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08:39:29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593 0,'21'-43'16,"-42"86"-16,42-107 0,-21 43 0,0 0 0,21 0 15,-21 0-15,0-1 0,21 22 0,-21-21 16,0 42 15,0 1-15,0-1-16,0 21 0,-21 0 15,0-20-15,21 41 0,-21-21 0,0 22 16,0-1-16,-1 1 0,1-1 16,0 1-16,-21 21 0,21-22 0,-1 1 15,-20-22-15,21 21 0,0-20 0,0 20 16,-1-20-16,1-1 0,0 0 15,0 1-15,0-22 0,0 21 0,-1-21 16,22 0-16,0 1 0,-21-1 16,21 0-16,-21-21 0,21-21 31,0 0-31,0-22 16,0 22-16</inkml:trace>
  <inkml:trace contextRef="#ctx0" brushRef="#br0" timeOffset="390.86">4572 572 0,'0'0'0,"0"-22"0,0 1 0,0 0 15,0 0-15,21 0 0,-21 0 16,21 21 15,-21 21-31,0 0 0,0 21 16,0-21-16,0 22 0,0-1 0,0 22 15,0-22-15,0 21 0,0 1 16,0-1-16,0 1 0,0-1 0,0 1 16,0-1-16,0-20 0,0 20 15,0-20-15,-21-1 0,21 0 0,0 1 16,-21-1-16,21-21 0,0 21 15,0-20-15,0-1 0,0 21 16,0-21-16,0 0 0,-21-21 16,21 22-16,-21-22 31,21-22-31,-22 1 16,1 0-16,21 0 0,-21 0 0,0 0 15</inkml:trace>
  <inkml:trace contextRef="#ctx0" brushRef="#br0" timeOffset="590.67">4127 1461 0,'0'0'0,"22"-22"32,-1 22-32,0 0 15,0 0-15,0 0 0,22-21 0,-22 21 16,21 0-16,-21 0 0,22-21 15,-22 21-15,21 0 0,-21 0 0,0 0 16,22-21-16,-22 21 0,0 0 0,0 0 16,0 0-16,1 0 0,-1 0 15</inkml:trace>
  <inkml:trace contextRef="#ctx0" brushRef="#br0" timeOffset="1407.21">5313 1439 0,'0'0'15,"42"-21"-15,-21 0 16,0 21-16,1-21 0,-1 21 0,0-21 16,-21 0-16,21 21 0,-21-22 15,21 1-15,-21 0 0,0 0 16,0 0-16,0 0 15,-21 21-15,0 0 16,0 0-16,0 0 0,-1 0 0,-20 0 16,21 21-16,-21 0 0,20-21 0,1 21 15,-21 0-15,21 22 0,-22-22 16,22 0-16,0 0 0,0 0 0,0 0 16,0 1-16,21 20 0,0-21 0,-22 0 15,22 0-15,0 1 16,0-1-16,22-21 15,-1 0-15,0 0 0,0 0 0,0 0 16,0 0-16,1 0 0,20-21 16,-21-1-16,21 1 0,-20 21 15,-1-21-15,0 0 0,0 0 0,0 0 16,0-1-16,1 22 0,-1-21 16,-21 0-16,0 0 0,0 0 0,21 21 15,-21-21-15,21 21 0,-21 21 47,0 0-47,0 0 0,0 0 16,-21 0-16,21 22 0,0-22 15,-21 21-15,21 1 0,0-22 0,0 42 16,0-20-16,-21-1 0,21 0 16,-22 22-16,22-1 0,0-20 15,0 20-15,-21-21 0,21 22 0,-21-1 16,21 1-16,-21-22 0,21 22 0,0-1 15,-21 1-15,21-1 0,0 1 16,-21-22-16,21 22 0,0-1 0,0-21 16,0 1-16,-22-1 0,22 0 0,-21 1 15,0-1-15,0-21 0,21 22 16,-21-22-16,0 0 0,-22 0 0,22 0 16,-21 0-16,21 1 0,-22-22 0,1 0 15,0 0-15,-1 0 0,-20 0 0,20-22 16,-20-20-16,-1 21 15,22 0-15,-21-22 0,20 1 0,1 21 16,-22-21-16,22-1 0,21-20 0,-21 20 16,20 1-16,1 0 0,0-1 15,21 1-15,0 0 0,0-1 0,0 1 16,0 0-16,21 21 0,0-22 0,1 1 16,-1 21-16,21-22 0,0 1 15,1 21-15,20-21 0,1-1 0,-1-20 16,1 20-16</inkml:trace>
  <inkml:trace contextRef="#ctx0" brushRef="#br0" timeOffset="1902.33">5821 1545 0,'0'0'15,"-21"0"-15,21-21 16,0 0 0,0 0-16,21 0 15,0 21-15,0-22 0,0 1 0,0 21 16,1-21-16,-1 0 0,0 21 15,0-21-15,-21 0 0,0-1 16,-21 22 15,0 0-31,0 0 16,-1 22-16,1-22 0,0 21 0,0 0 16,0 0-16,0 0 0,-1 0 15,1 1-15,0-1 0,21 0 0,0 0 16,0 0-16,-21-21 0,21 21 0,0 1 15,0-1-15,0 0 16,21 0-16,0-21 16,0 0-16,1 0 0,-1 0 15,0 0-15,21 0 0,-21-21 16,1 21-16,-1 0 0,21-21 0,-21 0 16,0 21-16,22-22 0,-22 1 0,0 0 15,0 21-15,0-21 0</inkml:trace>
  <inkml:trace contextRef="#ctx0" brushRef="#br0" timeOffset="2336.21">6308 1355 0,'0'0'0,"0"21"31,-22 0-15,22 0-16,-21 0 0,21 1 15,0-1-15,0 0 0,-21 0 16,0 0-16,21 0 15,0 1-15,0-1 16,-21-21 0,21-21 15,0-1-15,0 1-16,0 0 15,0 0-15,0 0 0,0 0 0,0-1 16,21 22-16,0-21 0,0 0 0,0 0 15,1 21-15,-1-21 0,21 21 16,-21 0-16,0 0 0,22 0 0,-22 0 16,0 0-16,0 0 0,0 0 0,1 21 15,-1 0-15,0 0 0,-21 0 16,0 1-16,0-1 0,0 0 16,0 0-16,0 0 15,0 0-15,0 1 16,-21-22-16,21 21 15</inkml:trace>
  <inkml:trace contextRef="#ctx0" brushRef="#br0" timeOffset="2962.64">7133 1461 0,'0'0'0,"0"-43"0,0 22 15,0 0-15,0 0 16,0 0-16,0-1 16,-21 22-16,0 0 15,21-21-15,-21 21 0,-1 0 16,1 0-16,0 0 0,0 0 0,-21 21 15,20 1-15,1-1 0,0-21 0,0 21 16,-21 0-16,42 0 0,-22 0 16,1 1-16,0-1 0,21 0 0,0 0 15,0 0-15,0 0 0,0 1 16,0-1-16,21-21 16,0 0-16,1 0 0,20 0 0,-21 0 15,21 0-15,1 0 0,-1 0 0,0-21 16,-20 21-16,20-22 0,0 1 15,-21 0-15,22 0 0,-22 0 0,21 0 16,-21-1-16,1-20 0,20 21 0,-21-21 16,0-1-16,0 1 0,1 0 15,20-1-15,-21 1 0,0-22 0,-21 22 16,21 0-16,1-22 0,-22 22 16,21 0-16,-21-1 0,0 22 0,0-21 15,0 21-15,0-1 0,0 1 0,0 0 16,-21 21-16,-1 0 15,1 0-15,0 0 0,21 21 16,-21 0-16,0 22 0,0-22 0,-1 21 16,1 1-16,0 20 0,21-21 15,-21 22-15,21-22 0,-21 1 0,21 20 16,-21-21-16,21 1 0,0-1 0,0 0 16,0-20-16,0 20 0,0-21 15,0 0-15,0 0 0,0 1 0,0-1 16,0 0-16,21-21 0,-21 21 0,21-21 15,0 0-15,-21 21 0,21-21 16,0 0-16,1 0 0,-1 0 0,0 0 16,0 0-16,0 0 0,0 0 15</inkml:trace>
  <inkml:trace contextRef="#ctx0" brushRef="#br0" timeOffset="3500.49">8107 1397 0,'0'0'0,"0"-21"0,0 0 0,0 0 15,0-1-15,-21 1 32,-1 21-32,1 0 0,0 0 15,0 0-15,0 21 0,0-21 16,-1 22-16,1-1 0,0 0 0,0 0 15,0 0-15,0 0 0,-1 1 0,1-1 16,0 0-16,21 0 0,0 0 16,0 0-16,0 1 0,0-1 0,0 0 15,0 0-15,21-21 16,0 0-16,1 0 16,-1 0-16,0-21 0,0 0 0,0 21 15,0-21-15,1-1 0,-1 1 0,0 21 16,0-21-16,0 0 15,0 0-15,1-22 0,-1 22 0,0 0 16,0 0-16,-21 0 0,21 0 16,-21 42 15,0 0-31,-21 0 0,21 0 16,0 0-16,-21 1 0,21-1 15,-21 0-15,21 0 0,0 0 0,0 0 16,0 1-16,0-1 0,0 0 0,0 0 15,21-21-15,0 21 0,0-21 16,0 0-16,22 21 0,-22-21 0,21 0 16,-21 0-16,22 0 0,-1 0 15,-21 0-15,22 0 0,-22 0 0,21 0 16,-21 0-16,0 0 0,1 0 16,-1 0-16</inkml:trace>
  <inkml:trace contextRef="#ctx0" brushRef="#br0" timeOffset="4191.46">4424 1947 0,'0'0'0,"-43"0"16,22 0-16,0 0 0,0 0 0,0 0 15,0 0-15,-1 0 0,1 0 0,42 0 47,1 22-47,20-22 0,-21 0 16,21 0-16,1 0 0,-1 0 15,22 0-15,-1 21 0,1-21 0,20 0 16,1 0-16,0 0 0,-1 0 0,22 0 16,0 0-16,0 0 15,0 0-15,21 0 0,-22 0 0,22 0 16,-21 0-16,21 0 0,-21 0 0,0 0 16,21 0-16,-21 0 0,21 0 0,-21 0 15,-1 0-15,1 0 0,0 0 16,-21 0-16,-1 0 0,1 0 0,-21 0 15,20 0-15,-20 0 0,-1 0 0,-20 0 16,20 0-16,-21 0 0,1 0 16,-1 0-16,0 0 0,-20 0 0,20 0 15,-21 0-15,0 0 0,0 0 16,1 0-16,-44 0 47,1 0-32,0 0-15,0 0 16,0 0-16</inkml:trace>
  <inkml:trace contextRef="#ctx0" brushRef="#br0" timeOffset="4331.38">7853 2032 0,'0'0'0,"0"21"31</inkml:trace>
  <inkml:trace contextRef="#ctx0" brushRef="#br0" timeOffset="5835.83">2752 4614 0,'0'-21'0,"0"0"15,0 0 1,0 0-16,0 0 15,0-1 1,0 1-16,0 0 16,0 0-1,0 42 48,0 0-63,0 0 0,0 22 0,0-22 15,0 21-15,0 1 0,0-1 16,0 0-16,-22 22 0,22-22 0,0 22 16,-21-22-16,21 21 0,-21-20 15,21-1-15,0 22 0,0-22 0,-21-21 16,21 21-16,0-20 0,0 20 0,-21-21 16,21 0-16,0 0 0,0 1 15,0-1-15,0-42 47,0-1-47,0 1 16,21 0-16,-21 0 0</inkml:trace>
  <inkml:trace contextRef="#ctx0" brushRef="#br0" timeOffset="6391.18">3175 5038 0,'-21'21'16,"21"0"-16,0 0 15,0-42 48,21 0-63,0 0 15,-21 0-15,0-1 16,0 1 0,-21 21-1,0 0-15,21 21 16,0 1 0,-21-22-16,21 21 0,0 0 15,21-21 32,-21-21 16,0 0-48</inkml:trace>
  <inkml:trace contextRef="#ctx0" brushRef="#br0" timeOffset="23638.98">5313 4149 0,'0'-21'16,"0"-1"-1,0 1 1,0 0-16,0 0 16,0 0-16,0 0 0,0-1 15,0 1-15,0 0 0,0 0 16,0 0-16,0 0 0,0-1 16,0 1-16,0 0 0,0 0 15,0 0-15,0 0 16,0 42 31,0 0-47,0 21 0,0 1 15,0 20-15,0-21 0,0 22 16,0-1-16,0 1 0,0 21 0,0-22 16,0 1-16,0-1 0,0-21 0,0 22 15,0-1-15,0-20 0,-21-1 16,21 0-16,0 1 0,0-1 0,0-21 15,0 0-15,0 1 0,0-1 0,0 0 16,0 0 0,0-42-1,0 0-15,0-22 16,0 22-16,0 0 16,0-21-16,0 21 0,0-22 15,0 1-15</inkml:trace>
  <inkml:trace contextRef="#ctx0" brushRef="#br0" timeOffset="24026.88">5143 4212 0,'0'0'16,"0"-21"-16,-42-21 16,42 21-16,0-1 0,-21 1 0,21-21 15,0 21-15,0 0 0,0-1 16,0-20-16,0 21 0,21 0 0,0 0 15,0-22-15,-21 22 0,43 0 16,-22 0-16,0 0 0,21-1 0,1 1 16,-22 0-16,21 21 0,1 0 0,-1 0 15,21 0-15,-20 0 0,-1 0 16,-21 21-16,22 22 0,-22-22 0,0 21 16,-21 0-16,0 1 0,0-1 0,0 0 15,-21 22-15,0-22 0,-1 1 0,1-1 16,-21 0-16,0 1 0,-1-1 15,22-21-15,-21 0 0,-1 22 0,22-22 16,0-21-16,0 21 0,0 0 16,0-21-16,21 21 15,-22-21-15,44 0 32,-1 0-17,0-21-15,0 21 0,0 0 0,0-21 16</inkml:trace>
  <inkml:trace contextRef="#ctx0" brushRef="#br0" timeOffset="24490.61">5778 4424 0,'0'-21'46,"0"0"-46,22 21 0,-1 0 16,0-22-16,0 22 16,0 0-16,0 0 0,1 0 0,-1 0 15,0 0-15,0 0 0,0 22 0,0-1 16,1 0-16,-1 0 0,0 0 16,0 0-16,-21 22 0,0-22 0,0 0 15,0 21-15,0-20 0,0-1 0,0 21 16,0-21-16,0 0 0,0 1 15,0-1-15,-21 0 0,0 0 16,0-21 0,21-21-1,0 0-15,0 0 0,0-1 16,0 1-16,0 0 0,0 0 16,0-21-16,21 20 0,-21-20 0,0 21 15,0-21-15,21 20 0,0-20 0,-21 21 16,21 0-16,-21 0 0,0-1 0,21 22 15,-21-21-15,22 21 0,-1 0 16,0 0 0,0 0-1,0 0 1,-21 21-16</inkml:trace>
  <inkml:trace contextRef="#ctx0" brushRef="#br0" timeOffset="24991.33">6816 4339 0,'-22'0'31,"1"0"-31,0 0 16,0 0-16,0 21 0,0 1 15,-1-1-15,1 0 0,0-21 0,0 21 16,0 21-16,21-20 0,-21-1 0,-1 0 16,1 0-16,0 0 0,21 0 0,0 1 15,0-1-15,-21 0 0,21 0 16,0 0-16,0 0 0,21-21 16,-21 22-16,21-22 0,0 0 0,22 0 15,-22 0-15,21 0 0,-21 0 16,22-22-16,-1 22 0,-21-21 0,22 0 15,-1 21-15,-21-21 0,21 0 16,-20 0-16,-1-1 0,0 1 0,-21 0 16,0 0-16,0 0 0,0 0 15,0-1-15,0-20 0,-21 21 0,0-21 16,-1 20-16,1 1 0,0 0 0,0 0 16,0 0-16,0 21 0,-22 0 0,22 0 15,0 0-15,0 0 0,0 0 16,-1 0-16,1 21 0,0-21 0,0 21 15,21 0-15,0 0 0,-21-21 0,21 22 16,0-1-16,0 0 16,0 0-16,21-21 15,0 0-15,0 0 0,0 0 0,1 0 16,-1 0-16,0 0 0,21 0 0</inkml:trace>
  <inkml:trace contextRef="#ctx0" brushRef="#br0" timeOffset="25484.53">7281 4466 0,'0'0'0,"0"-21"0,0 0 15,0 0-15,0 0 16,21 21-16,-21-22 0,22 1 16,-22 0-1,21 21 1,-21 21-1,0 0-15,0 1 16,0-1-16,0 0 0,0 0 0,0 0 16,0 22-16,0-22 0,0 21 15,0 0-15,0 1 0,0-1 0,0 0 16,-21 1-16,21 20 0,0-20 0,0-1 16,0 21-16,-22-20 0,22 20 0,-21-20 15,21 20-15,0-21 0,0 22 16,-21-22-16,0 22 0,21-22 15,-21 0-15,21 22 0,0-22 0,-21 1 16,21-1-16,-22 0 0,22-21 0,-21 22 16,21-22-16,-21 0 0,21 0 15,-21-21-15,0 0 0,0 0 16,-1 0-16,1 0 0,0 0 0,0-21 16,-21 0-16,20 0 0,-20 0 0,21-1 15,-21 1-15,20 0 0,1 0 0,0-21 16,0 20-16,0 1 15,0 0-15,-1 0 0,22-21 0,0 20 0,0 1 16,0 0-16,0 0 0,0 0 0,0 0 16,0-1-16,0-20 0,22 21 15,-1 0-15,0-22 0,-21 22 16,42-21-16</inkml:trace>
  <inkml:trace contextRef="#ctx0" brushRef="#br0" timeOffset="25854.61">7451 3958 0,'0'0'0,"-22"0"0,22 21 15,22-21 17,-1-21-32,-21 0 15,0 0 1,-21 21 15,-1 0-15,22 21-16,-21 0 15,21 0-15,0 1 0,0-1 16,0 0-16,0 0 0,0 0 16,21 0-16,1-21 0,-1 22 15,0-22-15,0 0 0,0 0 0,0 0 16</inkml:trace>
  <inkml:trace contextRef="#ctx0" brushRef="#br0" timeOffset="26265.39">7853 4487 0,'0'0'0,"21"0"47,0 0-47,0 0 0,0-21 0,1 21 16,-1-21-16,0 0 0,0 21 15,-21-21-15,21 0 0,0-1 0,-21 1 16,22 21-16,-22-21 0,0 0 0,-22 0 16,1 21-1,0 0-15,0 0 0,0 0 0,-22 0 16,22 21-16,-21 0 0,0 0 0,20 0 16,1 1-16,-21-1 0,21 21 15,0-21-15,-1 0 0,1 22 16,21-22-16,0 0 0,0 0 0,0 0 15,0 22-15,0-22 0,0 0 16,21 0-16,-21 0 0,22-21 16,-1 0-16,21 22 0,-21-22 0,22 0 15,-22 0-15,21 0 0,0 0 0,-20-22 16,20 22-16,0-21 0,-21 0 0,22 21 16,-22-21-16,21 0 0,-21 0 15</inkml:trace>
  <inkml:trace contextRef="#ctx0" brushRef="#br0" timeOffset="26599.43">8572 4276 0,'0'0'0,"0"-21"16,0-1-16,-21 22 0,0 0 16,0 0-16,0 0 0,0 0 15,-1 22-15,1-1 0,0-21 16,21 42-16,-21-21 0,0 0 0,0 1 15,21 20-15,-22-21 0,22 0 0,-21 0 16,21 22-16,0-22 0,0 0 0,0 0 16,0 0-16,0 1 15,0-1-15,0 0 0,21-21 16,1 0-16,-1 21 0,0-21 0,0 0 16,0 0-16,0 0 0,22 0 0,-22 0 15,21-21-15,-21 21 0,22-21 0,-22 0 16,21-1-16,-21 1 0,22 0 15,-22 0-15,0 0 0,21-22 0,-20 22 16,-1-21-16,0 0 0,0-1 0,0 1 16,0-22-16,1 1 0,-1 21 15,-21-22-15,21 1 0</inkml:trace>
  <inkml:trace contextRef="#ctx0" brushRef="#br0" timeOffset="26859.29">9059 3789 0,'0'0'0,"21"-21"0,-21-22 0,0 22 0,0 0 15,0 0-15,-21 42 31,0 0-31,21 0 0,-21 22 0,21-22 16,-21 21-16,21 1 0,-21 20 16,-1-21-16,1 22 0,21-1 0,0-20 15,-21 20-15,21 1 0,-21-22 0,21 0 16,0 22-16,0-22 0,-21-21 0,21 22 16,0-1-16,0-21 0,0 0 15,0 1-15,0-1 0,0 0 16,0 0-16,0 0 0,21-21 0,0 0 15,0 0 1,0 0-16,1 0 0,-1-21 16,0 21-16,0-21 0,-21 0 15,21 0-15,-21-1 0,21 1 0,-21 0 16,0-21-16</inkml:trace>
  <inkml:trace contextRef="#ctx0" brushRef="#br0" timeOffset="27066.85">8848 4276 0,'-22'0'16,"22"-21"-16,22 21 31,-1-22-31,0 22 0,0 0 16,0 0-16,0 0 0,22 0 15,-22 0-15,0 0 0,0-21 16,0 21-16,1 0 0,-1 0 15,-21-21-15,21 21 16,-21-21-16</inkml:trace>
  <inkml:trace contextRef="#ctx0" brushRef="#br0" timeOffset="27835.47">10922 4212 0,'-21'0'0,"0"0"0,21-21 15,0 0 1,21 0-1,21 0-15,-21-1 0,0 22 0,1-21 16,20 0-16,-21-21 0,21 21 0,1-1 16,-22 1-16,21 0 0,-21-21 15,22 21-15,-22-1 0,0-20 0,-21 21 16,0 0-16,0 0 0,0-1 0,0 1 16,-21 0-16,0 21 0,-127 0 15,84 0-15,1 0 16,-1 0-16,-21 0 0,22 0 0,-1 21 15,1 0-15,-1 22 0,22-22 0,0 0 16,-1 0-16,1 22 0,21-22 0,21 21 16,0 0-16,0-20 15,0 20-15,0-21 0,0 21 0,21-20 16,0 20-16,0-21 0,1 0 0,20 22 16,-21-22-16,21 0 0,-20 0 0,20 21 15,0-20-15,-21-1 0,22 0 16,-22 0-16,21 0 0,-21 0 0,1 1 15,20-1-15,-42 0 0,21 0 0,-21 0 16,0 0-16,0 1 0,0-1 16,-21-21-16,-21 0 0,20 21 15,-20-21-15,-21 0 0,20 0 0,-20 0 16,20 0-16,-20 0 0,-1 0 0,22-21 16,0 21-16,-1-21 0,22-1 15,-21 1-15,21 0 0,0 0 0,21 0 16,0 0-16,0-22 0,0 22 15,0-21-15,0 21 0,0-1 0,21 1 16,0 0-16,0 0 0,0 21 0,0 0 16,1 0-16,-1 0 15,0 0-15,0 21 0,-21 0 0,21 0 16,0 1-16,-21-1 0,22 0 0,-22 0 16,0 0-16,0 0 0,0 1 0,0-1 15,0 0-15,0 0 0,0 0 16,0 0-1,21-21-15,0 0 16,0 0-16,0 0 0,0 0 16,1-21-16,-1 0 0</inkml:trace>
  <inkml:trace contextRef="#ctx0" brushRef="#br0" timeOffset="28252.24">11134 4424 0,'21'0'16,"0"0"-1,0 0-15,0 0 16,0-21-16,1 21 16,-1 0-16,0-21 0,0 21 0,0-22 15,0 1-15,1 21 0,-22-21 0,0 0 16,0 0-16,0 0 15,-22 21 1,1 0-16,0 0 0,-21 0 0,21 0 16,-22 0-16,22 0 0,-21 21 0,21 0 15,-1 21-15,-20-21 0,21 1 16,0-1-16,0 0 0,21 21 0,0-21 16,0 1-16,0-1 0,0 0 15,0 0-15,0 0 0,0 0 0,21 1 16,0-22-16,0 21 0,21-21 15,-20 0-15,-1 0 0,21 0 16,0 0-16,-20 0 0,20 0 0,-21-21 16,21-1-16,1 22 0,-22-21 0,21 0 15,-21 0-15,22 0 0,-1 0 0,-21-22 16,22 1-16,-1 0 0,-21-1 16,21 1-16</inkml:trace>
  <inkml:trace contextRef="#ctx0" brushRef="#br0" timeOffset="28553.07">12128 3556 0,'0'0'0,"0"-21"0,22 0 0,-22 0 16,0-1-16,0 1 0,-22 21 15,1 21-15,0 1 16,21-1-16,-21 21 0,0-21 16,0 22-16,-1-1 0,22 0 0,-21 1 15,0 20-15,0-21 0,0 22 0,21-1 16,-21 1-16,-1-1 0,1-20 0,21 20 15,0-20-15,-21 20 0,0-21 16,21 1-16,0-1 0,0 0 16,0-20-16,0 20 0,0-21 0,0 0 0,0 0 15,0 1-15,0-1 16,21-21-16,0 0 16,0 0-16,1 0 0,-1 0 15,0 0-15,0-21 0,0-1 0,-21 1 16,21 0-16,1 0 0,-22 0 0,21 0 15,-21-1-15,0 1 0</inkml:trace>
  <inkml:trace contextRef="#ctx0" brushRef="#br0" timeOffset="28742.96">11790 4255 0,'0'0'0,"-21"0"0,-1 0 0,22-22 15,22 1 16,-1 21-31,0 0 0,0 0 16,0 0-16,0 0 0,22-21 0,-22 21 16,0 0-16,21 0 0,-20 0 0,20 0 15,-21 0-15,0 0 0,0 0 16,1 0-16,-1 0 0,0 0 0</inkml:trace>
  <inkml:trace contextRef="#ctx0" brushRef="#br0" timeOffset="29181.72">12404 4233 0,'0'0'0,"0"22"47,0-1-47,0 0 15,-22 0-15,22 0 0,0 22 0,0-22 0,-21 0 16,21 0-16,0 0 0,0 0 16,0 1-16,0-1 0,0 0 0,0 0 15,0 0-15,0 0 0,0 1 16,21-22-16,1 0 0,-1 0 16,0 0-16,0 0 0,21 0 15,-20 0-15,-1 0 0,0 0 0,0-22 16,0 1-16,0 21 0,22-21 0,-22 0 15,0 0-15,0-22 0,0 22 16,-21 0-16,22-21 0,-22 21 0,21-22 16,-21 22-16,0 0 0,0 0 0,0 0 15,0-1-15,0 1 0,0 0 16,21 42 31,0 0-32,0-21-15</inkml:trace>
  <inkml:trace contextRef="#ctx0" brushRef="#br0" timeOffset="29555.6">13144 4233 0,'-21'0'15,"21"22"1,0-1 0,0 0-16,0 21 0,0-21 15,0 1-15,0 20 0,0-21 0,-21 21 16,21-20-16,0 20 0,-21 0 16,21 1-16,0-1 0,-21 21 0,0-20 15,21 20-15,-22-20 0,1 20 0,0-21 16,0 22-16,0-22 0,0 22 0,-1-22 15,1 22-15,0-22 0,0 21 0,0-20 16,0-1-16,-1 22 0,22-22 16,-21 0-16,0-21 0,21 22 15,-21-1-15,21-21 0,0 0 0,0 1 16,0-1-16,0 0 0,0 0 0,21-21 16,0 0-1,0-21 1,1 0-16,-1 0 0,-21-1 15,0-20-15,21 21 0,-21 0 0</inkml:trace>
  <inkml:trace contextRef="#ctx0" brushRef="#br0" timeOffset="29903.41">13039 4424 0,'0'0'0,"0"-21"0,0-85 16,0 64-16,21 20 0,0-20 16,0 21-16,0 0 0,22 0 15,-22-1-15,0 22 0,21 0 0,-21 0 16,22 0-16,-22 0 0,0 0 0,21 0 16,-20 22-16,-1-1 0,0 0 15,0 0-15,0 21 0,-21-20 0,21 20 16,-21-21-16,0 21 0,0-20 0,0 20 15,-21-21-15,0 0 0,-21 22 16,21-22-16,-1 0 0,-20 0 0,21 0 16,0-21-16,0 21 0,-22 1 15,22-22-15,0 21 0,0-21 16,0 0-16,-1 0 0,1 0 16,0 0-1,0 0-15,21-21 0,0-1 16</inkml:trace>
  <inkml:trace contextRef="#ctx0" brushRef="#br0" timeOffset="31151.24">2773 6435 0,'-21'0'0,"-1"0"16,1 0-16,0 0 15,21-21 1,-21 21-16,21-22 0,0 1 15,0 0-15,0 0 16,0 0-16,21 0 0,-21-1 16,21 22-16,0-21 0,1 21 0,-1 0 15,0 0-15,0 0 0,0 0 16,0 0-16,1 0 0,-1 0 0,0 21 16,0-21-16,0 43 0,-21-22 0,0 21 15,21-21-15,-21 22 0,0-1 16,0 0-16,0 1 0,0 20 0,0-20 15,0-1-15,0 0 0,-21 1 16,0-1-16,0 0 0,0 1 16,0-1-16,-1-21 0,-20 21 0,21-20 15,-21 20-15,-1-21 0,22 0 16,-21 0-16,-1 1 0,22-1 0,-21 0 16,0-21-16,20 0 0,-20 0 0,21 0 15,-21 0-15,20 0 0,1-21 16,0 0-16,0-1 0,0 1 0,0 0 15,-1-21-15,22 21 0,0-1 16,0 1-16,0 0 0,0-21 0,0 21 16,0-1-16,0 1 0,22 0 0,-1 0 15,0 0 1,21 21-16,-21 0 0,1-21 0,-1 21 16,0 0-16,0 0 0,0 0 0,0 21 15,1-21-15,-1 21 0,0 0 16,0 0-16,0 0 0,0 1 0,-21-1 15,22 0-15,-22 0 0,21 0 16,-21 0-16,0 1 0,0-1 0,0 0 16,0 0-16,21 0 0,-21 0 0,0 1 15,21-1-15,-21 0 16,0 0 0,21-21-1,0 0 1</inkml:trace>
  <inkml:trace contextRef="#ctx0" brushRef="#br0" timeOffset="31631.99">3302 6943 0,'21'0'31,"0"0"-15,0-21-16,1 21 15,-22-22-15,0 1 16,0 0 0,-22 21-1,1 0 1,0 0-16,21 21 16,0 0-1,0 1 1,21-22 31,-21-22 0,0 1-47</inkml:trace>
  <inkml:trace contextRef="#ctx0" brushRef="#br0" timeOffset="34951.54">5165 6117 0,'0'0'0,"0"-21"0,0 0 0,21 0 16,0 0-16,-21-1 0,0 1 15,0 0-15,0 0 0,0 0 0,0 0 16,0-1-16,0 1 0,0 0 16,-21 21-1,0 21-15,-1 0 16,22 1-16,-21 20 0,0 0 0,0 22 15,21-22-15,-21 22 0,0 20 16,-1-20-16,22 20 0,-21 1 0,0-21 16,0 20-16,0-20 0,0-1 0,-1 1 15,22-22-15,-21 22 0,0-22 16,0-21-16,0 21 0,0-20 0,-1 20 16,1-21-16,0-21 0,21 21 0,-21-21 15,0 0 1,0-21-16,21 0 0,0 0 15,0 0-15,-22-22 0,22 22 0,0-21 16,0-1-16,0 1 16,0 0-16,0-1 0,0 1 0,0 0 15,0-22-15,22 22 0,-1 21 0,-21-22 16,0 22-16,21 0 0,0 21 16,0 0-16,0 21 15,-21 0-15,22 22 0,-1-1 0,-21 0 16,21 1-16,0-1 0,0 0 15,0-20-15,-21 20 0,22 0 0,-1 1 16,21-22-16,-21 0 0,0 21 0,1-21 16,-1 1-16,21-22 0,-21 21 15,0-21-15,22 0 0,-1 0 0,-21 0 16,22 0-16,-1 0 0,0 0 16,22-21-16,-22-1 0,0 22 0,22-21 15,-22 0-15,1-21 0,-1 21 16,0-1-16,-21-20 0,22 21 0,-22-21 15,-21 20-15,0-20 0,0 0 0,0-1 16,0 22-16,0-21 0,-21 21 0,0-22 16,-22 22-16,22 21 0,0 0 15,0 0-15,-22 0 0,22 0 0,-21 0 16,21 21-16,-22 22 0,22-22 0,0 21 16,0 1-16,0-1 0,0 0 15,-1 1-15,1-1 0,21-21 0,0 21 16,0 1-16,0-22 0,0 21 15,0-21-15,0 1 0,0-1 16,21 0-16,1-21 0,-1 0 0,0 0 16,0 0-16,0 0 0,22 0 0,-22 0 15,0 0-15,21-21 0,-21 0 0,1-1 16,20 1-16,-21 0 0,0 0 16,0 0-16,-21-22 0,22 22 0,-1-21 15,0 21-15,-21-22 0,0 1 0,21 21 16,-21-21-16,21 20 0,-21 1 15,0 0-15,0 0 0,0 0 16,0 42 0,0 0-16,0 0 0,0 22 15,0-22-15,0 0 16,0 0-16,0 0 0,0 22 0,0-22 16,0 0-16,0 0 0,0 0 0,0 0 15,0 1-15,21-1 16,1-21-16,-1 0 15,0 0-15,0 0 16,0 0-16,0-21 0,-21-1 0,22 22 16,-1-21-16,0 0 0,-21 0 15,21 0-15,-21 0 0,21-1 16,-21 1-16,21 0 0,-21-21 0,0 21 16,0-1-16,0 1 0,0 42 31,0 1-16,0-1-15,0 0 0,0 0 0,0 0 16,0 0-16,0 1 0,0-1 16,0 21-16,0-21 0,0 0 0,0 1 15,0-1-15,0 0 0,0 0 16,0 0-16,22-21 0,-1 0 0,0 21 16,0-21-16,0 0 0,0 0 15,1 0-15,-1 0 0,21-21 16,-21 21-16,22-21 0,-1 0 0,-21 0 15,21 21-15,-20-21 0,-1-1 0,0-20 16,0 21-16,0 0 0,0 0 16,-21-22-16,0 22 0,0 0 0,0-21 15,0 20-15,0 1 0,0 0 0,0 0 16,0 42 0,0 0-1,-21 0-15,21 22 0,-21-22 16,21 0-16,0 21 0,-21-20 0,21-1 15,0 0-15,0 0 16,0 0-16,0 0 0,0 1 0,0-1 16,21-21-16,0 21 0,0-21 15,1 0-15,-1 0 0,0 0 0,0 0 16,21 0-16,-20 0 0,-1-21 16,21 21-16,-21-21 0,0-1 0,1 22 15,-1-21-15,0 0 0,0 0 0,0 0 16,-21 0-16,0-1 0,0-20 0,21 21 15,-21 0-15,0 0 0,0-1 16,22 1-16,-22 0 0,0 42 31,0 0-31,0 1 16,0-1-16,0 0 16,0 0-16,-22 21 0,22-20 0,0-1 15,-21 0-15,21 0 0,0 0 0,0 0 16,0 1-16,0-1 0,0 0 15,0 0 1,0-42 15,0 0-31,0 0 0,0-1 16,0 1-16,0 0 16,0 0-16,0 0 0,0 0 0,21-22 15,1 22-15,-1 0 0,0-21 0,0 20 16,0 1-16,0 0 0,1 0 15,-1 21-15,21 0 0,-21 0 16,0 0-16,1 0 0,-1 21 0,0 0 16,0 0-16,-21 22 0,0-22 0,21 0 15,-21 21-15,0-20 0,0-1 16,0 21-16,0-21 0,0 0 0,0 1 16,0-1-16,0 0 0,0 0 15,0 0-15,-21-21 16,21-21 15,0 0-31,21 0 16</inkml:trace>
  <inkml:trace contextRef="#ctx0" brushRef="#br0" timeOffset="35263.39">8001 6477 0,'0'0'0,"0"-21"0,0 0 0,0 0 16,-21 21-1,0 0-15,-1 21 0,22 0 16,-21 0-16,0 0 0,0 22 0,21-22 16,0 21-16,-21 0 15,21-20-15,-21 20 0,21-21 0,0 21 16,0-20-16,0-1 0,0 21 0,0-21 15,0 0-15,0 1 0,0-1 0,21-21 16,0 21-16,0-21 0,0 21 16,0-21-16,22 0 0,-22 0 15,0 0-15,21 0 0,-20 0 0,-1-21 16,21 21-16,-21-21 0,0 0 0,1-1 16,-1 1-16,21 0 0,-21-21 15</inkml:trace>
  <inkml:trace contextRef="#ctx0" brushRef="#br0" timeOffset="35711.14">8488 6117 0,'0'0'0,"0"-42"0,0 0 0,0 20 15,0 1-15,0 0 0,0 42 32,0 0-32,0 22 0,0-22 15,0 21-15,-21 1 0,21-1 0,0 0 16,-22 1-16,22 20 0,0-21 0,0 22 15,0-22-15,0 1 0,0 20 0,0-21 16,-21 1-16,21-22 16,0 21-16,-21-21 0,21 22 0,0-22 15,0 0-15,0 0 0,-21-21 32,21-21-17,0 0 1,0 0-16,0 0 0,0-1 0,0-20 15,21 21-15,0-21 0,0 20 0,1 1 16,-1-21-16,21 21 0,-21 0 0,22-1 16,-1 22-16,-21 0 0,21 0 15,-20 0-15,-1 0 0,0 0 0,21 0 16,-42 22-16,21-1 0,1 0 0,-22 0 16,21 0-16,-21 22 0,0-22 15,0 0-15,0 0 0,0 0 16,0 0-16,0 1 0,0-1 15,0 0-15,-21 0 16,-1-21-16</inkml:trace>
  <inkml:trace contextRef="#ctx0" brushRef="#br0" timeOffset="36274.87">11070 6033 0,'0'0'0,"21"-22"15,-21-41-15,0 42 0,0 42 32,-21 0-32,21 0 15,-21 22-15,0-1 0,21 0 16,0 1-16,-21 20 0,-1 1 0,22-1 15,-21 1-15,0-22 0,0 21 0,21 1 16,-21-1-16,21-20 0,-21-1 0,21 0 16,0 1-16,0-22 0,0 0 15,0 0-15,0 0 0,0 1 0,0-1 16,0-42 15,0-1-31,0 1 0</inkml:trace>
  <inkml:trace contextRef="#ctx0" brushRef="#br0" timeOffset="36882.54">10647 6223 0,'0'0'0,"0"-21"0,-21 0 0,21 0 0,-22-1 16,22 1-16,0 0 0,0 0 15,0 0-15,0 0 0,0-1 0,22 1 16,-1 0-16,0 0 0,21 0 15,1 0-15,-1 21 0,0-22 0,1 22 16,-1 0-16,21 0 0,1 0 16,-22 0-16,22 0 0,-22 22 0,0-1 15,1 0-15,-1 21 0,0-21 0,-20 22 16,-1-22-16,-21 21 0,0 1 16,0-1-16,-21-21 0,-1 21 0,1 1 15,-21-1-15,0-21 0,20 22 0,-20-22 16,0 0-16,-1 0 0,1 0 0,0 0 15,21-21-15,-22 0 0,22 22 16,0-22-16,0 0 0,21-22 16,0 1-1,21 21-15,0-21 0,21 0 0,-20 0 16,20 21-16,0-21 0,1 21 16,-1 0-16,0 0 0,22 0 15,-22 0-15,0 0 0,1 0 0,20 21 16,-20 0-16,-1 21 0,0-21 0,1 1 15,-22 20-15,0-21 0,0 21 0,-21-20 16,0 20-16,0-21 0,-21 21 16,0-20-16,0-1 0,-22 21 0,1-21 15,0 0-15,-1 1 0,-20-22 0,20 21 16,1 0-16,-21-21 0,20 0 0,1 21 16,0-21-16,-22 0 0,22 0 0,21 0 15,-22 0-15,1 0 0,21 0 16,-22 0-16,22-21 0,0 21 15,0 0-15,21-21 0,0 0 16,0-1 0,21 22-1,0 0-15,22 0 0,-22 0 16,21-21-16,-21 21 0,22-21 0,-22 21 16,21 0-16,0-21 0</inkml:trace>
  <inkml:trace contextRef="#ctx0" brushRef="#br0" timeOffset="37327.29">11832 6541 0,'0'0'0,"0"-22"16,0 1-16,0-21 15,0 21-15,21 0 0,0-1 16,1 22-16,-1 0 0,0-21 15,0 21-15,0 0 0,22 0 0,-22 0 16,21 0-16,-21 21 0,22-21 0,-1 22 16,-21-1-16,21 21 0,-20-21 0,-1 22 15,0-22-15,0 21 0,0 0 16,-21-20-16,21 20 0,-21-21 0,0 0 16,0 22-16,0-22 0,0 0 15,-21 0-15,0 0 0,0-21 16,0 21-16,0-21 0,-1 0 15,22-21 1,-21 21-16,21-21 16,0 0-16,0 0 0,0 0 15,0-22-15,0 22 0,21 0 0,-21 0 16,22-22-16,-22 22 0,0-21 0,21 21 16,0-22-16,-21 22 0,21 0 15,0 0-15,-21 0 0,21 0 0,1 21 16,-1-22-16,0 22 15,0 0 1,0 22-16,0-22 16</inkml:trace>
  <inkml:trace contextRef="#ctx0" brushRef="#br0" timeOffset="37818.73">12996 6414 0,'0'-43'16,"0"22"-16,0 0 0,0 0 16,-21 21-1,0 0-15,0 0 0,0 0 16,-1 0-16,1 21 0,0 0 0,0 0 16,-21 22-16,20-22 0,1 21 0,0 0 15,0 1-15,0-1 0,0 0 0,-1-20 16,22 20-16,0 0 0,0-21 15,0 1-15,0-1 0,0 21 0,0-21 16,0 0-16,0 1 0,22-22 16,-1 0-16,0 21 0,0-21 0,21 0 15,-20 0-15,20 0 0,-21 0 0,21 0 16,1-21-16,-22-1 0,21 22 0,1-21 16,-22 0-16,0 0 15,21 0-15,-21 0 0,1-22 0,-1 1 16,0 21-16,-21-22 0,0 1 0,0 0 15,0-1-15,0 1 0,0 0 0,0-1 16,-21 22-16,0 0 0,-1 0 16,1 0-16,0 0 0,0 21 0,0 0 15,0 0-15,-22 0 0,22 0 0,0 0 16,0 21-16,0 0 0,-1 21 16,22-21-16,-21 1 0,21-1 0,0 0 15,0 21-15,0-21 0,0 1 16,0-1-16,0 0 0,0 0 15,0 0-15,0 0 0,0 1 16,21-22-16,1 0 0,-1 0 0</inkml:trace>
  <inkml:trace contextRef="#ctx0" brushRef="#br0" timeOffset="38497.44">13610 6392 0,'0'0'0,"21"0"0,-21-21 0,0 42 32,0 1-17,0-1-15,0 0 0,0 0 0,-21 21 16,21-20-16,0 20 0,0 0 16,-21-21-16,21 22 0,-21-22 0,21 21 15,0-21-15,0 1 0,0-1 0,0 0 16,0 0-16,0 0 0,0 0 15,21-21 17,0 0-32,-21-21 0,21 21 15,0-21-15,1 0 0,-1 0 0,0 0 16,0-1-16,0-20 0,-21 21 0,21-21 16,1 20-16,-1-20 0,0 21 15,0-21-15,0 20 0,-21 1 16,21 0-16,-21 42 15,0 0 1,0 1-16,0-1 0,0 21 0,0-21 16,0 22-16,0-22 0,0 21 0,0-21 15,-21 22-15,21-22 0,0 0 16,0 0-16,0 0 0,0 0 0,0 1 16,21-22-16,1 21 0,-1-21 0,0 0 15,0 0-15,0 0 0,0 0 0,1 0 16,20 0-16,-21 0 0,21-21 15,-20-1-15,20 1 0,-21 21 0,21-42 16,-20 21-16,20 0 0,-21-22 16,0 1-16,22 0 0,-22-1 0,-21 1 15,21-22-15,-21 22 0,21 0 0,-21-1 16,0 1-16,0 0 0,0 21 0,-21-1 16,0 1-16,0 0 0,-1 21 0,1 0 15,0 0-15,0 0 0,0 0 16,0 0-16,-22 0 0,22 21 0,0-21 15,0 21-15,21 1 0,-21-1 0,21 0 16,-22 0-16,22 0 0,0 0 0,0 1 16,0-1-16,0 0 15,0 0-15,0 0 0,22-21 16,-1 0-16,0 0 0,0 0 0,21 0 16</inkml:trace>
  <inkml:trace contextRef="#ctx0" brushRef="#br0" timeOffset="38975.07">14944 6414 0,'0'0'0,"42"0"0,-21-22 0,43-20 15,-64 21-15,0 0 16,0 0-16,-22 21 16,1 0-1,0 0-15,0 0 0,-21 0 16,20 0-16,1 0 0,0 21 0,0 0 15,0 0-15,0 0 0,-1 0 0,1 1 16,0-1-16,21 0 0,0 21 0,0-21 16,0 1-16,0-1 0,0 0 15,0 0-15,0 0 16,0 0-16,21-21 0,0 22 0,1-1 16,-1-21-16,21 21 0,-21-21 0,0 21 15,1 0-15,20-21 0,-21 21 0,0 1 16,0-22-16,1 21 0,-22 0 0,0 0 15,0 0 1,0 0-16,-22 1 16,1-22-16,-21 21 15,21-21-15,0 0 0,-22 0 0,22 0 16,0 0-16,-21 0 0,20 0 0,1 0 16,0 0-16,0 0 0,0 0 0,0 0 15,-1 0-15,1 0 16,0 0-1,21-21-15,0-1 32,21 22-32,0 0 0,-21-21 15,22 21-15,-1-21 0,0 21 0</inkml:trace>
  <inkml:trace contextRef="#ctx0" brushRef="#br0" timeOffset="39370.91">15409 6710 0,'0'0'0,"21"-21"15,1 21-15,-1 0 0,0-21 0,0-1 16,21 1-16,-20 0 16,-1 21-16,0-21 0,0 0 0,0 0 15,0-1-15,-21 1 0,22-21 16,-22 21-16,21 0 0,-21-1 0,0 1 15,0 0-15,-21 21 16,-1 0-16,1 21 0,0 0 16,0 1-16,0-1 0,0 0 0,-1 21 15,-20-21-15,21 22 0,0-22 16,0 21-16,21-21 0,-22 1 0,22-1 16,-21 0-16,21 21 0,0-21 0,0 1 15,0-1-15,0 0 16,21-21-16,1 21 0,-1-21 15,0 21-15,0-21 0,0 21 16,0-21-16,1 0 0,-1 0 0,0 0 16,0 0-16,0 0 0,0 0 15,1-21-15,-1 21 0,0-21 0,0 21 16,0-21-16,0 21 0,1 0 0,-1-21 16</inkml:trace>
  <inkml:trace contextRef="#ctx0" brushRef="#br0" timeOffset="39813.62">15981 6583 0,'0'-21'16,"0"42"-16,0-63 0,21 20 0,-21 1 0,21 0 15,0 0-15,-21 0 0,21 0 0,1-1 16,-1 22-16,0-21 0,0 21 0,0 0 16,22 0-16,-22 0 0,0 0 15,0 0-15,0 0 0,0 0 0,1 21 16,-1 1-16,0-1 0,0 0 0,-21 0 15,0 21-15,0-20 0,0 20 0,0 0 16,0-21-16,0 22 0,0-22 0,0 0 16,0 21-16,-21-20 0,21-1 15,-21 0-15,21 0 0,-21-21 0,21 21 16,-22-21-16,1 0 16,0 0-1,21-21 1,0 0-16,0 0 0,0 0 15,0-1-15,21 1 0,0-21 16,1 21-16,20-43 0,-21 22 0,21 0 16,1-22-16,-22 22 0,21-22 0,1 22 15,-1 0-15,0-22 0,1 43 0,-1-21 16,-21 20-16,21-20 0,-20 21 0,-1 21 16,0-21-16,0 21 0,0 0 15,0 0-15,1 0 16,-22 21-1,-22-21 1,1 21-16</inkml:trace>
  <inkml:trace contextRef="#ctx0" brushRef="#br0" timeOffset="41034.94">2265 8382 0,'0'0'0,"0"-21"0,0 0 16,0 0-16,0-1 15,0 1-15,0 0 0,0 0 0,0 0 16,21 21-16,-21-21 0,21-1 15,0 22-15,0 0 0,-21-21 0,22 21 16,20 0-16,-21 0 0,0 0 16,0 0-16,22 21 0,-22 1 0,0-1 15,0 0-15,0 0 0,1 21 0,-22-20 16,0 20-16,0 0 0,0-21 16,0 22-16,-43-1 0,22-21 15,0 22-15,0-22 0,-22 21 0,22-21 16,-21 0-16,21 1 0,-22-1 15,22 0-15,0 0 0,0-21 16,21-21 0,0 0-1,21 0-15,0-1 16,0 1-16,1 0 0,-1 21 0,0-21 16,21 0-16,-21 21 0,22 0 0,-22-21 15,21 21-15,1 0 0,-1 0 16,0 0-16,1 0 0,-1 21 15,0-21-15,-21 21 0,22 0 0,-22 0 16,0 22-16,-21-22 0,0 21 16,0-21-16,0 0 0,0 22 0,0-22 15,-21 21-15,0-21 0,-22 1 0,22-1 16,-21 0-16,0 0 0,-1 0 16,1-21-16,0 0 0,-1 21 0,1-21 15,0 0-15,20 0 0,-20 0 16,21 0-16,0-21 0,0 21 0,-1-21 15,1 21-15,21-21 0,-21 21 16,21-21-16,-21 21 16,21-21-1,0-1 1,21 22 0,0-21-16,0 0 0,1 21 15,-1-21-15,0 21 0,0-21 16,21 0-16,-20-1 0</inkml:trace>
  <inkml:trace contextRef="#ctx0" brushRef="#br0" timeOffset="41231.83">3535 8573 0,'0'0'0,"21"0"16,-21 21 15,0 0-15,-21-21 15</inkml:trace>
  <inkml:trace contextRef="#ctx0" brushRef="#br0" timeOffset="42139.59">4212 8805 0,'0'0'0,"-21"22"16,0-1-16,21-42 47,0-1-32,0 1-15,21 0 0,0 0 0,0 0 16,0 0-16,1-1 0,-1-20 16,21 21-16,0-21 0,-20-1 0,20 1 15,21-22-15,-20 22 0,-1-21 0,22-1 16,-22 1-16,0-1 15,-21 1-15,22-1 0,-22 22 0,-21-1 16,0 1-16,0 21 0,0 0 0,-21 0 16,-22 21-16,22 0 0,-21 0 15,-22 0-15,22 21 0,0 0 0,-22 0 16,22 21-16,0 1 0,20-1 0,-20 0 16,42 1-16,0-1 0,0 0 15,0 1-15,0-1 0,21 0 0,0 1 16,22-22-16,-22 21 0,21 1 15,1-1-15,-1-21 0,0 21 0,1-20 16,-1-1-16,0 21 0,-21-21 16,22 0-16,-22 1 0,0-1 0,-21 0 0,0 0 15,0 0 1,-21-21-16,0 0 16,0 0-16,-22 0 0,22 0 0,-21 0 15,-1 0-15,22-21 0,-21 0 0,21 21 16,-22-21-16,22 0 0,0-1 15,-21 22-15,21-21 0,21 0 0,-22 0 16,1 0-16,42 21 47,1 0-47,-1 0 0,0 0 0,0-21 16,0 21-16,0 0 15,1 0-15</inkml:trace>
  <inkml:trace contextRef="#ctx0" brushRef="#br0" timeOffset="42835.23">4995 8488 0,'0'0'0,"21"0"0,-21 21 16,22-21 0,-1 0-1,0 0-15,0-21 16,0 21-16,0-21 0,1 0 15,20 21-15,-21-22 0,0 1 16,22 0-16,-22 0 0,21 0 0,-21 21 16,0-21-16,-21-1 0,0 1 15,0 0-15,0 0 0,0 0 0,0 0 16,0-1-16,-21 1 0,0 21 0,0 0 16,0 0-16,0 0 0,-1 0 0,1 0 15,-21 21-15,21 1 0,0 20 16,-1-21-16,22 21 0,-21 1 0,21-1 15,-21 0-15,21-20 0,0 20 16,0 0-16,0 1 0,0-1 16,0 0-16,0-21 0,21 22 0,0-22 15,-21 21-15,22-21 0,-1 1 0,0-1 16,0 0-16,0-21 0,22 21 0,-22-21 16,0 0-16,21 0 0,-21 0 15,22 0-15,-1-21 0,0 0 0,-20 21 16,20-21-16,0-22 0,1 22 0,-1 0 15,0-21-15,1 20 0,-1-20 16,0 0-16,-21-1 0,22 1 0,-22 0 16,0-22-16,0 22 0,0-22 0,1 1 15,-22-1-15,21 1 0,-21-1 16,21 22-16,0-21 0,-21 20 0,0 1 16,0 0-16,0 20 0,0 1 15,0 0-15,0 42 16,0 0-16,0 22 15,0-1-15,-21 0 0,0 1 16,21-1-16,-21 22 0,-1-22 0,22 21 16,-21 1-16,21-22 0,-21 1 0,21 20 15,0-21-15,-21 1 0,21-1 16,0 0-16,0-20 0,-21 20 0,21-21 16,0 0-16,0 0 0,0 1 0,0-1 15,0 0-15,0 0 0,21-21 16,0 0-16,0 0 0,0 0 15,1 0-15,-1 0 16,0-21-16,0 0 0,0 0 16,-21-1-16,0 1 0,0 0 0</inkml:trace>
  <inkml:trace contextRef="#ctx0" brushRef="#br0" timeOffset="43026.77">5948 8446 0,'0'0'0,"-21"0"15,-1 0-15,22-22 16,22 22 0,-1 0-16,0-21 15,0 21-15,21 0 0,-20 0 0,-1-21 16,21 21-16,-21 0 0,0 0 0,22 0 16,-22 0-16,0 0 0,0-21 15,0 21-15,1 0 0,-1 0 0,0 0 16</inkml:trace>
  <inkml:trace contextRef="#ctx0" brushRef="#br0" timeOffset="43347.44">6773 8340 0,'0'21'15,"0"0"1,-21 0-16,21 0 0,-21 1 15,21 20-15,-21 0 0,21 1 0,0-1 16,0 0-16,0 1 0,0 20 0,-21 1 16,21-22-16,-22 21 0,22-20 0,0 20 15,-21 1-15,0-22 0,21 22 16,-21-22-16,0 21 0,21-20 0,-21 20 16,-1-20-16,1-1 0,21 0 0,-21 22 15,0-22-15,21-21 0,0 22 0,-21-22 16,0 21-16,21-21 0,-22 0 15,22-42 17,0 0-32,22 0 0,-1-21 0,-21-1 15,21 1-15,0 0 0</inkml:trace>
  <inkml:trace contextRef="#ctx0" brushRef="#br0" timeOffset="43675.25">6604 8721 0,'0'0'15,"0"-43"-15,0-84 16,0 85-16,0 0 0,21-1 0,0 22 16,0 0-16,1-21 0,-1 21 0,0-1 15,21 1-15,-21 21 0,22-21 16,-22 21-16,21 0 0,1 0 0,-1 0 16,0 0-16,1 21 0,-22-21 15,21 21-15,-21 1 0,0-1 0,1 0 16,-1 0-16,-21 21 0,0-20 0,0-1 15,0 0-15,0 0 0,-21 0 0,-22 0 16,22 1-16,0-1 0,0 0 16,0 0-16,-22 0 0,22-21 0,0 21 15,0-21-15,0 0 0,-1 22 0,1-22 16,0 0-16,0 0 0,42 0 62</inkml:trace>
  <inkml:trace contextRef="#ctx0" brushRef="#br0" timeOffset="44114.95">7154 8467 0,'0'0'0,"0"-21"16,0-22-16,21 22 15,1 0-15,-1 0 16,0 21-16,0 0 0,-21-21 0,42 21 16,-20 0-16,-1 0 0,0 0 15,0 0-15,0 0 0,0 21 0,22 0 16,-22-21-16,0 42 0,0-21 0,-21 1 16,21-1-16,1 0 0,-22 21 15,0-21-15,0 1 0,0-1 0,0 0 16,0 0-16,0 0 0,-22 0 15,1 1-15,0-1 0,0-21 0,0 0 16,0 0 0,-1 0-16,22-21 15,0-1 1,0 1-16,0 0 0,0 0 0,0 0 16,22 0-16,-22-1 0,21 1 0,0-21 15,-21 21-15,21-22 0,0 22 16,-21-21-16,21 21 0,1-22 0,-1 22 15,0 0-15,0 0 0,0 21 16,0 0-16,1 0 16,-1 0-1</inkml:trace>
  <inkml:trace contextRef="#ctx0" brushRef="#br0" timeOffset="44558.69">8107 8340 0,'0'0'0,"0"21"32,-21-21-17,-1 21-15,1-21 0,0 21 0,0 0 16,21 1-16,-21-1 15,0 0-15,21 0 0,0 21 0,-22-20 16,22-1-16,-21 21 0,21-21 0,0 0 16,0 22-16,0-22 0,0 0 0,0 0 15,21 0-15,1 1 0,-1-1 0,0-21 16,0 0-16,0 0 0,22 0 16,-22 0-16,0 0 0,21 0 0,-21 0 15,22 0-15,-22-21 0,0-1 0,0 1 16,0 0-16,1 21 0,-1-42 0,0 21 15,-21-1-15,0 1 16,0-21-16,0 21 0,0-22 0,0 22 0,0-21 16,0 21-16,-21-22 0,0 22 15,-1 0-15,1 0 0,0 0 0,0 21 16,-21 0-16,20-21 0,1 21 0,-21 0 16,21 0-16,0 0 0,-22 0 15,22 0-15,21 21 0,-21-21 0,21 21 16,0 0-16,0 0 0,0 0 15,21-21-15</inkml:trace>
  <inkml:trace contextRef="#ctx0" brushRef="#br0" timeOffset="44995.45">8805 8255 0,'-21'0'16,"0"0"-16,0 0 15,21 21-15,0 22 0,0-22 16,0 0-16,0 21 0,0 1 15,0-1-15,0 0 0,0 22 16,0-1-16,0 1 0,0-1 0,0 1 16,0-1-16,0 1 0,-21 20 0,-1-20 15,22-1-15,-21 22 0,0-21 0,21 20 16,-21-20-16,0 20 0,0-20 0,-1 21 16,1-22-16,0 22 0,0-22 0,0 1 15,0-22-15,-1 22 0,1-22 16,0 21-16,0-20 0,0-22 0,0 21 15,21-21-15,-22 1 0,22-1 16,-21 0-16,21-42 31,0-22-31,0 22 0,21 0 0,1-21 16,-1-1-16,0 1 0,0 0 0,0-22 16</inkml:trace>
  <inkml:trace contextRef="#ctx0" brushRef="#br0" timeOffset="45348.72">8742 8636 0,'0'0'0,"0"-42"0,0-22 0,0 22 15,0 0-15,0 20 0,0-20 16,0 0-16,0 21 0,0-1 0,21-20 16,0 21-16,0 0 0,0 21 15,1-21-15,20-1 0,0 22 0,1 0 16,-1 0-16,0 0 0,1 0 0,-1 22 15,0-1-15,1 0 0,-22 0 0,0 21 16,0-20-16,0-1 0,-21 21 16,21-21-16,-21 0 0,0 22 0,0-22 15,-21 0-15,0 0 0,0 0 0,0 1 16,-22-1-16,1 0 0,21 0 0,-21 0 16,-1 0-16,22-21 0,-21 22 0,21-1 15,-22-21-15,22 21 16,0-21-16,0 0 0,21 21 0,0 0 15,21-21 17,0 0-32,0-21 0,0 21 15,1-21-15,-1 0 0</inkml:trace>
  <inkml:trace contextRef="#ctx0" brushRef="#br0" timeOffset="45715.38">9461 8488 0,'0'0'0,"22"0"16,-1 0-1,-21-21-15,21 21 0,0-21 16,0-1-16,0 1 16,1 21-16,-1-21 0,0 21 0,0-21 15,0 0-15,-21 0 0,21-1 0,-21 1 16,0 0-16,0 0 0,0 0 15,0 0-15,-21 21 16,0 0-16,0 0 0,-21 0 16,20 21-16,1 0 0,-21 0 0,21 0 15,0 22-15,-1-22 0,1 21 0,0-21 16,0 22-16,21-22 0,0 21 16,0-21-16,0 0 0,0 1 15,0-1-15,0 0 0,0 0 0,0 0 16,21 0-16,0 1 0,0-22 15,1 0-15,20 0 0,-21 0 0,0 0 16,0 0-16,22 0 0,-22 0 0,21 0 16,-21 0-16,1-22 0,20 22 15</inkml:trace>
  <inkml:trace contextRef="#ctx0" brushRef="#br0" timeOffset="46171.59">9991 8403 0,'0'0'0,"0"-21"0,0-42 15,21 63-15,0-22 0,-21 1 0,21 21 16,0-21-16,0 21 16,1 0-16,-1 0 0,0 0 15,0 0-15,0 0 0,0 0 0,-21 21 16,22-21-16,-1 21 0,-21 1 0,0-1 15,0 21-15,0-21 0,0 0 16,0 22-16,0-22 0,0 0 16,0 21-16,0-20 0,0-1 0,0 0 15,0 0-15,0 0 0,-21 0 0,-1 1 16,1-22 0,21-22 15,0 1-31,0 0 0,0 0 15,0 0-15,21 0 0,-21-22 0,22 22 16,-1 0-16,0-21 0,-21-1 0,21 22 16,0-21-16,0-1 0,1 1 0,-1 0 15,0-1-15,0 1 0,0 21 16,-21 0-16,21 0 0,1-1 0,-22 1 16,21 21-16,-21 21 31,0 1-31,0-1 0,0 0 15</inkml:trace>
  <inkml:trace contextRef="#ctx0" brushRef="#br0" timeOffset="47131">11049 7895 0,'0'0'15,"21"-21"-15,-21 0 0,0 0 16,-21 42 15,0-21-31,0 21 0,-1 21 0,1-20 16,0-1-16,0 21 0,0 0 0,0-20 16,-22 20-16,22 0 0,0 1 0,0-1 15,21 0-15,-21 1 0,21-1 16,-22 0-16,22-21 0,0 22 0,0-1 15,0-21-15,0 0 0,0 1 16,22-1-16,-1 0 0,0 0 0,0 0 16,0 0-16,0-21 0,1 0 0,20 0 15,-21 0-15,21 0 0,-20 0 0,20 0 16,-21 0-16,21-21 0,-20 21 16,20-21-16,-21 21 0,0-21 0,22 0 15,-22 0-15,0-1 0,0 1 0,21 0 16,-20 0-16,-1 0 0,-21 0 0,21-1 15,0 1-15,-21 42 47,0 1-47,-21-22 0,21 21 0,-21 0 16,21 0-16,0 0 0,0 0 16,0 1-16,0-1 0,0 0 15,21 0-15,0-21 16,0 0-16,-21 21 0,21-21 0,1 0 15,-1 0-15,0 0 0,21 0 0,-21 0 16,1 0-16,-1 0 0,0 0 16,21-21-16,-21 21 0,1-21 0,-1 0 15,0 21-15,0-21 0,-21-1 0,21 1 16,0 0-16,-21 0 0,0 0 16,22 0-16,-22-1 0,-22 44 46,1-1-46,21 0 16,-21 0-16,21 0 0,-21 0 0,0 22 16,21-22-16,-21 0 0,21 21 0,0 1 15,-22-22-15,22 21 0,0 1 0,-21-1 16,21 0-16,0 1 0,0-1 0,0-21 16,-21 21-16,21 1 0,-21-1 0,21 0 15,0 1-15,0-1 0,-21-21 16,21 22-16,-21-1 0,-1 0 0,22 1 15,-21-1-15,21 0 0,0 1 0,-21-1 16,0 0-16,21 1 0,-21-22 16,21 21-16,0 0 0,-21-20 0,-1 20 15,1-21-15,21 0 0,-21 22 0,21-22 16,-21 0-16,21 0 0,-21 0 0,0-21 16,21 21-16,-22-21 0,1 0 0,0 22 15,0-22-15,0 0 0,0 0 16,-22 0-16,22 0 0,0 0 0,0 0 15,0-22-15,-1 22 0,1-21 16,0 21-16,21-21 0,-21 21 16,21-21-16,0 0 0,0 0 15,0-1-15,0 1 16,0 0-16,0 0 16,21 0-16,-21 0 0</inkml:trace>
  <inkml:trace contextRef="#ctx0" brushRef="#br0" timeOffset="47523.03">10710 8065 0,'0'0'0,"-21"0"15,21-22-15,21 22 16,0-21 0,22 21-16,-22 0 0,21 0 0,1 0 15,-1 0-15,0 0 0,1 0 0,20 0 16,-21 0-16,1 0 0,20 0 0,-20 0 15,-1 0-15,0 0 0,1 0 16,-22 0-16,21 0 0,-21 0 16,0 0-16,1-21 0,-1 21 0,0 0 15,-63 0 17,20 0-17,-20 0-15,21 0 0,-21 0 0</inkml:trace>
  <inkml:trace contextRef="#ctx0" brushRef="#br0" timeOffset="48834.62">2413 10245 0,'0'0'0,"21"-43"16,-21 22-16,0 0 15,0 0-15,0 0 16,0 42 0,0 0-1,0 0-15,0 22 0,0-22 0,0 42 16,0-20-16,0-1 0,-21 21 0,0-20 16,0 20-16,-1-20 0,22 20 15,-21-21-15,0 1 0,0-1 0,-21-21 16,20 22-16,1-1 0,0-21 15,0 0-15,0 0 0,0 1 0,21-1 16,0-42 15,0-1-31,21 1 16,0 0-16,0 0 0,-21 0 16,21 0-16,0-1 0,22 22 0,-22-21 15,21 0-15,-21 21 0,22 0 0,-22-21 16,21 21-16,1 0 0,-22 0 15,21 0-15,0 0 0,-20 0 0,20 0 16,-21 0-16,0 0 0,0-21 16,1 21-16,-1 0 0,0 0 0,0-21 15,0-1-15,0 1 16,-21 0-16,0 0 0,0 0 16,0 0-16,0-1 0,0 1 0,0 0 15,0 0-15,0-21 0,0 20 16,0 1-16,0 0 15,-21 21 1,21 21-16,-21 0 16,0 22-16,21-1 0,-21 0 0,0 1 15,21-1-15,-22 0 0,1 1 0,0 20 16,21-20-16,-21-1 0,0 0 16,21-21-16,0 22 0,-21-1 0,21 0 15,-22-20-15,22 20 0,0-21 16,0 0-16,0 0 0,0 1 15,0-1-15,22-21 16,-1 0 0,0-21-16,0-1 0,0 1 0</inkml:trace>
  <inkml:trace contextRef="#ctx0" brushRef="#br0" timeOffset="49051.5">3429 10668 0,'0'0'0,"0"-21"16,0 0-1,-21 0 1,21-1 46</inkml:trace>
  <inkml:trace contextRef="#ctx0" brushRef="#br0" timeOffset="49963.39">4974 10456 0,'0'0'16,"-21"0"-1,21-21-15,0 0 16,21 0-16,0 0 16,0 21-16,1-21 0,-1-1 15,0 1-15,21 0 0,-21 0 0,1 0 16,20 0-16,0-22 0,-21 22 0,22 0 15,-22-21-15,0 20 0,0 1 16,-21-21-16,0 21 0,0 0 0,-21-1 16,0 1-16,0 0 0,0 21 15,-22 0-15,1 0 0,0 0 0,-1 0 16,1 0-16,0 0 0,-22 0 0,22 21 16,-22 0-16,22 1 15,0-1-15,-1 21 0,1-21 0,21 22 16,0-22-16,21 21 0,0 0 0,0 1 15,0 20-15,21-20 0,0 20 16,0 1-16,0-22 0,0 21 0,22-20 16,-22 20-16,0-20 0,21-1 15,-20 0-15,-1 1 0,-21-1 0,0 0 16,0-21-16,0 22 0,0-22 0,0 21 16,0-21-16,-43 1 0,22-1 15,-21-21-15,0 21 0,-1-21 0,1 21 16,0-21-16,-1 0 0,1 0 0,-22-21 15,22 0-15,0 0 0,-1-1 16,22 1-16,-21 0 0,-22-85 16,64 64-16,0 21 15,0-22-15,0 1 0,0 0 16,0-1-16,0 1 0,0 0 0,0 21 16,22-1-16,-1 1 0,0 21 0,0 0 15,0 0-15,0 0 0,1 0 16,20 21-16,-21 1 0,0-1 0,0-21 15,22 21-15,-22 0 0,21 0 16,-21 0-16,1 1 0,20-22 16,-21 21-16,21 0 0,-20-21 0,20 0 15</inkml:trace>
  <inkml:trace contextRef="#ctx0" brushRef="#br0" timeOffset="50343.17">5165 10943 0,'0'0'0,"21"0"0,0 0 16,0 0 0,0 0-16,0-21 15,1 21-15,-1-21 0,21 0 0,-21 21 16,22-21-16,-22-1 0,21 1 16,0 0-16,1-21 0,-22 21 15,0-1-15,0-20 0,0 21 0,-21-21 16,0 20-16,0 1 0,0-21 0,0 21 15,-21 0-15,0 21 0,0 0 16,0 0-16,-22 0 0,22 0 0,-21 21 16,21 0-16,-22 0 0,22 21 0,-21 1 15,21-1-15,0 0 0,-1 1 16,1-1-16,21 0 0,0 1 0,-21-1 16,21 0-16,0 1 0,0-22 0,0 21 15,0-21-15,0 22 0,0-22 16,21 0-16,0-21 0,1 21 0,-1-21 15,0 0-15,21 0 0,-21 0 16,22 0-16,-1-21 0,0 0 16,1 0-16,-1 0 0,0-1 0,-20-20 15,20 0-15</inkml:trace>
  <inkml:trace contextRef="#ctx0" brushRef="#br0" timeOffset="50619.66">6329 9906 0,'0'0'0,"0"-63"16,0 41-16,-21 22 16,-1 22-16,22-1 15,-21 0-15,0 21 0,0 1 16,0-1-16,0 0 0,-1 1 0,1 20 16,21 1-16,-21-1 0,0 1 0,0-1 15,21 1-15,-21-1 0,-1 1 16,1-22-16,21 21 0,-21-20 0,21-1 15,-21 0-15,0-20 0,21 20 0,0-21 16,0 0-16,0 0 0,0 1 16,0-1-16,21-21 15,0 0-15,0-21 16,-21-1-16,21 1 0,1 0 16</inkml:trace>
  <inkml:trace contextRef="#ctx0" brushRef="#br0" timeOffset="51619.09">6244 10710 0,'0'0'0,"0"22"0,0-1 16,0 0-1,21-21 1,0 0 0,1 0-16,-1 0 0,0 0 15,0-21-15,0 21 0,22-21 0,-22-1 16,0 22-16,0-21 0,0 0 15,22 0-15,-22 21 0,-21-21 16,0 0-16,21-1 0,-21 1 0,0 0 16,0 0-16,0 0 0,-21 0 0,0-1 15,-1 22-15,-20 0 0,21 0 16,0 0-16,-22 22 0,22-1 0,-21 0 16,21 21-16,0-21 0,-22 22 0,22-1 15,21 0-15,-21 1 0,21-22 16,0 21-16,0 1 0,0-22 0,0 21 15,0-21-15,0 0 0,21 1 0,-21-1 16,42 0-16,-20-21 0,-1 21 0,0-21 16,21 0-16,1 0 15,-22 0-15,21 0 0,0 0 0,1-21 16,-1 21-16,0-21 0,1 0 0,-1-1 16,0 1-16,1 0 0,-1-21 0,-21 21 15,22-22-15,-22 22 0,0-21 16,0 21-16,-21-22 0,0 22 0,0 0 15,21 0-15,-21 0 0,0-1 0,0 44 32,0-1-32,-21 0 0,21 0 0,-21 0 15,21 0-15,0 1 0,-21 20 0,21-21 16,-21 0-16,-1 0 0,22 22 16,0-22-16,0 0 0,-21-21 15,21 21-15,0 0 0,-21-21 0,21 22 16,0-44 15,21 22-15,0-21-16,-21 0 0,22 0 0,-1 0 15,0-22-15,0 22 0,0 0 16,0-21-16,1 21 0,-22-1 0,21-20 16,0 21-16,0 21 0,0-21 0,0 21 15,1 21 1,-1 0-16,-21 0 0,0 0 15,0 22-15,0-22 0,0 0 16,0 0-16,0 0 0,0 1 0,0-1 16,0 0-16,0 0 0,21 0 0,-21 0 15,0 1-15,21-22 16,0 0-16,0 0 0,1 0 0,-1 0 16,0 0-16,0 0 0,0 0 0,0 0 15,1 0-15,-1-22 0,0 22 0,0-21 16,0 0-16,0 21 0,1-21 15,-1 0-15,0-22 0,0 22 16,-21 0-16,0-21 0,0 21 0,21-1 16,-21 1-16,21 0 0,-21 0 15,0 42 1,0 0-16,0 0 16,-21 1-16,21-1 0,0 21 0,-21-21 15,21 0-15,0 1 0,0-1 16,0 0-16,0 0 0,0 0 0,0 0 15,21-21 17,0 0-17,-21-21-15,0 0 16,0 0-16,0 0 0,0 0 16</inkml:trace>
  <inkml:trace contextRef="#ctx0" brushRef="#br0" timeOffset="51786.99">7683 10435 0,'0'0'0,"0"-21"0,-21 0 16,0 21-16,0 0 15,0 0 1,21 21-16,0 0 16,0 0-16,21-21 15,-21 22-15,21-22 0,0 21 16,-21 0-16,21-21 0,1 21 0</inkml:trace>
  <inkml:trace contextRef="#ctx0" brushRef="#br0" timeOffset="52831.23">7959 10605 0,'0'21'15,"-22"0"-15,22 0 16,0 0-16,-21 0 0,21 1 15,0 20-15,-21-21 0,21 0 16,0 0-16,0 1 0,0-1 0,0 0 16,0 0-16,0 0 15,0 0-15,21 1 0,0-22 16,1 0-16,-1 0 16,0 0-16,0 0 0,0 0 0,22 0 15,-22 0-15,0-22 0,0 22 0,0-21 16,22 21-16,-22-21 0,-21 0 0,21 0 15,0 0-15,0-1 0,0 1 16,-21-21-16,0 21 0,0 0 0,22-1 16,-22-20-16,0 21 0,0 0 15,0 42 1,0 0-16,-22 0 16,1 0-16,21 1 0,0-1 15,0 0-15,-21 0 0,21 0 0,0 0 16,0 1-16,0-1 0,0 0 0,0 0 15,21 0-15,0-21 16,1 0-16,-1 0 0,0 21 0,0-21 16,0 0-16,0 0 0,22 0 0,-22 0 15,0-21-15,21 21 0,-20-21 0,-1 21 16,21-21-16,-21 0 0,0 0 16,1-1-16,-1 1 0,0 0 15,-21 0-15,0 0 0,21 0 0,-21-1 0,0 1 16,0 0-16,0 42 31,-21 0-15,21 1-16,0-1 0,0 0 0,-21 0 15,21 0-15,-21 0 0,21 1 16,-22-1-16,22 0 0,0 0 0,0 0 16,0 0-16,0 1 15,0-44 16,0 1-15,0 0-16,0 0 0,0 0 16,0 0-16,0-1 0,22-20 15,-1 21-15,0 0 0,0-22 16,0 22-16,-21-21 0,21 21 0,1 0 16,-1 21-16,0 0 0,0 0 0,0 0 15,0 0-15,1 0 0,-22 21 0,21 0 16,0 0-16,-21 0 0,21 0 15,-21 1-15,21-1 0,-21 21 0,21-21 16,-21 0-16,0 1 0,0-1 0,0 0 16,0 0-16,0 0 15,-21-21 1,0 0 0,0 0-16,21-21 15,0 0 1,21 0-16,0 0 15,0-1-15,1 1 0,-1-21 0,0 21 16,0-22-16,21 22 0,-20-21 0,-1 21 16,21 0-16,-21 21 0,0 0 0,22 0 15,-22 0-15,0 0 0,0 0 16,0 21-16,1 0 0,-22 0 0,0 21 16,21-20-16,-21-1 0,0 0 0,0 0 15,0 0-15,0 0 0,0 1 16,0-1-16,0 0 0,0 0 15,21-21 17</inkml:trace>
  <inkml:trace contextRef="#ctx0" brushRef="#br0" timeOffset="53659.17">11049 10118 0,'0'0'0,"21"-43"0,0-20 16,-21 42-16,0-22 0,21 22 15,-21 0-15,0-21 0,22 21 0,-22-1 16,-22 22 0,1 0-16,0 22 15,0-1-15,0 21 0,0 0 0,-1 22 16,1-22-16,0 22 0,0-1 15,21 1-15,-21-1 0,0 1 0,-1-1 16,1-20-16,0 20 0,0 1 16,0-22-16,-22 0 0,22 1 0,0-1 15,0 0-15,0-21 0,0 22 0,-1-22 16,22 0-16,-21-21 0,21 21 16,0-42-1,0 0-15,0 0 16,21 0-16,1-22 0,-1 22 0,0-21 15,0-1-15,0 1 0,22-21 16,-22-1-16,0 1 0,21-1 16,-21 1-16,1-1 0,20 1 0,-21-1 15,0 1-15,22-1 0,-22 1 0,21 20 16,-21 1-16,0 0 0,1 20 0,-1 1 16,0 21-16,0 21 15,-21 22-15,0-1 0,0 0 0,0 1 16,0 20-16,0 1 0,0-1 0,0 1 15,0-1-15,0 1 0,0-22 0,0 22 16,0-22-16,0 21 0,0-20 16,-21-1-16,21-21 0,0 22 0,-21-22 15,21 21-15,0-21 0,0 0 16,0 1-16,-21-22 31,-1 0-15,22-22-16,-21 1 0</inkml:trace>
  <inkml:trace contextRef="#ctx0" brushRef="#br0" timeOffset="53838.99">10689 10562 0,'-21'0'16,"21"-21"-16,0 0 15,21 21 1,0-21-16,0 21 0,22 0 0,-22-21 15,21 21-15,1 0 0,-1-22 16,21 1-16,-20 21 0,-1 0 0,0-21 16,1 21-16,-1 0 0,0 0 0,-20-21 15</inkml:trace>
  <inkml:trace contextRef="#ctx0" brushRef="#br0" timeOffset="54234.75">11515 10414 0,'0'-21'32,"0"0"-32,0 0 0,21 21 15,0 0-15,0 0 0,0 0 16,0 0-16,1 0 16,-1 21-16,0 0 0,0 21 0,-21-21 15,21 22-15,0-1 0,-21 0 0,0 1 16,0-1-16,0 0 0,0-20 0,0 20 15,0 0-15,0-21 0,0 1 16,0 20-16,-21-21 0,0 0 0,0-21 16,0 21-16,21 1 0,-21-22 0,-1 0 15,1 0-15,21-22 32,0 1-32,0 0 0,0 0 15,0 0-15,0 0 0,0-1 0,21-20 16,1 21-16,-1-21 0,0-1 0,0 1 15,0 0-15,0 20 0,1-20 0,-1 21 16,0-21-16,0 20 0,0 22 16,0-21-16,1 21 0,-1 0 0,0 0 15,0 0-15,0 0 0,0 0 16,1 21-16</inkml:trace>
  <inkml:trace contextRef="#ctx0" brushRef="#br0" timeOffset="55158.95">12361 10478 0,'0'0'0,"0"-22"0,0 1 15,0 0-15,0 0 0,-21 21 16,0 0-16,0 0 16,0 0-16,-1 0 0,1 0 0,21 21 15,-21 0-15,0 22 0,0-22 0,0 21 16,-1 0-16,1 1 0,0-22 0,21 21 15,-21 1-15,21-1 16,-21 0-16,21-21 0,0 22 0,0-22 0,0 0 16,0 0-16,0 0 0,21 1 15,0-1-15,0 0 0,0-21 0,1 0 16,20 0-16,0 0 0,1 0 0,-1 0 16,0-21-16,1 21 0,-1-21 0,0-1 15,22 1-15,-43 0 0,21-21 16,1 21-16,-22-22 0,21 22 0,-21-21 15,0-1-15,1-20 0,-1 21 0,0-22 16,0 1-16,0-1 0,0 22 0,1-22 16,-1 1-16,-21 20 0,0-20 15,21 21-15,-21-1 0,0 1 0,0 0 16,0 20-16,0 1 0,-21 21 16,0 21-1,21 1-15,-22-1 0,1 21 0,0 0 16,0-20-16,21 41 0,-21-21 15,0 22-15,21-22 0,0 22 0,-22-1 16,1-20-16,21 20 0,-21-21 0,21 22 16,0-22-16,0 1 0,-21-22 0,21 21 15,0-21-15,-21 22 0,21-22 0,0 0 16,-21-21-16,21 21 0,0 0 16,0-42 15,0 0-31,0 0 0,0 0 0,21-1 15,0 1-15,0 0 0,0-21 16,0 21-16,1-1 0,-1-20 16,0 21-16,0 0 0,0 0 0,0 21 15,1 0-15,-1 0 0,0 0 0,0 0 16,0 21-16,0 0 16,-21 0-16,0 0 0,22 0 0,-22 1 15,0-1-15,21 0 0,-21 0 16,0 0-16,0 0 0,21-21 15,0 22-15,0-22 0,0 0 16,1 0-16,-1 0 16,0 0-16,0 0 0,0 0 0,0 0 15,1-22-15,-1 22 0,0-21 0,0 0 16,0 0-16,0 0 0,-21 0 16,22-1-16,-22-20 0,21 21 0,-21 0 15,0 0-15,0-1 0,0 44 31,0-1-31,0 0 0,0 0 0,0 21 16,0-20-16,-21-1 0,21 0 16,-22 0-16,22 0 0,0 0 0,0 1 15,0-1-15,0 0 0,0 0 32,0-42-17,0 0 1,0 0-16</inkml:trace>
  <inkml:trace contextRef="#ctx0" brushRef="#br0" timeOffset="55323.26">13420 10393 0,'0'0'0,"0"-21"0,0-22 16,0 22-1,21 21 1,0 0-1,0 0-15,0 0 16,0 0-16,22 0 0,-22 0 16</inkml:trace>
  <inkml:trace contextRef="#ctx0" brushRef="#br0" timeOffset="55626.74">14182 9864 0,'0'0'0,"0"-21"0,0-1 15,0-20-15,0 21 0,0 0 16,-22 42 0,1 0-16,0 0 15,0 0-15,0 22 0,0-1 0,-1 0 16,1 1-16,0 20 0,-21-20 0,21 20 16,-1 1-16,-20-1 0,21 1 0,0-1 15,0 1-15,-1-1 0,1 1 0,0-22 16,0 21-16,21-20 0,-21-1 15,21-21-15,0 22 0,0-22 0,0 0 16,0 0-16,0 0 0,0 0 0,21-21 16,0 0-16,0 0 15,0 0-15,1 0 0,-1 0 0,0-21 16,0 0-16,-21 0 0,21 0 16,0 0-16,1-1 0</inkml:trace>
  <inkml:trace contextRef="#ctx0" brushRef="#br0" timeOffset="55803.64">13801 10478 0,'0'0'0,"-22"0"0,1 0 16,0 0-16,0 0 15,21 21 1,21-21 0,0 0-16,0 0 15,1 0-15,20 0 0,-21 0 0,0 0 16,0 0-16,22 0 0,-22 0 15,0 0-15,0-21 0,0 21 0</inkml:trace>
  <inkml:trace contextRef="#ctx0" brushRef="#br0" timeOffset="56151.44">14097 10583 0,'0'22'15,"21"-22"1,0 0-1,0 0-15,1 0 0,-1 0 16,0 0-16,0-22 0,21 22 0,-20-21 16,-1 0-16,0 21 0,0-21 15,0 0-15,0 0 0,-21-1 0,0 1 16,0 0-16,0 0 0,0 0 16,-21 21-1,0 0-15,0 0 0,-21 0 0,20 21 16,1 0-16,-21 0 0,21 22 0,0-22 15,-22 21-15,22-21 0,0 22 0,21-22 16,0 21-16,-21-21 0,21 0 0,0 22 16,0-22-16,0 0 0,0 0 15,0 0-15,21 1 0,0-22 16,0 0-16,0 0 0,22 0 0,-22 0 16,21 0-16,1 0 0,-22 0 15,21 0-15,0 0 0,-20-22 0,20 1 16</inkml:trace>
  <inkml:trace contextRef="#ctx0" brushRef="#br0" timeOffset="56427.28">14753 10583 0,'0'0'0,"0"-42"0,21 21 0,-21 0 0,0-22 15,0 22-15,0 0 0,0 0 16,-21 21 0,21 21-16,-21 0 15,0 0-15,0 1 0,-1-1 16,22 21-16,-21-21 0,0 22 0,0-22 0,21 0 15,0 21-15,0-21 0,-21 1 16,21 20-16,0-21 0,0 0 16,0 0-16,0 1 0,21-1 15,0-21-15,0 0 0,0 0 16,1 0-16,20 0 0,-21 0 0,21 0 16,-20 0-16,20-21 0,-21 21 0,21-22 15,1 1-15,-22 0 0,21 0 0,-21-21 16,22-1-16,-22 1 0,21 0 15,-21-22-15,22 1 0</inkml:trace>
  <inkml:trace contextRef="#ctx0" brushRef="#br0" timeOffset="57422.81">15515 9821 0,'0'0'0,"21"-63"0,0 21 0,1-1 16,-22 1-16,21 21 0,-21 0 16,0 42-1,-21 0-15,-1 0 0,1 0 0,0 22 16,-21-1-16,21 21 0,-1-20 0,-20 20 15,21-20-15,-21 20 0,20-21 16,1 22-16,-21-1 0,42 1 0,-21-1 16,0-20-16,21 20 0,-22-20 0,22 20 15,0-21-15,0 1 0,0-1 0,0-21 16,0 22-16,0-22 0,0 0 16,0 0-16,0 0 0,22 0 15,-1 1-15,0-22 0,0 0 0,0 0 16,0 0-16,1 0 0,-1 0 0,21 0 15,-21 0-15,0 0 0,1-22 0,-1 1 16,21 0-16,-21 0 0,0 0 0,1 0 16,-22-1-16,21-20 0,0 21 15,-21-21-15,21 20 0,-21-20 0,0 21 16,0 0-16,0 0 0,0 42 31,0 0-15,0 0-16,-21 21 0,0-20 0,21-1 15,0 0-15,-21 0 0,21 0 16,0 0-16,0 1 0,0-1 0,0 0 16,0 0-16,0 0 0,0 0 15,21-21-15,0 0 16,0 22-16,0-22 0,0 0 16,1 0-16,-1 0 0,0 0 15,0-22-15,0 1 0,0 0 0,1 21 16,-1-21-16,0-21 0,-21 20 0,21 1 15,0 0-15,0 0 0,-21-21 0,0 20 16,0 1-16,0 42 31,0 1-15,0-1-16,0 0 0,0 0 0,0 0 16,-21 0-16,21 1 0,0-1 0,0 0 15,0 0-15,0 0 0,0 0 16,0 1-16,0-1 0,21-21 15,-21 21-15,22-21 0,-1 0 0,0 0 16,0 0 0,0 0-16,0 0 0,1-21 15,-1 0-15,-21-1 16,21 1-16,0 0 0,0 0 16,-21-21-16,21 20 0,1-20 0,-1 21 15,0-21-15,0 20 0,0 1 0,0 0 16,1 0-16,-1 0 0,0 21 15,0 0-15,21 0 0,-20 0 0,-1 0 16,0 0-16,-21 21 0,21 0 0,0 0 16,0 0-16,-21 22 0,0-22 0,0 0 15,0 21-15,0-20 0,0-1 0,0 0 16,0 0-16,0 0 0,0 0 16,0 1-16,0-1 0,-21-21 31,21-21-16,0-1 1,0 1-16,21 0 0,-21 0 16,22 0-16,-1 0 0,0-1 15,0-20-15,0 0 0,0 21 0,1-22 16,20 1-16,-21 0 0,0 20 0,0 1 16,22 0-16,-22 0 0,0 0 0,0 21 15,0 0-15,1 0 0,-1 21 16,-21 0-1</inkml:trace>
  <inkml:trace contextRef="#ctx0" brushRef="#br0" timeOffset="57798.6">16997 10668 0,'0'0'0,"-21"0"16,42 0-1,0 0-15,0 0 16,0 0-16,22-21 15,-22 21-15,0-21 0,0 0 0,0 21 16,22-22-16,-22 1 0,0 0 0,0 0 16,0 0-16,-21 0 0,0-1 0,21 1 15,-21 0-15,0 0 0,0 0 16,-21 21 0,0 0-16,0 0 0,-21 21 15,20-21-15,-20 21 0,21 21 0,-21-20 16,20-1-16,1 21 0,0-21 0,0 22 15,21-22-15,0 0 0,0 21 0,0-21 16,0 1-16,0-1 0,0 0 16,0 0-16,21 0 0,0-21 15,0 0-15,1 21 0,20-21 0,-21 0 16,21 0-16,-20 0 0,20 0 0,-21 0 16,21 0-16,-20-21 0,20 21 0,-21-21 15,21 0-15,-20 0 0,-1 0 0,0-1 16,-21 1-16,0 0 15,21 0-15,-21-21 0</inkml:trace>
  <inkml:trace contextRef="#ctx0" brushRef="#br0" timeOffset="58047.46">15430 10097 0,'0'0'0,"-42"0"0,21 0 0,0 21 0,42-21 31,0 0-31,21 0 0,1 0 0,-1 0 16,0 0-16,22 0 0,-22 0 0,22 0 16,-22 0-16,0 0 0,22 0 0,-22 0 15,1 0-15,-1 0 0,-21 0 0,21 0 16,-20 0-16,-1 0 0,0 0 0,0 0 15,0-21-15</inkml:trace>
  <inkml:trace contextRef="#ctx0" brushRef="#br0" timeOffset="59006.93">18711 9991 0,'21'0'15,"-42"0"-15,42-21 0,-21-1 16,0 44 15,0-1-31,0 0 0,0 0 0,-21 21 16,0-20-16,21 20 0,-21 0 0,0 1 15,21-22-15,-21 21 0,-1 0 16,1 1-16,0-1 0,21 0 0,-21-20 16,21-1-16,-21 0 0,21 0 0,0 0 15,0 0-15,0-42 47,0 0-47,0 0 0,21-21 16,0 20-16,0 1 0,-21-21 0,21 21 15,1-22-15,-1 22 0,-21-21 0,21 21 16,-21 0-16,21-1 0,-21 44 31,0-1-31,0 21 16,0-21-16,0 0 0,0 22 0,0-22 16,-21 0-16,21 21 0,0-20 0,0-1 15,0 0-15,0 0 0,0 0 16,21 0-16,0-21 0,0 0 15,1 0-15,-1 0 0,21 0 16,-21 0-16,22 0 0,-22 0 0,21-21 16,-21 0-16,22 21 0,-22-21 0,21-21 15,-21 20-15,0-20 0,1 21 0,-1-21 16,0-1-16,-21 1 0,0 0 0,0-22 16,0 22-16,0-1 0,0-20 15,0 21-15,0-1 0,0 22 0,0 0 16,-21 0-16,0 0 0,-1 21 0,1 0 15,0 21-15,0-21 0,0 42 16,21-21-16,-21 0 0,21 22 16,-22-22-16,22 0 0,0 21 15,0-20-15,0-1 0,0 0 0,0 0 16,0 0-16,0 0 0,0 1 0,22-22 16,-1 0-16,0 21 0</inkml:trace>
  <inkml:trace contextRef="#ctx0" brushRef="#br0" timeOffset="59670.55">19621 9970 0,'0'0'0,"22"0"0,-22-22 0,-22 44 32,1-1-32,0 0 0,21 0 15,-21 0-15,0 0 0,0 22 0,-1-1 16,22-21-16,-21 22 0,0-1 0,0-21 15,21 21-15,0 1 0,-21-22 16,21 21-16,-21-21 0,21 1 0,0-1 16,0 0-16,0 0 0,0 0 0,0 0 15,0-42 17,0 0-17,0 0-15,0 0 0,21 0 0,-21-1 16,21-20-16,-21 21 0,0-21 15,0-1-15,21 1 0,-21 0 0,21-1 16,0 1-16,1 21 0,-1-22 0,0 1 16,0 0-16,21 21 0,-20-1 15,20 1-15,-21 0 0,21 21 0,-20 0 16,20 0-16,-21 0 0,0 0 0,0 0 16,22 21-16,-43 0 0,21 1 0,0-1 15,-21 0-15,21 0 0,-21 0 0,0 0 16,0 1-16,0-1 0,-21 0 15,0 0-15,-21-21 0,20 21 0,1 0 16,-21-21-16,21 22 0,-22-22 16,1 0-16,0 0 0,-1 21 0,1-21 15,21 0-15,-21 0 0,20 0 0,1 0 16,0 0-16,0 0 0,21 21 31,0 0-15,21 0-16,0 0 0,0 22 15,-21-22-15,22 0 0,-1 0 0,0 0 16,0 22-16,0-22 0,0 0 16,-21 0-16,22 0 0,-1 1 0,0-1 15,0-21-15,0 21 0,0-21 0,1 0 16,-1 21-16,0-21 16,0 0-16,0 0 15,0-21-15,1 21 0,-1-21 16,-21 0-16,21-1 0,0 1 15,0 0-15</inkml:trace>
  <inkml:trace contextRef="#ctx0" brushRef="#br0" timeOffset="59942.91">20405 10012 0,'0'0'0,"0"-21"15,21 21 1,0 0-16,21 0 0,-21 0 0,22 0 16,-1 0-16,0-21 0,1 21 0,20 0 15,-20 0-15,-1 0 0,21 0 16,-20 0-16,-1 0 0,-21 0 0,0 0 16,1 0-16,-1 0 0,-42 0 31,-1 0-31,1 0 15,0 0-15,0 0 0,0 0 0,0 0 16,-1 0-16</inkml:trace>
  <inkml:trace contextRef="#ctx0" brushRef="#br0" timeOffset="60195.84">20807 9970 0,'-21'21'31,"21"0"-31,0 0 0,0 0 15,-22 22-15,22-22 0,-21 0 16,21 21-16,-21 1 0,21-1 16,-21 0-16,21-21 0,0 22 0,0-1 15,0 0-15,-21 1 0,21-1 0,0-21 16,0 22-16,-21-22 0,21 0 16,0 0-16,0 0 0,0 0 0,0 1 15,0-1 1,21-42 15,21-1-31,-21 1 0</inkml:trace>
  <inkml:trace contextRef="#ctx0" brushRef="#br0" timeOffset="60547.47">22415 9631 0,'0'0'0,"-21"-42"15,42 20-15,1 22 16,-1 0-16,21 0 0,-21 0 15,22 0-15,-1 0 0,0 0 0,1 0 16,20 0-16,-21 0 0,22 0 0,-22 0 16,22 0-16,-22 0 15,0 0-15,1 0 0,-1 0 0,0 0 16,1 0-16,-22 0 0,0 0 0,0 0 16,0 0-16,-42 0 31,-21 0-31,21 0 0,0 0 15,-1 0-15</inkml:trace>
  <inkml:trace contextRef="#ctx0" brushRef="#br0" timeOffset="60934.68">22966 9567 0,'0'0'0,"0"22"0,-21-22 0,-1 0 0,22 21 16,-21 0-1,21 0-15,-21 0 0,0 22 16,21-22-16,0 0 0,-21 0 15,0 21-15,21 1 0,-22-22 0,22 21 16,0 1-16,-21-1 0,21 0 16,0-21-16,0 22 0,0-1 0,0 0 15,0 1-15,0-1 0,0 0 0,0 1 16,0-1-16,0 0 0,0 1 0,0-1 16,21-21-16,-21 22 15,0-22-15,0 21 0,0-21 0,0 0 0,0 1 16,0-1-16,0 0 0,-21 0 15,0-21-15,0 0 0,0 0 16,0 0-16,-22 0 0,22 0 0,-21 0 16,21 0-16,-22 0 0,22 0 15,-21 0-15,-1 0 0,22 0 0,0 0 16,0-21-16,0 21 0,0 0 0,-1 0 16,22-21-16,0 0 31,22 21-31,20-22 15,-21 22-15,0-21 0,22 21 0,-1-21 16</inkml:trace>
  <inkml:trace contextRef="#ctx0" brushRef="#br0" timeOffset="61442.86">23304 10329 0,'0'0'0,"22"-21"0,-22-21 15,0 21-15,-22 21 32,1 0-32,0 0 0,0 0 15,0 21-15,0 0 0,-22 0 0,22 0 16,0 22-16,0-22 0,-22 21 16,22-21-16,0 22 0,21-22 15,0 21-15,-21-21 0,21 1 0,0 20 16,0-21-16,0 0 0,0 0 15,0 1-15,21-22 0,0 21 16,0-21-16,1 0 0,-1 0 0,0 0 16,0 0-16,0-21 15,0-1-15,1 22 0,-1-21 0,0 0 16,0 0-16,-21 0 0,21-22 0,0 22 16,1-21-16,-1 21 0,0-22 0,0 1 15,0 21-15,-21 0 16,0 0-16,21-1 0,-21 44 15,0-1 1,0 0-16,0 0 0,0 21 0,-21-20 16,21-1-16,0 21 0,0-21 0,0 0 15,0 1-15,0 20 0,0-21 16,0 0-16,0 0 0,21 1 16,1-1-16,-1-21 0,0 21 0,0-21 15,0 0-15,0 0 0,1 0 16,-1 0-16,0 0 0,0 0 0,0 0 15,0 0-15,-21-21 0,22 21 16,-1-21-16,0-1 0</inkml:trace>
  <inkml:trace contextRef="#ctx0" brushRef="#br0" timeOffset="61839.6">23897 10308 0,'0'0'0,"21"0"0,-21-21 0,0 0 15,0 42 1,0 0-1,0 0-15,0 1 0,0-1 0,0 0 16,0 0-16,0 0 0,0 22 16,0-22-16,0 0 0,0 0 0,0 21 15,0-20-15,0-1 0,21 0 0,-21 0 16,0 0-16,0 0 0,0 1 16,0-1-16,0 0 15,22-42 16,-22 0-31,0-1 16,21 1-16,-21 0 0,0 0 0,21 0 16,0-22-16,0 22 0,0-21 15,1 0-15,-1-1 0,21 1 0,-21 0 16,22-1-16,-22 1 0,21 0 0,-21-1 16,22 22-16,-22 0 0,0 0 0,0 0 15,0 21 1,-21 21 15,0 0-31,0 0 16,0 0-16,0 0 15</inkml:trace>
  <inkml:trace contextRef="#ctx0" brushRef="#br0" timeOffset="62412.58">24850 10520 0,'0'0'0,"21"-21"0,0 0 0,0-1 0,0 22 16,-21-42-16,21 21 0,1 0 0,-1 0 16,-21-1-16,0 1 0,0 0 15,0 0-15,-21 21 16,-1 0-16,-20 0 0,21 0 15,0 21-15,-22-21 0,1 21 0,21 0 16,-21 22-16,20-22 0,-20 0 0,21 21 16,-21-20-16,20-1 0,1 21 15,0-21-15,0 22 0,21-22 16,0 0-16,-21 0 0,21 0 0,0 0 0,0 1 16,0-1-16,0 0 15,21-21-15,0 0 16,0 0-16,0 0 0,1 0 15,-1 0-15,0 0 0,0-21 16,21 21-16,-20-21 0,-1-1 0,0 1 16,0-21-16,0 21 0,22-22 0,-22 22 15,0-21-15,0 0 0,0 20 16,0 1-16,-21 0 0,0 0 0,22 0 16,-22 42-1,0 0 1,-22 0-16,22 0 0,0 1 0,-21 20 15,21-21-15,-21 0 0,21 0 0,0 22 16,0-22-16,0 0 0,0 0 0,0 0 16,0 1-16,21-22 0,0 21 15,-21 0-15,22-21 0,-1 0 0,0 0 16,0 21-16,0-21 0,0 0 0,1 0 16,-1 0-16,0 0 0,0-21 15,0 0-15,0 21 0,1-21 0,-1-1 16</inkml:trace>
  <inkml:trace contextRef="#ctx0" brushRef="#br0" timeOffset="62583.48">25273 10710 0,'0'22'0,"-21"-22"16,0 21-16,-1-21 94,1 0-94</inkml:trace>
  <inkml:trace contextRef="#ctx0" brushRef="#br0" timeOffset="63579.78">2540 12298 0,'0'-21'16,"21"21"0,0 0-1,0 0-15,1 0 0,20 0 16,-21 0-16,21 0 0,-20 0 16,20 0-16,-21 0 0,21 21 0,-20-21 15,-1 0-15,21 0 0,-21 0 16,-21 21-16,21-21 0,-21 21 31,-21-21-31,0 0 0,0 0 16,0 0-16</inkml:trace>
  <inkml:trace contextRef="#ctx0" brushRef="#br0" timeOffset="64143.44">2519 12340 0,'0'0'0,"-21"0"0,-1 21 16,1 1-16,0-1 0,0-21 16,21 21-16,-21 0 0,0 0 0,21 0 15,-22 1-15,22-1 0,0 0 16,-21-21-16,21 21 0,-21 0 0,21 0 16,0 1-16,21-22 78,0 0-78,1 0 0,-1 0 15,0 0-15,21 0 0,-21 0 16,1 0-16,20 0 0,-21 0 0,21 0 16,1 0-16,-1 0 0,-21 0 15,22 0-15,-22 0 0,21 21 0,-21 0 16,0-21-16,1 21 0,-1 21 0,-21-20 15,0-1-15,0 0 0,0 21 16,0-21-16,0 1 0,0 20 0,0-21 16,-21 0-16,-1 0 15,1 1-15,-21-1 0,21 0 0,-22-21 16,22 21-16,-21 0 0,0-21 0,20 0 16,-20 21-16,0-21 0,-1 0 15,22 0-15,-21 0 0,0 0 0,20 0 16,-20 0-16,21 0 0,0 0 15,0 0-15,-1 0 0,22-21 0,-21 21 16,21-21 0,0 0-1,21 21-15,-21-21 16,22 21-16,-1-21 0,0 21 16,0 0-16,0-22 0,22 22 15,-22-21-15</inkml:trace>
  <inkml:trace contextRef="#ctx0" brushRef="#br0" timeOffset="64451.27">3429 12912 0,'0'0'0,"0"-21"62,-21 21-15</inkml:trace>
  <inkml:trace contextRef="#ctx0" brushRef="#br0" timeOffset="68839.14">5419 12298 0,'0'0'0,"0"21"31,0-42 16,21 0-47,-21 0 15,0-1-15,21 1 16,-21 0-16,0 0 0,0 0 16,0 0-16,0-1 15,0 1-15,0 0 0,0 0 16,0 0-16,0 0 15,-21 21 1,21 21-16,0 0 0,0 0 0,-21 21 16,-1 1-16,1 20 0,21-20 0,-21 20 15,0 1-15,0-1 0,0 1 16,-1-1-16,22 1 0,-42-1 0,21 1 16,0-1-16,0 1 0,-1-22 0,1 21 15,0-20-15,0-1 16,0-21-16,-22 22 0,22-22 0,0 0 0,21 0 15,-21-21-15,0 0 16,0 0-16,21-42 16,0 21-1,0-1-15,0-20 0,0 0 16,0-1-16,0 1 0,0 0 0,0-22 16,0 22-16,0-22 0,0 22 0,0 0 15,0-1-15,21 1 0,-21 21 16,21 0-16,0 21 0,0 0 15,0 21-15,-21 0 16,22 0-16,-1 22 16,-21-22-16,21 21 0,0 0 0,-21 1 15,21-1-15,0 0 0,1 1 0,-1-22 16,0 21-16,0-21 0,21 22 16,-20-22-16,20 0 0,0-21 0,1 21 15,-1-21-15,0 21 0,1-21 0,-1 0 16,21 0-16,-20 0 0,20-21 15,-20 0-15,-1 0 0,21 21 0,-20-21 16,-1 0-16,0-22 0,-20 22 0,-1 0 16,0-21-16,0-1 0,-21 22 15,0-21-15,0 21 0,0-22 0,0 1 16,0 21-16,0 0 0,0-1 16,-21 1-16,0 21 0,0 0 15,-22 0-15,22 0 0,0 21 16,0 1-16,0-1 0,-22 21 0,22 0 15,21-20-15,-21 20 0,21 0 16,-21 1-16,21-22 0,0 21 0,0-21 16,0 0-16,0 1 0,0-1 0,0 0 15,21 0-15,0-21 16,0 0-16,0 0 0,1 0 16,-1 0-16,0 0 0,0 0 0,0-21 15,0 0-15,1 0 0,-1-1 16,0 1-16,0-21 0,0 21 15,-21-22-15,21 22 0,-21-21 0,22 21 16,-22 0-16,0-22 0,0 22 0,0 0 16,0 42-1,0 0 1,0 0-16,0 1 0,0 20 0,0-21 16,0 0-16,0 22 0,0-22 15,0 21-15,0-21 0,0 0 0,0 1 16,21-1-16,-21 0 0,21-21 0,-21 21 15,21-21-15,0 0 0,0 0 16,1 0-16,-1 0 0,21 0 16,-21 0-16,0-21 0,22 0 15,-22 21-15,21-21 0,-21-1 16,22-20-16,-22 21 0,0 0 0,0-22 16,0 1-16,1 21 0,-1-21 0,-21 20 15,0-20-15,21 21 0,-21-21 16,0 20-16,0 1 0,21 21 0,-21-21 15,0 42 1,0 0-16,0 1 16,0-1-16,0 21 0,0-21 0,-21 22 15,21-1-15,0-21 0,0 21 0,-21 1 16,21-22-16,0 0 0,0 21 16,0-20-16,0-1 0,21 0 15,0 0-15,0-21 0,0 0 16,1 0-16,-1 0 0,0 0 0,21 0 15,-21 0-15,22-21 0,-22 0 16,0 0-16,21-1 0,-20 1 0,-1 0 16,21 0-16,-21 0 0,0-22 0,-21 22 15,22-21-15,-22 21 0,21-22 16,-21 22-16,0-21 0,0 21 0,0 0 16,0-1-16,0 44 31,0-1-16,0 0-15,0 21 0,0-21 0,0 22 16,0-22-16,0 0 0,0 21 0,0-20 16,0-1-16,0 21 0,0-21 15,0 0-15,0 1 0,21-1 16,0-21-16,0 0 0,0 0 0,1 0 16,-1 0-16,0 0 15,21 0-15,-21 0 0,1-21 0,-1 21 16,0-22-16,21 1 0,-21 0 15,1 0-15,-22-21 0,21 20 0,-21 1 0,21-21 16,-21 21-16,0-22 0,0 22 16,0 0-16,0 0 0,0 42 31,0 0-15,0 0-16,0 1 0,0-1 0,-21 21 15,21-21-15,-21 0 0,21 22 0,0-22 16,0 0-16,0 0 0,-22 0 0,22 1 15,0-1-15,-21 0 0,21 0 16,0-42 31,0 0-47,0 0 0,0-1 16,0 1-16,0 0 0,0 0 0,21-21 15,-21 20-15,22-20 0,-1 0 16,21 21-16,-21-22 0,0 22 0,22 0 15,-1 0-15,-21 0 0,22 21 0,-1 0 16,-21 0-16,21 0 0,-20 21 0,-1 0 16,0 0-16,0 0 0,0 0 15,0 22-15,-21-22 0,0 0 0,0 21 16,0-20-16,0-1 0,0 0 0,0 0 16,0 0-16,0 0 0,0 1 15,0-1-15,-21-21 0,21 21 0,-21-21 16,21 21-16,0-42 47,21 0-47,0 0 15</inkml:trace>
  <inkml:trace contextRef="#ctx0" brushRef="#br0" timeOffset="69143.75">8594 12658 0,'0'0'0,"0"-21"0,21-43 16,-21 43-16,0 0 16,0 0-16,0-1 15,-21 22 1,-1 0-16,1 0 0,21 22 0,-21-1 16,0 0-16,0 0 0,21 21 0,-21-20 15,21 20-15,-22 0 0,22 1 16,0-1-16,-21-21 0,21 21 0,0 1 15,0-22-15,0 0 0,0 21 0,0-20 16,0-1-16,0 0 0,21 0 0,1-21 16,-1 21-16,0-21 0,21 0 15,-21 0-15,22 0 0,-22 0 0,21 0 16,1-21-16,-1 21 0,0-21 0,-21 0 16,22 0-16,-1-1 0,0-20 15,-20 21-15</inkml:trace>
  <inkml:trace contextRef="#ctx0" brushRef="#br0" timeOffset="69614.53">9398 12150 0,'0'0'0,"0"-21"0,0-43 16,-21 64-16,0 0 0,-1 0 16,22 21-16,-21-21 0,0 21 0,21 22 15,-21-22-15,21 21 0,-21-21 16,21 22-16,-21-1 0,21 0 15,0 1-15,0-1 0,0 0 0,0 1 16,0-1-16,0 0 0,0 22 16,0-43-16,0 21 0,0 1 0,0-22 15,0 21-15,0-21 0,0 1 0,0-1 16,0 0-16,0 0 0,-22-21 31,22-21-15,0 0-16,0 0 0,0-1 15,22-20-15,-1 21 0,0-21 16,0-1-16,21 22 0,-20-21 16,-1 21-16,21-22 0,-21 22 0,0 0 15,22 21-15,-22 0 0,0 0 0,0 0 16,0 0-16,1 21 0,-22 0 16,0 0-16,0 1 0,0-1 0,0 21 15,0-21-15,0 22 0,0-22 0,0 0 16,0 21-16,0-21 0,0 1 0,0-1 15,0 0-15,0 0 16,0-42 31</inkml:trace>
  <inkml:trace contextRef="#ctx0" brushRef="#br0" timeOffset="70087.08">10477 13145 0,'0'-22'0,"0"1"0,0 0 15,0 0-15,0 0 0,0 0 0,0-1 16,0 1-16,0 0 16,22 21-16,-1 0 15,0 21 1,-21 0-16,0 1 16,0-1-16,0 21 0,0-21 15,0 0-15,0 22 0,-21-22 0,0 0 16,-1 21-16,1-20 0,0-1 0,0 0 15,-21 0-15,20 0 0,1-21 0,0 21 16,0-21 0</inkml:trace>
  <inkml:trace contextRef="#ctx0" brushRef="#br0" timeOffset="70586.8">11218 12404 0,'0'0'0,"21"-21"0,-21-1 16,0 1-16,0 0 0,0 0 16,0 42 15,0 0-31,0 22 0,0-22 15,-21 21-15,21-21 0,-21 22 0,21-1 16,0 0-16,-21 22 0,21-22 0,-21 0 16,21 1-16,0-1 0,0 0 15,0 1-15,0-1 0,0-21 0,21 0 16,0 22-16,0-43 0,0 21 0,1 0 16,20-21-16,-21 0 0,0 0 0,22 0 15,-22 0-15,21 0 0,-21-21 16,22 0-16,-1 0 0,-21-1 0,21-20 15,1 21-15,-1-21 0,-21-1 0,22 1 16,-22-22-16,0 22 0,0-21 16,0 20-16,0 1 0,-21-22 15,22 22-15,-22 0 0,21 21 0,-21-1 16,0-20-16,0 21 0,0 0 16,0 42 15,0 0-31,0 0 0,0 0 15,0 1-15,0-1 0,0 0 16,21-21 0,0 21-16,0-21 0,0 21 0</inkml:trace>
  <inkml:trace contextRef="#ctx0" brushRef="#br0" timeOffset="71312.41">12425 12319 0,'0'0'0,"21"-42"15,-21 63 17,0 0-32,0 0 15,-21 0-15,0 1 0,21 20 0,0 0 16,0-21-16,-22 22 0,22-1 0,-21-21 16,0 22-16,21-1 0,0-21 0,-21 21 15,21-20-15,-21 20 16,21-21-16,0 21 0,-21-20 0,21-1 15,-22 0-15,1 0 0,21 0 16,0-42 15,0 0-15,0 0-16,0 0 0,0-1 0,21-20 16,1 21-16,-22-21 0,0-1 0,21 22 15,0-21-15,-21-1 0,21 1 16,0 0-16,0-1 0,1 1 0,-1 21 15,0-21-15,0 20 0,0 1 0,0 0 16,1 0-16,-1 0 0,0 21 16,0 0-16,0 0 0,0 0 15,1 21-15,-1 0 16,-21 0-16,0 22 0,0-22 0,0 0 16,0 0-16,0 0 0,0 22 0,0-22 15,-21 0-15,-1 0 0,1 0 16,0-21-16,0 21 0,0 1 0,0-1 15,-1-21-15,1 21 0,0-21 0,-21 0 16,21 21-16,-1-21 0,1 0 0,0 0 16,0 0-16,0 0 15,0 0-15,21-21 0,-22 21 16,22-21-16,0 42 47,0 0-47,22 0 0,-1 0 0,0 1 15,-21 20-15,21-21 0,0 0 0,-21 0 16,21 1-16,1-1 0,-1 0 0,-21 0 16,21 0-16,0 0 0,0 1 15,0-22-15,1 0 0,-1 21 0,0-21 16,0 0-16,0 0 0,0 0 16,1 0-1,-22-21-15,21-1 16,-21 1-16,0 0 0,21 0 15,0 0-15,-21 0 16,21-1-16</inkml:trace>
  <inkml:trace contextRef="#ctx0" brushRef="#br0" timeOffset="71771.58">13187 12298 0,'0'0'16,"21"-21"-16,-21 0 15,0 42 1,0 0-16,0 0 0,-21 21 16,21-20-16,-21 20 0,21 0 15,-22 1-15,1-1 0,0 0 0,0 1 16,21-1-16,-21 0 0,0 1 0,-1-22 16,1 21-16,0-21 0,0 22 15,0-22-15,0 0 0,-1 0 0,22 0 16,0 0-16,-21-21 0,21 22 15,-21-22-15,21-22 32,0 1-32,0 0 0,0 0 0,21 0 15,0 0-15,1-1 0,-22 1 0,21 0 16,-21 0-16,21 0 0,-21 0 16,21 21-1,-21 21-15,0 0 16,0 0-16,0 0 0,21-21 15,-21 21-15,21 1 0,-21-1 0,22 0 16,-1 0-16,0-21 16,0 21-16,0-21 0,0 0 15,1 21-15,-1-21 0,0 0 16,0 0-16,0 0 0,0 0 16,1 0-1,-1 0-15</inkml:trace>
  <inkml:trace contextRef="#ctx0" brushRef="#br0" timeOffset="71987.46">13631 12975 0,'0'0'0,"21"21"47,-21 1-32,0-1-15,0 0 0,0 0 16,0 0-16,-42 0 16,21 1-16,0-1 0,0-21 15,-22 21-15,22 0 0,-21-21 16,21 0-16,-22 21 0</inkml:trace>
  <inkml:trace contextRef="#ctx0" brushRef="#br0" timeOffset="73052.3">14774 12552 0,'-21'0'0,"42"-21"31,0 21-15,1-21-16,-1 21 0,0-22 0,-21 1 15,21 21-15,0-21 0,0 0 16,-21 0-16,0 0 0,0-1 16,0 1-16,0 0 0,0 0 0,0 0 0,-21 0 15,0 21-15,-21-22 0,21 22 16,-22 0-16,22 0 0,-21 0 0,-1 22 16,22-1-16,-21 0 0,0 21 15,20-21-15,1 22 0,0-22 0,0 21 16,0 1-16,21-1 0,-21-21 0,21 21 15,0-20-15,0 20 0,0-21 0,0 21 16,21-20-16,0-1 0,0 0 16,0-21-16,0 21 0,1-21 0,-1 0 15,21 0-15,-21 0 0,0 0 0,22-21 16,-1 0-16,-21 0 0,22 21 16,-22-22-16,21 1 0,-21 0 15,0 0-15,1-21 0,-1 20 0,0 1 16,-21 0-16,0 0 0,21 0 15,-21 0-15,0-1 16,0 44 0,0-1-1,0 0-15,0 0 0,0 0 0,0 22 16,0-22-16,0 21 0,-21 0 0,21 1 16,0 20-16,0-20 0,0-1 0,0 21 15,0-20-15,0-1 16,0 22-16,0-1 0,0-21 0,0 22 15,0-1-15,0 1 0,-21-1 0,21 1 16,-21-1-16,21 1 0,0-1 0,0 1 16,-22-22-16,22 22 0,-21-22 0,21 0 15,0 22-15,0-43 0,-21 21 0,0 1 16,21-22-16,-21 0 0,0 21 16,-1-20-16,1-1 0,0-21 15,0 0-15,0 0 0,0 0 0,-1 0 16,-20-21-16,21-1 0,0 22 0,-22-42 15,22 21-15,0 0 0,0-22 0,0 1 16,0 0-16,21-1 0,0-20 16,0-1-16,-22 1 0,22-1 15,0 1-15,0-1 0,0 1 0,22-1 16,-1 1-16,0-1 0,0 1 0,0 21 16,22-22-16,-22 1 0,21-1 0,0 1 15,1 20-15,20-20 0,-20 20 16,20 1-16,1 0 0,-1-1 0,-21 1 15,22 0-15,-1 21 0</inkml:trace>
  <inkml:trace contextRef="#ctx0" brushRef="#br0" timeOffset="73686.83">15494 12573 0,'0'42'15,"-21"-20"-15,21-1 16,21-21 15,-21-21-15,21-1-16,0 22 0,0-21 0,1 0 15,-22 0-15,21 0 0,0 0 0,-21-1 16,0 1-16,0 0 0,0-21 16,0 21-16,0-1 0,0 1 15,0 0-15,-21 21 0,0 0 16,-1 0-16,1 21 0,0 0 15,0 1-15,0-1 0,21 0 16,-21 21-16,21-21 0,-22 22 0,22-1 16,0-21-16,0 22 0,0-1 0,0-21 15,0 21-15,0-20 0,0 20 0,22-21 16,-1 0-16,0 0 0,0-21 0,0 22 16,0-22-16,1 0 0,-1 0 15,0 0-15,0 0 0,21 0 0,-20-22 16,-1 1-16,21 0 0,-21 0 0,0 0 15,22 0-15,-22-22 0,21 1 0,-21 0 16,22-1-16,-22 1 16,21 0-16,-21-1 0,1-20 0,-1-1 15,0 1-15,0-1 0,0 1 0,0-1 16,1 22-16,-1-22 0,0 22 0,-21 0 16,0 21-16,0-22 0,21 43 15,-21-21-15,0 42 16,0 0-16,-21 22 0,0-1 0,0 0 15,-1 22-15,1-22 0,0 22 0,0-1 16,21 1-16,-21-22 0,21 22 16,-21-22-16,21 0 0,-22 1 0,22-1 15,0-21-15,0 21 0,0-20 0,0-1 16,0 21-16,0-21 16,0 0-16,22-21 0,-1 0 0,0 0 15,0 0-15,0 0 16,0 0-16,1 0 0,-1-21 0,0 0 15,0 0-15,0 0 0,-21 0 0,0-1 16,0-20-16</inkml:trace>
  <inkml:trace contextRef="#ctx0" brushRef="#br0" timeOffset="73859.73">16214 12404 0,'0'0'16,"-22"0"-16,1 0 0,42 0 46,1 0-46,-1 0 16,0 0-16,0 0 0,0 0 0,22-21 16,-22 21-16,21-22 0,-21 22 0,0 0 15,22 0-15,-22-21 0,0 21 0,0 0 16,0 0-16</inkml:trace>
  <inkml:trace contextRef="#ctx0" brushRef="#br0" timeOffset="74496.11">16679 12742 0,'0'0'0,"21"22"0,1-22 16,-1 0-16,0 0 16,-21-22-16,21 1 0,0 0 0,0 0 15,1 0-15,-1 0 0,0-22 0,0 22 16,0-21-16,0-1 0,1 1 15,-1-21-15,21 20 0,-21-20 0,0-1 16,1 1-16,-1-1 0,0 1 0,0-1 16,0 22-16,-21 0 0,21-1 0,-21 22 15,0 0-15,0 0 0,-21 21 32,0 21-32,0 0 0,0 21 15,0-20-15,-1 20 0,1 0 0,0 22 16,0-22-16,0 0 0,0 22 15,-1-22-15,1 22 0,21-22 0,0 0 16,-21 22-16,21-22 0,0 1 0,0-22 16,0 21-16,0 0 0,0-20 0,0-1 15,0 21-15,21-21 0,0 0 16,1 1-16,20-22 0,-21 0 16,0 0-16,0 0 0,22 0 0,-22 0 15,21-22-15,-21 22 0,1-21 0,20 0 16,-21 0-16,0 0 0,0 0 0,1-22 15,-1 22-15,-21 0 0,21-21 16,-21 20-16,21-20 0,-21 21 16,21 21-16,-21-21 0,0 0 0,0 42 31,0 0-31,-21-21 0,21 21 0,-21 0 16,0 0-16,21 1 0,0-1 15,0 0-15,-21 0 0,21 0 0,0 0 16,0 1-16,0-1 15,21-21 1,0 0 0,0 0-16,0 0 15,0-21-15,1 21 0,-22-22 16,21 1-16,-21 0 0,21 0 0,-21 0 16</inkml:trace>
  <inkml:trace contextRef="#ctx0" brushRef="#br0" timeOffset="74679">17611 12150 0,'0'-21'0,"-22"21"47,1 0-1</inkml:trace>
  <inkml:trace contextRef="#ctx0" brushRef="#br0" timeOffset="74887.39">16954 12319 0,'0'0'0,"-42"21"15,63-21 17,0 0-17,1 0-15,20 0 0,0 0 0,-21 0 16,22-21-16,20 21 0,-20-21 0,-1 0 16,0 0-16,1 21 0,-1-22 15</inkml:trace>
  <inkml:trace contextRef="#ctx0" brushRef="#br0" timeOffset="75191.47">18161 11790 0,'0'-21'16,"0"42"-16,0-63 0,0 20 0,-21 22 16,0 0-16,-1 0 0,1 0 15,0 22-15,0 20 16,0-21-16,0 21 0,-1 22 0,1-22 15,0 22-15,21-22 0,-21 22 0,21-1 16,-21 1-16,21-22 0,-21 21 0,21-20 16,0-1-16,0 0 0,0 1 0,0-1 15,0 0-15,0-20 0,0 20 16,0-21-16,0 0 0,0 22 0,0-22 16,0 0-16,21-21 31,0 0-31,0-21 15,0 0-15,-21-1 0,21 1 16,1 0-16,-1-21 0</inkml:trace>
  <inkml:trace contextRef="#ctx0" brushRef="#br0" timeOffset="75799.16">18584 11705 0,'0'0'0,"21"-21"0,-21 0 16,0 0-16,-21 21 31,0 21-31,21 0 16,-21 21-16,0-20 0,0 20 0,-1 0 15,1 22-15,0-22 0,0 22 16,0-1-16,0-21 0,-1 22 0,1-1 16,0-20-16,0 20 0,21-20 0,0-1 15,0 0-15,0 1 0,0-1 0,0-21 16,0 21-16,0-20 0,0-1 0,0 0 15,0 0-15,21 0 16,0 0-16,-21 1 0,21-22 0,1 0 0,-1 0 16,0 0-16,0 0 0,0 0 0,0 0 15,22-22-15,-22 1 0,21 21 16,-21-21-16,22 0 0,-22 0 0,21 0 16,-21-22-16,22 22 0,-22-21 15,0 21-15,0-22 0,0 1 0,22 0 16,-43 20-16,21-20 0,0 0 0,-21 21 15,0-1-15,0 1 0,0 0 0,0 0 16,0 0-16,-21 21 31,0 21-31,21 0 0,-21 0 16,-1 0-16,1 1 0,0 20 0,0-21 16,0 21-16,0-20 0,21 20 0,-22-21 0,22 21 15,-21-20-15,21 20 16,0-21-16,0 0 0,0 22 0,0-22 15,0 0-15,0 0 0,0 0 0,21 0 16,1 1-16,-1-22 0,0 0 16,21 0-16,-21 0 0,1 0 0,-1 0 15,21 0-15,-21 0 0,0-22 16,1 22-16,20-21 0,-21 21 16,0-21-16,0 21 0,-21-21 15,22 21-15,-22-21 0,0 0 16,0-1-16,0 1 15</inkml:trace>
  <inkml:trace contextRef="#ctx0" brushRef="#br0" timeOffset="76031.03">18013 12256 0,'0'0'0,"-43"0"0,-20 0 16,84 0 15,21 0-15,-20 0-16,-1 0 0,21 0 0,-21 0 15,22 0-15,-1 0 0,0 0 0,1 0 16,-1 0-16</inkml:trace>
  <inkml:trace contextRef="#ctx0" brushRef="#br0" timeOffset="76274.91">19664 12573 0,'0'0'15,"0"64"-15,0-43 16,-21 0-16,21 0 0,-22 21 0,22-20 16,0-1-16,-21 21 0,0-21 0,21 0 15,-21 1-15,0 20 0,0-21 16,-1 0-16,1-21 0,0 21 0,0 1 16,0-1-16,0-21 0,-1 0 0,1 0 15,0 0-15,0 0 0,0 0 16</inkml:trace>
  <inkml:trace contextRef="#ctx0" brushRef="#br0" timeOffset="77327">20870 12340 0,'0'0'0,"21"0"0,1 0 16,-1 0-16,0-21 0,0 0 15,0 0 1,-21 0-16,0-1 15,0 1-15,0 0 16,0 0-16,0 0 0,-21 0 0,0 21 16,0 0-16,0 0 15,-1 0-15,1 0 0,-21 21 0,21 0 16,-22 0-16,22 21 0,0-20 0,-21 20 16,21-21-16,-1 21 0,1 1 0,21-22 15,0 21-15,0-21 0,0 1 0,0 20 16,0-21-16,0 0 0,21 0 15,1 1-15,-1-22 0,0 0 16,0 0-16,21 0 0,-20 0 16,-1 0-16,0 0 0,0 0 0,21 0 15,-20-22-15,-1 22 0,-21-21 0,21 0 16,0 0-16,-21 0 16,21 0-16,0-1 0,-21 1 0,22 0 15,-22 0-15,0 0 0,0 0 16,0 42-1,0 0-15,0 0 16,0 0-16,0 22 0,0-22 16,-22 21-16,22 0 0,0-20 0,0 41 15,-21-21-15,21 1 0,0-1 16,-21 22-16,21-22 0,0 21 0,0-20 16,0 20-16,0-20 0,0 20 0,0-21 15,0 22-15,0-22 0,0 22 16,0-22-16,0 0 0,-21 22 0,21-22 15,-21 1-15,21-1 0,-21-21 0,-1 21 16,1-20-16,21-1 0,-21 0 0,0 0 16,0-21-16,0 0 0,-1 0 0,1 0 15,-21 0-15,21 0 0,0-21 0,-1 0 16,-20 0-16,21-1 0,0-20 16,0 21-16,-1-21 0,1-1 0,21 1 15,0 0-15,0-1 0,0 1 16,0 0-16,21-1 0,1 1 0,-1 21 15,0-22-15,21 1 0,-21 21 0,22-21 16,-22 20-16,21-20 0,1 0 16,-1 21-16</inkml:trace>
  <inkml:trace contextRef="#ctx0" brushRef="#br0" timeOffset="77963.67">21442 12552 0,'0'0'16,"21"0"31,0 0-47,0 0 15,0 0-15,1-21 0,-1 21 16,0-21-16,0-1 0,0 22 16,-21-21-16,21 21 0,-21-21 15,22 0-15,-22 0 0,0 0 0,0-1 16,0 1-16,0 0 0,0 0 15,0 0-15,-22 21 0,1 0 16,0 0-16,0 21 0,0 0 16,0 0-16,-1 0 0,1 1 0,0 20 15,21-21-15,-21 21 0,21 1 0,-21-22 16,21 21-16,0-21 0,0 1 16,0 20-16,0-21 0,0 0 15,0 0-15,21 1 0,0-1 0,-21 0 16,21-21-16,0 0 0,1 0 0,-1 0 15,0 0-15,0 0 0,0 0 0,22-21 16,-22 21-16,21-21 0,-21-1 0,22 1 16,-22-21-16,21 21 0,-21-22 15,0 22-15,1-21 0,-1-22 0,21 22 16,-21-21-16,0 20 0,1-20 0,-1-1 16,-21 1-16,21-1 0,0 1 15,0-1-15,-21 22 0,0 0 0,0 20 16,0 1-16,0 0 0,0 42 15,-21 0 1,21 1-16,-21 20 0,0 21 0,0-20 16,-1-1-16,1 22 0,0-1 15,21-21-15,0 22 0,-21-22 0,21 22 16,0-22-16,0 0 0,0 1 0,0-22 16,0 21-16,0 1 0,0-22 0,0 0 15,0 0-15,21 0 0,-21 0 0,21 1 16,0-22-16,1 0 0,-1 0 15,0 0-15,0 0 0,0 0 0,0 0 16,22 0-16,-22-22 0,0 1 0,-21 0 16,21 0-16,0 0 0,-21-22 15</inkml:trace>
  <inkml:trace contextRef="#ctx0" brushRef="#br0" timeOffset="78150.57">22034 12383 0,'0'0'15,"-21"0"1,42 0 15,1 0-31,-1 0 0,0 0 16,0 0-16,0 0 0,0 0 16,22-22-16,-22 22 0,21 0 15,-21-21-15,1 21 0,20 0 0,-21-21 16</inkml:trace>
  <inkml:trace contextRef="#ctx0" brushRef="#br0" timeOffset="78588.83">22966 12086 0,'0'-21'15,"0"42"1,0 0-16,0 1 15,0 20-15,0-21 0,0 21 16,0 1-16,0-22 0,0 21 16,0 1-16,-21-1 0,21-21 0,0 21 15,0-20-15,0 20 0,0-21 0,0 0 16,0 0-16,0 22 0,0-22 0,21 0 16,0 0-16,0 0 15,0 1-15,0-22 0,1 0 0,-1 0 16,0 0-16,0 0 0,0-22 0,0 1 15,1 0-15,-1 0 0,0 0 0,0-22 16,0 1-16,0 0 0,1-1 16,20 1-16,-21 0 0,0-22 15,0 22-15,1 0 0,-1-1 0,-21 1 16,0 21-16,21-22 0,-21 22 16,0 0-16,0 42 31,0 0-31,-21 1 15,21-1-15,0 0 16,21-21 0</inkml:trace>
  <inkml:trace contextRef="#ctx0" brushRef="#br0" timeOffset="78882.67">23876 12065 0,'0'0'0,"0"-21"0,21 21 15,-21-21-15,0 0 0,0-1 16,0 44 0,0 20-1,-21-21-15,0 21 0,0-20 16,21 20-16,-22 0 16,1 1-16,0-1 0,0 0 0,0 1 0,0-1 15,-1 0-15,22 1 0,-21-1 0,0 0 16,21-21-16,0 22 0,-21-22 15,21 21-15,-21-21 0,21 1 16,0-1-16,0 0 0,0 0 0,0 0 16,21-21 15,-21-21-31,21 21 0,0-21 0,-21 0 16,21 0-16,1-1 0</inkml:trace>
  <inkml:trace contextRef="#ctx0" brushRef="#br0" timeOffset="79380.06">23876 12277 0,'0'0'0,"0"-43"0,0-20 16,0 42-1,0 0-15,0-1 0,21 1 16,0 0-16,0 0 0,1 21 16,-1-21-16,21 21 0,-21-21 0,22 21 15,-22 0-15,21 0 0,0-22 16,-20 22-16,-1 0 0,0 0 0,0 22 15,0-1-15,0 0 0,-21 0 0,0 21 16,0-20-16,0 20 0,0-21 0,-21 21 16,0-20-16,0-1 0,0 21 15,0-21-15,-22 0 0,22 1 0,-21-1 16,21-21-16,-22 21 0,1 0 16,21-21-16,-22 0 0,1 21 0,21-21 0,-21 0 15,20 0-15,1 0 0,0 0 16,0 0-16,0 0 0,0 0 15,-1 0-15,22-21 16,22 21 15,-1 0-31,-21 21 0,21 0 16,0 1-16,-21-1 0,21-21 0,0 42 16,-21-21-16,22 0 0,-1 1 0,0-1 15,0 0-15,0 21 0,0-21 16,22 1-16,-22-1 0,0 0 0,0 0 15,0-21-15,1 21 0,-1-21 16,0 0-16,-21 21 0,21-21 0,0 0 16,0 0-16,1 0 0,-1 0 0,0 0 15,0-21-15,0 21 0,-21-21 16,21 0-16,1 0 16,-22 0-16</inkml:trace>
  <inkml:trace contextRef="#ctx0" brushRef="#br0" timeOffset="79930.75">25040 12107 0,'0'-21'16,"0"42"-16,0-63 0,0 21 0,0 0 15,-21 21 1,0 0-16,0 21 0,-1 0 15,1 21-15,0-20 0,0 20 0,0-21 16,0 21-16,-1 1 0,-20-1 16,21 0-16,0 1 0,0-1 0,-22 0 15,22 1-15,0-1 0,0-21 0,0 22 16,-22-1-16,22-21 0,21 21 16,-21-20-16,0-1 0,0 0 15,21 0-15,0 0 0,-22-21 16,22 21-16,0-42 15,0 0 1,0 0-16,22 0 0,-1 0 0,0-1 16,0 1-16,0 0 0,22-21 15,-22 21-15,0-1 0,0 1 0,0 21 16,0-21-16,1 21 0,-22 21 16,0 0-1,21 1-15,-21-1 16,0 0-16,0 0 0,0 0 15,21 0-15,-21 1 0,0-1 0,21-21 16,0 21-16,0 0 0,1-21 0,-1 21 16,0-21-16,0 0 0,0 0 15,0 0-15,1 0 16,-1 0-16,-21-21 0,21 0 0,0 21 16,-21-21-16,21 0 0,0-1 0,1 1 15,-22 0-15,21 21 0,-21-21 16,21 21-16,-21-21 15</inkml:trace>
  <inkml:trace contextRef="#ctx0" brushRef="#br0" timeOffset="80111.64">25146 12848 0,'0'-21'78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08:41:18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1588 0,'0'0'0,"0"-22"0,0 1 15,0 0 1,0 0-16,0 0 16,-21 21-16,21-21 15,0-1 1,0 1 0,0 42 30,0 1-46,0-1 16,0 0-16,0 0 0,0 21 16,0-20-16,0 20 0,0-21 15,0 21-15,0 1 0,0-1 0,0 0 16,0 1-16,0-1 0,0 0 16,0 1-16,0-1 0,0 0 0,0 1 15,0-22-15,0 21 0,0 1 0,0-22 16,0 21-16,0 0 0,0 1 15,0-22-15,0 21 0,0 1 0,0-22 16,0 21-16,0-21 0,0 22 16,0-22-16,0 0 0,0 0 15,0 0-15,0 0 0,0 1 0,0-1 16,0 0-16,0 0 16,0 0-16,0-42 46,0 0-46,0 0 16,0 0-16,0-1 0,0-20 16,0 21-16</inkml:trace>
  <inkml:trace contextRef="#ctx0" brushRef="#br0" timeOffset="1593.65">2540 1482 0,'0'0'16,"-21"0"-16,0 0 16,-1 0-1,44 0 79,-1 0-94,0 0 16,0 0-16,0 21 0,0-21 15,22 0-15,-1 0 0,-21 0 16,22 0-16,-1 0 0,0 0 0,1 0 16,20 21-16,-21-21 0,22 0 15,-1 0-15,22 0 0,-21 0 0,20 0 16,-20 0-16,42 0 0,-22 0 0,1 0 15,0 0-15,-1 0 0,22 0 16,-21 0-16,-1 0 0,1 0 0,21 21 16,-21-21-16,20 0 0,-20 0 15,0 0-15,21 0 0,-22 0 0,-20 0 16,20 0-16,-20 0 0,21 0 16,-22 0-16,1 0 0,-22 0 15,21 0-15,1 0 0,-22 0 0,1 0 16,-1 0-16,0 0 0,1 0 0,-22 0 15,21 0-15,-21 0 0,0 0 16,1 0-16,-1-21 16,-21 42 46,0 0-46,0 1-16,0-1 15,0 0-15,0 0 0,0 0 0,0 0 16,0 22-16,0-22 0,0 21 16,0-21-16,0 22 0,0-22 0,0 21 15,0-21-15,0 22 0,0-22 0,0 21 16,0-21-16,-21 1 0,21 20 16,0-21-16,-22 21 0,22-20 0,0 20 15,0-21-15,-21 21 0,21-20 0,-21 20 16,21 0-16,-21-21 0,21 22 15,0-1-15,0-21 0,0 22 0,-21-22 16,21 21-16,0-21 0,-21 0 0,21 22 16,0-22-16,0 0 15,0 0-15,0 0 0,0 1 0,0-1 16,0 0-16,0 0 0,0 0 0,0 0 16,0 1-16,0-1 15,0 0 1,0 0-1,-22-21 32,1 0-31,0 0-16,0 0 16,0 0-1,0 0-15,-1 0 0,1 0 16,0 0-16,0 0 0,0 0 0,0 0 15,-1-21-15,1 21 0,-21 0 0,21 0 16,-22 0-16,1 0 0,0 0 16,-1 0-16,1 0 0,-21 0 0,20 0 15,-20 0-15,-1 0 0,22 0 0,-22 0 16,22 0-16,-21 0 0,20 0 0,1 0 16,-22 0-16,22-21 0,0 21 15,-1 0-15,1 0 0,0 0 0,-1 0 16,1 0-16,0 0 0,-1 0 0,1 0 15,0 0-15,-1 0 16,1 0-16,0 0 0,-22 0 0,22 0 16,0 0-16,-22 0 0,22 0 0,-1 0 15,1 0-15,0 0 0,-1 0 16,1 0-16,0 0 0,-1 0 0,22 0 16,-21 0-16,21 0 0,-22 0 0,22 0 15,-21 0-15,0 0 0,20-21 16,-20 21-16,0 0 0,21 0 0,-22 0 15,1 0-15,21-22 0,-22 22 0,1 0 16,21 0-16,-21 0 0,20 0 16,-20 0-16,21-21 0,-21 21 0,20 0 15,1 0-15,-21 0 0,21 0 16,0 0-16,-1 0 0,1 0 16,0 0-16,0 0 0,0 0 0,0 0 15,-1 0-15,1 0 16,0 0-16,63-42 140</inkml:trace>
  <inkml:trace contextRef="#ctx0" brushRef="#br0" timeOffset="2235.27">3598 931 0,'-21'0'16,"0"0"15,42 0 16,0 0-47,22 0 0,-22 0 0,21 0 16,0 0-16,1 0 0,20 0 15,-20 0-15,20 22 0,-21-22 0,22 0 16,-22 0-16,22 0 0,-22 0 16,22 0-16,-22 0 0,0 21 0,1-21 15,-1 0-15,-21 0 0,21 0 0,-20 0 16,-1 0-16,0 0 0,0 0 16,-42 0 30,0 0-46,0 0 16,-1 0-16</inkml:trace>
  <inkml:trace contextRef="#ctx0" brushRef="#br0" timeOffset="2799.61">4297 974 0,'-21'21'15,"-1"0"1,22 0-16,0 0 0,-21 1 16,21-1-16,0 0 15,0 0-15,0 0 0,0 0 0,0 1 16,-21 20-16,21-21 0,0 0 15,0 22-15,0-22 0,-21 0 0,21 21 16,0-21-16,0 1 0,0 20 0,0 0 16,0-21-16,0 22 0,0-22 15,0 21-15,0 1 0,0-22 0,0 21 16,0-21-16,0 22 0,0-22 16,0 21-16,0-21 0,0 0 15,0 1-15,0-1 0,0 21 0,0-21 16,0 0-16,0 1 0,0-1 15,0 0-15,-21 0 16,0-21-16,-1 21 0,1-21 0,0 0 16,0 21-16,-21-21 0,20 0 0,-20 0 15,0 0-15,-1 0 0,1 0 16,0 0-16,-1 0 0,1 0 0,0 0 16,-1 0-16,22-21 0,-21 0 0,0 21 15,20 0-15,1-21 0,0 21 16,0 0-16,0 0 0,21-21 15,-21 21 1</inkml:trace>
  <inkml:trace contextRef="#ctx0" brushRef="#br0" timeOffset="7820.02">4233 3112 0,'0'-22'0,"0"1"16,0 0-1,0 0 1,0 0-1,0 0 1,-21 21-16,0 21 63,21 0-63,0 0 0,0 0 15,0 22-15,0-22 16,0 0-16,0 0 0,0 21 0,0 1 15,0-22-15,0 21 0,0 1 0,0-1 16,0 0-16,0 1 0,0-1 16,0-21-16,0 21 0,0 1 0,0-1 15,0 0-15,0 1 0,0-22 16,0 21-16,0 1 0,0-1 0,0 0 16,0 1-16,0-1 0,0 0 0,0 1 15,0-1-15,0-21 0,0 21 16,0 1-16,0-22 0,0 21 15,0-21-15,0 1 0,0 20 0,0-21 16,0 0-16,0 0 16,0 1-16,0-1 15,0-42 17,0-1-17,0 1-15,0 0 0</inkml:trace>
  <inkml:trace contextRef="#ctx0" brushRef="#br0" timeOffset="8663.45">4297 4445 0,'0'21'0,"-21"-21"16,21 21-1,-22-21-15,1 0 16,21 22-16,-21-22 0,0 0 16,0 0-16,21 21 15,0 0 16,21-21 16,0 0-47,0 0 16,0 0-16,1 0 0,20 0 0,0 0 16,1 0-16,-1 0 0,0 0 0,22 0 15,-1 0-15,22 0 0,-22 0 16,22 0-16,-21 0 0,20 0 0,1 0 15,-22 0-15,22 0 0,0 0 0,-1 0 16,1 0-16,0 0 0,-1 0 0,1 0 16,-21 0-16,20 0 0,-20 0 15,-22 0-15,22 0 0,-22 0 16,0 0-16,1 0 0,-22 0 0,21 0 16,-21 0-16,0 0 0,1 0 15,-1 0-15,-21-21 78,-21 21-78,-1 0 16,22-21-16,0-1 0</inkml:trace>
  <inkml:trace contextRef="#ctx0" brushRef="#br0" timeOffset="9256.7">6054 4212 0,'0'0'0,"-22"-21"15,1 0-15,0 21 16,21 21 31,0 0-47,0 0 15,21 1-15,0-22 16,1 21-16,-1 0 0,0-21 0,0 21 16,0-21-16,0 21 0,1-21 0,-1 0 15,21 21-15,-21-21 0,0 0 16,22 22-16,-22-22 0,0 0 0,0 0 15,22 21-15,-22-21 0,0 0 0,0 0 16,0 0-16,0 0 0,-21 21 16,22-21-16,-22 21 15,0 0 1,-22 0 0,1-21-16,0 22 0,0-22 15,21 21-15,-21 0 0,0-21 16,-22 21-16,22 0 0,0 0 0,0 1 15,0-1-15,-22 0 0,22 0 0,0 21 16,-21-20-16,20-1 0,1 21 16,0-21-16,0 0 0,0 1 0,0-1 15,-1 0-15,1 0 0,21 0 0,-21-21 16,21 21-16,0 1 0,0-1 31,0-42 16,0-1-31,0 1-16,21 21 0</inkml:trace>
  <inkml:trace contextRef="#ctx0" brushRef="#br0" timeOffset="10924.16">6794 3874 0,'0'0'0,"0"-22"15,0 1 17,0 42 30,0 1-62,0 20 0,0 0 16,0 1-16,0 20 0,0 1 0,0-1 15,0 1-15,0-1 0,-21 22 0,21-22 16,0 1-16,-21 20 0,21 1 16,0-21-16,0 20 0,0-20 0,0-1 15,0 22-15,0-43 0,0 22 0,0-22 16,0 0-16,0 1 0,-21-1 15,21 0-15,0-20 0,0-1 0,0 0 16,0 0-16,0 0 16,0-42 15,0 0-31,0 0 16,0 0-16,0-1 0</inkml:trace>
  <inkml:trace contextRef="#ctx0" brushRef="#br0" timeOffset="12096.41">7027 3874 0,'21'0'63,"1"0"-63,20-22 0,-21 22 15,0 0-15,22 0 0,-1 0 16,21-21-16,-20 21 0,41 0 0,-20 0 16,42-21-16,-22 21 0,22 0 15,0 0-15,21 0 0,-21 0 0,21 0 16,-21 0-16,21 0 0,0 0 0,0 0 15,0 0-15,0 0 0,-21 0 16,-1 0-16,1-21 0,0 21 0,0 0 16,0 0-16,-22 0 0,1 0 15,0 0-15,-1 0 0,-20-21 16,-1 21-16,1 0 0,-22 0 0,1 0 16,-1 0-16,0-21 0,-21 21 0,22-22 15,-22 22-15,0 0 0,0 0 16,0 0-16,1 0 0,-1 0 15,-21 22 17,0-1-32,0 0 15,0 0-15,0 0 0,0 0 0,-21 1 16,21-1-16,0 0 0,0 21 16,-22-21-16,22 22 0,-21-1 15,21 0-15,0 1 0,0-1 0,-21 0 16,21 1-16,-21-1 0,0-21 0,21 22 15,0-1-15,0 0 0,0 1 16,0-1-16,0 0 0,0-21 0,0 22 16,0-1-16,0 0 0,0 1 0,0-1 15,0 0-15,0 1 0,0-22 16,0 21-16,0 1 0,0-22 0,0 21 16,0-21-16,0 0 0,0 22 0,0-22 15,0 0-15,0 0 0,0 0 0,0 1 16,0-1-16,0 0 15,0 0-15,0 0 16,0 0 0,0 1-1,-21-22 1,-1 0 0,1 0-1,0 0-15,0 0 0,0 0 16,0 0-16,-1 0 0,1 0 15,0 0-15,0 0 0,-21 0 16,20 0-16,-20 0 0,0 0 0,-22 0 16,1 0-16,-1 0 0,1 0 0,-1 0 15,-20 0-15,20 0 0,-21 0 16,1 0-16,-22 0 0,21 0 0,-21 0 16,1 0-16,-1 0 0,21 0 0,-21 21 15,0-21-15,22 0 0,-22 0 0,0 0 16,21 0-16,1 0 0,-1 21 15,0-21-15,1 0 0,20 0 0,1 0 16,20 0-16,1 21 0,0-21 0,-1 0 16,22 0-16,0 0 0,-21 0 15,21 0-15,-1 21 16,22-42 31,0 0-47,-21 21 0,21-21 15,0 0-15,0-1 0</inkml:trace>
  <inkml:trace contextRef="#ctx0" brushRef="#br0" timeOffset="12607.89">6837 3852 0,'0'22'0,"21"-22"15,0 0-15,0 0 0,0 0 16,1 0-16,-1 0 0,0 0 0,0 0 15,0 0-15,0 0 0,1 0 16</inkml:trace>
  <inkml:trace contextRef="#ctx0" brushRef="#br0" timeOffset="13087.03">7048 3916 0,'0'0'0,"0"85"16,0-64-16,0 21 0,0-21 15,0 22-15,0-22 0,0 21 16,22 0-16,-22-20 0,21-1 0,-21 21 15,0-21-15,0 0 0,0 1 16,0-1-16,21 0 0,-21 0 16,21-21-16,-21 21 15,21-21 32,-21-21-31,21 21-1</inkml:trace>
  <inkml:trace contextRef="#ctx0" brushRef="#br0" timeOffset="13543.75">7197 4424 0,'0'21'15,"21"-21"-15,0 21 16,0-21-16,0 0 16,0 0-16,1 0 0,20 0 15,-21 0-15,21 21 0,1-21 0,-1 0 16,0 0-16,22 0 0,21 0 15,-22 0-15,22 0 0,-22 0 0,22 0 16,0 0-16,-1 0 0,-20 0 0,20 0 16,-20 22-16,21-22 15,-22 0-15,22 0 0,-22 21 0,1-21 16,-1 0-16,1 0 0,-22 21 0,0-21 16,1 0-16,-22 0 0,21 0 15,-21 0-15,-21 21 16,-21-21 15</inkml:trace>
  <inkml:trace contextRef="#ctx0" brushRef="#br0" timeOffset="13987.49">8932 4551 0,'21'0'31,"1"0"-15,-1 0-16,0 0 0,0 0 0,21 0 16,-20 0-16,20 0 0,-21 0 15,21 0-15,1 0 0,-1 0 0,0 0 16,1 0-16,-1 0 0,0 0 0,1 0 15,-1 0-15,0-21 16,1 21-16,-1 0 0,0 0 0,-20 0 0,-1 0 16,0 0-1,-21-21 63,0-1-62</inkml:trace>
  <inkml:trace contextRef="#ctx0" brushRef="#br0" timeOffset="14383.22">10414 3747 0,'0'0'0,"0"21"0,-21-21 16,21 21-16,-21 0 0,-1 0 0,1 22 15,0-22-15,0 21 0,0 0 0,0 22 16,-1-22-16,1 1 0,-21-1 16,21 21-16,-22-20 0,22-1 0,-21 0 15,21-20-15,-22 20 0,22-21 0,0 21 16,0-20-16,0-1 0,21 0 15,-21 0-15,-1-21 16,22 21-16,-21-21 31</inkml:trace>
  <inkml:trace contextRef="#ctx0" brushRef="#br0" timeOffset="14980.36">7006 5440 0,'0'0'0,"-21"0"0,0 21 0,0-21 16,-1 0-16,1 0 0,0 0 15,21 21 1,21-21-16,22 0 16,-22 0-16,21 0 15,0 0-15,1 0 0,-1 0 0,0 0 16,1 0-16,20 0 0,-20 0 0,20-21 15,22 0-15,-22 0 0,22 21 0,-22-21 16</inkml:trace>
  <inkml:trace contextRef="#ctx0" brushRef="#br0" timeOffset="21679.67">7641 3069 0,'0'0'0,"21"-21"16,0 21-16,1-21 0,-1 21 15,0-21-15,0 0 0,0 21 16,0-22-16,1 1 0,-1 0 0,0 21 16,0-21-16,-21 0 0,21 21 0,-21-21 15,21 21-15,-21-22 0,0 1 16,0 0-16,-21 21 16,0 0-16,0 0 0,0 0 15,-22 0-15,22 0 0,-21 21 16,0 0-16,20-21 0,-20 22 0,0-22 15,21 21-15,-1 0 0,-20 0 0,21-21 16,0 21-16,0 0 16,21 1-16,0-1 0,0 0 15,0 0-15,0 0 16,21 0-16,0 1 16,0-22-16,0 21 0,0-21 0,22 21 15,-22 0-15,0 0 0,21-21 16,-20 21-16,20 1 0,-21-1 0,21 0 15,-20 0-15,-1-21 0,0 21 0,0 0 16,-21 1-16,0-1 0,21 0 16,-21 0-16,0 0 0,0 0 0,0 1 15,-21-22-15,0 21 0,0 0 0,0 0 16,-1 0-16,-20-21 0,21 21 16,-21-21-16,-1 0 0,22 0 15,-21 0-15,21 0 0,-1 0 0,-20 0 16,21-21-16,0 21 0,0-21 0,-22 21 15,22-21-15,21 0 0,-21 21 16,0-21-16,21-1 0,-21 22 0,21-21 16,0 0-16,0 0 15,21 21 1,0 0 0,0-21-16,0 21 0,0 0 15</inkml:trace>
  <inkml:trace contextRef="#ctx0" brushRef="#br0" timeOffset="22165.39">8276 3133 0,'0'-21'0,"-21"21"16,0 21 0,0-21-16,21 21 0,-22 0 15,1 0-15,21 0 0,-21 1 16,0-1-16,21 0 0,-21 0 0,21 21 16,-21-20-16,21-1 0,0 0 0,0 0 15,0 0-15,0 0 0,0 1 16,21-22-1,0 0-15,0 0 16,21 0-16,-20 0 0,-1-22 16,0 1-16,0 21 0,0-21 0,0 0 15,1 0-15,-1 0 0,0-1 16,0 1-16,-21 0 0,0 0 16,0 0-16,0 0 0,0-22 0,0 22 15,0 0-15,0 0 0,-21 0 0,0 21 16,21-22-16,-21 1 0,-1 21 15,1 0-15,0 0 0,0 0 0,0 0 16,0 0-16,-1 0 0,1 0 16,21 21-1,0 1 1</inkml:trace>
  <inkml:trace contextRef="#ctx0" brushRef="#br0" timeOffset="22783.11">9165 2667 0,'0'0'16,"0"-42"-16,21 21 0,-21-22 0,0 22 15,0 0-15,0-21 0,0 20 0,0 1 16,-21 0-16,0 21 15,0 0-15,0 0 16,-1 0-16,1 21 0,0 0 16,0 1-16,0 20 0,0 0 0,-22 1 15,22 20-15,-21-21 0,21 22 16,-22-1-16,22 1 0,-21-1 0,21 1 16,-1-1-16,1 22 0,-21-21 0,21 20 15,0-20-15,-1 20 0,22-20 16,-21-1-16,0 1 0,21-1 0,-21 1 15,21-1-15,0 1 0,0-1 0,-21-20 16,21-1-16,0 0 16,0 1-16,0-1 0,0 0 0,0-20 0,0-1 15,0 0-15,0 0 0,21 0 0,0 0 16,0-21 0,0 0-16,1 0 0,-1 0 15,0 0-15,0-21 0,0 0 0,0 21 16,22-42-16,-22 21 0,0-1 0,0 1 15,0-21-15,1 0 0,-1-1 16,0 1-16,-21 0 0,21-1 0,-21 1 16,0 0-16,0-1 0,0 1 0,-21 0 15,-21-1-15,20 1 0,-20 0 16,21-1-16,-21 1 0,-1 21 0,-20-22 16,42 22-16,-22 21 0,1-21 0,0 21 15,20-21-15,1 21 0,0 0 0,42 0 47,0 0-47,1 0 0,20 0 16,-21-21-16,21 21 0,1-21 15,-1 21-15,0-22 0,1 1 0,-1 0 16,0 0-16,22 0 0</inkml:trace>
  <inkml:trace contextRef="#ctx0" brushRef="#br0" timeOffset="23056.06">9525 2667 0,'-21'0'16,"0"0"-16,21 21 0,-22-21 0,22 21 16,-21 22-16,21-22 0,-21 0 0,21 21 15,0 1-15,-21-22 0,0 21 0,21 1 16,-21-1-16,-1 0 0,22 1 15,-21-1-15,21-21 0,0 21 0,-21 1 16,21-22-16,-21 21 0,21-21 0,0 1 16,0-1-16,0 0 15,0-42 32</inkml:trace>
  <inkml:trace contextRef="#ctx0" brushRef="#br0" timeOffset="23275.93">9080 3112 0,'22'-22'47,"-1"22"-47,21 0 15,-21 0-15,0-21 0,1 21 0,20 0 16,-21 0-16,21-21 0,-20 21 0,20 0 16,-21 0-16,0 0 0,22-21 15,-22 21-15,0 0 0,0 0 16</inkml:trace>
  <inkml:trace contextRef="#ctx0" brushRef="#br0" timeOffset="23905.99">9800 3027 0,'-21'0'0,"21"21"0,-21-21 16,0 21-16,21 0 0,0 1 0,-22-22 15,1 42-15,21-21 0,-21 0 16,21 0-16,-21 1 0,21-1 0,0 0 15,0 0-15,-21 0 0,21 0 0,0 1 16,0-1-16,0 0 16,21-21 15,0-21-31,0 0 16,0 21-16,1-22 0,-1 1 15,0 0-15,0 0 0,0 0 16,0 21-16,1-21 0,-1 21 0,0 0 15,-21-22-15,21 22 0,0 0 16,0 0-16,1 22 16,-22-1-16,0 0 15,0 0-15,21 0 16,0 0-16,0-21 16,0 22-16,0-22 0,1 0 15,-1 0-15,0 0 0,0 0 16,21 0-16,-20 0 15,-1 0-15,0-22 0,21 1 0,-21 21 16,1-21-16,-1 0 0,0 0 0,-21 0 16,0-1-16,21-20 0,-21 21 15,0 0-15,0-22 0,0 22 0,0 0 16,0 0-16,0-21 0,-21 20 16,21 1-16,-21 0 0,0 21 0,-1 0 15,1 0-15,0 0 16,0 0-16,21 21 15,-21-21-15,21 21 0,-21-21 16,21 22-16,0-1 16,0 0-16,0 0 15,21-21 1,0 0-16</inkml:trace>
  <inkml:trace contextRef="#ctx0" brushRef="#br0" timeOffset="24415.7">10795 2985 0,'0'-22'16,"-21"22"0,0 0-16,-1 0 0,1 0 15,0 0-15,0 22 16,0-1-16,0-21 0,-1 21 0,1 0 15,0 0-15,21 0 0,-21 22 0,21-22 16,-21 0-16,21 0 0,0 0 16,0 1-16,0-1 0,0 0 15,0 0-15,21-21 16,0 0 0,0 0-16,0 0 15,1 0-15,-1-21 0,0 0 0,0 0 16,0-1-16,-21 1 0,21 0 15,1 0-15,-22 0 0,21-22 16,-21 22-16,0 0 0,21 0 0,-21 0 16,21 0-16,-21-1 0,0 1 15,0 42 1,0 1 0,0-1-16,0 0 0,0 0 15,0 0-15,0 0 0,0 1 16,0-1-16,0 0 0,0 0 0,0 0 15,0 0-15,21 1 0,-21-1 0,0 0 16,0 0-16,21-21 0,-21 21 16,22-21-16,-1 0 15,0 0 1,0 0-16,0 0 16</inkml:trace>
  <inkml:trace contextRef="#ctx0" brushRef="#br0" timeOffset="24887.54">11112 2985 0,'0'0'0,"0"-22"16,0 1 0,22 21-16,-1 0 15,-21-21-15,21 21 0,0 0 0,0 0 16,0 0-16,1 0 0,-1 0 15,0 21-15,0-21 16,-21 21-16,21 1 0,-21-1 0,0 0 16,0 0-16,0 21 0,0-20 0,0-1 15,0 21-15,0-21 0,0 0 16,0 1-16,0-1 0,0 0 0,0 0 16,0 0-16,-21-42 46,21 0-46,0 0 16,0 0-16,0-1 0,0 1 0,0 0 16,21-21-16,-21 21 0,21-1 15,1 1-15,-22-21 0,21 21 0,0 0 16,0-22-16,-21 22 0,21 0 0,0 0 16,1 0-16,-1-1 15,0 22-15,-21-21 0,21 21 16,0 0-16,0 0 15,1 0-15,-22 21 32,0 1-17,0-1-15</inkml:trace>
  <inkml:trace contextRef="#ctx0" brushRef="#br0" timeOffset="25295.86">11684 3090 0,'21'0'0,"-42"0"0,63 0 16,-21 0-16,1 0 0,-1 0 15,0 0 1,0 0-16,0-21 0,0 21 0,1 0 0,-1-21 16,0 0-16,0 0 15,-21 0-15,21 21 0,-21-22 16,0 1-16,0 0 0,0 0 15,-21 21 1,0 0-16,0 0 0,0 0 16,-1 0-16,1 0 0,0 0 0,0 21 15,0 0-15,0 0 0,-1 1 0,22-1 16,-21 0-16,0 0 0,21 0 0,-21 0 16,21 22-16,0-22 0,0 0 15,0 0-15,0 0 0,0 1 16,0-1-16,21-21 0,0 0 0,0 21 15,1-21-15,-1 0 16,0 0-16,0 0 0,0 0 0,0 0 16,1 0-16,-1 0 0,0-21 15,0 21-15,-21-21 16,21 21-16,0-22 0,-21 1 16</inkml:trace>
  <inkml:trace contextRef="#ctx0" brushRef="#br0" timeOffset="32079.46">8086 5567 0,'0'0'0,"0"-21"16,0 0 0,0-1-1,0 1 1,0 0-1,0 0 1,0 42 47,0 0-48,-22 0-15,22 1 16,0-1-16,0 0 0,-21 0 15,21 21-15,0-20 0,0 20 0,0-21 16,0 21-16,0-20 0,-21 20 16,21-21-16,0 21 0,-21-20 15,21 20-15,0-21 0,0 21 0,0-20 16,0-1-16,0 21 0,-21-21 16,21 22-16,-21-22 0,21 0 0,-22 21 15,22-21-15,0 22 0,0-22 0,-21 21 16,21-21-16,0 22 0,0-22 15,0 21-15,-21-21 0,21 1 0,0-1 16,-21 0-16,21 0 0,0 0 0,0 0 16,0 1-16,-21-22 0,21 21 15,0 0 1,0-42 31,0 0-47</inkml:trace>
  <inkml:trace contextRef="#ctx0" brushRef="#br0" timeOffset="33227.46">7959 6689 0,'21'0'109,"0"0"-109,0 0 0,0 0 16,22 0-16,-22 0 0,0 0 15,21 0-15,-21 0 0,22 0 16,-1 0-16,0 0 0,1 0 0,-1 21 15,22-21-15,-22 0 0,21 0 0,-20 0 16,20 0-16,1 21 0,-1-21 16,1 0-16,-22 0 0,22 0 0,-1 0 15,1 21-15,-1-21 0,-21 0 0,22 0 16,-22 0-16,22 0 0,-1 0 16,1 0-16,-22 0 0,22 21 15,20-21-15,-20 0 0,-1 0 0,1 0 16,-1 0-16,1 0 0,-1 0 0,1 0 15,-1 0-15,-20 0 0,20 0 0,-21 0 16,22 0-16,-22 0 0,22 0 16,-22 0-16,0 0 0,22 0 0,-22 0 15,1 0-15,-1 0 0,0 0 0,1 0 16,-1 0-16,0 0 0,1 0 16,-22 0-16,21 0 0,-21 0 0,22 0 15,-22 0-15,0 0 0,0-21 0,0 21 16,0 0-16,1 0 0,-22-21 31,0 0-31,-22 0 16,1 0-16,0 21 15,0-22-15,0 22 0,21-21 16,-21 21-16,-1-21 0,1 21 0,0-21 16,0 0-16,0 21 0,21-21 0,-21 21 15,-1 0-15,1-22 0,0 22 16,0 0-16,21-21 0,-21 21 15,0 0-15,42 0 63,0 21-63,0-21 0,0 0 0,0 22 16,1-22-16,20 0 0,-21 0 15,0 0-15,22 21 0,-22-21 0,21 0 16,-21 0-16,22 0 0,-22 0 0,21 0 15,-21 0-15,0 0 0,22 0 16,-22 0-16,0 0 0,0 0 0,0 0 16,1 0-16,-1 0 15,-21 21 17,0 0-17,-21 0-15,-1 0 0,1 1 16,0-1-16,0 0 15,0 0-15,0 0 0,-1 0 0,22 1 16,-21-1-16,0 0 0,0 0 0,0 0 16,0 0-16,-1 1 0,22-1 0,-21-21 15,21 21-15,-21 0 0,0-21 16,21 21-16,0 0 16,-21-21-16,0 0 46,21-21-30</inkml:trace>
  <inkml:trace contextRef="#ctx0" brushRef="#br0" timeOffset="34967.16">7959 6689 0,'-22'-21'16,"1"21"-1,0 0 1,21 21 15,-21 0-31,21 0 16,-21 0-16,21 0 0,0 1 15,-21-1-15,21 21 0,0-21 16,0 22-16,-22-22 0,22 21 0,-21-21 16,21 22-16,0-1 0,0 0 0,0 1 15,-21-1-15,21 0 0,-21 1 16,21 20-16,-21-21 0,21 1 0,0 20 15,0-20-15,-21-1 0,21 0 16,-22 1-16,22-1 0,-21 0 0,21 1 16,0-22-16,0 21 0,0 0 15,0 1-15,-21-1 0,21-21 0,0 22 16,-21-1-16,21-21 0,0 0 16,0 22-16,0-22 0,0 0 15,0 0-15,0 0 0,21-21 16,-21 21-16,21 1 15,0-1 1,1-21-16,-1 21 16,0-21-1,0 0-15,0 0 16,0 21-16,1-21 0,-1 0 16,0 0-16,0 0 0,0 0 15,0 0-15,1 0 16,-1 0-16,21 21 0,-21-21 0,0 0 15,22 21-15,-1-21 0,-21 0 0,22 0 16,-1 0-16,0 0 0,22 0 16,-22 0-16,0 0 0,22 0 0,-1 0 15,1 0-15,-1 0 0,22 0 0,-21 0 16,20 0-16,-20 0 0,20 22 0,-20-22 16,21 0-16,-22 0 0,22 0 15,-22 0-15,22 0 0,-22 0 0,22 21 16,0-21-16,-22 0 0,22 0 0,0 0 15,-22 0-15,22 0 0,-22 21 0,1-21 16,-1 0-16,22 0 16,-22 21-16,1-21 0,-1 0 0,1 0 15,-1 0-15,1 0 0,-1 0 0,-20 0 16,20 0-16,1 0 0,-1 0 0,-20 0 16,20 0-16,-21 0 0,1 0 0,-1 0 15,-21 0-15,22 0 0,-22 0 16,0 0-16,0-21 0,-21 0 15,0 0-15,0-1 16,-21 1 0,21 0-16,-21 21 15,21-21-15,-21 21 0,-1 0 16,22-21-16,-21 0 0,0 21 16,0-22-16,0 1 0,0 21 15,-1 0-15,1-21 0,0 21 0,0 0 16,0 0-16,0 0 0,-1 0 15,1-21-15,0 21 16,21 21 15,21 0-15,0-21-16,1 0 0,-1 0 16,0 21-16,21-21 0,-21 0 0,1 0 15,20 0-15,-21 22 0,21-22 16,-20 0-16,20 0 0,-21 0 15,0 0-15,0 0 0,22 0 0,-22 0 16,0 21-16,0-21 0,0 0 16,1 0-16,-22 21 0,0 0 15,0 0 1,0 0-16,-22-21 16,1 22-16,0-22 0,0 21 0,0 0 15,0 0-15,-22 0 0,22 0 0,-21 1 16,-1-1-16,1 0 0,21 21 0,-21-21 15,-1 1-15,1 20 0,0-21 16,-1 21-16,1-20 0,0-1 16,20 0-16,1 0 0,-21 0 0,21 0 15,0 1-15,21-1 0,-22 0 0,1-21 16,21 21-16,-21-21 0,21 21 16,-21-21-16,21-21 31,0 0-31,0-21 15,0 20-15</inkml:trace>
  <inkml:trace contextRef="#ctx0" brushRef="#br0" timeOffset="36516.08">11028 6477 0,'21'21'31,"0"-21"-31,-21 21 16,21-21-16,0 0 15,1 22-15,-1-22 0,0 0 16,0 0-16,0 0 15,22 0-15,-22 0 0,0 21 0,0-21 16,0 0-16,0 0 16,1 0-16,-1 0 0,0 0 15,-21 21 17,-21 0-17,0 0-15,-1-21 0,1 21 0,0 1 16,21-1-16,-21 0 0,0-21 15,0 21-15,-1 0 0,1 0 0,0 1 16,0-1-16,0 0 0,0 0 0,-22 0 16,22 0-16,0 1 0,0-22 15,0 21-15,-1 0 0,1-21 16,0 21-16,0 0 0,0-21 16,0 21-16,21 1 15,-22-22-15,44 0 63,-1-22-48,0 22-15,-21-21 0,21 21 16,0-21-16,0 21 0,1-21 16,20 0-16,-21 0 0,0-1 0,0 1 15,22 21-15,-22-21 0,21 0 16,-21 0-16,22 0 0,-22-1 0,0 1 15,0 0-15,0 21 0,1-21 0,-1 21 16,0 0-16,-21-21 0,21 21 0,-21 21 63,-21 0-48,0 0-15,21 0 0,-21 1 0,-1-1 16,-20 0-16,21 0 0,0 0 15,-22 0-15,1 1 0,0-1 0,-1 0 16,22-21-16,-21 21 0,0 0 16,20 0-16,-20-21 0,21 22 0,0-22 15,21 21-15,-21-21 0,42 0 32,0-21-17,0 21-15,0-22 0,0 1 0,22 0 16,-22 21-16,21-21 0,-21 0 0,22 0 15,-22-1-15,21 1 0,1 0 16,-22 0-16,21 0 0,-21 0 0,0 21 16,1-22-16,-1 22 0,0 0 15,-42 22 17,0-22-32,-1 21 0,1-21 15,0 21-15,0 0 0,0-21 0,0 21 16,-1 0-16,1 1 0,0-22 0,0 21 15,0 0-15,0 0 16,-1-21-16,1 0 0,21 21 0,-21-21 16,0 0-16</inkml:trace>
  <inkml:trace contextRef="#ctx0" brushRef="#br0" timeOffset="37503.76">12933 5630 0,'0'-21'15,"-21"0"-15,-1 21 16,1-21-1,21 0 1,21 0 0,1 21-16,20-22 15,-21 22-15,21-21 0,1 0 0,-1 0 16,0 21-16,1-21 0,-1 0 0,0-1 16,-20 1-16,20 0 15,-21 0-15,-21 0 0,0 0 0,0-1 16,0 1-16,-21 0 0,-21 0 15,-1 21-15,1 0 0,-22-21 16,1 21-16,-1 0 0,1 0 0,21 0 16,-22 0-16,1 0 0,20 21 0,1-21 15,21 21-15,-22 0 0,22-21 16,0 21-16,0 1 0,0 20 0,21-21 16,0 0-16,0 22 0,0-22 0,0 21 15,0-21-15,21 22 0,0-1 16,0 0-16,0 1 0,1-1 0,-1 0 15,0 1-15,-21-1 0,21 0 16,0 1-16,0-1 0,1-21 0,-1 21 16,-21 1-16,0-22 0,0 21 15,0-21-15,0 1 0,0 20 0,-21-21 16,-22 0-16,22 0 0,0 1 0,-21-22 16,20 21-16,-20 0 0,21-21 0,-21 0 15,20 0-15,-20 0 0,0 0 16,21 0-16,-22 0 0,22-21 0,0 0 15,0 21-15,0-22 0,-1 1 0,22 0 16,-21 0-16,21-21 16,0 20-16,0-20 0,0 21 15,0 0-15,0 0 0,0-1 0,0 1 16,0 0-16,21 21 0,1-21 0,-1 21 16,0 0-16,0 0 15,0 0-15,0 0 16,1 21-16,-1 0 0,0-21 15,-21 21-15,21 1 0,0-1 16,0 0-16,-21 0 16,22-21-16,-22 21 0</inkml:trace>
  <inkml:trace contextRef="#ctx0" brushRef="#br0" timeOffset="37911.51">13039 6138 0,'0'0'16,"21"0"-16,0 0 15,0-21-15,0 21 16,0-21-16,1 21 0,-1-21 16,21 0-16,-21 21 0,0-21 15,1 21-15,-1-22 0,0 1 16,0 0-16,0 21 0,-21-21 0,0 0 15,0 0-15,0-1 16,-21 22-16,0 0 0,0 0 0,0 0 16,-22 0-16,1 0 0,0 0 0,20 0 15,-20 22-15,0-1 0,21 0 16,-22 0-16,22 0 0,0 0 0,0 1 16,0-1-16,21 0 0,0 0 0,0 0 15,0 0-15,0 1 0,0-1 0,0 0 16,21 0-16,0-21 0,0 21 15,0-21-15,0 0 0,22 0 16,-22 0-16,21 0 0,1 0 0,-22 0 16,21 0-16,0 0 0,1 0 0,-1-21 15,0 0-15,1 21 0,-22-21 16,21 0-16,1-1 0,-22 1 0</inkml:trace>
  <inkml:trace contextRef="#ctx0" brushRef="#br0" timeOffset="38220.36">14139 5101 0,'0'0'0,"0"-21"0,0 0 16,-21 0-16,0 21 0,0 0 16,0 0-16,-1 0 0,1 21 0,0 0 15,0 21-15,-21-20 0,20 20 16,1 0-16,0 1 0,0-1 0,0 21 15,21 1-15,-21-1 0,-1 1 0,1-1 16,21 1-16,-21-1 0,21 1 16,-21-22-16,21 22 0,0-22 0,-21 0 15,21 1-15,-21-22 0,21 21 0,0-21 16,-22 1-16,22-1 0,0 0 0,0 0 16,22-21 15,-1 0-31,0 0 15,0-21-15,-21 0 0</inkml:trace>
  <inkml:trace contextRef="#ctx0" brushRef="#br0" timeOffset="38591.19">13885 6033 0,'0'21'16,"21"-21"15,1 0-31,20-21 0,-21 21 16,0-22-16,22 22 0,-22-21 0,21 21 15,-21-21-15,0 0 0,1 0 0,-1 0 16,0 21-16,-21-22 0,21 1 16,-21 0-16,0 0 0,0 0 15,-21 21-15,0 0 0,0 0 16,-22 0-16,22 21 0,0 0 15,-21 0-15,20 0 0,-20 1 0,21-1 16,0 0-16,0 0 0,-1 0 0,22 0 16,0 22-16,0-22 0,0 0 0,0 0 15,0 0-15,0 1 16,0-1-16,22-21 16,-1 21-16,0-21 0,21 0 0,-21 0 15,22 0-15,-22 0 0,21 0 0,1 0 16,-1 0-16,0-21 0,-21 0 15,22 21-15</inkml:trace>
  <inkml:trace contextRef="#ctx0" brushRef="#br0" timeOffset="39088.19">14647 5884 0,'0'0'0,"-21"0"31,0 0-31,0 0 0,21 22 16,-21-1-16,-1 0 15,1 0-15,21 0 16,0 0-16,-21 1 0,21-1 0,-21 0 16,21 0-16,-21-21 0,21 21 0,0 0 15,0 1-15,-21-22 16,21 21-16,0-42 47,0-1-32,0 1-15,21 0 0,-21 0 16,21 0-16,0 0 0,-21-1 0,21 1 16,0 0-16,22 0 0,-22 0 0,0 0 15,0-1-15,22 1 0,-22 21 16,0 0-16,21 0 0,-21 0 0,1 0 16,-1 0-16,0 0 0,0 21 0,0 1 15,0-1-15,1 0 0,-22 0 0,0 0 16,21 0-16,-21 1 0,0-1 15,0 0-15,0 0 0,0 0 16,0 0-16,-21-21 0,21 22 0,-22-1 16,22 0-1,-21-21-15,42-21 47,1 0-47,-1-1 16,0 1-16,0 0 15</inkml:trace>
  <inkml:trace contextRef="#ctx0" brushRef="#br0" timeOffset="39307.41">15261 5884 0,'0'0'0,"21"0"16,-21 22-1,0-1-15,0 0 16,0 0-16,-21 0 15,0-21-15,21 21 0,-21 1 0,21-1 16,0 0-16,-21 0 0,-1 0 16,1 0-16,21 1 15,0-44 17</inkml:trace>
  <inkml:trace contextRef="#ctx0" brushRef="#br0" timeOffset="39639.74">15409 5567 0,'0'0'0,"-42"21"16,21-21-16,0 21 0,-1 0 15,22 1-15,0-1 16,0 0-16,22-21 15,-1 0-15,0 0 16,0 0-16,0 0 0,0 0 16,-21-21-16,0 0 15,0-1-15,0 1 16,0 0-16,0 0 16,0 0-16,0 0 0,-21 21 0,0 0 15,0 0-15,0 0 0,0 0 16,-1 0-16,1 21 0,21 0 15,-21 0-15,21 0 0,0 22 16,0-22-16,0 0 0,0 0 0,0 0 16,0 0-16,0 1 0,21-1 15,-21 0-15</inkml:trace>
  <inkml:trace contextRef="#ctx0" brushRef="#br0" timeOffset="40839.76">15684 5906 0,'-21'0'15,"0"0"1,0 0-16,0 21 0,21 0 16,-21 0-16,21 0 0,-22 0 15,22 1-15,0-1 0,0 0 16,0 0-16,0 0 15,0 0-15,0 1 0,22-22 16,-1 0-16,0 0 16,0 0-16,0 0 0,0 0 15,1 0-15,20 0 0,-21 0 16,0 0-16,0-22 0,22 22 0,-22-21 16,0 0-16,0 21 0,0-21 0,1 0 15,-22 0-15,21-1 0,-21 1 16,0 0-16,0 0 15,-21 21 1,-1 21-16,22 0 16,-21 0-16,0 1 0,21-1 15,0 0-15,0 0 0,0 0 16,0 0-16,0 1 16,21-22-1,0 21-15,1-21 0,-1 0 0,0 0 16,0 0-16,0 0 0,22 0 15,-22 0-15,0-21 0,0 21 0,21-22 16,-20 1-16,-1 21 0,0-21 0,0 0 16,0 0-16,-21 0 0,0-1 0,21 1 15,-21 0-15,0 0 16,0 0-16,0 42 31,0 0-31,0 0 16,-21 0-16,21 1 0,0-1 15,0 0-15,-21 0 0,21 0 0,-21 0 16,0 1-16,21-1 0,-21-21 16,21 21-16,-22-21 31,22-21-15,0 0-1,0-1-15,0 1 16,0 0-16,0 0 0,22 0 0,-1 0 15,0-1-15,0 1 0,0 0 0,0 0 16,1 0-16,20 0 0,-21-1 0,0 22 16,22 0-16,-22 0 15,21 0-15,-21 0 0,0 0 0,22 0 16,-22 22-16,0-1 0,0 0 0,0 0 16,1 0-16,-22 0 0,0 1 0,21-1 15,-21 0-15,0 0 0,0 0 16,0 0-16,0 1 0,0-1 0,-21 0 15,-1 0-15,1-21 16,0 21 0,21-42 31,0 0-32,21 21 1,-21-21-1,21 21-15,-21-21 16,0-1-16,0 1 16,22 21-16,-22-21 0,21 0 0,-21 0 15,21 0-15,0-1 16,-21 1-16,21 0 0,0-21 0,1 21 16,-1-1-16,0 1 0,0 21 0,0-21 15,0 21-15,22 0 0,-22 0 16,0 0-16,0 0 0,0 21 15,1 0-15,-22 22 0,21-22 16,-21 21-16,0-21 0,0 22 0,0-22 16,0 21-16,0-21 0,0 1 15,0-1-15,0 0 0,0 0 0,0 0 16,0 0-16,-21 1 0,21-1 0,-22-21 16,22 21-16,22-21 31,-1-21-31,0 0 0,21-1 15</inkml:trace>
  <inkml:trace contextRef="#ctx0" brushRef="#br0" timeOffset="41437.96">18373 5736 0,'21'-21'16,"0"0"-16,0 0 16,0 0-16,0 21 0,1-22 15,-1 1-15,21 0 0,-21 0 16,22 0-16,-22 0 0,21-1 0,-21 1 16,0-21-16,22 21 0,-43-22 0,21 22 15,-21-21-15,0 21 0,0-22 16,0 22-16,0 0 0,-21 0 0,0 21 15,-22 0-15,1 0 0,0 0 0,-22 0 16,22 0-16,-22 21 0,22 0 16,-22 0-16,22 22 0,-21-22 0,41 21 15,-20-21-15,0 22 0,21-22 0,-1 21 16,22-21-16,0 1 0,0 20 16,0-21-16,0 21 0,0-20 0,43-1 15,-22 0-15,0 21 0,21-21 0,-20 1 16,20-1-16,-21 21 0,21-21 15,-20 22-15,20-22 0,-21 0 16,0 21-16,0-21 0,1 22 0,-22-22 16,0 0-16,0 0 0,0 22 0,0-22 15,0 0-15,-22 0 0,1 0 0,0-21 16,0 21-16,-21-21 0,20 0 16,-20 22-16,0-22 0,-1 0 0,1 0 15,0 0-15,-1 0 0,22 0 0,-21-22 16,0 22-16,20-21 0,-20 0 0,21 21 15,0-21-15,0 0 0,-1 0 16,1-1-16,21 1 0,-21 0 16,21 0-16,0 0 0,0 0 0,0-1 15,0 1-15,0 0 0,21 0 0,0 21 16,1-21-16,-1 0 0,21 21 16,-21-22-16,0 22 0,22 0 0,-22 0 15,21 0-15</inkml:trace>
  <inkml:trace contextRef="#ctx0" brushRef="#br0" timeOffset="41759.62">18563 6033 0,'42'0'16,"-20"0"-16,-1 0 0,0 0 16,0 0-16,0 0 0,0 0 15,22-22-15,-22 22 0,0-21 16,0 0-16,22 21 0,-22-21 0,0 0 15,-21 0-15,21-1 0,-42 22 32,0 0-32,0 0 15,-1 22-15,1-1 0,-21 0 0,21 0 16,0 0-16,-1 0 0,22 1 0,-21-1 16,21 0-16,-21 0 0,21 0 15,0 0-15,0 1 0,0-1 0,0 0 16,21 0-1,0-21-15,1 0 0,20 0 16,-21 0-16,21 0 0,-20 0 16,20 0-16,0 0 0,-21 0 0,22-21 15</inkml:trace>
  <inkml:trace contextRef="#ctx0" brushRef="#br0" timeOffset="42172.84">19283 5969 0,'0'0'0,"-21"-21"16,21 0-16,0 0 0,21 21 31,0-22-31,0 22 0,0 0 0,0 0 16,22 0-16,-22 0 0,0 22 0,0-1 16,0 0-16,1-21 0,-22 21 15,0 0-15,0 0 0,0 22 0,0-22 16,0 0-16,0 0 0,0 0 0,0 1 15,0-1-15,0 0 0,0 0 0,-22 0 16,1 0-16,21-42 63,0 0-63,0 0 0,0 0 15,21-22-15,-21 22 0,22 0 16,-1-21-16,0 21 0,0-1 0,0-20 15,0 21-15,1 0 0,-1 0 0,0 21 16,-21-22-16,21 22 0,0 0 16,-21-21-16,21 21 15,1 0-15,-22 21 0,21-21 16,-21 22-16,21-22 16,0 21-16</inkml:trace>
  <inkml:trace contextRef="#ctx0" brushRef="#br0" timeOffset="42575.48">19960 5906 0,'0'-22'0,"21"22"47,-21 22-47,21-22 15,-21 21-15,0 0 0,0 21 0,0-21 16,22 1-16,-22-1 0,0 0 0,0 0 15,0 21-15,0-20 16,0-1-16,0 0 0,0 0 0,21 0 16,-21 0-16,0 1 0,21-22 15,-21 21-15,21-21 16,0 0-16,0-21 16,1-1-1,-22 1-15,21 0 0,0 0 0,-21 0 16,21 0-16,0-22 0,-21 22 0,21-21 15,1-1-15,-22 22 0,21-21 0,0 21 16,-21 0-16,0-1 0,0 1 16,21 21-16,-21-21 0,21 21 15,0 21 17,-21 0-32,0 1 15,22-22-15,-22 21 0,0 0 16</inkml:trace>
  <inkml:trace contextRef="#ctx0" brushRef="#br0" timeOffset="43342.89">20595 6075 0,'42'0'16,"-20"0"-16,-1 0 0,0 0 16,0 0-16,0-21 0,0 21 15,1-21-15,-1-1 0,0 22 16,0-21-16,0 0 0,-21 0 15,21 0-15,-21 0 16,0-1-16,-21 22 31,0 0-31,21 22 0,-42-1 16,42 0-16,-43 0 0,22-21 0,0 21 16,0 0-16,0 22 0,21-22 0,-21 0 15,-1 0-15,22 0 0,0 1 16,0-1-16,0 0 0,0 0 15,22 0 1,-1-21-16,0 0 0,0 0 16,0 0-16,0 0 0,22 0 15,-22 0-15,21-21 0,-21 21 0,22-21 16,-22 0-16,0 21 0,21-21 16,-20-1-16,-1 1 0,0-21 0,0 21 15,0 0-15,0-22 0,1 22 0,-22 0 16,0 0-16,0 0 0,0-1 15,21 1-15,-21 0 0,0 0 16,-21 21 0,21 21-1,0 0 1,0 0 0,21-21-1,0 0 1,0 0-16,0 0 15,0-21-15,1 21 0,-1 0 0,0-21 16,0 21-16,-21-21 0,21 21 0,0 0 16,-21-21-16,0 0 0,0 42 47,-21 0-47,21 0 0,-21 0 0,0 0 15,0 22-15,0-22 0,21 0 16,-22 21-16,1-20 0,21-1 15,0 21-15,0-21 0,0 0 0,0 1 16,0-1-16,0 0 0,0 0 16,0 0-16,21-21 15,1 21-15,-1-21 0,0 0 0,0 0 16,0 0-16,0 0 0,1 0 0,-1 0 16,0 0-16,0-21 0,0 0 15,-21 0-15,21 21 0,-21-21 0,0 0 16,0-1-16,0 1 15</inkml:trace>
  <inkml:trace contextRef="#ctx0" brushRef="#br0" timeOffset="45511.42">12594 8001 0,'0'0'0,"0"-21"15,21 0-15,-21 0 0,0-1 16,0 1-16,0 0 0,0 0 0,0 0 16,0 0-16,0-1 0,0 1 15,-21 0-15,0 21 0,0 0 16,0 0-16,-1 0 0,1 0 15,0 0-15,-21 21 0,21 0 0,-1 1 16,-20 20-16,21 21 0,-21-20 16,20 20-16,1 1 0,-21-1 0,21 1 15,0-22-15,-1 22 0,22-1 16,0-21-16,0 1 0,0-1 0,0 0 16,0 1-16,0-22 0,22 21 0,-1-21 15,0 1-15,0-1 0,21 0 0,-20-21 16,20 0-16,-21 0 0,21 0 15,1 0-15,-22 0 0,21 0 0,1-21 16,-1 21-16,-21-21 0,21-1 0,1 1 16,-1 0-16,0 0 0,1-21 0,-22-1 15</inkml:trace>
  <inkml:trace contextRef="#ctx0" brushRef="#br0" timeOffset="46000.14">13250 7789 0,'0'0'0,"21"-42"0,-21-64 15,0 85-15,0 0 16,-21 42 0,21 0-1,-21 22-15,0-22 0,21 21 0,0 22 16,0-22-16,-21 21 0,21 1 16,-21-1-16,21 1 0,-22-1 0,22 1 15,0-22-15,-21 22 0,0-22 16,21 0-16,-21 1 0,21-22 0,0 21 15,-21-21-15,0 1 0,21-1 16,0 0-16,0 0 0,0-42 31,0 0-15,0 0-16,21-1 0,0 1 0,0 0 16,0-21-16,0 21 0,1-22 15,-1 22-15,0-21 0,21 21 0,-21-22 16,22 22-16,-1-21 0,-21 21 15,22-1-15,-22 22 0,21 0 0,-21 0 0,0 0 16,1 0-16,-1 22 16,0-1-16,0 21 0,-21-21 0,0 0 15,0 22-15,0-22 0,0 21 0,0-21 16,0 1-16,0-1 0,0 0 0,0 0 16,-21 0-16,21 0 0,-21 1 0,0-1 15,21 0 1,21-21 15,0-21-31,0 0 16</inkml:trace>
  <inkml:trace contextRef="#ctx0" brushRef="#br0" timeOffset="46423.9">13822 8255 0,'0'0'0,"-21"-42"15,21 21 1,0-1-16,0 1 0,0 0 16,21 21-16,0-21 0,0 21 15,0 0-15,22 0 0,-22 21 0,0-21 16,21 21-16,-21 22 0,1-22 16,-1 21-16,0-21 0,0 22 0,0-1 15,-21-21-15,21 21 0,-21-20 16,0 20-16,0-21 0,0 21 0,0-20 15,0-1-15,-21 0 0,0 0 0,0 0 16,0 0-16,0-21 0,-1 0 0,1 22 16,0-22-16,0 0 15,21-22-15,0 1 16,0 0-16,0 0 0,0 0 0,0 0 16,0-1-16,0-20 0,21 21 0,-21-21 15,21 20-15,0-20 0,1 0 16,-1-1-16,0 1 0,-21 21 0,21-21 15,0 20-15,0 1 0,1 0 0,-1 0 16,0 21-16,0-21 0,0 21 0,0 0 16,1 0-16,-1 0 15,0 0-15,-21 21 16,21-21-16,0 21 0,-21 0 16,21 0-16,-21 1 0</inkml:trace>
  <inkml:trace contextRef="#ctx0" brushRef="#br0" timeOffset="46879.34">14711 8255 0,'0'0'0,"0"-21"0,0-21 16,0 20-16,0 1 0,0 0 16,0 0-16,-21 21 15,-1 0-15,1 0 0,0 0 16,0 21-16,0 0 0,21 0 15,-21 1-15,-1 20 0,1-21 0,0 21 16,0-20-16,21 20 0,-21-21 0,21 21 16,-21-20-16,21 20 0,0-21 0,0 0 15,0 0-15,0 1 0,0-1 16,0 0-16,21 0 0,0-21 0,0 0 16,0 21-16,0-21 0,22 0 0,-22 0 15,0 0-15,21 0 0,-20-21 16,20 21-16,-21-21 0,21 0 0,-20 21 15,-1-21-15,21-1 0,-21-20 0,0 21 16,-21-21-16,0-1 0,22 1 16,-22 0-16,0-1 0,0 1 0,0 0 15,-22-1-15,1 1 0,0 0 0,0 20 16,0 1-16,-22 21 0,22 0 0,0 0 16,-21 0-16,-22 21 15,43 1-15,0-1 0,0 21 0,0-21 16,-1 0-16,22 1 0,0 20 0,0-21 15,0 0-15,0 0 0,0 1 0,22-1 16,-1 0-16,0-21 16,0 0-16,0 0 0</inkml:trace>
  <inkml:trace contextRef="#ctx0" brushRef="#br0" timeOffset="47547.49">15409 8107 0,'0'0'0,"0"21"16,0 0 0,-21 0-16,21 1 0,-21-1 15,0 21-15,21-21 0,0 0 0,0 22 16,-21-22-16,21 21 0,-22-21 16,22 1-16,-21-1 0,21 0 0,0 0 15,0 0-15,-21 0 0,21 1 16,-21-22-16,0 0 15,0 0 1,-1-22-16,22 1 16,-21 0-16,21 0 0,0-21 15,0 20-15,0 1 0,0-21 16,21 0-16,1 20 0,-22-20 0,21 0 16,0 21-16,21-22 0,-21 22 0,1 0 15,20 0-15,-21 0 0,21 21 0,-20 0 16,-1 0-16,0 0 0,0 0 15,0 21-15,0 0 0,1 0 16,-1 0-16,-21 22 0,21-22 0,-21 0 16,0 21-16,0-21 0,21 1 0,-21-1 15,0 21-15,0-21 0,0 0 0,0 1 16,0-1-16,-21 0 16,0-21-1,0 0 1,21-21-16,0 0 0,0-1 15,0-20-15,21 21 16,0 0-16,0-22 0,0 22 0,0-21 16,1 0-16,-1-1 0,21 22 15,-21-21-15,0 21 0,1-1 0,-1 1 16,21 0-16,-21 21 0,0 0 16,1 21-16,-22 0 0,21 1 0,-21-1 15,0 0-15,0 21 0,0-21 16,0 22-16,0-22 0,0 0 0,0 21 15,0-20-15,0-1 0,-21 0 0,21 0 16,-22 0-16,22 0 0,-21 1 16,21-1-16,0-42 47</inkml:trace>
  <inkml:trace contextRef="#ctx0" brushRef="#br0" timeOffset="47907.29">16171 8255 0,'0'0'0,"21"0"32,1 0-32,-1 0 0,0 0 15,21 0-15,-21 0 0,22 0 16,-1 0-16,-21 0 0,22-21 0,-1 21 15,-21-21-15,0 0 0,0 21 0,1-22 16,-22 1-16,0 0 0,0 0 16,0 0-16,0 0 0,0-1 0,-22 1 15,1 0-15,0 0 0,0 0 0,0 21 16,0 0-16,-22 0 0,22 0 0,-21 21 16,-1 0-16,22 21 0,-21-20 15,21 20-15,0 0 0,-22-21 0,22 22 16,0-1-16,21-21 0,0 22 0,0-22 15,0 21-15,0-21 0,0 0 0,0 1 16,0-1-16,21 0 0,0 0 16,22-21-16,-22 0 0,21 21 15,0-21-15,1 0 0,-1 0 0,0 0 16,1 0-16,-1-21 0</inkml:trace>
  <inkml:trace contextRef="#ctx0" brushRef="#br0" timeOffset="48899.77">17166 8192 0,'21'-22'0,"-42"44"0,63-65 16,-42 22-16,0 0 0,0 0 0,0 0 16,-21-1-16,0 22 15,0 0-15,0 0 0,0 0 0,-22 22 16,22-1-16,-21 0 0,21 0 16,-22 0-16,22 22 0,-21-22 15,21 21-15,-1 0 0,1-20 0,0 20 16,0-21-16,0 21 0,21-20 0,-21 20 15,21-21-15,0 0 0,0 0 0,0 1 16,21-1-16,0-21 0,0 0 16,0 0-16,0 0 0,22 0 15,-22 0-15,0 0 0,21 0 0,-20 0 16,20-21-16,-21-1 0,21 1 0,-20 0 16,-1-21-16,21-1 0,-21 1 0,22 0 15,-22-1-15,21-20 0,0-1 16,-20 1-16,20-22 0,0 22 15,-21-1-15,22 1 0,-22-1 0,21 1 16,-21-1-16,1 22 0,-22 0 0,0-1 16,0 22-16,0-21 0,0 21 15,-22 42 1,1 0-16,0 0 0,0 0 0,0 22 16,0-1-16,-22 0 0,22 1 0,0-1 15,0 0-15,-22 1 0,22 20 16,0 1-16,0-22 0,0 21 0,21-20 15,-21 20-15,-1-20 0,22-1 0,-21 0 16,21 1-16,0-1 0,0 0 16,0-21-16,0 1 0,0-1 0,21 0 15,1 0-15,-1 0 0,0-21 16,21 0-16,-21 21 0,1-21 0,20 0 16,0 0-16,-21 0 0,22 0 0,-1 0 15,0-21-15,-20 0 0,20 0 0,-21 0 16,21 0-16,-20-1 0,-1-20 0,21 21 15,-42 0-15,21-22 0,-21 22 16,0-21-16,0 21 0,0 0 0,0-1 16,0 1-16,-21 21 0,0 0 15,0 0-15,0 0 16,-1 0-16,1 21 0,21 1 16,0-1-16,0 0 0,0 0 15,0 0-15,0 0 0,0 1 16,0-1-16,0 0 0,0 0 0,21 0 15,1 0-15,-22 1 0,0-1 16,0 0-16,21-21 16,0 21-16,0-21 15,0 0-15,0 0 0,1 0 16,-1 0-16,0 0 0,0 0 16,0 0-16,0 0 0,1 0 0,-1-21 15,0 21-15,0-21 0,0 0 16,22-1-16,-43 1 0,42 0 0,-42 0 15,21 0-15,0-22 0,0 22 16,-21 0-16,22-21 0,-22 21 16,0-1-16,0 44 15,-22-1 1,1 0-16,21 0 0,0 0 0,-21 0 16,0 1-16,21-1 0,0 0 0,-21 0 15,21 0-15,0 0 0,0 1 0,0-1 16,0 0-16,0 0 15,21-21 17,0-21-17,-21 0-15,0 0 0</inkml:trace>
  <inkml:trace contextRef="#ctx0" brushRef="#br0" timeOffset="49079.67">18330 7916 0,'0'0'0,"-21"0"0,-21-21 16,21 21-16,21-21 15,21 21 17,-21 21-17,21 0-15,0-21 0,0 0 16,-21 22-16,21-22 0</inkml:trace>
  <inkml:trace contextRef="#ctx0" brushRef="#br0" timeOffset="49427.26">18605 8043 0,'0'22'0,"-21"-22"0,0 0 16,21 21-16,0 0 0,0 0 15,0 0-15,0 0 0,0 1 16,0-1-16,0 0 0,0 0 15,0 21-15,21-20 0,-21-1 16,0 0-16,21 0 0,1 0 0,-22 0 16,21 1-1,0-22 1,0 0 0,-21-22-16,21 1 0,0 21 15,-21-21-15,22 0 0,-22 0 0,21 0 16,0-22-16,0 22 0,-21-21 0,21-1 15,0 22-15,1-21 0,-1 21 0,0-22 16,-21 22-16,21 0 16,-21 0-16,21 21 0,-21-21 0,21 21 31,-21 21-31,0 0 16,0 0-16</inkml:trace>
  <inkml:trace contextRef="#ctx0" brushRef="#br0" timeOffset="50027.38">19008 8255 0,'0'0'16,"21"0"-1,0 0-15,0 0 0,0 0 16,-21-21-16,21 21 0,1-21 0,-1 21 16,0-21-16,0-1 0,0 22 0,0-21 15,1 0-15,-1 0 0,-21 0 16,21 21-16,-21-21 0,21-1 0,-21 1 15,0 0-15,-21 21 16,0 0-16,0 0 0,-1 21 16,1 0-16,21 1 0,-21-1 15,0 0-15,0 0 0,0 0 0,21 0 16,0 22-16,0-22 0,-22 0 0,22 0 16,0 0-16,0 1 0,0-1 0,0 0 15,0 0-15,22-21 16,-1 0-16,0 21 0,21-21 15,-21 0-15,1 0 0,20 0 0,0 0 16,-21 0-16,22 0 0,-1 0 0,0-21 16,-20 21-16,20-21 0,0 0 0,-21 0 15,22-1-15,-22 1 0,21 0 16,-21-21-16,1 21 0,-22-22 0,0 22 16,21 0-16,-21-21 0,0 20 0,0 1 15,0 0-15,-21 21 16,-1 0-16,1 0 15,21 21 1,0 0-16,0 1 16,0-1-16,0 0 0,21-21 0,-21 21 15,0 0-15,0 0 0,0 1 16,0-1-16,0 0 0,0 0 0,0 0 16,0 0-16,-21 1 0,21-1 0,-21 0 15,0 0-15,21 0 0,-21-21 16,21 21-16,0 1 15,0-1 1,21-21 0,0 0-1,0 0-15,0-21 0,22 21 16</inkml:trace>
  <inkml:trace contextRef="#ctx0" brushRef="#br0" timeOffset="50331.2">20299 8192 0,'-21'0'0,"-1"0"16,1 0-16,0 21 15,0-21-15,21 21 0,0 0 16,21-21 0,0 0-1,0 0-15,1 0 16,-1 0-1,-21-21 1,0 0-16,0 0 16,-21 21-1,-1 0-15,1 0 16,0 21 0,21 0-1,21-21 1,0 0-16,1 0 0</inkml:trace>
  <inkml:trace contextRef="#ctx0" brushRef="#br0" timeOffset="50775.96">20913 8086 0,'0'0'0,"21"0"47,0 0-31,0 0-16,0 0 15,0 0-15,22 0 0,-22 0 0,0 0 16,0-21-16,0 21 0,1 0 16,-1-22-16,0 1 0,0 21 15,-21-21-15,21 0 0,-21 0 16,0 0-16,0-1 0,0 1 15,-21 21-15,0 0 16,0 0-16,-22 0 0,22 0 0,-21 0 16,21 21-16,-22 1 0,22-1 15,-21 0-15,21 0 0,0 21 0,-1-20 16,1 20-16,0 0 0,0-21 0,21 22 16,0-1-16,0-21 0,0 0 0,0 22 15,0-22-15,0 0 0,21 0 16,0 0-16,0 1 0,1-1 15,-1 0-15,21 0 0,-21-21 0,22 0 16,-22 0-16,21 0 0,0 0 0,-20 0 16,20 0-16,-21 0 0,21 0 0,-20 0 15,20-21-15,-21 21 0,0-21 16</inkml:trace>
  <inkml:trace contextRef="#ctx0" brushRef="#br0" timeOffset="51047.81">21632 8022 0,'0'0'0,"0"-21"0,21 21 47,1 21-47,-1 0 16,0 1-16,0-1 0,0 0 0,0 0 16,22 0-16,-22 0 0,0 22 0,21-22 15,-20 0-15,-1 0 0,0 0 0,0 1 16,0-1-16,0 0 15,-21 0-15,22 0 0,-1-21 16,0 0-16,0 0 31,-21-21-15,0 0-16,0 0 0,0 0 0,0-1 16,21 1-16</inkml:trace>
  <inkml:trace contextRef="#ctx0" brushRef="#br0" timeOffset="51267.71">22183 8022 0,'0'0'16,"-22"0"0,1 0-16,0 0 0,0 21 15,0 1-15,0-1 0,-22 0 0,22 0 16,0 0-16,-21 22 0,-1-22 0,22 21 16,-21-21-16,-1 0 0,22 22 15,-21-22-15,21 0 0,0 0 16,-1 22-16,1-22 0,0 0 0,21 0 0,-21-21 15,21 21-15,0 0 0,0 1 16,21-22 0,0 0-1,22 0-15,-22 0 0</inkml:trace>
  <inkml:trace contextRef="#ctx0" brushRef="#br0" timeOffset="51687.49">22331 8276 0,'0'0'0,"21"0"47,0 0-47,0 0 0,22 0 0,-22 0 15,0 0-15,0 0 0,0 0 0,22-21 16,-22 21-16,0 0 0,0-21 0,0 0 15,0 21-15,1-21 0,-1-1 16,0 1-16,-21 0 0,0 0 0,21 21 16,-21-21-16,0 0 0,0-1 0,0 1 15,-21 21 1,0 0-16,-22 0 0,22 0 0,-21 0 16,21 21-16,-22-21 0,22 22 0,-21-1 15,21 21-15,0-21 0,-1 0 16,1 22-16,0-22 0,0 21 0,21-21 15,0 1-15,0-1 0,0 0 0,0 0 16,0 0-16,21 0 0,0 1 0,0-1 16,1-21-16,-1 21 0,0-21 15,21 0-15,-21 0 0,1 0 0,20 0 16,-21 0-16,21 0 0,-20 0 0,-1 0 16,0 0-16,0 0 0,0 0 0,0-21 15,-21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09:18:32.4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7726 2096 0,'-21'21'141,"-1"0"-141,1-21 15,21 21-15,-21 0 16,21 0-16,-21-21 16,21 22-16,-21-22 15,21 21-15,-21-21 16,21 21 0,21-42 93,0 0-93,0 21-16,0-22 0,0 1 15,1 0-15,-1 0 0,0 0 16,0 0-16,0-1 0,22 1 15,-22-21-15,21 21 0,-21-22 0,22 1 16,-22 21-16,21-21 0,0 20 0,-20-20 16,20 21-16,0-21 0,-21 20 15,22 1-15,-22-21 0,0 21 0,0 0 16,0-1-16,1 1 0,-1 21 16,0-21-16,0 0 0,-21 0 15,0 0-15,21 21 0,-21-22 16,-21 22 15,0 22-31,0-22 16,0 21-16,-22 0 0,22-21 0,0 21 15,-21 0-15,20 0 0,1 1 16,-21-1-16,21 0 0,0 0 0,-1 0 16,1 0-16,21 1 15,-21-1-15,21 0 0,0 0 0,0 0 16,0 0-1,0 1 1,21-22-16,-21 21 0,21-21 16,1 0-16,-1 0 0,-21 21 0,21-21 15,0 0-15,-21 21 16,21-21-16,0 0 0,1 21 16,-1 0-16,0 1 15,0-22-15,-21 21 0,0 0 16,21-21-16,-21 21 0,0 0 15,21-21-15,-21 21 0,0 1 0,0-1 16,0 0-16,-21 0 16,0 0-16,0-21 0,0 21 15,0 1-15,-1-22 16,1 0-16,0 0 0,-21 21 0,21-21 16,-1 0-16,-20 0 0,21 0 15,-21 0-15,20 0 0,-20 0 0,21 0 16,0-21-16,-22-1 0,22 22 0,0-21 15,-21 0-15,21 0 0,-1 0 16,22 0-16,-21-1 0,0 1 16,21 0-16,0 0 0,0 0 15,21 21 63,0 0-78,1 0 0,-1 0 16,0 0-16</inkml:trace>
  <inkml:trace contextRef="#ctx0" brushRef="#br0" timeOffset="512.7">8467 2074 0,'0'0'0,"21"0"47,0 0-31,-21-21-16,21 0 0,0 21 15,0-21-15,-21 0 0,22 0 16,-22-1-16,21 22 16,-21-21-16,0 0 0,0 0 15,0 0-15,-21 21 32,-1 0-32,1 0 15,0 0-15,0 0 0,0 21 0,21 0 16,-21 0-16,-1-21 0,1 21 15,0 1-15,21 20 0,-21-21 0,21 0 16,-21 0-16,21 1 0,0-1 0,0 0 16,-21 0-16,21 0 15,0 0-15,0 1 0,0-1 16,0 0-16,21-21 16,-21 21-16,21-21 0,0 0 15,0 0-15,0 0 0,1 0 0,-1 0 16,0 0-16,0 0 0,0 0 0,0 0 15,22 0-15,-22-21 0,21 0 0,1 21 16,-1-21-16,0-1 0,1 1 16</inkml:trace>
  <inkml:trace contextRef="#ctx0" brushRef="#br0" timeOffset="972.44">9334 1397 0,'0'0'0,"-21"-21"0,21 0 15,-21 21-15,0-21 16,0 21-16,0 0 16,-1 0-1,1 21-15,0-21 16,21 21-16,-21 0 0,0 0 0,0 0 15,-1 1-15,1 20 0,21-21 0,-21 21 16,0 1-16,0-1 0,0 0 16,-1 1-16,1-1 0,0 0 15,21 1-15,-21-1 0,21 0 0,-21-20 16,21 20-16,-21 0 0,21-21 16,0 1-16,0 20 0,0-21 0,0 0 15,0 0-15,0 1 0,0-1 0,21 0 16,0-21-16,0 21 15,0-21-15,0 0 0,1 0 16,-1 0-16,0 0 0,0 0 16,0 0-16,0 0 0,1 0 15,-1 0-15,0-21 0,0 21 16,0-21-16,0 0 0,1-1 16,-1 1-16,-21 0 15,21 21-15,-21-21 0,0 0 0,0 0 16,0-1-16</inkml:trace>
  <inkml:trace contextRef="#ctx0" brushRef="#br0" timeOffset="1195.31">8911 1905 0,'0'0'0,"-42"0"15,63 0 16,0 0-31,0 0 16,0-21-16,1 21 0,-1 0 0,0 0 16,0-21-16,0 21 0,22 0 15,-22 0-15,0 0 0,0 0 16,0 0-16,0 0 0,-21-21 0,22 21 16,-1 0-16</inkml:trace>
  <inkml:trace contextRef="#ctx0" brushRef="#br0" timeOffset="1667.86">9631 1778 0,'0'0'0,"-21"0"0,-1-21 16,22 42 15,-21 0-15,21 0-16,-21 1 16,21 20-16,-21-21 0,21 0 0,-21 22 15,21-1-15,0 0 0,-21 1 16,-1-1-16,1 0 0,0 1 0,21 20 15,-21-21-15,0 22 0,0-1 0,-1 1 16,1-1-16,0 1 0,0-1 16,0-20-16,21 20 0,-21 1 0,21-22 15,-22 22-15,1-22 0,21 0 0,0 1 16,0 20-16,-21-21 0,21 1 0,-21-22 16,21 21-16,0-21 0,0 22 15,0-22-15,0 0 0,0 0 16,0-42 15,0 0-31,0 0 0,0 0 16,21-1-16,0-20 0,0 21 15,1-21-15,-22-1 0,21 1 0,0 0 16</inkml:trace>
  <inkml:trace contextRef="#ctx0" brushRef="#br0" timeOffset="2063.54">9356 2032 0,'0'0'0,"-22"-42"15,22 21-15,0-1 0,-21 1 16,21 0-16,0 0 0,0 0 0,0 0 16,0-1-16,0 1 0,21 0 15,1 0-15,-1 0 0,0 21 16,0-21-16,0 21 0,0 0 0,1 0 15,-1 0-15,21 0 0,-21 0 0,22 0 16,-22 0-16,21 0 0,-21 0 16,0 21-16,1 0 0,-1 0 0,0 0 15,-21 0-15,0 1 0,0 20 0,0-21 16,0 0-16,-21 22 16,0-22-16,-1 0 0,1 0 0,0 0 0,-21 0 15,21 1-15,-1-1 0,1-21 16,0 21-16,0-21 0,0 0 0,21 21 15,-21-21-15,21 21 16,-22-21-16,44 0 47,-1-21-47,0 21 16,0-21-16</inkml:trace>
  <inkml:trace contextRef="#ctx0" brushRef="#br0" timeOffset="2547.78">9991 1884 0,'0'0'16,"-43"-42"-1,43 20-15,0 1 0,0 0 16,21 21-1,1 0-15,-1 0 16,0 0-16,0 0 0,0 0 16,0 0-16,1 0 15,-1 21-15,0-21 0,0 21 0,0 1 16,-21-1-16,21 0 0,1 0 0,-22 21 16,0-20-16,0-1 0,0 0 15,0 0-15,0 0 0,0 22 0,0-22 16,-22 0-16,1 0 0,0-21 15,21 21-15,-21-21 0,0 0 16,0 0-16,21-21 16,0 0-1,0 0-15,0 0 0,0-1 16,0 1-16,0 0 0,0 0 16,0-21-16,21 20 0,-21-20 15,0 21-15,0-21 0,21 20 0,-21 1 16,21 0-16,-21 0 0,0 0 15,21 21-15,0 0 16,1 0 0,-1 0-16,0 0 15,0 0-15,0 0 16</inkml:trace>
  <inkml:trace contextRef="#ctx0" brushRef="#br0" timeOffset="3032.5">10774 1799 0,'0'-21'16,"0"0"-1,-21 21-15,-1 0 16,1 0-16,0 0 15,0 0-15,0 0 0,0 0 16,-1 21-16,1 0 0,0 0 16,0 1-16,21-1 0,-21 0 15,0 0-15,-1 21 0,1-20 0,21-1 16,0 0-16,0 0 0,0 0 0,0 0 16,0 1-16,0-1 0,0 0 15,21-21-15,1 21 0,-1-21 16,0 0-16,0 0 0,21 0 0,-20 0 15,-1 0-15,21 0 0,-21-21 16,22 0-16,-22 21 0,0-21 0,21-1 16,-21 1-16,1 0 0,-22 0 0,0-21 15,21 20-15,-21 1 0,0-21 0,0 21 16,0 0-16,0-1 0,-21 1 16,-1 0-16,1 0 0,0 21 15,0 0-15,0 0 0,0 0 0,-1 0 16,1 0-16,0 0 0,0 0 15,0 21-15,0-21 0,21 21 0,-22-21 16,22 21-16,-21-21 0,21 22 0,0-1 31</inkml:trace>
  <inkml:trace contextRef="#ctx0" brushRef="#br0" timeOffset="3516.22">11218 1757 0,'0'0'0,"-21"-21"16,0 0-1,21-1 1,0 44 0,0-1-16,0 0 15,0 21-15,0-21 16,0 22-16,0-22 0,0 21 0,0 1 16,0 20-16,0-21 0,0 1 0,-21 20 15,0 1-15,21-1 0,-22 1 0,1 20 16,0-20-16,0 21 0,0-22 15,-22 22-15,22-1 0,0-20 0,0 21 16,0-22-16,-22 22 0,22-22 0,0 22 16,0-22-16,0-20 0,0 20 0,21-20 15,0-1-15,-22 0 0,22 1 16,0-22-16,-21 0 0,21 0 0,0 0 16,0 0-16,0-42 31,0 0-31,21 0 15,1 0-15,-22 0 0,21-1 0,0-20 16,0 0-16,0-1 0,0-20 0,1 21 16</inkml:trace>
  <inkml:trace contextRef="#ctx0" brushRef="#br0" timeOffset="3907.77">11070 1820 0,'0'0'0,"0"-63"16,0 42-1,0 0-15,0-1 0,0 1 16,0 0-16,21 0 0,0 21 0,1-21 16,-1 21-16,21 0 0,0 0 15,-20 0-15,20 0 0,0 0 0,1 0 16,-22 0-16,21 21 0,-21 0 0,22 0 15,-22 0-15,-21 1 0,0-1 16,0 21-16,0-21 0,0 22 16,0-22-16,-21 21 0,-1-21 0,1 0 15,-21 1-15,21-1 0,-22 0 16,1 0-16,21 0 0,-21-21 0,20 21 16,1-21-16,0 0 0,0 22 0,0-22 15,0 0-15,42 0 47,0 0-47,0 0 0,0 0 16,0-22-16,1 22 0,-1-21 15</inkml:trace>
  <inkml:trace contextRef="#ctx0" brushRef="#br0" timeOffset="4293.03">11599 1926 0,'21'0'16,"1"0"-1,-1 0-15,0-21 16,0 21-16,0 0 0,0 0 16,1-21-16,-1 0 0,0 21 0,0-21 15,0-1-15,0 22 0,1-21 0,-1 0 16,0 0-16,-21 0 0,21 21 15,-21-21-15,0-1 0,-21 22 16,0 0 0,0 0-16,-1 0 0,1 0 0,0 0 15,-21 22-15,21-1 0,-1 0 16,1 0-16,0 0 0,0 0 0,0 1 16,21-1-16,0 0 0,0 0 0,0 0 15,-21 0-15,21 1 0,0-1 16,0 0-16,0 0 0,21-21 15,-21 21-15,21-21 0,0 0 16,0 0-16,0 0 16,22 0-16,-22 0 0,0 0 15,21 0-15,-20 0 0,20-21 0,-21 21 16</inkml:trace>
  <inkml:trace contextRef="#ctx0" brushRef="#br0" timeOffset="4731.82">12192 1757 0,'0'-42'15,"0"20"-15,0 1 0,0 0 16,21 21 0,0 0-16,0 0 0,1 0 15,-1 0-15,0 0 16,0 21-16,0-21 0,0 21 0,-21 1 15,0-1-15,22 0 0,-22 21 0,21-21 16,-21 1-16,0-1 0,0 21 0,0-21 16,0 0-16,0 1 0,0 20 15,0-21-15,-21-21 0,-1 21 0,22 0 16,-21-21-16,21 22 0,-21-22 16,0 0-16,0-22 31,21 1-31,0 0 15,0 0-15,0 0 0,0 0 0,0-22 16,0 1-16,21 21 0,-21-22 16,21 1-16,0 21 0,-21-21 0,21 20 15,-21 1-15,22 0 0,-1 0 0,-21 0 16,21 0-16,0 21 16,-21-22-16,21 22 15,0 0-15,1 0 0,-22-21 16,21 21-16,0 0 15</inkml:trace>
  <inkml:trace contextRef="#ctx0" brushRef="#br0" timeOffset="5143.83">13081 1058 0,'0'0'0,"-21"-42"16,21 21 0,-21 21-16,-1 0 15,1 0 17,0 21-32,21 0 0,-21 0 0,21 1 0,-21-1 15,0 21-15,21-21 0,-22 22 16,1-1-16,0 0 0,21 1 15,-21-1-15,0 0 0,21 1 0,-21-1 16,21 0-16,-22 1 0,1-1 0,21 0 16,0 1-16,0-1 0,-21 0 15,21 1-15,-21-22 0,21 21 0,0-21 16,0 22-16,0-22 0,0 0 0,0 0 16,0 0-16,0 0 0,0 1 15,21-1-15,0-21 16,-21 21-16,21-21 0,1 0 15,-1 0-15,0 0 0,0 0 16,0-21-16,0 21 0,1-21 16,-1-1-16,0 1 0</inkml:trace>
  <inkml:trace contextRef="#ctx0" brushRef="#br0" timeOffset="5831.9">13187 1715 0,'0'0'0,"-21"0"47,-1 0-47,22 21 0,-21 0 15,0 0-15,21 0 0,0 0 0,-21 1 16,0-1-16,21 0 0,-21-21 16,21 21-16,0 0 0,0 0 0,0 1 15,0-1 1,21-21-16,0 0 15,0 0-15,0 0 0,0 0 16,1 0-16,-1 0 0,21-21 0,-21 21 16,22-22-16,-22 1 0,0 21 0,0-21 15,0 0-15,0 21 0,-21-21 16,0 0-16,22 21 0,-22-22 16,21 22-16,-21-21 15,-21 21 16,-1 0-15,22 21-16,-21-21 0,21 22 0,-21-1 16,21 0-16,-21 0 0,0 0 15,21 0-15,0 22 0,-21-22 0,-1 0 16,22 21-16,-21-20 0,21 20 0,0-21 16,0 21-16,0-20 0,0 20 15,0 0-15,0 1 0,0-22 0,0 21 16,0 0-16,0 22 0,0-22 0,0 1 15,21-1-15,-21 0 0,0 1 0,22-1 16,-22 0-16,0 1 0,0-22 16,0 21-16,0 0 0,0 1 15,0-22-15,-22 21 0,1 1 0,0-22 16,0 21-16,0-21 0,0 22 0,-1-22 16,1 0-16,0 0 0,0 0 0,0 0 15,0-21-15,-22 22 0,22-22 0,0 0 16,0 0-16,0 0 0,-1 0 15,1 0-15,0 0 0,0 0 16,0 0 0,0-22-16,21 1 0,0 0 15,0 0-15,-22 21 16,22-21-16,0 0 0,0-1 16,22 1-16,-22-21 0,21 21 15,0 0-15,0-1 0</inkml:trace>
  <inkml:trace contextRef="#ctx0" brushRef="#br0" timeOffset="6311.75">12552 1334 0,'0'0'0,"-43"0"15,65 0 16,-1 0-31,21 0 16,0 0-16,1 0 0,20 0 0,1 0 16,20 0-16,1 0 0,0 0 0,-1 0 15,1 0-15,0-22 0,-1 22 16,-20 0-16,-22 0 0,22 0 0,-22 0 16,-21-21-16,0 21 0,1 0 0,-1 0 15,0 0-15,-21-21 31,0 42 16,0 0-47,-21-21 16,0 0-16,-1 0 16,22 22-16</inkml:trace>
  <inkml:trace contextRef="#ctx0" brushRef="#br0" timeOffset="15600.03">1863 1249 0,'0'21'63,"0"0"-47,21-21-1,0 0 1,0 0-16,0 0 0,0 0 15,1 0-15,-1-21 0,0 21 16,0-21-16,0 0 0,22 21 0,-22-21 16,21-1-16,0 1 0,1 0 0,-22 0 15,21 0-15,1 0 0,-1-1 16,0-20-16,-21 21 0,22-21 0,-22 20 16,21-20-16,-21 21 15,1-21-15,-1 20 0,-21 1 0,0 0 0,0 0 16,0 0-16,-21 0 15,-22 21-15,22 0 0,-21 0 16,-1 0-16,1 0 0,-21 0 0,20 0 16,-20 0-16,20 0 0,-20 21 15,21 0-15,-1-21 0,-20 21 0,20 0 16,1 0-16,0 1 0,21 20 16,-22-21-16,22 21 0,0-20 0,0 20 15,0-21-15,21 21 0,-22 1 16,22-22-16,0 21 0,0-21 0,0 22 15,0-22-15,0 21 0,0-21 16,22 22-16,-1-22 0,-21 0 0,21 0 16,0 22-16,0-22 0,0 0 15,1 0-15,-1 0 0,0 22 16,21-22-16,-21 0 0,1 0 0,-1 21 16,21-20-16,-21-1 0,0 21 15,22-21-15,-22 0 0,0 1 0,21 20 16,-20-21-16,-1 0 0,0 0 15,0 22-15,-21-22 0,0 0 0,0 0 16,0 0-16,0 1 0,0-1 0,-21 0 16,0 0-16,0-21 0,-1 21 15,-20 0-15,21-21 0,-21 0 0,-1 22 16,22-22-16,-21 0 0,-1 0 0,1 0 16,21 0-16,-21 0 0,-1 0 15,1-22-15,21 1 0,-22 21 16,1-21-16,0 0 0,21 0 15,-22 21-15,22-21 0,0-1 0,0 1 16,0 21-16,21-21 0,-22 21 16,22-21-16,22 21 47,-1 0-47,0 0 0,0 0 0,0 0 15,22 0-15,-22-21 0,21 21 16,-21 0-16,22 0 0</inkml:trace>
  <inkml:trace contextRef="#ctx0" brushRef="#br0" timeOffset="16419.56">2625 1799 0,'0'0'16,"0"-21"-16,21 21 15,-21-21-15,0 42 47,0 0-47,-21 0 0,-1 1 0,22-1 16,0 0-16,-21 0 0,0 0 16,21 22-16,-21-22 0,21 0 0,0 0 15,0 21-15,0-20 0,0-1 16,0 0-16,0 0 0,0 0 0,0 0 15,21-21-15,21 22 0,-20-1 0,-1-21 16,21 0-16,0 0 0,1 0 16,-1 0-16,0 0 0,1 0 0,-22-21 15,21-1-15,1 22 0,-1-21 0,0 0 16,-21 0-16,1 21 16,-1-21-16,0 0 0,0-22 0,0 22 15,-21 0-15,0 0 0,21 0 0,1-1 16,-22 1-16,0 0 0,0 0 15,0 0-15,0 0 0,0-1 16,0 44 15,0-1-15,0 0-16,0 21 0,0-21 0,-22 1 16,22 20-16,-21 0 15,21-21-15,-21 22 0,21-1 0,0 0 0,0 1 16,-21-1-16,21 22 0,-21-22 15,21 21-15,-21-20 0,21 20 16,-22 1-16,22-1 0,0-20 0,0 20 16,-21 1-16,21-1 0,-21 1 0,21-1 15,-21 1-15,21-22 0,0 21 16,-21 1-16,0-1 0,21 1 0,0-22 16,-22 22-16,1-22 0,0 22 0,21-22 15,-21 0-15,21 1 0,-21-1 0,0 0 16,-1-21-16,22 22 0,-21-22 15,0 21-15,0-21 0,0 1 0,21-1 16,-21 0-16,-1 0 0,1-21 0,0 0 16,0 0-16,0 0 0,0 0 15,-22 0-15,22-21 0,0 0 16,0 0-16,0-1 0,-1 1 0,1-21 16,0 0-16,0-1 0,21 1 0,-21 0 15,0-1-15,-1 1 0,22-22 16,-21 22-16,21 0 0,0-1 0,0 1 15,0 0-15,0-1 0,0 1 0,0 21 16,0-21-16,21-1 0,1 22 16,20-21-16,-21 21 0,21-22 0,-20 1 15,20 0-15,0-1 0,1 1 0,-1 0 16</inkml:trace>
  <inkml:trace contextRef="#ctx0" brushRef="#br0" timeOffset="17004.25">3895 1947 0,'0'0'0,"21"0"0,0-42 16,0 21-16,-21 0 15,21 21-15,0-21 0,-21-1 16,22 22-16,-22-21 0,-22 21 31,1 0-15,0 0-16,-21 21 0,-1-21 0,22 22 16,-21-1-16,0 0 0,-1 0 15,1 0-15,21 0 0,-22 1 0,22-1 16,0 0-16,21 0 0,0 0 0,0 0 15,0 1-15,0-1 16,21 0-16,0-21 0,1 0 16,-1 0-16,21 21 0,-21 0 15,22-21-15,-22 21 0,21-21 16,-21 22-16,0-22 0,1 21 0,20-21 16,-21 21-16,0 0 0,0 0 15,-21 0-15,0 1 16,0-1-16,-21-21 15,0 21-15,0-21 0,0 21 0,-22-21 16,22 0-16,-21 0 0,0 21 0,-1-21 16,1 0-16,0 0 0,-1 0 15,22 0-15,-21 0 0,21 0 0,-1 0 16,1-21-16,0 21 0,21-21 16,-21 21-16,21-21 15,0 0-15,0-1 16,21 22-1,-21-21-15,21 21 0,0-21 0,22 0 16,-22 21-16</inkml:trace>
  <inkml:trace contextRef="#ctx0" brushRef="#br0" timeOffset="17408.25">4974 1037 0,'0'-63'16,"0"126"-16,-21-105 31,0 84-31,0-21 16,-1 22-16,1-1 0,0 0 15,0 1-15,0 20 0,0-20 0,-1 20 16,-20 1-16,21-1 0,-21 22 0,20-22 16,-20 22-16,21-22 0,-21 1 15,20-1-15,1 1 0,-21-1 16,21-20-16,0 20 0,-1-20 0,1-1 16,21-21-16,0 21 0,-21-20 15,21-1-15,0 0 0,0 0 0,0 0 16,0 0-16,21-21 31,0-21-31,1 0 16,-22 0-16,21 0 0,0 0 0,0-1 15,0 1-15</inkml:trace>
  <inkml:trace contextRef="#ctx0" brushRef="#br0" timeOffset="17800.04">4635 2159 0,'22'0'16,"-1"0"-1,0-21-15,0 21 0,0 0 16,0-21-16,1 21 0,20-21 0,-21 21 16,0-22-16,22 1 0,-22 21 15,0-21-15,0 21 0,0-21 16,0 0-16,1 0 0,-22-1 15,-22 22 1,1 0-16,-21 0 16,21 0-16,-22 0 0,22 0 0,-21 22 15,21-22-15,-22 21 0,22 0 0,-21 0 16,21 0-16,0 0 0,-1 1 16,1-1-16,21 0 0,-21 0 0,21 0 15,0 0-15,0 1 0,0-1 0,0 0 16,21 0-16,0-21 0,1 21 15,-1 0-15,0-21 0,0 0 0,21 0 16,-20 0-16,20 0 0,0 0 16,-21 0-16,22 0 0,-1-21 0,0 0 0,1 21 15,-1-21-15,0 0 16,-20 0-16,20-1 0</inkml:trace>
  <inkml:trace contextRef="#ctx0" brushRef="#br0" timeOffset="18543.62">5376 1947 0,'0'0'0,"0"-21"16,-21 42 15,21 1-31,-21-1 16,21 0-16,-21 0 0,21 0 16,0 0-16,0 1 0,-21-1 0,21 0 15,-22 0-15,22 0 0,-21 0 16,21 1-16,0-1 0,-21-21 0,21 21 15,0 0-15,0-42 47,0 0-31,0 0-16,0-1 0,0 1 16,0-21-16,21 21 0,0 0 15,1-1-15,-1 1 0,-21 0 0,21-21 16,0 21-16,21-1 0,-20 22 15,-1-21-15,0 0 0,0 21 16,0 0-16,0-21 0,1 21 0,-1 0 16,0 0-16,0 0 0,0 21 0,-21 0 15,21 0-15,-21 1 16,0-1-16,0 0 0,0 0 0,0 0 16,0 0-16,0 1 0,0-1 0,0 0 15,0 0-15,-21 0 0,21 0 16,0 1-16,-21-22 0,21 21 15,-21-21-15,21 21 0,-21-21 16,0 0 0,21-21-1,0 0 1,0-1-16,0 1 0,0 0 16,21 0-16,0 0 0,-21 0 0,21-22 15,0 22-15,0 0 0,1 0 16,-1 0-16,0-1 0,21 1 0,-21 0 15,22 21-15,-22-21 0,21 0 0,1 21 16,-22 0-16,21 0 0,-21 0 16,0 0-16,1 0 0,20 0 0,-42 21 15,21 0-15,0 0 0,-21 0 0,0 1 16,0-1-16,0 0 0,0 21 16,0-21-16,0 1 0,-21-1 15,0 21-15,21-21 0,-21 0 0,21 1 16,-21-1-16,-1 0 0,22 0 15,0 0-15,-21-21 0,0 0 47,21-21-47,0 0 16</inkml:trace>
  <inkml:trace contextRef="#ctx0" brushRef="#br0" timeOffset="18916.43">4614 1461 0,'0'0'16,"-21"0"-1,21-22-15,21 22 0,0 0 16,22 0-16,-22 0 0,21-21 0,22 21 16,-22 0-16,22 0 15,-1 0-15,-21 0 0,22-21 0,-1 21 16,1 0-16,-22 0 0,22 0 0,-22 0 16,0 0-16,1 0 0,-1 0 15,0 0-15,-20 0 0,20 0 0,-21 0 16,0 0-16,-21 21 62,21-21-62,1 21 0</inkml:trace>
  <inkml:trace contextRef="#ctx0" brushRef="#br0" timeOffset="21111.62">6752 1990 0,'0'-21'16,"-21"21"15,21 21-15,0 0-16,0 0 15,0 0 1,0 0 0,21-21-16,0 0 15,0 0-15,1 0 16,-1 0-16,0 0 0,0 0 16,0 0-16,0-21 15,-21 0-15,0 0 16,0 0-16,0 0 15,0-1-15,-21 1 16,0 21-16,0 0 0,0 0 16,0 0-16,-1 0 15,1 0-15,0 0 0,0 21 16,0-21-16,0 22 0,-1-1 16,22 0-16,-21-21 0,21 21 15,0 0-15,0 0 16,0 1-16,0-1 0,21-21 15,1 21-15,-1-21 16,0 0-16,0 0 16,0 0-16,0 0 0,1 0 0,-1 0 15,0-21-15,0 21 0,-21-21 0,21 21 16,-21-22-16,21 1 0,-21 0 16,0 0-16,0 0 0,0 0 15,0-1-15,0 1 16,-21 21-1,0 0-15,0 0 16,0 0-16,0 0 16,-1 0-16,22 21 0,-21-21 0,21 22 15,-21-1-15,21 0 16,0 0-16,0 0 0,0 0 16,0 1-16,0-1 0,0 0 15,0 0 1,21-21-16,0 0 0,1 0 15,-1 0-15,0 0 0,0 0 16,0 0-16,0 0 0,1-21 16,-22 0-16,0 0 15,21 21-15,-21-22 0,0 1 0,0 0 16,0 0-16,0 0 0,0 0 0,0-1 16,0 1-16,-21 21 15,-1-21-15,1 21 16,0 0-16,0 0 15,0 0-15,0 0 16,21 21-16,-22 0 16,22 1-16,-21-1 0,21 0 15,0 0-15,0 0 0,0 0 0,0 1 16,0-1-16,0 0 16,21-21-1,1 0-15,-22 21 0,21-21 0,0 0 16,0 0-16,0 0 0,0 0 15,1 0-15,-1-21 16,-21 0-16,21 21 0,-21-21 16,0-1-16,21 1 0,-21 0 0,0 0 15,0 0-15,0 0 0,0-1 16,0 1-16,0 0 0,0 0 0,-21 0 16,0 21-16,0-21 15,-1 21-15,1 0 0,0 0 16,0 0-16,0 0 0,0 0 15,-1 21-15,1-21 0,0 21 0,0-21 16,0 21-16,21 0 0,-21 0 16,21 1-16,0-1 15,0 0-15,0 0 0,0 0 16,0 0-16,0 1 0,21-22 16,0 21-16,-21 0 0,21-21 0,0 0 15,0 21-15,1-21 16,-1 0-16,0 0 15,0 0-15,0 0 0,0 0 16,1-21-16,-22 0 0,0 0 16,21-1-16,-21 1 0,0 0 15,0 0-15,0 0 0,0 0 0,0-1 16,0 1-16,0 0 0,-21 0 0,-1 0 16,1 21-1,0 0-15,0 0 16,0 0-16,0 0 15,-1 21-15,22 0 16,0 0-16,-21-21 0,0 21 0,21 1 16,-21-1-16,21 0 0,0 0 0,0 0 15,0 0-15,0 1 16,0-1 0,21-21-16,0 0 0,0 0 15,1 0-15,-1 0 16,0 0-16,0 0 15,-21-21-15,0-1 0,21 22 16,-21-21-16,0 0 0,21 21 0,-21-21 16,0 0-16,0 0 0,0-1 31,-21 22-31,0 0 16,21 22-16,-21-22 0,21 21 15,-21 0-15,0-21 16,21 21-16,0 0 0,0 0 15,0 1-15,0-1 16,21-21 15,0 0-31,0 0 16,-21-21 0,0-1-1,0 1-15,0 0 16,-21 21-1,0 0 1,0 0-16,-1 21 16,22 0-1,0 1-15,0-1 32,22-21-17,-1 0 1,0 0-16,0 0 15,-21-21-15,21 21 16,-21-22-16,0 1 16</inkml:trace>
  <inkml:trace contextRef="#ctx0" brushRef="#br0" timeOffset="49776.01">14732 953 0,'0'-22'16,"21"22"-16,0-21 16,0 0-16,1 0 15,-1 21-15,0-21 0,-21 0 16,21 21-16,0-22 0,22 22 16,-22-21-16,0 0 0,0 21 0,0-21 15,22 21-15,-22-21 0,0 21 0,0-21 16,21-1-16,-20 22 0,-1-21 0,0 21 15,0-21-15,0 21 0,-21-21 16,21 21-16,1 0 0,-22-21 0,21 21 16,-21-21-16,0-1 31,-21 22 0,-1 0-15,1 0-16,0 0 0,0 22 15,0-22-15,0 21 0,-1 0 16,1 0-16,0 0 16,0 0-16,-21 1 0,20 20 0,1-21 15,0 21-15,-21-20 0,21 20 0,-1 0 16,1 1-16,-21-1 16,21 0-16,0 1 0,-1-1 0,1-21 0,21 21 15,-21 1-15,0-1 0,0 0 0,21 1 16,-21-22-16,-1 21 15,22 1-15,-21-1 0,0 0 0,21 1 16,-21-1-16,21 21 0,-21-20 0,0-1 16,21 0-16,-22 1 0,22-1 15,0 0-15,0-20 0,0 20 0,0 0 16,0 1-16,0-22 0,0 21 0,0-21 16,0 22-16,0-22 0,0 21 0,0-21 15,0 22-15,22-22 0,-1 21 16,0-21-16,-21 22 0,21-22 0,0 0 15,0 21-15,-21-21 0,22 1 0,-1-1 16,-21 0-16,21 0 0,0 0 16,0-21-16,0 21 0,1-21 0,-1 0 15,0 22-15,0-22 16,0 0-16,0 0 0,1 0 0,-1 0 16,0 0-16,0 0 0,0 0 0,0 0 15,1 0-15,-1 0 0,0 0 31,0 0 235,-21-22-125,0 1-141,-21 21 0,0-21 15</inkml:trace>
  <inkml:trace contextRef="#ctx0" brushRef="#br0" timeOffset="50451.9">15452 1270 0,'0'0'0,"21"0"15,-21-21-15,0 0 0,21 21 16,-21-21 0,0-1-16,0 1 15,0 0-15,0 0 16,21 21 0,-21-21-1,0 42 16,0 0-31,0 0 0,-21 0 0,0 1 16,21 20-16,-21 0 0,-1-21 16,1 22-16,0 20 0,0-20 0,0-1 15,0 21-15,-1-20 0,1 20 0,0-20 16,0 20-16,0-21 0,21 1 16,0-1-16,-21 0 0,-1 1 0,22-22 15,-21 21-15,21-21 0,0 1 16,0-1-16,0 0 0,0 0 0,0 0 15,0-42 48,0 0-63,21 0 16,1 0-16,-1-1 0,0 1 15</inkml:trace>
  <inkml:trace contextRef="#ctx0" brushRef="#br0" timeOffset="51024.57">15917 1397 0,'0'0'0,"0"-21"0,21 21 16,-21-21-16,22 21 15,-44 0 17,1 21-17,0 0-15,0-21 0,0 21 16,0 0-16,-22 1 0,1-1 0,0 21 16,-1-21-16,1 22 0,0-22 0,-22 21 15,22-21-15,-1 0 0,1 22 0,0-22 16,-1 0-16,1 0 0,21-21 15,0 21-15,0 1 0,-1-22 0,22 21 16,22-21 15,-1 0-15,0 0-16,0 0 0,0 0 0,0 0 16,1 0-16,-1 0 0,0 0 0,-21 21 15,21-21-15,0 21 0,0-21 16,1 21-16,-1 0 0,0 1 15,0-1-15,-21 0 0,21 0 0,0-21 16,-21 21-16,22 0 0,-1 1 16,-21-1-16,21 0 0,0-21 15,-21 21-15,21-21 0,-21 21 0,21 0 16,-21 1 0,22-22-1,-1 0 16,-21-22-15,21 1-16,-21 0 16,21 0-16,0 21 0</inkml:trace>
  <inkml:trace contextRef="#ctx0" brushRef="#br0" timeOffset="51480.49">15917 1990 0,'21'0'47,"1"-21"-32,-1 21-15,0-22 0,0 1 16,0 0-16,0 0 0,-21 0 15,22 0-15,-22-1 0,0 1 16,0 0 0,-22 21-1,1 0 1,0 0-16,0 0 0,0 0 16,0 21-16,21 0 0,-22 1 15,1-1-15,21 0 0,-21 0 0,21 0 16,-21 0-16,21 1 0,-21 20 0,21-21 15,0 0-15,0 0 0,0 1 0,-21-1 16,21 0-16,0 0 16,0 0-16,0 0 15,21-21 1,0 0-16,0 0 16,0 0-16,0 0 15,1 0-15,20 0 0,-21 0 0,0-21 16,0 0-16,1 21 0,20-21 0,-21 0 15</inkml:trace>
  <inkml:trace contextRef="#ctx0" brushRef="#br0" timeOffset="52224.38">16531 1863 0,'0'0'16,"21"-43"-1,-21 22-15,-21 42 47,0-21-47,21 22 0,-21-1 16,0 0-16,21 0 0,-22 0 15,22 0-15,0 1 0,-21-1 16,21 0-16,0 0 0,0 0 16,0 0-16,0 1 0,0-1 15,21-21-15,1 0 16,-1 0-16,0 0 15,0 0-15,0 0 0,0 0 0,1 0 16,-1 0-16,0-21 0,0 21 0,0-22 16,0 1-16,22 21 0,-43-21 0,21 0 15,0 0-15,0 21 16,0-21-16,-21-1 0,0 1 16,0 0-16,22 21 0,-22-21 15,-22 21 32,1 21-47,21 0 0,-21 0 16,0 1-16,21-1 15,-21 0-15,21 0 0,-21 21 0,-1-20 16,22-1-16,-21 21 0,21-21 0,-21 22 16,0-1-16,21-21 0,0 21 15,-21 1-15,21 20 0,-21-20 16,21-1-16,0 0 0,0 22 0,0-22 15,0 0-15,0 22 0,0-22 0,0 1 16,0 20-16,0-21 0,0 1 0,0-1 16,0 22-16,0-22 0,0-21 0,0 21 15,0 1-15,0-22 0,-22 0 16,22 21-16,-21-20 0,0-1 0,21 0 16,-21-21-16,0 21 0,0 0 0,-1-21 15,1 0-15,-21 21 0,0-21 0,20 0 16,-20 0-16,0 0 0,-22 0 0,22 0 15,0 0-15,-1-21 16,1 21-16,0-21 0,-1 0 0,22 21 16,-21-21-16,21 0 0,-1 21 0,1-22 15,0 1-15,21 0 0,0 0 16,0 0-16,0 0 0,0-1 16,0 1-16,0 0 0,21 0 15,0 0-15,1 0 0,-1-22 0,0 22 16,0-21-16,21-1 0</inkml:trace>
  <inkml:trace contextRef="#ctx0" brushRef="#br0" timeOffset="53116.06">17738 2159 0,'0'0'0,"-22"0"0,-20 21 15,21-21 1,0 0-16,21-21 31,0 0-31,0 0 16,0 0-16,21 21 15,-21-22-15,21 22 0,-21-21 0,21 21 16,0 0 0,-21-21-16,22 21 15,-22 21 1,0 0-16,0 1 15,0-1 1,0 0 0,0 0-16,-22-21 0,1 0 15,0 0 1,0 0 0,21-21-1,0 0-15,0 0 16,0-1-16,0 1 15,21 0-15,0 21 16,0 0-16,1 0 16,-1 0-16,0 0 15,0 21 1,-21 0-16,0 1 16,0-1-16,0 0 15,0 0-15,0 0 0,-21-21 16,21 21-16,-21-21 0,0 0 15,-1 22-15,1-22 16,0 0-16,0 0 16,21-22-1,0 1 1,0 0 0,0 0-16,21 0 15,0 0-15,0 21 16,1 0-1,-1 0-15,0 0 0,0 0 16,-21 21-16,21-21 0,-21 21 16,21 0-16,-21 0 0,0 0 0,0 1 15,0-1-15,0 0 0,0 0 16,0 21-16,0-20 0,-21-1 0,0 21 16,0-21-16,-21 22 0,20-22 0,-20 0 15,0 0-15,-1 21 0,1-20 0,0-1 16,21-21-16,-22 21 0,22-21 15,0 0-15,0 0 0</inkml:trace>
  <inkml:trace contextRef="#ctx0" brushRef="#br0" timeOffset="53652.75">18584 1270 0,'0'-21'16,"0"42"-16,0-63 0,0-1 0,0 22 0,0 0 15,0 0-15,0 0 0,0 0 16,0-1-16,0 1 0,21 0 16,-21 0-16,22 21 0,-22-21 15,21 21 1,0 0-16,-21 21 0,21 0 0,-21 21 15,21-20-15,0 20 0,-21 0 0,22 22 16,-22-22-16,21 22 0,-21-22 16,0 21-16,0 1 0,0-22 0,0 22 15,0-1-15,21-20 0,-21 20 0,0-21 16,0 1-16,0-1 0,21-21 16,-21 22-16,0-22 0,0 0 0,0 0 15,0 0-15,0-42 47,21 21-47,-21-21 0,21-21 0,-21 20 16,0-20-16,22 21 0,-1-43 0,0 22 15</inkml:trace>
  <inkml:trace contextRef="#ctx0" brushRef="#br0" timeOffset="53956.1">19389 931 0,'0'0'0,"0"-21"0,0 0 0,0 0 16,0 0-16,-22 63 31,1-21-31,0 22 16,0-1-16,-21 0 0,20 22 0,-20-22 15,21 22-15,-21-1 0,-1 1 16,22-1-16,-21-21 0,21 22 0,-1-1 15,1 1-15,0-22 0,0 1 0,0-1 16,21 0-16,-21 1 0,21-1 0,-22-21 16,22 0-16,0 0 0,0 1 15,0-1-15,0 0 16,22-42 0,-1 21-1,0-21-15</inkml:trace>
  <inkml:trace contextRef="#ctx0" brushRef="#br0" timeOffset="54556.58">19727 1820 0,'0'0'0,"21"0"0,-21-21 15,22 0-15,-1 21 0,-21-21 0,21-21 16,0 20-16,-21 1 0,21-21 0,0 21 16,-21-22-16,0 22 0,22-21 15,-22 21-15,0 0 0,0-1 0,0 1 16,0 0-16,-22 21 0,-20 0 16,21 0-16,0 0 0,-22 21 15,22 0-15,-21 1 0,0-1 0,20 21 16,-20-21-16,21 22 0,-21-1 0,20-21 15,1 21-15,0 1 0,0-22 0,0 21 16,21-21-16,0 1 0,0-1 16,0 0-16,0 0 0,0 0 15,21-21-15,0 21 0,0-21 16,0 0-16,1 0 0,-1 0 16,0 0-16,0-21 0,0 21 0,22-21 15,-22 0-15,0 0 0,0 0 0,21-22 16,-20 22-16,-1-21 0,0-1 0,0 1 15,0 21-15,-21-21 0,21-1 16,-21 22-16,22 0 0,-22 0 0,0 0 16,0 42-1,0 0 1,0 0-16,0 0 0,0 22 16,0-22-16,0 21 0,-22-21 0,22 22 15,0-22-15,0 21 0,0-21 16,0 0-16,0 22 0,0-22 0,0 0 15,22-21-15,-22 21 0,21 0 0,0-21 16,0 0-16,0 0 0,0 0 16,1 0-16,-1 0 0,0 0 15,0 0-15,0-21 0,22 21 0,-22-21 16,0-21-16,0 21 0,21-22 0</inkml:trace>
  <inkml:trace contextRef="#ctx0" brushRef="#br0" timeOffset="55616.22">20637 826 0,'0'0'16,"0"-22"-16,0 1 0,0 0 0,-21 21 31,0 21-15,21 22-16,-21-22 0,21 21 0,0 0 15,-21 1-15,0 20 0,-1 1 0,1-22 16,21 22-16,-21-1 0,0-21 16,0 22-16,0-1 0,21-20 15,0 20-15,-22 1 0,22-22 0,-21 0 16,21 1-16,0-1 0,0 0 16,0 1-16,0-22 0,0 0 0,0 21 15,0-20-15,0-1 0,21-21 16,1 0-16,-1 0 15,0 0-15,0 0 16,0 0-16,0-21 0,1-1 0,20 1 16,-21 0-16,0-21 0,22 21 0,-22-22 15,0 22-15,0-21 0,0 21 16,0-1-16,1 1 0,-1 0 0,-21 0 16,0 0-1,0 42 16,0 0-31,0 0 16,0 0-16,0 1 0,0-1 16,-21 0-16,21 0 0,0 0 15,-22 0-15,22 1 0,0-1 0,0 0 16,0 0-16,0 0 16,0 0-16,22-21 0,-1 0 15,0 0-15,0 22 0,0-22 0,0 0 16,1 0-16,-1 0 0,0 0 15,0 0-15,0-22 0,0 1 16,22 21-16,-43-21 0,21 0 16,0 0-16,0 0 0,0-1 0,1 1 15,-1-21-15,0 21 0,-21 0 0,0-1 16,21 22-16,-21-21 16,0 42 15,-21 1-31,21-1 0,0 0 15,-21-21-15,21 21 0,-21 0 16,21 0-16,0 1 0,0-1 0,0 0 16,0 0-16,0 0 15,0 0-15,0 1 16,21-22 0,0 0-16,0 0 0,21 0 0,-20 0 15,20 0-15,0 0 0,-21 0 0,22 0 16,-1-22-16,0 22 0,1-21 15,-22 0-15,21 0 0,1 0 0,-22-22 16,0 22-16,0 0 0,0 0 0,0 0 16,1 0-16,-22-1 0,0 1 15,0 0-15,0 0 0,0 0 0,0 0 16,-22 21-16,1 0 0,0 0 16,-21 0-16,21 0 15,-1 0-15,1 21 0,0 0 16,0 0-16,0 0 0,0 0 0,-1 1 15,1 20-15,21-21 0,-21 0 0,21 22 16,0-22-16,0 0 0,0 0 16,0 0-16,0 0 0,0 1 0,21-1 15,0 0-15,1-21 0,-1 21 0,0-21 16,0 0-16,21 0 0,-20 0 0,-1 0 16,21 0-16,-21 0 0,0 0 15,22 0-15,-22 0 0,0 0 16,0-21-16,22 0 0,-22 0 0,0-1 0,0 1 15,21-21-15,-20 21 0</inkml:trace>
  <inkml:trace contextRef="#ctx0" brushRef="#br0" timeOffset="56135.92">22394 593 0,'0'0'16,"-21"-21"-16,42 21 31,0 0-31,1 0 0,-1 21 16,0 0-16,21-21 0,-21 21 0,22 0 15,-1 0-15,-21 1 0,22-1 16,-1 0-16,-21 21 0,21-21 0,-20 22 16,-1-1-16,21 0 0,-42 1 15,21-1-15,0 0 0,-21 22 16,22-22-16,-22 1 0,21 20 0,-21-21 16,0 1-16,0 20 0,0 1 15,0-22-15,0 22 0,0-1 0,-21-21 16,-1 22-16,1-22 0,0 22 0,0-22 15,-21 0-15,20 1 0,1-22 0,-21 21 16,21-21-16,0 22 0,-22-22 16,22 0-16,-21-21 0,21 21 0,-22 0 15,22 1-15,0-22 0,-21 0 0,20 0 16,1 21-16,0 0 0,0-21 0,0 0 16,0 0-16,-1 0 0,22 21 15,-21-21-15,21-21 31,0 0-15,21 0-16,1 21 0,-1-22 0,0 1 16</inkml:trace>
  <inkml:trace contextRef="#ctx0" brushRef="#br0" timeOffset="56600.66">23685 1545 0,'0'0'0,"-21"0"15,0 0-15,0 0 16,0 0-16,21 21 47,21-21-47,0 0 0,0 0 15,0 0 1,-21-21-16,22 21 0,-22-21 16,0 0-1,0 0-15,-22 21 31,1 0-31,0 0 0,0 0 16,21 21-16,0 0 0,-21-21 16,21 21-16,-21-21 15,21 21 1,21-21 15,0 0-15,-21 22-16</inkml:trace>
  <inkml:trace contextRef="#ctx0" brushRef="#br0" timeOffset="57309.25">23643 1969 0,'0'0'15,"-21"21"1,21 0 0,0 0 15,0 0-31,0 0 16,0 1-16,-21-1 15,0-21 1,-1 0-1,1 0 1,21-21 0,0-1-16,0 1 15,0 0-15,0 0 0,0 0 16,21 21-16,-21-21 0,22 21 16,-22-22-16,21 1 15,0 21-15,0 0 16,0 0-1,-21 21 32,-21-21-47,0 0 16,21 22-16,-21-22 16,0 0-1,42 0 48,0 0-63,0 0 15,0 0-15,0 0 0,1 21 16,-22 0-16,21-21 0,-21 21 16,0 0-16,0 0 0,0 1 15,0-1-15,0 0 0,0 0 0,-21 21 16,-1-20-16,-20-1 0,21 21 0,-21-21 15,-1 22-15,-20-22 0,20 0 16,1 21-16,-21-21 0,20 1 0,1-1 16,0 0-16,-1-21 0,22 21 0,0 0 15,0-21-15,0 0 16</inkml:trace>
  <inkml:trace contextRef="#ctx0" brushRef="#br0" timeOffset="58052.95">23664 1482 0,'0'0'0,"-21"0"0,0 0 16,0 0-16,0 21 16,21 0-1,0 0 1,21-21-1,0 0 1,0 0-16,0 0 16,0 0-16,-21-21 0,0 0 15,22 21 1,-22-21-16,0 0 16,-22 21-1,1 0-15,0 0 0,0 0 16,0 0-16,0 21 0,21 0 15,-22 0-15,22 0 16,0 0 0,22-21 15,-1 0-31,0 0 16,-21-21-1,0 0-15,0 0 16,-21 21 31,21 21-47,-21-21 0,21 21 15,-22-21-15,1 0 0,0 21 16,0-21-16</inkml:trace>
  <inkml:trace contextRef="#ctx0" brushRef="#br0" timeOffset="60176.85">1926 5398 0,'0'-22'15,"0"1"48,0 0-47,0 0-16,0 0 15,0 0-15,0-1 0,0 1 16,0 0-16,0 0 0,0 0 15,21 0-15,-21-1 0,21-20 0,-21 21 16,0-21-16,22 20 0,-22-20 16,21 0-16,-21-1 0,0 22 0,0-21 15,21 21-15,-21-22 0,21 22 16,-21 0-16,0 0 0,0 0 0,0 0 16,0-1-16,0 44 31,0-1-31,0 0 15,0 21-15,0 1 0,0 20 16,-21 22-16,0-1 0,0 1 0,-1 0 16,1-1-16,0 22 0,-21-21 0,21 0 15,-1-1-15,1 1 0,-21 0 16,21-22-16,0 1 0,21-1 0,-22-21 16,1 1-16,21-1 0,0-21 15,0 0-15,0 1 0,-21-1 16,21 0-16,0-42 31,0 0-15,21-1-16,-21 1 0,21 0 15,1-21-15,-1 21 0,0-22 0,0 1 16,0 0-16,0-1 0</inkml:trace>
  <inkml:trace contextRef="#ctx0" brushRef="#br0" timeOffset="60688.05">2794 5101 0,'0'0'0,"42"-21"0,1 0 15,-22 0-15,0 0 0,0-1 16,0 22-16,-21-21 0,-21 21 31,0 0-15,0 0-16,0 21 0,-22 1 0,22-1 15,-21 21-15,-22-21 0,22 22 0,-22-1 16,1 0-16,-1 1 16,-20-1-16,20 0 0,-20 1 0,20-1 0,-21 0 15,22 1-15,-1-22 16,1 21-16,21-21 0,-1 0 0,1-21 16,21 22-16,0-22 0,-1 0 0,22-22 31,22 1-31,-1 21 0,21-21 15,-21 0-15,0 0 0,22 21 16,-22-21-16,21 21 0,-21 0 0,22 0 16,-22 0-16,0 0 0,21 21 15,-20 0-15,-1 0 0,0 0 0,-21 22 16,21-1-16,0 0 0,-21 1 0,21-22 16,-21 21-16,22 0 0,-1 1 15,-21-22-15,21 0 0,0 21 0,0-20 16,-21-1-16,21-21 0,1 21 15,-1-21-15,0 0 0,0 0 0,21 0 16,-20 0-16,-1 0 0,0 0 16,0 0-16,0-21 0,0 21 15,1-21-15,-1-1 0,0 1 0,0 0 16,0-21-16,0 21 0,1-22 0,-1 22 16,-21-21-16</inkml:trace>
  <inkml:trace contextRef="#ctx0" brushRef="#br0" timeOffset="61096.35">2857 5715 0,'0'0'0,"0"21"15,0 0-15,0 1 16,22-22 0,-1 0-1,0 0-15,0 0 0,0-22 0,0 1 16,1 0-16,-1 0 15,0 21-15,0-21 0,0 0 0,0-1 16,-21 1-16,0 0 0,22 0 16,-22 0-16,0 0 0,0-1 15,-22 22-15,1 0 16,0 0-16,0 0 16,0 0-16,0 22 0,-1-1 15,1 0-15,0 0 0,0 21 0,0-20 16,21 20-16,-21 0 0,-1-21 15,1 22-15,21-1 0,-21 0 0,21-20 16,0 20-16,0-21 0,0 0 0,0 0 16,0 1-16,0-1 0,0 0 15,21 0-15,0-21 0,1 0 0,-1 0 16,0 0-16,0 0 0,0 0 0,22 0 16,-22 0-16,21-21 0,-21 21 15,22-21-15,-1 0 0,-21-1 0,21 1 16,1 0-16</inkml:trace>
  <inkml:trace contextRef="#ctx0" brushRef="#br0" timeOffset="61920.44">3598 5694 0,'0'0'0,"21"-21"15,-21 0-15,0-1 0,0 1 16,0 0 0,-21 21-1,0 21-15,0-21 0,21 21 16,0 1-16,-21-1 0,0 0 15,21 0-15,-22 0 0,22 22 0,0-22 16,-21 0-16,21 0 0,0 0 0,0 0 16,0 1-16,0-1 0,0 0 15,0 0-15,21-21 16,1 0-16,20 0 0,-21 0 16,0 0-16,22 0 0,-22 0 15,21-21-15,-21 0 0,22 0 0,-1 21 16,-21-22-16,0-20 0,22 21 0,-22 0 15,0 0-15,0-1 0,-21-20 16,21 21-16,0 0 0,-21 0 16,0-1-16,0 1 0,22 21 0,-22-21 15,0 42 17,0 0-17,0 1-15,0-1 0,0 0 0,0 21 16,0-21-16,0 22 0,0-22 15,0 21-15,0 1 0,0-1 0,0 0 16,0 22-16,-22-22 0,22 0 0,0 22 16,0-22-16,0 22 0,0-1 0,-21 1 15,21-1-15,-21 22 0,0-22 16,21 1-16,-21-1 0,0 1 0,21-1 16,-22 1-16,1-1 0,0 1 0,0-1 15,21 1-15,-21-1 0,0 1 0,-1-22 16,22 22-16,0-22 15,-21 0-15,21 1 0,-21-1 0,21 0 16,0-20-16,0 20 0,-21-21 0,21 0 16,0 0-16,0 1 0,0-1 15,-21-21 1,0-21 0,21-1-16,-22 1 0,1 0 15,21 0-15,-21 0 0,0-22 0,0 1 16,21 0-16,-21-1 0,-1-20 0,1-1 15,21 1-15,0-1 0,-21 1 16,21-1-16,0 1 0,0 21 0,0-22 16,0 1-16,0-1 0,0 1 15,21-1-15,0 22 0,1-22 16,20 1-16,-21 20 0,0 1 0,22 0 16,-1-1-16,-21 1 0,21 0 0,1 21 15,-1-1-15,-21-20 0,22 42 0,-22-21 16,21 0-16,-21 21 0,0 0 15,1-21-15,-1 21 0,0 0 0,0 0 47,-21-22-31,21 22-16</inkml:trace>
  <inkml:trace contextRef="#ctx0" brushRef="#br0" timeOffset="63364.27">5461 5779 0,'0'0'0,"-21"0"16,0 0-16,-1 0 0,1 0 16,0 0-16,0 0 0,0 0 15,-22 0-15,22 0 0,0 0 16,0 0-16,0 0 0,0 0 16,-1 0-16,1 0 0,0-22 0,0 22 15,0 0-15,42 0 63,0 0-63,21 22 0,-20-22 15,-1 0-15,21 0 0,-21 0 16,22 0-16,-1 0 0,21 0 16,-20 0-16,20 0 0,1 0 0,-1 0 15,22 0-15,-22 0 0,1 0 0,21-22 16,-22 22-16,1 0 0,-1 0 15,22 0-15,-22 0 0,1 0 0,-1 0 16,22-21-16,-22 21 0,1 0 0,-1 0 16,-20 0-16,20 0 0,-20 0 0,-1-21 15,0 21-15,-21 0 0,1 0 16,-1 0-16,0 0 0,0 0 0,-21-21 16,0 0-1,0 0 1,0-1-1,-21 22 1,0-21-16,0 21 0,-1-21 0,1 21 16,0-21-16,0 21 0,0-21 0,0 21 15,-22-21-15,22 21 0,0-22 16,0 22-16,0-21 0,-1 21 0,1 0 16,0 0-16,21-21 0,-21 21 15,21-21-15,-21 21 0,42 21 63,0-21-63,-21 21 15,21-21-15,0 0 0,1 0 16,-1 21-16,21-21 0,-21 0 0,0 0 16,22 22-16,-22-22 0,21 0 0,-21 0 15,1 21-15,20-21 0,-21 0 0,21 0 16,-20 0-16,-1 0 0,0 0 15,0 21-15,0-21 0,0 0 0,-21 21 32,0 0-17,-21-21-15,0 21 16,0-21-16,0 22 0,0-1 0,-1 0 16,1 0-16,0 0 0,-21 0 0,21 1 15,-1 20-15,-20-21 0,21 0 16,-21 22-16,-22-1 0,22-21 15,21 0-15,-1 0 0,1 1 0,0-1 16,0 0-16,0-21 0,21 21 0,-21-21 16,42 0 31,0-21-47,-21 0 15,21 21-15,0-21 0,0-1 16,1 1-16,-1 0 0,0 0 15,-21 0-15,42 0 0,-21-22 0,1 22 16,-1 0-16,0 0 0,0 0 0,0 21 16,0-22-16,1 22 15,-1-21-15,0 21 0,-21-21 0,21 21 16,0 0 0</inkml:trace>
  <inkml:trace contextRef="#ctx0" brushRef="#br0" timeOffset="64676.18">8403 4805 0,'0'0'0,"0"-21"0,0-22 15,0 22-15,0 0 0,0 0 16,0 0-16,0 0 0,0-1 0,0 1 0,0 0 16,0 0-16,0 0 0,0 0 15,0 42 16,-21 0-31,21 0 0,-21 21 0,21 1 16,-21-1-16,21 0 0,-22 22 16,22-1-16,0 1 0,-21-1 0,0 1 15,0-1-15,21 1 0,0-1 0,-21-20 16,0-1-16,21 0 0,0 1 0,0-1 16,0 0-16,-22-20 0,22-1 15,0 0-15,0 0 0,0 0 0,0 0 16,0-42 31,0 0-47,22 0 0,-22 0 15,0 0-15,21-1 0,-21 1 0,21-21 16,-21 21-16,0-22 0</inkml:trace>
  <inkml:trace contextRef="#ctx0" brushRef="#br0" timeOffset="65281.86">8213 4868 0,'0'0'0,"0"-21"0,0 0 0,-22-21 0,22 21 16,0-1-16,0-20 0,0 21 15,0 0-15,0 0 0,0-1 16,22 1-16,-1 0 0,0 0 0,0 0 16,21 0-16,-20-1 0,20 22 0,0-21 15,1 21-15,-1-21 0,21 21 16,-20 0-16,-1 0 0,22 21 0,-22 0 15,-21 22-15,21-22 0,-20 21 0,-22-21 16,0 22-16,0-1 0,0 0 0,-43 1 16,22-1-16,-21 0 0,-22 1 15,22-1-15,-22 0 0,22-20 16,0-1-16,-1 21 0,1-42 0,0 21 16,21 0-16,-1-21 0,1 0 0,0 0 15,42-21 1,0 21-1,22-21-15,-22 21 0,0-21 0,21 21 16,1 0-16,-1-21 0,0 21 0,1 0 16,-1 0-16,0 0 0,1 0 15,20 21-15,-20-21 0,-1 21 0,0 0 16,1 0-16,-22 22 0,0-22 0,21 0 16,-42 21-16,0-20 0,0 20 0,0-21 15,0 21-15,-21 1 16,0-22-16,-21 21 0,-1-21 0,1 22 15,0-22-15,-22 0 0,22 21 0,-22-20 16,22-1-16,0-21 0,-1 21 0,1-21 16,0 0-16,-1 0 0,1 0 0,21 0 15,-22 0-15,22 0 0,0 0 16,0-21-16,0 0 0,0 21 0,21-22 16,-22 1-16,22 0 0,0 0 0,0 0 15,0 0-15,0-1 0,22 1 16,-1 21-16,0-21 15,0 21-15,0 0 0,0 0 16,1 0-16,-1-21 16,0 21-16,0 0 0,0 0 0,0 0 15,1-21-15</inkml:trace>
  <inkml:trace contextRef="#ctx0" brushRef="#br0" timeOffset="65719.8">9102 5101 0,'42'-21'16,"-42"0"-1,21 21-15,0 0 0,0-21 0,1 21 16,-1 0-16,0 0 16,0 0-16,0 0 0,0 21 0,1-21 15,-1 21-15,21 0 0,-21 0 0,0 1 16,1-1-16,-1 21 0,-21-21 0,0 22 15,21-22-15,-21 21 0,0-21 16,0 22-16,0-22 0,0 0 0,-21 21 16,21-21-16,-21 1 0,-1-1 15,1 0-15,21-42 32,0 0-17,0-1-15,0 1 0,21 0 0,-21 0 16,22-21-16,-1 20 0,0-20 15,0 0-15,0 21 0,0-22 0,1 1 16,-1 21-16,0-22 0,0 22 16,-21 0-16,21 0 0,0 0 0,1 21 15,-22-21-15,21 21 0,0 0 16,0 21 0,-21 0-1,21 0-15,-21 0 16</inkml:trace>
  <inkml:trace contextRef="#ctx0" brushRef="#br0" timeOffset="66216.58">10287 5059 0,'0'0'0,"0"-21"15,0 0-15,-21 21 16,0 0-1,-1 0-15,1 0 0,0 0 0,0 21 16,0 0-16,0 0 0,-1 0 0,1 0 16,0 22-16,0-22 0,0 21 0,0-21 15,-1 1-15,1 20 0,0-21 16,21 21-16,0-20 0,0-1 16,0 0-16,0 0 0,0 0 0,0 0 15,21 1-15,0-22 0,1 21 0,20-21 16,-21 0-16,0 0 0,22 0 0,-1 0 15,-21 0-15,21-21 0,1 21 16,-1-22-16,-21 1 0,22 21 0,-22-21 16,0 0-16,0 0 0,0-22 0,0 22 15,-21 0-15,0-21 0,0-1 0,0 22 16,0-21-16,0 0 0,-21 20 0,0-20 16,0 0-16,0 21 0,0-1 15,-1 1-15,-20 21 0,21 0 0,0 0 16,0 0-16,-22 0 0,22 0 15,0 0-15,0 0 0,0 21 0,-1 1 16,1-1-16,0 21 0,21-21 16,0 0-16,0 22 0,-21-22 0,21 21 15,0-21-15,0 22 0,0-22 0,0 0 16,0 0-16,0 0 0,0 1 0,0-1 16,21 0-16,0-21 0,0 0 15,1 0-15,20 0 0,-21 0 16</inkml:trace>
  <inkml:trace contextRef="#ctx0" brushRef="#br0" timeOffset="67960.23">10795 5101 0,'21'0'0,"-42"0"0,42-21 16,0 0-16,0 21 15,-21 21 1,0 0-1,0 0-15,0 1 0,0-1 0,-21 0 16,21 0-16,-21 21 0,21-20 16,-21-1-16,21 0 0,0 0 15,0 0-15,0 0 0,0 1 0,0-1 0,0 0 16,0 0-16,21-21 47,0 0-47,0-21 0,1 0 15,-1 0-15,0-1 0,-21 1 0,21 0 16,0 0-16,0-21 0,1 20 0,-1-20 16,0 21-16,0 0 0,-21 0 0,0-1 15,21 1-15,-21 0 0,21 21 16,-21 21 15,0 0-31,0 1 0,0 20 0,0-21 16,0 0-16,0 0 0,0 1 15,0-1-15,-21 21 0,21-21 16,0 0-16,0 1 0,0-1 16,0 0-16,21-21 0,1 0 15,-1 0-15,0 0 0,0 0 16,0 0-16,22 0 0,-22 0 16,0-21-16,0 0 0,0 21 0,0-22 15,1 1-15,-22 0 0,21-21 0,0 21 16,0-1-16,-21-20 0,0 0 0,21 21 15,0-22-15,-21 22 0,0 0 0,0 0 16,0 0-16,22-1 0,-22 44 47,0-1-47,0 0 16,0 0-16,-22 0 0,22 22 0,0-22 15,0 0-15,-21 0 0,21 21 16,0-20-16,0-1 0,0 0 0,0 0 15,0 0-15,0 0 0,0 1 16,21-1-16,1-21 16,-1 0-16,0 0 15,0 0-15,21 0 0,-20 0 0,20-21 16,-21-1-16,21 1 0,1 0 16,-22 0-16,21 0 0,-21 0 0,22-1 15,-22 1-15,21 0 0,-21-21 0,1 21 16,-1-1-16,0-20 0,0 21 15,-21 0-15,21 0 0,-21-1 16,-21 22 0,0 0-16,0 22 0,0-1 15,21 0-15,-22 0 16,22 0-16,0 0 0,0 22 0,0-22 16,0 0-16,0 0 0,0 0 0,0 22 15,0-22-15,0 0 0,0 0 0,0 0 16,0 1-16,0-1 15,0-42 32,0-1-47,-21 1 16,21 0-16,-21 0 16,0 21-1,21 21 16,0 0-31,0 0 16,0 1-16,0-1 0,0 0 16,21-21-16,-21 21 15,21-21-15,0 0 0,1 0 16,-1 0-16,0 0 0,21 0 0,-21 0 16,22 0-16,-22 0 0,21 0 0,-21-21 15,22 21-15,-22-21 0,21 0 0,-21-1 16,1 1-16,-1 0 0,21 0 0,-42 0 15,21 0-15,0-22 0,1 22 16,-22-21-16,21 21 0,-21-22 16,0 22-16,0 0 0,0 0 0,0 0 15,0-1-15,0 44 32,-21-1-32,21 0 15,-22 0-15,1 0 0,21 0 0,0 1 16,0 20-16,-21-21 0,21 0 0,0 0 15,0 1-15,0-1 0,0 0 0,0 0 16,0 0-16,0 0 0,21-21 16,0 22-16,1-22 15,-1 0-15,0 0 0,0 0 16,0 0-16,0 0 0,1-22 0,-1 22 16,0-21-16,0 21 0,0-21 0,0 0 15,22 0-15,-22 0 0,-21-22 16,21 22-16,0-21 0,0 21 0,-21-22 0,22 1 15,-22 21-15,0 0 16,0-22-16,0 22 0,0 0 16,-22 21-1,1 21-15,0-21 0,0 21 16,0 0-16,0 1 0,21-1 0,-22 0 16,22 0-16,0 0 15,0 0-15,22-21 16,-1 0-16,0 0 15,0 0-15,0 0 0,0 0 0,1-21 16,-1 0-16,0 21 0,0-21 16,21 0-16,-20 21 0,-1-21 0,0 21 15,-21-22-15,21 22 0,0 0 16,-21 22 0,0-1-1,0 0-15,-21 21 0,0-21 16,21 1-16,-21 20 0,0-21 0,-1 0 15,22 22-15,0-22 0,0 0 0,0 0 16,0 0-16,0 0 0,0 1 0,0-1 16,22 0-1,-1-21-15,0 0 16,0 0-16,0 0 16,0 0-16,1 0 0,-1-21 0,0 21 15,0-21-15,0-1 0,0 1 0</inkml:trace>
  <inkml:trace contextRef="#ctx0" brushRef="#br0" timeOffset="70128.31">14880 4720 0,'0'-21'31,"21"21"-31,0-21 16,1 21-16,-1-21 15,0 21-15,21-21 0,-21-1 0,1 22 16,20-21-16,-21 0 0,0 21 0,22-21 16,-22 0-16,0 0 0,0-1 15,-21 1-15,0 0 0,0-21 0,0 21 16,0-22-16,0 22 0,-21-21 16,21 21-16,-21-1 0,0-20 0,-1 42 15,-20-21-15,21 21 0,0 0 16,0 0-16,-1 0 0,1 21 0,0 0 15,0 0-15,0 22 0,0-1 0,-1 0 16,22 22-16,-21-1 0,0 1 0,21-1 16,-21 1-16,0 21 0,0-22 15,21 22-15,-22-22 0,1 1 0,0-1 16,0 1-16,0-1 0,0-20 0,-1-1 16,1 0-16,0 1 0,0-1 0,0-21 15,0 0-15,-1 0 0,1-21 16,0 0-16,0 0 15,0 0-15,0 0 0,-1 0 0,1-21 16,0 0-16,21 0 0,0-21 0,-21 20 16,21-20-16,0 0 0,0-1 0,0-20 15,0 21-15,0-22 0,0 22 16,0-22-16,0 22 0,0 0 0,21 20 16,-21 1-16,0 0 0,0 0 0,21 21 15,0 21-15,1-21 0,-22 42 16,21-20-16,-21 20 0,21 0 15,0-21-15,0 22 0,-21-1 0,21 0 16,1 1-16,-1-1 0,0-21 0,0 22 16,0-22-16,0 0 0,1 21 0,-1-21 15,21-21-15,-21 22 0,22-1 16,-1-21-16,-21 0 0,21 0 16,1 0-16,-1 0 0,22 0 0,-22 0 15,0-21-15,22-1 0,-22 1 0,0 0 16,1 0-16,-1 0 0,0 0 0,-20-22 15,20 22-15,-21-21 0,-21-1 0,0 1 16,21 21-16,-21-21 0,0 20 16,0 1-16,0 0 0,-21 0 0,0 21 15,-21 0-15,20 0 0,1 0 16,-21 21-16,0 0 0,20 0 0,-20 22 16,0-22-16,21 21 15,-22 1-15,22-22 0,0 21 0,0 0 16,0 1-16,-1-22 0,22 0 0,0 21 15,0-20-15,0-1 0,0 0 0,22 0 16,-1-21-16,0 0 0,0 0 16,21 0-16,1 0 0,-22 0 0,21 0 15,1-21-15,-1 0 0,-21 0 16,21 21-16,1-43 0,-22 22 0,0 0 16,0 0-16,0-22 0,1 22 0,-1-21 15,-21 0-15,21 20 0,-21-20 0,0 21 16,0 0-16,0 0 15,0 42 1,-21 21 0,21-21-16,-21 0 0,21 1 15,0 20-15,0-21 0,0 0 0,0 22 16,0-22-16,0 0 0,0 0 16,0 0-16,0 0 0,0 1 0,0-1 15,0 0-15,21-21 0,0 0 0,0 0 16,0 0-16,0 0 0,1 0 0,-1 0 15,0 0-15,21-21 0,-21 21 0,1-21 16,20-1-16,-21 1 0,0 0 16,22 0-16,-22 0 0,0-22 15,-21 22-15,21-21 0,0 21 0,-21-22 16,0 22-16,0 0 0,0 0 0,21 0 16,-21 0-16,0 42 31,0 0-31,-21 0 0,21 0 0,0 0 15,-21 1-15,0-1 0,21 21 0,0-21 16,0 0-16,0 22 0,0-22 0,0 0 16,0 0-16,0 0 0,0 1 15,0-1-15,21-21 16,0 21-16,0-21 0,1 0 0,-1 0 16,21 0-16,-21 0 0,22 0 15,-22-21-15,21 0 0,-21-1 0,22 22 16,-22-21-16,21 0 0,-21 0 0,0-21 15,1 20-15,-1 1 0,-21-21 16,0 21-16,0 0 0,21-1 0,-21 1 16,0 0-16,0 0 0,-21 21 31,21 21-31,0 0 16,0 0-16,0 1 0,-21-1 0,21 0 15,0 0-15,0 0 0,0 0 0,0 1 16,0-1-16,0 0 0,0 0 15,0 0-15,21 0 0,0-21 16,0 0-16,0 0 16,0 0-16,1 0 0,20 0 15,-21 0-15,0 0 0,0-21 0,1 0 16,-1 21-16,0-21 0,0 0 0,0 0 16,0-1-16,1-20 0,-22 21 0,0-21 15,21 20-15,-21-20 0,21 21 16,-21-21-16,0 20 0,0 1 0,0 0 15,0 42 1,0 0-16,0 1 16,0-1-16,0 0 0,0 0 15,0 21-15,0-20 0,-21-1 16,21 21-16,-21-21 0,21 0 0,-22 1 16,22-1-16,0 0 0,0 0 0,0 0 15,-21 0-15,21 1 0,0-44 47,0 1-31,0 0-16,0 0 0,21 0 15,-21-22-15,22 22 0,-1-21 16,0 21-16,0-22 0,0 1 0,0 0 16,22 21-16,-22-22 0,21 22 15,1 0-15,-22 0 0,21 21 0,-21 0 16,22 0-16,-22 0 0,0 0 0,21 21 15,-42 21-15,21-21 0,-21 1 0,22 20 16,-22-21-16,0 21 0,0-20 16,0 20-16,0-21 0,0 0 0,0 22 15,-22-22-15,22 0 0,-21-21 0,21 21 16,0 0-16,0 0 16,-21-21-16,21-21 31,21 21-16,0-21-15,-21 0 0,22 0 16,20 0-16,-21-1 0</inkml:trace>
  <inkml:trace contextRef="#ctx0" brushRef="#br0" timeOffset="70428.13">17907 4932 0,'0'0'0,"21"-21"0,-21 0 15,0-1-15,0 1 0,0-21 0,21 21 16,-21 0-16,0-1 0,0 1 0,0 0 15,0 0-15,-21 21 16,0 0-16,0 21 16,0 0-16,-1 0 0,1 22 0,0-22 15,0 21-15,0 1 0,21-1 16,-21 0-16,-1 1 0,22-1 16,0 0-16,0 1 0,0-22 0,0 21 15,0-21-15,0 22 0,0-22 0,0 0 16,22 0-16,-1 0 0,0-21 0,0 21 15,0-21-15,22 0 0,-22 0 0,0 0 16,21 0-16,-21 0 0,22 0 16,-22-21-16,21 0 0,1 0 0,-22 0 15,21 0-15,0-22 0,1 22 16,-22-21-16,21-1 0,1-20 0</inkml:trace>
  <inkml:trace contextRef="#ctx0" brushRef="#br0" timeOffset="70959.96">18584 4403 0,'0'0'0,"0"-43"0,0-41 16,0 63-16,0-1 0,0 1 16,0 42 15,0 1-31,0-1 0,-21 0 0,21 21 16,0-21-16,0 22 0,-21-1 0,21 0 15,-21 1-15,21-1 16,-21 0-16,21 22 0,0-22 0,0 1 0,0-1 15,0 21-15,-22-20 0,22-1 16,0 0-16,-21 1 0,21-22 0,0 21 16,0-21-16,0 1 0,0 20 15,0-21-15,0 0 0,0 0 16,0 1-16,0-44 31,0 1-15,0 0-16,0 0 15,0-21-15,21 20 0,22-20 0,-22 0 16,0-1-16,21 1 0,-20 0 16,20 21-16,0-22 0,1 22 0,-22 0 15,21 21-15,0-21 0,1 21 16,-22 0-16,21 0 0,-21 21 0,1-21 16,-1 21-16,0 21 0,-21-20 0,21-1 15,-21 21-15,0 0 0,0-20 0,0 20 16,0-21-16,-21 21 0,0-20 15,0 20-15,-1-21 0,22 0 0,-21 0 16,21 1-16,-21-1 0,21 0 16,-21-21-16,0 0 31,21-21 0,0 0-31</inkml:trace>
  <inkml:trace contextRef="#ctx0" brushRef="#br0" timeOffset="73219.92">952 8678 0,'0'0'0,"0"-21"0,0 0 0,0 0 16,0 0-16,0 0 0,0-1 16,0 1-16,0 0 15,0 0-15,0 0 0,0 0 16,0-1-16,0 1 16,22 21-1,-1 0-15,-21 21 16,21 1-16,0-1 0,0 21 15,-21 0-15,21 1 0,1-1 0,-1 22 16,0 20-16,0-20 0,0-1 0,0 22 16,1-22-16,-1 22 0,0-21 15,0-1-15,0 1 0,0-1 0,1 1 16,-22-22-16,21 21 16,-21-20-16,21-1 0,-21 0 0,21 1 15,-21-22-15,0 21 0,0-21 16,0 1-16,0-44 31,0 1-31,0 0 0,0-21 16,21-1-16,0 1 0,1 0 0,-1-22 15,-21 1-15,21-1 0,0 1 16,21-1-16,-20-20 0,-1-1 0,0 0 16,21 1-16,-21-1 0,1 0 0,20 22 15,-21-22-15,21 22 16,-20 20-16,20-20 0,-21 20 0,0 22 0,0-21 15,1 21-15,-1 21 16,-21-21-16,21 21 16,-21 21-16,0 0 15,0 0-15,0 0 16,-21 0-16,21 1 0,0-1 0,-21 0 16,21 0-16,0 0 0,0 0 15,0 1-15,0-1 0,0 0 16,0 0-16</inkml:trace>
  <inkml:trace contextRef="#ctx0" brushRef="#br0" timeOffset="74848.28">2201 9546 0,'0'0'0,"21"0"15,1 0-15,-1-21 16,0 0-16,-21 0 16,21 0-16,0-1 0,-21 1 15,21-21-15,-21 21 0,0 0 0,0-22 16,0 1-16,0 21 0,0-22 16,0 1-16,-21 21 0,0-21 15,0 20-15,0 1 0,0 0 0,-22 21 16,22 0-16,-21 0 0,21 0 15,-22 21-15,1-21 0,21 43 0,-22-22 16,1 21-16,21 0 0,-21-20 0,20 20 16,1 21-16,0-20 0,0-1 15,21-21-15,0 22 0,0-1 0,0 0 16,0-21-16,0 22 0,0-22 16,21 0-16,0 0 0,0-21 15,1 0-15,20 0 0,-21 0 0,0 0 16,0-21-16,22 0 15,-22 0-15,21 0 0,-21-1 0,1-20 16,20 0-16,-21-1 0,0 1 0,0 0 16,1-1-16,-1 1 0,0 0 15,0-22-15,0-20 0,0 62 16,-21 1-16,0 0 0,0 0 16,0 0-16,0 42 15,0 0-15,-21 21 16,0-20-16,21 20 0,-21 0 15,0 1-15,21-22 0,0 21 0,0 0 16,0 1-16,0-1 0,0 0 16,0 1-16,0-22 0,0 21 15,0-21-15,0 1 0,0-1 0,21 0 16,0 0-16,0-21 0,0 0 16,22 0-16,-22 0 0,21 0 0,-21-21 15,22 0-15,-1 0 0,0-1 0,1 1 16,-1 0-16,22-21 0,-22-1 15,-21 22-15,21-42 0,1 20 0,-1-20 16,-21 21-16,0-22 0,1 1 0,-1-22 16,0 21-16,0 1 0,0-22 15,-21 22-15,0 20 0,0-20 0,0 21 16,0-1-16,0 1 0,0 0 0,0 20 16,-21 22-1,0 0-15,0 0 0,0 22 16,-1-1-16,1 21 0,0-21 0,0 22 15,0 20-15,21-21 0,0 22 16,-21-22-16,21 22 0,-22-1 0,22 1 16,0-1-16,0 1 0,0-22 0,0 22 15,0-22-15,0 21 0,0-20 16,0-1-16,0 0 0,0 1 0,0-1 16,0-21-16,43 43 15,-22-43-15,0 0 0,0-21 16,0 0-16,1 0 0,-1 0 0,21 0 0,-21 0 15,0-21-15,22 0 0,-22 0 16,0-1-16,21 1 0,-20 0 16,-1-21-16,21 21 0,-21-22 0,0 22 15,1-21-15,-1 21 0,-21-22 0,21 22 16,-21 0-16,21 0 0,-21 0 16,0 42-1,0 0 1,0 0-16,0 0 0,0 0 0,0 1 15,-21 20-15,0-21 0,21 0 16,0 0-16,0 22 0,0-22 0,0 0 16,0 0-16,0 0 0,0 1 15,21-22 1,0 0-16,0 0 16,0 0-16,1 0 0,-1 0 0,0-22 15,0 1-15,21 0 0,-20 0 16,-1 0-16,0 0 0,0-1 0,0 1 15,0-21-15,22 21 0,-22 0 0,0-1 16,0 1-16,-21 0 0,21 0 0,-21 0 16,22 21-16,-22 21 31,0 0-15,0 0-16,0 0 15,0 1-15,0-1 0,-22 0 0,22 0 16,-21 0-16,21 0 0,0 1 0,0-1 15,0 0-15,0 0 0,0 0 0,0 0 16,0 1-16,21-1 16,1-21-16,-1 0 0,0 0 0,0 0 15,0 0-15,0 0 0,22 0 0,-22 0 16,21 0-16,-21-21 0,22 21 16,-22-22-16,21 1 0,-21 0 0,22 0 15,-22 0-15,21 0 0,-21-1 0,1-20 16,-1 21-16,0 0 0,0-22 0,-21 22 15,0 0-15,21-21 16,-21 21-16,0-1 0,0 1 16,-21 21-1,0 0-15,0 0 0,0 21 0,-1 1 16,22-1-16,-21 0 0,0 0 16,0 0-16,21 22 0,0-22 0,0 0 15,-21 0-15,21 0 0,0 22 0,0-22 16,0 0-16,0 0 0,0 0 15,21 0-15,0 1 16,0-22-16,0 0 0,1 21 0,-1-21 0,0 0 16,0 0-16,0 0 0,22 0 0,-22 0 15,0 0-15,0 0 16,0 0-16,0 0 0,1-21 0,-1 21 16,-21-22-16,21 22 0,0 0 15,-21-21-15,21 21 0,0-21 0,-21 0 16,22 21-16,-1-21 0</inkml:trace>
  <inkml:trace contextRef="#ctx0" brushRef="#br0" timeOffset="75851.91">5757 8996 0,'0'0'0,"-21"0"0,-42-21 15,41 21 1,1 0-16,0 0 0,21-21 16,-21 21-16,42 0 31,0 0-31,0 0 15,22 0-15,-22 0 0,21 21 0,1-21 16,-1 0-16,0 0 0,22 0 0,-22 0 16,22 0-16,-1 21 0,1-21 15,-1 0-15,22 0 0,-1 0 16,1 0-16,0 21 0,-1-21 0,22 0 16,-21 0-16,-22 0 0,22 0 0,-21 21 15,-1-21-15,1 0 0,-22 0 16,0 0-16,1 0 0,-22 0 0,21 0 15,-21 0-15,0 0 0,1 0 0,-1-21 16,0 0-16,-21 0 16,0 0-1,0-1 1,-21 1-16,0 21 0,-1 0 0,1 0 0,0-21 16,0 21-16,0 0 0,0-21 15,-22 21-15,22-21 0,-21 21 0,21-21 16,-22-1-16,22 22 0,-21-21 15,21 21-15,-22-21 0,22 21 0,0 0 16,0-21-16,21 0 0,-21 21 16,-1 0-16,44 0 47,-1 0-47,0 0 0,0 0 15,0 21-15,0-21 16,22 21-16,-22-21 0,21 21 0,-21-21 15,22 21-15,-22-21 0,21 0 0,-21 22 0,1-22 16,20 21-16,-21-21 0,0 0 16,0 21-16,1-21 0,-1 21 15,-21 0 1,0 0-16,0 1 16,-21-1-16,-1-21 0,22 21 0,-42 0 15,21 0-15,0 0 0,-22 1 16,22-1-16,0 0 0,-21 0 0,-1 0 15,22 22-15,-21-22 0,21 0 0,-22 0 16,22 0-16,0 0 0,-21 1 16,21-22-16,-1 21 0,1 0 0,21 0 15,-21-21-15,21 21 0,-21-21 16,21 21-16,-21-21 0,42 0 31,0 0-15,0-21-16,0 0 0</inkml:trace>
  <inkml:trace contextRef="#ctx0" brushRef="#br0" timeOffset="77220.83">8699 8192 0,'0'21'0,"-21"-21"0,21 21 0,-21-21 15,21 21-15,21-21 47,0 0-47,22-21 0,-22 0 0,21 21 16,1-21-16,20-1 0,-21-20 0,22 21 16,-1 0-16,-20-22 0,20 1 0,1 21 15,-22-21-15,22-1 0,-22 22 16,0-21-16,1-1 0,-1 1 0,-21 0 15,0 21-15,-21-22 0,0 1 0,0 21 16,0-22-16,0 1 0,0 21 0,-21 0 16,0-22-16,21 22 0,-21 0 15,0 21-15,-1-21 0,1 21 16,0 0-16,-21 0 0,21 0 0,-1 21 16,1 0-16,0 0 0,0 22 0,0-1 15,0 0-15,-1 22 0,1-1 16,0 1-16,0-1 0,0 22 0,0 0 15,-1 21-15,1-22 0,0 1 0,21 0 16,-21-1-16,0 1 0,21 0 0,-21 20 16,-1-20-16,1 0 0,21-1 15,-21 1-15,0 0 0,0-1 0,-22 22 16,22-21-16,0 0 0,0-1 0,0 1 16,0 0-16,-1-1 0,1-20 0,0 20 15,0-20-15,0-1 0,0-20 16,21 20-16,0-20 0,0-1 15,0 0-15,0 1 0,0-22 0,0 0 16,0 0-16,0 0 0,0 0 0,0-42 31,0 0-31,0 0 0,0 0 0,0 0 16,21-1-16,0-20 0,0 0 0,-21-1 16,21 1-16,0-21 0,1 20 0,-1-20 15,-21-22-15,21 22 0,0-22 16,-21 21-16</inkml:trace>
  <inkml:trace contextRef="#ctx0" brushRef="#br0" timeOffset="77584.62">8911 8763 0,'0'0'0,"0"-42"0,0-1 16,0 1-16,0 0 0,0 21 0,0-22 16,0 22-16,0 0 0,0-21 0,0 20 15,0 1-15,0 0 0,0 0 0,21 0 16,0 0-16,1-1 0,-1 1 15,21 0-15,0 0 0,1 21 0,-1 0 16,0 0-16,1 0 0,-1 0 0,0 0 16,1 0-16,-1 21 0,0 0 0,-20 0 15,-1 22-15,0-22 0,-21 21 16,0 1-16,0-22 0,0 21 16,-21 0-16,0-20 0,-1 20 0,-20 0 15,0-21-15,-1 22 0,1-22 0,0 0 16,-1 0-16,1 0 0,0 1 0,21-22 15,-22 21-15,22-21 0,0 0 16,0 0-16,21-21 47,21 21-47,0-22 16,0 1-16,0 21 0,1-21 0,-1 0 15,21 21-15,-21-21 0</inkml:trace>
  <inkml:trace contextRef="#ctx0" brushRef="#br0" timeOffset="78171.44">10075 8551 0,'0'0'0,"21"-21"16,1 21-16,20-21 15,-42 0-15,21 21 0,-21-21 0,21 0 0,-21-1 16,0 1-16,0 0 15,0-21-15,0 21 0,0-1 0,0 1 16,0 0-16,-21 0 0,0 0 0,21 0 16,-21 21-16,0 0 0,-1 0 15,1 0-15,-21 0 0,21 0 0,0 21 16,-22 0-16,22 0 0,0 0 16,-21 22-16,20-1 0,1-21 0,0 21 15,0 1-15,0-1 0,0 0 0,-1-20 16,22 20-16,-21-21 0,21 21 0,0-20 15,0-1-15,0 0 0,0 0 16,0 0-16,21 0 0,1-21 0,-1 0 16,21 0-16,-21 0 0,0 0 0,1 0 15,20-21-15,-21 0 0,21 0 16,-20 21-16,20-21 0,-21-22 0,0 22 16,22 0-16,-22 0 0,0 0 15,0-22-15,-21 22 0,21-21 0,-21 21 16,21-22-16,-21 22 0,0-21 0,0 21 15,0 0-15,0-1 0,0 1 16,0 42 15,-21 1-31,0-1 0,0 0 16,21 0-16,0 21 0,-21-20 0,0 20 16,21-21-16,0 21 0,0-20 0,0 20 15,0-21-15,0 0 0,0 22 16,0-22-16,0 0 0,0 0 0,21-21 15,0 21-15,0-21 0,0 0 16,0 0-16,1 0 0,20 0 16,-21 0-16,0-21 0,0 0 0,1 0 15,-1 0-15,0-1 0,0 1 16,0 0-16</inkml:trace>
  <inkml:trace contextRef="#ctx0" brushRef="#br0" timeOffset="78480.52">11007 7662 0,'0'0'16,"0"-42"-16,0 21 0,0 0 0,0 0 0,-22-1 15,1 22-15,0 0 16,0 0-16,0 0 0,0 22 16,-1-1-16,1 0 0,21 0 0,-21 21 15,0 1-15,21-1 0,-21 0 0,21 22 16,0-1-16,-21 1 0,21-1 0,-22 1 15,22-1-15,0 1 0,0-22 16,-21 22-16,21-22 0,0 22 0,-21-22 16,21 0-16,0-21 0,0 22 0,0-22 15,0 0-15,0 0 0,0 0 0,0 1 16,21-22 15,0-22-31,1 1 0,-1 0 16,0 0-16,21-21 0,-21-1 0,22 1 15</inkml:trace>
  <inkml:trace contextRef="#ctx0" brushRef="#br0" timeOffset="78980.53">11451 7557 0,'0'0'0,"21"-64"16,-21 43-16,0 42 31,0 0-31,-21 22 0,21-22 0,-21 21 15,0 0-15,21 1 0,-21-1 16,-1 0-16,22 22 0,-21-22 0,0 22 16,21-1-16,-21 1 0,0-1 15,0 1-15,-1-1 0,1-20 0,0-1 16,21 21-16,-21-20 0,21-22 0,-21 21 16,21-21-16,-21 1 0,21-1 0,0 0 15,0 0-15,0-42 31,0 0-15,0 0-16,0-1 0,21 1 0,0 0 16,0-21-16,0 21 0,0-22 15,1 1-15,-1 0 0,0-1 0,21 22 16,-21-21-16,22 21 0,-1-22 0,-21 22 16,22 0-16,-22 21 0,21 0 15,-21 0-15,22 0 0,-22 0 0,0 21 16,0 0-16,-21 0 0,21 1 0,-21 20 15,21-21-15,-21 21 0,0-20 0,0 20 16,0-21-16,0 21 0,0-20 0,0-1 16,0 0-16,-21 21 0,21-21 0,0 1 15,-21-22-15,0 21 0,21 0 16,-21-21-16,21 21 16,0-42 15,0 0-31,0 0 0,-21-1 15</inkml:trace>
  <inkml:trace contextRef="#ctx0" brushRef="#br0" timeOffset="79209.39">10710 8128 0,'0'0'0,"0"-21"16,43 0-1,-22 21-15,21 0 16,0-21-16,1 21 0,-1 0 0,0 0 16,1-22-16,-1 22 0,0 0 15,1 0-15,-1 0 0,-21 0 0,22 0 16,-22 0-16,-42 0 31</inkml:trace>
  <inkml:trace contextRef="#ctx0" brushRef="#br0" timeOffset="80256.31">13674 8043 0,'0'0'0,"0"-42"0,0 21 0,0-21 0,0 20 16,0 1-16,-22 0 0,22 0 0,0 0 15,-21 21-15,0 0 0,0 0 16,0 0-16,0 21 0,-1 21 0,1-21 16,0 22-16,0-22 0,0 21 15,0 22-15,21-22 0,-22 0 0,1 1 16,0-1-16,21 22 0,0-22 15,0-21-15,0 21 0,0 1 0,0-22 16,0 21-16,0-21 0,0 1 0,21-1 16,0-21-16,1 0 0,-1 0 0,21 0 15,-21 0-15,0 0 0,22 0 16,-22-21-16,0 21 0,21-22 0,-20 1 16,-1 0-16,0 0 0,-21 0 0,0-22 15,0 22-15,0-21 0,0 0 0,0 20 16,0-20-16,-21 0 0,0-1 0,-1 22 15,1-21-15,0 21 0,-21 0 16,21-1-16,-1 22 0,1 0 0,21-21 16,-21 21-16,42 0 31,0-21-31,1 21 0,20-21 16,-21 21-16,21-21 0,22 0 15,-1 21-15,-20-22 0,20 1 0,1 0 16,20 0-16,-20 0 0,-1 0 0,1-1 15,-1-20-15,-20 21 0,-1 0 0,0 0 16,1-1-16,-22 1 0,0 0 0,-21 0 16,0 0-16,-21 21 15,0 0-15,0 0 16,-1 0-16,1 21 0,0 0 0,-21 0 16,21 22-16,-1-22 0,1 42 15,0-20-15,0 20 0,0 1 0,21-1 16,-21 1-16,21 20 0,-22-20 0,22 20 15,-21-20-15,21-1 0,0 22 16,0-21-16,0 20 0,0-20 0,0 20 16,0-20-16,0 21 0,0-22 0,0 1 15,0 20-15,0-20 0,0-1 0,-21 1 16,21-1-16,0 22 0,-21-22 0,21 1 16,0-1-16,0-20 0,-21 20 0,0 1 15,-1-22-15,1 0 0,0 1 0,0-22 16,0 21-16,0-21 0,-1 1 0,-20-1 15,21-21-15,-21 0 0,-1 0 16,22 0-16,-21 0 0,-1 0 0,1-21 16,0-1-16,21 1 0,-22-21 0,1 21 15,0-22-15,-1 1 0,22 0 16,-21-1-16,21 1 0,-1 0 0,22-1 16,0-20-16,0 21 0,0 20 0,0-20 15,0 0-15,22-1 0,-1 22 0,0-21 16,0 21-16,21-22 0,1 22 0,-22-21 15,21 21-15,1-22 0,-1 1 0,21 0 16,-20-22-16,20 22 0</inkml:trace>
  <inkml:trace contextRef="#ctx0" brushRef="#br0" timeOffset="80588.12">15684 7578 0,'0'0'0,"0"-43"0,0 1 16,0 21-16,0-21 0,0 20 0,0 1 15,0 0-15,0 0 0,-21 21 16,0 21-16,21 0 16,-21 0-16,0 22 0,21-1 15,-21 0-15,-1 1 0,1 20 0,21 1 16,-21-22-16,0 22 0,21-1 0,-21 1 15,0-1-15,21 1 0,0-1 0,-22-21 16,1 1-16,21-1 0,-21 0 0,21 1 16,0-22-16,0 0 0,0 0 15,0 0-15,0 1 0,21-22 32,0-22-32,1-20 0,20 21 15,-21 0-15,21-22 0,-20 1 16</inkml:trace>
  <inkml:trace contextRef="#ctx0" brushRef="#br0" timeOffset="81296.89">15896 7578 0,'0'0'0,"21"-21"0,-21-43 15,0 85 17,0 0-32,0 1 0,0 20 15,-21-21-15,0 21 0,21 1 0,-21-1 16,0 22-16,21-22 0,-22 21 15,1-20-15,0 20 0,21 1 0,-21-22 16,0 0-16,0 1 0,-1-1 0,22 0 16,-21 1-16,21-22 0,-21 0 0,21 0 15,0 0-15,0-42 47,0 0-47,21 0 0,0 0 0,-21-22 16,43 1-16,-22 21 0,0-21 0,0-22 15,0 22-15,22-1 0,-1 22 0,-21-21 16,22 21-16,-22 0 0,0-1 16,21 22-16,-21 0 0,1 0 0,-1 0 0,0 0 15,0 0-15,0 22 16,-21-1-16,0 21 0,0-21 0,0 0 16,0 22-16,0-22 0,0 21 0,0-21 15,0 22-15,0-22 0,0 0 0,0 0 16,0 0-16,0 1 0,0-1 0,0 0 15,0 0-15,21-21 16,1 0-16,-1 21 0,0-21 16,0 0-16,21 0 0,-20 0 0,20 0 15,0-21-15,-21 21 0,22-21 0,-22 21 16,21-21-16,1 0 0,-22-1 0,0 1 16,0 0-16,21 0 0,-42 0 0,22-22 15,-22 22-15,21-21 0,-21 21 16,0 0-16,0-1 0,0 1 15,0 0-15,-21 21 16,-1 0-16,1 0 0,0 21 16,0 0-16,0 1 0,0-1 0,21 21 15,0-21-15,-22 0 0,22 22 0,0-22 16,0 0-16,0 0 0,0 0 0,0 1 16,0-1-16,22 0 0,-22 0 15,21-21-15,0 0 0,0 21 0,0-21 16,22 0-16,-22 0 0,0 0 0,21 0 15,-21 0-15,22-21 0,-1 0 0,-21 21 16,22-21-16,-22 0 0,21-1 16,-21 22-16,0-21 0,1 0 0,-1 0 15,0 0-15,-21 0 0,0-1 0,0 1 16,0 0-16</inkml:trace>
  <inkml:trace contextRef="#ctx0" brushRef="#br0" timeOffset="81540.92">15430 7916 0,'0'0'16,"-21"0"-16,0-21 0,21 0 16,21 21-1,0 0-15,22-21 0,-22 21 0,21 0 16,1-21-16,-1 21 0,0 0 0,22 0 15,-22 0-15,0-21 0,1 21 0,-1 0 16,0 0-16,1 0 0,-22 0 0,0 0 16,0 0-16,-21-22 15</inkml:trace>
  <inkml:trace contextRef="#ctx0" brushRef="#br0" timeOffset="82916.67">18415 8234 0,'0'0'0,"21"-21"16,0 0-16,0 21 0,-21-22 16,0 1-16,0 0 0,0 0 15,0 0-15,0 0 16,0-1-16,0 1 0,0 0 0,-21 0 16,0 0-16,0 0 0,0-1 15,0 1-15,-1 0 0,-20 21 0,0 0 16,21-21-16,-22 21 0,1 0 0,0 0 15,-1 21-15,1-21 0,0 21 0,-1 0 16,22 22-16,-21-22 0,21 21 16,-1-21-16,1 22 0,0-1 0,21 0 15,0 1-15,0-1 0,0-21 0,0 22 16,0-22-16,0 21 0,0-21 0,0 0 16,21 1-16,0-22 0,1 21 0,-1-21 15,0 0-15,21 0 0,-21 0 0,22 0 16,-1 0-16,0-21 0,-20-1 15,20 1-15,21 0 0,-20 0 16,-1-21-16,0 20 0,-20-20 0,20 0 16,0-1-16,-21-20 0,1 21 0,20-22 15,-21 22-15,-21-22 0,21 1 0,0-1 16,1 22-16,-22-22 0,0 1 0,0-1 16,21 1-16,-21-1 0,21 1 15,-21 21-15,0-22 0,0 22 0,0 21 16,21-22-16,-21 22 0,0 0 0,0 42 31,0 21-31,0 1 16,0-1-16,0 0 0,-21 22 0,21-22 15,-21 22-15,0-1 0,-1 1 16,22-1-16,-21 1 0,0-1 0,21 1 16,0-1-16,-21 1 0,21-1 0,-21 1 15,21-1-15,0-20 0,0-1 0,0 0 16,0 1-16,0-1 0,21-21 15,0 0-15,0 0 0,0 1 0,1-1 16,-1-21-16,0 0 0,21 0 0,-21 0 16,22 0-16,-1 0 0,0-21 0,-20-1 15,20 1-15,0 0 0,1 0 0,-22-21 16,21 20-16,0-20 0,-20 0 16,-1-1-16,0 22 0,-21-21 0,0 0 15,0-1-15,0 1 0,0 21 16,0 0-16,-21-1 0,0 22 0,-1 0 15,1 0-15,-21 0 0,21 0 0,0 0 16,-1 22-16,1-22 0,0 21 0,21 0 16,0 0-16,0 0 0,0 0 15,0 1 1,21-22-16,22 0 0,-22 0 0,0 0 16,0 0-16,21 0 0,-20 0 0,-1 0 15,21 0-15,-21 0 0,0 0 0,-21 21 16,22-21-16,-22 21 0,0 0 15,0 0-15,0 0 0,0 1 0,0-1 16,0 0-16,0 0 0,0 0 0,-22 0 16,22 1-16,0-1 0,0 0 15,0 0-15,0 0 0,0 0 0,22-21 16,-1 0 0,0 0-16,21 0 0,-21 0 0,22 0 15,-22-21-15,21 0 0,1 0 0,-22 0 16,21 0-16,-21-1 0,0-20 0,22 21 15,-22-21-15,0-1 0,0 1 16,0 0-16,-21 20 0,22-20 0,-22 21 16,21 0-16,-21 0 0,0 42 31,0 0-31,0 0 0,0 0 0,0 22 16,-21-22-16,-1 21 0,22-21 0,-21 22 15,21-22-15,-21 0 0,21 0 16,0 0-16,0 0 0,-21 1 0,21-1 15,-21 0-15,21-42 32,0 0-17,0-1-15,0 1 0</inkml:trace>
  <inkml:trace contextRef="#ctx0" brushRef="#br0" timeOffset="83087.58">19685 7726 0,'-42'-21'0,"20"21"16,1 0-16,0 0 15,0 0-15,42 21 32,0-21-32,0 0 0,1 21 15,-1-21-15,0 21 0,0-21 0</inkml:trace>
  <inkml:trace contextRef="#ctx0" brushRef="#br0" timeOffset="84233.22">19981 8001 0,'0'-21'15,"0"0"-15,0 0 0,0-1 16,0 1-1,21 21-15,1 0 0,-1-21 0,0 21 16,0 0-16,0 0 0,0 0 0,1 0 16,-1 0-16,-21 21 0,21-21 15,0 21-15,-21 22 0,0-22 0,0 0 16,0 21-16,0-20 0,0 20 0,0-21 16,0 21-16,0-20 0,-21 20 15,21-21-15,-21 0 0,21 0 0,0 1 16,0-1-16,0 0 0,0 0 15,21-21 1,0-21 0,0 0-16,0 21 0,1-21 0,20-1 15,-21-20-15,0 21 0,0 0 16,22-22-16,-22 1 0,0 0 16,0-1-16,0 1 0,1 21 0,-1-21 15,0-1-15,0 22 0,-21 0 0,0 0 16,0 42 15,-21 0-31,21 0 16,-21 22-16,0-22 0,21 21 0,0-21 15,-22 22-15,1-22 0,21 21 0,-21-21 16,21 22-16,0-22 0,0 0 0,0 0 16,0 0-16,0 0 0,0 1 0,0-1 15,21 0-15,0-21 0,1 21 16,20-21-16,-21 0 0,21 0 15,-20 0-15,20 0 0,0-21 16,-21 21-16,22-21 0,-22 0 0,21 21 16,-21-22-16,22 1 0,-22 0 0,0-21 15,0 21-15,0-22 0,1 22 0,-1-21 16,-21-1-16,0 22 0,21-21 0,-21 21 16,0 0-16,0-1 0,0 1 15,-21 21 1,0 21-16,-1 1 15,1-1-15,0 21 0,0-21 0,0 0 16,21 22-16,-21-22 0,-1 21 0,22-21 16,-21 1-16,21 20 0,0-21 15,0 0-15,0 0 0,0 1 16,0-1-16,21-21 16,1 0-16,-1 0 0,0 0 15,0 0-15,0 0 0,22 0 0,-22-21 16,21 21-16,-21-22 0,22 1 0,-22 0 15,0 0-15,21 0 0,-21 0 0,1-22 16,20 1-16,-21 21 0,-21-22 16,21 1-16,0 21 0,-21-21 0,0 20 15,22 1-15,-22 0 0,-22 21 32,1 0-32,0 0 0,0 0 0,0 21 15,21 0-15,-21 1 0,21-1 16,0 0-1,21-21 1,0 0-16,0 0 16,-21-21-16,21 21 0,0-21 0,1-1 15,-1 22-15,0-21 0,0 0 16,0 21-16,0-21 0,-21 42 47,0 21-47,0-20 0,0-1 15,-21 21-15,0-21 0,21 22 16,0-1-16,-21 0 0,0-21 0,21 22 16,-21-22-16,21 21 0,0-21 15,0 1-15,0-1 0,0 0 0,0 0 16,21-21-16,0 21 0,0-21 16,0 0-16,0 0 0,1 0 15,-1-21-15,0 21 0,-21-21 16,0 0-16,21 0 0,-21-22 0,21 22 15</inkml:trace>
  <inkml:trace contextRef="#ctx0" brushRef="#br0" timeOffset="86764.6">22161 7345 0,'0'0'0,"-21"0"16,21 21-16,-21-21 0,0 21 16,21 0-16,0 1 15,42-22 17,-21 0-32,1 0 0,20 0 0,-21 0 15,21 0-15,22-22 16,-22 1-16,22 21 0,-1-21 0,-20 0 15,20 0-15,-21 0 0,1-1 0,-22 1 16,0 0-16,0 0 0,-21 0 0,0 0 16,0-1-16,-21 1 0,0 0 0,0 0 15,-22 0-15,1 21 0,-21 0 16,20 0-16,1 0 0,-22 0 0,22 21 16,0 0-16,-1 0 0,1 22 0,0-22 15,21 21-15,-1 0 0,-20 22 0,42-22 16,-21 1-16,21-1 0,0 0 15,0-21-15,0 22 0,0-22 0,0 21 16,21-21-16,-21 1 0,21-1 16,0 0-16,1-21 0,20 21 0,-21-21 15,0 0-15,22 0 0,-22 0 0,21 0 16,-21 0-16,0 0 0,1 0 16,-22-21-16,-22 21 31,1 0-31,-21 21 0,21-21 0,-22 21 15,22 0-15,-21 1 0,21-1 0,-22 21 16,22-21-16,0 22 0,-21-1 0,21 0 16,-1 1-16,1-1 15,0 0-15,0 1 0,21-1 0,0 0 0,0-21 16,0 22-16,0-22 0,0 21 16,0-21-16,0 1 0,0-1 0,21-21 15,0 21-15,0-21 0,1 0 0,-1 0 16,0 0-16,0 0 0,0 0 0,0-21 15,1 21-15,-1-21 0,0-1 16,0 1-16,0 0 0,22-21 0,-22 21 16,0-22-16,0 1 0,0 0 0,22-1 15,-22 1-15,21 0 0,0-1 0,-20 22 16,20-21-16,-21 21 0,21-1 0,1 1 16,-22 21-16,21 0 0,-21 0 15,1 0-15,20 0 0,-21 0 0,-21 21 16,21 1-16,-21-1 0,0 0 15,0 0-15,0 21 0,0-20 0,0 20 16,-21-21-16,21 21 0,-42-20 0,21 20 16,-1-21-16,1 21 0,0-20 0,-21-1 15,21 0-15,-1 0 0,1 0 16,21 0-16,21-21 31,1-21-31,-1 0 0,0 0 16,21 0-16,-21 0 0,22-1 0,-22-20 15,21 21-15,-21-21 0,22-1 16,-1 1-16,-21 0 0,22-1 0,-1 1 16,-21 21-16,0-22 0,0 22 0,1 0 15,-1 0-15,-42 21 32,-1 0-32,1 21 0,21 0 15,-21 0-15,0 1 0,0-1 16,-22 21-16,22-21 0,0 22 0,0-22 15,0 21-15,0-21 0,-1 22 0,1-22 16,21 21-16,0-21 0,0 0 0,0 1 16,0-1-16,0 0 0,0 0 0,0 0 15,21-21-15,1 0 0,-1 21 16,21-21-16,-21 0 0,22 0 16,-22 0-16,21 0 0,0 0 0,1-21 15,-22 21-15,21-21 0,1 0 0,-1 0 16,-21 0-16,0-1 0,22 1 0,-22 0 15,0-21-15,0 21 0,0-22 0,-21 1 16,0 21-16,0-22 0,0 22 16,0 0-16,0 0 0,0 0 0,-21 21 15,0 0-15,0 0 16,0 0-16,-1 21 0,1 0 0,0 0 16,0 0-16,0 1 0,0 20 15,21-21-15,-22 21 0,22-20 0,0-1 16,0 0-16,0 21 0,0-21 15,0 1-15,22-1 0,-22 0 16,21-21-16,0 0 0,0 21 0,0-21 16,22 0-16,-22 0 0,0 0 0,0 0 15,21 0-15,-20-21 0,-1 21 0,21-21 16,-21 0-16,0-1 0,1 1 16,-1 0-16,0 0 0,0 0 0,0 0 15,0-22-15,1 22 0,-1-21 0,0 21 16,-21-1-16,0 1 0,21 0 0,-21 0 15,21 0-15,-21 42 32,0 0-17,0 0-15,0 0 0,0 1 16,21-22 0,1 0-1,-1 0 1,-21-22-16,21 22 15,-21-21-15,0 0 0,0 0 16,0 0-16,0 0 0,0-1 16,-21 44 15,0-22-31,-1 21 16,22 0-16,-21 0 0,0 0 15,0 22-15,21-22 0,-21 0 0,0 21 16,21-21-16,-22 1 0,22 20 0,-21-21 15,21 0-15,0 0 0,0 1 16,0-1-16,0 0 0,0 0 16,21-21-16,1 0 0,-1 21 15,0-21-15,0 0 0,0 0 0,22 0 16,-22 0-16,0-21 0,0 21 0,0-21 16,0 0-16,1 0 0,-1-1 0,0 1 15,0 0-15,0 0 16,0 0-16,-21-22 0,0 22 0,22 0 15,-1-21-15,-21 21 0,0-1 0,0 1 16,0 0-16,0 42 31,0 0-31,0 1 0,-21-1 16,-1 0-16,22 0 0,-21 0 0,21 0 16,-21 1-16,21-1 0,0 0 0,0 0 15,0 0-15,0 0 0,0 1 16,21-22-16,0 0 15,1 0-15,-1 0 0,0 0 16,0 0-16,0 0 0,0-22 16,22 22-16,-22-21 0,0 21 0,0-21 15,0 0-15,-21 0 0,22 0 0,-1-1 16,0-20-16,0 21 0,-21 0 0,21-22 16,-21 22-16,21 0 0,-21 0 0,0 0 15,0 0-15,0 42 31,-21 0-31,0 0 0,21 0 0,-21 0 16,0 22-16,0-22 0,21 0 0,0 0 16,-22 22-16,22-22 0,0 0 0,0 0 15,0 0-15,0 0 0,0 1 16,22-22-16,-22 21 16,21-21-16,0 0 0,21 0 15,-21 0-15,1 0 0,20 0 0,-21-21 16,21 21-16,-20-22 0,-1 1 0,21 21 15,-21-21-15,22-42 0,-22 41 16,0 1-16,0-21 0,0 0 0,0-1 16,-21 1-16,22 0 0,-1-22 15,0 22-15,0-1 0,0 1 0,0 0 16,-21-1-16,0 1 0,22 21 0,-22 0 16,0 0-16,0-1 0,-22 44 31,1-1-31,0 0 15,0 0-15,0 21 0,0 1 0,-1-22 16,1 21-16,0 1 0,0-1 0,21 0 16,-21 1-16,21-1 0,-21 0 0,21-21 15,0 22-15,0-22 0,0 0 16,0 21-16,0-20 0,0-1 0,21 0 16,0 0-16,0-21 0,0 0 15,0 0-15,1 0 0,-1 0 16,0 0-16,0 0 0,0 0 15,0 0-15,-21-21 16,0 0-16,22 21 0,-22-21 0,0-1 16</inkml:trace>
  <inkml:trace contextRef="#ctx0" brushRef="#br0" timeOffset="86936.44">24765 7980 0,'0'0'0,"0"-21"0,-21 21 0,21-21 16,21 21 15,0 0-31,0 0 0,0-22 16,22 22-16,-22 0 0,21 0 0,-21 0 15,22 0-15,-22 0 0,21 0 0,-21 0 16,1 0-16,20 0 0,-21 0 0,21 0 16</inkml:trace>
  <inkml:trace contextRef="#ctx0" brushRef="#br0" timeOffset="87465">25548 8149 0,'21'0'16,"0"0"0,-21-21-16,22 21 0,-1-21 0,0 0 15,-21 0-15,21-1 16,-21 1-16,21 0 0,-21 0 15,0 0-15,0 0 0,0-1 0,0 1 16,0 0-16,-21 21 16,0 0-16,0 0 0,0 0 15,-22 21-15,22 0 0,0 1 16,-21-1-16,20 21 0,-20-21 0,21 22 16,0-22-16,0 0 0,-1 21 0,22-21 15,0 1-15,0-1 0,0 0 0,0 0 16,22-21-16,-1 0 15,0 0-15,0 0 16,0 0-16,22 0 0,-22-21 0,0 0 16,0 21-16,0-21 0,0-1 15,1 1-15,-22 0 0,21 0 0,0 0 16,-21 0-16,21-22 0,-21 22 0,21 0 16,-21 0-16,0 0 0,0-1 15,0 44 1,0-1-1,-21 0-15,21 0 0,-21 0 0,21 22 16,-21-22-16,21 0 0,0 0 0,0 0 16,0 0-16,0 1 0,0-1 0,0 0 15,0 0 1,21-21-16,0 0 0,0 21 16,0-21-16,1 0 0,-1 0 0,0 0 15,0 0-15,0-21 0,0 0 0,1 21 16</inkml:trace>
  <inkml:trace contextRef="#ctx0" brushRef="#br0" timeOffset="87996.43">26141 7662 0,'0'0'16,"0"-42"-16,0-43 16,0 64-16,0 0 0,0 42 31,0 0-16,0 1-15,0-1 0,0 0 0,0 21 16,0 1-16,0-22 0,0 21 0,-21-21 16,21 22-16,-22-1 0,22 0 0,0-21 15,0 22-15,0-1 0,0-21 16,-21 0-16,21 22 0,0-22 0,-21 0 16,21 0-16,0-42 46,21 0-46,0 0 16,1 21-16,-1-21 0,0-1 16,0 1-16,0 0 0,0 0 0,1 0 15,20 21-15,-21-21 0,0 21 16,0 0-16,1 0 0,-22 21 16,21-21-16,-21 21 0,0 0 15,21 0-15,-21 0 0,0 1 0,0-1 16,0 0-16,0 0 0,0 0 0,0 0 15,-21 1-15,0-1 0,-1 0 0,22 0 16,-21 0-16,0-21 0,0 21 0,0-21 16,0 0-16,-1 22 15,1-22-15,0 0 0,0 0 0,0 0 16,0 0-16,-1 0 16,1 0-16,42-22 31,1 22-31,-1-21 15,0 0-15,0 0 0,21 0 16</inkml:trace>
  <inkml:trace contextRef="#ctx0" brushRef="#br0" timeOffset="88300.26">26797 7535 0,'0'0'0,"21"-21"0,-21 0 0,0 0 0,0-21 16,-21 63 15,0 0-31,21 0 0,-21 0 0,21 22 16,0-1-16,-22-21 0,22 21 0,-21 22 15,21-22-15,-21 1 0,21-1 0,0 21 16,0-20-16,-21-1 0,0 0 16,21 1-16,-21-1 0,21-21 0,0 22 15,0-22-15,-22 0 0,22 0 0,0 0 16,-21-21-16,21 21 0,21-42 47,1 0-32,-22 0-15,21 0 16,0 0-16,0 21 0</inkml:trace>
  <inkml:trace contextRef="#ctx0" brushRef="#br0" timeOffset="88904.24">26755 8149 0,'0'-21'32,"21"21"-32,-21-21 0,21 21 15,0-21-15,0 21 0,0 0 0,-21-21 16,22 21-16,-1-22 0,-21 1 0,21 0 16,-21 0-1,-21 21 16,0 0-31,-1 0 0,1 21 0,0 0 16,0 0-16,0 1 0,0-22 0,-1 21 16,1 0-16,21 0 0,0 0 0,-21 0 15,21 1-15,0-1 0,-21-21 16,21 21-16,0 0 0,0 0 16,21-21-16,0 0 15,0 0-15,1 0 0,-1 0 16,0 0-16,21 0 0,-21 0 0,1-21 15,20 21-15,-21-21 16,0 0-16,22 21 0,-22-21 0,0-1 16,21 1-16,-21 0 0,-21 0 0,22 0 15,-22 0-15,21 21 0,-21-22 0,0 1 16,-21 21 0,-1 0-16,1 0 0,0 0 15,0 0-15,0 21 0,0 1 0,21-1 16,0 0-16,0 0 0,0 0 15,0 0-15,0 1 0,0-1 16,0 0-16,0 0 16,0 0-16,0 0 15,0 1 1,-22-22 0,1 0-16,0 0 0,0 0 15,0 0-15,0 0 0,-1 0 16,1 0-1,21-22 17,-21 22-32,21-21 15</inkml:trace>
  <inkml:trace contextRef="#ctx0" brushRef="#br1" timeOffset="117056.5">1333 11494 0,'0'-22'0,"0"1"16,0 0-16,0 0 15,0 42 16,0 0-15,0 0-16,0 22 0,0-22 0,0 21 16,0 1-16,0-1 0,-21 21 15,21-20-15,0 20 0,-21-20 0,21 20 16,0 1-16,0-1 0,-21 1 16,21-22-16,-21 0 0,21 22 15,-21-22-15,21-21 0,0 22 16,0-22-16,0 0 0,0 0 0,0 0 15,0 0-15,0-42 32,0 0-17,0 0-15,0 0 16,21 0-16,-21-22 0,21 22 0</inkml:trace>
  <inkml:trace contextRef="#ctx0" brushRef="#br1" timeOffset="117444.28">1376 11515 0,'0'-43'15,"0"22"-15,-21 0 16,21 0-1,-22 21 1,22 21 15,0 0-31,22 0 0,-1 22 0,0-1 16,-21 0-16,21 1 0,21-1 0,-20 0 16,-1 22-16,0-22 0,21 22 15,-21-22-15,1 22 0,20-22 0,-21 0 16,0 1-16,0-1 0,22 0 15,-22-21-15,0 22 0,-21-22 0,21 0 16,0 0-16,-21 0 0,22-21 16,-22 22-16,21-22 15,-21-22 1,0 1 0,0 0-16,0-21 0,0 21 0</inkml:trace>
  <inkml:trace contextRef="#ctx0" brushRef="#br1" timeOffset="117728.12">1947 11472 0,'0'0'0,"0"-21"0,0 0 16,-21 42-1,0 0 1,21 1-16,0 20 0,0 0 0,-21 1 15,21-1-15,-21 0 16,21 1-16,-22-1 0,22 21 0,0-20 16,0-1-16,-21 0 0,21 1 0,-21-1 15,21 0-15,0 1 0,0-22 16,0 0-16,0 0 0,0 0 0,0 1 16,21-44 15,0 1-31,1 0 0,-1 0 0</inkml:trace>
  <inkml:trace contextRef="#ctx0" brushRef="#br1" timeOffset="118156.93">2222 11790 0,'0'0'0,"0"-21"0,0 0 15,-21 21 1,0 0-16,21 21 15,-21 0-15,0 0 0,21 0 0,-21 0 16,-1 22-16,22-22 0,0 21 16,0-21-16,-21 22 0,21-22 0,0 21 15,0-21-15,0 22 16,0-22-16,0 0 0,0 0 0,0 0 16,21 1-16,1-22 15,20 0-15,-21 0 0,0 0 16,0-22-16,22 1 0,-22 21 0,0-21 15,0 0-15,0 0 0,1 0 0,-22-22 16,21 22-16,-21-21 0,0 21 16,0-22-16,0 1 0,-21 21 0,-1-22 15,1 22-15,0 0 0,0 0 16,0 0-16,0 21 0,-1 0 0,1 0 16,-21 0-16,21 0 0,0 0 0,-1 21 15,1 0-15,0 0 16,0 0-16,21 1 0,-21-1 15,21 0-15,0 0 0,0 0 16,21 0-16,0-21 16,0 0-16,0 0 0,22 0 0,-22-21 15</inkml:trace>
  <inkml:trace contextRef="#ctx0" brushRef="#br1" timeOffset="118468.75">2879 11430 0,'0'0'0,"21"-63"16,-21 41-16,0 1 15,0 42 1,0 1 0,0-1-16,0 21 0,0 0 15,0-20-15,0 20 0,-21 0 0,21 22 16,-22-22-16,22 0 0,0 1 0,-21-1 15,21 0-15,-21 1 0,0-1 16,21 0-16,0 1 0,-21-1 0,21-21 16,-21 22-16,21-22 0,0 0 15,0 0-15,0 0 0,21-21 32,0-21-32,0 0 15,0 0-15,0 0 0,1-1 0,-22 1 16,21-21-16</inkml:trace>
  <inkml:trace contextRef="#ctx0" brushRef="#br1" timeOffset="118880">3006 11896 0,'0'21'16,"0"0"0,0 0-1,21-21 1,0 0-16,0 0 15,0 0-15,0 0 0,22 0 16,-22-21-16,0 21 16,0-21-16,0 0 0,1 21 0,-1-21 15,0-1-15,-21 1 0,0 0 0,0 0 16,0 0-16,0 0 16,-21 21-1,0 0-15,-1 0 0,1 0 0,0 0 16,0 0-16,0 21 0,0 0 15,-1 0-15,22 0 0,-21 22 0,0-22 16,0 0-16,21 21 0,-21-21 16,21 22-16,0-22 0,0 0 15,0 0-15,0 0 0,0 1 0,0-1 16,0 0-16,21-21 0,0 21 0,0-21 16,0 0-16,1 0 0,20 0 15,-21 0-15,0 0 0,0 0 0,1-21 16,-1 21-16,0-21 0,0 21 0,0-21 15,0-1-15,1 1 0,-22 0 16,21 0-16,-21 0 0</inkml:trace>
  <inkml:trace contextRef="#ctx0" brushRef="#br1" timeOffset="119171.85">2879 11494 0,'0'0'0,"-22"-22"0,1 22 0,21-21 16,21 21 0,1 0-16,-1 0 15,0-21-15,21 21 0,-21 0 0,22 0 16,-1 0-16,0 0 0,1-21 0,-22 21 16,21 0-16,1 0 0,-1 0 15,-21 0-15,0 0 0,0 0 16,1 0-16,-1 0 0,-21 21 31,-21-21-31,-1 21 16,1 0-16,0-21 0,0 0 15,0 22-15,0-22 0,-1 21 16,-20-21-16</inkml:trace>
  <inkml:trace contextRef="#ctx0" brushRef="#br1" timeOffset="119577.62">1609 12425 0,'0'0'15,"-85"21"-15,64-21 16,0 0-16,21 21 15,21-21 1,0 0-16,21 0 0,1 0 16,-1 0-16,0 0 0,22 0 15,-1 0-15,1 0 0,20 0 0,1 0 16,0 0-16,-1 0 0,22 0 16,-21 0-16,21 0 0,-22 0 15,22 0-15,-42 0 0,20 0 0,-20 0 16,-1 0-16,-20 0 0,-1 0 0,0 0 15,1 0-15,-22 0 0,0 0 16,0 0-16,-42 0 47,0 0-47,0 0 16,0 0-16,-22 0 0,22 0 0,-21 0 15</inkml:trace>
  <inkml:trace contextRef="#ctx0" brushRef="#br1" timeOffset="119924.42">1524 12658 0,'0'0'15,"-21"21"-15,-43-21 16,64 21-16,21-21 15,1 21-15,20-21 0,0 0 16,22 0-16,-1 0 0,1 0 16,20 0-16,1 0 0,0 0 15,21-21-15,-1 21 0,1 0 0,-21-21 16,21 21-16,-22-21 0,1 21 16,0 0-16,-22-21 0,1 21 0,-22 0 15,0 0-15,1-22 0,-22 22 0,21 0 16,-21 0-16,1 0 15,-1 0 1,-21-21-16,21 21 31,0-21-31,0 0 16</inkml:trace>
  <inkml:trace contextRef="#ctx0" brushRef="#br1" timeOffset="120379.16">4170 11832 0,'0'0'0,"-21"0"31,21 21-31,21-21 62,-21-21-46,0 0 0,-21 0-1,-1 21 1,22 21 0,0 0-16,0 0 15,0 1-15,-21-22 16,21 21-16,0 0 15</inkml:trace>
  <inkml:trace contextRef="#ctx0" brushRef="#br1" timeOffset="120676.7">4022 12171 0,'0'42'15,"0"-21"1,21-21 0,0 0-1,0 0-15,-21-21 32,0 0-32,0 0 15,-21 21 16,21 21-31,-21-21 16,21 21-16,-21 0 16,-1-21 15</inkml:trace>
  <inkml:trace contextRef="#ctx0" brushRef="#br1" timeOffset="121428.72">5567 11303 0,'0'-21'0,"0"42"0,21-63 0,-21 21 16,21-1-16,-21 1 0,21 0 0,-21-21 15,0 21-15,0-1 0,0 1 16,0 0-16,0 0 0,0 0 0,0 0 16,0-1-16,0 1 15,0 42 1,0 1-16,0-1 15,0 21-15,0 0 0,0 22 0,0-1 16,-21 1-16,21-1 0,-21 1 16,21-1-16,-21 22 0,21-21 15,-21-1-15,-1 1 0,22-22 0,0 21 16,-21-20-16,0 20 0,21-20 0,-21-22 16,21 21-16,0 0 0,0-20 15,0-1-15,0 0 0,0 0 16,0-42 15,0 0-31,0 0 0,0-1 0,0-20 16,21 21-16,0-21 0,-21-1 0,21 22 15,1-21-15,-1-1 0,0 1 16,0 0-16,0-1 0</inkml:trace>
  <inkml:trace contextRef="#ctx0" brushRef="#br1" timeOffset="121811.98">6011 11324 0,'0'0'0,"21"-21"0,1 21 16,-44 21 0,1-21-1,0 21-15,-21 22 0,-1-22 0,22 0 16,-21 0-16,0 22 0,-1-22 0,1 0 16,0 0-16,-1 0 0,22 0 15,0 1-15,0-1 0,0-21 0,-1 21 16,1-21-16,42 0 47,1 21-47,-1 0 15,0 0-15,0 1 0,-21-1 16,21 0-16,0 0 0,-21 0 16,22 0-16,-22 22 0,21-22 0,0 21 15,-21-21-15,21 1 0,0-1 0,-21 0 16,21 0-16,1 0 0,-22 0 15,21 1-15,0-1 0,0-21 16,0 21-16,0-21 0,1 0 16,-1 0-16,0 0 0,0 0 15,0-21-15,0 0 0,1-1 16,-1 1-16,0 0 0,-21 0 0,21 0 16,-21-22-16</inkml:trace>
  <inkml:trace contextRef="#ctx0" brushRef="#br1" timeOffset="122793.74">6202 11811 0,'-21'0'16,"-1"21"-16,22 0 15,0 1 1,22-22 15,-1 0-31,0 0 0,0-22 0,0 22 16,0-21-16,1 0 0,-1 21 0,0-21 15,0 0-15,0 0 0,-21-1 16,0 1-16,0 0 0,0 0 16,0 0-16,-21 21 15,0 0 1,0 21-16,0 0 0,-1 0 16,1 0-16,0 22 0,21-22 0,0 0 15,-21 21-15,21-20 0,-21 20 0,21-21 16,0 21-16,0-20 15,0-1-15,0 0 0,0 0 0,0 0 16,0 0-16,21 1 0,0-22 0,0 0 16,0 0-16,1 0 0,-1 0 0,0 0 15,21 0-15,-21 0 0,22-22 16,-1 1-16,-21 0 0,22 0 0,-1 0 16,-21-22-16,0 22 0,22-21 0,-22 21 15,0-22-15,0 22 0,-21 0 16,21 0-16,-21-21 0,21 42 0,-21-22 15,0 44 17,0-1-32,0 0 15,0 0-15,0 0 0,-21 0 0,21 1 16,0-1-16,0 0 0,0 0 0,0 0 16,0 0-16,0 1 0,0-1 0,21 0 15,1-21-15,-1 0 16,0 0-16,21 0 0,-21 0 0,22 0 15,-1-21-15,-21 21 0,22-21 0,-22-1 16,21 1-16,-21 0 0,0 0 0,1 0 16,-1 0-16,0-1 0,-21 1 15,0 0-15,0 0 0,0 0 16,0 0-16,0 42 47,0 0-32,0 0-15,0 21 0,0-20 0,0 20 16,0-21-16,0 21 0,0 1 0,0 20 16,0-20-16,0-1 0,0 0 15,0 22-15,0-22 0,0 22 0,0-22 16,0 0-16,0 22 0,-21-22 0,21 22 16,0-1-16,-21 1 0,21-22 0,-22 21 15,22 1-15,0-1 0,-21-20 0,0 20 16,0-20-16,21-1 15,-21 0-15,0 1 0,-1-1 0,1 0 16,0-21-16,0 22 0,0-22 0,0 0 16,-1-21-16,1 0 0,21-21 15,0-21-15,-21 20 16,21-20-16,0 0 0,0-1 0,0-20 16,0 21-16,21-22 0,-21-21 15,21 22-15,1-1 0,-1-20 0,-21 20 16,21 22-16,0-22 0,0 22 0,0-21 15,1 20-15,-22 22 0,21-21 0,0-1 16,-21 1-16,21 21 0,0-21 16,0-1-16,1 22 0,-22-21 15,21-1-15,0 22 0,0-21 0,0 0 16</inkml:trace>
  <inkml:trace contextRef="#ctx0" brushRef="#br1" timeOffset="125060.89">8382 11959 0,'0'0'0,"0"21"16,0-42 0,21 0-1,0 0-15,0 0 0,1 0 16,20-22-16,-21 1 0,21 21 15,1-43-15,-1 22 0,0 0 0,22-22 16,-22 1-16,1-1 0,-1-21 16,0 22-16,1 21 0,-22-22 0,0 22 15,-21 21-15,0-1 0,0 1 0,0 0 16,-21 21-16,0 0 0,-1 0 16,-20 21-16,0 0 0,-1 1 0,1 20 15,0-21-15,21 21 0,-22 1 0,22-1 16,0-21-16,21 22 0,0-1 0,0 0 15,0 1-15,21-1 0,0-21 16,22 21-16,-22 1 0,21-22 16,-21 21-16,22 1 0,-22-22 0,0 0 15,0 21-15,0-21 0,-21 1 0,0-1 16,0 0-16,0 0 0,0 0 16,-21-21-16,0 0 0,0 21 0,0-21 15,-22 0-15,22 0 0,0 0 0,-21-21 16,-1 0-16,22 0 0,0 0 0,-21 0 15,20-1-15,1-20 0,0 21 16,0-21-16,0 20 0,21 1 0,0 0 16,0 0-16,0 0 0,0 42 15,0 0 1,0 0-16,0 0 16,21 1-16,0-1 0,-21 0 0,21 0 15,0 0-15,1 0 0,-1 1 0,0-1 16,21 0-16,-21 0 0,22 0 0,-22-21 15,21 0-15,1 0 0,-1 0 16,0 0-16,1-21 0,-1 21 0,0-21 16,1 0-16,20 0 0,-21-1 0,1-20 15,-1 0-15,0 21 0,1-22 0,-1-20 16,0 20-16,-20-20 0,-1-1 0,0 1 16,0-22-16,-21 22 0,0-1 15,0-20-15,0 20 0,0 1 0,0 20 16,0-20-16,0 42 0,0-22 15,-21 22-15,0 0 0,0 21 16,21 21-16,-22 21 16,1-20-16,21 20 0,-21 21 0,21-20 15,-21 20-15,21 1 0,0-1 0,0 22 16,-21-22-16,21 1 0,0-1 16,-21-20-16,21 20 0,0-20 0,0-1 15,0 0-15,0-21 0,0 22 0,0-22 16,0 0-16,0 0 0,0 0 15,0-42 1,0 0 0,21 21-16,0-21 0,-21 0 15,21 0-15,0-1 0,-21 1 0,21 0 16,1 21-16,-1 0 16,0 0-1,-21 21-15,21 0 0,-21 1 16,21-22-16,-21 21 0,0 0 0,0 0 15,21 0-15,-21 0 0,22-21 0,-22 22 16,21-1-16,0-21 0,-21 21 0,21-21 16,0 21-16,0-21 0,1 0 15,-1 0-15,0 0 0,0 0 16,21-21-16,-20 0 0,20 21 0,-21-21 16,21-1-16,-20 1 0,-1 0 0,21 0 15,-21 0-15,0-22 0,1 22 0,-22 0 16,0 0-16,21 0 0,-21 0 15,21 21-15,-21-22 0,0 44 32,0-1-32,-21 0 0,21 0 0,-21-21 15,21 21-15,-22 0 0,22 1 16,0-1-16,0 0 0,0 0 0,0 0 16,0 0-16,0 1 0,0-1 0,0 0 15,22-21-15,-1 21 0,0-21 16,0 0-16,0 0 0,22 0 0,-22 0 15,0 0-15,0 0 0,21 0 16,-20-21-16,-1 0 0,0 21 0,0-21 16,0-1-16,0 1 0,1 0 0,-1 0 15,-21 0-15,0 0 0,0-22 0,0 22 16,0-21-16,0-1 0,0 1 0,0 21 16,0-21-16,-21 20 0,21 1 15,-22 0-15,1 0 0,0 21 0,0 0 16,0 0-16,0 21 0,-1 0 15,-20 0-15,21 1 0,0-1 0,0 0 16,-1 21-16,1-21 0,0 22 16,0-22-16,21 21 0,0-21 15,0 22-15,0-22 0,0 0 0,0 0 16,21 0-16,0 1 0,0-1 0,1 0 16,-1-21-16,0 0 0,0 0 0,0 0 15,22 0-15,-22 0 0,21 0 16,-21 0-16,22-21 0,-22 21 0,21-21 15,0-1-15,-20 1 0,-1 0 0,21 0 16,-21 0-16,0-22 0,1 22 0,-1 0 16,0-21-16,-21 21 0,21-1 0,-21 1 15,21 0-15,-21 42 32,0 0-17,-21 1-15,21-1 0,-21 0 16,21 0-16,0 0 0,0 22 0,0-22 15,0 0-15,0 0 0,0 0 0,0 0 16,21 1-16,0-1 16,0-21-16,1 0 0,-1 21 0,0-21 15,0 0-15,0 0 0,0 0 0,1 0 16,20-21-16,-21 0 0,0 21 0,0-22 16,1 1-16,-1 0 0,0 0 0,0 0 15,-21 0-15,21-22 16,-21 22-16,21-21 0,-21 21 0,0-1 15,0 1-15,0 0 0,0 0 0,0 0 16,0 42 0,0 0-1,0 0-15,0 0 0,-21 1 0,21-1 16,-21 21-16,21-21 0,0 0 16,0 1-16,0-1 0,0 0 0,0 0 15,0 0-15,0 0 0,21 1 16,0-22-16,1 0 0,-1 0 15,0 0-15,0 0 0,0 0 0,0 0 16,22-22-16,-22 22 16,0-21-16,-21 0 0,21 0 0,0 0 15,1 0-15,-1-1 0,-21-20 0,0 21 16,21-21-16,0-22 0,-21 22 0,0-22 16,21 1-16,-21-1 0,21 1 0,-21-1 15,22 1-15,-22-1 0,0 22 16,0 0-16,0 20 0,0-20 0,0 21 15,0 0-15,-22 42 16,22 0 0,-21 0-16,0 22 0,21-22 0,-21 21 15,0 22-15,21-22 16,-21 21-16,21-20 0,0 20 0,0-20 16,0-1-16,0 21 0,0-20 0,0-1 15,0 0-15,0-20 0,0 20 0,0-21 16,0 21-16,0-20 0,0-1 0,0 0 15,21 0-15,-21 0 0,21 0 16,0-21-16,0 0 0,0 0 16,1 0-16,-1 0 0,0 0 0,0 0 15,0 0-15,22 0 0,-22 0 0,21-21 16,-21 0-16,22 21 0,-22-21 0,21 0 16</inkml:trace>
  <inkml:trace contextRef="#ctx0" brushRef="#br1" timeOffset="125568.44">12277 11557 0,'0'0'0,"21"-21"16,-21-21-16,0 20 16,0 1-16,0 0 0,0 0 0,0 0 15,-21 0-15,-1 21 0,1 0 16,0 0-16,0 0 0,0 21 16,0 0-16,-22-21 15,22 21-15,0 0 0,0 0 0,0 22 16,-1-22-16,1 0 0,21 0 0,-21 22 15,21-22-15,0 0 0,-21 0 0,21 0 16,0 0-16,0 1 0,0-1 0,0 0 16,21-21-16,0 0 15,0 0-15,1 0 0,-1 0 16,0 0-16,0 0 0,0 0 0,0 0 16,22-21-16,-22 0 0,0-1 0,0 1 15,0 0-15,1 0 0,20-21 0,-21-1 16,0 1-16,0 0 0,1-22 0,-1 1 15,0-1-15,-21 1 0,21-1 0,0-21 16,-21 22-16,21-1 0,-21-20 16,0 41-16,0-20 0,0 21 0,0-1 15,0 22-15,0 0 0,-21 42 16,0 21-16,0-20 16,0 20-16,0 0 0,-1 22 15,1-22-15,0 22 0,21-1 16,0 1-16,0-1 0,0 1 0,0-1 15,0 1-15,0-1 0,0-21 0,0 22 16,0-22-16,21-21 0,-21 22 0,21-22 16,1 0-16,-1 0 0,0 0 0,0-21 15,0 0-15,0 0 0,1 0 0,-1 0 16,0 0-16,0 0 0,0-21 0,0 21 16,1-21-16,-1 0 0</inkml:trace>
  <inkml:trace contextRef="#ctx0" brushRef="#br1" timeOffset="126668.73">14541 11049 0,'0'0'0,"0"-42"0,0-1 0,0 1 0,0 21 16,0-21-16,0-1 0,0 22 0,0-21 15,0 21-15,0-1 0,-21 44 32,21-1-17,-21 21-15,21 0 0,0 1 0,0-1 16,0 22-16,0-1 0,0 1 0,0 20 15,0-20-15,-21-1 0,21 1 0,0-1 16,-21 1-16,21-22 0,0 0 16,0 1-16,-21-1 0,21 0 0,-22-20 15,22-1-15,0 0 0,0 0 16,0-42 0,0 0-16,0 0 0,0-1 15,0 1-15,22-21 0,-1 0 16,-21-1-16,21 1 0,0 0 15,0-22-15,0 22 0,22 21 0,-22-22 16,0 22-16,0 0 0,22 0 0,-22 21 16,0 0-16,0 0 0,21 0 0,-20 0 15,-1 21-15,21 0 0,-21 0 0,-21 22 16,21-22-16,1 0 0,-22 21 16,0-21-16,0 1 0,0-1 0,0 21 15,0-21-15,0 0 0,-22 1 0,1-1 16,0 0-16,-21-21 0,21 21 0,-1-21 15,1 0-15,-21 0 0,21 0 0,0 0 16,-22 0-16,22 0 16,0 0-16,0 0 0,0-21 0,-1 0 15,1 0-15,21-1 0,-21 1 16,21 0-16,0 0 0,0 0 16,21 42 15,-21 0-31,21 0 0,1-21 0,-22 21 15,21 1-15,0-1 0,0-21 0,-21 21 16,21 0-16,0-21 0,1 21 0,20-21 16,-21 0-16,21 21 0,-20-21 0,20 0 15,0 0-15,1 0 0,-1 0 0,0 0 16,1 0-16,20-21 16,-21 0-16,22 21 0,-22-21 0,1 0 15,20 0-15,-21-1 0,-20-20 0,20 21 16,-21 0-16,0-22 0,0 1 0,1 0 15,-22-1-15,0 1 0,0 21 0,0-21 16,0-1-16,0 22 0,0 0 16,-22 21-16,1 0 15,0 21-15,0 0 0,0 0 0,0 22 16,-1-22-16,-20 21 0,42 1 0,-21-1 16,0-21-16,21 21 0,0 1 0,0-22 15,0 21-15,0-21 0,0 1 0,0 20 16,21-21-16,0-21 0,-21 21 15,21 0-15,22-21 0,-22 0 16,0 0-16,0 0 0,21 0 0,-20 0 16,-1 0-16,0 0 0,21 0 0,-21-21 15,1 0-15,-1 0 0,0 0 0,-21 0 16</inkml:trace>
  <inkml:trace contextRef="#ctx0" brushRef="#br1" timeOffset="128016.63">17484 11113 0,'0'0'0,"0"-43"0,21 22 15,-21-21-15,21 21 0,0-1 0,-21 1 16,0 0-16,21 21 15,-21 21 1,0 0-16,0 1 0,0-1 0,0 21 16,-21 0-16,21 1 0,0-1 0,-21 0 15,21 22-15,-21-22 0,0 1 0,21 20 16,0-21-16,0 1 0,-22-1 16,22 0-16,0 1 0,-21-22 0,21 0 15,0 21-15,0-20 0,0-1 16,21-21 15,1-21-31,-1-1 16,0-20-16,0 21 0,-21-21 0,21 20 15,0-41-15,1 21 0,-1-1 0,0 1 16,0 0-16,0-1 0,-21 1 0,0 21 16,21 21-16,1 0 0,-22 21 15,0 0-15,0 0 0,0 22 16,0-22-16,0 21 0,21 0 0,-21 1 15,21-22-15,-21 21 0,0-21 0,0 1 16,21-1-16,-21 21 0,21-42 16,0 21-16,-21 0 0,22-21 0,-1 0 15,0 0-15,0 0 0,0 0 16,0 0-16,1 0 0,-1-21 16,21 0-16,-21 0 0,0 0 0,1 0 15,20-1-15,-21-20 0,0 0 0,0-1 16,1 1-16,-1 0 0,0-22 0,-21 1 15,21 20-15,-21-20 0,21 21 0,-21 20 16,0-20-16,0 21 0,0 0 16,0 42-1,-21 21-15,0 1 16,21-1-16,-21 0 0,0 1 16,21 20-16,0-21 0,-22 1 0,22-1 15,-21 0-15,21 1 0,0-1 0,0 0 16,0-20-16,0-1 0,0 0 15,0 0-15,21 0 0,1 0 0,-1-21 16,0 0-16,0 0 0,0 0 0,22 0 16,-22 0-16,21 0 0,-21-21 0,22 21 15,-1-21-15,0-21 0,-21 21 0,22-1 16,-1-20-16,-21 0 0,22-1 0,-22 1 16,0 0-16,0-22 0,0 22 15,-21 0-15,0-1 0,0 22 0,0 0 16,0 0-16,-21 21 15,0 0-15,0 0 0,0 21 0,-1 0 16,1 0-16,0 0 0,21 1 0,0-1 16,-21 0-16,21 0 0,0 0 15,0 0-15,21 1 0,0-1 16,0 0-16,1-21 0,-1 21 0,0 0 16,0 0-16,0-21 0,0 22 0,1-1 15,-22 0-15,0 0 0,21 0 0,-21 0 16,0 1-16,0-1 0,0 0 15,0 0-15,0 0 0,0 0 16,0 1 0,21-22-1,0 0-15,0 0 16,0-22-16,1 1 0,-1 21 0,21-21 16,-21 0-16,22 0 0,-22 0 0,0-22 15,21 22-15,-21-21 0,1-1 16,-1 1-16,0 21 0,0-21 0,0 20 15,-21 1-15,0 42 16,0 1-16,0-1 16,0 0-16,0 0 0,0 0 0,-21 22 15,21-22-15,-21 0 0,21 0 16,0 0-16,-21 0 0,21 1 16,0-1-16,0 0 0,0 0 15,0-42 32,21 0-47,0 0 0,-21-1 0,21 1 16</inkml:trace>
  <inkml:trace contextRef="#ctx0" brushRef="#br1" timeOffset="128336.19">19431 10986 0,'0'-43'0,"0"86"15,-21-107-15,0 43 0,-1 21 0,1 0 0,0 0 16,0 0-16,0 0 0,0 21 15,-1-21-15,1 21 0,21 0 16,-21 1-16,21-1 0,0 0 16,0 0-16,21-21 0,0 21 15,1-21-15,-1 0 0,0 0 0,21 0 16,-21 0-16,1 0 0,20-21 0,-21 21 16,-21-21-16,21 0 0,0 0 15,-21-1-15,0-20 0,0 21 16,0 0-16,-21-22 0,21 22 0,-21 0 15,0 21-15,0-21 0,0 21 0,-1 0 16,1 0-16,-21 0 0,21 21 0,0 0 16,-1 0-16,1 1 15,21-1-15,-21 0 0,21 0 0,0 0 16,0 0-16,0 1 0,0-1 0,0 0 16,21 0-16,0 0 0,1-21 0,-1 0 15,21 0-15,-21 0 0,22 0 0</inkml:trace>
  <inkml:trace contextRef="#ctx0" brushRef="#br1" timeOffset="128640.02">19960 10710 0,'0'0'0,"21"-63"0,22-43 16,-22 64-16,-21 21 0,0-1 0,0 44 31,0-1-31,0 21 0,-21-21 16,-1 22-16,1-1 0,0 21 0,21-20 15,-21 20-15,0 1 0,0-22 0,-1 22 16,22-1-16,-21 22 0,21-22 0,-21 1 16,21-22-16,0 22 0,-21-22 0,21 21 15,-21-20-15,21-22 0,0 21 16,0-21-16,0 22 0,0-22 0,0 0 16,0-42 15,21 0-31,0 0 15,0-1-15,0 1 0,1-21 0,-1 0 16,0-1-16,0-20 0,0 20 16,22-20-16</inkml:trace>
  <inkml:trace contextRef="#ctx0" brushRef="#br1" timeOffset="128895.87">20256 10732 0,'0'0'0,"22"-64"0,20 1 0,-42 20 16,21 22-16,-21 0 0,0 0 15,0 0-15,0 42 16,0 0-16,-21 0 0,0 21 0,21-20 15,-21 41-15,-1-21 0,22 1 16,0 20-16,-21-20 0,0 20 0,21 1 16,-21-1-16,21 1 0,0-1 15,-21-21-15,21 22 0,0-22 0,-21 1 16,21-1-16,0 0 0,0-21 0,0 22 16,0-22-16,0 0 0,0 0 15,21-21 16,-21-21-15,21 0-16,0 21 0,-21-21 0,21 0 16,0-1-16,1 1 0</inkml:trace>
  <inkml:trace contextRef="#ctx0" brushRef="#br1" timeOffset="129904.3">20383 11388 0,'0'21'16,"22"-21"-1,-1 0-15,0 0 16,0 0-16,0 0 0,0 0 0,1 0 16,-1-21-16,0 0 0,21 21 0,-21-22 15,1 22-15,-1-21 0,21 0 16,-21 0-16,-21 0 0,21 0 0,-21-22 16,0 22-16,0 0 0,0 0 0,0 0 15,0-1-15,-21 22 0,0 0 0,-21 0 16,21 0-16,-1 0 15,1 0-15,-21 22 0,21-1 16,0 21-16,-1-21 0,-20 0 0,21 22 16,21-1-16,-21-21 0,0 22 0,21-22 15,0 21-15,0-21 0,0 0 0,0 1 16,0 20-16,0-21 0,21 0 16,0-21-16,0 21 0,0-21 15,22 0-15,-22 0 0,21 0 16,-21 0-16,22-21 0,-1 21 0,-21-21 15,21 0-15,1 0 0,-22 0 0,21-1 16,1 1-16,-22-21 0,0 21 0,0-22 16,0 22-16,0-21 0,-21 21 15,0-22-15,0 22 16,0 0-16,-21 21 0,0 0 16,0 0-16,0 21 0,0-21 15,21 21-15,-22 1 0,22-1 0,0 21 16,0-21-16,0 0 0,0 1 0,0-1 15,0 0-15,22 21 0,-1-21 16,-21 1-16,0-1 0,21-21 0,0 21 16,-21 0-16,21 0 0,-21 0 15,21-21 1,1 0-16,-1 0 0,0 0 16,0 0-16,0 0 0,22-21 15,-22 21-15,0-21 16,-21 0-16,21 21 0,0-21 0,0 0 15,-21-1-15,0-20 0,22 21 0,-22 0 16,0 0-16,21-1 0,-21 1 0,0 0 16,0 0-16,0 42 31,0 0-31,-21 0 16,21 1-16,-22-1 0,1 21 0,21-21 15,0 0-15,-21 1 0,21-1 0,-21 0 16,0 0-16,21 0 0,0 0 15,-21 1-15,21-1 16,-22-21 0,22-21 15,0-1-31,0 1 0,22 0 16,-1 0-16,-21 0 0,21-22 0,0 22 15,0-21-15,0 0 0,1-1 16,20 22-16,-21-21 0,21 21 0,-20-1 15,20 1-15,-21 0 0,0 21 0,0 0 16,1 0-16,-1 0 0,0 21 0,0 0 16,-21 1-16,0-1 0,0 0 0,0 21 15,0-21-15,0 22 16,0-22-16,0 0 0,0 21 0,-21-20 16,0-1-16,21 0 0,-21 0 0,21 0 15,0 0-15,-22-21 0,22 22 0,-21-22 16,21 21-16,0-42 47,-21-1-47,0 1 0,21 0 15</inkml:trace>
  <inkml:trace contextRef="#ctx0" brushRef="#br1" timeOffset="130145.16">20151 11049 0,'0'0'0,"-43"0"0,-41-21 16,126 0-1,-21 21 1,0 0-16,22 0 0,-1 0 16,21-21-16,-20 21 0,20 0 0,1 0 15,-1 0-15,1 0 0,-1 0 0,-20 0 16,20 0-16,-21 0 0,1 0 0,-22 0 15,0 0-15,0 0 0,0 0 16,1 0-16</inkml:trace>
  <inkml:trace contextRef="#ctx0" brushRef="#br1" timeOffset="130548.05">23050 11345 0,'0'0'0,"0"-42"16,0 21-1,0 42 17,0 0-32,0 0 0,0 1 15,-21-1-15,0 0 0,21 0 0,0 21 16,0-20-16,-21-1 0,21 0 15,-21 0-15,21 0 0,0 0 16,0-42 31</inkml:trace>
  <inkml:trace contextRef="#ctx0" brushRef="#br1" timeOffset="130743.94">23156 10986 0,'0'0'0,"0"-22"0,0 1 0,0 0 0,0 0 16,0 0-16,0 0 31,0 42 0,0 0-15,21 0-1,-21 0-15</inkml:trace>
  <inkml:trace contextRef="#ctx0" brushRef="#br1" timeOffset="131200">23537 11134 0,'0'21'16,"0"0"-16,0 0 15,-21 0-15,21 1 0,0-1 16,-21 0-16,21 0 16,-21 0-16,21 0 0,0 1 15,0-1-15,0 0 0,0 0 16,0-42 31,0 0-47,0 0 15,0-1-15,0 1 0,0 0 0,0 0 16,21-21-16,0-1 0,0 22 0,22-21 16,-22-1-16,0 22 0,21 0 15,-21 0-15,22 0 0,-22 0 0,21 21 16,-21 0-16,1 0 0,20 0 0,-21 0 16,0 21-16,0-21 0,-21 42 0,22-21 15,-22 0-15,0 22 0,0-1 16,0 0-16,0 1 0,0-22 15,0 21-15,-22 1 0,22-22 0,-21 21 16,0-21-16,0 0 0,21 1 0,-21-22 16,0 21-16,21 0 0,0 0 15,21-21 17,0-21-32,0 0 0,0 0 0,22-1 15</inkml:trace>
  <inkml:trace contextRef="#ctx0" brushRef="#br1" timeOffset="131484.84">25040 10520 0,'21'-42'16,"-21"20"-16,0 44 15,0-1 1,0 21-16,0 0 0,-21 1 0,0-1 15,21 0-15,-21 1 0,0 20 0,-1-20 16,1-1-16,21 21 0,-21-20 16,0-1-16,0 0 0,21 22 0,0-22 15,-21-21-15,21 22 0,-22-1 0,22-21 16,-21 0-16,21 1 0,0-1 16,0 0-16,21-42 31,1 21-31,-1-21 0,0-1 15,0-20-15</inkml:trace>
  <inkml:trace contextRef="#ctx0" brushRef="#br1" timeOffset="132160.5">25294 10795 0,'0'-63'0,"0"126"0,21-169 16,0 64-16,-21 21 0,22 0 0,-22-1 16,0 1-16,0 0 0,0 42 15,0 0 1,0 1-16,-22 20 0,1-21 15,21 21-15,-21 1 0,0-1 0,0 0 16,21 1-16,-21 20 0,-1-20 0,22-1 16,-21 21-16,21-20 0,-21-1 0,21 0 15,0 1-15,-21-22 0,21 21 16,-21-21-16,21 1 0,0-1 0,-21 0 16,21-42 15,21 0-31,0-1 15,0 1-15,0 0 0,0 0 16,1-21-16,-1-1 0,0 22 0,0 0 0,0-21 16,0 20-16,1 1 0,-1 21 15,0 0-15,-21 21 32,0 1-32,0-1 0,0 0 0,0 0 15,0 0-15,0 0 0,0 1 0,0-1 16,0 0-16,0 0 0,21 0 0,0 0 15,0 1-15,1-22 16,-1 21-16,0-21 0,0 0 0,21 0 16,-20 0-16,20 0 0,-21 0 0,21 0 15,1-21-15,-1-1 0,0 1 0,-20 0 16,20 0-16,-21 0 0,21 0 16,-20-22-16,-1 22 0,0-21 15,0-1-15,0 22 0,-21-21 0,21 21 16,-21 0-16,0-1 0,-21 22 15,0 0-15,0 22 0,-21-22 16,20 21-16,1 0 0,0 0 16,0 21-16,0-20 0,0 20 0,21-21 15,0 21-15,0-20 0,0-1 0,0 21 16,0-21-16,0 0 0,21 1 16,0-1-16,0-21 0,0 0 15,0 0-15,22 0 0,-22 0 0,21 0 16,-21 0-16,22 0 0,-1-21 15,-21 21-15,0-22 0,22 1 0,-22 0 16,0 0-16,0 0 0,0 0 16,1-22-16,-22 22 0,0 0 0,0 0 15,0-22-15,0 22 0</inkml:trace>
  <inkml:trace contextRef="#ctx0" brushRef="#br1" timeOffset="132384.38">24786 10837 0,'0'0'0,"-21"0"0,0 22 16,42-22-1,21 0 1,1 0-16,-1 0 0,0 0 0,1 0 16,20 0-16,1 0 0,-22 0 0,21 0 15,-20 0-15,-1 0 0,0 0 0,1 0 16,-22 0-16,0 0 0,-42 0 31,-21 21-31,20-21 0,-20 21 0</inkml:trace>
  <inkml:trace contextRef="#ctx0" brushRef="#br1" timeOffset="133224.15">14520 12615 0,'0'0'0,"-21"0"16,21 22-16,-21-22 15,42-22 17,0 1-32,0 0 0,1 21 15,-1-21-15,0 0 0,21 0 0,-21-1 16,1 1-16,-1 0 0,-21 0 15,0-21-15,0 20 0,0 1 0,0 0 16,0 0-16,0-21 0,-21 20 0,-1 22 16,1-21-16,0 21 0,-21 0 0,-1 0 15,1 0-15,0 21 16,-1 1-16,-20-1 0,21 0 0,-22 0 16,22 21-16,-1-20 0,22 20 0,0 0 15,21-21-15,0 22 0,0-22 0,21 21 16,0 1-16,1-1 0,-1-21 0,21 21 15,0 1-15,1-1 0,-1 0 16,-21 1-16,22-1 0,-22-21 0,21 22 16,-42-1-16,21-21 0,-21 0 0,0 22 15,0-22-15,-21-21 0,0 21 0,-21 0 16,-1 0-16,1-21 0,0 0 16,-22 0-16,1 0 0,-1 0 0,1 0 15,-1 0-15,1-21 0,20 0 16,-20 0-16,20 0 0,1-1 0,0-20 15,21 0-15,-22 21 0,22-43 16,0 22-16,0-1 0,0-20 0,-1 21 16,22-1-16,0 22 0,0-21 0,0 21 15,0-1-15,22 22 0,-1-21 0,0 21 16,0 0-16,21 0 0,1 0 16,-1 0-16,0 21 0,1-21 0,-1 22 15,22-1-15,-22 0 0,21-21 0,-20 21 16,20 0-16,1 0 0</inkml:trace>
  <inkml:trace contextRef="#ctx0" brushRef="#br1" timeOffset="133851.78">14711 12806 0,'0'0'0,"21"0"0,0 0 16,-21 21-16,0 0 15,0 0-15,0 1 0,0-1 16,0 0-16,0 0 0,0 0 15,0 0-15,0 22 0,0-22 0,0 0 16,0 0-16,0 22 0,0-22 0,-21 0 16,21 0-16,-21 0 0,21 0 15,-21-21-15,21 22 16,-22-22 0,22-22-1,0 1-15,0 0 0,0 0 16,0-21-16,0 20 0,22-20 0,-1 21 15,0-21-15,-21-1 0,21 22 16,0-21-16,0 21 0,1-1 0,-1 1 16,0 21-16,0 0 0,0 0 0,0 0 15,1 0-15,-1 21 0,0 1 16,-21-1-16,0 21 0,0-21 16,0 0-16,0 1 0,0 20 0,0-21 15,0 0-15,0 0 0,0 1 16,0-1-16,0 0 0,0 0 0,0 0 15,0-42 17,0 0-17,0 0-15,21 0 0,0-1 0,-21 1 16,21-21-16,1 21 0,-1-22 0,0 1 16,0 0-16,21-1 0,-20 22 15,20-21-15,-21 21 0,0 0 0,22 21 16,-22 0-16,0 0 0,21 0 0,-21 21 15,-21 0-15,22 0 0,-1 0 0,-21 0 16,0 1-16,0 20 0,0-21 16,0 0-16,0 0 0,0 1 15,-21 20-15,-1-21 0,22 0 0,-21 0 16,0 1-16,21-1 0,0 0 16,21-21 15,0 0-31,1 0 0,-1-21 0</inkml:trace>
  <inkml:trace contextRef="#ctx0" brushRef="#br1" timeOffset="134296.91">15896 12933 0,'0'0'0,"0"-42"0,21-22 16,-21 43-16,0-21 0,0 20 15,0 1-15,-21 21 0,0-21 0,0 21 16,0 0-16,-1 0 0,1 0 15,0 21-15,0 0 0,0 1 16,0 20-16,-1-21 0,1 21 0,0-20 16,21 20-16,0-21 0,0 21 0,-21 1 15,21-22-15,0 0 0,0 0 0,0 0 16,0 1-16,21-1 0,0-21 16,0 0-16,1 0 0,-1 0 0,0 0 15,0 0-15,0 0 0,0-21 16,-21-1-16,22 22 0,-1-21 0,0-21 15,-21 21-15,0 0 0,21-22 0,-21 22 16,21-21-16,-21-1 0,0 1 16,0 0-16,0-1 0,0 1 0,0 21 15,0 0-15,0 0 0,0 42 32,0 0-32,0 0 0,-21 0 0,21 22 15,-21-22-15,21 21 0,-21 0 16,21-20-16,0 20 0,0-21 0,0 0 15,0 0-15,0 1 0,0-1 0,0 0 16,21-21 0,0 0-16,0 0 15,0 0-15,1 0 0,20-21 0,-21 0 16,21-1-16</inkml:trace>
  <inkml:trace contextRef="#ctx0" brushRef="#br1" timeOffset="134555.76">16404 12298 0,'0'0'0,"0"-42"0,0-1 0,0 1 16,0 0-16,0 20 0,0 44 31,-21 20-31,0-21 0,21 21 0,0 1 16,-21-1-16,-1 22 0,22-22 16,-21 21-16,21-20 0,0 20 15,-21 1-15,21-22 0,-21 22 0,21-22 16,-21 21-16,21-20 0,0-1 0,0 0 15,-21-20-15,21 20 0,0-21 0,-22 0 16,22 0-16,0 1 16,22-22-1,-1-22-15,0 1 0,0 0 16,0 0-16,0-21 0,1 20 0</inkml:trace>
  <inkml:trace contextRef="#ctx0" brushRef="#br1" timeOffset="134809.62">16679 12361 0,'0'0'0,"21"-42"0,1-21 16,-1 41-16,-21 44 16,0 20-1,0-21-15,-21 0 16,21 22-16,-22-1 0,22 0 0,0 1 16,-21-1-16,21 0 0,-21 22 0,0-22 15,21 0-15,0 1 0,0 20 0,0-20 16,0-22-16,0 21 0,0 0 0,0-20 15,0-1-15,0 0 0,-21 0 16,21 0-16,0 0 0,21-21 31,0 0-31,-21-21 16,21 0-16,0 21 0,1-21 0,-1 0 16</inkml:trace>
  <inkml:trace contextRef="#ctx0" brushRef="#br1" timeOffset="135392.79">16806 13018 0,'0'0'0,"0"21"16,0 0-16,21-21 31,1 0-15,-1 0-16,0-21 0,0 0 16,0 21-16,22-22 0,-22 1 15,0 0-15,0 0 0,0 0 0,-21 0 16,21-1-16,-21-20 0,22 21 15,-22 0-15,21 0 0,-21-1 0,0 1 16,0 0-16,-21 21 16,-1 0-16,1 21 0,0-21 15,0 21-15,0 1 0,0-1 0,21 0 16,-22 21-16,1-21 0,0 1 16,21 20-16,0-21 0,-21 0 0,21 22 15,0-22-15,0 0 0,0 0 0,0 0 16,0 0-16,21-21 0,-21 22 0,21-22 15,0 0-15,22 0 0,-22 0 16,0 0-16,21 0 0,-20 0 16,20 0-16,-21-22 0,21 1 0,-20 0 15,20 0-15,-21 0 0,0 0 0,0-1 16,1-20-16,-22 21 0,0-21 0,0-1 16,21 22-16,-21-21 0,0 21 0,0-1 15,0 1-15,0 0 0,0 0 16,-21 21-16,21 21 15,0 0 1,0 0-16,0 1 0,0 20 0,21-21 16,-21 0-16,0 22 0,0-22 15,0 0-15,0 0 0,0 21 16,0-20-16,0-1 0,0 0 0,0 0 16,0 0-16,0 0 15,21-21 16,0 0-31,0 0 0,0 0 16,1-21-16,-1 0 0,0 21 0,21-21 16,-21 0-16</inkml:trace>
  <inkml:trace contextRef="#ctx0" brushRef="#br1" timeOffset="135756.6">18521 12531 0,'0'0'0,"21"-21"0,0-64 16,-21 43-16,0-1 0,21 1 15,-21 0-15,0-1 0,0 1 16,0 21-16,0-22 0,-21 22 16,0 21-16,0 0 0,0 0 0,-22 0 15,22 21-15,-21 22 0,21-22 0,-22 21 16,1 1-16,21-1 0,-22 21 15,22-20-15,-21-1 0,21 22 16,0-22-16,-1 21 0,1-20 0,21 20 16,0-20-16,0-1 0,0 0 0,0 1 15,0-1-15,21 0 0,1-21 0,-1 1 16,0-1-16,0 0 0,0 0 0,22 0 16,-22-21-16,21 0 0,-21 0 0,22 0 15,-1 0-15,0 0 0,1 0 16,-1 0-16,0-21 0,1 0 0,-22 21 15,21-21-15,0 0 0,1-1 0,-1 1 16,-21 0-16,22 0 0</inkml:trace>
  <inkml:trace contextRef="#ctx0" brushRef="#br1" timeOffset="136751.62">18965 12827 0,'43'-63'15,"-107"168"-15,85-147 0,22-64 0,-43 85 0,21-21 16,-21 21-16,0-1 0,0 1 0,0 0 16,-21 21-16,-1 0 0,1 0 15,0 0-15,0 0 0,-21 21 16,20 0-16,1 1 0,0-1 0,0 21 15,0-21-15,0 0 0,-1 22 16,1-22-16,21 21 0,0-21 0,0 1 16,0-1-16,0 0 0,0 0 0,0 0 15,0 0-15,21 1 0,1-22 16,-1 0-16,0 0 16,0 0-16,0-22 15,0 22-15,1-21 0,-1 0 0,0 0 16,0 0-16,21 0 0,-20-1 0,-1-20 15,0 0-15,-21 21 0,21-22 0,0 22 16,0-21-16,-21 21 0,22-1 0,-22 44 47,-22-1-47,22 0 0,-21 0 16,21 0-16,-21 22 0,21-22 0,0 0 15,0 21-15,0-21 0,0 1 0,0-1 16,0 0-16,0 0 0,0 0 15,21 0-15,0-21 16,1 0-16,-1 0 0,0 0 16,21 0-16,-21 0 0,22 0 0,-22-21 15,21 0-15,-21 0 0,22 0 0,-1 0 16,-21-1-16,22 1 0,-22-21 0,21 0 16,-21 20-16,0-20 0,1 21 0,-22-21 15,0 20-15,21 1 0,-21 42 31,0 1-31,-21-1 0,21 0 16,0 0-16,0 0 0,0 0 0,0 22 16,0-22-16,0 0 0,21 0 15,0 0-15,-21 1 0,21-1 16,0 0-16,0 0 0,1 0 0,-1-21 16,0 21-16,0-21 15,-21-21 1,-21 21-1,0-21-15,0 0 16,-1 21-16,1 0 0,0-21 0,0 21 16,0 0-16,0 0 0,-1 0 15,1 0-15,21 21 0,0 0 16,0 0-16,0 0 16,21 1-1,22-1-15,-22-21 0,0 0 16,21 0-16,-20 0 0,20 0 0,0 0 15,-21 0-15,22 0 0,-1 0 0,0 0 16,1-21-16,-1 21 0,0-22 0,22 1 16,-22 0-16,1 0 0,-1 0 15,0-22-15,1 1 0,-1 21 0,0-21 16,1-1-16,-22 1 0,21 0 0,-21 20 16,0-20-16,-21 21 0,0 0 15,-42 21-15,21 0 0,0 0 16,-22 21-16,1 0 0,21 0 15,-21 22-15,20-1 0,1-21 16,0 21-16,0 1 0,0-22 0,21 21 16,0-21-16,0 1 0,0 20 0,0-21 15,21 0-15,0-21 0,0 21 0,0-21 16,1 0-16,-1 0 0,21 0 0,-21 0 16,22 0-16,-22 0 0,0 0 15,21 0-15,-21 0 0,1-21 0,-1 21 16,0-21-16,0 21 0,0-21 0,-21 0 15,21 0-15,-21-1 16</inkml:trace>
  <inkml:trace contextRef="#ctx0" brushRef="#br1" timeOffset="137744.17">2857 14647 0,'0'0'0,"-21"-21"0,21 0 15,0 0-15,0-21 0,-21 20 16,21 1-16,-21-21 0,21 21 0,0 0 16,0-1-16,0 1 0,0 0 15,0 0-15,0 0 0,21 21 16,-21-21-16,21 21 16,0 0-16,1 0 0,-1 21 0,0 0 15,0 0-15,0 21 0,22 1 0,-22-1 16,0 22-16,0-22 0,0 21 15,0-20-15,1 20 0,-1 1 0,0-22 16,-21 22-16,0-22 0,0 0 16,0 1-16,0-1 0,0 0 0,0 1 15,0-22-15,0 0 0,0 0 0,0 0 16,21-42 0,-21 0-1,21-21-15,0 20 0,1-20 0,-22 0 16,21-1-16,0 1 15,0-21-15,0-1 0,0 1 0,22-1 16,-22-21-16,0 1 0,0 20 0,22-20 16,-22 20-16,0 1 0,0 20 15,0 1-15,0 0 0,1 20 0,-22 1 16,0 42 0,0 1-1,0-1-15,-22 21 0,22-21 16,0 22-16,0-1 0,0-21 15,0 21-15,0 1 0,0-1 16</inkml:trace>
  <inkml:trace contextRef="#ctx0" brushRef="#br1" timeOffset="139212.06">4149 15198 0,'0'0'15,"21"0"-15,0-21 0,0-1 0,0 1 0,-21 0 16,21 0-16,1 0 0,-22 0 0,0-22 16,0 22-16,0-21 0,0-1 15,0 22-15,0-21 0,0 0 0,-22-1 16,1 22-16,21 0 0,-21 0 16,0 0-16,0-1 0,0 22 15,-1 0-15,1 0 0,-21 22 0,21-1 16,0 0-16,-1 21 0,1-21 15,0 22-15,0-22 0,0 21 0,0 1 16,21-1-16,-22-21 0,22 21 0,0 1 16,0-22-16,0 0 0,0 0 15,22 0-15,-1 1 0,0-1 0,0-21 16,0 0-16,0 0 0,1 0 16,20-21-16,-21 21 0,0-22 15,0 1-15,1 0 0,-1-21 0,0 21 16,0-22-16,0 22 0,0-21 15,1-1-15,-22 1 0,0 0 16,21-1-16,-21 22 0,21-21 0,-21 21 16,0 0-16,0-1 0,0 44 31,0-1-31,0 0 0,-21 0 16,21 21-16,-21-20 0,21 20 0,0-21 15,0 21-15,0-20 0,0 20 16,0-21-16,0 21 0,0-20 0,0 20 15,0-21-15,0 0 0,21 0 0,0 1 16,0-22-16,0 0 0,0 21 16,1-21-16,-1 0 0,0 0 0,21-21 15,-21 21-15,1-22 0,20 1 16,0 0-16,-21 0 0,22-21 16,-1 20-16,-21-20 0,22 0 0,-22-1 15,21 1-15,-21 0 0,0-1 0,1-20 16,-22-1-16,0 1 0,21-1 15,-21 1-15,0 21 0,0-22 0,0 22 16,0 21-16,0-22 0,0 22 0,0 0 16,-21 21-16,-1 21 15,1 0-15,0 0 0,21 22 16,-21-1-16,0 22 0,0-22 0,21 21 16,-22-20-16,22 20 0,-21-20 15,21 20-15,0-21 0,0 1 16,0-1-16,0 0 0,0 1 0,0-1 15,0-21-15,21 22 0,1-22 0,-1 0 16,0 0-16,0 0 0,0-21 16,0 0-16,1 0 0,-1 0 0,0 0 15,21 0-15,-21 0 0,1-21 0,-1 0 16,21 0-16,-21 0 0,0-1 16,1 1-16,-1 0 0,0 0 0,0 0 15,-21 0-15,21-1 0,-21 1 0,21 21 16,-21-21-16,0 0 0,0 42 47,0 0-47,0 0 0,0 1 0,0-1 15,-21 0-15,21 0 0,0 0 16,-21 0-16,21 22 0,0-22 0,0 0 16,0 0-16,0 0 0,0 1 15,0-1-15,21-21 0,0 0 16,1 0-16,-1 0 0,0 0 15,21 0-15,-21-21 0,1-1 0,-1 22 16,21-21-16,-21 0 0,0 0 16,22-21-16,-22 20 0,0 1 15,0-21-15,0 21 0,1 0 0,-1-1 16,-21-20-16,21 21 0,0 0 16,-21 0-16,0 42 31,0 0-16,0 0-15,-21 0 0,0-21 0,21 21 16,0 22-16,0-22 0,0 0 16,-21 0-16,21 0 0,0 1 0,0-1 15,0 0-15,0 0 0,0 0 16,21 0-16,0 1 0,0-22 0,0 0 16,0 0-16,1 0 0,20 0 15,-21 0-15,21 0 0,1 0 0,-22-22 16,21 1-16,1 0 0,-22 21 0,21-21 15,-21 0-15,22 0 0,-22-22 0,0 22 16,0 0-16,-21-21 0,21 20 16,-21 1-16,21-21 0,-21 21 0,0 0 15,0-1-15,0 1 0,-21 21 16,0 0 0,0 0-16,0 21 0,0 1 0,-1-1 15,22 0-15,-21 0 0,0 0 16,0 22-16,21-22 0,0 0 0,0 0 15,0 0-15,0 0 0,0 1 0,0-1 16,0 0-16,0 0 0,21-21 16,0 21-16,0-21 15,1 0-15,-1-21 0,0 21 16,0-21-16,0 21 0,0-21 16,1 21-16,-1-21 0,0-1 0,-21 1 15,0 0-15,0 0 0</inkml:trace>
  <inkml:trace contextRef="#ctx0" brushRef="#br1" timeOffset="139757.75">7874 15071 0,'0'0'16,"21"-21"-16,43-64 16,-64 43-16,21 20 0,0-20 0,0 21 15,-21-21-15,21 20 0,-21 1 0,21 0 16,-21 0-16,0 0 0,0 0 15,0 42 17,0 0-32,0 0 0,0 21 0,-21-20 15,21 20-15,0-21 0,-21 21 16,0 1-16,21-22 0,-21 21 0,21-21 16,0 22-16,-21-22 0,21 0 0,-22 0 15,22 0-15,0 1 0,0-1 16,43-42 15,-22 21-31,21-22 0,-21 1 0</inkml:trace>
  <inkml:trace contextRef="#ctx0" brushRef="#br1" timeOffset="140148.04">8636 14796 0,'42'-22'15,"-84"44"-15,105-65 0,-41 22 0,-22 0 16,0 0-16,0 0 15,-22 21-15,1 0 0,-21 0 16,21 0-16,0 0 0,-22 0 16,22 21-16,0-21 0,0 21 0,-22 0 15,43 0-15,-21-21 0,21 21 16,-21 1-16,21-1 0,0 0 0,0 0 16,0 0-16,21 0 15,0 1-15,1-22 0,-1 21 16,0 0-16,21-21 0,-21 21 0,1 0 15,-1-21-15,0 21 0,0 1 16,0-1-16,-21 0 0,0 0 16,0 0-16,0 0 0,0 1 0,-21-22 15,0 21-15,-21 0 0,20-21 0,1 0 16,-21 0-16,21 0 0,-22 0 16,22 0-16,0 0 0,0 0 0,0 0 15,0 0-15,-1 0 0,1 0 16,0 0-1,21-21-15,0 0 16,0-1-16,0 1 0,0 0 16,0 0-16,0 0 0</inkml:trace>
  <inkml:trace contextRef="#ctx0" brushRef="#br1" timeOffset="140360.16">8276 14457 0,'0'0'16,"0"-21"-16,0 0 0,21-1 16,-21 1-16,21 21 15,-21-21 1,0 0-16,22 21 16,-1-21-1,0 21-15,0-21 0,0 21 16,0 0-16,1-22 0,-1 22 0,0 0 15,0 0-15</inkml:trace>
  <inkml:trace contextRef="#ctx0" brushRef="#br1" timeOffset="141867.76">11430 14732 0,'-21'0'16,"0"0"-16,21-21 0,-22 21 0,1 0 16,0-21-1,21 0 1,0-1-16,0 1 15,0 0-15,21 0 0,0 0 0,1-22 16,-1 22-16,0 0 0,21-21 16,-21-1-16,1 22 0,-1-21 0,0 0 15,0 20-15,0-20 0,-21 21 0,0 0 16,0 0-16,0-1 0,0 1 0,-21 0 16,0 21-16,0 0 0,-22 0 15,1 0-15,0 0 0,-1 21 0,1 0 16,-21 1-16,-1 20 0,22 0 0,-22 1 15,1-1-15,20 21 0,1 1 16,-21-1-16,20 1 0,22-1 0,-21 1 16,21-1-16,21 1 0,0-1 15,0-20-15,0 20 0,0-20 0,21 20 16,0-21-16,21 1 0,1-1 16,-1 0-16,21-20 0,1-1 0,-22 0 15,22 0-15,-1 0 0,1-21 0,-1 0 16,1 0-16,-1 0 0,1-21 0,-22 0 15,22 21-15,-22-21 0,21-22 16,-20 22-16,-22 0 0,21-21 0,-21 21 16,1-22-16,-1 1 0,-21 21 0,0-22 15,0 1-15,0 0 0,0-1 16,0 22-16,-21-21 0,-1 21 0,1 0 16,0-1-16,0 22 0,0 0 15,0 0-15,-22 0 0,22 0 0,0 22 16,-21-1-16,-1 21 15,22 0-15,0-20 0,0 20 0,0 0 16,-1-21-16,1 22 0,21-22 0,0 0 16,0 0-16,0 0 0,0 1 0,0-1 15,0 0-15,21-21 16,1 0-16,-1 0 0,0 0 16,21-21-16,-21 21 0,1-21 0,-1-1 15,21 1-15,-21 0 0,0 0 0,1-21 16,-1 20-16,0 1 15,0-21-15,0 21 0,-21-22 0,21 22 16,-21 0-16,0 0 0,0 0 0,0 42 31,0 0-15,0 0-16,0 0 0,0 1 0,-21 20 16,21-21-16,0 21 0,-21-20 0,21 20 15,0 0-15,0-21 0,0 22 0,0-22 16,0 0-16,21 0 0,0 0 15,-21 1-15,22-22 0,-1 21 0,0-21 16,0 0-16,21 0 0,-20 0 0,-1 0 16,21-21-16,-21 21 0,22-22 15,-22 1-15,0 0 0,21 0 16,-21-21-16,22 20 0,-22-20 0,21 0 16,-21 21-16,1-22 0,-1 1 0,0 0 15,0 20-15,-21-20 0,0 21 16,0 0-16,0 0 0,-21 21 15,0 0-15,0 0 16,-1 21-16,1 0 0,0 0 0,21 0 16,0 0-16,0 1 0,0 20 15,0-21-15,0 0 0,0 0 0,0 22 16,21-22-16,0 0 0,1 0 0,-1 0 16,0 1-16,0-1 15,0 0-15,-21-42 47,0 0-47,-21-1 0,0 22 0,0-21 16,21 0-16,-21 21 0,-1-21 15,1 21 1,21 21 0,0 0-16,0 0 0,21 1 15,1-1 1,-1-21-16,0 21 0,0-21 0,21 0 15,-20 0-15,20 0 0,-21 0 0,21 0 16,1 0-16,-1 0 0,0 0 0,1-21 16,-1 0-16,0-1 0,1 1 15,-1 21-15,-21-42 0,22 21 0,-22 0 16,0-1-16,-21 1 0,0-21 0,0 21 16,0-22-16,0 22 0,0 0 0,0-21 15,-21 21-15,0 21 0,-22-22 16,22 22-16,0 0 0,0 0 0,-22 0 15,22 0-15,0 22 0,0-1 0,21 0 16,0 21-16,-21-21 0,21 22 16,0-1-16,0 0 0,0 1 15,0-22-15,21 21 0,-21 1 0,21-1 16,0-21-16,0 0 0,1 22 0,-1-22 16,0-21-16,0 21 0,0 0 0,0-21 15,1 0-15,-1 0 16,0 0-16,0 0 0,0 0 0,-21-21 15,21 0-15,1 0 0,-1-1 0</inkml:trace>
  <inkml:trace contextRef="#ctx0" brushRef="#br1" timeOffset="144075.98">14330 14647 0,'0'0'0,"-21"0"0,-1 22 16,1-22 0,21 21-16,-21-21 0,21 21 15,21-42 16,0 21-15,22-21-16,-22-1 0,0 22 16,0-21-16,22 0 0,-22 0 0,0-21 15,-21 20-15,0 1 0,0-21 0,0 21 16,0-22-16,0 22 0,0 0 16,-21 0-16,-22 0 0,22 21 0,-21 0 15,0 0-15,-1 0 0,1 0 0,0 0 16,-1 21-16,22 21 0,-21-21 0,21 22 15,-1-22-15,22 21 0,0 1 16,0 20-16,0-21 0,22 1 0,-1-1 16,0 0-16,0 22 0,21-22 15,-20 1-15,-1-1 0,21 0 0,-21 1 16,0-1-16,1-21 0,-22 21 16,0 1-16,0-22 0,0 0 0,0 0 15,-22 0-15,1 1 0,0-1 0,-21-21 16,-1 0-16,22 0 0,-21 0 0,0 0 15,-1 0-15,1-21 0,0-1 16,-1 1-16,1 0 0,21 0 0,0-21 16,-1-1-16,1 1 0,21 0 0,-21-22 15,21 22-15,0-22 0,0 22 16,0-22-16,0 22 0,0 0 16,0-1-16,0 22 0,0 0 0,0 0 15,0 42 1,0 0-16,0 0 0,0 22 15,0-22-15,0 21 0,0 1 0,0-1 16,0 0-16,21 22 0,-21-22 0,21 0 16,1 1-16,-1-1 0,0 0 15,0-20-15,0 20 0,0-21 0,22 21 16,-22-20-16,21-22 0,1 21 0,-22 0 16,21-21-16,0 0 0,1 0 0,-1 0 15,0 0-15,1-21 16,-1 0-16,0-1 0,1 1 0,-1 0 15,0 0-15,-20-21 0,20 20 0,-21-20 16,0 21-16,0-21 0,-21-1 0,0 22 16,0-21-16,0-1 0,0 22 15,0 0-15,0 0 0,-21 21 16,0 0-16,0 21 16,0 0-16,0-21 0,-1 43 0,1-22 15,21 0-15,0 21 0,-21-21 16,21 22-16,0-22 0,0 0 0,0 21 15,0-20-15,0-1 0,21 0 0,0 0 16,1-21-16,20 21 0,-21-21 16,0 0-16,22 0 0,-22 0 15,21 0-15,-21-21 0,22 0 0,-1 21 16,-21-21-16,21 0 0,-20-1 0,20 1 16,-21-21-16,0 21 0,0 0 0,1-22 15,-22 22-15,0 0 0,0 0 16,0 0-16,0-1 0,0 44 31,-22-1-31,22 0 16,-21 0-16,0 0 0,21 0 15,0 1-15,0 20 0,-21-21 0,21 0 16,0 0-16,-21 1 0,21-1 16,0 0-16,0 0 15,0-42 16,21 0-31,-21 0 0,21-1 16,0 1-16,0 0 0,1-21 0,-1 21 16,0-22-16,0 22 0,0-21 0,0 21 15,1-22-15,-1 22 16,0 0-16,0 0 0,0 21 0,0 0 0,1 0 16,-22 21-16,0 0 15,0 0-15,0 0 16,0 22-16,0-22 0,0 0 15,0 0-15,0 0 0,0 22 0,0-22 16,0 0-16,0 0 0,0 0 0,0 1 16,0-1-16,21 0 0,0-21 15,0 0-15,0 0 0,0 0 16,1 0-16,-1 0 0,21 0 0,-21 0 16,0-21-16,22 0 0,-22-1 0,21 1 15,-21 0-15,1 0 0,20 0 16,-21-22-16,0 22 0,0-21 0,1 21 15,-1-22-15,0 22 0,-21-21 16,21 21-16,-21 0 0,0-1 0,0 1 16,0 0-16,-21 21 15,0 21 1,0 0-16,-1 1 0,1-1 0,21 0 16,0 21-16,-21-21 0,21 1 0,0-1 15,0 21-15,0-21 0,0 0 0,0 1 16,0-1-16,21 0 0,0 0 15,-21 0-15,22-21 0,-22 21 0,21-21 16,0 0-16,-21-21 31,0 0-15,-21 21-16,0-21 0,-1 0 0,1 21 16,0-21-16,0 21 15,0 0-15,0 21 16,21 0-1,0 0-15,0 0 0,21 0 16,0 1-16,0-22 0,-21 21 16,21-21-16,22 0 0,-22 0 15,0 0-15,0 0 0,21 0 0,-20 0 16,20 0-16,0 0 0,-21-21 0,22-1 16,-22 1-16,21 0 0,-21 0 0,22 0 15,-22 0-15,0-22 0,21 1 16,-20 21-16,-1-43 0,21 22 15,-21 0-15,0-22 0,1 1 0,20-22 16,-21 21-16,0 1 0,-21-1 0,21-20 16,-21 41-16,0-20 0,22-1 15,-22 22-15,0 0 0,0 21 0,0-22 16,0 22-16,-22 21 16,1 0-16,0 21 0,0 22 15,0-22-15,21 21 0,0 0 16,-21 1-16,-1 20 0,22 1 0,-21-22 15,21 22-15,0-1 0,0 1 16,0-22-16,0 21 0,0-20 0,0-1 16,0 0-16,0 1 0,0-1 15,0 0-15,0-20 0,21-1 0,-21 21 16,22-21-16,-1-21 0,-21 21 0,21-21 16,0 0-16,0 0 0,0 0 15,1 0-15,-1 0 0,0 0 16,0 0-16,-21-21 0,21 0 0,0 21 15,1-21-15,-1 0 0,-21 0 0,21 21 16,-21-22-16,21 1 0,-21 42 47,0 1-47,0-1 0,0 0 16,0 0-16,0 0 0,-21 0 15,21 1-15,0-1 16,21-21 15,0-21-15,-21-1-16,21 1 15,-21 0-15,22 21 0,-22-21 0,21 0 16,-21 0-16,0-1 0,0 1 0,21-21 16,-21 21-16,21 0 0,-21-22 0,21 22 15</inkml:trace>
  <inkml:trace contextRef="#ctx0" brushRef="#br1" timeOffset="144263.88">16997 14563 0,'0'-21'0,"0"-1"16,-21 1-16,21 0 31,0 0-15,-22 21 46,1 21-46,0-21-16</inkml:trace>
  <inkml:trace contextRef="#ctx0" brushRef="#br1" timeOffset="144473.35">16214 14669 0,'0'0'0,"-22"0"0,1 21 15,42-21 17,1 0-17,20 0-15,-21 0 0,0 0 0,22 0 16,-22 0-16,21-21 0,-21 21 16,22 0-16,-22 0 0,0 0 15,21 0-15,-21 0 0,1-22 0,-1 22 16,21 0-16,-21 0 0</inkml:trace>
  <inkml:trace contextRef="#ctx0" brushRef="#br1" timeOffset="145888.07">16997 15050 0,'0'0'0,"21"0"31,0 0-31,0 0 0,0-22 16,1 1-16,-1 21 0,21-21 0,-21 0 16,0 0-16,1 0 0,-1-1 15,0 1-15,0 0 0,0-21 0,22-1 16,-22 1-16,0 0 0,0-22 0,0 1 16,0-1-16,1 1 0,-1-1 0,0-20 15,-21 20-15,21 1 0,-21-1 16,21 22-16,-21-1 0,0 1 0,0 0 15,0 21-15,0-1 0,-21 22 32,-21 43-32,21-22 0,-1 0 15,1 21-15,0 1 0,0-1 0,0 0 16,0 1-16,-1 20 0,1-20 0,0 20 16,21 1-16,0-1 0,-21-21 15,21 22-15,-21-1 0,21-20 0,0-1 16,0 0-16,0 1 0,0-1 0,0-21 15,0 22-15,0-22 0,0 0 0,0 0 16,21 0-16,0-21 16,0 0-16,0 0 0,1 0 0,-1 0 15,0 0-15,21 0 0,-21 0 16,1-21-16,-1 21 0,21-21 0,-21 0 16,0 0-16,1-1 0,-1 1 0,0 0 15,0 0-15,0 0 0,-21 0 16,0-1-16,0 1 0,0 0 0,21 21 15,-21-21-15,0 42 32,-21-21-32,21 21 0,-21 0 15,21 1-15,0-1 0,0 0 0,0 0 16,0 0-16,0 0 0,0 1 16,0-1-16,0 0 0,21 0 31,0-21-31,1 0 0,-1 0 15,0 0-15,0 0 0,0 0 16,0-21-16,1 21 0,-1-21 0,-21 0 16,21 21-16,0-22 0,-21 1 15,21 0-15,0 0 0,-21 0 0,22 0 16,-1-1-16,-21 1 16,0 42 15,0 1-16,0-1-15,0 0 16,0 0-16,0 0 0,0 0 16,0 1-16,0-1 15,0 0-15,0 0 16,21-21 0,0 0-1,0 0-15,0 0 16,1-21-16,-1 0 0,0 0 15,0-1-15,0 1 0,0 0 16,1 0-16,-1 0 0,0 0 0,0-1 16,0 22-16,0-21 0,-21 0 0,22 21 15,-22-21 1,0 42 0,0 0-1,-22-21-15,22 21 0,-21 1 0,21-1 16,-21 0-16,21 0 0,0 0 15,-21 0-15,21 1 16,0-1-16,0 0 0,0 0 16,21-21-16,0 0 0,-21 21 0,21-21 15,1 0-15,-1 0 0,0 0 0,21 0 16,-21 0-16,1 0 0,20 0 0,-21 0 16,21 0-16,1-21 0,-22 21 15,21-21-15,-21 0 0,1 0 16,-1-1-16,21 1 0,-21 0 0,0 0 15,1 0-15,-22-22 0,21 22 0,-21 0 16,0 0-16,21 0 0,-21 0 16,-21 21-1,0 0-15,-1 0 0,1 21 0,0-21 16,0 21-16,0 0 0,0 0 0,-1 0 16,1 1-16,0-1 0,0 0 15,21 0-15,-21 21 0,21-20 0,-21-1 16,21 0-16,0 0 0,0 0 15,0 0-15,21-21 16,0 0-16,0 22 0,0-22 0,0 0 16,1 0-16,-1 0 15,0 0-15,0 0 0,0 0 0,0 0 16,1 0-16,-1-22 0,21 22 0,0 0 16,-20-21-16,-1 21 0,0 0 15,0-21-15,0 21 0,0-21 16,1 0-16,-22 0 15,0-1-15,0 1 16,0 0-16,-22 0 16</inkml:trace>
  <inkml:trace contextRef="#ctx0" brushRef="#br1" timeOffset="146159.74">18711 14118 0,'0'0'0,"0"-21"0,-21 21 16,21-21-16,-21 21 31,21 21 16,-21 0-31,0-21-1,-1 0-15</inkml:trace>
  <inkml:trace contextRef="#ctx0" brushRef="#br1" timeOffset="146432.57">17547 14457 0,'0'0'0,"-21"0"0,0 0 15,0 0-15,-1 21 0,44-21 16,-1 0 0,21 0-16,-21 0 0,22 0 15,-1 0-15,-21 0 0,21 0 0,1 0 16,-22 0-16,21 0 0,-21 0 0,1 0 15,-1 0-15,0 0 16,-42 0 31,0 0-47</inkml:trace>
  <inkml:trace contextRef="#ctx0" brushRef="#br1" timeOffset="160616.57">8043 2794 0,'-21'0'15,"0"0"-15,0 0 16,0 0-16,-1 0 16,1 0-16,0 0 15,0 0-15,0 0 16,42 0 78,0 0-94,0 0 15,0 0-15,1 0 0,20 0 16,-21 0-16,21 0 0,-20 0 0,20 0 15,-21 0-15,21 0 0,1 0 16,-1 0-16,0 21 0,1-21 0,-1 0 0,0 0 16,1 0-16,-1 0 15,22 0-15,-1 0 0,1 0 0,-1 0 16,22 0-16,-22 0 0,22 0 0,-22 0 16,22 0-16,-21 0 0,20 0 15,-20 0-15,-1 0 0,22 0 0,-22 0 16,1 0-16,21 0 0,-22 0 0,22 0 15,-1 0-15,1 0 0,0 0 0,21 0 16,-22 0-16,1 0 0,0 0 16,-1 0-16,1 0 0,0 0 0,-1 0 15,1 0-15,0 0 0,-1 0 0,-20 0 16,20 0-16,1 0 16,-21 0-16,20 0 0,-20 0 0,-1 0 15,1 0-15,20 0 0,-20 0 0,-22 0 16,22 0-16,-1 0 0,-20 0 0,-1 0 15,0 0-15,1 0 0,-22 0 16,21 0-16,-21 0 0,0 0 0,1 0 16,-1 0-1,-42 0 32,-1 0-47,-20 0 16,21 0-16,0 0 0,-22 0 15,1 0-15,0 0 0,-1 0 0</inkml:trace>
  <inkml:trace contextRef="#ctx0" brushRef="#br1" timeOffset="161479.71">8636 2985 0,'0'0'0,"-21"0"0,-22 0 15,22 0-15,0 0 16,0 0 0,0 0-16,0 0 15,-1 0-15,1 0 16,0 0-1,0 0-15,0 0 0,21 21 16,21-21 31,0 0-31,0 0-16,0 0 0,1 0 15,20 0-15,-21 0 0,21 0 16,1 0-16,-1 0 0,0 0 15,22 0-15,-1 0 0,1 0 0,-1 0 16,22 0-16,0 0 0,-22 0 0,22 0 16,0 0-16,20 0 0,-20 0 15,21 0-15,0 0 0,-22 0 0,22 0 16,0 0-16,0 0 0,0 21 0,-22-21 16,1 0-16,0 0 0,-1 0 0,1 0 15,0 0-15,-1 21 0,1-21 16,21 0-16,-21 0 0,-1 0 0,1 0 15,-22 0-15,22 0 0,-21 0 0,20 0 16,-20 0-16,-1 0 0,1 0 16,-22 0-16,22 0 0,-22 0 15,0 0-15,1 0 0,-1 0 0,21 0 16,-20 0-16,-1 0 0,0 0 0,1 0 16,-1 0-16,0 0 0,1 0 0,-1 0 15,0 0-15,1 0 0,-22 0 16,21 0-16,-21 0 0,1 0 0,-1 0 15,0 0 1,-21 21 31,-21-21-31,0 0-1,-1 0-15,1 0 16,0 0-16,0 0 0,0 0 0,0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09:21:29.42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995 0,'0'0'0,"0"-21"0,0 0 16,0-1 0,0 1-1,0 0 1,0 0-16,0 0 16,0 0-1,0-1 1,-21 1-16,21 42 62,-21-21-46,21 22-16,0-1 0,0 0 16,0 21-16,0-21 0,0 1 0,0 20 15,0-21-15,0 21 0,0-20 16,0 20-16,0 0 0,0-21 15,0 22-15,-22-1 0,22-21 0,0 22 16,0-1-16,0 0 0,0 1 16,-21-1-16,21 0 0,0 1 15,-21-1-15,21 0 0,0 1 0,-21-1 16,21 0-16,0 1 0,0-1 16,0 0-16,0 1 0,0-22 0,-21 21 15,21-21-15,0 0 0,0 1 16,0 20-16,0-21 0,-21 0 15,21 0-15,0 1 0,0-1 16,0 0-16,0-42 47,0 0-47,0-1 0,0 1 16,21 0-16,0-21 0,-21 21 0,21-22 15</inkml:trace>
  <inkml:trace contextRef="#ctx0" brushRef="#br0" timeOffset="1395.23">1016 804 0,'-21'0'31,"42"0"32,0 0-63,0 0 0,0 0 16,1 0-16,-1 0 0,0 0 15,21 0-15,1 0 0,-1 0 0,0 0 16,1 0-16,20 0 0,-21 0 15,22 0-15,-1 0 0,1 0 0,-22 0 16,22 0-16,-1 0 0,1 0 16,-1 0-16,1 0 0,-1 0 0,1 0 15,-1 0-15,22 0 16,-22 0-16,22 0 0,-21 0 0,20 0 16,1 0-16,-22 0 0,22 0 15,-21 0-15,-1 0 0,1 0 0,-22 0 16,21 0-16,-20 0 0,-1 0 15,0 0-15,-20 0 0,20 0 0,-21 0 16,0 0-16,0 0 0,1 0 0,-1 0 16,0 0-16,0-21 15,-21 42 48,0 1-48,0-1-15,0 0 16,0 0-16,0 0 0,0 0 16,0 22-16,0-22 0,0 0 15,0 0-15,0 0 0,0 22 16,0-22-16,0 0 0,0 21 0,0-20 16,0 20-16,0-21 0,0 21 0,0-20 15,0 20-15,0-21 0,0 21 16,0-20-16,0 20 0,0 0 0,0-21 15,0 22-15,0-1 0,0 0 16,0 1-16,0-22 0,-21 21 16,21-21-16,0 22 0,0-22 0,0 21 0,0-21 15,0 1-15,0-1 0,-21 0 16,21 0-16,0 0 0,0 0 16,-21 1-16,21-1 0,0 0 0,0 0 15,-22 0-15,22 0 16,-21 1-1,0-1 17,0-21-17,0 0 1,0 0 0,-1 0-16,1 0 15,0 0-15,0 0 16,0 0-16,0 0 15,-1 0-15,1 0 0,0 0 16,0 0-16,0 0 0,0 0 16,-1 0-16,1 0 0,0 0 0,0 0 15,-21 0-15,20 0 0,-20 0 0,21 0 16,-21 0-16,-1 0 0,22 0 16,-21 0-16,-1 0 0,1 0 0,21 0 15,-21 0-15,20 0 0,-20 0 16,21-21-16,-21 21 0,20 0 15,-20 0-15,21 0 0,-21 0 0,20 0 16,-20 0-16,21 0 0,0 0 0,-22-22 16,22 22-16,0 0 0,-21 0 15,21 0-15,-22 0 0,22 0 0,-21 0 16,21-21-16,-22 21 0,1 0 16,0 0-16,-1 0 0,22-21 0,-21 21 15,-1 0-15,1 0 0,0 0 16,-1 0-16,1-21 0,0 21 0,21 0 15,-22 0-15,1 0 0,0 0 16,20 0-16,-20 0 0,21 0 16,0 0-16,0 0 0,-1 0 0,1 0 15,0 0-15,21-21 47,21 21-47,0 0 16,1-21-16,-1-1 0</inkml:trace>
  <inkml:trace contextRef="#ctx0" brushRef="#br0" timeOffset="2107.82">2032 360 0,'0'0'0,"-21"0"16,0 0 0,-1 0-16,44 0 62,20 0-62,-21 0 0,0 0 0,22 0 16,-22 0-16,21 0 0,0 0 15,1 0-15,-1 0 0,22 0 0,-22 0 16,0 21-16,1-21 0,20 0 0,-21 0 16,1 0-16,-1 0 15,0 0-15,1 0 0,-22 0 0,21 0 16,-21 0-16,1 0 0,-1 21 15,0-21-15,-42 0 47,0 21-31,-1-21-16,1 0 16</inkml:trace>
  <inkml:trace contextRef="#ctx0" brushRef="#br0" timeOffset="2696.48">2561 466 0,'0'21'63,"0"0"-48,-21 0-15,21 0 0,0 1 16,0-1-16,-21 0 16,21 0-16,0 0 0,0 0 15,0 1-15,0-1 0,0 21 16,0-21-16,0 22 0,0-22 0,0 21 15,0 0-15,0 1 0,0-22 0,0 21 16,0 1-16,21-22 0,-21 21 16,0-21-16,0 22 0,21-22 0,-21 21 15,0-21-15,0 0 16,0 1-16,0-1 0,0 0 0,0 0 16,0 0-16,-21 0 0,0-21 15,0 22-15,-1-22 0,1 0 16,0 21-16,0-21 0,0 21 0,-22-21 15,22 0-15,-21 0 0,21 0 16,-22 0-16,1 0 0,21 0 0,-21 0 16,-1 0-16,22-21 0,0 21 0,0-21 15,0 21-15,-1 0 0,1 0 16,0-22-16,0 22 16,0 0-1</inkml:trace>
  <inkml:trace contextRef="#ctx0" brushRef="#br0" timeOffset="3703.81">1291 2371 0,'0'0'0,"21"-21"15,-21-1-15,0 44 31,0-1-15,0 0-16,0 21 0,0 1 16,0-1-16,-21 0 0,21 22 0,0-1 15,0 1-15,-21-22 0,21 22 16,-21-1-16,0 22 0,21-22 16,-22 1-16,22 20 0,-21 1 15,21-21-15,-21-1 0,0 22 0,21-22 16,0-20-16,-21 20 0,21-21 15,-21 1-15,21-1 0,0 0 0,0 1 16,0-22-16,0 0 0,0 21 16,0-20-16,0-1 0,0 0 15,21-21 1,0 0-16,0 0 31,0 0-31,-21-21 0,21 21 16,-21-21-1,22 21-15,-22-22 16,21 22-16,0 0 16,-21-21-16,21 21 15</inkml:trace>
  <inkml:trace contextRef="#ctx0" brushRef="#br0" timeOffset="4034.36">1143 3979 0,'-21'0'0,"21"22"15,0-1 1,21-21-16,0 0 16,0 0-16,0 0 0,22 0 0,-1 0 15,0 0-15,1 0 0,20 21 16,1-21-16,-1 0 0,1 0 0,-1 0 15,1 0-15,-1 0 0,1 0 16,-1 0-16,-20 0 0,-1 0 0,0 0 16,1 0-16,-22 0 0,0 0 0,0 0 15,0 0 1,-42 0 15,21-21-31,-21 21 16,21-21-16,0-1 15</inkml:trace>
  <inkml:trace contextRef="#ctx0" brushRef="#br0" timeOffset="4443.85">2011 3789 0,'-21'-21'15,"-1"21"16,44 0 1,-1 21-32,0-21 15,0 0-15,0 21 0,0-21 0,1 0 16,20 21-16,-21-21 0,0 0 16,22 0-16,-22 21 0,0-21 0,0 0 15,0 22-15,0-22 0,1 21 16,-22 0-16,0 0 15,0 0-15,-22 0 16,1-21-16,0 22 16,0-1-16,-21 0 0,20 0 0,-20 0 15,21 22-15,-21-22 0,20 0 0,1 21 16,-21-21-16,21 1 0,-22 20 16,22-21-16,0 0 0,0 0 0,0 1 15,0-1-15,-1-21 0,1 21 16,21 0-16,-21-21 0,0 0 15,21-21 17,0 0-32,0 0 0</inkml:trace>
  <inkml:trace contextRef="#ctx0" brushRef="#br0" timeOffset="5084.24">2688 3471 0,'0'0'0,"0"-63"16,0 42-16,0 0 15,0 42 17,21 0-32,-21 0 0,21 0 0,-21 0 15,0 22-15,0-22 0,0 21 16,0 1-16,0-1 0,0 0 0,0 22 15,0-22-15,0 22 0,0-22 16,-21 21-16,0 1 0,21-1 0,-21 1 16,0-1-16,21 1 0,0-1 0,-21 1 15,21-22-15,-22 1 0,22 20 16,0-21-16,-21 1 0,21-1 16,0 0-16,0 1 0,0-22 0,0 21 15,0-21-15,0 1 0,0-1 16,0-42-1,0-1 1,0 1-16,21 0 0,-21 0 16,22 0-16,-22-22 0,0 22 0,0-21 15,21 0-15,-21-1 0</inkml:trace>
  <inkml:trace contextRef="#ctx0" brushRef="#br0" timeOffset="6047.78">2752 3408 0,'0'0'0,"-22"0"15,22 21 1,22-21 0,-1 21-16,0-21 0,21 0 15,-21 0-15,22 0 0,-22 0 16,21 0-16,1 0 0,20 0 0,-21 0 16,22 0-16,-1 0 0,1 0 15,-1 0-15,22 0 0,0 0 0,-1 0 16,1 0-16,21-21 0,-21 21 0,20-21 15,-20 21-15,21 0 0,0 0 16,0-21-16,-1 21 0,1 0 0,0 0 16,0 0-16,-21 0 0,-1 0 0,1 0 15,-22 0-15,1 0 0,-1 0 16,-20 0-16,-1 0 0,0 0 0,-20 0 16,-1 0-16,0 0 0,0 0 15,0 0-15,0 0 16,-21 21 15,0 0-15,0 0-16,0 0 15,0 1-15,0-1 0,0 0 0,-21 21 16,21-21-16,-21 1 0,21 20 0,-21 0 16,21-21-16,0 22 0,0-1 15,0 0-15,0 1 0,0-1 0,0 0 16,0 1-16,0 20 0,0-20 0,0-1 15,0 21-15,0-20 0,0-1 16,0 0-16,0 1 0,0-1 16,0 0-16,-21 1 0,21-1 0,-21 0 15,21 1-15,-22-22 0,22 21 0,0 1 16,0-22-16,0 21 0,0-21 0,0 0 16,0 22-16,0-22 0,0 0 15,0 0-15,0 0 0,0 1 16,0-1-16,0 0 31,-21-21 0,0 0-31,0 0 16,0-21-16,0 21 0,-1 0 16,-20-21-16,21 21 0,0 0 15,-22 0-15,-20 0 0,21 0 0,-22-22 16,-21 22-16,1 0 0,-1 0 0,-21 0 15,0 0-15,1 0 0,-1 0 0,0 0 16,-21 0-16,21 0 0,-21 0 16,21 0-16,0 22 0,22-1 0,-22-21 15,21 21-15,22-21 0,-22 0 0,22 0 16,-1 21-16,22-21 0,-22 0 16,22 0-16,21 0 0,0 0 15,-1 0-15,1 0 0,21-21 16,0 0-16,0 0 0,0-22 15,21 22-15,-21 0 0,22-21 16,-1-1-16</inkml:trace>
  <inkml:trace contextRef="#ctx0" brushRef="#br0" timeOffset="6839.34">2561 2836 0,'0'0'0,"21"0"0,0 0 0,1 0 0,-1 0 16,0 0-16,0 0 0,0-21 0,0 21 15,1 0-15,-22-21 0,0 0 16,0 0-1,-22 21-15,1 0 16,-21 0-16,0 0 0,-1 0 16,1 0-16,0 0 0,-1 21 0,1-21 15,0 21-15,-1-21 0,22 21 16,0 0-16,0-21 0,21 22 0,0-1 16,0 0-16,0 0 0,21 0 15,0 0 1,0 1-16,0-22 0,22 21 0,-22 0 15,0-21-15,21 21 0,1 0 16,-22 0-16,0-21 0,21 22 0,-20-22 16,-1 21-16,0 0 0,-21 0 15,0 0-15,-42-21 16,20 21-16,-20-21 0,0 0 16,-1 0-16,1 22 0,0-22 15,-22 0-15,22 0 0,21 0 0,-22 0 16,1 0-16,21 0 0,0 0 0,0 0 15,42 0 32,-21-22-47,21 22 0,0 0 0,0 0 16</inkml:trace>
  <inkml:trace contextRef="#ctx0" brushRef="#br0" timeOffset="7232.49">2921 2963 0,'-21'0'0,"0"0"16,-1 0-16,1 22 15,0-1-15,21 0 0,-21 0 16,0 0-16,21 0 15,0 1-15,21-22 16,0 0 0,0 0-16,0 0 0,1 0 15,-1 0-15,0 0 0,0 0 0,0-22 16,0 22-16,1-21 0,-1 21 0,-21-21 16,0 0-16,0 0 15,0 0-15,0-1 16,0 1-16,-21 21 0,-1 0 15,22-21-15,-21 21 0,0 0 16,0 0-16,0 0 0,0 0 16,-1 0-16,22 21 15,22-21 1,-1 0-16,0 0 16</inkml:trace>
  <inkml:trace contextRef="#ctx0" brushRef="#br0" timeOffset="7735.66">3387 2582 0,'0'0'0,"0"-21"0,-64-21 16,43 42 15,21 21-31,-21 0 0,21 22 16,0-1-16,0-21 0,0 43 15,0-22-15,-21 0 0,21 22 0,-22-22 16,1 22-16,21-1 0,-21 22 0,0-22 16,0 22-16,0-22 0,21 22 15,-22-21-15,22-1 0,-21 1 16,21-1-16,0-21 0,-21 1 0,21-1 16,0 0-16,0 1 0,0-22 15,0 21-15,0-21 0,0 1 0,21-1 16,0-21-16,1 0 0,-1 0 15,0 0-15,0 0 0,0-21 16,0 21-16,1-22 0,-1-20 0,0 21 16,21 0-16,-21-22 0,1 22 0,-22-21 15,21 0-15,-21-1 0,0 1 16,0 0-16,0-1 0,-21 1 0,-1-22 16,1 22-16,0 0 0,-21-1 0,-1 22 15,22 0-15,-21-21 16,21 21-16,-22 21 0,22-22 0,0 1 15,0 21-15,21-21 16,21 21 0,0-21-1,0 21-15,1 0 0,-1 0 16,21-21-16,-21 0 0,0 21 0,22-22 16,-22 1-16</inkml:trace>
  <inkml:trace contextRef="#ctx0" brushRef="#br0" timeOffset="8012.51">3725 2540 0,'0'0'0,"0"-21"0,0-21 15,-21 42 1,0 0-16,21 21 16,0 0-16,-21 21 0,21-21 15,0 22-15,0-22 0,0 21 0,0 1 16,0-22-16,-21 21 0,21 0 15,0 1-15,0-1 0,0-21 0,0 22 16,0-22-16,0 21 0,0-21 0,0 0 16,0 1-16,-22-1 0,22 0 15,0 0-15,0 0 16,0-42 15,0 0-31,22 21 0,-22-21 0,0 0 16</inkml:trace>
  <inkml:trace contextRef="#ctx0" brushRef="#br0" timeOffset="8179.6">3492 2942 0,'0'0'0,"-42"0"16,63-21 15,0 21-31,1-21 0,-1 21 16,0 0-16,21 0 0,-21-21 0,22 21 15,-22 0-15,21 0 0,-21-21 16,1 21-16,-1 0 0,0-22 0</inkml:trace>
  <inkml:trace contextRef="#ctx0" brushRef="#br0" timeOffset="8719.41">4022 2815 0,'0'21'0,"0"1"15,0-1-15,0 0 0,0 0 16,0 0-16,0 0 16,0 1-16,0-1 0,0 0 15,-22-21-15,22 21 0,0 0 0,0 0 16,0 1-16,22-44 47,-22 1-32,21 21-15,-21-21 0,21 0 16,0 0-16,-21 0 16,21 21-16,-21-22 0,21 22 15,-21 22-15,0-1 16,0 0 0,0 0-16,0 0 0,0 0 0,22 1 15,-22-1-15,21 0 16,0-21-16,-21 21 15,21-21-15,0 0 0,0 0 16,22 0-16,-22 0 0,0-21 0,21 0 16,-20 21-16,20-21 0,-21-1 15,0 1-15,0 0 0,1 0 0,-22 0 16,21 0-16,-21-1 0,0 1 0,0-21 16,0 21-16,0 0 0,-21-1 15,-1 1-15,1 21 0,0-21 16,0 21-16,0 0 0,0 0 15,-1 0-15,1 0 0,21 21 0,0 0 16,-21-21-16,21 22 0,0-1 16,0 0-16,0 0 0,0 0 15,0 0-15,21-21 0,0 0 0,1 0 16,-1 0-16</inkml:trace>
  <inkml:trace contextRef="#ctx0" brushRef="#br0" timeOffset="9187.04">4953 2858 0,'0'0'0,"-21"-43"15,0 43 1,-1 0-16,1 0 0,0 0 0,0 0 16,0 21-16,0 1 15,-1-22-15,1 21 0,0 0 0,0 0 16,21 0-16,-21 0 0,21 1 0,-21-1 15,21 0-15,0 0 0,0 0 16,0 0-16,0 1 0,0-1 0,21-21 16,0 0-16,0 21 0,0-21 0,0 0 15,1 0-15,-1 0 0,0 0 16,0 0-16,0-21 0,0 0 16,1-1-16,-1 1 0,-21 0 15,21 0-15,-21 0 16,21-22-16,-21 22 0,0 0 0,0 0 15,0 0-15,0 0 0,0-1 0,0 44 32,0-1-32,0 0 15,0 0-15,0 0 0,0 0 16,0 1-16,-21-1 0,21 0 0,0 0 16,0 0-16,0 0 15,0 1-15,21-22 16,0 0-1,0 0-15,1 0 16,-1 0-16,0 0 0,0-22 16</inkml:trace>
  <inkml:trace contextRef="#ctx0" brushRef="#br0" timeOffset="9583.5">5165 2836 0,'21'-42'16,"-21"21"-16,21 0 15,0 21 1,0 0 0,0 0-16,1 0 0,-22 21 15,0 0-15,21-21 0,0 21 16,-21 0-16,0 1 0,0-1 0,0 0 16,0 0-16,0 0 0,0 0 0,0 1 15,0-1-15,0 0 0,0 0 16,0 0-16,0 0 15,0-42 32,0 0-47,0 0 0,0 0 0,0 0 16,0-1-16,21 1 0,0-21 16,-21 21-16,21-22 0,1 22 15,-22 0-15,21-21 0,0 21 0,0-1 16,-21 1-16,21 21 0,0 0 15,1 0-15,-1 0 16,-21 21 0,21 1-16,-21-1 15,0 0-15</inkml:trace>
  <inkml:trace contextRef="#ctx0" brushRef="#br0" timeOffset="9941.31">5651 2985 0,'0'0'0,"22"0"0,41 0 15,-42 0-15,0-22 0,1 22 16,-1-21-16,0 21 0,0-21 0,0 0 16,-21 0-16,21 0 0,-21-1 0,0 1 15,0 0-15,0 0 0,0 0 16,0 0-16,-21 21 15,0 0-15,0 0 0,0 0 16,0 21-16,-1 0 16,1 0-16,0 0 0,0 22 0,0-22 15,0 0-15,21 21 0,-22-21 0,22 1 16,0-1-16,0 0 0,0 0 0,0 0 16,0 0-16,22-21 15,20 0-15,-21 0 0,0 0 0,22 0 16,-22 0-16,21 0 0,0 0 0,-20 0 15,20 0-15,-21 0 0,21-21 16,-20 0-16,-1 21 0,21-21 0,-21 0 16</inkml:trace>
  <inkml:trace contextRef="#ctx0" brushRef="#br0" timeOffset="11299.09">3662 5186 0,'0'0'0,"0"21"47,0 0-32,0 0-15,0 1 0,0 20 16,0-21-16,0 21 0,0 1 0,-21-1 16,-1 0-16,22 1 0,-21 20 0,0-20 15,0-1-15,21 0 0,-21 1 16,0-1-16,-1 0 0,1 1 0,21-22 16,0 0-16,-21 21 0,21-21 0,-21 1 15,21-1-15,0 0 16,0 0-16,0 0 0,0 0 15,21-21 1,0 0-16,0 0 16,1 22-16,-1-22 0,21 0 0,0 0 15,1 0-15,-1 0 0,22 0 0,-1 0 16,1 0-16,-1 0 0,22 0 16,-22 0-16,22-22 0,0 22 0,-1 0 15,1 0-15,0 0 0,-22 0 0,22 0 16,-22 0-16,1 0 0,-22 0 15,0 0-15,1 0 0,-22 0 0,0-21 16,0 21-16,0 0 0,-21-21 16,0 0-16,0 0 15,0 0-15,-21-1 16,0 22-16,0-21 16,0 21-16,0 0 0,-1-21 0,-20 0 15,21 21-15,-21 0 0,-1 0 16,22 0-16,-21 0 0,21 0 0,-22 0 15,22 0-15,0 0 0,42 0 47,0 0-47,0 0 0,1 0 0,20 0 16,0 0-16,-21 0 0,22 0 16,-1 0-16,-21 0 0,22 0 0,-22 0 15,0 0-15,21 0 0,-21 21 0,1-21 16,-22 21-16,21-21 0,-21 21 15,0 1-15,0-1 16,0 0-16,0 0 0,-21 0 16,-1 0-16,1 1 0,-21-1 0,21 21 15,-22-21-15,22 0 0,-21 22 16,0-22-16,-1 0 0,22 21 0,-21-20 16,21-1-16,-1 0 0,1 0 0,-21 0 15,42 0-15,-21 1 0,0-22 0,21 21 16,0-42 15</inkml:trace>
  <inkml:trace contextRef="#ctx0" brushRef="#br0" timeOffset="12100.21">5948 5821 0,'21'0'16,"0"0"0,0-21-16,0 21 15,1-21-15,-1 21 0,0-22 0,0 22 16,21-21-16,-20 21 0,-1-21 0,0 21 16,0-21-16,-21 0 0,0 0 15,0-1-15,0 1 16,-21 21-16,0 0 0,0-21 15,-1 21-15,-20 0 0,21 0 16,-21 0-16,-1 0 0,1 21 16,21 0-16,-22-21 0,22 22 0,0-1 15,0 0-15,0 0 0,21 0 16,0 0-16,0 1 0,0-1 16,0 0-16,21 0 0,0 21 0,0-20 15,0-1-15,22 0 0,-22 0 0,0 0 16,21 0-16,-20 22 0,-1-22 15,21 0-15,-21 0 0,-21 0 0,21 1 16,-21-1-16,0 0 0,0 0 16,-21 0-16,0-21 0,0 21 0,0-21 15,-22 0-15,1 0 0,21 0 16,-21 0-16,-1 0 0,1 0 16,0 0-16,-1 0 0,22 0 0,0-21 15,-21 0-15,20 21 0,22-21 0,-21 0 16,21 0-16,-21-1 0,21 1 15,0 0-15,0 0 0,0 0 0,0 0 16,21-1-16,0 1 0,1 0 0,-1 21 16,0-21-16,0 21 0,21 0 15,-20 0-15,20 0 0,-21 0 0,21 0 16,-20 0-16,20 0 0</inkml:trace>
  <inkml:trace contextRef="#ctx0" brushRef="#br0" timeOffset="12432.03">6308 6075 0,'0'0'0,"21"0"0,0 0 16,0 0-1,0 0-15,0 0 0,1 0 16,-22-21-16,21 21 0,0-21 0,0-1 16,0 22-16,-21-21 0,0 0 15,21 0-15,-21 0 0,0 0 16,0-1-16,0 1 0,-21 21 15,0 0-15,0 0 0,0 0 16,0 21-16,-1 1 0,-20-22 16,21 21-16,0 21 0,0-21 0,-1 0 15,1 1-15,0 20 0,21-21 0,0 0 16,0 0-16,0 1 0,0-1 16,0 0-16,0 0 0,0 0 0,21 0 15,0-21-15,1 0 0,-1 0 16,0 0-16,0 0 0,21 0 0,-20 0 15,-1 0-15,21 0 0,-21-21 16,22 0-16,-22 0 0,21 0 0</inkml:trace>
  <inkml:trace contextRef="#ctx0" brushRef="#br0" timeOffset="12683.88">6964 5567 0,'0'0'0,"0"-64"16,-21 64-16,-1 0 15,1 0-15,0 22 16,0-1-16,21 0 0,0 21 0,-21 1 16,0-1-16,21 0 0,0 1 0,0-1 15,0 0-15,-22 1 0,22-1 0,0 0 16,0-21-16,-21 22 0,21-22 16,0 0-16,0 0 0,0 0 0,0 1 15,0-1-15,0 0 0,21-21 47,1 0-47,-22-21 0,21 0 16</inkml:trace>
  <inkml:trace contextRef="#ctx0" brushRef="#br0" timeOffset="13032.82">6964 6075 0,'0'21'16,"21"-21"-1,0 0-15,0 0 16,0 0-16,22-21 16,-22 0-16,0 21 0,0-21 15,0 21-15,1-22 0,-1 22 0,0-21 16,0 0-16,0 0 16,-21 0-16,0 0 0,0-1 15,0 1-15,-21 21 0,0 0 0,0 0 16,0 0-16,-1 0 0,1 21 0,0 1 15,0-22-15,0 42 0,0-21 16,-1 0-16,1 0 0,0 1 0,21 20 16,0-21-16,-21 0 0,21 0 0,0 1 15,0-1-15,0 0 0,21 0 16,0-21-16,0 0 0,1 0 16,-1 0-16,21 0 0,0 0 15,-20 0-15,20-21 0,0 0 0,-21 21 16,22-21-16,-22-1 0,21 1 0,-21 0 15,1 0-15</inkml:trace>
  <inkml:trace contextRef="#ctx0" brushRef="#br0" timeOffset="13448.61">7514 5948 0,'0'0'0,"0"-42"15,0 63 17,-21 0-32,21 0 0,-21 0 0,0 22 15,21-22-15,-22 0 0,22 0 16,0 0-16,0 0 15,0 1-15,-21-1 0,21 0 16,0 0 0,0-42 15,0 0-31,0 0 16,0-1-16,21 1 0,1 0 15,-22-21-15,21 21 0,0-1 0,0 1 16,0 0-16,0 0 0,1 21 15,-1-21-15,0 21 0,0 0 0,0 0 16,0 0-16,1 21 0,-1 0 16,-21 0-16,0 0 15,0 1-15,21-1 16,-21 0-16,0 0 0,0 0 0,0 0 16,0 1-16,0-1 0,-21-21 15,21 21-15,0-42 47,0 0-31,21-1-16,-21 1 0</inkml:trace>
  <inkml:trace contextRef="#ctx0" brushRef="#br0" timeOffset="13655.13">7895 5927 0,'0'0'0,"0"21"31,0 0-31,0 0 16,0 0-16,0 1 0,-21-1 0,21 0 16,0 0-16,-21 0 15,21 0-15,0 1 16,0-1 0,0-42-1,0-1 1,21 1-16</inkml:trace>
  <inkml:trace contextRef="#ctx0" brushRef="#br0" timeOffset="13811.06">7874 5757 0,'0'-21'16,"0"42"-16,-21-63 0,0 42 0,21-21 16,-22 21-16,1 0 15,21 21 1,0 0-1,0 0-15,21-21 16,1 22-16,-1-22 16,0 21-16</inkml:trace>
  <inkml:trace contextRef="#ctx0" brushRef="#br0" timeOffset="14151.87">8086 5906 0,'0'42'16,"0"-21"-16,0 0 0,-22 0 0,22 1 16,0-1-16,0 0 0,0 0 0,0 0 15,0 0-15,0 1 16,0-1-16,22 0 16,-1 0-16,0-21 31,-21-21-31,21 0 15,0 0-15,-21-1 0,0 1 16,0 0-16,21 0 0,-21 0 0,22 0 16,-22-1-16,0 1 0,0 0 0,21 0 15,-21 0-15,0 0 0,21-1 16,-21 1-16,21 21 16,0 0-16,-21 21 15,21 1 1,-21-1-1</inkml:trace>
  <inkml:trace contextRef="#ctx0" brushRef="#br0" timeOffset="14639.6">8382 6054 0,'21'21'16,"0"-21"-16,0 0 16,1 0-16,-1-21 15,0 21-15,0-21 0,-21-1 16,21 1-16,0 0 15,-21 0-15,0 0 16,-21 21 0,0 0-16,0 0 15,0 21-15,0 0 16,-1-21-16,22 21 0,-21 0 0,0 1 16,0-1-16,21 0 0,0 0 0,0 0 15,0 0-15,0 1 0,0-1 16,0 0-16,0 0 15,21-21 1,0 0-16,0 0 0,1 0 0,-1 0 16,0 0-16,0-21 0,0 21 15,0-21-15,1 0 0,-1 21 0,0-22 0,0 1 16,0 0-16,0 0 0,1 0 16,-1 21-16,0-21 0,-21-1 15,0 1-15,-21 42 31,0 1-15,21-1-16,-22 0 0,22 0 0,0 0 16,-21 0-16,21 1 0,0-1 15,0 0 1,21-21 15,1 0-31,-1-21 0,0 21 16</inkml:trace>
  <inkml:trace contextRef="#ctx0" brushRef="#br0" timeOffset="15064.1">9419 5673 0,'0'0'0,"0"-21"0,0-1 16,0 1-16,-21 21 15,0 0-15,0 0 0,-1 0 16,1 21-16,0 1 0,-21-22 16,21 21-16,-1 21 0,-20-21 15,21 0-15,0 1 0,0-1 0,21 0 16,0 0-16,0 0 0,0 0 0,0 1 16,0-1-16,21 0 15,0-21-15,0 21 0,0-21 0,0 21 16,1 0-16,-1-21 0,0 22 15,0-1-15,-21 0 0,0 0 16,0 0-16,0 0 16,0 1-16,0-1 15,-21-21-15,0 0 16,0 0-16,-1 21 0,1-21 0,0 0 16,0 0-16,0 0 0,0 0 0,-1 0 15,1 0-15,0 0 16,21-21-1,21 21 1,-21-21-16,21 21 0,1-22 0,-1 22 16,0 0-16</inkml:trace>
  <inkml:trace contextRef="#ctx0" brushRef="#br0" timeOffset="15359.85">9419 6075 0,'0'0'0,"0"-21"15,42 21-15,-42-21 16,22-1-16,-1 1 0,-21 0 16,21 0-16,-21 0 0,21 0 15,-21-1-15,-21 22 32,0 0-32,21 22 0,-21-22 0,-1 21 15,1 0-15,21 0 0,-21 0 0,21 0 16,-21 1-16,21-1 0,0 0 0,0 0 15,0 0-15,0 0 16,0 1-16,0-1 16,21-21-1,0 0-15,0 0 0,1 0 16,-1 0-16,0 0 0,0 0 0,0 0 16</inkml:trace>
  <inkml:trace contextRef="#ctx0" brushRef="#br0" timeOffset="15723.64">9673 5969 0,'0'0'0,"0"-21"0,0 0 16,0 0-1,21 21 1,0 0-16,1 0 16,-1 0-16,0 0 0,0 0 15,-21 21-15,21 0 16,-21 0-16,0 0 0,21 0 15,-21 1-15,0-1 0,0 0 0,0 0 16,0 0-16,0 0 0,0 1 16,0-1-1,-21-21-15,0 0 16,21-21 0,0-1-1,0 1-15,0 0 0,21 0 16,0 0-1,1 0-15,-22-1 0,21 1 0,0 0 16,0 21-16,0-21 0,0 21 0,1-21 16,-1 21-16,0 0 15</inkml:trace>
  <inkml:trace contextRef="#ctx0" brushRef="#br0" timeOffset="15983.49">10096 5884 0,'22'0'16,"-1"22"15,-21-1-15,0 0-16,0 0 0,0 0 15,0 0-15,0 1 0,0-1 16,0 0-16,0 0 0,0 0 15,0 0-15,0 1 0,21-22 47,0-22-31,0 22-16,0-21 16,1 0-16</inkml:trace>
  <inkml:trace contextRef="#ctx0" brushRef="#br0" timeOffset="16183.54">10393 5884 0,'0'0'0,"0"-21"0,0 0 0,0 0 16,0 42 15,-21 0-31,-1-21 0,22 21 0,-21 1 16,0-1-16,0 21 0,21-21 0,-21 0 16,0 1-16,21-1 0,-22 0 15,1 0-15,21 0 16,0 0-16,21-21 47</inkml:trace>
  <inkml:trace contextRef="#ctx0" brushRef="#br0" timeOffset="16539.34">10435 6075 0,'42'-21'16,"-20"21"-1,-1-21-15,0-1 16,0 1-16,0 0 0,-21 0 16,0 0-16,0 0 0,0-1 15,0 1 1,-21 21-1,0 21-15,0 1 16,0-22-16,-1 21 0,1 0 0,0 0 16,0 0-16,0 22 0,0-22 15,21 0-15,-22 0 0,22 0 16,-21-21-16,21 21 0,0 1 0,0-1 16,0 0-16,21-21 15,1 0-15,-1 21 0,0-21 16,0 0-16,0 0 0,0 0 15,1 0-15,-1 0 0</inkml:trace>
  <inkml:trace contextRef="#ctx0" brushRef="#br0" timeOffset="16912.14">10647 6011 0,'0'0'15,"0"-21"1,21 0-1,0 21-15,0 0 0,0 0 16,1 0-16,-1 0 16,0 0-16,0 0 0,0 21 15,-21 0-15,0 1 0,0-1 16,0 0-16,0 0 0,0 0 16,0 0-16,0 1 0,0-1 15,-21-21-15,21 21 0,-21 0 16,0-21-16,0 0 15,-1 0-15,22-21 32,0 0-17,0 0-15,22 21 0,-1-22 16,0 1-16,0-21 0,0 21 0,0 0 16,22-22-16,-22 22 0,0-21 0,0 21 15,22-1-15,-43 1 0,21 0 0,0 0 16,0 21-16,-21-21 0,0 0 15</inkml:trace>
  <inkml:trace contextRef="#ctx0" brushRef="#br0" timeOffset="18103.97">3387 6308 0,'0'0'0,"21"0"16,-21 21 15,0 0-15,0 21-16,0-20 0,0 20 15,0 21-15,0-20 0,0 20 0,0-20 16,0 20-16,-21 1 0,21-22 0,-22 21 16,22 1-16,-21-1 0,21 1 15,0-22-15,0 22 0,-21-22 0,21 0 16,-21 1-16,21-1 0,0 0 15,0-20-15,0-1 0,0 0 16,0 0-16,0 0 0,0 0 0,0 1 16,0-1-16,21 0 15,21-21 1,-20 0-16,-1 0 0,21 0 0,0 0 16,1 0-16,-1 0 0,22 0 0,-22 0 15,21 0-15,22 0 0,-21 0 16,-1 0-16,22 0 0,-22 0 0,22 0 15,0 0-15,-22 0 0,22 0 16,-22 0-16,1 0 0,-22 0 0,0 0 16,1-21-16,-1 21 0,-21 0 15,0 0-15,-21-21 0,0-1 16,0 1-16,-21 21 16,0 0-16,0-21 0,0 21 15,0 0-15,-22-21 0,22 21 0,0 0 16,0-21-16,0 21 15,42 0 17,0 0-32,21 0 0,-21 0 15,1 0-15,20 0 0,-21 0 16,21 0-16,-20 21 0,-22 0 16,21 0-16,-21 0 0,0 1 15,0-1-15,0 0 0,-21 0 0,-1 0 16,1 0-16,-21 1 0,21-1 15,-22 0-15,22 0 0,-21 0 0,21 0 16,-22-21-16,22 22 0,0-1 0,0 0 16,0-21-16,0 0 0,-1 21 15,22-42 1</inkml:trace>
  <inkml:trace contextRef="#ctx0" brushRef="#br0" timeOffset="19120.39">5651 7218 0,'0'0'0,"22"0"0,-22-21 0,21 21 16,0 0-16,-21-21 0,21 21 15,-21-22 1,0 1 0,0 0-1,0 0 1,21 21 93,-21-21-93,0 0 46,0-1-30,-21 22-17,0 0-15,0 0 0,0 0 16,-1 0-16,1 0 0,0 22 0,0-1 16,0 0-16,0 0 0,-1 0 15,1 22-15,0-1 0,0 0 0,0 1 16,0-1-16,21 0 0,0-21 0,0 22 15,0-1-15,0-21 0,0 22 16,0-22-16,21 0 0,0 0 0,21-21 16,-21 21-16,22-21 0,-22 0 0,21 0 15,1 0-15,-1 0 0,0 0 0,1-21 16,-1 0-16,0 0 0,1 0 16,-1-22-16,-21 22 0,21-21 0</inkml:trace>
  <inkml:trace contextRef="#ctx0" brushRef="#br0" timeOffset="19535.16">6286 7049 0,'0'0'0,"22"-43"0,-22-105 16,0 106-16,0-1 0,0 22 16,0 0-16,0 0 0,-22 21 15,1 21-15,21 0 16,0 22-16,-21-22 0,0 21 0,0 0 16,21 1-16,0 20 0,-21-20 0,21 20 15,-22-21-15,1 22 0,21-22 16,0 22-16,-21-22 0,0 0 0,0 1 15,21-22-15,0 21 0,-21-21 0,-1 1 16,22-1-16,0 0 16,0-42-1,0 0 1,0-1-16,0 1 0,22 0 0,-22-21 16,21 21-16,0-22 0,0 22 15,0-21-15,0 21 0,1-1 0,-1 1 16,0 0-16,0 21 0,0 0 0,0 0 15,-21 21-15,22 0 0,-22 1 16,21-1-16,-21 0 16,0 21-16,0-21 0,0 1 0,0-1 0,0 21 15,0-21-15,0 0 0,0 1 16,0-1-16,0 0 0,0 0 16,0-42 15,0 0-31,0 0 15,0-1-15,0 1 0</inkml:trace>
  <inkml:trace contextRef="#ctx0" brushRef="#br0" timeOffset="19903.95">6477 7281 0,'0'-21'15,"21"0"-15,0 21 0,0-21 16,1 21-1,-1 0-15,0 0 0,0 0 16,0 0-16,0 21 0,1 0 0,-1 0 16,0 1-16,0-1 0,-21 0 0,21 21 15,-21-21-15,0 22 0,0-22 16,0 0-16,0 21 0,-21-20 0,0-1 16,0 0-16,21 0 0,-21 0 15,-1-21-15,22-21 31,0 0-31,0 0 16,0 0-16,22-22 0,-1 22 0,0-21 16,-21 21-16,21-22 0,-21 1 15,21 21-15,0-22 0,-21 22 16,22-21-16,-1 21 0,-21 0 0,21 21 16,0-22-16,0 22 0,0 0 15,1 0-15,-1 22 16,-21-1-16,21 0 0</inkml:trace>
  <inkml:trace contextRef="#ctx0" brushRef="#br0" timeOffset="20299.73">7112 7324 0,'0'-21'16,"-21"21"-1,0 21-15,-1 0 0,1 0 16,0 0-16,0 0 0,0 1 0,21-1 16,-21 0-16,21 0 0,-22 21 0,22-20 15,0-1-15,0 0 0,0 0 16,0 0-16,22-21 16,-1 0-16,0 0 0,0 0 15,21 0-15,-20 0 0,-1 0 0,0-21 16,21 0-16,-21 0 0,1 21 15,-1-21-15,-21-1 0,21 1 16,-21-21-16,21 21 0,-21 0 0,0-1 16,0-20-16,0 21 0,0 0 0,0 0 15,-21-1-15,0 22 0,0 0 16,-1 0-16,1 0 0,0 0 0,0 0 16,0 0-16,0 0 0,-1 22 0,1-1 15,0 0-15,21 0 0,0 0 16,0 0-16,0 1 0,0-1 15,21-21-15,0 0 0,1 0 16,-1 0-16</inkml:trace>
  <inkml:trace contextRef="#ctx0" brushRef="#br0" timeOffset="20932.08">7429 7303 0,'0'21'15,"0"0"1,0 0-16,0 0 0,0 0 16,0 1-16,-21-1 0,21 0 0,-21 0 15,21 0 1,0 0-16,-21-21 0,21 22 0,-21-22 16,21-22 30,0 1-46,0 0 0,0 0 16,0 0-16,0 0 0,0-1 0,0 1 16,21-21-16,0 21 0,-21 0 0,21-1 15,0 1-15,1 0 0,-1 21 16,0 0-16,0 0 0,0 0 0,0 0 16,1 0-16,-1 0 0,0 21 0,0 0 15,-21 1-15,0-1 0,0 0 16,0 0-16,0 0 0,0 0 15,0 1-15,0-1 0,0 0 0,0 0 16,0 0-16,-21 0 0,21 1 16,-21-22-16,0 0 15,21-22 1,0 1 0,0 0-16,0 0 0,0 0 15,21 0-15,0-1 0,0-20 0,0 21 16,0 0-16,1 0 0,-1-22 15,0 22-15,21 21 0,-21-21 0,1 21 16,-1 0-16,0 0 0,0 0 16,0 21-16,0 0 0,-21 0 15,0 1-15,0-1 0,0 21 16,0-21-16,0 0 0,0 1 0,0-1 16,-21-21-16,21 21 0,-21 0 0,21 0 15,-21-21-15,21 21 0,-21-21 0,21-21 47,21 0-47</inkml:trace>
  <inkml:trace contextRef="#ctx0" brushRef="#br0" timeOffset="21271.88">8149 7408 0,'0'0'0,"21"0"0,0 0 16,1 0-16,-22-21 0,21 0 0,0 21 15,0-21-15,0 0 0,0 21 16,-21-21-16,22-1 0,-22 1 0,21 21 16,-21-21-16,0 0 0,0 0 15,-21 21-15,-1 0 16,1 0-16,0 0 15,0 21-15,0 0 0,0 0 0,-1 0 16,-20 1-16,21-1 0,0 0 0,0 21 16,-1-21-16,22 1 0,0-1 0,0 0 15,0 0-15,0 0 0,0 0 16,0 1-16,0-1 0,22-21 16,-1 0-16,0 0 0,21 0 15,-21 0-15,22 0 0,-22 0 0,21 0 16,1-21-16,-22 21 0</inkml:trace>
  <inkml:trace contextRef="#ctx0" brushRef="#br0" timeOffset="22135.94">8805 7239 0,'0'0'0,"0"-21"0,0 0 16,-21 21-1,0 0-15,0 0 0,-22 0 16,22 21-16,0 0 0,0-21 0,0 42 15,-22-20-15,22-1 0,0 0 0,0 21 16,0-21-16,21 1 0,0 20 16,-21-21-16,21 0 0,0 0 15,0 1-15,0-1 0,0 0 0,21 0 16,0-21-16,0 0 16,0 0-16,0 0 0,1-21 15,20 0-15,-21 21 0,0-21 0,22-1 16,-22 1-16,0 0 0,0-21 0,21 21 15,-20-22-15,-1 1 0,-21 0 0,21-1 16,0 1-16,0 0 0,-21-22 16,0 22-16,0-1 0,21 1 0,-21 0 15,0-1-15,0 22 0,0 0 0,0 0 16,0 0-16,0 42 16,-21 0-16,21 0 15,-21 0-15,21 1 0,-21 20 0,0 0 16,0 1-16,21-1 0,0 0 0,-22 1 15,1-1-15,21 0 0,0 1 16,0-22-16,0 21 0,0 0 16,0-20-16,0-1 0,0 0 0,0 0 15,0 0-15,21-21 0,1 21 16,-1-21-16,0 0 0,0 0 0,0 0 16,22 0-16,-22-21 0,0 21 15,0-21-15,0 0 0,0 21 0,1-21 16,-1 0-16,0-1 0,-21 1 0,0 0 15,21 0-15,-21 0 0,0 0 0,0-1 16,0 1-16,0 0 0,-21 0 16,21 0-1,-21 21-15,42 0 32,0 0-32,0 0 0,0 0 0,1 0 15,-1 0-15,0 0 0,0 0 16,0 21-16,0 0 0,-21 0 15,22 0-15,-22 1 0,0-1 0,0 0 16,0 0-16,0 0 0,0 0 0,0 1 16,0-1-16,0 0 15,0 0-15,0 0 0,0 0 0,21-42 47,-21 0-31,21 21-16,-21-21 0,0 0 15,21-22-15,0 22 0,-21 0 0,21-21 16,-21 21-16,22-22 0,-1 22 0,-21-21 16,0 21-16,21-1 0,0 22 0,-21-21 15,21 21-15,0 0 16,1 0 0,-22 21-1,0 1-15</inkml:trace>
  <inkml:trace contextRef="#ctx0" brushRef="#br0" timeOffset="22387.79">9800 7239 0,'0'-21'16,"0"42"15,0 0-31,0 0 0,0 1 15,0-1-15,0 0 0,0 0 16,-21 0-16,21 0 0,0 1 16,0-1-16,-21 0 0,21 0 15,0 0-15,0-42 47</inkml:trace>
  <inkml:trace contextRef="#ctx0" brushRef="#br0" timeOffset="22543.63">9821 7070 0,'0'-21'16,"0"42"-16,0-64 0,0 65 47,21-22-32,-21 21-15,22-21 0</inkml:trace>
  <inkml:trace contextRef="#ctx0" brushRef="#br0" timeOffset="22807.48">10075 7133 0,'21'0'16,"-21"21"-16,0 1 0,0-1 15,22 0-15,-22 0 16,0 0-16,0 0 0,0 1 0,0-1 16,0 0-16,0 0 0,0 0 15,0 0-15,21 1 0,-21-1 16,0 0-16,0 0 0,0 0 31,21-21-31,-21-21 31,21 0-31,0 21 0,0-21 16,-21 0-16,22-1 0,-22 1 0,21 0 16</inkml:trace>
  <inkml:trace contextRef="#ctx0" brushRef="#br0" timeOffset="23015.36">10372 7112 0,'0'0'16,"21"0"-16,-42 0 31,-1 21-31,22 0 0,-21 1 15,0-1-15,0 21 0,21-21 0,-21 0 16,0 1-16,21-1 0,-22 21 16,1-21-16,21 0 0,0 1 0,-21-1 15,21 0-15,0 0 16,21-21 15,0 0-31,1 0 0,-1 0 16,0-21-16</inkml:trace>
  <inkml:trace contextRef="#ctx0" brushRef="#br0" timeOffset="23364.16">10477 7345 0,'22'0'47,"-1"0"-47,-21-21 16,21 21-16,0 0 0,0-21 15,0 21-15,-21-22 0,22 22 0,-1 0 16,0-21-16,-21 0 0,0 0 16,21 21-16,-21-21 0,0 0 15,-21 21 1,0 0-16,0 0 16,-1 0-16,22 21 0,-21 0 0,0 0 15,0 0-15,21 0 0,0 1 16,-21-1-16,21 0 0,-21 0 0,21 0 15,-22 0-15,22 1 0,0-1 0,0 0 16,0 0-16,0 0 16,22-21-16,-1 0 0,0 0 15,0 0-15,0 0 0,0 0 16,1 0-16,-1 0 0,0 0 16,21-21-16,-21 21 0</inkml:trace>
  <inkml:trace contextRef="#ctx0" brushRef="#br0" timeOffset="23724.47">10880 7133 0,'0'0'15,"0"-21"-15,0 42 47,21 0-47,0-21 0,-21 22 0,0-1 16,21 0-16,-21 0 0,0 0 0,21 0 15,-21 22-15,0-22 0,0 0 16,0 0-16,0 0 0,0 1 0,0-1 16,0 0-16,0 0 0,0 0 15,0-42 17,0 0-17,0 0-15,21 0 16,-21-1-16,22 1 0,-1 0 15,0-21-15,-21 21 0,21-1 0,0 1 16,0 0-16,1-21 0,-1 42 0,0-21 16,0-1-16,0 22 0,0 0 15,-21-21-15</inkml:trace>
  <inkml:trace contextRef="#ctx0" brushRef="#br0" timeOffset="24699.23">11366 7430 0,'-21'0'0,"0"0"16,42-22 30,0 22-30,-21-21-16,22 21 0,-44 0 47,1 0-47,0 0 16,0 0 15,42 0 31</inkml:trace>
  <inkml:trace contextRef="#ctx0" brushRef="#br0" timeOffset="25091.61">11705 7197 0,'-21'0'16,"0"0"-16,0 0 15,42 0 32,0 0-47,0 0 0,0 0 16,0-21-16,1 21 15,-1-22-15,0 22 0,-21-21 16,0 0-16,0 0 16,-21 21-1,0 0-15,-1 0 0,1 0 16,0 21-16,0 0 16,0 0-16,0 1 0,21-1 0,-22 0 15,1 0-15,0 21 0,21-20 0,-21-1 16,21 0-16,0 0 0,0 0 0,0 0 15,0 1-15,0-1 0,0 0 16,21 0 0,0-21-16,0 0 0,22 0 15,-22 0-15,0 0 0,0 0 0,22 0 16</inkml:trace>
  <inkml:trace contextRef="#ctx0" brushRef="#br0" timeOffset="25347.29">12044 7133 0,'0'-21'15,"0"42"1,0 0-16,0 1 16,0-1-16,0 0 0,0 0 0,0 21 15,21-20-15,-21-1 0,0 0 16,0 0-16,0 0 0,0 0 15,0 1-15,21-1 16,0-42 31</inkml:trace>
  <inkml:trace contextRef="#ctx0" brushRef="#br0" timeOffset="25580.19">12255 7176 0,'0'0'0,"-21"0"32,0 0-32,0 0 0,0 0 15,0 21-15,-1-21 0,1 21 0,0 0 16,0 0-16,0 0 0,0 1 16,-1-1-16,1 0 0,0 0 0,0 0 15,0 0-15,0 1 0,21-1 16,-22 0-16,1 0 15,42-21 17,1 0-32,-1 0 0,0-21 0,0 21 15,0-21-15</inkml:trace>
  <inkml:trace contextRef="#ctx0" brushRef="#br0" timeOffset="25975.96">12404 7260 0,'21'0'16,"0"0"-16,0 0 0,0 0 16,0-21-16,1 21 0,-1 0 15,0-21-15,0 21 16,0-21-16,0 21 0,-21-21 0,22-1 15,-22 1-15,0 0 16,-22 21 0,1 0-1,0 0-15,-21 0 0,21 21 16,-1-21-16,1 21 0,0 1 0,0-1 16,0 0-16,0 21 0,-1-21 0,1 1 15,21-1-15,0 0 0,0 21 0,0-21 16,0 1-16,0-1 0,21 0 15,1-21-15,-1 0 0,-21 21 16,21-21-16,0 0 0,0 0 0,0 0 16,1 0-16,-1 0 0,0 0 0,0 0 15,0 0-15,0-21 16,-21 0-16</inkml:trace>
  <inkml:trace contextRef="#ctx0" brushRef="#br1" timeOffset="34931.76">2032 9652 0,'0'0'0,"0"-21"16,0 0-16,0 0 16,0-1-16,0 1 15,0 0-15,0 0 0,0 0 16,0 0-16,0-1 0,0 1 15,0 0-15,0 0 16,0 0-16,0 0 0,0-1 16,0 44 31,0-1-47,0 0 0,-21 21 15,21-21-15,0 22 0,0-1 0,0 0 16,0 1-16,-21-1 0,21 0 15,-22 22-15,22-22 0,0 22 0,0-22 16,-21 0-16,21 1 0,-21-1 16,21 0-16,-21-20 0,21 20 15,0-21-15,0 0 0,-21 0 0,21 1 16,-21-1-16,21 0 0,0 0 16,-22-21-16,22-21 31,0 0-31,0 0 15,0-1-15,0 1 0,22 0 0,-1 0 16,-21-21-16,21 20 0</inkml:trace>
  <inkml:trace contextRef="#ctx0" brushRef="#br1" timeOffset="35363.51">2455 9440 0,'0'0'0,"-21"0"16,0 22 0,0-22-16,0 21 0,-1 0 15,-20 0-15,0 0 0,21 0 0,-22 1 16,1-1-16,0 0 0,-1 0 16,1 0-16,21 0 0,-22 1 0,1-1 15,21 0-15,0-21 0,-22 21 0,22 0 16,0-21-1,21 21 1,21 1 0,0-22-16,-21 21 15,22-21-15,-1 21 0,0 0 0,0 0 16,0 0-16,0 1 16,1-1-16,-22 0 0,21 0 0,0 0 15,-21 0-15,0 1 0,21-1 16,0 0-16,0 0 0,-21 0 0,22 0 15,-1-21-15,-21 22 0,21-22 16,-21 21 0,21-21-16,0 0 0,0-21 31,1-1-15,-22 1-16,0 0 0</inkml:trace>
  <inkml:trace contextRef="#ctx0" brushRef="#br1" timeOffset="35767.8">2498 9991 0,'0'0'0,"-22"0"0,44 0 47,-1 0-47,0 0 0,0 0 0,0 0 15,0-21-15,1 21 0,-1-22 16,0 22-16,0-21 0,0 21 0,0-21 16,1 0-16,-22 0 15,0 0-15,0-1 16,-22 22-16,1 0 16,0 0-16,0 0 15,-21 0-15,20 22 0,1-1 0,0-21 16,-21 21-16,21 21 0,-1-21 15,1 1-15,0-1 0,0 21 16,0-21-16,21 0 0,-21 1 0,21-1 16,0 0-16,0 0 0,0 0 15,21 0-15,0-21 0,0 0 16,0 0-16,0 0 0,1 0 0,-1 0 16,21 0-16,-21 0 0,0 0 15,22 0-15,-22-21 0,21 21 0,-21-21 16,22 0-16</inkml:trace>
  <inkml:trace contextRef="#ctx0" brushRef="#br1" timeOffset="36478.25">3154 9821 0,'0'-21'16,"-21"21"15,21 21-31,0 1 0,0-1 15,-22 0-15,22 0 0,-21 0 0,21 0 16,0 22-16,0-22 0,0 0 0,0 0 16,0 0-16,0 1 0,0-1 15,0 0-15,0 0 16,21-21-16,1 0 0,-1 0 0,0 0 16,0 0-16,21 0 0,-20 0 15,-1 0-15,21-21 0,-21 0 0,22 21 16,-22-21-16,0-1 0,0 1 0,0 21 15,0-21-15,1 0 0,-1 0 16,0 0-16,-21-1 0,21 1 0,-21 0 16,21 0-16,-21 0 0,0 0 15,0 42 17,0 0-17,0 21-15,0-21 16,0 1-16,-21 20 0,21-21 15,-21 21-15,21-20 0,0 20 0,0 0 16,0 1-16,-21-1 0,21 0 0,-21 1 16,21-1-16,0 21 0,0-20 15,-22 20-15,1-20 0,21 20 0,-21-21 16,0 1-16,21 20 0,-21-20 0,21-1 16,-21 21-16,-1-20 0,1-1 0,21 22 15,-21-22-15,0 0 0,21 1 16,-21-1-16,0 0 0,-1-21 0,22 22 15,-21-22-15,0 21 0,0-21 0,0 1 16,0-1-16,-1 0 0,1-21 16,0 21-16,0-21 0,0 0 15,0 0-15,-1 0 0,1-21 16,21 0-16,0 0 0,-21-1 16,21-20-16,0 0 0,0-1 0,0 1 15,0-21-15,0 20 0,0-20 16,0-1-16,0 22 0,21-22 0,0 1 15,-21 21-15,22-22 0,-1 22 0,0-1 16,0-20-16,0 21 0,0-1 16,22 1-16,-22 0 0,0-1 0,21 1 15,-20 0-15,20-1 0,0 1 0,1 0 16,-1-1-16,0 1 0</inkml:trace>
  <inkml:trace contextRef="#ctx0" brushRef="#br1" timeOffset="36955.69">4995 8890 0,'0'0'0,"0"-21"16,-21 21-16,0 0 0,0 0 15,0 0-15,-1 0 0,1 0 16,0 0-16,0 0 0,0 0 15,0 21-15,-1 0 0,1 0 0,-21 22 16,21-22-16,0 21 0,-22 1 0,22-1 16,-21 0-16,21 22 15,-22-22-15,22 22 0,0-22 0,0 21 16,0 1-16,-1-1 0,22 1 0,0-22 16,0 22-16,0-22 0,0 22 0,0-22 15,22 0-15,20 1 0,-21-22 16,0 21-16,22-21 0,-1 0 0,-21 22 15,21-22-15,1-21 0,-1 21 0,0 0 16,1-21-16,-1 0 0,0 0 16,-20 0-16,20 0 0,-21 0 15,21 0-15,-20-21 0</inkml:trace>
  <inkml:trace contextRef="#ctx0" brushRef="#br1" timeOffset="38007.51">18119 8213 0,'0'0'0,"0"-21"15,0-1-15,0 1 16,0 0-16,0 0 31,0 42 0,0 0-31,21 0 0,0 1 16,0-1-16,0 0 0,0 0 16,1 0-16,-1 0 0,21 22 0,-21-22 15,0 21-15,1-21 0,20 22 16,-21-1-16,0 0 0,0 1 0,22 20 16,-22-20-16,0 20 0,21 1 0,-20-1 15,-1 1-15,-21-22 0,0 21 0,0 1 16,0-1-16,0-20 0,-21 20 0,-1-20 15,1 20-15,-21 1 0,0-22 16,-22 21-16,22-20 0,-22-1 0,1 22 16,20-22-16,-20 0 0,-1 1 0,22-1 15,-21-21-15,20 0 0,22 22 16,0-43-16,0 21 0,0 0 0,21-42 31</inkml:trace>
  <inkml:trace contextRef="#ctx0" brushRef="#br1" timeOffset="39003">5355 9250 0,'0'0'16,"0"-21"0,0 0-16,0-1 31,0 44 0,0-1-15,0 0-16,0 0 0,0 0 15,0 0-15,0 1 0,-21-1 16,21 0-16,0 0 0,0 0 16,0 0-16,0 1 0,-21-22 15,21 21-15,21-42 47,0-1-47</inkml:trace>
  <inkml:trace contextRef="#ctx0" brushRef="#br1" timeOffset="39201.08">5567 9250 0,'0'-21'15,"21"21"1,-21 21 0,0 0-16,0 0 15,0 0-15,0 1 16,0-1-16,0 0 0,0 0 15,0 0-15,21 0 16,0-21 0,0 0-16</inkml:trace>
  <inkml:trace contextRef="#ctx0" brushRef="#br1" timeOffset="40399.82">17568 8615 0,'0'0'0,"0"-21"15,21 0 1,1 21 0,-22 21 30,0 0-46,0 0 16,0 0-16,0 0 0,0 1 16,0-1-16,0 0 0,-22 0 15,1 0-15,21 0 0,-21 1 16,21-1-16,0 0 0,-21-21 0,21 21 16,-21-21-16,0 21 0,-1-21 15</inkml:trace>
  <inkml:trace contextRef="#ctx0" brushRef="#br1" timeOffset="40683.78">17822 8636 0,'0'0'0,"21"-21"16,-21 42 31,0 0-47,0 0 0,0 1 16,-21-1-16,21 0 15,-21 0-15,0 0 0,0 0 0,21 1 16,-21-1-16,-1-21 0,1 21 0,21 0 15,0 0-15,-21-21 0,0 21 16,0 1-16,0-1 0,-1-21 16</inkml:trace>
  <inkml:trace contextRef="#ctx0" brushRef="#br1" timeOffset="44463.59">6032 9716 0,'0'0'0,"22"0"15,-22-22-15,21 22 0,-21-21 16,21 21-16,-21-21 0,0 0 16,21 21-16,-21-21 0,21 0 15,-21-1-15,0 1 16,0 42 31,0 1-47,0-1 0,0 0 15,-21 0-15,21 0 0,-21 22 0,21-22 16,0 0-16,-21 21 0,21-21 16,-21 22-16,-1-22 0,22 0 15,0 0-15,-21 0 0,21 1 0,-21-1 16,21 0-16,0 0 0,0 0 15,-21 0 1,42-42 15,0 0-31,0 0 16,1 0-16,-1 0 0,0-1 16,-21 1-16,21 0 0,0 0 0,-21 0 15,21 0-15,-21-1 16,22 1-16,-1 21 0,-21-21 0,21 42 31,-21 0-15,0 1-16,0-1 0,0 0 15,0 0-15,0 0 0,0 0 0,21 1 16,-21-1-16,0 0 0,21 0 16,-21 0-1,21-21-15,1 0 0,-1 0 16,0 0-16,0 0 15,0-21-15,0 21 0,-21-21 16,22 21-16,-1-21 0,-21 0 0,0-1 0,0 1 16,21 0-16,-21 0 0,0 0 15,0-22-15,0 22 0,0 0 16,0-21-16,-21 21 0,21-1 0,0 1 16,-21 0-16,-1 0 0,1 21 15,0 0 1,0 0-16,21 21 15,0 0 1,0 0 0,21-21-1,-21 22 1</inkml:trace>
  <inkml:trace contextRef="#ctx0" brushRef="#br1" timeOffset="44868.05">6604 9906 0,'21'0'32,"0"0"-32,0-21 15,1 0 1,-1 21-16,0-21 0,0-1 15,-21 1-15,21 21 0,-21-21 16,0 0-16,0 0 16,0 0-16,0-1 0,0 1 0,0 0 15,-21 21-15,0 0 16,0 0-16,0 0 16,-1 0-16,1 21 0,21 0 0,-21 1 15,0-1-15,0 21 0,21-21 0,0 0 16,-21 22-16,21-22 0,0 0 15,0 0-15,0 22 0,0-22 0,0 0 16,0 0-16,21 0 16,0-21-16,0 0 0,0 21 15,0-21-15,1 0 0,-1 0 0,0 0 16,0 0-16,21 0 0,-20 0 0,-1-21 16,0 0-16,0 21 0,0-21 0</inkml:trace>
  <inkml:trace contextRef="#ctx0" brushRef="#br1" timeOffset="47646.99">7133 9864 0,'0'-21'31,"0"-1"-15,21 22-1,-21-21 1</inkml:trace>
  <inkml:trace contextRef="#ctx0" brushRef="#br1" timeOffset="48351.83">6985 9991 0,'0'21'15,"0"-42"48,21 21-63</inkml:trace>
  <inkml:trace contextRef="#ctx0" brushRef="#br1" timeOffset="49003.52">7112 9970 0,'21'0'0,"-21"-22"16,21 22-1,0-21-15,-21 0 16,22 21-16,-22-21 15,21 21-15,-21-21 0,0 0 16,0-1-16,0 1 0,0 0 16,0 0-16,-21 0 15,-1 21-15,1 0 16,0 0-16,0 0 0,0 0 16,0 0-16,-1 0 0,1 21 0,0-21 15,0 21-15,0 0 0,0 0 16,-1 1-16,1-1 0,0 0 0,21 0 15,-21 0-15,21 0 0,0 1 16,0-1-16,0 0 16,0 0-16,21-21 0,0 0 15,0 0-15,1 0 0,-1 0 0,21 0 16,-21 0-16,0 0 0,1-21 16,-1 21-16,21-21 0,-21 0 0,0-1 15,-21 1-15,22 0 0,-1 0 0,0 0 16,-21-22-16,0 22 0,21-21 15,-21 0-15,21 20 0,-21-20 0,0 0 16,0-1-16,0 1 0,0 21 0,0-21 16,0 20-16,0 1 0,0 0 15,0 0-15,-21 21 16,0 0-16,0 21 16,0 0-16,21 22 0,-22-22 15,22 21-15,-21 0 0,21 1 16,0-1-16,0 0 0,0 1 0,0-1 15,0-21-15,0 22 0,21-22 0,1 0 16,-22 0-16,21 0 0,0 0 16,-21 1-16,21-22 0,0 21 0,0-21 15,1 0-15,-1 0 16,0 0-16,0 0 16,0-21-16,0-1 15,1 1-15,-1 0 0</inkml:trace>
  <inkml:trace contextRef="#ctx0" brushRef="#br1" timeOffset="49591.78">7683 9398 0,'0'0'0,"-21"-21"16,0 21-16,0 0 15,0 0-15,21 21 0,-21 0 16,21 0-16,-22 22 0,22-22 16,0 21-16,0 1 0,-21-22 15,21 21-15,0 0 0,-21 1 0,21-22 16,0 21-16,0-21 0,0 22 0,0-22 16,0 0-16,0 0 0,0 0 15,0 1-15,0-1 0,0-42 63,0-1-63,0 1 15,0 0-15,0 0 16,0 0-16,0 0 0,21-1 16,0 1-16,1 21 0,-1-21 15,0 21-15,-21-21 0,21 21 0,0 0 16,0 0-16,1 0 0,-1 0 15,0 0-15,0 0 0,0 0 0,0 0 16,-21 21-16,0 0 0,22-21 0,-22 21 16,0 1-16,0-1 0,0 0 15,0 0-15,-22-21 0,1 21 16,0 0-16,0-21 0,0 22 0,0-22 16,-1 21-16,-20-21 0,21 0 15,0 0-15,0 21 0,-1-21 16,1 0-16,0 0 15,42 0 32,0-21-47,1 21 0,-22-21 0,21 21 16</inkml:trace>
  <inkml:trace contextRef="#ctx0" brushRef="#br1" timeOffset="50022.84">7980 9694 0,'0'0'0,"0"-21"16,0 0-16,0 0 16,21 21-1,0 0-15,0 21 16,0-21-16,-21 21 0,22 0 15,-1 1-15,-21-1 0,0 0 0,0 0 16,0 0-16,0 0 0,0 1 16,0-1-16,0 21 0,0-21 0,0 0 15,0 1-15,0-1 16,0 0-16,-21-21 0,-1 0 16,22-21 15,0 0-16,0-1-15,0 1 0,22-21 16,-1 21-16,-21 0 0,0-1 16,21 1-16,0 0 0,-21 0 0,21 0 15,-21 0-15,21-1 0,-21 1 16,22 21-16,-1 0 16,0 0-16,-21-21 0,21 21 15,0 0-15,0 0 16</inkml:trace>
  <inkml:trace contextRef="#ctx0" brushRef="#br1" timeOffset="50303.84">8488 9694 0,'-21'0'15,"21"22"-15,-22-1 0,22 0 16,0 0-16,-21-21 0,21 21 0,0 0 16,0 1-16,0-1 0,0 0 15,-21 0-15,21 0 0,0 0 16,-21 1-16,21-1 16,0-42 30,0-1-30,0 1-16,0 0 0</inkml:trace>
  <inkml:trace contextRef="#ctx0" brushRef="#br1" timeOffset="50527.72">8445 9462 0,'0'0'16,"-21"-22"-16,21 1 16,0 42 46,21-21-62,-21 22 16,0-1-16,22-21 15</inkml:trace>
  <inkml:trace contextRef="#ctx0" brushRef="#br1" timeOffset="50909.28">8636 9652 0,'0'0'0,"0"-21"15,0 42 17,0 0-32,21 0 0,-21 1 15,21-1-15,-21 0 0,21 0 0,-21 0 16,0 0-16,0 1 15,0-1-15,0 0 0,0 0 0,0 0 16,0 0-16,0 1 16,0-1-1,0-42 32,0-1-31,22 1-16,-1 21 0,-21-21 0,21 0 15,0-21-15</inkml:trace>
  <inkml:trace contextRef="#ctx0" brushRef="#br1" timeOffset="51163.13">8932 9546 0,'0'0'0,"0"21"15,0 1 1,-21-1-16,0 0 0,21 0 15,-21 0-15,21 22 0,0-22 16,-21 0-16,-1 0 0,22 0 0,-21 0 16,0 1-16,21-1 0,0 0 0,-21 0 15,0 0-15,21 0 0,-21 1 0,21-1 16,0 0-16,0 0 16,21-21 15,0 0-16,0 0-15,0 0 0</inkml:trace>
  <inkml:trace contextRef="#ctx0" brushRef="#br1" timeOffset="51616.55">9123 9737 0,'0'0'0,"21"0"47,0 0-47,0 0 0,0 0 16,1 0-16,-22-21 15,21-1-15,-21 1 16,0 0-16,0 0 16,-21 21-1,-1 0-15,1 0 16,0 0-16,0 21 0,0 0 0,0 0 16,21 1-1,-22-1-15,22 0 0,0 0 0,0 0 16,0 0-16,0 1 0,0-1 0,0 0 15,0 0-15,0 0 0,0 0 16,0 1-16,22-22 16,-1 21-16,0-21 0,0 0 15,0 0-15,0 0 0,1 0 16,-1 0-16,0 0 16,0-21-16</inkml:trace>
  <inkml:trace contextRef="#ctx0" brushRef="#br1" timeOffset="52071.74">9483 9631 0,'0'0'15,"0"-21"-15,0 0 0,0-1 16,21 22 15,0 22-15,-21-1-16,21 0 0,-21 0 15,21 0-15,-21 0 0,0 1 0,0-1 16,0 0-16,0 0 0,0 0 0,0 0 16,0 1-16,0-1 0,0 0 15,0 0-15,0 0 16,0 0-16,0-42 47,0 0-47,0 0 15,0 0-15,0 0 0,0-1 16,0 1-16,21 0 0,1-21 16,-22 21-16,21-22 0,0 22 15,-21 0-15,21 0 0,-21 0 0,0-1 16,21 1-16,0 21 0,1-21 15,-22 42 17,0 0-32</inkml:trace>
  <inkml:trace contextRef="#ctx0" brushRef="#br1" timeOffset="69641.39">10329 9589 0,'0'-22'16,"0"1"15,0 0-31,0 0 32,-21 21 14,0 21-46,0 0 16,0-21-16,21 21 0,0 1 16,-22-1-16,1 0 0,21 0 15,-21-21-15,21 21 0,0 0 0,0 1 16,0-1-16,0 0 16,21-21-16,0 0 15,1 0-15,-1 0 0,0 0 16,0 0-16,0 0 0,0-21 15,1 0-15,-22-1 16,0 1 0,0 0-16,0 0 0,0 0 0,0 0 15,0-1-15,0 1 16,-22 21 15,1 0-15,21 21-16,-21-21 0,21 22 0,0-1 15,-21-21-15,21 21 0,-21 0 0,21 0 16,-21-21-16,21 21 0,0 1 16,0-1-16,0 0 15,0 0 1,21-21-16,0 0 16,0 0-16,0-21 15,0 21-15,-21-21 16,0 0-16,22-1 15,-22 1-15,0 0 0,0 0 16,0 0-16,0 0 0,0-1 16,0 1-16,-22 21 15,1 0 1,0 0-16,0 0 16,0 21-16,0 1 15,21-1-15,-22 0 0,22 0 16,-21 0-16,21 0 15,0 1-15,0-1 16,21-21-16,1 0 16,-1 0-1,0 0-15,0 0 16,0 0-16,0-21 16,-21-1-16,0 1 15,0 0-15,0 0 0,0 0 16,-21 21-1,0 0 1,0 0-16,0 0 0,21 21 0,-21-21 16,-1 21-16,22 0 0,-21 0 15,21 1-15,-21-22 0,21 21 16,0 0-16,21-21 31,0 0-31,1 0 16,-1 0-16,0 0 0,0-21 15,0 21-15,-21-21 16,0-1-16,0-20 16,0 21-16,0 0 15,-21 21 1,0 0 0,0 0-16,0 21 0,21 0 15,-22 0-15,1 0 16,21 1-16,0-1 15,0 0-15,0 0 16,21-21 0,1 0-1,-1 0-15,0 0 16,0-21-16,0 21 16,-21-21-16,21 21 0,-21-21 0,0-1 15,0 1-15,0 0 16,0 0-16,0 0 15,-21 21-15,0 0 16,0 0-16,0 0 0,0 0 16,-1 0-16,22 21 0,-21 0 0,0-21 15,21 21-15,-21 0 0,21 1 16,0-1-16,0 0 0,0 0 16,0 0-1,21-21-15,0 0 16,0 0-16,1 0 0,-1 0 15,0 0-15,0 0 0,0-21 16,0 0-16,-21 0 16,0 0-16,0-1 15,0 1-15,0 0 16,0 0-16,-21 21 16,0 0-16,0 0 0,0 0 15,0 0-15,-1 0 16,1 0-16,0 21 0,21 0 15,-21-21-15,21 21 0,0 1 0,0-1 16,0 0-16,0 0 16,0 0-16,21-21 15,0 0 1,0 0-16,1 0 0,-1 0 0,0 0 16,0 0-16,0 0 0,0-21 15,-21 0-15,22 0 16,-22 0-1,0-1-15,0 1 16,0 0-16,-22 0 0,1 0 16,0 21-1,0 0-15,0 0 0,0 0 16,-1 0-16,1 21 0,0-21 16,21 21-16,0 0 0,-21 0 0,0 1 15,21-1 1,0 0-16,0 0 15,21-21 1,0 0-16,0 0 0,0 0 0,1 0 16,-1-21-16,0 21 15,0-21-15,-21 0 0,21 21 16,-21-22-16,0 1 0,0 0 16,0 0-16,0 0 15,0 0-15,-21 21 0,0 0 16,0 0-1,0 0-15,21 21 16,-22 0-16,22 0 16,0 0-16,0 0 15,0 1-15,0-1 16,22-21 0,-1 0-1,0 0 1,-21-21-16,0-1 15,0 1 1,0 42 62</inkml:trace>
  <inkml:trace contextRef="#ctx0" brushRef="#br1" timeOffset="72756">11239 9462 0,'22'0'16,"-1"0"15,-21-22-31,21 22 0,0 0 16,-21-21-16,21 21 15,-21-21 1,0 0-16,0 0 16,0 0-1,0-1 17,-21 22-32,0 0 15,0 0-15,0 0 0,-1 0 16,1 0-16,0 0 0,0 0 15,0 0-15,0 22 0,-1-22 0,1 21 16,0 0-16,0-21 0,0 21 0,0 0 16,-1 0-16,1 1 0,21-1 15,-21 0-15,21 21 0,-21-21 0,21 1 16,0-1-16,0 0 0,0 21 0,0-21 16,0 1-16,0-1 0,0 0 15,0 0-15,0 0 0,0 0 0,21 1 16,0-22-16,0 21 0,-21 0 15,22-21-15,-1 0 0,0 21 0,0-21 16,0 0-16,0 0 0,1 0 16,-1 0-16,0 0 0,0 0 0,0 0 15,0 0-15,1-21 0,-1 21 16,0-21-16,0 0 0,0-1 0,0 22 16,1-21-16,-1-21 0,-21 21 0,21 0 15,0-1-15</inkml:trace>
  <inkml:trace contextRef="#ctx0" brushRef="#br1" timeOffset="73400.75">11620 9102 0,'0'0'0,"0"-21"0,0-1 15,0 44 32,0-1-47,0 0 0,0 0 0,0 0 16,0 0-16,0 22 16,0-22-16,0 0 0,-21 21 0,21-20 15,-21 20-15,21 0 0,0 1 0,-21-1 16,21-21-16,-21 21 0,0 1 0,21-1 15,0-21-15,0 0 0,-22 22 0,22-22 16,0 0-16,0 0 0,-21-21 16,21 21-16,0 1 0,0-1 15,0-42 17,0-1-17,0 1-15,0 0 0,0-21 16,21 21-16,1-1 0,-22 1 15,21 0-15,-21-21 0,21 21 0,0-1 16,0 1-16,-21 0 0,21 21 16,1-21-16,-1 0 0,0 21 15,0 0-15,0 0 0,0 0 16,1 0-16,-22 21 16,21 0-16,-21 0 0,0 0 0,0 1 15,0-1-15,0 0 0,0 0 16,0 0-16,0 0 0,0 1 15,0-1-15,0 0 0,-21 0 0,21 0 16,0 0-16,-22-21 16,1 22-16,21-44 62,0 1-62,0 0 16</inkml:trace>
  <inkml:trace contextRef="#ctx0" brushRef="#br1" timeOffset="73883.47">11853 9462 0,'0'-22'16,"0"1"-1,0 0 1,21 21-16,1 0 0,-1 0 16,0 0-16,0 0 0,0 0 15,0 0-15,1 0 0,-1 0 16,0 0-16,0 21 0,-21 0 16,0 1-16,0-1 0,0 0 15,0 0-15,0 0 0,0 0 16,0 1-16,0-1 0,0 0 0,-21 0 0,21 0 15,0 0-15,0 1 16,-21-22-16,21 21 16,-21-21-16,21-21 31,0-1-31,0 1 16,0 0-16,0 0 0,0 0 15,0 0-15,0-22 0,21 22 0,0 0 16,-21 0-16,0 0 0,21-1 0,0 1 15,0 21 17,1 0-32,-1 0 47</inkml:trace>
  <inkml:trace contextRef="#ctx0" brushRef="#br1" timeOffset="74376.19">12382 9398 0,'0'0'0,"-21"0"47,21 21-47,-21 0 0,0 1 15,21-1-15,0 0 16,-21 0-16,0 0 0,21 0 0,0 1 16,0-1-16,-22 0 0,22 0 0,0 0 15,0 0-15,0 1 16,22-22-1,-1 0 1,0 0-16,0 0 0,0 0 16,0 0-16,1-22 0,-1 22 0,0-21 15,0 0-15,-21 0 0,21 0 16,-21 0-16,21-1 0,-21 1 16,0 0-16,0 0 0,0 0 15,0 0-15,0-1 0,-21 1 16,0 21-16,0 0 0,0 0 15,0 0-15,-1 0 16,1 0-16,0 21 16,0 1-16,0-22 0,0 21 15,21 0-15,0 0 16,21-21 0,0 0-1</inkml:trace>
  <inkml:trace contextRef="#ctx0" brushRef="#br1" timeOffset="75259.71">12700 9462 0,'-21'0'31,"0"21"-15,21 0-16,0 0 0,0 0 16,-22 0-16,22 1 15,-21-1-15,21 0 0,0 0 0,0 0 16,0 0-16,-21 1 16,21-1-16,0 0 15,-21-21 16,21-21-15,0 0 0,0-1-16,0 1 0,0 0 15,0 0-15,0 0 0,0 0 16,0-1-16,0 1 0,0 0 0,21 0 16,0 21-16,-21-21 0,21 0 0,1 21 15,-22-22-15,21 22 0,0 0 0,0 0 16,0-21-16,0 21 0,1 0 0,-1 0 15,0 0-15,0 0 16,0 21-16,0 1 0,-21-1 16,0 0-1,0 0-15,0 0 0,0 0 16,0 1-16,0-1 0,0 0 16,0 0-16,0 0 15,0 0-15,-21 1 16,21-1-16,-21-21 15,21-21 17,0-1-17,0 1-15,0 0 16,0 0-16,0 0 0,0 0 16,0-1-16,0 1 0,21 21 15,0-21-15,-21 0 0,22 0 0,-1 21 16,0-21-16,0-1 0,0 22 15,0 0-15,1-21 0,-1 21 16,0 0-16,0 0 0,0 0 0,0 21 16,-21 1-1,0-1-15,0 0 16,0 0-16,0 0 0,0 0 16,-21 1-16,21-1 0,0 0 15,-21-21-15,21 21 0,-21 0 16,21 0-16,-21-21 15,21 22-15,-21-22 16,21 21-16,0 0 16,-22-21-1,22-21 17,22 21-32,-1-21 15,-21-1-15,21 1 0</inkml:trace>
  <inkml:trace contextRef="#ctx0" brushRef="#br1" timeOffset="75812.98">13441 9546 0,'0'0'0,"-21"0"16,42 0 15,0 0-31,0 0 16,0 0-16,0-21 0,1 21 15,-1-21-15,0 21 0,0-21 0,-21 0 16,21 21-16,-21-22 16,21 22-16,-21-21 0,0 0 15,0 0 1,-21 21-1,0 0 1,0 0-16,0 0 0,0 0 16,-1 0-16,1 21 0,0 0 15,0-21-15,0 21 0,0 1 16,-1-1-16,22 0 16,-21 0-16,21 0 0,0 0 0,-21 1 15,21-1-15,0 0 0,0 0 16,0 0-16,0 0 15,21 1-15,0-22 0,1 0 16,-1 21-16,0-21 16,0 0-16,0 0 0,0 0 0,1 0 15,-1 0-15,0 0 16,0 0-16,0-21 16,0 21-16,1-22 15</inkml:trace>
  <inkml:trace contextRef="#ctx0" brushRef="#br1" timeOffset="77771.39">14245 9483 0,'-21'0'31,"0"0"-16,21 21-15,0 0 16,0 0 0,0 0-1,0 1 1,21-22 0,0 0-1,0-22 1,0 1-16,-21 0 15,0 0-15,0 0 16,-21 21 15,0 0-31,0 0 16,0 0-16,0 0 0,21 21 0,-22 0 16,1-21-16,21 21 0,0 0 15,-21 1-15,21-1 16,0 0-16,0 0 15,21-21-15,0 0 16,1 0-16,-1 0 0,0 0 16,0 0-16,0-21 0,0 21 0,1-21 15,-22 0-15,21 21 0,-21-22 16,0 1-16,0 0 16,0 0-16,-21 0 15,-1 21-15,1 0 16,0 0-1,0 0-15,21 21 0,0 0 16,0 0-16,0 0 16,0 1-1,0-1 1,0-42 15,21 21-31,0-22 16,0 22-16,-21-21 0</inkml:trace>
  <inkml:trace contextRef="#ctx0" brushRef="#br1" timeOffset="78467.99">15113 9462 0,'0'0'16,"21"-43"-1,-21 22-15,0 0 0,0 0 16,0 0-16,0-1 16,0 1-1,-21 21-15,0 0 0,0 0 0,-1 0 16,1 0-16,0 0 0,0 0 0,0 0 15,0 0-15,-1 21 0,1-21 0,0 22 16,-21-1-16,21 0 0,-1-21 0,1 21 16,0 0-16,21 0 0,-21 1 15,21 20-15,-21-21 0,21 0 0,0 0 16,0 1-16,0-1 0,0 0 0,0 0 16,0 0-16,21-21 0,0 21 15,0-21-15,0 0 0,1 0 16,-1 0-16,0 0 15,0 0-15,0 0 0,0-21 16,1 21-16,-1-21 0,0 0 0,-21 0 16,21 0-16,0-1 0,0 1 0,1 0 15,-22-21-15,21 21 0,0-22 0,-21 22 16,21-21-16,-21-1 0,0 1 16,0 21-16,0-21 0,21-1 0,-21 1 15,0 0-15,0-1 0,21 22 0,-21-21 16,0 21-16,0-1 0,0 1 0,0 0 15,0 42 17,0 0-32,-21 1 0,21 20 0,-21-21 15,21 21-15,0-20 0,0 20 0,0 0 16,0 1-16,0-22 0,-21 21 0,21-21 16,0 22-16,0-22 0,0 21 0,0-21 15,0 0-15,0 22 0,0-22 16,0 0-16,0 0 0,0 0 0,0 1 15,0-1-15,0 0 16,21-21 0,0 0-1,0 0-15,1 0 0,-1-21 16</inkml:trace>
  <inkml:trace contextRef="#ctx0" brushRef="#br1" timeOffset="78935.72">15536 9398 0,'0'0'0,"0"-21"0,-21 21 16,21-21-16,-21 21 0,21-21 0,0-1 16,0 1-1,21 21 1,0 0-16,0 0 15,1 0-15,-1 0 0,0 21 0,-21 1 16,21-22-16,0 21 0,-21 0 0,21 0 16,-21 0-16,0 0 15,0 1-15,22-1 0,-22 0 0,0 0 16,0 0-16,0 0 0,0 1 0,0-1 16,0 0-16,0 0 15,-22-21-15,22-21 47,0 0-47,0 0 16,0-1-16,0 1 15,0-21-15,22 21 0,-1 0 0,-21-1 16,21 1-16,-21 0 0,21 0 16,0 0-16,-21 0 0,21 21 15,-21-22-15,22 22 0,-1 0 16,0 0-1,-21 22 1</inkml:trace>
  <inkml:trace contextRef="#ctx0" brushRef="#br1" timeOffset="79247.59">16065 9356 0,'-21'0'15,"21"21"17,0 0-32,0 0 0,-21-21 15,21 21-15,0 1 0,0-1 16,0 0-16,0 0 0,0 0 15,-21 0 1,21 1-16,-21-22 16,21-22 31,0 1-32</inkml:trace>
  <inkml:trace contextRef="#ctx0" brushRef="#br1" timeOffset="79491.31">16044 9144 0,'0'0'0,"-21"0"0,21-21 0,-21 21 0,0 0 16,21 21 46,0 0-30,21-21-32,0 0 0</inkml:trace>
  <inkml:trace contextRef="#ctx0" brushRef="#br1" timeOffset="79852.12">16298 9313 0,'0'0'15,"-21"0"1,21-21-1,0 42 17,0 1-32,21-1 0,-21 0 15,0 0-15,0 0 0,0 0 16,0 1-16,0-1 0,0 0 16,0 0-16,0 0 0,0 0 15,0 1-15,0-1 16,0 0-1,21-21 1,1 0 0,-22-21-16,0 0 15,21-1-15,0 22 0,-21-21 16,21 0-16,0 0 0,-21 0 0</inkml:trace>
  <inkml:trace contextRef="#ctx0" brushRef="#br1" timeOffset="80167.98">16595 9292 0,'0'0'16,"0"-21"-16,-22 21 47,22 21-32,-21 0-15,21 1 16,-21-1-16,0-21 0,21 21 0,0 0 15,-21 0-15,0 0 0,-1 1 0,22-1 16,0 0-16,-21-21 0,0 21 16,0 0-16,21 0 0,0 1 15,-21-22-15,21 21 0,-21-21 0,21 21 16,21-42 31,0 0-32,0-1-15,0 22 0,0-21 16</inkml:trace>
  <inkml:trace contextRef="#ctx0" brushRef="#br1" timeOffset="80580">16743 9356 0,'0'-21'32,"21"21"-32,0 0 0,-21-22 15,21 1-15,0 21 16,1-21 0,-22 0-1,-22 21 16,1 0-31,0 0 16,0 21-16,0 0 0,0 0 16,-1 1-16,22-1 15,0 0-15,0 0 0,0 0 16,0 0-16,0 1 16,0-1-1,0 0-15,22-21 16,-22 21-16,21-21 0,0 0 15,0 0-15,0 0 16,0 0-16,1 0 16,-1 0-16,-21-21 15</inkml:trace>
  <inkml:trace contextRef="#ctx0" brushRef="#br1" timeOffset="81120.85">17060 9229 0,'0'0'0,"-21"0"0,0 0 15,21-21 1,21 21 15,0 0-15,0 0-16,-21 21 15,0 0-15,22 0 16,-22 0-16,0 0 16,0 1-16,0-1 0,0 0 15,0 0-15,0 0 16,0 0-16,0 1 15,0-1 1,0-42 31,0-1-31,0 1-16,0 0 15,21 21-15,-21-21 0,21 0 16,-21 0-16,0-1 0,21 22 0,-21-21 15,21 0-15,0 21 0,-21-21 16,22 0-16,-1 21 0,0-21 16,0 21-16,0 0 0,0-22 15,1 22-15,-1 0 16,0 0 0</inkml:trace>
  <inkml:trace contextRef="#ctx0" brushRef="#br1" timeOffset="83235.62">19558 9356 0,'0'0'0,"-21"0"16,-43 0-16,43 0 15,0 0-15,0 0 0,42 0 47,0 0-47,21 0 0,1 0 16,20 0-16,1 0 0,-22 0 15,22 0-15,-1 0 0,1 21 0,-1-21 16,1 0-16,-1 0 0,1 0 0,-1 21 16,-21-21-16,22 0 0,-22 0 0,1 0 15,-1 0-15,0 0 0,-21 0 0,1 0 16,-1 0-16,0 0 15,0 0-15,-42 0 32,0 0-32,0 0 15,-1 0-15,-20 0 0,21 0 0,0 0 16,-22 0-16,22 0 0,-21 0 16,21 0-16</inkml:trace>
  <inkml:trace contextRef="#ctx0" brushRef="#br1" timeOffset="83584.92">19431 9440 0,'0'0'0,"-21"0"0,21 22 0,21-22 31,0 0-16,0 0-15,22 0 0,-22 0 0,21 0 16,0 0-16,22 0 0,-22 21 0,22-21 16,-22 0-16,22 0 0,-1 0 0,-21 0 15,22 0-15,-22 0 0,1 21 16,20-21-16,-21 0 0,1 0 16,-22 0-16,21 0 0,-21 0 0,22 0 15,-22 0-15,0 0 0,0 0 16,0 0-16,1 0 31,-1-21-15,-21 0-1</inkml:trace>
  <inkml:trace contextRef="#ctx0" brushRef="#br1" timeOffset="84015.45">20616 9165 0,'0'21'62,"21"-21"-62,1 0 0,-1 22 0,0-22 16,0 0-16,21 0 0,-20 21 15,-1-21-15,0 0 0,21 0 0,-21 0 16,1 0-16,-1 0 0,0 21 16,0-21-16,-21 21 31,0 0-31,-21-21 0,21 21 16,-21 1-16,-22-22 0,22 21 0,0 0 15,-21 0-15,-1 21 0,1-20 0,0 20 16,-1-21-16,1 21 0,0-20 0,-1 20 15,1-21-15,0 21 0,21-20 16,-22 20-16,1-21 0,21 0 0,0 0 16,-1 1-16,1-1 0,0 0 0,0 0 15,0 0-15,0-21 16,21-21 15,21 0-15</inkml:trace>
  <inkml:trace contextRef="#ctx0" brushRef="#br1" timeOffset="85511.79">21971 9144 0,'0'0'0,"21"0"0,0 0 16,-21-21-16,21 21 0,1-21 0,-1 21 16,0-21-16,-21-1 0,21 1 0,0 21 15,22-21-15,-22 0 0,0-21 0,0 20 16,21 1-16,-20-21 0,-1 21 15,0 0-15,0-22 0,0 22 0,-21-21 16,0 21-16,0-1 0,0 1 0,0-21 16,-21 21-16,0 0 0,0 21 0,-22-22 15,22 1-15,-21 21 0,21 0 16,-22 0-16,1 0 0,21 0 16,0 21-16,-22 1 0,22-22 0,0 21 15,0 0-15,21 0 0,0 21 0,0-20 16,0 20-16,0-21 0,0 21 15,0 1-15,0-22 0,21 21 0,0 1 16,0-22-16,-21 21 0,22 0 0,-1-20 16,0 20-16,-21-21 0,0 21 0,21-20 15,-21 20-15,0-21 0,0 0 0,0 22 16,0-22-16,0 0 0,-21 0 16,0 0-16,0 22 0,-22-22 0,1 0 15,21-21-15,-22 21 0,1 0 0,0 0 16,-1-21-16,1 22 0,0-22 15,21 0-15,-22 0 0,22 0 0,0 0 16,0 0-16,0-22 0,-1 22 16,22-21-16,0 0 0,0 0 0,0-21 15,0 20-15,0-20 0,0 0 0,0 21 16,0-22-16,0 1 0,22 0 0,-22-1 16,0 22-16,21 0 0,-21 0 15,0 0-15,0-1 0,21 44 16,-21-1-16,0 0 15,0 0-15,0 0 0,21 22 16,-21-22-16,21 0 0,-21 21 16,0-21-16,0 22 0,21-22 0,1 0 15,-22 0-15,21 0 0,0 1 0,-21-1 16,21 0-16,0 0 0,0 0 0,22-21 16,-22 0-16,0 0 0,21 0 0,1 0 15,-22 0-15,21 0 0,1 0 16,-22 0-16,21-21 0,0 21 0,-20-21 15,-1 0-15,21 0 0,-21-1 0,0 1 16,1-21-16,-1 21 0,0 0 0,-21-22 16,21 22-16,-21 0 0,21 0 15,-21 0-15,-21 21 32,0 21-32,21 0 0,-21 0 15,21 0-15,0 0 0,-21 1 0,-1-1 16,22 0-16,-21 0 0,21 0 15,0 0-15,0 1 0,-21-1 0,21 0 16,0 0-16,-21 0 0,21 0 16,0-42 15,21 0-15,0 0-16,-21 0 0,21 0 15,1-1-15,-1 1 0,0-21 0,-21 21 16,21 0-16,0-1 0,0 1 15,1 21-15,-1-21 0,0 0 16,0 21-16,0 0 16,0 21-16,-21 0 15,0 0-15,0 1 0,0-1 0,0 0 16,0 0-16,0 0 0,0 0 16,0 1-16,-21-1 0,21 0 15,0 0-15,0 0 16,-21-21-1,21-21 1,0 0-16,0 0 16,0 0-16,21 21 15,0-22-15,1 1 0,-22 0 0,21-21 16,0 21-16,21-1 0,-21 1 0,1 21 16,-1-21-16,21 21 0,-21 0 0,0 0 15,1 0-15,-1 0 0,0 21 16,-21 0-16,21-21 0,-21 22 0,21-1 15,-21 0-15,0 0 0,0 0 0,0 0 16,0 1-16,0-1 0,0 0 0,-21 0 16,0 0-16,0 0 15,0-21 1,-1 22-16,22-44 31,22 1-31,-1 21 0,0-21 16</inkml:trace>
  <inkml:trace contextRef="#ctx0" brushRef="#br1" timeOffset="85968.05">23304 9229 0,'0'0'0,"22"0"0,-22-21 16,-22 21-1,1 0 1,0 0-16,0 21 0,0 0 0,0 0 15,-1-21-15,22 21 0,-21 0 16,0 1-16,21-1 0,0 0 0,-21 0 16,21 0-16,-21 0 15,21 1-15,0-1 0,21-21 32,0 0-32,0 0 0,0 0 15,1-21-15,-1 21 0,0-22 16,0 1-16,-21 0 0,21 21 15,0-21-15,-21 0 0,22 0 16,-22-1-16,0 1 0,21 0 0,-21 0 16,21 21-16,-21 21 31,0 0-31,0 0 0,-21 1 16,21-1-16,-21 0 0,21 0 0,0 0 15,0 0-15,0 1 0,0-1 16,0 0-16,0 0 15,21-21 17,0-21-32,-21 0 15,21 21-15,0-21 0,-21-1 0,21 1 16</inkml:trace>
  <inkml:trace contextRef="#ctx0" brushRef="#br1" timeOffset="86255.89">23749 8827 0,'0'0'0,"0"-43"16,0 22-16,0 0 0,0 0 0,0 0 16,0 42-1,-21 0-15,21 0 0,0 21 16,-21 1-16,21-22 0,0 21 0,0 1 16,0 20-16,-22-21 0,22 1 0,0-1 15,0 0-15,-21 1 0,0-22 16,21 21-16,-21 1 0,21-1 15,-21-21-15,0 21 0,21-20 0,-22-1 16,22 0-16,-21 0 0,21 0 0,-21 0 16,21 1-16,0-1 15,0-42 1,0-1 0,21 1-16,0 0 0,1 0 0,-1-21 15,0 20-15,0-20 0</inkml:trace>
  <inkml:trace contextRef="#ctx0" brushRef="#br1" timeOffset="86515.44">23961 8805 0,'0'0'0,"0"-21"15,0 42 1,0 1-16,0-1 16,0 0-16,0 21 0,0-21 0,-22 22 15,22-1-15,0-21 0,0 22 0,-21-1 16,21-21-16,-21 21 0,21-20 0,-21 20 15,21-21-15,-21 0 0,21 0 16,-21 22-16,-1-22 0,22 0 16,0 0-16,0 0 0,-21-21 0,21 22 15,0-1-15,21-21 32,1 0-17,-1-21-15,0 21 0,0-22 0,-21 1 16,21 21-16</inkml:trace>
  <inkml:trace contextRef="#ctx0" brushRef="#br1" timeOffset="86827.37">23961 9313 0,'0'22'16,"21"-22"15,0 0-31,0 0 0,21 0 16,-20 0-16,-1-22 15,0 22-15,0 0 0,0-21 0,-21 0 16,21 21-16,-21-21 0,22 21 0,-22-21 16,0 0-16,-22 21 31,1 0-31,0 21 0,0-21 16,0 21-16,0 0 0,21 0 0,-22-21 15,22 21-15,-21 1 0,21-1 0,0 0 16,0 0-16,0 0 15,0 0-15,0 1 0,21-22 16,1 0-16,-1 21 0,0-21 16,21 0-16,-21 0 0,1 0 0,-1 0 15,0 0-15</inkml:trace>
  <inkml:trace contextRef="#ctx0" brushRef="#br1" timeOffset="87212.15">24447 9292 0,'0'0'15,"0"-21"-15,0-21 0,0 21 16,0-1-16,22 22 31,-1 22-15,-21-1-16,21 0 16,-21 0-16,21 0 0,-21 0 15,0 1-15,0-1 0,0 0 16,0 0-16,0 0 15,0 0-15,-21-21 47,21-21-31,0 0-16,21 0 16,0 0-16,-21 0 15,21-1-15,1 1 0,-1-21 0,0 21 16,0 0-16,0-1 0,-21 1 0,21 0 15,1 0-15,-1 21 0,-21-21 16,21 21-16,0 0 16,0 0-1</inkml:trace>
  <inkml:trace contextRef="#ctx0" brushRef="#br1" timeOffset="87563.74">25569 8721 0,'0'0'0,"-42"-21"15,21 21 1,0 0-16,-1 0 0,1 0 0,0 0 15,0 21-15,-21-21 0,20 21 0,-20 21 16,0-21-16,21 1 0,-22 20 16,22 0-16,-21 1 0,21-1 0,-1 0 15,-20-21-15,21 22 0,21-1 0,-21 0 16,21 1-16,0-22 0,0 21 16,0-21-16,0 1 0,0 20 15,0-21-15,21-21 0,0 21 0,-21 0 16,42-21-16,-20 22 0,-1-22 0,0 0 15,21 0-15,-21 0 0,1 0 0,20 0 16,-21 0-16,21 0 0,-20 0 0,-1 0 16</inkml:trace>
  <inkml:trace contextRef="#ctx0" brushRef="#br1" timeOffset="88343.55">25633 9250 0,'0'0'0,"0"-21"0,0 0 16,0-1-16,0 1 0,-21 21 15,-1 0 1,1 0-16,0 0 0,0 0 16,0 21-16,0 1 15,-1-1-15,1 0 0,0 0 16,21 0-16,0 0 0,-21 1 16,21-1-16,0 0 0,-21-21 0,21 21 15,0 0-15,0 0 16,21-21-1,0 0-15,0 0 16,0 0-16,1 0 0,-22-21 16,21 0-16,0 21 0,0-21 15,-21 0-15,0 0 0,21 21 16,-21-22-16,21 1 0,-21 0 0,0 0 16,0 0-16,0 42 31,0 0-31,0 0 15,0 0-15,-21 1 0,21-1 16,-21 0-16,21 0 0,0 0 16,0 0-16,0 1 15,21-22 1,0 0-16,1 0 16,-1 0-16,0 0 15,0 0-15,0 0 0,22 0 0,-22-22 16,0 22-16,21-21 0,-21 21 0,1-21 15,20 0-15,-21 21 0,0-21 0,0 0 16,-21-1-16,22 1 0,-22 0 16,0 0-16,-22 21 15,1 0 1,0 0-16,0 0 16,0 0-16,0 21 0,21 0 15,0 0-15,0 1 0,0-1 16,0 0-1,0 0-15,0 0 16,21 0-16,0 1 16,-21-1-1,0 0 1,0 0 0,-21-21-1,0 0-15,-1 0 0,1 0 0,0 0 16,0 0-16,0 0 15,0 0 1,42 0 15,0 0-31,0-21 0,0 21 0,0-21 16,1 0-16</inkml:trace>
  <inkml:trace contextRef="#ctx0" brushRef="#br1" timeOffset="88752.32">26225 9356 0,'22'0'47,"-1"0"-31,0 0-16,0 0 0,0 0 0,0 0 15,1 0-15,-1-21 0,0-1 0,0 22 16,0-21-16,0 21 0,-21-21 0,22 0 15,-1 0-15,-21 0 0,0-1 16,0 1-16,-21 21 16,-1 0-1,1 0-15,-21 21 0,21 1 16,0-22-16,-22 21 0,22 0 0,0 0 16,0 21-16,0-20 0,-1-1 0,22 0 15,0 0-15,0 0 16,0 0-16,0 1 0,0-1 15,22-21-15,-1 0 0,0 0 16,0 21-16,0-21 0,0 0 0,1 0 16,-1 0-16,0 0 0,0 0 15,0-21-15,-21 0 0,21 21 16,1-22-16,-22 1 16</inkml:trace>
  <inkml:trace contextRef="#ctx0" brushRef="#br1" timeOffset="99887.6">14245 9589 0,'0'-22'0,"-21"22"78,0 0-47,0 22-15,21-1 0,0 0-1,0 0 16,21-21-15,0 0-16,0 0 0,0 0 16,0 0-1,-21-21-15,0 0 16,0 0-16,0-1 16,0 1-1,-21 21-15,0 0 16,0 0-16,0 0 31,0 0-31,21 21 16,0 1-1,0-1 1,21-21 0,-21 21-16,21-21 15,0 0-15,0 0 0</inkml:trace>
  <inkml:trace contextRef="#ctx0" brushRef="#br0" timeOffset="128859.46">11451 10139 0,'0'0'0,"-21"0"31,0 0-16,0 0 1,-1 0 0,1 0-1,0 0-15,0 0 0,0 0 16,0 0-16,-1 0 0,1 0 16,0 0-16,0 0 0,0 0 15,0 0-15,-1 0 0,1 0 16,0 21-16,0-21 0,0 0 0,0 0 15,-1 0-15,1 0 16,0 0-16,0 0 16,42 0 46,0 0-62,0 0 0,1 0 16,-1 0-1,0 0-15,0 0 0,0 0 16,0 0-16,1 0 16,-1 0-16,0 0 0,0 0 0,0 0 15,0 0-15,1 0 0,-1 0 0,0 0 16,21 0-16,-21 0 0,1 0 16,20 0-16,-21 0 0,0 0 0,22 0 15,-22 0-15,0 0 0,21 0 0,-21 0 16,1 0-16,20 0 0,0 0 0,-21 0 15,22 0-15,-22 0 0,21 0 0,1 0 16,-22 0-16,21 0 0,-21 0 16,22 0-16,-22 0 0,21 0 0,-21 0 15,22 0-15,-1 0 0,-21 0 0,21 0 16,-20 0-16,20 0 0,-21 0 16,21 0-16,-20 0 0,-1 21 0,21-21 15,-21 0-15,0 0 0,1 0 0,-1 0 16,21 0-16,-21 0 0,0 0 0,1 0 15,-1 0-15,21 0 0,-21 0 16,0 21-16,22-21 0,-22 0 0,0 0 16,21 0-16,-20 0 0,20 0 0,-21 0 15,0 0-15,0 0 0,22 0 0,-22 0 16,0 0-16,0 0 0,22 0 0,-22 0 16,21 0-16,-21 0 0,0 0 0,22 0 15,-22 0-15,21 0 0,-21 0 16,22 0-16,-22 0 0,0 0 15,0 0-15,0 0 0,22 0 0,-22 0 16,0 0-16,0 0 0,0 0 16,-21-21 124,-21 21-124,0 0 0</inkml:trace>
  <inkml:trace contextRef="#ctx0" brushRef="#br0" timeOffset="132520.38">11366 10880 0,'22'0'31,"-1"0"-31,0 0 15,0-21-15,0-1 16,0 22-16,-21-21 16,22 21-16,-22-21 0,0 0 15,0 0-15,0 0 0,0-1 16,0 1-16,0 0 0,0 0 16,0 0-16,-22 21 0,22-21 15,-21 21-15,0 0 0,0 0 16,0-22-16,0 22 15,-1 0-15,1 0 0,0 0 0,21 22 16,-21-22-16,0 21 0,0 0 16,-1 0-16,22 0 0,-21 0 15,0 1-15,21-1 0,-21-21 0,21 21 16,0 0-16,0 0 16,-21-21-16,21 21 0,0 1 15,0-1 1,21-21-16,0 0 15,0 0-15,0 0 16,1 0-16,-1 0 0,0 0 16,0 0-16,0-21 0,0 21 15,1 0-15,-22-22 0,21 22 0,-21-21 16,21 21-16,0-21 0,0 0 16,-21 0-16,0 0 31,0 42 0,0 0-15,0 0-16,0 0 15,0 0-15,0 1 0,0-1 16,0 0-16,0 21 0,0-21 16,0 1-16,-21-1 0,21 21 0,-21 0 15,21 1-15,0-22 0,-21 42 0,21-20 16,0-1-16,0 0 0,-21 22 0,-1-22 15,22 1-15,-21-1 0,21 0 16,-21 1-16,0-1 0,21 0 0,-21 1 16,0-22-16,21 0 0,-22 21 0,1-21 15,21 1-15,-21-1 0,0 0 16,0 0-16,0-21 16,-1 0-16,1 0 0,0 0 0,0 0 15,0 0-15,0-21 0,-1 0 0,-20 0 16,21-1-16,0 1 0,-22 0 0,22 0 15,0 0-15,0 0 0,0-1 0,0 1 16,21 0-16,-22 0 0,22 0 16,0 0-16,0-1 15,0 1-15,0 0 16,22 0-16,-1 21 0,0-21 16,0 0-16,0 21 0,0-22 15,1 1-15,-1 21 0,0-21 0,21 0 16,-21 0-16</inkml:trace>
  <inkml:trace contextRef="#ctx0" brushRef="#br0" timeOffset="132956.01">11620 10901 0,'22'0'16,"-22"-21"-16,21 21 16,0 0-16,0-21 15,0 21-15,0-22 0,1 1 16,-1 21-16,-21-21 0,21 21 0,0-21 16,-21 0-16,0 0 0,0-1 15,0 1 1,-21 21-1,0 0-15,0 0 0,-1 0 16,1 0-16,0 0 0,21 21 16,-21-21-16,0 22 0,0-1 0,-1 0 15,22 0-15,0 0 0,-21 0 16,21 1-16,0-1 0,0 0 16,0 0-16,0 0 0,0 0 15,21-21-15,1 22 16,-1-22-16,0 0 0,0 0 15,0 0-15,0 0 0,1 0 0,20 0 16,-21 0-16,0 0 0,0 0 0,1 0 16,-1-22-16,0 22 0,0 0 15,0-21-15</inkml:trace>
  <inkml:trace contextRef="#ctx0" brushRef="#br0" timeOffset="133255.84">12277 10689 0,'0'-21'0,"-22"21"47,1 0-47,0 21 0,21 0 16,-21 1-16,0-22 0,0 21 0,21 0 15,-22 0-15,1 0 0,21 0 0,0 1 16,0-1-16,-21 0 0,21 0 15,0 0-15,0 0 0,0 1 16,0-1-16,0 0 0,0 0 16,0 0-16,21-21 0,0 0 15,1 0-15,-1 0 0,21 0 16,-21 0-16,0 0 0,1 0 0,-1-21 16,21 21-16,-21-21 0,0 0 0,1 0 15,-1-1-15,21 1 0</inkml:trace>
  <inkml:trace contextRef="#ctx0" brushRef="#br0" timeOffset="133955.44">12615 10435 0,'0'0'0,"0"-21"0,0 0 16,0 0-16,-21 21 16,21 21-1,0 0 1,0 0-16,-21 0 0,21 22 0,0-22 15,0 21-15,0-21 0,0 22 0,-21-22 16,21 21-16,0 1 0,0-22 0,0 0 16,0 21-16,0-21 0,-21 1 15,21-1-15,0 0 0,0 0 0,-22 0 0,22 0 16,0 1-16,0-1 0,0 0 31,-21-21-15,21-21-1,0 0-15,0-1 16,0 1-16,0 0 0,0 0 16,0 0-16,0 0 0,21-1 15,-21 1-15,22 21 0,-1-21 0,0 0 16,0 0-16,0 21 16,0-21-16,1 21 0,-1 0 15,0 0-15,-21-22 0,21 22 0,0 0 16,-21 22-1,0-1 1,0 0-16,-21-21 16,21 21-16,-21-21 0,0 0 15,0 21-15,-1-21 0,1 0 0,0 21 16,0-21-16,0 0 0,0 0 0,-1 0 16,1 0-1,21-21 1,21 21 15,1 0-31,-1 21 16,-21 1-16,21-22 0,-21 21 15,21 0-15,-21 0 0,21-21 16,-21 21-16,0 0 0,21 1 16,1-1-16,-22 0 15,21-21-15,0 0 16,0 0-16,0 21 15,0-21-15,1 0 0,-1 0 16,0 0-16,0-21 16,0 0-16,0 21 0,1-21 15,20 21-15</inkml:trace>
  <inkml:trace contextRef="#ctx0" brushRef="#br0" timeOffset="134432.18">13293 10647 0,'0'0'0,"-22"0"15,1 0 1,0 0-16,21 21 16,0 0-16,-21 0 15,0 1-15,21-1 16,-21 0-16,21 0 0,0 0 0,0 0 15,-22 1-15,22-1 0,0 0 16,0 0-16,0 0 0,0 0 16,0 1-16,22-22 15,-1 0-15,0 0 16,0 0-16,0 0 16,0 0-16,1 0 0,-1 0 0,0-22 15,0 22-15,0-21 0,0 0 0,1 21 16,-1-21-16,0 0 0,0 0 0,-21-1 15,0-20-15,21 21 0,-21 0 0,0-22 16,0 22-16,0-21 0,0 21 16,0 0-16,-21-1 0,0 1 0,0 21 15,0 0-15,-1 0 0,1 0 0,0 0 16,-21 0-16,21 21 0,-22-21 16,22 22-16,0 20 0,-21-21 0,42 0 15,-22 0-15,1 22 0,21-22 0,-21 0 16,21 0-16,0 0 0,0 1 0,0-1 15,0 0-15,0 0 0,21-21 0,0 21 16,1-21-16,-22 21 0</inkml:trace>
  <inkml:trace contextRef="#ctx0" brushRef="#br0" timeOffset="137286.23">11493 11409 0,'0'0'0,"-21"0"16,0-21 0,0 21-1,0 0-15,21-21 16,-21 21-16,-1 0 0,1 0 0,21-22 16,-21 22-16,0 0 0,0 0 0,-22 0 15,22 0-15,0 0 0,0-21 0,0 21 16,-22 0-16,22 0 0,0 0 0,0 0 15,0 0-15,0 0 0,-1 0 16,-20-21-16,21 21 0,0 0 0,0 0 16,-1 0-16,1 0 15,21 21 48,21-21-63,1 0 0,-1 0 0,0 0 15,0 0-15,0 21 0,22-21 16,-22 0-16,21 0 0,0 0 0,1 0 0,-1 0 16,0 22-16,1-22 0,-1 0 15,22 0-15,-22 0 0,21 0 16,1 0-16,-1 0 0,1 0 0,-1 0 16,22 0-16,0 0 0,-22 0 0,22 0 15,0 0-15,20 0 0,-20 0 0,0 0 16,-1 0-16,1 0 0,21 0 0,-21 0 15,-1 0-15,22 0 0,-21 0 16,-1 0-16,1 0 0,-21 0 0,20 0 16,-20 0-16,-1 0 0,-20 0 0,-1 0 15,0 0-15,1 0 0,-22 0 0,0-22 16,0 22-16,0 0 0,0 0 0,-42 0 172,0 0-157</inkml:trace>
  <inkml:trace contextRef="#ctx0" brushRef="#br0" timeOffset="140488.82">11811 12107 0,'0'0'0,"0"-21"16,0 0 0,0 0-1,21 21-15,-21-21 32,0 0 46,0 42 47,0 0-110,0 0 1,0 0-16,0 0 16,0 1-1,-21-1-15,21 0 0,0 0 16,-21 0-16,21 0 0,-21 1 15,21-1-15,0 0 0,0 0 0,0 0 16,0 0-16,-22 1 0,22-1 16,0 0-16,0 0 15,0 0 1,22-21-16,-1 0 16,0 0-1,0 21-15,0-21 0,0 0 16,1 0-16,-1 0 0,0 0 15,0-21-15,0 21 0,0 0 16,-21-21-16,22 21 0,-22-21 0,21 21 16,-21-21-16,21 21 15,-21-21-15,21 21 16,-21-22-16,0 1 0,0 0 0,0 0 16</inkml:trace>
  <inkml:trace contextRef="#ctx0" brushRef="#br0" timeOffset="141043.56">11896 11726 0,'0'0'0,"0"22"16,0-1-1,0 0 17,21-21-1,0 0-31,0 0 31,-21-21-31,0 0 16,0-1-16,-21 22 15,0 0-15,0 0 16,-1 0-16,1 0 16,21 22-1,-21-22-15,21 21 16,0 0 0,0 0-1,21-21 1,0 0-1</inkml:trace>
  <inkml:trace contextRef="#ctx0" brushRef="#br0" timeOffset="142556.64">12255 12065 0,'0'21'47,"-21"-21"47,21 21-78,0 1 15,0-44 94,0 44 31,21-22-156,1 0 31,-1 0-31,0 0 16,0 0-16,0 0 16,0 0-16,1 0 15,-1 0-15,0-22 16,0 22-16,0-21 16,0 21-16,-21-21 15,22 0-15,-22 0 0,21 21 16,-21-21-16,0-1 15,0 1-15,0 0 16,0 0-16,0 0 16,0 0-1,-21 21 1,21-22 0,-22 22-16,1 0 0,0 0 15,0 0 1,0 0-16,0 22 15,-1-1 1,1-21-16,21 21 0,-21-21 0,21 21 16,0 0-16,-21-21 0,0 21 15,21 1-15,0-1 0,-21 0 16,21 0-16,-22 0 0,22 0 0,0 1 16,0-1-16,0 0 0,0 0 15,0 0-15,0 0 0,0 1 16,0-1-16,0 0 0,0 0 15,0 0-15,0 0 0,22-21 16,-22 22-16,21-22 0,0 0 16,0 21-16,0-21 15,0 0-15,1 0 0,-1 0 16,0 0-16,0 0 0,0 0 0,0 0 16,1 0-16,-1 0 0,0-21 0,0 21 15,0 0-15,0-22 0,1 22 16,-1-21-16,0 21 15,-21-21-15,0 0 16</inkml:trace>
  <inkml:trace contextRef="#ctx0" brushRef="#br1" timeOffset="-205972.72">1312 13441 0,'0'0'0,"-21"0"0,21-21 15,0 42 16,0 0-15,0 0-16,0 0 0,21 22 16,0-22-16,1 42 0,-1-20 15,21-1-15,-21 22 0,0-22 0,1 21 16,-1-20-16,0 20 0,0-20 16,0-1-16,-21 21 0,21-20 0,-21-1 15,22 22-15,-22-22 0,0 0 16,0 1-16,0-1 0,21 0 0,-21-21 15,0 22-15,0-22 0,0 0 16,21 0-16,-21 0 0,0-42 31,0 0-15,0 0-16,0 0 0,0 0 16,0-1-16,0-20 0,0 21 15,0-21-15,0 20 0,0-20 0,0 0 16,21 21-16,0-22 0</inkml:trace>
  <inkml:trace contextRef="#ctx0" brushRef="#br1" timeOffset="-205640.91">1968 13462 0,'0'-63'31,"-254"867"-15,508-1545-16,-254 699 16,-21 63-16,0 21 0,21 1 0,-21-1 15,0 21-15,0 1 0,-1-1 16,-20-20-16,21 20 0,0 1 0,0-1 16,-1 1-16,1-22 0,0 22 15,21-22-15,0 0 0,-21 1 0,21-1 16,0 0-16,0-21 0,0 1 15,0 20-15,0-21 0,0 0 16,0 0-16,21-21 31,0-21-31,0 0 0,1-21 16,-1 21-16,0-22 0,21 1 16</inkml:trace>
  <inkml:trace contextRef="#ctx0" brushRef="#br1" timeOffset="-205044.25">2371 14118 0,'21'0'16,"0"-21"-16,-21 0 16,0 0-1,0 0-15,0-1 0,0 1 16,0 0-16,0 0 0,-21 0 15,0 0-15,-1-1 0,1 1 16,0 0-16,0 21 0,0 0 0,-22-21 16,22 21-16,0 0 0,0 0 15,0 21-15,0 0 0,-1 0 0,1 1 16,21-1-16,-21 21 0,0-21 16,0 22-16,21-1 0,0-21 15,0 21-15,-21 1 0,21-22 0,0 21 16,0-21-16,0 1 0,0-1 15,21 42-15,-21-42 16,21-21-16,0 0 0,0 0 16,0 0-16,22 0 0,-22-21 0,0 0 15,21 0-15,-20 0 0,20 0 0,-21-1 16,0-20-16,22 21 0,-22-21 16,0 20-16,0-20 0,-21 0 0,0 21 15,21-22-15,-21 1 0,0 21 16,0 0-16,21-1 0,-21 1 0,0 42 31,-21 1-31,21-1 16,-21 21-16,21-21 0,-21 0 0,21 22 15,0-22-15,0 21 0,0-21 16,0 1-16,0 20 0,0-21 0,0 0 16,0 22-16,0-22 0,0 0 0,0 0 15,0 0-15,0 0 16,21 1-16,0-22 15,0 0-15,1 0 16,-1-22-16,-21 1 0,21 0 0,0 0 16,0 0-16,0-22 0,1 22 0,-1-21 15</inkml:trace>
  <inkml:trace contextRef="#ctx0" brushRef="#br1" timeOffset="-203956.27">2942 13377 0,'0'0'0,"0"22"31,-21-1-15,0 85-1,0-64-15,21 0 0,0 22 16,0-22-16,-22 0 0,1 1 0,21-1 15,-21 22-15,21-22 0,0 0 16,0 1-16,-21-22 0,21 21 0,0 0 16,0 1-16,-21-22 0,21 21 15,0-21-15,0 22 0,0-22 0,0 0 16,0 0-16,0 0 0,0 1 16,21-22-16,0 0 0,0 0 15,0-22-15,1 1 16,-1 0-16,0 0 0,0 0 0,0-22 15,-21 22-15,21-21 0,1 21 16,-1-22-16,-21 22 0,21 0 16,-21 0-16,21 0 0,-21 0 0,21-1 15,0 22 17,-21 22-17,0-1-15,0 0 0,0 0 16,0 0-16,0 0 0,0 1 15,0-1-15,0 0 0,0 0 16,0 0-16,0 0 0,0 1 16,0-1-16,22 0 0,-22 0 15,21-21 1,0 0 0,0 0-16,0 0 0,-21-21 15,21 0-15,1 0 0,-1-1 16,0 1-16,-21 0 0,21 0 0,0 0 15,0 0-15,1-1 0,-1 1 0,0 0 16,0 0-16,0 0 0,-21 0 16,21 21-16,-21-22 0,22 22 15,-22 22 17,0-1-32,0 0 15,0 0-15,0 0 16,0 0-16,-22 1 0,22-1 15,0 0-15,0 0 0,0 0 16,0 0-16,0 1 0,0-1 16,0 0-16,22-21 0,-22 21 15,21 0-15,0-21 0,0 0 0,0 0 16,0 0-16,22 0 0,-22 0 0,0 0 16,21 0-16,-20-21 0,-1 0 15,21 21-15,-21-21 0,0 0 0,22-1 16,-22 1-16,0 0 0,0 0 0,0 0 15,1 0-15,-1-1 16,-21 1-16,0-21 0,21 21 0,-21 0 16,21 21-16,-21-22 0,0 1 0,0 0 15,-21 21 1,0 0 0,0 0-16,-1 0 0,22 21 0,-21 0 15,0-21-15,0 22 0,21-1 16,-21 0-16,21 0 0,0 0 0,0 0 15,0 1-15,0-1 0,0 21 0,0-21 16,0 0-16,0 1 0,0-1 16,0 0-16,0 0 0,21-21 0,0 21 15,-21 0-15,21-21 0,0 0 0,22 22 16,-22-22-16,0 0 16,21 0-16,-20 0 0,20 0 0,-21-22 15,0 1-15,0 21 0,1-21 0,-1 0 16,0 0-16,0 0 0,0-1 15,0 1-15</inkml:trace>
  <inkml:trace contextRef="#ctx0" brushRef="#br1" timeOffset="-203223.93">5905 13039 0,'0'0'0,"0"-21"0,0-1 16,-21 44 31,0-22-47,0 21 0,0 0 16,-22 0-16,22 0 15,-21 22-15,0-1 0,20-21 0,-20 43 0,0-22 16,-1 0-16,22 22 0,-21-1 15,21 1-15,0-1 0,-22 1 0,22-1 16,0 22-16,0-22 0,21 1 16,-21-1-16,21 1 0,-22 21 0,22-22 15,0 1-15,0-1 0,0 1 0,22-1 16,20 1-16,0-22 0,22 21 16,-1-20-16,1-22 0,20 21 0,1-21 15,21 1-15,0-1 0,0-21 0,-1 0 16,1 0-16,0 0 0</inkml:trace>
  <inkml:trace contextRef="#ctx0" brushRef="#br1" timeOffset="-202144.47">20997 12573 0,'0'0'16,"0"-21"0,0 0-1,21 21 1,1 0 0,-1 0-1,0 0-15,0 0 16,0 21-16,22 0 0,-22 0 0,0 22 15,21-22-15,-21 21 0,22 0 0,-22 1 16,21-1-16,-21 0 0,1 22 16,-1-22-16,0 1 0,0 20 0,-21-21 15,0 1-15,0 20 0,0-20 0,0 20 16,0-21-16,-21 22 0,-21-1 0,20-20 16,1 20-16,-21 1 0,0-22 15,-1 22-15,1-22 0,-22 0 0,22 22 16,0-22-16,-1 0 0,22-20 0,-21 20 15,21 0-15,-22-21 0,22 22 0,0-22 16,0 0-16,0 21 0,0-20 16,21-1-16,0 0 0,-22-21 0,22 21 15</inkml:trace>
  <inkml:trace contextRef="#ctx0" brushRef="#br1" timeOffset="-191404.77">5884 7959 0,'-21'0'0,"0"0"0,0 0 0,0 0 16,-1 0 0,1 0-16,0 0 15,0 0 1,42 0 31,0 0-47,0 0 15,1 0-15,-1 0 0,0 0 16,0 0-16,0 21 0,22-21 0,-22 0 16,0 0-16,21 0 0,1 0 0,-22 0 15,21 21-15,0-21 0,1 0 16,-22 0-16,21 0 0,1 0 16,-1 0-16,0 0 0,1 0 0,-1 0 15,0 0-15,1 0 0,-1 21 16,21-21-16,-20 0 0,-1 0 0,0 0 15,1 0-15,-1 0 0,22 0 0,-22 0 16,0 21-16,1-21 0,-1 0 0,0 0 16,1 0-16,-22 0 0,21 0 15,0 0-15,1 0 0,-1 0 0,-21 0 16,22 0-16,-1 0 0,0 0 16,1 0-16,-1 0 0,0 0 0,1 0 15,-1 0-15,21 0 0,-20 0 16,-1 0-16,0 0 0,1 0 0,-1 0 15,0 0-15,1 0 0,-1 0 16,0 0-16,-20 0 0,20 0 0,-21 0 16,21 0-16,1 0 0,-22 0 0,21 0 15,1 0-15,-22 0 0,21 0 0,0 0 16,1 0-16,-1 0 0,22 0 16,-22 0-16,0 0 0,1 0 0,-1 0 15,0 0-15,1 0 0,-1 0 0,0 0 16,1 0-16,-1 0 0,0 0 15,1 0-15,-22 0 0,21 0 0,0 0 16,1 0-16,-1 0 0,0 0 16,1 0-16,-1 0 0,0 0 0,1 0 15,20 0-15,-20 0 0,-1 0 16,0 0-16,22 0 0,-22 0 0,22 0 16,-22-21-16,0 21 0,1 0 0,-1 0 15,21 0-15,-20 0 0,-1 0 0,0 0 16,1-21-16,-1 21 0,22 0 15,-22 0-15,0 0 0,22 0 0,-22 0 16,22 0-16,-22 0 0,21 0 0,1 0 16,-22 0-16,1-21 0,20 21 0,-21 0 15,1 0-15,20 0 0,-20 0 16,-1 0-16,-21 0 0,21 0 16,1 0-16,-1 0 0,-21 0 0,0 0 15,22 0-15,-22 0 0,0 0 0,0 0 16,0 0-16,1 0 0,-1 0 15,0 0-15,-42-21 47,-22 21-31</inkml:trace>
  <inkml:trace contextRef="#ctx0" brushRef="#br1" timeOffset="-190020.56">5884 7768 0,'0'0'0,"-21"0"0,21 21 16,-21-21-16,21 22 16,-21-22-16,42 0 31,0 0-16,0 0-15,0 0 0,1 0 0,-1 0 16,21 0-16,-21 0 0,22 0 16,-22 0-16,21 0 0,-21 0 0,22 0 15,-22 0-15,21 0 0,0 0 0,1 0 16,-1 0-16,0 21 0,1-21 0,-1 0 16,0 0-16,1 0 0,20 0 15,-20 0-15,20 0 0,-21 0 0,22 0 16,-22 0-16,22 0 0,-22 21 0,22-21 15,-22 0-15,21 0 0,-20 0 16,-1 0-16,0 0 0,1 0 16,-1 21-16,0-21 0,1 0 0,-1 0 15,0 0-15,1 0 0,20 0 16,-20 0-16,-1 0 0,21 0 0,-20 0 16,20 0-16,-20 0 0,-1 0 0,21 0 15,-20 0-15,20 0 0,-20 0 0,-1 0 16,0 0-16,1 0 0,-1 0 15,0 0-15,1 0 0,-22 0 0,21 21 16,0-21-16,-20 0 0,20 0 0,0 0 16,-21 0-16,22 0 0,-1 0 15,0 0-15,1 0 0,-1 0 0,0 0 16,-20 0-16,20 0 0,0 0 16,1 0-16,-22 0 0,21 0 0,-21 0 15,22 0-15,-22 0 0,21 0 16,-21 0-16,0 0 0,22 0 0,-22 0 15,21 0-15,-21 0 0,1 0 0,20 0 16,0 0-16,-21 0 0,22 0 0,-22 0 16,21 0-16,-21 0 0,22 0 15,-22 0-15,21 0 0,-21 0 0,22 0 16,-1 0-16,-21 0 0,22 0 16,-1 0-16,-21 0 0,21 0 0,1 0 0,-1 0 15,-21 0-15,22 0 16,-1 0-16,-21 0 0,21 0 0,1 0 15,-22 0-15,21 0 0,-21 0 0,22 0 16,-1 0-16,-21 0 0,22 0 0,-1 0 16,-21 0-16,21 0 0,1 0 0,-1 0 15,-21 0-15,22 0 0,-1 0 16,0 0-16,1 0 0,-1 0 0,0 0 16,1 0-16,-22 0 0,21 0 0,0 0 15,-20 0-15,20 0 0,-21 0 0,0 0 16,22 0-16,-22 0 0,0 0 15,0-21-15,0 21 0,0 0 0,1 0 16,-1 0 0,0 0 46,0 0-46,0 0-1,0 0-15,-42 0 47,0 0-47,0 0 16,-21 0-16,-22 0 0</inkml:trace>
  <inkml:trace contextRef="#ctx0" brushRef="#br1" timeOffset="-172561.02">8064 868 0,'0'0'0,"0"-21"0,0 0 0,0-1 0,22 1 16,-22 0-16,21 0 15,-21 0-15,0 42 32,0 0-17,0 21-15,0-20 0,0 20 16,0 21-16,-21-20 0,-1-1 16,-20 0-16,21 22 0,0-22 0,0 1 15,-1-1-15,1 0 0,0-21 0,0 22 16,0-22-16,0 0 0,21 0 15,0 0-15,21-42 32,-21 0-17,21 0-15,0 0 0,0 0 0,22-1 16,-22 1-16,0 0 0,0-21 0,0 21 16,0-1-16,-21 1 15,22 0-15,-1 0 0,0 21 16,-21 21-1,21-21-15,-21 21 0,0 0 16,0 1-16,0 20 0,0-21 0,0 0 16,0 0-16,0 1 0,0-1 0,0 0 15,0 0-15,21-21 16,0 21-16,1-21 0,-1 0 16,0 0-16,0 0 0,0-21 15,0 0-15,1 21 0,-1-21 16,21 0-16,-21-1 0,0 1 0,-21 0 15,22 0-15,-1-21 0,-21 20 16,21-20-16,-21 21 0,0-21 16,0-1-16,0 22 0,0-21 0,0 21 15,-21-1-15,21 1 0,-21 0 16,-1 0-16,1 21 16,0 0-16,0 0 0,0 0 15,0 21-15,-1 0 16,22 0-16,0 1 15,0-1-15,0 0 16,22-21-16,-1 0 16</inkml:trace>
  <inkml:trace contextRef="#ctx0" brushRef="#br1" timeOffset="-171976.21">8848 868 0,'0'0'0,"0"21"0,-22 0 0,1 0 15,21 22-15,-21-22 0,0 21 16,21-21-16,-21 22 0,0-22 0,-1 21 16,1-21-16,0 22 0,0-22 15,0 0-15,21 0 0,-21 0 16,-1 1-16,22-1 0,-21-21 0,21 21 15,0-42 32,21 0-47,1-1 0,-1 1 16,0 0-16,-21 0 0,21 0 16,0 0-16,0-1 0,-21 1 0,22 21 15,-1 0 1,-21 21-16,0 1 15,0-1-15,0 0 0,0 0 16,0 0-16,0 0 0,0 1 0,0-1 16,0 0-16,0 0 15,21-21-15,0 0 16,0 0-16,0 0 0,1 0 16,-1-21-16,0 0 0,0 21 15,0-21-15,0-1 0,1 1 0,-1 0 16,0 0-16,0 0 0,-21 0 0,21-22 15,-21 22-15,0-21 0,0 21 16,0-22-16,0 22 0,0 0 0,-21-21 16,0 20-16,0 22 0,21-21 15,-21 21-15,-1 0 0,1 0 16,0 21 0,21 1-16,0-1 15,0 0-15,0 0 0,0 0 16</inkml:trace>
  <inkml:trace contextRef="#ctx0" brushRef="#br1" timeOffset="-171372.81">9334 953 0,'-21'21'0,"21"0"0,-21 0 16,21 0-16,0 0 0,0 1 16,-21-1-16,21 0 0,-21 0 0,21 0 15,0 0-15,-21 1 0,-1-1 0,1 0 16,0 0-16,0 0 0,21 0 16,-21-21-16,0 22 0,21-44 46,21 1-46,0 0 16,0 0-16,0 0 0,0 0 16,-21-1-16,22 1 0,-1 21 15,-21-21-15,21 21 16,-21 21-16,0 0 16,0 1-16,0-1 0,0 0 15,0 0-15,0 0 0,0 0 0,0 1 16,0-1-16,0 0 0,0 0 15,21-21-15,0 0 16,0 0-16,1 0 0,-1 0 0,0 0 16,0 0-16,0 0 0,0-21 0,22 0 15,-22 0-15,21-1 0,1 1 16,-22 0-16,21 0 0,-21-21 16,0 20-16,1-20 0,-1 21 0,-21-21 15,0-1-15,0 22 0,0-21 16,0 21-16,0-22 0,-21 22 0,-1 21 15,1-21-15,0 21 0,0 0 0,0 0 16,0 0-16,-1 0 0,1 21 16,0 0-16,0 0 0,21 1 0,-21-1 15,21 0-15,-21 0 0,21 0 16,-22 0-16,22 1 0,0-1 16,22-21-1,-1 21-15</inkml:trace>
  <inkml:trace contextRef="#ctx0" brushRef="#br1" timeOffset="-171084.98">10075 1164 0,'21'0'31,"1"0"-16,-22-21-15,21 21 16,-21-21-16,0 0 16,-21 21 15,-1 0-31,1 0 0,0 0 16,21 21-16,-21-21 0,0 0 15,0 21-15,21 0 16</inkml:trace>
  <inkml:trace contextRef="#ctx0" brushRef="#br1" timeOffset="-170572.82">11049 423 0,'-21'0'16,"0"0"0,-1 22-16,1-1 0,0 21 15,-21-21-15,21 22 0,-1-1 0,-20 21 16,21-20-16,0 20 0,-22 1 0,22-1 15,-21 1-15,21-22 0,0 22 16,-22-22-16,22 21 0,0-41 0,0 20 16,21-21-16,-21 21 0,21-20 15,-22-22-15,22 21 0,0 0 16,-21-21-16,21-21 16,21 0-1,1-1-15,-1 1 0,0-21 16,0 21-16,0-22 0,22-20 0,-1 21 15,-21-22-15,21 1 0,1-1 0,-22 1 16,21 20-16</inkml:trace>
  <inkml:trace contextRef="#ctx0" brushRef="#br1" timeOffset="-170352.44">10985 508 0,'0'-21'0,"-84"211"0,168-359 0,-62 127 0,-22 21 16,0 42 0,0 21-16,0-21 15,0 22-15,-22-1 0,22 0 0,-21 22 16,0-1-16,21 1 0,0-1 15,-21-20-15,0 20 0,21 1 0,-21-22 16,21 0-16,-22-21 0,22 22 0,0-22 16,0 21-16,0-21 15,0 1-15,0-1 16,22-21 0,-22-21-1,0-1 1,-22 1-16,1 0 0</inkml:trace>
  <inkml:trace contextRef="#ctx0" brushRef="#br1" timeOffset="-169624.58">10541 1080 0,'0'0'15,"-21"0"-15,42 0 32,0 0-17,21 0-15,-20 0 0,20 0 16,0-22-16,22 22 0,-22-21 0,22 0 15,-1 21-15,-21 0 0,1-21 0,-1 21 16,0 0-16,1 0 16,-22 0-16,0 0 0,0 0 0,0 0 15,-21 21-15,0 0 0,0 0 0,0 1 16,0-1-16,0 0 0,0 0 16,0 0-16,-21 0 0,0 1 0,0-1 15,0 0-15,21 0 0,-21 0 0,-1 0 16,1 1-16,21-1 15,-21-21-15,21-21 47,0-1-47,0 1 16,21 21-16,-21-21 0,21-21 0,1 21 16,-1-1-16,-21 1 0,21 0 15,0 0-15,0-21 0,0 42 0,1-22 16,-1 1-16,0 21 0,0 0 15,0 0-15,0 0 0,1 0 16,-22 21-16,0 1 0,21-1 0,-21 0 16,0 0-16,0 0 0,0 0 15,0 1-15,0-1 0,0 0 16,0 0-16,-21 0 0,-1-21 16,22 21-16,0-42 46,0 0-30,0 0-16,0 0 0,22 0 0,-1-1 16,0 1-16,-21 0 0,21 0 15,0 0-15,0 0 0,1-1 0,-1 22 16,0 0-16,0-21 0,0 21 16,0 0-16,1 21 0,-22 1 15,0-1-15,0 21 0,0-21 16,0 0-16,0 1 0,0-1 15,0 0-15,0 0 0,0 0 0,0 0 16,0 1-16,-22-1 16,1 0-16,0-21 15,0 0 1,21-21 0,0 0-1</inkml:trace>
  <inkml:trace contextRef="#ctx0" brushRef="#br1" timeOffset="-169141.28">12065 1016 0,'0'0'0,"0"-63"15,-21 41 1,0 22-16,-1 0 15,1 0-15,0 0 0,0 0 0,0 22 16,0-1-16,-1 0 0,-20 0 16,21 0-16,0 22 0,0-22 0,21 0 15,-22 21-15,1-21 0,21 1 0,-21-1 16,21 0-16,0 0 0,0 0 16,21 0-1,0-21-15,1 0 16,-1 0-16,0 0 0,21-21 0,-21 21 15,22-21-15,-22 21 0,0-21 16,0 0-16,22 0 0,-22-1 0,0 1 16,-21 0-16,21 0 0,-21 0 0,21 0 15,-21-1-15,0 1 0,0 0 16,0 42 0,-21 0-1,21 1-15,-21-1 0,21 0 16,-21 0-16,21 0 0,0 22 0,0-22 15,0 0-15,-21 0 0,21 0 16,0 0-16,0 1 16,21-1-16,0-21 15,0 0-15,0 0 0,0 0 16,1 0-16,-1 0 0,0 0 16</inkml:trace>
  <inkml:trace contextRef="#ctx0" brushRef="#br1" timeOffset="-168576.6">12425 1101 0,'21'0'32,"0"0"-17,0 0-15,0 0 16,-21 21-1,0 0-15,0 0 0,0 0 16,0 1-16,0-1 0,-42 0 16,21 0-16,0-21 0,0 21 15,-1 0-15,1-21 0,-21 22 0,21-1 16,0-21-16,-1 0 0,1 0 0,21 21 16,21-21 30,1 0-46,-1 0 0,0 0 0,0 0 16,0 0-16,0 0 0,1 0 16,-1 21-16,21 0 0,-21 0 15,0 1-15,1-22 0,-1 21 16,-21 0-16,0 0 0,0 0 0,0 0 16,0 1-16,0-1 0,0 0 15,0 21-15,0-21 0,0 1 0,0-1 16,-21 0-16,-1 21 0,1-42 0,-21 21 15,21 1-15,0-1 0,-22 0 16,22-21-16,-21 0 0,21 21 16,-1-21-16,-20 0 0,21 0 0,0 0 15,0 0-15,-22 0 0,22 0 0,0-21 16,0 0-16,0 21 0,21-21 16,-22 21-16,1-22 0,21 1 0,-21 21 15,21-21-15,0 0 0,0 0 0,0 0 16,0-1-16,0 1 15,0 0-15,21 0 0,0 0 0,1 0 16</inkml:trace>
  <inkml:trace contextRef="#ctx0" brushRef="#br1" timeOffset="-167820.52">12890 1016 0,'-42'0'16,"21"0"-16,0 21 0,21 0 0,-21 1 15,-1-22-15,22 21 0,-21 0 16,21 0-16,-21 0 0,21 0 0,0 1 16,0-1-16,0 0 0,0 0 15,0 0-15,0 0 16,21-21-16,0 0 0,1 0 15,-1 0-15,0 0 16,0 0-16,-21-21 16,21 0-16,-21 0 15,0 0-15,0 0 0,0-1 0,0 1 16,0 0-16,0 0 0,-21 0 0,21 0 16,0-1-16,0 1 0,0 0 15,0 0-15,0 0 0,0 0 16,21 21-16,0-22 15,22 22-15,-22 0 0,0 0 0,0 0 16,0 0-16,1 0 0,20 22 16,-21-1-16,0 0 15,-21 0-15,0 0 0,0 0 0,0 1 16,0-1-16,0 0 0,0 0 0,0 0 16,0 0-16,-21-21 0,21 22 15,0-1-15,-21-21 0,21 21 16,-21-21-16,0 0 15,21-21 17,0 0-32,0-1 15,0 1-15,0 0 0,21 0 16,-21 0-16,21 0 0,0-22 16,21 22-16,-20 0 0,-1-21 0,0 20 15,21 1-15,-21 21 0,1-21 16,-1 21-16,21-21 0,-21 21 0,0 0 15,1 21-15,-1 0 0,-21 0 16,0 1-16,0-1 0,0 21 16,0-21-16,0 0 0,0 1 0,0 20 15,0-21-15,-21 0 0,-1 0 0,22 1 16,0-1-16,-21 0 16,0 0-16,0-21 15,21-21 32,21 21-47</inkml:trace>
  <inkml:trace contextRef="#ctx0" brushRef="#br1" timeOffset="-167543.15">13568 1122 0,'21'0'15,"0"0"1,0 0 0,-21-21-1,21 21-15,-21-21 0,0-1 16,0 1 0,-21 21-1,0 0 1,0 0-16,21 21 15,-21-21-15,21 22 0,0-1 16</inkml:trace>
  <inkml:trace contextRef="#ctx0" brushRef="#br1" timeOffset="-167256.33">14118 910 0,'0'0'0,"21"-21"0,-21 0 16,0 0-16,0 0 15,-21 21-15,0 0 16,0 0-16,0 0 0,-1 0 16,1 21-16,0 0 0,0 0 0,0 0 15,0 0-15,-1 1 0,1 20 16,0-21-16,21 0 0,-21 22 0,0-22 15,21 0-15,-21 0 0,21 0 16,0 0-16,0 1 0,0-1 0,0 0 16,0 0-1,21-21-15,0 0 0,0 0 16,0 0-16,22 0 0,-22 0 0,21-21 16,0 21-16,-20-21 0</inkml:trace>
  <inkml:trace contextRef="#ctx0" brushRef="#br1" timeOffset="-166305.27">14414 1016 0,'0'0'0,"22"-21"16,-44 21-1,22 21-15,-21-21 16,0 21-16,0 0 0,21 1 16,-21-1-16,0 0 0,-1 0 0,22 0 15,-21 0-15,21 1 0,-21-1 16,21 0-16,0 0 15,21-21 1,0 0-16,1 0 0,-1 0 0,0 0 16,0 0-16,0 0 0,0 0 15,1 0-15,-1 0 0,-21-21 0,21 0 16,0 21-16,-21-21 0,0-1 16,0 1-16,0 0 0,0 0 0,0 0 15,0 0-15,0-1 0,0 1 16,0 0-16,0 0 0,0 0 15,21 21 17,0 0-32,1 0 15,-1 0-15,0 0 0,0 21 16,0 0-16,-21 0 16,0 0-16,21 1 15,-21-1-15,0 0 16,0 0-16,0 0 0,0 0 15,0 1-15,0-1 16,-21-21-16,21 21 0,-21-21 31,0 0-15,21-21 0,0 0-1,0-1-15,0 1 0,0 0 16,0 0-16,21 0 0,0 0 0,-21-1 15,21 1-15,1 0 0,-1 0 16,-21 0-16,21 0 0,0 21 16,0-22-16,0 22 0,1 0 0,-1 0 15,0 0-15,0 0 16,0 0-16,-21 22 0,0-1 0,0 0 16,0 0-16,0 0 0,0 0 15,0 1-15,0-1 0,0 0 0,0 0 16,0 0-16,-21 0 0,21 1 15,-21-1-15,0-21 47,21-21-31,0-1 0,0 1-16,0 0 0,0 0 0,0 0 15,21 0-15,0-1 0,0 1 16,-21-21-16,43 21 0,-22 0 0,0-1 15,0 1-15,0 21 0,0-21 0,22 21 16,-22 0-16,21 0 0,-21 0 16,1 0-16,20 0 0,-21 0 0,0 21 15,22 0-15,-22 1 0,-21-1 0,0 0 16,0 0-16,0 21 16,0-20-16,0-1 0,0 0 0,-21 0 15,-1 0-15,1 0 0,21 1 0,-21-1 16,0-21-16,0 21 0,0 0 15</inkml:trace>
  <inkml:trace contextRef="#ctx0" brushRef="#br1" timeOffset="-164823.55">15875 1016 0,'0'21'16,"0"0"-16,0 1 16,-21-1-16,21 0 15,0 0 1,21-21 15,0 0-15,-21-21-1,21 21-15,-21-21 16,0 0 0,-21 21 15,0 21-15,21 0-16,0 0 31</inkml:trace>
  <inkml:trace contextRef="#ctx0" brushRef="#br1" timeOffset="-163340.64">16616 572 0,'-21'0'16,"-1"0"-1,1 21 1,0 0-16,0-21 0,21 21 16,-21-21-16,0 21 0,21 0 0,-22 1 15,22-1 1,-21 0-16,21 0 0,0 0 15,0 0-15,0 1 0,21-22 16,1 0-16,-1 0 0,0 0 16,0 0-16,21 0 0,-20 0 0,-1 0 15,21 0-15,-21-22 0,22 1 16,-22 21-16,21-21 0,-21 0 0,22 0 16,-22 21-16,0-21 0,0-1 15,0 1-15,0 0 0,1 0 0,-1 0 16,-21 0-16,0-22 0,0 22 0,0 0 15,-21 0-15,-1 0 16,1 21-16,0 0 0,-21 0 16,21 0-16,-1 0 0,-20 0 15,0 21-15,-1 0 0,22 0 0,-21 0 16,0 0-16,20 1 0,-20 20 0,0-21 16,21 21-16,-1 1 0,1-22 15,21 21-15,0-21 0,0 22 0,0-1 16,0-21-16,0 0 0,21 22 15,1-22-15,20 0 0,-21 0 0,0-21 16,22 21-16,-22-21 0,0 0 0,21 0 16,-21 0-16,1 0 0,-1 0 15,0 0-15,0 0 0,0 0 0,-21-21 16,0 0 0,0 0-16,-21 21 15,0 0-15,0 0 0,0 0 16,-22 0-16,22 0 0,-21 0 15,-1 21-15,22 0 0,-21 0 0,21 22 16,-22-22-16,22 21 0,-21-21 0,21 22 16,0-22-16,21 0 0,0 0 15,0 0-15,0 1 0,0-1 0,0 0 16,0 0-16,21-21 16,21 0-16,-21 0 0,0 0 15,22 0-15,-22 0 0,21-21 0,-21 21 16,22-21-16,-1 0 0,-21 21 15</inkml:trace>
  <inkml:trace contextRef="#ctx0" brushRef="#br1" timeOffset="-162716.87">17060 1016 0,'0'0'16,"0"-21"-16,-21 21 31,21 21-31,-21 0 0,0 0 15,0 1-15,-1-1 0,22 21 0,-21-21 16,0 0-16,0 1 0,21-1 16,0 0-16,-21 0 0,21 0 15,0 0-15,0 1 0,0-1 0,0 0 16,21-21-16,0 21 16,0-21-16,22 0 0,-1 0 15,0 0-15,1 0 0,-1 0 0,0 0 16,1-21-16,-1 21 0,0-21 0,-21 0 15,22-1-15,-22 22 0,0-21 16,0 0-16,-21 0 0,0 0 0,0 0 16,0-1-16,-21 22 31,0 0-31,0 0 16,0 22-16,21-1 0,-22 0 15,1 0-15,0 0 0,0 0 0,0-21 16,21 22-16,0-1 0,-21 0 0,21 0 15,0 0-15,21 0 16,0-21-16,0 0 16,0 0-16,0 0 0,22 0 0,-22 0 15,21 0-15,1 0 0,-1 0 16,0-21-16,-21 21 0,22-21 0,-22 0 16,0 21-16,0-21 0,0 0 15,1-1-15,-22 1 16,0 0-16,0 0 0,0 0 0,-22 0 15,1-1-15,0 22 0,0 0 0,0 0 16,-22 0-16,22 0 0,-21 0 16,21 0-16,-22 0 0,22 22 0,0-22 15,0 21-15,0 0 0,0 0 0,21 0 16,0 0-16,0 1 16,21-22-1,0 0-15,21 0 0,-21 0 16,22 0-16,-1 0 0,-21 0 15,22 0-15</inkml:trace>
  <inkml:trace contextRef="#ctx0" brushRef="#br1" timeOffset="-162053.24">17970 1101 0,'0'21'31,"0"0"-31,-21 0 0,21 0 16,0 1-16,-21-1 0,0 0 15,21 0-15,-21 0 0,21 0 0,0 1 16,-21-1-16,21 0 0,0 0 0,-22-21 16,22 21-16,0 0 15,0-42 32,0 0-47,0 0 16,22 0-16,-1 0 0,-21-22 15,0 22-15,21 0 0,0 0 16,-21 0-16,21-22 0,0 22 0,1 0 16,-1 0-16,21 21 0,-21-21 15,22 21-15,-22 0 0,21 0 0,-21 0 16,22 21-16,-22-21 0,21 21 0,-21 0 16,0 0-16,1 0 15,-1 1-15,-21-1 0,0 0 0,0 0 16,0 0-16,0 0 0,0 1 0,-21-1 15,-1-21-15,1 21 0,0-21 16,0 21-16,0-21 0,0 0 16,-1 0-1,22-21-15,0 0 16,0 0-16,22-1 0,-22 1 16,21 21-16,0-42 0,0 21 0,21 0 15,-20-1-15,-1 1 0,21 0 16,-21 0-16,22 0 0,-22 0 0,21 21 15,0 0-15,-20 0 0,20 0 16,-21 0-16,0 0 0,0 21 16,1 0-16,-1 0 0,-21 0 0,0 0 15,0 1-15,0-1 0,0 0 16,0 0-16,0 0 0,0 0 0,-21 1 16,-1-1-16,1-21 0,0 21 0,0 0 15,0-21-15,0 0 0,-1 0 16,22 21-16,-21-21 0,21-21 31,21 0-15,1 21-16,-1-21 0</inkml:trace>
  <inkml:trace contextRef="#ctx0" brushRef="#br1" timeOffset="-161404.43">18965 1080 0,'0'21'16,"0"0"-16,0 0 16,0 0-16,0 0 0,-21 1 15,21-1-15,-21 0 0,21 0 16,0 0-16,0 0 0,-21-21 0,21 22 16,-21-22-16,21 21 0,0 0 15,-22-21 1,22-21 15,-21 0-31,21-1 16,0 1-16,0 0 0,0 0 0,0 0 15,0 0-15,0-1 0,21 1 0,1 0 16,-1 0-16,0 0 0,0 0 16,0-1-16,0 1 0,1 21 0,-1 0 15,0 0-15,21 0 0,-21 0 16,1 0-16,-1 0 0,0 21 0,0-21 15,0 22-15,0-1 0,-21 21 0,0-21 16,0 0-16,0 1 0,0-1 16,0 0-16,0 0 15,-21 0-15,0-21 0,0 0 0,0 21 16,0-21 0,-1 0-16,22-21 31,0 0-31,22 0 15,-1 0-15,0 0 0,0-22 0,0 22 16,0 0-16,1 0 0,20 0 0,-21-1 16,0 1-16,0 21 0,1 0 15,20 0-15,-21 0 16,0 0-16,0 0 0,-21 21 0,0 1 16,0-1-16,0 0 0,0 21 15,0-21-15,0 1 0,0-1 0,0 0 16,0 0-16,-21 0 0,0 0 0,21 1 15,-21-1-15,0-21 0,21 21 16,-21-21-16,21 21 16,-22-21-16</inkml:trace>
  <inkml:trace contextRef="#ctx0" brushRef="#br1" timeOffset="-161052.61">19664 1185 0,'0'0'0,"-21"0"16,42 0 15,0 0-31,0 0 0,0 0 16,0 0-16,-21-21 0,22 21 0,-1 0 15,0-21-15,-21 0 16,0 0-16,-21 21 16,0 0-1,-1 0-15,1 0 0,0 21 16,-21 0-16,21 0 0,-1 0 0,1-21 16,0 22-16,21-1 0,0 0 0,-21 0 15,21 0-15,0 0 0,0 1 16,0-1-16,0 0 0,21-21 15,0 21-15,0-21 0,1 0 16,-1 0-16,0 0 0,0 0 16,0 0-16,0 0 0</inkml:trace>
  <inkml:trace contextRef="#ctx0" brushRef="#br1" timeOffset="-160700.81">19875 1164 0,'0'0'0,"22"-63"15,-1 63-15,-21-21 0,21-1 16,0 22-16,0-21 0,0 21 16,1 0-16,-1 0 15,0 0-15,0 21 0,0 1 0,-21-1 16,0 0-16,21 0 0,-21 0 16,0 0-16,0 22 0,0-22 0,0 0 15,0 0-15,-21 0 0,0 1 16,21-1-16,-21-21 0,21 21 15,0 0-15,-21-21 0,0 0 16,-1 0-16,1 0 16,21-21-1,0 0 1,0 0-16,21-1 0,1 1 16,-22 0-16,21 0 0,0 0 15,0 0-15,0-1 0,0 1 0,-21 0 16,22 0-16,-1 21 0,0-21 0,0 21 15,0 0-15,0 0 16</inkml:trace>
  <inkml:trace contextRef="#ctx0" brushRef="#br1" timeOffset="-160404.93">20574 1101 0,'0'-21'0,"0"-1"0,0 1 32,-21 21-17,0 0-15,-1 0 0,1 0 0,0 21 0,0 1 16,0-1-16,-22-21 16,22 21-16,0 0 0,0 21 0,0-20 15,0-1-15,-1 0 0,1 0 0,0 0 16,21 0-16,0 1 15,0-1-15,0 0 16,21-21-16,0 0 0,1 0 16,-1 0-16,21 0 0,-21 0 15,0 0-15,22 0 0,-22 0 0,21 0 16</inkml:trace>
  <inkml:trace contextRef="#ctx0" brushRef="#br1" timeOffset="-160021.15">20722 1164 0,'0'0'0,"0"21"16,21-21 0,0 0-16,1 0 0,-1 0 15,0 0-15,0 0 0,0 0 16,0 0-16,22 0 0,-22 0 0,0 0 15,0 0-15,0-21 0,1 0 16,-22 0-16,21 21 16,-21-21-16,0 0 0,-21-1 15,-1 22-15,1 0 16,0 0-16,-21 0 0,21 22 16,-1-1-16,-20-21 0,21 21 0,0 0 15,0 21-15,-1-20 0,1-1 0,0 0 16,0 0-16,21 0 0,0 0 15,0 1-15,0-1 0,0 0 16,0 0-16,21-21 16,0 21-16,22-21 15,-22 0-15,0 0 0,0 0 16,21 0-16,-20 0 0,-1 0 0</inkml:trace>
  <inkml:trace contextRef="#ctx0" brushRef="#br1" timeOffset="-159692.73">21272 1291 0,'0'21'0,"22"-21"46,-1 0-46,0 0 16,-21-21 0,-21 21 15,0 0-15,-1 0-16,22 21 0,-21-21 15,0 22-15,0-22 0,21 21 16,-21-21-16,0 0 15,21-21 1</inkml:trace>
  <inkml:trace contextRef="#ctx0" brushRef="#br1" timeOffset="-158225.34">21315 1376 0,'0'-21'79,"-21"21"-48,-1 0-31,1 0 15,0 0-15,21 21 32,21-21 15,0 0-47,1 0 0,-1 0 15,0 0-15,0 0 16,0-21-16,0 21 0</inkml:trace>
  <inkml:trace contextRef="#ctx0" brushRef="#br1" timeOffset="-157472.41">22077 720 0,'0'0'0,"0"-21"16,0-1 0,-21 22-16,-1 0 0,-20 0 15,21 0-15,0 22 0,-22-1 0,22 0 16,-21 0-16,0 0 0,-1 22 15,22-1-15,-21 21 0,21-20 0,-22-1 16,22 22-16,0-22 0,0 0 16,21 1-16,0-22 0,0 21 0,0-21 15,0 22-15,0-22 0,0 0 16,21 0-16,0 0 0,0-21 16,22 21-16,-22-21 0,21 0 0,0 0 15,-20 0-15,20 0 0,0 0 0,1 0 16,-22-21-16,21 21 0</inkml:trace>
  <inkml:trace contextRef="#ctx0" brushRef="#br1" timeOffset="-156496.3">22267 1101 0,'0'0'0,"0"-21"0,-21 21 16,0 0-16,0 0 0,0 0 0,-1 21 15,1 0-15,0 0 16,0 0-16,0 0 0,0 1 15,-1-1-15,1 0 0,0 0 0,21 0 16,0 0-16,0 1 0,-21-1 0,21 0 16,0 0-1,21-21 1,0 0-16,0 0 16,1 0-16,-1 0 15,0 0-15,0-21 0,-21 0 0,21 21 16,0-21-16,-21-1 0,22 1 15,-1 0-15,-21 0 0,0 0 0,21-22 16,0 22-16,-21 0 16,0 42-1,0 0 1,0 1-16,0-1 0,0 21 16,-21-21-16,21 0 0,0 1 15,0-1-15,0 0 0,0 0 16,21-21-1,0 0-15,0 0 0,22 0 16,-22 0-16,0 0 0,21 0 0,-20 0 16,20 0-16,-21-21 0,21 21 15,-20-21-15,-1 0 0,0-1 16,0 22-16,0-21 0,-21-21 0,21 21 16,-21 0-16,0-1 0,0 1 15,0 0-15,0 0 0,-21 0 16,0 21-16,0 0 15,21 21-15,0 0 0,0 0 16,0 0-16,0 1 0,0-1 0,0 0 16,0 0-16,0 0 0,0 0 15,21 1-15,0-1 0,0 0 16,1 0-16,-1 0 16,0-21-16,0 0 15,0 0-15,0 0 16,1 0-16,-1 0 0,0-21 15,0 21-15,0-21 0,0 0 16,1 21-16,-1-21 0,0-1 0,0 1 16,21 0-16,-20-21 0,-1 21 15,0-22-15,0 1 0,0 0 0,0-1 16,1 1-16,-1-22 0,0 22 0,0 0 16,0-1-16,-21 1 0,0 21 15,21-21-15,-21 20 0,0 1 0,0 0 16,0 0-16,0 0 15,-21 21 1,0 21-16,0 0 16,21 0-16,-21 22 0,0-22 15,-1 21-15,22 0 0,-21 22 0,0-22 16,0 1-16,0 20 0,21-21 16,0 1-16,-21-1 0,21 0 0,-22 1 15,22-1-15,0-21 0,0 0 0,0 22 16,0-22-16,0 0 0,0 0 15,22-21-15,-1 21 0,0 1 16,0-22-16,0 0 0,0 21 0,1-21 0,20 0 16,-21 0-16,21 0 0,-20 0 15,-1 0-15,21 0 0,-21 0 16,0-21-16,1-1 0,-1 22 0,0-21 16,-21 0-16,0 0 0,0 0 15,0-22-15</inkml:trace>
  <inkml:trace contextRef="#ctx0" brushRef="#br1" timeOffset="-156260.45">23093 1037 0,'0'0'0,"21"0"16,0 0-16,0 0 0,22 0 16,-22 0-16,21 0 0,0 0 0,1 0 15,-1 0-15,0 0 16,22 0-16,-22-21 0,1 21 0,-1 0 15,0 0-15,1 0 0,-22 0 0,0 0 16,0 0-16,0 0 0,0 0 16,-21-21-16,-21 21 31,0 0-31,0 0 0,0 0 0,0 0 16,-1 0-16</inkml:trace>
  <inkml:trace contextRef="#ctx0" brushRef="#br1" timeOffset="-153659.65">8382 1905 0,'21'0'47,"0"0"-31,0 0-16,1 21 0,-1-21 0,0 0 15,0 0-15,0 0 16,0 0-16,22 0 0,-1 0 0,0 0 15,1 0-15,-1 0 0,0 0 0,22 0 16,-1 0-16,-20 0 0,20 0 16,1 0-16,-22 0 0,22 0 0,-1 0 15,1 0-15,-1 0 0,1 0 0,20 0 16,-20 0-16,20 0 0,1 0 0,0 0 16,-1 0-16,1 0 0,0 0 15,-1 0-15,1 0 0,0 0 0,-1 0 16,1 0-16,0 0 0,-1 0 0,1 0 15,0 0-15,-1 0 16,1 0-16,0 0 0,-1 0 0,1 21 16,-21-21-16,20 0 0,-20 0 0,20 0 15,1 0-15,-21 0 0,20 0 16,1 0-16,0 0 0,-1 0 0,1 0 16,-22 0-16,22 0 0,0 0 0,-22 0 15,22 0-15,-22 0 0,22 0 0,-21 0 16,20 0-16,1 22 0,-22-22 15,22 0-15,0 0 0,-1 0 0,-20 0 16,21 0-16,-22 0 0,22 0 0,-22 0 16,1 0-16,20 0 0,1-22 15,0 22-15,-22 0 0,22 0 16,0-21-16,-1 21 0,1 0 0,0 0 16,-1-21-16,-20 21 0,20 0 0,1 0 15,0-21-15,-22 21 0,22-21 16,21 21-16,-22 0 0,1-21 0,0 21 15,-1-22-15,1 22 0,0-21 0,-1 21 16,-20 0-16,21-21 0,-1 0 16,1 21-16,0 0 0,-1 0 0,1-21 15,0 21-15,-22 0 0,22 0 0,-1 0 16,-20 0-16,21 0 0,-22-21 16,22 21-16,-22 0 0,22 0 0,0 0 15,-1 0-15,1 0 0,0 0 16,-1 0-16,1 0 0,0 0 15,-1 0-15,1 0 0,0 0 0,-1 21 16,-20-21-16,20 0 0,-20 0 0,21 0 16,-22 21-16,1-21 0,20 0 15,-20 0-15,-1 0 0,22 0 0,-22 0 16,1 21-16,-1-21 0,1 0 0,-1 0 16,1 0-16,-1 0 0,1 0 15,-1 0-15,1 0 0,-1 21 0,1-21 16,-1 0-16,1 0 0,-1 0 0,1 0 15,-1 21-15,1-21 0,-22 0 16,22 0-16,-22 0 0,22 0 16,-22 0-16,21 0 0,1 22 0,-22-22 15,22 0-15,-22 0 0,22 0 16,-1 0-16,1 0 0,-22 0 0,21 21 16,1-21-16,-1 0 0,1 0 15,-1 21-15,-20-21 0,20 0 0,-20 0 16,20 0-16,-21 0 0,22 0 0,-22 0 15,1 0-15,20 0 0,-21 0 16,22 0-16,-22 0 0,1 0 0,20 0 16,1 0-16,-22 0 0,21 21 0,-20-21 15,20 0-15,1 0 0,-22 0 16,22 21-16,-22-21 0,21 0 16,-20 0-16,20 21 0,-20-21 0,-1 0 15,0 0-15,22 0 0,-22 22 16,0-22-16,1 0 0,-1 0 0,0 0 15,1 21-15,-1-21 0,0 0 0,1 0 16,-1 0-16,0 0 0,1 0 16,-1 0-16,0 0 0,1 21 0,-1-21 15,0 0-15,1 0 0,-1 0 16,-21 0-16,22 0 0,-1 0 0,-21 0 16,21 0-16,-20 0 0,20 0 0,0 0 15,-21 0-15,22 0 16,-22 0-16,21 0 0,-21 0 0,22 0 15,-22 0-15,21 0 0,-21 0 0,22 0 16,-22 0-16,0 0 0,0 0 16,0 0-16,1 0 0,-1-21 0,21 21 15,-21 0-15,0 0 0,1 0 0,-1 0 16,0 0-16,0 0 0,-21-21 16,21 21-16,0 0 0,1 0 0,-1 0 15,0 0-15,0 0 16,0 0-16,0 0 0,1 0 15,-1 0-15,-21-22 32,21 22-32,-21-21 15,-21 21 1,0-21-16,-1 21 16,1-21-16,0 21 0,0 0 0,0-21 15,0 21-15,21-21 0,-22-1 16,1 22-16,0-21 0,0 21 0,0 0 15,21-21-15,-21 21 0,-1 0 0,1-21 16,42 21 47,1 0-63,-1 0 0,0 0 15,0 0-15,0 0 0,0 21 16,1-21-16,-1 0 0,0 0 0,0 21 15,0-21-15,0 0 0,1 0 0,-1 21 16,0-21-16,0 0 16,0 0-16,0 0 0,1 0 15,-22 22 32,0-1-31,-22 0-1,1 0-15,21 0 0,-21-21 16,0 21-16,0 1 0,0-1 16,-1 0-16,1 0 0,0 0 0,0-21 15,-21 21-15,20 1 0,1-1 0,-21 0 16,21 0-16,0 0 0,-22 0 16,22 1-16,0-1 0,0-21 0,0 21 15,-1 0-15,1-21 0,0 21 16,21 0-16,-21 1 0,0-22 15,0 21-15,21-42 47</inkml:trace>
  <inkml:trace contextRef="#ctx0" brushRef="#br1" timeOffset="-146498.71">8022 1926 0,'0'0'0,"-21"0"0,0 0 16,0 0-16,-1 0 0,1 0 15,0 0-15,0 0 0,0 0 16,-22 0-16,22 21 0,0-21 15,-21 22-15,21-22 0,-22 0 0,22 0 16,0 21-16,-21-21 0,20 0 16,1 0-16,0 0 0,0 0 15,0 0-15,21 21 0,21-21 78,0 0-78,0 0 0,0 0 16,1 0-16,20 0 0,-21 0 16,21 0-16,1 0 0,20-21 15,1 0-15,-22 21 0,22 0 0,-1-22 16,1 22-16,-1 0 0,1 0 0,-1-21 16,-21 21-16,22-21 0,-1 21 15,1 0-15,-1 0 0,1 0 0,-22 0 16,1 0-16,-1 0 0,0 0 0,-21 0 15,1 0-15,-1 0 0,0 0 16,0 0-16,-42 0 63</inkml:trace>
  <inkml:trace contextRef="#ctx0" brushRef="#br1" timeOffset="-138296.78">6265 13250 0,'0'-21'0,"0"0"15,0 0 17,0 0-17,0 0-15,0-1 16,0 1 0,0 42 30,-21-21-46,21 22 16,-21-22-16,21 21 16,0 0-16,0 0 31,0-42 16,0 0-47,0 0 15,0-1-15,0 1 16,-21 42 15,0 1-15,21-1-16,-22 0 0,22 0 16,0 0-16,0 0 0,-21 1 15,21-1-15,0 0 16,0 0-16,0 0 15,0 0-15,21-21 16,-21 22-16,22-22 0,-1 0 16,0 0-1</inkml:trace>
  <inkml:trace contextRef="#ctx0" brushRef="#br1" timeOffset="-137616.02">6498 13060 0,'0'0'0,"-21"0"16,21 21-16,0 0 15,0 0-15,0 1 32,21-44 30,-21 1-46,-21 42 31,21 1-32,0-1 1,0-42 62,0-1-78,0 1 16,21 21-16,-21-21 0,0 0 15,-21 21 32,21 21-47,0 0 0,-21 0 16,21 1-16,0-1 0,-21 0 15,21 0-15,0 0 16,0 0-16,0 1 16,21-1-1,0-21-15,0 0 32,0 0-17</inkml:trace>
  <inkml:trace contextRef="#ctx0" brushRef="#br1" timeOffset="-134321.2">6900 13991 0,'-21'0'63,"0"0"-48,0 0 1,21 21-16,-21 1 0,-1-1 16,22 0-16,0 0 15,-21 0-15,21 0 0,0 1 16,0-1-16,0 0 15,0 0-15,0 0 0,21 0 16,-21 1-16,22-22 0,-1 21 16,0-21-16,0 21 15,0-21-15,0 0 0,-21 21 0,22-21 16,-1 0-16,0 0 0,0 0 16,0 0-16,0 0 0,1-21 15,-1 21-15,-21-21 0,21 0 0,0-1 16,-21 1-16,0 0 15,0 0-15,0 0 0,0 0 16,0-1-16,0 1 0,0 0 16,-21 0-16,0 0 0,0 0 15,-1-1-15,1 1 16,0 21-16,0 0 0,0-21 16,0 21-16,-1 0 0,1 0 15,0 0-15,0 0 0,0 0 16,0 0-16,-1 0 0,22 21 15,-21-21-15,21 21 0,-21-21 0,21 22 16,-21-22-16,21 21 0,0 0 16,0 0-16,0 0 0,0 0 15,0 1-15,0-1 16,0 0-16,0 0 0,21 0 16,0-21-16,0 21 0,1-21 0,-22 22 15,21-22-15,0 0 0,0 0 0,0 0 16,0 0-1,1 0-15,-1 0 0,0 0 0,0 0 16,0 0-16,0 0 0,-21-22 16,22 1-16,-1 0 0,-21 0 15,0 0-15,0 0 16,0-1-16,0 1 16,0 0-16,-21 0 15,21 0-15,-22 21 16,1 0-16,0 0 15,0 0-15,0 0 0,0 0 16,-1 0-16,1 0 16,0 21-16,0 0 15,0 0-15,0 0 16,21 1-16,0-1 16,0 0-16,0 0 15,0 0-15,0 0 16,21-21-1,0 0-15,0 0 16,0 0-16,0 0 0,1 0 16,-1-21-16,0 21 0,-21-21 15,21 0-15,-21 0 16,21 21-16,-21-21 0,0-1 16,0 1-16,0 0 15,0 0 1,-21 21-16,0 0 15,0 0-15,0 0 0,-1 0 16,1 0-16,0 0 0,0 0 16,0 21-16,21 0 0,-21-21 15,21 21-15,-22-21 0,22 22 16,0-1-16,0 0 16,22-21-1,-1 0-15,0 0 16,0 0-16,0 0 0,0 0 15,1 0-15,-1-21 16,0 21-16,0-21 0,-21-1 16,-21 22 15,0 0-15,0 0-16,-1 0 0,1 0 15,0 0-15,21 22 0,-21-22 16,21 21-16,-21-21 0,21 21 15,-21-21-15,21 21 0,0 0 16,0 0 0,21-21-1,0 0-15,0 0 16,0 0-16,0 0 0,1-21 16,-1 0-16,0 21 0,-21-21 0,0 0 15,0 0-15,0-1 16,0 1-16,0 0 15,-21 21 1,0 0-16,-1 0 0,1 0 16,0 0-16,21 21 15,-21-21-15,0 21 0,21 1 16,0-1-16,0 0 0,-21 0 16,21 0-16,0 0 0,0 1 15,0-1-15,21-21 16,-21 21-16,21-21 0,0 0 15,0 0-15,0 0 0,1 0 16,-1 0-16,0 0 0,-21-21 16,21 21-16,-21-21 0,21-1 0,-21 1 15,0 0-15,0 0 16,0 0-16,0 0 0,0-1 16,0 1-16,-21 0 0,0 21 15,0 0-15,0 0 0,-1 0 16,1 0-16,0 0 15,0 0-15,0 21 16,0-21-16,-1 21 0,1 1 0,21-1 16,-21 0-16,21 0 15,0 0-15,0 0 16,0 1-16,0-1 0,21-21 16,0 0-16,1 21 0,-1-21 0,0 0 15,0 0-15,0 0 0,0 0 16,1 0-16,-1 0 0,0 0 15,0-21-15,-21 0 16,21 21-16,-21-22 0,0 1 0,21 21 16,-21-21-16,0 0 0,0 0 0,0 0 15,-21-1 1,0 22-16,21-21 0,-21 21 0,0 0 16,0 0-16,-1 0 15,1 0-15,21 21 0,-21-21 16,0 22-16,21-1 0,-21 0 15,0 0-15,21 0 16,0 0-16,0 1 0,0-1 16,21 0-1,0-21-15,0 0 16,0 0-16,0 0 0,1 0 16,-1 0-16,0 0 0,-21-21 15,21 21-15,0-21 0,-21-1 16,0 1-16,0 0 15,0 0-15,0 0 0,0 0 16,-21-1-16,0 1 16,0 21-16,0 0 15,-1 0-15,1 0 16,0 0-16,21 21 0,-21 1 0,0-22 16,21 21-16,0 0 0,-21 0 0,-1-21 15,22 21-15,0 0 0,0 1 0,0-1 16,0 0-16,0 0 15,0 0-15,0 0 16,22-21-16,-1 0 0,0 0 16,0 0-16,0 0 0,0 0 15,1 0-15,-1 0 0,0-21 16,0 0-16,-21 0 0,21 21 16,-21-21-16,0 0 0,0-1 0,0 1 15,0 0-15,0 0 0,0 0 16,0 0-16,-21 21 15,0 0-15,0 0 0,0 0 16,-1 0-16,1 0 0,0 21 16,0-21-16,21 21 0,-21 0 0,21 0 15,-21-21-15,21 21 16,-22 1-16,22-1 0,0 0 0,0 0 16,22 0-1,-1-21-15,0 0 0,0 0 0,0 0 16,0 0-16,1 0 15,-1 0-15,-21-21 0,21 21 0,-21-21 16,21 0-16,-21 0 0,0-1 16,0 1-16,0 0 15,-21 21-15,21-21 16,-21 21-16,0 0 0,-1 0 16,1 0-1,0 0-15,21 21 16,-21-21-16,21 21 0,-21-21 15</inkml:trace>
  <inkml:trace contextRef="#ctx0" brushRef="#br1" timeOffset="-132731.35">2074 16425 0,'-21'0'47,"21"22"-32,-21-1-15,21 0 16,0 0-16,0 0 16,0 0-16,0 1 15,0-1-15,0 0 16,21-21-16,0 0 16,0 0-1,1 0-15,-1 0 0,-21-21 16,21 0-16,0-1 15,-21 1-15,0 0 16,0 0-16,0 0 0,0 0 16,0-1-16,-21 22 0,21-21 15,-21 21-15,0 0 0,-1 0 16,1 0-16,21 21 16,-21 1-16,21-1 15,-21-21-15,21 21 0,0 0 0,0 0 16,0 0-16,0 1 15,0-1-15,0 0 0,0 0 16,21 0 0,0-21-1,0 0-15,1 0 0,-1-21 16,0 0-16,-21 0 16,0 0-16,0-1 15,0 1-15,0 0 16,0 0-16,0 0 15,-21 21 1,0 0-16,-1 0 16,22 21-16,0 0 15,-21-21-15,21 21 0,0 0 16,-21 1-16,21-1 16,0 0-16,0 0 15,21-21 1,0 0-16,1 0 15,-1 0-15,0-21 16,-21 0-16,0 0 16,0-1-16,0 1 15,0 0 1,-21 21 0,0 0-1,-1 21-15,22 0 16,0 1-16,0-1 15,0 0 1,22-21-16,-1 0 16,0 0-16,0 0 15,0 0-15,-21-21 16,21 21-16,-21-21 0,0-1 0,22 22 16,-22-21-16,0 0 0,0 0 15,0 0-15,-22 21 16,1-21-16,0 21 15,0 0 1,21 21-16,0 0 16,0 0-1,0 0-15,0 0 16,21-21 15,0 0-31,0 0 0,1 0 16</inkml:trace>
  <inkml:trace contextRef="#ctx0" brushRef="#br1" timeOffset="-131811.35">2942 16574 0,'0'0'0,"-21"0"16,0 0-16,0-22 15,-1 22-15,44 0 63,-1 0-63,0 0 15,0 0-15,0 0 0,0 0 16,1 0-16,20 0 0,-21 0 0,21 0 16,1 0-16,-1 0 0,0 0 0,1 0 15,-1 0-15,0 0 16,22 0-16,-22 0 0,22 0 0,-1 0 15,-20 0-15,20 0 0,-21 0 0,1 0 16,-1 0-16,0-21 0,-20 21 16,20 0-16,-21 0 0,0 0 0,0 0 15,1 0-15,-1 0 0,0 0 0,0 0 16,0-21 15,-21 0-15,0 0-1,-21 0 1,0 21-16,0-22 0,0 22 0,-22 0 16,22-21-16,0 21 15,0 0-15,0 0 0,-1 0 0,1 0 16,0 0-16,0 0 0,0 0 16,0 0-16,-1 0 15,44 0 16,-1 0-15,0 0-16,0 0 0,0 0 16,0 0-16,1 0 0,20 21 15,-21-21-15,0 0 0,0 0 16,1 0-16,-1 0 0,21 0 0,-21 22 16,0-22-16,1 0 15,-22 21 1,0 0-1,-22 0-15,1-21 16,0 21-16,-21-21 0,21 21 0,-1 1 16,1-1-16,0 0 0,-21 0 0,21 21 15,-1-20-15,1-1 0,0 0 16,0 0-16,0 0 0,0 0 0,-1 1 16,1-1-16,0 0 0,0-21 15,21 21 1,-21-21-16,0 0 15,21-21 1</inkml:trace>
  <inkml:trace contextRef="#ctx0" brushRef="#br1" timeOffset="-129021.46">4932 16171 0,'0'0'0,"21"0"15,-21-21-15,0 0 0,0 0 0,0 0 16,0 0-16,-21 21 16,0-22-16,-1 22 15,1 0-15,0 0 0,0 0 16,0 22-16,0-22 0,-1 21 16,-20 0-16,21 21 0,0-21 0,-22 22 15,22-22-15,0 21 0,0 1 16,0-1-16,0 0 0,21 1 0,0-1 15,0 0-15,0 1 0,0-1 0,0-21 16,0 21-16,0-20 0,0-1 16,21 0-16,0 0 0,21-21 0,-21 21 15,1-21-15,-1 0 0,0 0 0,21 0 16,-21 0-16,1 0 0,20-21 16,-21 21-16,0-21 0,0 0 0,1 0 15,20-1-15,-21 1 0,-21 0 16,21-21-16,0 21 0,1-1 15,-1-20-15,-21 21 0,0 0 0,21 0 16,-21-1-16,21 1 0,-21 42 31,0 1-15,-21-22-16,21 21 0,-21 0 0,21 0 16,-21 0-16,21 0 0,0 1 15,0-1-15,0 0 0,0 0 0,0 0 16,0 0-16,0 1 0,0-1 15,0 0-15,21-21 0,0 0 16,0 0-16,0 0 16,0 0-16,1 0 0,-22-21 15,21 21-15,0-21 0,0-1 0,0 1 16,-21 0-16,21 0 0,1 0 0,-22 0 16,0-22-16,0 22 0,0 0 15,0 0-15,21 0 0,-21-1 0,0 1 16,0 0-16,0 42 31,0 0-15,0 1-16,-21-1 0,21 0 15,-22 0-15,22 0 0,0 0 0,0 1 16,0-1-16,0 0 0,0 21 16,0-21-16,0 1 0,0-1 15,0 0-15,22-21 16,-1 0-16,21 0 0,-21 0 15,0-21-15,1 21 0,20-21 0,-21-1 16,21 1-16,1-21 16,-22 21-16,0 0 0,0-1 0,0 1 15,1-21-15,-22 21 0,0 0 0,0-1 16,0 1-16,-22 21 16,1 0-16,0 0 15,0 0-15,0 21 0,0-21 16,-1 0-16,22 22 0,0-1 15,22 0 1,-1 0-16,0-21 16,0 0-16,0 21 0,22-21 0,-22 0 15,0 21-15,0-21 0,0 22 16,0-1-16,-21 0 0,0 0 16,0 0-16,0 0 15,0 1-15,0-1 16,-21-21-16,21 21 15,21-21 1,1 0 0,-1 0-16,21-21 0,-21 0 15,0 21-15,22-22 0,-22 1 0,0 0 16,21 0-16,-20 0 0,-1 0 16,0-1-16,0 1 0,-21-21 0,0 21 15,21 0-15,-21-1 0,0 1 0,0 0 16,0 0-1,-21 21-15,0 0 16,0 0-16,21 21 0,-21 0 16,21 0-16,0 1 15,0-1 1,21-21-16,0 21 0,0 0 16,0 0-16,-21 0 15,0 1-15,0-1 16,0 0-16,0 0 15,0 0-15,0 0 0,0 1 16,0-1-16,0 0 16,0 0-16,21-21 15,1 0-15,-1 0 16,0 0-16,0 0 0,0 0 16,0 0-16,22-21 0,-22 21 15,0-21-15,21 0 0,-20-1 0,-1 1 16,21 0-16,-21 0 0,0 21 0,1-21 15,-1 0-15,0-1 0,-21 1 16,0 0-16,0 0 0,0 0 16,-21 21-1,0 0-15,-1 0 16,22 21-16,-21 0 0,0 0 0,0 0 16,21 1-16,-21-1 0,0 0 15,21 0-15,0 0 0,0 0 16,0 1-16,0-1 0,0 0 15,0 0-15,21-21 0,0 0 16,0 0-16,0 0 0,0 0 0,22 0 16,-22 0-16,21 0 0,-21-21 15,22 0-15,-1 21 0,-21-21 0,22-1 16,-22 1-16,0 0 0,0 0 0,0 0 16,0 0-16,-21-1 0,0 1 15,0 0-15,-21 42 47,0 0-47,0 1 16,21-1-16,0 0 0,-21 0 15,0 0-15,21 0 0,0 1 16,0-1-16,-22-21 0,22 21 16,0-42 15,22 0-31,-22-1 15,21 1-15,0 0 0,0 0 0,0 0 16,-21 0-16,21-1 0,1 1 0,-1 21 16,-21-21-16,21 21 15,-21 21 1,0 0-16,0 1 16,0-1-16,0 0 15,0 0-15,0 0 16,0 0-16,0 1 0,21-22 15,0 0-15,0 0 0,1 0 16,20 0-16,-21 0 0,0 0 16,0-22-16,22 1 0,-22 21 0,0-21 15,0 0-15,0 0 0,1 0 0,-1-1 16,0 1-16,21-21 0,-21 21 16,-21-22-16,22 22 0,-1-21 0,0 0 15,0-1-15,-21 1 0,0 0 0,0-1 16,0 22-16,21 0 0,-21 0 15,0 0-15,-21 42 32,0-21-32,21 21 0,-21 0 0,0 21 15,-1-20-15,22-1 0,-21 21 16,0-21-16,21 22 0,-21-22 0,21 21 16,0-21-16,0 22 0,0-22 0,0 21 15,0-21-15,0 0 0,0 1 16,0-1-16,0 0 0,0 0 0,0 0 15,0 0-15,0 1 0,0-1 16,21-21-16,0 0 16,0 0-16,1 0 15,-1-21-15,0-1 0,-21 1 0,21 0 16,0 21-16,0-21 0,1 0 0</inkml:trace>
  <inkml:trace contextRef="#ctx0" brushRef="#br1" timeOffset="-128804.59">7302 16447 0,'-21'0'15,"42"0"-15,-21 0 32,22 0-32,20 0 0,-21 0 15,0-22-15,0 22 0,1 0 0,20 0 16,-21-21-16,0 21 0,0-21 15,22 21-15,-22 0 0,0 0 16,0-21-16,0 21 0,1-21 16,-1 21-16</inkml:trace>
  <inkml:trace contextRef="#ctx0" brushRef="#br1" timeOffset="-128168.52">8445 16828 0,'43'-43'15,"-22"22"-15,0 0 16,0-21-16,0 20 0,1 1 0,-22 0 15,21 0-15,0-21 0,-21 20 0,0 1 16,0 0-16,21 21 0,-21-21 16,0 42-1,-21 21 1,21-20-16,0-1 16,-21 21-16,21 0 0,-21 22 0,21-22 15,0 22-15,0-1 0,0-20 16,0 20-16,0-21 0,0 22 0,0-1 15,0-20-15,21-1 0,-21 22 16,0-22-16,0 0 0,0 1 0,0-1 16,0 0-16,0 1 0,-21-1 0,21-21 15,-43 21-15,22-20 0,0-1 16,0 0-16,-22-21 0,1 0 0,0 0 16,-1 0-16,22 0 0,-21 0 0,0 0 15,-1-21-15,22 0 0,-21-1 16,21 1-16,-1 0 0,22-21 0,0 21 15,0-1-15,0-20 0,0 21 16,0-21-16,0 20 0,0 1 16,0-21-16,0 0 0,22-1 0,-22 22 15,21-21-15</inkml:trace>
  <inkml:trace contextRef="#ctx0" brushRef="#br1" timeOffset="-127976.62">8636 16150 0,'0'-21'0,"0"42"0,0-63 15,-21 42 1,21 21 15,0 0-31,0 0 0,21 1 16,-21-1-16</inkml:trace>
  <inkml:trace contextRef="#ctx0" brushRef="#br1" timeOffset="-127184.65">9165 16637 0,'0'0'0,"21"0"15,0-21-15,1 21 0,-22-21 16,21 0-16,-21-1 0,0 1 15,0 0-15,0 0 0,0 0 0,0 0 16,0-1-16,-21 1 0,-1 0 0,1 0 16,0 21-16,0 0 0,0 0 15,-22 0-15,22 0 0,-21 0 0,21 21 16,0 0-16,-22 0 0,22 1 0,0 20 16,0-21-16,21 0 0,0 22 15,0-22-15,0 0 0,0 0 0,0 0 16,0 0-16,21 1 0,0-22 15,0 0-15,0 0 0,22 0 16,-22 0-16,0 0 0,0 0 16,0-22-16,1 1 0,-1 0 0,0 0 15,0 0-15,0 0 0,0-1 0,-21 1 16,0 0-16,0 0 0,0 0 16,0 0-16,22-1 0,-1 44 31,-21-1-31,0 0 15,0 0-15,0 0 0,21 0 0,-21 1 16,21 20-16,-21-21 0,21 0 0,-21 0 16,21 1-16,1-1 0,-22 0 15,0 0-15,21-21 0,0 21 16,0-21 0,0 0-16,-21-21 0,21 0 15,-21 0-15,0 0 0,0-1 16,22 1-16,-22-21 0,0 21 0,0-22 15,21 22-15,-21-21 0,21 21 0,-21-22 16,0 22-16,0 0 0,21 21 16,0 0-16,-21 21 15,0 0 1,0 1-16,0-1 0,0 21 16,0-21-16,0 0 0,0 1 0,0-1 15,0 0-15,21-21 0,-21 21 0,0 0 16,22-21-16,-22 21 15,21-21 1,-21-21-16,21 21 16,-21-21-16,21 0 0,-21 0 0,0 0 15,21-1-15,-21 1 0,21-21 16,-21 21-16,22 0 0,-1-22 0,-21 22 16,21 0-16,0 0 0,-21 0 0,21-1 15,-21 44 32,0-1-47,0 0 16</inkml:trace>
  <inkml:trace contextRef="#ctx0" brushRef="#br1" timeOffset="-126744.9">10118 16404 0,'0'0'0,"0"-21"0,0 0 16,0 0-16,0 0 15,0-1-15,-22 22 0,1-21 0,0 21 16,0 0-16,0 0 16,0 21-16,-1 1 0,1-1 15,0 0-15,0 0 0,0 0 0,0 22 16,-1-22-16,22 0 0,0 21 0,0-21 15,0 1-15,0-1 0,0 0 16,0 0-16,0 0 0,0 0 0,22-21 16,-1 0-16,0 0 0,0 0 15,0 0-15,0-21 0,1 0 16,-1 0-16,0 0 0,0 0 0,0-22 16,0 22-16,1 0 0,-22-21 15,0 20-15,0 1 0,21-21 0,-21 21 16,0 0-16,0 42 15,0 0 1,0 0-16,0 0 0,0 0 0,0 1 16,0 20-16,0-21 0,0 0 15,0 0-15,0 22 0,0-22 0,0 0 16,0 0-16,21-21 0,0 0 16,21 0-16,-20-21 15,-1 0-15</inkml:trace>
  <inkml:trace contextRef="#ctx0" brushRef="#br1" timeOffset="-126252.83">11091 16193 0,'0'0'0,"21"-22"0,43-83 16,-43 83-16,-21 1 0,0-21 15,21 21-15,-42 42 16,0 0 0,0 0-16,0 22 0,-22 20 15,22-21-15,0 22 0,-21-1 0,20 1 16,1 21-16,0-1 0,0 1 0,-21 0 16,20 20-16,1-20 0,0 21 15,0-21-15,-21 20 0,20-20 0,1 21 16,-21-21-16,21 20 0,0-20 15,-1-21-15,-20 20 0,21-20 16,0-1-16,0-20 0,21-1 0,-22 0 16,22-21-16,-21 1 0,21-44 15,21-20 1,1 21-16,-1-21 0,0-22 0,0 22 16,0-22-16,0-20 0,22 20 0</inkml:trace>
  <inkml:trace contextRef="#ctx0" brushRef="#br1" timeOffset="-125957">10837 16722 0,'0'0'0,"-21"-43"0,21 22 0,-21 0 15,21 0-15,0-21 0,0 20 16,0 1-16,0 0 0,0 0 0,21 0 16,0-22-16,0 22 0,22 21 0,-22-21 15,21 0-15,-21 21 0,22 0 16,-22 0-16,21 0 0,-21 0 0,1 0 15,-1 21-15,0 0 0,-21 0 0,0 1 16,0-1-16,-21 21 16,0-21-16,-1 0 0,1 1 15,-21-1-15,0-21 0,20 21 0,-20 0 16,21 0-16,-21 0 0,20-21 0,1 22 16,0-22-16,42 0 31,22 0-31,-22-22 0,21 1 15,0 21-15,-20-21 0</inkml:trace>
  <inkml:trace contextRef="#ctx0" brushRef="#br1" timeOffset="-125605.2">11324 16341 0,'0'0'0,"21"-21"15,-21-1 1,21 22-16,1 0 0,-1 0 15,0 22-15,0-1 16,-21 0-16,21 0 0,-21 0 0,21 0 16,-21 1-16,0-1 0,22 0 0,-22 0 15,21 0-15,-21 0 0,0 1 0,0-1 16,0 0-16,0 0 0,0 0 16,-21-21-1,-1 0 1,22-21-16,0 0 15,0 0-15,0-22 16,0 22-16,0 0 0,0-21 0,0 21 16,22-1-16,-22-20 0,21 21 15,0 0-15,0 0 0,0-1 16,0 22-16,1 0 0,-1 0 16,0 0-16,-21 22 0,21-22 15,-21 21-15,21-21 16</inkml:trace>
  <inkml:trace contextRef="#ctx0" brushRef="#br1" timeOffset="-124892.52">11959 16341 0,'0'-21'32,"-21"21"-32,0 0 15,0 0-15,21 21 16,-22-21-16,22 21 0,-21 0 0,21 0 15,-21 0-15,21 1 0,0-1 0,0 0 16,0 0-16,0 0 0,0 0 16,0 1-16,0-1 0,21 0 15,0-21-15,-21 21 0,22-21 0,-1 0 16,0 0-16,0 0 0,0 0 16,0 0-16,1-21 0,-1 0 15,0 0-15,-21-1 16,0 1-16,0 0 0,0 0 0,0 0 15,0 0-15,0-22 0,0 22 0,0 0 16,0 0-16,-21 0 0,0-1 16,-1 22-16,1 0 0,0 0 0,0 0 15,0 0-15,0 22 0,21-1 16,-22 0-16,22 0 0,0 0 16,0 0-16,22 1 0,-1-22 15,0 21-15,0-21 0,21 0 0,-20 0 16,20 0-16,0 0 0,1 0 0,-1 0 15,0 0-15,1-21 0,-1 21 16,0-22-16,-21 1 0,1 21 16,-1-21-16,0 0 0,0 21 0,-21-21 15,0 0-15,0 42 32,0 0-32,0 0 15,-21 0-15,0 0 0,21 22 0,-21-1 16,21-21-16,-22 22 0,1-1 15,0 0-15,21 22 0,-21-22 0,0 0 16,0 22-16,-1-22 0,22 22 0,-21-22 16,0 0-16,21 22 0,0-22 0,0 1 15,-21-1-15,21 0 16,-21 1-16,21-1 0,-21 0 0,21-21 16,-22 22-16,22-22 0,0 0 0,0 0 15,-21 0-15,0-21 0,0 0 16,21-21-1,-21 0-15,21 0 0,-21 0 16,21 0-16,0-22 0,-22 22 0,1 0 16,21 0-16,-21 0 0,21-22 0,0 22 15,0 0-15,0-21 0,0 20 16,0-20-16,0 21 0,0-21 0</inkml:trace>
  <inkml:trace contextRef="#ctx0" brushRef="#br1" timeOffset="-124684.64">12361 16087 0,'0'0'0,"0"-21"0,0-1 16,21 22 46,1 0-46,-22 22-16,21-22 16,-21 21-16</inkml:trace>
  <inkml:trace contextRef="#ctx0" brushRef="#br1" timeOffset="-124344.81">12636 16447 0,'0'0'0,"43"21"16,-22-21 0,0 0-16,0 0 0,0-21 15,1 21-15,-1-22 0,0 1 0,0 21 16,0-21-16,0 0 0,1 0 0,-22 0 16,0-1-16,0 1 15,-22 21 1,1 0-16,-21 0 0,21 21 15,0-21-15,-1 22 0,1-1 0,0 0 16,0-21-16,21 21 0,-21 0 16,21 0-16,-21 1 0,21-1 0,0 0 15,0 0-15,0 0 0,0 0 0,0 1 16,0-1-16,0 0 16,21-21-16,0 0 15,0 0-15,0 0 0,0 0 0,1 0 16,-1 0-16,0-21 0,0 0 15</inkml:trace>
  <inkml:trace contextRef="#ctx0" brushRef="#br1" timeOffset="-123792.61">13314 16235 0,'-21'0'31,"-1"0"-31,1 0 15,21 21-15,-21-21 0,0 21 0,21 0 16,0 1-16,-21-22 0,0 21 0,21 0 16,-22 0-16,22 0 0,0 0 0,0 1 15,0-1-15,0 0 16,0 0-16,0 0 0,22-21 16,-1 0-16,0 0 0,0 0 15,0 0-15,0 0 0,1 0 16,-1 0-16,0 0 0,0-21 15,21 0-15,-20 0 0,-1 21 0,0-43 16,0 22-16,0 0 0,0-21 0,1-1 16,-1 22-16,0-42 0,0 20 15,0 1-15,0-21 0,1 20 16,-22-20-16,0 20 0,21 1 0,-21 21 16,0-21-16,0 20 0,0 1 0,0 0 15,0 0-15,-21 21 16,-1 0-1,1 21-15,0 0 0,21 0 16,0 1-16,-21-1 0,0 0 0,21 21 16,-21 1-16,21-22 0,-22 21 0,22 0 15,0 1-15,-21-1 0,0 0 16,21 1-16,0-22 0,0 21 0,0 1 16,0-22-16,0 0 0,0 21 15,0-21-15,0 1 0,0-1 0,0 0 16,0 0-16,21-21 15,0 0-15,1 21 0,-1-21 16,0 0-16,0 0 0,0 0 0,0 0 16,1-21-16,-1 21 0,0-21 0,0 0 15,0 21-15</inkml:trace>
  <inkml:trace contextRef="#ctx0" brushRef="#br1" timeOffset="-123484.78">13652 15939 0,'0'0'0,"-21"0"16,42 0 0,1 0-1,-1 0-15,21 0 0,-21 0 0,22 0 16,-1 0-16,21 0 0,-20 0 0,20-22 15,1 22-15,-1 0 0,1 0 0,-1 0 16,1 0-16,-22-21 0,22 21 16,-43 0-16,21 0 0,-21 0 15,0 0-15,1 0 0,-44 0 47,1 0-47,0 0 0,0 0 16</inkml:trace>
  <inkml:trace contextRef="#ctx0" brushRef="#br1" timeOffset="-116260.84">7091 14055 0,'0'-21'31,"-21"21"-16,-1 0 17,22-22-32,-21 22 15,0 0-15,0 0 16,0 0 0,0 0-1,-1 0-15,1 0 47,0 0-47,0 0 16,0 0-1,0 0-15,-1 0 32,1 0-32,21 22 0,-21-22 15,21 21-15,-21-21 16,21 21-16,-21-21 15,21 21-15,-21 0 0,21 0 16,0 1-16,0-1 16,0 0-16,0 0 15,0 0-15,0 0 16,0 1 0,21-22-16,0 0 0,-21 21 15,21-21-15,0 0 0,0 0 16,1 0-16,-1 0 15,0 0-15,0 0 16,0 0-16,0 0 0,1 0 16,-1 0-16,0-21 0,-21-1 15,21 22-15,0 0 0,-21-21 0,0 0 16,21 0 0,-21 0-16,0 0 0,0-1 15,0 1 1,0 0-16,0 0 15,0 0 1,-21 21-16,21-21 0,-21 21 16,0 0-16,0-22 15,0 1-15,-1 21 0,1 0 16,0 0-16,0 0 16,0 0-16,0 0 15,-1 0-15,1 0 16,0 21-16,0-21 0,21 22 0,-21-1 15,0 0-15,21 0 0,-22 0 16,22 0 0,0 1-16,0-1 0,0 0 0,0 0 15,0 0-15,0 0 0,0 1 16,22-1-16,-22 0 16,21-21-16,0 0 0,0 21 15,0-21-15,0 0 0,1 0 16,-1 0-16,0 0 0,0 0 0,0 0 15,0-21-15,-21 0 0,22 21 16,-1-21-16,-21-1 0,21 1 16,-21 0-16,0 0 0,0 0 15,0 0-15,0-1 0,-21 22 0,21-21 16,-21 0-16,-1 21 0,1 0 16,0 0-16,0 0 15,0 0-15,0 21 16,21 0-16,-22-21 15,22 22-15,-21-22 0,21 21 16,-21 0-16,21 0 16,0 0-16,21-21 47,0 0-47</inkml:trace>
  <inkml:trace contextRef="#ctx0" brushRef="#br1" timeOffset="-109447.92">3429 2032 0,'21'0'406,"0"0"-296,0 0-95,1 0 141</inkml:trace>
  <inkml:trace contextRef="#ctx0" brushRef="#br1" timeOffset="-104817.21">3450 1969 0,'0'0'0,"-21"21"16,0-21-1,0 0-15,-1 0 16,22 21-1,22-21 32,-1 0-31,0 0-16,0-21 0,0 21 16,0 0-16,1 0 0,-1-21 15,21 21-15,-21 0 0,0-22 0,1 22 16,-1-21-16,21 21 0,-21 0 15,0 0-15,1-21 0,-1 21 16,0 0-16,0 0 0,-21-21 0,21 21 16,0 0-16,1 0 0,-1-21 15,0 21-15,0 0 0,0-21 16,0 21-16,1 0 0,-1 0 16,0-22-16,0 1 0,0 21 15,0 0-15,1 0 0,-1-21 16,0 21-16,0 0 15,0-21-15,0 21 0,1 0 16,-1 0-16,0-21 0,0 21 16,0 0-16,0-21 0,1 21 15,-1 0-15,0 0 0,0 0 16,0 0-16,0-22 0,1 22 16,-1 0-16,0 0 0,0 0 15,0 0-15,0 0 0,1 0 16,-1 0-16,0-21 0,0 21 15,0 0-15,0 0 0,1 0 0,-1 0 16,0 0-16,0 0 16,0 0-16,0 0 0,1 0 15,-1 0-15,0 0 16,0 0-16,0 0 16,0 0-16,1 0 15,-1 0-15,0 0 16,0 0-16,0 0 0,0 0 15,1 0-15,-1 0 16,0 0-16,0 0 0,0 0 16,0 0-16,1 0 15,-1 0-15,0 0 16,0 0-16,0 0 0,0 0 16,1 0-16,-1 0 0,0 0 15,21 21-15,-21-21 0,1 0 0,20 0 16,-21 22-16,0-22 0,0 0 15,1 0-15,-1 21 0,0-21 0,0 0 16,0 0-16,22 21 0,-22-21 16,0 0-16,0 21 0,0-21 15,0 21-15,1-21 0,-1 0 16,0 21-16,0-21 0,0 0 16,0 0-16,1 22 0,-1-22 15,0 0-15,0 0 0,-21 21 16,21-21-16,0 0 0,-21 21 15,22-21-15,-1 21 0,0 0 16,0-21 0,-21 21-16,21-21 0,-21 22 15,21-22-15,-21 21 16,22-21-16,-22 21 0,21-21 16,-21 21-1,21-21-15,-21 21 16,21-21-16,-21 21 15,21-21-15,0 22 0,1-22 16,-1 0-16,-21 21 16,21-21-16,0 0 0,-21 21 15,21-21-15,0 21 0,1-21 0,-1 21 16,0-21-16,0 21 16,0-21-16,0 22 0,1-22 15,-1 0-15,-21 21 16,21-21-16,-21 21 0,21-21 0,0 0 15,-21 21-15,21-21 0,1 0 16,-22 21-16,21 0 0,0-21 16,0 22-16,-21-1 15,21 0-15,0-21 0,-21 21 16,22 0-16,-22 0 16,21-21-16,0 22 0,-21-1 0,21 0 15,0-21-15,-21 21 0,0 0 16,21-21-16,1 21 0,-22 1 0,21-1 15,-21 0-15,21-21 16,-21 21-16,21 0 0,-21 0 16,0 1-16,21-1 15,-21 0-15,21-21 0,-21 21 16,0 0-16,22 0 16,-22 1-16,21-22 15,-21 21-15,0 0 16,0 0-1,0 0-15,0 0 16,0 1-16,0-1 16,0 0-1,0 0-15,0 0 16,-21 0 0,-1 1-16,1-1 15,21 0-15,-21 0 16,21 0-16,-21-21 0,21 21 15,0 1-15,-21-1 16,0 0-16,-1 0 16,1 0-16,21 0 0,-21 1 15,0-22-15,21 21 16,-21 0-16,0-21 0,21 21 0,-22-21 16,1 21-16,0-21 0,21 21 15,-21-21-15,0 22 0,0-1 16,-1 0-16,1-21 15,0 0-15,21 21 0,-21-21 0,0 0 16,0 21-16,-1-21 0,1 21 16,0-21-16,0 22 15,0-22-15,0 21 0,-1-21 16,22 21-16,-21-21 16,0 0-16,0 21 15,0-21-15,21 21 0,-21-21 16,-1 21-16,1-21 15,0 0-15,0 22 16,0-22-16,0 21 16,-1-21-1,1 0-15,21 21 0,-21-21 0,0 21 16,0-21 0,0 0-1,21 21-15,-22-21 0,1 0 16,21 21-16,-21-21 15,0 0 1,21 22-16,-21-22 0,0 0 16,-1 21-1,1-21-15,0 21 16,0-21 0,21 21-1,-21-21-15,0 0 16,21 21-16,-22-21 31,22-21 32,22 21-48,-22-21-15,21 21 16,0-21-16,0 21 15,-21-21-15,21 21 0,0 0 16,1-22-16,-22 1 0,21 21 0,0-21 16,0 21-1,-21-21-15,21 0 0,0 0 16,1 21-16,-22-22 0,21 1 16,0 0-1,0 21-15,-21-21 0,0 0 0,21 21 16,-21-21-16,21 21 0,-21-22 15,22 1 1,-22 0-16,21 21 16,-21 21 77,0 0-77,0 1-16,-21-22 0,-1 21 16,1-21-16,21 21 0,-21 0 15,0-21-15,0 21 16,0-21-16,21 21 16,-22 1-16,1-22 0,0 21 15,0 0 1,0 0-16,0-21 0,-1 21 15,22 0-15,-21-21 16,0 0-16,21 22 0,-21-22 16,21 21-16,-21 0 15,0 0 17,-1-21-32,22 21 15,22-21 79,-1 0-78,0 0-1,0 0-15,0 0 0,0 0 16,1 0-16,-1 0 15,0 0-15,0 0 16,0 0-16,0 0 0,1 0 16,-1 0-16,0 0 15,0 0-15,0 0 16,0 0-16,1 0 16,-1 21-1,0-21 1,-21 22-16,0-1 15,21-21-15,-21 21 16,0 0 0,-21-21 93,0 0-93,0 0-1,-1 0 1,1-21-16,0 21 16,0 0-16,0 0 15,0 0-15,-1 0 0,1-21 16,0 21-16,0 0 15,0 0-15,0 0 16,-1 0-16,1 0 16,0-21-16,0 21 15,0 0-15,0 0 16,-1 0 0,1 0-16,0 0 15,0 0 1,21-22 31,0 1-16,21 21-31,0 0 16,-21-21-16,21 21 15,1-21-15,-1 0 0,0 21 16,-21-21-16,21-1 0,0 22 0,0-21 15,1 0-15,-1 21 0,0-21 16,0 0-16,0 21 0,0-21 0,1-1 16,-1 1-16,0 0 0,0 21 15,0-21-15,0 21 16,1-21-16,-22 0 0,21 21 0,0 0 16,0-22-16,0 22 31,-42 22 16,0-22-47,21 21 15,-21 0-15,0 0 16,-1-21-16,22 21 0,-21-21 0,0 21 16,0-21-16,0 22 0,0-1 15,-1 0-15,1-21 0,-21 21 0,21 0 16,0 0-16,-1 1 0,1-22 15,0 21-15,0 0 0,0-21 0,21 21 16,-21-21-16,21 21 0,-22-21 0,22 21 16,0 1-1,0-1 1,0 0 0,22-21-1,-1 0-15,0 0 0,-21 21 16,21-21-16,0 0 0,0 0 15,1 0-15,-1 21 0,0-21 16,0 21 0,0-21-16,-42-21 109</inkml:trace>
  <inkml:trace contextRef="#ctx0" brushRef="#br1" timeOffset="-101193.12">6286 4509 0,'-21'21'16,"0"-21"0,21 21-16,0 0 15,-21-21 1,42 0 31,0 0-32,0-21 1,1 21-16,-22-21 16,21 21-16,0 0 15,-21-21-15,21 21 0,0 0 16,-21-22-16,21 22 0,1 0 0,-1-21 15,0 21-15,0 0 0,21-21 16,-20 0-16,20 21 0,-21-21 0,21 21 16,1-21-16,-1 21 0,0-22 15,1 1-15,-22 21 0,21-21 0,1 21 16,-22-21-16,21 21 0,-21 0 0,22-21 16,-22 21-16,21-21 0,-21 21 15,0-22-15,22 22 0,-22-21 0,0 21 16,0-21-16,22 21 15,-22-21-15,21 0 0,-21 21 0,22-21 16,-1 21-16,-21-22 0,21 22 16,1-21-16,-1 0 0,-21 21 0,22-21 15,-1 21-15,0 0 0,-21-21 0,22 21 16,-22-21-16,21 21 0,1 0 16,-22-22-16,21 1 0,0 21 0,1 0 15,-22-21-15,21 21 0,-21 0 16,22 0-16,-1-21 0,-21 21 15,0-21-15,22 21 0,-1 0 0,-21 0 16,22 0-16,-22-21 0,21 21 16,0 0-16,1 0 0,-1 0 0,0 0 15,1 0-15,-1 0 0,0-22 16,22 22-16,-22 0 0,22 0 0,-22 0 16,22 0-16,-22 0 0,21 0 0,-20 0 15,-1 0-15,0 0 0,1 0 16,-1 0-16,0 0 0,22 0 0,-22 0 15,22 0-15,-22 0 0,22 0 16,-1 0-16,1 0 0,-22 0 0,21 0 16,1 0-16,-1 0 0,1 22 0,-22-22 15,1 0-15,20 0 16,-21 0-16,1 0 0,-1 0 0,0 21 16,1-21-16,-1 0 0,0 0 0,1 0 15,-1 21-15,22-21 0,-22 0 16,0 0-16,1 21 0,20-21 0,-21 21 15,1-21-15,-1 0 0,0 21 16,1 1-16,-1-22 0,0 21 0,1-21 16,-1 21-16,0-21 0,1 21 15,-1-21-15,-21 21 0,22-21 0,-1 21 16,-21 1-16,21-22 0,-20 21 0,20 0 16,0-21-16,-21 21 15,22 0-15,-1-21 0,0 21 0,1 1 16,-1-22-16,0 21 0,1 0 15,-22-21-15,21 21 0,1 0 0,-1-21 16,-21 21-16,21-21 0,-20 22 0,-1-22 16,21 21-16,-21 0 0,0-21 15,1 21-15,-1-21 0,21 21 0,-21 0 16,0-21-16,1 22 0,-1-22 0,0 21 16,0 0-16,0-21 0,0 21 15,1 0-15,-1 0 0,0-21 0,0 22 16,0-1-16,0-21 0,1 21 0,-1 0 15,0 0-15,0-21 16,-21 21-16,21 1 0,0-1 0,1 0 16,-1 0-16,0 0 0,0 22 15,0-22-15,0 0 0,1 0 0,-1 0 16,0 0-16,-21 1 0,21 20 0,0-21 16,0 0-16,1 0 0,-22 1 15,21-1-15,0 0 0,0 0 0,-21 0 16,21 0-16,0 1 0,1-1 0,-1 0 15,0 0-15,0 0 0,0 0 16,-21 1-16,21-1 0,1 0 0,-1 0 16,-21 0-16,21 0 0,-21 1 0,21 20 15,-21-21-15,0 0 16,21 0-16,-21 1 0,21-1 0,1 0 16,-22 21-16,0-21 0,0 1 0,21-1 15,-21 0-15,21 0 0,-21 0 16,0 0-16,0 1 0,0-1 0,0 0 15,21 0-15,-21 0 0,0 0 0,0 1 16,0-1-16,0 0 0,0 0 16,0 0-16,0 0 0,0 1 0,21-1 15,-21 0-15,0 0 0,0 0 16,0 0-16,0 1 0,0-1 16,0 0-16,0 0 0,0 0 0,0 0 15,0 22-15,0-22 0,0 21 16,-21-21-16,0 1 0,0 20 0,0-21 15,-1 0-15,22 0 0,-21 22 16,0-22-16,0 0 0,21 0 0,-21 0 16,0-21-16,21 22 0,-22-1 0,22 0 15,-21-21-15,0 21 0,21 0 16,-21-21-16,0 21 0,0-21 0,21 22 16,-22-22-16,1 21 0,0 0 0,0-21 15,0 21-15,0-21 0,21 21 0,-22-21 16,1 21-16,0-21 0,0 22 15,0-22-15,0 21 0,-1-21 16,1 21-16,0-21 0,21 21 16,-21 0-16,0-21 0,0 21 15,21 1 1,-22-22-16,1 0 16,21 21-16,0-42 78,21-1-63,1 1-15,-1 0 16,-21 0-16,21 21 16,0-21-16,0 0 15,0-1-15,1 1 0,-1 0 16,0 0-16,0 21 0,0-21 0,-21 0 15,21-1-15,1 22 0,-1-21 0,-21 0 16,21 0-16,-21 0 16,21 0-16,0 21 0,-21-22 0,0 1 15,21 21-15,-21-21 16,22 21-16,-22-21 0,0 42 109,0 0-109,-22-21 0,22 21 16,-21-21-16,21 22 0,-21-1 16,21 0-16,0 0 0,-21-21 15,0 21-15,21 0 0,-21-21 0,21 22 16,0-1-16,-22-21 0,1 21 15,0 0-15,0-21 0,21 21 16,-21-21-16,0 21 0,21 1 16,-22-22-16,1 21 0,0-21 15,21 21-15,-21-21 0,0 21 16,0-21 0,-1 21-16,1-21 15,0 0-15,21 21 16,-21-21-16,21 22 47,0-1-32,21-21 1,0 0-16,0 0 0,1 0 16,-1 0-16,0 0 0,0 0 15,0 0-15,0 0 0,22 0 0,-22 0 16,0 0-16,0 0 0,22 21 0,-22-21 15,0 0-15,0 0 0,0 0 0,0 21 16,1-21-16,20 21 0,-21-21 16,0 21-16,0-21 0,1 0 15,-1 22-15,0-1 0,0-21 16,-21 21-16,21-21 0,-21 21 16,21 0-1,1-21 79,-22-21-16,0 0-78,-22 21 0,1-21 0</inkml:trace>
  <inkml:trace contextRef="#ctx0" brushRef="#br1" timeOffset="-88133.57">8340 2582 0,'0'-21'16,"0"0"-16,21 21 0,-21-21 15,21 0-15,-21 0 16,0-1 0,0 1-1,0 0 17,0 42-1,0 0-31,-21 1 0,21-1 15,-21 0-15,21 0 0,0 0 0,-22 0 16,1 1-16,0-1 0,0 0 16,21 21-16,-21-21 0,0 1 0,21-1 15,-22 0-15,1 0 0,0 0 0,21 0 16,-21 1-16,0-1 0,0 0 16,-1 0-16,1 0 0,0-21 15,0 21-15,0 1 0,0-1 0,-1 0 16,1-21-16,21 21 0,-21-21 15,0 21-15,21 0 16,0-42 31,21 0-47,0 21 16,0-21-16,1 0 0,-1 0 15,0-1-15,0 1 0,0 0 16,0 0-16,1 0 0,-1 0 15,0-1-15,0-20 0,21 21 0,-20 0 16,-1-22-16,0 22 0,0 0 16,-21-21-16,21 21 0,0-1 0,-21 1 15,0 0-15,22-21 0,-1 21 0,-21-1 16,21 1-16,-21 0 0,0 0 16,21 0-16,0 0 15,-21-1 1,0 44 15,0-1-15,0 0-16,-21 21 15,0-21-15,0 1 0,21 20 16,-21-21-16,-1 21 0,1 1 0,0-22 16,0 21-16,-21-21 0,20 22 15,1-22-15,-21 21 0,21-21 0,0 1 16,-1-1-16,-20 21 0,21-21 0,0 0 15,0-21-15,-1 22 0,1-1 16,0 0-16,0 0 0,0-21 0,0 21 16,-1 0-16,1-21 15,0 22-15,42-44 63,0 22-63,1-21 0,-1 21 15,0-21-15,0 0 0,0 21 0,0-21 16,1 0-16,-1-1 0,21 1 16,-21 0-16,0-21 0,22 21 0,-22-1 15,21-20-15,-21 0 0,1 21 0,-1-22 16,21 1-16,-21 21 0,0-22 16,1 22-16,-1-21 0,0 21 0,0 0 15,-21-22-15,21 22 0,-21 0 0,21 0 16,1 0-1,-22-1-15,0 1 0,0 0 0,0 0 32,21 21-32,-21 21 31,0 0-31,-21-21 16,-1 21-16,22 22 0,-21-22 15,0 0-15,21 21 0,-21-20 0,0 20 16,0 0-16,-1-21 0,1 22 0,0-1 15,21-21-15,-21 22 0,0-1 16,0-21-16,-22 21 0,22-20 0,0-1 16,0 0-16,0 21 0,-1-21 0,1 1 15,0-1-15,0-21 0,0 21 16,0 0-16,21 0 0,-22-21 16,1 21-16,0-21 0,21 22 15,-21-22-15,0 21 16,21-42 15,21 21-15,0-22-16,0 1 15,0 21-15,1-21 0,-1 0 0,0 0 16,0 0-16,0-1 0,22-20 0,-22 21 16,0-21-16,21-1 15,1 22-15,-22-21 0,0-1 0,21 1 16,-21 0-16,1-1 0,-1 1 0,21 21 15,-42-21-15,21 20 0,0-20 16,1 21-16,-22 0 0,0 0 0,0-1 16,21 1-1,-42 21 17,-1 21-17,1 1-15,21-1 0,-21 0 16,0 0-16,0 0 0,0 22 15,-1-22-15,1 21 0,0-21 0,0 22 16,0-1-16,0 0 0,-22-21 16,22 22-16,0-1 0,-21 0 0,20-20 15,1 20-15,-21-21 0,21 0 0,0 22 16,-1-22-16,1 0 0,0 0 16,0 0-16,0 0 0,0 1 0,-1-1 15,1 0-15,21 0 0,-21 0 16,0-21-16,21 21 15,21-42 32,0 21-47,-21-21 16,21 0-16,1 21 0,-1-21 0,0 0 16,0-1-16,0 1 0,0 0 15,1-21-15,20 21 0,-21-22 0,21 22 16,-20-21-16,20-1 0,-21 22 0,21-21 15,-20 0-15,-1-1 0,21 1 16,-21 21-16,0-22 0,1 22 0,-1-21 16,0 21-16,0 0 0,0-1 0,-21 1 15,0 0-15,21 0 0,1 21 16,-22-21-16,21 21 0,-21-21 0,21 21 16,-21-22-16,-21 22 46,0 22-46,-1-1 16,1 0-16,0 0 0,0 0 16,0 22-16,0-22 0,-1 21 0,-20 0 15,21 1-15,0-1 0,-22 0 0,22-20 16,-21 20-16,0 0 0,-1 1 16,22-22-16,-21 21 0,-1-21 0,22 0 15,-21 22-15,21-22 0,0 0 0,-22 0 16,22 0-16,0 1 15,0-1-15,0 0 0,21 0 0,-22-21 16,1 21-16,21 0 0,0 1 16,-21-22-16,21-22 47,21 1-32,0 0-15,1 21 0,-22-21 0,21 0 16,0 21-16,21-21 0,-21-1 0,1 1 15,20-21-15,-21 21 0,21 0 16,1-22-16,-1 22 0,0-21 0,1-1 16,-1 1-16,0 0 0,-20-1 0,20 1 15,-21 0-15,21-1 16,-20 22-16,-1-21 0,0 21 0,0-22 16,0 22-16,0 0 0,1 0 0,-1 21 15,-21-21-15,21 21 0,-21-21 16,21 21-16,-21-22 0,21 1 15,-21 42 17,-21-21-17,0 22-15,21-1 0,-21 21 0,-22-21 16,22 22-16,0-1 0,-21 0 16,21 1-16,-22-1 0,1 0 0,0 1 15,-1-1-15,22 0 0,-21-21 16,-1 22-16,1-1 0,0-21 15,-1 22-15,1-22 0,21 0 0,-21 0 16,20 0-16,1 0 0,0 1 0,0-1 16,-21 0-16,42 0 0,-22 0 15,1-21-15,21 21 0,-21 1 0,42-22 63,0 0-63,-21-22 0,22 1 0,-1 21 15,0-21 1</inkml:trace>
  <inkml:trace contextRef="#ctx0" brushRef="#br1" timeOffset="-78306.32">1947 17272 0,'0'0'0,"0"-21"16,21 21-16,-21 21 46,-21 0-46,21 0 16,-21 1-16,0-1 0,0 0 16,0 21-16,21 1 0,-22-1 15,-20 0-15,21 1 0,0-1 0,0 21 16,-1-20-16,1-1 16,0 0-16,0 1 0,0-1 0,0 0 15,-1-20-15,22-1 0,0 0 16,-21 0-16,21 0 0,-21 0 15,21 1-15,0-44 32,0 1-17,21 0-15,0 0 0,-21 0 0,22 0 16,-1-22-16,0 1 0,21 0 16,-21-1-16,1 1 0,-1-22 0,0 22 15,21 0-15,-21-1 0,1 1 16,-1 0-16,0-1 0,0 22 15,-21 0-15,0 0 0,21 0 16,-21 0-16,21 21 0,-21 21 31,-21 0-15,0 0-16,0 21 0,0-20 0,21 20 16,-21 0-16,-22 22 0,22-22 15,0 0-15,0 22 0,-22-22 0,22 1 16,0-1-16,-21 0 15,21 1-15,-1-1 0,1-21 16,0 21-16,0-20 0,0-1 0,21 0 16,-21-21-16,21 21 0,0 0 31,0-42-15,0 0-16,21 0 15,-21 0-15,21-1 0,0 1 0,0-21 16,0 0-16,22-1 0,-22-20 15,21-1-15,-21 1 0,22-1 16,-1 1-16,-21-1 0,22 22 0,-22-22 16,21 22-16,-21 0 15,0-1-15,1 22 0,-22-21 0,0 21 16,0 0-16,0 42 31,-22 0-31,1 0 0,-21 21 16,21-20-16,0 41 0,-22-21 0,22 22 15,-21-1-15,-1 1 0,22-1 16,-21-20-16,21 20 0,-22-20 16,22-1-16,0 0 0,0 1 0,21-22 15,0 0-15,0 0 0,-21 0 16,21 0 0,0-42 15,0 0-31,0 0 15,0 0 1,21 0 0</inkml:trace>
  <inkml:trace contextRef="#ctx0" brushRef="#br1" timeOffset="-77160.92">2646 17865 0,'0'0'0,"-21"0"0,-1 0 16,1 0-16,0 0 15,0 0-15,0 0 0,0 0 0,-1 0 16,22-21 0,22 21 15,-1 0-31,0 0 0,0 0 16,0 0-16,0 0 0,22 0 15,-22-22-15,21 22 0,1 0 16,-1 0-16,0 0 0,22-21 15,-22 21-15,22 0 0,-1 0 16,1-21-16,20 0 0,-20 21 0,-1 0 16,22 0-16,-22-21 0,1 21 15,-1 0-15,1 0 0,-22 0 0,1-21 16,-1 21-16,0 0 0,-21 0 16,1 0-16,-1 0 0,0 0 0,-21-22 46,-21 22-46,0 0 16,-1 0-16,1-21 0,0 21 16,0-21-16,0 21 0,-22-21 0,22 21 15,0-21-15,-21 21 0,21 0 16,-1-21-16,-20 21 0,21-22 16,0 1-16,0 21 0,-22-21 0,22 21 15,21-21-15,-21 21 0,0 0 16,21-21-16,-21 21 0,42 21 62,0-21-62,0 21 16,0-21-16,0 21 16,1-21-16,-1 21 0,21-21 0,-21 0 15,22 22-15,-22-22 0,0 21 16,21-21-16,-21 0 0,1 0 0,-1 0 15,0 21-15,0-21 0,0 0 16,0 0-16,1 0 0,-22 21 16,0 0-1,0 0-15,0 1 16,-22-1-16,22 0 16,-21 0-16,0 0 0,-21 0 0,21 1 15,-1 20-15,-20-21 16,21 0-16,-21 22 0,-1-22 0,1 21 15,21-21-15,-22 22 0,1-22 16,21 21-16,-21-21 0,20 0 0,1 1 16,0-1-16,21 0 0,-21 0 15,21 0-15,0-42 63,21 21-63,-21-21 15,0 0 17,-21 0-17</inkml:trace>
  <inkml:trace contextRef="#ctx0" brushRef="#br1" timeOffset="-75948.38">4805 17314 0,'0'-21'0,"0"0"16,-21 42 31,21 0-47,-22 1 15,1 20-15,21 0 0,-21 22 0,21-22 16,-21 22-16,0-1 0,21-21 16,0 22-16,-21-1 0,21-20 0,-22-1 15,22 0-15,0 1 16,0-22-16,0 0 0,0 0 0,0 0 16,22 1-16,-1-1 0,0-21 15,0 0-15,0 0 16,0 0-16,1-21 15,-22-1-15,21 1 0,-21 0 16,0 0-16</inkml:trace>
  <inkml:trace contextRef="#ctx0" brushRef="#br1" timeOffset="-75760.5">4445 17822 0,'0'0'0,"21"0"47,0 0-47,22-21 0,-22 21 16,21-21-16,-21 0 0,22 21 0,-1-21 15,0 0-15,1 21 0,-1-22 16,0 1-16,1 21 0,-1-21 0,-21 21 16</inkml:trace>
  <inkml:trace contextRef="#ctx0" brushRef="#br1" timeOffset="-75364.72">5038 17738 0,'0'-21'16,"0"-1"-16,0 1 0,21 21 16,-21-21-1,21 21-15,0 0 0,0 0 16,0 21-16,1-21 0,-22 21 15,21 1-15,0-1 0,0 0 0,-21 21 16,21-21-16,-21 1 0,21 20 16,-21-21-16,0 0 0,0 22 0,0-22 15,0 0-15,0 0 0,0 0 16,0 0-16,0 1 16,0-44 15,0 1-31,0 0 15,0 0-15,0-21 0,0 20 0,0 1 16,0-21-16,0 21 0,22-22 16,-22 22-16,21 0 0,-21 0 0,0 0 15,21 0-15,0 21 0,0 0 16,0 0-16,1 0 16,-1 0-16,0 0 0,0 21 15,-21 0-15,21-21 0</inkml:trace>
  <inkml:trace contextRef="#ctx0" brushRef="#br1" timeOffset="-72900.41">5969 17907 0,'0'0'0,"0"-21"0,21 0 0,0 0 15,-21-1-15,0 1 16,0 0-16,0 0 0,0 0 15,0 0-15,0-1 0,-21 22 16,0 0-16,-21 0 0,20 0 16,1 0-16,-21 0 0,21 22 15,-22-1-15,22 0 0,-21 21 0,21-21 16,0 1-16,-1 20 0,1-21 16,21 0-16,-21 0 0,21 1 0,0-1 15,0 0-15,0 0 0,42-21 16,-20 0-16,-1 0 0,0 0 0,21 0 15,-21 0-15,1 0 0,20-21 16,-21 0-16,0 0 0,0-1 0,1 1 16,-1 0-16,0 0 0,-21 0 15,0-22-15,21 22 0,-21 0 16,0 0-16,0 0 0,0 0 0,0-1 16,0 44-1,0-1 1,0 0-16,0 0 0,0 21 15,0-20-15,0-1 0,0 0 0,0 0 16,21 0-16,0 0 0,-21 1 16,22-1-16,-1 0 0,0-21 15,0 21-15,0-21 0,0 0 16,1 0-16,-1 0 16,0 0-16,0-21 0,0 0 0,-21 0 15,21-1-15,-21 1 0,22 0 16,-22 0-16,0 0 0,0 0 15,0-22-15,0 22 0,21 0 0,-21 0 16,0 0-16,0 42 31,0 0-31,0 0 0,0 0 16,0 0-16,0 1 0,0-1 0,0 0 16,0 0-16,0 0 0,0 0 15,0 1-15,21-22 0,-21 21 0,21-21 16,0 0-1,0 0-15,1 0 16,-1 0-16,0 0 0,0-21 0,0-1 16,0 1-16,1 21 0,-22-21 15,21 0-15,0 0 0,-21 0 0,0-1 16,0 1-16,21 0 0,-21 0 16,0 0-16,21 21 15,-21 21 1,0 0-1,0 0-15,0 0 16,0 1-16,0-1 0,0 0 0,0 0 16,0 0-16,0 0 15,0 1-15,0-1 16,21 0-16,1-21 0,-1 0 16,0 0-16,0 0 0,0 0 15,0 0-15,22 0 0,-22 0 0,0-21 16,21 0-16,-20-1 0,-1 1 15,0 0-15,0 0 0,0 0 0,0 0 16,-21-1-16,0-20 0,0 21 16,0 0-16,0 0 0,0-1 0,0 1 15,0 0-15,0 0 0,-21 21 16,0 21 0,0 0-1,21 0-15,0 22 0,0-22 16,-21 0-16,21 0 0,0 22 0,-21-22 15,21 0-15,0 0 0,0 0 16,0 0-16,0 1 0,0-1 0,21-21 16,0 21-16,0-21 15,0 0-15,0 0 0,22 0 0,-22 0 16,0 0-16,21-21 0,-20 0 16,-1 21-16,0-22 0,0 1 0,0 0 15,0 0-15,1-21 0,-22 20 16,0 1-16,0 0 0,0 0 0,0 0 15,0 0-15,0-1 0,0 1 16,0 42 15,0 1-15,0-1-16,0 0 0,0 0 16,0 0-16,0 0 0,21 1 15,0-1-15,-21 0 0,0 0 16,0 0-16,0 0 0,0 1 15,21-1-15,0-21 16,0 0 0,1 0-16,-1 0 15,0 0-15,21-21 0,-21 21 16,22-22-16,-22 1 0,21 0 16,1 0-16,-22-21 0,21 20 0,-21 1 15,0-21-15,1 21 0,-1 0 16,-21-1-16,0 1 0,0 0 0,-21 21 31,-1 0-31,1 0 0,0 21 0,0 0 16,0-21-16,0 22 0,21-1 15,0 0-15,0 0 0,0 0 0,0 0 16,0 1-16,0-1 0,0 0 16,21-21-16,0 21 0,0 0 0,0 0 15,0 1-15,1-22 16,-22 21-16,21-21 15,-42 0 17,-1-21-17,1 21-15,0 0 0,0 0 16,21 21 15,0 0-31,0 0 16,0 0-16,21-21 0,0 21 15,0 1-15,1-22 0,-1 21 16,0-21-16,21 0 0,1 0 16,-22 0-16,21 0 0,0 0 15,1 0-15,-1 0 0,0-21 0,1 21 16,-22-22-16,21 1 0,-21 0 16,1 0-16,-1 0 0,0 0 0,0-1 15,-21 1-15,0 0 0,0 0 16,0 0-16,0 0 0,-21 21 31,21 21-31,0 0 16,0 0-16,-21 0 0,21 0 0,-21 1 15,21-1-15,0 0 16,-22 0-16,22 0 0,0 0 16,0 1-16,0-1 15,22-21-15,-1 0 16,0 0-16,0 0 15,0-21-15,0 21 0,-21-22 0,22 1 16,-1 21-16,0-21 0,-21 0 16,21 0-16,0 21 0,0-21 0,1-1 15,-1 22 1,-21 22 0,0-1-16,0 0 15,21-21-15,-21 21 16,0 0-16,21-21 0,-21 21 0,21 1 15,0-22-15,1 0 16,-1 21-16,0-21 0,0 0 0,21 0 16,-20 0-16,20 0 0,-21 0 15,21 0-15,1 0 0,-22-21 0,21 21 16,1-22-16,-22 1 0,0 0 0,21 0 16,-21 0-16,1-22 0,-22 22 15,21-21-15,-21 0 0,0 20 0,0-20 16,0 0-16,0 21 0,0-1 15,-21 22-15,-22 0 16,22 0-16,0 22 16,0 20-16,-22-21 0,22 0 0,-21 22 15,21-22-15,-22 21 0,22-21 0,0 0 16,0 22-16,21-22 0,0 0 16,0 0-16,0 0 0,0 1 15,0-1-15,21-21 16,0 21-16,0-21 0,1 0 15,-1 0-15,0 21 0,0-21 16,-21 21-16,0 0 0,0 1 16,0-1-16,0 21 0,0-21 15,0 0-15,-21 22 0,0-1 16,21-21-16,-43 22 0,22-1 0,0 0 16,0 1-16,-21-1 0,20 0 15,1-21-15,-21 22 0,21-1 0,0-21 16,-1 0-16,1 1 0,21-1 15,0 0-15,-21 0 0,21 0 16,0-42 15,0 0-31,0 0 0,0 0 0,0-22 16,0 22-16</inkml:trace>
  <inkml:trace contextRef="#ctx0" brushRef="#br1" timeOffset="-72696.53">8424 17611 0,'0'0'0,"-21"0"0,21-21 16,0-1-16,-21 22 0,0-21 0,0 21 16,21-21-1,0 0 16,0 0-15</inkml:trace>
  <inkml:trace contextRef="#ctx0" brushRef="#br1" timeOffset="-70752.09">9927 17801 0,'0'0'0,"21"-21"31,0 0-15,22 21-16,-22-21 0,21 0 0,1-22 16,-1 22-16,0-21 0,1 21 0,-1-22 15,0 22-15,1-21 16,-22-1-16,21 1 0,-21 0 0,-21 21 15,0-22-15,0 1 0,0 0 16,0-1-16,0 22 0,-21-21 0,0 21 16,-21-1-16,20 22 0,-20 0 0,21 0 15,0 0-15,-22 0 0,22 22 16,-21-1-16,21 21 0,0-21 0,-1 43 16,1-22-16,21 22 0,-21 20 15,0-20-15,0 20 0,21 1 0,-21 0 16,-1-1-16,1 1 0,0 0 0,21-1 15,-21 22-15,0-21 16,0 0-16,-1 20 0,1-20 0,0 0 16,0 21-16,0-22 0,0 22 15,-1 0-15,1-106 0,0 0 0,0 0 16,0 0-16,0 0 0,42 0 31,0 0-15,0 0-16,21 0 0,-20 0 0,20 0 15,0 0-15,22 0 0,-22 0 16,22 0-16,-22 0 0,0-42 0,22-43 16,-22 0-16,0 1 0,-20-22 15,-1 21-15,0 0 0,-21 22 0,0-22 16,0 43-16,0-22 0,-21 22 16,-22 0-16,22 21 0,-21-1 15,0 1-15,-22 21 0,22 0 0,-1 0 16,1 0-16,0 0 0,-1 0 15,1 0-15,21 0 0,0 0 0,0 21 16,42-21 0,0 0-1,21-21-15,1 0 0,-1 0 0,21 0 16,-20 0-16,20-1 0,1 1 16,-22 0-16,22 0 0,-22-21 0,0 20 15,1 1-15,-22 0 16,0-21-16,0 21 0,-21-1 0,0 1 15,0 0-15,-21 21 16,0 0-16,0 0 16,-1 21-16,1-21 0,0 21 15,0 1-15,21-1 0,0 0 0,0 0 16,0 0-16,0 0 0,0 1 16,0-1-16,21 0 0,-21 0 0,21 0 15,0 0-15,1-21 0,-1 22 0,0-1 16,0 0-16,0-21 15,0 21-15,1-21 0,-1 21 16,0-21 0,0 0-16,0 0 15,0 0-15,1-21 16,-1 0-16,0 21 0,0-21 16,0 0-16,0-1 0,1 1 15,-1 0-15,0 0 0,-21 0 0,21 0 16,-21-1-16,21 1 0,-21 0 15,0 0-15,0 42 32,0 0-32,0 0 15,0 1-15,0-1 0,0 21 0,0-21 16,-21 0-16,21 1 16,0-1-16,0 0 0,0 0 0,0 0 15,0 0-15,21-21 16,0 0-16,1 0 15,-1 0-15,21 0 0,-21 0 0,0-21 16,1 0-16,-1 0 0,0 0 16,0 0-16,0-1 0,-21 1 0,21 0 15,-21-21-15,0 21 0,0-1 16,0-20-16,0 21 0,-21 21 0,0-21 16,0 21-16,0 0 15,0 0-15,-1 0 0,1 0 0,0 0 16,0 0-16,0 0 0,42 0 31,0 0-31,21 0 16,-20 0-16,20 0 0,-21 0 15,21 0-15,1 0 0,-22 0 0,21 0 16,-21 0-16,1 0 0,20 0 16,-21 21-16,0 0 0,-21 0 15,21 0-15,-21 1 0,0-1 16,0 0-16,0 0 0,0 0 15,0 0-15,0 1 0,0-1 0,0 0 16,0 0-16,-21 0 16,0-21-1,21-21 17,0 0-32,0 0 15,0 0-15,0-1 0,0 1 0,21 0 16,0-21-16,1 21 0,-22-1 15,21-20-15,0 21 0,0 0 0,0 0 16,0 21-16,1 0 0,-1 0 0,0 0 16,0 0-16,0 0 15,0 0-15,-21 21 0,0 0 0,22 0 16,-22 0-16,21 0 0,-21 1 16,0-1-16,0 0 0,0 0 0,0 0 15,0 0-15,0 1 0,0-1 16,0 0-1,0-42 17,0 0-32,0-1 0,0 1 0,21 0 15,0-21-15,0 21 0,0-22 16,22 1-16,-22 21 0,21-22 0,-21 22 16,22 0-16,-22 0 15,0 21-15,0 0 0,0 0 0,1 21 16,-22 0-16,21 0 0,-21 1 0,0-1 15,0 21-15,0 0 0,0-20 16,-21 20-16,-1-21 0,1 0 0,21 22 16,0-22-16,-21 0 0,21 0 15,-21 0-15,21 0 0,0 1 16,21-22 0,0 0-16</inkml:trace>
  <inkml:trace contextRef="#ctx0" brushRef="#br1" timeOffset="-70232.37">13441 16955 0,'0'0'0,"0"-22"0,-21 65 32,-1-1-32,1 0 0,0 1 15,0-1-15,0 22 16,0-1-16,-1 22 0,1-22 0,0 1 15,0 20-15,0-20 0,0-1 16,-1 1-16,1-1 0,0-20 0,0-1 16,0 0-16,21 1 0,0-22 0,0 0 15,0 0-15,0 0 0,0-42 47,0 0-47,-21-21 0,21-1 0,-22 1 16</inkml:trace>
  <inkml:trace contextRef="#ctx0" brushRef="#br1" timeOffset="-69940.54">12933 17251 0,'0'-42'15,"0"-22"-15,0 22 16,0 21-16,0-22 0,21 22 0,0-21 16,0 21-16,22-1 0,-1-20 15,0 21-15,1 0 0,20 21 0,-21-21 16,22 21-16,-22 0 0,1 0 0,-1 21 15,0 0-15,1 21 0,-22-21 16,-21 22-16,0-1 0,0 0 0,0 22 16,-21-22-16,-1 1 0,-20-1 15,0 0-15,-1 1 0,1-1 0,0 0 16,-22 1-16,22-22 0,0 21 16,-1-21-16,22 0 0,0 1 15,0-1-15,0 0 0,42-21 31,0 0-31,0 0 0,0 0 16,22 0-16,-22 0 0,21 0 0</inkml:trace>
  <inkml:trace contextRef="#ctx0" brushRef="#br1" timeOffset="-68336.87">13885 17822 0,'0'0'0,"21"0"0,1-21 0,-1 0 16,0 0-16,-21 0 0,0 0 16,0-22-16,0 22 0,0-21 15,0-1-15,0 1 0,-21 0 0,0-1 16,-1 22-16,1-21 0,0 21 16,0 21-16,0-21 0,0 21 0,-1 0 15,-20 21-15,21-21 0,0 42 16,0-21-16,-1 22 0,1-1 0,0 0 15,0 22-15,0-22 0,0 0 0,21 1 16,0-1-16,0 0 0,0-20 16,0 20-16,0-21 0,0 0 15,0 0-15,21-21 16,0 0-16,0 0 0,21 0 0,-20-21 16,20 21-16,-21-21 0,21 0 15,1-21-15,-22 20 0,21-20 0,-21 0 16,22 21-16,-22-22 0,0 1 0,0 0 15,-21 20-15,21-20 0,-21 21 16,22 0-16,-22 42 16,0 0-1,0 0-15,0 0 0,0 22 0,-22-22 16,1 21-16,21 1 0,-21-22 16,21 21-16,0-21 0,0 0 15,0 1-15,0-1 0,0 0 0,0 0 16,21-21-1,0 0-15,1 0 0,20 0 0,-21 0 16,21-21-16,-20 0 0,20 0 16,0-1-16,1-20 0,-1 21 0,-21-21 15,21-1-15,1 1 0,-22 0 16,0-1-16,0 22 0,0-21 0,-21 21 16,0-1-16,-21 22 15,0 0-15,0 0 16,0 0-16,0 22 0,-22-1 0,22 0 15,0 0-15,0 0 0,0 0 0,21 1 16,0-1-16,0 0 16,0 0-16,21 0 0,0 0 0,0-21 15,21 22-15,-20-1 0,20-21 16,-21 21-16,0 0 0,22-21 0,-22 21 16,0 0-16,-21 1 15,21-22-15,-21 21 0,0 0 16,0 0-1,21-21 1,0 0 0,1 0-16,-1 0 15,0 0-15,21 0 0,-21 0 16,22-21-16,-22 0 0,21 0 16,1-1-16,-22 1 0,21 0 0,0-21 15,-20 21-15,20-22 0,-21 22 0,-21-21 16,0 21-16,21-22 0,-21 22 15,0 0-15,0 0 0,-21 21 16,0 0-16,0 0 0,0 21 16,-1 0-16,1 0 0,-21 0 0,21 1 15,0 20-15,-1-21 0,1 21 0,0-20 16,21-1-16,0 21 16,0-21-16,0 0 0,0 1 0,21-1 15,22 0-15,-22-21 16,0 0-16,21 0 0,1 0 0,-1 0 15,0 0-15,1 0 0,-1 0 0,0 0 16,22-21-16,-22 0 0,-21 21 16,22-22-16,-1 1 0,-21 21 0,0-21 15,-21 0-15,21 21 16,-21 21 0,0 0-1,-21-21-15,21 21 0,-21 1 16,0-1-16,0 0 15,21 0-15,-21 0 16,42-42 15,0 0-31,-21 0 16,21 0-16,0-1 0,0 1 0,1-21 16,-1 21-16,0 0 0,0-1 15,-21 1-15,0 0 0,21 21 0,0 0 16,-21 21-1,0 0-15,0 22 16,0-22-16,0 0 0,0 0 16,0 0-16,22 1 15,-22-1-15,21-21 0,0 0 0,-21 21 16,21-21-16,0 0 0,0 0 16,1 0-16,-1 0 0,0-21 0,21 0 15,-21 21-15,1-22 0,-1 1 0,21-21 16,-21 21-16,0-22 0,1 1 15,-1 0-15,21-1 0,-21 1 0,0-21 16,1-1-16,-1 22 0,0-22 16,0 1-16,0-1 0,0 22 15,1-22-15,-1 22 0,0 21 0,-21-21 16,0 20-16,0 1 0,0 42 16,-21 1-1,0 20-15,-1-21 0,1 21 0,-21 1 16,21-1-16,0 0 0,-22 1 15,22-1-15,-21 22 0,21-22 0,-1 21 16,1-20-16,21-1 0,0 0 0,0 1 16,0-1-16,0 0 0,0-20 15,0-1-15,21 0 0,-21 0 0,22 0 16,-1 0-16,0-21 0,0 0 16,21 0-16,-20 0 0,-1 0 15,21 0-15,-21-21 0,22 0 0,-22 0 16,0-21-16,0 20 0,0-20 15,0 0-15,-21 21 0</inkml:trace>
  <inkml:trace contextRef="#ctx0" brushRef="#br1" timeOffset="-68144.69">15981 17378 0,'42'0'31,"-21"0"-31,0 0 15,22 0-15,-1-21 0,0 21 16,-20 0-16,20 0 0,0 0 0,1-21 0,-1-1 16,-21 22-16,21-21 15,1 21-15,-22-21 0,21 21 0,-21-21 16,1 0-16,20 21 0,-21-21 0</inkml:trace>
  <inkml:trace contextRef="#ctx0" brushRef="#br1" timeOffset="-67272.19">17166 17590 0,'0'-22'16,"21"1"0,-21 0-16,43 0 0,-22 0 15,0-22-15,21 22 0,-21-21 0,22 0 16,-1-1-16,-21 1 0,22 0 15,-1-22-15,0 1 0,-21-1 0,1 1 16,20-1-16,-21 1 0,-21-22 16,21 21-16,-21 22 0,0-21 0,0 20 15,0 1-15,0 0 0,0 20 0,0 1 16,-21 0-16,0 21 0,0 0 16,0 0-16,-1 21 0,-20 0 0,0 1 15,21 20-15,-22 0 0,22 1 0,-21 20 16,21-21-16,-1 22 0,1-1 15,0 22-15,0-21 0,21-1 16,-21 1-16,21-1 0,0-21 0,0 22 16,0-22-16,0 22 0,0-22 15,0 0-15,21-20 0,0 20 0,0-21 16,0 0-16,1 0 0,-1 1 0,0-1 16,21-21-16,-21 0 0,22 0 15,-1 0-15,-21 0 0,22-21 0,-1-1 16,-21 1-16,21 0 0,-20 0 15,20 0-15,-21-22 0,0 22 0,0-21 16,1 21-16,-1 0 0,-21-1 0,21 1 16,-21 0-16,0 42 31,-21 0-31,0 1 16,-1-1-16,1 21 0,0-21 15,21 0-15,0 22 0,-21-22 0,21 0 16,0 0-16,0 0 0,0 1 15,21-1-15,0-21 16,0 0-16,1 0 0,20 0 0,-21-21 16,0-1-16,0 22 0,1-21 15,-1-21-15,0 21 0,0 0 0,0-22 16,-21 22-16,0-21 0,0 21 0,0-22 16,0 22-16,0 0 15,0 0-15,0 0 0,-21 21 0,0 0 16,0 0-16,0 0 0,-22 0 15,22 21-15,0 0 0,0-21 16,0 21-16,-1 0 0,1 0 16,0-21-16,21 22 15,-21-22-15,0-22 16</inkml:trace>
  <inkml:trace contextRef="#ctx0" brushRef="#br1" timeOffset="-67028.33">17293 17082 0,'0'0'0,"-21"0"16,21-22-16,-21 22 0,21-21 15,21 21-15,0 0 16,0 0-16,22 0 0,-1 0 16,0-21-16,22 21 0,-22 0 0,22 0 15,-22 0-15,21-21 0,1 0 0,-22 21 16,22-21-16,-22 21 0,0-22 15,1 22-15,-1-21 0,0 21 0,-20 0 16,20 0-16,-21-21 0,0 21 0,-42 21 31,0 0-15</inkml:trace>
  <inkml:trace contextRef="#ctx0" brushRef="#br1" timeOffset="-66568.46">18965 17314 0,'0'0'0,"21"-21"0,1 0 0,-1 0 0,-21 0 0,0 0 15,0-1 1,0 44 0,0-1-16,0 0 0,-21-21 15,21 21-15,0 21 0,-22-20 16,22-1-16,-21 0 0,21 0 0,-21 0 16,21 0-16,0 1 0,0-1 0,0 0 15,0-42 16,0 0-15,21-1-16,0 1 0</inkml:trace>
  <inkml:trace contextRef="#ctx0" brushRef="#br1" timeOffset="-66268.2">19135 16849 0,'0'0'0,"-22"0"0,-20 21 16,42 0-16,-21 0 0,21 0 15,-21 1-15,21-1 0,0 0 16,0 0-16,0 0 0,21-21 16,0 0-1,0 0-15,0 0 0,1 0 0,-22-21 16,21 0-16,0 21 0,0-21 0,0 0 16,-21-1-16,0-20 0,0 21 15,0 0-15,0 0 0,-21 21 16,-21-22-16,21 22 0,-1 0 0,1 0 15,0 0-15,-21 0 0,21 22 16,-1-1-16,1 21 0,21-21 0,-21 22 16,21-22-16,-21 21 0,21-21 0,0 22 15,0-22-15,0 0 0,0 0 16,0 0-16,21 0 0,0-21 0</inkml:trace>
  <inkml:trace contextRef="#ctx0" brushRef="#br1" timeOffset="-63384.74">19452 17209 0,'0'42'16,"0"-21"-16,0 0 15,0 0-15,-21 1 0,21-1 0,-21 0 16,0 0-16,21 21 0,0-20 16,-22-1-16,1 0 0,21 0 15,0 0-15,-21-21 0,21 21 16,0-42-1,0 0 1,0 0-16,0 0 16,0-22-16,0 22 0,0 0 0,21 0 15,-21-21-15,0 20 0,21 1 16,1 0-16,-1 21 0,-21-21 16,21 21-16,0 0 15,0 21-15,-21 0 16,0 0-16,0 1 0,21-22 15,-21 21-15,0 0 0,0 0 0,22 0 16,-22 0-16,0 1 0,0-1 0,21 0 16,0-21-16,-21 21 0,21-21 15,0 0-15,0 0 0,1 0 16,-1-21-16,0 21 16,0-21-16,21 0 0,-20-1 0,-1 1 15,0 0-15,0-21 0,0 21 16,0-1-16,1 1 0,-1 0 15,-21 0-15,0 0 0,21 21 0,-21 21 32,0 0-32,0 0 15,0 22-15,0-22 0,0 0 0,0 0 16,0 0-16,0 0 0,21-21 0,-21 22 16,21-1-16,0-21 0,1 0 15,20 0-15,-21 0 0,0 0 16,0 0-16,22 0 0,-22 0 15,21-21-15,-21-1 0,1 1 0,-1 0 16,0 0-16,0 0 0,0 0 16,0-1-16,-21 1 0,22 0 15,-22 0-15,0 0 0,0 0 0,-22 42 32,1 0-17,0 0-15,21 0 0,-21 0 0,21 1 16,-21-1-16,0 0 0,21 0 0,0 0 15,0 0-15,-22 1 0,22-1 16,0 0-16,0 0 0,-21-21 0,21 21 16,0-42 15,21 0-31,1 21 0,-22-21 0,21 0 16,0-1-16,-21 1 0,21 0 15,0 0-15,-21 0 0,21 0 0,1-1 16,-1 22-16,0 0 15,-21 22 1,0-1 0,0 0-16,0 0 0,0 0 15,0 0-15,0 1 16,0-1-16,21-21 0,-21 21 0,21-21 16,0 0-16,1 0 15,-1 0-15,0 0 16,21 0-16,-21 0 0,1-21 0,-1 0 15,0-1-15,0 1 0,0 0 0,22 0 16,-22 0-16,0 0 0,0-1 16,-21 1-16,21 0 0,0 21 0,1-21 15,-22 0-15,21 21 0,-21 21 32,0 0-32,0 0 15,0 0-15,0 1 0,0-1 16,0 0-16,0 0 0,0 0 0,0 0 15,0 1-15,0-1 16,21-21-16,0 0 16,0 0-16,0 0 0,1 0 0,-1 0 15,0 0-15,21 0 0,-21 0 16,22 0-16,-22-21 0,0-1 0,21 22 16,-20-21-16,-1 0 0,0 0 0,0 0 15,-21 0-15,0-1 0,0 1 16,0 0-16,0 0 0,0 0 15,0 0-15,-21 21 16,0 0-16,0 0 16,-1 0-16,22 21 0,-21 0 15,21 0-15,-21 0 0,21 0 16,0 1-16,0-1 0,0 0 16,0 0-16,0 0 0,21 0 0,0 1 15,1-22-15,-22 21 0,21-21 0,21 0 16,-21 0-16,22 0 0,-1 0 15,0 0-15,22 0 0,-22-21 0,22 21 16,-1-22-16,-21 1 0,1 0 0,-1 0 16,0 0-16,1 0 0,-1-1 15,-21 1-15,0 0 0,-21-21 16,0 21-16,0-1 0,0 1 0,0 0 0,0 0 16,-42 21-1,21 0-15,0 0 16,0 0-16,-1 21 0,1 0 0,-21 0 15,21 1-15,0-1 0,-1 0 16,-20 0-16,42 0 0,-21 0 0,21 1 16,-21-1-16,21 0 15,0 0-15,0 0 0,21-21 16,0 21-16,0-21 0,0 0 0,1 0 16,-1 0-16,21 0 0,-21 0 15,0-21-15,1 0 0,-1 0 0,21 0 16,-21 0-16,0-1 0,1-20 15,-1 21-15,-21-21 0,21-1 0,0-20 16,0 20-16,0-20 0,-21-1 16,0 1-16,22 21 0,-22-22 0,21 22 15,-21-1-15,0 1 0,0 21 16,0 0-16,0 0 0,-21 21 16,-1 0-16,1 21 15,0 0-15,0 0 0,0 0 16,0 22-16,-1-1 0,1 0 0,0 1 15,21-1-15,0 0 0,0 1 0,0-1 16,0 0-16,0-21 0,0 22 16,0-1-16,0-21 0,0 22 0,21-22 15,-21 0-15,21 0 0,1 0 0,-1 0 16,-21 1-16,21-22 16,0 0-16,0 0 0,0 0 0,1 0 15,-1 0-15,0-22 0,0 22 0,0-21 16,0 0-16,1 0 0,20 0 15,-42 0-15,21-1 0,0 1 0,-21 0 16,21 0-16,-21 42 31,0 0-31,-21 0 16,0 1-16,21-1 0,-21 0 0,21 0 16,0 0-16,0 0 15,0 1-15,0-1 16,21 0-16,0-21 15,0 0-15,22 0 0,-22 0 16,21 0-16,1 0 0,-1 0 0,0 0 16,1 0-16,-1 0 0,0 0 0,-21 0 15,22 0-15,-22-21 0,0 21 16,0-21-16,0-1 0,1 22 0,-22-21 16,0 0-16,0 0 0,0 0 0,0-22 15,0 22-15,0 0 0,0-21 16,0 21-16,0-1 0,-22 22 15,1-21-15,0 21 0,0 0 0,0 0 16,0 21-16,-1 1 0,-20-1 16,21 0-16,0 0 0,0 21 0,-1-20 15,1 20-15,0-21 0,0 21 0,21-20 16,0-1-16,0 21 0,0-21 16,0 0-16,0 1 0,21-1 15,0-21-15,0 0 16,1 0-16,-1 0 0,21 0 0,-21-21 15,0-1-15,1 1 0,-1 21 0,0-21 16,0 0-16,0-21 0,0 20 16,1 1-16,-1 0 0,-21 0 15,21 0-15,-21 0 0,21 21 0,-21 21 32,0 0-17,-21 0-15,0 0 16,21 0-16,-21 1 0,21-1 15,0 0-15,0 0 0,0 0 16,0 0-16,21-21 0,0 22 16,0-22-16,0 0 0,22 0 15,-22 0-15,0 0 0,21 0 0,-21 0 16,1 0-16,-1-22 16,0 22-16,21-21 0,-42 0 0,43 0 0,-43-21 15,42 20-15,-21-20 0,0 0 16,0-1-16,1-20 0,-1 21 15,0-22-15,-21 1 0,21-1 0,0 1 16,0-1-16,-21 22 0,0-1 0,22 1 16,-22 0-16,0 21 0,21-1 15,-21 1-15,-21 42 16,-1 1 0,1-1-16,21 21 0,-21-21 15,0 22-15,21-1 0,-21 0 0,0 1 16,21-1-16,0 0 0,0 1 0,-22-1 15,22 0-15,0 1 0,0-1 16,0 0-16,0 1 0,0-22 16,0 21-16,0-21 0,22 0 0,-1 1 15,0-1-15,0 0 0,0 0 16,22 0-16,-22-21 0,0 0 0,21 0 16,1 0-16,-22 0 0,21 0 0,0 0 15,-20-21-15,20 0 0,-21 0 16,21 0-16,-20-1 0,-1 1 15,0 0-15,-21-21 0,0 21 0,21-1 0,-21 1 16,0 0-16,-21 21 16,0 0-16,0 21 15,-1 0-15,22 1 0,-21-1 16,0-21-16,0 21 0,21 0 16,0 0-16,0 0 0,0 1 0,0-1 15,0 0-15,0 0 0,0 0 16,21-21-16,0 21 0,0-21 15,22 0-15,-22 0 0,0 0 0,21 0 16,1 0-16,-22 0 0,21 0 16,-21 0-16,22-21 0,-22 21 0,21-21 15,-21 21-15,1-21 0,-1 0 0,0 21 16,0-21-16,-21-1 16,0 1-16,0 0 0</inkml:trace>
  <inkml:trace contextRef="#ctx0" brushRef="#br1" timeOffset="-63128.06">23580 16828 0,'0'-22'15,"21"22"1,0 0-16,0 0 0,0 0 15,22 0-15,-22 0 0,21-21 16,0 21-16,1 0 0,-1 0 0,0 0 16,-20-21-16,20 21 0,-21 0 15,21 0-15,-20 0 0,-1-21 0,0 21 16,-21-21 0,-21 0-16</inkml:trace>
  <inkml:trace contextRef="#ctx0" brushRef="#br1" timeOffset="-62920.73">22669 16616 0,'-21'21'0,"21"0"15,-21-21-15,0 21 16,0-21-16,21 22 15,-21-22-15,21 21 16,0 0-16</inkml:trace>
  <inkml:trace contextRef="#ctx0" brushRef="#br1" timeOffset="-61800.37">25802 16849 0,'0'0'0,"0"-21"16,0-43-16,0 43 0,0 0 16,0 0-16,-21-1 15,-21 22-15,20 0 0,-20 0 0,0 0 16,-1 22-16,1-22 0,0 42 0,-1-21 16,1 21-16,21 1 0,-21-1 15,-1 0-15,22 1 0,-21 20 0,21-20 16,-1-1-16,22 21 0,0-20 0,-21-1 15,21-21-15,0 22 0,0-1 16,21-21-16,1 0 0,-1 0 0,21 1 16,0-1-16,1-21 0,20 0 15,1 0-15,-1 0 0,1 0 0,20-21 16,1-1-16,0 1 0,-1 0 0,-20-21 16,-1 21-16,1-22 15,-1 1-15,-20-22 0,-1 22 0,-21-21 16,0-1-16,1 1 0,-1-1 15,-21 1-15,0 20 0,0 1 0,0 21 16,0 0-16,-21-1 0,-1 22 0,1 0 16,0 22-16,0-1 0,-21 0 15,-1 21-15,22 1 0,-21-1 0,-1 0 16,1 22-16,0-22 0,-1 0 0,22 22 16,-21-22-16,21 1 0,-22-22 15,22 21-15,0-21 0,0 22 0,0-22 16,21 0-16,0 0 15,21-21 1,0 0 0,0-21-16,0 21 15,1-21-15,-1 0 0,0-1 0,0 1 16,21 0-16,-20 0 0,-1 0 0,0 21 16,0-21-16,0 21 15,0 0-15,1 0 0,-22 21 16,21-21-16,0 21 0,-21 0 0,0 0 15,0 0-15,21 1 0,-21-1 16,21 0-16,-21 0 0,21 0 16,1-21-16,-1 21 0,0-21 15,0 0-15,0 0 0,0 0 16,1 0-16,20 0 0,-21 0 0,21 0 16,-20-21-16,20 0 0,0 21 15,-21-21-15,22 0 0,-22 0 0,0-1 16,21 1-16,-20 0 0,-22 0 0,21 0 15,0 0-15,-21-1 0,21 22 16,-21 22 0,0-1-16,0 0 15,0 0-15,-21 0 16,21 0-16,0 1 0,0-1 16,0 0-16,0 0 0,21-21 15,0 0 1,0 0-16,1 0 0,-1 0 15,0 0-15,-21-21 16,21 0-16,-21 0 0,21-1 16,-21 1-16,0 0 0,0 0 0</inkml:trace>
  <inkml:trace contextRef="#ctx0" brushRef="#br1" timeOffset="-61480.55">26987 16764 0,'0'0'0,"-63"0"15,42 21-15,0 0 0,-1 1 0,1-1 16,0 0-16,0-21 0,21 21 16,0 0-16,0 0 0,0 1 15,21-22-15,0 0 16,0 0-16,1 0 0,20-22 0,-21 1 16,21 0-16,1 0 0,-22 0 15,0 0-15,21-1 0,-20-20 0,-22 21 16,0 0-16,0-22 0,0 22 0,0 0 15,0 0-15,-22 21 0,1 0 16,0 0-16,0 0 0,-21 0 0,-1 0 16,1 0-16,21 21 0,-22 0 0,22 0 15,0 1-15,0-1 0,0 0 16,21 0-16,0 0 0,0 0 16,0 1-16,21-1 0,0-21 0,0 0 15,22 0-15,-22 0 0,21 0 16,0 0-16</inkml:trace>
  <inkml:trace contextRef="#ctx0" brushRef="#br1" timeOffset="-61212.57">27538 16404 0,'0'0'0,"21"-21"0,-21 42 31,0 0-31,0 1 0,-21-1 0,0 21 16,-1 0-16,1 1 0,0-1 15,0 0-15,21 1 0,-21 20 0,21-20 16,-21-1-16,-1 21 0,22-20 16,0-1-16,0 0 0,0 1 0,0-1 15,-21 0-15,21-20 0,0-1 0,0 21 16,0-21-16,0 0 0,-21-21 16,21 22-16,0-1 0,21-21 31,0-21-31,1-1 15,20 1-15</inkml:trace>
  <inkml:trace contextRef="#ctx0" brushRef="#br1" timeOffset="-60632.34">28067 17124 0,'0'0'16,"21"-21"-16,0 0 0,-21-1 0,0 1 0,0-21 15,0 21-15,0 0 0,0-1 0,0 1 16,-21 21 0,0 0-16,-21 0 0,20 0 0,-20 21 15,21-21-15,-21 22 0,20-1 0,-20 0 16,0 21-16,21-21 16,-22 22-16,22-22 0,0 0 0,0 21 15,0-20-15,21-1 0,0 21 0,0-21 16,0 0-16,21 1 15,0-1-15,0-21 0,0 0 0,0 0 16,22 0-16,-1 0 0,-21 0 0,22 0 16,-1 0-16,0-21 0,1-1 15,-1 1-15,-21-21 0,21 21 0,-20-22 16,20 1-16,-21-21 0,21 20 0,-20-20 16,-1-1-16,21-20 0,-21 20 15,0 1-15,1-22 0,-1 21 16,0 1-16,0-1 0,0 22 0,-21 0 15,0-1-15,0 22 0,0-21 16,0 21-16,-21 21 16,0 0-16,0 21 0,21 0 15,-21 21-15,-1-20 0,22 20 16,-21 0-16,21 1 0,-21 20 0,0 1 16,21-22-16,-21 21 0,21 1 0,0-1 15,0 1-15,0-1 0,0-20 16,0 20-16,0-20 0,21-1 0,0 0 15,21 1-15,-20-22 0,20 21 16,0-21-16,22 0 0,-22 1 16,22-1-16,-22 0 0,21-21 0,1 0 15,-22 0-15,22 0 0,-22 0 0,0-21 16,1 0-16,-1-1 0,0-20 16,1 21-16,-22-21 0</inkml:trace>
  <inkml:trace contextRef="#ctx0" brushRef="#br1" timeOffset="-55680.5">6223 3725 0,'0'-21'32,"0"0"-32,0 0 15,0 0-15,0 0 16,0-1-16,0 1 0,0 0 16,21 0-16,-21 0 0,21 0 15,-21-1-15,21 22 47,-21 22-47,0-1 16,0 0-16,0 0 15,0 0-15,0 0 0,0 22 16,0-22-16,0 0 0,0 0 0,0 0 16,0 22-16,0-22 0,0 0 15,-21 0-15,0 0 0,21 1 0,-21-1 16,0 0-16,21 0 0,-21-21 0,-1 21 15,22 0-15,-21-21 0,0 0 16,0 0-16,0 0 0,0 0 16,-1 0-1,22-21 1,22 21 0,-1-21-16,0 21 0,0 0 15,0 0-15,0 0 0,1 0 16,-1 0-16,0 0 0,0 0 0,0 0 15,0 21-15,1-21 0,-1 21 16,0-21-16,0 22 0,0-1 0,0-21 16,1 21-16,-1 0 0,0 0 0,0 0 15,-21 1-15,0-1 0,21 0 16,-21 0-16,21-21 0,-21 21 16,-21-21 30,21-21-30,0 0 0,0 0-16</inkml:trace>
  <inkml:trace contextRef="#ctx0" brushRef="#br1" timeOffset="-49474.98">7853 13293 0,'21'0'63,"0"0"-63,-21-21 16,21 21-1,-21-22-15,21 22 0,-21-21 0,0 0 16,22 0-16,-1 21 0,-21-21 15,21 21-15,-21-21 0,0-1 16,21 22-16,-21-21 0,21 0 0,0 0 16,-21 0-16,0 0 15,22-1-15,-22 1 16,0 0-16,0 0 16,0 0-1,21 21-15,-21 21 63,0 0-48,0 0-15,-21-21 0,21 21 16,0 1-16,0-1 16,-22 0-16,22 0 0,-21 0 15,21 0-15,0 1 0,0-1 16,-21 0-16,21 0 0,-21 0 15,0 0-15,21 1 0,-21-1 0,21 0 16,-22 21-16,22-21 0,-21 1 16,0-1-16,21 21 0,0-21 0,0 0 15,-21 1-15,21 20 0,0-21 16,-21 0-16,21 0 0,0 22 0,0-22 16,0 0-16,-21 0 0,21 0 0,-22 1 15,22-1-15,0 0 0,0 0 16,0 0-16,0 0 0,0 1 0,-21-22 15,21 21-15,0 0 0,0 0 16,0 0 0,0-42 46,0 0-46,0 0-16</inkml:trace>
  <inkml:trace contextRef="#ctx0" brushRef="#br1" timeOffset="-45864.67">8064 13081 0,'0'0'0,"22"0"15,-1-21-15,0 0 16,0 0-16,0 21 16,-21-22-16,21 1 15,-21 42 48,0 1-63,-21-1 15,21 0-15,-21 0 0,21 0 16,0 0-16,-21 1 16,21-1-16,-21 0 0,21 0 0,-21 0 15,21 0-15,0 1 0,-22-1 0,1 0 16,21 0-16,-21 0 0,21 0 15,0 22-15,-21-22 0,21 0 16,-21 0-16,0 0 0,21 22 0,0-22 16,0 0-16,-22 0 0,1 0 0,21 1 15,-21-1-15,21 0 0,0 0 16,-21 0-16,21 0 0,-21 1 0,0-1 16,21 0-16,0 0 0,-22-21 0,22 21 15,-21 0-15,21 1 0,-21-1 16,21 0-16,0 0 0,-21 0 15,21 0-15,-21-21 0,21 22 16,0-1-16,0 0 0,-21 0 16,-1 0-16,1 0 15,21 1 1,0-1-16,-21-21 0,21 21 0,-21-21 16,21 21-16,0 0 0,0 0 0,-21-21 15,21 22-15,-21-1 0,21 0 0,-22 0 16,22 0-16,0 0 15,0 1-15,-21-22 0,21 21 0,-21-21 16,21 21-16,0-42 78,0 0-78,21-1 16,0 1-16,1 0 15,-22 0-15,21 0 0,-21 0 0,21-22 16,0 22-16,0 0 0,0-21 0,1-1 16,-1 1-16,0 21 0,0-22 0,0 1 15,0 0-15,1-1 0,-22-20 16,42 21-16,-42-1 0,42 22 0,-21-21 16,1-1-16,-22 1 0,21 21 0,0-21 15,0 20-15,0 1 0,0 0 16,1 0-16,-22-21 0,21 20 0,0 1 15,-21 0-15,21 0 0,-21 0 16,21 0-16,0-1 0,-21 1 0,0-21 16,22 21-16,-22 0 0,21-1 0,-21 1 15,0 0-15,0 0 16,21 0-16,-21 0 31,0 42 47,0 0-78,-21 0 16,0 0 0,21 0-1,-22-21-15,22 22 0,-21-22 0,21 21 16,0 0-16,-21 0 15,21 0-15,-21-21 16,21 21-16,-21 1 0,21-1 0,-21 0 16,-1 21-16,22-21 0,-21 1 0,0-1 15,0 21-15,0-21 0,21 0 0,-21 1 16,-1-1-16,1 0 16,21 0-16,0 0 0,-21-21 0,0 0 15,21 21-15,-21-21 0</inkml:trace>
  <inkml:trace contextRef="#ctx0" brushRef="#br1" timeOffset="-36094.28">8043 13166 0,'0'0'0,"21"-21"15,1 21 1,-22-22-16,0 1 16,21 0-1,-21 0 1,21 21 0,-21-21-16,0 0 0,21 21 15,-21-22 1,0 44 62,0-1-78,0 0 16,0 0-16,-21 0 0,0 0 15,21 1-15,0-1 16,-21 0-16,21 0 0,-22 0 15,1 0-15,21 1 0,-21-22 16,21 21-16,0 0 0,0 0 16,-21-21-16,21 21 0,-21 0 15,21 1-15,-21-1 0,21 0 16,-22 0-16,1 0 0,21 0 16,0 1-16,-21-1 0,21 0 15,-21 0-15,21 0 0,0 0 0,0 1 16,-21-1-16,21 0 15,0 0-15,-21 0 0,21 0 0,0 1 16,0-1-16,0 0 0,0 0 16,-22 0-16,22 0 0,-21-21 15,21 22-15,0-1 0,-21-21 0,21 21 16,0 0-16,0 0 0,-21 0 16,21 1 15,-21-22-31,21 21 15,0 0-15,-21-21 0,-1 21 16,1 0-16,21 0 16,-21 1-1,21-1-15,-21-21 16,21 21-16,0 0 0,0 0 16,-21 0-1,21 1-15,0-1 0,-21 0 0,21 0 16,0 0-16,0 0 0,0 1 15,0-1-15,0 0 0,0 0 16,0 0 0,0 0-1,-22-21 17,1 0-17,21-21-15,0 0 16,0 0-16,0 0 0,0 0 0</inkml:trace>
  <inkml:trace contextRef="#ctx0" brushRef="#br1" timeOffset="-34033.3">8509 13843 0,'21'0'16,"0"0"0,0-21-16,-21 0 0,22 21 15,-1-21-15,0 21 0,-21-22 16,21 22-16,0-21 0,-21 0 16,21 21-16,-21-21 0,22 0 15,-22 0-15,0-1 16,0 1-1,-22 21 1,1 0-16,0 0 0,0 0 16,0 0-16,0 0 0,-1 21 15,-20 1-15,21-1 0,0 0 16,0 0-16,-1 0 0,-20 0 16,21 1-16,0-1 0,21 0 0,-21 0 15,-1 0-15,22 0 0,-21 1 16,21-1-16,0 0 15,0 0-15,21 0 16,1-21 0,-1 21-16,-21 1 0,21-22 15,0 21-15,0 0 16,0 0-16,1-21 16,-1 21-16,-21 0 0,21-21 15,0 22-15,-21-1 16,0 0-16,0 0 15,-21 0 1,0-21-16,0 21 0,-1-21 16,1 22-16,0-22 0,0 0 15,0 0-15,-22 0 0,22 0 0,0 0 16,0 0-16,0-22 0,0 1 16,-1 0-16,1 21 0,21-21 15,-21 0-15,21 0 16,-21 21-16,21-22 31,0 1-15,21 21-1,0 0 1</inkml:trace>
  <inkml:trace contextRef="#ctx0" brushRef="#br1" timeOffset="-33496.94">8826 13885 0,'0'0'15,"0"-21"-15,0 42 47,-21-21-47,21 22 16,-21-1-16,0 0 0,21 0 15,0 0-15,0 0 0,-21 1 0,21-1 16,-21 0-16,21 0 0,0 0 0,0 0 16,0 1-16,0-1 15,0 0-15,21-21 0,0 0 16,0 21-16,0-21 0,22 0 15,-22 0-15,0 0 0,0 0 16,0-21-16,0 21 0,1-21 16,-1 0-16,0-1 0,0 22 0,0-21 15,0 0-15,-21 0 0,0 0 0,0 0 16,0-22-16,0 22 0,0 0 16,-21-21-16,0 20 0,0 1 0,0 0 15,-22 0-15,22 0 0,0 0 0,0 21 16,0 0-16,-22 0 0,22 0 15,0 0-15,21 21 0,-21 0 0,0-21 16,21 21-16,0 0 0,0 0 16,0 1-1,0-1 1,21-21-16,0 0 0,0 0 16,0 0-16,1 0 0,20 0 15,-21 0-15</inkml:trace>
  <inkml:trace contextRef="#ctx0" brushRef="#br1" timeOffset="-32636.43">9588 13589 0,'0'0'0,"22"-42"0,-22 21 16,21-1-16,-21 1 0,0 0 0,0 0 16,0 0-16,0 0 0,0-1 15,0 1-15,0 0 0,0 0 16,-21 21-16,-1 0 0,1 0 15,0 0-15,0 21 16,0-21-16,0 21 0,-1 22 0,22-22 16,-21 21-16,0 0 0,0 22 15,0-22-15,0 22 0,-1-1 0,1 1 16,0-1-16,0-20 0,0 20 0,-22 1 16,22-1-16,0 1 0,0 20 15,-21-20-15,20-1 0,1 1 0,0-1 16,0 22-16,0-22 0,0-20 15,21 20-15,0 1 0,-22-22 16,22 0-16,-21 22 0,21-22 0,0 1 16,0-22-16,0 21 0,0-21 0,21 0 15,1 1-15,-1-1 0,0-21 0,0 0 16,21 0-16,-20 0 0,-1 0 16,21-21-16,-21-1 0,22 1 0,-22-21 15,21 21-15,-21-22 0,0 1 0,1 21 16,-1-21-16,-21-1 0,21 1 0,-21-22 15,0 22-15,0 0 0,0-22 16,-21 1-16,0 20 0,-22-20 0,22 21 16,-21-1-16,21 1 0,-22 0 0,1 20 15,0 1-15,20 0 0,-20 0 16,21 21-16,0 0 0,0 0 16,-1-21-16,1 21 0,42 0 31,1-21-31,-1 21 15,0-22-15,21 22 0,-21-21 0,22 21 16,-1-21-16,0 0 0,1 0 0,-1 0 16,0-1-16,1 1 0,-1 0 15,22 0-15,-22-21 0,0-1 0,22 1 16,-22 21-16,0-43 0,1 22 16,-1 0-16,-21-1 0,0 1 0,1 0 15,-1-1-15,0 1 0,-21 21 16,21-22-16,-21 22 0,0 0 15,0 42 17,0 0-32,-21 1 15,21-1-15,-21 0 0,0 21 0,21 1 16,0-1-16,-22 0 0,22 1 16,-21-1-16,21 0 0,0 1 0,-21-1 15,21-21-15,-21 21 0,21-20 0,0 20 16,-21-21-16,21 0 0,0 0 15,0 1-15,0-1 0,0 0 16,0 0 0,0-42 15,0 0-15,0 0-16</inkml:trace>
  <inkml:trace contextRef="#ctx0" brushRef="#br1" timeOffset="-32416.56">9525 13864 0,'0'-21'0,"0"0"32,21 0-32,0 21 0,0 0 15,1-21-15,-1 21 0,0-22 16,0 22-16,0 0 0,22-21 0,-22 21 15,0 0-15,0 0 0,0-21 16,0 21-16,1 0 31</inkml:trace>
  <inkml:trace contextRef="#ctx0" brushRef="#br1" timeOffset="-31784.57">10096 13716 0,'0'21'31,"0"0"-31,0 1 16,0-1-16,0 0 0,0 0 0,0 0 15,0 0-15,0 1 0,0-1 0,-21 0 16,21 0-16,0 0 0,0 0 15,-21 1-15,21-1 0,0 0 0,-21-21 16,21 21-16,21-42 47,0 0-47,0 0 0,-21-1 16,22 1-16,-1 0 0,-21 0 0,0 0 15,21 0-15,0 21 0,-21-22 16,0 1-16,21 21 0,0 21 15,-21 1 1,0-1-16,0 0 0,0 0 16,0 0-16,0 0 0,0 1 15,22-1-15,-22 0 0,21-21 16,0 21-16,0-21 16,0 0-16,0 0 0,1 0 15,-1 0-15,0 0 0,0 0 16,0 0-16,0-21 0,1 0 15,-1 0-15,0-1 0,0 1 0,0 0 16,0 0-16,-21-21 0,0 20 0,22-20 16,-22 0-16,0 21 0,0-22 15,0 1-15,0 21 0,0 0 0,-22-22 16,1 43-16,21-21 0,-21 21 16,0 0-16,0 0 15,0 0-15,21 21 16,-22-21-16,1 21 0,21 1 15,0-1-15,0 0 0,0 0 16,0 0-16,0 0 0,0 1 16,0-1-16,21 0 15,1-21-15</inkml:trace>
  <inkml:trace contextRef="#ctx0" brushRef="#br1" timeOffset="-31268.87">10943 13716 0,'0'0'0,"0"-21"0,0 0 0,21 0 0,-21-1 16,0 1-16,0 0 0,0 0 15,0 0-15,-21 21 16,0 0 0,0 21-16,0-21 0,-1 21 15,1 0-15,0 0 0,0 22 16,0-22-16,21 0 0,-21 0 0,-1 22 15,1-22-15,21 0 0,0 21 0,0-21 16,-21 1-16,21-1 0,0 0 0,0 0 16,0 0-16,21-21 15,0 0 1,1 0-16,-1 0 16,0 0-16,0 0 0,-21-21 0,21 21 15,0-21-15,1 0 0,-1 0 16,-21-1-16,21 1 0,-21 0 0,21 0 15,-21 0-15,0-22 0,21 22 0,-21 0 16,0 0-16,21 0 0,-21 0 16,0 42 15,0 0-31,0 0 0,0 0 16,0 0-16,0 1 15,0-1-15,0 21 0,0-21 0,0 0 16,0 1-16,0-1 0,0 0 15,0 0-15,0 0 0,0 0 16,22-21 0,-1 0-16,0 0 15,0 0-15,0 0 16,0 0-16,-21-21 0,22 0 0</inkml:trace>
  <inkml:trace contextRef="#ctx0" brushRef="#br1" timeOffset="-30797.09">11282 13758 0,'0'-42'15,"0"21"1,0 0-16,0 0 0,0-1 16,21 1-16,0 21 15,0 0-15,0-21 0,1 21 16,-1 0-16,0 0 15,0 21-15,0 0 0,-21 1 16,21-1-16,-21 0 0,0 0 0,0 0 16,0 0-16,0 1 0,0-1 15,0 0-15,0 0 0,0 0 16,0 0-16,0 1 0,0-1 0,0 0 16,0 0-1,0-42 32,0 0-47,0 0 0,0-1 0,0 1 16,0 0-16,0 0 0,22 0 0,-1-22 15,0 22-15,-21 0 0,21 0 16,0 0-16,-21 0 0,21-1 0,1 22 16,-22-21-16,21 21 15,0 0-15,0 0 16,0 0-1,-21 21 17,21 1-17</inkml:trace>
  <inkml:trace contextRef="#ctx0" brushRef="#br1" timeOffset="-30324.82">11832 13864 0,'0'0'0,"0"21"16,21-21 0,0 0-1,1 0-15,-1 0 0,0 0 16,0 0-16,0 0 0,0-21 0,1 21 16,20 0-16,-21-21 0,0 21 15,22-21-15,-22 0 0,0 21 0,0-21 16,0-1-16,0 22 0,1-21 0,-1 0 15,0 21-15,-21-21 0,0 0 0,0 0 16,0-1 0,-21 22-1,0 0-15,-1 0 16,1 0-16,0 0 0,0 0 16,0 22-16,0-22 0,-1 21 0,1 0 15,0 0-15,0 0 0,0-21 0,0 21 16,-1 1-16,1-1 0,0 0 0,21 0 15,-21 0-15,21 0 0,0 1 16,0-1-16,0 0 0,0 0 16,0 0-16,0 0 0,21 1 15,0-22 1,0 0-16,1 0 16,-1 0-16,0 0 0,0 0 15,0 0-15,0-22 0,1 22 16,-1-21-16,0 0 0,21 21 0,-21-21 15,1 0-15,20 21 0,-21-21 16,21-1-16</inkml:trace>
  <inkml:trace contextRef="#ctx0" brushRef="#br1" timeOffset="-29756.29">13420 12827 0,'0'0'0,"21"-42"0,0 21 16,-21-1-16,21-20 0,-21 21 0,21 0 15,-21 0-15,0-1 0,0 1 16,0 42 15,-21 1-15,0-1-16,0 0 0,0 21 15,-1-21-15,1 22 0,0-1 16,-21 0-16,21 1 0,-22-1 0,22 0 16,-21 1-16,-1-1 0,1 22 15,0-22-15,-1 0 0,1 1 0,0-1 16,-1 21-16,1-20 0,0 20 0,-1-20 15,1 20-15,21-21 0,-21 1 0,20 20 16,-20-20-16,21-1 0,-21 0 16,20 1-16,1-22 0,0 21 0,-21 0 15,21-20-15,-1 20 0,1-21 0,0 21 16,0-20-16,0-1 0,0 21 0,-1-21 16,22 0-16,0 1 0,-21-22 15,21 21-15,-21 0 0,21 0 16,0 0-1,21-42 32,0 0-47,-21 0 16,22 0-16,-22-1 16,0 1-16,21 0 0</inkml:trace>
  <inkml:trace contextRef="#ctx0" brushRef="#br1" timeOffset="-28960.28">13398 13377 0,'0'0'0,"43"-42"15,-43 21 1,0 0 0,-21 21-1,-1 0-15,-20 0 16,21 0-16,0 21 0,-22 0 16,22-21-16,-21 21 0,21 0 15,-22 22-15,22-22 0,0 21 0,0-21 16,0 22-16,0-1 0,21 0 0,0 1 15,0-22-15,0 21 0,0-21 16,0 22-16,0-22 0,0 0 0,21 21 16,0-42-16,0 22 0,0-1 0,0-21 15,1 0-15,-1 0 16,21 0-16,-21 0 0,22 0 0,-22 0 16,21 0-16,0 0 0,-20-21 0,20-1 15,0 1-15,-21 0 0,22-21 0,-22 21 16,21-22-16,-21 1 0,1 0 15,20-1-15,-21 1 0</inkml:trace>
  <inkml:trace contextRef="#ctx0" brushRef="#br1" timeOffset="-27147.42">13991 12933 0,'0'0'0,"0"-21"15,-21 21 1,21 21-16,-21 0 0,0 0 15,-1 22-15,22-22 0,-21 21 0,21 0 16,-21 1-16,21-1 0,0 0 16,0 1-16,-21-1 0,21 0 0,-21 1 15,21 20-15,-21-20 0,21-1 0,0 0 16,-22-21-16,22 22 0,-21-22 16,21 21-16,0-21 0,-21 1 0,21-1 15,-21-21-15,21 21 0,-21-21 16,21-21-1,0 0 1,0-1-16,0 1 0,0 0 16,0 0-16,0 0 0,21-22 0,0 22 15,0-21-15,0 21 0,1 0 16,20-1-16,-21 1 0,0 0 0,22 21 16,-22-21-16,0 21 0,0 0 0,0 0 15,22 0-15,-22 0 0,0 21 16,-21 0-16,0 0 15,0 1-15,0-1 0,0 21 0,0-21 16,0 0-16,0 1 0,0-1 0,0 21 16,0-21-16,0 0 0,0 1 15,0-1-15,0 0 16,21 0-16,0-21 16,0 0-16,1 0 0,-1 0 15,21 0-15,-21 0 0,0-21 16,22 0-16,-22 0 0,21-1 0,-21 1 15,22 0-15,-22 0 0,0-21 0,0 20 16,0-20-16,-21 0 0,0 21 16,0-1-16,0-20 0,0 21 15,0 0-15,-21 21 16,0 0-16,0 0 0,0 21 0,0-21 16,21 21-16,0 0 15,0 0-15,0 1 0,0-1 16,0 0-16,0 0 0,21 0 15,0 0-15,-21 1 0,21-22 0,0 21 16,-21 0-16,0 0 0,0 0 16,21-21-16,-21 21 0,0 1 0,0-1 15,0 0-15,0 0 0,0 0 16,0 0-16,0 1 16,22-22-1,-1 0 1,0 0-16,0 0 0,0 0 0,0 0 15,1-22-15,20 1 0,-21 0 16,0 0-16,22 0 0,-22 0 16,0-1-16,21-20 0,-21 21 0,1-21 15,-1 20-15,0 1 0,0 0 0,-21 0 16,0 0-16,21 0 0,-21 42 47,0 0-47,-21 0 0,21 0 0,0 0 15,-21 1-15,0-1 0,21 0 16,-21 0-16,21 0 0,0 0 0,0 1 16,0-1-16,0 0 0,0 0 15,0 0-15,0 0 0,0 1 16,21-22 0,0 0-16,0 0 0,0 0 0,0 0 15,1 0-15,-1 0 0,0-22 0,0 22 16,-21-21-16,21 0 0,-21 0 0,21 0 15,-21 0-15,0-22 0,0 22 16,0-21-16,0 21 0,0-22 0,0 22 16,0 0-16,-21 0 0,0 0 0,21-1 15,-21 22-15,0 0 0,0 0 16,-1 0-16,1 0 0,0 22 16,21-1-1,21-21 1,0 0-16,1 0 15,20 0-15,-21 0 0,0 0 0,22 0 16,-22-21-16,21 21 0,-21 0 0,22-22 16,-22 22-16,0 0 0,0 0 15,0 0-15,0 0 0,1 0 0,-1 0 16,-21 22-16,21-1 0,-21 0 16,0 0-16,0 0 0,0 0 15,0 1-15,0-1 0,0 21 16,0-21-16,0 0 0,0 1 0,0-1 15,0 0-15,-21 0 0,21 0 16,0 0-16,0 1 0,0-1 16,-21-21-16,21 21 15,0-42 17,0 0-32,0-1 15,0-20-15,0 21 16,0 0-16,21-22 0,-21 22 0,21-21 15,0 0-15,0-1 0,0 22 0,1-21 16,-1 21-16,0-1 0,0 1 0,0 0 16,0 0-16,1 21 0,-1 0 15,0 0-15,0 0 0,0 0 16,0 0-16,1 0 0,-1 21 16,-21 0-16,21 0 0,-21 1 0,21-1 15,-21 0-15,0 0 0,0 0 16,0 0-16,0 1 0,0 20 0,0-21 15,0 0-15,-21 0 0,0 1 0,21-1 16,-21 0-16,-1 0 16,1-21-16,21-21 47,0 0-47,0 0 0,21-1 0,1 1 15,-1 0-15,0-21 16,0-1-16,0 22 0,0-21 0,22 0 15,-22 20-15,21 1 0,-21 0 0,1 0 16,20 21-16,-21 0 0,0 0 0,0 0 16,1 0-16,-1 21 0,0 0 15,-21 0-15,0 1 0,0 20 16,0-21-16,0 0 0,0 0 0,0 1 16,-21-1-16,21 0 0,-21 0 0,21 0 15,-22 0-15,22 1 0,-21-1 16,21 0-16,-21-21 0,21 21 15,21-21 17,0-21-17,1 0-15,-1 0 0,0-1 16,0 1-16,0 21 0</inkml:trace>
  <inkml:trace contextRef="#ctx0" brushRef="#br1" timeOffset="-26852.59">16425 13653 0,'21'0'16,"1"0"-16,-1 0 16,0 0-16,0 0 0,0-22 0,0 22 15,1-21-15,-1 0 0,0 21 16,0-21-16,0 21 0,0-21 16,-21 0-16,22-1 0,-1 22 0,-21-21 15,0 0-15,21 0 0,-21 0 0,0 0 16,-21 21-1,0 0-15,-22 21 16,22 0-16,0 0 0,0 0 0,-22 22 16,22-22-16,0 21 0,-21-21 0,21 22 15,-1-22-15,22 0 0,0 21 16,0-21-16,0 1 0,0-1 16,0 0-16,0 0 0,22-21 0,-1 0 15,0 0-15,0 0 0,0 0 16,0 0-16,1 0 0</inkml:trace>
  <inkml:trace contextRef="#ctx0" brushRef="#br1" timeOffset="-25468.41">17653 13737 0,'0'0'0,"21"0"0,21-42 15,-42 21-15,0 0 16,22-1-16,-22 1 0,0 0 0,0 0 16,0 0-16,0 0 0,0-1 15,-22 1-15,1 0 0,0 0 0,0 21 16,0 0-16,0-21 0,-22 21 0,22 0 16,0 0-16,-21 21 0,20 0 15,-20 0-15,21 0 0,-21 22 16,20-1-16,1-21 0,0 22 0,0-1 15,0 0-15,0 1 0,21-1 0,0-21 16,0 21-16,0-20 0,0-1 16,0 0-16,0 0 0,0 0 0,21-21 15,0 0-15,0 0 0,0 0 0,0 0 16,1 0-16,-1 0 0,21-21 0,-21 21 16,22-21-16,-22 0 0,21-22 15,-21 22-15,22-21 0,-22 0 0,0-1 16,0 1-16,21 0 0,-42-22 0,22 1 15,-1 20-15,0-20 0,0 20 16,-21-20-16,0-1 0,21 22 16,-21-21-16,21 20 0,-21 1 0,0 0 15,0-1-15,0 22 0,0 0 0,0 0 16,0 42 0,-21 0-16,0 21 15,0-20-15,0 20 0,21 0 0,-21 1 16,-1-1-16,1 0 0,0 1 0,21-1 15,0 21-15,-21-20 0,21-1 16,-21 0-16,21 22 0,0-22 0,0 1 16,0-1-16,0 0 0,0-21 15,0 22-15,0-22 0,0 0 16,21 0-16,0 0 0,-21 1 0,21-1 16,0-21-16,1 0 0,-1 0 15,0 0-15,21 0 0,-21 0 0,1 0 16,20-21-16,-21-1 0,21 1 15,-20 0-15,20 0 0,-21 0 0,0-22 16,0 1-16,1 21 0,-22-21 0,0-1 16,0 22-16,0-21 0,0 21 0,0-1 15,-22 22-15,1 0 16,0 0-16,0 0 0,0 22 0,0-1 16,21 0-16,-22 0 0,1 0 15,21 0-15,0 1 0,0-1 16,0 0-16,0 0 15,21-21-15,1 0 16,-1 0-16,0 0 0,0 0 16,0 0-1,0 21-15,-21 0 16,0 1-16,0-1 16,0 0-16,22 0 0,-22 0 0,0 0 15,0 1 1,21-22-16,0 0 15,0 0-15,0 0 16,0 0-16,1 0 0,-1-22 16,0 22-16,0-21 0,0 0 15,0 0-15,1 0 0,-1 0 0,0-22 16,0 22-16,0-21 0,0-1 0,-21 22 16,22-21-16,-22 21 0,21 0 0,-21-1 15,0 44 1,0-1-1,0 0-15,0 0 0,0 0 0,-21 22 16,21-22-16,-22 0 0,22 0 16,0 0-16,0 0 0,0 1 0,0-1 15,-21-21-15,21 21 16,-21-21 15,21-21-15,0 0-16,-21-1 0,0 1 15</inkml:trace>
  <inkml:trace contextRef="#ctx0" brushRef="#br1" timeOffset="-25300.12">18373 13399 0,'0'0'16,"0"-22"-16,0 1 16,0 42 30,21-21-30,-21 22-16,21-22 0,0 0 16,0 21-16</inkml:trace>
  <inkml:trace contextRef="#ctx0" brushRef="#br1" timeOffset="-24392.56">18627 13462 0,'21'0'31,"-21"21"-15,0 0 0,21 1-16,-21-1 0,0 0 0,21 0 15,-21 0-15,0 0 0,0 1 16,0-1-16,0 0 0,21 0 16,-21 0-16,0 0 0,21-21 15,1 0 16,-1 0-31,-21-21 0,21 0 16,0 0-16,0 0 0,-21 0 0,21-1 16,1 1-16,-22-21 0,21 21 15,-21-22-15,21 22 0,-21-21 16,0 21-16,21 0 0,-21-1 16,21 22-16,-21 22 15,0-1 1,0 0-16,-21 21 0,21-21 15,-21 1-15,0 20 0,21-21 0,0 0 16,-21 22-16,21-22 0,-22 0 0,22 0 16,0 0-16,0 0 0,0 1 15,0-1-15,0 0 0,0 0 16,22-21-16,-1 0 0,0 0 16,0 0-16,0 0 0,22 0 0,-22 0 15,0 0-15,21 0 16,-21-21-16,1 0 0,20 21 0,-21-21 15,0-1-15,0 1 0,1 0 0,-1-21 16,0 21-16,0-1 0,-21-20 0,0 21 16,0-21-16,0 20 0,0 1 15,0 0-15,0 0 0,-21 21 16,0 0 0,0 0-16,-1 0 0,1 21 0,21 21 15,-21-20-15,0-1 0,0 0 16,21 21-16,0-21 0,-21 22 0,21-22 15,0 0-15,0 0 0,0 0 0,0 1 16,0-1-16,0 0 0,0 0 16,0 0-16,21-21 15,0 0-15,0 0 0,0 0 0,0 0 16,1 0-16,-1 0 0,21-21 0,-21 21 16,22-21-16,-1 0 0,-21 0 0,0-1 15,22 1-15,-22 0 0,0-21 16,0 21-16,0-22 0,0 22 0,-21-21 15,0 21-15,22-1 0,-22 1 0,0 0 16,0 0-16,0 42 31,0 0-31,0 0 0,0 1 16,0-1-16,0 0 0,0 21 0,-22-21 16,22 1-16,0-1 0,0 0 15,0 0-15,0 0 0,0 0 0,0 1 16,-21-1-16,21 0 0,0 0 15,-21 0-15,21-42 47,21 0-31,0 0-16,1 21 0,-1-21 0</inkml:trace>
  <inkml:trace contextRef="#ctx0" brushRef="#br1" timeOffset="-24090.73">19897 13589 0,'0'21'0,"0"0"15,21-21 17,0 0-32,0 0 0,0 0 15,0-21-15,-21 0 16,22 0-16,-22 0 15,0 0-15,0-1 16,-22 22 0,1 0-16,0 0 15,0 22 1,0-1-16,21 0 16,0 0-16,0 0 0,0 0 15,21-21 1</inkml:trace>
  <inkml:trace contextRef="#ctx0" brushRef="#br1" timeOffset="-23656.81">20320 13483 0,'-21'0'16,"0"0"-16,42 0 31,0 0-15,0 0-16,0 0 0,0 0 15,1 0-15,-1 0 0,0-21 0,0 21 16,0-21-16,0 21 0,1-21 0,-22 0 16,21 21-1,-21-22-15,0 1 0,0 0 16,0 0-16,-21 21 15,-1 0-15,1 0 0,0 21 16,0-21-16,0 21 0,-22 0 16,22 1-16,0-1 0,0 0 0,0 21 15,0-21-15,21 1 0,-22 20 0,22-21 16,-21 0-16,21 0 0,0 22 0,0-22 16,0 0-16,0 0 15,0 0-15,0 1 0,21-22 16,1 21-16,-1-21 15,0 0-15,0 0 0,0 0 0,0 0 16,1 0 0,-1 0-16,0-21 0,21 21 0,-21-22 15,1 1-15,-1 0 0,0 21 0,0-21 16</inkml:trace>
  <inkml:trace contextRef="#ctx0" brushRef="#br1" timeOffset="-23391.96">20764 13399 0,'0'0'0,"0"21"47,0 0-47,0 0 16,22 0-16,-22 0 0,0 1 0,0 20 16,0-21-16,21 0 0,-21 0 0,0 1 15,0-1-15,0 0 0,21 0 16,0 0-16,-21 0 15,0 1-15,21-22 16,-21-22 31,0 1-47,21 21 0,-21-21 0</inkml:trace>
  <inkml:trace contextRef="#ctx0" brushRef="#br1" timeOffset="-23128.1">20997 13462 0,'0'-21'16,"-21"21"-1,0 0 1,0 0-16,21 21 0,-21-21 16,-1 21-16,1 0 0,0 1 0,0-1 15,0 0-15,0 0 0,-1 0 0,1 0 16,0 1-16,0-1 0,0 0 0,0 0 15,-1-21-15,22 21 0,-21 0 16,0 1-16,21-1 16,-21-21-16,42 0 47,0-21-47,0 21 0,1-22 0</inkml:trace>
  <inkml:trace contextRef="#ctx0" brushRef="#br1" timeOffset="-22728.36">21018 13483 0,'22'0'16,"-1"0"-1,0 0-15,0 0 16,0 0-16,0 0 0,1 0 15,-1 0-15,0-21 16,0 0-16,0 21 16,-21-21-16,0 0 0,0-1 15,0 1-15,-21 21 32,0 0-32,0 0 15,0 0-15,-1 21 0,1 1 16,21-1-16,-21 0 0,0 0 0,0 0 15,21 22-15,0-22 0,0 0 16,-21 0-16,21 0 0,0 0 0,0 1 16,0-1-16,0 0 0,0 0 15,21-21 1,0 0 0,0 0-16,0 0 0,0 0 15,1 0-15,-1 0 0,0-21 16,0 21-16</inkml:trace>
  <inkml:trace contextRef="#ctx0" brushRef="#br1" timeOffset="-22400.04">22352 13462 0,'-42'-21'16,"20"21"78,1 21-79,0-21-15,21 21 0,-21 0 16</inkml:trace>
  <inkml:trace contextRef="#ctx0" brushRef="#br1" timeOffset="-22124.19">22225 13716 0,'0'0'0,"21"21"32,-21 0-32,21-21 15,-21 22-15,0-1 16,21 0-16,-21 0 15,0 0 1,0 0-16,-21 1 16,0-1-16,0-21 0,21 21 0,-42-21 15,20 21-15,1 0 0,0-21 0,-21 21 16,-1-21-16,22 22 0,-21-22 16,0 21-16,20-21 0,-20 0 0,0 21 15</inkml:trace>
  <inkml:trace contextRef="#ctx0" brushRef="#br1" timeOffset="-19472.19">20087 14203 0,'-21'0'0,"0"0"16,0 0-1,-1 0-15,1 0 16,0 0 15,0 0-31,42 0 63,0 0-48,22 0-15,-22 0 0,21 0 16,0 0-16,1 0 0,-1 0 0,0 0 16,22 0-16,-22 0 0,1 0 15,20 0-15,-21-21 0,1 21 0,20 0 16,-20 0-16,-1 0 0,-21-21 0,21 21 16,1 0-16,-22 0 0,0 0 0,21 0 15,-20 0-15,-1 0 0,0-22 16,0 22-16,0 0 0,-42 0 78,0 0-62,0 0-16,0 0 0,-1 0 15,1 0-15,0 0 0,0 0 16,0 0-16,0 0 0,-22 0 0</inkml:trace>
  <inkml:trace contextRef="#ctx0" brushRef="#br1" timeOffset="-18995.83">19812 14351 0,'0'0'0,"-21"0"0,0 0 15,-1 0-15,1 0 16,42 0 31,1 0-32,-1 21-15,21-21 0,-21 0 0,22 0 16,-1 0-16,0 0 0,1 0 0,-1 0 16,0 0-16,22 0 0,-1 0 15,-20 0-15,20 0 0,1 0 0,-22-21 16,21 21-16,-20 0 0,-1 0 0,0 0 16,1 0-16,-22-21 0,0 21 0,0 0 15,0 0-15,1 0 0,-1 0 16,-42 0 78,21-21-94,-22 21 0,1 0 15</inkml:trace>
  <inkml:trace contextRef="#ctx0" brushRef="#br1" timeOffset="-18056.37">20510 13102 0,'0'0'0,"0"21"78,0 1-78,22-1 16,-22 0-16,21 0 0,0 21 16,0-20-16,0-1 0,-21 0 15,21 21-15,1 1 0,-1-22 0,0 21 16,0 0-16,0 22 0,-21-22 0,21 1 16,1-1-16,-1 21 0,0-20 15,-21-1-15,21 0 0,0 1 0,-21 20 16,0-20-16,21-1 0,1-21 0,-22 21 15,21 1-15,-21-1 0,0 0 16,21 1-16,-21-22 0,21 21 16,-21 1-16,0-22 0,0 0 0,0 21 15,0-21-15,21 1 0,-21-1 0,0 0 16,0 0-16,0 0 0,0 0 16,21-21-1,-21-21 32,0 0-47,0 0 16,22 0-16</inkml:trace>
  <inkml:trace contextRef="#ctx0" brushRef="#br1" timeOffset="-17496.59">21251 13060 0,'21'-42'16,"1"20"-16,-22 44 47,0-1-47,0 0 16,0 21-16,0-21 0,0 1 0,0 20 15,0 0-15,0 1 0,-22-1 0,1 21 16,0-20-16,0 20 15,0 1-15,0 20 0,-1-20 0,-20-1 0,0 1 16,21-1-16,-22 1 0,-20-1 16,20 1-16,1-1 0,-21 1 0,20-22 15,1 22-15,0-1 0,-1-20 16,1-1-16,0 21 0,20-20 0,-20-22 16,21 21-16,0-21 0,0 22 0,-1-22 15,1 0-15,0-21 0,21 21 16,-21 0-16,21 1 0,-21-22 15,0 21-15,21-42 63,21 21-63,0 0 16,-21-22-16,21 22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09:34:59.1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1101 4911 0,'21'0'78,"0"0"-78,0 0 16,0-21-16</inkml:trace>
  <inkml:trace contextRef="#ctx0" brushRef="#br0" timeOffset="1235.92">1630 3789 0,'21'0'15,"0"0"1,-21-21 46,21 0-46,-21-1 0,0 1-16,0 0 15,0 0-15,0 0 16,0 0-16,0-1 16,0 1-16,-21 21 15,0-21-15,0 0 0,0 0 16,-1 21-16,1-21 15,0 21-15,0 0 0,0 0 0,0 0 16,-1 0-16,-20 0 0,21 0 16,0 0-16,-22 0 0,22 0 0,-21 21 15,0 0-15,20 0 0,-20-21 16,0 21-16,21 0 0,-22 22 0,22-22 16,0 0-16,-21 21 0,20-20 15,1 20-15,0 0 0,0 1 0,0-1 16,0 0-16,-1 1 0,1 20 15,0-21-15,0 22 0,21-22 16,0 1-16,-21 20 0,21-21 16,0 1-16,0-1 0,0 0 0,0 1 15,0-1-15,0 0 0,21 1 16,0-22-16,0 21 0,0-21 0,1 22 16,20-22-16,-21 0 0,21 0 15,-20 0-15,20 1 0,0-22 0,1 0 16,20 0-16,-21 0 0,1 0 15,-1 0-15,22 0 0,-22 0 16,-21-22-16,21 1 0,1 21 16,-22-21-16,0 0 0,0 0 0,0 0 15,22-1-15,-22 1 0,0-21 16,0 21-16,0-22 0,1 1 0</inkml:trace>
  <inkml:trace contextRef="#ctx0" brushRef="#br0" timeOffset="1944.52">2074 3450 0,'0'0'0,"0"-21"0,0 0 0,-21 0 16,21 0-16,0-1 0,-21 1 15,21 0-15,-21 21 32,21 21-17,-21 0-15,21 1 0,0-1 16,-22 21-16,22 0 0,0 1 0,0-1 16,-21 0-16,0 22 0,21-22 15,0 22-15,0-1 0,-21 1 16,21-1-16,-21 1 0,21-1 0,-21 1 15,21-1-15,-22 1 0,22-1 16,0-20-16,0 20 0,0-21 0,0 1 16,0-1-16,0-21 0,0 22 15,0-22-15,0 0 0,-21 21 0,21-21 16,0 1-16,0-1 16,0-42 15,0-1-31,0 1 15,0 0-15,0 0 0,0 0 16,0-22-16,0 22 0,0-21 16,0 21-16,21-22 0,1 22 0,-22-21 15,21 0-15,0 20 0,0 1 16,0-21-16,0 21 0,1 0 16,-1-1-16,0 1 0,0 21 0,0-21 15,0 21-15,1 0 0,-1 0 0,0 0 16,0 0-16,0 21 0,0 0 15,1 1-15,-22-1 0,0 21 0,0-21 16,0 22-16,0-22 0,0 21 16,0 0-16,0-20 0,0 20 0,0-21 15,-22 0-15,1 22 0,21-22 0,-21 0 16,21 0-16,0 0 16,-21 0-16,21 1 15,0-44 16,0 1-31,0 0 16,0 0-16,21 0 0,-21 0 16</inkml:trace>
  <inkml:trace contextRef="#ctx0" brushRef="#br0" timeOffset="2416.26">2392 4233 0,'0'0'0,"0"-21"16,0 0 0,21 21-1,0 0-15,0 0 16,0 0-16,1 0 16,-1 0-16,-21 21 0,21-21 0,0 21 15,0 1-15,-21 20 0,0-21 16,21 0-16,1 22 0,-22-22 0,0 0 15,0 21-15,0-21 0,0 22 0,0-22 16,0 0-16,0 0 0,0 0 16,0 1-16,0-1 0,0 0 15,0 0-15,0 0 16,-22-21 0,1 0-16,21-21 15,-21 0-15,21 0 16,0 0-16,0-22 0,0 22 15,0 0-15,0 0 0,0 0 16,0-22-16,0 22 0,21 0 0,0 0 16,-21 0-16,22-1 0,-1 1 0,0 0 15,0 21-15,-21-21 0,21 0 16,0 21-16,1-21 0,-1 21 16,0 0-1,0 0 1</inkml:trace>
  <inkml:trace contextRef="#ctx0" brushRef="#br0" timeOffset="2896.99">3048 4297 0,'0'-21'16,"-21"21"0,0 0-16,-1 0 15,1 21-15,0-21 16,0 21-16,21 0 0,-21 0 16,0 1-16,21 20 0,0-21 0,-22 0 15,22 0-15,-21 22 0,21-22 0,-21 0 16,21 0-16,0 0 0,0 1 15,0-1-15,0 0 0,0 0 16,0 0-16,21-21 0,0 0 0,1 21 16,-1-21-16,0 0 0,0 0 0,0 0 15,0 0-15,1-21 16,-1 0-16,0 21 0,0-21 16,0 0-16,-21 0 0,0-1 0,0 1 15,0 0-15,0-21 0,0 21 0,0-22 16,0 22-16,0 0 0,0 0 15,-21 0-15,21-1 0,-21 1 0,0 21 16,0 0-16,-1 0 0,1 0 16,0 0-16,0 0 15,0 21 1,21 1 0,0-1-1,21-21 1</inkml:trace>
  <inkml:trace contextRef="#ctx0" brushRef="#br0" timeOffset="3704.3">3238 4382 0,'0'21'31,"0"0"-31,0 0 0,0 0 16,0 0-16,0 1 0,0-1 16,0 0-16,0 0 0,0 0 15,0 0-15,0 1 0,0-1 16,0 0-16,0 0 16,0 0-16,0 0 0,-21-21 15,21 22 1,-21-44-1,21 1 1,0 0 0,0 0-16,0 0 0,0 0 15,0-1-15,0 1 0,0-21 0,0 21 16,0 0-16,0-1 0,0 1 16,0 0-16,21 0 0,0 0 15,1 0-15,-1-1 16,0 22-16,0 0 0,0 0 0,0 0 15,1 0-15,-1 0 0,0 0 0,0 0 16,0 0-16,0 22 0,1-22 16,-22 21-16,21 0 0,-21 0 0,21 21 15,-21-20-15,0-1 0,0 0 0,0 0 16,0 0-16,0 0 16,0 1-16,0-1 0,0 0 15,0 0-15,0 0 0,-21-21 16,0 21-1,-1-21 1,22-21-16,0 0 16,0 0-16,-21 0 15,21 0-15,0-1 0,0 1 16,0 0-16,0-21 0,0 21 0,21-1 16,1 1-16,-1 21 0,0-21 15,0 0-15,0 0 0,0 21 0,1-21 16,-1 21-16,0 0 0,0 0 15,0 0-15,0 0 0,1 0 16,-1 0-16,0 0 0,0 21 0,-21 0 16,21-21-16,-21 21 0,21 0 0,-21 0 15,0 1-15,0-1 0,0 0 16,0 0-16,0 0 0,0 0 0,0 1 16,0-1-16,-21 0 0,0-21 15,21 21-15,0 0 0,-21-21 16,21 21-16,0-42 31,0 0-15,21 0-16,-21 0 0</inkml:trace>
  <inkml:trace contextRef="#ctx0" brushRef="#br0" timeOffset="4111.52">3979 4530 0,'21'0'0,"1"0"15,-1 0-15,0 0 0,0 0 16,0 0-16,0 0 0,1-21 0,-1-1 16,0 22-16,0-21 15,0 0-15,0 21 0,1-21 0,-1 0 16,0 0-16,-21-1 0,0 1 0,0 0 15,0 0-15,0 0 16,-21 0-16,0 21 0,-1 0 0,1 0 16,0 0-16,0 0 0,-21 21 15,20 0-15,1 0 0,0 0 0,0 0 16,0 1-16,21 20 0,0-21 0,-21 0 16,21 22-16,0-22 0,0 0 15,0 0-15,0 0 0,0 0 0,0 1 16,0-1-16,21 0 0,0-21 15,0 0-15,-21 21 0,21-21 0,0 0 16,1 0-16,-1 0 0,0 0 16,0 0-16,21 0 0,-20 0 0,-1-21 15,0 0-15,21 21 0,-21-21 0,1-1 16,-1 1-16</inkml:trace>
  <inkml:trace contextRef="#ctx0" brushRef="#br0" timeOffset="4493.66">4868 3260 0,'0'-21'16,"-21"42"-1,21 0-15,0 0 16,0 21-16,-21 1 0,21-1 16,-21 22-16,21-22 0,-21 21 0,21 1 15,0-1-15,0 1 0,-22-1 0,1 1 16,21 21-16,-21-22 16,21 1-16,0-1 0,-21 1 0,0-1 15,21-21-15,-21 22 0,21-22 0,0 1 16,0-22-16,0 21 0,0-21 15,0 22-15,0-22 0,0 0 0,0 0 16,0 0-16,0-42 31,0 0-15,0 0-16,0 0 0,0-1 0,0 1 16</inkml:trace>
  <inkml:trace contextRef="#ctx0" brushRef="#br0" timeOffset="4964.43">4530 3535 0,'0'0'0,"0"-21"16,-22-43 0,22 43-16,0 0 0,0 0 0,0 0 0,0-1 15,0 1-15,22 0 0,-1 0 0,0 0 16,0 0-16,0 21 15,22 0-15,-22 0 0,0 0 0,21 0 16,1 0-16,-22 0 0,21 0 16,0 0-16,1 0 0,-1 21 15,0-21-15,22 21 0,-22 0 0,-21 21 16,22-20-16,-1 20 0,0 0 16,-20 1-16,-1-22 0,21 42 0,-21-20 15,0-1-15,1 0 0,-1 22 0,0-22 16,-21 22-16,0-22 0,0 21 0,0 1 15,0-1-15,0-20 0,0 20 16,0-20-16,0-1 0,-21 0 0,0 22 16,-22-43-16,22 21 0,-21 1 0,-1-22 15,1 21-15,0-21 0,-22 22 16,22-22-16,-22 0 0,22 0 16,-21 0-16,20 0 0,-20 1 0,20-1 15,1-21-15,21 21 0,-21-21 16,20 0-16,1 0 0,0 0 15,21-21 1,0 0-16,21-1 16,0 1-16,1 0 0,-22 0 15,21 0-15</inkml:trace>
  <inkml:trace contextRef="#ctx0" brushRef="#br0" timeOffset="5552.11">5419 4360 0,'0'-21'16,"0"0"-16,0 0 16,0 0-1,21 0-15,0 21 16,0-22-16,0 22 0,0 0 16,1-21-16,-1 21 0,21 0 0,-21 0 15,0 0-15,1 0 0,-1 21 16,0-21-16,0 22 0,0-1 15,-21 0-15,0 0 0,21 0 0,-21 0 16,0 1-16,0 20 0,0-21 0,0 0 16,0 22-16,0-22 0,0 0 0,-21 0 15,0 0-15,21 0 0,-21 1 16,0-1-16,0-21 0,21 21 0,-22-21 16,1 0-1,21-21 1,0 0-1,0-1-15,0 1 0,0-21 16,0 21-16,0 0 0,21-22 0,1 22 16,-1-21-16,-21 21 0,21-22 15,0 22-15,0-21 0,0 21 0,1-1 16,-1 1-16,0 0 0,0 0 16,0 21-16,0 0 0,1 0 15,-1 0-15,0 0 16,-21 21-16,0 0 15,21-21-15,-21 21 16</inkml:trace>
  <inkml:trace contextRef="#ctx0" brushRef="#br0" timeOffset="5827.95">6202 4255 0,'0'0'0,"0"21"47,-21 0-47,21 0 0,-22 0 15,22 0-15,-21 1 0,21 20 16,0-21-16,0 0 0,-21 0 0,21 1 16,0-1-16,0 0 0,-21 0 15,21 0-15,0 0 0,0 1 16,21-22-1,0 0 1,0-22 0,1 22-16,-22-21 0</inkml:trace>
  <inkml:trace contextRef="#ctx0" brushRef="#br0" timeOffset="6179.88">6329 3937 0,'0'0'0,"-21"-21"0,-1 0 0,1 21 0,21-21 16,-21 21-16,0 0 0,0 0 0,0 0 16,-1 21-1,22 0 1,0 0-16,22-21 16,-1 0-16,0 0 15,0 0-15,0 0 0,0 0 16,1 0-16,-1 0 0,0-21 15,-21 0 1,0 0-16,-21 21 16,0-22-16,-1 22 15,1 0-15,0 0 16,0 0-16,0 22 0,0-1 16,21 0-16,0 0 0,0 0 15,0 0-15,0 1 0,0-1 16,0 0-16,0 0 0,0 0 15,0 0-15,21 1 0,0-1 0,0 0 16</inkml:trace>
  <inkml:trace contextRef="#ctx0" brushRef="#br0" timeOffset="6616.64">6519 4255 0,'0'0'0,"-21"0"0,21 21 32,0 0-32,0 0 15,0 0-15,0 0 16,21 1-16,0-1 0,-21 0 16,0 0-16,22 0 0,-22 0 0,0 1 15,0-1-15,0 0 16,0 0-1,21-42 32,-21 0-47,21 0 0,0-1 16,-21 1-16,21 0 0,0-21 0,1 21 16,-1-1-16,0 1 0,0-21 15,0 21-15,0 0 0,1 21 16,-1-22-16,-21 1 0,21 21 15,-21-21-15,21 21 0,0 0 63,-21 21-47</inkml:trace>
  <inkml:trace contextRef="#ctx0" brushRef="#br0" timeOffset="7463.98">6964 4403 0,'21'0'16,"0"0"-16,0 0 16,0 0-16,1-21 15,-1 21-15,0-22 0,-21 1 16,21 21-16,0-21 0,-21 0 0,0 0 15,21 21-15,-21-21 0,0-1 0,22 1 16,-22 0-16,0 0 16,0 0-16,0 0 15,-22 21-15,1 0 16,0 0-16,21 21 16,-21 0-16,0 0 0,0 0 15,21 0-15,-22 1 0,1-1 0,0 0 16,21 0-16,0 0 0,-21 0 0,21 22 15,-21-22-15,21 0 0,0 0 16,0 0-16,0 1 0,0-1 16,0 0-16,0 0 0,21-21 0,0 21 15,0 0-15,0-21 0,1 22 16,-1-22-16,0 0 0,0 0 16,0 0-16,22 0 0,-22 0 0,0 0 15,0 0-15,0-22 0,0 1 0,22 0 16,-22 21-16,0-21 0,0 0 15,22 0-15,-22-1 0,0-20 16,0 21-16,0-21 0,0 20 0,-21-20 16,0 21-16,22-21 0,-22 20 0,0 1 15,0 0-15,0 0 0,0 0 16,-22 21 0,1 0-16,0 21 15,0 0-15,0 0 0,0 0 0,-1-21 16,22 22-16,0-1 0,-21 0 15,21 0-15,0 0 0,0 0 16,0 1-16,21-22 16,1 0-16,-1 0 15,0 0-15,0 0 16,0-22-16,0 22 0,1-21 0,-1 0 16,0 0-16,0 21 0,0-21 0,0 0 15,1-1-15,-22 1 0,0 0 0,21 21 16,-21-21-16,0 42 31,0 0-31,-21 0 16,21 1-16,-22-1 0,1 21 15,21-21-15,0 0 0,-21 22 0,21-22 16,-21 0-16,21 0 0,0 0 0,0 22 16,0-22-16,0 0 15,0 0-15,0 0 0,21-21 16,0 0-16,0 22 0,1-22 0,-1 0 15,0 0-15,0 0 0,0 0 0,0 0 16,1 0-16,-1-22 0,0 1 0,-21 0 16,0 0-16,21 0 15</inkml:trace>
  <inkml:trace contextRef="#ctx0" brushRef="#br0" timeOffset="44596.25">9673 4276 0,'21'0'31,"0"0"-15,-21-21-1,22 21-15,-22-22 16,0 1-1,0 0-15,0 0 16,0 0-16,0 0 16,-22-1-16,22 1 15,-21 21-15,0-21 0,21 0 0,-21 21 16,0-21-16,0 21 0,-1 0 16,1 0-16,0 0 0,0 0 15,0 0-15,0 0 0,-1 0 16,1 21-16,0-21 0,21 21 15,-21 0-15,0 0 0,0 1 16,-1 20-16,22-21 0,-21 0 16,0 22-16,0-22 0,21 21 0,0 0 15,-21-20-15,21 20 0,-21-21 0,21 0 16,0 22-16,0-22 0,0 0 16,0 0-16,0 0 0,0 0 0,21 1 15,0-1-15,0 0 16,0-21-16,0 0 15,1 0-15,-1 0 16,0 0-16,0-21 0,0 0 16,0-1-16,1 1 0,-1 0 15,-21 0-15,21-21 0,0 20 0,0-20 16,0 0-16,-21-1 16,22 1-16,-1 0 0,-21-1 0,0-20 15,21 21-15,0-1 0,-21-20 0,0 20 16,21 1-16,0-21 0,1 20 15,-22 1-15,21 0 0,0-1 0,0 1 16,-21 0-16,21 20 0,0-20 0,1 0 16,-1 21-16,-21-22 0,21 22 15,0 0-15,0 0 0,-21 0 0,0-1 16,0 1-16,21 0 0,-21 0 16,0 0-1,-21 21 16,0 0-15,0 21-16,0 0 0,0 0 0,-1 22 16,1-22-16,-21 21 0,21 0 0,0 1 15,-1-1-15,1 0 0,0 1 16,0-1-16,0 22 0,0-22 0,21 21 16,-22-20-16,22 20 0,-21-20 0,21 20 15,-21-21-15,21 22 0,0-22 16,0 1-16,0-1 0,0-21 0,0 21 15,0 1-15,0-22 0,0 0 0,0 0 16,0 22-16,0-22 0,21 0 16,-21 0-16,21 0 0,1-21 15,-1 0-15,-21 21 16,21-21-16,0 0 0,0 0 0,0 0 16,1 0-16,-1 0 0,0 0 0,0 0 15,0-21-15,22 21 0,-22-21 0,0 0 16,21 0-16,-21 0 0,1-1 15,-1 1-15,0 0 0,0 0 0,0-21 16,0 20-16,-21-20 0,22 21 0,-22-21 16,21 20-16,-21 1 0,0-21 15,0 21-15,21 0 0,-21-1 0,0 1 16,21 0-16,-21 0 0,0 0 16,0 42 15,-21 0-31,0 0 15,0 0-15,-1 1 0,22-1 0,-21 0 16,0 0-16,0 0 0,21 0 16,0 1-16,0-1 0,0 0 0,0 0 15,21-21 1,0 0 0,0 0-16,1 0 0,20-21 15,-21 21-15,0-21 0,0 0 0,1 21 16,-1-22-16,0 1 0,0 21 15,0-21-15,0 0 0,1 0 0,-1 0 16,0 21-16,-21-22 0,21 1 16,-21 0-16,21 21 0,0-21 0,-21 0 15,22 21 1,-22 21 15,0 0-31,0 0 0,0 0 0,0 1 16,0-1-16,0 0 0,0 0 0,-22 21 15,22-20-15,-21-1 0,21 21 16,0-21-16,0 0 0,-21 22 16,21-22-16,-21 0 0,21 0 0,0 0 15,0 1-15,0-1 0,0 0 0,0 0 16,0 0-16,0 0 16,21-21-1,0 0-15,0 0 16,1 0-16,-1 0 0,0-21 15,0 21-15,0-21 0,0 21 0,1-21 16,-1 0-16,0 0 0,0-1 16,0 22-16,0-21 0,1-21 0,-1 21 15,0 0-15,-21-1 0,0 1 0,21 0 16,0 0-16,-21 0 0,0 0 16,0-1-16,0 1 15,21 21-15,-21-21 0,0 42 31,0 0-15,0 1-16,0-1 0,-21 0 16,21 21-16,0-21 0,0 1 0,-21-1 15,21 0-15,0 0 0,-21 0 0,21 0 16,0 1-16,0-1 0,0 0 0,0 0 16,0 0-16,0 0 15,21-21-15,0 0 16,0 0-1,1 0-15,-1 0 0,0 0 16,0 0-16,0-21 16,0 0-16,1 21 0,-22-21 15,21 0-15,0 0 0,-21-1 0</inkml:trace>
  <inkml:trace contextRef="#ctx0" brushRef="#br0" timeOffset="44968.25">10943 3895 0,'0'0'16,"-21"21"-16,0-21 0,0 21 0,21 0 16,21-21 15,0 0-16,0 0-15,-21-21 0,21 21 16,0-21-16,-21 0 16,0 0-16,-21 21 15,0 0-15,0 0 16,0 0-16,0 0 0,-1 0 16,1 0-16,0 21 15,21 0 1,0 0-16,0 0 0,0 0 15,0 1-15,0-1 16,21 0-16,0-21 16,1 0-16,-1 0 0,-21 21 15,21-21-15,0 0 0</inkml:trace>
  <inkml:trace contextRef="#ctx0" brushRef="#br0" timeOffset="45568.14">11197 4191 0,'0'-21'16,"21"21"-1,0 0 1,1 0-16,-1 0 0,0 0 16,-21 21-16,21 0 15,0-21-15,-21 21 0,0 1 0,0-1 16,21-21-16,-21 21 0,22 0 16,-22 0-16,21 0 0,-21 1 0,0-1 15,0 0-15,0 0 0,0 0 0,0 0 16,0 1-16,0-1 0,0 0 15,21-42 32,-21 0-47,0-1 16,0 1-16,21 0 0,0-21 0,-21 21 16,21-22-16,-21 1 15,22 0-15,-1-22 0,-21 43 0,21-21 16,-21-1-16,21 22 0,-21 0 0,21 0 15,0 0-15,-21-1 0,0 1 16,22 21-16,-1 0 16,-21 21 46,0 1-46,0-1 15</inkml:trace>
  <inkml:trace contextRef="#ctx0" brushRef="#br0" timeOffset="46592.16">11811 4318 0,'21'0'0,"0"0"16,0-21-16,1 0 16,-1 21-16,-21-21 0,21-1 15,0 1-15,-21 0 0,21 0 0,0 0 16,-21 0-16,0-1 0,0 1 15,22 0-15,-22 0 0,0 0 0,0 0 16,-22 21 31,1 0-47,21 21 0,-21 0 16,0 0-16,21 0 0,-21 0 15,21 1-15,-21-1 0,-1 0 0,22 21 16,-21-21-16,21 1 0,0-1 15,0 21-15,-21-21 0,21 0 0,0 1 16,0-1-16,0 0 0,0 0 0,0 0 16,0 0-16,0 1 0,0-1 15,21 0-15,0-21 0,-21 21 16,22-21-16,20 0 0,-21 0 0,0 0 16,0 0-16,22 0 0,-1 0 15,-21 0-15,22 0 0,-1 0 0,0-21 0,-21 0 16,22 0-16,-22-1 0,21 1 15,-21 0-15,1 0 0,-1 0 16,0-22-16,0 22 0,0-21 0,0 0 16,-21 20-16,0-20 0,0 21 0,0 0 15,0 0-15,0-1 0,0 1 0,0 0 16,0 0-16,-21 21 31,0 0-31,0 0 0,21 21 0,-21 0 16,0-21-16,21 21 0,-22 1 0,22-1 15,0 0-15,0 0 0,0 0 16,0 0-16,0 1 16,0-1-1,22-21-15,-1 0 16,0 0-16,0 0 0,0-21 16,0 21-16,1-22 0,-1 1 15,0 0-15,0 21 0,-21-21 0,21 0 16,0 0-16,-21-1 0,22 22 0,-1-21 15,-21 0-15,0 0 16,21 0-16,0 21 0,-21-21 16,0 42 31,0 0-47,-21 0 15,21 0-15,-21 0 0,21 1 0,0 20 16,0-21-16,-21 0 0,-1 22 0,22-22 15,-21 0-15,21 21 0,-21-21 16,21 1-16,0-1 0,0 21 0,0-21 16,0 0-16,0 1 0,0-1 15,0 0-15,0 0 0,21 0 16,0-21-16,1 0 0,-1 0 16,0 0-16,0 0 15,0 0-15,0 0 0,1 0 16,-1 0-16,0 0 0,-21-21 0,21 0 15,0 21-15,-21-21 16,21 0-16,-21-1 16,0 1-16,22 21 15,-22-21-15,21 0 0</inkml:trace>
  <inkml:trace contextRef="#ctx0" brushRef="#br0" timeOffset="47312.77">13906 4064 0,'-21'0'16,"0"0"-16,21 21 16,21-21 15,0 0-31,1 0 16,-1 0-16,21 0 0,-21 0 15,0 0-15,1 0 0,20 0 0,-21 0 16,0 0-16,22 0 0,-22 0 15,0-21-15,21 21 0,-21 0 0,1 0 16,-1 0-16,0 0 0,0 0 16,0 0-16,0 0 15,1 0-15,-44 0 63,1 0-48,0 0 1</inkml:trace>
  <inkml:trace contextRef="#ctx0" brushRef="#br0" timeOffset="47740.86">13906 4339 0,'0'0'0,"0"21"0,-21-21 15,21 22 1,21-22 15,1 0-31,-1 0 16,0 0-16,0 0 0,0 0 0,0 0 15,1 0-15,20 0 0,-21 0 0,0 0 16,0 0-16,22 0 0,-22 0 0,0 0 16,21 0-16,-20 0 0,-1 0 15,0 0-15,0 0 0,0 0 16,0 0-16,-21-22 0,-21 22 78,0 0-78,0 0 0,0 0 16</inkml:trace>
  <inkml:trace contextRef="#ctx0" brushRef="#br0" timeOffset="50900.08">15028 3810 0,'0'-21'62,"0"0"-62,0 0 16,21-1-16,1 22 0,-1-21 0,-21 0 16,21 0-16,0 0 0,0 0 0,22-1 15,-22 1-15,0 0 0,0 0 16,21 0-16,-20 21 0,20-21 0,-21-1 16,0 22-16,22 0 0,-22 0 15,0 0-15,0 0 0,0 0 0,0 0 16,-21 22-16,22-22 0,-22 21 15,21 0-15,-21 0 0,0 0 0,0 22 16,0-22-16,0 21 0,0-21 0,0 0 16,0 22-16,0-22 0,0 21 0,0 1 15,0-22-15,0 21 0,0-21 16,0 22-16,0-22 0,-21 21 0,21-21 16,-22 22-16,22-22 0,0 0 0,0 0 15,0 0-15,0 0 0,-21-21 0,21 22 16,0-44 31,0 1-47,0 0 15,0 0-15,0 0 0,0 0 16,21-22-16,-21 22 0,22-21 0,-1-1 16,0 22-16,0-21 0,0 21 0,22-22 15,-22 22-15,0-21 0,0 21 0,21 0 16,-20-1-16,-1 1 0,21 0 15,-21 0-15,22 21 0,-22-21 0,0 0 16,21 21-16,-21 0 0,22-22 16,-22 22-16,21 0 0,-21 0 0,1 0 15,-1 22-15,-21-1 16,21 0-16,-21 0 0,0 0 0,0 22 16,0-22-16,0 0 0,0 21 0,0-21 15,-21 22-15,21-22 0,-21 21 0,21-21 16,-22 22-16,1-22 0,21 21 15,0-21-15,0 1 0,-21-1 0,21 0 16,-21 0-16,21 0 0,0-42 63,0 0-63,0 0 15,0 0-15,0-1 0,21 1 16,0 0-16</inkml:trace>
  <inkml:trace contextRef="#ctx0" brushRef="#br0" timeOffset="52159.59">16616 3831 0,'21'0'16,"0"0"-16,0 0 15,0 0-15,-21-21 0,22 21 16,-1-21-16,0 21 0,0-21 0,0 21 16,0-21-16,1-1 15,-1 1-15,0 0 0,0 0 0,-21 0 16,0 0-16,21-1 0,-21 1 0,0 0 16,0 0-16,0 0 0,-21 21 31,0 0-31,0 0 0,0 0 15,-1 21-15,1 0 0,0 0 0,0 0 16,0 1-16,0 20 0,-1-21 16,1 0-16,0 22 0,21-22 15,-21 21-15,0-21 0,21 0 0,0 22 16,-21-22-16,21 21 0,0-21 0,0 1 16,0 20-16,0-21 0,0 0 0,0 0 15,0 1-15,21-1 0,0-21 16,0 21-16,0-21 0,0 0 0,1 0 15,20 0-15,-21 0 0,0 0 0,0 0 16,22 0-16,-22-21 0,0 0 0,21 21 16,-20-22-16,-1 1 0,0 0 15,21-21-15,-21 21 0,1-22 0,-1 22 16,0-21-16,0 21 0,0-1 16,0-20-16,1 21 0,-1 0 0,-21 0 15,0-1-15,0 1 0,21 0 16,-21 0-16,0 0 15,0 42 1,0 0-16,-21 0 16,21 0-16,-21 1 15,21-1-15,-22 0 0,1 0 0,21 0 16,0 0-16,-21 22 0,21-22 0,-21 0 16,21 0-16,0 0 0,0 1 15,0-1-15,0 0 16,0 0-16,21-21 15,0 0-15,0 0 16,1 0-16,-1 0 0,0 0 0,0 0 16,0-21-16,0 0 0,1 0 0,-1-1 15,0 1-15,0 0 0,0 0 16,0 0-16,1 0 0,-1-1 0,0 1 16,0 0-16,-21 0 0,21 21 0,-21-21 15,21 21-15,-21-21 16,0 42 15,0 0-15,0 0-16,-21 0 0,0 0 0,0 1 15,21 20-15,0-21 16,-21 0-16,21 0 0,-21 1 0,21-1 16,0 0-16,0 0 0,0 0 0,0 0 15,0 1-15,0-1 16,21-21-16,0 0 0,0 0 15,0 0-15,0 0 0,1 0 0,-1 0 16,0 0-16,0 0 0,0-21 0,0 21 16,1-22-16,-1 1 0,0 0 0,0 0 15,0 0-15,0 0 16,1-22-16,-22 22 0,21-21 0,-21 21 16,21-22-16,-21 22 0,0-21 0,0 21 15,0-1-15,0-20 0,0 21 0,0 0 16,-21 0-16,0-1 15,-1 22-15,1 0 16,0 0-16,0 0 0,0 0 16,21 22-1,21-22 1,0 0 0,0 0-16,0 0 0,1 0 15,20 0-15,-21 0 0,0-22 16,0 22-16,1-21 0,-1 21 15,0-21-15,0 21 0,0 0 0,-21-21 16,0 42 31,0 0-31</inkml:trace>
  <inkml:trace contextRef="#ctx0" brushRef="#br0" timeOffset="61804.74">20299 3112 0,'21'-22'16,"-21"1"-16,21 21 0,0-21 16,0 21-16,1-21 0,-1 0 15,0 0-15,0-1 16,-21 1-16,21 0 0,-21 0 15,0 0-15,0 0 0,0-1 16,-21 1-16,0 21 16,0 0-16,0 0 0,-22 0 0,22 0 15,-21 0-15,-1 0 0,1 0 16,0 21-16,-1 1 0,1-1 0,-21 0 16,20 21-16,-20-21 0,20 22 0,1-1 15,-21 22-15,20-22 0,1 21 16,-22 1-16,43-22 0,-21 22 0,0-22 15,20 22-15,1-22 0,0 0 0,21 1 16,0-1-16,0-21 16,0 21-16,21-20 0,0-1 0,22 0 15,-22 0-15,0 0 0,21 0 0,1 1 16,-1-22-16,-21 21 0,22-21 0,-1 0 16,0 0-16,1 0 0,-1 0 15,0 0-15,-21 0 0,22 0 0,-1-21 16,-21-1-16,22 22 0,-1-21 0,0-21 15,-21 21-15,22 0 0,-1-22 16</inkml:trace>
  <inkml:trace contextRef="#ctx0" brushRef="#br0" timeOffset="63095.61">21082 2455 0,'0'0'0,"0"-21"0,0-21 16,-21 63 0,0 21-1,-1 1-15,1 20 0,0-20 16,0 20-16,0 1 0,0-1 0,-1 22 16,1-22-16,0 1 0,-21-1 0,21 22 15,-1-22-15,1 1 16,0-1-16,-21 1 0,21-1 0,-1-20 15,1-1-15,0 0 0,0 1 0,0-1 16,21-21-16,-21 22 0,21-22 16,-22 0-16,22 0 0,0 0 15,0-42 17,0 0-17,22 0-15,-22 0 0,21-1 0,0 1 16,0 0-16,0-21 0,0 21 15,1-1-15,20-20 0,-21 21 0,21-21 16,-20 20-16,20 1 0,-21 0 0,21 21 16,-20-21-16,-1 21 0,0 0 15,0 0-15,0 0 0,0 21 16,-21 0-16,22 0 0,-22 22 16,0-22-16,0 0 0,0 0 0,0 0 15,0 22-15,0-22 0,0 0 16,0 0-16,-22 0 0,22 1 0,-21-1 15,21 0-15,0 0 0,0 0 16,0 0 0,21-21-1,1 0-15,-1 0 0,0 0 16,0-21-16,0 0 0,0 21 16,22-21-16,-22 0 0,21 0 15,-21-1-15,22 1 0,-22-21 0,21 21 16,-21 0-16,1-22 0,-1 22 0,0 0 15,-21 0-15,0 0 0,0-1 16,0 1-16,0 0 0,-21 21 16,0 0-16,-1 0 0,1 0 0,0 0 15,0 0-15,0 0 16,21 21-16,0 0 16,21-21-1,21 0-15,-21 22 16,1-22-16,-1 0 0,0 0 0,0 21 15,0-21-15,0 0 0,-21 21 0,0 0 16,22-21-16,-22 21 0,0 0 16,0 1-16,0-1 0,0 0 15,0 0-15,-22 0 0,1 0 0,21 1 16,0-1-16,-21-21 0,21 21 16,-21 0-16,21 0 0,0 0 15,0 1-15,21-22 0,0 0 16,0 0-16,1 0 0,-1 0 15,0 0-15,21 0 0,-21 0 0,22 0 16,-22-22-16,21 1 0,-21 21 16,22-21-16,-22 0 0,0 0 0,0 0 15,0-1-15,1 1 0,-1 0 16,0 0-16,0 0 0,-21 0 0,0-1 16,21 1-16,-21 42 46,-21 1-46,0-1 16,0 0-16,0 0 0,21 0 16,-22 0-16,22 1 0,-21-1 0,21 0 15,0 0-15,0 0 0,0 0 16,0 1 0,21-22-16,1 0 0,-1 0 15,0 0-15,0 0 0,0 0 0,0 0 16,22 0-16,-22 0 0,0-22 0,0 1 15,0 0-15,22 0 0,-22 0 16,0 0-16,-21-1 0,21-20 0,-21 21 16,21-21-16,-21 20 0,0-20 0,0 21 15,0 0-15,-21 0 0,0-1 16,21 1-16,-21 21 0,0 0 16,-22 0-16,22 0 0,0 0 0,0 0 0,0 21 15,0 1-15,-1-22 16,1 21-16,0 0 0,0 0 0,0 0 15,21 0-15,0 1 0,0-1 16,21-21 0,0 21-16,0-21 0,0 0 15,1 0-15,-1 0 0,0-21 0</inkml:trace>
  <inkml:trace contextRef="#ctx0" brushRef="#br0" timeOffset="63811.55">22627 3493 0,'0'0'0,"0"-22"16,0 44 15,0-1-31,0 0 16,0 0-16,0 0 0,-21 0 0,21 1 16,-21-1-16,21 0 0,-21 0 0,21 0 15,-22 0-15,22 1 0,0-1 16,-21 0-16,21 0 0,-21 0 0,0 0 15,21 1 1,0-44 15,0 1-15,0 0-16,0 0 0,0 0 0,0 0 16,21-1-16,0-20 15,-21 21-15,21 0 0,1 0 0,-1-22 16,21 22-16,-21 0 0,0 0 0,22 0 15,-22-1-15,0 1 0,21 21 16,-20 0-16,-1 0 0,0 0 0,0 0 16,0 0-16,-21 21 0,21 1 0,-21-1 15,0 0-15,0 0 0,0 0 16,0 0-16,0 22 0,0-22 0,0 0 16,0 0-16,0 0 0,0 1 15,0-1-15,0 0 0,0 0 16,-21-21-16,0 21 0,0-21 31,21-21-15,0 0-16,0 0 15,0 0-15,21-1 0,-21 1 16,21-21-16,0 21 0,1 0 16,-1-1-16,0 1 0,0 0 0,0 0 15,22 0-15,-22 21 0,0 0 16,0 0-16,0 0 0,0 0 15,1 21-15,-22 0 16,21 0-16,-21 0 0,0 1 16,0-1-16,0 0 0,0 0 0,0 0 15,0 0-15,0 1 0,0-1 16,0 0-16,0 0 0,-21-21 0,21 21 16,-22-21-16,22 21 0,-21-21 15,21-21 16,0 0-15,21 0-16,1 21 0</inkml:trace>
  <inkml:trace contextRef="#ctx0" brushRef="#br0" timeOffset="64192.8">23389 3620 0,'-21'0'16,"21"21"-16,21-21 47,0 0-47,0 0 0,1 0 0,-1-21 15,0 21-15,21-22 0,-21 22 0,1-21 16,-1 0-16,21 21 0,-21-21 16,0 0-16,-21 0 0,22-1 0,-22 1 15,0 0-15,0 0 0,0 0 0,-22 21 31,1 0-31,0 0 0,-21 0 0,21 21 16,-22 0-16,1 0 0,21 0 0,-22 1 16,22 20-16,-21-21 0,21 21 15,0-20-15,-1-1 0,22 21 0,0-21 16,-21 0-16,21 1 0,0-1 0,0 0 16,0 0-16,0 0 0,21 0 15,1-21-15,-1 0 0,0 0 16,0 0-16,0 0 0,0 0 0,1 0 15,-1 0-15,0 0 0,21 0 0,-21-21 16,1 0-16,20 21 16</inkml:trace>
  <inkml:trace contextRef="#ctx0" brushRef="#br0" timeOffset="64536.61">24257 2879 0,'0'0'0,"0"-21"0,0-1 16,-21 22-1,0 22 1,-1-1-16,22 0 16,0 0-16,-21 21 0,21-20 0,-21 20 15,0 0-15,21 22 0,-21-22 0,21 22 16,-21-1-16,21 1 0,-22-22 15,22 21-15,0-20 0,0-1 0,0 0 16,0 1-16,0-1 0,0-21 0,0 0 16,0 22-16,0-22 0,0 0 15,0 0-15,0-42 32,0 0-17,0 0 1,0 0-16,0-22 0,0 22 0,0-21 15</inkml:trace>
  <inkml:trace contextRef="#ctx0" brushRef="#br0" timeOffset="64900.67">24088 2921 0,'0'0'0,"0"-21"0,-22-64 16,22 64-16,0 0 15,0 0-15,0 0 0,22 21 16,-1-22-16,0 22 0,0 0 15,21 0-15,1 0 0,-1 0 16,0 0-16,1 22 0,20-1 16,-20 0-16,-1 0 0,0 0 15,1 22-15,-1-22 0,0 21 0,-21 0 16,1 1-16,-22-1 0,0 22 0,0-1 16,0 1-16,-22-22 0,1 21 15,-21 1-15,0-1 0,-1-20 0,1-1 16,0 0-16,-1 1 0,-20-1 0,20-21 15,1 0-15,0 22 0,-1-43 0,22 21 16,-21 0-16,21 0 0,0-21 16,-1 21-16,1-21 0,0 0 0,0 0 15,21-21 17,0 0-17,21 0-15,0 0 0,0 0 16,1-1-16</inkml:trace>
  <inkml:trace contextRef="#ctx0" brushRef="#br0" timeOffset="65344.45">24659 3514 0,'0'0'0,"0"-21"0,0-1 16,21 22 0,0 0-16,1 0 15,-1 0-15,0 22 0,0-1 0,0-21 16,-21 21-16,21 0 0,1 0 16,-1 0-16,-21 1 0,0-1 0,21 0 15,-21 0-15,0 0 0,0 0 0,0 1 16,0-1-16,0 0 0,0 0 15,-21 0-15,0-21 16,21-21 15,0 0-15,0 0-16,0 0 0,21-1 0,0 1 16,0-21-16,0 21 0,0-22 0,-21 22 15,22 0-15,-1-21 0,0 21 16,0-1-16,0 1 0,0 21 0,-21-21 15,22 21-15,-1 0 16,-21 21 0,0 0-1,0 1-15</inkml:trace>
  <inkml:trace contextRef="#ctx0" brushRef="#br0" timeOffset="65605.39">25294 3514 0,'-21'0'16,"21"21"-16,0 0 15,-21 0-15,21 0 0,0 1 16,-21-1-16,21 0 16,0 0-16,0 0 0,0 0 0,0 1 15,0-1-15,0 0 0,0 0 16,0 0-1,0-42 17,0 0-17,0 0-15,0 0 16,0-1-16</inkml:trace>
  <inkml:trace contextRef="#ctx0" brushRef="#br0" timeOffset="65780.3">25252 3344 0,'0'0'0,"-21"0"0,21-21 0,-22 0 16,22 0 15,0 42-15,22-21-1,-1 21-15,-21 0 16</inkml:trace>
  <inkml:trace contextRef="#ctx0" brushRef="#br0" timeOffset="66195.6">25421 3450 0,'0'21'0,"0"1"16,0-1-1,0 0-15,0 0 16,21 0-16,-21 0 0,21-21 0,-21 22 16,22-1-16,-22 0 0,0 0 15,0 0-15,0 0 0,0 1 0,0-1 16,0 0-16,0 0 0,0 0 16,0-42 30,21 0-30,-21 0-16,21 0 0,0-1 16,-21 1-16,21 0 0,0 0 0,1-21 15,-22 20-15,21-20 0,0 21 0,0 0 16,-21 0-16,0-1 0,21 1 16,0 21-16,-21 21 46,0 1-46,0-1 32</inkml:trace>
  <inkml:trace contextRef="#ctx0" brushRef="#br0" timeOffset="67004.6">25717 3662 0,'22'0'32,"-1"0"-32,0 0 15,0 0-15,0-21 16,-21 0-16,21-1 0,1 22 16,-22-21-16,0 0 0,0 0 31,-22 21-16,1 21 1,0-21-16,21 21 0,-21 0 16,0 1-16,0-1 15,21 0-15,-22 0 0,22 0 16,0 0-16,0 1 16,0-1-16,0 0 0,0 0 15,22 0 1,-1-21-1,0 0-15,0 0 16,0 0-16,0 0 0,1 0 0,-1 0 16,0 0-16,0 0 0,0-21 15,0 0-15,1 0 16,-1 0-16,-21-1 0,21 1 0,0 0 16,-21 0-16,0 0 0,21 0 0,-21-1 15,0 1-15,0 0 0,0 0 16,-21 21-1,0 0 1,0 0 0,21 21-1,21-21 17,0 0-32,0 0 0,0 0 0,1 0 15,-1 0-15,0 0 0,0 0 16,-21-21-16,21 0 15,0 21-15,-21 21 47,0 0-47,0 0 16,-21-21-16,21 21 0,-21 1 0,0-1 16,21 0-16,0 0 15,0 0-15,-21 0 0,0 1 16,21-1-16,0 0 0,-22 0 0,22 0 15,0 0-15,0 1 32,22-22-17,-1 0-15,0 0 16,-21-22-16,21 1 16,0 0-16,0 0 15</inkml:trace>
  <inkml:trace contextRef="#ctx0" brushRef="#br0" timeOffset="67392.38">26628 3112 0,'0'0'0,"-22"0"16,1 0-16,0 0 15,0 21-15,0 0 0,21 0 16,-21 0-16,-1 22 0,22-22 0,-21 21 16,0-21-16,21 22 0,-21-1 15,21 0-15,0-21 0,0 22 0,0-22 16,0 21-16,0-21 0,0 1 0,0 20 15,0-21-15,0 0 0,0 0 16,0 1-16,0-1 0,0 0 16,0 0-16,21 0 0,0-21 15,-21 21 1,21-21-16,1 0 16,-1 0-1,0-21-15,0 21 0</inkml:trace>
  <inkml:trace contextRef="#ctx0" brushRef="#br0" timeOffset="67892.6">26945 3154 0,'0'-21'16,"0"42"15,0 0-15,0 0-16,0 0 15,0 1-15,0-1 0,0 0 0,0 0 16,0 0-16,0 0 0,0 22 0,0-22 15,0 0-15,0 21 0,0-20 16,0-1-16,0 21 0,0-21 16,0 0-16,0 22 0,0-22 0,-21 0 15,0 0-15,0 0 0,21 1 16,-22-1-16,1 0 0,0 0 0,0 0 16,21 0-16,-21 1 0,0-22 0,-1 21 15,1 0-15,0-21 0,21 21 0,-21 0 16,0 0-16,0-21 15,21 22-15,-22-1 16,1-21-16,21-21 47,0-1-31,0 1-16,0 0 15,21 0-15,1 21 0</inkml:trace>
  <inkml:trace contextRef="#ctx0" brushRef="#br0" timeOffset="68392.32">27390 3006 0,'0'0'0,"-22"0"16,22 21 140</inkml:trace>
  <inkml:trace contextRef="#ctx0" brushRef="#br0" timeOffset="75500.33">27517 3090 0,'-22'0'15,"22"-21"-15,-21 21 16,0 0 15,0 0-15,0 0-16,21 21 16,-21-21-1,21 22-15,0-1 16,0 0-1,21-21 1,0 0 0,0 0-1,0-21-15,-21 0 16,0-1-16,21 1 16,-21 0-16,0 0 15,0 0 1,0 0-1,-21 21 1,0 0-16,21 21 16,-21 0-16,21 0 15,0 0-15,0 0 16,0 1 0,21-22-1,0 0-15,0 0 16,1 0-16,-1 0 15,0 0-15,0-22 0,0 22 16,-21-21-16,0 0 0,0 0 16,0 0-1,-21 21 1,0 0-16,0 0 0,0 0 16,-1 0-16,22 21 15,-21 0-15,0 0 16,21 0-16,0 1 15,21-22 1,0 0 0,1 0-1,-1 0-15,0-22 0,0 1 16,-21 0-16,0 0 16,0 0-1,0 0 1,-21 21-1,0 0-15,21 21 16,0 0-16,-21 0 16,21 0-16,-22 0 15,22 1-15,0-1 16,0 0-16,0 0 16,22 0-16</inkml:trace>
  <inkml:trace contextRef="#ctx0" brushRef="#br0" timeOffset="76572">27665 3641 0,'0'0'0,"-21"21"0,-1-21 15,1 0-15,21 21 16,-21-21-16,0 0 16,0 0-1,0 0 1,21-21 0,0 0-16,0 0 15,21 21 1,0-22-16,0 22 0,0 0 0,0 0 15,1 0-15,-1 0 0,0 0 16,0 0 0,-21 22-1,0-1-15,0 0 16,-21-21-16,0 21 0,0-21 16,-1 21-16,1-21 15,0 0 1,0 0-16,21 21 0,-21-21 31,21-21-15,0 0-16,0 0 15,21 21-15,-21-21 0,21 0 16,0 21 0,0 0-1,1 0-15,-22 21 16,0 0-16,0 0 15,0 0-15,-22-21 16,1 21-16,0-21 16,21 22-1,-21-22-15,0 0 16,21-22 0,0 1-1,0 0-15,0 0 16,0 0-1,0 0 1,21 21-16,-21-22 0,21 22 0,0 0 31,0 0-31,1 0 16,-22 22-16,0-1 0,0 0 16,0 0-16,0 0 15,0 0-15,0 1 0,0-1 16,-22-21-16,1 21 0,0 0 15,0-21-15,21 21 0,-21 0 0,0-21 16,-1 22-16,1-1 0,21 0 16,-21-21-1,21-21 1,0 0 0,21 21-16,-21-22 0,21 1 15,1 21-15,-22-21 0,21 0 0,0 21 16,-21-21-16,21 0 0,0 21 15,0 0-15,1 0 16,-1 0 0,-21 21-16,0 0 15,0 0-15,0 0 16,0 0-16,0 1 0,0-1 16,0 0-16,0 0 0,-21 0 15,-1 0-15,22 1 0,-21-1 0,-21 21 16,21-21-16,0 0 0,-22 22 15,1-22-15,0 0 0,-1 21 0,1-20 16,-22-1-16,22 0 0,-21 0 16,20 0-16</inkml:trace>
  <inkml:trace contextRef="#ctx0" brushRef="#br1" timeOffset="84592.2">20108 4424 0,'0'0'0,"-21"0"0,0 0 0,21-21 16,-21 21-16,0-21 0,-1 21 16,1 0-16,0 0 15,0 0-15,21-22 0,-21 22 16,0 0-16,-1 0 0,1 0 15,0 0 1,0 0-16,42 0 109,0 0-109,0 0 0,1 0 16,-1 0-16,0 0 16,0 0-16,0 0 15,0 0-15,1 0 16,-1 22-16,0-22 0,0 0 0,0 0 16,0 0-16,1 0 0,-1 0 0,0 0 15,21 0-15,-21 0 0,22 0 16,-22 0-16,21 0 0,1 0 0,-1 0 15,-21 0-15,21 21 0,1-21 0,-1 0 16,0 0-16,1 0 0,-22 0 16,21 0-16,1 0 0,-22 0 15,21 0-15,-21 0 0,0 0 0,22 0 0,-22 0 16,21 0-16,-21 0 0,22 0 0,-22 0 16,0 0-16,21 0 15,-20 0-15,20 0 0,-21 0 0,21 0 16,-20 0-16,20 0 0,-21 0 0,21 0 15,-20 0-15,20 0 0,-21 21 0,0-21 16,22 0-16,-22 0 0,0 0 16,0 0-16,0 0 0,22 0 0,-22 0 15,0 0-15,0 0 0,21 0 0,-20 0 16,20 0-16,-21 0 0,21 0 0,-20 0 16,-1 0-16,21 0 15,-21 0-15,0 0 0,22 0 0,-22 0 16,0 0-16,0 0 0,0 0 0,1 0 15,-1 0-15,21 0 0,-21 0 0,0 0 16,1 0-16,-1 0 0,21 0 16,-21 0-16,0 0 0,22 0 0,-22 0 15,21 0-15,-21 0 0,1 0 0,20 0 16,-21 0-16,21 0 0,-20 0 16,20 0-16,-21 0 0,21 0 0,-20 0 15,-1 0-15,21 0 0,-21 0 0,0 0 16,22 0-16,-22-21 0,0 21 0,0 0 15,0 0-15,22 0 16,-22 0-16,0 0 0,0 0 0,0 0 16,22 0-16,-22-21 0,0 21 0,21 0 15,-20 0-15,20 0 0,-21 0 0,21 0 16,-20-22-16,20 22 0,-21 0 16,21 0-16,-20 0 0,20 0 0,-21 0 15,0 0-15,22-21 0,-22 21 0,0 0 16,21 0-16,-21 0 0,1 0 15,20 0-15,-21-21 0,0 21 0,22 0 16,-22 0-16,21 0 0,-21 0 0,22 0 16,-22 0-16,0-21 0,21 21 0,-21 0 15,22 0-15,-22 0 16,0 0-16,21 0 0,-20 0 0,-1 0 16,0-21-16,21 21 0,-21 0 0,1 0 15,-1 0-15,21 0 0,-21 0 0,0 0 16,22 0-16,-22 0 0,0 0 15,21 0-15,-20-21 0,20 21 0,-21 0 16,0 0-16,22 0 0,-22 0 0,0 0 16,21 0-16,-21 0 0,1 0 0,-1 0 15,21 0-15,-21 0 0,0 0 16,1 0-16,-1 0 0,21-22 0,-21 22 16,0 0-16,1 0 0,20 0 0,-21 0 15,0 0-15,22 0 16,-22 0-16,0 0 0,21 0 0,-21 0 15,1 0-15,-1 0 0,21 0 0,-21 0 16,0-21-16,1 21 0,-1 0 0,0 0 16,0 0-16,0 0 15,0 0-15,1 0 0,-1 0 16,0 0-16,0 0 0,0 0 16,0 0-16,1 0 0,-1 0 15,0 0-15,0 0 16,0 0-16,0 0 0,1 0 0,-1 0 15,0 0-15,0 0 0,0 0 16,0 0 0,1 0-16,-1 0 0,0 0 15,0 0-15,0 0 0,0 0 16,1 0-16,-1 0 0,0 0 16,0 0-16,0 0 15,0 0-15,1 0 16,-1 0-16,0 0 15,0 0-15,0 0 16,0 0-16,1 0 16,-1 0-16,0 0 15,0 0-15,-21 21 16,21-21 0,0 0-1,1 0 1,-1 0 15,0 0-15,0 0 15,-21 22-15,21-22-1,-42 0 32,0 0-31,0 0-16,0 0 0,-1 0 15,1 0-15,-21 0 0</inkml:trace>
  <inkml:trace contextRef="#ctx0" brushRef="#br1" timeOffset="86196.15">19367 4763 0,'0'-22'31,"22"22"-31,-22-21 16,21 21-16,-21-21 15,21 21-15,-21-21 0,21 0 16,-21 0 15,-21 21-31,-21 0 16,20 0-16,1 0 0,-21 0 15,21 0-15,-22 21 0,1-21 0,21 21 16,-21 0-16,20-21 0,-20 21 16,21 0-16,-21 1 0,20-1 15,1 0-15,0 0 0,0-21 0,0 21 16,21 0-16,0 1 0,0-1 16,0 0-16,0 0 15,21-21-15,0 21 16,0 0-16,0 1 15,1-22-15,-1 0 0,0 21 0,0-21 16,0 21-16,0-21 0,1 21 0,-1-21 16,0 0-16,0 21 0,0-21 0,0 21 15,-21 1-15,0-1 16,0 0-16,0 0 16,-21-21-16,0 21 0,0-21 15,0 21-15,0-21 0,-1 0 16,1 0-16,0 22 0,0-22 0,0 0 15,21-22 17,21 22-17,0 0-15,0 0 0,0 0 16,1 0-16,-1 0 0,-21 22 16,21-22-16,-21 21 15,0 0-15,0 0 0,0 21 16,0-20-16,0-1 0,-21 21 15,0-21-15,-1 22 0,1-1 0,-21 0 16,21 22-16,0-22 0,-1 0 16,1 1-16,0-1 0,0 0 0,0-20 15,0 20-15,21 0 0,0-21 0,0 22 16,0-1-16,0-21 0,0 0 0,0 22 16,0-22-16,21 21 0,-21-21 0,21 1 15,0 20-15,0-21 0,0 0 16,1 0-16,-1 1 0,0-1 0,0-21 15,0 0-15,0 0 0,1 0 16,-1 0-16,0 0 0,21-21 0,-21-1 0,22 1 16</inkml:trace>
  <inkml:trace contextRef="#ctx0" brushRef="#br1" timeOffset="87295.63">26564 4636 0,'-42'0'16,"42"-22"15,21 22-16,0 0-15,0 0 16,0-21-16,22 21 0,-22 0 0,21 0 16,-21 0-16,22 0 0,-22 0 15,21 0-15,-21 0 0,1 0 0,-1 0 16,-21 21-16,0 1 16,0-1-16,0 0 15,-21 0-15,-22 0 0,22 22 0,-21-22 16,-1 21-16,1-21 0,0 22 0,-22-1 15,43-21-15,-21 21 0,-1-20 0,22 20 16,0-21-16,0 0 0,0 0 16,21 1-16,0-1 0,0 0 0,0 0 15,0 0 1,21-21-16,0 0 0,0 0 16,0 0-16,1 0 0,20 0 0,-21 0 15,0 0-15,0 0 0,1-21 0,-1 21 16,-21-21-1,21 21-15,-42 0 32,0 21-32,-1-21 15,1 21-15,21 0 0,-21 1 0,0-1 16,0 0-16,21 0 0,-21 0 0,21 0 16,0 1-16,0 20 0,0-21 0,0 21 15,0-20-15,0 20 0,0 0 16,0-21-16,21 22 0,0-1 0,0 0 15,0-20-15,-21 20 0,21-21 0,-21 21 16,0-20-16,0 20 0,0-21 16,0 0-16,0 0 0,0 1 15,-21-1-15,0 0 0,0-21 0,0 21 16,0 0-16,-1-21 0,1 0 0,0 21 16,0-21-16,0 0 0,0 0 0,-1 0 15,1 0-15,0 0 16,0-21-16,0 0 15,0 0-15,-1 21 0</inkml:trace>
  <inkml:trace contextRef="#ctx0" brushRef="#br1" timeOffset="88536.22">20426 5249 0,'0'0'0,"21"-42"15,-21 21-15,0 0 16,0 0-16,0-1 15,0 1-15,-21 21 0,0 0 16,-1 0-16,1 0 0,0 0 16,0 0-16,0 21 0,-22-21 15,22 22-15,0 20 0,-21-21 0,21 21 16,-1 1-16,1-1 0,-21 0 0,21 1 16,0 20-16,-1-20 0,1 20 15,0-21-15,21 22 0,0-22 0,-21 1 16,21-1-16,0 0 0,0 1 15,0-1-15,0-21 0,21 0 0,-21 0 16,21 1-16,0-1 0,22 0 16,-22-21-16,0 0 0,21 21 0,-20-21 15,20 0-15,-21 0 0,0 0 0,22 0 16,-22 0-16,21-21 0,-21 21 16,22-21-16,-22 21 0,0-21 0,21-1 15,-21 1-15,1 0 0,20 0 0,-21 0 16,0-22-16,0 22 0,1 0 0,-1-21 15,0 21-15,-21-22 0,0 22 16,21 0-16,-21 0 0,0 0 0,21 21 16,-21-22-16,0 44 31,-21-22-31,0 21 0,0 21 16,21-21-16,0 0 0,-21 1 0,-1 20 15,22-21-15,0 0 0,-21 0 0,21 1 16,0-1-16,0 0 0,0 0 15,0 0-15,0 0 0,0 1 0,21-1 16,1-21-16,-1 21 0,0-21 0,0 0 16,0 0-16,0 0 0,1 0 15,-1 0-15,0 0 0,21 0 16,-21 0-16,1-21 0,-1 21 0,0-21 0,0-1 16,0 1-16,-21 0 0,21 0 15,-21 0-15,0 0 0,0-1 16,0-20-16,-21 21 0,0-21 0,0 20 15,0 1-15,-22 0 0,22 0 0,0 21 16,0 0-16,-21 0 0,20 0 0,1 0 16,0 0-16,0 0 0,0 21 15,0 0-15,-1 0 0,22 1 16,0-1-16,0 0 0,0 0 0,0 0 16,22 0-16,-1-21 15,0 0-15,0 0 0,21 0 0,-20 0 16,-1 0-16,21 0 0,0 0 15</inkml:trace>
  <inkml:trace contextRef="#ctx0" brushRef="#br1" timeOffset="89003.41">21272 5609 0,'0'0'0,"0"-21"0,0 42 31,0 0-31,0 1 16,0 20-16,0-21 0,0 0 15,0 0-15,0 1 0,0-1 16,0 21-16,-21-21 0,21 0 0,0 1 16,0-1-16,-21 0 0,21 0 15,0 0-15,0 0 16,-21-21 0,21-21-1,0 0-15,0 0 0,0 0 16,0 0-16,0-1 0,0-20 15,0 21-15,0-21 0,21 20 0,0-20 16,0 0-16,1 21 0,-1-1 0,0-20 16,21 21-16,-21 21 0,22-21 0,-1 21 15,0 0-15,-20 0 0,20 0 16,-21 21-16,21-21 0,-20 21 16,-1 0-16,0 22 0,0-22 0,-21 0 15,21 0-15,-21 21 0,0-20 0,0-1 16,0 0-16,0 0 0,0 0 15,-21 0-15,21 1 0,-21-1 0,0 0 16,21 0 0,0-42 15,0 0-31,21 0 0,0 21 16,-21-22-16,21 1 0,0 0 0</inkml:trace>
  <inkml:trace contextRef="#ctx0" brushRef="#br1" timeOffset="89401.19">22161 5546 0,'0'0'16,"22"-43"-1,-22 22-15,-22 21 16,1 0-16,0 0 16,-21 0-16,21 0 0,-1 21 15,1-21-15,0 22 0,0-1 0,21 0 16,-21 0-16,0 0 0,21 0 15,0 1-15,0-1 0,0 0 0,21 0 16,0 0-16,0 0 16,0-21-16,0 22 0,1-1 15,-1-21-15,0 21 0,0 0 0,0 0 16,0-21-16,1 21 0,-22 1 16,21-1-16,-21 0 0,0 0 15,0 0-15,-21-21 16,21 21-16,-22-21 0,-20 0 0,21 0 15,0 0-15,0 0 0,-22 0 16,22 0-16,0 0 0,0 0 0,-22 0 16,22 0-16,21-21 0,-21 21 15,21-21-15,-21 0 0,21 0 16,0 0-16,0-1 16,21 22-16,0 0 0,0-21 15,1 0-15,-1 21 0,0-21 0,0 0 16,0 21-16</inkml:trace>
  <inkml:trace contextRef="#ctx0" brushRef="#br1" timeOffset="89692.81">22669 5122 0,'0'0'0,"22"0"0,-22 22 31,0-1-31,-22 0 0,1 0 0,0 21 16,21 1-16,-21-22 0,0 21 0,21 1 16,0-1-16,-21 0 0,21 1 0,-22-1 15,1 0-15,21 1 0,0-1 16,0 0-16,0-21 0,-21 22 0,21-22 16,0 0-16,0 0 0,0 0 0,0 1 15,0-1-15,0 0 16,21-21-16,0 0 15,1 0-15,-22-21 0,21 0 16,-21-1-16,0 1 16</inkml:trace>
  <inkml:trace contextRef="#ctx0" brushRef="#br1" timeOffset="89871.7">22288 5630 0,'0'0'0,"-21"0"0,21-21 31,21 21-31,1 0 16,20 0-16,-21 0 0,21 0 0,-20-21 16,20 21-16,0 0 0,1-21 0,-1 21 15,0 0-15,1 0 0,-1 0 16,-21 0-16,21-21 0,1 21 16,-22 0-16,0 0 0</inkml:trace>
  <inkml:trace contextRef="#ctx0" brushRef="#br1" timeOffset="90284.47">22902 5652 0,'0'0'0,"-21"-22"16,21 1-16,0 0 0,21 0 16,0 21-1,1 0-15,-1 0 0,0 0 16,0 0-16,0 0 0,0 0 15,1 0-15,-1 21 0,0 0 16,0 0-16,-21 1 0,21-1 0,-21 0 16,21 0-16,-21 0 0,0 22 0,0-22 15,0 0-15,0 0 0,0 0 0,0 0 16,0 1-16,0-1 0,0 0 16,-21-21-1,21-21 1,0 0-16,0-1 0,0 1 15,0 0-15,0 0 0,0 0 16,0-22-16,21 1 0,-21 21 16,22-21-16,-1-1 0,-21 22 0,21-21 15,0 21-15,-21-1 0,21 22 16,0-21-16,1 21 16,-1 0-16,0 0 0,-21 21 15,0 1-15,21-1 16,-21 0-16,21-21 0</inkml:trace>
  <inkml:trace contextRef="#ctx0" brushRef="#br1" timeOffset="90744.67">23601 5546 0,'0'0'0,"0"-21"15,-21 42 16,-1-21-15,22 21-16,-21 0 0,21 0 0,0 0 16,-21 22-16,21-22 0,-21 0 0,21 0 15,0 22-15,0-22 0,0 0 0,0 0 16,0 0-16,0 0 0,0 1 16,21-22-16,0 21 15,0-21-15,1 0 0,-1 0 16,0 0-16,0 0 0,21 0 0,-20-21 15,-1 21-15,0-22 0,0 1 16,0 0-16,0 0 0,1 0 0,-1 0 16,0-22-16,-21 22 0,0 0 0,0-21 15,0 20-15,0 1 0,0 0 16,0 42 15,-21 0-31,21 1 0,-21-1 16,21 0-16,0 0 0,0 0 0,0 0 15,0 1-15,0-1 0,0 0 0,0 0 16,0 0-16,0 0 16,21-21-1,0 0-15,0 0 16,0 0-16,0 0 0,1 0 0,-1-21 16,0 0-16</inkml:trace>
  <inkml:trace contextRef="#ctx0" brushRef="#br1" timeOffset="91008.19">24193 5609 0,'0'0'16,"0"-21"-16,0 0 0,0 0 0,0 0 0,0-1 16,-21 44 15,21-1-31,0 0 16,-21 0-16,0 0 0,21 0 0,0 1 15,0-1-15,0 21 0,-21-21 16,21 0-16,0 1 0,0-1 0,0 0 15,0 0-15,0 0 0,0 0 0,0 1 16,21-22-16,0 0 16,-21 21-16,21-21 0,0 0 0,1 0 15,-1 0-15,0 0 0,0 0 16,0-21-16,0 21 0,1-22 0,-22 1 16,21 0-16,0 0 0,0 0 15</inkml:trace>
  <inkml:trace contextRef="#ctx0" brushRef="#br1" timeOffset="91664.84">24638 5038 0,'0'0'0,"0"-43"16,0 22-16,-21 21 31,21 21-31,-21 1 0,21-1 0,0 0 16,0 21-16,-22-21 0,22 22 0,0-1 15,-21-21-15,21 22 0,-21-1 16,21 0-16,0 1 0,0-1 16,0 0-16,-21 22 0,21-22 0,0 0 15,0-20-15,0 20 0,0 0 0,0-21 16,0 1-16,0 20 0,0-21 16,0 0-16,21-21 31,0 0-31,0-21 15,1 0-15,-1 21 0,-21-21 16,21-22-16,0 22 0,0 0 0,0-21 16,1 21-16,-1-1 0,-21-20 0,21 21 15,0 21-15,0-21 16,-21 0-16,0 42 31,0 0-31,0 0 16,0 0-16,0 0 0,-21 1 0,21-1 15,0 21-15,0-21 0,-21 0 0,21 1 16,0-1-16,0 0 0,0 0 0,0 0 16,0 0-16,21-21 15,0 0-15,0 0 16,1 0-16,-1 0 0,0 0 0,0 0 16,0-21-16,0 21 0,1-21 15,-1 0-15,0 0 0,0-22 16,0 22-16,-21-21 0,21 0 0,-21 20 15,0-20-15,0 21 0,0 0 0,0 0 16,0-1-16,-21 22 0,0 0 16,0 0-16,0 0 0,0 0 0,-1 0 15,1 0-15,0 0 0,0 22 0,0-22 16,0 21-16,21 0 0,0 0 16,0 0-16,0 0 15,21 1-15,0-22 16,0 0-16,0 0 0,0 0 15</inkml:trace>
  <inkml:trace contextRef="#ctx0" brushRef="#br1" timeOffset="92073.61">25315 5609 0,'0'0'0,"0"-21"0,0 0 15,0 0-15,0 0 0,0-1 16,21 1-1,1 21-15,-1 0 0,0 0 16,0 21 0,-21 1-16,0-1 0,21 0 0,-21 0 15,0 0-15,0 0 0,21 22 0,-21-22 16,0 21-16,0-21 0,0 1 16,0 20-16,0-21 0,0 0 15,0 0-15,0 1 0,0-1 16,0-42 15,0-1-15,0 1-16,0 0 0,22-21 0,-1 21 15,0-22-15,-21 22 0,21-21 0,0-1 16,0 22-16,1-21 0,-1 21 0,0 0 16,-21-1-16,21 22 0,0-21 15,0 0-15,1 21 16</inkml:trace>
  <inkml:trace contextRef="#ctx0" brushRef="#br1" timeOffset="92345.45">24574 5334 0,'0'0'0,"22"0"32,-1 0-32,21 0 0,-21 0 0,22 0 15,-1 0-15,0 0 0,1 0 0,20 0 16,-21-21-16,1 21 0,-1 0 0,0 0 15,-20 0-15,20 0 0,-21 0 16,0 0-16,0 0 0,1 0 0,-1-21 16,0 0-1</inkml:trace>
  <inkml:trace contextRef="#ctx0" brushRef="#br1" timeOffset="93576.27">27263 2709 0,'0'22'47,"-22"-1"-31,22 0-16,0 0 15,0 21-15,0-20 0,0-1 0,0 0 16,0 21-16,-21 1 16,21-22-16,-21 42 0,21-20 0,0 20 15,0-21-15,-21 22 0,21-1 0,-21 1 16,0-1-16,-1 1 0,22-22 15,0 22-15,-21-22 0,0 22 0,21-22 16,0 0-16,-21 22 0,21-22 0,-21 0 16,21 1-16,0-22 0,0 21 15,0-21-15,0 22 0,0-22 0,0 0 16,0 0-16,0 0 0,21-21 31,0 0-31,-21-21 16,0 0-16,0 0 15,21-21-15,-21 20 0,0 1 16,0-21-16,0 0 0,0-1 16,21 1-16,-21 0 0</inkml:trace>
  <inkml:trace contextRef="#ctx0" brushRef="#br1" timeOffset="94523.49">27411 2688 0,'0'-21'15,"21"21"-15,-21-21 16,0 0 15,21 21-15,0 0-16,0-21 16,1 21-16,-1 0 15,0 0-15,21 0 0,1 0 0,20-22 16,-21 22-16,22 0 0,21 0 15,-22 0-15,1 0 0,20 0 0,-20 0 16,-1 0-16,-20 0 0,-1 0 0,0 0 16,1 0-16,-22 0 0,21 0 15,-21 0-15,0 0 16,-21 22 0,0-1-1,0 0-15,0 0 16,0 0-16,0 0 15,0 1-15,0-1 0,0 0 16,-21 21-16,21-21 0,0 1 16,-21-1-16,21 21 0,0-21 0,0 22 15,0-22-15,-21 21 0,21 0 0,-21 1 16,21-1-16,0 0 0,0 22 16,0-22-16,-21 1 0,21-1 0,0 0 15,0 1-15,0-1 0,0 0 16,0 1-16,0-1 0,0-21 0,0 21 15,0-20-15,0-1 0,0 21 0,0-21 16,0 0-16,0 1 0,0-1 16,0 0-16,0 0 0,0 0 15,0 0-15,0 1 16,0-1 0,0 0-16,0 0 15,-22-21 1,1 0-1,0 0 1,0 0-16,0 0 0,0 0 0,-1 0 16,1 21-16,-21-21 15,0 0-15,-1 0 0,1 0 0,0 0 0,-22 0 16,1 0-16,-1 0 0,-21 0 16,22 0-16,-22 0 0,1 0 15,20 0-15,-21 0 0,22 21 0,-1-21 16,1 0-16,21 0 0,-1 0 0,1 0 15,0 22-15,20-22 0,1 0 16,21 21 15,21-21 1,-21-21-17,0-1-15,22 22 0,-1-21 0,0 0 16</inkml:trace>
  <inkml:trace contextRef="#ctx0" brushRef="#br1" timeOffset="101624.46">29062 3450 0,'-21'0'32,"-1"0"-17,1 0 1,0 0-16,0 0 15,0 0 1,0 0 0,-1 0-16,1 0 0,0 0 15,0 0-15,0 0 16,0 0-16,-1 0 0,1 0 16,0 0-16,0 0 15,42 0 48,0 0-63,0 0 15,1 0-15,-1 0 0,0 0 0,0 0 16,21 0-16,1 0 0,-1 0 16,0 0-16,1 0 0,20 0 0,-20 0 15,20 0-15,-21 0 0,22 0 16,-22 0-16,22 0 0,-22 0 15,0 0-15,1 0 0,-22-21 0,21 21 16,1 0-16,-22 0 0,0 0 16,0 0-16,0 0 0,0-21 0,1 21 15,-22-21 1,21 21-16,-21-21 16,0-1-16,0 1 15,-21 0 1,-1 21-16,1 0 0,21-21 15,-21 21-15,0-21 0,0 21 0,0-21 16,-1 21-16,1 0 16,0-22-16,0 22 0,0 0 0,0-21 15,-1 21-15,1 0 0,0 0 16,0-21-16,0 21 16,42 0 46,0 0-62,0 0 0,0 21 0,1-21 16,-1 0-16,0 21 0,0-21 15,0 0-15,22 22 0,-22-22 0,0 0 16,0 0-16,21 0 0,-20 21 16,-1-21-16,0 0 0,0 0 15,0 0-15,0 0 16,-21 21-1,-21 0 1,0 0-16,0-21 0,21 21 16,-21 1-16,0-1 0,-1 0 15,1 0-15,-21 0 0,21 22 0,0-22 16,-1 0-16,-20 21 0,21-21 16,0 22-16,0-22 0,-1 0 0,1 0 15,0 0-15,0 1 0,0-1 0,0 0 16,21 0-16,0 0 15,-22-21-15,1 21 16,0-21 15</inkml:trace>
  <inkml:trace contextRef="#ctx0" brushRef="#br1" timeOffset="103040.08">30776 2858 0,'21'0'47,"1"0"-47,-1 0 16,0 0-16,0 0 0,0 0 15,0-22-15,22 22 0,-1 0 0,-21-21 16,22 0-16,-1 21 0,-21-21 15,0 21-15,0-21 0,1 0 0,-22-1 16,0 1 0,0 0-16,-22 21 0,1 0 0,-21-21 15,0 21-15,-1 0 0,-20 0 0,20 0 16,1 0-16,-21 21 0,20 0 16,1 0-16,0 1 0,-1-1 0,22 0 15,-21 0-15,21 21 0,-1-20 16,22-1-16,0 21 0,0-21 0,0 22 15,0-22-15,0 0 0,0 21 0,0-21 16,22 1-16,-22 20 0,21-21 16,0 0-16,0 22 0,0-22 0,0 21 15,1-21-15,-1 0 16,0 1-16,-21 20 0,21-21 0,0 0 16,0 0-16,-21 1 0,0-1 15,0 0-15,0 0 16,-21-21-16,0 0 0,-21 0 0,21 0 15,-22 0-15,1 0 0,0 0 16,-1 0-16,1 0 0,21 0 0,-22 0 16,22 0-16,0 0 0,0-21 0,0 21 15,0 0-15,21-21 16,21 21 15,0 0-31,0-21 0,0 21 16,0-22-16,1 22 0,-1-21 15</inkml:trace>
  <inkml:trace contextRef="#ctx0" brushRef="#br1" timeOffset="104096.62">30967 3344 0,'0'-21'31,"21"0"-31,0 21 0,0-21 16,0 21-16,-21-21 0,22 0 0,-1 21 15,0-22-15,0 1 0,-21 0 16,0 0-16,0 0 16,-21 21-16,0 0 15,0 0-15,-22 0 16,22 21-16,0 0 0,0-21 0,0 42 15,-1-20-15,1-1 0,0 0 16,21 21-16,0-21 0,0 22 0,0-22 16,0 0-16,0 0 0,0 0 0,0 1 15,21-1-15,0-21 16,1 21-16,-1-21 0,21 0 0,-21 0 16,22 0-16,-22 0 0,21 0 15,0 0-15,-20-21 0,20 0 0,-21 21 16,21-22-16,-20 1 0,-1 0 0,21 0 15,-21 0-15,-21 0 0,21-22 16,1 22-16,-22 0 0,0 0 0,0 0 16,0-1-16,0 44 31,0-1-31,0 0 16,0 0-16,0 0 0,0 0 0,-22 1 15,22-1-15,-21 0 0,21 0 16,0 0-16,0 0 0,0 1 15,0-1-15,0 0 0,-21-21 16,21-21 31,0 0-47,21-1 0,-21 1 16,0 0-16,21 0 0,1 0 15,-1 0-15,-21-1 0,21 1 16,0 0-16,-21 0 0,21 21 0,0-21 15,1 21-15,-1 0 16,0 0 0,0 21-16,-21 0 0,0 0 15,0 0-15,0 1 0,0-1 16,0 0-16,0 0 0,0 0 0,0 0 16,0 1-16,0-1 0,0 0 15,0 0-15,0 0 16,0-42 15,0 0-15,21 0-1,-21 0-15,21-1 0,-21 1 0,22 0 0,-1 0 16,-21 0-16,21 0 16,0-1-16,-21 1 0,21 0 0,0 0 15,1 21-15,-1 0 0,-21-21 16,21 21-16,0 0 0,0 21 15,-21 0 1,21 0-16,-21 0 0,0 1 16,0-1-16,0 0 0,0 0 0,0 0 15,0 0-15,0 1 0,0-1 16,0 0-16,0 0 16,22-21 46,-22-21-46,0 0-16,0 0 15,21-1-15</inkml:trace>
  <inkml:trace contextRef="#ctx0" brushRef="#br1" timeOffset="104400.48">32089 3239 0,'0'21'32,"0"0"-32,0 0 0,0 0 15,0 0-15,0 1 16,0-1-16,0 0 0,0 0 0,0 0 15,0 0-15,-22 1 16,22-1-16,0 0 0,0 0 31,0-42 1,0 0-17,0 0-15,0-1 0,0 1 16</inkml:trace>
  <inkml:trace contextRef="#ctx0" brushRef="#br1" timeOffset="104688.31">32067 3112 0,'-42'0'15,"63"0"48,-21-22-63,0 1 31,-21 21-15,21 21-1,0 1 1,0-1-16,0 0 31</inkml:trace>
  <inkml:trace contextRef="#ctx0" brushRef="#br1" timeOffset="105414.58">32512 3154 0,'0'0'16,"0"-21"-16,0 0 15,0-1 1,-21 22 0,0 0-16,-1 22 15,1-1-15,0-21 0,21 21 0,-21 0 16,0 21-16,0-20 0,-1-1 15,1 0-15,0 21 0,21-21 0,-21 1 16,21-1-16,0 0 0,0 0 16,0 0-16,0 0 0,0 1 0,0-1 15,0 0-15,21-21 16,0 0-16,0 0 0,1 21 16,-1-21-16,0 0 0,0 0 15,0 0-15,0 0 0,1 0 16,-1-21-16,0 0 0,0 21 15,0-21-15,0-1 0,1 22 0,-1-21 16,-21 0-16,21 0 0,0 0 16,-21 0-16,21-1 0,-21 1 15,0 0-15,0 0 16,0 42 15,-21 0-31,0 0 0,21 1 16,-21-1-16,21 0 0,0 0 15,0 0-15,0 0 16,0 1-16,0-1 0,0 0 16,0 0-1,21-21-15,0 0 0,0 0 16,0 0-16,1 0 0,-1 0 16,0-21-16,0 21 0,0-21 15,-21 0-15,21-1 0,-21 1 0,22 0 16,-22-21-16,0 21 0,0-22 15,0 22-15,0 0 0,0-21 0,0 20 16,-22 1-16,1 21 16,0 0-16,0 0 0,0 0 15,0 0-15,-1 0 16,1 0-16,21 21 0,0 1 16,-21-22-1,42 0 1,0-22-1</inkml:trace>
  <inkml:trace contextRef="#ctx0" brushRef="#br1" timeOffset="105756.3">33126 2731 0,'0'0'15,"21"-22"-15,-21 1 0,0 42 47,0 1-47,-21-1 0,0 21 16,-1-21-16,1 22 0,21-22 15,-21 21-15,0 0 0,0 1 0,21-1 16,-21 0-16,21 1 0,-22-1 16,22 0-16,0 1 0,-21-1 0,21 0 15,0-20-15,-21 20 0,21-21 16,0 0-16,0 22 0,0-22 15,0 0-15,0 0 16,21-21 31,0-21-47,1 0 0,-1 0 16,0 21-16,0-22 0,0 1 15</inkml:trace>
  <inkml:trace contextRef="#ctx0" brushRef="#br1" timeOffset="106471.89">33337 3281 0,'0'0'0,"-21"0"31,0 0-31,0 21 16,0-21-16,21 21 0,-21 0 15,-1 1-15,22-1 0,-21 0 16,21 0-16,-21 0 0,21 0 15,0 1-15,0-1 0,0 0 16,21-21 0,0 0-16,1 0 0,-1 0 0,0 0 15,0 0-15,0 0 16,-21-21-16,0 0 0,21-1 16,-21 1-16,0 0 15,0-21-15,0 21 0,0-1 16,0 1-16,0 0 0,0 0 15,0 0-15,0 0 0,0-1 32,22 22-32,-1 0 15,0 0-15,0 0 0,0 0 0,0 0 16,1 0-16,-1 0 0,0 22 16,0-1-16,-21 0 0,21 0 15,-21 0-15,0 0 16,0 1-16,0-1 0,0 0 0,21-21 15,-21 21-15,0 0 16,0 0-16,0 1 0,0-1 31,-21-21-15,21-21 0,-21-1-16,21 1 15,0 0-15,0 0 16,0 0-16,0 0 0,0-1 0,21-20 15,0 21-15,1 0 0,-1 0 16,0-1-16,0 1 0,0 0 0,0 0 16,1 21-16,-1 0 0,0 0 15,0 0-15,0 0 0,0 0 16,-21 21-16,0 0 0,0 0 16,0 1-16,0-1 0,0 0 0,0 21 15,0-21-15,-21 22 0,21-22 16,0 0-16,-21 0 0,0 0 0,21 1 15,0-1-15,-21 0 0,0-21 16,21 21-16,-22-21 0,1 0 16,0 0-1</inkml:trace>
  <inkml:trace contextRef="#ctx0" brushRef="#br1" timeOffset="107896.28">29146 4149 0,'0'0'15,"0"21"1,22-21 31,-1 0-47,0-21 0,21 21 0,-21-21 15,1 21-15,-1-22 0,0 22 0,0-21 16,0 0-16,0 21 0,-21-21 16,22 0-16,-22 0 0,0-1 15,-22 1-15,1 0 16,0 21-16,0 0 0,-21 0 0,20 0 15,-20 0-15,0 0 0,-1 0 0,22 21 16,-21 0-16,0 1 16,-1-1-16,22 21 0,0-21 0,-21 22 15,42-22-15,-22 21 0,22-21 0,0 22 16,0-22-16,0 0 0,0 0 16,22 0-16,-1 0 0,0 1 0,0-22 15,21 0-15,-20 0 0,20 0 0,0 0 16,-21 0-16,22 0 0,-22 0 15,21 0-15,-21 0 0,-21-22 16,0 1-16,-42 21 31,21 0-31,-21 0 0,20 0 0,-20 0 16,0 0-16,-22 0 0,22 21 0,21 1 16,-22-22-16,1 21 0,21 0 15,0 0-15,0 0 0,-1 22 0,1-22 16,21 0-16,0 0 0,0 0 0,0 0 15,0 1-15,21-1 16,1-21-16,-1 0 0,0 21 0,21-21 16,1 0-16,-22 0 0,21 0 0,0 0 15,22 0-15,-22-21 0,1 21 16,20-21-16,-21-1 0,1 22 0,-22-21 16,21 0-16,-21 0 0,1 0 0,-1 0 15,0-1-15,-21 1 0,0 0 16,0 0-16,0 42 47,-21-21-47,0 21 0,21 0 0,0 1 15,0-1-15,-22 0 0,1 0 16,21 0-16,0 0 0,-21-21 16,21 22-16,0-1 15,0-42 16,0-1-15,0 1-16,21 21 0,0-21 16,1 0-16,-22 0 15,21 0-15,0-1 0,21 1 0,-21 0 16,1 21-16,20-21 0,-21 21 0,21 0 16,-20 0-16,-1 0 0,21 0 15,-21 0-15,0 21 0,1 0 16,-22 0-16,0 1 0,0-1 0,0 0 15,0 0-15,0 0 16,0 0-16,-22-21 0,22 22 16,-21-22-16,21 21 15,21-21 17,1-21-17,-1 21-15,0-22 0,21 1 16</inkml:trace>
  <inkml:trace contextRef="#ctx0" brushRef="#br1" timeOffset="108396.44">30247 4424 0,'0'-21'16,"0"0"-16,-21-1 16,0 22-16,0 0 15,-1 0-15,1 0 0,0 0 0,0 0 16,-21 22-16,20-22 0,1 21 15,0 0-15,0 0 0,0 0 0,0 0 16,-1 1-16,1-1 0,0 0 16,21 0-16,-21 0 0,21 0 0,0 1 15,0-1-15,21-21 16,0 0-16,0 0 0,22 0 16,-22 0-16,0 0 0,21 0 0,-20 0 15,-1 0-15,21-21 0,-21-1 0,0 1 16,1 0-16,20 0 0,-21 0 15,0 0-15,0-22 0,-21 1 0,22 0 16,-1-1-16,0 1 0,0-22 16,-21 22-16,21-21 0,0 20 15,-21-20-15,0 20 0,22 22 0,-22-21 16,0 21-16,21 0 0,-21 42 16,0 0-1,-21 21-15,-1-21 0,1 22 0,21 20 16,0-20-16,-21-1 0,0 0 15,21 22-15,-21-22 0,21 0 0,0-20 16,0 20-16,0 0 0,-21-21 16,21 1-16,0-1 0,0 0 0,0 0 15,0 0-15,21-21 32,0 0-32,0 0 0,0 0 15,0-21-15,1 0 0,-1 21 16</inkml:trace>
  <inkml:trace contextRef="#ctx0" brushRef="#br1" timeOffset="109196.48">31136 4255 0,'0'0'0,"-21"0"15,0 0-15,0 0 0,-1 0 16,1 21-16,0 0 15,0-21-15,0 21 0,0 0 16,-1 0-16,1 1 0,0-1 0,21 0 16,0 0-16,-21 0 0,21 0 0,0 1 15,0-1-15,21-21 32,0 0-32,0 0 0,1 0 0,-1 0 15,0 0-15,0-21 16,0-1-16,-21 1 0,0 0 15,0 0-15,0 0 0,0 0 16,0-1-16,0 1 0,0 0 0,-21 0 16,0 0-16,0 21 0,21-21 15,21 21 17,21 0-32,-21 0 15,22 0-15,-1 0 0,0-22 0,-20 22 16,20-21-16,0 21 0,1-21 15,-22 21-15,21-21 0,-21 0 0,0 21 16,1-21-16,-22-1 16,0 44 31,-22-1-47,1 0 0,0 0 0,21 0 15,-21 0-15,0 22 0,21-1 16,-21-21-16,-1 22 0,1-1 0,0-21 15,21 21-15,-21 1 0,0-1 0,21 0 16,-21 1-16,21 20 0,0-20 16,0 20-16,0-21 0,0 22 0,0-1 15,21-20-15,0-1 0,-21 22 0,21-22 16,0 0-16,-21 1 0,0-1 16,0-21-16,0 21 0,0-20 0,0-1 15,0 0-15,0 0 0,-21-21 31,0-21-31,0 0 0,0 0 16,-1-1-16,1 1 0,0-21 0,0 21 16,21-22-16,-21-20 0,21 21 15,0-22-15,0 1 0,0-1 0,21 1 16,21-1-16,-21 1 0,22 20 0,-22-20 16,21 20-16,1 1 0,20 0 15,-21-1-15,1 22 0,-1-21 0,0 21 16,1 0-16,-1 21 0,0-22 15,1 22-15,-22 0 0,0 0 0,0 0 16,0 0-16</inkml:trace>
  <inkml:trace contextRef="#ctx0" brushRef="#br1" timeOffset="109788.14">29379 5228 0,'0'0'0,"-21"0"0,21-21 31,21 21-31,0-21 16,-21 0-16,22 0 0,-1-1 15,21 1-15,-21 0 0,0 0 16,-21 0-16,22 0 0,-44 21 16,1 0-1,0 0-15,-21 0 0,21 21 0,-22 0 16,1 0-16,0 0 0,-1 0 15,1 1-15,0-1 0,20 0 16,1 0-16,0 0 0,0 0 0,21 1 16,0-1-16,0 0 0,0 0 0,21 0 15,0 0-15,0-21 0,1 22 16,20-1-16,-21 0 0,21-21 0,1 21 16,-22 0-16,0-21 0,21 21 0,-20 1 15,-1-22-15,-21 21 0,0 0 0,0 0 16,-21-21-1,-1 21-15,1-21 0,-21 0 0,21 0 16,-22 0-16,1 0 0,0 0 16,-22 0-16,43-21 0,-21 0 15,-1 21-15,22 0 0,0-21 0,0 21 16,0 0-16,21-21 16,21 21-1,0 0-15,0-22 16,0 1-16,1 21 0,20-21 0,-21 21 15</inkml:trace>
  <inkml:trace contextRef="#ctx0" brushRef="#br1" timeOffset="110066.89">29866 4932 0,'0'0'0,"0"-21"0,21 21 16,-21 21 15,-21-21-31,21 42 0,-21-21 0,21 1 16,0 20-16,-21-21 0,21 21 0,-21 1 15,-1-1-15,22-21 0,-21 22 0,0-22 16,21 21-16,-21-21 0,21 0 16,0 22-16,-21-22 0,21 0 0,0 0 15,0 0-15,21-21 31,-21-21-15,0 0-16,0 0 0</inkml:trace>
  <inkml:trace contextRef="#ctx0" brushRef="#br1" timeOffset="110224.8">29549 5249 0,'0'0'0,"21"0"31,0 0-16,0 0-15,0 0 0,0 0 0,1 0 16,20-21-16,-21 21 0,21 0 16,-20 0-16,20-21 0,-21 21 15,0 0-15,0 0 0,1-21 0,-1 21 16</inkml:trace>
  <inkml:trace contextRef="#ctx0" brushRef="#br1" timeOffset="110992.35">30289 5376 0,'0'0'0,"64"-21"16,-43 0-1,-21 0-15,21 0 0,-21 0 16,0-1-16,-21 22 15,0 0-15,0 0 16,0 0-16,-1 0 0,1 0 0,0 22 16,-21-1-16,21 0 0,-1-21 15,1 21-15,0 0 0,0 0 0,0 1 16,21-1-16,0 21 0,-21-42 0,21 21 16,0 0-16,0 1 0,0-1 15,21-21 1,0 0-16,0 0 0,0 0 15,22-21-15,-22 21 0,0-22 0,0 1 16,21 21-16,-20-21 0,-1 0 16,0 0-16,-21 0 0,21-1 0,0-20 15,-21 21-15,21 0 0,-21 0 0,0-1 16,0 1-16,0 42 31,0 1-31,0-1 0,0 0 16,0 0-16,0 0 0,0 0 15,0 1-15,0-1 0,0 0 16,0 0-16,0 0 16,22-21-1,-1 0-15,0 0 0,0 0 0,0 0 16,0 0-16,1 0 0,-1 0 0,0-21 16,0 0-16,0 21 0,0-21 15,-21 0-15,22-1 0,-1-20 0,0 21 16,0-21-16,-21 20 0,21-20 0,0 0 15,-21-22-15,0 22 0,22 0 16,-22-1-16,21 1 0,-21 21 0,0 0 16,0-1-16,0 44 31,0-1-31,0 21 0,-21-21 16,-1 22-16,22-1 0,0-21 15,-21 21-15,0 1 0,21-22 0,-21 21 16,21 1-16,-21-22 0,21 0 0,0 0 15,0 0-15,0 0 0,0 1 16,0-1-16,0 0 0,21-21 31,0 0-31,0 0 0,-21-21 16,21 0-16,-21-1 16</inkml:trace>
  <inkml:trace contextRef="#ctx0" brushRef="#br1" timeOffset="111182.24">30628 5186 0,'0'0'0,"-21"0"15,42 0 17,0 0-32,0 0 0,1 0 0,-1 0 15,0 0-15,-21-21 0,21 21 16,0 0-16,0 0 0,1 0 0,-1-21 15,0 21-15</inkml:trace>
  <inkml:trace contextRef="#ctx0" brushRef="#br1" timeOffset="112195.66">31051 5313 0,'0'0'0,"22"0"16,-1 0-16,0 0 16,0 0-16,0 0 15,0-21-15,1 21 0,-1-21 0,0 21 16,0-22-16,0 1 0,0 21 16,-21-21-16,0 0 0,0 0 15,-21 21 1,0 0-1,21 21-15,-21-21 0,0 21 0,0 0 16,-1 0-16,1-21 0,21 22 0,-21-1 16,21 0-16,-21 0 0,21 0 15,0 0-15,0 1 0,0-1 16,21-21-16,0 0 0,0 0 16,1 21-16,20-21 15,-21 0-15,21 0 0,-20 0 0,-1 0 16,21 0-16,-21 0 0,22-21 0,-22 21 15,0-21-15,0 21 0,0-22 16,0 1-16,1 0 0,-1 0 0,-21 0 16,21 0-16,-21-1 15,0 1-15,-21 21 32,21 21-17,-21 1-15,21-1 0,-22 0 16,22 0-16,-21-21 0,21 21 0,0 0 15,-21 1-15,21-1 16,0 0-16,0 0 16,0-42 31,0 0-47,0 0 15,0-1-15,0 1 16,0 0-16,21 0 0,-21 0 0,21 0 15,1-1-15,-22 1 0,21 21 16,0-21-16,-21 0 0,21 21 0,0 0 16,0 0-16,1 0 0,-1 0 31,0 0-31,-21 21 0,0 0 16,21 0-16,-21 1 0,0-1 15,0 0-15,0 0 0,0 0 16,0 0-16,0 1 31,0-44 0,0 1-31,0 0 0,21 0 16,-21 0-16,0 0 16,21-1-16,1 22 0,-22-21 0,21 0 15,0 0-15,0 0 16,0 21-16,0 0 0,1 0 15,-1 0-15,0 0 0,0 0 16,0 21-16,0 0 16,-21 0-16,0 0 15,0 1-15,0-1 0,0 0 0,0 0 16,0 0-16,0 0 16,0 1-16,0-1 0,-21-21 15,0 21-15,21-42 47,21 0-31</inkml:trace>
  <inkml:trace contextRef="#ctx0" brushRef="#br1" timeOffset="112580.44">32258 5228 0,'21'0'32,"0"0"-32,0 0 15,1 0-15,-1 0 16,0-21-16,0 21 0,0 0 16,-21-21-16,21 0 15,-21 0-15,0-1 0,0 1 16,-21 21-1,0 0-15,0 0 16,-21 0-16,20 0 0,1 21 0,0 1 16,0-22-16,0 21 0,0 0 15,-1 0-15,22 0 0,0 0 0,0 1 16,0-1-16,0 0 0,0 0 0,0 0 16,22 0-16,-1-21 0,0 22 15,0-22-15,0 0 0,0 21 0,1-21 16,-1 0-16,21 0 15,-21 0-15,0 0 0,1 0 0,-1 0 16,0 0-16,0 0 0,0 0 0,0-21 16,1-1-16,20 1 0</inkml:trace>
  <inkml:trace contextRef="#ctx0" brushRef="#br1" timeOffset="113052.17">32724 5144 0,'-22'0'16,"1"0"-16,0 0 15,21 21 1,0 0-16,0 0 16,0 0-16,0 0 0,0 1 15,0-1-15,0 0 16,0 0-16,0 0 0,0 0 16,0 1-16,0-1 15,0 0 1,0-42 15,0 0-31,0-1 16,0 1-16,0 0 15,21 0-15,-21-21 0,21 20 16,1 1-16,20 0 0,-21 0 0,0 0 16,0 0-16,22-1 0,-22 22 15,0 0-15,0 0 0,0 0 0,1 0 16,-22 22-16,21-1 15,-21 0-15,0 0 0,0 0 16,0 0-16,0 1 0,0-1 16,0 0-16,0 0 0,0 0 0,0 0 15,0 1-15,0-1 0,-21-21 16,21 21-16,0-42 62,0 0-62,21-1 0,0 1 16</inkml:trace>
  <inkml:trace contextRef="#ctx0" brushRef="#br1" timeOffset="113383.49">33380 4678 0,'0'0'0,"0"21"15,-21 0 1,21 0-16,0 22 0,-22-22 16,1 21-16,21 1 0,0-22 15,-21 21-15,0 0 0,21 1 16,-21-1-16,21 0 0,0-20 0,-21 20 16,-1 0-16,22-21 0,-21 1 15,21-1-15,0 0 0,-21 0 0,21 0 16,0 0-16,-21 1 0,21-1 15,0 0-15,0 0 0,21 0 32,0-21-32,0 0 0,1 0 15,-1 0-15,0 0 0,0 0 16,0 0-16,0-21 16,1 0-16,-1 21 0,0-21 0,0 0 15,0-1-15</inkml:trace>
  <inkml:trace contextRef="#ctx0" brushRef="#br1" timeOffset="113660.33">33147 5017 0,'0'0'16,"-21"0"-16,0-22 0,21 1 15,42 21 1,-21 0-16,21 0 0,-20 0 0,20 0 15,0 0-15,22 0 0,-22 0 16,0 0-16,1 0 0,-1 0 0,0 0 16,-20 0-16,20 0 0,-21 0 15,-21-21-15,21 21 0,-21 21 32,-21-21-17,0 0-15,0 21 16,0-21-16,-1 0 0,1 0 0</inkml:trace>
  <inkml:trace contextRef="#ctx0" brushRef="#br1" timeOffset="115300.21">15600 4636 0,'0'0'0,"-21"0"16,-1 0-16,1 0 0,0 0 16,0 0-16,0 0 15,0 0-15,-1 0 16,1 0-16,0 0 0,-21 0 0,21 0 16,-1 0-16,1 0 0,0 0 0,0 0 15,0 0-15,0 0 0,-1 0 0,1 0 16,42 0 46,1 0-46,-1 0-16,0 0 0,0 0 0,0 0 16,0 0-16,22 0 0,-1 0 0,-21 0 15,22 0-15,-1 0 0,0 0 16,1 0-16,20 0 0,-21 0 15,22 0-15,-22 0 0,22 0 0,-1 0 16,1 0-16,20 0 0,1-22 16,0 22-16,-1 0 0,1 0 0,0 0 15,-1 0-15,1 0 0,0 0 0,-1 0 16,1 0-16,0 0 0,-1 0 0,1 0 16,-21 0-16,20 0 0,-20 0 15,-1 0-15,-20 0 0,20 0 0,-21 0 16,1 0-16,-22 0 0,0 0 0,21 0 15,-20 0-15,-1 0 16,-42 0 62,-1 0-78,1 0 16,0 0-16,0 0 0,0 0 15,-22 0-15,22 0 0,-21 0 0</inkml:trace>
  <inkml:trace contextRef="#ctx0" brushRef="#br1" timeOffset="115987.89">15409 4678 0,'0'0'0,"-42"0"16,21 0-16,21 21 15,-21-21-15,-1 0 16,44 0 31,-1 0-32,0 21-15,0-21 0,0 0 16,0 0-16,22 0 0,-22 0 0,21 0 16,1 0-16,-1 0 0,0 0 15,1 0-15,20 0 0,1 0 0,-1 0 16,22 0-16,-1 0 0,1 0 0,21-21 16,-21 21-16,20 0 0,-20 0 0,0 0 15,21 0-15,-22-21 0,1 21 16,0 0-16,-22 0 0,22 0 0,-22 0 15,22 0-15,-22 0 0,1 0 0,-1 0 16,-20 0-16,20 0 0,-20 0 16,20 0-16,-21 0 0,-20 0 0,20 0 15,-21 0-15,0 0 0,0 0 16,-42 0 78,0 0-79,0 0-15,0 0 16,21-21-16</inkml:trace>
  <inkml:trace contextRef="#ctx0" brushRef="#br1" timeOffset="118180.46">15049 5736 0,'0'0'0,"22"0"0,-1-21 15,-21 0-15,21 0 16,-21 0-16,0-1 0,0 1 16,-21 21-16,0 0 15,-1 0-15,1 0 16,-21 0-16,21 0 0,-22 21 0,22 1 16,-21-1-16,0 21 0,20-21 0,-20 22 15,21-1-15,0 0 0,0-21 0,-1 22 16,22-1-16,-21 0 0,21-20 15,0 20-15,0-21 0,0 0 0,0 22 16,21-22-16,1 0 0,20-21 0,-21 21 16,0 0-16,22-21 0,-22 0 0,21 0 15,0 0-15,1 0 0,-1 0 16,0 0-16,1-21 0,-1 0 0,0 0 16,1 0-16,-1-1 0,-21 1 0,22 0 15,-22-21-15,0 21 0,0-22 16,-21 1-16,21 0 0,-21-1 15,0 1-15,0 0 0,-21-22 0,0 22 16,0-1-16,0 1 0,-22 21 0,22 0 16,-21 0-16,21-1 0,-22 22 15,22 0-15,0 0 0,-21 22 0,-1-1 16,22 21-16,0 0 0,-21-20 0,20 41 16,1-21-16,0 1 0,21-1 15,0 0-15,0 1 0,0-22 0,0 21 16,0 1-16,0-22 0,0 0 0,21 0 15,0-21-15,1 21 0,20-21 0,-21 0 16</inkml:trace>
  <inkml:trace contextRef="#ctx0" brushRef="#br1" timeOffset="118528.26">15706 5630 0,'0'0'0,"0"-21"0,0-42 15,0 42-15,0 42 16,0 21 0,0-21-16,0 22 0,0-1 0,0 0 15,0 1-15,0-1 0,0 0 16,0 22-16,0-22 0,0 0 16,0 22-16,0-22 0,0 22 0,0-1 15,0 1-15,0 20 0,0-20 0,0 21 16,-22-22-16,1 22 0,21-22 0,-21 1 15,0-22-15,21 22 0,-21-22 0,21 21 16,-21-20-16,21-1 0,0-21 0,0 22 16,0-22-16,0 0 0,0 0 15,0 0-15,0 0 0,0-42 32,0 0-32,0 0 0,0 0 15,0-22-15,0 22 0,0-21 0,21 0 16,-21 20-16,21-20 0</inkml:trace>
  <inkml:trace contextRef="#ctx0" brushRef="#br1" timeOffset="118839.83">15515 5969 0,'0'0'0,"-21"-21"0,21-21 0,-21-1 16,21 1-16,0 21 0,0 0 15,0-22-15,0 22 0,0 0 0,21 21 16,21-21-16,-21 0 0,1-1 0,20 22 15,-21 0-15,21 0 0,1 0 16,-1 0-16,-21 0 0,22 22 0,-1 20 16,-21-21-16,0 0 0,0 22 15,-21-22-15,0 21 0,0 0 0,0-20 16,-21 20-16,0-21 0,0 0 16,0 22-16,0-22 0,-22 0 0,22 0 15,0 0-15,0-21 0,0 21 0,-1-21 16,1 0-16,0 0 0,21 22 15,0-44 17,0 1-32,0 0 15,21 21-15</inkml:trace>
  <inkml:trace contextRef="#ctx0" brushRef="#br1" timeOffset="119156.15">15981 5884 0,'0'-21'16,"0"42"-16,21-63 0,-21 21 15,0 0-15,0 0 0,0-1 16,0 1-16,21 21 0,-21-21 0,-21 21 47,21 21-47,-21 0 0,0 1 0,21-1 15,0 0-15,-22 0 0,22 0 16,-21 0-16,21 22 0,0-22 16,0 0-16,0 0 0,0 0 15,0 1-15,0-1 0,21-21 16,1 0-16,-1 0 16,0 0-16,0 0 0,0 0 15,0 0-15,-21-21 16,22 21-16,-1-22 0</inkml:trace>
  <inkml:trace contextRef="#ctx0" brushRef="#br1" timeOffset="119527.94">16150 5800 0,'0'0'0,"21"-21"15,-21-1-15,21 22 0,1 0 16,-1-21-16,0 21 0,0 0 15,0 0-15,0 0 0,1 0 16,-1 21-16,0 1 0,0-1 16,0 0-16,-21 0 0,0 0 0,21 0 15,-21 1-15,0-1 0,0 0 16,0 0-16,0 0 0,0 0 16,-21 1-16,0-22 15,0 0-15,0 0 16,21-22-1,0 1 1,0 0-16,0 0 0,0 0 16,0 0-16,0-1 0,0 1 0,21 0 15,0 0-15,0 0 0,-21 0 0,21-1 16,1 22-16,-1-21 16,0 21-16,0 0 15,0 0-15,-21 21 16</inkml:trace>
  <inkml:trace contextRef="#ctx0" brushRef="#br1" timeOffset="120036.17">16849 5779 0,'0'-22'0,"0"44"0,0-65 0,0 22 0,-22 21 16,1 0 0,0 0-16,0 0 15,0 0-15,0 21 0,-1 0 0,1 1 16,0-1-16,0 0 0,0 0 0,21 0 16,0 0-16,-21 1 0,21-1 15,0 0-15,0 0 0,0 0 16,0 0-16,0 1 15,21-22-15,0 0 16,0 0-16,0 0 16,0-22-16,-21 1 0,22 21 0,-22-21 15,21 0-15,-21 0 0,21 0 16,-21-1-16,0 1 0,0 0 0,0 0 16,0 0-16,0 0 0,21-1 15,-21 1-15,0 42 31,0 1-31,0-1 16,0 0-16,0 0 0,0 0 16,0 0-16,0 1 0,0-1 0,0 0 15,0 0-15,0 0 0,21-21 16,0 0 0,1 0-1,-1-21 1,0 0-16,0 0 0,-21 0 15</inkml:trace>
  <inkml:trace contextRef="#ctx0" brushRef="#br1" timeOffset="120328">17103 5271 0,'0'0'0,"0"-22"16,0 44-1,0-1 1,0 0-16,0 21 0,0-21 16,-22 22-16,22-22 0,0 21 15,-21 1-15,21-1 0,0 0 0,0 1 16,0-1-16,0-21 0,0 21 16,0-20-16,-21-1 0,21 0 0,0 0 15,0 0-15,0 0 0,0 1 0,0-1 16,0-42 15,21-1-15,0 1-16</inkml:trace>
  <inkml:trace contextRef="#ctx0" brushRef="#br1" timeOffset="120716.29">17272 5673 0,'0'21'31,"-21"0"-31,21 0 16,-21 0-16,21 1 0,0-1 15,0 0-15,0 0 0,0 0 0,0 0 16,0 1 0,0-1-16,21-21 15,0 0-15,0 0 0,0 0 16,0 0-16,1 0 0,-1 0 15,0-21-15,0 21 0,0-22 16,0 1-16,-21 0 0,22 0 16,-22 0-16,0 0 0,0-1 0,0 1 15,0 0-15,0 0 0,-22 21 16,1-21-16,0 21 0,0 0 16,0 0-16,0 21 15,-1-21-15,22 21 0,0 0 0,0 0 16,-21 1-16,21-1 15,0 0-15,21-21 32,1 0-17,-1 0-15</inkml:trace>
  <inkml:trace contextRef="#ctx0" brushRef="#br1" timeOffset="121136.28">17695 5715 0,'0'-21'16,"0"0"-16,0 0 16,21-1-16,1 22 15,-1 0 1,0 0 0,0 0-16,-21 22 15,0-1-15,0 0 0,0 0 16,0 0-16,0 0 0,0 1 15,0-1-15,0 0 0,0 0 0,0 0 16,0 0-16,0 1 0,0-1 16,0 0-16,0 0 0,-21-21 15,21-21 32,0 0-47,0 0 16,21-1-16,-21 1 0,0-21 15,21 21-15,0-22 0,-21 22 0,22-21 16,-22 21-16,21-22 0,-21 22 0,21 0 16,0 0-16,-21 0 0,21 21 0,-21-21 15,21 21-15,1 0 16</inkml:trace>
  <inkml:trace contextRef="#ctx0" brushRef="#br1" timeOffset="121492.12">17293 5461 0,'0'0'16,"-21"0"-16,21-21 16,0 0-16,21 21 15,0 0-15,0-21 0,22 21 16,-22 0-16,21-22 0,-21 22 0,22 0 0,-1-21 16,-21 0-16,22 21 0,-22 0 15,0 0-15,0-21 0,0 21 16,0 0-16,1 0 0,-22-21 15,-22 21 32,1 0-47,0 0 16,0 0-16,0 21 0,21 0 16</inkml:trace>
  <inkml:trace contextRef="#ctx0" brushRef="#br1" timeOffset="138755.89">14033 4741 0,'-21'0'16,"0"0"-1,21-21 16,-21 21-31,0 0 16,21-21 0,-21 21-1,-1 0-15,1 0 16,0 0 0,0 0-16,0 0 15,0 0 1,-1 0-16,1 0 15,0 0 1,42 0 47,0 0-63,1 0 15,-1 0-15,0 0 16,0 0-16,0 0 0,0 0 0,22 0 15,-22 0-15,21 0 0,1 0 0,-1 0 16,0 0-16,1 0 0,-1 0 0,0 0 16,1 0-16,-22 0 0,21 0 15,0 0-15,1 0 0,-22 0 0,0 0 16,21 0-16,-20 0 0,-1 0 0,0 0 16,0 0-16,0 0 15,-42 0 48,0 0-48,0 0-15,0 0 16,-1 0-16,1 0 0,0 0 16,0 0-16,0 0 15</inkml:trace>
  <inkml:trace contextRef="#ctx0" brushRef="#br1" timeOffset="139279.7">13906 4741 0,'0'0'16,"-21"0"-16,0 0 16,0 22-1,42-22 32,0 0-31,0 0-16,1 0 0,-1 0 15,0 0-15,0 0 0,0 0 0,0 21 16,1-21-16,20 0 0,-21 0 0,21 0 16,-20 0-16,20 0 0,0 0 15,1 0-15,-1 0 0,0 0 0,-21 0 16,22 0-16,-1 0 0,-21 0 0,22 0 16,-22 0-16,0 0 0,0 0 15,21 0-15,-20 0 0,-1 0 16,0 0-16,0 0 15,-21 21 64,0 0-48</inkml:trace>
  <inkml:trace contextRef="#ctx0" brushRef="#br1" timeOffset="143087.9">13166 5673 0,'0'-21'16,"0"-1"-16,0 1 16,21 0-16,-21 0 15,0 0 1,21 21-16,-21-21 0,0-1 16,-21 44 30,0-1-30,-1 0-16,22 0 0,0 0 16,-21 22-16,21-22 0,-21 21 0,0-21 15,21 22-15,0-1 0,0-21 0,-21 21 16,21 1-16,-21-22 0,21 21 16,0-21-16,-22 22 0,22-22 0,0 21 15,0-21-15,0 1 0,0-1 0,-21 0 16,21 0-16,0 0 0,0 0 15,0 1 1,0-44 15,0 1-31,0 0 16,0 0-16,0 0 0,0 0 0,0-1 16,0 1-16,0-21 0,21 21 0,-21 0 15,0-22-15,22 1 0,-1 21 16,0-22-16,-21 1 0,21 0 0,0 21 15,-21-22-15,21 1 0,1 21 0,-22-22 16,21 22-16,-21 0 0,21 0 0,0 0 16,-21 0-16,0-1 15,21 22-15,0 0 16,-21 22 0,0-1-16,0 0 15,0 0-15,0 21 0,0-20 16,22 20-16,-22-21 0,0 21 0,0-20 15,0 20-15,0 0 0,0-21 0,0 22 16,0-22-16,0 0 0,0 21 0,0-20 16,0-1-16,21 0 0,-21 0 15,0 0-15,21-21 0,-21 21 0,0 1 16,0-1-16,0 0 16,21-21-1,-21-21 32,0 0-31,0-1-16,0 1 15</inkml:trace>
  <inkml:trace contextRef="#ctx0" brushRef="#br1" timeOffset="143343.75">13060 6054 0,'0'-21'31,"21"21"-31,0 0 16,0-22-16,0 22 16,1 0-16,-1 0 0,0 0 0,0-21 15,0 21-15,0 0 0,1 0 0,-1 0 16,0 0-16,-21-21 0,21 21 15</inkml:trace>
  <inkml:trace contextRef="#ctx0" brushRef="#br1" timeOffset="143917.45">13652 5842 0,'0'0'16,"0"21"15,0 0-16,0 1 1,0-1 0,0-42 46,22-1-62,-22 1 16,0 42 31,0 1-32,0-1-15,21-21 47,0 0-31,-21-21-16,0-1 0,0 1 15,0 0-15,0 0 16,0 0 0,-21 21 15,21 21-15,0 0-16,0 0 15</inkml:trace>
  <inkml:trace contextRef="#ctx0" brushRef="#br1" timeOffset="144968.73">14076 5652 0,'0'0'0,"0"-22"0,0 1 15,0 0 1,0 42 15,0 0-15,0 1-16,0-1 15,0 0-15,-21 0 0,-1 0 16,22 0-16,0 1 0,-21 20 16,21-21-16,-21 0 0,21 0 0,-21 1 15,21-1-15,0 0 0,0 0 0,0 0 16,0 0-16,0 1 0,0-1 16,0 0-16,0 0 15,21 0-15,0-21 0,0 21 16,1-21-16,-1 0 0,0 0 15,0 0-15,0 0 0,0 0 16,1 0-16,-1 0 0,0 0 16,0-21-16,0 21 15,0-21-15,1 0 16,-1 0-16,0 21 0,-21-21 0,21-1 0,-21 1 16,21 0-16,-21 0 0,0 0 15,21 0-15,-21-1 0,0 1 16,0 0-16,0 0 0,0 0 15,0 0-15,0-1 0,0 1 16,0 0-16,0 0 0,0 0 0,0 0 16,-21-1-16,0 22 15,21-21-15,-21 21 16,0 0-16,0 0 0,-1 0 16,1 0-16,0 0 15,0 0-15,0 0 16,0 0-16,21 21 0,-22-21 15,1 22-15,21-1 0,-21 0 16,0-21-16,21 21 0,-21 0 0,21 0 16,-21 1-16,21-1 0,-22 0 15,22 0-15,-21 0 0,21 0 16,0 1-16,0-1 0,-21-21 16,21 21-16,0 0 0,0 0 15,0 0-15,0 1 16,0-1-16,0 0 0,0 0 15,0 0 1,21-21-16,-21 21 16,21-21-16,1 0 0,-1 0 15,0 0-15,0 0 0,0 0 16,0 0-16,1 0 0,-1-21 16,0 21-16,0-21 0,0 21 15,-21-21-15,21 0 0,1 0 0,-22-1 16,21-20-16,-21 21 0,21 0 15,-21-22-15,0 22 0,0 0 0,0-21 16,0 21-16,0-1 0,0 1 16,0 0-16,-21 0 0,0 0 0,-1 21 15,1-21-15,0 21 16,0 0-16,0 0 0,0 0 16,-1 0-16,1 21 0,0 0 15,0 0-15,0-21 0,0 21 16,-1 0-16,1-21 0,21 22 15,-21-1-15,0-21 16,21 21-16</inkml:trace>
  <inkml:trace contextRef="#ctx0" brushRef="#br1" timeOffset="146140.15">8932 5080 0,'-42'0'16,"21"0"-16,0 0 0,-1 0 31,1 0-31,0 0 0,0 0 16,42 0 46,0 0-46,0 0-16,1 0 0,20 0 15,-21 0-15,21 0 0,1 0 0,-22 0 16,21 0-16,1 0 0,-1 0 0,0 0 16,1 0-16,-1 21 0,21-21 15,-20 0-15,-1 0 0,0 0 0,22 0 16,-22 0-16,22 0 0,-1 0 16,1 0-16,-1 0 0,1 0 0,20 0 15,-20 0-15,21 0 0,-1 0 16,-20 0-16,-1-21 0,22 21 0,-22 0 15,1 0-15,-1 0 0,1 0 0,-22 0 16,22 0-16,-1 0 0,1 0 0,-1 0 16,-20 0-16,20 0 0,-21-21 15,22 21-15,-22 0 0,1 0 0,-1 0 16,21 0-16,-20 0 0,-22 0 0,21 0 16,1 0-16,-22 0 0,21 0 15,-21 0-15,22 0 0,-22 0 0,0 0 16,0 0-16,0 0 0,0 0 15,1 0 1,-22-21 0,-22 21 15,1 0-31,0 0 16,0 0-16,0 0 0,-22 0 15,22 0-15</inkml:trace>
  <inkml:trace contextRef="#ctx0" brushRef="#br1" timeOffset="147064.92">8742 5122 0,'0'22'32,"21"-22"30,0 0-62,0 0 16,-21 21-16,21-21 0,1 0 0,-1 0 15,0 0-15,21 0 0,-21 0 0,22 0 16,-1 0-16,0 0 0,1 0 0,-1 0 16,0 0-16,1 0 0,20 0 15,-20 0-15,-1-21 0,0 21 0,22 0 16,-22 0-16,0 0 0,1 0 0,20 0 15,-20 0-15,-1 0 0,21 0 0,-20-22 16,-1 22-16,22 0 16,-22 0-16,21 0 0,-20 0 0,20 0 15,-20 0-15,20-21 0,-21 21 0,1 0 16,-1 0-16,22 0 0,-43 0 16,21 0-16,0 0 0,1 0 0,-22 0 15,21 0-15,-21 0 0,1 0 0,20 0 16,-21-21-16,0 21 0,0 0 0,1 0 15,-1 0-15,0 0 16,21 0-16,-21 0 0,1 0 0,20 0 16,-21 0-16,0 0 0,22 0 0,-22-21 15,0 21-15,21 0 0,-21 0 0,1 0 16,-1 0-16,21 0 16,-21 0-16,0 0 0,22 0 0,-22 0 15,0-21-15,21 21 0,-20 0 0,-1 0 16,0 0-16,0 0 0,21 0 0,-20 0 15,-1 0-15,0 0 0,21 0 16,-21 0-16,1 0 0,-1 0 0,0 0 16,0 0-16,0 0 15,0 0-15,-21-21 16,0-1 62</inkml:trace>
  <inkml:trace contextRef="#ctx0" brushRef="#br1" timeOffset="148145.03">8699 5715 0,'0'0'0,"43"-21"16,-43 0-16,0 0 0,0-1 15,21 1-15,0 0 0,-21 0 16,0 0-16,0 0 15,0 42 17,0 0-32,0 0 0,0 0 15,0 22-15,0-22 0,0 21 16,0 0-16,-21 1 0,0-1 0,0 0 16,21 1-16,-22-1 0,1 0 15,21 1-15,-21-1 0,0 0 0,21 1 16,0-22-16,-21 21 0,21 1 15,-21-22-15,21 21 0,0-21 0,0 0 16,0 1-16,0-1 0,21-21 47,0-21-47,-21-1 16,0 1-16,21 0 0,-21 0 0,21 0 15,-21 0-15,0-1 0,21 1 16</inkml:trace>
  <inkml:trace contextRef="#ctx0" brushRef="#br1" timeOffset="148832.16">8678 5821 0,'0'0'0,"-21"-21"16,0-22-1,21 22-15,0 0 0,0 0 0,0 0 16,0 0-16,0-1 0,0 1 0,21 0 15,0 0-15,0 0 0,1 21 0,20-21 16,-21-1-16,21 22 0,-20 0 16,20-21-16,0 21 0,1 0 0,-1 0 15,0 0-15,1 0 0,-22 21 16,21 1-16,-21-22 0,0 42 0,1-21 16,-22 0-16,0 0 0,0 22 15,0-22-15,0 21 0,0-21 0,-22 22 16,1-22-16,0 21 0,-21-21 0,21 22 15,-22-22-15,22 0 0,0 0 0,-21 0 16,20 1-16,1-1 0,0-21 16,0 21-16,0-21 0,0 0 0,-1 0 15,22 21-15,-21-21 16,0 0-16,21-21 16,0 0-1,0 0-15,0-1 31,21 22-31,0 0 0,1 0 16,-1 22 0,-21-1-16,21 0 0,0 0 15,0 0-15,-21 0 0,0 1 16,21-1-16,1 0 0,-22 0 0,21 0 16,-21 0-16,21 1 0,0-1 15,0-21-15,0 0 0,1 0 16,-1 0-16,0 0 0,0 0 15,0 0-15,0-21 0,1 21 16,-1-22-16,0 1 0,0 0 16,-21 0-16,0 0 0,21 21 15,-21-21-15,21-1 0,1 1 16,-22 0-16,0 0 16,21 21 30,0 0-14</inkml:trace>
  <inkml:trace contextRef="#ctx0" brushRef="#br1" timeOffset="149204.51">9821 5927 0,'-21'0'16,"0"0"-16,0 0 15,0 0-15,21 21 0,0 0 16,-22-21-16,22 21 16,0 0-1,22-21 1,-1 0-16,0 0 15,0 0-15,0 0 0,0-21 16,-21 0-16,22 21 0,-22-21 16,21 0-16,-21 0 15,0-1-15,-21 22 32,-1 0-32,1 0 15,21 22-15,-21-22 16,0 21-16,21 0 15,21-21 17,0 0-32</inkml:trace>
  <inkml:trace contextRef="#ctx0" brushRef="#br1" timeOffset="149620.26">10245 5525 0,'0'0'0,"0"-22"0,0 1 32,0 42-17,0 1-15,21-1 16,-21 0-16,21 0 0,-21 21 15,21-20-15,0-1 0,-21 21 0,0-21 16,21 0-16,-21 22 0,22-22 16,-1 21-16,-21-21 0,0 22 0,0-22 15,21 21-15,0-21 0,-21 1 0,0-1 16,0 0-16,21 0 0,-21 0 0,21 0 16,-21 1-16,0-1 15,0 0 1,22-21-1,-22-21 1,21 21 0,-21-21-16,0-1 15,0 1-15,0 0 16,0 0-16,21 0 16,-21 0-16</inkml:trace>
  <inkml:trace contextRef="#ctx0" brushRef="#br1" timeOffset="150079.93">10795 5609 0,'0'0'0,"0"-21"0,0 0 16,0 0-16,0 0 15,0-1-15,21 1 0,-21 0 16,0 0-16,0 0 0,0 42 47,0 0-32,-21 0-15,0 0 0,0 1 16,21 20-16,-22 0 0,1-21 0,0 22 16,0-1-16,0 0 0,-22 1 15,22-1-15,0 0 0,0 1 0,0-1 16,21-21-16,-21 22 0,21-22 0,-22 0 15,22 0-15,-21 0 0,21 0 0,0 1 16,0-1-16,0 0 0,0 0 16,0 0-1,0 0 1,0-42 46,0 0-46,0 0 0</inkml:trace>
  <inkml:trace contextRef="#ctx0" brushRef="#br1" timeOffset="155277.17">1439 5334 0,'0'0'0,"-21"0"0,0 0 15,0 0-15,21-21 16,-21 21-16,-1 0 0,1 0 15,0 0-15,0 0 16,0 0-16,0 0 0,-1 0 16,1 0-16,0 0 15,0 0-15,0 0 0,0 0 0,-1 0 16,1 0 0,42 0 46,1 0-62,-1 0 0,0 0 0,0 0 16,0 0-16,0 0 0,1 0 15,-1 0-15,21 0 0,0 0 0,-20 0 16,20 0-16,21 0 0,-20 0 16,-1 0-16,0 0 0,22 0 0,-22 0 15,1 0-15,20-21 0,-21 21 16,1 0-16,20 0 0,-20 0 0,-1 0 15,21 0-15,1 0 16,-1 0-16,-20 0 0,20 0 0,1 0 16,-1 0-16,1 0 0,-1 0 15,-20 0-15,20-21 0,1 21 0,-22 0 16,21 0-16,-20 0 0,-1 0 0,0 0 16,1 0-16,20 0 0,-20 0 15,-1 0-15,0 0 0,-21 0 0,22 0 16,-1 0-16,0-22 0,22 22 15,-22 0-15,1 0 0,-1 0 0,0 0 16,1 0-16,20 0 0,-21 0 16,1 0-16,-1 0 0,0 0 0,1 0 15,-1 0-15,0 0 0,1 0 16,-1 0-16,0 0 0,-20 0 16,20 0-16,0 0 0,1 0 0,-1 0 15,0 0-15,1 0 0,-1 0 0,0 0 16,1 0-16,-1 0 0,21 0 15,-20 0-15,20 0 0,-20 0 0,-1 0 16,21 0-16,-20 0 0,20 0 0,-20 0 16,-1 0-16,0 0 0,1-21 15,-1 21-15,0 0 0,1 0 0,-1 0 16,21 0-16,-20 0 0,-1-21 16,22 21-16,-22 0 0,21 0 0,-20 0 15,20 0-15,-20-21 0,20 21 0,-21 0 16,1 0-16,20 0 15,-20 0-15,-1 0 0,21-21 0,-20 21 16,-1 0-16,0 0 0,1 0 0,-1 0 16,0 0-16,22 0 0,-22 0 15,1 0-15,20 0 0,1 0 0,-22 0 16,21 0-16,1 0 0,-1 0 16,-20 0-16,20 0 0,1 0 0,-22 0 15,0 0-15,1 0 0,-22 0 0,21 0 16,-21-21-16,1 21 0,-1 0 15,0 0-15,0 0 0,0 0 16,-21-22-16,-21 22 63,21-21-48,-21 21-15,0 0 0,-22 0 0,22-21 16,-21 21-16</inkml:trace>
  <inkml:trace contextRef="#ctx0" brushRef="#br1" timeOffset="156468">1566 5292 0,'0'0'0,"-63"21"16,42-21 0,-1 0-16,22 21 31,22-21-16,-1 0-15,0 0 16,0 0-16,21 0 0,-20 0 0,20 0 16,0 0-16,-21 0 0,22 0 15,-1 0-15,0 0 0,1 0 0,-1 0 16,-21 0-16,22 0 16,-1 0-16,0 0 0,1 0 0,-1 0 15,0 0-15,22 0 0,-1 0 0,1 0 16,-1 0-16,1 0 0,-1 0 15,22 0-15,-22 0 0,1 0 0,-1 0 16,1 0-16,-1 0 0,1 0 16,-1 0-16,1 0 0,-1 0 0,1 0 15,-1 0-15,22 0 0,-21 0 16,-1 0-16,22 0 0,-22 0 0,1 0 16,20 0-16,-20 0 0,-1 0 0,-20 0 15,20 0-15,1 0 0,-1 0 16,-20 0-16,20 0 0,1 0 15,-22 0-15,21 0 0,1 0 0,-22 0 16,22 0-16,-1 0 0,-20 0 16,20 0-16,-21 0 0,22 0 0,-22 0 15,22 0-15,-22 0 0,0 0 0,1 0 16,-1 0-16,0 0 0,1 0 16,-1 0-16,0 0 0,1 0 0,-22 0 15,21 0-15,1 0 0,-1 0 16,0 0-16,1 0 0,-1 0 0,0 0 15,1 0-15,-1 0 0,0 0 0,1 0 16,-22 0-16,21 0 16,0-21-16,1 21 0,-22 0 0,21 0 15,1 0-15,-22 0 0,21 0 0,-21 0 16,22 0-16,-22 0 0,21-21 16,-21 21-16,22 0 0,-22 0 0,21 0 15,-21 0-15,22 0 0,-22-21 0,21 21 16,0 0-16,-20 0 0,20 0 15,-21 0-15,21 0 0,-20 0 0,-1 0 16,21 0-16,-21 0 0,22-22 0,-22 22 16,0 0-16,21 0 0,-21 0 15,1 0-15,20 0 0,-21 0 16,0 0-16,0 0 0,1 0 0,-1 0 16,0 0-16,0 0 0,0 0 15,0 0-15,1 0 16,-1 0-16,0 0 31,-42 0 0</inkml:trace>
  <inkml:trace contextRef="#ctx0" brushRef="#br1" timeOffset="157536.34">1609 6075 0,'0'0'0,"0"-21"0,0 0 15,-22-1-15,1 22 0,0-21 16,0 21-16,0 0 0,-22 0 16,22 0-16,-21 0 0,21 0 0,-22 0 15,1 21-15,0 1 0,21-1 16,-22 0-16,1 21 0,21-21 16,-22 22-16,22-1 0,0 0 15,0 1-15,0 20 0,21-20 0,0-1 16,0 21-16,0-20 0,0-1 15,0-21-15,0 22 0,21-22 0,0 21 16,0-21-16,0 0 0,1-21 16,-1 22-16,0-1 0,21-21 15,-21 0-15,22 0 0,-22 0 0,21 0 16,-21 0-16,22-21 0,-1 21 16,-21-22-16,22 1 0,-1 0 0,0-21 15,-21 21-15,22-22 0,-1 1 0,-21 0 16,22-1-16,-22-20 15</inkml:trace>
  <inkml:trace contextRef="#ctx0" brushRef="#br1" timeOffset="157804.18">1947 5736 0,'0'0'0,"0"-21"0,0 0 0,0 42 31,0 0-31,0 0 16,0 22-16,-21-1 0,21 0 15,0 1-15,0-1 0,0 22 16,-21-22-16,21 21 0,-21-20 0,21 20 16,-21-20-16,21 20 0,0-21 15,0 22-15,-22-22 0,22 1 0,-21-22 16,21 21-16,0-21 0,-21 0 16,21 1-16,0-1 0,0 0 0,0-42 31,0 0-16,0-22-15,21 22 0,0 0 16</inkml:trace>
  <inkml:trace contextRef="#ctx0" brushRef="#br1" timeOffset="159068.6">2392 6287 0,'0'0'0,"21"0"15,0-43 1,0 43-16,-21-21 0,0 0 0,0 0 16,0 0-16,0-1 15,-21 1-15,0 0 0,0 21 0,0 0 16,-1 0-16,-20 0 0,21 0 16,0 0-16,-22 0 0,22 21 15,-21 0-15,21 1 0,0-1 0,-1 21 16,1-21-16,0 22 0,0-1 15,0 0-15,21-21 0,0 22 0,0-22 16,0 21-16,0-21 0,0 1 16,0-1-16,0 0 0,21-21 15,0 0-15,0 0 16,0 0-16,1-21 0,-1 21 0,21-21 16,-21-1-16,0 1 0,1-21 15,20 21-15,-21 0 0,0-22 0,0 22 16,1-21-16,-22 21 0,21-1 15,-21 1-15,21 0 0,-21 0 16,0 0-16,0 0 0,0 42 31,0 0-15,0 0-16,0 21 16,0-20-16,-21 20 0,21-21 0,-21 21 15,21-20-15,0 20 0,0-21 16,0 21-16,0-20 0,0-1 0,0 0 15,0 0-15,0 0 16,21-21-16,0 0 0,0 0 16,21 0-16,-20-21 0,20 0 0,-21 0 15,21 0-15,1-1 16,-1-20-16,0 21 0,-20-21 0,20 20 16,0-20-16,-21 21 0,1-21 0,-1 20 15,0 1-15,-21 0 0,21 0 16,-21 0-16,0 0 0,-21 21 31,0 0-31,0 21 0,-1 0 16,22 0-16,-21 0 0,21 0 0,0 1 15,0-1-15,0 0 0,0 0 16,0 0-16,21 0 0,1 1 0,-22-1 16,21 0-16,0 0 0,0 0 15,0 0-15,-21 1 16,21-22-1,-42-22 17,0 1-32,0 21 0,21-21 15,-21 0-15,0 0 0,-1 0 0,1-1 16,0 22-16,21-21 0,-21 0 16,0 21-16,21 21 15,0 0-15,0 1 16,0-1-16,0 0 0,0 0 15,0 0-15,0 0 0,0 1 0,0-1 16,21 0-16,0-21 16,0 21-16,0-21 0,1 0 0,-1 0 15,0 0-15,0 0 0,0 0 0,22 0 16,-22 0-16,0-21 0,21 0 16,1 0-16,-22-1 0,21 1 0,0-21 15,1 21-15,-1-22 0,0 22 16,-20-21-16,-1 21 0,0 0 0,0-22 15,-21 22-15,21 0 0,-21 0 0,0 0 16,-21 21 0,0 0-16,0 0 0,0 0 15,-1 21-15,1-21 0,0 21 16,0 0-16,21 0 0,0 0 16,0 1-16,0-1 0,21 0 15,0 0-15,0 0 0,1 0 16,-1-21-16,0 22 0,21-1 0,-21 0 15,1-21-15,-1 21 0,0 0 0,-21 0 16,-21-21 15,0 0-31,-22 0 0,22 0 16,0 0-16,-21 0 0,20 0 0,1 0 16,0 0-16,0 0 0,21-21 15,21 0 16,0 21-31,0-21 16,22 0-16,-22 21 0,21-21 16</inkml:trace>
  <inkml:trace contextRef="#ctx0" brushRef="#br1" timeOffset="159352.44">4064 5990 0,'0'0'0,"0"-21"0,21 0 0,-21-21 0,0 20 15,21 22-15,-21-21 16,0 0-16,0 42 16,0 0-1,0 1-15,0-1 0,0 0 0,-21 21 16,21 1-16,-21-22 0,21 21 0,-21 0 16,0 1-16,21-1 0,-22 0 15,1 1-15,21-22 0,-21 21 0,21-21 16,-21 22-16,21-22 0,-21 0 0,21 0 15,0 0-15,0 1 16,21-44 0,-21 1-1,0 0-15,0 0 0,0 0 16</inkml:trace>
  <inkml:trace contextRef="#ctx0" brushRef="#br1" timeOffset="159788.19">3768 6011 0,'0'0'16,"0"-21"-16,0 0 0,-22 0 0,22 0 0,0 0 16,0-1-16,22 1 15,-1 0-15,21 21 16,-21 0-16,0 0 0,22 0 0,-22 0 16,21 0-16,1 21 0,-22 0 15,21 1-15,-21-1 0,0 21 0,22-21 16,-22 22-16,0-22 15,0 21-15,0 0 0,1 1 0,-22-1 16,0 0-16,0 1 0,0-1 0,0 0 16,0 1-16,21-22 0,-21 0 15,0 0-15,0 0 0,0 1 0,21-22 16,-21-22 0,0 1-16,0 0 15,21 0-15,-21 0 0,21-22 0,-21 1 16,0 0-16,21-1 0,1 1 0,-1 0 15,0-22-15,0 1 16,0 20-16,0-20 0,1-1 0,-1 22 16,0 0-16,0-1 0,-21 1 0,21 21 15,0 0-15,1 0 0,-1 21 16,0 21 0,-21 0-16,0 0 0,0 0 15,0 0-15,0 1 0,0 20 0,0-21 16,0 0-16,0 22 0,0-22 0,0 21 15</inkml:trace>
  <inkml:trace contextRef="#ctx0" brushRef="#br1" timeOffset="161000.6">4932 6392 0,'0'0'0,"21"0"0,0 0 15,0 0-15,0 0 16,1 0-16,-1-21 0,0 0 0,0 0 15,0 0-15,-21 0 0,21-1 16,-21 1-16,0 0 0,0 0 16,0 0-16,0 0 0,0-22 0,0 22 15,0 0-15,-21 0 0,0 21 0,0-21 16,0 21-16,0 0 0,-1 0 16,1 0-16,0 21 0,0 0 15,-21 0-15,20 0 0,1 0 0,0 1 16,-21 20-16,21-21 0,-1 21 15,1-20-15,0 20 0,21 0 0,0-21 16,0 22-16,0-22 0,0 0 0,0 0 16,21 0-16,0-21 0,1 22 15,-1-22-15,0 0 0,21 0 0,-21 0 16,22 0-16,-22-22 0,0 22 0,0-21 16,22 0-16,-22 0 0,0 0 15,0 0-15,-21-1 0,21-20 0,0 21 16,-21 0-16,0-22 0,0 22 0,0-21 15,22 21-15,-22 0 16,0-1-16,0 1 0,0 42 31,0 1-15,0-1-16,0 21 0,0-21 0,0 0 16,0 1-16,0-1 0,0 21 0,0-21 15,0 0-15,21 1 0,-21-1 16,21-21-16,-21 21 0,21-21 0,0 0 15,0 0-15,1 0 0,-1 0 0,0 0 16,0-21-16,0 0 16,0 21-16,1-22 0,-1-20 0,0 21 15,0 0-15,-21 0 0,0-22 16,21 22-16,-21 0 0,0-21 0,0 20 16,0 1-16,0 0 0,0 0 15,0 0-15,0 42 16,0 0-16,0 0 15,0 0-15,0 22 16,0-22-16,0 0 0,0 0 0,0 0 16,0 1-16,0 20 0,0-21 0,0 0 15,0 0-15,0 1 0,0-1 16,0 0-16,0 0 16,-21-21-1,21-21 1,0 0-1,0 0-15,0-1 0,0 1 0,0 0 16,0 0-16,0-21 0,0 20 0,0 1 16,21-21-16,0 21 0,1 0 15,-1-1-15,0 1 0,0 0 0,0 0 16,0 21-16,1 0 0,20-21 0,-21 21 16,0 0-16,22 0 0,-22 0 15,0 0-15,21 21 0,-21 0 0,1-21 16,-1 21-16,0 0 0,0 1 0,-21-1 15,0 21-15,21-21 0,-21 0 16,0 1-16,0-1 0,0 0 16,0 0-16,0 0 0,0 0 0,0 1 15,0-1-15,-21-21 32,21-21-32,0-1 15,0 1-15,0 0 0,0 0 0,0 0 16,0 0-16,21-1 0,0 1 15,1-21-15,-1 21 0,0-22 0,0 22 16,0 0-16,0-21 0,1 21 0,20 21 16,-21-22-16,0 22 0,0 0 15,22 0-15,-22 0 0,0 0 0,0 22 16,0-22-16,-21 21 0,0 0 16,22 21-16,-22-21 0,0 1 15,0 20-15,0-21 0,0 0 0,0 22 16,-22-22-16,22 0 0,-21 0 0,21 0 15,0 0-15,-21 1 0,21-1 16,-21-21-16,21-21 47,0-1-47,0-20 16,21 21-16,0 0 0</inkml:trace>
  <inkml:trace contextRef="#ctx0" brushRef="#br1" timeOffset="161456.35">6689 6160 0,'0'21'0,"42"-21"47,-21 0-47,0 0 0,0 0 16,1-21-16,20 21 0,-21-22 0,21 22 15,-20-21-15,20 0 0,-21 21 0,21-21 16,-20 0-16,-1 0 0,0-1 16,-21 1-16,0 0 0,0 0 15,0 0-15,0 0 0,0-1 16,-21 22-16,-22 0 16,22 0-16,0 0 0,0 22 0,-21-1 15,-1 0-15,22 0 0,-21 0 0,-1 0 16,22 22-16,-21-22 0,21 0 0,0 21 15,-1-20-15,1 20 0,0-21 16,21 0-16,0 0 0,0 22 0,0-22 16,0 0-16,0 0 0,0 0 0,21 1 15,0-22-15,1 21 0,-1-21 16,0 0-16,0 21 0,0-21 16,22 0-16,-22 0 0,21 0 0,0 0 15,-20 0-15,20 0 0,-21-21 16,21 21-16,-20-21 0,-1 21 0,0 0 15,0-22-15,0 22 0,0-21 16,-21 0 0</inkml:trace>
  <inkml:trace contextRef="#ctx0" brushRef="#br1" timeOffset="185051.89">18013 7874 0,'0'0'0,"-21"0"0,-1 0 0,1 0 15,0 0-15,0 0 16,0 0-16,0 0 15,42 0 32,0 0-31,0 0-16,0 0 0,22 0 0,-22 0 16,21 0-16,0 0 0,1 0 0,-1 0 15,22 0-15,-1 0 0,1 0 0,-1 0 16,1 0-16,-1 0 0,1 0 15,-1-21-15,1 21 0,-1 0 0,1 0 16,-22 0-16,0 0 0,1 0 16,-1 0-16,0 0 0,-21 0 0,22 0 15,-22 0-15,0 0 0,0 0 16,0 0-16,1 0 16,-1 0-16,-42-21 78,-1 21-78,1 0 15,0-21-15,0 21 16,21-22-16,-21 22 0,0-21 0,-1 21 0,1-21 16,0 0-16,0 21 0,0-21 15,0 21-15,-1-21 0,1-1 0,0 22 16,0-21-16,0 21 0,0 0 15,-1-21-15,22 42 79,22-21-79,-1 21 15,0 1-15,0-22 16,0 21-16,0-21 0,1 0 15,-1 0-15,0 21 0,0-21 0,0 21 16,22-21-16,-22 0 0,0 0 0,0 0 16,0 21-16,0-21 0,1 0 15,-1 0-15,0 0 16,-21 21 15,-21-21-15,21 22-16,-21-22 0,-1 0 0,1 21 15,0 0-15,0-21 16,0 21-16,0-21 0,-22 21 16,22 0-16,0 1 0,0-1 0,0 0 15,-22 0-15,22 0 0,0 0 0,0 1 16,-22-1-16,43 0 0,-21 0 0,0 0 16,0 0-16,0-21 0,21 22 15,0-1-15,-21 0 0,-1 0 16,44-42 31,-1 0-32,0 0-15,0 21 0,0-22 16,0 1-16,22-21 0,-22 21 16,0 0-16,21-22 0,-20 22 0,20 0 15,-21 0-15,0 0 0,22-1 0,-22 1 16,0 21-16,0-21 0,0 21 15,-21-21 1,21 21 0,-42 0 31,0 0-47,0 21 15,0-21 1,0 0-1</inkml:trace>
  <inkml:trace contextRef="#ctx0" brushRef="#br1" timeOffset="187845.09">20595 7535 0,'0'0'0,"42"22"16,-20-22 0,-1 0-16,0 0 0,0 0 15,0 0-15,0 0 0,22-22 16,-22 22-16,0-21 0,21 21 0,-20-21 16,-1 21-16,0-21 0,0 0 0,0 0 15,0-1-15,-21 1 0,0 0 16,22 0-16,-22 0 0,0 0 15,0-1-15,0 1 0,0 0 0,0 0 16,-22 0-16,22 0 0,-21 21 16,0 0-16,0 0 0,-21 0 0,20 0 15,-20 0-15,21 21 0,-21 0 0,-1 0 16,1 0-16,21 0 0,-22 1 16,22 20-16,-21-21 0,21 0 0,21 22 15,0-22-15,-21 0 0,21 0 0,0 0 16,0 0-16,0 1 0,0-1 0,21 0 15,0-21-15,0 21 0,0 0 16,0-21-16,1 21 0,-1 1 0,21-22 16,-21 21-16,0-21 0,1 21 15,-1 0-15,21-21 0,-21 21 0,0 0 16,-21 1-16,22-22 0,-1 21 16,-21 0-16,21 0 0,-21 0 0,0 0 15,0 1-15,0-1 0,0 0 0,-21 0 16,0 0-16,-1 0 0,-20 1 15,0-1-15,21-21 0,-22 21 0,1-21 16,-22 0-16,22 0 0,0 0 0,21 0 16,-22 0-16,1 0 0,21 0 0,0-21 15,-1 0-15,1-1 0,0 1 16,0-21-16,21 21 0,-21-22 0,21 22 16,0 0-16,0-21 0,0 21 15,0-22-15,0 22 0,0 0 0,0 0 16,21 21 15,0 0-31,-21 21 0,21 0 16,-21 0-16,21 22 0,1-22 0,-22 0 15,21 21-15,0-21 0,-21 22 16,21-22-16,0 0 0,0 21 0,1-20 16,-22-1-16,21 0 0,0-21 15,0 21-15,21-21 0,-20 0 0,-1 0 16,0 0-16,21 0 0,-21 0 15,1 0-15,20 0 0,-21 0 0,21-21 16,-20 0-16,20 0 0,-21-1 0,0-20 16,22 21-16,-22-21 0,0 20 15,0-20-15,-21 0 0,21 21 0,0-22 16,-21 1-16,22 0 0,-22-1 0,0 1 16,0-22-16,21 22 0,-21 0 0,0 21 15,0-22-15,21 22 0,-21-21 16,0 21-16,0-1 0,0 44 31,0-1-31,0 0 0,0 21 16,0-21-16,0 22 0,0-1 0,0 0 15,0 22-15,-21-22 0,21 1 0,0-1 16,0-21-16,0 21 0,0 1 16,0-22-16,0 21 0,0-21 0,0 1 15,0-1-15,0 0 0,0 0 0,0 0 16,21-21-16,0 0 15,0 0 1,0-21-16,-21 0 16,0 0-16,0 0 0,0-1 0,0 1 15,0 0-15,0-21 0</inkml:trace>
  <inkml:trace contextRef="#ctx0" brushRef="#br1" timeOffset="188044.53">21145 7684 0,'22'0'31,"-1"0"-15,0 0-16,21-22 0,-21 22 16,1-21-16,20 21 15,-21 0-15,21 0 0,-20-21 0,20 21 0,-21 0 16,21 0-16,-20-21 0,-1 21 15,0 0-15</inkml:trace>
  <inkml:trace contextRef="#ctx0" brushRef="#br1" timeOffset="188932.48">21844 7959 0,'0'0'0,"42"0"16,-21 0-16,1-21 16,-1-1-16,0 1 15,-21 0-15,21 0 16,0 0-16,-21 0 0,21-1 0,-21 1 16,0 0-16,0 0 0,0 0 0,0 0 15,0-1-15,0 1 0,0 0 0,0 0 16,-21 21-16,0 0 0,0 0 15,0 0-15,0 0 0,-1 0 0,1 0 16,0 21-16,-21 0 0,21 0 0,-1 22 16,1-22-16,0 0 0,0 21 15,0-20-15,21 20 0,0-21 0,-21 21 16,21-20-16,0-1 0,0 0 0,0 0 16,0 0-16,0 0 0,21-21 15,0 0-15,0 0 16,0 0-16,0 0 0,22 0 0,-22 0 15,0-21-15,0 21 0,0-21 0,1 0 16,-1 0-16,0 0 0,-21-1 0,21-20 16,0 21-16,-21 0 0,0-22 15,21 22-15,-21-21 0,22 21 0,-22-22 16,0 22-16,21 0 0,-21 0 0,0 42 47,0 0-47,0 0 0,0 22 0,-21-22 15,21 0-15,-22 21 0,22-20 16,0-1-16,0 21 0,0-21 16,0 0-16,0 1 0,0-1 0,0 0 15,22 0-15,-1 0 0,0-21 16,0 0-16,0 0 0,0 0 16,1 0-16,-1 0 0,21 0 0,-21-21 15,0 0-15,22 0 0,-22 0 0,0-1 16,0-20-16,0 21 0,1-21 0,-1 20 15,0-20-15,0 0 0,0-1 16,0 1-16,-21-21 0,22 20 16,-1 1-16,-21-22 0,0 22 0,21 0 15,-21 21-15,21-22 0,-21 22 16,-21 21 0,0 42-16,0-20 15,-1 20-15,1 0 0,0 1 16,0-1-16,0 0 0,0 1 0,21 20 15,0-21-15,-22 1 0,22-1 0,0 0 16,0 1-16,0-22 0,0 21 16,0 1-16,0-22 0,0 0 0,0 0 15,22 0-15,-22 0 0,21-21 16,0 22-16,0-22 0,0 0 16,0 0-16,1 0 0,-1 0 15,0 0-15,0-22 0,0 22 0,0-21 16,1 0-16,-1 0 0,-21 0 0,21 0 15,-21-1-15,21 1 0,-21 0 0,21 0 16</inkml:trace>
  <inkml:trace contextRef="#ctx0" brushRef="#br1" timeOffset="189129.37">22394 7641 0,'0'0'0,"21"0"47,1 0-47,-1 0 0,0 0 16,0 0-16,0 0 0,0 0 0,1 0 15,-1 0-15,0-21 0,0 21 16,0 0-16,0 0 0,-21-21 0,0 0 16</inkml:trace>
  <inkml:trace contextRef="#ctx0" brushRef="#br1" timeOffset="190224.75">22923 7768 0,'0'0'0,"22"0"0,-1 0 15,0 0-15,0 0 0,0 0 16,0-21-16,1 0 0,-1 0 16,-21 0-16,21 21 15,-21-22-15,0 1 0,0 0 16,0 0-16,0 0 0,0 0 0,0-1 0,0 1 16,-21 21-1,0 0-15,-1 0 0,1 0 16,0 21-16,21 1 0,-21-1 0,0 0 15,0 0-15,21 0 0,-22 22 0,22-22 16,0 0-16,0 0 0,0 21 16,0-20-16,0-1 0,0 0 0,0 0 15,0 0-15,22 0 0,-1-21 0,0 22 16,0-22-16,0 0 0,22 0 16,-22 0-16,0 0 0,0 0 15,21 0-15,-20 0 0,-1 0 0,0-22 16,0 22-16,0-21 0,0 0 0,1 0 15,-1 0-15,-21 0 0,0-1 16,21 1-16,0 0 0,-21 0 0,0 0 16,0 0-16,0-1 0,0 1 0,0 0 15,0 42 17,0 0-32,0 1 0,0-1 15,-21 0-15,21 0 0,0 0 16,0 0-16,-21 1 0,21-1 15,0 0-15,0 0 16,0 0-16,0 0 0,0 1 31,0-44 1,0 1-32,0 0 15,0 0-15,0 0 0,0 0 16,0-1-16,0 1 0,21-21 0,-21 21 15,21 0-15,0-22 0,-21 22 0,21 0 16,1 0-16,-1 0 0,0-1 16,0 22-16,0 0 0,0 0 15,1 0-15,-1 0 16,-21 22-16,21-1 0,-21 0 0,0 0 16,21 0-16,-21 0 0,0 22 15,21-22-15,-21 0 0,0 0 0,0 0 16,0 1-16,0-1 0,0 0 15,0 0-15,0 0 16,-21-21 15,21-21-15,0 0 0,0 0-16,0 0 0,0-1 0,0 1 0,21 0 15,-21 0-15,21 0 0,1-22 16,-1 22-16,0-21 0,0 21 15,21-22-15,-20 22 0,-1 0 0,21 0 16,-21 21-16,0 0 0,22 0 0,-22 0 16,0 0-16,0 21 0,0 0 15,-21 0-15,22 1 0,-22-1 0,0 0 16,0 21-16,0-21 0,0 1 0,0 20 16,0-21-16,0 0 0,-22 0 0,22 1 15,-21-1-15,21 0 0,-21-21 16,21 21-16,-21-21 0,21 21 15,0-42 32,0 0-47,0 0 0,21 0 16</inkml:trace>
  <inkml:trace contextRef="#ctx0" brushRef="#br1" timeOffset="190612.52">24257 7620 0,'0'21'16,"21"-21"0,0 0-16,0 0 15,1-21-15,-1 21 0,0 0 16,0-21-16,0 0 0,0 21 0,-21-21 15,22-1-15,-1 1 0,-21 0 16,0 0-16,0 0 0,0 0 16,-21 21-1,-1 0-15,1 0 0,0 0 16,0 0-16,0 21 0,0 0 0,-1 0 16,1 21-16,21-20 15,-21-1-15,21 21 0,-21-21 0,21 0 0,0 1 16,0-1-16,0 0 0,0 0 15,0 0-15,0 0 16,21 1-16,0-22 0,0 0 0,1 0 16,-1 0-16,21 0 0,-21 0 15,0 0-15,22 0 0,-22 0 0,21-22 16,-21 1-16,22 21 0</inkml:trace>
  <inkml:trace contextRef="#ctx0" brushRef="#br1" timeOffset="191452.98">24913 7451 0,'0'0'0,"-21"-21"16,0 21-16,0 0 31,-1 21-15,22 0-16,0 0 0,0 0 0,0 0 15,0 22-15,-21-22 0,21 0 0,0 0 16,-21 0-16,21 1 0,0-1 15,-21 0-15,21 0 0,0 0 0,0 0 16,0 1-16,-21-22 0,21 21 0,-21-21 16,21 21-1,-22-21 1,22-21 0,0 0-16,0-1 0,0 1 15,0 0-15,0 0 0,0 0 16,22-22-16,-1 22 0,-21-21 0,21 21 15,0-22-15,0 22 0,22-21 0,-22 21 16,0 0-16,0-1 0,21 1 16,-20 21-16,-1 0 0,21 0 0,-21 0 15,0 0-15,1 0 0,-1 21 0,0-21 16,0 22-16,-21-1 16,0 21-16,0-21 0,0 0 0,0 1 0,0 20 15,0-21-15,0 0 0,0 0 16,0 22-16,0-22 0,0 0 15,0 0-15,0 0 0,0 1 16,21-22 0,0 0-16,1 0 0,-1 0 15,0 0-15,0 0 16,0 0-16,0 0 0,-21-22 0,22 1 16,-1 0-16,0 0 0,0 0 0,0-22 15,0 22-15,1-21 0,-1 0 16,0-1-16,-21-20 0,21 20 0,0-20 15,-21 21-15,21-22 0,-21 22 0,0-1 16,0 1-16,0 21 0,0-21 16,0 20-16,22 1 0,-22 0 15,0 42 1,0 0 0,0 1-16,0-1 0,-22 0 15,1 21-15,21 1 0,-21-1 0,21 0 16,-21 22-16,0-22 0,21 0 15,0 1-15,0-1 0,0-21 0,-21 22 16,21-22-16,0 21 0,0-21 0,0 0 16,0 1-16,0-1 0,21 0 0,-21 0 15,21 0-15,0 0 16,0-21-16,0 22 0,1-22 16,-1 0-16,0 0 0,0 0 15,0 0-15,0 0 0,1 0 0,-1 0 16,0-22-16,0 1 0,0 0 15,0 0-15,1 0 0,-1 0 16,-21-1-16,0 1 0,21 0 0,0-21 16,-21 21-16</inkml:trace>
  <inkml:trace contextRef="#ctx0" brushRef="#br1" timeOffset="191772.81">25506 7303 0,'0'0'0,"0"-22"15,21 22-15,21-21 16,-21 21-16,1-21 0,20 21 0,0-21 16,1 21-16,-1-21 0,21 21 0,-20 0 15,-1-21-15,22 21 0,-22 0 16,0 0-16,-21 0 0,22 0 0,-1 0 15,-21 0-15,0 0 0,1 0 16,-1 0-16,0 0 16,-42 21 31,0-21-47,-1 0 15,1 21-15,0-21 0,0 0 16</inkml:trace>
  <inkml:trace contextRef="#ctx0" brushRef="#br1" timeOffset="193263.75">17589 9186 0,'0'0'0,"0"-21"15,-21 21 1,0 0 0,0 0-16,-21 0 0,20 0 15,-20 0-15,0 21 0,-1 1 0,1-22 16,0 21-16,-1 0 0,-20-21 0,21 21 16,-1 0-16,1 0 0,21 1 15,-22-1-15,-20 42 16,42-42-16,21 1 0,0-1 0,0 0 15,0 0-15,0 0 0,0 0 0,21 1 16,0-1-16,0 0 0,22 0 16,-1 0-16,0 0 0,1 22 15,-1-22-15,0 0 0,1 21 0,-22-20 16,21-1-16,-21 21 0,0-21 16,1 22-16,-1-22 0,-21 21 0,0 0 15,0-20-15,0 20 0,-21 0 0,-1 1 16,1-1-16,0 0 0,0 1 0,0-22 15,0 21-15,-22 0 0,22-20 16,0 20-16,0-21 0,0 0 0,-1 0 16,1 1-16,0-1 0,0 0 0,0-21 15,21 21-15,21-21 32,0 0-17,0 0-15,0 0 0,1 21 16,20-21-16,-21 21 0,21-21 0,-20 22 15,20-1-15,-21 0 0,0 0 0,-21 0 16,0 0-16,0 22 0,0-22 16,0 0-16,0 21 0,0-20 0,-21 20 15,0 0-15,0 1 0,0 20 0,-22-21 16,22 22-16,0-1 0,-21-20 0,20 20 16,-20 22-16,21-22 0,0 1 0,-22 21 15,22-1-15,0 1 0,-21 0 16,21-1-16,-1 1 0,1 0 0,21-1 15,-21 1-15,0 0 0,0-1 0,21 1 16,0 0-16,0-1 0,0-20 16,0-1-16,0 1 0,0-1 0,0-20 15,0 20-15,21-21 0,0-20 0,21 20 16,-20-21-16,20 0 0,0 0 16,1 1-16,-1-22 0,21 0 0,1 0 15,-22 0-15,22-22 0</inkml:trace>
  <inkml:trace contextRef="#ctx0" brushRef="#br1" timeOffset="194841.08">26479 8657 0,'0'-21'16,"0"0"-1,0 0-15,0 0 16,22-1 0,-1 1-16,0 21 15,-21-21-15,21 21 0,0-21 0,0 0 16,1 0-16,-1 21 0,0 0 16,0 0-16,21-22 0,-20 22 15,20-21-15,0 21 0,1 0 0,-1 0 16,0 0-16,1 0 0,-1 21 0,0 1 15,1-22-15,-22 21 16,21 0-16,-21 21 0,0-21 0,-21 1 16,0-1-16,0 21 0,0 0 0,0-20 15,0 20-15,0 0 0,-21 22 16,0-22-16,0 0 0,0 1 0,-22 20 16,22-20-16,0-1 0,-21 21 0,21-20 15,-1 20-15,-20-20 0,21 20 16,-21 1-16,20-1 0,1 1 0,-21 20 15,21-41-15,-22 20 0,22 1 0,0-1 16,0-21-16,21 1 0,0 20 16,0-20-16,0-1 0,0 0 0,0-21 15,0 22-15,21-1 0,21-21 16,-20 22-16,20-22 0,0 21 0,1-21 16,20 0-16,-21 1 0,22-1 15,-22 0-15,1-21 0,-1 21 0,0-21 16,1 0-16,-22 0 0,21 21 0,-21-21 15,-21-21 17,-21 21-32,0 0 0,0 0 0,0 0 15,-22 0-15,22 21 0,-21 0 0,21 1 16,-22-1-16,22 0 0,-21 0 0,21 0 16,-1 22-16,-20-22 0,21 21 15,0 0-15,0-20 0,-22 20 16,22 0-16,0 1 0,0-1 0,0 0 15,-1 22-15,22-22 0,-21 22 0,21-22 16,-21 21-16,21 1 0,0-1 16,0 1-16,0-1 0,0 1 0,0-1 15,0 1-15,0 21 0,0-22 0,0 1 16,0 20-16,0-20 0,0 20 0,0-20 16,21-1-16,-21 22 0,21-21 0,-21 20 15,22-20-15,-22 20 0,0-20 16,21 21-16,0-22 0,-21 22 0,21-22 15,0 1-15,-21 20 0,21-20 0,1-1 16,-1 1-16,-21-1 0,21 22 16,-21-43-16,21 22 0,-21-1 0,0-20 15,0-1-15,0 22 0,0-43 0,0 21 16,0 0-16,-21-20 0,0 20 16,-22-21-16,22 21 0,-21-20 0,21-1 15,-22 21-15,1-21 0,0 0 0,-1 22 16,1-22-16,0 0 0,-1 0 0,1 0 15,0 1-15,21-1 0,-22 0 0,22-21 16,-21 0-16,21 0 0,-1 0 0,1 0 16,0-21-16,0 0 0,0-1 15,0-20-15</inkml:trace>
  <inkml:trace contextRef="#ctx0" brushRef="#br1" timeOffset="197124.87">18267 9335 0,'0'0'0,"21"-22"0,-21 1 16,21 0-16,-21 0 15,-21 21 16,0 0-31,21 21 0,-21 21 0,-1-20 16,22 20-16,-21 0 0,21 1 0,0 20 16,-21 1-16,21-1 0,-21 1 0,21-1 15,-21-21-15,21 22 0,-21-1 0,-1 1 16,1-22-16,21 1 0,0 20 16,-21-21-16,0 1 0,21-22 0,-21 21 15,21-21-15,0 1 0,0-1 0,-21-21 16,-1 0-16,1 0 15,0-21-15,0 21 0,21-43 16,0 22-16,0 0 16,-21-21-16,21 20 0,0-20 0,0 0 15,0-1-15,0 1 0,0 0 0,0 21 16,0-22-16,0 22 0,0 0 0,21 21 16,0 0-1,0 21-15,0 0 16,-21 0-16,22 1 0,-1 20 0,0-21 15,0 0-15,0 0 0,0 22 0,1-22 16,-1 0-16,0 0 0,0 0 0,0 1 16,0-1-16,1 0 0,-1 0 0,21 0 15,-21-21-15,0 0 0,1 0 16,20 0-16,-21 0 0,0 0 16,22-21-16,-1 21 0,-21-21 0,21 0 15,-20 0-15,-1-1 0,21 1 0,-21-21 16,0 21-16,1-22 0,-22 22 0,0-21 15,21 21-15,-21-22 0,0 1 16,0 0-16,0 21 0,0-22 0,0 22 16,-21 0-16,-1 21 0,1 0 0,0 0 15,0 0-15,0 0 0,0 0 16,-1 21-16,1 0 0,0 22 16,21-22-16,0 0 0,-21 21 15,21-21-15,0 22 0,0-22 0,0 21 16,0-21-16,0 1 0,0-1 0,0 21 15,0-21-15,21 0 0,-21 1 16,21-22-16,0 0 0,1 0 16,-1 0-16,0 0 0,0 0 15,0 0-15,0-22 0,-21 1 0,22 0 16,-1 0-16,0 0 0,-21 0 0,21-1 16,-21 1-16,0 0 0,0 0 0,0 0 15,0 0-15,0-1 0,0 1 0,0 42 47,0 1-47,0-1 0,0 0 0,0 0 16,-21 0-16,21 0 0,0 1 15,0-1-15,0 0 0,0 0 0,0 0 16,0 0-16,0 1 0,0-1 0,21 0 16,0-21-16,0 0 15,1 0-15,-1 0 0,21 0 16,0-21-16,-42 0 0,22-1 15,-1 22-15,0-21 0,0 0 0,0 0 16,-21 0-16,0-22 0,0 22 0,0 0 16,21 0-16,-21 0 0,0 0 15,0-1-15,-21 44 32,21-1-17,0 0-15,0 0 0,-21 0 0,21 0 16,0 1-16,-21-1 0,21 0 15,0 0-15,0 0 0,0 0 0,0 1 16,0-1-16,0 0 0,21 0 16,0-21-16,0 0 0,1 0 0,-1 0 15,0 0-15,0 0 0,21 0 0,-20-21 16,-1 21-16,0-21 0,21 0 0,-21 21 16,1-22-16,-22 1 15,21-21-15,0 21 0,-21 0 0,0-1 16,0-20-16,0 21 0,0 0 0,0 0 15,0-1-15,0 1 0,0 42 32,0 1-17,0-1-15,0 0 0,0 0 16,0 0-16,0 0 0,0 1 0,0-1 16,0 0-16,0 0 0,0 0 0,0 0 15,0 1-15,0-1 0,21-21 0,0 21 16,0-21-16,1 0 0,-1 0 0,0 0 15,0 0-15,21 0 16,-20 0-16,-1 0 0,0 0 0,0-21 16,0 21-16,0-21 0,-21-1 0,22 1 15,-22 0-15,0 0 0,0 0 16,0 0-16,0-1 0,0 1 0,0 0 16,0 0-16,0 42 46,0 0-46,0 0 0,0 1 16,0-1-16,0 0 0,0 0 16,0 0-16,0 0 31,0-42 0,0 0-15,0 0-16,0 0 0,0 0 0,0-1 15,0 1-15,0 0 0,21 0 0,0 0 16,0 0-16,-21-1 0,21 1 16,0 0-16,1 0 0,-1 21 0,0-21 15,0 21-15,0 0 0,0 0 0,1 0 16,-1 0-16,0 0 0,0 0 0,21 0 16,-20 21-16,-1 0 0,0-21 15,-21 21-15,21 0 0,-21 1 16,21-1-16,-21 0 0,0 0 0,0 0 15,0 0-15,0 1 0,0-1 16,-21 0-16,0-21 0,21 21 16,0-42 15,0 0-15,21 0-16,0-1 0</inkml:trace>
  <inkml:trace contextRef="#ctx0" brushRef="#br1" timeOffset="197876.28">20722 9694 0,'0'0'0,"0"-21"0,0 0 0,0 0 16,-21 21-16,0 0 15,0 0-15,21 21 0,-22 0 0,1 0 16,0 1-16,21-1 0,-21 0 0,0 21 15,21-21-15,-21 22 0,21-22 16,0 21-16,0-21 0,0 22 0,0-22 16,0 0-16,0 0 0,0 0 0,0 1 15,21-1-15,0-21 0,0 21 0,0-21 16,0 0-16,22 0 0,-22 0 16,21 0-16,-21 0 0,22 0 0,-22-21 15,21 21-15,-21-21 0,1-1 16,-1 1-16,0 0 0,0 0 0,0-21 15,-21-1-15,0 1 0,21 0 0,1-1 16,-22 1-16,21-22 0,-21 22 0,0-21 16,0-1-16,0 22 0,0-1 15,0 1-15,21 21 0,-21-21 0,0 20 16,0 1-16,0 42 31,0 1-31,0-1 0,0 0 0,0 0 0,-21 21 16,21-20-16,0 20 15,-21 0-15,21 1 0,0-1 0,0 21 16,0-20-16,0-1 0,-22 0 0,22 1 16,0-22-16,0 21 0,-21-21 0,21 1 15,0-1-15,0 0 0,0 0 0,0 0 16,0 0 0,0-42-1,0 0 1,0 0-16,0 0 0,21-22 15,-21 22-15,22 0 0,-1-21 0,0 21 16,0-22-16,-21 22 0,42 0 0,-20-21 16,-1 20-16,0 22 0,0-21 15,21 21-15,-20-21 0,-1 21 0,0 0 16,21 0-16,-21 21 0,1 0 0,-1 1 16,0-1-16,21 0 0,-42 0 0,21 0 15,-21 0-15,0 22 0,0-22 16,0 0-16,0 0 0,0 22 0,0-22 15,-21 0-15,0 0 0,0 0 0,21 0 16,-21-21-16,0 22 0,21-1 16,21-42 15,0 21-15,0-22-16,21 1 0,-20-21 0</inkml:trace>
  <inkml:trace contextRef="#ctx0" brushRef="#br1" timeOffset="198240.71">22860 8996 0,'0'0'0,"0"-21"0,0 0 15,0-1-15,0 1 0,0 0 0,-21 21 16,0 0-1,-1 0-15,1 0 0,-21 21 16,21 22-16,0-22 0,-22 21 0,1 22 16,0-22-16,20 21 0,-20-20 0,0 20 15,-1 1-15,22 20 0,-21-20 16,21 21-16,-22-22 0,22 22 0,-21-22 16,21 1-16,0-1 0,-1 1 0,1-1 15,0 1-15,0-22 0,0 22 0,-22-22 16,22 0-16,0 22 0,0-22 0,0 0 15,0-20-15,-1 20 0,1 0 0,21-21 16,0 1-16,-21-1 16,21 0-16,21-42 31,0 0-31,1-1 0,-1 1 0,0-21 16</inkml:trace>
  <inkml:trace contextRef="#ctx0" brushRef="#br1" timeOffset="198979.83">23791 9589 0,'0'-22'0,"0"44"0,0-65 0,21 22 0,1 0 16,-22 0-16,0 0 16,-22 21-16,1 0 15,0 0-15,-21 0 0,21 0 0,-22 21 16,22 0-16,-21 0 0,-1 21 15,22-20-15,-21 20 0,0 0 16,20 1-16,-20-22 0,21 21 0,0 0 16,0 1-16,-1-1 0,22 0 0,0-20 15,0-1-15,0 21 0,0-21 16,22 0-16,-1 1 0,21-1 0,-21-21 16,22 0-16,-1 0 0,21 0 0,-20 0 15,20 0-15,1 0 0,-22-21 0,22 21 16,-1-22-16,-21 1 0,1 0 0,-1 0 15,-21-21-15,0 20 0,1-20 16,-22 21-16,0-21 0,0-1 0,0-20 16,0 20-16,0 1 0,-22-21 0,-20 20 15,21 22-15,-21-21 0,-1 21 16,1-1-16,0 22 0,-1 0 0,1 0 16,0 0-16,-1 22 0,1-1 15,0 0-15,-1 21 0,22-21 0,0 22 16,21-1-16,0 0 0,0-20 0,0 20 15,0 0-15,0-21 0,0 22 0,42-22 16,-21 0-16,22 0 0,-1 0 16,0 1-16,1-22 0,-1 0 0,22 0 15,-22 0-15,21 0 0,-20-22 0,20 1 16,-20 21-16</inkml:trace>
  <inkml:trace contextRef="#ctx0" brushRef="#br1" timeOffset="199314.51">24532 9335 0,'0'0'0,"0"-43"16,0-41-16,0 62 16,-21 22-1,0 0-15,0 22 0,21-1 0,-22 21 16,22 0-16,-21 1 0,0-1 16,21 0-16,0 22 0,0-1 0,-21 1 15,21-1-15,-21 1 0,21-1 0,0 1 16,0-1-16,-21 1 0,21-1 0,-22 22 15,22-21-15,-21 20 0,21-20 0,-21 20 16,0-20-16,21 21 16,-21-22-16,0 1 0,-1-1 0,1 1 15,0-1-15,0-21 0,21 1 0,-21-1 16,21 0-16,-21 1 0,21-22 0,0 21 16,-22-21-16,22 1 0,0-44 31,22 1-31,-1 0 0,0 0 15,-21 0-15,21-22 0,0 22 16,0-21-16,1 0 0</inkml:trace>
  <inkml:trace contextRef="#ctx0" brushRef="#br1" timeOffset="199616.34">24426 9864 0,'0'0'0,"0"-106"16,0 64-16,21-1 15,1 22-15,-22-21 0,21 21 0,0-1 16,21 1-16,-21 0 0,1 21 0,20-21 16,-21 21-16,21 0 0,1 0 0,-22 0 15,21 21-15,-21 0 0,1 0 16,-1 1-16,-21 20 0,0-21 16,0 0-16,0 22 0,0-22 0,-21 0 0,-22 0 15,22 21-15,-21-20 0,-1-1 16,22 0-16,-21 0 0,0-21 15,20 21-15,-20 0 0,21-21 0,0 0 16,0 22-16,-1-22 16,22-22-1,22 1 1,-1 21 0</inkml:trace>
  <inkml:trace contextRef="#ctx0" brushRef="#br1" timeOffset="200317.94">24998 9821 0,'0'0'15,"42"-21"-15,-21 21 0,0-21 0,1 0 0,-1 0 16,21 0-16,-21-1 0,0-20 16,1 21-16,-22 0 0,21-22 0,-21 22 15,21 0-15,-21 0 0,0 0 0,0 0 16,0-1-16,-21 22 15,0 0-15,-1 0 0,1 0 16,0 0-16,0 22 0,0-1 0,-22 0 16,22 21-16,0-21 0,0 22 15,0-22-15,0 21 0,21 1 0,0-22 0,0 21 16,0-21-16,0 0 0,0 22 0,21-22 16,0 0-16,0-21 15,0 21-15,22 0 0,-22-21 0,21 0 16,-21 0-16,22 0 0,-1 0 0,-21 0 15,21 0-15,-20-21 0,20 0 0,-21 0 16,21 0-16,-20 0 0,-1-1 16,0 1-16,0 0 0,-21-21 0,0 21 15,21-1-15,-21 1 0,0 0 0,0 0 16,0 0-16,-21 21 16,21 21-1,-21 0-15,21 0 0,-21 0 16,21 1-16,0-1 0,-21 0 0,21 0 15,0 0-15,0 0 0,0 1 0,0-1 16,-22-21-16,22 21 0,-21-21 16,0 0-1,21-21 1,0 0-16,0-1 16,0-20-16,0 21 0,0 0 15,0-22-15,21 1 0,0 0 16,1 21-16,20-22 0,-21 22 0,0-21 15,22 21-15,-22 21 0,21-22 16,0 22-16,-20 0 0,20 0 0,-21 0 16,21 22-16,-20-22 0,-1 42 0,0-21 15,-21 21-15,0-20 0,0 20 16,0 0-16,0 1 0,0-1 0,0-21 16,-21 21-16,0-20 0,-1-1 0,1 21 15,21-21-15,-21-21 0,0 21 0,0 1 16,0-22-16,-1 21 0,1-21 15,0 0-15,0 0 16,0 0-16,0 0 0</inkml:trace>
  <inkml:trace contextRef="#ctx0" brushRef="#br1" timeOffset="200900.28">18817 11091 0,'0'0'0,"-21"0"0,0 0 0,0 0 15,-1 0-15,1 22 0,0-1 16,0 21-16,0 0 0,0 1 0,21 20 15,-22-20-15,1 20 0,0 1 16,0-1-16,0 1 0,21-22 0,-21 21 16,-1 1-16,22-22 0,-21 1 0,21-1 15,0 0-15,0 1 0,0-22 0,0 0 16,0 0-16,0 0 0,0 0 16,-21-42 15,0 0-31</inkml:trace>
  <inkml:trace contextRef="#ctx0" brushRef="#br1" timeOffset="201504.5">17992 11663 0,'0'0'0,"-22"-21"15,1 0-15,0 21 0,0-22 0,42 22 32,21 0-32,-20 0 15,20 0-15,0 0 0,1 0 0,20 0 16,1 0-16,-1 0 0,22 0 0,-22-21 15,22 21-15,0-21 0,-1 0 16,-20 0-16,20 0 0,-20-22 0,-1 22 16,-20 0-16,-1 0 0,-21-22 0,22 22 15,-43-21-15,0 0 0,0 20 16,0-20-16,0 0 0,0 21 0,-22-22 16,1 22-16,21 0 0,-21 21 0,0 0 15,0 21-15,0 0 16,21 0-16,-22 43 0,22-22 0,0 1 15,0 20-15,-21 1 0,21-1 16,-21 1-16,21-22 0,-21 21 16,21 1-16,-21-22 0,0 1 0,-1-1 15,22 21-15,-21-20 0,21-22 0,-21 21 16,21-21-16,0 22 0,-21-22 16,21 0-16,0-42 31,0 0-31,0 0 0,0-22 15,21 22-15,0-21 0,0 21 0,1-22 16,-1 22-16,0-21 0,0 21 0,21-1 16,-20 1-16,20 0 0,-21 0 15,0 21-15,22 0 0,-22 0 16,0 0-16,0 0 0,0 0 0,0 0 16,-21 21-16,0 0 0,0 0 0,0 1 15,0-1-15,0 0 0,0 21 0,0-21 16,0 1-16,-21-1 0,21 0 15,-21 0-15,21 0 0,0 0 0,-21-21 16,21 22-16,0-1 16,21-42 15,0-1-31,0 1 16,-21 0-16,22 0 0,-1 0 0,-21 0 15</inkml:trace>
  <inkml:trace contextRef="#ctx0" brushRef="#br1" timeOffset="201840.83">19389 11790 0,'0'21'16,"0"0"-16,21-21 15,0 21-15,0-21 0,0 0 16,0 0-16,22 0 0,-22 0 16,0-21-16,21 0 0,-20 21 0,20-21 15,-21 21-15,0-21 0,0 0 0,22-1 16,-43 1-16,21 21 0,-21-21 15,21 0-15,-21 0 0,0 0 16,0-1-16,0 1 0,-21 0 0,0 0 0,0 0 16,-1 21-16,1 0 0,-21 0 15,21 0-15,-22 21 0,22 0 16,-21 0-16,21 0 0,0 22 0,-22-22 16,22 21-16,21-21 0,0 22 0,-21-1 15,21-21-15,0 22 0,0-22 0,0 0 16,21 21-16,0-21 0,-21 1 0,43-22 15,-22 21-15,0-21 0,21 0 16,1 0-16,-22 0 0,21 0 0,0 0 16,22-21-16,-22 21 0,1-22 0,-1-20 15,21 21-15</inkml:trace>
  <inkml:trace contextRef="#ctx0" brushRef="#br1" timeOffset="203007.89">20976 11282 0,'0'0'0,"0"-21"31,0 0-15,0-1-16,21 22 0,0-21 16,1 21-16,-22-21 0,21 0 0,0 21 0,0-21 15,0 0-15,0-1 16,-21 1-16,0 0 15,0 0-15,0 0 0,-21 0 16,0 21-16,-21 0 0,21 0 0,-22 0 16,1 0-16,0 0 0,-22 0 0,22 0 15,-1 21-15,1 21 0,0-21 16,-1 22-16,1-1 0,0 0 0,21 1 16,-1-1-16,1 0 0,21 1 0,0-1 15,0-21-15,0 21 0,21-20 0,22-1 16,-22 0-16,0 0 0,21 0 15,1-21-15,-1 0 0,-21 21 0,22-21 16,-22 0-16,21 0 0,-21 0 16,0 0-16,1 0 0,-1 0 0,-21-21 15,0 0-15,-21 21 16,-1 0-16,-20 0 16,21 0-16,-21 0 0,-1 21 0,1 0 15,0-21-15,-22 22 0,22 20 0,-1-21 16,22 0-16,-21 0 0,21 22 0,0-22 15,-1 0-15,22 21 0,0-20 0,0-1 16,0 0-16,0 0 0,0 0 16,22 0-16,20-21 0,-21 0 0,21 22 15,1-22-15,-22 0 0,21 0 0,1 0 16,-1-22-16,21 1 0,-20 0 16,-1 0-16,0 0 0,1 0 0,-1-1 15,-21 1-15,22-21 0,-22 21 16,0 0-16,0-22 0,0 22 0,0-21 15,-21 21-15,0-1 0,0 1 0,0 0 16,0 42 0,0 0-16,-21 1 0,0-1 15,21 0-15,-21 0 0,21 0 16,0 0-16,-21 22 0,21-22 0,-21 0 16,21 0-16,0 0 0,0 1 0,0-1 15,0 0-15,0 0 16,0-42 15,0 0-15,0 0-16,0-1 0,0 1 15,0 0-15,21 0 0,0 0 0,0-22 16,0 22-16,0-21 0,1 21 0,-1-22 16,0 22-16,0 0 0,0 21 15,0-21-15,1 21 0,-1 0 0,0 0 16,0 0-16,0 21 0,-21 0 0,0 0 15,21 1-15,-21-1 0,0 0 0,0 0 16,0 0-16,0 22 0,0-22 16,0 0-16,0 0 0,0 0 15,0 0-15,0 1 0,-21-22 16,21 21-16,-21-21 0,0 0 0,0 0 16,0 0-16,-1 0 15,22-21-15,0-1 16,0 1-16,0 0 15,0 0-15,0 0 0,0-22 0,22 22 16,-1 0-16,0-21 0,21 21 0,-21-1 16,1 1-16,20-21 0,-21 42 0,21-21 15,-20 21-15,-1 0 0,21 0 16,-21 0-16,0 0 0,1 0 16,-1 21-16,0 0 0,-21 0 0,0 0 15,21 1-15,-21-1 0,0 0 0,0 0 16,0 0-16,0 0 0,0 1 0,0-1 15,0 0-15,-21 0 0,21 0 16,0 0-16,-21-21 0,0 22 0,-1-1 16,22 0-16,-21-21 15,42-21 1,-21 0 0,22-1-16,-1 1 0,0 0 15</inkml:trace>
  <inkml:trace contextRef="#ctx0" brushRef="#br1" timeOffset="203304.72">22034 11494 0,'0'0'0,"0"-22"0,0 1 16,0 42-1,0 1 1,0-1-16,0 0 0,0 0 0,-21 0 16,21 22-16,-21-22 0,21 21 0,-21-21 15,21 22-15,-21-1 0,21 0 0,0 1 16,0 20-16,0-21 0,-21 22 15,21-22-15,-22 22 0,22-22 0,0 22 16,-21-22-16,0 21 0,0-20 16,0-1-16,21 0 0,-21 1 0,-1-1 15,22 0-15,-21 1 0,21-22 0,-21 0 16,0 21-16,21-20 0,0-1 0,0 0 16,0-42 15,21 0-31,-21-22 0,21 22 15,0-21-15,1-1 0,-1 1 0,-21 0 16</inkml:trace>
  <inkml:trace contextRef="#ctx0" brushRef="#br1" timeOffset="203580.57">21950 11853 0,'0'0'0,"0"-42"0,21-106 16,0 106-16,0 20 15,-21-20-15,21 21 0,1 0 0,-1 21 16,0 0-16,0 0 0,0 0 15,0 0-15,1 21 0,-1-21 16,21 21-16,-21 0 0,0 0 0,-21 1 16,22-1-16,-22 0 0,0 0 0,0 0 15,0 0-15,0 1 0,-22 20 0,1-42 16,0 21-16,0 0 0,-21 0 16,20 1-16,-20-1 0,21 0 0,0 0 15,-22-21-15,22 21 0,0-21 16,0 0-16,21 21 0,21-21 31,0 0-31,0-21 0,1 0 16,-1 0-16,0 0 0</inkml:trace>
  <inkml:trace contextRef="#ctx0" brushRef="#br1" timeOffset="204392.3">22839 10880 0,'0'0'0,"-21"0"0,-1 0 0,1 0 15,0 0-15,0 21 0,0 0 16,0 0-16,-1 0 0,1 1 0,0 20 16,0 0-16,0 1 0,0 20 0,21-21 15,-22 22-15,22-22 0,-21 22 16,21-22-16,0 0 0,0 22 0,0-22 15,0 1-15,0-22 0,0 21 0,0-21 16,0 0-16,21 1 0,1-1 0,-1 0 16,0-21-16,0 0 0,0 0 0,0 0 15,22 0-15,-22 0 16,0 0-16,21-21 0,-20 0 0,-1-1 16,0 1-16,0 0 0,0 0 0,-21 0 15,21-22-15,-21 22 0,22 0 0,-22 0 16,0 0-16,0 42 31,0 0-31,0 0 16,0 0-16,-22 1 0,22-1 0,0 0 15,0 0-15,0 0 0,0 0 16,0 1-16,22-22 0,-1 21 0,21-21 16,-21 0-1,0 0-15,22 0 0,-22 0 0,0 0 16,21 0-16,-20-21 0,20-1 0,-21 1 15,0 0-15,22 0 0,-22 0 0,0 0 16,0-22-16,0 22 0,-21 0 0,0 0 16,21 21-16,-21-21 0,0-1 15,0 44 1,0-1 0,-21 0-16,21 0 0,0 0 15,-21 0-15,21 22 0,-21-22 0,0 0 16,21 21-16,0-20 0,0 20 15,-21-21-15,21 21 0,-22 1 0,22-1 16,0 0-16,-21 1 0,21-1 16,0 0-16,0 1 0,0-1 0,0 0 15,0 1-15,0-1 0,0 0 0,-21 1 16,21-1-16,-21 0 0,0 1 16,21-1-16,-21 0 0,-1 1 0,22-22 15,-21 21-15,0 1 0,0-1 0,0-21 16,0 0-16,-1 0 0,22 1 0,-21-1 15,21 0-15,-21-21 0,0 0 16,21-21 0,0 0-16,-21 21 0,21-22 15,0 1-15,0 0 0,0 0 16,0 0-16,0 0 0,0-1 16,0 1-16,21 0 0,-21 0 15,0 0-15,0 0 0,21-22 0</inkml:trace>
  <inkml:trace contextRef="#ctx0" brushRef="#br1" timeOffset="204677.13">22437 11155 0,'0'0'0,"0"-21"0,0 0 0,0-1 15,21 22-15,21-21 0,-21 0 0,22 21 16,20-21-16,-21 21 0,22 0 0,-1 0 16,1-21-16,-1 21 0,1 0 0,-1 0 15,1 0-15,-1 0 0,-20 0 16,20 0-16,-20 0 0,-1 0 0,0 0 16,-21 0-16,1 0 0,20 0 0,-21 0 15,-42 0 16,0 21-31,0-21 16</inkml:trace>
  <inkml:trace contextRef="#ctx0" brushRef="#br1" timeOffset="205464.22">20341 13293 0,'0'0'0,"21"-43"0,22-20 15,-22 21-15,0-1 0,0 22 0,-21-21 16,21 21-16,-21-22 0,0 22 15,0 42 1,0 22 0,0-22-16,0 21 0,0 0 0,0 1 15,0 20-15,0 1 0,0-22 0,0 22 16,0-1-16,-21 1 0,21-1 0,0 1 16,0-22-16,0 21 0,-21-20 15,21-1-15,-21 0 0,21 1 0,-21-22 16,21 0-16,0 0 0,0 0 15,0 1-15,-22-22 0,1-22 32,21 1-32,0-21 15,0 21-15,0-22 0,0 22 0,0-21 16,21-22-16,1 22 0,-1 0 0,0-1 16,0 1-16,21 0 0,-20 21 15,20-22-15,-21 22 0,21 0 0,1 21 16,-22 0-16,21 0 0,1 0 0,-22 0 15,21 0-15,-21 21 0,22 0 0,-22 0 16,0 22-16,-21-22 0,0 21 16,0 1-16,0-1 0,0 0 0,0-21 15,-42 22-15,20-22 0,1 21 0,0-21 16,-21 1-16,21-1 0,-22 0 16,22-21-16,0 21 0,0-21 15,0 0-15,-1 0 0,1 0 0,0 0 16,0 0-1,21-21-15,0 0 16,0 0-16,21-1 16,0 1-16,0 0 0,1 0 0,-1 0 15,0 0-15</inkml:trace>
  <inkml:trace contextRef="#ctx0" brushRef="#br1" timeOffset="205836.3">21018 13441 0,'0'0'0,"22"-21"15,-22 0-15,21 21 0,-21-22 0,21 22 16,0 0-16,0 0 0,0 0 16,1 0-16,-1 0 15,0 22-15,0-1 0,0 0 0,0 21 16,1-21-16,-1 22 0,0-22 0,0 21 16,-21 1-16,0-22 0,21 21 0,-21-21 15,0 22-15,0-22 0,0 0 16,0 0-16,0 0 0,-21 0 0,21 1 15,-21-22-15,21-22 32,0 1-17,0 0-15,0 0 0,0 0 0,0-22 16,21 22-16,0-21 0,-21 0 0,21-22 16,1 22-16,-1-1 0,0 22 0,0-21 15,0 21-15,0 0 0,1-1 16,-1 1-16,0 0 0,0 21 0,0 0 15,0 0-15,1 0 16,-1 0-16,-21 21 0,0 0 0,21 1 16,0-1-1</inkml:trace>
  <inkml:trace contextRef="#ctx0" brushRef="#br1" timeOffset="206259.96">22034 13441 0,'22'-21'0,"-22"0"16,0-1-16,0 1 0,0 0 16,-22 21-1,1 21-15,0-21 0,21 21 16,-21 22-16,0-22 0,21 21 16,-21 1-16,-1-1 0,1 0 15,21 1-15,-21-1 0,21 0 0,0 1 16,0-1-16,0-21 0,0 0 0,0 22 15,21-22-15,0 0 16,1-21-16,-1 0 0,0 0 0,21 0 16,-21 0-16,1-21 0,20 21 0,-21-21 15,0-1-15,0 1 0,22 0 0,-22-21 16,-21 21-16,21-22 0,0 22 16,-21-21-16,0-22 0,0 22 0,0 0 15,0-1-15,0 1 0,0 0 0,0 20 16,-21 1-16,0 0 0,0 0 0,0 21 15,-1 0 1,-20 0-16,21 21 0,0-21 0,0 21 16,-1 22-16,22-22 0,-21 0 0,21 21 15,-21-21-15,21 22 0,0-22 0,0 21 16,0-21-16,0 1 0,0-1 16,21 0-16,0 0 0,1-21 0,-1 0 15,0 0-15</inkml:trace>
  <inkml:trace contextRef="#ctx0" brushRef="#br1" timeOffset="206821.14">22712 13356 0,'0'0'0,"0"21"16,0 1-16,-21-1 15,21 0-15,-22 0 0,22 21 0,-21-20 16,21-1-16,-21 21 0,21-21 15,-21 22-15,21-22 0,0 0 0,0 0 16,0 0-16,0 0 0,0 1 0,0-1 16,21-21-1,0 0-15,0 0 16,1 0-16,-1-21 0,0-1 0,0 22 16,-21-21-16,21 0 0,0-21 15,1 21-15,-1-1 0,0 1 16,0 0-16,0 0 0,0 21 0,1 0 15,-22 21 1,0 21-16,0-20 16,0-1-16,0 0 0,0 0 15,0 0-15,0 0 0,21 1 0,0-1 16,0-21-16,0 21 0,0-21 0,1 0 16,-1 0-16,0 0 0,0 0 15,21 0-15,-20 0 0,-1 0 0,21 0 16,-21-21-16,0 0 0,1-1 0,-22 1 15,21 0-15,-21 0 0,21-21 16,-21-1-16,0 22 0,0-21 16,0-1-16,0 1 0,0 0 0,0-1 15,-21 22-15,21-21 0,-21 21 0,-1 21 16,1-21-16,0 21 0,0 0 16,0 0-16,0 21 0,-1 0 15,1 0-15,21 0 0,0 0 16,0 1-16,0-1 0,0 0 0,0 0 15,0 0-15,0 0 0,21 1 0,1-22 16,-1 0-16,0 0 0,0 0 16</inkml:trace>
  <inkml:trace contextRef="#ctx0" brushRef="#br1" timeOffset="207212.53">23897 13335 0,'0'0'0,"42"-21"0,-20 21 16,-1-21-16,-21 0 0,0-1 15,-21 22-15,-1 0 16,1 0-16,-21 0 0,21 22 16,-22-22-16,22 21 0,-21 0 0,21 0 15,0 0-15,-1-21 0,22 21 0,0 1 16,0-1-16,0 0 0,0 0 16,22 0-16,-1-21 15,0 21-15,0 1 0,0-22 0,0 21 0,1 0 16,-1-21-16,0 21 0,0-21 15,0 21-15,0 0 0,1-21 0,-22 22 16,0-1-16,0 0 16,0 0-16,-22-21 15,22 21-15,-42-21 0,21 21 0,0-21 16,-22 0-16,22 0 0,-21 0 16,0 0-16,20 0 0,-20 0 0,21 0 15,0 0-15,0 0 0,-1 0 0,1 0 16,0 0-16,42-21 47,0 0-47,1 21 0,-1-21 15,21 0-15</inkml:trace>
  <inkml:trace contextRef="#ctx0" brushRef="#br1" timeOffset="207932.57">24088 13547 0,'0'0'0,"21"0"0,0 0 0,0 0 16,0 0-16,0 0 16,1 0-16,-1-21 0,0-1 0,0 22 15,0 0-15,0-21 0,1 21 0,-1-21 16,0 0-16,0 0 16,-21 0-16,21-1 0,-21 1 15,0 0-15,0 0 0,0 0 0,0 0 16,0-1-16,-21 22 15,0 0-15,0 0 0,0 0 0,-1 22 16,1-1-16,0 0 0,0 0 16,0 0-16,0 0 0,-1 1 0,1 20 15,21-21-15,0 21 0,0-20 0,0-1 16,0 21-16,0-21 0,0 0 0,0 1 16,21-1-16,1 0 0,-22 0 15,21-21-15,21 21 0,-21-21 16,0 0-16,22 0 0,-22 0 0,21 0 15,1 0-15,-22 0 0,21-21 0,-21 0 16,22 21-16,-1-21 0,-21-22 16,21 22-16,-20 0 0,-1-21 0,21-1 15,-21 22-15,-21-21 0,0 21 0,21-22 16,-21 22-16,0 0 0,0 0 16,-21 21-16,0 0 15,0 0-15,0 0 0,0 0 16,21 21-16,21-21 31,0 0-31,0 0 16,0 0-16,0 0 0,1 0 0,-1 0 15,0 0-15,0 0 0,0 0 0,0-21 16,1 21-16,-1 0 0,-21-21 16,21 21-16,-21 21 15,-21 0 1,0 0-16,-1 22 15,22-22-15,0 0 0,0 21 0,0-21 16,0 22-16,0-22 0,0 0 0,0 0 16,0 0-16,22 1 0,-1-1 0,0 0 15,0 0-15,0-21 0,22 0 16,-22 0-16,0 0 0,21 0 16,-21 0-16,1 0 0,-1 0 0,0 0 15,0-21-15,0 0 0,0 21 0,-21-21 16,22-1-16,-1 1 0,0 0 15,-21-21-15,0 21 0,21-1 16,-21 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3T09:44:07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0 0,'21'0'16,"1"0"0,-1 0-1,-42 0 48,-1 0-48,1 0-15,0 0 32,0 0-32</inkml:trace>
  <inkml:trace contextRef="#ctx0" brushRef="#br0" timeOffset="1188.05">1270 529 0,'0'0'0,"-21"0"0,0 0 15,-1 0-15,1 0 0,0 0 0,0 0 16,0 0-16,0 0 0,-1 0 15,1 0-15,0 0 0,0 0 0,0 0 16,42 0 15,21 0-15,1 0-16,-1 0 0,0 0 16,22 0-16,-1 0 0,22 0 0,-22 0 15,22 0-15,0 0 0,-22 0 16,22 0-16,-22-21 0,1 21 0,-1 0 15,1 0-15,-1 0 0,-20 0 16,-1 0-16,-21 0 0,22 0 16,-22 0-16,0 0 0,-42 0 47,0 0-47,-1 0 0,1 0 0,0 0 15,0 0-15,0 0 0,-22 21 0,22-21 16</inkml:trace>
  <inkml:trace contextRef="#ctx0" brushRef="#br0" timeOffset="1611.81">1863 572 0,'0'0'0,"-22"0"16,1 0-1,0 21-15,0-21 0,0 21 16,21 0-1,0 0-15,0 0 16,0 1-16,0-1 0,0 0 16,0 0-16,0 21 0,0-20 0,0 20 15,0 0-15,0 1 0,0 20 16,0-21-16,0 1 0,0-1 0,0 22 16,0-22-16,0 0 0,0 1 15,0-22-15,0 21 0,0 0 0,0-20 16,-21-1-16,-1 0 0,22 21 15,-21-21-15,0 1 0,0-1 16,-21 0-16,20 0 0,-20 0 0,0-21 16,-1 21-16,1-21 0,-21 22 15,20-22-15,-20 0 0,20 0 0,1-22 16,0 1-16,-1 0 0,1 0 16,21 0-16,0 0 0,-22 21 0,22-22 15,21 1-15,-21 21 0,21-21 16,-21 21-16,21-21 0,21 0 31,0 21-31,0 0 16,1 0-16</inkml:trace>
  <inkml:trace contextRef="#ctx0" brushRef="#br0" timeOffset="2156.5">2117 1228 0,'0'0'0,"0"-43"16,0 22-16,-22 21 15,1-21-15,0 21 16,0 0-16,0 0 0,0 21 15,-1 0-15,1 1 0,0-1 0,21 0 16,-21 21-16,0-21 0,0 22 16,21-22-16,-22 21 0,22 1 0,-21-22 15,21 21-15,0-21 0,0 22 0,0-22 16,0 0-16,0 0 0,0 0 16,0 0-16,21-21 15,1 0-15,-1 0 16,0 0-16,0 0 0,0 0 0,0-21 15,1-21-15,-1 21 0,0 0 0,0-22 16,0 22-16,0-21 0,1 21 16,-1-22-16,0 22 0,-21-21 0,21-1 15,-21 22-15,0 0 0,21 0 16,0 21-16,-21 21 31,0 0-31,22 0 0,-22 1 0,0 20 16,0-21-16,0 0 0,0 0 15,0 1-15,0 20 0,21-21 0,-21 0 16,21 0-16,0 1 0,-21-1 16,21 0-1,0-21-15,1 0 0,-1-21 16,0 21 0,0-21-16</inkml:trace>
  <inkml:trace contextRef="#ctx0" brushRef="#br0" timeOffset="2544.28">2561 1270 0,'0'0'0,"0"-21"16,21 21-1,0 0 1,1 0-16,-1 21 16,-21 0-16,21 0 15,-21 1-15,21-1 0,-21 0 0,0 0 16,0 0-16,0 0 0,0 22 0,0-22 15,0 0-15,0 0 0,0 0 16,0 1-16,0-1 0,0 0 16,21-21-16,0 0 15,1 0 1,-22-21-16,21 0 0,0-1 0,-21 1 16,21 0-16,0-21 0,0 21 15,-21-22-15,22 1 0,-1 0 0,0 20 16,0-20-16,0 21 15,-21-21-15,0 20 0,21 1 0,-21 0 16,22 21-16,-22-21 0,21 21 31,-21 21-15,0 0 0,0 0-16,0 1 15</inkml:trace>
  <inkml:trace contextRef="#ctx0" brushRef="#br0" timeOffset="3111.96">3471 1439 0,'21'0'15,"1"0"-15,-22-21 0,21 0 16,-21 0-16,21 21 0,-21-21 15,0 0-15,0-1 0,0 1 0,0 0 16,0 0-16,0 0 0,-21 0 16,0 21-16,-1 0 15,1 0-15,0 0 0,0 0 16,0 21-16,0 0 0,-1 0 16,1 0-16,0 0 0,0 1 0,0 20 15,0-21-15,21 0 0,0 22 16,-22-22-16,22 0 0,-21 0 15,21 0-15,0 0 0,0 1 0,0-1 16,21-21 0,1 0-16,-1 0 0,0 0 0,0 0 15,0-21-15,0-1 0,1 22 0,-1-21 16,0 0-16,0 0 0,0 0 16,-21 0-16,21-22 0,1 22 0,-22 0 15,0-21-15,21 20 0,-21 1 16,21 21-16,-21-21 0,0 0 15,0 42 1,0 0 0,0 0-16,0 1 0,0 20 0,0-21 15,0 0-15,0 22 0,0-22 0,0 0 16,0 0-16,0 21 0,21-42 16,-21 22-16,21-1 0,0-21 0,1 0 15,-1 0-15,0 0 0,0 0 0,0 0 16,22 0-16,-22-21 0,0 21 15,-21-22-15,21 1 0,0 0 16,-21 0-16,0 0 0,0-22 16,21 22-16,-21 0 0</inkml:trace>
  <inkml:trace contextRef="#ctx0" brushRef="#br0" timeOffset="4476.13">4318 783 0,'0'21'31,"0"1"-31,21-1 16,0-21-1,0 0-15,22 0 0,-22 0 16,21 0-16,-21 0 0,22-21 15,-1 21-15,0-22 0,1 1 0,-1 21 16,0-21-16,-20 0 0,-1 0 0,0 21 16,0-21-16,-21-1 15,0 1-15,0 0 0,0 0 0,0 0 16,-21 0-16,0 21 0,-22-22 0,22 22 16,-21 0-16,0 0 0,-1 0 15,1 0-15,0 0 0,-1 22 0,22-1 16,-21 0-16,21 0 0,-22 0 0,22 22 15,21-22-15,-21 21 0,21 0 16,-21 1-16,21-1 0,0 0 0,0 1 16,0-22-16,0 21 0,0-21 15,21 22-15,0-22 0,-21 0 0,21 0 16,0-21-16,1 21 0,20 1 16,-21-22-16,0 0 0,0 0 15,1 0-15,-1 0 0,0 0 0,-63 0 31,20 0-15,-20 21-16,0-21 0,-1 21 0,1-21 16,0 21-16,-1 0 0,1 0 15,0 1-15,21 20 0,-22-21 0,22 0 16,0 0-16,0 22 0,21-22 0,0 0 16,0 0-16,0 0 0,0 1 15,21-1-15,0 0 0,21 0 0,-20-21 16,-1 21-16,21-21 0,-21 0 15,22 0-15,-22 0 0,21 0 16,0 0-16,-20-21 0,20 0 0</inkml:trace>
  <inkml:trace contextRef="#ctx0" brushRef="#br0" timeOffset="5007.99">4889 1355 0,'0'0'0,"-42"-21"15,42-1-15,0 1 0,0 0 16,0 0-16,21 0 16,0 21-16,1-21 15,-1 21-15,0 0 0,0 0 16,0 0-16,0 0 0,1 21 0,-1-21 16,0 21-16,0 0 0,-21 0 15,0 0-15,0 1 0,0-1 0,0 21 16,0-21-16,0 0 0,-21 1 0,0-1 15,0 0-15,-1 21 0,1-21 16,0-21-16,0 22 0,0-1 0,21 0 16,-21-21-16,-1 0 0,22-21 31,22 0-31,-1-1 16,0 1-16,0 0 0,0-21 0,22 21 0,-22-22 15,0 22-15,21-21 16,-21 21-16,1-22 0,-1 22 0,0-21 15,0 21-15,0-1 0,0 1 16,-21 0-16,0 42 16,-21 0-1,0 1-15,0-1 0,21 0 0,-21 21 16,0-21-16,-1 22 0,1-22 16,0 21-16,0-21 0,21 22 0,0-22 15,-21 0-15,21 0 0,0 22 0,0-22 16,0 0-16,0 0 15,0 0-15,21-21 0,0 0 16,0 0-16,0 0 0,1 0 0,-1 0 16,21 0-16,-21-21 0,22 0 15,-22 0-15,21 0 0,0-1 0</inkml:trace>
  <inkml:trace contextRef="#ctx0" brushRef="#br0" timeOffset="5265.3">5694 1207 0,'0'0'0,"0"-22"0,0 1 0,0 0 16,-21 21 0,-1 0-16,1 0 0,-21 0 15,21 0-15,0 21 0,-1 0 0,1 22 16,0-22-16,0 21 0,0-21 16,0 22-16,21-22 0,0 21 0,-22-21 15,22 22-15,0-22 0,0 21 0,0-21 16,0 1-16,0-1 0,22 0 15,-1 0-15,0-21 0,0 21 0,0-21 16,0 0-16,1 0 0,-1 0 0,21 0 16,-21 0-16,0-21 0,22 0 15,-22 0-15,21 0 0,-21-1 0,22 1 16</inkml:trace>
  <inkml:trace contextRef="#ctx0" brushRef="#br0" timeOffset="5664.07">5990 1291 0,'-42'21'16,"42"1"0,-21-22-16,21 21 0,-22-21 0,22 21 15,22-21 1,-1 0-16,0 0 16,0 0-16,0 0 0,0 0 0,1-21 15,-1 21-15,0-21 0,0-1 0,0 1 16,0 21-16,-21-21 0,0 0 15,22 0-15,-22 0 0,0-1 0,0 1 16,0 0-16,0 0 0,-22 21 16,1 0-1,0 0-15,-21 0 0,21 21 0,-1 0 16,-20 0-16,21 1 0,-21-1 0,20 21 16,1-21-16,0 0 0,0 22 15,0-22-15,21 0 0,0 0 0,0 22 16,0-22-16,0 0 0,21-21 0,0 21 15,0 0-15,0-21 0,1 0 0,-1 0 16,21 0-16,-21 0 16,0 0-16,22 0 0,-22 0 0,21 0 0,-21-21 15,1 0-15,-1 0 0,21 0 0,-21-1 16,22 1-16,-22 0 16,0 0-16,0-21 0,0 20 0</inkml:trace>
  <inkml:trace contextRef="#ctx0" brushRef="#br0" timeOffset="5967.9">6413 1270 0,'22'-21'0,"-44"42"0,44-63 0,-22 21 0,0-22 16,0 22-16,0 0 15,0 0-15,0 42 32,0 21-17,0-21-15,0 1 0,0 20 0,0 0 16,0 1-16,0-1 0,0 0 16,0 22-16,21-1 0,0 1 15,0 20-15,-21-20 0,0 21 0,0-22 16,21 22-16,-21-1 0,0-20 0,0 21 15,0-22-15,0 1 0,-21 20 0,21-20 16,-21-1-16,0 1 0,0-22 16,-1 22-16,-20-22 0,21 0 0,0 1 15,0-1-15,-1-21 0,22 0 0,-21 0 16,21 1-16,-21-22 0,21-22 31,0 1-31,0 0 0,0 0 16,0-21-16,21 20 0,-21-20 15,21-21-15,-21 20 0,0-20 0,22-1 16,-1 1-16</inkml:trace>
  <inkml:trace contextRef="#ctx0" brushRef="#br0" timeOffset="6255.73">6435 1566 0,'0'0'16,"0"-63"-16,-22-43 15,22 64-15,-21 21 0,21-22 0,0 1 0,0 21 16,0-22-16,0 22 0,0 0 0,0 0 15,21 0-15,1 0 0,-1-1 16,0 22-16,0 0 0,0 0 0,0 0 16,22 0-16,-22 22 0,0-1 15,0 0-15,0 0 0,1 0 16,-22 22-16,0-22 0,0 21 0,0-21 16,0 22-16,0-22 0,-22 0 0,-20 21 15,21-21-15,0 1 0,0-1 16,-1-21-16,1 21 0,0 0 0,0-21 15,0 0-15,21 21 0,-21-21 16,21-21 0,0 0-1,0 0-15,0 0 0</inkml:trace>
  <inkml:trace contextRef="#ctx0" brushRef="#br0" timeOffset="6571.51">6900 593 0,'0'0'16,"0"-21"-16,0-43 15,0 43-15,-21 21 16,0 0-16,21 21 0,0 0 16,0 0-16,-21 22 0,21-22 0,-21 21 15,21 1-15,0 20 0,-22-21 16,22 22-16,-21-1 0,0-20 15,21 20-15,0-20 0,-21 20 0,21-21 16,-21 1-16,21-22 0,0 21 16,0-21-16,0 1 0,0-1 0,0 0 15,0 0-15,21-21 16,0 0-16,0 0 16,0 0-16,1 0 0,-1-21 0,0 21 15,0-21-15,0 0 0,0-22 0,1 22 16,-1-21-16,0 21 0</inkml:trace>
  <inkml:trace contextRef="#ctx0" brushRef="#br0" timeOffset="7460.58">7048 1080 0,'0'0'0,"22"0"0,-22-22 0,0 44 31,0-1-31,0 0 16,-22 0-16,22 0 0,-21 0 0,21 1 16,-21-1-16,21 0 0,0 0 15,0 0-15,0 0 0,0 1 0,0-1 16,0 0-16,0 0 0,21-21 15,0 0-15,1 0 16,20 0-16,-21 0 0,0 0 16,0 0-16,1-21 0,20 0 0,-21 0 15,0 21-15,0-22 0,-21 1 16,22 0-16,-1 0 0,-21 0 0,0 0 16,0 42 15,-21 0-16,-1 0-15,22 0 0,0 0 0,-21 1 16,0-1-16,21 0 0,0 0 16,0 0-16,0 0 15,21-21 1,0 0-16,1 0 16,-1 0-16,0-21 15,0 0-15,0 21 0,0-21 16,1 0-16,-1 0 0,-21-22 0,0 22 0,21 0 15,-21-21-15,0 20 16,0 1-16,0 0 0,0 0 0,0 0 16,-21 21-16,0 0 15,-1 0 1,44 0 15,-1 0-31,0 0 0,0 0 16,0 0-16,22 0 0,-22 0 0,0 0 15,0 0-15,0 0 0,22 0 0,-22 0 16,0 0-16,0 21 16,0 0-16,0-21 0,-21 21 0,0 0 15,22 1-15,-22-1 0,0 0 0,0 0 16,0 0-16,0 0 16,0 1-16,0-1 0,0 0 0,0 0 15,-22 0-15,1 0 16,21 1-16,0-44 47,0 1-47,0 0 0,0 0 0,0 0 15,21 0-15,1-22 0,-1 1 16,0 21-16,0-22 0,0 1 0,0 0 16,1 21-16,-1-22 0,0 22 15,0 0-15,0 21 0,0 0 16,1 0-16,-1 0 0,0 0 0,0 0 15,0 21-15,0 0 0,-21 0 0,0 22 16,22-22-16,-22 21 0,21-21 0,-21 22 16,0-22-16,0 0 0,0 21 15,0-20-15,0-1 0,0 0 0,0 0 16,0 0-16,0 0 0,0 1 0,-21-1 16,-1-21-1,1 0 1,0 0-16,0 0 0,0 0 0,21-21 15,-21-1-15,-1 1 0</inkml:trace>
  <inkml:trace contextRef="#ctx0" brushRef="#br0" timeOffset="7659.47">7789 614 0,'0'0'0,"-21"0"16,21-21-16,-21 21 0,0 0 15,0 0 48,-1 0-63,1 0 0,0 0 0,0 0 16,-21 0-16,20 0 0</inkml:trace>
  <inkml:trace contextRef="#ctx0" brushRef="#br0" timeOffset="7868.37">6498 804 0,'0'0'0,"-21"0"0,21 22 0,42-22 32,-21 0-32,1 0 0,-1 0 15,21 0-15,-21 0 0,22 0 16,-22 0-16,21 0 0,-21 0 0,22 0 15,-22 0-15,0 0 0,0 0 0,0 0 16,-21-22 0,21 22-16</inkml:trace>
  <inkml:trace contextRef="#ctx0" brushRef="#br0" timeOffset="10975.57">9250 64 0,'0'-22'0,"0"1"0,0 0 15,-21 21-15,-1 0 47,1 0-16,21 21-15,0 0-16,0 1 0,0-1 0,0 42 16,0-42-16,0 1 15,0 20-15,0-21 0,0 21 0,0-20 16,0-1-16,0 21 0,0-21 16,0 0-16,21 22 0,-21-22 15,0 0-15,0 21 0,0-20 0,0-1 16,22 0-16,-22 0 0,0 0 15,0 22-15,0-22 0,0 0 0,0 0 16,0 21-16,0-20 0,0-1 0,0 21 16,0-21-16,0 0 0,21 22 15,-21-22-15,0 0 0,0 21 0,0-20 16,0-1-16,0 0 0,0 0 0,0 21 16,0-20-16,0-1 0,0 0 15,0 0-15,0 0 0,0 0 0,0 1 16,0-1-16,0 0 0,0 0 15,0 0-15,-21 0 16,21 1-16,0-1 0,0 0 0,0 0 16,0 0-16,0 0 0,0 1 0,0-1 15,0 21-15,0-21 0,0 0 16,0 1-16,0-1 0,0 0 0,0 0 16,0 0-16,0 0 0,0 22 0,0-22 15,0 0-15,0 0 0,0 0 16,0 1-16,0-1 0,0 0 0,0 0 15,0 0-15,0 0 0,0 1 0,0-1 16,0 0-16,0 0 0,0 0 0,0 0 16,0 1-16,0-1 15,0 0-15,0 0 0,0 0 0,21 0 16,-21 1-16,0-1 0,0 0 0,0 0 16,0 0-16,0 0 0,0 1 15,0-1-15,0 0 0,0 21 0,0-21 16,0 1-16,0-1 0,0 0 0,0 0 15,0 21-15,0-20 0,0-1 16,0 0-16,0 0 0,0 0 0,0 22 16,0-22-16,0 0 0,0 0 0,0 0 15,0 0-15,0 1 0,0 20 0,0-21 16,0 0-16,0 0 0,0 22 16,0-22-16,0 0 0,0 21 15,0-20-15,0-1 0,0 21 0,0-21 16,0 22-16,0-22 0,0 21 0,0-21 15,0 22-15,0-22 0,0 21 16,0-21-16,0 0 0,0 22 0,0-22 16,0 21-16,0-21 0,0 22 0,0-22 15,0 21-15,0-21 0,0 22 16,0-22-16,0 21 0,0-21 0,0 22 16,0-1-16,0 0 0,0-20 15,0 20-15,0 0 0,0 1 0,0-22 0,0 21 16,0 0-16,0-20 0,0 20 15,0 0-15,0-21 0,0 22 16,0-1-16,0-21 0,0 22 0,0-1 16,0 0-16,0-21 0,0 22 0,0-1 15,0 0-15,0 1 0,0-1 16,0 0-16,0 1 0,0-1 0,0-21 16,0 22-16,-21-1 0,21 0 0,0-21 15,0 22-15,0-1 0,0-21 0,0 22 16,0-1-16,0-21 0,0 21 15,0 1-15,0-22 0,0 21 0,0 1 16,0-1-16,0-21 0,0 21 0,0 1 16,0-1-16,0-21 0,-22 22 0,22-22 15,0 21-15,0-21 16,0 22-16,0-22 0,0 21 0,0-21 16,0 0-16,0 22 0,0-22 0,-21 0 15,21 21-15,0-20 0,0 20 0,0-21 16,0 21-16,0 1 0,0-22 15,0 21-15,0 1 0,0-22 0,0 21 16,0 0-16,0 1 0,0-22 0,0 21 16,0-21-16,0 22 0,0-1 0,0-21 15,0 22-15,0-22 0,0 21 16,0 0-16,0-20 0,0 20 0,0 0 16,0 1-16,0-1 0,0 0 15,0 1-15,0-1 0,0-21 0,0 21 16,0 1-16,0-1 0,0 0 15,0 1-15,0-1 0,0 0 0,0 1 16,0-1-16,0-21 0,0 22 0,0-1 16,0 0-16,0 1 0,0 20 0,0-21 15,0 1-15,0-1 0,0 0 16,0 1-16,0-1 0,0 22 0,0-22 16,0 0-16,0 1 0,0-1 0,0 0 15,0 1-15,0-1 0,0 0 0,0 22 16,0-22-16,0 0 0,0 1 15,0 20-15,0-20 0,0-1 16,0 21-16,0-20 0,0-1 0,0 0 16,0 1-16,0 20 0,0-20 0,0-1 15,0 0-15,0 1 0,0-1 16,0 21-16,0-20 0,0-1 0,0 22 16,0-22-16,0 0 0,0 1 0,0 20 15,0-21-15,0 1 0,0-1 0,-21 0 16,21 1-16,0-1 0,0 0 15,0 1-15,0-1 0,0 0 0,-21 1 16,21-1-16,0 0 0,0 1 0,0-1 16,0 0-16,0 1 0,0-1 0,0-21 15,0 22-15,0-1 16,0 0-16,0-21 0,0 22 0,-21-1 16,21-21-16,0 22 0,0-1 0,0 0 15,0 1-15,0-22 0,0 21 0,-21 0 16,21 1-16,0-1 0,0 0 15,0 1-15,0-1 0,0 0 0,0 1 16,0-1-16,0 0 0,-22 1 0,22-1 16,0 0-16,0-20 0,0 20 0,-21 0 15,21 1-15,0 20 0,0-21 16,0 1-16,0-1 0,0 0 16,0 1-16,0-1 0,-21 22 0,21-22 15,0 0-15,0 1 0,0-1 0,0 0 16,0 1-16,0-1 0,0 0 15,0 1-15,0-1 0,0 0 0,0 22 16,0-22-16,0 0 0,0 22 0,0-22 16,0 1-16,0-1 0,0 0 0,0 1 15,0 20-15,0-21 0,0 1 16,0-1-16,0 0 0,0 1 0,0-1 16,0 0-16,0 1 0,0 20 0,21-20 15,-21-1-15,0 21 0,0-20 0,0-1 16,0 0-16,0 1 15,0-1-15,21 22 0,-21-22 0,0 0 16,0 1-16,0-1 0,22 0 0,-22 22 16,0-22-16,0 22 0,0-22 15,0 21-15,0-20 0,0 20 0,0-20 16,0-1-16,0 21 0,0-20 0,0-1 16,21 22-16,-21-22 0,0 0 0,0 22 15,0-22-15,21 0 0,-21 22 16,0-22-16,0 22 0,0-22 0,0 22 15,0-22-15,0 0 0,0 1 0,0 20 16,0-21-16,21 1 0,-21-1 0,0 22 16,0-22-16,0 21 15,0-20-15,21 20 0,-21-20 0,0-1 16,0 21-16,0-20 0,0-1 0,0 22 16,0-22-16,0 0 0,0 1 15,0-1-15,0 0 0,0 22 0,21-22 16,-21 0-16,0 1 0,0 20 0,0-20 15,0-1-15,0 21 0,0-20 0,0-1 16,0 0-16,22 1 0,-22-1 16,0 0-16,0 1 0,21-1 0,-21 0 15,0 1-15,0-1 0,0 0 0,0 1 16,0-1-16,0 0 0,0 1 16,0-1-16,0 0 0,0 1 15,0-22-15,0 21 0,0 1 0,0-1 16,0 0-16,0 1 0,0-22 15,0 21-15,21 0 0,-21-20 0,0 20 16,0-21-16,0 21 0,0 1 16,0-1-16,0-21 0,0 22 0,0-1 15,0 0-15,0-21 0,0 22 16,0-1-16,0-21 0,0 0 0,0 22 16,0-22-16,0 0 0,0 21 0,0-20 15,0-1-15,0 0 16,0 0-16,0-42 31</inkml:trace>
  <inkml:trace contextRef="#ctx0" brushRef="#br0" timeOffset="12416.77">10308 889 0,'21'0'47,"0"-21"-47,1 21 0,-1-21 16,0 0-16,0 21 15,0-22-15,22 1 0,-22 0 0,0 0 16,21 21-16,-21-21 0,1 0 0,-1-1 16,0 1-16,-21 0 0,0-21 15,0 21-15,0-1 0,-21 22 0,0-21 16,-1 0-16,-20 0 0,0 21 0,-1 0 16,-20 0-16,21 0 0,-22 0 15,1 21-15,-1 0 0,1 0 0,20 1 16,-20-1-16,42 0 0,-22 21 15,22-21-15,21 1 0,0 20 0,0-21 16,0 21-16,21-20 0,0 20 0,1 0 16,20-21-16,-21 22 15,21-1-15,1 0 0,-22 1 0,21-22 16,-21 21-16,1 1 0,-1-1 0,0 0 16,-21 1-16,0-1 0,0-21 15,0 21-15,-21-20 0,-22 20 0,1-21 16,0 0-16,-22 0 0,-20 1 0,20-1 15,-21-21-15,1 0 0,20 0 16,1 0-16,-1-21 0,1-1 0,20 1 16,1 0-16,0 0 0,21-21 0,-1 20 15,22-20-15,0 0 0,0-22 16,0 22-16,0-22 0,22 22 16,-1-21-16,21 20 0,-21 1 15,22 21-15,20 0 0,-21-1 0,1 22 16,20 0-16,1 0 0,-22 22 0,0-1 15,1 0-15,-1 21 0,0-21 16,-20 22-16,-22-1 0,0-21 0,0 22 16,0-1-16,0-21 0,0 21 0,0-20 15,0-1-15,0 21 0,-22-21 16,22 0-16,-21 1 0</inkml:trace>
  <inkml:trace contextRef="#ctx0" brushRef="#br0" timeOffset="12772.56">10477 1334 0,'0'0'0,"22"-22"15,-1 22-15,-21-21 0,21 21 0,0-21 16,0 21-16,0-21 0,22 0 0,-22 21 15,0-21-15,0-1 0,0 1 16,1 0-16,-22 0 0,0 0 16,0 0-16,0-1 0,-22 22 15,1 0-15,-21 0 0,21 0 16,-22 0-16,22 0 0,-21 22 0,0-1 16,20 0-16,-20 21 0,21-21 15,0 22-15,0-1 0,-1-21 0,22 22 16,0-22-16,0 0 0,0 21 0,0-21 15,0 1-15,22-1 16,-1 0-16,0-21 0,0 0 0,0 0 16,0 0-16,1 0 0,-1 0 0,21 0 15,-21-21-15,22 0 0,-22-1 16,21 1-16,-21 0 0</inkml:trace>
  <inkml:trace contextRef="#ctx0" brushRef="#br0" timeOffset="13068.42">11239 339 0,'0'0'0,"-21"-127"15,21 84-15,-21 22 0,21 0 16,-21 0-16,0 21 0,0 21 16,21 0-16,-22 22 0,1-1 15,0 0-15,21 22 0,-21-1 0,0 1 16,0 20-16,21-20 0,-22 21 15,1-1-15,21 1 0,-21-22 16,0 22-16,21-21 0,0-1 0,0 1 16,-21-22-16,21 0 0,0 1 15,0-22-15,0 21 0,0-21 0,0 0 16,0 1-16,21-22 0,0 0 16,0 0-16,0 0 15,1-22-15,-1 1 0,0 0 0,0 0 16,0 0-16,-21-22 0</inkml:trace>
  <inkml:trace contextRef="#ctx0" brushRef="#br0" timeOffset="13420.34">11197 1122 0,'0'0'0,"-21"63"16,0-63-16,21 22 0,0-1 15,0 0-15,21-21 16,0 0-1,0 0-15,0 0 0,1 0 0,-1-21 16,0 0-16,0 21 0,21-22 16,-20 1-16,-1 0 0,0 0 0,0 0 15,-21 0-15,0-1 0,0-20 0,0 21 16,0 0-16,0 0 0,0-1 16,-21 22-16,0 0 15,0 0-15,-22 22 0,22-1 16,0 21-16,-21-21 0,20 22 15,1-1-15,0-21 0,0 21 0,0 1 16,21-1-16,-21-21 0,21 0 0,0 22 16,0-22-16,0 0 0,21 0 15,0-21-15,0 0 0,0 0 16,22 0-16,-22 0 0,0 0 0,21-21 16,-21 21-16,22-21 0,-1 0 15</inkml:trace>
  <inkml:trace contextRef="#ctx0" brushRef="#br0" timeOffset="13844.31">11874 995 0,'0'0'0,"-21"21"31,0 0-31,0 0 0,21 1 16,-21-1-16,0 0 0,-1 0 15,1 21-15,21-20 0,-21-1 0,0 0 16,21 21-16,0-21 0,-21 1 0,0-22 15,21 21-15,-22 0 0,22 0 16,0-42 15,0 0-15,0 0-16,0-1 16,0-20-16,22 21 0,-1-21 0,0 20 15,0-20-15,0 21 0,0-21 16,1 20-16,-1 1 0,21 21 0,-21-21 15,0 21-15,1 0 0,20 0 0,-21 0 16,0 21-16,-21 0 0,21-21 16,-21 43-16,22-22 0,-22 0 0,0 0 15,0 0-15,0 22 0,0-22 0,0 0 16,0 0-16,0 0 16,0 1-16,-22-1 0,1-21 31,21 21-31,0-42 15,21 21 1,1-21-16</inkml:trace>
  <inkml:trace contextRef="#ctx0" brushRef="#br0" timeOffset="14060.19">12361 1058 0,'0'0'0,"0"22"31,0-1-31,0 0 15,0 0-15,0 0 0,-21 0 16,21 1-16,-21-1 0,21 0 0,0 0 16,0 0-16,-21 0 0,21 1 15,0-1-15,-21-21 16,21 21-16,0-42 31,0 0-15</inkml:trace>
  <inkml:trace contextRef="#ctx0" brushRef="#br0" timeOffset="14230.09">12404 826 0,'0'0'0,"0"-22"16,-22 1-16,1 21 16,0 0-1,0 0-15,21 21 16,0 1-16,0-1 0,0 0 15,0 0-15,0 0 16,0 0-16</inkml:trace>
  <inkml:trace contextRef="#ctx0" brushRef="#br0" timeOffset="15248.32">12509 995 0,'0'21'0,"0"0"15,0 0 1,0 1-16,0-1 0,-21 0 0,21 0 16,0 0-16,0 0 0,0 1 15,0-1-15,-21 0 0,21 0 0,0 0 16,0 0-16,0 1 0,0-1 0,0 0 16,21-21-16,0 0 15,-21 21-15,22-21 0,-1 0 0,0 0 16,0 0-16,0 0 0,0 0 0,1-21 15,-1 0-15,0 21 0,0-21 16,0-1-16,0 1 0,1 0 16,-1-21-16,-21 21 0,21-22 0,-21 22 15,0 0-15,0-21 0,0 20 16,0 1-16,-21 21 16,0 21-1,21 1-15,-22-1 0,22 0 16,0 0-16,0 0 0,0 22 0,-21-22 15,21 0-15,0 0 0,0 0 0,0 22 16,0-22-16,0 0 16,0 0-16,21-21 0,1 0 0,-1 0 15,0 0-15,0 0 16,0 0-16,0 0 0,1 0 16,-1-21-16,0 21 0,-21-21 0,21 0 15,-21-1-15,21 1 0,-21 0 0,0 0 16,0 0-16,0-22 0,0 22 15,0 0-15,0 0 0,0 0 0,0 0 16,0-1-16,0 44 31,0-1-31,0 0 16,0 0-16,0 21 0,0-20 0,0-1 16,-21 0-16,21 0 0,-21 0 15,21 0-15,0 1 16,-21-1-16,0-21 15,21 21-15,0-42 32,0 0-32,0-1 15,0 1-15,0 0 0,0 0 16,21 0-16,0-22 0,0 22 0,0-21 16,0 21-16,1 0 0,-1-22 0,0 22 15,0 21-15,0-21 16,0 21-16,1 0 0,-1 0 0,0 21 15,0 0-15,0 0 0,-21 1 0,21-1 0,-21 0 16,0 0-16,0 21 16,0-20-16,0-1 0,0 0 0,0 0 15,0 0-15,0 0 0,0 1 0,0-1 16,-21-21 0,21-21 15,0-1-31,0 1 15,0 0-15,21-21 0,1 21 16,-1-22-16,0 1 0,0 21 0,0-22 16,0 1-16,22 21 0,-22 0 15,0 21-15,0 0 16,0 0-16,-21 21 0,0 0 16,0 0-16,0 22 0,0-22 15,0 21-15,0-21 0,0 0 0,0 22 16,0-22-16,0 0 0,0 0 0,0 0 15,0 1-15,0-1 16,-21-21 0</inkml:trace>
  <inkml:trace contextRef="#ctx0" brushRef="#br0" timeOffset="15929.94">14203 931 0,'21'0'31,"0"-21"-31,0 21 0,-21-21 0,21 0 16,1 0-16,20 21 0,-21-21 0,0-1 15,0-20-15,1 21 0,20 0 16,-21 0-16,0-22 0,-21 22 0,0 0 15,21-21-15,-21 20 0,0 1 16,0 0-16,0 0 0,-21 0 16,0 21-16,-21 0 0,-1 0 0,1 0 0,-21 21 15,20 0-15,-20 0 16,-1 22-16,22-22 0,0 21 0,-1 0 16,22 22-16,-21-22 0,21 1 0,-1-1 15,22 0-15,0 1 0,0-1 16,0 0-16,0-21 0,0 22 0,22-22 15,-1 0-15,0 0 0,0-21 0,21 21 16,-20-21-16,20 0 0,-21 0 16,21 0-16,-20 0 0,20 0 0,-21 0 15,0 0-15,0 0 0,-42 0 32,0 0-32,0 0 0,-21 22 15,-1-22-15,1 21 0,21 0 0,-22 0 16,1 0-16,21 0 0,-21 22 15,20-22-15,1 0 0,0 0 0,0 0 16,21 1-16,0-1 0,0 0 0,0 0 16,0 0-16,0 0 0,21-21 15,0 22-15,0-22 0,1 0 0,20 0 16,0 0-16,-21 0 0,22 0 0,-1-22 16,-21 22-16,22-21 0,-22 0 15,0 0-15,0 0 0</inkml:trace>
  <inkml:trace contextRef="#ctx0" brushRef="#br0" timeOffset="16392.66">14351 1185 0,'0'0'0,"0"-21"0,21 0 15,0 21-15,0 0 16,1 0-16,-1 0 0,21 0 16,-21 0-16,0 21 0,1 0 15,-1 1-15,0-1 0,0 0 0,0 21 16,-21-21-16,21 1 0,-21-1 15,0 0-15,0 0 0,0 21 0,-21-20 16,0-1-16,0 0 0,0-21 0,0 21 16,-1 0-16,1-21 15,0 0-15,21 21 0,0-42 32,0 0-32,21 0 15,-21 0-15,21 0 0,1-1 16,-1-20-16,21 21 0,-21-21 0,0 20 15,1-20-15,-1 0 0,0 21 16,0-1-16,0 1 0,0 0 0,1 0 16,-22 0-16,21 21 0,-21 21 15,0 0 1,-21 0-16,-1 0 0,1 1 0,0-1 16,0 21-16,0-21 0,0 0 15,21 1-15,-22 20 0,22-21 16,-21 0-16,21 0 0,0 1 15,0-1-15,0 0 0,0 0 16,21-21-16,1 0 16,-1 0-16,0 0 0,21 0 15,-21 0-15,1-21 0,20 0 0,0 21 16,1-21-16</inkml:trace>
  <inkml:trace contextRef="#ctx0" brushRef="#br0" timeOffset="16632.3">15452 1101 0,'0'-43'16,"-22"43"0,1 0-16,0 0 0,0 22 0,-21-1 15,20-21-15,-20 21 0,21 21 0,-21-21 16,20 1-16,1-1 0,0 21 16,0-21-16,21 0 0,0 22 0,-21-22 15,21 0-15,0 0 0,0 0 0,0 1 16,0-1-16,0 0 0,21 0 15,0-21-15,0 0 0,0 0 16,1 0-16,20 0 0,-21 0 0,0 0 16,22 0-16,-22-21 15,21 0-15,-21 0 0,0 21 0</inkml:trace>
  <inkml:trace contextRef="#ctx0" brushRef="#br0" timeOffset="16992.12">15663 1164 0,'-21'0'0,"0"0"16,0 21-16,21 1 16,0-1-16,0 0 15,21-21 1,0 0 0,21 0-16,-20 0 0,-1 0 15,0 0-15,0-21 0,21 21 0,-20-21 16,-1 21-16,0-22 0,-21 1 15,21 0-15,-21 0 0,21 0 16,-21 0-16,0-1 0,0 1 0,-21 21 16,0 0-16,0 0 15,-22 0-15,22 0 0,0 21 0,-21 1 16,21-1-16,-22 0 0,22 0 0,-21 21 16,21-20-16,-1 20 0,1-21 15,21 0-15,0 0 0,0 22 16,0-22-16,0 0 0,21 0 15,1 0-15,-1-21 0,0 0 16,21 0-16,1 0 0,-22 0 0,21 0 16,0 0-16,1 0 0,20 0 0</inkml:trace>
  <inkml:trace contextRef="#ctx0" brushRef="#br0" timeOffset="17299.93">16404 1058 0,'0'0'0,"0"-21"0,0 0 15,-21 21-15,0 0 0,0 0 16,-1 0-16,1 21 0,0 0 16,0 1-16,21-1 0,-21 21 15,0 0-15,-1 1 0,1-1 0,21 0 0,0 1 16,-21-1-16,21 22 0,-21-22 16,21 21-16,-21 1 0,21-1 15,0 1-15,-21-1 0,-1 1 0,22-1 16,-21 1-16,0-1 0,0-20 0,0 20 15,0-20-15,-22-1 0,22 0 16,0 22-16,0-43 0,0 21 0,21-21 16,0 1-16,-22-1 0,22 0 0,0-42 31,0 0-31,0-1 16,22 1-16,-22 0 0,21-21 0,0-1 15,0 1-15,0 0 0</inkml:trace>
  <inkml:trace contextRef="#ctx0" brushRef="#br0" timeOffset="17580.87">16087 1334 0,'21'-64'0,"-42"128"0,42-170 0,-21 42 15,21 22-15,-21 0 0,0-1 0,21 22 16,0 0-16,0 0 0,1 0 16,20 21-16,-21 0 0,0 0 0,22 0 15,-22 21-15,0-21 0,21 21 16,-21 21-16,1-21 0,-22 1 15,0 20-15,0 0 0,0-21 0,0 22 16,0-22-16,-22 21 0,1-21 16,-21 1-16,21-1 0,-22 0 0,22 0 15,-21 0-15,0 0 0,-1-21 0,22 0 16,0 22-16,-21-22 0,20 0 16,22-22 15,22 1-31,-1 0 0,0 0 0,0 0 15</inkml:trace>
  <inkml:trace contextRef="#ctx0" brushRef="#br0" timeOffset="18720.66">16785 466 0,'0'0'0,"-21"0"16,0 0-16,21 42 15,-21-21-15,-1 0 0,1 22 16,0-1-16,0 0 0,0 22 0,0-22 16,-1 22-16,22-1 0,-21 1 15,0-22-15,21 22 0,-21-22 0,21 0 16,0 1-16,0-1 0,0 0 0,0-21 16,0 1-16,0-1 0,0 0 15,21 0-15,0-21 16,0 0-16,1 0 0,-1 0 0,0 0 15,0 0-15,21-21 0,-20 0 16,-1 21-16,0-21 0,0-1 0,0-20 16,0 21-16,1 0 0,-1-22 0,-21 22 15,0 0-15,21 0 0,-21 0 16,21 0-16,-42 42 31,0 0-31,21 0 0,0 21 16,-21-20-16,-1-1 0,22 0 0,-21 0 15,21 21-15,0-20 0,-21-1 16,21 0-16,0 0 16,0 0-16,21-21 15,0 0-15,1 0 0,-1 0 0,0 0 16,0 0-16,0 0 0,0 0 16,1-21-16,20 21 0,-21-21 0,21 0 15,-20 0-15,20-1 0,-21 1 0,0 0 16,22-21-16,-22 42 0,0-21 15,-21-1-15,-21 44 32,0-1-17,21 0-15,-22 0 0,22 0 0,-21 0 16,21 1-16,-21-1 0,21 0 16,0 0-16,0 0 0,0 0 15,21-21-15,0 0 16,1 0-16,-1 0 0,0 0 0,0 0 15,0 0-15,0-21 16,1 21-16,-1-21 0,-21 0 0,0 0 16,0 0-16,0-1 0,0 1 15,0 0-15,0 0 0,0 0 0,-21 0 16,-1-1-16,1 1 0,0 21 0,0-21 16,21 0-1,-21 21-15,21-21 16,21 21-16,0 0 0,21 0 15,1 0-15,-1-21 0,0 21 16,1 0-16,-1 0 0,0 0 0,22 0 16,-22 0-16,1 21 0,-22 0 0,21 0 15,-21 0-15,0 0 0,1 1 16,-22-1-16,0 0 0,0 21 0,0-21 16,0 1-16,0-1 0,-22 0 0,22 0 15,-21 0-15,0 0 0,21 1 16,-21-22-16,0 21 0,0-21 15,-1 0 1,22-21 15,0-1-31,0 1 0,22 0 0,-1 0 16,0 0-16,0-22 0,0 22 16,0-21-16,22 0 0,-22-1 0,21 1 15,-21 21-15,22-22 0,-1 22 0,-21 0 16,0 0-16,1 21 0,-1 0 15,0 0-15,0 0 0,-21 21 0,21 0 16,-21 0-16,0 1 0,0 20 0,0-21 16,0 21-16,0-20 15,0-1-15,-21 21 0,0-21 0,21 0 16,-21 1-16,21-1 0,0 0 0,-21-21 16,21 21-16,-22-21 0,22 21 15,-21-21 1,21-21-1,0 0-15,0 0 16,0 0-16</inkml:trace>
  <inkml:trace contextRef="#ctx0" brushRef="#br0" timeOffset="18900.57">17928 635 0,'0'0'0,"-21"0"0,0-21 16,0 21-16,-1 0 15,1 0 48,0 0-63,0 0 0,0 0 0</inkml:trace>
  <inkml:trace contextRef="#ctx0" brushRef="#br0" timeOffset="19124.43">16743 699 0,'0'0'0,"-21"0"0,21 21 0,21-21 15,0 0 1,0 0-16,21 0 0,-20 0 16,20 0-16,21 0 0,-20 0 0,-1 0 15,22 0-15,-22 0 0,0 0 16,1 0-16,-1 0 0,-21 0 0,21 0 15,-20 0-15,-1 0 16,-42 0 0</inkml:trace>
  <inkml:trace contextRef="#ctx0" brushRef="#br0" timeOffset="25243.66">19156 423 0,'0'0'0,"21"-42"0,-21 21 0,0 0 0,0-22 16,0 22-16,0 0 0,0 0 0,0-21 15,0 20-15,0 1 0,0 0 0,0 0 16,0 0-16,0 0 16,0-1-16,0 1 0,0 0 15,0 42 32,0 0-31,-21 1-16,21-1 0,0 0 0,0 0 15,-21 0-15,21 22 16,0-22-16,0 21 0,0-21 0,0 22 16,0-1-16,0-21 0,-22 21 0,22-20 15,0 20-15,0 0 0,-21 1 16,21-22-16,0 21 0,0 0 0,0 1 15,0-22-15,0 21 0,0 1 0,0-1 16,0 0-16,0 1 0,0-1 0,0 21 16,0-20-16,0-1 0,0 0 15,0 1-15,21-1 0,-21 0 0,0-20 16,0 20-16,0 0 0,0 1 0,0-1 16,0 0-16,0 1 0,0-1 15,0 0-15,0 1 0,0-1 16,0 0-16,0 1 0,0-1 0,22 0 15,-22 1-15,0-1 0,0-21 0,0 21 16,0 1-16,0-22 0,0 21 16,0 1-16,0-22 0,0 21 0,0 0 15,0 1-15,0-1 0,-22 22 0,22-22 16,0 0-16,-21 22 0,21-22 0,-21 22 16,21-22-16,-21 21 0,21-20 15,0 20-15,0-20 0,0 20 0,-21-21 16,21 22-16,0-22 0,-21 1 0,21 20 15,0-21-15,0 1 0,0 20 16,0-20-16,0-1 0,-22 21 16,22-20-16,0-1 0,0 0 0,0 1 15,-21-1-15,21 22 0,0-22 0,0 21 16,0-20-16,0 20 0,-21 1 0,21-1 16,-21-20-16,21 20 0,-21 1 0,21-22 15,0 21-15,0-20 0,0 20 16,-21 1-16,21-22 0,-22 22 0,22-22 15,0 21-15,0 1 0,0-22 0,-21 22 16,21-1-16,-21-20 0,21 20 0,0-21 16,0 22-16,0-1 0,-21-20 0,21 20 15,-21 1-15,21-22 0,-21 22 16,21-1-16,0-21 0,0 22 16,0-1-16,0-20 0,0 20 0,0-20 15,-22 20-15,22-21 0,0 22 0,0-22 16,0 22-16,0-22 0,0 22 0,0-22 15,0 21-15,0-20 0,0 20 0,22 1 16,-22-22-16,0 22 0,0-22 0,0 0 16,0 22-16,21-22 0,-21 22 15,0-22-15,0 21 0,0 1 16,0-22-16,0 22 0,0-1 0,0-20 0,0 20 16,0 1-16,0-22 0,21 21 0,-21-20 15,0 20-15,0 1 0,0-22 16,0 22-16,0-22 0,0 21 0,0 1 15,0-1-15,21-20 0,-21 20 0,0 1 16,0-22-16,0 22 0,0-22 0,0 21 16,0-20-16,0 20 0,0 1 15,0-22-15,0 22 0,0-1 0,0 1 16,0-1-16,0-21 0,0 22 0,0-1 16,0-20-16,0 20 0,0 1 0,0-22 15,0 22-15,0-1 0,0 1 16,0-1-16,0 1 0,0-1 0,0-21 15,0 22-15,0-1 0,0 1 0,0-1 16,0-20-16,0 20 0,0 1 0,0-1 16,0 22-16,0-22 0,0 1 15,0-1-15,0 1 0,0-1 0,0 1 16,0-1-16,0 1 0,0-1 0,0 22 16,0-21-16,21-1 0,-21 1 0,0-1 15,0 22-15,0-22 0,21 1 0,-21-1 16,0 1-16,0-1 0,0 1 0,0-1 15,0 1-15,0 20 0,0-20 0,0-1 16,0 22-16,0-21 0,0-1 16,0 1-16,0-1 0,0 22 0,0-22 15,0 1-15,0-1 0,0 22 16,0-22-16,0 1 0,0 21 0,0-22 16,0 1-16,0-1 0,0 1 0,0-1 15,0 1-15,0 20 0,0-20 0,0-1 16,0 1-16,0 20 0,0-20 15,0-1-15,0 1 0,0-1 0,0 1 16,0-1-16,0 22 0,0-21 0,0-1 16,0 22-16,0-22 0,22 1 0,-22 20 15,0-20-15,21-1 0,-21 1 0,0 21 16,0-22-16,0 1 0,21-1 16,-21 22-16,0-22 0,21 1 15,-21-1-15,0 1 0,0-1 0,0 1 16,0-1-16,0 1 0,0-1 0,21 1 15,-21-1-15,0 1 0,0-1 0,0 1 16,0-1-16,0 1 0,0-1 16,0-20-16,0 20 0,0 1 0,0-22 15,0 21-15,0 1 0,0-22 0,0 22 16,0-22-16,0 22 0,0-22 0,0 0 16,0 22-16,0-22 0,0 0 15,0 1-15,0-1 0,0 0 0,0-20 16,0 20-16,0 0 0,0-21 15,0 22-15,0-22 0,0 21 0,0-21 16,0 22-16,0-1 0,0-21 16,0 22-16,0-22 0,0 0 0,0 21 15,0-21-15,0 1 0,0-1 0,0 21 16,0-21-16,0 0 0,0 1 16,0-1-16,0 0 0,0 0 0,0 0 15,0 0-15,0 1 0,0-1 16,0 0-16,0 0 0,0 0 15,0 0-15,0 1 16,0-1-16,0 0 16,0 0-16,0 0 15,0 0-15,0 1 16,0-1-16,0 0 16,0 0-16,0 0 15,0 0-15,0 1 0,0-1 16,0 0-1,0 0-15,0 0 16,0-42 0</inkml:trace>
  <inkml:trace contextRef="#ctx0" brushRef="#br0" timeOffset="28655.68">19685 931 0,'0'-21'0,"21"0"32,-21 0-17,21 21-15,-21-21 16,0 0-16,0-1 0,0 1 16,0 0-1,0 0-15,0 0 0,0 0 16,0-1 15,0 44-15,0-1-16,0 0 0,0 21 15,0-21-15,0 22 0,-21-1 16,0 0-16,21 1 0,-21 20 0,0-20 16,-1-1-16,22 0 0,-21 1 0,21-1 15,0 0-15,-21-21 0,21 22 16,-21-22-16,21 0 0,0 0 15,0 0-15,0 1 0,21-22 32,0 0-17,0-22-15,1 1 0,-1 0 0,0 0 16,0 0-16,0 0 0,0-1 0,22-20 16,-22 21-16,0 0 0,-21 0 15,21-1-15,0 1 0,1 0 0,-1 0 16,0 21-1,0 0 1,-21 21-16,0 0 0,0 0 0,0 1 16,0-1-16,0 0 0,0 21 15,0-21-15,0 1 0,0-1 16,0 0-16,0 0 0,21 0 16,-21 0-16,21-21 0,-21 22 15,22-22-15,-1 0 0,0 0 16,0 0-16,0 0 0,0-22 15,1 1-15,-1 21 0,21-21 0,-21 0 16,0 0-16,1-22 0,-1 22 0,0 0 16,0-21-16,0-1 0,0 1 15,1 0-15,-1-1 0,-21 1 16,0 21-16,0-21 0,21 20 0,-21 1 0,0 0 16,0 0-1,0 42 1,0 0-16,-21 0 0,0 1 15,21 20-15,0 0 0,0-21 16,-22 22-16,22-1 0,-21 0 0,21-20 16,0 20-16,0-21 0,0 21 0,0-20 15,0-1-15,0 0 0,21-21 16,1 21-16,-1 0 0,0-21 0,0 0 16,0 0-16,22 0 0,-22 0 0,0 0 15,21 0-15,-21-21 0,22 21 16,-1-21-16,-21 0 0,22 0 0,-22-1 15,21 1-15,-21-21 0,0 0 16,1-1-16,20 1 0,-21 0 16,-21-22-16,21 22 0,0-22 0,-21 1 15,0 20-15,0-20 0,0 21 0,0-1 16,0 22-16,0-21 0,0 21 16,0-1-16,-21 22 15,0 0-15,21 22 0,-21-1 16,0 0-16,21 21 0,0 1 15,-21-1-15,21 0 0,-22 1 0,22-1 16,0 21-16,0-20 0,0-1 16,-21 0-16,21 1 0,0-1 0,-21 0 15,21-20-15,0-1 0,-21 21 16,21-21-16,0 0 0,0 1 16,21-44 15,0 1-16,0 0-15,-21 0 0,22 0 16,-1 0-16,-21-1 0,21 1 16,0 0-16,0 21 15,0 21 1,-21 0 0,0 1-16,0-1 0,0 0 15,0 0-15,0 0 0,0 0 16,0 1-16,22-22 15,-22 21-15,21 0 0,0-21 0,0 0 16,0 0-16,0 0 0,1 0 16,-1 0-16,21 0 0,-21 0 15,22 0-15,-22-21 0,21 21 0,-21-21 16,22-1-16,-1 1 0,-21 21 0,21-42 16,-20 21-16,20 0 0,-21-1 0,0-20 15,0 21-15,1-21 0,-22 20 16,0 1-16,0-21 0,0 21 15,0 0-15,-22 21 16,1 21 0,21 0-16,-21-21 0,0 21 0,0 21 15,0-20-15,-1-1 0,1 0 0,21 21 16,0-21-16,-21 1 0,21-1 16,-21 0-16,21 0 0,0 0 0,0 0 15,0 1-15,0-1 0,21 0 16,0-21-16,0 0 0,1 0 15,20 0-15,-21 0 0,21 0 0,1 0 16,-1 0-16,0 0 0,-20 0 0,20-21 16,0 21-16,1-21 0,-22-1 15,0 22-15,21-21 0,-21 0 16,1-21-16,-22 21 0,21-1 0,0 1 16,-21 0-16,21 0 0,-21 0 0,0 0 15,0-1-15,0 1 16,0 42-1,0 1 1,-21-22-16,21 21 0,-21 0 16,21 0-16,0 0 0,0 0 0,0 1 15,-21-1-15,21 0 0,-22 0 0,22 0 16,0 0 0,0 1-16,0-1 0,0 0 15,0 0-15,0-42 63,0 0-63,0 0 0,0-1 15,0 1-15,0-21 0,0 21 16,0 0-16,0-22 0,22 22 0,-1 0 16,-21-21-16,21 20 0,0 1 0,-21 0 15,21 0-15,0 0 0,1 21 16,-1-21-16,0-1 0,0 22 15,0 0-15,43-21 16,-43 21-16,0 0 0,0 0 16,22 21-16,-22 1 0,0-22 0,0 21 15,0 0-15,-21 0 0,0 21 0,21-20 16,-21-1-16,0 0 0,0 0 16,0 21-16,0-20 0,0-1 0,-21 0 15,21 0-15,-21-21 0,21 21 0,0 0 16,-21 1-1,21-1 17,0-42 15,0-1-47</inkml:trace>
  <inkml:trace contextRef="#ctx0" brushRef="#br0" timeOffset="31868.67">24532 0 0,'-21'0'109,"0"0"-93,21 21 46,0 0-62,0 1 0,0 20 0,-21-21 16,21 0-16,0 22 0,0-22 0,0 21 15,0-21-15,0 0 0,0 22 16,0-22-16,0 21 0,0-21 0,0 22 16,0-22-16,0 0 0,0 0 0,0 22 15,0-22-15,0 0 0,0 0 16,0 0-16,0 0 0,0 1 0,21 20 15,-21-21-15,0 0 0,0 0 16,0 22-16,0-22 0,0 0 0,21 21 16,-21-20-16,0 20 0,0-21 0,0 0 15,0 0-15,21 1 16,-21-1-16,0 0 0,0 0 0,0 0 16,0 0-16,0-42 46,0 0-46,0 0 16,0 0-16,0 0 16,0-1-16,0 1 0,0 0 0,21 21 15,-21-21-15,21 0 0,-21-22 16,0 22-16,0 0 0,0 0 16,0 0-16,0-22 0,0 22 0,0 0 0,0-21 15,0 21-15,0-1 0,0-20 16,0 21-16,0-21 0,0 20 15,0-20-15,0 21 0,-21-21 0,21 20 16,0 1-16,-21-21 0,21 21 0,0-22 16,-21 22-16,21-21 0,0 21 15,0 0-15,0-1 0,0 1 0,0 0 16,0 0 0,0 42-1,0 0-15,0 0 0,-21 1 16,21-1-16,0 0 15,0 21-15,0-21 0,0 22 0,0-22 16,-21 21-16,21-21 0,0 22 0,0-22 16,0 21-16,0-21 0,0 22 15,0-1-15,0-21 0,0 22 0,0-1 16,0 0-16,0-21 0,0 22 16,0-1-16,0 0 0,0 1 0,0-22 15,0 21-15,0 1 0,0-22 0,0 21 16,0-21-16,0 22 0,0-22 15,0 21-15,0-21 0,0 22 0,0-22 16,0 0-16,0 21 0,0-21 0,0 22 16,0-22-16,0 21 15,0-21-15,0 22 0,-22-22 0,22 21 0,0 1 16,0-22-16,0 21 0,0 0 16,0-20-16,0 20 0,0-21 15,0 21-15,0 1 0,0-22 0,0 21 16,0-21-16,0 1 0,-21 20 0,21-21 15,0 0-15,0 22 0,0-22 0,0 0 16,-21 21-16,21-21 0,0 1 16,0 20-16,0-21 0,0 21 0,0-20 15,-21 20-15,21-21 0,0 0 0,-21 22 16,21-22-16,0 21 16,0-21-16,0 22 0,0-22 0,0 0 15,0 21-15,0-21 0,0 1 0,0 20 16,0-21-16,0 0 0,0 0 15,0 1-15,-21 20 0,21-21 0,0 0 16,0 0-16,-22 22 0,22-22 0,0 21 16,0-21-16,0 22 0,0-22 15,0 21-15,-21 1 0,21-22 0,0 21 16,-21 0-16,21-20 0,0 20 0,0 0 16,0 1-16,0-22 0,-21 21 0,21 0 15,0-20-15,0 20 0,-21-21 16,21 21-16,0 1 0,0-1 0,0 0 15,0-20-15,0 20 0,0 0 16,0 1-16,0-1 0,0 0 0,-21 1 16,21-1-16,0 0 0,-22 1 15,22-1-15,0 0 0,0 1 0,0-1 16,0-21-16,0 21 0,-21 1 0,21-1 16,0 0-16,0 1 0,0-1 0,0 0 15,0 1-15,0-22 0,0 21 16,0 1-16,0-1 0,0-21 0,-21 21 15,21-20-15,0 20 0,0-21 0,0 21 16,0-20-16,0-1 0,0 21 16,0-21-16,0 22 0,0-22 15,0 0-15,-21 21 0,21-21 0,0 22 16,0-22-16,0 21 0,0-21 0,0 22 16,0-1-16,-21-21 0,21 22 0,0-22 15,0 21-15,0-21 0,0 22 16,0-22-16,0 21 0,0-21 0,0 22 15,0-22-15,0 21 0,0-21 0,0 22 16,0-22-16,0 21 0,0-21 0,0 22 16,0-1-16,0-21 0,0 21 15,-21 1-15,21-1 0,0 0 0,0-20 16,0 20-16,0 0 0,0 1 16,0-1-16,0-21 0,0 21 0,0 1 0,0-22 15,0 21-15,0 1 16,0-22-16,-22 21 0,22 0 0,0-20 15,0 20-15,0 0 0,0 1 0,0-1 16,0 0-16,0 22 0,0-22 0,0 0 16,-21 1-16,21-1 0,0 22 0,-21-22 15,21 0-15,0 1 0,0 20 16,0-21-16,0 1 0,0 20 0,-21-20 16,21 20-16,0-21 0,-21 22 0,21-22 15,0 22-15,0-22 0,0 0 0,0 22 16,0-22-16,0 1 0,0-1 15,0 0-15,0 1 0,0 20 16,0-21-16,0 1 0,0 20 0,0-20 16,0-1-16,0 21 0,0-20 0,0 20 15,0-20-15,0-1 0,-21 21 0,21-20 16,0-1-16,0 22 0,0-22 16,-22 21-16,22-20 0,0 20 0,0 1 15,0-22-15,0 22 0,0-1 0,0 1 16,0-22-16,0 21 0,0-20 0,0 20 15,0-20-15,0 20 0,0-21 0,0 22 16,0-1-16,0-20 16,0 20-16,0-20 0,0 20 0,0 1 15,0-22-15,0 21 0,0-20 0,0 20 0,0-20 16,0-1-16,0 21 0,0-20 16,0 20-16,0-20 0,0 20 0,0-21 15,0 22-15,0-1 0,0-20 16,0 20-16,0-20 0,0 20 0,0-21 15,0 1-15,0 20 0,0-20 0,0-1 16,22 21-16,-22-20 0,0 20 0,0-20 16,0 20-16,0-21 0,0 22 15,0-22-15,0 1 0,0 20 0,0-21 16,0 1-16,0 20 0,21-20 16,-21-1-16,0 21 0,0-20 0,0 20 15,0 1-15,0-22 0,0 22 0,0-22 16,21 21-16,-21 1 0,0-22 15,0 22-15,0-22 0,0 22 0,0-22 16,0 0-16,0 22 0,21-1 0,-21-20 16,0 20-16,0 1 0,21-22 0,-21 21 15,0-20-15,0 20 0,0 1 16,21-22-16,-21 22 0,0-22 0,22 21 16,-22-20-16,0 20 0,0 1 0,0-1 15,0-20-15,0 20 0,0 1 0,0-22 16,0 21-16,0 1 15,0-22-15,0 22 0,0-22 0,0 22 16,0-22-16,0 21 0,0 1 0,0-1 16,0 1-16,0-22 0,0 22 0,0-1 15,0 1-15,0-22 0,0 22 16,0-22-16,0 21 0,0 1 0,0-22 16,0 22-16,0-1 0,0 1 0,0-1 15,0-20-15,0 20 0,0 1 16,0-1-16,0-21 0,0 22 0,0-22 15,0 22-15,0-22 0,0 22 0,0-22 16,0 21-16,0-20 0,0 20 16,0-20-16,0 20 0,0-21 15,21 22-15,-21-22 0,21 1 0,-21 20 16,0-21-16,0 1 0,0-1 16,21 22-16,-21-22 0,0 21 0,0-20 15,0 20-15,0-20 0,0 20 0,0-21 16,0 22-16,0-22 0,21 22 15,-21-22-15,0 22 0,0-22 0,0 0 16,0 22-16,0-22 0,0 0 16,0 22-16,0-22 0,0 1 0,0 20 15,0-21-15,21 1 0,-21-1 16,0 0-16,0 1 0,0-1 0,0 0 16,0-20-16,0 20 15,0-21-15,0 21 0,22-20 0,-22-1 16,21 0-16,-21 0 0,0 0 15,0-42 1,21 0 0,-21-21-16,21 20 0</inkml:trace>
  <inkml:trace contextRef="#ctx0" brushRef="#br0" timeOffset="36400.19">25548 677 0,'21'0'31,"0"0"-31,1 0 16,-1 0-16,0-21 0,0 21 0,0-21 16,22 0-16,-22 21 0,0-21 0,0 0 15,0 21-15,0-22 0,1 1 16,-22 0-16,0 0 0,-22 0 16,1 21-16,-21 0 0,0 0 15,-1 0-15,-20 0 0,20 0 16,-20 21-16,-1 0 0,22 0 0,-21 0 15,20 1-15,1-1 0,21 0 16,-22 0-16,22 0 0,21 22 0,0-22 16,0 0-16,0 21 0,0-21 15,21 1-15,22 20 0,-22-21 16,21 21-16,-21-20 0,22-1 0,-1 21 16,0-21-16,1 0 0,-22 22 0,21-22 15,-21 0-15,1 0 0,-1 0 16,-21 1-16,0-1 0,0 0 0,0 0 15,-21 0-15,-1-21 0,1 21 0,-21 1 16,0-22-16,-1 0 0,1 0 16,0 0-16,-22 0 0,22 0 0,-1 0 15,22-22-15,-21 22 0,21-21 16,0 0-16,-1-21 0,1 21 16,21-1-16,0-20 0,0 0 0,0 21 15,0-22-15,0 1 0,0 0 16,21 20-16,1 1 0,-22 0 0,21 21 15,0 0-15,0 0 16,-21 42-16,0-20 0,21-1 16,-21 21-16,21-21 0,-21 22 0,0-1 15,0-21-15,0 21 0,0-20 16,22 20-16,-22-21 0,21 0 0,-21 0 16,21 1-16,0-1 0,0-21 15,0 21-15,1-21 0,-1 0 16,21 0-16,-21 0 0,22 0 0,-1-21 15,0 21-15,1-21 0,20-1 16,-21 1-16,1 0 0,-1 0 16,0 0-16,1 0 0,-1-22 0,-21 22 15,0 0-15,1 0 0,-1 0 0,-21-1 16,21 1-16,-42 42 31,0 1-31,-1-1 16,1 0-16,0 21 0,-21-21 0,21 1 15,-1-1-15,22 21 0,-21-21 16,21 0-16,0 1 0,0-1 0,0 0 16,21-21-16,1 0 15,-1 0-15,0 0 0,0 0 16,21 0-16,1 0 0,-1 0 16,-21-21-16,22 21 0,-1-21 0,0-1 15,-21 1-15,22 0 0,-22-21 0,0 21 16,0-1-16,0-20 0,-21 0 15,0 21-15,0-22 0,0 1 0,0 0 16,-21-1-16,0 22 0,0 0 0,0 0 16,-22 0-16,22 21 0,-21 0 15,0 0-15,20 0 0,-20 21 0,0 0 16,-1 0-16,1 21 0,21 1 16,-21-22-16,20 21 0,1 1 15,0-1-15,21-21 0,0 21 0,0-20 16,0-1-16,21 0 0,0 0 15,22 0-15,-22 0 0,21-21 0,1 0 16,-1 0-16,0 0 0,1 0 0,20 0 16,-21-21-16,1 21 0,-1-21 15,0 0-15,1 0 0,-1-22 0,-21 22 16,22-21-16,-1 0 0,-21-1 0,0 1 16,0 0-16,1-22 0,-1 22 15,-21-22-15,0 22 0,0-22 0,0 22 16,0 0-16,0-1 15,0 1-15,0 0 0,0 21 0,0-1 16,0 1-16,-21 42 16,-1 22-16,1-22 15,21 21-15,-21 1 0,0 20 0,0-21 16,21 22-16,-21-22 0,-1 22 0,22-1 16,-21-20-16,21-1 0,0 21 15,0-20-15,0-22 0,0 21 0,0 1 16,0-22-16,0 0 0,21 0 15,1 0-15,-1-21 0,0 0 16,0 0-16,0 0 0,0 0 0,1 0 16,20 0-16,-21-21 0,0 21 15,22-21-15,-22 0 0,0 0 0,21-1 16,-21-20-16,1 21 0,-22 0 16,21 0-16,0-22 0,-21 22 15,21 21-15,-21-21 0,0 42 31,0 0-31,0 0 0,0 1 16,-21-1-16,21 0 0,-21 21 0,21-21 16,0 1-16,0-1 0,0 0 15,0 0-15,0 0 0,0 0 16,21-21 0,0 0-16,0 0 0,0 0 15,1 0-15,-1 0 0,0-21 0,0 21 16,21-21-16,-20 0 0,-1 21 0,0-21 15,0-22-15,0 22 0,0 0 16,-21-21-16,0 21 0,22-22 0,-22 22 16,21 0-16,-21 0 0,0 0 0,0-1 15,0 44 1,0-1-16,-21 21 16,21-21-16,-22 0 0,22 1 15,-21 20-15,21-21 0,0 0 0,0 0 16,0 22-16,0-22 0,0 0 15,0 0-15,0 0 16,21-21-16,1 0 0,-1 0 0,0 0 16,21 0-16,-21 0 0,1 0 0,-1 0 15,21-21-15,43-21 16,-64 21-16,0 0 0,21-1 16,-20-20-16,-1 0 0,0-1 15,0-20-15,0 21 0,0-22 0,1 1 16,-1-1-16,0 1 0,0 20 0,0-20 15,-21-1-15,0 22 0,0 0 16,0-1-16,0 22 0,0 0 0,0 0 16,-21 21-16,0 0 15,0 0-15,0 21 0,-1 0 16,-20 21-16,21 1 0,0-1 0,0 0 16,-22 1-16,43-1 0,-21 22 15,0-22-15,21 0 0,0 22 0,-21-22 16,21 0-16,0 1 0,0-1 15,0 0-15,0-20 0,21 20 0,0-21 16,0 0-16,-21 0 0,21 1 0,1-22 16,-1 21-16,0-21 0,0 0 15,0 0-15,22 0 0,-22 0 0,0 0 16,0 0-16,21-21 0,-20 21 0,-1-22 16,0 1-16,0 0 0,0 0 15,0 0-15,1-22 0,-1 22 16,21-21-16,-42 21 0,21 0 15,0-1-15,-21 1 0,22 0 0,-22 42 32,0 0-32,-22 1 15,1-1-15,0 0 0,21 0 0,-21 0 16,21 22-16,-21-22 0,21 0 16,0 0-16,0 0 0,0 0 0,0 1 15,0-1-15,42-21 31,-21 0-31,0 0 0,1 0 0,-1 0 0,0 0 16,21-21-16,-21-1 0,1 22 16,-1-21-16,0 0 0,0 0 15,0-21-15,0 20 0,1 1 0,-1 0 16,0-21-16,0 42 0,-21-21 16,21-1-16,-21 44 15,0-1 1,0 0-16,0 0 0,-21 0 0,0 0 15,21 1-15,-21-1 0,21 0 0,0 0 16,0 0-16,0 0 0,0 1 16,0-1-16,21 0 15,0-21 1,0 0-16,0 0 0,1 0 16,-1 0-16,21-21 0,-21 21 0,0-21 15,1-1-15,-1 1 0,0 0 16,0 0-16,0 0 0,-21 0 0,21-22 15,-21 22-15,0-21 0,0-1 0,0 22 16,0-21-16,0 21 0,-21 0 16,0-1-16,0 1 0,0 21 0,0 0 15,-1 0-15,1 0 0,0 0 16,-21 21-16,21 1 0,-1 20 0,-20-21 16,21 0-16,0 22 0,0-22 15,21 21-15,0-21 0,0 22 16,0-22-16,0 0 0,0 0 0,0 0 15,21 0-15,0 1 0,0-22 0,21 21 16,-20-21-16,-1 0 0,21 0 16,-21 0-16,22 0 0,-1 0 0,0 0 15,-21 0-15,22-21 0,-1-1 16,-21 22-16,22-21 0,-22 0 0,0 0 16,21 0-16,-21-22 0,1 22 15,-1 0-15,0 0 0,0 21 16,-21-21-16,0 42 31,0 0-31,-21 0 0,0 0 0,0 1 16,-1-1-16,1 0 0,21 0 0,0 0 15,-21 0-15,0 1 0,21-1 16,0 0-16,0 0 0,-21-21 16,21-21 30,0 0-46,21 0 0,-21-1 16,21 1-16,0 0 0,0-21 0,1 21 16,-1-22-16,21 1 0,-21 21 15,22-22-15,-22 1 0,21 21 16,-21 0-16,22 21 0,-22 0 0,0 0 16,0 0-16,0 0 0,-21 21 15,0 0-15,21 0 0,-21 22 16,0-22-16,0 21 0,0-21 15,0 22-15,0-1 0,-21-21 0,21 21 16,0-20-16,0-1 0,0 0 0,0 0 16,0 0-16,0 0 0,21-21 15,1 22-15,-1-22 0,0 0 16,0 0-16,0 0 0,0 0 16,1 0-16,-1-22 0,0 1 0,21 21 15,-21-21-15,1 0 0,-1-21 16,0 20-16,0-20 0,0 21 15,22-21-15,-22-1 0,0 1 0,0 21 16,-21 0-16,0-22 0,21 22 16,-21 0-16,0 0 0,-21 21 15,0-21-15,0 21 0,0 0 16,-1-22-16,-20 22 0</inkml:trace>
  <inkml:trace contextRef="#ctx0" brushRef="#br0" timeOffset="36732.4">28681 466 0,'0'0'15,"-85"42"1,64-21-16,21 0 0,21-21 31,0 0-31,0 0 16,-21-21-1,0 0-15,0 0 16,0 0-16,0 0 16,-21 21-1,0 0-15,0 0 16,21 21-16,0 0 15,-21-21-15,21 21 0,0 0 16,-21-21-16,21 21 0,0 1 16</inkml:trace>
  <inkml:trace contextRef="#ctx0" brushRef="#br0" timeOffset="37004.82">27559 614 0,'0'0'0,"-21"0"0,0 0 16,-1 0-16,1 0 0,42 0 15,1 0 1,-1 0-16,21 0 0,0 0 16,1 0-16,20 0 0,-20 0 0,-1 0 15,0 0-15,1 0 0,-1 21 0,-21-21 16,0 0-16,0 0 15,1 0-15,-22 21 32,-22-21-32,1 0 15,0 21-15,0-21 0</inkml:trace>
  <inkml:trace contextRef="#ctx0" brushRef="#br0" timeOffset="39912.62">0 2223 0,'0'21'156,"0"0"-109,42 0 0,1-21-47,20 0 0,-21 0 0,22 0 16,-1 0-16,1 0 0,-1 0 15,22 0-15,-21 0 0,-1 0 0,22 0 16,-22 0-16,22 0 0,0 0 16,-22 0-16,22 0 0,-1 0 0,1 0 15,0 0-15,-1 0 0,1 0 0,0 0 16,-22 0-16,22 0 0,0 0 15,-22 0-15,22 0 0,-22 0 16,22 0-16,0 0 0,-1 0 0,1 0 16,0 0-16,20 0 0,-20-21 15,0 21-15,-22 0 0,22 0 0,-22 0 16,22 0-16,-21 0 0,20 0 0,-20 0 16,-1 0-16,22 0 0,-22 0 15,1 0-15,-1 0 0,1 0 0,21 0 16,-22 0-16,1 0 0,-1 0 0,1 0 15,-1 0-15,1 0 0,20 0 16,-20 0-16,-1 0 0,22 0 0,0 0 16,-1 0-16,-20 0 0,20 0 15,1 0-15,-21 0 0,20 0 0,-20 0 16,20 0-16,-20 0 0,-1 0 16,1 0-16,-1 0 0,1 0 0,-1 0 15,1 0-15,-1 0 0,1 0 0,-1 0 16,1 0-16,-1 0 0,1 0 0,-1 0 15,1 0-15,-1 0 0,1 0 16,-1 0-16,1 0 0,-1 0 0,1 0 16,-1 0-16,1 0 0,-1 0 0,1 0 15,-1 0-15,1 0 0,-1 0 16,1 0-16,-22 0 0,22 0 0,-1 0 16,-20 0-16,20 0 0,-21 0 15,22-21-15,-1 21 0,1 0 0,-1 0 16,1 0-16,-1 0 0,1 0 0,-1-21 15,1 21-15,-1 0 0,1 0 16,-1 0-16,1 0 0,-1 0 0,1 0 16,-1 0-16,1 0 0,-1 0 0,22 0 15,-21 0-15,-1-22 0,22 22 16,-22 0-16,22 0 0,-22 0 0,22 0 16,0 0-16,-22 0 0,22 0 0,0 0 15,-22 0-15,22 0 0,-1 0 0,1 0 16,21 0-16,-21 0 0,-1 0 15,1 0-15,0 0 0,-1 0 16,1 0-16,0 0 0,-1 0 0,1 0 16,0 0-16,-1 0 0,1 0 0,0 0 15,-1 0-15,1 0 0,21 0 16,-22 0-16,1 0 0,0 0 0,-1 0 16,1 0-16,0-21 0,-1 21 0,22 0 15,-21 0-15,0 0 0,-1 0 0,22 0 16,-21 0-16,-1 0 0,-20 0 15,21 0-15,-1 0 0,1 0 0,0 0 16,-1 0-16,1 0 0,0 0 16,-1 0-16,22 0 0,-21 0 0,-1 0 15,1 0-15,0 0 0,21 0 0,-22 0 16,1 0-16,21 0 0,-22 0 16,1 0-16,21 0 0,-21 0 0,-1 0 15,22 0-15,-21 0 0,-1 0 0,1 0 16,21 0-16,-21 0 0,20 0 0,1 0 15,-21 0-15,21 0 0,0 0 16,-22 0-16,22 0 0,-21 0 0,21 0 16,-22 0-16,22 0 0,-21 0 0,21 0 15,-1 0-15,-20 0 0,21 0 16,-21 21-16,20-21 0,-20 0 16,0 0-16,21 0 0,-22 0 0,22 22 15,0-22-15,-21 0 0,20 0 0,1 0 16,0 21-16,-21-21 0,21 0 15,-1 0-15,-20 21 0,21-21 0,0 0 16,0 0-16,-1 21 0,1-21 0,0 0 16,-21 0-16,21 21 0,-22-21 0,22 0 15,0 0-15,-21 21 0,20-21 16,1 0-16,0 0 0,0 0 0,0 22 16,-22-22-16,22 0 0,0 0 0,0 0 15,0 21-15,0-21 0,126 0 16,-126 0-16,0 0 15,0 0-15,21 0 0,-21 21 0,0-21 16,21 0-16,-22 0 0,22 0 0,-21 0 16,21 0-16,-21 0 0,21 0 15,0 0-15,-21 0 0,21 0 0,21 0 16,-21 0-16,0 0 0,0-21 0,0 21 16,0 0-16,21 0 0,-21 0 15,21 0-15,-21 0 0,0 0 0,22 0 16,-22 0-16,21 0 0,0 0 0,0 0 15,0 0-15,0 0 0,-21 0 0,22 0 16,-1 0-16,0 0 0,0 0 16,0 0-16,0 0 0,-21 0 15,22 0-15,-22 0 0,21 0 0,0 0 16,-21 0-16,21 0 0,0 0 16,-21 0-16,21 0 0,1 0 0,-22 0 15,21 0-15,0 0 0,0 0 0,-21 0 16,21 0-16,0 0 0,-21 0 15,22 0-15,-22 0 0,21 0 0,-21 0 16,0 0-16,0 0 0,0 0 0,0 0 16,0 0-16,0 0 0,0 0 15,0 0-15,-21 0 0,21 0 0,-22 0 16,1 0-16,0 0 0,0 0 0,0 0 16,-22 0-16,22 0 15,-21 0-15,0 0 0,-22 0 0,1 0 16,-22 0-16,21 0 0,-41 0 15,20 0-15,-21 0 0,0 0 0,0 0 16,-21 21-16,0 0 16,0 0-1,-21-21 1,0 0 0,-21 0-16,21 21 0</inkml:trace>
  <inkml:trace contextRef="#ctx0" brushRef="#br0" timeOffset="42645.26">698 3175 0,'0'0'0,"-21"-21"0,21 0 0,-21 0 15,21-1-15,0 1 0,0 0 0,0 0 16,0 0-16,0 0 15,-21 21-15,21 21 47,0 0-47,0 21 0,0-21 16,0 22-16,0 20 0,-21-20 0,21 20 16,0-21-16,-21 1 0,21 20 15,-22-20-15,22-1 0,0 0 0,0-21 16,0 22-16,0-22 0,0 0 15,0 0-15,0 0 0,0 1 16,0-44 15,22 22-15,-22-21-16,21 0 0</inkml:trace>
  <inkml:trace contextRef="#ctx0" brushRef="#br0" timeOffset="43000.53">910 3493 0,'0'0'0,"0"21"0,21-21 16,0 0-1,1 0-15,-1 0 16,0-21-16,0-1 0,-21 1 15,21 0-15,-21 0 16,0 0-16,0 0 16,-21 21-16,21-22 0,-21 22 15,0 0-15,0 0 16,-1 22-16,1-1 0,21 0 0,-21 0 16,21 0-16,-21 0 15,21 1-15,0-1 0,0 0 16,0 0-16,21-21 31,0 0-31,0 0 16,1 0-16,-1 0 15,-21-21-15</inkml:trace>
  <inkml:trace contextRef="#ctx0" brushRef="#br0" timeOffset="43511.98">2011 3366 0,'0'0'0,"21"-22"0,0 1 16,-21 0-16,0 42 31,0 0-15,0 1-16,0 20 0,0-21 15,0 21-15,-21-20 0,0-1 0,21 21 16,-21-21-16,21 0 15,0 1-15,0-1 0,0 0 0,0 0 16,0-42 15,21 0-15</inkml:trace>
  <inkml:trace contextRef="#ctx0" brushRef="#br0" timeOffset="43859.78">1990 3069 0,'0'0'0,"-22"0"0,1 0 15,0 21-15,21 1 0,-21-1 16,21 0-16,0 0 16,0 0-16,21-21 0,0 21 15,0-21-15,1 0 0,-1 0 16,0 0-16,0-21 0,0 21 0,0-21 15,1 0-15,-1 21 0,-21-21 16,0 0-16,0-1 0,0 1 16,0 0-16,-21 21 0,-1-21 15,1 21-15,0 0 0,0 0 0,0 0 16,0 0-16,-1 0 0,1 0 16,0 21-16,0 0 15,21 22-15,0-22 0,0 0 0,-21 21 16,21-21-16,0 22 0,0-22 15,0 0-15,0 0 0,0 0 0,21-21 16,0 0-16,0 0 0,0 0 16,1 0-16</inkml:trace>
  <inkml:trace contextRef="#ctx0" brushRef="#br0" timeOffset="44136.94">2540 2942 0,'0'0'16,"0"-84"-1,0 62-15,-21 22 0,0 0 16,-1 22-16,1-1 16,21 0-16,-21 0 0,0 21 0,21 1 15,-21-1-15,0 22 0,21-1 16,-22 1-16,1-22 0,0 21 0,21 1 16,-21-1-16,0-20 0,0-1 0,21 0 15,0 1-15,-22-22 0,22 21 16,0-21-16,0 1 0,22-22 15,-1 0 1,0 0-16,0-22 0,21 22 0,-20-21 16,20-21-16,0 21 0,1-22 15,-22 1-15,21 0 0,0-22 16</inkml:trace>
  <inkml:trace contextRef="#ctx0" brushRef="#br0" timeOffset="44371.81">2879 2879 0,'0'-43'15,"0"86"-15,-22-64 0,22 42 16,-21 0-16,0 21 0,0 1 0,0-1 16,0 0-16,-1 22 0,1-1 15,0-20-15,0 20 0,0 1 0,0-22 16,21 0-16,0 1 0,0-1 16,0 0-16,0-21 0,0 1 15,0-1-15,0 0 0,0 0 0,21-21 16,0 0-16,0 0 15,0 0-15,0 0 0,1 0 0,-1-21 16,0 21-16,0-21 0,0 0 0,0-1 16,-21 1-16,0 0 0,22 0 15</inkml:trace>
  <inkml:trace contextRef="#ctx0" brushRef="#br0" timeOffset="44691.78">2836 3450 0,'-21'43'16,"21"-22"-1,-21-21-15,21 21 0,0 0 16,21-21-16,0 0 16,0 0-16,1 0 0,20 0 15,0 0-15,-21-21 0,22 0 0,-1 21 16,-21-21-16,22-1 0,-22 22 16,0-21-16,0 0 0,0 0 0,-21 0 15,0 0-15,0-1 0,0 1 16,-21 0-16,0 21 0,0 0 15,-22 0-15,22 0 0,-21 21 0,0 0 16,-1 1-16,22 20 0,-21-21 16,21 0-16,-1 22 0,1-22 15,0 21-15,21-21 0,0 0 0,0 1 16,0 20-16,21-21 16,0 0-16,1-21 0,-1 0 0,21 0 15,0 0-15,1 0 0,-1 0 16,22 0-16,-1 0 0</inkml:trace>
  <inkml:trace contextRef="#ctx0" brushRef="#br0" timeOffset="45256.49">3831 3366 0,'0'0'0,"0"-22"0,0-41 16,-21 63-16,0 0 16,-22 0-16,22 0 0,-21 0 15,21 0-15,-22 0 0,1 21 0,21 21 16,-21-20-16,-1-1 0,22 21 15,-21-21-15,21 22 0,-1-22 0,1 0 16,0 0-16,21 21 0,0-20 16,0-1-16,21-21 0,0 0 15,1 0-15,-1 0 0,21 0 0,0 0 16,22-21 0,-22-1-16,1 22 0,-1-21 0,-21 0 0,21 0 15,-20 0-15,-1-22 0,0 22 0,-21 0 16,0 0-16,21 0 0,-21 0 15,0 42 17,0 0-32,-21 0 0,21 21 15,-21-20-15,21 20 0,0 0 0,0 1 16,-21-1-16,21 0 0,0 1 0,-22 20 16,22 1-16,0-1 0,0 1 15,0 20-15,0-20 0,0 20 0,0-20 16,0-1-16,0 22 0,0-21 0,0-1 15,0 22-15,-21-22 0,0 1 16,0-1-16,0 1 0,0-1 0,-22-20 16,22-1-16,-21 0 0,21 1 15,-22-22-15,1 21 0,21-42 0,-22 0 16,1 0-16,0 0 0,21-21 16,-22 0-16,-20 0 0,20-22 0,1 1 15,-21 0-15,20-22 0,-20 1 0,-1 20 16,22-20-16,0 20 0,-1-20 15,22 21-15,0-1 0,0 1 0,21 0 16,0-1-16,0 1 0,21-22 16,21 22-16,-21 0 0,22-1 0,20-20 15,-20 21-15,-1-22 0</inkml:trace>
  <inkml:trace contextRef="#ctx0" brushRef="#br0" timeOffset="45896.11">4043 3387 0,'0'-21'0,"-21"21"15,21-22-15,-22 22 0,1 0 0,0 0 16,-21 0-16,21 22 0,-1-1 0,1 0 16,0 0-16,0 0 0,21 22 15,-21-22-15,0 21 0,21-21 16,-22 0-16,22 1 0,0-1 0,0 0 0,0 0 15,22-21 1,-1 0-16,0 0 0,0 0 16,0-21-16,0 0 0,1 21 15,-1-21-15,-21-1 0,21-20 16,0 21-16,0 0 0,-21-22 0,0 22 16,21 0-16,-21-21 0,22 21 15,-22 42 1,0 0-16,0 0 15,0 0-15,0 22 0,0-22 0,0 21 16,0-21-16,0 22 0,0-22 16,0 0-16,0 0 0,0 0 0,0 0 15,21-21-15,0 0 0,0 0 16,0 0-16,0 0 16,1 0-16,-1-21 0,0 21 0,0-21 15,21 0-15,-20-21 0,-1 20 0,0-20 16,0 21-16,0-21 0,0-1 15,1-20-15,-1 20 0,0-20 0,0-1 16,0 22-16,-21-21 0,0 20 16,0 1-16,21 21 0,-21-22 0,0 22 15,-21 42 1,0 1-16,21-1 16,-21 21-16,0 0 0,0 1 15,-1-1-15,22 0 0,0 22 0,0-22 16,-21 22-16,21-22 0,0 0 15,0 1-15,0-1 0,21 0 0,-21-20 16,22 20-16,-1-21 0,0 0 16,0 0-16,0-21 0,0 0 15,1 0-15,-1 0 0,0 0 0,0-21 16,-21 0-16,21 0 0</inkml:trace>
  <inkml:trace contextRef="#ctx0" brushRef="#br0" timeOffset="46056.02">4276 3281 0,'0'0'0,"-22"0"0,-20 0 16,63 0 15,22 0-31,-22 0 0,21 0 16,-21 0-16,22 0 0,-1 0 0,21 0 15,-20-21-15,-1 21 0</inkml:trace>
  <inkml:trace contextRef="#ctx0" brushRef="#br0" timeOffset="46516.2">5249 3133 0,'0'-21'0,"0"-1"15,21 1-15,1 0 16,-1 0-16,0 0 0,0 0 15,0-1-15,0 1 0,1 0 0,-1 0 16,0 21-16,-21-21 0,0 0 16,-21 21-1,-22 0-15,22 0 0,-21 21 16,0 0-16,-22 0 0,22 0 16,-22 0-16,22 1 0,0 20 0,-1-21 0,1 0 15,21 0-15,0 1 0,21 20 16,0-21-16,0 0 0,21 0 15,0 22-15,0-22 0,0 0 0,22 0 16,-1 22-16,0-22 0,-21 0 0,22 21 16,-22-21-16,21 1 0,-21-1 15,1 21-15,-22-21 0,0 0 0,0 1 16,0-1-16,-22 0 0,1 0 16,0-21-16,-21 0 0,-1 21 15,1-21-15,0 0 0,-1 0 0,1 0 16,0 0-16,-1 0 0,22-21 0,-21 0 15,21 21-15,0-21 0,21 0 16,0-1-16,0 1 16,21 0-16,21 0 0,-21-21 0,22 20 15,-1-20-15,0 21 0,1-21 16,-1-1-16</inkml:trace>
  <inkml:trace contextRef="#ctx0" brushRef="#br0" timeOffset="46748.07">5694 2815 0,'0'0'16,"-21"21"0,-1-21-16,1 22 0,21 20 15,-21-21-15,0 21 0,0-20 16,0 20-16,-1 21 0,1-20 16,21 20-16,-21 1 0,0-22 0,21 22 15,0-22-15,0 0 0,0 1 16,0-1-16,0-21 0,0 21 0,0-20 15,0-1-15,21 0 0,0-21 16,0 0-16,1 0 0,-1 0 16,0-21-16,0 0 0,21-1 15</inkml:trace>
  <inkml:trace contextRef="#ctx0" brushRef="#br0" timeOffset="47620.58">5969 3260 0,'0'0'0,"0"-21"0,0-22 15,-21 43 17,0 0-32,-1 0 0,-20 21 0,21 1 15,0-1-15,-22 21 0,22-21 16,0 22-16,0-22 0,0 0 0,0 21 16,-1-21-16,1 1 0,21-1 0,0 0 15,0 0-15,0 0 0,0 0 0,21-21 31,1 0-31,-1 0 0,0 0 0,0-21 16,0 21-16,22-21 0,-22 0 0,0 0 16,21 0-16,-21-1 0,1-20 15,-1 21-15,0-21 0,0 20 0,-21 1 16,0 0-16,21 0 0,-21 42 31,0 0-31,-21 0 16,0 1-16,21 20 0,0-21 0,0 21 15,-21-20-15,21-1 0,0 0 16,0 21-16,0-21 0,0 1 16,21-1-16,0-21 0,21 0 15,-20 0-15,-1 0 16,0 0-16,21 0 0,-21 0 0,22-21 16,-22-1-16,21 1 0,-21-21 0,22 21 15,-22-22-15,21 1 0,-21 0 16,1-22-16,-1 1 0,0 20 0,0-20 15,0-1-15,0 1 0,1 21 0,-22-22 16,0 22-16,0-1 0,0 22 16,0 0-16,0 0 0,0 0 0,-22 21 15,1 21 1,0 0-16,0 21 16,21-20-16,-21-1 0,0 21 15,21 0-15,0 1 0,-22-1 0,22 0 16,-21 1-16,21-1 0,0 22 15,-21-22-15,21 0 0,0 1 0,0-1 16,0 0-16,21 1 0,0-22 0,1 0 16,-1 0-16,21 0 0,-21 0 15,0 1-15,22-22 0,-1 0 0,-21 0 16,22 0-16,-22 0 0,21-22 0,0 1 16,-20 0-16,20 21 0,0-21 15,-21-21-15,22 20 0,-22-20 0,0 21 16,0-21-16,-21 20 0,0-20 15,0 21-15,0 0 0,0 0 16,-21 21 0,0 21-16,0 0 0,0 0 15,-1 21-15,22-20 0,0-1 16,-21 0-16,21 21 0,0-21 0,0 1 16,0-1-16,0 0 0,0 0 0,21 0 15,1-21 1,-1 0-16,0 0 0,0 0 0,21 0 15,-20 0-15,-1-21 0,21 21 0,-21-21 16,22 0-16,-22 0 0,0-1 16,0 1-16,0 0 0,0-21 15</inkml:trace>
  <inkml:trace contextRef="#ctx0" brushRef="#br0" timeOffset="47826.46">6667 3027 0,'0'0'0,"-21"0"0,0 0 16,42 0-1,0-21-15,1 21 16,20 0-16,0 0 0,1-21 16,-1 21-16,0 0 0,1 0 15,-1-22-15,0 22 0,1 0 0,-22 0 16,0-21-16,0 21 0,0 0 0</inkml:trace>
  <inkml:trace contextRef="#ctx0" brushRef="#br0" timeOffset="48013.59">5440 3048 0,'0'0'0,"-106"0"15,148 0 1,-21 0-16,22 0 0,20 0 16,1 0-16,-1 0 0,22 0 15,-22 0-15,22 0 0,0-21 0,-1 0 16</inkml:trace>
  <inkml:trace contextRef="#ctx0" brushRef="#br0" timeOffset="56580.77">19854 2921 0,'0'-21'31,"0"0"-15,0 0-1,0-1-15,0 1 16,0 0-16,0 0 15,0 0-15,0 0 16,0-1-16,0 1 16,0 0-16,0 0 0,-21 21 15,21 21 17,-21 0-32,21 0 0,0 22 0,0-1 15,0 0-15,-21 1 0,0 20 0,-1-20 16,22 20-16,-21-21 15,0 22-15,21-22 0,-21 1 0,0 20 16,21-21-16,-21-20 0,21 20 0,-22-21 16,22 21-16,-21-20 0,21-1 15,0 0-15,0 0 0,-21-21 32,21-21-17,0 0-15,0 0 16,0-1-16,0 1 0,0 0 0,21 0 15</inkml:trace>
  <inkml:trace contextRef="#ctx0" brushRef="#br0" timeOffset="57059.9">20108 2836 0,'0'0'0,"-21"22"32,0-1-17,0 0-15,0 0 0,-22 0 0,22-21 16,0 21-16,-21 1 16,20-1-16,-20 0 0,0 0 0,21 0 15,-22 0-15,22 1 0,-21-22 0,21 21 16,-1 0-16,-20-21 0,21 0 15,0 0-15,0 0 16,42 0 15,0 0-31,0 21 16,0-21-16,0 21 0,-21 0 16,22 1-16,-1-1 0,-21 0 0,21 21 15,-21-21-15,21 1 0,0-1 0,-21 21 16,0-21-16,0 0 15,21 1-15,1-1 0,-1 0 16,-21 0-16,21-21 0,0 21 16,0-21-16,0 0 0,1 0 15,-1 0-15,0 0 0,-21-21 16,21 0-16,0 21 0,0-21 0,-21 0 16,22-1-16,-1 1 0,-21 0 0,21 0 15,-21 0-15,21 0 0</inkml:trace>
  <inkml:trace contextRef="#ctx0" brushRef="#br0" timeOffset="57727.85">20151 3175 0,'0'21'31,"0"0"-15,0 1 15,21-22 0,0 0-31,0-22 16,0 22 0,-21-21-16,21 21 0,1-21 15,-1 0-15,-21 0 16,0 0-16,0-1 16,-21 22-1,-1 0-15,1 0 0,0 0 16,0 0-16,0 0 15,0 22-15,-1-1 0,1 0 0,21 0 16,-21 0-16,0 0 0,0 22 16,21-22-16,-21 21 0,21-21 15,-22 22-15,22-22 0,0 21 0,0-21 16,0 1-16,0-1 0,0 0 16,22-21-1,-1 0-15,0 0 0,0 0 16,0 0-16,22 0 0,-22-21 0,0 21 15,21-21-15,-21-1 0,22 1 16,-22 0-16,21 0 0,-21-21 0</inkml:trace>
  <inkml:trace contextRef="#ctx0" brushRef="#br0" timeOffset="58312.05">20595 3112 0,'0'0'0,"-21"0"46,21 21-46,-21 0 0,0 0 0,21 0 16,0 0-16,-22 1 0,1 20 16,21-21-16,0 0 0,0 0 0,0 1 15,-21-1-15,21 0 0,0 0 0,0 0 16,21-21 0,0 0-1,1 0-15,20 0 0,-21 0 0,0 0 16,22-21-16,-22 0 0,0 0 15,0 0-15,0-1 0,0 1 16,1 0-16,-1 0 0,0 0 0,0 0 16,-21-1-16,0 1 0,21 0 15,-21 0-15,0 0 16,0 42 15,0 0-31,0 0 0,-21 0 16,0 1-16,21 20 0,0-21 0,-21 0 15,21 22-15,-21-22 0,-1 21 0,22 0 16,0-20-16,0 20 0,-21 0 16,21 1-16,0-1 0,0 0 0,0 1 15,0-1-15,0-21 0,0 21 0,0 1 16,0-1-16,0 0 0,-21-20 16,21-1-16,0 21 0,-21-21 15,21 0-15,-21 1 0,0-1 0,-1 0 16,1-21-16,0 0 0,0 0 15,0 0-15,0 0 0,-1 0 0,-20-21 16,21 0-16,0 21 0,0-22 16,-22 1-16,22 0 0,0 0 0,-21 0 15,20 0-15,1-1 0,0 1 0,0 0 16,21 0-16,0 0 16,0 0-16,0-1 15,21 22-15,0-21 0,0 0 0,1 0 16,20 21-16</inkml:trace>
  <inkml:trace contextRef="#ctx0" brushRef="#br0" timeOffset="58684.21">21251 3408 0,'0'0'0,"-21"0"15,-21 21-15,21-21 16,21 21-16,0-42 47,0 0-31,0 0-16,0 0 15,21-1-15,0 22 16,0 0-1,-21 22-15,21-1 0,-21 0 16,0 0-16,0 0 0,0 22 16,0-22-16,-21 0 0,0 21 0,0-21 15,0 22-15,-1-22 0,-20 21 16,21-21-16,0 1 0,-22-1 0,22 0 16,0 0-16,0 0 0</inkml:trace>
  <inkml:trace contextRef="#ctx0" brushRef="#br0" timeOffset="59163.93">21548 2963 0,'0'0'0,"0"-21"15,-22 0 1,1 21-16,21-21 0,21 42 31,1 0-31,-1 0 16,0 1-16,0-1 0,0 0 0,0 0 16,1 21-16,-1-20 0,-21 20 15,0-21-15,0 21 0,0 1 0,21-22 16,-21 21-16,0-21 0,0 1 15,0-1-15,0 0 0,0 0 16,0 0-16,21-21 16,-21-21-1,0 0 1,21 0-16,-21 0 0,21-1 0,-21 1 16,0-21-16,22 0 0,-1 20 0,-21-20 15,21 0-15,0-1 0,-21 1 16,21 21-16,0-21 0,1-1 0,-22 22 15,21-21-15,0 21 0,0-1 0,-21 1 16,21 21 0,-21-21-16,21 21 0,-21 21 31,22-21-31,-22 21 16,0 1-16</inkml:trace>
  <inkml:trace contextRef="#ctx0" brushRef="#br0" timeOffset="60604.08">22310 3323 0,'0'0'0,"0"-21"0,21 0 16,0 21-16,-21-21 0,21 0 15,-21-1-15,0 1 0,21 21 0,-21-21 16,0 0-16,0 0 0,0 0 16,0-1-16,0 1 0,-21 21 0,0-21 15,0 21-15,0 0 0,-1 0 16,1 0-16,0 0 0,0 21 0,-21-21 16,20 21-16,1 1 0,0 20 15,0-21-15,0 21 0,21-20 0,0 20 16,-21-21-16,21 21 0,0-20 15,0-1-15,0 0 0,0 0 16,0 0-16,0 0 0,0 1 0,21-22 16,0 0-16,0 0 15,0 0-15,0 0 0,1-22 16,-1 22-16,0-21 0,0 0 0,0 0 16,0 21-16,1-42 0,-1 20 0,-21 1 15,21 0-15,-21 0 0,21-21 16,-21 20-16,0 1 0,0 0 0,0 0 15,0 0-15,0 0 0,0 42 32,0 0-17,0 0-15,0 0 0,0 0 16,0 22-16,0-22 0,0 0 0,0 0 16,0 22-16,0-22 0,0 0 15,0 0-15,0 0 0,0 0 16,21-21-16,0 0 0,1 0 15,-1 0-15,0 0 0,0 0 16,0 0-16,0 0 0,1-21 0,20 21 16,-21-21-16,0 0 0,0 0 0,1 0 15,-1-1-15,-21 1 0,21 0 16,0-21-16,-21 21 0,21-22 16,-21 1-16,0 21 0,21-22 0,-21 1 15,0 0-15,0-1 0,0 1 16,0 21-16,0-21 0,0 20 0,0 1 15,0 0-15,0 0 0,0 42 32,0 0-32,-21 0 0,0 22 15,21-22-15,-21 21 0,0 1 0,21-22 16,-21 21-16,-1 0 0,22 1 16,0-1-16,-21 0 0,21 1 0,0-1 15,0-21-15,0 22 0,0-22 0,0 0 16,0 0-16,0 0 0,0 0 15,21-21-15,1 0 16,-1 0-16,0 0 0,0 0 0,0 0 16,0-21-16,1 21 0,-1-21 0,0 0 15,0 0-15,0 0 0,0-1 16,1 1-16,-1-21 0,0 21 0,0 0 16,0-22-16,0 22 0,-21 0 15,22 21-15,-22-21 0,0 42 31,0 0-31,0 0 0,0 0 0,0 1 16,0-1-16,-22 0 0,22 0 16,-21 0-16,21 0 0,0 1 15,0-1-15,0 0 0,0 0 16,21-21 15,1 0-31,-1 0 0,0-21 16,0 0-16,-21 0 0,21-1 15,0 1-15,-21 0 0,22 0 16,-1 0-16,-21 0 0,21-1 0,-21 1 16,21 21-16,-21-21 0,0 42 31,0 0-15,0 1-16,0-1 0,0 0 0,0 0 15,0 0-15,0 0 0,-21 1 16,21-1-16,0 0 0,0 0 0,0 0 15,0 0-15,0 1 16,21-22 0,0 0-16,0 0 0,1 0 0,-1 0 15,0-22-15,0 1 0,0 21 0,0-21 16,1 0-16,-1 0 0,0 0 0,21-22 16,-21 22-16,1 0 0,-22-21 15,21 20-15,-21-20 0,21 21 0,-21 0 16,0 0-16,0-1 0,0 1 0,-21 21 31,0 0-31,-1 21 0,1-21 16,0 22-16,0-1 0,0 0 0,0 21 15,21-21-15,0 1 0,0-1 0,-22 0 16,22 0-16,0 0 0,0 0 16,0 1-16,22-1 15,-1-21-15,0 0 0,0 0 16,0 0-16,0 0 0,1 0 15,-1-21-15,0 21 0,0-22 0,0 22 16,0-21-16,1 0 0</inkml:trace>
  <inkml:trace contextRef="#ctx0" brushRef="#br0" timeOffset="62603.89">19897 4191 0,'0'0'0,"0"-21"0,0-21 15,21-1-15,-21 22 16,21 0-16,-21-21 0,21 20 0,-21 1 16,0 0-16,21 0 15,-21 42 1,0 0-16,21 0 0,-21 22 0,0-1 15,0 0-15,0 22 0,0-22 0,0 22 16,-21-22-16,0 0 0,21 1 0,-21-1 16,21 0-16,0 1 15,-21-22-15,21 0 0,0 0 0,0 0 16,21-21 0,0-21-1,0 21-15,0-21 0,1 0 16,-1 0-16,0-22 0,0 22 0,0-21 15,-21 21-15,21-22 0,1 22 0,-22-21 16,21 21-16,-21-22 0,21 22 16,0 21-16,-21 21 15,0 1-15,21-1 16,-21 0-16,21 21 0,-21-21 0,0 1 16,0 20-16,0-21 0,22 21 15,-22-20-15,21-1 0,0 0 16,0 0-16,0 0 0,0-21 15,1 0-15,-1 0 0,0 0 16,0 0-16,21 0 0,-20-21 0,-1 0 16,21 0-16,-21 0 0,0-1 15,22 1-15,-22 0 0,0-21 0,0-1 16,0 1-16,1-21 0,-1 20 0,-21-20 16,0 20-16,0-20 0,0 21 15,0-1-15,0 1 0,0 0 0,0 20 16,0 1-16,0 42 15,-21 1 1,21-1-16,0 21 0,-22 0 16,22 22-16,0-22 0,0 22 0,0-22 15,0 0-15,0 22 0,0-22 0,0-21 16,0 22-16,0-1 0,0-21 16,0 0-16,0 1 0,0-1 0,0 0 15,22-21-15,-1 0 0,0 0 0,0 0 16,0 0-16,0 0 0,1 0 0,-1 0 15,0-21-15,0 0 0,21-1 0,-20 1 16,-1 0-16,0 0 0,0-21 16,0 20-16,0-20 0,-21 0 0,22-1 15,-22 22-15,0-21 0,0 21 16,0 0-16,-22 21 16,1 0-16,0 0 0,0 0 15,0 21-15,0 0 0,21 0 0,0 0 16,-22 0-16,22 1 0,0-1 0,0 0 15,0 0-15,0 0 16,22 0-16,-22 1 0,21-22 0,0 21 16,0 0-16,0 0 0,0-21 15,-21 21-15,22 0 0,-22 1 16,21-22-16,-21 21 16,0 0-16,21-21 15,0 0-15,0 0 0,0 0 16,1 0-16,-1 0 15,0-21-15,21 21 0,-21-21 16,1-1-16,-1 1 0,21 0 0,-21 0 16,0 0-16,1 0 0,-1-22 0,0 22 15,0 0-15,0 0 0,0-22 16,-21 22-16,0 0 0,0 42 31,0 0-31,0 1 0,0-1 16,0 0-16,0 0 0,0 0 15,0 0-15,0 22 0,0-22 16,0 0-16,0 0 0,0 0 16,0 1-16,22-22 15,-1 0 1,0 0-16,0 0 0,0 0 16,0-22-16,1 22 0,-1-21 0,0 0 15,0 0-15,0 21 0,-21-21 0,0-22 16,0 22-16,0 0 0,0 0 15,0 0-15,0 0 0,0-1 0,-21 1 16,0 0-16,0 21 0,0 0 0,-1 0 16,1 0-16,0 0 0,0 0 15,0 0-15,42 0 32,21 0-17,-21-21-15,1 21 0,-1 0 16,0-21-16,21 21 0,-21 0 0,1 0 15,-1 0-15,0 0 0,0 0 16,-21 21-16,21 0 16,-21 0-16,21-21 0,-21 21 0,0 1 15,0-1-15,0 0 0,0 0 0,22 0 16,-22 0-16,0 1 0,0-1 16,0 0-16,0 0 0,0 0 15,0 0 1,0-42 15,0 0-15,0 0-16,0 0 0,0 0 0,0-1 15,0-20-15,0 21 0,21-21 0,0-1 16,0 1-16,0 0 0,0-1 16,1 22-16,20 0 0,-21 0 0,21 0 15,-20 21-15,-1 0 0,0 0 0,0 0 16,0 0-16,0 21 0,1 0 15,-22 0-15,21 21 0,-21-20 16,0-1-16,0 21 0,0-21 0,0 22 16,0-22-16,0 0 0,0 0 0,0 0 15,0 0-15,0 1 0,0-1 0,0 0 16,0 0-16,-21-21 16,21 21-1,0-42 1,0 0-1,0 0-15,21 0 16,0-1-16,0 1 0,0 0 0</inkml:trace>
  <inkml:trace contextRef="#ctx0" brushRef="#br0" timeOffset="63816">23114 3958 0,'0'0'16,"-42"-21"-16,20 21 16,1 0-16,0 0 0,-21 0 15,21 0-15,-1 0 0,1 0 16,0 21-16,0 0 0,0 1 16,0 20-16,-1-21 0,22 0 0,-21 22 15,21-22-15,-21 0 0,21 21 0,0-21 16,0 1-16,0-1 15,0 0-15,21-21 0,0 0 0,22 0 16,-22 0-16,0 0 0,0 0 16,0 0-16,22-21 0,-22 0 15,0-1-15,0 22 0,0-21 0,1 0 16,-1 0-16,-21 0 0,0 0 0,21-1 16,-21 1-16,21 0 0,-21 0 15,21 0-15,-21 42 31,0 0-31,0 0 16,0 0-16,0 1 0,0-1 16,-21 0-16,21 21 0,0-21 0,-21 22 15,21-22-15,0 21 0,0 1 0,0-22 16,-21 21-16,21 0 0,0 1 0,0-22 16,0 21-16,0 1 0,0-1 0,0 21 15,-21-20-15,21-1 0,-22 0 16,1 22-16,21-22 0,-21 1 0,0 20 15,21-21-15,-21 1 0,0 20 0,-1-20 16,1-1-16,0 21 0,0-20 0,21-1 16,-21 0-16,0 1 0,21-1 15,0 0-15,-22 1 0,1-1 0,21 0 16,-21-20-16,21-1 0,0 0 16,0 0-16,0 0 0,-21-21 0,0 0 15,21-21 1,-21 0-16,21 0 15,-22 0-15,1-1 0,21 1 0,-21 0 16,0-21-16,0-1 0,0 1 0,-22 0 16,22-1-16,0 1 0,0 0 0,0-22 15,-1 1-15,22 20 0,0-20 16,0-22-16,0 22 0,0-1 16,22 1-16,-1-22 0,0 22 0,21 20 15,-21-20-15,22 20 0,-1 1 0,22 21 16,-22-21-16,0 20 0,1 1 15,20 0-15,-42 0 0,22 0 0,-1 21 16,-21 0-16,0-21 0,0 21 0,1 0 16,-1 0-16,0 0 172,0 0-157,-21 21 16,0 0 1,-21-21 155,21-21-171</inkml:trace>
  <inkml:trace contextRef="#ctx0" brushRef="#br0" timeOffset="65692.3">25273 3450 0,'0'-21'0,"0"0"15,0 0-15,0 0 16,-21-1-16,0 22 0</inkml:trace>
  <inkml:trace contextRef="#ctx0" brushRef="#br0" timeOffset="67104.63">25400 2942 0,'21'0'15,"0"0"1,-21-21-16,21 21 16,1-21-16,-22 0 15,0 0 1,0-1-16,0 1 16,0 0-16,-22 21 15,1 0 1,0 0-16,0 0 0,0 0 15,0 21-15,-22 0 0,22 1 0,-21 20 16,-1-21-16,22 21 0,-21 1 16,0-22-16,20 21 0,1 1 0,0-1 15,0 0-15,0-21 0,21 22 0,0-1 16,0-21-16,0 22 0,0-22 16,21 21-16,0-21 0,21 0 0,-20 1 15,20-1-15,-21 0 0,21 0 0,1 0 16,-1-21-16,0 21 0,1-21 15,-1 0-15,22 0 0,-22 0 0,0 0 16,1 0-16,-1-21 0,0 21 16</inkml:trace>
  <inkml:trace contextRef="#ctx0" brushRef="#br0" timeOffset="68089.2">26035 3302 0,'0'0'0,"0"-42"0,0-43 15,0 43-15,0 21 0,0-1 16,0 1-16,-21 21 0,0 0 15,-1 0-15,1 0 0,0 21 16,0-21-16,0 22 0,0-1 16,-22 21-16,22-21 0,0 22 0,0-22 15,0 21-15,-1 0 0,1-20 0,21 20 16,0-21-16,0 21 0,0-20 0,0-1 16,0 0-16,0 0 15,21 0-15,1-21 0,-1 0 16,21 0-16,-21 0 0,0 0 15,1 0-15,-1-21 0,21 21 16,-21-21-16,0 0 0,1 0 0,-1-1 16,0 1-16,0 0 0,0-21 0,0 21 15,1-22-15,-22 1 0,0 21 16,0-22-16,0 22 0,21 0 0,-21 0 16,0 0-16,0 42 15,0 0 1,0 0-16,0 22 15,-21-22-15,21 21 0,0-21 0,-22 0 16,22 22-16,0-22 0,0 0 0,0 0 16,0 0-16,0 1 0,0-1 15,22-21-15,-1 0 0,0 21 0,0-21 16,0 0-16,0 0 0,1 0 16,20 0-16,-21-21 0,0 0 15,22-1-15,-22 22 0,21-21 0,-21-21 16,22 21-16,-22 0 0,0-22 0,0 22 15,0-21-15,0 21 0,-21-22 0,0 22 16,0 0-16,-21 21 16,-21 0-16,21 0 15,0 0-15,-1 0 0,1 21 16,0 0-16,21 0 0,0 1 16,0-1-16,0 21 0,0-21 0,0 0 15,0 1-15,0-1 0,21 0 0,-21 0 16,0 0-16,21 0 0,-21 1 15,22-22-15,-22 21 0,0 0 16,-22-21 0,1 0-1,0 0-15,0 0 16,0 0-16,0 0 16,42 0 15,0 21-16,21-21-15,-21 0 0,1 0 16,-1 0-16,21 0 0,-21 0 0,0-21 16,22 21-16,-1-21 0,-21 0 15,22 21-15,-1-22 0,0 1 0,-21 0 16,22 0-16,-22-21 0,21 20 0,-21-20 16,-21 21-16,0-21 0,0-1 15,0 22-15,0-21 0,0 21 0,0-1 16,0 1-16,-21 21 0,0 0 15,0 0-15,0 0 0,0 21 0,-1-21 16,-20 22-16,21 20 0,0-21 16,0 21-16,21-20 0,0 20 0,-22-21 15,22 21-15,0-20 0,0-1 0,0 0 16,0 0-16,0 0 0,0 0 16,22-21-16,-1 0 0,0 0 15,21 0-15,-21 0 0,1 0 16,-1 0-16,0 0 0,0 0 15,0 0-15</inkml:trace>
  <inkml:trace contextRef="#ctx0" brushRef="#br0" timeOffset="68316">27368 3535 0,'0'-21'32,"0"42"15</inkml:trace>
  <inkml:trace contextRef="#ctx0" brushRef="#br0" timeOffset="69144.03">26183 4001 0,'0'-22'0,"21"1"15,0 21-15,-21-21 0,22 21 16,-1-21-16,-21 0 0,21 0 16,-21-1-16,21 1 0,0 0 15,0 0-15,-21 42 31,0 0-31,-21 22 0,-21-1 16,21 21-16,-22 1 0,1-1 16,0 1-16,-1-1 0,-20 1 0,21-1 15,-22 1-15,22-22 0,-1 1 0,1 20 16,21-42-16,0 22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9E1B-F28F-4A7E-A7F2-7295CD5CA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9B1B7-398D-40D7-AE59-42882B3C8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A159-0172-45AB-A075-94531796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4F15-9408-4755-95B4-2C733F90E37A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D780F-DD31-4117-8191-7DCD5FDF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20AF-8743-455B-BCE7-52E13C38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3288-5DEB-4142-BA90-97553731E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22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0FC0-E923-4A76-8C43-750791B0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E8C08-00F4-482C-9FF0-85B1A48ED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D4F6-18BF-4D37-9178-79956CC1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4F15-9408-4755-95B4-2C733F90E37A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BE469-B886-4D01-9709-1F524375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F7C57-49D6-4241-9EE9-2DCE2DF6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3288-5DEB-4142-BA90-97553731E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39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1DBCC-2D9D-4C4C-A75B-4246CDCF5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03884-65E5-4B00-8E77-56B01738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47994-3BBC-4136-9160-4424DA54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4F15-9408-4755-95B4-2C733F90E37A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5EDF8-37DF-442C-9116-8A1D87F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82023-5686-4FAC-AA84-B679075B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3288-5DEB-4142-BA90-97553731E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52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55AC-34AA-457E-B56F-0A2A803C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F4B9E-FBFA-4056-B5AF-7C914FF0B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10335-C346-4975-860A-A3A57167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4F15-9408-4755-95B4-2C733F90E37A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92127-C1C6-4A6F-B3FF-50B935A4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E7105-A74B-4251-BF3D-ACC4591F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3288-5DEB-4142-BA90-97553731E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69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7441-DBE9-45FC-AD77-9FE894FA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A456-A5B7-4E2E-98D1-D7FCAA8B7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6C939-6B90-4B71-AD12-DB14B510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4F15-9408-4755-95B4-2C733F90E37A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1CAD-189C-42BB-9A7B-840DBA1B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B55B2-DE96-4B8A-86D8-410A788E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3288-5DEB-4142-BA90-97553731E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41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5241-4C94-4A08-825E-D5A93513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5E963-F6DB-4F25-93C3-56A943E61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B7B15-911D-42C9-B285-C4DC88701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F322-6422-450C-AA07-D290E4FB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4F15-9408-4755-95B4-2C733F90E37A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1D2CF-E9C5-4BF1-9EAF-C72E92AC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1922B-8DCD-4556-A04D-59BC0C81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3288-5DEB-4142-BA90-97553731E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99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55C0-94C1-4A7C-A422-7F22926C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1490C-CD2C-491A-8CC0-558325366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32DA5-3B2E-4F90-BAE1-A7974E81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ECB22-DEBB-4235-AAE0-BBDE2C776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5C757-5E17-4570-B663-64F53BC30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8B2B0-C862-4F45-8589-51A1757F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4F15-9408-4755-95B4-2C733F90E37A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06384-8A99-4799-A32B-9E637800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58827-0A93-4524-BDDD-BEFBFE77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3288-5DEB-4142-BA90-97553731E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78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E0F2-A73B-408F-8B60-329DBEEA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A1A22-6553-4F18-B44B-9AB049C5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4F15-9408-4755-95B4-2C733F90E37A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457D7-F3FC-413E-B878-A7BCCC56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F3280-E4AF-4FF7-A144-46870546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3288-5DEB-4142-BA90-97553731E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73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143AF-E4B5-4F33-BD6D-1119A089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4F15-9408-4755-95B4-2C733F90E37A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7C401-EF1A-46BF-BEE1-C725B519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D42-CB48-4F7E-845A-C8ECBCBA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3288-5DEB-4142-BA90-97553731E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25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CD08-6EDA-4D13-9B99-F658AD36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989F-457C-4035-89E8-CD76EF561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37267-8B1A-433A-ACF5-ACB939957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8397B-1967-46E0-AA04-52FF3BA8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4F15-9408-4755-95B4-2C733F90E37A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DA8A9-907B-49D7-AE68-3D20A726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3BA09-E1C7-4334-8C5D-EB02B181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3288-5DEB-4142-BA90-97553731E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2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B0C2-9F45-46A1-B815-82B5F5A0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8CFC8-0CF7-4037-924D-3FADBF43B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A60E0-1DB7-472D-AF40-449E0392C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2C1F4-A996-4DE5-91C9-32D89053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4F15-9408-4755-95B4-2C733F90E37A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6BEA6-88BB-443F-A85C-0516EE6E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A2D7C-7FE2-45A7-916D-0988CD8E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3288-5DEB-4142-BA90-97553731E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88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7BF83C-BE9C-402E-B6AB-41E41C31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464F6-6790-4A44-AE05-5DEA721F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4A7F0-7AEC-41CF-8429-E777CCF22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4F15-9408-4755-95B4-2C733F90E37A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D8E0D-B06C-4BB0-8502-2C3FD9750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25D0B-DB6C-4D4B-91BE-056CA42FC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13288-5DEB-4142-BA90-97553731E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8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CA91-39FD-4E5E-A1C2-0284D2124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ECCB8-7AB1-4E09-A954-1A74EC14F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24F4F6-7C7C-405C-9C8F-0AF67DC1C865}"/>
                  </a:ext>
                </a:extLst>
              </p14:cNvPr>
              <p14:cNvContentPartPr/>
              <p14:nvPr/>
            </p14:nvContentPartPr>
            <p14:xfrm>
              <a:off x="762120" y="144720"/>
              <a:ext cx="8336520" cy="500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24F4F6-7C7C-405C-9C8F-0AF67DC1C8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135360"/>
                <a:ext cx="8355240" cy="502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891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CA91-39FD-4E5E-A1C2-0284D2124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ECCB8-7AB1-4E09-A954-1A74EC14F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022537-E66A-4E0A-BA88-E2AFE089E98C}"/>
                  </a:ext>
                </a:extLst>
              </p14:cNvPr>
              <p14:cNvContentPartPr/>
              <p14:nvPr/>
            </p14:nvContentPartPr>
            <p14:xfrm>
              <a:off x="830520" y="335160"/>
              <a:ext cx="7376400" cy="291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022537-E66A-4E0A-BA88-E2AFE089E9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325800"/>
                <a:ext cx="7395120" cy="29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02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CA91-39FD-4E5E-A1C2-0284D2124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ECCB8-7AB1-4E09-A954-1A74EC14F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E82BE1-A9E2-4BFA-A724-3F7072AD6FBD}"/>
                  </a:ext>
                </a:extLst>
              </p14:cNvPr>
              <p14:cNvContentPartPr/>
              <p14:nvPr/>
            </p14:nvContentPartPr>
            <p14:xfrm>
              <a:off x="342720" y="198000"/>
              <a:ext cx="9434160" cy="534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E82BE1-A9E2-4BFA-A724-3F7072AD6F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88640"/>
                <a:ext cx="9452880" cy="53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946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CA91-39FD-4E5E-A1C2-0284D2124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ECCB8-7AB1-4E09-A954-1A74EC14F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199CF9-3971-472D-AF3D-F7AC6A711B3D}"/>
                  </a:ext>
                </a:extLst>
              </p14:cNvPr>
              <p14:cNvContentPartPr/>
              <p14:nvPr/>
            </p14:nvContentPartPr>
            <p14:xfrm>
              <a:off x="350640" y="129600"/>
              <a:ext cx="10165320" cy="672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199CF9-3971-472D-AF3D-F7AC6A711B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120240"/>
                <a:ext cx="10184040" cy="67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842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CA91-39FD-4E5E-A1C2-0284D2124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ECCB8-7AB1-4E09-A954-1A74EC14F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EA4D41-05A6-4BDD-ACA3-51C3ADA7FB3A}"/>
                  </a:ext>
                </a:extLst>
              </p14:cNvPr>
              <p14:cNvContentPartPr/>
              <p14:nvPr/>
            </p14:nvContentPartPr>
            <p14:xfrm>
              <a:off x="266760" y="861120"/>
              <a:ext cx="11917800" cy="434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EA4D41-05A6-4BDD-ACA3-51C3ADA7FB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851760"/>
                <a:ext cx="11936520" cy="43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139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CA91-39FD-4E5E-A1C2-0284D2124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ECCB8-7AB1-4E09-A954-1A74EC14F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74365B-DEF2-4B73-9175-6C0CCD31111F}"/>
                  </a:ext>
                </a:extLst>
              </p14:cNvPr>
              <p14:cNvContentPartPr/>
              <p14:nvPr/>
            </p14:nvContentPartPr>
            <p14:xfrm>
              <a:off x="0" y="0"/>
              <a:ext cx="11407320" cy="682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74365B-DEF2-4B73-9175-6C0CCD3111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426040" cy="68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032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2020-11-23T08:36:24Z</dcterms:created>
  <dcterms:modified xsi:type="dcterms:W3CDTF">2020-11-23T10:12:49Z</dcterms:modified>
</cp:coreProperties>
</file>