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09:18:47.3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847 0,'0'-21'0,"0"-1"0,0 1 15,0 0 1,0 0-16,0 0 16,0 0-1,0-1-15,0 1 31,0 42 1,0 1-32,0-1 0,0 0 15,0 0-15,0 21 0,0-20 16,-21-1-16,21 21 0,0-21 16,0 22-16,-21-1 0,21-21 15,0 21-15,0 1 0,0-22 16,0 21-16,0-21 0,0 22 0,0-22 15,-21 0-15,21 0 0,0 22 16,-21-22-16,21 0 0,0 0 0,0 0 16,0 0-16,0 1 0,-22-22 15,22 21-15,0 0 16,-21-21 15,21-21 0,0 0-15,21-1-16</inkml:trace>
  <inkml:trace contextRef="#ctx0" brushRef="#br0" timeOffset="423.54">1228 1270 0,'0'21'16,"0"0"15,0 1-15,21-22 15,0 0-31,0 0 15,0-22 1,-21 1-16,0 0 16,0 0-16,-21 21 15,0 0 1,0 0 0,0 0-16,21 21 15,-22-21-15,22 21 0,-21-21 16,21 21-16,0 1 15,21-22 48,1-22-63</inkml:trace>
  <inkml:trace contextRef="#ctx0" brushRef="#br0" timeOffset="1991.65">2561 868 0,'21'-21'16,"0"0"-16,-21-1 16,22 1-1,-22 0 1,0 0-16,-22 21 31,1 0-31,0 0 16,0 0-16,0 0 0,21 21 0,-21-21 15,-1 21-15,1 0 0,0 1 16,0 20-16,0-21 0,21 0 0,-21 22 16,-1-22-16,1 21 15,0-21-15,21 22 0,-21-1 0,21-21 16,-21 21-16,21-20 0,0-1 16,0 21-16,0-21 0,0 0 0,0 1 15,0-1-15,0 0 0,21 0 0,0 0 16,0-21-16,0 21 0,1-21 15,-1 0-15,0 0 0,21 0 0,-21 0 16,1 0-16,20 0 0,-21 0 16,21 0-16,-20 0 0,20 0 0,-21-21 15,21 0-15,-20 21 0,20-21 0,-21 0 16,0 0-16,22-1 0,-22-20 16,0 21-16,-21 0 0,21-22 15,-21 22-15,0-21 0,0 0 16,0-1-16,0 22 0,0-21 0,-21-1 15,0 1-15,0 21 0,-1 0 0,1 0 16,0-1-16,-21 22 0,21 0 16,-1-21-16,-20 21 0,21 0 0,-21 0 15,20 0-15,1 21 0,-21-21 16,21 22-16,0-1 0,21 0 16,-22 0-16,22 0 0,0 0 15,0 1-15,0-1 0,22-21 16,-1 0-16,0 0 15,0 0-15,0 0 0,22 0 0,-22 0 16</inkml:trace>
  <inkml:trace contextRef="#ctx0" brushRef="#br0" timeOffset="2436.44">3365 445 0,'0'0'0,"0"-22"15,0 1-15,-21 21 0,0 0 16,0 0-16,0 0 16,0 0-1,-1 0-15,1 21 0,21 1 0,-21 20 16,0-21-16,21 21 16,-21 1-16,0-1 0,-1 0 0,1 22 15,0-1-15,0 1 0,0-1 16,0 22-16,21-21 0,-22 20 0,1-20 15,0 20-15,0 1 0,21 0 0,-21 21 16,0-1-16,21-20 0,-22 21 16,1-21-16,21 20 0,-21-20 0,0 21 15,21-21-15,-21-1 0,0 1 0,21-22 16,-22 1-16,22-1 16,-21 1-16,0-1 0,21-20 0,0 20 15,-21-20-15,0-1 0,21 0 0,-21-21 16,21 22-16,-22-22 0,22 0 15,0 0-15,0 0 0,0-42 32,0 0-32,0-21 0,0 21 15,0-22-15,22 1 0,-1 0 0,-21-22 16,21 1-16,-21-1 0,21-21 16,0 1-16</inkml:trace>
  <inkml:trace contextRef="#ctx0" brushRef="#br0" timeOffset="2806.96">2857 1376 0,'0'0'0,"0"-64"16,0 43-16,0 0 16,0 0-16,0 0 0,0 0 15,0-1-15,22 1 0,-1 21 16,0-21-16,0 0 0,21 21 0,-20 0 15,-1-21-15,21 21 0,-21 0 16,0 0-16,22 0 0,-22 0 0,0 21 16,0-21-16,0 21 0,1 0 15,-22 0-15,0 1 0,0-1 16,-22 0-16,1 0 0,0 0 16,-21 0-16,21 1 0,-1-1 15,1-21-15,-21 21 0,21-21 0,0 21 16,-1-21-16,1 0 0,0 21 15,0-21-15,42 0 63,0-21-63,0 21 0,-21-21 0,22 0 16</inkml:trace>
  <inkml:trace contextRef="#ctx0" brushRef="#br0" timeOffset="3651.87">3323 1228 0,'21'0'16,"0"0"-16,1 0 0,-1 0 16,0 0-16,-21-21 0,21 21 15,0-22-15,0 1 0,1 21 0,-1-21 16,0 0-16,0 21 0,0-21 15,-21 0-15,0-1 0,0 1 16,0 0-16,-21 21 16,0 0-1,0 0-15,0 0 0,-1 0 0,1 0 16,0 21-16,-21 0 0,21 1 16,21-1-16,-22 21 0,22-21 0,-21 0 15,21 1-15,0-1 0,0 0 0,0 0 16,0 0-16,0 0 0,0 1 15,21-1-15,1-21 0,-1 21 0,0-21 16,0 0-16,0 0 0,0 0 0,1 0 16,20 0-16,-21 0 0,0 0 15,22 0-15,-22-21 0,21 21 16,-21-21-16,22-1 0,-22 22 16,21-21-16,-21 0 0,0 0 0,1-21 15,-1 20-15,-21 1 0,21 0 0,-21-21 16,21 21-16,-21-1 15,0 1-15,0 42 32,0 1-17,0-1-15,0 0 0,0 0 16,0 0-16,0 0 0,0 1 16,0-1-16,0 0 0,0 0 15,0 0-15,0 0 0,0 1 16,0-1-16,0 0 15,-21-21-15,21 21 16,-21-21-16,21-21 31,-21 0-31,21 0 0,0-1 16,0-20-16,0 21 0,0 0 16,0-22-16,21 22 0,-21-21 15,21 21-15,0 0 0,21-22 0,-20 22 16,-1 0-16,21 0 0,-21 0 15,0 21-15,22 0 0,-22 0 16,21 0-16,-21 0 0,22 0 0,-22 21 16,0 0-16,0 0 0,0 0 15,1 0-15,-22 1 0,0 20 0,0-21 16,0 0-16,0 22 0,0-22 0,0 0 16,0 0-16,0 0 0,0 0 15,-22 1-15,22-1 0,-21 0 0,21 0 16,-21 0-16,21-42 47,0 0-47,21 0 15</inkml:trace>
  <inkml:trace contextRef="#ctx0" brushRef="#br0" timeOffset="4139.6">5397 593 0,'0'0'0,"0"-21"0,22-1 0,-22 1 16,0 0-16,0 0 16,0 42 15,0 0-31,0 0 15,0 1-15,0 20 0,0 0 16,0 1-16,0-1 0,-22 21 16,22-20-16,-21 20 0,21-20 0,-21 20 15,21-21-15,0 1 0,-21-1 16,21 0-16,-21 1 0,21-22 0,0 21 16,0-21-16,0 1 15,0-44 16,0 1-15,0 0-16,0 0 0,0-21 0,-21 20 16,21 1-16</inkml:trace>
  <inkml:trace contextRef="#ctx0" brushRef="#br0" timeOffset="4791.68">5059 1016 0,'-64'0'15,"128"0"-15,-107 0 31,65 0-31,-1 0 16,0 0-16,21-21 0,1 21 16,-1-21-16,21 0 0,-20-1 0,20 1 15,1 0-15,-1 0 0,1 0 0,-1 0 16,1-22-16,-22 22 0,22 0 16,-22-21-16,-21 20 0,21 1 15,-20-21-15,-1 21 0,-21 0 0,0-1 16,0 1-16,-21 0 15,-1 21-15,1 0 16,0 0-16,0 0 0,0 0 16,0 0-16,-1 21 0,22 0 0,-21 1 15,21-1-15,0 21 0,0-21 16,0 22-16,0-22 0,0 21 16,0 0-16,0 1 0,0-1 0,-21 0 15,21 1-15,0-1 0,0 0 0,0 1 16,0-22-16,0 21 0,0 1 15,0-22-15,-21 0 0,21 0 0,0 0 16,-21 0-16,21 1 0,0-1 16,-21-21-1,-1-21 1,22-1 0,0 1-16,0 0 0,0 0 15,0 0-15,0-22 0,22 22 0,-1 0 16,0-21-16,0 21 0,21-1 0,-20-20 15,20 21-15,-21 0 0,21 0 16,1-1-16,-22 22 0,21 0 0,-21 0 16,1 0-16,20 0 0,-21 22 0,-21-1 15,21 0-15,-21 0 0,0 0 16,0 0-16,0 22 0,0-22 16,0 21-16,0-21 0,0 1 0,-21 20 15,0-21-15,21 0 0,-21 0 16,21 1-16,-21-1 0,21 0 0,-22-21 15,22 21-15,0-42 32,22 0-17,-1 0-15,-21-1 0,21 1 0,-21 0 16</inkml:trace>
  <inkml:trace contextRef="#ctx0" brushRef="#br0" timeOffset="5171.2">6265 1122 0,'0'0'0,"21"21"15,1-21-15,-1 0 0,0 0 16,0 0-16,0 0 0,0 0 16,1-21-16,-1 21 0,0-21 0,0 21 15,0-21-15,0-1 0,1 1 0,-22 0 16,0 0-16,21 21 15,-21-21-15,0-22 0,0 22 16,0 0-16,0 0 0,-21 21 0,-1 0 16,1 0-16,0 0 0,-21 0 15,21 21-15,-1-21 0,-20 21 0,21 0 16,0 22-16,0-22 0,-1 21 16,1-21-16,21 22 0,0-22 0,0 0 15,0 21-15,0-20 0,0-1 0,0 0 16,0 0-16,0 0 0,0 0 15,21-21-15,1 22 0,-1-22 0,0 0 16,0 0-16,0 0 0,0 0 0,1 0 16,-1 0-16,0 0 0,0 0 15,0-22-15,0 1 0,22 21 16,-22-21-16,21 0 0</inkml:trace>
  <inkml:trace contextRef="#ctx0" brushRef="#br0" timeOffset="5967">7514 529 0,'0'0'16,"0"-21"-16,0 0 15,0 42 17,0 0-17,0 0-15,0 1 0,0 20 0,0-21 16,0 21-16,0 1 0,0 20 0,0-20 16,-21 20-16,21 1 0,-21-1 15,21-21-15,-21 22 0,21-22 0,0 1 16,0-1-16,0 0 0,0-21 0,0 22 15,0-22-15,0 0 0,0 0 16,-22-21 31,22-21-47,-21 0 0,21 0 0,0 0 16,0-1-16,0 1 0,0-21 0,0 21 15,0-22-15,0 1 0,0 21 16,21-21-16,-21-1 0,43 22 0,-22 0 15,0 0-15,0 0 0,22-1 16,-1 1-16,0 21 0,1 0 0,-1 0 16,0 0-16,22 0 0,-22 21 0,0 1 15,1-1-15,-1 0 0,-21 0 16,0 21-16,1-20 0,-22-1 0,0 21 16,0-21-16,0 22 0,-22-22 15,1 0-15,0 21 0,0-21 16,-21 1-16,-1-1 0,1 0 0,0-21 15,20 21-15,-20 0 0,21-21 0,-21 0 16,20 0-16,1 0 0,0 0 0,0 0 16,0 0-16,0 0 15,21-21-15,0 0 16,21 21 0,0-21-16,0 21 0,0-21 15,0-1-15,1 22 0,-1-21 0,0 0 16,21 21-16</inkml:trace>
  <inkml:trace contextRef="#ctx0" brushRef="#br0" timeOffset="6379.73">8149 953 0,'0'0'16,"0"-22"-16,0 1 15,21 21-15,0-21 16,1 21-16,-1 0 15,0 0-15,0 0 0,0 0 0,0 0 16,1 0-16,-1 21 0,21 0 0,-21 1 16,0-1-16,1 0 0,-1 0 15,-21 21-15,0-20 0,21-1 16,-21 21-16,0-21 0,0 0 0,0 1 16,0-1-16,-21 21 0,21-21 15,-21 0-15,-1 1 0,1-22 31,21-22-15,0 1-16,0 0 0,0 0 16,0 0-16,0 0 0,21-22 0,-21 22 15,22-21-15,-22 21 0,21-22 16,0 22-16,0-21 0,-21 21 16,21-22-16,0 22 0,1 0 0,-1 0 15,0 21-15,-21-21 0,21 21 16,0 0-16,0 0 15,1 0-15,-1 0 16,0 0-16</inkml:trace>
  <inkml:trace contextRef="#ctx0" brushRef="#br0" timeOffset="6843.46">9102 889 0,'0'0'0,"0"-21"16,-22 0-16,1 21 16,0 0-16,0 0 15,0 0-15,0 21 0,-1-21 16,22 21-16,-21 0 0,0 22 16,0-22-16,21 21 0,0-21 0,-21 22 15,21-22-15,-21 21 0,21-21 0,0 22 16,0-22-16,0 0 0,0 0 15,0 0-15,21 0 0,0 1 0,0-1 16,0-21-16,0 0 0,1 0 0,20 0 16,-21 0-16,0 0 0,22 0 15,-22-21-15,0 21 0,0-22 0,21 1 16,-20 0-16,-1 0 0,0-21 16,-21 20-16,0-20 0,21 0 15,-21-1-15,0 1 0,0 21 0,0-21 16,-21-1-16,0 22 0,0 0 0,-1 0 15,-20 0-15,21 21 0,-21 0 16,-1 0-16,22 0 0,-21 0 0,-1 21 16,22 0-16,-21 0 0,21 0 0,0 0 15,-1 22-15,1-22 0,0 0 16,21 0-16,0 0 0,0 1 16,0-1-16,0 0 0,0 0 0,21-21 15,0 21-15,1-21 16,-1 0-16,0 0 0</inkml:trace>
  <inkml:trace contextRef="#ctx0" brushRef="#br0" timeOffset="7499.08">9440 910 0,'0'0'0,"21"-21"0,1 21 31,-22 21 0,0 0-31,0 1 0,0-1 16,0 0-16,0 0 0,0 21 0,0-20 15,0-1-15,0 21 0,0-21 0,0 0 16,0 1-16,0-1 0,0 0 16,0 0-16,0 0 0,0 0 15,21-21 1,0 0-16,0 0 15,0 0-15,0-21 0,1 0 16,-22 0-16,21 0 0,0 0 0,0-1 16,0 1-16,0-21 15,1 21-15,-22 0 0,21-1 0,0 1 16,0 21-16,-21-21 0,21 21 16,-21 21-1,0 0 1,0 1-16,0-1 0,-21 21 15,21-21-15,0 0 0,0 1 16,0-1-16,0 21 0,0-21 0,0 0 16,0 1-16,0-1 0,0 0 15,21-21-15,0 0 0,1 0 0,-1 0 16,0 0-16,21 0 0,-21 0 16,22-21-16,-22 21 0,21-21 15,-21 21-15,22-22 0,-22 1 0,21 0 16,-21-21-16,1 21 0,-1-22 15,-21 22-15,21-21 0,-21-1 0,0 1 16,0 0-16,0 21 0,0-22 0,0 22 16,-21 0-16,0 0 0,-1 0 15,1-1-15,0 22 0,-21 0 0,21 0 16,-1 0-16,1 0 0,-21 0 0,21 0 16,0 22-16,21-1 15,-22 0-15,22 0 0,0 0 16,22-21-16,-22 21 15,21-21-15,0 0 16,21 0-16,-21 0 0</inkml:trace>
  <inkml:trace contextRef="#ctx0" brushRef="#br0" timeOffset="7927.86">10668 889 0,'0'0'0,"0"-42"15,-21 21 1,0 21-16,-1 0 16,1 0-16,0 0 0,0 0 0,0 21 15,0 0-15,-1-21 16,1 21-16,0 0 0,21 0 0,0 1 16,-21-1-16,21 0 0,0 0 15,0 0-15,0 0 0,0 1 16,0-1-16,21-21 0,0 21 15,0-21-15,1 21 0,-1-21 0,21 0 16,-21 21-16,0-21 0,1 21 16,-1-21-16,0 0 0,0 22 0,-21-1 15,0 0-15,-21 0 16,0-21-16,-22 21 16,22-21-16,-21 0 0,21 21 15,-22-21-15,22 22 0,-21-22 0,21 0 16,0 0-16,-1 0 0,-20 0 0,21 0 15,0 0 1,21-22 15,21 22-31,0-21 16,0 21-16,0-21 0,1 0 0</inkml:trace>
  <inkml:trace contextRef="#ctx0" brushRef="#br0" timeOffset="8304.15">10901 1080 0,'21'0'32,"0"0"-32,0 0 0,0-22 0,1 22 15,-1 0-15,0-21 0,0 0 16,0 21-16,0-21 0,1 21 0,-1-21 15,-21 0-15,0-1 0,0 1 16,0 0-16,0 0 16,0 0-16,-21 21 15,-1 0-15,1 0 0,0 0 16,0 0-16,0 21 0,0 0 16,-1-21-16,1 21 0,0 0 0,0 1 15,21 20-15,0-21 0,0 0 0,-21 0 16,21 1-16,0-1 0,0 0 15,0 0-15,21 0 0,-21 0 0,21-21 16,0 22-16,0-1 0,1-21 0,20 0 16,-21 21-16,0-21 0,0 0 15,22 0-15,-22 0 0,0 0 0,0 0 16,0 0-16,1 0 0,-1 0 0</inkml:trace>
  <inkml:trace contextRef="#ctx0" brushRef="#br0" timeOffset="8759.89">11451 953 0,'0'0'0,"0"-22"31,21 22-31,0 0 0,1 0 16,-1 0-16,0 0 0,0 0 15,0 0-15,0 0 0,-21 22 16,22-1-16,-1-21 0,0 21 0,-21 0 15,21 0-15,-21 0 0,21 22 16,-21-22-16,0 0 0,0 0 16,0 0-16,0 1 0,0-1 0,0 0 15,0 0-15,0 0 0,0 0 16,-21-21 0,21-21 15,0 0-31,0 0 0,0 0 15,0 0-15,0-1 0,21-20 16,0 21-16,1-21 0,-1-1 0,0 1 16,21 0-16,-21-1 0,22 1 0,-22 21 15,21 0-15,-21-1 0,1 1 16,-1 0-16,0 21 0,0 0 16,0 0-16,0 0 0,1 0 15,-22 21 1,0 0-1,0 1-15,0-1 16</inkml:trace>
  <inkml:trace contextRef="#ctx0" brushRef="#br0" timeOffset="17471.21">1122 2900 0,'-21'0'0,"-1"0"32,1 0-32,0 0 15,0 0 1,0 0-1,21-21 1,0 0-16,0-1 16,0 1-16,0 0 15,0 0-15,0 0 0,21 0 16,0 21-16,-21-22 0,21 22 16,0 0-16,-21-21 0,22 21 15,-1 0-15,0 21 16,0-21-16,-21 22 0,21-1 0,-21 0 15,21 21-15,-21-21 0,22 22 16,-22-22-16,0 21 0,0 1 0,0-1 16,-22 0-16,1 1 15,0-1-15,0 0 0,-21 22 0,20-22 16,-20 0-16,21 1 0,-21-22 16,20 21-16,-20-21 0,21 1 0,-21-1 15,20 0-15,1 0 0,0-21 16,0 0-16,-21 0 0,20 0 0,1 0 15,0-21-15,21 0 0,-21 0 16,0-1-16,0 1 0,21-21 0,0 21 16,0-22-16,0 22 0,0 0 15,0-21-15,0 21 0,0-1 0,21 22 16,0-21-16,0 21 0,0 0 16,0 0-16,22 0 0,-22 0 15,0 21-15,21 1 0,-20-1 16,-1 0-16,0 0 0,0 21 0,0-20 15,0-1-15,1 21 0,-22-21 16,21 0-16,-21 22 0,0-22 0,0 0 16,0 0-16,0 0 0,21-21 0,-21 22 15,0-1 1,0-42 15,0-1-31,21 1 0,0 0 16,0 0-16</inkml:trace>
  <inkml:trace contextRef="#ctx0" brushRef="#br0" timeOffset="17691.16">1545 3281 0,'-21'0'46,"21"-21"33</inkml:trace>
  <inkml:trace contextRef="#ctx0" brushRef="#br0" timeOffset="19339.66">2921 2731 0,'0'0'0,"-21"0"16,0 0-1,-1 21-15,1-21 16,21 21-16,0 0 16,0 0-1,21-21 1,1 0 0,-1 0-16,21 0 0,-21 0 15,0 0-15,1-21 0,-1 21 16,0-21-16,0 0 0,0 21 15,0-21-15,1 21 0,-1-22 16,-21 1-16,0 0 0,0 0 16,0 0-16,0 0 0,-21 21 15,-1 0-15,-20-22 0,21 22 16,0 0-16,0 0 0,-22 0 0,22 22 16,-21-1-16,-1-21 0,22 21 15,-21 21-15,21-21 0,0 1 0,-22-1 16,22 21-16,0-21 0,0 22 0,0-22 15,21 0-15,0 0 0,0 0 16,0 0-16,0 1 0,0-1 0,21-21 16,0 21-16,0-21 0,0 0 15,22 21-15,-22-21 0,21 0 16,-21 0-16,0 0 0,22 0 0,-22 0 16,0 0-16,0 0 0,-42 0 31,0 0-16,0 0-15,-22 21 0,22-21 16,-21 21-16,0-21 0,20 22 0,-20-1 16,0 21-16,21-21 0,-22 0 15,22 22-15,0-22 0,0 0 0,21 21 16,-21-20-16,21-1 0,0 0 0,0 0 16,0 0-16,21 0 0,0-21 15,21 0-15,-21 22 0,22-22 16,-1 0-16,0 0 0,1 0 15,-1-22-15,0 1 0,1 0 0,-1 0 16,0 0-16,1 0 0,-1-22 0,-21 22 16,22 0-16,-22-21 0,0 20 15,0-20-15,0 21 0,-21 0 0,21-22 16,-21 22-16,0 0 16,0 0-16,-21 21 15,0 0-15,21 21 16,0 0-1,-21-21-15,21 21 0,0 1 0,0-1 16,0 21-16,0-21 0,0 0 16,0 1-16,0-1 0,0 0 15,0 0-15,0 0 0,0 0 0,-21 1 16,21-1-16,0 0 16,0-42 15,-21 0-16,21-1-15,0 1 0,0 0 0,0 0 16,0-21-16,0 20 0,0 1 0,21-21 16,0 21-16,0 0 0,0-1 15,0 1-15,1 0 0,20 0 0,-21 21 16,21-21-16,1 21 0,-1 0 16,-21 0-16,22 0 0,-1 0 15,-21 0-15,0 21 0,22-21 0,-43 21 16,21 0-16,-21 22 0,0-22 0,0 0 15,0 21-15,0-21 0,0 22 16,-21-22-16,-1 0 0,1 21 0,21-20 16,-21-1-16,21 0 0,-21 0 0,21-42 47,21 0-47,0-22 15,-21 22-15,21-21 0,1 0 16,-1-1-16</inkml:trace>
  <inkml:trace contextRef="#ctx0" brushRef="#br0" timeOffset="19603.5">4085 2582 0,'0'-63'16,"0"126"-16,0-147 0,0 63 16,-21 21-16,21 21 15,0 0 1,-21 0-16,21 21 0,0 1 0,0-1 15,0 0-15,0 1 0,0-1 16,0 0-16,0 1 0,0 20 16,0-20-16,0-1 0,-21 0 0,21 1 15,0-22-15,0 21 0,0 0 0,0-20 16,0-1-16,0 0 0,0 0 16,21-21-1,-21-21 1,0 0-16,0 0 0,0-1 15</inkml:trace>
  <inkml:trace contextRef="#ctx0" brushRef="#br0" timeOffset="19779.41">3810 3006 0,'0'0'0,"-21"0"0,-22 0 16,43 21-1,22-21 1,-1 0-16,0 0 0,0 0 0,21 0 15,-20-21-15,20 21 0,-21 0 16,0-21-16,22 21 0,-22 0 0,0-22 16,0 1-16,0 21 0,0 0 0,1 0 15</inkml:trace>
  <inkml:trace contextRef="#ctx0" brushRef="#br0" timeOffset="20123.63">4233 3133 0,'0'0'0,"21"0"16,1 0-16,-1 0 15,0 0-15,0-21 0,0 21 0,0-22 16,22 1-16,-22 21 0,0-21 16,0 0-16,0 0 0,1 21 0,-1-21 15,-21-1-15,0 1 0,-21 21 31,-1 0-31,1 0 0,0 21 16,0-21-16,0 22 0,0-1 16,-1 0-16,1 0 0,21 21 0,-21-20 15,21-1-15,0 21 0,0-21 16,0 0-16,0 1 0,0-1 0,0 0 16,21 0-16,0 0 0,1-21 0,-1 21 15,0-21-15,0 0 0,0 0 16,22 0-16,-22 0 0,0 0 0,21 0 15,-21 0-15,1 0 0,20-21 0,-21 0 16,0 0-16</inkml:trace>
  <inkml:trace contextRef="#ctx0" brushRef="#br0" timeOffset="20489.43">4932 3006 0,'0'0'0,"21"-21"0,0 21 15,-21-22 1,21 22-16,0 0 0,1 0 15,-1 0-15,0 22 0,0-22 0,0 21 16,-21 0-16,21-21 0,1 21 16,-22 0-16,0 0 0,0 1 0,21-1 15,-21 0-15,0 0 0,0 21 0,0-20 16,0-1-16,0 0 0,-21 0 0,21 0 16,-22 0-16,22 1 15,0-1-15,-21-21 0,0 0 16,21-21-1,0-1 1,0 1-16,21 0 0,0-21 0,1-1 16,-22 22-16,21-21 0,0 0 0,0-1 15,0 22-15,0-21 0,1 21 0,-1-22 16,0 22-16,-21 0 0,21 0 16,0 0-16,0 21 0,1 0 31,-1 0-16</inkml:trace>
  <inkml:trace contextRef="#ctx0" brushRef="#br0" timeOffset="20999.72">6265 2709 0,'0'0'15,"0"-21"-15,21 0 0,-21 0 0,0 0 16,0 0-16,0-1 16,0 44 15,0-1-31,0 0 15,0 0-15,0 21 0,0 1 0,0-1 16,0 22-16,-21-22 0,0 0 0,0 22 16,21-22-16,-21 22 0,0-22 15,21 0-15,0 1 0,0-1 0,-22 0 16,22-21-16,0 1 0,0-1 0,0 0 16,0 0-16,0-42 31,0 0-31,-21 0 15,21-1-15,0 1 0,-21 0 0,0 0 16</inkml:trace>
  <inkml:trace contextRef="#ctx0" brushRef="#br0" timeOffset="21640.35">5905 3090 0,'0'0'0,"-21"0"0,0 0 16,42 0 15,0 0-31,22 0 0,-22 0 0,21-21 15,1 21-15,20-21 0,-21 21 16,22-21-16,-22 0 0,22 0 16,-1 21-16,1-22 0,-22 1 0,22 0 0,-22 0 15,0 0-15,1-22 0,-22 22 16,0 0-16,0 0 0,-21-21 16,0 20-16,0 1 0,0-21 0,0 21 15,0 0-15,0-1 0,-21 1 16,0 0-16,0 21 0,-1 0 15,1 0-15,21 21 16,0 0-16,0 1 0,0-1 16,0 21-16,0 0 0,0-20 0,0 20 15,0 0-15,0 1 0,0-1 0,0-21 16,0 21-16,0 1 16,-21-1-16,21-21 0,0 22 0,-21-1 0,21-21 15,0 0-15,0 0 0,0 1 16,-21-1-16,21 0 0,0 0 0,-21-21 15,21 21-15,-22-21 32,1-21-32,21 0 0,0 0 15,0 0-15,0-1 16,0 1-16,0 0 0,0 0 0,21-21 16,1 20-16,20 1 0,-21 0 0,0 0 15,22 0-15,-22 21 0,0-21 16,21 21-16,-21-22 0,22 22 15,-22 0-15,0 0 0,0 0 0,0 22 16,1-1-16,-1 0 0,-21 0 16,0 0-16,0 22 0,0-22 15,0 0-15,0 0 0,0 21 0,0-20 16,-21-1-16,-1 0 0,22 0 0,-21 0 16,21 0-16,0 1 15,0-44 16,0 1-31,21 0 16,1-21-16,-1 21 0,-21-1 16,21 1-16</inkml:trace>
  <inkml:trace contextRef="#ctx0" brushRef="#br0" timeOffset="22019.14">7197 3090 0,'0'22'0,"21"-22"32,0 0-32,0 0 0,0-22 15,0 22-15,22-21 0,-22 21 16,0-21-16,0 0 0,0 21 0,1-21 16,-1 21-16,-21-21 15,0-1-15,21 22 0,-21-21 0,0 0 16,-21 21-1,0 0-15,-1 0 0,1 0 16,0 0-16,0 0 0,0 21 16,0-21-16,-1 21 0,1 1 0,0-1 15,0 0-15,0 0 0,0 0 0,21 0 16,0 1-16,0-1 0,0 21 16,0-21-16,0 0 0,0 1 0,0-1 15,21 0-15,0-21 0,0 0 16,0 21-16,0-21 0,1 0 0,-1 0 15,0 0-15,0 0 16,0 0-16,0 0 0,1-21 0,-1 21 16,0-21-16,0 21 0,0-21 0</inkml:trace>
  <inkml:trace contextRef="#ctx0" brushRef="#br0" timeOffset="22684.46">8488 2667 0,'0'0'0,"0"-21"15,0 0-15,0 0 0,0-1 16,0 1-16,0 0 0,-21 21 47,21 21-47,0 0 0,-22 22 0,22-22 15,0 21-15,0 1 0,0-1 16,0 0-16,0 1 0,-21-1 0,21 0 16,0 1-16,-21-1 0,21-21 0,0 21 15,0 1-15,0-22 0,0 0 16,0 0-16,21 0 0,0 1 15,1-1-15,-1-21 0,0 0 0,0 0 16,21 0-16,-20 0 0,20-21 0,-21-1 16,21 1-16,1 21 0,-22-42 15,21 21-15,1 0 0,-1-22 0,0 1 16,-21 21-16,22-22 0,-22 1 0,0 0 16,0-1-16,0 1 0,-21 0 15,0-1-15,0 1 0,0 21 0,0-21 16,0 20-16,0 1 0,0 0 0,-21 21 31,21 21-15,0 0-1,0 1-15,0-1 16,21-21 0,1 21-16</inkml:trace>
  <inkml:trace contextRef="#ctx0" brushRef="#br0" timeOffset="22968.29">9525 2519 0,'0'0'0,"-21"0"16,0 21 0,21 0-16,-22 0 15,22 22-15,-21-22 0,21 0 0,-21 21 16,21-20-16,0 20 0,-21-21 15,21 21-15,-21 1 0,0-22 0,21 21 16,-22 1-16,22-22 0,0 21 0,0-21 16,0 0-16,-21 22 0,21-22 0,0 0 15,0 0-15,0-42 32,0 0-17,0 0-15,21 0 0,-21-1 0,0 1 16</inkml:trace>
  <inkml:trace contextRef="#ctx0" brushRef="#br0" timeOffset="23395.27">9377 2688 0,'0'0'0,"21"-21"0,-21 0 0,21 0 0,0 0 16,-21-1-16,21 1 0,1 21 0,-1-21 16,0 0-16,0 21 0,0 0 15,0-21-15,1 21 0,-1 0 0,21 0 16,-21 21-16,0-21 0,1 21 0,-1 0 15,-21 0-15,0 22 0,0-22 0,0 21 16,0-21-16,0 1 0,-21 20 16,-1-21-16,1 0 0,-21 22 15,21-22-15,-22 0 0,22 0 0,-21 0 16,21-21-16,-22 21 0,22 1 16,0-22-16,0 0 0,0 0 0,0 0 15,-1 0-15,1-22 16,21 1-16,-21 21 0,21-21 15,21 21 1,0 21 0,1-21-16,-1 21 0,0 1 15,0-1-15,0 0 0,0 0 16,1 0-16,-1-21 0,0 21 16,0 1-16,0-22 0,0 21 15,1-21-15,-1 21 0,0-21 0,0 0 16,0 21-16,0-21 15,1 0 1,-1 0-16,-21-21 16,21 0-16,0 0 0</inkml:trace>
  <inkml:trace contextRef="#ctx0" brushRef="#br0" timeOffset="23946.95">10435 2582 0,'0'0'0,"0"-21"0,0-21 16,0 21-16,21 21 15,-21-21-15,0 42 32,0 0-32,0 0 0,0 21 0,0-20 15,0 20-15,-21-21 0,21 21 0,0 1 16,-21-22-16,0 21 0,21 1 15,-21-1-15,21-21 0,-22 21 0,1-20 16,0 20-16,0 0 0,0-21 0,0 1 16,21 20-16,-22-21 0,1 0 0,21 0 15,-21-21-15,21 22 16,0-44 0,0 1-1,0 0-15,0 0 0,0 0 0,0 0 16,0-1-16,21 1 0,-21 0 15,21 21-15,1-21 0,-22 0 0,21 21 16,0 0-16,0 0 0,0 0 16,0 21-1,1 0-15,-22 0 0,0 0 16,21 1-16,-21-1 0,21-21 16,0 21-16,0 0 0,0-21 15,1 0-15,-1 0 16,0 0-16,0 0 0,0 0 15,0 0-15,1 0 0,-1-21 16,0 0-16,0 0 16,-21-1-16,0 1 15,0 0 1,0 0 0,0 0-16</inkml:trace>
  <inkml:trace contextRef="#ctx0" brushRef="#br0" timeOffset="24511.31">11409 2392 0,'0'21'31,"0"0"-15,0 0-16,-21 22 0,-1-22 0,22 21 16,-21-21-16,21 22 0,0-1 0,0 0 15,-21-20-15,21 20 0,-21 0 16,0-21-16,21 22 0,-21-22 0,21 21 16,0-21-16,0 1 0,0-1 0,0 0 15,0 0-15,0-42 31,0 0-15,0 0-16,0-1 0,0 1 16,21-21-16</inkml:trace>
  <inkml:trace contextRef="#ctx0" brushRef="#br0" timeOffset="24739.19">11303 2498 0,'0'-21'15,"21"21"-15,0-22 0,0 22 16,1-21-16,-1 21 0,0 0 0,0-21 16,21 0-16,-20 21 0,-1 0 15,0 0-15,0 0 0,0 0 16,0 0-16,1 0 0,-22 21 31,-22-21-31,1 21 0,0-21 16,21 21-16,-21-21 0,0 22 0,0-22 15,-1 0-15,22 21 0,-21-21 0</inkml:trace>
  <inkml:trace contextRef="#ctx0" brushRef="#br0" timeOffset="24927.08">11176 2794 0,'0'0'0,"0"21"0,21-21 16,0 0-1,0 0-15,1 0 0,-1 0 0,0 0 16,0 0-16,0 0 0,0 0 0,1 0 16,-1-21-16,0 21 0,0 0 15,0-21-15,0 21 0,1-21 0,-1 21 16,0-21-16,0 21 0,0-22 0</inkml:trace>
  <inkml:trace contextRef="#ctx0" brushRef="#br0" timeOffset="25490.82">12001 2307 0,'0'-21'16,"-21"42"0,21 0-1,-21 1-15,21-1 0,0 0 0,0 21 16,0-21-16,0 22 0,0-22 15,0 21-15,0 1 0,0-22 0,-21 21 16,21 0-16,0-20 0,0 20 0,0-21 16,-21 21-16,21-20 0,0-1 15,0 21-15,0-21 0,0 0 16,0 1-16,0-1 0,-21-21 16,21-21 15,0-1-16,0 1-15,0 0 0,0 0 16,0 0-16,0 0 0,0-1 0,21 1 16,0 0-16,-21 0 0,21 0 15,0 0-15,22 21 0,-22-22 0,0 1 16,21 21-16,-21 0 0,22 0 0,-22 0 16,21 0-16,-21 0 0,1 0 15,20 0-15,-21 21 0,0 1 16,0-1-16,-21 0 0,0 0 0,0 0 15,0 0-15,0 1 0,0-1 0,-21 21 16,0-21-16,0 0 0,-21 1 0,20-1 16,-20 0-16,0-21 0,21 21 15,-22 0-15,1-21 0,21 21 0,-22-21 16,22 0-16,0 0 0,0 0 0,0 0 16,0 0-16,-1 0 15,22-21 16,22 0-31</inkml:trace>
  <inkml:trace contextRef="#ctx0" brushRef="#br0" timeOffset="25635.74">12234 3027 0</inkml:trace>
  <inkml:trace contextRef="#ctx0" brushRef="#br0" timeOffset="27291.96">720 4678 0,'-22'0'15,"1"0"1,21-21-16,0 0 16,0-1-1,0 1 1,21 0-16,1 21 0,-1 0 16,-21-21-16,21 21 0,0 0 15,0 0-15,0 0 0,1 0 16,-1 0-16,0 0 0,0 21 0,0 0 15,-21 0-15,0 1 0,0-1 16,0 21-16,0-21 0,0 0 0,0 22 16,-21-1-16,0-21 0,0 22 15,0-22-15,-1 0 0,-20 21 0,21-21 16,0-21-16,0 22 0,-1-1 16,1-21-16,0 0 0,0 0 15,0 0 1,21-21-16,0-1 15,21 1 1,0 21-16,0-21 0,0 0 16,1 21-16,-1 0 0,0 0 15,0 0-15,21 0 0,-20 0 0,-1 0 16,0 0-16,0 0 0,0 21 16,0 0-16,1 0 0,-1 1 0,-21-1 15,0 0-15,0 0 0,0 0 0,0 0 16,0 1-16,0 20 0,0-21 15,0 0-15,-21 0 0,-1 1 0,1-1 16,0 0-16,0 0 0,0-21 16,0 21-16,-1 0 0,-20-21 0,21 0 15,-21 0-15,20 0 16,-20 0-16,21 0 0,-21 0 0,20-21 16,-20 21-16,21-21 0,0 21 15,0-21-15,-1 0 0,1 21 0,0-21 16,21-1-1,0 1-15,0 0 32,21 21-32,0-21 15,1 0-15,-1 0 16</inkml:trace>
  <inkml:trace contextRef="#ctx0" brushRef="#br0" timeOffset="27591.82">1460 4847 0,'-21'0'15,"0"0"1</inkml:trace>
  <inkml:trace contextRef="#ctx0" brushRef="#br0" timeOffset="33539.83">2752 4509 0,'0'0'0,"0"-22"0,0 1 16,0 0-16,0 0 16,-22 0-1,1 21-15,0 0 0,0 0 0,0 0 16,0 0-16,-1 21 0,1-21 16,0 21-16,-21 21 0,21-20 0,-1 20 15,1-21-15,0 21 0,0 22 16,0-22-16,0 22 0,21-22 0,0 22 15,0-22-15,0 21 0,0-20 16,0-1-16,0 22 0,0-43 0,21 21 16,0-21-16,0 22 0,0-22 0,0 0 15,22-21-15,-22 21 0,0-21 16,21 0-16,-20 0 0,-1 0 16,21 0-16,-21 0 0,22 0 0,-22-21 15,0 0-15,21 0 0,-21-1 16,1 1-16,20-21 0,-21 0 0,0-1 15,0 1-15,-21 0 0,0-1 16,22-20-16,-22 20 0,0-20 0,0 21 16,0-1-16,0 1 0,-22 0 0,1-1 15,0 22-15,-21 0 0,21 0 16,-22 0-16,1 21 0,0 0 0,-22 0 16,22 0-16,-22 0 0,22 21 15,-22-21-15,22 21 0,-21 0 0,20 0 16,22 22-16,-21-22 0,21 0 15,21 21-15,0 1 0,0-22 0,0 21 16,0-21-16,21 22 0,21-22 16,0 0-16,1 0 0,-1-21 15,0 0-15,1 0 0,20 0 0,1 0 16</inkml:trace>
  <inkml:trace contextRef="#ctx0" brushRef="#br0" timeOffset="33883.78">3450 4614 0,'0'0'0,"0"-21"0,0 0 0,-21 21 31,0 0-31,21 21 16,-21 0-16,-1 1 0,22 20 0,-21 0 15,0 1-15,0 20 0,21-21 16,-21 43-16,0-21 0,-1-1 0,1 22 15,0-1-15,0 1 0,0 0 16,0-1-16,-1 1 0,1 0 0,0-1 16,0 1-16,0 0 0,0-22 0,21 1 15,0-22-15,0 22 0,0-22 16,0-21-16,0 21 0,-22-20 0,22 20 16,0-21-16,0 0 0,0-42 31,0 0-31,0 0 0,0-22 15,0 1-15,0 0 0,0-1 0,22-20 16,-22 21-16,21-22 0,-21-21 16</inkml:trace>
  <inkml:trace contextRef="#ctx0" brushRef="#br0" timeOffset="34171.61">3133 5186 0,'0'0'0,"0"-21"0,0-85 15,21 85-15,-21-22 0,0 22 16,21 0-16,0 0 0,-21-21 15,21 20-15,22 1 0,-22 0 0,21 0 16,-21 0-16,22 21 16,-1 0-16,0 0 0,-21 0 0,22 0 15,-1 21-15,-21 0 0,0 0 0,1 22 16,-22-22-16,0 21 0,0 0 16,0 1-16,-22-22 0,-20 21 0,21-21 15,0 22-15,-22-22 0,1 0 0,21 0 16,-21 0-16,20 1 0,1-22 15,-21 0-15,21 0 0,0 0 0,-1 0 16,1-22 0,21 1-16,0 0 15,0 0-15,21 0 0,-21 0 16,22 21-16</inkml:trace>
  <inkml:trace contextRef="#ctx0" brushRef="#br0" timeOffset="34952.08">3535 5101 0,'0'0'0,"21"0"0,0 21 16,0-21-16,0 0 15,1 0-15,-1 0 0,0 0 0,21-21 16,-21 0-16,1 21 0,20-21 0,-21 0 16,0 0-16,22-1 0,-22 1 15,0-21-15,-21 21 0,21 0 0,-21-1 16,0 1-16,0 0 0,0 0 15,0 0-15,0 0 0,-21 21 16,0 0-16,0 0 16,-1 0-16,1 21 0,0-21 0,0 21 15,21 0-15,0 21 0,-21-20 16,21 20-16,0-21 0,0 21 0,0-20 16,0 20-16,0-21 0,0 0 0,0 0 15,0 1-15,21-1 0,-21 0 16,21 0-16,0-21 0,0 0 15,1 0-15,-1 0 0,21 0 0,-21 0 16,0-21-16,1 21 0,-1-21 16,0 0-16,0-1 0,0 22 0,-21-42 15,21 21-15,-21 0 0,22 0 0,-22-1 16,0 1-16,21-21 0,-21 21 16,0 0-16,0-1 0,0 1 15,0 42 16,0 1-31,0-1 0,0 0 16,0 0-16,0 0 0,0 0 0,0 1 16,0 20-16,0-21 15,0 0-15,0 0 0,0 1 16,0-1-16,0 0 0,0 0 16,0-42 15,0 0-16,-21 21-15,21-21 0,0-22 16,0 22-16,0 0 0,0-21 0,0 20 16,0-20-16,21 0 0,0 21 0,0-22 15,0 22-15,0 0 0,22 0 16,-22 21-16,21 0 0,1 0 0,-22 0 16,21 0-16,-21 21 0,22 0 15,-22 0-15,0 22 0,0-22 16,-21 21-16,0-21 0,0 22 0,0-22 15,0 0-15,0 21 0,0-21 0,0 1 16,0-1-16,0 0 0,0 0 16,-21-21-16,21 21 0,0 0 0,0-42 47,21 21-47,0-21 0,0 0 15,1 0-15</inkml:trace>
  <inkml:trace contextRef="#ctx0" brushRef="#br0" timeOffset="35759.32">5292 5122 0,'-22'0'16,"22"-21"-1,0 0-15,0 0 16,0 0-16,22 0 0,-22-22 16,21 22-16,-21-21 0,21 21 0,0-22 15,-21 22-15,21-21 0,0 21 16,1-22-16,-1 22 0,0 0 16,0 0-16,0 21 0,0-21 0,1 21 15,-1 0-15,0 0 0,0 0 0,0 0 16,0 21-16,1 0 0,-1 0 15,-21 0-15,0 0 0,21 1 0,-21-1 16,0 0-16,0 0 0,0 0 0,0 0 16,0 1-16,0-1 0,0 0 15,0 0-15,21-21 16,-21-21 0,0 0-1,0 0-15,0-1 0,0 1 16,0 0-16,0 0 15,-21 0-15,21 0 0,-21-1 0,0 1 16,-1 0-16,1 0 0,0 21 16,0-21-16,0 21 0,0 0 15,-1 0-15,1 0 0,0 0 16,0 21-16,21 0 0,-21 0 16,0 0-16,-1 1 0,22 20 0,-21-21 15,0 21-15,21-20 0,0 20 0,0-21 16,-21 21-16,21-20 0,0 20 15,0-21-15,0 0 0,0 0 0,0 1 16,21-1-16,0-21 16,0 21-16,1-21 0,-1 0 15,0 0-15,0 0 0,21-21 0,-20 0 16,-1 21-16,21-22 0,-21 1 0,0 0 16,1-21-16,-1 21 0,0-22 15,0 22-15,0-21 0,0-1 0,-21 22 16,0-21-16,0 0 0,0 20 0,0 1 15,0 0-15,0 0 0,-21 42 32,0 0-17,21 0-15,0 22 0,0-1 0,0-21 16,0 22-16,0-1 0,0 0 16,0-21-16,0 22 0,21-22 0,0 0 15,1 0-15,-1 0 0,0 1 0,0-1 16,0-21-16,0 0 0,1 0 0,20 0 15,-21 0-15,0 0 0,0 0 16,1 0-16,-22-21 0,21-1 0,0 1 16</inkml:trace>
  <inkml:trace contextRef="#ctx0" brushRef="#br0" timeOffset="36499.92">6921 4699 0,'0'-21'15,"-21"42"17,21 0-32,0 0 15,0 22-15,-21-22 0,21 0 16,0 21-16,0-20 0,-21 20 0,21-21 16,0 21-16,0-20 0,-21-1 15,21 21-15,-21-21 0,21 0 0,0 1 16,0-1-16,-22-21 31,22-21-31,0-1 16,0 1-16,0 0 0,0 0 0,0 0 15,0 0-15,0-22 0,0 22 0,22-21 16,-22 21-16,21-22 0,0 22 16,0-21-16,0 21 0,0-1 0,1 1 15,20 0-15,-21 0 0,21 21 16,-20 0-16,20 0 0,-21 0 0,21 0 15,-20 0-15,-1 21 0,0 0 16,0 0-16,0 1 0,-21-1 0,21 21 16,-21-21-16,0 22 0,0-22 0,0 0 15,0 21-15,0-21 0,0 1 16,0-1-16,0 0 0,0 0 0,0 0 16,0 0-16,0-42 46,0 0-46,0 0 16,0 0-16</inkml:trace>
  <inkml:trace contextRef="#ctx0" brushRef="#br0" timeOffset="36882.74">7620 4847 0,'21'0'32,"0"0"-32,0 0 0,1-21 0,-1 0 15,0 21-15,0-21 0,0 0 16,0-1-16,1 1 0,-1 21 0,-21-21 16,0 0-16,21 0 0,-21 0 0,0-1 15,0 1-15,-21 21 16,0 0-16,-1 0 15,1 0-15,0 0 0,0 0 0,0 0 16,0 21-16,-1 1 0,1-1 16,0 0-16,0 0 0,21 0 0,0 22 15,-21-22-15,21 21 0,-21-21 0,21 22 16,0-22-16,0 21 0,0-21 0,0 0 16,0 1-16,0-1 0,0 0 15,21-21-15,0 21 0,0 0 16,0-21-16,0 0 15,1 0-15,-1 0 0,0 0 0,0-21 16,21 0-16,-20 0 0</inkml:trace>
  <inkml:trace contextRef="#ctx0" brushRef="#br0" timeOffset="37527.87">8213 4678 0,'0'0'0,"0"-21"0,0 0 16,0 42 15,0 0-31,-22 0 16,22 0-16,-21 0 0,21 22 15,-21-22-15,21 0 0,0 21 0,0-20 16,0-1-16,-21 0 0,21 0 0,0 0 16,0 0-16,0 1 0,0-1 15,0 0-15,21-21 16,0 0-1,0-21 1,1 0-16,-1-1 0,-21 1 0,21 0 16,0 0-16,-21-21 0,21 20 0,0 1 15,-21 0-15,0 0 0,22 0 16,-1 21-16,-21-21 0,0 42 31,0 0-15,0 0-16,0 0 0,0 0 0,0 22 15,0-22-15,0 0 0,0 0 16,0 0-16,0 1 0,0-1 0,0 0 16,0 0-16,21 0 0,0-21 15,0 0-15,-21 21 0,21-21 0,1 0 16,-1 0-16,0 0 0,21 0 16,-21-21-16,1 21 0,-1-21 0,0 0 15,0 0-15,0 0 0,0-1 16,1 1-16,-1 0 0,-21-21 0,0 21 15,0-22-15,0 22 0,0-21 16,0 21-16,0-1 0,0 1 0,0 0 16,-21 0-16,-1 21 0,1 0 15,0 0-15,0 0 0,0 0 0,0 0 16,42 0 15,0 0-31,0 0 16,0 0-16,0 0 15,1 0-15,-1 0 16,-21-21 0,0 0-1</inkml:trace>
  <inkml:trace contextRef="#ctx0" brushRef="#br0" timeOffset="38142.58">9546 5017 0,'0'0'0,"-21"21"0,21 0 16,-21-21-16,42-21 47,0 0-47,0-1 0,0 1 15,-21 0-15,43-21 0,-22 21 0,0-22 16,0 1-16,22 0 0,-1-1 0,-21 1 16,21 0-16,1-1 0,-22-20 15,21 20-15,1 1 0,-22 0 0,0-1 16,-21 22-16,0-21 0,0 21 0,0 0 16,0-1-1,-21 22-15,0 0 0,-1 22 0,-20-22 16,21 21-16,0 21 0,0-21 0,-1 22 15,1-1-15,-21 0 0,42 1 16,-21-1-16,0 0 0,21 22 16,0-22-16,0 0 0,0 1 0,0-1 15,0 0-15,0 1 0,21-1 0,0-21 16,-21 0-16,21 1 0,21-1 0,-20 0 16,-1-21-16,0 0 0,21 0 15,-21 0-15,22 0 0,-22 0 0,0 0 16,21-21-16,-20 0 0,-1 21 0,0-22 15,0 1-15,0 0 0,0 0 0,1 0 16,-22 0-16,0-1 0,0 1 16,0 0-16</inkml:trace>
  <inkml:trace contextRef="#ctx0" brushRef="#br0" timeOffset="38327.48">9758 4699 0,'0'0'0,"-85"21"15,85 0 1,21-21 0,0 0-16,22 0 15,-22 0-15,21-21 0,-21 21 0,22 0 16,-1-21-16,0 21 0,1-21 16,-22 21-16,21-21 0,-21 21 0,22-21 0,-22 21 15</inkml:trace>
  <inkml:trace contextRef="#ctx0" brushRef="#br0" timeOffset="38911.8">10626 4805 0,'21'0'15,"0"0"-15,0 0 0,0-21 16,0 0-16,1-1 15,-1 1-15,-21 0 16,21 0-16,-21 0 0,0 0 16,0-1-16,0 1 0,0 0 0,0 0 15,-21 0-15,0 21 0,-1 0 16,1 0-16,0 0 0,0 0 16,0 0-16,0 0 0,-22 0 0,22 21 15,0 0-15,0 0 0,0 0 0,-1 1 16,1-1-16,0 21 0,0-21 0,21 0 15,-21 22-15,21-22 0,0 0 16,0 21-16,0-20 0,0-1 0,21 0 16,0 0-16,0-21 0,-21 21 15,21-21-15,1 21 0,-1-21 0,0 0 16,0 0-16,0 0 0,0 0 16,1-21-16,20 0 0,-21 0 0,0 0 15,0 0-15,1-1 0,-1 1 0,0-21 16,0 21-16,-21-22 0,21 22 0,-21 0 15,21-21-15,-21 21 0,0-1 0,0-20 16,0 21-16,0 0 16,-21 21-1,21 21 1,0 0-16,0 0 0,0 0 0,0 1 16,0 20-16,0-21 15,0 0-15,0 22 0,0-22 0,0 0 16,0 21-16,0-21 0,0 1 0,0-1 15,21-21-15,1 21 0,-1 0 0,0-21 16,0 21-16,0-21 16,0 0-16,1 0 0,-1 0 15,0-21-15,0 21 0,0-21 0</inkml:trace>
  <inkml:trace contextRef="#ctx0" brushRef="#br0" timeOffset="39467.1">11409 4191 0,'0'0'0,"0"-21"16,-21-21-16,-1 42 15,1 0-15,0 21 32,21 0-32,0 0 0,0 0 0,0 22 15,0-22-15,0 21 0,0-21 0,0 22 16,0-1-16,0-21 0,0 21 15,0 1-15,0-22 0,0 21 0,0 1 16,0-22-16,0 0 0,0 21 0,0-21 16,0 1-16,0-1 0,0 0 15,0 0-15,0 0 0,0 0 16,0-42 15,0 0-15,0 0-16,0 0 0,0 0 15,21-1-15,0 1 0,-21 0 16,0 0-16,22 0 0,-1 0 0,-21-1 16,21 1-16,0 0 0,0 21 0,0 0 15,1 0-15,-1 0 0,0 0 16,0 0-16,0 0 0,0 0 0,1 21 16,-1-21-16,-21 21 15,21 1-15,-21-1 0,21 0 0,-21 0 16,0 0-16,0 0 0,0 1 0,0-1 15,-21 0-15,0 0 0,0 0 0,-1 0 16,-20 1-16,21-1 0,0-21 16,-22 21-16,22-21 0,0 21 0,-21-21 15,21 0-15,-1 0 0,1 0 16,0 0-16,0 0 16,0-21 15</inkml:trace>
  <inkml:trace contextRef="#ctx0" brushRef="#br0" timeOffset="40515.57">656 6562 0,'0'0'0,"0"-21"16,0-1-16,0 44 31,0-1-31,0 0 16,0 0-16,0 21 0,0 1 0,0-22 15,-21 21-15,0 1 0,0-1 16,21-21-16,-22 21 0,1-20 16,0 20-16,0-21 0,21 0 0,-21 0 15,21 1-15,-21-1 0,21-42 47,21-1-47,0 22 16,0 0-16,0 0 0,0-21 15,1 21-15,-1 0 0,0 0 0,21 0 16,-21-21-16,1 21 0,20 0 16,-21 0-16,0 0 0,22-21 0,-22 21 15,0-21-15,0 21 0,21-21 16,-20 21-16,-22-22 0,21 22 0,0-21 16,-21 0-16,0 0 15,0 0-15,0 0 16,-21 21-1,0 0 1,-1 21-16,22 0 16,-21 0-16,21 0 0,0 22 15,0-22-15,0 0 0,-21 21 0,21-21 16,-21 22-16,21-22 0,-21 21 16,21-21-16,0 22 0,0-22 0,0 0 15,0 0-15,0 0 0,0 1 16,0-44 15,0 1-15,0 0-16,0 0 0</inkml:trace>
  <inkml:trace contextRef="#ctx0" brushRef="#br0" timeOffset="40683.47">1418 6922 0,'21'0'79</inkml:trace>
  <inkml:trace contextRef="#ctx0" brushRef="#br0" timeOffset="41819.32">2328 6625 0,'-42'0'16,"63"0"15,0 0-15,0-21-16,1 21 0,-1-21 15,21 0-15,-21 0 0,22-1 0,-1 1 16,-21 0-16,21 0 16,-20 0-16,20-22 0,-21 22 0,-21 0 15,0 0-15,0 0 0,0 0 0,0-1 16,-21 1-16,-21 21 0,20-21 16,-20 21-16,0 0 0,-22 0 0,22 0 15,0 21-15,-22 0 0,22 1 16,-1-1-16,1 21 0,21 0 0,0 1 15,-22-1-15,43 0 0,0 1 16,0-1-16,0 0 0,0 1 16,0-22-16,0 21 0,22-21 0,-1 1 15,0-1-15,21-21 0,-21 0 0,22 21 16,-1-21-16,0 0 0,1 0 16,-1 0-16,-21 0 0,22-21 15,-1 21-15,-21-21 0,0 21 0,-21-22 16,-21 22-1,0 0-15,-21 0 16,-1 0-16,1 22 0,0-1 0,-1 0 16,1 0-16,0-21 0,20 42 15,1-20-15,0-1 0,0 0 0,21 0 16,-21 21-16,21-20 0,0-1 0,0 0 16,21 0-16,-21 0 0,42 0 15,-21-21-15,1 22 0,20-22 16,0 0-16,-21 0 0,43 0 15,-22 0-15,1-22 0,-1 1 0,0 0 16,22 21-16,-22-21 0,0 0 0,1 0 16,-22-22-16,21 22 0,-21 0 15,1 0-15,-1 0 0,-21-1 0,0-20 16,0 21-16,0 0 0,0 0 0,0-1 16,0 44 15,0-1-16,0 0-15,0 0 0,0 0 0,0 0 16,0 1-16,0 20 0,0-21 0,-21 0 16,21 0-16,0 1 15,-22-1-15,22 0 0,0 0 16,-21 0 0,21-42-1,0 0-15,0 0 16,0 0-16,0-1 0,0 1 15,21 0-15,-21 0 0,22-21 16,-1 20-16,-21 1 0,21-21 0,0 21 16,0 0-16,0-1 0,22 1 15,-22 0-15,0 0 0,0 21 16,22 0-16,-22 0 0,0 0 0,0 21 16,0 0-16,0 0 0,1 1 0,-1-1 15,-21 0-15,21 21 0,-21-21 16,0 1-16,0 20 0,0-21 0,0 21 15,0-20-15,0 20 0,-21-21 0,0 0 16,21 0-16,0 1 0,-22-1 16,22-42 15,0-1-31,0 1 16,0 0-16,22-21 0,-1 21 15</inkml:trace>
  <inkml:trace contextRef="#ctx0" brushRef="#br0" timeOffset="42087.17">3746 6329 0,'0'-21'0,"0"42"0,0-63 16,-21 63 0,0 21-1,21-21-15,-21 22 0,21-1 0,0 0 16,0 1-16,0 20 0,0-21 15,0 1-15,-21-1 0,21 22 16,0-22-16,-21-21 0,21 21 0,0 1 16,0-22-16,0 0 0,0 0 15,0 0-15,0 1 0,0-1 16,21-42 0,-21-1-1,21 22-15,-21-21 0,0 0 16</inkml:trace>
  <inkml:trace contextRef="#ctx0" brushRef="#br0" timeOffset="42255.07">3450 6795 0,'0'0'0,"-21"21"16,42-21-1,0 0-15,0 0 16,22 0-16,-22 0 0,0 0 0,21 0 15,-20-21-15,20 21 0,-21-22 16,21 1-16,-20 0 0,-1 21 0</inkml:trace>
  <inkml:trace contextRef="#ctx0" brushRef="#br0" timeOffset="42607.87">4000 6858 0,'0'0'0,"-21"0"0,21 21 0,-21 0 15,21 1-15,21-22 32,0 0-32,1-22 15,-1 22-15,0-21 0,0 0 0,0 0 16,0 0-16,1 21 0,-1-21 16,-21-1-16,0 1 0,0 0 0,0 0 15,-21 21 1,-1 0-16,1 0 15,0 21-15,0 0 16,0 0-16,0 1 0,-1-1 0,1 0 16,21 0-16,-21 21 0,21-20 0,0-1 15,0 0-15,0 21 0,0-21 16,0 1-16,0-1 0,21 0 0,0-21 16,1 21-16,-22 0 0,21-21 0,0 0 15,0 0-15,0 0 0,0 0 16,1 0-16,-1 0 0,21-21 0,-21 21 15,0-21-15</inkml:trace>
  <inkml:trace contextRef="#ctx0" brushRef="#br0" timeOffset="42935.69">4466 6816 0,'0'0'0,"0"-43"16,0 22-1,21 21-15,0 0 0,1 0 16,-1 0-16,0 0 0,0 21 15,0 1-15,0-22 0,1 21 0,-22 0 16,21 0-16,-21 0 0,21 0 16,-21 22-16,0-22 0,0 0 0,0 0 15,0 22-15,-21-22 0,0 0 0,21 0 16,0 0-16,-22 0 0,1 1 0,21-1 16,0-42 15,0-1-31,0 1 0,21 0 15,-21 0-15,22 0 0,-1-22 0,0 22 16,-21-21-16,21 0 0,0 20 16,0-20-16,1 0 0,-1 21 0,0-22 15,0 22-15,0 0 0,0 0 0,1 0 16,-22-1-16,21 22 0,0-21 0,-21 0 16</inkml:trace>
  <inkml:trace contextRef="#ctx0" brushRef="#br0" timeOffset="43392.42">6138 6287 0,'0'0'15,"0"-22"-15,-21 22 32,21 22-32,-21-1 0,21 21 0,0-21 15,0 22-15,-21-1 0,21 0 16,-21 22-16,21-22 0,0 22 16,0-22-16,0 0 0,-22 1 0,22-1 0,0 0 15,0 1-15,0-22 0,0 0 16,0 0-16,0 0 0,0 0 15,0 1-15,0-44 32</inkml:trace>
  <inkml:trace contextRef="#ctx0" brushRef="#br0" timeOffset="44211.47">5673 6858 0,'21'0'31,"21"0"-31,-21 0 16,22 0-16,-1 0 0,0 0 0,22-21 15,-22 0-15,22 0 0,-22-1 0,21 1 16,1-21-16,-1 21 0,-20 0 0,20-22 16,-20 22-16,-1-21 0,0 21 15,-21-22-15,22 22 0,-22-21 0,-21 21 16,0-22-16,0 22 0,0 0 0,0 0 15,0 0-15,0-1 0,-21 22 16,0 0-16,-1 0 0,1 0 16,21 22-1,-21-1-15,21 21 0,0-21 16,0 22-16,0-1 0,0 0 0,-21 1 16,21-1-16,0 0 0,0 1 0,0-1 15,0 0-15,0 1 0,0-1 0,0-21 16,0 21-16,0-20 0,-21-1 15,21 21-15,0-21 0,0 0 16,-21-21-16,21-21 31,0 0-15,0 0-16,0 0 0,21 0 0,-21-1 16,21-20-16,0 21 0,-21 0 15,21-22-15,0 22 0,1 0 0,-1 0 16,0 0-16,0 0 0,0 21 15,0 0-15,1 0 0,-1 0 0,0 0 16,0 21-16,-21 0 0,21 0 16,-21 0-16,21 0 0,-21 1 15,0-1-15,0 0 0,0 21 0,0-21 16,0 1-16,0-1 0,0 0 0,22 0 16,-22 0-16,21 0 0,0-21 15,0 0-15,0 0 0,0 0 16,1 0-16,-1 0 0,21 0 0,-21 0 15,0 0-15,22 0 0,-22-21 16,0 0-16,21 0 0,-20 21 0,-1-21 16,0 0-16,0-1 0,0-20 0,0 21 15,-21 0-15,0 0 0,22-1 16,-22-20-16,0 21 0,0 0 0,0 0 16,0-1-16,-22 22 31,1 22-31,0-1 0,21 0 0,-21 0 15,0 21-15,21-20 0,0-1 0,0 21 16,0-21-16,0 0 0,0 1 0,0-1 16,0 0-16,0 0 0,0 0 15,0 0-15,21-21 0,0 0 0,0 22 16,0-22-16,1 0 16,-1 0-16,0 0 0,0 0 0,21-22 15,-20 1-15,-1 0 0,21 21 0,0-21 16</inkml:trace>
  <inkml:trace contextRef="#ctx0" brushRef="#br0" timeOffset="44827.17">8382 6329 0,'0'0'0,"0"-21"0,0-22 16,0 22-16,0 0 0,0 0 15,0 0-15,0 42 47,0 0-47,0 21 16,0-20-16,0 20 0,0 0 16,0 1-16,0 20 0,0-21 0,0 1 15,0-1-15,0 0 0,0 1 0,-21-1 16,21 0-16,0-20 0,0 20 0,0-21 15,0 0-15,21 0 0,0-21 16,0 0-16,0 0 0,1 0 16,-1 0-16,21 0 0,-21 0 15,22-21-15,-22 0 0,21-21 0,-21 21 16,22-22-16,-22 1 0,0 0 0,21-1 16,-21 1-16,1-22 0,-1 22 15,-21 0-15,0-1 0,21 1 0,-21 0 16,0 21-16,0-1 0,0 1 0,0 0 15,0 0-15,-21 21 16,0 0 0,21 21-1,0 0 1,21-21 15,0 0-31</inkml:trace>
  <inkml:trace contextRef="#ctx0" brushRef="#br0" timeOffset="45479.67">9207 6202 0,'0'0'0,"22"-21"0,-22 42 32,0 0-32,0 0 15,0 0-15,0 22 16,0-22-16,0 0 0,-22 21 0,22-20 15,0 20-15,0 0 0,0 1 16,0-22-16,-21 21 0,21-21 0,0 22 16,-21-22-16,21 0 0,0 0 15,0 0-15,0 0 0,-21 1 0,21-44 47,0 1-47,0-21 0,0 21 16,0-22-16,0 22 0,0-21 15,0 0-15,21-1 0,0 1 0,-21-22 16,21 22-16,1 0 0,-1 21 16,-21-22-16,21 22 0,0-21 0,0 21 15,0-1-15,1 1 0,-1 0 16,0 21-16,0 0 0,0 0 16,0 0-16,1 0 0,-22 21 15,21 0-15,-21 1 0,0-1 0,0 0 16,0 0-16,0 0 0,0 0 15,-21 22-15,-1-22 0,1 0 0,0 21 16,0-20-16,0-1 0,0 0 0,-22 0 16,22-21-16,0 21 0,0-21 0,21 21 15,-21-21-15,-1 0 0,1 0 16,21-21 0,0 0-16,21 42 31,-21 0-16,22 1-15,-1-22 0,-21 21 0,21 0 16,0 0-16,-21 0 0,21 0 0,0-21 16,1 22-16,-22-1 0,21-21 0,0 21 15,0-21-15,0 0 0,-21 21 0,21-21 16,1 0-16,-1 0 16,0 0-16,0 0 0,0 0 15,0 0-15,1 0 16,-1-21-16,0 0 0,0 0 15</inkml:trace>
  <inkml:trace contextRef="#ctx0" brushRef="#br0" timeOffset="45975.43">10160 6138 0,'0'0'0,"0"-21"0,-21 21 16,0 0-1,21 21 1,0 1-16,0-1 16,-22 21-16,22-21 0,0 22 0,-21-22 15,21 21-15,-21 0 0,21 1 0,0-22 16,-21 21-16,0 1 0,0-1 0,21-21 16,-22 21-16,1-20 0,0 20 15,0-21-15,21 0 0,0 0 0,-21-21 16,21 22-16,-21-22 0,21-22 31,0 1-15,0 0-16,0 0 0,0 0 0,21 0 15,0-22-15,-21 22 0,21-21 0,0 21 16,-21-1-16,21 1 0,1 21 16,-1 0-16,0 0 15,0 21-15,-21 1 16,21-1-16,-21 0 0,0 0 0,21 0 15,1 0-15,-22 1 0,21-1 0,0 0 16,-21 0-16,21 0 0,0 0 0,0-21 16,1 22-16,-1-22 0,0 0 15,0 0-15,0 0 0,0 0 16,1 0-16,-1 0 0,0 0 0,0-22 16,-21 1-16,0 0 0,0 0 15,21 0-15,-21 0 0,21-1 16,-21 1-16,0 0 0,0 0 15</inkml:trace>
  <inkml:trace contextRef="#ctx0" brushRef="#br0" timeOffset="46719.86">11430 6604 0,'0'-21'31,"0"0"-15,0 0-16,0-1 0,0 1 16,0 0-16,0 0 0,0 0 0,0 0 15,0-22-15,0 22 0,0 0 0,0 0 16,-21 0-16,21-1 0,-21 1 15,-1 0-15,1 21 0,0 0 16,0 0-16,0 0 0,-22 0 0,22 0 16,-21 21-16,21 0 0,-22 1 0,22 20 15,-21-21-15,21 21 0,0 1 0,-1-1 16,1 0-16,-21 1 0,21-22 16,21 21-16,0 1 0,-21-22 0,21 0 15,0 0-15,0 0 0,0 0 0,21-21 16,0 0-16,21 0 0,-21 0 0,22 0 15,-22 0-15,21 0 16,1 0-16,-1-21 0,0 0 0,1 0 16,-1 0-16,0 0 0,-21-22 0,22 22 15,-22 0-15,0-21 0,0-1 0,0 22 16,-21-21-16,0 21 0,22-22 16,-22 22-16,21 0 0,-21 0 0,21 21 15,-21-21-15,0 42 16,0 0-1,0 0-15,0 21 0,0-20 0,0-1 16,0 21-16,0-21 16,0 0-16,0 22 0,0-22 0,0 0 15,0 0-15,0 22 0,21-22 0,0-21 16,-21 21-16,21 0 0,1-21 0,-1 0 16,0 0-16,21 0 15,-21 0-15,1-21 0,-1 21 0,0-21 16,21 0-16,-21-1 0</inkml:trace>
  <inkml:trace contextRef="#ctx0" brushRef="#br0" timeOffset="47367.51">12065 6329 0,'0'-21'0,"-21"21"16,0 0-16,-1 21 16,22 0-16,0 0 0,-21 22 15,21-22-15,0 0 0,-21 0 16,21 0-16,0 22 0,0-22 15,0 0-15,0 0 0,0 0 0,0 22 16,0-22-16,0 0 0,0 0 16,0 0-1,0-42 1,0 0-16,0 0 16,0 0-16,0-1 0,0 1 15,0 0-15,0-21 0,0 21 0,0-22 16,0 1-16,21 21 0,0-22 0,-21 22 15,22 0-15,-1 0 0,0 0 16,0 0-16,0-1 0,0 22 16,1 0-16,20 0 0,-21 0 0,0 0 15,0 0-15,22 0 0,-22 22 0,0-1 16,0 0-16,0 0 0,-21 0 0,0 0 16,0 22-16,22-1 15,-22 0-15,0-20 0,0-1 0,0 0 16,0 0-16,-22 0 0,22 0 15,0 1-15,-21-22 0,0 0 16,21-22 0,0 1-1,0 0-15,0 0 0,0 0 0,0 0 0,21-22 16,0 22-16,1-21 0,-22 21 16,21-22-16,0 22 0,0-21 0,0 21 15,0-1-15,1 1 0,-1 0 0,0 21 16,0 0-16,0 0 0,0 0 15,1 0-15,-1 21 0,0 0 0,-21 1 16,21-1-16,0 0 0,-21 0 0,21 0 16,-21 22-16,0-22 0,0 21 0,0-21 15,0 0-15,0 22 0,0-22 0,0 0 16,0 0-16,0 0 0,0 1 16,0-1-16,22-42 46,-1-1-30</inkml:trace>
  <inkml:trace contextRef="#ctx0" brushRef="#br0" timeOffset="47795.26">13166 6329 0,'0'0'0,"0"-21"15,0-22-15,0 22 16,-22 21-16,1 0 0,0 0 15,0 0 1,0 0-16,0 0 0,-1 21 0,1 1 0,0-1 16,0 0-16,0 0 0,0 0 15,21 22-15,0-22 0,-22 0 0,22 21 16,-21-21-16,21 1 0,0-1 0,0 0 16,0 0-16,0 0 15,21-21-15,1 0 0,-1 0 16,0 0-16,0 0 0,0 0 0,0-21 15,1 21-15,-1-21 0,0 0 0,0 0 16,-21-1-16,21 1 0,0 0 0,1 0 16,-22 0-16,0 0 15,21-1-15,-21 1 0,21 0 0,-21 42 32,0 0-32,0 1 15,0-1-15,-21 0 0,21 0 0,0 21 16,0-20-16,0-1 0,0 0 15,0 0-15,0 0 0,0 0 0,0 1 16,21-1-16,0-21 16,0 0-16,0 0 0,1 0 0,-1 0 15,0 0-15,0 0 0,0 0 0,0-21 16,22-1-16</inkml:trace>
  <inkml:trace contextRef="#ctx0" brushRef="#br0" timeOffset="48459.92">13695 6244 0,'0'0'0,"-21"0"0,-1 0 16,22 21-1,0 1 1,22-22 0,-1 0-16,0 0 0,21 0 15,-21 0-15,1 0 0,-1 0 0,0 0 16,21 0-16,-21 0 0,1 0 15,-22-22-15,21 22 0,-42 0 32,-1 0-17,1 22-15,0-1 0,0 0 0,0 0 16,0 0-16,-1 0 0,1 1 0,0 20 16,0-21-16,-21 0 0,20 22 0,1-22 15,0 0-15,-21 21 0,21-21 0,-1 1 16,1-1-16,0 0 0,0 0 15,21 0-15,21-21 47,0-21-47,0 21 0,1 0 16,-1 0-16,-21-21 0,21 21 16,0 0-16,0 0 0,0 0 0,1 0 15,-1 0-15,0 0 0,0 0 0,0 21 16,0 0-16,1-21 0,-1 21 15,0 1-15,-21-1 0,0 0 0,21 0 16,0 0-16,-21 22 0,0-22 0,0 21 16,0 0-16,21 1 0,-21 20 0,0-20 15,0 20-15,0-21 0,0 22 16,-21-1-16,0-20 0,0 20 0,0-20 16,0-1-16,-1 0 0,-20 1 0,21-22 15,-21 0-15,20 21 0,-20-42 16,0 21-16,-1 1 0,22-22 0,-21 0 15,0 0-15,-1 0 0,1 0 0,0-22 16,-1 1-16,22 21 0,-21-21 0,21 0 16,-22-21-16,22 20 0,0 1 0,0-21 15,0 21-15,21-22 0,0 1 0,0 21 16,0-21-16,0-1 0,0 22 0,0-21 16,21-1-16,0 1 0,21 0 15,-21-1-15,1 1 0,20 0 0</inkml:trace>
  <inkml:trace contextRef="#ctx0" brushRef="#br0" timeOffset="49179.58">14097 6371 0,'0'0'0,"0"-21"0,0 0 0,0 0 15,0 42 16,-21 0-31,0 0 16,21 0-16,0 1 0,0-1 16,-22 21-16,22-21 0,0 0 15,0 1-15,0-1 0,0 21 0,0-21 16,0 0-16,0 1 0,0-1 16,22-21-16,-22 21 0,21-21 15,0 0-15,0 0 16,-21-21-1,21 0-15,-21-1 0,0 1 16,0 0-16,0 0 0,0-21 0,0 20 16,-21 1-16,21-21 0,0 21 0,0 0 15,0-22-15,0 22 0,0 0 0,0 0 16,21 0-16,0 21 0,1-22 16,-1 1-16,0 21 0,21 0 0,-21-21 15,1 21-15,-1 0 0,21 0 16,-21 0-16,0 0 0,1 0 0,-1 21 15,0-21-15,0 21 0,-21 1 0,0-1 16,21 0-16,-21 21 0,0-21 16,0 22-16,0-22 0,0 21 0,0-21 15,0 1-15,0 20 0,-21-21 0,21 0 16,0 0-16,0 1 0,-21-1 0,21 0 16,-21-21-16,21-21 31,0 0-16,0-1-15,0 1 0,0 0 0,21-21 16,0 21-16,-21-22 0,21 1 16,0 21-16,1-22 0,-1 22 0,0-21 15,0 21-15,0 0 0,0-1 0,1 22 16,-1 0-16,0 0 0,0 0 16,0 0-16,0 0 0,1 22 0,-22-1 15,21 0-15,-21 0 0,21 21 0,-21 1 16,0-22-16,0 21 0,0 1 0,0-22 15,0 21-15,0-21 0,0 0 0,0 22 16,0-22-16,0 0 0,0 0 16,0 0-16,-21-21 15,21 22-15,-21-22 0,-1 0 16,1 0-16,0 0 16</inkml:trace>
  <inkml:trace contextRef="#ctx0" brushRef="#br0" timeOffset="50135.62">529 8297 0,'21'-21'32,"0"21"-32,1-21 0,-1 21 15,0-21-15,21 21 0,-21 0 0,22-21 16,-22 21-16,21 0 0,-21 0 16,1-21-16,-1 21 0,0 0 0,0 0 15,0 0-15,-42 0 31,0 0-15,0 0-16,0 0 16,-1 0-16</inkml:trace>
  <inkml:trace contextRef="#ctx0" brushRef="#br0" timeOffset="50647.3">529 8255 0,'0'0'0,"-21"0"0,21 21 0,-21-21 0,21 21 16,-21-21-16,21 22 0,-22-22 15,22 21-15,0 0 0,0 0 0,-21-21 16,0 21-16,21 0 0,-21 1 16,21-1-16,0 0 0,0 0 0,-21-21 15,21 21-15,0 0 0,-21-21 16,21 22-16,0-44 47,0 1-32,21 0-15,0 21 16,0-21-16,0 21 0,0-21 16,22 21-16,-22 0 0,21 0 0,-21-21 15,22 21-15,-22 0 0,21 0 16,-21 0-16,1 0 0,-1 21 0,0 0 16,0 0-16,0-21 0,-21 21 15,21 0-15,-21 1 0,0-1 0,0 0 16,0 0-16,0 0 0,-21 22 15,0-22-15,0 0 0,-21 0 16,20 0-16,-20 22 0,0-22 0,-22-21 16,22 21-16,0 0 0,-22-21 15,22 0-15,-1 0 0,1 0 0,21 0 16,-21-21-16,-1 21 0,22-21 16,0 21-16,0-21 0,0 21 0,21-22 15,0 1 1,21 21-1,0 0-15,0 0 16,0 0-16,0 0 0,1 0 16,-1 0-16,0-21 15</inkml:trace>
  <inkml:trace contextRef="#ctx0" brushRef="#br0" timeOffset="50883.44">1185 8636 0,'0'0'0,"21"0"109,1 0-93</inkml:trace>
  <inkml:trace contextRef="#ctx0" brushRef="#br0" timeOffset="54443.39">2836 8086 0,'0'0'0,"21"0"0,1 0 16,-1-21-16,0-1 0,0 1 16,0 0-16,0 0 0,1 0 0,-1 0 15,0-1-15,0 1 0,0 0 16,-21 0-16,0 0 0,0 0 0,0-1 15,0 1-15,-21 0 0,0 21 16,-21 0-16,20 0 16,-20 0-16,0 0 0,-22 0 0,22 0 15,0 21-15,-22 0 0,22 1 16,-1 20-16,1-21 0,21 21 0,-21-20 16,20 20-16,22 0 0,0-21 0,0 22 15,0-22-15,22 21 0,-1-21 16,21 22-16,-21-22 0,22 0 0,-1 0 15,-21 22-15,21-22 0,1 0 0,-1 0 16,-21 21-16,22-20 0,-22-1 16,0 0-16,0 0 0,-21 21 0,0-20 15,0-1-15,0 0 0,-21 0 0,-21-21 16,20 21-16,-20 0 16,0-21-16,-1 0 0,1 0 0,-21 0 15,20 0-15,-20 0 0,20 0 16,1-21-16,0 0 0,-1 0 0,1 21 15,0-21-15,21 0 0,-1-1 0,1 1 16,0 0-16,21 0 0,0 0 16,0 0-16,0-1 0,0 1 0,0 0 15,21 0-15,0 0 0,1 21 16,-1-21-16,21 21 0,-21 0 0,22-22 16,-22 22-16,21 0 0,0-21 0</inkml:trace>
  <inkml:trace contextRef="#ctx0" brushRef="#br0" timeOffset="54783.19">3027 8446 0,'0'0'0,"21"0"16,0 0 0,0 0-1,0-22-15,1 1 0,-1 21 16,0-21-16,0 0 0,-21 0 0,21 0 15,0-1-15,1 22 0,-22-21 0,0 0 16,0 0 0,-22 21-16,1 0 0,0 0 15,0 21-15,-21-21 0,20 21 0,1 0 16,0 22-16,-21-22 0,21 0 16,-1 0-16,22 22 0,-21-22 0,21 0 15,0 0-15,0 0 0,0 0 0,0 1 16,0-1-16,21 0 15,1-21-15,-1 0 0,0 0 0,0 0 16,21 0-16,-20 0 0,20 0 0,0-21 16,-21 21-16,22-21 0,-1-1 15,22 1-15,-22 21 0</inkml:trace>
  <inkml:trace contextRef="#ctx0" brushRef="#br0" timeOffset="55198.96">3789 8319 0,'0'0'0,"0"-22"16,0-20-16,-21 21 15,-1 0-15,1 21 0,0 0 0,0 0 16,0 0-16,0 0 0,-1 0 16,1 21-16,0 0 0,0 0 15,21 22-15,-21-22 0,21 0 0,0 0 16,-21 21-16,21-20 0,0-1 16,-22 21-16,22-21 0,0 0 0,0 1 15,0-1-15,0 0 0,22-21 16,-1 0-16,0 0 0,0 0 15,0 0-15,0 0 16,1 0-16,-1-21 0,0 21 0,0-21 16,-21-1-16,21 1 0,0 0 15,1 0-15,-22 0 0,0-22 0,0 22 16,21 0-16,-21 0 0,21 21 16,-21 21 15,0 0-31,0 0 0,0 1 0,0-1 15,0 0-15,21 0 0,-21 0 16,21 0-16,-21 1 0,0-1 16,0 0-16,21-21 0,1 21 15,-1-21-15,-21 21 0,21-21 16,0 0-16,0 0 16,0 0-16,1 0 0,-1 0 0,0-21 15,-21 0-15</inkml:trace>
  <inkml:trace contextRef="#ctx0" brushRef="#br0" timeOffset="55531.78">4212 8403 0,'0'0'0,"0"-21"0,-21 21 0,0-63 15,21 41-15,0 1 16,21 21-16,0 0 16,0-21-16,0 21 0,1 0 0,-1 0 15,21 0-15,-21 0 0,0 21 16,22-21-16,-22 21 0,0 1 0,0-1 15,0 0-15,1 0 0,-22 21 16,0-20-16,0-1 0,0 0 0,0 0 16,0 0-16,0 0 0,0 1 15,-22-1-15,22-42 32,0-1-32,0 1 15,0 0-15,0 0 0,0 0 0,0 0 16,0-1-16,0 1 0,22-21 15,-1 21-15,0 0 0,-21-1 0,21-20 16,0 21-16,0 21 0,-21-21 16,22 0-16,-1 21 0,0-22 0,0 22 15,0 0-15</inkml:trace>
  <inkml:trace contextRef="#ctx0" brushRef="#br0" timeOffset="55803.62">5101 8107 0,'0'0'0,"-21"-21"16,0 21-16,0 0 0,-1 0 15,1 0-15,0 0 16,0 21-16,0 0 0,21 0 0,-21 0 16,21 22-16,-22-22 0,22 21 15,0-21-15,0 22 0,0-22 0,0 21 16,0-21-16,0 1 0,0 20 0,22-21 15,-1 0-15,-21 0 0,21-21 0,0 22 16,0-1-16,0-21 0,1 0 16,-1 0-16,0 0 0,21 0 0,-21 0 15,22 0-15,-22-21 0,21-1 0,1 1 16,-1 0-16,-21 0 0,21-21 0</inkml:trace>
  <inkml:trace contextRef="#ctx0" brushRef="#br0" timeOffset="56215.38">5567 7895 0,'0'0'0,"0"-42"0,0 21 0,0 0 16,-21-1-16,-1 22 16,1 0-16,0 0 15,0 22-15,21-1 0,0 0 16,0 21-16,-21-21 0,21 22 16,0-1-16,0 0 0,0 22 0,0-22 15,0 1-15,0-1 0,0 0 0,0 1 16,0-22-16,0 21 0,0 0 0,0-20 15,0-1-15,0 0 0,0 0 16,0 0-16,0 0 16,0-42-1,0 0 1,21 0-16,-21 0 0,0 0 0,21-1 16,0-20-16,-21 21 0,21-21 15,1-1-15,-1 22 0,0-21 0,0 21 16,0-1-16,22 1 0,-22 21 0,21 0 15,-21 0-15,0 0 0,22 0 16,-22 21-16,0 1 0,-21 20 0,0-21 16,0 0-16,0 22 0,0-22 15,0 21-15,0-21 0,-21 22 0,0-22 16,0 0-16,-1 21 0,1-21 0,21 1 16,-21-1-16,21 0 15,21-21 1,-21-21-16</inkml:trace>
  <inkml:trace contextRef="#ctx0" brushRef="#br0" timeOffset="56738.88">7324 8086 0,'0'0'16,"0"-21"-16,0-1 0,0 1 16,0 0-16,-22 21 15,1 21 1,0 0-16,21 1 0,0 20 16,0-21-16,-21 21 0,21 1 15,0 20-15,-21-20 0,21 20 0,0-21 16,0 22-16,-21-1 0,21 1 0,-22-1 15,22 22-15,0-21 0,-21-1 0,21 22 16,0-22-16,0 1 0,0-22 16,0 22-16,0-22 0,0 0 15,0 1-15,0-1 0,0-21 0,0 0 16,-21-21 0,21-21-16,0 0 15,0 0-15,0-22 0,0 22 16,0-21-16,-21 0 0,21-22 0,-21 22 15,21-22-15,0 1 0,0 20 0</inkml:trace>
  <inkml:trace contextRef="#ctx0" brushRef="#br0" timeOffset="57015.86">7027 8594 0,'0'0'0,"0"-85"15,0 43-15,0 21 16,0-1-16,0 1 0,0 0 0,21 0 16,1 0-16,-1 0 0,0-1 0,0 1 15,21-21-15,-20 21 16,20 21-16,-21-21 0,21-1 0,1 22 15,-1 0-15,0 0 0,1 0 0,-1 22 16,0-1-16,-20 0 0,-1 0 0,0 0 16,-21 22-16,0-1 0,0-21 15,-21 21-15,0-20 0,-22 20 0,22-21 16,-21 21-16,-1-20 0,22-1 0,-21 0 16,21-21-16,-22 21 0,22-21 0,0 0 15,0 0-15,0 0 16,21-21-16,0 0 0,0 0 15,0-1-15,0 1 0,21 0 16,0 0-16,0 0 0,0-22 16,1 22-16,-1 0 0</inkml:trace>
  <inkml:trace contextRef="#ctx0" brushRef="#br0" timeOffset="57519.09">8022 7684 0,'0'0'15,"0"-22"-15,0 1 16,-21 21-16,0 0 0,0 0 16,-1 0-16,22 21 0,0 1 0,-21-1 15,0 21-15,21 0 0,-21 1 16,0-1-16,21 22 0,0-1 16,0-21-16,-21 22 0,21-22 0,-22 1 15,1-1-15,21 0 0,0 1 0,0-22 16,0 21-16,-21-21 0,21 0 15,0 1-15,0-44 32,21 1-32,-21 0 15,21 0-15,1 0 0,-1-22 16,-21 22-16,21-21 0,0 21 0,0-22 16,0 22-16,1 0 0,-1-21 15,0 21-15,21-1 0,-21 1 0,1 21 16,-1 0-16,0 0 0,0 0 15,0 0-15,0 21 0,1 1 0,-1-1 16,-21 0-16,0 0 0,21 0 0,-21 0 16,0 22-16,0-22 0,0 0 0,0 21 15,0-20-15,0-1 0,0 0 16,-21 0-16,21 0 0,0 0 16,0-42 46,0 0-62,0 0 0,21 0 16,0 0-16,0 21 0,0-22 0</inkml:trace>
  <inkml:trace contextRef="#ctx0" brushRef="#br0" timeOffset="58331.28">8636 8043 0,'0'0'16,"0"-21"-16,0 0 0,-21 21 31,0 0-31,-1 0 16,22 21-16,0 0 0,-21 1 15,0 20-15,21-21 0,-21 0 0,21 22 16,0-22-16,0 0 0,0 21 0,0-21 16,0 1-16,0-1 0,0 0 0,0 0 15,21 0-15,0-21 0,0 21 16,1-21-16,-1 0 0,0 0 0,0 0 15,0 0-15,22 0 0,-22 0 0,0-21 16,0 0-16,0 21 0,22-21 0,-43 0 16,21 0-16,0-22 0,-21 22 15,0 0-15,0-21 0,0 20 0,0 1 16,-21-21-16,0 21 0,21 0 16,-22-1-16,1 1 0,0 21 0,0 0 15,0 0-15,0 0 0,-1 0 16,1 0-16,42 0 31,1-21-31,-1 21 0,0 0 0,21-21 16,1 21-16,-22-21 0,21 21 15,0-21-15,-20 21 0,20 0 0,-21 0 16,21 0-16,-20 0 0,20 0 0,-21 0 16,0 0-16,0 0 0,1 21 0,-1 0 15,-21 0-15,21-21 0,-21 21 16,0 0-16,0 1 15,0-1-15,21 0 0,-21 0 0,0 0 16,0 0-16,0 1 0,0-1 0,0 0 16,0 0-16,0 0 0,0 0 15,0 1 1,0-44 15,0 1-31,0 0 16,0 0-16,0 0 0,0-22 15,0 22-15,0 0 0,0-21 16,0 21-16,0-22 0,21 22 0,0 0 16,-21-21-16,22 20 0,-1 22 15,0-21-15,0 21 0,0 0 16,0 0-16,1 0 0,-1 21 0,0 1 16,0-1-16,0 0 0,0 21 15,-21-21-15,0 1 0,0 20 0,22-21 16,-22 21-16,0-20 0,0-1 0,0 0 15,0 21-15,0-21 0,0 1 16,0-1-16,-22-21 0,22 21 16,0-42 15,22 0-15,-1 21-16,0-22 0,-21 1 15,21-21-15,0 21 0,-21 0 0</inkml:trace>
  <inkml:trace contextRef="#ctx0" brushRef="#br0" timeOffset="58703.07">9842 8043 0,'0'22'15,"0"-1"1,22-21-16,-1 0 0,0 0 16,0 0-16,0 0 0,0 0 15,1 0-15,20 0 0,-21 0 0,0-21 16,22-1-16,-22 22 0,0-21 0,0 0 15,0 0-15,0 0 0,1 0 16,-22-1-16,21 1 0,-21 0 0,0 0 16,0 0-16,0 0 15,-21-1-15,-1 22 0,1 0 0,0 0 16,-21 0-16,21 0 0,-1 22 0,-20-1 16,21 0-16,-21 21 0,20-21 0,1 22 15,0-22-15,0 21 0,21 1 0,0-22 16,0 21-16,0-21 0,0 0 15,0 22-15,21-22 0,0-21 0,0 21 16,1 0-16,-1-21 0,0 21 0,0-21 16,0 0-16,0 0 0,1 0 0,-1 0 15,0 0-15,0 0 16,0 0-16,0 0 16,1 0-16,-1 0 0,-21-21 15,21 21-15</inkml:trace>
  <inkml:trace contextRef="#ctx0" brushRef="#br0" timeOffset="58863.98">10393 8340 0,'0'21'16,"-21"-21"31,-1 0-47,1 0 15,0 0-15,0 0 0</inkml:trace>
  <inkml:trace contextRef="#ctx0" brushRef="#br0" timeOffset="60011.64">825 9843 0,'0'-22'16,"-21"22"-1,21-21-15,-21 21 16,0 0-16,0 0 16,0 21-16,-22-21 0,22 22 15,-21-1-15,21 21 0,-22-21 0,1 22 16,0-22-16,20 21 0,-20 0 15,0 1-15,21-1 0,-1 0 0,1 1 16,21-1-16,0 0 0,0 1 16,0-1-16,0-21 0,21 22 0,1-22 15,-1 21-15,0-21 0,21-21 16,-21 21-16,22-21 0,-1 0 0,0 0 16,1 0-16,-1 0 0,0 0 15,1-21-15,-1 0 0,0 0 16,-20 0-16,-1 0 0,0-1 0,-21 1 15,21-21-15,-21 21 0,0 0 16,-21-1-16,0 1 0,0 0 0,-1 21 16,-20 0-16,21 0 0,-21 0 15,20 0-15,-20 0 0,21 0 0,0 21 16,-22 0-16,22 1 0,0 20 16,0-21-16,21 0 0,0 0 0,-21 22 15,21-22-15,0 0 0,0 0 16,0 0-16,0 1 0,0-1 15,21-21-15,0 0 0,0 0 16,22 0-16,-22-21 0,21 21 16,-21-22-16</inkml:trace>
  <inkml:trace contextRef="#ctx0" brushRef="#br0" timeOffset="60307.47">1418 10266 0,'0'0'15,"-21"0"17,0 0-32,21-21 47,0 0-32,-21 21 16,-1 0-31,1 0 0,0 0 16,0 21-16,0-21 0,0 0 16,21 21-16,21-21 31,0 0-31,21 0 16</inkml:trace>
  <inkml:trace contextRef="#ctx0" brushRef="#br0" timeOffset="62471.69">3090 9821 0,'21'0'15,"1"-21"-15,-1 21 0,0-21 16,0 0-16,0 21 16,-21-21-16,21 0 0,1-1 0,-22 1 15,0 0-15,0 0 16,0 0-16,0 0 0,-22 21 16,1 0-16,-21-22 0,21 22 15,-22 0-15,1 0 0,0 0 0,21 22 16,-22-22-16,1 21 0,0 0 0,-1 0 15,22 0-15,-21 22 0,21-22 16,-1 0-16,22 21 0,0-21 0,0 1 16,0 20-16,22-21 0,-1 0 15,0 0-15,21 1 0,-21-1 16,22 0-16,-1 0 0,0-21 0,-20 21 16,20 0-16,0 1 0,-21-1 15,22 0-15,-22 0 0,0 0 0,-21 22 16,0-22-16,0 21 0,-21-21 0,0 22 15,-22-22-15,22 0 0,-21 0 16,0 0-16,-1 0 0,1 1 0,0-22 16,-22 0-16,22 0 0,-1 0 0,1 0 15,0-22-15,-1 1 0,1 0 16,21-21-16,0 21 0,-22-22 0,43 22 16,-21-21-16,21 21 0,0-22 0,0 22 15,0 0-15,0 0 16,0 0-16,21-1 0,1 22 0,20 0 15,-21 0-15,0 0 0,0 22 16,22-22-16,-22 21 0,0 0 0,0 0 16,0 0-16,1 22 0,-22-22 0,0 0 15,21 21-15,-21-21 0,21 22 16,-21-22-16,21 0 0,-21 0 0,21 0 16,0-21-16,-21 22 0,22-22 0,-1 0 15,0 0-15,0 0 0,0-22 16,0 1-16,1 0 0</inkml:trace>
  <inkml:trace contextRef="#ctx0" brushRef="#br0" timeOffset="63043.87">3492 9991 0,'0'0'0,"0"-21"0,22 21 16,-22 21-1,-22 0 1,1 0-16,0 21 0,0-20 15,21-1-15,-21 0 0,0 21 16,21-21-16,-22 1 0,1 20 0,21-21 16,-21 0-16,21 0 0,0 1 0,0-1 15,-21 0-15,42-21 32,0-21-32,0 0 15,1-1-15,-22 1 0,21 0 16,0 0-16,0 0 0,0 0 0,0-1 15,1 1-15,-1 0 0,0 21 16,0 0-16,0 0 16,0 0-16,-21 21 15,0 0-15,0 1 0,0-1 0,0 0 16,0 0-16,22 0 0,-22 22 16,21-22-16,0 0 0,-21 0 0,21 0 15,0-21-15,-21 21 0,21-21 16,1 0-16,20 0 0,-21 0 15,0 0-15,22-21 0,-22 0 0,21 0 16,0 0-16,-20 0 0,-1-1 0,21-20 16,-21 21-16,0-21 0,1-1 15,-22 22-15,0-21 0,0-1 0,0 1 16,0 0-16,0 21 0,-22-22 0,1 22 16,0 0-16,0 0 0,0 21 15,0 0-15,-1 0 0,-20 0 0,21 0 16,0 21-16,-22 0 0,22 0 0,0 0 15,0 1-15,21-1 0,0 0 16,0 0-16,0 0 0,0 0 16,0 1-16,0-1 0,21-21 15,0 0-15,0 0 0,1 0 0,20 0 16</inkml:trace>
  <inkml:trace contextRef="#ctx0" brushRef="#br0" timeOffset="63267.74">4445 9927 0,'0'0'0,"21"-21"0,-21 0 16,0 42 0,-21 0-16,0 0 15,0 1 1,21-1-16,0 0 0,0 0 0,-22 0 16,22 0-16,-21 22 0,21-22 0,-21 0 15,21 0-15,0 0 0,0 1 16,0-44 15,21 1-15,0 0-16</inkml:trace>
  <inkml:trace contextRef="#ctx0" brushRef="#br0" timeOffset="63595.56">4445 9589 0,'0'0'0,"-42"-64"16,20 64-1,1 0-15,0 0 16,0 0-16,21 21 0,0 0 16,0 1-16,0-1 0,0 0 0,0 0 15,0 0-15,21-21 0,0 21 0,0-21 16,1 0-16,-1 0 0,0 0 16,21 0-16,-21 0 0,1 0 0,-1-21 15,0 0-15,0 21 0,0-21 0,0 0 16,-21 0-16,0-1 0,0 1 15,0 0-15,0 0 0,-21 0 0,0 0 16,0-1-16,0 1 0,-22 21 16,22 0-16,-21 0 0,21 0 15,0 0-15,-1 0 0,1 21 0,0 1 16,0-1-16,21 0 0,0 0 0,0 0 16,0 22-16,0-22 0,0 0 15,21 0-15,0 0 0,22-21 0,-1 0 16,0 21-16,1-21 0</inkml:trace>
  <inkml:trace contextRef="#ctx0" brushRef="#br0" timeOffset="63871.4">5207 9462 0,'0'0'0,"0"-43"16,0 22-16,0 0 0,0 42 31,-21-21-31,0 21 15,21 22-15,-22-22 0,22 21 16,0 0-16,-21 1 0,0-1 0,0 22 16,21-22-16,-21 21 0,0-20 0,-1-1 15,22 22-15,-21-22 0,0 0 16,21-21-16,0 22 0,0-22 0,0 0 16,0 0-16,0 0 0,21-21 46,-21-21-46,21 0 0,-21 0 16</inkml:trace>
  <inkml:trace contextRef="#ctx0" brushRef="#br0" timeOffset="64035.3">4826 9991 0,'0'0'0,"-42"0"15,20 0-15,22 21 16,22-21-1,-1 0-15,21 0 0,-21 0 16,0 0-16,22 0 0,-1-21 0,0 21 16,-20-21-16,20-1 0,0 1 0,1 21 15,-22-21-15,21 0 0</inkml:trace>
  <inkml:trace contextRef="#ctx0" brushRef="#br0" timeOffset="64652.95">5482 9779 0,'-21'0'15,"0"0"-15,0 0 0,-1 0 16,1 21-16,0 0 0,0-21 0,0 22 16,21-1-16,-21 0 15,21 21-15,-22-21 0,22 1 0,0-1 16,0 0-16,0 0 0,0 21 0,0-20 16,0-1-16,22 0 0,-1 0 15,0-21-15,0 0 0,0 0 16,0 0-16,1 0 0,20 0 0,-21 0 15,21 0-15,-20-21 0,20 21 0,0-21 16,1 0-16,-22-1 0,21-20 16,-21 21-16,22-21 0,-22-1 0,-21 22 15,21-21-15,-21-22 0,0 22 0,21 0 16,-21-22-16,0 22 0,0-1 0,0 1 16,0 21-16,0-21 15,0 20-15,-21 1 0,0 21 16,0 0-16,-1 21 15,1-21-15,21 43 0,0-22 16,0 0-16,0 21 0,0-20 0,0 20 16,0 0-16,0 1 0,0-22 0,0 21 15,0 0-15,0-20 0,0 20 0,0-21 16,0 21-16,0-20 0,0-1 16,21 0-16,-21 0 0,0 0 0,0 0 15,22-21 16,-22-21-15,21 0-16,0 0 0,-21 0 0,21 0 16,0-1-16,-21 1 0,21 0 0,1-21 15,20 21-15,-21-1 0,0 22 16,0-21-16,1 21 0,-1 0 0,0 0 16,0 0-16,-21 21 0,21-21 0,-21 22 15,21-1-15,-21 0 0,0 0 0,0 0 16,0 0-16,0 1 0,0-1 15,0 0-15,0 0 0,0 0 0,0 0 16,-21-21-16,21 22 0,-21-22 16</inkml:trace>
  <inkml:trace contextRef="#ctx0" brushRef="#br0" timeOffset="65323.94">7197 9504 0,'0'0'0,"0"-42"15,0 20-15,0 1 0,0 0 16,0 0-16,0 0 16,0 42-1,0 0-15,0 0 16,0 22-16,0-1 0,0 0 0,21 1 15,-21-1-15,0 21 0,0-20 0,21-1 16,-21 22-16,0-22 16,0 0-16,0 1 0,0-1 0,0 0 15,0-21-15,0 22 0,0-22 0,0 0 16,0 0-16,-21-21 31,21-21-31,-21 21 0,21-21 16,0 0-16,0 0 0,0-22 0,0 22 15,0-21-15,0 21 0,0-22 0,0 22 16,21-21-16,0 21 0,0-1 16,0-20-16,22 42 0,-22-21 0,21 21 15,0 0-15,1 0 0,-1 0 16,0 0-16,-20 21 0,20-21 0,0 21 16,-21 0-16,-21 22 0,0-22 15,0 0-15,0 0 0,0 22 0,-21-22 16,-21 0-16,0 0 0,20 21 0,-20-42 15,0 22-15,-1-1 0,1 0 0,21-21 16,-21 0-16,20 21 0,1-21 16,0 0-16,0 0 0,0 0 0,21-21 15,0 0 1,21 0-16,0-1 16,0 22-16,22-21 0,-22 0 15</inkml:trace>
  <inkml:trace contextRef="#ctx0" brushRef="#br0" timeOffset="65775.67">8107 9779 0,'0'0'0,"0"-21"0,0 0 16,0 0-16,0-1 16,-21 22-16,-1 0 15,1 0-15,0 0 0,0 0 16,0 22-16,0-1 0,-1 0 15,1 0-15,0 0 0,0 22 16,21-22-16,-21 21 0,0-21 16,-1 22-16,22-22 0,-21 0 0,21 21 15,0-21-15,0 1 0,0-1 16,0 0-16,21-21 16,1 0-16,-1 0 0,0 0 15,0 0-15,21-21 0,-20 21 0,-1-21 16,21-1-16,-21 1 0,22-21 0,-22 21 15,0 0-15,21-22 0,-21 22 16,1-21-16,-1 21 0,-21-1 0,0 1 16,21 0-16,-21 0 0,0 42 31,0 0-15,-21 0-16,21 1 0,-21 20 0,21-21 15,0 0-15,0 0 0,0 1 0,0-1 16,0 0-16,0 0 0,0 0 15,0 0-15,21-21 16,0 0-16,0 0 16,0 0-16,22 0 0,-22 0 15</inkml:trace>
  <inkml:trace contextRef="#ctx0" brushRef="#br0" timeOffset="66556.03">8742 9758 0,'0'-21'0,"0"42"0,0-63 15,0 20-15,-21 22 16,-1 0-16,1 0 16,0 0-16,0 22 15,0-1-15,21 0 0,0 0 0,-21 0 16,21 0-16,-22 22 0,22-22 0,0 0 16,0 21-16,0-20 0,0 20 0,0-21 15,0 0-15,0 0 0,0 1 16,0-1-16,22 0 0,-1-21 0,0 21 15,0-21-15,21 0 16,-20 0-16,-1 0 0,0 0 0,0-21 16,0 21-16,22-21 0,-22 0 0,0-1 15,0 1-15,0-21 0,0 21 16,1-22-16,-1 1 0,0 21 0,-21-21 16,0-22-16,21 22 0,0-1 0,-21 1 15,21 0-15,-21-1 0,0 22 0,0-21 16,22 21-16,-22 0 0,21 21 15,-21-22-15,0 44 16,0-1-16,0 0 0,0 0 16,0 0-16,0 22 0,-21-1 0,21 0 15,-22-21-15,22 22 16,0-1-16,-21 0 0,0-20 0,21 20 16,-21-21-16,21 21 0,-21-20 0,21-1 15,0 0-15,0 0 0,0 0 0,0-42 47,21 21-47,-21-21 0,21 0 16,0 0-16,0-1 0,1 1 0,-1 0 15,0 0-15,0 0 0,0 0 0,0-1 16,1 22-16,-1-21 0,0 21 16,0 0-16,0 0 0,-21 21 31,0 1-31,-21-1 15,0 0-15,0-21 16,0 21-16,-1 0 0,1-21 0,0 21 16,-21-21-16,21 0 0,-1 0 0,1 22 15,0-22-15,0 21 16,21 0 0,0 0-1,21 0-15,0-21 0,0 0 16,1 21-16,-1-21 0,0 22 0,0-22 15,0 0-15,0 0 0,-21 21 16,22-21-16,-1 0 0,0 0 31,0 0-15</inkml:trace>
  <inkml:trace contextRef="#ctx0" brushRef="#br0" timeOffset="67007.85">10033 9292 0,'0'0'16,"21"-21"-1,-21 0-15,0 42 31,0 0-31,0 0 0,-21 1 16,21-1-16,-21 21 0,21-21 0,0 22 16,0-1-16,0 0 0,0 1 15,-21-1-15,21 21 0,0-20 0,-22-1 16,22-21-16,0 22 0,0-1 0,-21-21 16,21 0-16,0 0 0,0 1 0,0-1 15,0 0-15,21-21 31,1-21-31,-22 0 16,21 21-16,0-22 0,0 1 16</inkml:trace>
  <inkml:trace contextRef="#ctx0" brushRef="#br0" timeOffset="67415.14">10393 9610 0,'0'0'0,"0"21"31,0 0-31,-21-21 0,21 21 0,-22 0 16,22 1-16,0-1 0,0 0 15,0 0-15,0 0 0,0 0 0,0 22 16,0-22-16,0 0 0,0 0 16,0 0-16,22 1 0,-1-1 15,0-21-15,0 0 0,0 0 16,0 0-16,1 0 0,-1 0 15,21 0-15,-21-21 0,0 21 16,1-22-16,-22 1 0,21 0 0,0 0 16,-21 0-16,21-43 15,-21 1-15,0 20 0,0 22 16,-21-21-16,0 21 0,0 0 0,-1 21 16,1 0-16,0-22 0,0 22 15,0 0-15,0 0 0,-1 22 0,1-1 16,0-21-16,0 21 0,0 0 0,21 0 15,-21 0-15,-1 1 0,22-1 16,0 0 0,22-21-1,-1-21-15,0 0 16</inkml:trace>
  <inkml:trace contextRef="#ctx0" brushRef="#br0" timeOffset="67707.17">10160 9419 0,'0'0'0,"-21"0"0,0 0 15,42 0 1,21 0-16,-21-21 0,0 21 0,22-21 16,-1 21-16,0-21 0,1 21 15,-1-21-15,0 21 0,1-22 0,-22 1 16,21 21-16,-21 0 0,22-21 0,-22 21 15,0 0-15,-21-21 16,21 21-16,0 0 78,1 0-78</inkml:trace>
  <inkml:trace contextRef="#ctx0" brushRef="#br0" timeOffset="69271.75">11747 9292 0,'0'0'0,"0"-21"0,0 42 47,0 0-47,0 22 0,0-22 0,0 21 16,-21 1-16,21-1 0,-21 0 0,0 1 15,21-1-15,0 0 0,-21 1 16,21-1-16,-21 0 0,-1 1 0,22-1 16,0 0-16,-21 1 0,21-22 15,-21 0-15,21 0 0,0 0 0,0 0 16,21-42 15,-21 0-31,21 0 16,-21 0-16,0-22 0,22 22 0</inkml:trace>
  <inkml:trace contextRef="#ctx0" brushRef="#br0" timeOffset="69459.64">11705 9504 0,'0'0'0,"21"-21"15,0 21-15,1 0 0,-22-21 0,21-1 16,21 22-16,-21 0 0,22-21 16,-22 21-16,21 0 0,0-21 0,1 21 15,-22 0-15,21-21 0,1 21 0,-22 0 16,0-21-16,0 21 0,0 0 0,-42 0 31,0 21-31,0 0 0,-22-21 0</inkml:trace>
  <inkml:trace contextRef="#ctx0" brushRef="#br0" timeOffset="69643.55">11747 9758 0,'0'0'0,"0"21"0,-21-21 16,21 21-16,21-21 31,1 0-31,20 0 0,-21-21 16,0 21-16,22 0 0,-22-21 15,21 0-15,-21 21 0,22 0 0,-22-21 16,21 21-16,-21-22 0,22 22 0,-22-21 16,0 0-16,21 21 0</inkml:trace>
  <inkml:trace contextRef="#ctx0" brushRef="#br0" timeOffset="70155.77">12573 9335 0,'0'0'0,"0"-22"0,0 1 0,0 0 16,0 0-16,0 42 31,0 0-31,0 0 0,0 1 16,0-1-16,0 0 0,0 21 16,0-21-16,0 22 0,0-1 15,0 0-15,0 1 0,0-22 0,0 21 16,0 1-16,0-1 0,0 0 0,-21-21 15,21 22-15,0-22 0,0 0 0,-21 0 16,21 0-16,0 1 0,0-1 0,-22 0 16,22 0-1,0-42 1,0 0 0,0 0-16,0-1 0,0-20 15,0 21-15,22 0 0,-1 0 0,0-1 16,0-20-16,-21 21 0,42 0 0,-20-22 15,-1 22-15,21 0 0,-21 21 16,22-21-16,-22 21 0,21 0 16,0 0-16,-20 0 0,-1 0 0,21 0 15,-21 21-15,0 0 0,1 0 0,-22 1 16,0-1-16,0 0 0,0 0 0,0 0 16,0 0-16,-22 1 0,1-1 0,0 0 15,0 0-15,-21 0 0,20 0 0,-20-21 16,21 22-16,-21-22 0,-1 21 15,22-21-15,-21 0 0,21 0 0,-1 0 16,-20 21-16,21-21 0,0 0 0,0 0 16,-1 0-16,1 0 0,0 0 0,0-21 15,0 21-15</inkml:trace>
  <inkml:trace contextRef="#ctx0" brushRef="#br0" timeOffset="71128.1">0 11790 0,'0'21'47,"0"0"-47,0 0 15,21-21 1,21 0-16,1 0 15,20 0-15,-20 0 0,-1 0 0,0 0 16,1-21-16,-1 0 0,0 21 16,1-21-16,-22 21 0,0-21 0,0 0 15,0 21-15,0-22 0,-21 1 0,0 0 16,0 0-16,-21 21 16,0 0-16,0 0 15,0 0-15,0 21 0,-22 0 16,22 0-16,0 1 0,0 20 15,21 0-15,0 1 0,-21-1 16,21 21-16,-22-20 0,22 20 0,0 1 16,0-22-16,0 22 0,0-22 15,0 0-15,-21 1 0,21-22 0,0 21 16,0-21-16,0 0 0,0 1 16,0-1-16,-21-21 31,0 0-16,0-21-15,0-1 0,21 1 16,-22 21-16</inkml:trace>
  <inkml:trace contextRef="#ctx0" brushRef="#br0" timeOffset="71331.98">0 12319 0,'0'21'16,"21"-21"15,21-21-31,22 21 16,-22-21-16,22 21 0,-22-21 15,0 21-15,1 0 0,-1-21 0,0 21 16,-20 0-16,-1 0 0,0 0 16,0 0-16</inkml:trace>
  <inkml:trace contextRef="#ctx0" brushRef="#br0" timeOffset="71519.88">868 12150 0,'0'0'16,"21"0"-16,0 0 0,0 0 15,-21-21-15,21 21 16,-21-22 31,22 22-47,-1 0 0</inkml:trace>
  <inkml:trace contextRef="#ctx0" brushRef="#br0" timeOffset="73175.03">2561 12361 0,'0'0'0,"0"22"15,0-44 17,0 1-32,21 0 15,0 0-15,1 0 0,-1-22 0,0 22 16,0-21-16,0 0 15,0-1-15,1 1 0,-1 0 0,21-22 16,-21 22-16,0-1 0,1 1 16,-1 21-16,0-21 0,0 20 0,-21 1 15,21 21-15,0 0 0,1 0 16,-22 21 0,0 1-16,21-1 0,-21 0 0,21 0 15,-21 0-15,0 0 0,0 1 0,21-1 16,0 0-1,-21 0-15,21-21 0,-21-21 32,0 0-17,0 0-15,0-1 0,0 1 16,0 0-16,0 0 0,0 0 0,0 0 16,-21-1-16,21 1 0,0 0 15,-21 0-15,21 0 0,-21 21 0,0 0 16,0 0-16,-1 21 15,22 0-15,0 0 16,-21 0-16,0 22 0,21-1 0,-21 0 16,21 1-16,0-1 0,0 22 15,-21-22-15,21 21 0,0-20 16,0 20-16,0-20 0,0-1 0,0 0 16,0 1-16,0-22 0,21 21 15,-21-21-15,21 0 0,0-21 0,0 0 16,22 0-16,-22 0 0,0 0 0,21 0 15,1-21-15,-1 21 0,0-21 16,1-21-16,-1 21 0,0-22 0,1 1 16,-1 0-16,22-1 0,-22-20 0,-21 20 15,21-20-15,-20 21 0,20-22 16,-42 1-16,21 20 0,0 1 0,-21-22 16,21 22-16,-21 0 0,0 21 15,0-22-15,0 22 0,0 0 16,22 21-16,-22-21 0,0 42 15,0 0-15,0 0 16,-22 22-16,22-1 0,-21-21 16,21 43-16,0-22 0,-21 0 0,0 22 15,21-22-15,-21 22 0,21-22 0,0 21 16,0-20-16,0-1 0,0 0 16,0-20-16,0-1 0,0 21 0,21-21 15,0-21-15,0 21 0,0-21 16,1 0-16,-1 0 0,0 0 15,0 0-15,0 0 0,0-21 16,1 0-16,-1 0 0,0 0 0,0 0 16,0-1-16,0 1 0,-21-21 0,22 21 15,-22 0-15,21 21 16,-21 21 0,0 0-1,0 0-15,0 0 16,0 0-16,0 1 0,-21-22 0,21 21 15,0 0-15,0 0 0,0 0 16,0-42 31,0 0-47,0-21 0</inkml:trace>
  <inkml:trace contextRef="#ctx0" brushRef="#br0" timeOffset="73331.39">4149 11875 0,'0'0'0,"0"-22"0,21 22 78,0 22-78,0-22 0</inkml:trace>
  <inkml:trace contextRef="#ctx0" brushRef="#br0" timeOffset="74144.28">4551 11896 0,'-21'-21'16,"-1"21"-16,1 0 15,0 0-15,0 0 16,0 21-16,0 0 0,21 0 15,-22 21-15,22-20 0,-21-1 16,21 0-16,-21 21 0,21 1 0,0-22 16,0 21-16,0-21 0,0 22 15,0-22-15,0 21 0,0-21 0,0 0 16,0 1-16,21-1 0,0 0 0,1 0 16,-1-21-16,0 0 0,0 0 15,21 0-15,-20 0 0,20 0 0,-21 0 16,21-21-16,1 0 0,-22 0 0,21-1 15,1 1-15,-1-21 0,0 0 0,-21-1 16,22 1-16,-22 0 0,0-1 16,0 1-16,0-22 0,1 22 15,-22 0-15,0-1 0,0 1 0,0 0 16,21-1-16,-21 22 0,0-21 0,0 21 16,0 0-16,0 42 31,0 0-31,0 0 15,0 21-15,0-20 0,0 20 0,0-21 16,0 21-16,0 1 0,0-22 16,0 21-16,0 1 0,0-1 0,0-21 15,-21 21-15,21-20 0,0-1 0,0 21 16,0-21 0,-22 0-16,1-21 15,21-21 1,0 0-16,0 0 15,0 0-15,0 0 0,21-1 16,1 1-16,-22 0 0,21 0 0,0 0 16,-21 0-16,21 21 0,0-22 0,0 1 15,1 21-15,-1 0 0,0-21 0,0 21 16,0 0-16,-21 21 16,0 0-1,0 1-15,0-1 16,-21 0-16,0 0 0,0-21 15,0 21-15,-1 0 0,1 1 16,0-22-16,0 21 0,0-21 0,0 21 16,-1-21-16,22 21 0,0 0 15,-21-21-15,21 21 0,0 1 16,21-1-16,1 0 16,-1-21-16,0 21 0,0-21 15,0 21-15,0-21 0,1 21 0,-1-21 16,0 0-16,0 22 0,0-22 15,-21 21-15,21-21 0,1 0 0,-1 0 16,0 0-16,0 0 0,0 0 16,0 0-16,1-21 0</inkml:trace>
  <inkml:trace contextRef="#ctx0" brushRef="#br0" timeOffset="74802.97">6731 11536 0,'0'0'0,"0"-64"15,21 64-15,-21-21 0,0 0 16,0 0-16,0 0 0,0 0 16,0-1-16,0 1 0,-21 0 15,0 21-15,0 0 0,-1 0 0,1 0 16,0 0-16,-21 21 0,21 0 0,-1 1 16,-20 20-16,21 0 0,0 1 15,0 20-15,21-21 0,-22 22 0,1-22 16,21 22-16,0-22 0,0 22 0,0-22 15,0 21-15,0-20 0,0-1 16,0 0-16,0-20 0,0 20 16,21-21-16,1 0 0,-1 0 0,0-21 15,21 0-15,-21 0 0,22 0 0,-1 0 16,0 0-16,1 0 0,-1-21 16,22 0-16,-22 0 0,0-21 0,1 20 15,-1-20-15,0 0 0,1-1 0,-22-20 16,0 21-16,0-1 0,-21-20 0,0 20 15,0 1-15,0-21 0,0 20 0,-21-20 16,0 20-16,0 1 0,-22 0 16,1 21-16,0-1 0,-1 1 0,1 0 15,0 21-15,-1 0 0,-20 21 16,20 0-16,1 1 0,21 20 16,-21-21-16,-1 21 0,22 1 0,0-1 15,0 0-15,21 1 0,0-1 0,0 0 16,0 1-16,0-1 0,21-21 0,0 22 15,0-22-15,22 21 0,-22-21 16,21 0-16,0 1 0,1-22 0,-1 0 16,0 0-16,22 0 0,-22 0 0,1 0 15,-1-22-15,21 22 0,-20-21 0,-1 0 16,0 0-16,-20 0 0</inkml:trace>
  <inkml:trace contextRef="#ctx0" brushRef="#br0" timeOffset="75183.72">7429 11726 0,'0'0'0,"0"22"31,0-1-15,0 0-16,0 0 0,0 0 0,0 0 15,0 1-15,0-1 0,0 0 0,0 21 16,0-21-16,0 1 0,0-1 16,0 0-16,0 0 0,0 0 15,-21-21-15,21 21 0,-21-21 16,21-21-1,0 0-15,0 0 0,0 0 16,0 0-16,0-1 16,0-20-16,0 0 0,0 21 0,21-22 15,0 1-15,22 21 0,-22-22 0,0 22 16,21 0-16,1 0 0,-1 0 0,0 21 16,1 0-16,-1 0 0,0 0 15,1 0-15,-1 21 0,-21 0 0,22 0 16,-43 0-16,21 22 0,-21-22 0,0 21 15,0-21-15,0 22 0,0-22 0,0 0 16,-21 21-16,-1-20 0,1-1 16,0 0-16,21 0 0,0 0 0,0 0 15,21-42 17,22 0-32</inkml:trace>
  <inkml:trace contextRef="#ctx0" brushRef="#br0" timeOffset="76283.1">8975 11642 0,'0'0'0,"-43"21"0,1 0 0,0 0 0,20-21 16,1 21-16,0-21 0,42 0 31,0-21-31,1 21 0,20-21 16,-21 0-16,21 0 0,1 0 0,-1-1 16,0-20-16,-20 21 0,20-21 0,0 20 15,-21-20-15,1 0 0,-1-1 16,0 1-16,-21 0 0,0-1 0,0 1 15,0 0-15,0-1 0,0 1 16,0 21-16,-21-21 0,0 20 0,-1 1 16,1 21-16,0-21 0,0 21 15,0 0-15,0 0 0,-22 0 0,22 21 16,0 0-16,0 1 0,-22 20 0,22 0 16,0 1-16,0 20 0,0 22 0,0-22 15,21 22-15,0-22 0,-22 22 16,1 0-16,21-22 0,0 22 0,-21 0 15,0-1-15,0-20 0,21 20 0,-21 1 16,-1 0-16,1-1 0,0-20 0,0 21 16,0-1-16,21-20 0,0 20 15,-21-20-15,21-1 0,0 1 16,0-1-16,0 1 0,0-22 0,0 1 16,0-1-16,0-21 0,0 21 0,0-20 15,21-22-15,0 0 0,0 0 16,0-22-16,0 1 0,22-21 0,-22 21 15,21-22-15,1 1 0,-1-21 16,21-1-16,-20 22 0,-1-22 0,0 1 16,-20-1-16,20 1 0,-21-1 0,0 22 15,-21-22-15,0 22 0,0 0 0,0-1 16,-42 1-16,21 0 0,-22-1 16,22 22-16,-21-21 0,0 21 15,-1 0-15,-20 21 0,20-22 0,1 22 16,21 0-16,-21 0 0,20 0 0,-20 0 15,63 0 17,22 0-32,-22 0 0,21-21 0,0 21 15,22-21-15,-22 0 0,22 0 0,-1 0 16,-20-22-16,20 22 0,-21 0 0,22-21 16,-22 20-16,1 1 0,-1 0 15,0 0-15,-21 0 0,22 0 0,-43-1 16,21 1-16,-21 0 15,-21 21 17,21 21-32,-21 0 0,-1-21 15,22 43-15,0-22 0,-21 0 0,0 0 16,21 22-16,-21-22 0,21 21 0,0-21 16,0 22-16,0-22 0,0 0 15,0 0-15,0 0 0,21-21 16,0 21-16,0-21 0,1 0 15,-1 0-15,0-21 0,0 0 0,0 0 16,22 0-16,-22 0 0,0-1 16,21-20-16,-21 21 0,1-21 15,-1 20-15,-21-20 0,0 21 0,0-21 16,0 20-16,0 1 0,0 0 0,-21 0 16,-1 0-16,1 0 0,0 21 0,0 0 15,0 0-15,0 0 0,-22 0 16,22 0-16,21 21 0,-21 0 0,21 0 15,-21-21-15,21 21 0,0 0 0,0 1 16,0-1-16,21 0 0,0-21 16,0 0-16,22 0 15,-22 0-15,0 0 0</inkml:trace>
  <inkml:trace contextRef="#ctx0" brushRef="#br0" timeOffset="76631.02">9991 11705 0,'0'-21'15,"0"0"1,21 0 0,0 21-16,0 0 0,0 0 15,0 0-15,1 0 0,-1 0 0,0 0 16,21 0-16,-21 21 0,1 0 16,-1 0-16,0 0 0,0 1 0,-21-1 15,0 0-15,0 21 0,0-21 0,0 1 16,0-1-16,0 0 0,0 0 0,0 0 15,0 0-15,0-42 32,0 0-17,0 0-15,0 0 0,0 0 0,0-1 16,21 1-16,-21 0 0,0 0 0,0-21 16,21 20-16,-21 1 0,22 0 0,-22-21 15,21 21-15,0-1 16,-21 1-16,21 21 0,0 0 15,0 0-15,1 0 16,-1 21-16,0 1 0</inkml:trace>
  <inkml:trace contextRef="#ctx0" brushRef="#br0" timeOffset="77327.99">11112 11790 0,'0'0'0,"22"0"15,-1-21-15,-21 0 16,0-1-16,0 1 0,0 0 16,0 0-16,0 0 15,-21 0-15,-1-1 0,1 22 0,0 0 16,0 0-16,0 0 0,0 0 0,-22 0 16,22 0-16,-21 22 0,21-1 0,-22 0 15,22 0-15,-21 0 0,21 22 16,-1-22-16,1 0 0,0 21 15,0-21-15,21 1 0,0 20 0,0-21 16,0 0-16,0 0 0,21-21 16,0 0-16,0 0 0,1 0 0,-1 0 15,21 0-15,-21 0 0,22 0 0,-1-21 16,-21 0-16,21 0 0,-20 0 16,20 0-16,-21-1 0,0 1 0,0 0 15,-21 0-15,22 0 0,-22 0 16,0-1-16,-22 22 31,1 0-31,21 22 16,0-1-16,-21 0 15,21 21-15,0-21 0,0 1 0,0 20 16,0 0-16,0 1 0,0 20 0,0-21 16,0 22-16,0-1 0,0 1 0,21-1 15,-21 22-15,0-21 0,21 20 0,-21 1 16,22 0-16,-1-1 0,-21 1 0,21 21 15,-21-22-15,21 1 0,0 0 16,0-22-16,-21 22 0,22-22 0,-22 1 16,21-1-16,-21 1 0,0-22 0,0 1 15,0-22-15,0 21 0,-21-42 0,-1 21 16,1-21-16,0 0 0,-21 0 16,-1 0-16,1-21 0,0 0 0,-22-21 15,22-1-15,-22 1 0,1 0 0,21-22 16,-22 22-16,22-22 0,-22 1 15,22-1-15,0-20 0,20 20 0,1-21 16,0 22-16,0-22 0,21 1 0,0-1 16,0 21-16,0 1 0,21-22 0,0 22 15,22-1-15,-1 1 0,0 20 0,1-20 16,-1 21-16,21-22 0,1 22 16,-1-1-16,1 1 0,-1 0 0,1-1 15,-1 22-15</inkml:trace>
  <inkml:trace contextRef="#ctx0" brushRef="#br0" timeOffset="77723.13">11536 11705 0,'0'-21'16,"-21"21"-16,-1 0 16,1 0-16,0 0 0,0 0 15,21 21-15,-21-21 0,0 21 0,-1 1 16,1 20-16,21-21 0,-21 0 15,21 22-15,-21-22 0,21 21 16,0 0-16,0-20 0,0-1 0,0 0 16,0 21-16,0-21 0,21 1 15,0-22-15,0 0 0,1 0 16,-1 0-16,21 0 0,-21 0 16,0-22-16,1 1 0,-1 0 0,0 0 15,0 0-15,-21 0 0,0-1 0,0-20 16,0 21-16,0-21 0,0 20 0,0 1 15,0-21-15,0 21 0,-21 0 0,0-1 16,0 1-16,-1 21 0,1 0 16,0 0-16,0 0 0,0 0 15,0 0-15,-1 21 0,1-21 0,0 22 16,0-1-16,21 0 0,0 0 16,0 0-16,0 0 0,21-21 15,0 0-15,0 0 16,1 0-16,20 0 0</inkml:trace>
  <inkml:trace contextRef="#ctx0" brushRef="#br0" timeOffset="77979.99">11917 11388 0,'0'0'0,"0"-43"0,0 1 16,0 21-1,-21 21-15,-1 0 16,22 21-16,-21 0 0,21 0 15,0 1-15,-21 20 0,21-21 0,-21 21 16,21 1-16,-21-1 0,21 0 0,0 1 16,0-1-16,-21 0 0,21 1 0,0-1 15,-22-21-15,22 22 0,0-1 0,0-21 16,0 21-16,0-20 0,0-1 16,0 0-16,22-21 31,-1-21-31,0 0 0,0-1 0,0 1 15</inkml:trace>
  <inkml:trace contextRef="#ctx0" brushRef="#br0" timeOffset="78215.85">12171 11472 0,'0'0'0,"21"-42"0,-21 0 16,21 21-16,-21-1 0,0 1 0,0 0 16,0 42-1,0 0-15,-21 22 16,0-22-16,21 21 0,-21 1 0,-1-1 15,22-21-15,0 43 0,0-43 16,-21 21-16,21 0 0,0 1 0,-21-1 16,21 0-16,0 1 0,0-22 0,0 21 15,0-21-15,0 1 0,0-1 16,0 0-16,21-21 16,0 0-16,1 0 15,-1-21-15,0 0 16,0-1-16</inkml:trace>
  <inkml:trace contextRef="#ctx0" brushRef="#br0" timeOffset="78971.31">12340 11853 0,'-21'0'15,"0"0"1,42 0 15,0 0-31,0 0 0,0 0 16,1 0-16,-1 0 0,0-21 0,0 0 15,0 21-15,0-21 0,1 21 0,-1-21 16,-21 0-16,0-1 0,0 1 16,0 0-16,-21 21 15,-1 0 1,1 0-16,0 0 0,21 21 16,-21 0-16,0-21 0,21 22 0,0-1 15,-21 0-15,21 0 0,0 0 0,0 0 16,0 1-16,0-1 0,0 0 15,0 0-15,0 0 0,21 0 0,0 1 16,0-22-16,0 0 0,0 0 0,1 0 16,-1 0-16,0 0 15,0 0-15,0 0 0,0-22 16,1 1-16,-1 0 0,0 0 16,0 0-16,-21 0 0,0-1 0,21 1 15,0-21-15,-21 21 0,22 0 0,-22-1 16,0 1-16,21 21 0,-21 21 47,0 1-47,0-1 15,0 0-15,0 0 0,0 0 0,0 0 16,0 1-16,0-1 0,0 0 0,0 0 16,0 0-16,0 0 0,0 1 15,-21-1-15,-1-42 47,22-1-47,0 1 0,0 0 0,0 0 16,0 0-16,0 0 0,0-1 0,0-20 15,0 21-15,22-21 0,-1 20 0,0-20 16,0 21-16,0-21 0,0 20 0,1 1 16,-1 0-16,21 21 15,-21 0-15,0 0 0,1 0 0,20 0 16,-21 21-16,0 0 0,-21 1 0,21-1 15,-21 0-15,22 0 0,-22 21 0,0-20 16,0-1-16,0 21 0,0-21 0,0 0 16,0 22-16,0-22 0,0 0 0,-22 0 15,1 0-15,21 1 0,-21-22 16,0 0-16,0 0 31,0-22-31,21 1 0,-22 0 16,1 0-16</inkml:trace>
  <inkml:trace contextRef="#ctx0" brushRef="#br0" timeOffset="79198.69">11642 11557 0,'0'0'0,"21"0"16,0 0-1,21 0-15,1 0 0,-1 0 0,0-21 16,22 21-16,-22 0 0,22-21 0,-1 21 16,-21-21-16,22 21 0,-22 0 0,-21 0 15,22-22-15,-22 22 0,0 0 16,0 0-16,-21-21 16</inkml:trace>
  <inkml:trace contextRef="#ctx0" brushRef="#br0" timeOffset="79667.39">13568 11705 0,'0'0'0,"0"-21"0,0-21 15,21 42-15,-21-21 0,0 42 31,-21 0-15,21 0-16,-21 0 0,21 22 16,-22-1-16,22 0 0,-21 1 0,0 20 15,21 1-15,-21-1 0,0 1 16,21-1-16,-21 22 0,-1-22 0,1 22 16,0-22-16,0 22 0,0-21 0,0 20 15,-1-20-15,1-1 0,0 1 0,0-1 16,21 1-16,-21-22 0,21 0 0,-21 1 15,21-1-15,0-21 0,0 0 0,0 1 16,0-44 15,21 22-31,-21-42 0,0 21 0,21-21 16,-21-1-16</inkml:trace>
  <inkml:trace contextRef="#ctx0" brushRef="#br0" timeOffset="79983.72">13271 11875 0,'0'0'0,"0"-43"0,-21-41 16,21 41-1,0 22-15,0-21 0,21 21 0,1-1 16,20-20-16,-21 21 0,21 0 0,1 21 16,20-21-16,-20 21 0,-1 0 0,0 0 15,1 21-15,-22-21 0,21 42 16,-21-21-16,0 0 0,1 22 0,-22-22 15,0 0-15,0 21 0,0-20 16,-22 20-16,-20-21 0,21 21 0,0-20 16,-22-1-16,22 0 0,-21 0 0,21 0 15,-22 0-15,22 1 0,0-22 0,0 0 16,0 21-16,0-21 0,21-21 31,21-1-31,0 22 0,0-21 16,0 0-16,0 0 0,22 0 0,-22 21 15,21-21-15</inkml:trace>
  <inkml:trace contextRef="#ctx0" brushRef="#br0" timeOffset="81035.03">14139 11663 0,'0'0'0,"0"-21"0,0 0 16,0-1-16,0 1 0,0 0 15,0 0-15,-21 0 16,0 0-16,0 21 0,0 0 15,-1 0-15,1 0 0,0 0 0,0 0 16,0 21-16,0 0 0,-1 0 0,1 0 16,0 0-16,21 1 0,-21-1 0,0 21 15,21-21-15,-21 0 0,21 1 16,0 20-16,0-21 0,0 0 16,0 0-16,0 1 0,21-22 15,0 0-15,0 0 16,0 0-16,0 0 0,1 0 0,-1-22 15,21 1-15,-21 21 0,0-21 0,1 0 16,-1 0-16,0-22 0,0 22 16,-21 0-16,0-21 0,21 21 0,-21-1 15,21-20-15,-21 21 0,0 0 0,0 0 16,0 42 0,0 0-1,0 0-15,-21 0 0,21 0 0,-21 1 16,21-1-16,0 0 15,0 0-15,0 21 0,-21-20 0,21-1 16,0 0-16,0 0 0,0 0 0,0 0 16,21 1-16,0-22 0,0 0 15,1 0-15,-1 0 0,21 0 16,-21 0-16,0 0 0,22-22 0,-22 1 16,21 21-16,-21-42 0,22 21 15,-22 0-15,0-1 0,21-20 0,-20 21 16,20-21-16,-21-1 0,0 22 0,0 0 15,-21-21-15,0 20 0,0 1 16,-21 21 0,0 21-1,0 1-15,21-1 0,0 0 0,-21 0 16,21 0-16,0 0 0,0 1 0,0-1 16,0 0-16,21 0 0,-21 0 15,21 0-15,0 1 0,0-1 16,1 0-16,-22 0 15,-22-21 1,-20 0 0,21 0-16,0 0 0,0 0 15,-1 0-15,1 0 0,0 0 16,0 21-16,0-21 0,0 0 16,21 21-1,21-21 1,0 0-16,0 0 15,0 0-15,22 0 0,-22 0 0,0-21 16,21 21-16,-21-21 0,1 0 0,20 21 16,-21-21-16,21 0 0,-20 21 0,20-22 15,-21-20-15,21 21 0,-20 0 0,-1 0 16,21-22-16,-21 22 0,-21 0 0,0 0 16,0-22-16,0 22 15,0 0-15,-21 21 16,0 0-16,0 0 0,0 0 0,-1 0 15,1 21-15,21 0 0,-21 1 16,21-1-16,0 0 0,0 0 0,0 0 16,21 0-16,-21 1 0,21-1 0,1 0 15,-1 0-15,0 0 0,0 0 16,0 1-16,-21-1 0,21 0 16,-21 0-16,-21 0 15,0-21-15,0 0 16,0 0-16,0 0 0,-1 0 0,1 0 15,0 0-15,0 0 0,0 0 16,21-21-16,0 0 16,0 0-16,21 21 15,0-21-15,0-1 0,0 22 0</inkml:trace>
  <inkml:trace contextRef="#ctx0" brushRef="#br0" timeOffset="81560.74">15388 11536 0,'0'0'0,"21"0"0,-21-21 15,0 42 17,0 0-32,-21 0 15,0 0-15,21 1 0,0-1 16,-21 0-16,0 0 0,21 0 0,-22 0 16,22 1-16,0-1 0,0 0 15,0 0-15,22-21 31,-1 0-15,0-21-16,0 0 0,0 0 16,0-1-16,-21 1 0,22 21 15,-22-21-15,21 0 0,-21 42 32,0 0-17,0 0 1,0 1-16,0-1 0,0 0 15,0 0-15,21 0 0,0 0 16,0-21-16,0 0 0,1 0 16,-1 0-16,0 0 0,0 0 0,0 0 15,0-21-15,1 21 0,-1-21 16,0 0-16,0 0 0,-21 0 0,0-1 16,0 1-16,0-21 0,0 21 15,0-22-15,0 1 0,0 21 16,0-21-16,0 20 0,-21 1 0,0 0 0,0 0 15,-1 21-15,1 0 0,0 0 16,0 0-16,21 21 16,-21-21-16,21 21 0,0 0 0,0 1 15,0-1-15,21-21 16,0 0-16,0 21 0,22-21 16,-22 0-16</inkml:trace>
  <inkml:trace contextRef="#ctx0" brushRef="#br0" timeOffset="81923.53">16150 11472 0,'0'0'0,"0"-21"0,0 0 0,-21 21 16,0-21-16,0 0 0,-1 21 15,1 0-15,0 0 16,0 0-16,0 0 0,0 0 16,-1 21-16,22 0 0,-21 0 0,0 0 15,21 1-15,0 20 0,-21-21 0,21 0 16,0 0-16,0 22 0,0-22 0,0 0 15,0 0-15,0 0 0,21 1 16,-21-1-16,21-21 0,0 0 0,22 0 16,-22 0-16,0 0 0,0 0 15,0 0-15,1 0 0,-1-21 0,0-1 16,0 22-16,0-21 0,0 0 0,1-21 16,-22 21-16,0-1 0,0-20 0,0 0 15,0 21-15,0-22 0,0 22 0,0 0 16,-22 0-16,1 0 0,0 21 15,0 0-15,0 0 0,0 0 0,-1 0 16,1 0-16,0 0 0,0 21 16,21 0-16,0 0 15,0 0-15,21-21 16,0 0-16,0 21 0</inkml:trace>
  <inkml:trace contextRef="#ctx0" brushRef="#br0" timeOffset="82279.45">16341 11472 0,'0'-21'0,"0"0"16,0 0 0,0 0-1,21 21 1,0 0-16,0 0 0,0 21 0,0 0 16,1 0-16,-1 0 0,0 1 0,0-1 15,-21 0-15,21 21 0,-21-21 0,21 1 16,-21-1-16,0 21 0,0-21 15,0 0-15,0 1 0,0-1 0,-21 0 16,0-21-16,21 21 16,-21-21-16,21-21 15,0 0 1,0 0-16,0-1 0,0 1 16,21 0-16,0-21 0,-21 21 0,21-22 15,1 22-15,-22-21 0,21-1 16,0 22-16,0-21 0,0 21 0,-21 0 15,21-1-15,1 1 0,-1 21 16,0 0-16,0 0 0,0 0 16,0 21-16,1 1 15,-1-1-15</inkml:trace>
  <inkml:trace contextRef="#ctx0" brushRef="#br0" timeOffset="82808.07">17208 11578 0,'0'0'0,"0"-42"16,0 21-16,0 0 16,0-1-16,0 1 15,0 0-15,-21 21 0,0 0 16,0 0-16,0 0 0,0 0 0,-1 0 16,1 21-16,0-21 0,0 21 0,0 1 15,0-1-15,-1 0 0,1 0 16,0 21-16,0-20 0,0-1 15,21 0-15,0 0 0,0 0 0,0 0 16,0 1-16,0-1 0,0 0 16,21-21-16,-21 21 0,21-21 15,0 0-15,0 0 0,1 0 0,-1 0 16,0-21-16,21 21 0,-21-21 0,1 0 16,-1-1-16,0 1 0,0 0 0,0 0 15,0-21-15,1-1 0,-1 1 16,0 0-16,0-22 0,0 1 0,0 20 15,1-20-15,-1-1 0,0 1 0,-21 20 16,0 1-16,21 0 0,-21-1 0,0 1 16,0 21-16,0 0 0,-21 21 15,0 0 1,0 21-16,-1 21 0,1-21 16,0 22-16,0-1 0,0 22 0,0-22 15,-1 21-15,1 1 0,21-22 0,0 22 16,0-1-16,0-20 0,0-1 0,0 21 15,0-41-15,0 20 0,0 0 0,21-21 16,1 1-16,-1-1 0,0 0 0,0 0 16,0-21-16,0 21 0,22-21 0,-22 0 15,0 21-15,21-21 0,-20 0 16,-1 0-16,0 0 0,0 0 0</inkml:trace>
  <inkml:trace contextRef="#ctx0" brushRef="#br0" timeOffset="83909.32">317 14118 0,'0'0'0,"0"-21"0,-63 0 16,63 0-16,-21 21 15,0-21-15,21-1 0,0 1 16,0 0-16,0 0 0,0 0 0,0 0 16,0-22-16,0 22 0,42 0 15,-21 0-15,0 21 0,22-21 16,-22 21-16,21 0 0,-21 0 0,22 0 15,-22 21-15,0 0 0,0 21 16,-21-21-16,0 22 0,0-22 0,0 21 16,0 1-16,-21-1 0,-21 0 15,20 1-15,-20-1 0,0 21 0,21-20 16,-22-1-16,22 22 0,-21-22 16,21 0-16,-1 1 0,1-22 15,21 21-15,-21-21 0,21 0 0,0 1 16,0-1-16,21-21 0,0 0 15,22 0-15,-22 0 0,21 0 0,1 0 16,-1-21-16,0-1 0,1 1 16,-1 0-16,-21 0 0,21-21 0,-20-1 15,-1 22-15,-21-21 0,0 21 16,0-22-16,-21 22 0,-1-21 0,1 21 16,-21 21-16,0-22 15,-1 22-15,-20 0 0,20 0 0,1 0 16,-21 22-16,20-22 0,1 21 15,21 0-15,0-21 0,-1 21 0,22 0 16,0 0-16,0 1 16,43-22-16,-22 0 15,0 0-15</inkml:trace>
  <inkml:trace contextRef="#ctx0" brushRef="#br0" timeOffset="84077.23">1016 14224 0,'0'0'0,"0"-21"32,21 21-32,0 0 62,0-21-62</inkml:trace>
  <inkml:trace contextRef="#ctx0" brushRef="#br0" timeOffset="84523.76">2476 13928 0,'0'0'0,"0"-21"0,0-1 0,0 1 16,0 0-16,0-21 0,0 21 15,0-1-15,-21 1 0,0 21 16,0 0-16,0 0 0,0 0 0,-22 0 16,22 21-16,-21 1 0,21-1 15,-1 21-15,1 0 0,0 1 0,0-1 16,0 0-16,21 22 0,0-1 16,0-20-16,0 20 0,0 1 0,0-22 15,0 22-15,0-22 0,0 0 16,21 1-16,0-22 0,0 0 15,0 0-15,22 0 0,-22-21 0,21 0 0,1 0 16,20-21-16,-21 0 16,1 0-16,20-22 0,-20 1 0,20 0 15</inkml:trace>
  <inkml:trace contextRef="#ctx0" brushRef="#br0" timeOffset="84783.61">3196 13801 0,'0'0'0,"21"-64"0,-21 22 0,0-22 16,0 43-16,21-21 0,-21 21 15,0 0-15,0-1 0,0 1 0,-21 42 32,21 1-32,0-1 0,-21 21 0,21 0 15,-21 22-15,21-22 0,-21 1 0,21 20 16,-21 1-16,21-22 16,0 21-16,-22-20 0,1-1 0,21 22 15,-21-22-15,21 0 0,-21 1 0,21-1 16,0 0-16,0-21 0,0 1 15,0-1-15,0 0 0,21-21 16,0 0-16,0-21 16,1 0-16,-1-1 0,0 1 15,21-21-15,-21 21 0</inkml:trace>
  <inkml:trace contextRef="#ctx0" brushRef="#br0" timeOffset="85694.97">3471 14012 0,'0'0'16,"0"22"-1,0-1 1,-21 0-16,0 0 0,21 0 0,-21 0 16,21 1-16,0 20 0,-21-21 15,21 21-15,0-20 0,0-1 0,0 21 16,0-21-16,0 0 0,0 1 0,21-1 16,0-21-16,0 0 0,0 0 15,0 0-15,22 0 0,-22 0 16,21 0-16,1-21 0,-22-1 0,21 1 0,0 0 15,-20 0-15,20-21 16,-21 20-16,0 1 0,0-21 0,-21 21 16,0-22-16,0 22 0,0-21 0,0 21 15,-21 0-15,0-1 0,0 1 16,0 0-16,-22 21 0,22 0 0,-21 0 16,0 0-16,-1 0 0,22 21 0,-21 0 15,21-21-15,-1 22 0,1-1 16,0 0-16,21 0 0,0 0 15,21-21-15,0 21 0,22-21 16,-22 0-16,21 0 0,-21 0 16,22 0-16,-1 0 0,0 0 0,1 0 15,-1-21-15,-21 0 0,22 21 16,-1 0-16,-21-21 0,21 21 0,-20 0 16,-1 0-16,0 0 0,0 0 15,0 0-15,-21 21 16,0 0-1,0 0-15,0 1 16,0-1-16,0 0 0,0 0 0,0 0 16,0 0-16,0 1 0,0-1 15,0 0-15,0 0 0,0 0 16,0 0-16,-21-21 16,21 22-16,-21-22 0,0 0 15,0 0-15,-1 0 16,1-22-16,21 1 0,-21 21 15,0-21-15,0 0 0,21 0 0,-21 0 16,-1 21 0,22 21 15,0 0-31,0 0 16,0 0-16,0 0 0,0 1 15,22-22-15,-1 21 0,0 0 16,-21 0-16,21-21 0,0 21 0,0-21 15,1 0-15,-1 0 0,0 0 0,0 0 16,21 0-16,-20-21 0,-1 0 16,21 0-16,-21 0 0,22-1 0,-1 1 15,-21-21-15,21 21 0,-20-22 16,-1 22-16,0-21 0,0 21 0,-21-22 16,0 1-16,0 21 0,0 0 0,0 0 15,0-1-15,-21 22 16,0 0-16,0 22 15,-1-1-15,22 0 0,0 0 0,0 21 16,0-20-16,0-1 0,0 21 0,0-21 16,0 0-16,0 1 0,0 20 15,0-21-15,22 0 0,-1-21 16,0 21-16,21 1 0,-21-22 0,1 0 16,20 0-16,-21 0 0,21 0 0,1-22 15</inkml:trace>
  <inkml:trace contextRef="#ctx0" brushRef="#br0" timeOffset="86319.15">5800 14245 0,'0'0'0,"0"21"0,21-21 16,0-21-1,0 0-15,0 21 0,22-21 16,-22 0-16,0 0 0,0-22 0,0 22 16,0 0-16,-21-21 0,0 20 0,0-20 15,0 21-15,0-21 0,0 20 0,-21 1 16,0-21-16,0 21 15,-21 21-15,20-21 0,-20 21 0,0 0 16,-1 0-16,1 21 0,0 0 0,-1 0 16,1 0-16,21 22 0,-21-1 15,20 0-15,-20 1 0,21-1 0,0 0 16,21 1-16,0-1 0,0 0 0,0 1 16,0-22-16,0 21 0,21-21 0,0 0 15,0 1-15,0-22 0,22 0 16,-22 0-16,21 0 0,1 0 0,-1 0 15,-21-22-15,21 1 0,1 0 0,-1 0 16,-21-21-16,22 20 0,-22 1 0,0-21 16,0 21-16,0-22 15,0 1-15,-21 21 0,0-21 0,0-1 16,0 22-16,0-21 0,0 21 0,0-1 16,0 44-1,-21-1 1,21 0-16,-21 0 0,21 0 0,0 22 15,0-22-15,0 21 0,0-21 0,0 22 16,0-22-16,0 21 0,0-21 16,0 0-16,0 1 0,21-1 0,-21 0 15,21 0-15,1-21 0,-1 0 0,0 0 16,21 0-16,-21 0 0,1-21 0,-1 21 16,21-21-16,-21 0 15</inkml:trace>
  <inkml:trace contextRef="#ctx0" brushRef="#br0" timeOffset="86560.01">6667 13674 0,'0'0'0,"0"-21"0,0-1 0,0-20 0,0 21 15,0 0-15,-21 21 16,21 21 0,-21 0-16,0 0 0,21 22 0,-21-1 15,0-21-15,21 43 0,-22-22 16,22 0-16,-21 1 0,0-1 0,21 21 15,-21-20-15,21-1 0,0 0 16,-21 1-16,21-1 0,-21 0 0,21-20 16,0 20-16,0-21 0,0 0 15,21-21 1,0 0-16,0-21 0,0 0 0,0 0 16,1 0-16</inkml:trace>
  <inkml:trace contextRef="#ctx0" brushRef="#br0" timeOffset="86796.04">7006 13674 0,'0'0'0,"0"-21"16,21-43-16,-21 43 15,0 42 1,-21 0-16,21 22 16,-21-22-16,0 21 0,21-21 0,-21 22 15,21-1-15,-22 0 0,22 1 0,0-1 16,0 0-16,0 1 0,0-1 15,0 0-15,0 1 0,0-22 0,0 21 16,0-21-16,0 0 0,0 1 0,0-1 16,22 0-16,-1-21 15,0 0-15,0 0 0,0-21 16,0 21-16</inkml:trace>
  <inkml:trace contextRef="#ctx0" brushRef="#br0" timeOffset="87143.26">8234 13695 0,'0'0'16,"0"-21"-16,0-43 15,0 43-15,0 0 0,0 0 0,0 0 16,0 42 15,0 21-31,-21-21 0,21 22 0,-22-1 16,22 0-16,0 1 0,0 20 16,-21-21-16,21 1 0,-21-1 0,0 0 15,21 1-15,0-1 0,-21 0 0,0-20 16,21 20-16,-22-21 0,22 0 0,0 0 15,0 1-15,-21-22 16,0-22 0,0 22-16</inkml:trace>
  <inkml:trace contextRef="#ctx0" brushRef="#br0" timeOffset="87887.07">7789 14076 0,'21'0'31,"1"-21"-31,20 21 0,-21 0 0,21 0 16,1-21-16,-1-1 0,0 22 0,1-21 16,20 0-16,1 0 0,-22 0 15,22 0-15,-22-1 0,21 1 0,-20 0 16,-1-21-16,0 21 0,-20-1 0,20 1 16,-21 0-16,0 0 0,0 0 15,-21 0-15,0-1 16,-21 22-1,0 0-15,0 22 0,0-1 0,21 0 16,-21 0-16,21 0 0,-22 0 16,22 22-16,0-22 0,-21 21 0,21-21 15,-21 22-15,21-1 0,-21-21 0,21 22 16,-21-1-16,21-21 0,0 21 0,-21-20 16,21 20-16,-22-21 0,22 0 15,0 0-15,0 1 16,0-44-1,0 1 1,22 0-16,-1 0 0,-21 0 0,21 0 16,0-1-16,0 1 0,0 0 15,1 0-15,-1 0 0,0 0 0,0 21 16,0-22-16,0 22 0,1 0 0,-1 0 16,0 0-16,0 22 15,-21-1-15,21 0 16,-21 0-16,0 0 0,0 0 15,21 1-15,-21-1 0,0 0 0,22 0 16,-1 0-16,0 0 16,0-21-16,0 0 0,0 0 15,1 0-15,20 0 0,-21 0 16,0 0-16,22 0 0,-22-21 0,21 21 16,-21-21-16,22 0 0,-22 0 0,0 0 15,0-1-15,0 1 0,0 0 0,1-21 16,-22 21-16,0-1 0,0 1 15,0 0-15,0 0 0,0 0 0,-22 21 16,1 0 0,21 21-16,-21 0 0,0-21 0,21 42 15,-21-20-15,21-1 0,0 0 16,0 0-16,0 0 0,0 0 0,0 1 16,0-1-16,0 0 0,21 0 15,-21 0-15,21 0 0,0-21 0,0 22 16,1-22-16,-1 0 0,0 0 0,0 0 15,21 0-15,-20 0 0,20 0 16,-21 0-16,21-22 0,1 1 0,-1 21 16,0-21-16</inkml:trace>
  <inkml:trace contextRef="#ctx0" brushRef="#br0" timeOffset="88359.89">10499 14097 0,'0'0'0,"0"21"0,-22 0 0,1 1 0,0-22 15,0 21-15,21 0 0,0 0 0,-21-21 16,21 21-16,21-21 31,0-21-31,0 21 16,0-21-16,1 0 0,-1 0 0,21-22 15,-21 22-15,22 0 0,-22-21 0,21-1 16,-21 1-16,22 0 0,-22-1 0,0 1 16,0-22-16,0 22 0,0 0 15,-21-1-15,0 1 0,22 0 16,-22 21-16,0-1 0,0 1 0,0 0 16,0 0-16,-22 42 15,1 0-15,0 0 16,21 22-16,-21-22 0,0 21 0,0 22 15,21-22-15,0 0 0,-22 22 0,22-22 16,-21 1-16,21-1 0,0 21 0,0-41 16,0 20-16,0 0 0,0-21 0,0 1 15,21-1-15,-21 0 0,22 0 16,-1 0-16,0-21 0,0 0 0,0 0 16,0 0-16,22 0 0,-22 0 0,0 0 15,0-21-15,0 21 0,1-21 16,-1 0-16,0 0 0,0-1 15,-21 1-15,0 0 0</inkml:trace>
  <inkml:trace contextRef="#ctx0" brushRef="#br0" timeOffset="88543.79">10668 13928 0,'0'0'0,"-21"0"0,0 21 0,-1 0 0,1-21 15,0 0-15,21 21 16,21-21-1,0 0-15,22 0 0,-22 0 0,21 0 16,1 0-16,-1 0 0,0-21 16,1 21-16,-1-21 0,0 21 0,1-21 15,-1 21-15,0-21 0,-21 21 0,22 0 16</inkml:trace>
  <inkml:trace contextRef="#ctx0" brushRef="#br0" timeOffset="89082.99">11472 14012 0,'0'0'0,"21"0"0,1 0 0,-1 0 15,0 0 1,0 0-16,-21-21 0,21 21 0,-21-21 16,0 0-16,0 0 0,0 0 0,0-1 15,0 1-15,0 0 0,0 0 16,-21 0-16,21 0 0,-21-1 0,0 22 15,0 0-15,-1 0 0,1 0 16,0 0-16,0 0 0,0 22 0,0-1 16,-1 0-16,1 21 0,0-21 15,0 1-15,0 20 0,21-21 0,0 21 16,-21-20-16,21 20 0,0-21 0,0 0 16,0 0-16,0 1 0,21-1 15,0 0-15,-21 0 0,21-21 0,21 0 16,-20 0-16,-1 0 0,0 0 15,0 0-15,0 0 0,0 0 0,1 0 16,20-21-16,-21 0 0,0 0 0,0-1 16,1 1-16,-1 0 0,-21 0 0,21-21 15,-21-1-15,21 22 0,-21-21 0,0 21 16,0-22-16,0 22 0,0 0 16,0 0-16,0 0 0,0 42 31,0 0-31,0 0 0,0 0 0,0 0 15,0 22-15,0-22 0,0 0 16,0 0-16,0 22 0,0-22 16,0 0-16,21 0 0,0 0 0,-21 0 15,22-21-15,-1 22 0,0-22 16,0 21-16,0-21 0,0 0 0,1 0 16,-1 0-16,0 0 0,0 0 0,0-21 15,0 21-15,1-22 0</inkml:trace>
  <inkml:trace contextRef="#ctx0" brushRef="#br0" timeOffset="89583.66">12277 13504 0,'0'0'15,"0"-42"-15,21 21 0,-21-21 0,0 20 16,0 1-16,0 0 0,0 42 31,0 0-31,0 1 0,-21-1 16,21 21-16,0 0 0,0 1 0,0-1 15,-22 0-15,22 1 0,0-1 0,-21 0 16,21 1-16,0-1 0,0 0 16,0-20-16,0 20 0,0 0 0,0-21 15,-21 1-15,21-1 0,0 0 0,-21 0 16,21 0-16,0 0 16,0-42 15,0 0-31,0 0 0,0 0 15,0 0-15,21-1 0,0 1 0,-21 0 16,21 0-16,1 0 0,-1 0 0,0-1 16,0 1-16,0 0 0,0 0 0,1 21 15,-1 0-15,0 0 0,0 0 16,0 0-16,0 0 0,1 0 0,-1 0 16,0 21-16,0 0 0,0 0 0,-21 1 15,0-1-15,0 0 0,0 0 16,0 0-16,0 0 0,0 1 0,0-1 15,-21 0-15,0-21 0,0 21 16,-22 0-16,22-21 0,-21 21 0,21-21 16,-22 0-16,22 22 0,0-22 0,-21 0 15,21 0-15,-1 0 0,1 0 0,0 0 16,21-22 15,0 1-31</inkml:trace>
  <inkml:trace contextRef="#ctx0" brushRef="#br0" timeOffset="90634.06">12552 13229 0</inkml:trace>
  <inkml:trace contextRef="#ctx0" brushRef="#br1" timeOffset="97663.74">14224 995 0,'-21'-21'16,"21"0"15,-21 21-15,-1 0-1,22-22-15,-21 22 0,0 0 16,0 0-16,0 0 0,0 0 0,-1 0 15,1 0-15,-21 0 0,21 0 16,0 0-16,-1 0 0,1 0 0,-21 0 16,21 0-16,0 0 0,-1 0 15,1 22 1,0-22-16,42 0 47,0 0-47,1 0 15,-1 0-15,0 0 0,0 0 0,21 0 16,-20 0-16,20 21 0,0-21 16,1 0-16,-1 0 0,0 0 0,22 0 15,-22 0-15,22 0 0,-22 0 0,21 0 16,1 0-16,-22 0 0,22 0 16,-22 0-16,0 0 0,22 0 0,-22 0 15,22 0-15,-22 0 0,22 0 16,-22 0-16,21 0 0,-20 0 15,20 0-15,-20 0 0,-1 0 0,21 0 16,-20 0-16,-1 0 0,0 0 0,1 0 16,-22 0-16,21 0 0,-21 0 15,1 0-15,-1 0 0,0 0 0,0 0 16,-21-21 0,0-1 15,-21 22-16,0 0-15,0-21 16,-1 21-16,1 0 0,0 0 16,0-21-16,0 21 0,0-21 0,-1 21 15,-20 0-15,21-21 0,0 21 16,0-21-16,-1 21 0,1-22 0,-21 22 16,42-21-16,-21 21 0,0-21 0,-1 21 15,1-21-15,0 0 16,0 0-16,0 21 15,42 0 48,0 0-63,0 0 16,0 0-16,1 21 0,-1-21 0,21 0 15,-21 21-15,22 0 0,-22-21 0,21 0 16,-21 21-16,0-21 0,22 0 15,-22 21-15,0-21 0,0 0 0,0 0 16,1 22-16,-1-22 0,0 0 16,0 0-1,-21 21-15,0 0 16,-21 0 0,0-21-16,0 21 15,-1 0-15,1-21 0,0 22 0,0-1 16,0 0-16,0 0 0,-22 0 15,22 0-15,-21 22 0,-1-22 16,1 0-16,21 21 0,-21-20 0,-1-1 16,1 21-16,21-21 0,-22 0 0,22 1 15,0-22-15,0 21 0,21 0 16,-21-21-16,21 21 16,21-42-1,0 21 1,-21-21-16,21 0 0,0-1 15,22 1-15,-22 0 0,0 0 16,21 0-16,-20 0 0,20-22 0,-21 22 16,21 0-16,-20 0 0,20 0 15,-21-1-15,0 22 0,0-21 0,1 0 16,-1 21-16,0 0 16,-21-21-16,21 21 0,-21 21 62,-21 0-31</inkml:trace>
  <inkml:trace contextRef="#ctx0" brushRef="#br1" timeOffset="132023.47">16722 572 0,'0'0'0,"0"-22"0,0 1 15,0 0 1,0 0-16,0 0 15,0 42 48,0 0-63,0 0 0,0 0 16,0 1-16,0-1 0,0 0 0,0 21 15,0-21-15,0 22 0,-22-1 16,22-21-16,0 22 0,-21-1 0,0 0 15,21 1-15,0-22 0,0 21 0,0-21 16,0 0-16,0 1 0,0-1 16,0 0-16,0-42 31,0 0-31,0-1 16,21 22-16,0-42 0,-21 21 0,22 0 15,-22 0-15,21-1 0,0-20 0,0 21 16,0 0-16,0 21 15,1 0 1,-22 21-16,0 0 16,0 0-16,0 0 0,21 1 15,-21-1-15,21 0 0,-21 0 16,21 0-16,0 0 16,0-21-16,1 0 0,-1 0 0,0 0 15,0 0-15,0 0 0,22 0 0,-22 0 16,21 0-16,-21-21 0,0 0 15,22 21-15,-22-21 0,0-21 16,0 20-16,0-20 0,1 21 0,-1-21 16,-21-1-16,0 1 0,0 21 0,0-22 15,0 22-15,0-21 0,-21 21 16,-1 0-16,1-1 0,0 1 0,0 21 16,-21 0-16,20 0 0,1 0 0,0 0 15,0 0-15,0 0 16,21 21-16,-21-21 0,21 22 0,0-1 15,0 0 1,21-21-16,0 0 0,0 0 16,0 0-16,0 0 0,1 0 15</inkml:trace>
  <inkml:trace contextRef="#ctx0" brushRef="#br1" timeOffset="132507.25">17653 381 0,'0'0'0,"0"-21"15,0 0-15,0 0 0,0 42 47,0 0-47,0 0 0,0 0 16,0 0-16,0 1 0,0 20 16,0-21-16,0 21 0,0-20 0,0 20 15,0-21-15,0 21 0,0 1 16,0-22-16,0 0 0,0 21 0,-21-20 15,21-1-15,0 0 0,0 0 0,0 0 16,0 0-16,0 1 16,0-44 15,0 1-31,0 0 0,0 0 16,0 0-16,0 0 0,0-1 15,21-20-15,0 21 0,0 0 0,0 21 16,1-21-16,-1-1 0,0 1 0,21 21 15,-21 0-15,1-21 0,-1 21 16,21 0-16,-21 0 0,0 0 0,1 0 16,-1 21-16,0-21 0,0 21 0,-21 1 15,0-1-15,0 0 16,0 0-16,0 0 0,0 0 0,-21 1 16,0 20-16,0-21 0,-1 0 0,1 0 15,0 1-15,-21-22 0,21 21 16,-1 0-16,1-21 0,0 0 0,0 21 15,0-21-15,0 0 16,21-21-16</inkml:trace>
  <inkml:trace contextRef="#ctx0" brushRef="#br1" timeOffset="133275.21">19071 847 0,'21'-43'16,"-21"22"-16,21 0 15,-21 0-15,0 0 0,0 0 16,0-1-16,0 1 0,0 0 16,-21 0-16,0 21 0,0 0 15,21-21-15,-21 21 0,0 0 0,-1 0 16,1 0-16,0 21 0,0 0 16,0 0-16,0 0 0,-1 1 0,1-1 15,0 21-15,21-21 0,-21 22 0,21-22 16,-21 21-16,21-21 15,0 0-15,0 22 0,0-22 0,0 0 16,21 0-16,0-21 0,0 0 0,0 0 16,1 0-16,-1 0 0,0 0 15,21-21-15,-21 0 0,1 0 16,-1 0-16,21-1 0,-21-20 0,0 21 16,1-21-16,-1-1 0,0 1 0,-21 0 15,0-1-15,21 1 0,-21-22 16,0 22-16,0 0 0,0 21 0,0-22 15,0 22-15,0 0 0,0 0 0,-21 21 32,21 21-32,0 0 0,0 0 15,0 22-15,0-22 0,0 21 0,0 0 16,0 1-16,0-1 0,0 0 16,0 1-16,0-1 0,0 0 0,0 1 15,0-1-15,0 0 0,0-20 0,0-1 16,0 0-16,0 0 0,21 0 0,0 0 15,0-21-15,1 0 16,-1 0-16,0 0 0,0 0 0,0-21 16,22 0-16,-22 0 0,21 0 0,0 0 15</inkml:trace>
  <inkml:trace contextRef="#ctx0" brushRef="#br1" timeOffset="133499.07">19854 699 0,'-21'21'15,"42"-21"1,0 0-16,1 0 0,-1 0 16,0 0-16,0 0 0,0-21 15,0 21-15,1 0 0,-1 0 16,-42 0 15</inkml:trace>
  <inkml:trace contextRef="#ctx0" brushRef="#br1" timeOffset="133658.99">19833 868 0,'0'0'16,"-21"21"-1,21 0-15,21-21 16,0 0-1,0 0-15,1 0 16,-1 0-16,0 0 0,0-21 0,0 0 16,0 21-16,-21-21 0,22 21 15,-1-21-15,-21-1 0</inkml:trace>
  <inkml:trace contextRef="#ctx0" brushRef="#br1" timeOffset="134339.46">20510 741 0,'0'-21'16,"0"0"-16,-21 21 31,0 21-16,21 0 1,0 0-16,0 0 0,0 0 16,0 22-16,0-22 0,0 21 15,0-21-15,0 1 0,0-1 0,0 21 16,0-21-16,0 0 0,0 1 16,0-1-16,0 0 15,-21-21 1,21-21-1,-21 0-15,21-1 0,0 1 16,0 0-16,0-21 0,0-1 0,0 22 16,0-21-16,0 0 0,21 20 0,0-20 15,0 21-15,22 0 0,-1 0 16,-21-1-16,21 22 0,1 0 16,-1 0-16,0 0 0,1 0 0,-22 0 15,21 22-15,-21-1 0,1 0 16,-1 0-16,-21 21 0,0-20 0,0 20 15,0 0-15,0-21 0,0 22 0,-21-22 16,-1 21-16,1-21 0,0 22 16,0-22-16,0 0 0,0-21 0,21 21 15,-22 0-15,22-42 32,0 0-32,22 0 15,-1-21-15,0 20 0,0-20 0,0 21 16</inkml:trace>
  <inkml:trace contextRef="#ctx0" brushRef="#br1" timeOffset="134655.28">21124 826 0,'21'0'16,"1"0"-16,-1-22 15,0 1-15,0 0 0,-21 0 16,21 0-16,-21 0 0,0-1 0,0 1 15,0 0-15,0 0 0,0 0 16,0 0-16,0-1 0,-21 22 16,0 0-16,0 0 15,0 22-15,21-1 0,-22 0 0,1 21 16,0-21-16,0 22 0,21-22 16,0 21-16,-21-21 0,21 22 0,-21-1 15,21-21-15,0 0 0,0 1 0,0-1 16,0 0-16,0 0 0,21 0 15,0-21-15,0 0 0,0 0 0,0 0 16,1 0-16,20 0 0,-21-21 0,0 0 16,22 21-16,-22-21 15,21 0-15,-21-22 0</inkml:trace>
  <inkml:trace contextRef="#ctx0" brushRef="#br1" timeOffset="135171.51">21611 677 0,'0'0'0,"21"-21"0,-21 0 0,0 0 16,0 42 15,0 0-15,0 0-16,0 22 0,-21-22 15,21 0-15,0 0 0,-21 22 0,21-22 16,-21 0-16,21 0 0,0 21 16,0-20-16,0-1 0,0 0 15,21-21 1,0 0-16,0-21 15,0 0-15,1-1 16,-22 1-16,21 0 0,0 0 0,0 0 16,0 0-16,0-1 0,1 1 0,-1 0 15,-21 0-15,21 21 16,-21 21 0,0 0-16,0 0 0,0 1 0,0-1 15,0 0-15,0 0 0,0 0 16,0 0-16,0 1 0,0-1 0,0 0 15,21-21-15,0 0 0,0 0 16,1 0 0,-1 0-16,21 0 0,-21 0 0,0-21 15,1 0-15,-1-1 0,0 1 0,0 0 16,0 0-16,-21-21 0,0 20 16,21-20-16,-21 0 0,0 21 0,0-1 15,0-20-15,0 21 0,0 0 0,-21 21 16,21-21-16,-21 21 0,0 0 15,0 0-15,0 0 0,-1 0 16,1 0 0</inkml:trace>
  <inkml:trace contextRef="#ctx0" brushRef="#br1" timeOffset="135669.67">23008 296 0,'0'0'15,"21"-21"-15,-21 0 0,0 0 16,0 0-16,-21 0 15,0 21-15,0 0 16,0 0-16,-1 0 0,1 21 16,0 0-16,-21 0 0,21 0 15,-1 22-15,1-1 0,0-21 0,0 21 16,0 1-16,0-1 0,21 0 0,0 1 16,0-22-16,0 21 0,0 1 15,0-22-15,0 0 0,0 21 0,21-21 16,0-21-16,21 22 0,-21-1 15,22-21-15,-1 0 0,-21 0 0,22 0 16,-1 0-16,-21-21 0,21-1 0,1 22 16,-22-21-16,0 0 0,21 0 15,-20 0-15,-1 0 0,0-1 0,0 1 16</inkml:trace>
  <inkml:trace contextRef="#ctx0" brushRef="#br1" timeOffset="135920.51">23453 339 0,'0'0'0,"0"-21"0,0-1 16,0 1 0,-22 42-1,22 1-15,0-1 16,-21 0-16,21 0 0,0 0 16,0 22-16,0-22 0,0 21 15,0-21-15,0 22 0,0-22 0,0 0 0,0 0 16,0 21-16,0-20 0,0-1 15,0 0-15,0 0 16,0 0-16,0-42 31,0 0-31,21 0 16,1 0-16</inkml:trace>
  <inkml:trace contextRef="#ctx0" brushRef="#br1" timeOffset="136246.87">23537 339 0,'0'0'0,"-21"-21"16,0 21-16,0 0 16,21-22-1,21 22 1,0 0-16,0 0 0,22 0 16,-22 0-16,21 0 0,0 0 0,1 0 15,-1 0-15,-21 22 0,22-1 0,-1 0 16,-21 0-16,0 0 0,0 22 15,1-22-15,-22 0 0,0 0 0,0 21 16,0-20-16,0-1 0,-22 21 0,1-21 16,-21 0-16,21 1 0,-22-1 15,1 0-15,21 0 0,-21 0 16,20 0-16,-20-21 0,21 22 0,0-22 16,0 0-16,-1 0 0,1 0 15,21 21-15,0-42 16,43-1-1,-22 1-15,0 0 0,21 0 16</inkml:trace>
  <inkml:trace contextRef="#ctx0" brushRef="#br1" timeOffset="136547.69">24405 296 0,'-42'-21'16,"21"21"-16,-1 0 16,1 0-16,0 21 15,21 1-15,0-1 0,0 21 16,-21-21-16,21 0 0,0 22 0,-21-22 16,21 21-16,0-21 0,0 1 0,0 20 15,0-21-15,0 0 0,0 22 16,0-22-16,0 0 0,0 0 0,0 0 15,0 0-15,0 1 0,21-22 0,0 21 16,0-21-16,0 0 16,1 0-16,-1 0 0,0 0 15,0 0-15,0-21 0,0 21 0,1-22 16,-1 1-16,0 0 0</inkml:trace>
  <inkml:trace contextRef="#ctx0" brushRef="#br1" timeOffset="136868.51">24807 254 0,'0'-21'15,"21"21"1,1 0-16,-1 0 16,21 21-16,-21 0 0,0 0 15,1 1-15,-1-1 0,0 0 0,0 0 16,-21 21-16,0-20 0,0-1 15,0 21-15,0-21 0,0 0 0,0 22 16,0-22-16,-21 21 0,0-21 0,0 1 16,-1-1-16,1 0 0,-21 21 15,21-21-15,0 1 0,-22-22 0,22 21 16,0 0-16,0-21 0,21 21 16,-21-21-1,42-21 1,-21 0-1,21 21-15,0-21 0,0-1 0,0 1 16</inkml:trace>
  <inkml:trace contextRef="#ctx0" brushRef="#br1" timeOffset="137115.38">25548 402 0,'-21'0'16,"0"0"-1,21 21 32,0 1-47,0-1 16,0 0-16,0 0 15,0 0-15</inkml:trace>
  <inkml:trace contextRef="#ctx0" brushRef="#br1" timeOffset="137359.24">25569 910 0,'-42'21'0,"42"1"16,-21-22-16,21 21 0,-21-21 15,21 21-15,-22 0 0,1-21 16,0 21-16,0 0 0,0 1 0,0-22 16,-1 21-16,-20 0 15,21 0-15,-21 0 0,20 0 0,-20 1 16,21-1-16,-21 0 0,-1 0 0,22-21 15,-21 0-15,21 21 0</inkml:trace>
  <inkml:trace contextRef="#ctx0" brushRef="#br1" timeOffset="139051.17">13525 2752 0,'22'0'15,"-22"-21"-15,-22 21 47,1 0-47,0 0 16,0 0-16,0 0 16,0 0-16,-22 0 0,22 0 0,0 0 0,-21 0 15,20 0-15,1 21 0,-21-21 16,21 0-16,0 0 0,-1 0 15,1 0-15,21 21 16,21-21 15,1 0-31,20 0 0,-21 0 16,21 0-16,1 0 0,-1 0 0,0 0 16,1 0-16,-1 0 0,22 0 15,-1 0-15,1 0 0,-1 0 0,1 0 16,-1 0-16,1-21 0,20 21 0,-20 0 15,-1 0-15,22-21 0,-22 21 16,1 0-16,-1 0 0,1 0 0,-22 0 16,22 0-16,-22-22 0,0 22 15,1 0-15,-1 0 0,0 0 0,-20 0 16,20 0-16,-21 0 0,0 0 16,0-21-16,1 21 0,-44 0 31,1-21-31,0 21 15,0 0-15,0 0 0,0-21 0,-22 21 16,22 0-16,-21-21 0,21 21 0,-22-21 16,22 21-16,-21-22 15,21 22-15,-22 0 0,22-21 0,-21 21 16,21 0-16,-1 0 0,1-21 0,0 21 0,0 0 31,42 0 0,0 0-31,0 0 0,1 0 16,-1 0-16,21 0 0,-21 21 0,22-21 16,-22 0-16,21 0 0,-21 21 0,0-21 15,22 0-15,-22 0 0,0 22 16,21-22-16,-20 0 0,-1 0 0,0 0 16,0 0-16,0 0 0,0 0 15,1 0-15,-22 21 16,0 0-1,-22-21-15,-20 21 0,21-21 16,0 21-16,0 0 0,-1 1 0,-20-22 16,21 21-16,-21 0 0,20 0 15,-20 0-15,21 0 0,-21 22 0,20-22 16,-20 0-16,21 0 0,-21 0 0,20 1 16,-20-1-16,21 0 0,0-21 15,0 21-15,-1 0 0,1 0 0,0-21 16,21 22-16,-21-22 0,21 21 15,21-21 32,0-21-47,0-1 16,1 22-16,-1-21 0,21 0 0</inkml:trace>
  <inkml:trace contextRef="#ctx0" brushRef="#br1" timeOffset="141047.5">16362 2392 0,'0'-21'31,"0"0"0,0-1-15,0 1-16,0 0 31,0 0-15,0 0 218,0 0-187,21 21-16,-21-22-31,0 1 16,0 0-1,0 42 48,0 0-48,0 1 1,0-1 62,0 0-62,0 0-1,0 0-15,0 0 16,0 22-16,0-22 0,0 0 0,0 21 16,0-20-16,0 20 0,0 0 15,0-21-15,0 22 0,0-22 0,0 21 16,0-21-16,0 1 0,0-1 16,0 0-16,0 0 0,0 0 15,21-21 1,-21-21 249,0 0-233,0 0-32,0 0 15,0-1-15,0 1 16,0 0-16,0 0 0</inkml:trace>
  <inkml:trace contextRef="#ctx0" brushRef="#br1" timeOffset="141851.34">16404 2328 0,'0'-21'0,"0"0"62,0 42 47,0-42-46,0 0-47,0 0-1,0 0 1,0 42 46,0 0-62,0 0 16,0 0-16,0 0 0,0 22 16,0-22-16,0 21 0,0 1 15,0-1-15,0-21 0,0 21 0,0 1 16,0-22-16,0 21 0,0-21 0,0 1 15,0 20-15,0-21 16,0 0-16,0 0 0,21-21 16,-21 22-1,0-44 17,0 1-17,0 0-15,0 0 16,0 0-16,0 0 0,0-1 0,0 1 15</inkml:trace>
  <inkml:trace contextRef="#ctx0" brushRef="#br1" timeOffset="142079.21">16425 2371 0,'-42'-21'16,"21"21"-16,21-22 31,21 22-31,0 0 16,0-21-16,0 0 0,22 21 0,-22 0 15,0-21-15,21 21 0,-20 0 16,20 0-16,-21-21 0,0 21 16,0 0-16,-21 21 47,-21-21-47,0 21 0,0 0 15,0-21-15,21 21 0</inkml:trace>
  <inkml:trace contextRef="#ctx0" brushRef="#br1" timeOffset="142279.51">16404 2646 0,'0'21'15,"21"-21"1,0 0-16,1 0 15,-1 0-15,0 0 16,0 0-16,0 0 0,0 0 16,1-21-16,-1 21 15</inkml:trace>
  <inkml:trace contextRef="#ctx0" brushRef="#br1" timeOffset="142807.21">17039 2688 0,'21'0'15,"0"0"1,-21-21-16,0 0 0,22 0 16,-22 0-16,0-1 15,0 1-15,0 0 0,0 0 16,0 0-16,-22 21 15,1 0-15,0 0 16,0 0-16,0 0 0,21 21 0,-21-21 16,-1 21-16,1 21 0,0-20 0,0-1 15,21 0-15,-21 21 0,21-21 16,-21 1-16,21 20 0,0-21 0,0 0 16,0 0-16,0 1 0,0-1 0,21-21 15,0 21-15,0-21 16,0 0-16,0 0 0,1 0 15,-22-21-15,21 0 0,0-1 0,0 22 16,0-21-16,0 0 0,1 0 0,-22-21 16,21 20-16,-21 1 15,21 0-15,-21 0 0,0 0 0,0 0 16,0-1-16,21 22 0,-21 22 31,0-1-15,0 0-16,0 0 0,0 0 0,0 0 15,0 1-15,0-1 0,0 0 16,0 0-16,0 0 16,0 0-16,21-21 0,0 0 15,1 0-15,-1 0 0,0 0 16,0-21-16,0 21 16</inkml:trace>
  <inkml:trace contextRef="#ctx0" brushRef="#br1" timeOffset="143039.07">17568 2519 0,'0'0'0,"21"-21"16,-21 0 0,-21 21-1,0 0-15,0 0 0,21 21 16,-21 0-16,0 0 0,-1 21 0,22-20 16,0-1-16,-21 21 0,21-21 0,-21 0 15,21 22-15,0-22 0,0 0 16,0 0-16,0 0 0,0 1 0,0-1 15,21 0-15,0-21 16,1 0-16,-1 0 16,0 0-16,0 0 0,0 0 0,0-21 15,1 0-15,20-1 0,-21 1 0,0 21 16</inkml:trace>
  <inkml:trace contextRef="#ctx0" brushRef="#br1" timeOffset="143403.87">17780 2625 0,'-21'0'16,"21"21"-16,21-21 15,0 0 1,0 0-16,0 0 16,1 0-16,-1-21 0,21 0 0,-21 21 15,0-22-15,1 1 0,-1 0 0,-21 0 16,21 0-16,-21 0 15,0-1-15,0 1 0,-21 21 16,0 0-16,-1 0 0,1 0 16,0 0-16,0 21 0,0-21 15,0 22-15,-1-1 0,1 21 0,0-21 16,21 0-16,-21 22 0,21-22 0,0 0 16,0 0-16,0 22 15,0-22-15,0 0 0,21 0 0,0-21 16,0 21-16,1-21 0,-1 21 15,0-21-15,0 0 0,21 0 16,-20 0-16,-1 0 0,21-21 0,-21 21 16,22-21-16,-22 0 0,21 0 0,0 0 15,-20-1-15</inkml:trace>
  <inkml:trace contextRef="#ctx0" brushRef="#br1" timeOffset="143887.04">18478 2265 0,'0'0'0,"0"-42"0,0 20 16,-21 1-16,0 0 0,0 0 15,21 0-15,-21 21 16,0 0-16,21 21 16,0 0-16,0 0 15,0 0-15,0 1 0,0 20 0,0-21 16,0 21-16,0 1 0,0-1 0,0 0 16,0-20-16,0 20 0,-22 0 15,22 1-15,0-22 0,-21 21 0,21-21 16,-21 0-16,21 22 0,0-22 0,0 0 15,0-42 32,0 0-47,0 0 0,0-1 0,21 1 16,-21 0-16,21-21 16,1 21-16,-1-1 0,0 1 0,0 0 15,0 0-15,0 21 0,1-21 0,20 21 16,-21 0-16,0 0 0,0 0 15,1 0-15,-1 21 0,0-21 0,0 21 16,-21 0-16,0 0 0,0 1 0,0-1 16,0 0-16,0 0 0,-21 0 15,0 0-15,0 1 0,-1-1 0,-20 0 16,21 0-16,-21-21 0,20 21 0,-20 0 16,21-21-16,0 0 0,0 22 0,-1-22 15,44-22 32,-1 1-47,0 21 0,21-21 0,-21 0 16</inkml:trace>
  <inkml:trace contextRef="#ctx0" brushRef="#br1" timeOffset="144273.82">19029 2498 0,'-21'0'15,"-1"0"1,1 0-16,0 21 0,0 0 0,0-21 16,0 21-16,21 0 0,-22 1 15,1-1-15,0 0 0,21 0 0,-21 0 16,21 0-16,0 1 0,0-1 0,0 0 16,0 0-16,21 0 15,0-21-15,0 0 0,1 0 16,-1 0-16,0 0 0,0 0 0,0 0 15,0 0-15,1 0 0,-1-21 16,0 21-16,-21-21 0,21 0 0,-21 0 16,0-1-16,0 1 0,0 0 15,0 0-15,0 0 16,-21 0-16,21-1 0,-21 1 16,0 21-16,21-21 0,-22 21 15,1 0-15,42 0 31,1-21-15,-1 21-16,0 0 0,0-21 0,21 0 16,-20 21-16,20-22 0</inkml:trace>
  <inkml:trace contextRef="#ctx0" brushRef="#br1" timeOffset="144595.26">19325 2434 0,'0'21'15,"0"1"-15,0-1 16,0 0-16,-21-21 0,0 21 0,21 0 15,0 0-15,-21 1 0,-1-1 16,1 0-16,21 0 0,0 0 16,0 0-16,0 1 0,0-1 15,21-21 1,1 21-16,-1-21 0,0 0 16,0 0-16,0 0 0,22 0 0,-22-21 15,0 0-15,0 21 0,0-22 0,22 1 16,-22 21-16,0-21 0,0 0 15,0 0-15,-21-22 0,0 22 0,21 0 16,-21 0-16,0 0 0,0 0 16,0-1-16,-21 1 0,0 21 15,0 0-15,0 0 0,0 0 16,-1 0-16,1 0 0,0 0 0,0 21 16,0-21-16,0 22 15,42-22 1,0 0-16</inkml:trace>
  <inkml:trace contextRef="#ctx0" brushRef="#br1" timeOffset="145227.97">19875 2138 0,'0'0'0,"0"-21"15,0 0-15,0 42 31,0 0-31,0 0 0,-21 0 16,21 0-16,0 22 0,0-22 16,-21 0-16,21 21 0,0 1 0,0-22 15,-21 21-15,0 1 0,21-22 0,-21 21 16,21-21-16,0 0 0,-22 22 16,22-22-16,-21 0 0,21 0 15,-21 0-15,21 1 0,0-1 0,0 0 16,-21-21-1,21-21 1,21 0 0,0-1-16,0 22 0,-21-21 0,22-21 15,-1 21-15,0 0 0,0-22 16,0 22-16,0 0 0,1-21 0,-1 20 16,0 1-16,0 0 0,0 21 0,0 0 15,1 0-15,-1 0 16,-21 21-16,0 0 15,0 1-15,0-1 0,0 0 16,-21 0-16,-1-21 0,1 21 16,0 0-16,0 1 0,0-1 0,0 0 15,-1-21-15,1 21 0,0-21 0,0 0 16,0 0 0,42 0 30,-21 21-46,0 0 16,21-21-16,-21 22 0,0-1 16,21-21-16,-21 21 0,21-21 15,1 21 1,-1-21-16,0 0 16,0 0-16,0 0 0,0 0 15,1 0-15,-1-21 16,0 21-16,0-21 15</inkml:trace>
  <inkml:trace contextRef="#ctx0" brushRef="#br1" timeOffset="145511.1">20341 2582 0,'0'22'15,"21"-22"17,0 0-32,-21-22 15,-21 22 17,0 0-17,0 0 1,0 0-16,0 0 0,-1 0 31</inkml:trace>
  <inkml:trace contextRef="#ctx0" brushRef="#br1" timeOffset="146062.97">21082 2328 0,'0'-21'16,"0"0"0,0 0-16,-21 21 15,21-21-15,-21 21 0,-1 0 16,1 0-16,0 21 16,0 0-16,0 0 0,21 0 15,-21 22-15,-1-1 0,1-21 0,0 22 16,0-1-16,0 0 0,21 1 0,0-1 15,-21-21-15,21 21 0,0-20 16,0-1-16,0 0 0,0 0 16,0 0-16,21-21 0,0 0 15,21 0-15,-21 0 0,1 0 16,20 0-16,-21 0 0,21-21 0,1 0 16,-1 21-16,-21-21 0</inkml:trace>
  <inkml:trace contextRef="#ctx0" brushRef="#br1" timeOffset="147007.43">21463 2498 0,'0'0'16,"0"-21"-16,0-1 0,0 1 0,0 0 16,-21 21-1,0 0 1,21 21-16,0 0 0,-22 1 0,22-1 16,-21 0-16,21 0 0,-21 0 0,21 0 15,-21 1-15,21 20 0,0-21 16,0 0-16,0 0 0,0 1 15,0-1-15,0 0 16,21-21-16,0 0 16,0 0-16,1 0 0,-1 0 15,0 0-15,-21-21 0,21 0 16,-21-1-16,0 1 0,0 0 16,0 0-16,0 0 15,0 0-15,-21-1 0,0 1 0,0 0 16,-1 0-16,1 21 0,21-21 15,0 0 1,0-1 0,0 1-16,43 21 0,-22-21 0,0 21 15,21 0-15,-21-21 0,22 21 16,-1 0-16,0 0 0,-20 0 0,20 0 16,0 0-16,-21 0 0,22 0 0,-22 0 15,0 21-15,0 0 0,0 0 16,1 1-16,-22-1 0,0 0 15,0 0-15,0 21 0,0-20 0,0-1 16,0 0-16,-22 0 16,22 0-16,0 0 0,-21 1 15,21-1-15,0-42 47,0-1-31,0 1-16,0 0 0,0 0 15,0 0-15,0 0 0,0-22 16,0 22-16,21 0 0,-21 0 0,22 0 16,-1-1-16,0 1 0,0 0 0,-21 0 15,21 21-15,0 0 0,1-21 16,-1 21-16,0 0 0,0 0 16,0 21-16,0-21 0,1 21 0,-22 0 15,21 0-15,-21 1 0,21-1 0,-21 0 16,0 0-16,0 0 0,0 0 15,0 1-15,0-1 0,0 0 16,0 0-16,0 0 0,0 0 16,-21-21 15,0-21-15,21 0-16,0 0 0,0 0 15,0 0-15,0-1 0,0-20 16,21 21-16,0-21 0,0 20 0,0-20 15,0 0-15,1 21 0,-1-1 0,21 1 16,-21 0-16,22 21 0,-1 0 16,0 0-16,-21 0 0,22 0 0,-22 0 15,0 21-15,0 0 0,0 22 0,1-22 16,-22 21-16,0-21 0,0 22 16,0-22-16,0 21 0,0-21 0,0 1 15,-22 20-15,22-21 0,-21 0 0,0 0 16,0 1-16,0-22 0,0 21 15,-22 0-15,22-21 0,-21 0 16,21 0-16,-22 21 0,1-21 0,0 0 16</inkml:trace>
  <inkml:trace contextRef="#ctx0" brushRef="#br1" timeOffset="147663.07">20341 2519 0,'0'21'16,"0"0"-1,0 0-15,0 1 16,21-22 31,0 0-47,-21-22 15,22 1-15,-22 0 16,0 0 0,-22 21-1,1 21 1,0 0-1,21 0 1,0 1-16,0-1 16,0 0-1</inkml:trace>
  <inkml:trace contextRef="#ctx0" brushRef="#br1" timeOffset="149307.45">12467 4678 0,'-21'0'78,"0"0"-62,0 0-16,-1 0 0,1 0 0,0 0 16,0 0-16,0 0 0,0 0 0,-1 0 15,1 0-15,0 0 0,0 0 16,42 0 15,0 0-31,0 0 16,22 0-16,-1 0 0,0 0 15,1 0-15,-1 0 0,0 0 0,1 0 16,20 0-16,-20 0 0,20 0 0,-21 0 16,22 0-16,-1 0 0,1 0 0,-1 0 15,1 0-15,-22 0 0,22 0 16,-1 0-16,-20-21 0,-1 21 0,0 0 16,1 0-16,-1 0 0,-21 0 15,21-21-15,-20 21 0,-1 0 0,0 0 16,-21-22-1,0 1-15,-21 21 16,0-21 0,-1 21-16,1 0 0,0 0 0,0-21 15,-21 21-15,20 0 0,1 0 16,-21-21-16,21 21 0,0 0 0,-22 0 16,22-21-16,-21 21 0,21 0 0,-1 0 15,1 0-15,0-22 0,0 22 0,0 0 16,42 22 31,0-22-47,21 0 0,-20 0 0,-1 0 15,21 21-15,-21-21 0,22 0 16,-22 0-16,21 0 0,0 0 0,-20 0 16,20 0-16,-21 0 0,21 0 0,-20 0 15,-1 0-15,0 0 0,0 0 0,0 0 16,0 0-16,-21 21 15,0 0 1,0 0 0,-21-21-16,0 21 0,0 1 15,0-1-15,0 0 0,-1 0 0,1 0 16,0 22-16,0-22 0,-21 21 16,20 0-16,1-20 0,0 20 0,-21 0 15,21-21-15,-1 22 0,1-22 0,0 0 16,0 21-16,21-20 15,-21-1-15,21 0 0,-21-21 16,42 0 31,0 0-47,-21-21 0,21 0 16,0 21-16</inkml:trace>
  <inkml:trace contextRef="#ctx0" brushRef="#br1" timeOffset="158675.79">14711 4128 0,'0'-22'16,"0"44"47,0-1-63,0 0 0,0 21 15,0-21-15,0 22 0,0-22 0,-21 21 16,21-21-16,-22 22 0,22-1 15,0-21-15,-21 22 0,21-1 0,-21-21 16,0 21-16,21-20 0,-21 20 0,21-21 16,-21 0-16,21 22 0,-22-22 15,22 0-15,0 0 0,-21 0 32,21-42-17,-21 21-15,21-21 0,0 0 16,0 0-16,0-1 0,0 1 15,0 0-15,0 0 0,0-21 0,0 20 16,0 1-16,0-21 0,0 21 0,21-22 16,0 22-16,-21-21 0,0 21 15,22 0-15,-22-1 0,21 1 0,0-21 16,-21 21-16,0 0 0,21-1 0,0 22 16,0-21-16,-21 0 0,22 0 0,-1 0 15,0 0 1,0 21-16,0 0 0,0 0 0,1 0 15,-1 0-15,0 0 0,0 0 0,0 0 16,0 21-16,-21 0 0,0 0 0,0 0 16,0 22-16,0-22 0,0 0 15,-21 21-15,0-21 0,0 1 0,0-1 16,-22 21-16,22-21 0,-21 0 0,21 1 16,0-22-16,-1 21 0,1 0 15,0-21-15,0 0 0,0 0 0,0 0 16,-1 0-1,22-21 1,22 21 15,-1 0-31,-21 21 16,21-21-16,0 21 0,-21 0 16,21 0-16,-21 1 0,21-1 15,1-21-15,-22 21 0,21 0 0,-21 0 16,21 0-16,0 1 0,0-1 15,0-21-15,-21 21 16,22-21-16,-1 0 16,0 0-16,0 0 0,0-21 15,0 0-15,1-1 16,-1 1-16,0 0 0</inkml:trace>
  <inkml:trace contextRef="#ctx0" brushRef="#br1" timeOffset="159059.25">15155 4466 0,'0'0'0,"-21"21"47,0-21-47,21 22 0,0-1 16,0 0-16,-21 0 0,21 0 0,0 0 16,-21 1-16,21-1 0,0 0 15,0 0-15,0 0 0,0 0 16,0 1-16,0-1 0,21 0 15,0-21-15,0 0 0,0 0 16,0 0-16,1 0 0,-1 0 16,0 0-16,0-21 0,0 0 15,0-1-15,1 1 0,-1 0 16,-21 0-16,0 0 0,21-22 0,-21 22 16,0 0-16,0 0 0,0 0 0,0 0 15,0-1-15,-21 1 0,0 21 16,-1 0-16,1 0 15,0 0-15,0 0 0,0 0 0,0 0 16,-1 0-16,22 21 0,-21-21 0,21 22 16,-21-1-16,21 0 15,21-21 1,0 0-16,1 0 0,20 0 16,-21 0-16</inkml:trace>
  <inkml:trace contextRef="#ctx0" brushRef="#br1" timeOffset="159598.93">15790 4170 0,'0'0'16,"0"-21"-16,0 0 0,0-1 15,-21 22 1,0 22 0,21-1-16,0 0 15,0 21-15,0-21 0,-21 22 16,21-1-16,0-21 0,-21 22 0,21-1 15,0-21-15,0 21 0,0 1 0,-22-22 16,22 21-16,-21-21 0,21 22 0,0-22 16,-21 0-16,21 0 0,0 0 15,0 1-15,0-1 0,0 0 0,0-42 47,0 0-47,0-1 16,0 1-16,0 0 15,21 0-15,-21 0 0,21 0 0,1-1 16,-1 1-16,0 0 0,0 21 16,0 0-16,-21-21 0,21 21 0,1 0 15,-1 0-15,0 0 16,0 0-16,0 0 0,0 21 0,1 0 16,-1 0-16,0-21 0,-21 22 15,0-1-15,0 0 0,0 0 16,0 0-16,0 0 0,-21 1 15,0-22-15,-1 21 0,1 0 16,0 0-16,0-21 0,0 21 0,0-21 16,-1 0-16,1 21 0,0-21 0,0 0 15,0 0-15,0 0 16,-1 0-16,22-21 31,22 0-31,-1 21 16,-21-21-16,21 0 0,0 21 0</inkml:trace>
  <inkml:trace contextRef="#ctx0" brushRef="#br1" timeOffset="160032.69">16319 4424 0,'0'0'0,"0"-21"16,-21 21-1,0 0-15,0 0 16,21 21-16,-21 0 0,0 0 16,21 0-16,-22 1 0,22-1 15,-21 0-15,0 0 0,21 0 0,0 0 16,0 1-16,0-1 0,0 0 0,0 0 16,0 0-16,0 0 0,0 1 15,21-22 1,0 0-16,1 0 0,-1 0 15,0 0-15,21 0 0,-21 0 0,1-22 16,-1 22-16,0-21 0,0 0 0,0 0 16,0 0-16,1 0 0,-1-1 0,-21 1 15,0 0-15,0 0 0,0 0 16,0 0-16,0-1 0,0 1 0,-21 0 16,21 0-16,-22 21 0,1 0 0,0-21 15,0 21-15,0 0 16,0 0-16,-1 0 0,1 21 0,0-21 15,0 21-15,21 0 0,-21 0 16,21 1-16,0-1 16,21-21-1,0 0-15</inkml:trace>
  <inkml:trace contextRef="#ctx0" brushRef="#br1" timeOffset="160403.48">17039 4022 0,'0'0'0,"-21"-43"15,0 43-15,0 0 32,21 22-32,-22-1 0,22 21 15,0-21-15,0 0 0,0 22 0,-21-1 16,21-21-16,-21 22 0,21-1 15,-21-21-15,21 21 0,-21 1 0,21-22 16,-21 21-16,21-21 0,-22 22 0,1-22 16,21 21-16,0-21 0,0 1 0,0-1 15,0 0-15,0 0 0,0 0 0,0 0 16,0 1-16,21-22 16,1 0-1,-1 0-15,0 0 16,0 0-16,0 0 0,0-22 15,1 22-15,-1-21 0,-21 0 16,21 21-16,0-21 0,0 0 16,-21 0-16,21-1 0,1 1 15</inkml:trace>
  <inkml:trace contextRef="#ctx0" brushRef="#br1" timeOffset="160683.32">16785 4403 0,'-42'0'16,"84"0"-16,-63 0 31,42-21-31,0 21 0,22 0 0,-22-22 16,21 22-16,-21 0 0,22-21 0,-22 21 15,21 0-15,-21-21 0,22 21 0,-22 0 16,0 0-16,0 0 0,0-21 15,0 21-15,1 0 0</inkml:trace>
  <inkml:trace contextRef="#ctx0" brushRef="#br1" timeOffset="172516.68">19092 4212 0,'0'0'0,"21"0"16,1 0 15,-1 0-15,0-21-16,-21 0 16,21 0-16,-21 0 0,0-1 15,0 1-15,0 0 16,0 0-1,-21 21-15,0 0 16,0 0-16,-1 0 0,1 21 16,21 0-16,-21-21 0,0 21 0,0 1 15,0-1-15,-1 0 0,1 21 0,0-21 16,21 1-16,-21 20 0,21-21 16,-21 21-16,21-20 0,0 20 0,0-21 15,0 21-15,0-20 0,0 20 16,0-21-16,0 0 0,0 22 0,0-22 15,0 0-15,0 0 0,21 0 16,0-21-16,-21 21 0,21-21 0,0 0 16,1 22-16,-1-22 0,0 0 0,0 0 15,0 0-15,22 0 0,-22-22 0,0 22 16,21-21-16,-21 0 0,22 0 16,-22 0-16,21 0 0,-21-22 0,22 22 15,-22-21-15,0 21 0,0-22 0,0 1 16,1 0-16,-1-1 0,-21-20 15,0 20-15,0 1 0,21 21 16,-21-21-16,0-1 0,0 22 0,0-21 16,0 21-16,0-1 0,0 1 15,0 0-15,-21 42 32,0 0-32,21 1 0,0 20 15,-22-21-15,22 21 0,-21-20 16,21 20-16,-21 0 0,21 1 0,0-1 15,0 0-15,0-21 0,0 22 0,0-22 16,0 21-16,0-21 0,0 1 16,0-1-16,0 0 0,0 0 0,21 0 15,0 0-15,1-21 0,-1 0 16,0 0-16,0 22 0,0-22 0,0 0 16,22 0-16,-22 0 0,0-22 15,21 1-15,-20 21 0,20-21 0,-21 0 16,0 0-16,22 0 0,-22-1 0,0-20 15,0 21-15,-21-21 0,21-1 0,-21 1 16,21 0-16,-21-1 0,0 1 16,0 0-16,0 20 0,0-20 0,0 0 15,0 21-15,0-1 0,0 1 0,0 0 16,0 0 0,0 42-1,0 0 1,-21 22-16,21-22 0,-21 21 15,21 0-15,0 1 0,0-1 0,0 0 16,0 1-16,0-1 0,0-21 0,0 22 16,0-1-16,-21-21 0,21 21 0,0-20 15,0-1-15,0 0 0,0 0 16,0 0-16,0 0 0,0 1 16,0-1-16,21-21 0,0 0 15,0 0-15,1 0 16,-1 0-16,0 0 15,0 0-15,0-21 0,0-1 16,1 1-16,-22 0 16,21 0-16,-21 0 0</inkml:trace>
  <inkml:trace contextRef="#ctx0" brushRef="#br1" timeOffset="172747.57">19875 4339 0,'0'0'16,"-21"0"-16,42 0 31,1 0-15,-1 0-16,0 0 0,0-21 16,21 21-16,-20 0 0,-1 0 0,0 0 15,0 0-15,0 0 0,0 0 16,1 0 15</inkml:trace>
  <inkml:trace contextRef="#ctx0" brushRef="#br1" timeOffset="173122.88">20934 4022 0,'0'0'0,"-21"-21"0,21-1 16,0 1 0,-22 21-16,22 21 31,0 1-31,0-1 0,0 21 15,0-21-15,0 22 0,0-1 0,0-21 16,0 21-16,-21 1 0,21-1 0,0-21 16,0 22-16,0-22 0,0 0 15,-21 21-15,21-21 0,0 1 16,-21-1-16,21 0 0,0 0 16,0 0-16,0-42 46,21 0-46,-21 0 16</inkml:trace>
  <inkml:trace contextRef="#ctx0" brushRef="#br1" timeOffset="173419.74">20637 4360 0,'0'0'0,"-42"0"16,63 0 0,0 0-16,1 0 15,-1 0-15,0 0 0,21 0 16,-21 0-16,22 0 0,-22 0 0,0 0 16,21-21-16,-20 21 0,-1 0 0,0 0 15,0-21-15,21 21 0,-42-21 16,22 21-16,-1 0 0,0 0 15,-21-21 1,0 0 31,21 21-47</inkml:trace>
  <inkml:trace contextRef="#ctx0" brushRef="#br1" timeOffset="173722.57">21484 4001 0,'21'-22'16,"0"22"-16,1 0 15,20-21-15,-21 21 0,21 0 16,-20 0-16,20-21 0,0 21 0,1 0 16,-22 0-16,21-21 0,0 21 0,-20 0 15,-1 0-15,21 0 0,-21 0 16,0 0-16,1 0 16,-44 0 15</inkml:trace>
  <inkml:trace contextRef="#ctx0" brushRef="#br1" timeOffset="174027.39">21844 3916 0,'0'0'0,"-21"0"16,0 0-16,-1 21 15,22 0 1,-21 0-16,21 1 15,0-1-15,0 0 16,0 0-16,0 0 0,-21 0 0,21 22 16,0-22-16,0 0 0,0 21 0,0-20 15,0-1-15,-21 21 0,21-21 16,0 0-16,-21 1 0,21-1 0,0 21 16,0-21-16,-21 0 0,21 1 15,-22-1-15,22 0 0,0 0 16,0-42 31,0 0-32</inkml:trace>
  <inkml:trace contextRef="#ctx0" brushRef="#br1" timeOffset="174632.06">21061 4360 0,'-21'0'16,"-1"0"-1,1 0-15,0 0 16,0 0-16,0 0 0,0 0 0,-22 0 16,22 0-16,0 0 0,-21 0 0,20 0 15,-20 0-15,0 0 0,21 0 16,-22 22-16,22-22 0,0 0 0,0 0 16,0 0-16,42 0 15,21 0 1,-21 0-16,22 0 0,-1 0 15,0 0-15,22 0 0,-22-22 16,0 22-16,22 0 0,-22 0 0,1-21 16,-1 21-16,0 0 0,-21 0 15,1 0-15,-1 0 0,0 0 0,-42 0 47,0 0-47,-1 0 0,1 0 16,0 0-16,0 0 0,0 0 15,0 0-15,-1 0 16,22-21-16</inkml:trace>
  <inkml:trace contextRef="#ctx0" brushRef="#br1" timeOffset="175006.83">20828 3937 0,'0'-42'16,"0"63"15,0 0-15,0 0-16,0 0 0,0 1 0,0 20 15,0 0-15,0-21 0,0 22 16,0-1-16,0 0 0,0 1 0,0-1 16,0 0-16,0 1 0,0-22 0,0 21 15,0-21-15,-21 1 0,21-1 0,0 0 16,0 0-16,0 0 0,-21 0 16,21-42 30,0 0-46,0 0 0,0 0 16,21 0 0</inkml:trace>
  <inkml:trace contextRef="#ctx0" brushRef="#br1" timeOffset="175379.32">20807 4297 0,'0'0'0,"-21"0"0,-1 0 16,-20 0-16,21 0 0,0 0 16,0 21-16,-1-21 0,1 0 15,0 0-15,0 0 0,21 21 16,21-21 15,0 0-31,0 0 0,22 0 0,-1 0 16,0-21-16,-20 21 0,20 0 0,0 0 15,1 0-15,-1 0 0,0-21 16,1 21-16,-22 0 0,21 0 0,-21 0 16,0 0-16,1-21 0,-1 21 0,0 0 15,0 0 1,-42 0 46,0 0-46,0 0-16</inkml:trace>
  <inkml:trace contextRef="#ctx0" brushRef="#br1" timeOffset="185819.17">24172 3725 0,'0'0'0,"0"-21"15,0 42 32,0 1-47,0-1 16,0 0-16,0 0 0,0 21 0,0-20 16,0-1-16,0 21 0,0-21 0,0 22 15,0-22-15,0 0 0,0 21 16,0-21-16,0 22 0,0-22 0,0 0 15,0 0-15,0 0 0,0 1 0,0-1 16,21 0-16,-21 0 0,0 0 16,0-42 31,0 0-47,0 0 0,0 0 15</inkml:trace>
  <inkml:trace contextRef="#ctx0" brushRef="#br1" timeOffset="187303.95">24172 3662 0,'0'0'0,"21"0"78,1 0-78,-1 0 16,0 0-16,0 0 15,0 0-15,22-21 0,-22 21 0,0 0 16,0 0-16,21-21 0,1 21 0,-1-22 16,0 22-16,1 0 0,-1 0 15,22-21-15,-22 21 0,21 0 16,-20 0-16,20-21 0,-20 21 0,-1 0 16,21 0-16,-20 0 0,-1-21 0,0 21 15,1 0-15,-1 0 0,0-21 16,1 21-16,20 0 0,-20 0 0,20-21 15,1-1-15,-1 22 0,1 0 0,20-21 16,-20 21-16,-1-21 0,22 21 16,-22-21-16,1 0 0,-1 21 0,1-21 15,-1 21-15,1-22 0,21 22 0,-22-21 16,1 0-16,-1 21 0,1-21 16,-1 21-16,1-21 0,-1 21 0,1-21 15,-1-1-15,1 22 0,-1-21 16,1 21-16,-1-21 0,-21 21 0,22 0 15,-22-21-15,1 0 0,-1 21 16,0 0-16,1 0 0,-1-21 0,0 21 16,1 0-16,-1 0 0,0-22 0,1 22 15,-22 0-15,21 0 0,0 0 16,-20-21-16,20 21 0,-21 0 0,0 0 16,0 0-16,1 0 0,-1 0 0,0 0 15,0-21-15,0 21 0,0 0 16,1 0-16,-1 0 15,0 0 1,0 0-16,0 0 16,-21 21 15,0 0-15,0 1-16,0-1 15,-21 0-15,21 0 0,-21 0 16,21 0-16,0 1 0,-21-1 15,21 0-15,0 0 0,0 0 0,0 0 16,0 1-16,0-1 0,0 0 0,0 0 16,0 0-16,0 22 15,0-22-15,0 0 0,0 0 0,0 0 16,0 0-16,0 1 0,0-1 0,0 0 16,0 0-16,-21-21 0,21 21 0,0 0 15,0 1-15,0-1 0,-22-21 16,22 21-16,0 0 0,0 0 15,0 0-15,-21-21 16,21 22 0,-21-22-1,0 0-15,21 21 0,-21-21 16,0 0-16,-1 0 16,1 0-16,0 21 15,0-21-15,0 0 0,0 0 0,-1 0 16,1 0-16,0 21 0,-21-21 0,21 0 15,-1 0-15,-20 21 0,0-21 0,21 0 16,-22 21-16,1-21 0,0 0 16,-22 0-16,22 22 0,-1-22 0,-20 0 15,21 21-15,-1-21 0,-20 0 0,20 21 16,-20-21-16,21 0 0,-22 21 16,22-21-16,-22 21 0,22-21 0,-22 0 15,22 0-15,-21 21 0,-1-21 0,22 0 16,-22 0-16,22 0 0,-22 22 0,1-22 15,-1 0-15,1 0 16,-1 0-16,1 0 0,-1 0 0,1 0 16,21 21-16,-22-21 0,22 0 0,-22 0 15,22 0-15,0 0 0,-1 0 0,1 0 16,0 21-16,-1-21 0,-20 0 16,20 0-16,1 0 0,0 21 0,-1-21 15,1 0-15,0 0 0,-1 0 0,1 21 16,0-21-16,-1 0 0,22 0 0,-21 0 15,0 0-15,20 0 0,-20 21 16,21-21-16,-21 0 0,20 0 0,-20 0 16,21 0-16,-21 22 0,20-22 15,1 0-15,-21 0 0,21 21 0,0-21 16,-1 0-16,1 0 0,0 21 16,0-21-16,0 0 0,0 0 0,-1 0 15,1 21-15,0-21 0,0 0 16,0 0-16,0 0 0,-1 21 0,1-21 15,0 0-15,0 0 16,0 0 0,21-21 15</inkml:trace>
  <inkml:trace contextRef="#ctx0" brushRef="#br1" timeOffset="188003.29">24638 3831 0,'0'21'46,"0"1"-30,0-1-16,0 0 0,0 0 16,0 0-16,0 0 0,0 22 15,0-22-15,0 21 0,0-21 0,0 1 16,0-1-16,0 21 0,0-21 0,0 0 16,0 1-16,0-1 0,21-21 31,-21-21-16,0-1 1,0 1-16,0 0 0</inkml:trace>
  <inkml:trace contextRef="#ctx0" brushRef="#br1" timeOffset="188228.16">24680 3852 0,'21'0'16,"1"-21"-16,-1 21 15,0 0-15,0 0 16,0-21-16,0 21 0,1-21 0,-1 21 16,0 0-16,-42 21 31</inkml:trace>
  <inkml:trace contextRef="#ctx0" brushRef="#br1" timeOffset="188388.07">24701 4043 0,'0'0'0,"22"0"31,-1 0-16,0 0 1,0-21-16,0 21 0,-21-21 16</inkml:trace>
  <inkml:trace contextRef="#ctx0" brushRef="#br1" timeOffset="188891.3">25167 3916 0,'0'0'0,"0"-21"15,0 0 1,-21-1-16,0 22 16,0 0-1,-1 0-15,1 0 16,0 22-16,21-1 0,0 0 0,-21 0 15,21 21-15,0-20 0,-21-1 16,21 0-16,0 0 0,0 0 16,0 0-16,0 1 0,0-1 0,0 0 15,21-21-15,0 0 16,0 0-16,0 0 0,1 0 16,-1 0-16,-21-21 15,21 21-15,-21-21 0,0-1 0,21 1 16,-21 0-16,21 21 0,-21-21 0,0 0 15,0 0-15,0-1 0,0 1 0,0 0 16,0 0-16,0 0 16,0 42-1,0 0 1,0 0-16,0 0 16,0 1-16,0-1 0,0 0 15,0 0-15,0 0 0,0 0 16,0 1-16,21-22 15,1 0-15,-1 0 16,0 0-16,0 0 16,0-22-16</inkml:trace>
  <inkml:trace contextRef="#ctx0" brushRef="#br1" timeOffset="189136.17">25463 3852 0,'0'0'16,"0"-21"-16,-21 42 47,21 1-47,-21-1 15,21 0-15,0 0 0,0 0 0,0 0 16,0 1-16,0-1 0,0 0 0,0 0 16,0 0-16,0 0 15,21 1-15,0-22 0,1 0 16,-1 0-16,0 0 15,0 0-15,0 0 0,0 0 16,1-22-16,-22 1 0,21 21 16</inkml:trace>
  <inkml:trace contextRef="#ctx0" brushRef="#br1" timeOffset="189503.09">25717 3895 0,'0'0'0,"-21"0"0,0 0 15,42 0 17,0 0-32,1 0 15,-1 0-15,0-21 16,0 21-16,0 0 0,0-22 0,-21 1 31,0 0-15,-21 21-16,0 0 15,0 0-15,0 0 0,0 0 0,-1 21 16,1-21-16,0 21 0,0-21 0,21 22 16,-21-1-16,21 0 0,-21 0 0,21 0 15,0 0-15,0 1 0,0-1 16,0 0-16,0 0 0,21 0 16,-21 0-16,21-21 0,0 0 15,0 0-15,0 0 0,1 0 0,-1 0 16,0 0-16,0 0 15,0-21-15,22 21 0,-22-21 16,0 0-16,0 0 0,0 0 0</inkml:trace>
  <inkml:trace contextRef="#ctx0" brushRef="#br1" timeOffset="190019.72">26183 3598 0,'0'0'0,"0"22"31,0-1-15,0 0-16,0 0 0,0 0 0,0 0 15,0 1-15,0 20 0,0-21 16,0 0-16,-21 0 0,21 1 16,0-1-16,0 0 0,0 0 0,-21 0 15,21 0-15,0 1 0,0-1 0,0 0 16,0 0-1,0-42 17,0 0-32,0 0 15,0-1-15,0 1 0,0 0 16,0 0-16,21 0 0,0 21 16,-21-21-16,21-1 0,0 22 0,1 0 15,-1-21-15,0 21 0,0 0 16,0 0-16,0 0 0,1 0 15,-1 0-15,0 0 0,0 0 0,0 0 16,0 0-16,-21 21 0,0 1 0,0-1 16,0 0-16,0 0 15,-21 0-15,0 0 0,0 1 0,0-22 16,-22 21-16,22 0 0,0 0 16,-21-21-16,21 21 0,-1-21 0,1 0 15,0 0-15,0 21 0,0-21 0,42-21 47,0 21-47,0-21 16,0 0-16,1 0 0,-1 21 0</inkml:trace>
  <inkml:trace contextRef="#ctx0" brushRef="#br1" timeOffset="190399.5">26670 3747 0,'-42'0'16,"42"21"0,0 0-16,-22-21 0,1 21 0,0 0 15,21 0-15,-21-21 0,21 22 16,-21-1-16,0 0 0,21 0 16,0 0-16,0 0 0,0 1 15,0-1 1,21-21-16,0 0 15,0 0-15,0 0 0,0 0 0,-21-21 16,22 21-16,-1-22 0,0 1 0,0 21 16,-21-21-16,0 0 15,0 0-15,0 0 0,0-1 16,0 1-16,-21 21 16,0 0-16,0 0 0,-1 0 15,1 0-15,0 0 0,0 21 31,42-21 1,0 0-32,0 0 0,1 0 15</inkml:trace>
  <inkml:trace contextRef="#ctx0" brushRef="#br1" timeOffset="190767.29">26987 3725 0,'-21'0'16,"0"22"-16,0-1 16,0-21-16,21 21 0,-21 0 15,21 0-15,-22 0 16,22 1-16,0-1 0,0 0 16,0 0-16,0 0 0,0 0 15,22-21 1,-1 0-16,0 0 15,0 0-15,0 0 0,0-21 16,1 21-16,-1-21 0,0 0 16,-21 0-16,21 0 0,-21-1 15,0 1-15,0 0 16,0 0-16,0 0 0,-21 21 16,0 0-16,0 0 0,-1 0 15,1 0-15,0 0 16,0 0-16,21 21 15,21-21 17,0 0-32</inkml:trace>
  <inkml:trace contextRef="#ctx0" brushRef="#br1" timeOffset="191351.18">27305 3450 0,'0'0'0,"0"-21"0,0-21 15,0 63 17,0 0-32,0 0 15,-21 0-15,21 1 0,0 20 0,0-21 16,0 0-16,0 0 0,0 22 0,-21-22 16,21 0-16,0 0 0,0 0 15,0 22-15,0-22 0,-22 0 0,22 0 16,-21 0-16,21 1 0,0-1 15,-21 0 17,21-42-17,0 0-15,21-1 16,-21 1-16,21 21 16,1-21-16,-1 0 0,-21 0 0,21 0 15,0 21-15,0-22 0,0 1 0,1 21 16,-1 0-16,0 0 15,-21 21 17,-21 1-17,0-22-15,-1 21 0,1-21 16,0 21-16,0-21 0,0 0 16,0 0-16,-1 21 0,22 0 31,0 0-16,0 1-15,22-22 16,-22 21-16,21-21 0,0 0 16,-21 21-1,21-21-15,0 0 16,0 0 31,1 0-47,-22-21 15</inkml:trace>
  <inkml:trace contextRef="#ctx0" brushRef="#br1" timeOffset="191524.08">27517 3768 0,'0'-21'16,"21"21"77</inkml:trace>
  <inkml:trace contextRef="#ctx0" brushRef="#br1" timeOffset="192376.15">27771 3620 0,'0'-22'16,"-22"22"0,22 22-16,-21-22 15,21 21-15,0 0 16,-21 0-16,21 0 0,-21 0 16,21 1-16,0-1 0,0 0 15,0 0-15,0 0 16,0 0-16,0 1 15,21-22 1,0 0 0,0 0-16,1-22 0,-1 1 15,0 21-15,0-21 0,0 0 0,0 0 16,1 0-16,-1-1 0,0 1 16,-21 0-16,21 0 15,-21 42 16,0 0-15,0 0-16,-21-21 16,21 22-16,-21-1 0,21 0 15,0 0 1,21-21 0,0 0-1,-21-21 16,0 0-15,0 0 0,0-1 15,21 22 0,0 0-31,1 0 16,-1 0-1,-21 22 1,0-1 0,0-42 46,0-1-46,0 1-16,0 0 0,21 0 15,0 0-15,0 21 16,0 0-16,-21-21 0,22 21 0,-1 0 16,0 0-16,0 21 15,-21 0-15,0 0 16,21-21-16,-21 21 0,0 0 0,0 1 16,0-1-16,0 0 15,0 0-15,-21-21 0,0 0 31</inkml:trace>
  <inkml:trace contextRef="#ctx0" brushRef="#br1" timeOffset="193881.99">28384 3027 0,'22'0'78,"-1"0"-78,0 0 16,0 0-16,0 0 0,0 0 15,1 0-15,-1 0 0,21 0 0,-21 0 16,22 0-16,-22 0 0,21 0 15,0 0-15,1 0 0,20 0 0,-20 0 16,20 0-16,-21 0 0,22 0 16,-1 0-16,1 0 0,-1 0 15,1 0-15,-1-21 0,1 21 0,-1 0 16,1 0-16,-22 0 0,43 0 0,-22 0 16,1 0-16,-1 0 0,1 0 15,21 0-15,-22 0 0,22 0 0,-22-21 16,1 21-16,-1 0 0,1 0 0,-22 0 15,22 0-15,-22 0 0,0-22 16,1 22-16,-1 0 0,0 0 0,-21 0 16,22 0-16,-22 0 15,0 0-15,21 0 0,-20 0 0,-1 0 16,0 0-16,0 0 0,0 0 16,0 0-16,1 0 15,-22 22 1,0-1-1,0 0 1,0 0-16,0 0 0,0 0 16,0 1-16,0-1 0,0 21 15,0-21-15,0 0 0,0 22 0,0-22 16,0 21-16,0-21 0,0 1 16,0 20-16,0-21 0,-22 0 15,22 22-15,0-22 0,-21 0 0,21 0 0,0 21 16,0-20-16,0-1 15,0 0-15,0 0 0,0 0 0,-21 0 16,21 1-16,0-1 0,0 0 16,-21 0-16,21 0 15,0 0 1,0 1-16,-21-22 16,0 0-1,21 21-15,-22-21 16,1 0-16,0 0 15,0 0 1,0 0-16,0 0 16,-1 0-16,1 0 15,0 0-15,0 0 0,0 0 16,-22 0-16,22 0 0,-21 0 0,0 0 16,-1 0-16,1 0 0,0 0 0,-22 0 15,22 0-15,-1 0 0,1 0 16,-21 0-16,20 0 0,1 0 0,-22 0 15,22 0-15,0 0 0,-22 21 0,22-21 16,0 0-16,-22 0 0,22 0 16,-22 0-16,22 0 0,-22 0 0,1 0 15,-1 0-15,1 0 0,-1 0 16,22 0-16,-21 0 0,20 0 0,1 0 16,0 0-16,20 0 0,1 0 15,-21 0-15,21 0 0,0 0 0,-1 0 16,1 0-16,0 0 0,0 0 0,0 0 15,0 0-15,-1 0 0,1 0 16,0 0-16,0 0 0,0 0 0,0 0 16,-1 0-1,1 0 63,21-21-78,-21 21 16,21-21-16,-21 21 0</inkml:trace>
  <inkml:trace contextRef="#ctx0" brushRef="#br1" timeOffset="194707.12">28490 4001 0,'0'0'0,"-21"0"0,-21 0 16,21 0-16,21-22 0,0 1 15,21 21 32,0 0-47,0 0 0,0 0 16,0 0-16,1 0 0,20 0 16,0 0-16,-21 0 0,22 0 0,-1-21 15,0 21-15,1 0 0,-1 0 0,-21 0 16,22 0-16,-22 0 0,0 0 0,0 0 15,-42 0 17,0 0-17,0 0 1,-1 0 0,1 0-1,21-21-15,-21 21 0</inkml:trace>
  <inkml:trace contextRef="#ctx0" brushRef="#br1" timeOffset="196663.4">30649 3196 0,'-21'0'15,"21"21"32,21-21-47,0 22 0,1-1 16,-1 0-16,0 0 16,0-21-16,-21 21 0,21 0 15,0 1-15,-21-1 16,22-21-16,-1 21 15,-21-42 48</inkml:trace>
  <inkml:trace contextRef="#ctx0" brushRef="#br1" timeOffset="196897.78">30903 3217 0,'0'0'0,"-21"0"31,0 0-31,0 0 16,0 0-16,-1 22 0,22-1 16,-21 0-16,0 0 0,0 0 15,0 0-15,0 1 0,-22-1 16,22 0-16,0 0 0,0 0 0,0 0 15,-1-21-15,22 22 0,-21-1 0,0-21 16</inkml:trace>
  <inkml:trace contextRef="#ctx0" brushRef="#br1" timeOffset="204922.98">15896 6435 0,'-21'0'109,"0"0"-109,21 21 16,-21-21-16,-1 0 0,1 21 16,0-21-16,0 0 0,0 0 0,0 21 15,-1-21-15,1 0 0,0 0 0,-21 0 16,21 21-16,-1-21 0,1 0 0,-21 0 16,21 0-16,0 0 0,-1 0 0,1 0 15,0 0-15,42 0 78,0 0-62,1 0-16,-1 0 0,0 0 16,0 0-16,0 0 15,0 0-15,1 0 0,-1 0 16,0 0-16,0 0 0,0 0 15,0 0-15,1 0 0,-1 0 0,21 0 16,-21 0-16,0 0 0,22 0 0,-1 0 16,-21 0-16,22 0 0,-1 0 0,-21 0 15,21-21-15,1 21 0,-1 0 0,43 0 16,-64 0-16,21 0 0,1 0 0,-1 0 16,-21 0-16,21 0 0,-20 0 0,20-21 15,-21 21-15,0 0 0,0 0 16,22 0-16,-22 0 0,0 0 15,0 0-15,-21-21 0,21 21 0,-21-21 47,-21 21-31,0 0-16,0 0 0,0-21 0,0 21 16,-1-22-16,1 1 15,0 21-15,21-21 0,-21 21 0,0-21 16,0 21-16,-1 0 0,22-21 0,-21 21 15,0 0-15,0 0 0,0-21 16,0 21-16,-1 0 0,1 0 16,0 0-16,0 0 15,0 0 1,0 0-16,42 0 47,0 21-47,0-21 15,0 0-15,0 21 0,1-21 0,-1 0 16,0 0-16,21 0 0,-21 21 0,1-21 16,-1 0-16,21 0 0,-21 0 0,0 0 15,1 0-15,-1 0 0,0 0 0,0 0 16,21 21-16,-20-21 0,-1 0 16,0 21-1,-21 1 1,0-1-16,-21 0 15,0 0-15,-1-21 0,1 21 16,0 0-16,0 1 0,0-1 0,0 0 16,-22 0-16,22 0 0,-21 22 0,21-22 15,-22 0-15,22 0 0,-42 21 0,20-20 16,22-1-16,0-21 0,0 21 0,0 0 16,-1-21-16,22 21 0,-21-21 15,0 21-15,21 1 16,-21-22-16,0 0 31,42-22 0,0 1-15,-21 0-16,21 21 0</inkml:trace>
  <inkml:trace contextRef="#ctx0" brushRef="#br1" timeOffset="207264.71">27538 2942 0,'-21'0'0,"21"21"16,0 1 93,-22-22-78,22 21-15,0-42 62,0-1-78,-21 1 16,21 0-1,0 0-15,0 0 0,0 0 16,0-1-16,0 1 16,0 0-1,0 0-15,0 0 16,0 0-16,0-1 16,0 1-16,0 0 0,0 0 15,21 0-15,-21 0 16,0-1-16,0 1 15,22 0-15,-22 0 0,21 0 16,-21 0-16,0-1 16,21 22-16,-21-21 0,21 0 0,-21 0 15,21 0-15,-21 0 16,21 21-16,-21-22 0,22 1 16,-1 0-16,0 0 15,0 0-15,0 21 16,-21-21-16,21 21 0,1 0 0,-1-22 15,0 22-15,0-21 0,0 21 16,0-21-16,22 0 16,-22 21-16,0 0 0,0-21 0,0 21 15,1 0-15,20-21 0,-21-1 0,0 22 16,0 0-16,1 0 0,-1-21 16,0 21-16,0 0 0,0 0 0,0 0 15,1-21-15,-1 21 16,0 0-16,0 0 0,0 0 0,0 0 15,1-21-15,-1 21 0,0 0 16,0 0-16,0 0 0,0 0 0,1 0 16,-1 0-16,0 0 0,0 0 15,0 0-15,0 0 0,1 0 16,-1 0-16,0 0 16,0 0-16,0 21 15,0-21-15,1 0 0,-1 21 16,0-21-16,0 0 0,0 21 15,0-21-15,1 0 0,-1 0 16,0 22-16,0-1 0,0-21 16,0 0-16,1 21 15,-1-21-15,0 0 0,0 21 16,0-21-16,0 0 0,-21 21 0,22-21 16,-1 0-16,0 21 15,0-21-15,0 22 0,-21-1 16,21-21-16,1 21 15,-22 0-15,21 0 16,0 0-16,-21 1 16,0-1-16,21-21 15,-21 21-15,21 0 0,-21 0 16,0 0-16,0 1 0,0-1 16,21-21-16,-21 21 0,0 0 15,22-21-15,-22 21 0,0 0 0,21 1 16,-21-1-16,21 0 15,-21 0-15,0 0 16,0 0-16,21 1 16,-21-1-1,0 0-15,0 0 0,0 0 16,0 0 0,0 1-1,0-1-15,0 0 16,0 0-1,0 0 17,21-21-32,-42 0 93,0 0-77,0-21-16</inkml:trace>
  <inkml:trace contextRef="#ctx0" brushRef="#br1" timeOffset="207720.13">29019 2752 0,'0'0'0,"-21"0"0,21-21 16,-21 21-16,42 0 47,0 0-32,1 0-15,-22 21 16,21-21-16,0 21 0,0-21 0,0 21 16,0-21-16,1 21 0,-1 0 0,0-21 15,0 22-15,0-22 0,0 21 16,1 0-16,-1 0 0,0-21 16,0 0-16,-21 21 0,21-21 15,-21 21-15,21-21 0,1 22 47,-22-44 31,0 1-78,21 21 0,-21-21 16</inkml:trace>
  <inkml:trace contextRef="#ctx0" brushRef="#br1" timeOffset="208150.89">29760 2646 0,'0'0'0,"-21"0"94,0 21-94,0 0 16,0 0-16,-1 1 15,1-1-15,0 0 0,0 0 16,0 0-16,0 0 0,-1 1 0,1-1 16,0 0-16,0-21 0,0 21 15,21 0-15,-21 0 0,-1-21 0,22 22 16,-21-22-16,21 21 0,-21-21 16,21 21-16,-21-21 15,21 21 1</inkml:trace>
  <inkml:trace contextRef="#ctx0" brushRef="#br1" timeOffset="209779.75">25167 4509 0,'0'0'0,"-21"0"0,0 0 46,0 0 1,21 21-15,0 0-17,0 0 1,0 0-16,0 0 0,21 1 15,-21-1-15,0 0 0,0 0 16,0 0-16,0 0 0,0 22 16,0-22-16,0 0 0,0 0 0,0 0 15,0 1-15,0-1 0,0 0 0,0 0 16,0 0-16,0 0 0,0 1 16,0-1-16,0 0 15,0-42 48,0 0-63,0-1 15,0 1-15</inkml:trace>
  <inkml:trace contextRef="#ctx0" brushRef="#br1" timeOffset="210199.87">24977 4572 0,'0'0'0,"-22"-21"16,22 0-16,0 0 15,0-1 1,22 1-1,-1 21-15,0 0 0,0-21 16,0 21-16,0 0 0,1 0 16,-1 0-16,0 0 0,0 0 15,0 0-15,0 0 0,1 21 16,-1 0-16,0 1 0,-21-1 16,0 0-16,0 0 0,0 0 15,0 0-15,0 1 16,0-1-16,-21 0 0,0-21 15,-1 21-15,1 0 0,0-21 16,21 21-16,-21-21 16,0 0-16,21 22 0,-21-1 15,42-21 32</inkml:trace>
  <inkml:trace contextRef="#ctx0" brushRef="#br1" timeOffset="210759.72">25463 4784 0,'0'0'0,"0"-21"16,0-1-1,0 1-15,0 0 16,-21 21 31,0 0-47,0 21 0,21 0 16,0 1-16,-21-1 0,21 0 15,-21 0-15,21 0 0,0 0 0,0 1 16,0-1-16,0 0 15,0 0-15,0 0 0,0 0 16,0 1 0,21-22-1,0 0-15,0 0 16,-21-22-16,0 1 0,21 21 16,0-21-16,-21 0 0,0 0 15,22 0-15,-22-1 0,21 1 0,-21 0 16,0 0-16,0 0 15,21 21 1,-21 21 0,0 0-16,0 0 15,0 0-15,21-21 0,-21 22 16,0-1-16,0 0 16,0 0-16,0 0 0,21-21 15,-21 21-15,0 1 16,21-22-1,1 0 1,-22-22-16</inkml:trace>
  <inkml:trace contextRef="#ctx0" brushRef="#br1" timeOffset="211187.49">25675 4784 0,'0'0'0,"0"-21"0,0-1 32,21 22-32,0 0 15,1 0-15,-1 0 0,0 0 16,0 0-16,0 0 0,-21 22 16,21-22-16,-21 21 0,22 0 0,-22 0 15,0 0-15,0 0 0,0 1 0,0-1 16,0 0-16,0 0 0,0 0 15,0 0-15,0 1 16,0-1 0,0-42 15,21 21-31,-21-22 0,21 22 16,-21-21-16,0 0 0,0 0 0,0 0 15,0 0-15,21-1 0,-21 1 0,21 0 16,-21 0-16,21 0 0,-21 0 15,22-1-15,-1 22 0,0 0 16,-21-21-16,21 21 16,0 0-1,-21 21 17</inkml:trace>
  <inkml:trace contextRef="#ctx0" brushRef="#br1" timeOffset="211539.29">26120 4868 0,'21'0'16,"0"0"-16,0 0 16,0-21-16,0 0 0,1 21 15,-22-21-15,21 0 16,0 21-16,-21-21 0,0-1 0,0 1 15,-21 21 17,0 0-17,21 21-15,-22 1 0,1-1 16,21 0-16,-21 0 0,21 0 16,0 0-16,0 1 15,0-1-15,0 0 0,0 0 16,0 0-16,21 0 15,-21 1 1,21-22-16,1 0 0,-1 0 0,0 0 16,0 0-16,0 0 15,0 0-15,1-22 0,-1 1 0,0 21 16</inkml:trace>
  <inkml:trace contextRef="#ctx0" brushRef="#br1" timeOffset="212047.54">26585 4741 0,'-21'22'31,"21"-1"-31,0 0 16,0 0-16,0 0 16,0 0-16,0 1 15,0-1-15,-21 0 16,21 0-16,0 0 15,0 0-15,0-42 63,0 0-47,0 0-16,0 0 15,0 0-15,0-1 0,0 1 0,0 0 16,0 0-16,21 21 0,0-21 0,-21 0 15,21 21-15,1 0 0,-1-22 16,0 22-16,0 0 0,0 0 16,0 0-16,1 0 0,-22 22 15,21-22-15,-21 21 0,21 0 16,-21 0-16,0 0 0,0 0 16,0 1-16,0-1 0,0 0 15,0 0-15,0 0 0,0 0 16,0 1-1,0-44 32,0 1-47,21 21 16,-21-21-16</inkml:trace>
  <inkml:trace contextRef="#ctx0" brushRef="#br1" timeOffset="212403.4">27136 4445 0,'0'0'0,"0"21"31,0 0-15,0 1-16,0-1 0,0 0 15,0 0-15,-22 0 0,22 0 16,0 22-16,0-22 0,-21 0 0,21 0 16,-21 0-16,21 1 0,-21 20 0,21-21 15,0 0-15,0 0 0,0 1 0,0-1 16,-21-21-16,21 21 0,0 0 16,0 0-16,21-21 31,0 0-16,0 0-15,0 0 16,1-21 0,-1 0-16,-21 0 15</inkml:trace>
  <inkml:trace contextRef="#ctx0" brushRef="#br1" timeOffset="212714.75">26945 4699 0,'21'0'31,"0"0"-31,1 0 0,-1 0 16,0 0-16,0-21 0,0 21 0,0 0 15,1 0-15,-1 0 0,0 0 0,0-21 16,0 21 0,0 0-16</inkml:trace>
  <inkml:trace contextRef="#ctx0" brushRef="#br1" timeOffset="213367.41">29337 4487 0,'0'-21'16,"-21"0"0,0 21-16,21-21 0,-22 21 15,1 0-15,0 0 16,0 0-16,0 21 0,21 0 15,-21 0-15,-1-21 0,1 22 0,21-1 16,0 0-16,-21 21 0,21-21 16,0 1-16,0-1 0,0 0 0,0 21 15,0-21-15,0 1 0,0-1 0,0 0 16,21 0-16,0 0 0,1 0 16,-1 1-16,0-22 0,0 0 15,0 0-15,0 0 0,1 0 16,-1 0-16,0 0 15,0-22-15,21 1 0,-20 0 0,-1 0 16</inkml:trace>
  <inkml:trace contextRef="#ctx0" brushRef="#br1" timeOffset="213875.12">29697 4360 0,'-21'0'31,"21"22"-31,0-1 16,0 0-16,0 0 0,0 0 15,0 0-15,0 22 0,0-22 16,0 0-16,0 0 0,0 0 0,-22 22 16,22-22-16,0 0 0,0 0 0,0 0 15,0 1-15,0-1 0,-21-21 16,21 21-16,0 0 0,-21 0 15,21-42 32,0 0-47,0 0 0,0 0 16,21-1-16,-21 1 0,21 0 16,-21 0-16,22 0 0,-1 0 0,0-1 15,0 1-15,0 0 0,0 21 16,1 0-16,-1 0 0,0 0 0,0 0 15,0 0-15,-21 21 16,21 0-16,-21 1 0,0-1 16,0 0-16,0 0 0,0 0 15,0 0-15,0 1 16,0-1-16,0 0 0,0 0 16,-21-21-16,21 21 15,0 0 1,21-21 15,1-21-31</inkml:trace>
  <inkml:trace contextRef="#ctx0" brushRef="#br1" timeOffset="214139.87">30205 4614 0,'-21'0'31,"21"22"-15,0-1-1,0 0-15,0 0 0,0 0 16,-22 0-16,22 1 16,0-1-16,-21-21 0,21 21 15,0 0-15,0 0 16,0-42 31,0 0-47</inkml:trace>
  <inkml:trace contextRef="#ctx0" brushRef="#br1" timeOffset="214451.7">30184 4530 0,'0'-21'47,"0"-1"-47,0 1 16,0 0-16,-22 21 31,1 0-16,0 0-15,0 0 16,21 21-16,-21 0 16,21 1-16,0-1 15,0 0 1,21-21 0,0 0-16,0 0 15,0 0-15</inkml:trace>
  <inkml:trace contextRef="#ctx0" brushRef="#br1" timeOffset="-214729.21">30501 4339 0,'0'0'0,"-21"0"15,21 21 16,0 1-15,0-1-16,0 0 0,0 0 0,0 0 16,0 0-16,0 22 0,0-22 15,0 0-15,-21 0 0,21 0 0,-21 1 16,21-1-16,0 0 0,-22 0 16,22 0-16,-21 0 15,21 1-15,-21-1 16,21 0-1,21-21 17</inkml:trace>
  <inkml:trace contextRef="#ctx0" brushRef="#br1" timeOffset="-214060.91">30776 4614 0,'0'0'0,"0"-21"0,0 0 15,0 0 17,-21 21-32,0 0 15,0 0-15,21 21 0,-21-21 16,-1 0-16,22 21 15,-21 0-15,0-21 0,0 22 0,21-1 0,-21 0 16,0 0-16,21 0 0,0 0 16,0 1-1,0-1-15,0 0 16,21-21 0,0 0-1,0 0-15,0 0 0,0-21 16,1 21-16,-1-21 0,0-1 15,-21 1-15,21 21 16,0-21-16,-21 0 0,0 0 0,21 0 16,1-1-16,-22 1 0,21 0 15,-21 0-15,0 0 0,0 0 0,21-22 16,-21 22-16,21-21 0,-21 21 16,21-1-16,-21-20 0,0 21 0,0 0 15,21 0-15,-21-1 16,22 1-16,-22 42 31,0 1-31,0-1 0,0 0 0,0 0 16,-22 0-16,1 0 0,21 22 0,-21-22 15,21 21-15,0-21 0,0 1 16,-21 20-16,21-21 0,0 0 0,-21 0 16,21 1-16,0-1 0,0 0 0,0 0 15,0 0-15,0 0 16,0 1-16,0-1 0,21 0 15,0-21-15,0 0 16,0 0-16,1 0 16,-1 0-16,0-21 0,0 21 15,0 0-15,0-21 0,1 21 0,-1 0 16,0-22-16,0 1 0</inkml:trace>
  <inkml:trace contextRef="#ctx0" brushRef="#br1" timeOffset="-203857.16">23728 5694 0,'21'0'32,"0"0"-17,-21-21 1,21 21-16,-21-21 0,0-1 16,21 1-16,-21 0 15,0 0-15,0 0 16,-21 21-1,0 0-15,0 0 16,0 0-16,0 0 0,-1 21 0,1 0 16,0 0-16,0 0 15,-21 1-15,20-1 0,1 0 0,0 0 16,21 0-16,-21 0 0,21 1 0,0-1 16,-21 0-16,21 0 15,21 0-15,0-21 16,0 0-16,0 0 0,1 0 15,-1 0-15,0 0 0,0-21 16,0 21-16,0-21 0,1 0 0,-1 21 16,0-21-16,0-1 0,0 22 0,-21-21 15,0 0-15,0 0 0,21 21 16,-21-21-16,0 0 0,22 21 16,-22 21 30,0 0-46,0 0 0,0 0 16,0 0-16,0 1 0,0-1 16,0 21-16,0 0 0,0-20 0,0 20 15,0 0-15,0 1 0,0-1 0,0 0 16,0 1-16,0 20 0,0-21 0,0 22 16,0-1-16,0-20 0,0 20 15,0-20-15,0 20 0,0-21 16,0 1-16,0-22 0,0 0 0,0 0 0,0 0 15,0 1-15,-22-22 0,1 0 16,0 0-16,0 0 16,0 0-16,-22 0 0,22-22 15,0 1-15,0 0 0,-21 0 0,20 0 16,1 0-16,0-22 0,0 22 0,0-21 16,0 21-16,21-22 0,0 22 0,0 0 15,0-21-15,0 20 0,0-20 16,0 21-16,0 0 0,21-22 0,0 22 15,21 0-15,-21 0 0,1-21 0,-1 20 16,0 1-16,0 0 0,21 0 16,-20-21-16</inkml:trace>
  <inkml:trace contextRef="#ctx0" brushRef="#br1" timeOffset="-203501.24">24024 5842 0,'0'-21'31,"0"0"-31,0 0 16,0-1-16,21 22 0,-21-21 16,0 0-16,0 0 0,0 0 15,-21 21 16,21 21-31,-21-21 16,0 21-16,21 0 0,-21 0 16,21 22-16,0-22 0,0 0 0,0 0 15,0 22-15,0-22 0,0 0 0,0 0 16,0 0-16,0 0 16,21-21-1,0 0-15,0 0 0,0 0 16,0 0-16,-21-21 0,22 0 15,-1 0-15,-21 0 0,21 0 0,0-1 16</inkml:trace>
  <inkml:trace contextRef="#ctx0" brushRef="#br1" timeOffset="-203261.38">24320 5376 0,'0'22'0,"0"-1"0,0 0 0,0 0 16,0 0-16,0 22 0,0-22 0,0 21 16,0 0-16,0 1 0,0-1 15,0-21-15,0 22 0,0-1 0,0-21 16,0 0-16,0 0 0,0 22 16,0-22-16,0 0 0,22-21 15,-22 21-15,21-21 16,0-21-1</inkml:trace>
  <inkml:trace contextRef="#ctx0" brushRef="#br1" timeOffset="-203093.48">24215 5779 0,'0'0'0,"0"-22"31,21 22-15,0 0-16,0-21 0,0 21 0,0 0 16,1-21-16,-1 21 0,0 0 15,0-21-15</inkml:trace>
  <inkml:trace contextRef="#ctx0" brushRef="#br1" timeOffset="-202476.95">24786 5546 0,'0'-21'15,"0"42"17,0 0-32,0 0 0,0 0 0,0 0 15,0 1-15,0 20 0,0-21 0,0 21 16,0-20-16,0 20 0,0-21 15,0 0-15,0 0 0,0 1 0,0-1 16,0 0-16,0 0 0,21-21 47,-21-21-47,0 0 16,0 0-16,21 21 0,-21-22 0,22 1 15,-22 0-15,21 0 0,-21 0 16,0 0-16,21-1 0,0 22 15,0 22 1,-21-1-16,0 0 16,21 0-16,-21 0 0,0 0 15,0 1-15,0-1 0,0 0 0,22 0 16,-22 0-16,21 0 0,-21 1 16,21-22-16,0 0 15,0 0-15,0 0 16,1 0-16,-1 0 0,0-22 15,0 22-15,-21-21 0,21 0 0,0 0 16,1-21-16,-22 20 0,21-20 16,-21 21-16,0-21 0,0-1 0,0 1 15,0 0-15,0 20 0,0-20 0,0 21 16,0 0-16,0 0 0,-21-1 16,-1 1-16,1 21 15,0 0-15,0 0 0,0 0 16,21 21-16,0 1 0,-21-1 15,21 0-15,0 0 0,0 0 0,0 0 16,0 1-16,0-1 16,0 0-16,21-21 0,0 21 0</inkml:trace>
  <inkml:trace contextRef="#ctx0" brushRef="#br1" timeOffset="-202233.08">25527 5757 0,'0'0'0,"-21"0"16,21 22-16,0-1 15,0 0-15,0 0 16,0 0-16,0 0 0,-21 1 16,21-1-16,0 0 15,-22 0-15,22 0 16,0-42 15,0 0-15</inkml:trace>
  <inkml:trace contextRef="#ctx0" brushRef="#br1" timeOffset="-202064.68">25506 5652 0,'-21'0'0,"42"0"0,-64 0 15,22 0 1,42 0 31,1 0-47</inkml:trace>
  <inkml:trace contextRef="#ctx0" brushRef="#br1" timeOffset="-201617.93">25739 5779 0,'0'21'0,"0"0"15,0 0-15,0 0 16,0 0-16,0 1 15,0-1-15,-22-21 16,22 21-16,0 0 0,-21-21 16,0 0-1,21-21 17,0 0-32,0 0 15,0-1-15,0 1 0,21 0 16,0 0-16,-21 0 0,22 0 0,-1 21 15,0-22-15,0 1 0,0 21 16,0 0-16,1 0 0,-1 0 16,0 0-16,0 0 0,0 0 0,0 21 15,-21 1-15,22-1 0,-22 0 16,21 0-16,-21 0 0,0 0 0,0 1 16,0-1-16,0 0 0,0 0 15,0 0-15,0 0 16</inkml:trace>
  <inkml:trace contextRef="#ctx0" brushRef="#br1" timeOffset="-201101.23">26331 5779 0,'0'-22'16,"-21"22"-16,0 0 16,21-21-16,-21 21 0,0 0 15,-1 0-15,1 21 0,0 1 16,0-1-16,0 0 16,21 0-16,-21 0 0,-1 0 0,22 1 15,0-1-15,-21 0 0,21 0 0,0 0 16,0 0-16,0 1 0,0-1 15,21-21 1,1 0-16,-1 0 0,0 0 16,0 0-16,0 0 0,0-21 0,1-1 15,-1 22-15,0-21 0,0 0 16,-21 0-16,21 0 0,0-22 16,-21 22-16,0-21 0,22 21 0,-22-22 15,21 1-15,-21 0 0,0-1 0,0 1 16,0 0-16,0 21 0,0-22 15,0 22-15,0 0 0,0 0 0,0 0 16,0 42 15,0 0-31,0 0 0,0 0 0,0 22 16,0-22-16,0 21 0,0-21 0,0 22 16,0-1-16,0-21 0,0 21 15,0-20-15,0 20 0,0-21 0,0 0 16,0 0-16,0 1 0,0-1 15,0 0-15,21-21 0,-21 21 0,21-21 16,0 0-16,0 0 16,1 0-16</inkml:trace>
  <inkml:trace contextRef="#ctx0" brushRef="#br1" timeOffset="-200709.52">26691 5715 0,'0'21'32,"-21"-21"-32,21 21 15,0 1-15,0-1 0,-21 0 16,21 0-16,0 0 16,0 0-16,0 1 0,0-1 15,0 0-15,0 0 0,0 0 16,21-21-16,0 0 15,0 0-15,0 0 16,1 0-16,-1-21 0,0 0 16,0 0-16,-21 0 15,0-1-15,21 1 0,-21 0 16,0 0-16,0 0 0,0 0 0,0-1 16,0 1-16,-21 0 15,0 21-15,0 0 0,0 0 16,-1 0-16,1 0 15,21 21-15,0 0 0,-21-21 16,21 22-16,0-1 0,0 0 16,0 0-1,21-21-15</inkml:trace>
  <inkml:trace contextRef="#ctx0" brushRef="#br1" timeOffset="-200184.73">27093 5736 0,'0'0'0,"0"21"31,0 1-15,0-1-16,0 0 0,0 0 15,-21 0-15,21 0 0,0 1 16,0-1-16,-21 0 0,21 0 15,-21-21-15,21 21 0,21-21 47,0-21-47,0 0 16,-21 0-16,21 21 0,1-21 16,-22-1-16,21 1 0,0 21 15,-21 21 16,0 1-31,0-1 16,21 0-16,-21 0 16,0 0-16,0 0 0,21-21 15,0 0-15,1 0 16,-1 0-16,0 0 16,0 0-16,0 0 15,-21-21-15,21 0 0,-21 0 16,22 0-16,-22 0 0,0-1 15,0 1-15,0 0 0,0 0 16,0 0-16,-22 21 0,22-21 16,-21 21-16,21-22 0,-21 22 0,0 0 31</inkml:trace>
  <inkml:trace contextRef="#ctx0" brushRef="#br1" timeOffset="-199693.28">27792 5503 0,'0'0'0,"-21"0"31,21 22-15,0-1-16,0 0 0,0 0 0,0 0 15,0 0-15,0 22 0,0-22 0,0 21 16,-22-21-16,22 1 0,0 20 15,-21-21-15,21 0 0,0 0 0,0 1 16,0-1-16,-21 0 0,21 0 0,0 0 16,21-42 15,0 0-31</inkml:trace>
  <inkml:trace contextRef="#ctx0" brushRef="#br1" timeOffset="-199445.42">28046 5461 0,'0'42'16,"0"-20"-16,0-1 16,0 0-16,21 21 0,-21-21 15,0 22-15,0-22 0,0 0 0,0 21 16,0-20-16,0 20 0,0-21 15,0 0-15,0 0 0,0 1 16,0-1-16,0 0 0,-21-21 47,21-21-47</inkml:trace>
  <inkml:trace contextRef="#ctx0" brushRef="#br1" timeOffset="-199285.51">27792 5863 0,'0'-21'16,"21"21"-1,0 0 1,0-21-16,0 21 0,22 0 0,-22 0 16,0 0-16,0-21 0,0 21 0,22 0 15,-22 0-15,0-21 0,0 21 16</inkml:trace>
  <inkml:trace contextRef="#ctx0" brushRef="#br1" timeOffset="-198833.28">28363 5715 0,'0'0'0,"0"-21"16,0 0-1,0 0 1,-21 21 15,0 21-31,21 0 0,-21 0 0,0 0 16,21 0-16,0 1 0,-22-1 0,1 0 15,21 0-15,-21 0 0,21 0 16,0 1-16,0-1 0,0 0 16,0 0-1,21-21-15,0 0 0,1 0 0,-1 0 16,0-21-16,-21 0 15,21 0-15,-21-1 16,21 22-16,0-21 0,-21 0 0,0 0 16,0 0-16,0-22 0,22 22 15,-22 0-15,0 0 0,0 42 47,0 0-47,0 0 0,0 1 0,0-1 16,0 0-16,0 0 0,0 0 15,0 0-15,0 1 0,21-22 16,-21 21-16,0 0 0,21-21 0,0 0 16,0 0-16,0 0 15,1 0-15,-1 0 16</inkml:trace>
  <inkml:trace contextRef="#ctx0" brushRef="#br1" timeOffset="-198393.4">28702 5715 0,'-21'0'0,"21"21"16,0 0-1,-21 1-15,21-1 16,0 0-16,0 0 0,0 0 16,0 0-16,0 1 15,0-1 1,-22-21 15,22-21-15,0-1-16,0 1 15,0 0-15,0 0 0,0 0 16,0 0-16,0-1 0,0 1 16,0 0-16,22 21 0,-1-21 0,0 0 15,0 21-15,0 0 0,0 0 16,1 0-16,-1 21 0,0 0 15,0-21-15,-21 21 16,0 0-16,0 1 0,21-1 0,-21 0 0,0 0 16,0 0-16,0 0 15,0 1-15,-21-22 0,21 21 16,-21-21-16,21 21 0,-21-21 16,42-21 30</inkml:trace>
  <inkml:trace contextRef="#ctx0" brushRef="#br1" timeOffset="-197877.69">29019 5757 0,'-21'0'16,"0"0"-1,0 22 1,21-1 0,-21 0-16,21 0 0,0 0 15,-21 0-15,21 1 0,0-1 16,0 0-16,0 0 16,21-21 15,0 0-16,0 0-15,0-21 0,-21 0 16,21 0-16,1-1 0,-22 1 16,0-21-16,0 21 0,0 0 15,21-22-15,-21 22 0,0-21 0,0 21 16,21-22-16,-21 22 0,0 0 0,0-21 16,0 20-16,0 1 0,0 0 15,0 42 16,0 0-15,0 1-16,0 20 0,0-21 0,0 0 16,21 22-16,-21-22 0,0 21 0,0-21 15,0 22-15,0-22 0,0 0 16,0 0-16,0 21 0,0-20 0,0-1 16,0 0-16,0 0 0,21-21 15,0-21 16,1 0-15</inkml:trace>
  <inkml:trace contextRef="#ctx0" brushRef="#br1" timeOffset="-197621.84">29337 5482 0,'0'-21'15,"-21"21"-15,0 21 16,21 0-16,0 1 16,0-1-16,0 21 0,0-21 0,0 0 15,0 22-15,0-22 0,0 0 0,0 21 16,0-20-16,0-1 0,0 0 16,0 0-16,0 0 0,0 0 0,0 1 15,0-1-15</inkml:trace>
  <inkml:trace contextRef="#ctx0" brushRef="#br1" timeOffset="-197257.05">29443 5800 0,'21'0'32,"0"0"-17,0 0-15,0-21 16,1-1-16,-22 1 16,21 21-16,-21-21 0,0 0 15,0 0-15,0 0 0,-21 21 47,-1 21-47,22 0 0,-21-21 0,21 21 16,-21 0-16,21 22 0,0-22 0,0 0 15,-21 0-15,21 0 0,0 0 16,0 1-16,0-1 16,21 0-16,0-21 0,0 0 15,1 0-15,-1 0 16,0 0-16,0 0 15,0 0-15,0 0 0,1-21 0</inkml:trace>
  <inkml:trace contextRef="#ctx0" brushRef="#br1" timeOffset="-196385.3">29549 4974 0,'0'0'0,"-22"0"0,1 0 16,0 0-16,0 0 16,0 0-16,0 0 15,42 0 32,0 0-47,21 0 0,1 0 16,-1 0-16,21 0 0,1-21 0,21 21 15,20 0-15,1-21 0,0 21 16,0 0-16,21 0 0,-21-21 0,21 21 16,-21 0-16,21 0 0,-22-21 0,1 21 15,0 0-15,-21 0 0,-22 0 16,1-22-16,-1 22 0,-42 0 0,22 0 15,-22 0-15,0 0 16,-21-21 0,-21 21 15,0 0 31</inkml:trace>
  <inkml:trace contextRef="#ctx0" brushRef="#br1" timeOffset="-191936.89">30692 5503 0,'0'0'0,"0"-21"16,0 0-1,0 42 17,0 0-17,0 1-15,0 20 0,-22-21 16,22 21-16,0-20 0,-21 20 15,21 0-15,0-21 0,0 22 0,0-22 16,0 21-16,0-21 0,-21 1 0,21-1 16,0 0-16,0 0 0,0 0 15,0-42 17,0 0-32,21 0 15,-21 0-15,0-1 0,0 1 16,0 0-16,0 0 0,0 0 0,0 0 15,0-1-15,21 1 16,-21 42 0,0 1-16,0-1 15,22 0-15,-22 0 0,0 0 0,0 0 16,0 1-16,0-1 0,0 0 0,0 0 16,21 0-16,0 0 15,0-21-15,0 0 16,0 0-16,1 0 0,-1 0 0,0 0 15,21 0-15,-21-21 0,22 21 16,-22-21-16,21 0 0,-21-21 0,1 20 16,-1-20-16,0 21 0,0-21 15,-21-1-15,0 1 0,0 0 0,0-1 16,0 22-16,0-21 0,0 21 0,-21-22 16,0 22-16,0 21 0,21-21 15,-22 0-15,1 21 0,0 0 0,0 0 16,0 0-16,21 21 15,0 0-15,-21 0 0,21 0 16,-22 1-16,22-1 16,0 0-16,0 0 15,0 0-15,22-21 0,-22 21 16,21-21-16,0 0 0,0 0 0,0 0 16</inkml:trace>
  <inkml:trace contextRef="#ctx0" brushRef="#br1" timeOffset="-191671.81">31305 5694 0,'0'21'0,"0"0"16,0 0-16,0 1 15,0-1-15,0 0 16,0 0-16,0 0 15,0 0-15,0 1 16,0-1-16,-21-21 16,0 0-1,21-21 1,-21-1 0,21 1-16</inkml:trace>
  <inkml:trace contextRef="#ctx0" brushRef="#br1" timeOffset="-191497.92">31305 5567 0,'0'0'15,"-21"0"1,0 0-16,0 0 16,0 0-16,21 21 31,21-21-16,-21 21 1,21-21-16</inkml:trace>
  <inkml:trace contextRef="#ctx0" brushRef="#br1" timeOffset="-191065.48">31475 5694 0,'0'42'15,"-21"-21"-15,-1 1 16,22-1-16,0 0 0,0 0 16,0 0-16,0 0 15,0 1-15,0-1 16,0-42 46,-21 21-62,21-22 0,0 1 0,0 0 16,0 0-16,0 0 0,0 0 16,0-1-16,0 1 0,21 0 0,1 0 15,-1 0-15,0 0 16,0 21-16,0 0 0,0 0 0,1 0 16,-1 0-16,0 0 0,0 0 15,0 0-15,-21 21 0,21 0 16,-21 0-16,0 0 0,0 22 0,0-22 15,0 0-15,0 0 0,0 0 0,0 0 16,0 1-16,0-1 0,0 0 16,0 0-16</inkml:trace>
  <inkml:trace contextRef="#ctx0" brushRef="#br1" timeOffset="-190520.78">31919 5736 0,'0'0'0,"0"-21"0,0 0 16,0 0-16,-21 21 15,0 0 1,0 0-16,0 0 15,21 21-15,-22 0 0,1 0 0,0 0 16,21 1-16,0-1 0,-21 0 16,0 0-16,21 0 0,0 0 0,0 1 15,0-1-15,0 0 32,21-21-32,0 0 0,0 0 15,0-21-15,1 0 16,-1 21-16,0-22 0,0 1 0,0 0 15,-21 0-15,21 0 0,-21-22 0,22 22 16,-22-21-16,0 0 0,21 20 16,-21-20-16,0 21 0,21-21 0,-21 20 15,0 1-15,0 0 0,0 0 16,0 0-16,0 0 0,0 42 47,-21 0-47,21 0 0,-21 0 15,21 22-15,0-22 0,0 21 16,0 0-16,0-20 0,0 20 0,0 0 16,0-21-16,-22 1 0,22 20 0,0-21 15,0 0-15,0 0 0,0 1 16,22-22 0,-1 0-1,0 0-15,0-22 16,0 1-16</inkml:trace>
  <inkml:trace contextRef="#ctx0" brushRef="#br1" timeOffset="-190129.98">32216 5694 0,'21'0'15,"-42"21"1,21 0-1,-22 0-15,22 1 0,-21-1 16,0 0-16,21 0 16,0 0-16,0 0 0,0 1 15,0-1-15,21-21 32,0 0-32,1 0 0,-1 0 15,0 0-15,0-21 0,0 21 16,0-22-16,1 1 0,-1 0 0,-21 0 15,0 0-15,0 0 0,0-1 0,0 1 16,0 0-16,0 0 0,0 0 16,0 0-16,-21 21 15,-1 0-15,1 0 0,0 0 16,0 0-16,0 21 0,0 0 16,21 0-16,-22 0 15,1 0-15,21 1 16,0-1-16,21-21 15,1 0-15,-1 0 16</inkml:trace>
  <inkml:trace contextRef="#ctx0" brushRef="#br1" timeOffset="-189600.38">32533 5694 0,'0'0'16,"-21"21"15,21 0-31,0 0 16,-21 1-16,21-1 0,0 0 15,0 0-15,0 0 0,-21 0 16,21 1-16,0-1 0,21-21 47,-21-21-32,0-1-15,21 22 0,-21-21 0,21 0 16,-21 0-16,0 0 16,0 42 31,0 0-47,0 0 0,0 0 15,0 1-15,21-1 16,-21 0-16,21-21 0,1 21 15,-1-21 1,0 0-16,0 0 0,0 0 16,-21-21-16,21 0 0,-21 0 15,0-1-15,0 1 16,0 0-16,0 0 0,0 0 0,0 0 16,0-1-16,0 1 0,0 0 15,-21 0-15,0 0 16,0 21-1</inkml:trace>
  <inkml:trace contextRef="#ctx0" brushRef="#br1" timeOffset="-189323.54">32872 5461 0,'0'-21'16,"-21"21"-1,-1 21 1,22 0-16,0 0 0,0 1 0,0-1 16,-21 0-16,21 21 0,-21-21 0,21 1 15,0 20-15,-21-21 0,21 21 16,0-20-16,0-1 0,0 0 0,0 0 15,-21 0-15,21 0 0,0 1 16,0-1-16,0-42 47,0-1-47,21 22 0</inkml:trace>
  <inkml:trace contextRef="#ctx0" brushRef="#br1" timeOffset="-189069.17">32935 5440 0,'0'0'0,"0"21"31,0 0-31,0 0 16,0 1-16,0-1 0,0 21 15,0-21-15,0 22 0,0-22 16,0 21-16,0-21 0,-21 0 0,21 22 15,0-22-15,-21 0 0,21 0 16,0 0-16,0 1 0,0-1 16</inkml:trace>
  <inkml:trace contextRef="#ctx0" brushRef="#br1" timeOffset="-188897.27">32745 5800 0,'0'0'0,"-21"0"16,42 0 31,0 0-47,0 0 15,-21-21-15,21 21 0,0 0 16,1 0-16,-1 0 0</inkml:trace>
  <inkml:trace contextRef="#ctx0" brushRef="#br1" timeOffset="-188412.39">33147 5736 0,'0'-21'15,"-21"21"1,0 0 0,-1 21-16,1-21 15,21 21-15,0 1 0,-21-1 16,0-21-16,21 21 0,-21 0 0,21 0 16,0 0-16,0 1 15,0-1-15,21-21 31,0 0-15,0 0-16,0 0 0,1 0 16,-22-21-16,21-1 15,-21 1-15,21 21 0,-21-21 0,0 0 16,0 0-16,21 21 0,-21-21 16,0-1-16,0 1 15,0 42 16,0 1-31,-21-22 0,21 21 16,0 0-16,0 0 0,0 0 16,0 0-16,0 1 15,0-1 1,21-21 15,0 0-31,0 0 0</inkml:trace>
  <inkml:trace contextRef="#ctx0" brushRef="#br1" timeOffset="-187972.58">33337 5779 0,'-21'0'16,"0"0"-1,21 21-15,0 0 16,0 0-16,-21 0 15,21 0 17,0-42 15,0 0-32,0 0-15,0 0 16,0 0-16,21 21 0,-21-22 15,21 1-15,0 21 16,1 0-16,-1 0 16,0 0-16,-21 21 31,0 1-31,0-1 0,0 0 16,0 0-16,0 0 0,0 0 15,0 1-15,-21-1 16</inkml:trace>
  <inkml:trace contextRef="#ctx0" brushRef="#br1" timeOffset="-187449.24">33549 5800 0,'0'0'0,"-21"0"15,0 0-15,0 0 16,21 21-16,-22-21 16,22 21-16,-21-21 0,21 21 0,-21 0 15,0 1 1,21-1-16,0 0 15,21-21 1,0 0 0,0 0-16,1 0 15,-1 0-15,-21-21 16,0 0-16,21 21 0,-21-22 16,21 1-16,-21 0 0,21-21 0,-21 21 15,0-1-15,0-20 0,0 21 0,0-21 16,0-1-16,0 22 15,0 0-15,0-21 0,0 20 16,0 1-16,0 42 31,0 1-15,0-1-16,0 0 0,-21 21 0,21-21 16,0 1-16,-21 20 0,21-21 15,0 0-15,0 22 0,0-22 0,0 0 16,0 0-16,0 0 0,0 0 15,0 1-15,0-1 16,21-21 15,0 0-31,0-21 16</inkml:trace>
  <inkml:trace contextRef="#ctx0" brushRef="#br1" timeOffset="-187153.28">33761 5461 0,'0'0'0,"0"21"31,-21 0-31,21 1 0,-22-1 16,22 0-16,0 21 0,-21-21 0,21 1 15,0 20-15,0-21 0,0 0 16,-21 0-16,21 1 0,0-1 0,-21 0 16,21 0-16,0 0 0,0 0 15,0 1 1,0-44 31</inkml:trace>
  <inkml:trace contextRef="#ctx0" brushRef="#br1" timeOffset="-186485.96">33718 5821 0,'22'0'62,"-1"0"-62,-21-21 0,0 0 16,0-1-1,0 44 32,-21-22-47,21 21 16,-22 0-16,1 0 15,21 0-15,0 0 16,0 1 0,21-22 15,1 0-31,-1 0 16,0 0-16,0 0 0,0 0 15,0 0 1,-21-22-16,0 1 0,0 0 15,0 0-15,0 0 16,-21 42 31,21 0-47,-21-21 16,21 21-16,0 0 15,0 1-15,0-1 16,0 0-1,21 0 1,0-21-16,-21 21 16,0 0-1,-21-21 48,0 0-48,0 0 1,0 0-16,21-21 16,-21 21-16</inkml:trace>
  <inkml:trace contextRef="#ctx0" brushRef="#br1" timeOffset="-185357.93">29887 5059 0,'0'21'47,"21"-21"-31,1 21-16,-22 0 0,21 1 0,0-22 15,0 21-15,0 0 0,0 0 16,22 0-16,-22 0 0,0-21 16,0 22-16,0-1 0,1-21 0,-1 21 15,0-21-15,0 0 0,-21 21 16,21 0-16,0-21 16,-42 0 30,21-21-30,-21 21-16,21-21 0,-21 0 16,21 0-16</inkml:trace>
  <inkml:trace contextRef="#ctx0" brushRef="#br1" timeOffset="-185008.12">30057 4995 0,'0'0'0,"0"-21"15,0 42 17,0 1-17,0-1-15,0 0 16,21 0-16,0 0 0,-21 0 16,21 1-16,0-1 0,0 0 0,1 0 15,-1 0-15,0 0 16,0-21-16,0 22 0,0-1 0,1 0 15,-1 0-15,0 0 0,0 0 16,-21 1 0,21-22-1,-21-22 48,0 1-48</inkml:trace>
  <inkml:trace contextRef="#ctx0" brushRef="#br1" timeOffset="-184597.69">30416 5249 0,'0'-21'0,"0"42"78,0 1-62,0-1-16,22-21 16,-22 21-16,21-21 0,-21 21 15,0 0-15,21-21 0,-21 21 16,21-21-16,-21 22 0,0-1 31,0 0-31,0 0 16,-21-21-16,0 0 15,0 0-15,-22 21 0,22-21 16,0 0-16,-21 0 0,20 21 0,1-21 16,-21 0-16,21 0 0,0 22 15,-1-22-15,1 0 0,0 0 16,0 0-16,21 21 0,-21-21 15,0 0-15,-1 0 47</inkml:trace>
  <inkml:trace contextRef="#ctx0" brushRef="#br1" timeOffset="-183717.95">25463 5228 0,'0'0'0,"-21"0"16,0 0-16,0 0 0,0 0 16,0 0-16,-1 0 15,44-21 17,-1 21-32,0 0 15,21 0-15,1 0 0,-1 0 16,0 0-16,22 0 0,-1 0 0,22 0 15,0 0-15,-1 0 0,1 0 0,0 0 16,-1 0-16,-20 0 0,20 0 16,1 0-16,0 0 0,-22 0 0,22-21 15,-22 21-15,1 0 0,-22 0 16,1 0-16,-1 0 0,-21 0 16,0 0-16,0 0 0,1 0 0,-44 0 46,1 0-46,0 0 0,0 0 16,0 0-16,0 0 0,-1 0 16,1 21-16,-21-21 15,21 0-15</inkml:trace>
  <inkml:trace contextRef="#ctx0" brushRef="#br1" timeOffset="-183388.93">26437 5249 0,'-21'0'47,"21"22"-47,0-1 16,-21 0-16,21 0 15,0 0-15,0 0 0,0 1 16,0-1-16,0 0 16,0 0-16,0 0 15,0-42 32,0 0-31,0 0-16,0 0 15,0-1-15</inkml:trace>
  <inkml:trace contextRef="#ctx0" brushRef="#br1" timeOffset="-182840.72">26437 5271 0,'0'-22'16,"0"65"-16,0-64 0,0-22 16,21 43-16,-21 21 31,0 1-31,0-1 15,0 0-15,0 0 0,0 0 16,0 0-16,0 1 16,0-1-16,21-21 0,-21 21 15,0 0-15,0 0 32,-21-21-17,0 0-15,0 0 16,0 0-16,0 0 15,-1 0-15,1 0 0,21-21 16,-21 21-16,21-21 0,0 0 16,-21 21-16,21-21 15,-21 21-15,42 21 47,0-21-47,-21 21 16,0 0-16,21-21 0,0 21 0,1 0 15,-1 1 1,-21-1 0,21-21-16,0 0 15,0 0 1,0 0 0,-21-21-16,22 21 0,-22-22 15,21 1-15,0 21 0,-21-21 16,21 21-16,0 0 0,-21-21 15,21 21-15,-21-21 16,22 21-16,-1 0 16,0 0-1</inkml:trace>
  <inkml:trace contextRef="#ctx0" brushRef="#br1" timeOffset="-157337.27">17695 6604 0,'0'-21'32,"0"0"-32,0 0 15,0-1-15,0 1 16,0 0-16,0 0 0,-21 0 0,0 0 15,0-1-15,0 1 0,-1 21 16,1 0-16,0 0 0,0 0 16,0 0-16,0 0 0,-1 0 0,1 21 15,0 1-15,0-1 0,0 0 0,0 0 16,-1 0-16,1 22 0,21-22 16,0 21-16,-21-21 0,21 0 15,0 1-15,0-1 0,0 0 0,0 0 16,0 0-16,21-21 0,-21 21 0,21-21 15,1 0-15,-1 0 0,0 0 0,0 0 16,0 0-16,0-21 0,1 21 16,-1-21-16,21 0 0,-21 0 0,0 0 15,22-22-15,-22 22 0,0-21 0,0-1 16,0 1-16,-21 0 0,22-1 0,-22 1 16,21 0-16,-21-1 0,0 1 15,0 0-15,0-1 0,0 22 0,0-21 16,0 0-16,0 20 0,0 1 0,0 0 15,0 0-15,0 42 32,21 21-32,-21-20 0,0-1 15,0 21-15,0 0 0,0 1 0,0-1 16,0 0-16,0 1 0,-21-1 0,21 22 16,0-22-16,0-21 0,-21 21 15,21 1-15,0-22 0,-22 21 0,22-21 16,0 1-16,0-1 0,0 0 15,22-21 1,-1 0 0,0 0-16,0-21 15,-21 0-15,21 21 0</inkml:trace>
  <inkml:trace contextRef="#ctx0" brushRef="#br1" timeOffset="-156933.49">17928 6392 0,'0'-21'15,"0"0"-15,21 21 16,0-21 0,1 21-16,-1 0 15,0 0-15,-21 21 0,21 0 16,0 0-16,-21 1 0,21-1 15,-21 0-15,0 0 0,0 21 0,0-20 16,0-1-16,0 0 0,0 0 16,0 0-16,0 0 0,0 1 15,-21-44 17,21 1-32,0 0 15,0 0-15,0 0 0,0 0 16,0-1-16,0-20 0,0 21 15,0 0-15,0 0 0,0-1 0,21 22 16,1-21-16,-1 0 16,0 21-16,0 0 15,0 0 1,0 0-16,1 0 16,-1 0-16</inkml:trace>
  <inkml:trace contextRef="#ctx0" brushRef="#br1" timeOffset="-156689.83">18478 6329 0,'0'21'31,"0"0"-15,0 0-16,0 1 0,0-1 15,0 0-15,0 0 0,0 0 0,0 0 16,0 1-16,0-1 0,0 0 15,0 0-15,0 0 16,0 0-16,0 1 16,-21-22-16,0 0 15,21-22 1,0 1-16,0 0 16</inkml:trace>
  <inkml:trace contextRef="#ctx0" brushRef="#br1" timeOffset="-156497.08">18415 6244 0,'0'0'0,"-21"0"0,21-21 0,0 0 31,0 42 31,0 0-62,0 0 16,21-21-16</inkml:trace>
  <inkml:trace contextRef="#ctx0" brushRef="#br1" timeOffset="-156073.09">18690 6350 0,'0'-21'0,"0"42"47,0 0-47,0 0 16,0 1-16,0-1 0,21-21 0,-21 21 15,0 0-15,0 0 0,0 0 0,0 1 16,0-1-16,0 0 0,0 0 15,0 0 1,21-21 0,-21-21-1,22 21-15,-22-21 16,21 0-16,-21 0 0,0-22 0,0 22 16,21 0-16,-21 0 0,0-22 0,0 22 15,21 0-15,-21 0 16,21 0-16,0 21 47,-21 21-47,0 0 15,0 0 1</inkml:trace>
  <inkml:trace contextRef="#ctx0" brushRef="#br1" timeOffset="-155749.8">18859 6477 0,'22'0'16,"-1"0"0,0 0-1,0 0-15,-21-21 0,21 0 16,0 0-16,1-1 16,-22 1-16,0 0 15,0 0 1,0 42-1,-22-21-15,1 21 16,21 0-16,-21 1 0,21-1 0,0 0 16,-21 0-16,21 0 0,-21 0 0,21 1 15,0-1-15,0 0 0,0 0 0,0 0 16,0 0-16,21-21 31,0 0-31,0 0 16,0 0-16,1-21 15,-22 0-15,21 0 0,-21 0 16,21 21-16</inkml:trace>
  <inkml:trace contextRef="#ctx0" brushRef="#br1" timeOffset="-155369.02">19156 6308 0,'0'0'0,"21"0"16,0 0-1,0 21 1,0-21-16,-21 21 0,22 0 0,-1 0 16,0 1-16,-21-1 0,0 0 15,0 0-15,21-21 0,-21 21 16,0 0-16,0 1 0,0-1 0,0 0 16,0 0-16,0 0 0,0-42 46,0 0-30,0 0-16,0 0 16,0-1-16,0 1 0,21 0 0,-21-21 15,0 21-15,0-1 0,21 1 0,-21 0 16,22 21-16,-22-21 0,21 21 16,0 0-16,-21 21 31,0 0-16,21-21 1</inkml:trace>
  <inkml:trace contextRef="#ctx0" brushRef="#br1" timeOffset="-155189.12">19770 6414 0,'0'21'0</inkml:trace>
  <inkml:trace contextRef="#ctx0" brushRef="#br1" timeOffset="-154781.7">20214 6287 0,'0'0'0,"0"-22"15,0 1-15,0 0 16,-21 21 0,0 0-16,0 0 15,-1 0-15,1 21 16,0-21-16,0 21 0,0 1 0,21-1 15,-21-21-15,21 21 0,0 0 16,0 0-16,0 0 0,0 1 16,21-22-1,0 21-15,0-21 0,0 0 16,0 21-16,1-21 0,-1 21 16,0 0-16,-21 0 0,0 1 15,0-1 1,0 0-16,0 0 15,-21-21-15,0 21 0,-1-21 0,1 0 16,0 0-16,0 21 0,0-21 0,0 0 16,-1 0-16,1 0 0,0 0 15,21-21 1,0 0 0,21 0-1,0 21-15,1 0 0,-1-21 16,0 21-16</inkml:trace>
  <inkml:trace contextRef="#ctx0" brushRef="#br1" timeOffset="-154226.02">20405 6371 0,'0'0'16,"21"-21"0,-21 42 15,0 0-31,0 1 15,0-1-15,0 0 0,-21-21 0,21 21 16,0 0-16,0 0 0,0 1 16,-22-22-16,22 21 0,0 0 15,22-21 17,-22-21-17,21 21-15,-21-21 16,21-1-16,-21 1 0,21 21 15,0-21-15,-21 42 47,0 0-47,0 1 16,0-1-16,0 0 0,0 0 16,21 0-16,1-21 15,-1 21-15,0-21 16,0 0-16,0 0 0,0 0 15,1 0-15,-1 0 0,0-21 0,0 0 16,0 21-16,0-21 0,1 0 0,-1 0 16,-21-1-16,0 1 0,0 0 15,0-21-15,0 21 0,0-1 16,0 1-16,-21 21 16,-1-21-16,1 21 15,0 0-15,21 21 16,-21-21-16,21 21 0,0 1 15,0-1-15,21-21 32,0 0-32</inkml:trace>
  <inkml:trace contextRef="#ctx0" brushRef="#br1" timeOffset="-153992.65">20934 6308 0,'0'0'0,"21"0"0,-21 21 47,0 0-47,0 0 0,0 0 15,0 1-15,0-1 0,0 0 16,-21 0-16,21 0 16,0 0-16,0 1 15,0-44 16,0 1-15,0 0-16</inkml:trace>
  <inkml:trace contextRef="#ctx0" brushRef="#br1" timeOffset="-153817.75">20934 6202 0,'0'-21'15,"0"0"1,-21 21-1</inkml:trace>
  <inkml:trace contextRef="#ctx0" brushRef="#br1" timeOffset="-153525.33">21209 6033 0,'0'-22'0,"0"44"47,0-1-47,0 0 0,0 0 16,0 0-16,0 0 0,0 1 15,0-1-15,0 21 0,0-21 0,0 0 16,-21 1-16,21 20 0,0-21 0,-21 0 16,21 0-16,0 1 0,0-1 0,0 0 15,0 0-15,-22 0 0,22 0 16,0 1-16,0-44 47,0 1-47</inkml:trace>
  <inkml:trace contextRef="#ctx0" brushRef="#br1" timeOffset="-153357.42">21082 6392 0,'0'0'0,"21"0"31,0 0-15,0 0-16,1 0 0,-1 0 15,0-21-15,0 21 0,0 0 0,0 0 16,1-21-16,-1 21 0,0 0 16,0-21-16</inkml:trace>
  <inkml:trace contextRef="#ctx0" brushRef="#br1" timeOffset="-153105.58">21548 6244 0,'0'0'0,"-22"0"15,1 0 1,0 21 0,21 1-16,0-1 0,-21-21 15,21 21-15,-21 0 0,21 0 16,0 0-16,-21 1 0,21-1 0,0 0 16,0 0-16,0 0 15,0 0-15,0 1 0,0-1 16,21-21-1,0 0-15,0 0 16,0 0-16,0 0 0,1-21 16,-1-1-16,0 1 0</inkml:trace>
  <inkml:trace contextRef="#ctx0" brushRef="#br1" timeOffset="-152633.33">21738 6181 0,'0'21'0,"0"-42"0,0-22 0,0 22 0,0 0 0,0 0 16,0 0-16,-21 21 31,21 21-15,0 0-16,0 0 0,0 0 0,0 1 15,0-1-15,-21 0 0,21 0 0,0 0 16,0 0-16,0 22 0,0-22 0,0 0 16,-21 0-16,21 0 0,0 22 15,0-22-15,-22-21 0,22 21 0,-21 0 16,21 0-16,0 1 0,0-1 31,0-42-15,0-1-1,0 1-15,21 21 0,1-21 0,-22 0 16,21 0-16,0 0 0,-21-1 16,21 1-16,0 0 0,0 21 0,-21-21 15,22 21-15,-1-21 0,0 21 16,0 0-16,-21 21 15,21 0-15,-21 0 16,0 0-16,0 1 0,0-1 16,0 0-16,0 0 15,-21-21-15,21 21 0,0 0 0,-21 1 16,0-22 0,21 21-16,0-42 31,21-1-16,0 22-15,0-21 0,0 0 0</inkml:trace>
  <inkml:trace contextRef="#ctx0" brushRef="#br1" timeOffset="-152373.47">21971 6117 0,'0'0'0,"0"-21"0,-21 21 0,42 0 31,0-21-31,0 21 0,0 0 16,1 0-16,-1 0 15,0 0-15,0 0 0,0 0 0,0 0 16,1 0-16,-1 0 0,0 0 0,0 0 16,0 0-16,-21 21 31,-21-21-16,0 0-15,0 21 16</inkml:trace>
  <inkml:trace contextRef="#ctx0" brushRef="#br1" timeOffset="-152111.73">22140 6117 0,'0'21'31,"0"1"-31,-21-1 15,21 0-15,-21 0 16,21 0-16,0 0 0,0 1 0,0-1 16,-21 0-16,21 0 15,0 0-15,-21 0 0,21 1 0,0-1 16,0 0-16,0 0 16,-22-21-16,22 21 15,22-21 32,-1-21-31</inkml:trace>
  <inkml:trace contextRef="#ctx0" brushRef="#br1" timeOffset="-151648.05">22246 6329 0,'21'0'16,"-21"-21"-16,0 42 47,0 0-47,0 0 16,0 0-16,0 1 15,-21-1-15,21 0 16,0 0-16,0 0 15,21-21 17,0 0-32,1 0 0,-1-21 15,0 21-15,0-21 16,-21 0-16,21 21 0,0-21 0,1-1 16,-22 1-16,0 0 0,21 21 0,-21-21 15,0 0-15,21 21 0,-21-21 16,0-1-16,-21 22 15,0 0 1,-1 0-16,1 0 0,21 22 16,-21-22-16,21 21 0,-21-21 15,0 0-15,21 21 0,0 0 16</inkml:trace>
  <inkml:trace contextRef="#ctx0" brushRef="#br1" timeOffset="-151341.23">23050 6329 0,'0'0'0,"-21"0"16,0 0-16,0 0 15,21-21 1,0 0 15,21 21 0</inkml:trace>
  <inkml:trace contextRef="#ctx0" brushRef="#br1" timeOffset="-149929.09">21780 7049 0,'0'-22'0,"0"1"15,-21 42 32,21 1-47,0-1 16,0 0-16,0 0 0,-21 0 16,21 0-16,-21 1 0,21-1 0,0 0 15,0 0-15,0 0 16,0 0-1,21-42 1,0 0-16,0 0 16,-21 0-16,22 21 0,-22-21 15,21-1-15,-21 1 0,0 0 0,21 0 16,0 0-16,-21 42 31,0 0-15,0 0-16,0 0 0,0 1 15,21-22-15,-21 21 0,0 0 0,0 0 16,21 0-16,-21 0 0,22 1 16,-1-22-16,0 0 0,0 0 15,0 0-15,0 0 16,1 0-16,-1-22 0,-21 1 0,21 21 16,0-21-16,-21 0 0,0 0 0,0 0 15,0-1-15,0 1 0,0 0 0,0 0 16,0 0-16,0 0 0,0-1 15,0 1-15,-21 21 16,0 0-16,21 21 16,0 1-1,-21-1-15,21 0 16,0 0 0</inkml:trace>
  <inkml:trace contextRef="#ctx0" brushRef="#br1" timeOffset="-149705.45">22310 7027 0,'0'22'32,"0"-1"-32,-22-21 15,22 21-15,0 0 0,0 0 16,0 0-16,0 1 0,0-1 15,0 0 1</inkml:trace>
  <inkml:trace contextRef="#ctx0" brushRef="#br1" timeOffset="-149529.54">22267 6922 0,'0'0'0,"0"-22"0,-21 22 0,21 22 47,0-1-31,0 0-16,21-21 15,-21 21-15,21-21 16,1 21-16</inkml:trace>
  <inkml:trace contextRef="#ctx0" brushRef="#br1" timeOffset="-149113.78">22691 7049 0,'0'0'0,"-22"21"0,1-21 16,21 21-16,0 0 0,-21-21 15,21 21-15,0 0 0,0 1 16,-21-1-16,21 0 16,0 0-16,0 0 15,21-42 32,-21 0-47,21 21 16,-21-21-16,0 0 0,21-1 0,1 1 15,-1 0-15,0 0 0,0 0 16,-21 0-16,21 21 0,0 0 16,1-22-16,-1 22 0,0 0 15,0 0-15,0 0 0,-21 22 16,21-1-16,-21 0 0,0 0 16,0 0-16,0 0 15,0 1-15,0-1 16,0 0-16,0 0 15,22-21 17</inkml:trace>
  <inkml:trace contextRef="#ctx0" brushRef="#br1" timeOffset="-148585.93">23304 7112 0,'0'-21'16,"0"0"-16,-21 21 0,0 0 16,0-21-16,0 21 15,0 0-15,-1 0 16,1 21-16,0-21 16,21 21-16,-21-21 0,21 21 0,0 0 15,-21 0-15,21 1 0,-21-22 0,21 21 16,0 0-16,0 0 0,0 0 15,0 0-15,21-21 16,0 0-16,0 0 16,0 0-16,0 0 0,1 0 15,-1-21-15,0 0 16,0 21-16,-21-21 0,21 0 0,0 0 16,-21-1-16,0 1 0,22 0 15,-22 0-15,21 0 0,-21 0 0,0-1 16,0 1-16,0 0 0,0 0 0,0-21 15,0 20-15,0 1 0,0 0 0,0 0 16,0 0 0,0 42-1,0 0-15,0 0 16,0 0-16,0 1 0,0-1 0,0 0 16,0 0-16,0 0 0,0 0 0,0 1 15,0-1-15,-21 0 16,21 0-16,0 0 0,-22 0 0,22 1 15,0-1-15,0 0 0,0 0 16,0 0-16,22-21 31,-1 0-31,0 0 0,0-21 0</inkml:trace>
  <inkml:trace contextRef="#ctx0" brushRef="#br1" timeOffset="-148149.18">23812 7049 0,'0'0'0,"-21"0"31,0 0-15,0 0-16,0 0 16,0 21-16,-1 0 15,22 0-15,-21 0 16,0 0-16,21 1 0,0-1 15,0 0-15,0 0 16,0 0-16,21-21 31,0 0-31,1 0 16,-1 0-16,0 0 0,0 0 16,0 0-16,-21-21 0,21 21 0,1-21 15,-1 21-15,-21-21 0,0 0 0,21-1 16,-21 1-16,0 0 15,0 0-15,0 0 0,0 0 16,-21 21 0,0 0-1,-1 0-15,1 0 0,0 0 16,0 21-16,21 0 16,21-21 15,0 0-31</inkml:trace>
  <inkml:trace contextRef="#ctx0" brushRef="#br1" timeOffset="-147577.52">24257 6985 0,'0'0'0,"0"-21"16,0 42 15,0 0-31,-21 0 0,21 1 16,0-1-16,-21 0 15,21 0-15,0 0 0,0 0 16,0 1-16,0-1 16,0 0-1,21-21 1,0 0-16,-21-21 15,21 21-15,0-21 0,-21-1 16,21 22-16,1-21 0,-22 0 0,21 0 16,0 21-16,-21-21 0,21 0 15,-21-1-15,21 22 0,0-21 0,-21 42 47,0 1-47,0-1 16,-21-21-16,21 21 0,0 0 0,0 0 15,0 0-15,0 1 0,0-1 16,0 0 0,21-21-16,1 0 15,-1 0-15,0 0 0,0 0 16,0 0-16,0 0 0,1-21 0,-1 0 16,0-1-16,0 22 15,-21-21-15,0 0 0,0 0 16,21 21-16,-21-21 0,0 0 0,0-1 15,0 1-15,0 0 16,-21 21 0,0 0-1,21-21-15,-21 21 0,0 0 16</inkml:trace>
  <inkml:trace contextRef="#ctx0" brushRef="#br1" timeOffset="-146725.48">18203 6900 0,'0'0'16,"-21"0"-16,42 0 46,0 0-46,22 0 16,-22 0-16,21 0 0,-21 0 0,22 0 16,-1 0-16,22 0 0,-22 0 15,21 0-15,1 0 0,-1 0 16,22 0-16,-21 0 0,20 0 0,22 0 16,-21 0-16,21 0 0,21 0 0,-22 0 15,1 0-15,21 0 0,-21 0 0,21 0 16,0 0-16,0-21 0,0 21 15,0 0-15,0 0 0,0-21 0,0 21 16,-21-21-16,0 21 0,0 0 0,-22 0 16,1-21-16,0 21 0,-1 0 0,-20 0 15,-22-21-15,22 21 0,-22 0 16,-21 0-16,0 0 0,0 0 0,1 0 16,-1-22-16,0 44 78,0-22-78</inkml:trace>
  <inkml:trace contextRef="#ctx0" brushRef="#br1" timeOffset="-145961.56">21886 7620 0,'0'0'0,"-21"0"16,-21 0-1,63 0 17,0 0-32,21 0 15,-20 0-15,-1 0 0,21 0 16,-21 0-16,22 0 0,20 0 0,-21 0 16,22 0-16,-1-21 0,22 21 15,0 0-15,-1 0 0,22-21 16,0 21-16,21 0 0,-21 0 0,0 0 0,0 0 15,21-21-15,-22 21 0,1 0 16,21 0-16,-21 0 0,-21 0 0,21 0 16,-22 0-16,1 0 0,0 0 15,-22 0-15,1 0 0,-22 0 0,21 0 16,-41-22-16,20 22 0,-21 0 0,0 0 16,0 0-16,-21-21 78</inkml:trace>
  <inkml:trace contextRef="#ctx0" brushRef="#br1" timeOffset="-134741.28">11980 7980 0,'0'-21'31,"-21"21"188,21 21-219,-21-21 0</inkml:trace>
  <inkml:trace contextRef="#ctx0" brushRef="#br1" timeOffset="-131601.36">12150 8107 0,'-22'0'47,"1"0"-16,0 0-16,0 0-15,0 0 16,0 0-16,21 21 16,-22-21-16,1 0 0,0 0 15,0 0-15,0 0 0,0 0 16,-1 0-16,1 0 16,0 0-16,0 0 15,0 0-15,0 0 16,-1 0-16,1 0 15,0 0-15,0 0 32,42 0 61,0 0-93,0 0 16,1 0-16,-1 0 0,0 0 0,0 0 16,0 0-16,22 0 0,-22 0 0,21 0 15,-21 0-15,22 0 0,-1 0 16,-21 0-16,21 0 0,1 0 0,-1 0 16,0 0-16,-20 0 0,20 0 0,0 0 15,1 0-15,-1 0 0,0 0 0,1 0 16,-1 21-16,0-21 0,1 0 0,-1 0 15,0 0-15,1 0 0,-1 0 0,0 0 16,1 0-16,-22 0 0,21 21 16,0-21-16,-20 0 0,20 0 15,-21 0-15,0 0 0,22 0 0,-22 0 16,0 0-16,0 0 0,0 22 0,0-22 16,1 0-16,-1 0 15,0 0 1,0 0-1,-21-22 17,-21 1-17,0 21-15,21-21 16,-21 21-16,-1 0 0,1-21 0,0 21 16,0-21-16,-21 21 0,20-21 0,1 21 15,-21 0-15,21-22 0,-22 1 16,22 21-16,-21-21 0,21 21 0,0 0 15,-1-21-15,1 21 0,0 0 0,0 0 16,0-21-16,0 21 0,-1 0 16,44 21 46,-1 0-46,0-21-16,0 0 0,0 21 0,0-21 15,1 21-15,20-21 0,-21 22 0,21-22 16,-20 0-16,20 0 0,-21 0 0,21 21 16,-20-21-16,20 0 0,-21 0 15,0 0-15,0 0 0,22 0 0,-22 0 16,0 0-16,0 21 0,0-21 16,1 0-1,-22 21 1,0 0-1,-22-21-15,1 21 0,0-21 16,0 22 0,0-22-16,0 21 0,-1 0 0,1-21 15,-21 21-15,21 0 0,-22 0 0,22-21 16,-21 22-16,21-1 0,-22 0 0,22-21 16,-21 21-16,21 0 0,0-21 0,-1 21 15,1 1-15,0-22 0,21 21 0,-21-21 16,0 0-16,21 21 0,-21-21 0,21 21 15,-22-21 1,44 0 31,-1-21-31,0 0-16,0 21 0,0-21 0,0-1 15,22 22-15,-22-21 0,21 0 0,-21 0 16,22 0-16,-22 0 0,21-1 0,1 1 15,-22 21-15,0-21 0,21 21 0,-21 0 16,1-21-16,-1 21 16,0 0-16,-21 21 78,-21-21-47,0 0-31,-1 0 0,22-21 16</inkml:trace>
  <inkml:trace contextRef="#ctx0" brushRef="#br1" timeOffset="-125461.05">14817 7938 0,'0'-22'31,"0"1"-15,0 0-1,0 0 1,0 0 0,0 0-1,0-1-15,0 1 16,0 0 0,0 42 30,0 0-46,0 1 16,0-1-16,0 0 0,0 21 16,0-21-16,0 22 0,0-22 0,0 21 15,0 1-15,0-22 0,0 21 0,0 0 16,0-20-16,0 20 0,-22-21 0,22 0 16,0 0-16,0 1 0,0-1 0,0 0 15,0 0-15,0-42 63,0 0-63,0 0 15,0-1-15,0 1 0,0 0 0</inkml:trace>
  <inkml:trace contextRef="#ctx0" brushRef="#br1" timeOffset="-125093.08">14753 7853 0,'0'0'0,"0"-21"0,-21 21 15,21-21-15,0-1 16,0 1 0,0 0-16,21 21 15,0 0-15,0 0 0,1-21 16,-1 21-16,21 0 0,-21 0 15,0 0-15,1 0 0,20 0 0,-21 21 16,0 0-16,0-21 0,1 21 0,-1 1 16,0-22-16,-21 21 0,0 0 0,0 0 15,0 0-15,0 0 0,0 1 0,-21-1 16,0 0-16,-22 0 0,22 0 0,0-21 16,0 21-16,0 1 0,-1-1 15,1-21-15,0 21 0,0-21 16,21-21 31,21 21-47,0-21 0,-21-1 15,21 22-15</inkml:trace>
  <inkml:trace contextRef="#ctx0" brushRef="#br1" timeOffset="-124533.34">15346 7705 0,'0'-21'0,"0"42"47,0 0-47,0 0 0,0 0 15,0 0-15,0 1 0,0-1 0,0 21 16,0-21-16,0 0 0,0 22 15,0-22-15,0 0 0,0 21 0,0-20 16,0-1-16,0 0 0,0 0 0,0 0 16,-21 0-16,21 1 0,0-1 0,0 0 15,0 0-15,0 0 0,0 0 32,0-42-1,0 0-16,0 0-15,21 0 0,-21 0 16,0-22-16,21 22 0,0 0 0,-21 0 16,21 0-16,0-1 0,-21 1 0,22 21 15,-1-21-15,0 21 0,0 0 16,0 0-16,0 0 0,1 0 16,-1 0-16,-21 21 0,21 0 15,0 1-15,-21-1 0,0 0 16,0 0-16,0 0 0,0 0 15,0 1-15,0-1 0,0 0 16,0 0-16,0 0 16,0 0-16,0 1 15,0-44 32,0 1-47,0 0 0</inkml:trace>
  <inkml:trace contextRef="#ctx0" brushRef="#br1" timeOffset="-124105.59">15938 8001 0,'-21'0'31,"0"0"-31,21 21 0,-21-21 0,21 21 16,-21 1-16,0-1 0,21 0 0,-22 0 16,22 0-16,0 0 0,-21 1 15,21-1-15,-21 0 0,21 0 16,0 0-16,0 0 0,0 1 0,0-1 16,21-21-1,0 0-15,1 0 0,-1 0 0,0 0 16,0 0-16,0 0 0,0 0 15,1-21-15,-1 21 0,-21-22 0,21 1 16,0 21-16,-21-21 0,0 0 16,0 0-16,0 0 0,0-1 0,0 1 15,0 0-15,0 0 0,0 0 0,-21 0 16,0-1-16,0 1 0,-1 21 16,1-21-16,0 21 0,0 0 15,0 0-15,0 21 0,-1-21 16,22 21-16,-21 1 0,21-1 15,-21-21-15,21 21 0,0 0 0,0 0 16,21 0 0,0-21-16</inkml:trace>
  <inkml:trace contextRef="#ctx0" brushRef="#br1" timeOffset="-123489.05">16298 7938 0,'0'0'0,"-21"0"16,0 0-1,21 21-15,0 0 16,0 0-16,0 0 0,-21 0 15,21 1-15,0-1 0,0 0 0,-21 0 16,21 0-16,0 0 0,0 1 0,0-1 16,0 0-16,0 0 0,-22 0 15,22 0-15,0 1 32,0-44-1,0 1-16,0 0-15,0 0 16,0 0-16,0 0 0,22-1 0,-22 1 16,0 0-16,21 0 0,0 0 15,0 0-15,-21-1 0,21 1 0,0 0 16,1 0-16,-1 21 0,0 0 16,0-21-16,0 21 0,0 0 0,1 0 15,-1 0-15,0 21 16,0-21-16,-21 21 0,0 0 0,0 0 15,0 1-15,0-1 0,0 0 16,0 0-16,0 0 0,0 0 0,0 1 16,0-1-16,0 0 0,0 0 15,0 0-15,-21 0 0,21 1 16,-21-22-16,21 21 16,0-42 30,0-1-30,21 1-16,0 21 16</inkml:trace>
  <inkml:trace contextRef="#ctx0" brushRef="#br1" timeOffset="-122890.14">16785 8107 0,'0'0'0,"21"0"31,0 0-16,1 0-15,-1-21 16,0 21-16,-21-21 0,21 21 0,-21-22 16,21 22-16,-21-21 0,21 21 0,-21-21 15,0 0-15,22 0 0,-1 0 16,-21-1-16,0 1 16,0 0-1,0 0 1,-21 21 15,-1 0-31,1 0 16,0 0-16,0 21 0,0 0 15,0 0-15,-1 1 16,22-1-16,-21 0 0,0 0 0,21 0 16,0 0-16,-21 1 0,0-1 0,21 0 15,0 0-15,0 0 0,0 0 0,0 1 16,0-1-16,0 0 15,0 0-15,21-21 16,0 0-16,0 0 0,0 0 16,1 0-16,-1 0 0,0 0 15,0 0-15,0 0 0,0 0 16,-21-21-16,22 21 16,-22-21-16,21 21 15</inkml:trace>
  <inkml:trace contextRef="#ctx0" brushRef="#br1" timeOffset="-116133.58">13822 9758 0,'-21'0'16,"-1"0"-16,1 0 15,0 0 1,0 0-16,0 0 16,0 0-16,-1 0 15,1 0 1,0 0-16,0 0 0,0 0 16,42 0 46,0 0-62,0 0 0,22 0 0,-22 0 16,21 0-16,-21 0 0,22 0 0,-1 0 15,0 0-15,1 0 0,-1 0 16,0 0-16,22 0 0,-22 0 0,0 0 16,22 0-16,-22 0 0,1 0 0,20 0 15,-21 0-15,1 0 0,-1 0 0,-21 0 16,22 0-16,-1 0 15,-21 0-15,0-21 0,22 21 0,-22 0 16,0 0-16,0 0 16,-21-21 15,-21 21-15,0 0-16,21-22 0,0 1 15,-21 21-15,-1-21 16,1 21-16,21-21 0,-21 21 0,0-21 15,0 21-15,0 0 16,21-21-16,-22 21 0,1-22 16,0 22 15,42 0 0,0 0-31,1 22 16,-1-22-16,0 0 0,0 0 15,0 21-15,0-21 0,1 0 16,-1 0-16,0 0 0,0 0 0,0 0 16,0 0-16,1 21 15,-1-21-15,0 0 16,0 0-16,-21 21 0,0 0 31,0 0-31,0 1 0,-21-22 16,0 21-16,0 0 0,-1 0 0,22 0 15,-21-21-15,0 21 0,-21 1 0,21-1 16,-1 21-16,-20-21 0,21 0 0,0 1 16,-22-1-16,22-21 0,0 21 15,0 0-15,0 0 0,0 0 0,21 1 16,-22-22 0,22 21-16,0-42 46,0-1-46,22 1 0</inkml:trace>
  <inkml:trace contextRef="#ctx0" brushRef="#br1" timeOffset="-111413.7">15917 9694 0,'21'-21'31,"1"0"-31,-22 0 15,21 21-15,0-21 0,-21 0 16,0-1-16,0 1 16,0 0-1,-21 21-15,0 0 16,-1 0-16,1 0 0,0 0 16,0 0-16,0 0 0,0 21 15,-1 0-15,1 1 0,0-1 16,21 0-16,-21 0 0,21 0 0,-21 22 15,21-22-15,-21 0 0,21 0 0,0 0 16,0 0-16,0 1 0,0-1 16,0 0-16,0 0 0,0 0 15,21-21-15,0 0 0,0 0 0,0 0 16,0 0-16,1 0 0,-1 0 16,0-21-16,0 21 0,0-21 15,0 0-15,1 0 0,-1-1 16,21 1-16,-21-21 0,0 21 0,1 0 15,-1-22-15,0 22 0,0-21 0,-21-1 16,21 22-16,-21-21 0,0 21 0,0 0 16,0-22-16,0 22 0,0 0 0,0 0 15,0 0-15,0-1 16,-21 22 0,21 22-16,-21-1 15,21 0-15,0 0 0,0 0 16,0 22-16,0-22 0,0 0 0,0 21 15,0-21-15,0 1 16,0-1-16,0 21 0,0-21 0,0 0 16,0 1-16,0-1 0,0 0 0,0 0 15,0 0-15,21-21 0,0 0 16,0 0 0,1 0-16,-22-21 15,21 21-15,-21-21 0</inkml:trace>
  <inkml:trace contextRef="#ctx0" brushRef="#br1" timeOffset="-110989.95">16341 9546 0,'-22'0'15,"22"-21"-15,0 0 16,22 0-1,-1 21-15,0 0 16,0 0-16,0 0 0,0 0 16,1 0-16,-1 21 0,0 0 0,0-21 15,0 21-15,0 0 0,-21 1 0,0-1 16,22 0-16,-22 0 0,0 0 0,0 22 16,0-22-16,0 0 0,0 0 0,0 0 15,0 0 1,0-42 15,0 0-31,0 0 16,0 0-16,0 0 0,0-22 0,0 22 15,0 0-15,21-21 0,-21 20 16,21 1-16,-21 0 0,0 0 0,21 0 16,0 0-16,0 21 15,1 0 1,-1 0-1,-21 21-15,21-21 16,-21 21-16,21-21 16</inkml:trace>
  <inkml:trace contextRef="#ctx0" brushRef="#br1" timeOffset="-110747.78">16954 9483 0,'0'21'47,"0"0"-47,0 0 0,0 0 15,0 1-15,0-1 16,0 0-16,0 0 16,0 0-16,0 0 0,0 1 15,-21-22 1,21-22-1,0 1 1</inkml:trace>
  <inkml:trace contextRef="#ctx0" brushRef="#br1" timeOffset="-110561.39">16933 9377 0,'0'0'0,"0"-21"0,-21 21 15,42 0 32,0 0-31,1 0-16,-22 21 16,21-21-16</inkml:trace>
  <inkml:trace contextRef="#ctx0" brushRef="#br1" timeOffset="-110201.59">17166 9440 0,'0'22'0,"0"-1"16,0 0 0,0 0-16,0 0 0,0 0 15,0 1-15,21-1 0,-21 0 16,0 0-16,0 0 15,21 0-15,-21 1 16,22-22-16,-1 0 31,0-22-15,0 22-16,-21-21 0,21 0 16,-21 0-16,21 0 0,1 0 15,-22-1-15,21 1 0,-21 0 0,21 0 16,0 0-16,-21 0 0,0-1 0,21 22 15,-21-21-15,21 21 0,-21 21 47,0 1-47,0-1 16</inkml:trace>
  <inkml:trace contextRef="#ctx0" brushRef="#br1" timeOffset="-109833.8">17632 9567 0,'21'0'16,"0"-21"-16,0 0 16,0 0-16,-21 0 15,22 21-15,-1-21 0,-21-1 16,0 1-16,21 21 15,-21-21-15,-21 21 32,0 0-32,21 21 0,-22-21 0,1 21 15,0 1-15,0-22 0,0 21 0,21 0 16,0 0-16,-21 0 0,21 0 16,-22 1-16,22-1 0,0 0 15,0 0-15,0 0 0,0 0 16,22-21-16,-22 22 15,21-22-15,-21 21 0,21-21 16,0 0-16,0 0 16,0 0-16,1 0 15,-1 0-15,0-21 0,0 21 16</inkml:trace>
  <inkml:trace contextRef="#ctx0" brushRef="#br1" timeOffset="-109409.83">17992 9440 0,'0'0'0,"-22"-21"16,44 21 31,-1 21-47,0 1 15,0-22-15,-21 21 16,0 0-16,21 0 0,-21 0 15,0 0-15,21 1 0,-21-1 16,0 0-16,0 0 0,0 0 16,0 0-16,0 1 0,0-1 15,-21-21-15,21 21 0,0-42 32,0 0-17,0-1-15,0 1 16,21 0-16,-21-21 0,0 21 15,22-1-15,-22 1 0,21 0 0,0 0 16,-21 0-16,21 0 0,0-1 16,-21 1-16,21 21 15,1 0-15,-1 0 0,0 0 47,-21 21-47,21 1 16</inkml:trace>
  <inkml:trace contextRef="#ctx0" brushRef="#br1" timeOffset="-109177.96">18584 9589 0,'-21'0'16</inkml:trace>
  <inkml:trace contextRef="#ctx0" brushRef="#br1" timeOffset="-108437.14">19367 9462 0,'0'0'0,"22"-22"31,-1 22-31,-21-21 16,21 0-16,0 21 0,0-21 0,-21 0 15,21 0-15,-21-1 16,-21 22 0,0 0-16,0 0 0,0 0 0,-22 0 15,22 0-15,0 22 0,0-22 16,-21 21-16,20-21 0,1 21 0,21 0 16,-21-21-16,21 21 0,0 0 0,0 1 15,0-1-15,0 0 16,21-21-16,0 21 0,1 0 15,-1-21-15,0 21 0,0-21 16,0 22-16,0-22 0,1 21 0,-1 0 16,0-21-16,-21 21 0,0 0 15,0 0-15,0 1 0,0-1 16,-21-21-16,0 0 0,-22 21 16,22-21-16,0 0 0,0 0 15,0 0-15,-22 0 0,22 0 0,0 0 16,0 0-16,0 0 0,-1-21 15,1 0-15,21-1 16,-21 22-16,21-21 16,0 0 15,21 21-31,0 0 16</inkml:trace>
  <inkml:trace contextRef="#ctx0" brushRef="#br1" timeOffset="-107848.47">19748 9398 0,'-21'0'15,"21"21"-15,-21 0 16,21 1-16,0-1 0,-21-21 0,21 21 15,0 0-15,0 0 0,0 0 0,0 1 16,-21-1-16,21 0 0,0 0 16,0 0-16,0 0 0,0 1 15,0-44 17,21 22-32,-21-21 0,0 0 15,21 21-15,0-21 0,-21 0 16,21 0-16,-21-1 0,0 1 15,22 0-15,-1 21 0,-21-21 0,21 21 16,0 0 0,0 0-16,-21 21 15,0 0-15,0 0 0,0 1 16,0-1-16,0 0 16,0 0-16,21 0 0,-21 0 15,0 1-15,22-22 0,-1 0 0,0 0 16,0 0-16,0 0 0,0 0 15,1 0-15,-1 0 0,0 0 0,0-22 16,0 1-16,0 0 0,1 21 16,-22-21-16,0 0 0,0 0 15,0-1-15,0-20 0,0 21 0,0 0 16,0 0-16,0-1 0,-22 1 0,22 0 16,-21 0-16,0 21 0,0-21 15,0 21 1,21 21-16,0 0 15,0 0-15,0 0 16,0 1-16,0-1 0,21-21 16,0 0-1</inkml:trace>
  <inkml:trace contextRef="#ctx0" brushRef="#br1" timeOffset="-107621.58">20426 9398 0,'-21'0'16,"21"21"-16,-22 0 15,22 1-15,0-1 0,0 0 16,0 0-16,0 0 0,0 0 16,-21-21-16,21 22 0,0-1 15,0 0-15,0 0 0,0-42 31,0 0-15,21 0-16</inkml:trace>
  <inkml:trace contextRef="#ctx0" brushRef="#br1" timeOffset="-107448.66">20405 9229 0,'0'0'0,"0"-21"0,-22 21 0,22-22 16,-21 22-16,21 22 62,21-22-62,1 21 16,-1-21-16,0 0 0</inkml:trace>
  <inkml:trace contextRef="#ctx0" brushRef="#br1" timeOffset="-107157.83">20807 9186 0,'0'-21'16,"-21"21"0,21 21-16,0 1 0,0-1 15,0 0-15,0 0 0,0 0 16,-22 0-16,22 1 0,0 20 0,-21-21 15,21 0-15,0 22 0,0-22 0,-21 0 16,21 0-16,0 21 0,-21-20 16,21-1-16,0 0 0,0 0 15,21-21 1,0 0 0,0 0-16,-21-21 0,0 0 15,22 21-15,-1-21 16</inkml:trace>
  <inkml:trace contextRef="#ctx0" brushRef="#br1" timeOffset="-106989.95">20680 9440 0,'21'0'15,"0"0"1,0 0-16,0 0 0,1 0 15,-1 0-15,21 0 0,-21 0 0,0 0 16,1-21-16,-1 21 0,21-21 16</inkml:trace>
  <inkml:trace contextRef="#ctx0" brushRef="#br1" timeOffset="-106705.09">21209 9292 0,'-21'0'16,"42"0"-16,-63 0 0,20 0 0,1 0 15,0 0-15,0 21 0,0 1 16,0-1 0,-1 0-16,22 0 0,0 0 0,0 0 15,0 1-15,0-1 0,-21 0 0,21 0 16,0 0-16,0 0 0,0 1 15,0-1-15,21 0 0,1 0 16,-1-21-16,0 0 16,0 0-16,0 0 0,0 0 0,1 0 15,-1 0-15,0-21 0,21 0 0,-21 21 16</inkml:trace>
  <inkml:trace contextRef="#ctx0" brushRef="#br1" timeOffset="-106237.58">21421 9186 0,'0'0'0,"0"-21"0,0-42 16,-22 63 0,22 21-1,0 0-15,0 0 16,0 22-16,0-22 0,-21 0 0,21 21 16,0-21-16,-21 22 0,21-22 0,0 0 15,0 21-15,0-20 0,0-1 16,-21 21-16,21-21 0,0 0 0,0 1 15,0-1-15,0 0 0,0 0 16,0 0-16,-21-21 16,21-21 15,0 0-31,0 0 16,0 0-16,0-1 0,0 1 0,21 0 15,0 0-15,0 0 0,-21-22 0,21 22 16,1 21-16,-1-21 0,21 0 0,-21 0 15,0 21-15,1 0 0,-1 0 0,0 0 16,0 0-16,0 0 0,-21 21 16,0 0-16,0 0 0,0 0 15,0 1-15,0-1 0,0 0 16,0 0-16,0 0 0,0 0 0,0 1 16,-21-1-16,0-21 0,21 21 0,-21 0 15,21 0-15,21-21 47,0-21-47,0 21 0,0-21 0,1 0 16</inkml:trace>
  <inkml:trace contextRef="#ctx0" brushRef="#br1" timeOffset="-105976.72">21886 9250 0,'0'0'16,"-21"0"-16,-42 0 16,63-21-16,21 0 15,0 21-15,0 0 0,0 0 16,0 0-16,1 0 0,-1 0 16,21-22-16,-21 22 0,0 0 0,1 0 15,-1 0-15,0 0 0,0 0 16</inkml:trace>
  <inkml:trace contextRef="#ctx0" brushRef="#br1" timeOffset="-105697.89">21992 9208 0,'0'0'0,"-21"21"15,21 0 1,0 0-16,-21-21 16,21 21-16,0 0 0,0 1 15,0-1-15,0 0 16,-21 0-16,21 0 0,-22 0 0,22 1 16,0-1-16,0 0 0,-21 0 0,21 0 15,-21 0-15,21 1 0,-21-1 0,21 0 16,0 0-1,0 0-15,0 0 16,21-21 15,-21-21-31,21 21 0,0-21 16,1 0-16,-1 21 0</inkml:trace>
  <inkml:trace contextRef="#ctx0" brushRef="#br1" timeOffset="-105349.45">22098 9462 0,'0'0'0,"0"-22"15,0 44 32,0-1-47,0 0 16,0 0-16,0 0 0,-21 0 16,21 1-16,0-1 15,0 0-15,0 0 16,21-21-1,0 0-15,0 0 0,0 0 16,1 0-16,-1 0 0,0-21 0,-21 0 16,21 21-16,0-21 15,-21-1-15,0 1 0,21 0 0,-21 0 16,0 0-16,0 0 0,0-1 16,0 1-16,-21 0 15,0 21-15,0 0 0,0 0 16,0 0-16,-1 21 15,1 0-15,0-21 16,21 22-16,0-1 16</inkml:trace>
  <inkml:trace contextRef="#ctx0" brushRef="#br1" timeOffset="-105157.56">22542 9483 0,'-21'0'16,"0"0"-16,42 0 78</inkml:trace>
  <inkml:trace contextRef="#ctx0" brushRef="#br1" timeOffset="-104385.08">23135 9419 0,'0'21'47,"-21"1"-47,21-1 16,0 0-16,0 0 0,-21-21 0,21 21 15,-21 0-15,-1 1 0,22-1 0,0 0 16,-21-21-16,42 0 47,-21-21-47,22 0 0,-1 21 0,0-22 16,-21 1-16,21 0 0,0 0 15,-21 0-15,21 21 0,-21-21 0,22 21 16,-22-22-16,21 22 0,0 22 31,-21-1-31,0 0 0,0 0 0,21 0 16,-21 0-16,0 1 0,0-1 0,0 0 15,21 0-15,-21 0 0,21-21 16,-21 21-16,22 1 0,-1-22 0,0 0 16,0 0-16,0 0 0,22 0 15,-22 0-15,0-22 0,21 1 0,-21 21 16,1-42-16,-1 21 0,0 0 0,0-1 15,0-20-15,-21 21 16,0-21-16,0 20 0,0 1 0,0 0 16,0 0-16,-21 0 0,0 0 0,0 21 15,0 0-15,-1 0 0,1 0 0,0 0 16,0 0-16,0 0 0,0 21 0,21 0 16,-22 0-16,22 0 15,0 0-15,0 1 0,0-1 16,0 0-16,22-21 0,-1 0 15,0 0-15,0 0 0</inkml:trace>
  <inkml:trace contextRef="#ctx0" brushRef="#br1" timeOffset="-104165.47">23982 9398 0,'-21'0'0,"-1"0"16,1 0-16,21 21 15,-21-21-15,0 21 0,21 1 0,0-1 16,-21 0-16,21 0 0,-21-21 16,21 21-16,0 0 0,-22-21 0,22 22 15,0-1 1,0-42 15,0-1-31,22 1 0</inkml:trace>
  <inkml:trace contextRef="#ctx0" brushRef="#br1" timeOffset="-104009.56">23918 9292 0,'0'0'0,"0"-21"0,0 0 0,-21 21 15,21-21-15,-21 21 16,21 21 15,0 0-15,21-21-16,0 21 0,-21 0 15,21-21-15,1 0 0</inkml:trace>
  <inkml:trace contextRef="#ctx0" brushRef="#br1" timeOffset="-103593.72">24172 9356 0,'0'21'0,"0"0"16,0 0-16,-21 0 15,21 1 1,0-1-16,0 0 0,0 0 16,-21-21-16,21 21 0,-21 0 31,21-42 0,0 0-15,0 0-16,0 0 0,21 21 0,0-21 15,-21-1-15,21 1 0,0 0 0,1 0 16,-1 0-16,0 0 0,0 21 0,0 0 16,0-22-16,1 22 0,20 0 15,-21 0-15,0 0 0,0 0 0,1 22 16,-1-1-16,-21 0 0,0 0 0,0 0 16,0 0-16,0 1 15,0-1-15,0 0 0,-21 0 0,21 0 16,-22-21-16,1 21 0,0 1 15,21-1-15,-21-21 0,42 0 32,0-21-17,0 21-15</inkml:trace>
  <inkml:trace contextRef="#ctx0" brushRef="#br1" timeOffset="-103113.11">24934 9335 0,'0'0'0,"-21"-22"0,0 22 16,21-21-16,-21 21 0,0 0 0,-1 0 15,1 0-15,0 0 0,0 0 16,0 0-16,0 0 16,-1 21-16,1 1 0,21-1 0,-21-21 15,0 21-15,21 0 0,0 0 0,-21 0 16,21 1-16,-21-1 0,21 0 0,0 0 15,0 0-15,21-21 16,0 0-16,0 0 16,0 0-16,22 0 0,-22 0 15,0 0-15,0-21 0,0 0 16,0 0-16,1 0 0,-1 21 0,-21-43 16,21 22-16,0 0 0,-21-21 0,0 20 15,21-20-15,0 0 0,-21 21 16,22-22-16,-22 1 0,0 0 0,0-1 15,0 22-15,21 0 0,-21 0 0,0 0 16,0 42 0,0 0-16,0 0 15,-21 21-15,-1-20 0,22 20 0,-21 0 16,21-21-16,-21 22 0,21-22 0,-21 21 16,21-21-16,-21 22 0,21-22 0,0 0 15,0 0-15,0 0 0,0 1 0,0-1 16,0 0-16,0 0 15,21-21 1,0 0-16,0 0 0,0 0 0,1 0 16</inkml:trace>
  <inkml:trace contextRef="#ctx0" brushRef="#br1" timeOffset="-102757.8">25252 9356 0,'0'-21'15,"0"-1"1,-21 22-16,-1 0 15,22 22 1,-21-22-16,0 21 0,21 0 16,0 0-16,-21 0 0,21 0 15,-21 1-15,21-1 16,0 0-16,21 0 16,0-21-1,0 0-15,0 0 0,1 0 16,-1 0-16,0 0 0,-21-21 0,21 0 15,0 21-15,0-21 0,-21-1 0,0 1 16,0 0-16,0 0 0,0 0 16,0 0-16,0-1 15,-21 22-15,0 0 16,0 0-16,0 0 16,0 0-16,-1 22 0,22-1 15,-21-21-15,21 21 0,0 0 16,21-21-1,1 0-15</inkml:trace>
  <inkml:trace contextRef="#ctx0" brushRef="#br1" timeOffset="-102288.06">25590 9271 0,'0'0'0,"0"21"31,-21-21-31,21 21 0,-21 1 0,21-1 16,0 0-16,-21 0 0,21 0 16,-21 0-16,21 1 15,0-1 1,21-21 0,0 0-1,-21-21-15,21 21 0,0-22 0,1 1 16,-1 0-16,0 21 15,-21-21-15,21 21 0,-21-21 0,21 21 16,-21 21 15,0 0-31,0 0 0,0 0 16,0 1-16,0-1 16,21-21-16,1 0 15,-1 0-15,0 0 0,0 0 16,0 0-16,0 0 0,1-21 15,-22-1-15,0 1 0,21 21 0,-21-21 16,21 0-16,-21 0 0,0 0 16,0-1-16,0 1 0,0 0 15,0 0 1,-21 21 0,21-21-1,-21 21-15</inkml:trace>
  <inkml:trace contextRef="#ctx0" brushRef="#br1" timeOffset="-101629.54">25104 6985 0,'0'0'0,"21"-21"15,0 0-15,0 21 0,0-21 0,0 21 16,-21-22-16,22 22 0,-22-21 16,0 0-16,0 0 15,-22 21 1,1 0-16,0 0 15,21 21-15,-42 0 0,21 0 16,-1 1-16,1 20 0,0-21 0,0 21 16,0-20-16,21 20 0,-21 0 0,-1 1 15,22-1-15,0 0 0,0 1 0,0-22 16,0 21-16,0-21 0,0 0 16,0 1-16,0-1 0,0 0 15,0 0-15,22-21 0,-1 0 0,21 0 16,-21 0-16,0 0 0,22 0 0,-22 0 15,21 0-15,-21-21 0,22 0 0,-22 21 16</inkml:trace>
  <inkml:trace contextRef="#ctx0" brushRef="#br1" timeOffset="-101365.7">25527 7006 0,'0'0'15,"-21"0"-15,0 0 0,-1 0 16,1 0-16,0 0 16,0 0-16,0 0 15,21 21-15,-21 1 0,21-1 16,-22 0-16,22 21 0,0-21 0,-21 1 16,21-1-16,0 21 0,0-21 15,0 0-15,0 1 0,0-1 0,0 0 16,0 0-16,21-21 0,1 21 0,-1-21 15,0 0-15,21 0 0,-21 0 16,1 0-16,-1 0 0,21-21 0</inkml:trace>
  <inkml:trace contextRef="#ctx0" brushRef="#br1" timeOffset="-100925.52">25823 6900 0,'0'0'0,"0"-21"0,0 42 31,-21 1-31,21-1 0,-21 0 16,21 0-16,0 0 0,0 22 15,-21-22-15,21 0 0,-21 21 0,21-21 16,0 22-16,0-22 0,0 0 0,-22 21 16,22-20-16,0-1 15,-21 0-15,21 0 0,0-42 47,0 0-47,0 0 16,21-1-16,1 1 0,-22 0 0,21-21 15,-21 21-15,21-1 0,0 1 16,0 0-16,0 0 0,1 21 0,-1 0 16,0-21-16,0 21 0,0 0 0,0 0 15,1 0-15,-1 21 0,-21 0 16,0 0-16,0 0 0,0 1 0,0-1 15,0 0-15,0 0 0,0 0 16,0 0-16,0 1 0,0-1 0,0 0 0,0 0 16,-21-21-16,21 21 0,-22-21 15,22-21 17,0 0-32,0 0 15</inkml:trace>
  <inkml:trace contextRef="#ctx0" brushRef="#br1" timeOffset="-100717.64">26204 7133 0,'-21'21'16,"0"1"-16,21-1 16,0 0-16,0 0 15,-21 0-15,21 0 0,0 1 0,0-1 16,-21-21-16,21 21 0,0 0 0,0 0 15,21-42 32,0 21-47</inkml:trace>
  <inkml:trace contextRef="#ctx0" brushRef="#br1" timeOffset="-100545.74">26247 6985 0,'0'0'0,"-43"0"16,22 0 0,0 0-1,42 0 17,0 0-32,0 0 15</inkml:trace>
  <inkml:trace contextRef="#ctx0" brushRef="#br1" timeOffset="-100309.36">26458 6900 0,'0'-42'16,"-21"42"15,21 21-31,0 0 0,0 1 16,0-1-16,-21 0 0,21 21 0,0-21 15,-21 1-15,21 20 0,0-21 0,0 21 16,-21-20-16,21 20 0,-22-21 0,22 0 16,0 0-16,0 1 15,0-1-15,22-21 32,-1 0-32,0 0 0</inkml:trace>
  <inkml:trace contextRef="#ctx0" brushRef="#br1" timeOffset="-99849.7">26670 7154 0,'0'-21'15,"-21"0"1,0 21 0,-1 0-1,1 0-15,0 21 0,0 0 0,21 1 16,0-1-16,-21-21 15,0 42-15,21-21 0,0 0 0,0 1 16,-22-1-16,22 0 0,0 0 16,0 0-16,0 0 0,22-21 15,-1 0 1,0 0-16,0 0 16,0 0-16,0-21 0,1 21 0,-22-21 15,21 0-15,0 0 0,-21 0 0,21-22 16,-21 22-16,21-21 0,-21 21 0,0-22 15,21 22-15,-21-21 16,0 21-16,22-1 0,-22-20 0,0 21 16,0 0-16,0 42 15,0 0 1,0 0-16,-22 0 16,22 22-16,-21-22 0,21 21 0,0-21 15,0 22-15,0-22 0,-21 0 0,21 21 16,0-20-16,0-1 0,0 0 0,0 0 15,0 0-15,21-21 32,0 0-32,1 0 0,-1 0 0</inkml:trace>
  <inkml:trace contextRef="#ctx0" brushRef="#br1" timeOffset="-99567.85">27072 6922 0,'0'-22'0,"21"44"31,0-1-15,-21 0-16,0 0 0,0 0 16,22 0-16,-22 1 0,0 20 0,0 0 15,0-21-15,0 22 0,0-1 16,0 0-16,0-20 0,-22 20 0,1 0 15,0-21-15,0 22 0,-21-22 16,20 0-16,1 0 0,-21 0 0,21 1 16,0-1-16,-1 0 0,1 0 0,21 0 15,-21-21-15</inkml:trace>
  <inkml:trace contextRef="#ctx0" brushRef="#br1" timeOffset="-98865.2">26670 8805 0,'0'0'0,"-42"0"16,20 0-16,1 0 0,0 0 0,0 0 15,-21 22-15,20-1 0,-20 0 0,21 0 16,-21 0-16,20 22 0,-20-1 16,21 0-16,0-21 0,-22 22 0,22-1 15,0 0-15,21 1 0,0-1 16,-21 0-16,21-20 0,0 20 0,0-21 16,0 0-16,0 0 0,21 1 0,-21-1 15,21 0-15,0 0 0,1 0 0,-1-21 16,0 0-16,21 21 0,-21-21 0,1 0 15,-1 0-15,21 0 0,-21 0 16,0-21-16,1 21 0,20-21 0</inkml:trace>
  <inkml:trace contextRef="#ctx0" brushRef="#br1" timeOffset="-98589.36">26691 9271 0,'-21'0'16,"21"21"-1,-21-21-15,21 21 16,-21 1-16,21-1 0,0 0 16,-22 0-16,22 0 0,-21 0 0,21 22 15,0-22-15,0 0 0,-21 21 0,21-20 16,-21 20-16,21-21 0,-21 21 0,21 1 16,-21-22-16,21 21 0,0 1 15,-22-1-15,22-21 0,-21 0 0,21 22 16,-21-22-16,21 0 0,0 0 15,0 0-15,0-42 32,21 0-32,0 0 15,-21 0-15,22-1 0</inkml:trace>
  <inkml:trace contextRef="#ctx0" brushRef="#br1" timeOffset="-98333.5">26585 9419 0,'0'0'0,"0"-42"0,0 21 0,0-22 0,0 22 15,0 0-15,21 0 16,1 0-16,-1 21 0,0-21 0,0 21 0,0 0 16,0 0-16,1 0 15,-1 0-15,0 0 0,0 0 0,0 21 16,-21 0-16,0 0 0,0 0 16,0 0-16,0 1 0,0-1 0,-21 0 15,0 0-15,0 0 0,0 0 16,-1-21-16,1 22 0,0-1 0,0-21 15,0 0-15,0 0 0,-1 0 0,44 0 47,-1 0-47,0-21 0,0 21 16</inkml:trace>
  <inkml:trace contextRef="#ctx0" brushRef="#br1" timeOffset="-97957.61">27030 9292 0,'0'0'0,"0"-21"16,-21 21-16,-1 0 16,1 0-16,0 0 15,0 0-15,21 21 0,-21 0 16,0-21-16,21 22 0,-22-1 16,22 0-16,0 0 15,0 0-15,22-21 31,-1 0-15,0 0-16,-21-21 0,21 21 0,0-21 16,0 21-16,-21-21 0,0 0 0,22 21 15,-22-22-15,21 22 0,-21-21 0,0 42 47,0 1-47,0-1 16,0 0-16,0 0 0,0 0 15,0 0 1,0 1-16,21-22 31,0 0-31,0 0 16</inkml:trace>
  <inkml:trace contextRef="#ctx0" brushRef="#br1" timeOffset="-97613.93">27199 9271 0,'0'0'0,"21"0"63,-21 21-63,0 0 0,0 1 15,0-1-15,21-21 0,-21 21 16,0 0-16,0 0 15,0 0-15,-21-21 32,21-21-1,0 0-31,0 0 0,0 0 16,0 0-16,21 21 0,-21-22 0,22 1 15,-22 0-15,0 0 16,21 21-16,0 0 15,0 0-15</inkml:trace>
  <inkml:trace contextRef="#ctx0" brushRef="#br1" timeOffset="-97297.29">27368 9335 0,'0'-22'47,"0"1"-32,22 21-15,-22-21 16,0 42 15,-22-21-31,22 21 0,-21-21 16,21 22-16,0-1 0,-21 0 15,21 0-15,0 0 16,0 0 0,21-21-1,0 0-15,1 0 16,-1-21 0,0 21-16,-21-21 0,21 21 15</inkml:trace>
  <inkml:trace contextRef="#ctx0" brushRef="#br1" timeOffset="-96893.02">27495 9356 0,'0'-21'15,"0"42"1,0-21 15,0 21-31,-21 0 0,21 0 16,-21-21-16,21 21 16,21-42 30,0 0-30,1 0-16,-22 0 0,0 0 16,21-1-16,-21 1 15,21 0-15,-21-21 0,0 21 0,0-1 16,0 1-16,0 0 0,0 0 0,21 0 16,-21 0-16,0 42 31,-21 0-31,21 0 15,0 0-15,0 0 0,0 1 16,-21-1-16,21 0 0,0 0 16,-21 0-16,21 0 15,0 1-15,0-1 0,0 0 16,0 0-16,0 0 0,0 0 16,21-21 15,0 0-16</inkml:trace>
  <inkml:trace contextRef="#ctx0" brushRef="#br1" timeOffset="-96701.12">27453 9271 0,'0'0'0,"-21"0"16,42 0 15,0 0-15,0 0-16,1 0 0,-1 0 15,0-21-15,0 0 0,0 21 16</inkml:trace>
  <inkml:trace contextRef="#ctx0" brushRef="#br1" timeOffset="-96353.53">27644 8932 0,'-43'-21'15,"64"42"32,1 1-47,-22-1 0,21 0 0,0 0 16,-21 0-16,21 22 0,0-22 15,0 21-15,-21-21 0,0 22 0,0-22 16,0 21-16,0-21 0,0 22 0,0-22 16,0 21-16,-21-21 0,21 0 15,-42 22-15,21-22 0,0 0 0,-1 0 16,1 0-16,0 1 0,0-1 0,0 0 16,0 0-16,-1 0 0,1-21 15,21 21-15,-21-21 0</inkml:trace>
  <inkml:trace contextRef="#ctx0" brushRef="#br1" timeOffset="-94181.58">18542 11536 0,'-21'0'16,"0"0"-16,-1 0 0,1 0 16,0 0-16,0 0 0,0 0 15,0 0-15,-1 0 0,1 0 16,0 0-16,0 0 0,0 0 0,0 0 16,-22 0-16,22 0 0,0 0 15,0 0-15,0 0 0,-1 0 0,1 0 16,42 0 31,1 0-47,-1 0 0,0 0 15,21 0-15,-21-21 0,22 21 0,-1 0 16,0 0-16,1 0 0,-1 0 0,22 0 16,-22 0-16,21-21 0,-20 21 0,20 0 15,1 0-15,-22 0 0,22-22 16,-1 22-16,-21-21 0,22 21 15,-1 0-15,-20-21 0,20 21 0,-20-21 16,20 21-16,-21 0 0,1-21 0,-1 21 16,-21-21-16,22 21 0,-22 0 0,0 0 15,0-22-15,-21 1 32,-21 21-32,0 0 0,0-21 15,-1 21-15,1 0 0,-21 0 0,21 0 16,0-21-16,-22 21 0,22 0 15,-21 0-15,-1 0 0,22 0 0,-21 0 0,21 0 16,-22 0-16,22 0 16,-21 0-16,21 0 0,0 0 15,42 0 1,0 0 0,0 0-16,21 0 0,-20 0 0,20 0 15,-21 0-15,21 0 0,1 0 16,-1 0-16,-21 0 0,22 0 0,-22 0 15,21 0-15,-21 0 0,0 0 0,1 0 16,-1 0-16,-21 21 0,0 0 16,0 0-16,0 1 15,0-1-15,0 0 0,-21 0 0,-1 0 16,1 0-16,0 1 0,0 20 16,0-21-16,-22 0 0,22 0 0,-21 1 15,21-1-15,0 0 0,-22 0 0,22-21 16,0 21-16,0 0 0,0-21 0,-1 22 15,1-22-15,0 21 16,21-42 31,0-1-47,0 1 16,21 21-16,-21-21 0</inkml:trace>
  <inkml:trace contextRef="#ctx0" brushRef="#br1" timeOffset="-92481.27">20913 11261 0,'0'-21'0,"21"-1"31,-21 1-31,21 21 16,-21-21-16,0 0 0,0 0 15,0 0 1,-21 21 15,0 0-15,-1 21-16,22 0 0,-21 0 0,0 0 16,0 22-16,21-22 0,0 21 0,-21-21 15,21 22-15,-21-1 0,21 0 16,0-21-16,0 22 0,0-22 0,0 21 15,0-21-15,0 1 0,21-1 0,0-21 16,0 21-16,0-21 0,22 0 16,-22 0-16,0 0 0,0 0 0,21 0 15,-20 0-15,-1 0 0,21 0 0,-21 0 16,0-21-16,22 21 0,-22-21 16,0-1-16,0 1 0,22 0 0,-22 0 15,0 0-15,-21-22 0,21 22 0,0-21 16,0 21-16,-21-22 0,0 1 0,0 21 15,22-21-15,-22-1 0,0 1 16,21 21-16,-21-22 0,0 22 0,0 0 16,0 0-16,0 0 0,0 42 31,0 0-15,0 0-16,0 0 0,0 1 15,-21 20-15,-1 0 0,22-21 0,-21 22 16,21-1-16,0 0 0,-21 1 0,21-22 15,-21 21-15,21-21 0,0 22 0,-21-22 16,21 0-16,0 0 0,0 0 0,0 1 16,0-1-16,21 0 0,0-21 15,0 0-15,0 0 16,1 0-16,20 0 0,-21 0 0,0 0 16,0 0-16,1-21 0,-1 0 0,0-1 15,0 22-15,0-21 0,0 0 0,1 0 16,-22-21-16,0 20 0,21 1 15,-21 0-15,0 0 0,0 0 16,0 42 0,0 0-1,0 0-15,0 0 0,0 1 0,0 20 16,0-21-16,0 0 0,0 0 16,0 1-16,-21-1 0,21 0 0,0 0 15,0 0 1,0-42 15,0 0-31,21 21 0,0-21 16</inkml:trace>
  <inkml:trace contextRef="#ctx0" brushRef="#br1" timeOffset="-92309.37">21865 11261 0,'0'0'0,"-21"0"0,0 0 31,21 21 0,21-21-15,0 0 0,0 0-16</inkml:trace>
  <inkml:trace contextRef="#ctx0" brushRef="#br1" timeOffset="-92041.53">22119 11282 0,'-21'0'15,"0"0"-15,21 21 16,0 0-16,-21 0 0,-1 1 16,22-1-16,-21 0 0,21 0 0,0 21 15,0-20-15,0-1 0,-21 0 16,21 0-16,0 0 0,0 0 0,0 1 0,0-1 15,0 0-15,0 0 0,21-21 16,-21 21-16,21-21 0,1 0 16,-1 0-16,0 0 0,0 0 0,0 0 15,0 0-15,1 0 0,-1 0 16,0-21-16,0 21 0,-21-21 0,21 0 16,0 21-16,-21-21 0,22-1 0,-1-20 15,0 21-15,-21 0 0</inkml:trace>
  <inkml:trace contextRef="#ctx0" brushRef="#br1" timeOffset="-91365.54">22437 11324 0,'21'-84'0,"0"-65"32,-21 107-32,-42 317 0,105-550 0,-63 254 0,0 0 15,0 42 17,0 21-32,0-21 15,-21 1-15,21 20 0,-21 0 0,21 1 16,0-1-16,-21 0 0,21-21 0,-22 22 15,1-1-15,21 0 0,0-20 16,0-1-16,-21 21 0,21-21 0,0 0 16,-21 1-16,21-1 0,0 0 15,0 0-15,0-42 47,21 0-31,0 0-16,-21-1 0,0 1 0,21 0 15,1 0-15,-22-21 0,21 20 0,0-20 16,-21 21-16,21 0 0,0 0 0,-21-1 16,21 1-16,1 21 0,-1 0 15,0-21-15,0 21 0,0 0 16,-21 21-16,21 0 16,-21 1-16,0-1 15,0 0-15,0 0 16,-21-21-16,0 21 0,0 0 15,0-21-15,0 0 0,-1 22 16,1-22-16,0 0 0,0 0 0,0 0 16,0 0-16,-1 0 0,1-22 15,0 22-15,0 0 16,21 22 15,0-1-31,0 0 16,0 0-16,0 0 0,0 0 15,21 1-15,0-1 16,0 0-16,1-21 0,-22 21 16,21-21-16,0 0 0,0 0 0,0 21 15,0-21-15,1 0 0,20 0 0,-21 0 16,0 0-16,0 0 0,1 0 0,-1 0 16,0-21-16,0 21 0,-21-21 0,0 0 15,0 0 1,0-1-16,0 1 0,0 0 15,0 0-15,0 0 16,21 21-16</inkml:trace>
  <inkml:trace contextRef="#ctx0" brushRef="#br1" timeOffset="-91051.63">23431 11197 0,'0'-21'16,"0"-21"-1,0 21-15,-21 21 0,21-22 16,-21 22 0,0 22-16,0-1 15,21 0-15,-21 0 0,21 21 0,-22-20 16,1 20-16,21 0 0,0-21 15,-21 22-15,0-22 0,21 21 0,-21-21 16,21 1-16,0-1 0,0 0 0,0 0 16,0 0-16,0 0 0,21-21 31,0 0-15,0 0-16,0 0 0</inkml:trace>
  <inkml:trace contextRef="#ctx0" brushRef="#br1" timeOffset="-90761.8">23622 11113 0,'0'0'0,"0"21"16,0 0-16,0 0 15,0 0-15,0 0 0,0 1 16,0-1-16,0 0 0,0 0 15,0 0-15,0 0 0,0 1 0,0-1 16,0 0-16,0 0 0,0 21 0,0-20 16,0-1-16,0 0 0,0 0 0,0 0 15,0 0-15,-21 1 16,21-1-16,-21 0 16,-1-21-16,22 21 0,-21-21 0,21 21 15,-21-21-15</inkml:trace>
  <inkml:trace contextRef="#ctx0" brushRef="#br1" timeOffset="-88345.56">15113 13674 0,'0'0'0,"-21"0"0,-22 0 0,22 0 16,-21 0-16,21 0 0,0 0 0,-22 0 16,22 0-16,0-21 0,0 21 0,-22 0 15,22 0-15,0 0 0,0 0 16,0-22-16,0 22 0,-1 0 0,1 0 16,0 0-16,0 0 0,0 0 0,0 0 15,-1 0-15,1 0 16,21 22 15,21-22-31,1 0 0,-1 0 0,0 0 16,0 0-16,21 0 0,1 0 0,-22 0 15,21 0-15,1 0 0,-1 0 16,0 0-16,22 0 0,-22 0 0,22 0 16,-1 21-16,22-21 0,-22 0 0,1 0 15,20 0-15,-20 0 0,21 0 16,-22 0-16,22 0 0,-22 0 0,1 0 15,20-21-15,-20 21 0,-1 0 0,1 0 16,-1-22-16,1 22 0,-1-21 0,1 21 16,-22 0-16,22 0 15,-22-21-15,0 21 0,1 0 0,-1 0 16,-21 0-16,22 0 0,-22 0 0,0 0 16,0 0-16,0-21 0,0 21 15,-21-21 32,-21 0-16,0 21-31,0-22 0,0 22 0,0-21 0,-1 21 16,22-21-16,-42 21 0,42-21 16,-42 0-16,-1 0 0,22 21 15,0-22-15,0 22 0,0 0 16,21-21-16,-21 0 0,-1 21 0,1 0 15,0 0-15,0 0 0,0-21 0,0 21 16,-1 0-16,1 0 16,0 0-16,42 0 31,0 21-31,1-21 16,-1 0-16,0 0 0,0 21 0,0-21 15,0 0-15,22 0 16,-22 21-16,21-21 0,-21 0 0,22 0 15,-22 22-15,0-22 0,21 0 0,-20 0 16,-1 21-16,0-21 0,0 0 0,0 0 16,0 0-16,1 0 15,-22 21-15,0 0 32,0 0-32,0 0 15,-22-21-15,1 22 16,0-22-16,0 21 0,-21 0 15,20 0-15,1 0 0,-21 0 0,21 1 16,-22-1-16,1 0 0,0 0 16,-1 21-16,22-20 0,-21-1 15,0 21-15,20-21 0,-20 0 0,21 1 16,0-22-16,0 21 0,-1 0 0,1-21 16,21 21-16,21-21 62,1-21-62,-1 0 16,0 0-16,0 21 0,0-22 15,0 1-15</inkml:trace>
  <inkml:trace contextRef="#ctx0" brushRef="#br1" timeOffset="-81349">18055 13758 0,'0'0'0,"21"0"0,0 0 16,1 0-16,-1 0 16,0-21-1,-21 0-15,0 0 16,0 0-16,0 0 15,0-1-15,0 1 0,0 0 16,0 0-16,0 0 0,0 0 0,-21-1 16,0 22-16,-1-21 0,1 0 0,0 21 15,0 0-15,0-21 0,0 21 0,-1 0 16,1 0-16,0 0 0,-21 0 16,42 21-16,-21-21 0,-1 21 0,1 0 15,21 22-15,-21-22 0,21 0 0,0 21 16,0-20-16,0 20 0,0-21 0,0 0 15,0 22-15,0-22 0,0 0 16,0 0-16,0 0 0,21-21 16,0 0-16,1 0 15,-1 0-15,0-21 0,0 0 16,0 21-16,22-21 0,-22 0 16,0-1-16,0 1 0,21 0 0,-20 0 15,-22 0-15,21 0 0,-21-1 0,21 1 16,-21 0-16,0 0 0,0 42 47,0 0-47,0 0 15,0 1-15,0-1 0,0 0 0,0 21 16,0-21-16,0 22 0,0-1 16,0 0-16,0 1 0,0-1 0,0 0 15,-21 1-15,21-1 0,0 22 0,-21-22 16,-1 0-16,22 22 0,-21-22 15,21 0-15,0 22 0,-21-22 0,21 1 16,0-1-16,0-21 0,0 21 0,0 1 16,0-22-16,0 0 0,0 0 15,0 0-15,0 1 0,0-1 0,0 0 16,21-21 0,0 0-16,1 0 15,-22-21-15,21 0 0,0-1 0,-21 1 16,21 0-16,0 0 0,-21-21 0,21-1 15,1 1-15,-1 0 0,0-1 16,0-20-16,-21-1 0,21 22 0,0-22 16,1 1-16,-1 21 0,0-22 15,0 1-15,0 20 0,-21-20 0,21 20 16,1-20-16,-1 21 0,-21-1 0,0 1 16,21 21-16,-21-22 0,21 22 15,-21 0-15,21 0 0,-21 0 0,0 0 16,0-1-16,0 1 0,0 0 15,0 42 17,0 0-32,0 22 0,0-22 15,0 0-15,0 0 0,0 0 0,0 22 16,0-22-16,0 0 0,0 0 16,0 0-16,0 1 0,0-1 0,0 0 15,0 0-15,21 0 16,1-21-16,-1 0 0,0 0 15,0 0-15,0 0 0,0 0 16,1 0-16,-1 0 0,0 0 0,0-21 16,0 0-16,0 21 15,1-21-15,-1 0 0,-21-1 0,21 1 16,0 0-16,0 0 0,-21 0 16,0 0-16,0-22 0,0 22 15,21 21-15,-21-21 0,0 0 0,0 0 16,0 42 15,0 0-31,0 0 16,0 0-16,0 0 0,0 1 0,0-1 15,0 0-15,0 0 0,0 0 16,0 0-16,0 1 0,0-1 16,0 0-16,0 0 0,22-21 15,-22 21-15,21-21 0,0 0 16,0 0-16,0 0 0,0 0 15,1-21 1,-22 0-16,21 21 0,0-21 0,0 0 16,-21-1-16,21 22 0,-21-21 0,0 0 15,21 0-15,-21 0 0,22 0 0,-22-1 16,21 1-16,-21 0 0,0 0 16,0 42 15,0 0-16,0 0-15,0 1 0,0-1 16,0 0-16,0 0 0,0 0 0,0 0 16,0 1-16,0-1 15,0 0-15,0 0 0,21 0 16,0-21-16,-21 21 16,21-21-16,0 0 0,1 0 15,-1 0-15,0 0 0,0 0 16,-21-21-16,21 0 0,0 21 15,1-21-15,-1 0 0,0 0 0,0-1 16,0-20-16,-21 21 0,21-21 0,1 20 16,-1-20-16,0 0 0,0-1 0,-21 1 15,21 0-15,0-1 0,1 1 0,-1 0 16,-21-1-16,21 22 0,-21-21 16,21 21-16,-21 0 0,0-22 0,0 22 15,0 0-15,0 0 16,-21 21 15,0 21-31,21 0 0,-21 0 16,-1 0-16,22 1 0,0 20 15,0-21-15,-21 0 0,21 0 0,-21 1 16,21 20-16,0-21 0,0 21 0,-21-20 16,21 20-16,-21-21 0,0 21 15,21-20-15,0 20 0,0-21 0,0 21 16,0-20-16,0-1 0,0 0 0,0 0 15,0 0-15,0 0 0,0 1 16,0-1-16,0 0 0,21 0 0,0-21 16,0 21-16,0-21 0,-21 21 15,21-21-15,1 0 0,-1 0 16,0 0-16,0 0 0,0 0 16,0 0-16,1-21 0,-1 0 0,0 21 15,0-21-15,0 21 0,0-21 0,1 0 16,-1 21-16,-21-22 15,0 1 1,0 0-16,21 21 0,-21-21 0,0 0 16,21 21-16,-21-21 0</inkml:trace>
  <inkml:trace contextRef="#ctx0" brushRef="#br1" timeOffset="-81089.15">19791 13399 0,'0'0'0,"-21"0"16,-1 0-16,1 0 15,42 0-15,1 0 16,-1 0-16,0 0 0,21 0 16,-21-22-16,22 22 0,-22 0 0,0-21 15,21 21-15,-20 0 0,-1 0 0,0-21 16,0 21-16,0 0 0,-42 0 47,0 0-32,0 0-15,0 0 0</inkml:trace>
  <inkml:trace contextRef="#ctx0" brushRef="#br1" timeOffset="-80764.82">19304 13293 0,'0'0'0,"-21"0"0,-43 0 16,64 21-1,-21-21-15,21 21 0,0 0 16,0 0 0,21-21-1,0 0-15,1 0 0,-1 0 0,0-21 16,0 0-16,0 21 0,-21-21 15,0 0-15,0 0 16,0-1-16,-21 22 16,0 0-16,0 0 15,0 0-15,-1 0 16,1 0-16,0 0 0,21 22 0,0-1 16,0 0-1,0 0-15,0 0 0,21-21 16,22 0-16,-1 0 15,-21 0-15</inkml:trace>
  <inkml:trace contextRef="#ctx0" brushRef="#br1" timeOffset="-80377.04">20722 13187 0,'0'0'0,"0"-21"0,0-22 15,0 22-15,-21 21 0,0 0 16,0 0 0,-1 0-16,1 21 0,0 1 15,0-22-15,0 21 0,0 0 0,-1 21 16,22-21-16,-21 1 0,0-1 0,21 0 15,-21 0-15,21 0 0,0 0 0,0 22 16,0-22-16,0 0 0,0 0 16,0 0-16,0 1 0,0-1 15,0 0-15,0 0 0,21 0 0,-21 0 16,21 1-16,0-22 0,-21 21 0,22 0 16,-1-21-16,0 0 0,0 0 0,0 0 15,0 0-15,1 0 0,-1 0 16,0 0-16,0 0 0,0 0 0,22-21 15,-22 0-15,0-1 0,21 1 16</inkml:trace>
  <inkml:trace contextRef="#ctx0" brushRef="#br1" timeOffset="-80077.21">21230 13187 0,'-21'-21'16,"21"0"-16,21 21 31,0 0-31,0 0 16,1 0-16,-22 21 0,21 0 15,0-21-15,0 21 0,-21 0 0,0 0 16,0 1-16,21-1 0,-21 21 16,0-21-16,0 0 0,0 1 0,0-1 15,0 0-15,-21 21 0,0-21 0,21 1 16,-21-1-16,0 21 0,-1-21 15,1 0-15,0 1 0,0-1 16,0 0-16,21 0 0,0 0 0,-21-21 16,21 21-16,-22-42 15,22 0 1,22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0:01:07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1207 0,'0'0'0,"0"-22"15,0 1-15,0 0 16,0 0-16,0 0 16,0 0-1,0-1-15,0 1 0,0 0 16,0 0 0,0 0-16,0 42 46,21 0-46,-21 21 0,0-20 16,0 20-16,0 0 0,0 1 0,0-1 16,0 21-16,0-20 0,-21-1 15,21 22-15,0-1 0,-22-21 0,22 22 16,-21-1-16,21-20 0,-21 20 16,21-20-16,0-1 0,0 21 0,-21-41 15,21 20-15,0 0 16,-21-21-16,21 1 0,0-1 0,0 0 15,0 0 1,0-42 15,0 0-31,21 0 0,0 21 16,-21-22-16,21 1 0,-21 0 16,21 0-16</inkml:trace>
  <inkml:trace contextRef="#ctx0" brushRef="#br0" timeOffset="307.82">1884 1736 0,'0'0'0,"0"21"16,0 0-16,0 0 16,21-21-16,0 0 46,-21-21-46,0 0 0,21 21 0,-21-21 16,0 0-16,0-1 16,0 1-16,-21 21 31,0 0-31,0 0 16,21 21-16,0 1 15,21-22 32</inkml:trace>
  <inkml:trace contextRef="#ctx0" brushRef="#br0" timeOffset="1188.41">3704 995 0,'0'0'15,"21"0"-15,-21-21 0,0 0 0,0-1 16,0 1-16,0 0 0,21 0 16,-21 0-16,0 0 15,0 42 1,0 0 0,-21 21-16,21-21 0,0 22 0,0 20 15,-21-20-15,0 20 16,0-21-16,0 22 0,-1-1 0,-20 1 15,21-1-15,-21 1 0,20-1 16,-20 1-16,0-1 0,21 1 0,-22-1 16,22-20-16,0-1 0,0 0 0,0-20 15,21-1-15,0 0 0,0 0 16,0 0-16,0-42 47,0 0-47,0 0 15,21 0 1,-21-1-16,21 1 16,-21 0 15,0 0 31,0 0-62</inkml:trace>
  <inkml:trace contextRef="#ctx0" brushRef="#br0" timeOffset="7083.75">3916 1122 0,'0'0'0,"0"-21"16,0 0-16,-21-1 15,21 1-15,0 0 0,0 0 16,0 0-16,0 0 16,0-1-16,0 1 15,0 42 32,0 22-31,0-22-16,0 21 0,0-21 15,0 22-15,0-1 0,0 0 16,0 1-16,0-1 0,0 0 0,21 22 16,-21-22-16,0 22 0,0-22 0,0 22 15,0-22-15,0 21 0,0-20 16,0 20-16,0-20 0,0-1 0,0 0 16,0 1-16,0-22 0,0 21 0,0-21 15,0 0-15,0 1 0,0-1 16,-21-42 15,21-1-31,0 1 16,-22-21-16,1 21 0</inkml:trace>
  <inkml:trace contextRef="#ctx0" brushRef="#br0" timeOffset="7299.65">3535 1609 0,'0'0'0,"21"0"16,0-21 0,0 21-16,0-22 0,1 22 0,20 0 15,-21-21-15,0 21 16,22 0-16,-22-21 0,0 21 0,0 0 16,0 0-16,0 0 0,1-21 0,-1 21 15,0 0-15</inkml:trace>
  <inkml:trace contextRef="#ctx0" brushRef="#br0" timeOffset="8600.2">4085 1990 0,'0'0'0,"0"21"0,21-42 32,-21 0-32,21-1 0,-21 1 0,22 0 15,-1-21-15,0-1 0,0 22 16,-21-42-16,21 20 0,0 1 0,1 0 16,-1-22-16,0 22 0,0 0 15,0-22-15,0 22 0,1-1 0,-1-20 16,-21 21-16,0-1 0,21 1 0,-21 21 15,0-22-15,0 22 16,0 0-16,0 0 0,-21 21 16,0 21-16,21 0 15,-22 0-15,22 22 0,-21-22 16,21 21-16,0 1 0,0-1 0,0 0 16,-21 1-16,21 20 0,0-21 15,0 1-15,-21 20 0,21-20 0,0-1 16,0 21-16,0-20 0,0-1 0,0 0 15,0 1-15,0-1 0,0-21 16,21 0-16,0 22 0,0-22 0,1 0 16,-1 0-16,0-21 0,0 0 0,0 0 15,0 0-15,22 0 16,-22 0-16,21 0 0,1-21 0,-22 0 16,21 0-16,0 0 0,-20-1 0,20 1 15,-21 0-15,0 0 0,0-21 16,1 20-16,-22-20 0,0 21 0,0-21 15,0 20-15,0 1 0,0-21 0,0 21 16,0 0-16,0-1 16,-22 22-16,1 0 15,0 0-15,0 0 0,0 22 16,21-1-16,-21-21 0,-1 21 16,22 0-16,0 0 0,0 22 0,-21-22 15,21 0-15,0 21 0,0-21 16,0 22-16,0-22 0,0 0 15,0 0-15,0 22 0,0-22 0,21 0 16,1-21-16,-22 21 0,21 0 0,0-21 16,0 0-16,0 0 0,0 0 15,1 0-15,20 0 0,-21 0 0,0 0 16,22 0-16,-22-21 0,21 0 0,-21 0 16,22 0-16,-22-1 0,21 1 0,-21-21 15,0 21-15,1-22 0,-1 1 16,0 21-16,0-21 0,-21 20 0,0-20 15,0 21-15,0 0 0,0 0 0,-21 21 32,0 0-32,0 0 15,21 21 1,0 0-16,0 0 16,21 0-16,0-21 15,0 21-15,0 1 0,0-22 0,1 21 16,-1 0-16,0 0 0,-21 0 15,0 0-15,21 1 0,-21-1 0,0 0 16,0 0-16,0 0 0,0 0 16,0 1-16,0-1 0,0 0 15,0 0-15,0 0 0,0 0 16,0 1-16,21-22 0,0 0 16,1 0-16,-1 0 0,21 0 15,-21 0-15,22-22 0,-22 22 16,21-21-16,0 0 0,1 0 0,-22 0 15,21 0-15,1-22 0,-22 22 0,21-21 16,-21-1-16,0 1 0,1-21 16,-1 20-16,0 1 0,0 0 0,-21-22 15,21 22-15,-21-1 0,21 1 0,-21 0 16,0-1-16,0 1 0,0 0 16,0-1-16,0 22 0,0 0 0,0 0 15,0 0-15,-21 42 31,21 0-31,-21 0 0,0 0 0,21 22 16,0-1-16,-21 0 0,0 1 0,-1-1 16,22 0-16,0 1 0,-21 20 15,21-20-15,0-1 0,-21 0 0,21 1 16,0-1-16,0 0 0,0 1 0,0-22 16,0 0-16,0 21 0,21-21 0,0 1 15,1-1-15,-1 0 16,0-21-16,0 0 0,0 0 15,22 0-15,-22 0 0,0 0 0,0-21 16,0 0-16,0-1 16,1 1-16,-1 0 0,0 0 0,0 0 15,0-22-15,0 1 0,1 21 0</inkml:trace>
  <inkml:trace contextRef="#ctx0" brushRef="#br0" timeOffset="8791.43">5969 1545 0,'0'0'0,"21"0"16,0 0-1,0 0-15,1 0 0,-1 0 16,0 0-16,21-21 0,-21 0 16,22 21-16,-22-21 0,0 21 0,21-21 15,-20-1-15,-1 22 0,21-21 0,-21 0 16,22 0-16,-22 21 0,21-21 15</inkml:trace>
  <inkml:trace contextRef="#ctx0" brushRef="#br0" timeOffset="9163.37">7726 762 0,'0'0'0,"0"-21"0,0-21 16,0 20-16,-21 22 31,-1 0-31,1 22 16,0-1-16,0 0 0,0 21 0,0 1 15,21-1-15,-22 21 0,1 1 0,-21-1 16,21 1-16,0-1 0,-1 22 15,-20-21-15,0 20 0,21-20 0,-22 20 16,1 1-16,0 0 0,20-22 16,-20 22-16,0 0 0,-1-22 0,1 22 15,0-22-15,21 1 0,-22-1 16,1 1-16,0-1 0,20 1 0,-20-22 16,21 0-16,0 1 0,0-1 0,-1-21 15,1 0-15,21 1 0,0-1 0</inkml:trace>
  <inkml:trace contextRef="#ctx0" brushRef="#br0" timeOffset="10523.64">8318 1207 0,'0'0'0,"22"-22"0,20-20 16,-42 21-16,0 0 0,0 0 16,-21 21-16,0 0 15,-22 0-15,22 0 0,0 21 16,-21 0-16,20 0 0,1 21 0,-21 1 15,21-1-15,0 0 0,-1 22 0,1-1 16,0 1-16,21-1 0,0 1 16,-21-1-16,21 1 0,0-1 0,0 1 15,0-22-15,0 1 0,0-1 16,0 0-16,21-21 0,0 1 16,0-1-16,-21 0 0,43 0 0,-22-21 15,0 0-15,0 0 0,22 0 0,-22 0 16,21-21-16,-21 0 0,0 0 15,22-1-15,-1 1 0,-21-21 0,22 21 16,-22-22-16,21 22 0,-21-21 0,0 0 16,1-1-16,-1 22 0,0-21 15,0 21-15,-21-1 0,0 1 0,0 0 16,0 0-16,0 42 16,0 0-1,-21 0-15,0 1 0,0 20 16,21-21-16,0 21 0,-22 1 0,22-22 15,-21 21-15,21 1 0,0-22 0,0 0 16,0 21-16,0-21 0,21-21 16,1 22-16,-22-1 0,21-21 0,21 0 15,-21 0-15,0 0 0,1 0 0,20 0 16,-21-21-16,21-1 0,-20 1 16,20 0-16,-21 0 0,0 0 0,0 0 15,1-1-15,-22 1 0,0 0 0,0-21 16,0 21-16,0-22 0,0 22 15,0 0-15,-22 0 0,1 0 0,0-1 16,0 1-16,0 21 0,0 0 16,-1 0-16,1-21 0,0 21 15,42-21 1,0 21 0,1 0-16,-1-21 0,21 21 15,-21-21-15,22 21 0,-22 0 0,21-22 16,-21 22-16,22 0 0,-22 0 0,21 0 15,-21 0-15,0 0 0,22 0 16,-22 22-16,0-1 0,0 0 0,0 0 16,1 0-16,-1 22 0,-21-22 15,0 21-15,21-21 0,-21 0 0,0 22 16,0-22-16,0 0 0,0 0 16,0 22-16,0-22 0,0 0 15,0 0-15,-21-21 0,0 0 16,21 21-16,0-42 15,0 0 1,0 0-16,0 0 0,0-22 16,0 22-16,0-21 0,0 21 15,21-22-15,0 1 0,0 21 0,0-22 16,0 22-16,1-21 0,-1 21 0,21 0 16,-21 21-16,22 0 0,-1 0 15,-21 0-15,21 0 0,1 21 16,-22 21-16,0-21 0,21 22 0,-20-22 15,-1 21-15,-21 0 0,0 1 0,0-1 16,0-21-16,0 22 0,0-22 16,0 21-16,0-21 0,0 0 0,-21 1 15,21-1-15,0-42 47,0-1-47,21 1 0,-21 0 0</inkml:trace>
  <inkml:trace contextRef="#ctx0" brushRef="#br0" timeOffset="11372.17">10075 1842 0,'21'0'16,"1"0"-16,-1-22 15,0 1-15,0 0 0,0 0 16,0 0-16,22 0 0,-22-1 0,21-20 15,-21 21-15,22-21 0,-1-1 0,-21 1 16,22 0-16,-22-1 0,0 1 16,0 0-16,0-1 0,-21 1 0,0 0 15,0-1-15,0 22 0,0-21 16,0 21-16,-21-1 16,0 22-16,0 0 0,0 0 0,-1 0 15,22 22-15,-21-1 0,0 0 0,0 21 16,21 1-16,0-1 0,-21 21 15,0 1-15,21-22 0,-22 43 0,22-22 16,-21 22-16,21-21 0,-21 20 0,0 1 16,21-22-16,-21 22 0,0 0 0,-1-22 15,1 22-15,0 0 0,0-1 16,0 1-16,0 0 0,-1-1 0,22-20 16,-21 20-16,0-20 0,0-1 0,0 1 15,0 21-15,21-43 0,-22 21 16,22 1-16,-21-1 0,21-20 0,0-1 15,0 0-15,0 1 0,0-22 16,0 21-16,0-21 0,0 1 16,21-22-16,1 0 0,-1-22 15,0 22-15,21-21 0,-21-21 0,22 21 16,-1-22-16,0 1 0,22 0 0,-22-1 16,1 1-16,20-21 0,-21 20 0,1-20 15,-1-1-15,0 1 0,-20-1 16,-1 1-16,0-1 0,-21 1 0,0-1 15,0 1-15,-21-1 0,0 1 0,-22-1 16,1 22-16,0 0 0,-1-1 16,-20 1-16,20 21 0,1-22 15,0 22-15,-1 0 0,1 0 0,21 21 16,0-21-16,0 0 0,21-1 16,0 1-16,21 0 15,0 21-15,0-21 0,0 0 16,22 0-16,-1-1 0,-21 1 0,21 0 15,1 0-15,-1 0 0,0 0 0,1-1 16,-1 1-16,0-21 0,1 21 16,-1 0-16,0-1 0,-20 1 0,20 21 15,-42-21-15,21 21 0,-21-21 0,21 21 16,-21 21 0,0 0-1,-21-21-15,0 21 0,21 22 0,0-22 16,0 0-16,-21 0 0,21 0 0,-21 22 15,21-22-15,0 0 0,0 0 16,-22 0-16,22 1 16,0-44-1,0 1 1,22 21-16,-22-21 0,21 0 16</inkml:trace>
  <inkml:trace contextRef="#ctx0" brushRef="#br0" timeOffset="11544.43">10901 1482 0,'-21'0'0,"-1"0"0,1 0 15,21-21-15,-21 21 16,0 0-16,42 0 31,0 0-31,0 0 16,1 0-16,-1 0 0,0 0 15</inkml:trace>
  <inkml:trace contextRef="#ctx0" brushRef="#br0" timeOffset="11939.57">11134 1588 0,'-22'0'0,"1"0"15,0 0 1,21-22-16,21 22 31,0 0-31,1 0 16,-1 0-16,0 22 0,0-1 0,0 0 15,-21 0-15,21 0 0,1 0 16,-1 1-16,-21 20 0,0-21 16,0 0-16,0 0 0,0 1 0,0-1 15,0 0-15,0 0 0,0 0 0,-21-21 31,-1 0-15,22-21-16,0 0 0,0 0 16,0 0-16,0-1 0,0 1 0,0 0 15,22 0-15,-1-21 0,0 20 0,-21 1 16,21 0-16,0-21 0,-21 21 16,21 21-16,1-22 0,-22 1 15,21 21-15,0-21 0,0 21 16,0 0-1,0 0 1,1 0-16</inkml:trace>
  <inkml:trace contextRef="#ctx0" brushRef="#br0" timeOffset="12600.33">11769 1545 0,'-22'0'31,"1"0"-31,21 21 16,-21 1-16,21-1 16,0 0-16,-21 0 0,21 0 15,0 0-15,0 1 0,0-1 16,0 0-16,0 0 0,0 0 0,0 0 16,0 1-16,0-1 0,0 0 0,0 0 15,0 0-15,-21-21 16,21-21 15,0 0-31,0 0 16,0 0-16,0-1 0,0 1 0,0 0 15,21 0-15,0-21 16,0 20-16,0 1 0,-21 0 0,22-21 16,-1 21-16,0 21 0,0-22 0,0 22 15,0 0-15,1 0 0,-1 0 0,0 0 16,0 0-16,0 0 15,0 22-15,1-1 0,-22 0 0,0 0 16,21 21-16,-21-20 0,21-1 0,-21 21 16,0-21-16,0 0 0,0 1 0,0-1 15,0 0-15,0 0 0,0 0 16,0 0-16,0-42 31,0 0-15,0 0-16,0 0 15,0 0-15,0-22 0,21 22 0,0-21 16,0 21-16,1-22 0,20 22 0,-21-21 16,0 21-16,22-1 0,-22 1 15,21 0-15,-21 21 0,0 0 0,1 0 16,-1 0-16,0 21 0,0-21 0,-21 21 16,21 22-16,-21-22 0,0 21 0,0-21 15,0 22-15,0-22 0,0 21 16,0-21-16,0 22 0,0-22 0,0 0 15,0 0-15,0 0 0,0 1 0,0-1 16,-21-21-16,0 0 16,0 0-16</inkml:trace>
  <inkml:trace contextRef="#ctx0" brushRef="#br0" timeOffset="13423.79">12679 1799 0,'0'0'0,"21"0"0,21-21 16,-21 0-1,1 21-15,-1-21 0,0 0 0,0-1 16,0 1-16,-21 0 0,0 0 16,0 0-16,0 0 0,0-1 0,0 1 15,0 0-15,0 0 0,-21 21 16,0-21-16,0 21 15,0 0-15,-1 0 0,1 0 0,0 21 16,0 0-16,-21 0 0,20 0 0,1 1 16,0 20-16,0 0 0,0 1 15,0-1-15,-1 0 0,1 1 0,21-22 16,0 21-16,0-21 0,0 22 0,0-22 16,0 0-16,0 0 0,0 0 0,21-21 15,1 0-15,-1 0 0,0 0 16,0 0-16,0 0 0,0 0 0,1-21 15,-1 21-15,0-21 0,21 0 0,-21 0 16,1-1-16,-1 1 0,21-21 16,-21 21-16,0-22 0,-21 22 15,22-21-15,-1 0 0,-21 20 0,21-20 16,-21 0-16,0 21 0,0-1 0,0 1 16,0 0-16,0 0 0,0 42 31,0 0-31,0 0 15,0 22-15,0-22 0,-21 21 0,21 1 16,0-1-16,-21-21 0,21 21 16,0 1-16,0-22 0,0 21 0,0-21 15,0 1-15,0-1 0,0 0 0,21 0 16,0-21-16,0 21 0,0-21 16,0 0-16,1 0 15,-1 0-15,0-21 0,0 21 0,21-21 16,-20 0-16,-1 0 0,21-22 0,-21 22 15,0-21-15,1-1 0</inkml:trace>
  <inkml:trace contextRef="#ctx0" brushRef="#br0" timeOffset="14680.16">13568 1016 0,'0'0'0,"0"-63"15,-21 63-15,-1 0 16,1 21-1,0 0-15,21 0 16,-21 21-16,21 1 0,0-1 0,-21 0 16,0 1-16,21 20 0,-22-20 0,22 20 15,0-21-15,-21 22 0,21-22 0,0 22 16,-21-22-16,21 22 0,0-22 16,0 0-16,0 1 0,0-1 0,0-21 15,0 21-15,0-20 0,21-1 0,0 0 16,1 0-16,-1-21 15,0 0-15,0 0 0,0 0 16,0 0-16,1-21 0,-1 21 0,0-21 16,0 0-16,0-1 0,0 1 0,1-21 15,-1 21-15,-21 0 0,21-22 16,-21 22-16,21-21 0,-21 21 16,0-22-16,0 22 0,21 21 0,-21-21 15,0 0-15,0 42 31,0 0-31,0 0 0,0 0 0,0 1 16,0-1-16,0 0 0,0 21 0,0-21 16,0 1-16,-21-1 0,21 0 15,0 0-15,0 0 0,0 0 16,21-21-16,0 0 16,1 0-16,-1 0 0,0 0 15,0 0-15,0 0 0,22-21 16,-22 21-16,0-21 0,0 0 15,0 0-15,0 0 0,1-1 0,-1 1 16,-21 0-16,21 0 0,-21 0 0,21 0 16,-21-1-16,0 1 0,0 0 0,0 42 47,0 0-47,0 1 0,0-1 15,0 0-15,-21 0 0,21 0 16,0 0-16,0 1 0,0-1 0,0 0 15,0 0-15,0 0 0,0 0 16,21-21 0,0 0-1,0 0-15,1 0 0,-1-21 16,0 21-16,-21-21 0,0 0 16,21 21-16,-21-21 0,0 0 0,0-1 15,0-20-15,0 21 0,0 0 16,0 0-16,0-1 0,-21 1 0,0 0 15,21 0-15,-21 21 0,-1-21 16,1 21-16,21-21 16,21 21-1,1-22 1,-1 22-16,21 0 0,-21-21 0,22 0 16,-1 21-16,-21 0 0,21 0 0,1 0 15,-1 0-15,-21 0 0,22 0 16,-22 0-16,0 0 0,0 21 0,0-21 15,0 21-15,1 1 0,-22-1 0,0 0 16,0 21-16,0-21 0,0 1 16,0 20-16,0-21 0,0 0 0,0 22 15,0-22-15,-22 0 0,22 0 0,0 0 16,0 0-16,0 1 0,-21-1 0,21 0 16,-21-21 15,21-21-16,0 0 1,0-1-16,0 1 0,0-21 16,0 21-16,0-22 0,0 22 15,21-21-15,0 0 0,1-1 0,-1 1 16,0 21-16,21-22 0,-21 1 0,22 21 16,-1 0-16,-21 0 0,22-1 15,-1 1-15,0 21 0,1 0 0,-22 0 16,21 0-16,-21 21 0,22 1 0,-22 20 15,-21-21-15,21 21 0,-21-20 16,0 20-16,0 0 0,0-21 16,0 22-16,0-1 0,0-21 0,-21 22 15,21-22-15,0 21 0,-21-21 0,-1 0 16,22 1-16,-21-1 0,21 0 0,-21 0 16,0-21-16,0 0 15,0 0 1,21-21-1,0 0-15,0 0 0,0-1 0</inkml:trace>
  <inkml:trace contextRef="#ctx0" brushRef="#br0" timeOffset="14904.99">14584 1080 0,'0'0'16,"-21"-22"0,-1 22-16,1 0 15,21-21-15,-21 21 0,0 0 32,0 0-17</inkml:trace>
  <inkml:trace contextRef="#ctx0" brushRef="#br0" timeOffset="15144.12">13250 1376 0,'0'0'0,"21"0"16,1 0-16,20 0 16,-21 0-16,0 0 0,0 0 0,22 0 15,-22 0-15,21 0 0,-21-21 0,22 21 16,-22 0-16,0 0 0,0 0 16,0-21-16,1 21 0,-1 0 0,0 0 15,0-22-15,21 22 0</inkml:trace>
  <inkml:trace contextRef="#ctx0" brushRef="#br0" timeOffset="15616.32">16404 635 0,'0'0'0,"0"-21"16,0 0-16,0 0 0,0-1 15,-21 22 1,0 22-1,0-1-15,-1 0 0,1 0 16,0 21-16,0 1 0,0 20 16,0 1-16,-1-1 0,-20 1 0,0-1 15,21 22-15,-22-22 0,1 1 0,0 21 16,-1-22-16,1 22 0,0-22 16,-1 22-16,1-22 0,0 22 0,-1-21 15,22-1-15,-21 1 0,-1-1 0,1 1 16,21-22-16,-21 0 0,20 22 0,-20-22 15,21 0-15,0-20 0,0 20 0,-1-21 16,1 21-16,21-20 0,0-1 16,0 0-16,0 0 0,0-42 31</inkml:trace>
  <inkml:trace contextRef="#ctx0" brushRef="#br0" timeOffset="19921.07">16616 1016 0,'-21'0'0,"-1"0"0,44 0 47,-1 0-47,0 0 0,21 21 16,-21-21-16,22 0 0,-1 0 0,-21 0 15,22 0-15,-1 0 0,0 0 0,1 0 16,-1 0-16,0 0 0,1 0 0,-1 0 16,-21 0-16,21 0 15,-63 0 1,0 0-1</inkml:trace>
  <inkml:trace contextRef="#ctx0" brushRef="#br0" timeOffset="20268.75">16933 1101 0,'0'63'15,"0"-42"-15,0 1 16,0-1-16,0 0 0,0 21 0,0-21 15,0 1-15,0 20 16,0 0-16,0-21 0,0 22 0,0-22 16,0 21-16,0 1 0,21-1 0,-21 0 15,0 1-15,0-1 0,0-21 16,0 21-16,-21 1 0,0-1 0,21-21 16,-21 22-16,0-22 0,-22 0 0,22 0 15,0 0-15,-21 0 0,21-21 16,-22 0-16,22 0 0,-21 0 0,21 0 15,-22 0-15,22 0 0,-21 0 0,21-21 16,-1 21-16,-20-21 0,21 0 0,0 0 16,0 21-16,-1-21 15,22-1-15,0 1 0,0 0 0,0 0 16,0 0-16,0 0 0,22-1 16,-1 22-16,0-21 0,21 0 15,-21 21-15,22-21 0</inkml:trace>
  <inkml:trace contextRef="#ctx0" brushRef="#br0" timeOffset="20748.49">17568 1482 0,'0'0'0,"-21"-21"16,0 21-16,0 0 0,0-22 15,-1 22-15,1 0 0,0 0 0,0 0 16,-21 22-16,20-22 0,1 21 0,0 0 16,0 0-16,0 21 0,0-20 15,-1 20-15,1 0 0,21 1 0,0-1 16,0 0-16,0-21 0,0 22 0,0-22 16,0 0-16,0 0 0,0 0 15,0 1-15,21-22 0,1 0 0,-1 0 16,0 0-16,0 0 0,21 0 0,-20 0 15,-1-22-15,21 1 16,-21 0-16,0 0 0,22 0 0,-22 0 16,0-22-16,0 22 0,0-21 0,1 21 15,-22-22-15,0 22 0,0 0 16,0 0-16,0 0 0,0-1 0,0 44 31,0 20-15,0-21-16,0 0 0,21 0 0,-21 22 15,0-22-15,21 0 0,-21 0 0,21 0 16,-21 1-16,0-1 0,21 0 0,0 0 16,1-21-1,-1 0-15,0 0 0,0 0 16,0 0-16,-21-21 0,21 21 16,1-21-16</inkml:trace>
  <inkml:trace contextRef="#ctx0" brushRef="#br0" timeOffset="20972.36">17949 1461 0,'0'0'0,"0"-22"16,0 1-16,0 42 31,0 1-31,0 20 0,0-21 16,0 0-16,0 22 0,0-22 0,0 21 15,0 0-15,21-20 0,-21 20 16,22-21-16,-1 0 0,-21 0 0,0 1 15,0-1-15,21 0 0,-21 0 16,21-21-16,0-21 31,0 0-31</inkml:trace>
  <inkml:trace contextRef="#ctx0" brushRef="#br0" timeOffset="21192.23">18267 1503 0,'0'0'0,"0"-21"15,0-22-15,-21 43 32,-1 22-17,1-1-15,0 0 0,0 0 0,0 21 16,0-20-16,-1 20 0,1 0 0,0-21 16,0 22-16,21-22 0,0 21 15,-21-21-15,21 1 0,-21-1 0,21 0 16,0 0-16,21-21 15,0 0-15,0 0 16,0-21-16,0 21 0</inkml:trace>
  <inkml:trace contextRef="#ctx0" brushRef="#br0" timeOffset="21600">18817 1503 0,'0'0'0,"0"-42"15,-21 20-15,0 22 0,0 0 16,-1 0-16,1 0 0,0 0 16,0 22-16,0-1 0,0 0 0,-1 21 15,1-21-15,0 22 0,21-22 0,-21 21 16,21 1-16,-21-22 0,21 21 16,0-21-16,0 0 0,0 1 0,0-1 15,0 0-15,21-21 16,0 0-16,0 0 15,0 0-15,1 0 0,-1-21 16,21 0-16,-21-1 0,0 1 0,1 0 16,-1 0-16,0 0 0,0-22 0,-21 22 15,21 0-15,-21-21 0,21 21 16,-21-1-16,0 44 31,22-1-31,-22 0 0,0 0 16,0 0-16,0 22 0,0-22 0,0 0 15,21 0-15,-21 0 0,0 0 16,0 1-16,21-1 0,0-21 0,-21 21 16,21-21-1,0 0-15,1 0 0</inkml:trace>
  <inkml:trace contextRef="#ctx0" brushRef="#br0" timeOffset="22240.47">19621 1312 0,'0'-21'47,"22"21"-47,-1-21 0,21 21 16,-21-21-16,0 0 0,1 21 0,20-21 16,-21-1-16,21-20 0,-20 21 0,-1 0 15,0 0-15,0-1 0,0 1 0,-21 0 16,0 0-16,0 0 0,0 0 15,0-1-15,-42 1 0,21 21 0,0 0 16,-22 0-16,1 0 0,0 0 0,-1 0 16,1 21-16,0-21 0,-1 22 15,22-1-15,-21 0 0,21 0 0,-1 0 16,1 0-16,21 22 0,0-22 0,0 0 16,0 21-16,21-20 0,1-1 0,-1 21 15,21-21-15,-21 22 0,22-22 0,-22 0 16,21 21-16,-21-21 0,22 22 0,-22-22 15,21 21-15,-21-21 0,0 22 16,1-22-16,-22 0 0,0 0 16,21 22-16,-21-22 0,0 0 0,0 0 15,-21 0-15,-1 0 0,-20 1 0,21-22 16,-21 21-16,-1-21 0,-20 21 0,20-21 16,1 0-16,0 0 0,-1 0 0,1 0 15,0 0-15,-1-21 0,22 0 0,0 21 16,-21-22-16,21 1 0,21 0 0,-22 0 15,22 0-15,0 0 0,0-1 0,0 1 16,0 0-16,0 0 0,22 21 16,-1 0-16,0 0 0,0 0 15,0 0-15,0 0 0,1 0 16,-1 0-16,0 0 0,21 0 0</inkml:trace>
  <inkml:trace contextRef="#ctx0" brushRef="#br0" timeOffset="22996.05">20256 1418 0,'0'0'0,"0"-21"16,0 0-16,0 0 0,-21 21 0,0 0 16,0 0-16,0 0 0,0 0 15,-1 0-15,1 21 0,0-21 16,0 21-16,21 0 0,-21 0 0,21 22 15,0-22-15,-21 21 0,-1-21 0,22 22 16,-21-1-16,21 0 0,0-20 16,0 20-16,0-21 0,0 21 0,0-20 15,0-1-15,0 0 0,0 0 0,0 0 16,21-21-16,1 0 0,-1 0 0,21 0 16,0 0-16,-20 0 0,20 0 0,0 0 15,1-21-15,-1 0 0,0 21 0,1-21 16,-1 0-16,0-1 0,1-20 0,-1 21 15,0 0-15,-21-22 0,22 22 0,-22-21 16,0 21-16,-21-22 0,0 22 16,0 0-16,0-21 0,0 21 0,0-1 15,-21 1-15,0 21 16,0 0-16,-1 0 0,1 0 16,0 0-16,0 0 0,21 21 15,0 1-15,0-1 16,0 0-16,21 0 0,0-21 0,0 21 15,-21 0-15,22 1 0,-1-1 0,0 0 16,0 0-16,0 0 0,-21 0 0,21 1 16,-21-1-16,22 0 0,-22 0 0,21-21 15,-21 21-15,21 0 0,0 1 0,0-1 16,0-21 0,1 0-16,-1 0 0,0 0 15,0 0-15,0 0 0,0 0 16,1 0-16,-1-21 0,-21-1 15,21 22-15,0-21 0,-21 0 0,21 0 16,0 0-16,-21 0 0,0-22 0,22 22 16,-1 0-16,-21-21 0,21 20 0,-21 1 15,0 0-15,0 0 0,0 0 0,0 42 32,0 0-17,0 0-15,0 0 0,0 22 16,0-22-16,0 0 0,0 21 0,0-20 15,0-1-15,-21 0 0,21 0 0,0 0 16,0 0-16,0 1 0,0-44 47,21 1-47,0 21 0,-21-21 16</inkml:trace>
  <inkml:trace contextRef="#ctx0" brushRef="#br0" timeOffset="23312.27">21294 1207 0,'0'0'0,"-43"0"15,22 0-15,0 0 0,21 21 16,-21 0-16,21 0 0,0 0 16,0 0-1,21-21-15,0 0 16,0 0-16,0-21 0,1 21 15,-1 0-15,0-21 0,-21 0 0,0 0 16,21 21-16,-21-21 0,0-1 0,0-20 16,-21 21-16,0 0 0,0 0 15,-1 21-15,1 0 0,0 0 0,0 0 16,0 0-16,0 0 0,-1 0 16,22 21-16,0 0 0,-21 0 0,21 0 15,0 0-15,0 1 0,0-1 0,0 0 16,0 0-16,0 21 0,21-20 15,-21-1-15,43 21 0,-22-42 0,-21 21 16,21-21-16</inkml:trace>
  <inkml:trace contextRef="#ctx0" brushRef="#br0" timeOffset="23637.08">21653 1418 0,'0'0'0,"-21"0"0,0 21 16,0 1-16,21-1 0,-21 0 16,21 0-16,0 21 0,0-20 0,0-1 15,0 21-15,-21-21 0,21 22 0,0-22 16,0 21-16,0 0 0,0 1 0,0-22 16,0 21-16,0 1 0,0-1 0,0 0 15,0 1-15,-22 41 0,22-20 0,-21-22 16,0 0-16,0 1 0,21 20 0,-21-20 15,0-1-15,21 0 0,0-21 0,0 22 16,-22-22-16,22 21 0,0-21 16,0 1-16,0-1 0,0-42 31,0-1-31,22 22 16,-22-42-16,0 21 0,21 0 0,0-64 15</inkml:trace>
  <inkml:trace contextRef="#ctx0" brushRef="#br0" timeOffset="23919.92">21611 1736 0,'0'0'0,"0"-43"0,0 1 15,0 21-15,0-21 16,21 20-16,-21 1 0,21 0 0,1 0 16,-1 0-16,0 0 0,0 21 15,21 0-15,-20 0 0,-1 0 0,0 0 16,0 0-16,0 21 0,0 0 0,1 0 15,-1 21-15,-21-20 0,0-1 16,0 21-16,0-21 0,0 22 0,-21-22 16,-1 21-16,1-21 0,0 0 0,-21 1 15,21-1-15,-1 0 0,-20-21 0,21 21 16,0 0-16,0-21 0,-1 0 16,22-21 15,22 0-31,-1 0 15,0 0-15</inkml:trace>
  <inkml:trace contextRef="#ctx0" brushRef="#br0" timeOffset="24271.72">22542 1143 0,'0'0'16,"22"-21"-16,-22-21 0,0 20 0,0 1 15,0 0-15,0 0 0,0 0 0,0 42 32,-22 21-32,1-21 15,21 22-15,-21-22 0,0 21 0,21 22 16,-21-22-16,0 0 0,-1 22 16,1-22-16,0 22 0,21-22 0,-21 22 15,0-22-15,21 0 0,-21 1 0,21-1 16,0 0-16,0-21 0,0 22 0,0-22 15,0 0-15,0 0 0,0 0 16,21-21-16,0 0 16,0 0-16,0 0 15,0 0-15,1-21 0,-1 0 16,0 21-16,0-21 0,0 0 16,0 21-16,1-21 0,-1-1 0,0 22 15,-21-21-15,21 0 0,-21 0 0</inkml:trace>
  <inkml:trace contextRef="#ctx0" brushRef="#br0" timeOffset="24508.52">22161 1418 0,'0'0'0,"22"0"31,-1 0-31,21 0 16,-21 0-16,0 0 0,22 0 0,-1-21 16,0 21-16,-20 0 0,20 0 0,0-21 15,22 21-15,-22-21 0,0 21 16,1-21-16,-1 21 0,0-22 0,-20 22 16,20-21-16,0 0 0,1 21 0</inkml:trace>
  <inkml:trace contextRef="#ctx0" brushRef="#br0" timeOffset="24872.58">24342 487 0,'0'0'0,"-22"21"15,1 0-15,0 0 0,0 22 0,0-1 16,0 22-16,-22-22 0,1 43 16,0-22-16,-1 22 0,-20-1 0,-1 1 15,1 0-15,20-22 0,-20 22 0,-1 0 16,1-1-16,21 1 0,-22-22 15,1 22-15,20-21 0,1-1 0,0 1 16,-1-22-16,1 21 0,0-20 0,-1-1 16,22 0-16,0-20 0,-21 20 0,20-21 15,1 0-15,0 0 0,0 1 16,0-22-16,0 21 0</inkml:trace>
  <inkml:trace contextRef="#ctx0" brushRef="#br0" timeOffset="25936.56">6689 3281 0,'0'0'0,"0"-21"16,0 0-16,0-1 0,0 1 0,0 0 15,0 42 16,0 0-31,-22 1 0,1 20 16,0 0-16,21 1 0,-21-1 16,0 0-16,0 1 0,21 20 0,-22-21 15,1 1-15,0-1 0,0 22 16,0-22-16,21 0 0,-21 1 0,-1-1 16,1-21-16,0 21 0,21 1 0,0-22 15,-21 0-15,21 0 0,0-42 31,0 0-31,0 0 0,0 0 16,0-1-16,21-20 0,0 21 16,-21-21-16,21-1 0,1 1 0,-1 0 15,0-1-15,0-20 0,0 20 16,0-20-16,1-1 0,-1 1 16,-21 21-16,21-22 0,0 22 0,0-1 15,0 22-15,1-21 0,-1 21 0,0 21 31,-21 21-31,0 0 0,21 0 0,-21 22 16,0 20-16,0-21 0,0 22 0,0-22 16,0 22-16,0-22 0,0 22 15,0-22-15,0 0 0,0 1 0,0-1 16,0 0-16,0 1 0,0-22 0,0 21 16,0-21-16,0 0 0,0 1 15,0-1-15,-21-21 31,0-21-31,0-1 0,21 1 16,-22 0-16</inkml:trace>
  <inkml:trace contextRef="#ctx0" brushRef="#br0" timeOffset="26096.47">6329 3704 0,'21'-21'15,"0"21"-15,0 0 16,0 0-16,1 0 0,20-21 15,-21 21-15,21-21 0,-20 0 16,20 21-16,0-22 0,1 1 0,-1 0 16,0 0-16,1 0 0,-1 0 15,0-1-15,1 1 0</inkml:trace>
  <inkml:trace contextRef="#ctx0" brushRef="#br0" timeOffset="27136.31">7324 3027 0,'0'0'0,"0"-21"16,-22 21 0,22 21-16,-21-21 0,21 21 15,0 21-15,-21-20 0,21 20 16,0-21-16,0 21 0,0 22 0,0-22 16,0 1-16,0-1 0,-21 21 15,21-20-15,0-1 0,-21 22 0,21-22 16,0 0-16,0 1 0,0-1 0,0-21 15,0 21-15,0-20 0,0-1 16,0 0-16,21 0 0,0-21 0,0 0 16,0 0-16,1 0 0,-1 0 15,21 0-15,-21 0 0,0-21 16,22 0-16,-1 0 0,-21-1 0,22 1 16,-22 0-16,21 0 0,-21 0 0,22 0 15,-22-22-15,0 22 0,0 0 16,-21-21-16,0 20 0,21 1 15,-21 0-15,0 0 0,-21 21 16,0 0 0,0 0-1,0 21-15,-1 0 0,22 0 0,-21 1 16,21-1-16,-21 21 0,21-21 0,-21 0 16,21 1-16,0-1 0,0 0 15,0 0-15,0 0 0,0 0 0,0 1 16,0-1-16,21-21 0,0 0 15,0 0-15,1 0 0,-1 0 16,0 0-16,0 0 0,0 0 16,22 0-16,-22-21 0,0 21 0,21-22 15,-21 1-15,1 0 0,-1 0 0,0 0 16,21 0-16,-21-1 0,1 1 16,-22 0-16,21-21 0,-21 21 0,21-1 15,-21 1-15,0 0 16,-21 21-1,21 21-15,-21-21 0,21 21 16,0 1-16,0-1 0,0 0 16,0 0-16,0 0 15,21-21-15,0 21 0,0 1 0,-21-1 16,21 0-16,0-21 0,1 21 16,-22 0-16,21 0 0,-21 1 15,21-1-15,-21 0 0,21-21 16,-21 21-16,0 0 0,21-21 0,0 0 15,1 0-15,-1 0 16,0 0-16,0 0 16,0-21-16,0 0 0,1 21 0,-1-21 15,-21 0-15,21-1 0,0-20 0,0 21 16,0-21-16,1 20 0,-1-20 16,-21 0-16,21-22 0,0 22 0,0 0 15,-21-22-15,21 22 0,-21-1 0,0 1 16,22 0-16,-22 21 15,21-1-15,-21 1 0,0 0 0,0 42 32,-21 0-32,21 22 15,-22-22-15,22 21 0,0 22 0,-21-22 16,21 0-16,-21 1 0,21 20 0,0-20 16,0-1-16,0 0 0,0-21 0,0 22 15,0-1-15,0-21 0,0 0 16,0 1-16,0-1 0,0 0 15,0 0-15,21 0 0,0-21 16,1 0-16,-1 0 16,0 0-16,0-21 15,0 21-15,-21-21 0,21 0 0,-21 0 16,22-1-16,-22 1 0,0 0 16,0 0-16,0 0 0,0 0 15</inkml:trace>
  <inkml:trace contextRef="#ctx0" brushRef="#br0" timeOffset="27316.49">8572 3577 0,'0'0'0,"-21"0"15,42 0 1,1 0-16,-1 0 16,0-21-16,0 21 0,0 0 0,0-21 15,22 21-15,-22-21 0,21 21 0,-21-21 16,22 21-16,-22-22 0,0 22 0,0 0 15,0 0-15,1-21 0,-1 21 16,0 0-16,0-21 0</inkml:trace>
  <inkml:trace contextRef="#ctx0" brushRef="#br0" timeOffset="28183.88">10795 3196 0,'0'0'0,"0"-21"0,0 0 0,0 0 0,0 0 15,0-1-15,0 1 16,0 42 15,-21 1-31,21 20 0,-21-21 0,21 21 16,0 1-16,0 20 0,-22-20 15,1-1-15,21 0 0,-21 22 0,0-22 16,21-21-16,-21 22 0,0-1 16,21-21-16,0 0 0,-22 0 15,22 1-15,-21-1 0,42-42 47,1-1-47,-22-20 0,21 21 0,0 0 16,0 0-16,-21-22 0,21 1 0,0 21 15,-21-22-15,22 22 0,-22 0 0,0 0 16,21 0-16,0 21 0,0 0 16,-21 21-1,21-21-15,-21 21 0,21 0 0,-21 22 16,22-22-16,-22 0 0,0 0 15,0 21-15,21-20 0,-21-1 0,21 0 16,-21 0-16,21 0 0,0 0 0,-21 1 16,21-1-16,1 0 0,-1-21 0,0 0 15,0 0-15,21 0 0,-20 0 16,20 0-16,-21 0 0,21 0 0,-20-21 16,20 21-16,-21-21 0,21-1 0,-20 1 15,20 0-15,-21-21 0,0 21 0,0-22 16,1 1-16,-22 0 15,0-1-15,0-20 0,0 20 0,0-20 16,-22 21-16,1-1 0,0 1 0,0 0 16,0-1-16,0 22 0,-1 0 15,-20 0-15,21 21 0,0 0 16,0 0-16,-1 21 0,22 0 0,-21 0 16,21 0-16,0 22 0,0-1 15,0-21-15,0 22 0,0-1 0,0 0 16,0-21-16,21 22 0,1-22 0,-1 0 15,-21 0-15,21 0 0,0-21 0,0 0 16</inkml:trace>
  <inkml:trace contextRef="#ctx0" brushRef="#br0" timeOffset="28404.26">11769 3387 0,'0'21'31,"0"0"-31,0 0 0,-22 0 0,22 1 16,-21-1-16,21 0 0,0 0 0,0 0 16,0 0-16,0 1 0,-21-1 15,21 0-15,0 0 0,0-42 32,0 0-17,0 0-15,0-1 16,0 1-16</inkml:trace>
  <inkml:trace contextRef="#ctx0" brushRef="#br0" timeOffset="28568.43">11726 3069 0,'0'0'0,"-21"-21"0,0 21 16,21 21 31,0 0-32,21-21-15,0 0 0,0 0 16,1 0-16,-22 22 0</inkml:trace>
  <inkml:trace contextRef="#ctx0" brushRef="#br0" timeOffset="29044.16">12213 3239 0,'0'0'0,"0"21"16,0 0-16,-21 0 0,21 0 16,-21 0-16,21 1 0,0-1 0,0 0 15,0 0-15,0 0 0,0 0 16,0 1-16,-21-1 0,21 0 16,0 0-16,-22 0 0,22 0 15,0 1-15,-21-22 16,0 0-1,21-22-15,-21 22 16,21-21-16,0 0 0,0 0 0,0 0 16,0 0-16,0-1 0,0-20 0,0 21 15,0-21-15,21-1 0,0 22 16,0-21-16,1 21 0,-1-1 0,0 1 16,21 0-16,-21 0 0,22 21 0,-22 0 15,21 0-15,-21 0 16,1 21-16,-1 0 0,21 0 0,-21 1 15,0-1-15,-21 21 0,22-21 0,-22 22 16,0-22-16,0 21 0,0-21 16,0 0-16,0 1 0,0-1 0,0 0 15,-22 0-15,1 0 0,21 0 0,-21-21 16,0 0-16,0 22 0,21-44 47,21 1-47,0 21 0,0-21 15,0 21-15</inkml:trace>
  <inkml:trace contextRef="#ctx0" brushRef="#br0" timeOffset="29548.39">12975 3323 0,'0'0'15,"0"-21"-15,0-42 16,0 41-16,0 1 0,-21 21 15,0 0-15,0 0 0,-1 21 16,1 1-16,0-1 0,0 0 0,0 0 16,0 0-16,-1 22 0,1-22 0,0 21 15,0-21-15,0 22 16,21-22-16,0 0 0,0 0 0,0 0 16,0 0-16,0 1 0,0-1 0,21 0 15,0-21-15,0 0 16,0 0-16,1 0 0,-1 0 15,21-21-15,-21 0 0,22 21 0,-22-22 16,21-20-16,-21 21 0,22 0 0,-1-22 16,-21 1-16,21 0 0,-20-1 15,-1 1-15,0-21 0,0 20 0,0 1 16,-21-22-16,0 22 0,21 0 16,-21-1-16,0 1 0,0 21 0,0 0 0,0 0 15,-21 21 1,0 0-16,21 21 15,-21 0-15,0 21 0,0-21 0,21 22 16,0-1-16,-22 22 0,22-22 16,-21 0-16,21 22 0,0-22 0,0 0 15,0 22-15,0-43 0,0 21 0,0 1 16,21-22-16,1 0 0,-22 0 16,21 0-16,-21 1 0,21-1 0,0-21 15,0 0-15,0 0 0,1 0 16,20 0-16,-21 0 0,0-21 0,22-1 15,-22 1-15</inkml:trace>
  <inkml:trace contextRef="#ctx0" brushRef="#br0" timeOffset="29972.21">13716 3302 0,'0'0'0,"0"-42"16,0 21-16,0-1 0,0 1 15,-21 21 1,0 21-16,21 1 15,-22-1-15,22 0 0,0 0 16,-21 21-16,21-20 0,-21-1 0,21 21 16,-21-21-16,21 22 0,0-22 0,0 0 15,0 21-15,0-21 0,0 1 16,0-1-16,0 0 16,0 0-16,21-21 0,0 0 0,0 0 15,1 0-15,-1 0 0,21 0 16,-21 0-16,0-21 0,1 21 15,-1-21-15,0 0 0,0-1 0,0 1 16,-21 0-16,0 0 0,0 0 0,0-22 16,0 1-16,0 21 0,0-21 0,0-1 15,-21 22-15,21-21 0,-21 21 16,0-1-16,0 22 0,-1 0 16,1-21-16,0 21 0,0 0 0,0 0 0,0 21 15,-1 1-15,1-22 0,21 21 16,-21 0-16,21 0 0,-21 0 15,21 0-15,0 1 0,0-1 0,0 0 16,0 0-16,0 0 0,0 0 16,21-21-16,0 0 0,0 0 15,1 0-15,-1 0 0</inkml:trace>
  <inkml:trace contextRef="#ctx0" brushRef="#br0" timeOffset="30537.91">14203 3302 0,'0'0'0,"21"0"16,0 0-16,-21 21 31,0 0-31,0 1 16,0-1-16,0 0 0,-21 0 0,0 21 16,21-20-16,0-1 0,-21 0 0,-1 21 15,1-21-15,21 1 0,0-1 16,0 0-16,-21 0 0,21 0 15,21-21 17,0 0-32,1 0 0,-1-21 15,0 0-15,0 0 0,0 0 0,0-1 16,1 1-16,-1 0 0,0 0 16,0 21-16,-21-21 0,21 0 0,-21-1 15,21 22-15,-21 22 31,0-1-31,0 0 0,0 0 16,0 0-16,0 0 0,0 1 16,0-1-16,0 0 0,0 0 15,22-21-15,-1 0 16,0 0-16,0 0 0,0 0 16,0 0-16,1 0 0,20 0 15,-21 0-15,0-21 0,0 21 0,22-21 16,-22 0-16,-21-1 0,21 1 0,0 0 15,-21 0-15,0-21 0,0 20 0,0-20 16,0 0-16,0-1 0,-21 22 16,0-21-16,21 21 0,-21-22 0,0 22 15,-1 21-15,22-21 0,-21 21 16,0 0-16,0 0 16,21 21-1,0 0 1</inkml:trace>
  <inkml:trace contextRef="#ctx0" brushRef="#br0" timeOffset="31023.63">16256 2985 0,'-21'-64'16,"21"43"-1,-21 0-15,21 42 32,0 0-32,0 0 0,0 0 0,0 22 15,-22-1-15,22 0 0,0 1 16,0 20-16,-21-20 0,21 20 0,-21-21 15,21 1-15,0 20 0,0-20 0,-21-1 16,21 0-16,-21-21 0,21 22 16,0-22-16,0 21 0,0-21 0,0 1 15,0-1-15,0-42 32,0-1-32,0 1 15,0-21-15,0 21 0,0 0 0</inkml:trace>
  <inkml:trace contextRef="#ctx0" brushRef="#br0" timeOffset="31299.47">16087 3048 0,'0'0'0,"0"-21"15,0 0-15,0-22 0,0 22 0,0 0 16,0 0-16,21 0 0,0 0 0,0 21 16,21-22-16,-20 1 0,20 21 15,0 0-15,1 0 0,-1 0 0,21 0 16,-20 0-16,-22 21 0,21 1 0,1-1 15,-22 0-15,0 0 0,-21 0 16,0 22-16,0-22 0,0 0 0,0 0 16,-21 21-16,0-20 0,-1-1 0,-20 0 15,0 0-15,-1 0 16,1 0-16,21 1 0,-21-1 0,-1-21 16,22 21-16,0 0 0,0-21 0,0 0 15,21 21-15,42-21 31,-21 0-31</inkml:trace>
  <inkml:trace contextRef="#ctx0" brushRef="#br0" timeOffset="31712.23">17039 3196 0,'-21'0'0,"0"0"15,0 0-15,-1 0 0,1 0 0,-21 0 16,21 0-16,0 21 0,-1 1 0,-20-1 16,21 0-16,0 0 0,0 0 15,-1 0-15,1 22 0,0-22 0,0 0 16,0 0-16,0 22 0,21-22 0,0 0 16,0 0-16,0 0 0,0 0 0,0 1 15,21-1-15,0-21 16,0 0-16,21 0 0,-20 0 0,20 0 15,0 0-15,-21-21 0,22 21 0,-1-22 16,0 1-16,-20 0 16,20 0-16,-21 0 0,21 0 0,-20-1 15,-22 1-15,0-21 0,0 21 0,0-22 16,0 22-16,0-21 0,-22 21 0,1 0 16,-21-1-16,21 1 0,0 0 15,-1 21-15,-20 0 0,21 0 0,0 0 16,0 0-16,-1 0 15,22 21-15,0 0 16,0 1-16,22-22 16,-1 0-16,0 21 0</inkml:trace>
  <inkml:trace contextRef="#ctx0" brushRef="#br0" timeOffset="32027.56">17420 3090 0,'-21'0'32,"0"0"-32,0 22 0,21-1 15,0 0-15,0 0 0,0 21 0,-22 1 16,22-1-16,0 0 16,0 22-16,0-22 0,0 1 0,0 20 0,0-21 15,0 22-15,0-22 0,0 22 0,0-22 16,0 22-16,-21-1 0,21-21 15,0 22-15,-21-1 0,0 1 16,0-1-16,0-20 0,-1 20 0,1-20 16,0-1-16,0 0 0,0 1 0,21-22 15,-21 0-15,21 0 0,-22 0 0,22 0 16,0-42 0,0 0-16,0 0 15,22 0-15,-1 0 0,0-1 16</inkml:trace>
  <inkml:trace contextRef="#ctx0" brushRef="#br0" timeOffset="32339.8">17378 3281 0,'0'0'0,"0"-85"15,0 43-15,0 21 0,21 0 16,0 21-16,0-22 0,0 22 15,1 0-15,-1 0 0,21 0 0,-21 0 16,0 0-16,1 0 0,-1 0 0,21 22 16,-42 20-16,21-21 0,0 0 15,-21 22-15,0-22 0,0 21 16,0 0-16,-21-20 0,0 20 0,0-21 16,0 0-16,0 22 0,-22-22 15,22 0-15,0-21 0,-21 21 0,20 0 16,1-21-16,0 0 0,21 21 0,21-21 47,0-21-47,22 0 0,-22 21 15</inkml:trace>
  <inkml:trace contextRef="#ctx0" brushRef="#br0" timeOffset="32723.58">18013 3196 0,'0'0'0,"0"-21"16,0 0-16,-21 21 0,-1 0 15,22 21-15,-21 0 16,21 0-16,-21 1 16,21 20-16,0-21 0,-21 0 0,21 22 15,0-1-15,0-21 0,0 21 0,0-20 16,0-1-16,0 21 0,0-21 15,0 0-15,0 1 0,21-22 16,0 21-16,0-21 0,-21 21 0,22-21 16,-1 0-16,0 0 0,0 0 0,0-21 15,0 0-15,1-1 0,-1 1 16,0 0-16,0 0 0,0-21 0,0 20 16,1-20-16,-1 21 0,-21-21 0,21 20 15,-21-20-15,21 21 0,-21 0 16,0 0-16,0 42 47,21-21-32,0 0-15</inkml:trace>
  <inkml:trace contextRef="#ctx0" brushRef="#br0" timeOffset="33036.4">18690 3154 0,'0'21'15,"-21"-21"-15,21 21 0,-21 0 0,21 22 16,-21-22-16,21 21 0,0-21 16,-22 22-16,22-1 0,-21 0 0,0 1 15,21-1-15,0 0 0,-21 22 0,0-22 16,21 1-16,-21 20 0,-1-21 15,22 22-15,-21-1 0,0-20 0,0 20 16,21 1-16,-21-1 0,0-20 0,-1 20 16,1-21-16,-21 1 0,21-1 0,21 0 15,-21-20-15,21 20 0,-22-21 0,22 0 16,0 0-16,22-21 16,-1-21-1,0 21-15,0-21 0,0 0 0,0 0 16,1 0-16,-1-22 0</inkml:trace>
  <inkml:trace contextRef="#ctx0" brushRef="#br0" timeOffset="33352.22">18648 3302 0,'0'0'16,"0"-42"-16,0 21 0,0-22 0,0 22 15,0 0-15,0-21 0,0 20 0,21 1 16,0 21-16,0-21 0,22 0 0,-22 21 16,0 0-16,21 0 0,-21 0 0,1 0 15,20 0-15,-21 0 0,0 21 16,0 0-16,1 0 0,-1 1 16,0 20-16,-21-21 0,0 21 0,0 1 15,0-22-15,0 21 0,0-21 16,0 22-16,-21-22 0,-22 0 0,22 0 15,0 0-15,0 1 0,-21-1 0,20 0 16,-20 0-16,21-21 0,0 21 16,-22 0-16,22-21 0,0 22 0,0-22 15,21 21-15</inkml:trace>
  <inkml:trace contextRef="#ctx0" brushRef="#br0" timeOffset="34924.08">635 5546 0,'0'-21'16,"0"-1"31,-21 1-32,0 0 1,21 0 0,0 0-16,0 0 15,0-1-15,0 1 16,21 21-16,0-21 0,0 21 16,0 0-16,0 0 0,1 0 15,-1 0-15,0 0 0,0 21 16,0-21-16,0 21 0,1 1 15,-1-1-15,-21 21 0,0 0 0,21 1 16,-21-1-16,0 0 0,0 1 16,0 20-16,0-20 0,-21 20 15,0-21-15,-1 1 0,1 20 0,-21-20 16,21-22-16,0 21 0,-22 0 16,22-20-16,0-1 0,-21 0 0,20 0 15,1 0-15,-21-21 0,21 0 0,0 0 16,-22 0-16,22 0 0,-21 0 15,21 0-15,-1 0 0,-20 0 0,21-21 16,0 0-16,0 21 0,-1-21 16,1 0-16,21-1 0,0-20 15,0 21-15,0 0 0,0 0 0,0-1 16,0 1-16,0 0 0,21 0 16,1 21-16,-1-21 0,0 0 0,0 21 15,0 0-15,0 0 0,1 0 16,20 0-16,-21 0 0,0 21 0,22 0 15,-22 0-15,0 0 0,0 0 16,0 1-16,-21-1 0,21 0 0,1 0 16,-22 0-16,21 0 0,-21 1 0,0-1 15,0 0-15,0 0 0,21 0 16,-21 0-16,0 1 16,0-44 15,21 1-31,0 0 15</inkml:trace>
  <inkml:trace contextRef="#ctx0" brushRef="#br0" timeOffset="35255.89">1037 6033 0,'21'0'0,"0"0"16,1 0 0,-22-22-1,21 22-15,-21-21 0,0 0 16,0 0 0,-21 21-1,-1 0-15,1 0 16,21 21-16,-21 0 0,0 0 15,21 1-15,0-1 16,0 0 15,0-42 1,21 0-32</inkml:trace>
  <inkml:trace contextRef="#ctx0" brushRef="#br0" timeOffset="41789.49">2857 5398 0,'22'0'15,"-1"0"126</inkml:trace>
  <inkml:trace contextRef="#ctx0" brushRef="#br0" timeOffset="42255.51">2921 5398 0,'0'-22'0,"21"22"16,0 0-1,-21-21-15,0 0 16,21 21-16,-21-21 0,22 0 16,-22 0-16,0-1 15,0 1-15,0 0 16,0 0-16,0 0 15,0 42 17,0 0-17,0 0-15,0 22 0,0-22 16,0 21-16,0 0 0,0 1 0,-22-1 16,22 22-16,-21-1 0,21-21 0,-21 22 15,21-1-15,0 1 0,0-22 16,-21 22-16,21-22 0,0 0 0,-21 1 15,21-22-15,0 0 0,0 0 16,0 0-16,0 1 0,0-44 47,21 1-47,0 0 16,-21-21-16,0 21 0,21-22 0</inkml:trace>
  <inkml:trace contextRef="#ctx0" brushRef="#br0" timeOffset="42556.23">3260 5271 0,'0'0'0,"0"-22"0,21 1 0,-21 0 16,0 42 15,0 0-15,0 1-16,0 20 0,0-21 15,0 21-15,0 1 0,0-1 0,0 0 16,0 1-16,0 20 0,0-20 16,0 20-16,0-21 0,0 1 0,0-1 15,0 0-15,0 1 0,0-1 0,0-21 16,0 0-16,0 22 0,0-22 16,0 0-16,-21-21 31,-1 0-31,1-21 15,0 21-15,0-21 0,0 0 16</inkml:trace>
  <inkml:trace contextRef="#ctx0" brushRef="#br0" timeOffset="42892.04">2752 5969 0,'0'0'16,"-22"0"-16,44 0 15,-1 0 1,0 0-16,0 0 0,0 0 0,22 0 15,-1-21-15,-21 21 0,21-21 0,1 0 16,-1 21-16,0-22 0,1 1 16,20 0-16,-20 0 0,20 0 0,-21 0 15,22-1-15,-22 1 0,22 21 16,-22 0-16,-21-21 0,22 21 16,-22 0-16,0 0 0,0 0 0,0 21 15,-21 0-15,0 1 0,0-1 16,0 0-16,0 0 0,0 21 0,0-20 15,0-1-15,-21 0 0,21 21 0,-21-21 16,21 1-16,0-1 0,-21 0 16,21 0-16,-21-21 0,21 21 15,-22-42 17,22 0-32,0 0 15,0 0-15,0-1 0</inkml:trace>
  <inkml:trace contextRef="#ctx0" brushRef="#br0" timeOffset="43051.95">3641 5503 0,'0'0'0,"0"-21"16,21 21 31,0 0-47,-21 21 15,21-21-15,0 22 0</inkml:trace>
  <inkml:trace contextRef="#ctx0" brushRef="#br0" timeOffset="44740.23">4593 5927 0,'0'0'0,"21"-21"16,-21-1-16,0 1 16,0 0-16,0 0 0,0 0 0,0 0 15,-21-1-15,0 1 0,0 0 16,0 21-16,-1-21 0,1 0 16,0 21-16,0 0 0,0 0 0,0 0 15,-1 21-15,-20 0 0,21 0 0,0 0 16,0 1-16,-1 20 0,22-21 15,-21 21-15,0-20 0,21 20 0,-21-21 16,21 0-16,0 22 0,0-22 0,0 0 16,0 0-16,0 0 0,21 0 15,0-21-15,0 0 0,1 0 16,-1 0-16,21 0 0,-21 0 0,22 0 16,-22-21-16,21 0 0,0 0 15,1 0-15,-22 0 0,21-22 16,-21 22-16,22-21 0,-22-1 0,21 1 15,-21-21-15,1 20 0,-1-20 16,0 20-16,-21-20 0,0 21 0,21-1 16,-21-20-16,0 20 0,21 1 0,-21 21 15,0-21-15,0 20 0,0 1 16,0 0-16,-21 21 0,0 0 16,0 21-16,0 0 15,21 1-15,0 20 0,0-21 0,0 21 16,0 1-16,0-1 0,-22 22 0,22-22 15,0 21-15,0-20 0,0 20 16,0-20-16,0-1 0,0 0 16,0 1-16,22-1 0,-1-21 0,0 21 15,0-20-15,0-1 0,0 0 0,22 0 16,-22 0-16,21-21 0,1 0 16,-22 0-16,21 0 0,0 0 0,1 0 15,-1 0-15,-21 0 0,22-21 0,-1 0 16,-21 21-16,21-21 0,-20 0 15,-1-1-15,0 1 0,0-21 0,0 21 16,-21 0-16,0-22 0,0 22 0,0-21 16,0 21-16,0-1 0,0 1 15,0 0-15,0 0 0,-21 21 0,0 0 16,0 0-16,0 21 16,-1 0-16,1 0 0,0 1 15,0-1-15,0 21 0,0-21 0,-1 22 16,22-1-16,0-21 0,0 21 0,0-20 15,0-1-15,0 21 0,0-21 16,0 0-16,0 1 0,22-22 16,-1 0-16,0 0 15,0 0-15,21-22 0,-20 1 0,20 0 16,-21 0-16,21 0 0,1-22 16,-22 22-16,21-21 0,-21 0 0,22-22 15,-22 22-15,21-22 0,-21 22 0,1-22 16,-1 1-16,0 21 15,-21-22-15,0 22 0,21-22 0,-21 22 16,0 0-16,0-1 0,0 1 0,0 21 16,0 0-16,0-1 0,-21 22 15,0 0-15,0 0 0,21 22 16,-22-1-16,1 0 0,0 21 0,0-21 16,21 22-16,0-1 0,0 22 15,-21-22-15,21 0 0,0 22 0,0-22 16,0 22-16,0-22 0,0 0 0,0 22 15,0-22-15,0 0 0,0-20 16,21 20-16,-21 0 0,21-21 16,0 1-16,0-1 0,1 0 0,20 0 15,-21-21-15,21 0 0,1 0 0,-1 0 16,0 0-16,-20 0 0,20 0 16,0-21-16,1 0 0,-22 0 0,21-1 15,-21 1-15,0 0 0,1 0 0,-1-21 16,0-1-16,-21 22 0,0-21 15,0-1-15,0 22 0,0 0 0,0-21 16,0 21-16,-21 21 0,21-22 0,-21 22 16,-1 0-16,1 0 0,21 22 15,-21-1-15,21 0 0,-21 0 16,21 0-16,-21 22 0,21-22 0,0 0 16,0 21-16,0-21 0,0 22 0,0-22 15,0 0-15,0 0 0,0 0 16,0 1-16,21-22 0,0 21 0,0-21 15,0 0-15,22 0 0,-22 0 0,21 0 16,-21 0-16,22 0 0,-1 0 16,-21 0-16,22-21 0,-1-1 0,-21 1 15,0 0-15,22 0 0,-22 0 0,0 0 16,-21-1-16,0-20 0,21 21 0,-21-21 16,0 20-16,0 1 15,0 0-15,0 0 0,-21 21 16,21 21-1,-21 0-15,21 0 0,0 1 16,0 20-16,0-21 0,0 0 0,-21 0 16,21 1-16,-22-1 0,22 0 0,0 0 15,0 0-15,-21 0 0,21 1 0,0-1 16,-21 0-16,21 0 16,-21-21-1,21-21 1,0 0-16,0 0 0,0-1 15,0 1-15,0 0 0,21-21 16,-21 21-16,21-22 0,0 22 16,1-21-16,-1 21 0,21-22 0,-21 22 15,22 0-15,-22 0 0,21 0 16,0 21-16,1 0 0,-1 0 0,-21 0 16,22 0-16,-22 21 0,21 0 0,-21 21 15,0-21-15,1 1 0,-22 20 0,0 0 16,21-21-16,-21 22 0,0-22 15,0 0-15,0 21 0,0-20 0,0-1 16,0 0-16,0 0 0,0 0 16,0 0-16,-21-21 0,-1 0 15,22-21 1</inkml:trace>
  <inkml:trace contextRef="#ctx0" brushRef="#br0" timeOffset="45666.11">8657 5821 0,'21'-42'16,"0"20"-16,-21 1 0,0 0 15,0 0-15,0 0 0,0 0 16,0-22-16,0 22 0,-21 0 0,0 0 15,0 0-15,0-1 0,0 22 0,-1 0 16,-20 0-16,21 0 0,-21 0 16,20 0-16,1 22 0,-21-1 15,21 0-15,0 21 0,-22 1 0,22-1 16,0 0-16,0 1 0,21-1 0,0 0 16,-21-21-16,21 22 0,0-1 0,0-21 15,0 0-15,0 1 0,21-1 16,0 0-16,0-21 0,0 0 0,0 0 15,1 0-15,-1 0 0,21 0 0,-21 0 16,22-21-16,-22 0 0,21-1 16,0 1-16,-20 0 0,20 0 0,0-21 15,1 20-15,-1-20 0,-21-21 16,21 20-16,-20 1 0,20-22 0,-21 1 16,0 21-16,0-22 0,1 1 15,-22-1-15,21 1 0,-21-1 0,0 22 16,0-22-16,0 22 0,0-22 0,0 43 15,0-21-15,0 21 0,0 0 16,-21 21-16,21 21 16,-22 21-16,1-21 0,21 22 0,0 20 15,0-21-15,-21 22 0,21-1 16,-21 1-16,0-1 0,21 1 0,0-1 16,0 1-16,-21-1 0,21 1 15,0-22-15,0 22 0,0-22 0,0 0 16,0-20-16,0 20 0,21-21 15,0 0-15,0 0 0,0 1 0,22-22 16,-22 0-16,21 0 0,-21 0 0,22 0 16,-22 0-16,21 0 0,-21-22 0,22 1 15,-1 0-15,-21 0 0,0-21 16,22 20-16,-22-20 0,0 21 0,0-21 16,-21-1-16,0 22 0,21-21 0,-21 21 15,0-22-15,0 22 0,0 0 16,0 42-1,0 0-15,0 0 0,0 1 16,0 20-16,0-21 0,-21 21 16,21-20-16,0-1 0,0 21 0,0-21 15,0 0-15,0 1 0,0-1 16,0 0-16,0-42 31,0 0-15,0-1-16,0 1 0</inkml:trace>
  <inkml:trace contextRef="#ctx0" brushRef="#br0" timeOffset="45816.02">9440 5398 0,'0'0'0,"-21"0"16,0 0-16,21 21 46,21-21-30,-21 21-16</inkml:trace>
  <inkml:trace contextRef="#ctx0" brushRef="#br0" timeOffset="47904.02">9758 5525 0,'-21'0'0,"21"21"32,0 0-17,21 0-15,0-21 0,-21 21 0,21 0 16,0 1-16,0-1 0,1 0 0,-1 21 16,-21-21-16,21 1 0,-21 20 15,21-21-15,-21 0 0,0 0 0,0 22 16,0-22-16,0 0 0,21-21 0,-21 21 15,21-21-15,1 0 32,-1 0-32,0 0 0,0-21 15,-21 0-15,21 0 0,0 0 0,1-22 16,-1 22-16,0-21 0,0-1 0,0 22 16,0-21-16,1 0 0,-1-1 15,0 1-15,-21 21 0,21-22 0,0 22 16,-21 0-16,21 21 0,-21-21 0,0 42 31,0 0-15,0 0-16,0 22 0,-21-22 0,21 0 15,-21 21-15,21-20 0,-21 20 16,21-21-16,-21 21 0,21-20 0,0 20 16,0-21-16,0 0 0,0 0 15,0 1-15,0-1 0,0 0 0,0 0 16,21-21-16,0 0 0,0 0 15,0 0-15,1 0 0,-1 0 0,0-21 16,0 21-16,21-21 0,-20 0 16,-1-1-16,21 1 0,-21 0 0,0 0 15,22 0-15,-22-22 0,0 22 0,0 0 16,-21-21-16,21 21 0,-21-1 16,22 1-16,-22 0 15,-22 42 16,22 0-31,-21 1 0,21 20 16,0-21-16,-21 0 0,21 0 16,-21 1-16,21 20 0,0-21 0,0 0 15,-21 0-15,21 1 0,0-1 0,0 0 16,0 0-16,21 0 16,0-21-16,0 0 15,0 0-15,1 0 0,20-21 16,-21 21-16,0-21 0,22 0 0,-22 0 15,0-1-15,21 1 0,-21-21 16,22 21-16,-22-22 0,0 22 16,21-21-16,-20 0 0,-1-1 0,-21 22 15,21-21-15,-21 21 0,21 21 0,-21-22 16,-21 22 0,0 0-16,0 22 15,21-1-15,0 0 0,-22 0 0,22 21 16,0-20-16,0-1 0,0 21 0,0-21 15,0 0-15,0 1 0,0 20 0,22-21 16,-22 0-16,21 0 0,-21 1 16,21-1-16,-21 0 0,0 0 15,-21-21 17,0 0-17,-1 0-15,1 0 0,0-21 0,0 21 16,21-21-16,-21 21 0,0-21 15,21 42 17,0 0-32,21-21 15,0 0-15,-21 21 0,21-21 0,0 21 16,0-21-16,1 0 0,-1 0 0,0 0 16,0 0-16,0 0 0,0 0 15,1 0-15,20 0 0,-21 0 16,0 0-16,22-21 0,-22 21 0,0-21 15,0 0-15,21 0 0,-20-1 0,-1 1 16,0 0-16,0 0 0,0 0 0,0-22 16,-21 22-16,0-21 0,22 21 15,-22-22-15,21 22 0,-21 0 0,21 0 16,-21 0-16,0 0 0,0 42 31,0 0-31,0 0 16,0 21-16,-21-20 0,21 20 0,-21-21 15,-1 21-15,22-20 0,0 20 0,0-21 16,-21 0-16,21 0 0,0 1 16,0-1-16,0 0 0,21-21 15,1 0-15,-1 0 16,0 0-16,0 0 0,0 0 0,0-21 16,1 21-16,-1-21 0,21-1 0,-21 1 15,0 21-15,1-21 0,-1 0 16,0-21-16,0 20 0,0 1 0,0 0 15,1 0-15,-22 0 0,21 21 16,-21 21 15,-21 0-31,21 0 16,0 0-16,0 1 0,-22-1 0,22 0 16,0 0-16,-21 0 0,21 0 15,0 1-15,0-1 16,21-21-16,1 0 15,-1 0-15,0 0 0,0 0 16,0 0-16,0 0 0,1-21 0,-1-1 16,-21 1-16,21 0 0,-21 0 15,0 0-15,0 0 0,0-22 16,0 22-16,0 0 0,0 0 0,-21 0 16,0-1-16,-1 1 0,1 0 15,0 21-15,0-21 0,0 21 16,42 0 31,0-21-47,21 21 0,-20 0 0,-1-21 15,21 21-15,-21 0 0,22-22 16,-22 22-16,21 0 0,-21 0 0,0 0 16,22 0-16,-22 0 0,0 22 0,21-22 15,-20 21-15,-22 0 0,21 0 0,0 0 16,0 0-16,-21 1 0,0-1 15,0 0-15,21 21 0,-21-21 0,0 1 16,0 20-16,21-21 0,-21 0 16,0 0-16,0 1 0,0-1 0,0 0 15,0 0-15,0 0 0,0 0 16,-21-21 15,21-21-15,0 0-16,0 0 0,0 0 15,0 0-15,0-1 0,0-20 0,21 21 16,1-21-16,-1-1 0,0 1 16,0 0-16,0 20 0,22-20 0,-22 0 15,21 21-15,0-1 0,1 1 16,-1 0-16,0 21 0,-20 0 0,20 0 16,0 0-16,-21 21 0,1 0 0,-1 1 15,0-1-15,-21 21 0,0-21 16,0 22-16,0-22 0,0 21 0,0-21 15,0 0-15,0 22 0,-21-22 0,0 0 16,-1 0-16,22 0 0,-21 1 0,0-22 16,21 21-16,0 0 0,-21-21 15,0 0-15,0 0 16,21-21 15,0 0-31,0-1 0,-22 1 0,22 0 16,-21 0-16</inkml:trace>
  <inkml:trace contextRef="#ctx0" brushRef="#br0" timeOffset="48119.9">12594 5249 0,'0'0'0,"-21"0"0,-21 0 15,20 0-15,1 0 16,0 0 62,0 0-78,0 0 0,0-21 16</inkml:trace>
  <inkml:trace contextRef="#ctx0" brushRef="#br0" timeOffset="48299.79">11197 5271 0,'-21'0'0,"21"21"0,-21-21 0,21-21 62</inkml:trace>
  <inkml:trace contextRef="#ctx0" brushRef="#br0" timeOffset="48892.4">14817 4509 0,'0'0'0,"0"-22"16,0 1-16,0 42 31,-22 1-31,1 20 16,0 0-16,0 22 0,0-1 16,-22 22-16,22-22 0,-21 43 15,0-21-15,-1 0 0,1 20 0,-22 1 16,22-21-16,-21 21 0,20-22 0,1 1 15,-22 0-15,22-1 0,0-20 0,-1-1 16,22 1-16,-21-1 0,21-20 0,0-1 16,-1 0-16,22 1 0,0-22 15,0 0-15,0 0 0,0-42 16,0 0 0,22 0-16,-1 0 0,0-22 15,21 22-15,-21-21 0</inkml:trace>
  <inkml:trace contextRef="#ctx0" brushRef="#br0" timeOffset="49228.22">15494 5038 0,'0'0'15,"0"-21"-15,0-1 0,0-20 0,0 21 16,0 0-16,-21 21 0,0-21 0,-1 21 15,-20 0-15,21 0 0,-21 21 0,20-21 16,-20 42-16,0-21 16,-1 22-16,22-1 0,-21 21 0,0-20 15,20 20-15,-20-20 0,21 20 0,0 1 16,0-22-16,21 21 0,0-20 0,-22 20 16,22-20-16,0-1 0,0-21 15,0 21-15,0-20 0,22-1 0,-1 0 16,0 0-16,21 0 0,1-21 0,-1 0 15,0 0-15,1 0 0,20 0 0,1 0 16,-22 0-16,21 0 0,1 0 16,-1-21-16,-20 0 0,20 0 0,-20 0 15,20-1-15,-21 1 0,1 0 0</inkml:trace>
  <inkml:trace contextRef="#ctx0" brushRef="#br0" timeOffset="50572.74">16087 5376 0,'0'0'0,"0"-21"16,0-42-1,-22 42-15,1 21 0,0 0 0,0 0 0,0 0 16,0 0-16,-1 21 0,1 0 16,0 0-16,0 0 0,-21 22 0,20-22 15,1 21-15,0-21 0,0 22 0,21-1 16,-21-21-16,0 21 0,21-20 16,0-1-16,0 0 0,0 21 0,0-21 15,0 1-15,21-22 16,0 0-1,0 0-15,0 0 0,0-22 0,1 1 16,20 0-16,-21 0 0,21 0 0,-20 0 16,-1-1-16,0 1 0,0-21 15,0 21-15,0-22 0,1 22 0,-22 0 16,0 0-16,0 0 0,21 0 0,-21-1 16,0 44-1,0-1 1,0 0-16,-21 0 0,21 0 0,0 0 15,-22 22-15,22-22 0,0 21 0,-21-21 16,21 1-16,0 20 0,0-21 16,0 0-16,0 22 0,0-22 15,21 0-15,1-21 0,-1 21 0,0 0 16,0-21-16,0 0 0,22 0 0,-22 0 16,21 0-16,0 0 0,1 0 0,-1-21 15,0 0-15,1 0 0,-1 0 0,0-1 16,1-20-16,-1 21 0,-21-21 15,22-1-15,-22 1 0,0 0 0,21-1 16,-21 1-16,-21 0 0,22-22 0,-1 22 16,-21-1-16,0-20 0,21 21 15,0-1-15,-21 1 0,21 21 16,-21 0-16,0-1 0,0 44 31,0-1-31,0 21 0,0-21 16,-21 22-16,0-1 0,0 0 0,21 1 15,-21-1-15,21 0 0,-22 22 0,22-22 16,-21 0-16,0 1 0,21-1 0,0-21 16,0 22-16,0-1 0,0-21 15,0 0-15,0 22 0,0-22 0,0 0 16,0 0-16,21 0 0,0-21 16,22 0-16,-22 0 0,0 0 0,21 0 15,-20 0-15,20 0 0,0-21 16,1 0-16,-22 21 0,21-21 15,0 0-15,-20-1 0,20 1 0,-21-21 16,-21 21-16,21 0 0,-21-22 0,0 22 16,0 0-16,0-21 0,0 20 0,0 1 15,0 0-15,-21 0 0,21 0 16,-21 21-16,0 0 0,0 0 0,-1 0 16,1 0-16,21 21 0,-21 0 0,0-21 15,0 21-15,0 22 0,21-22 0,0 0 16,0 0-16,-22 21 0,22-20 0,0-1 15,0 21-15,0-21 0,0 0 16,22 1-16,-22-1 0,21-21 16,0 21-16,0-21 0,0 0 0,0 0 15,1 0-15,20 0 0,-21 0 0,21 0 16,-20 0-16,20 0 0,-21 0 16,21-21-16,-20 0 0,-1-1 0,0 1 15,0 0-15,0 0 0,0 0 0,-21 0 16,22-22-16,-22 22 0,0 0 0,0 0 15,0 0-15,0-1 0,0 44 32,0-1-17,0 0-15,0 21 16,-22-21-16,22 1 0,0-1 0,0 0 16,0 0-16,0 0 0,-21 0 15,21 1-15,-21-1 0,21 0 0,0 0 16,0 0-16,0 0 0,0 1 15,-21-22-15,21-22 32,0 1-32,0 0 15,21 0-15,0-21 0,-21 20 16,21 1-16,1-21 0,-1 0 0,21 20 16,-21-20-16,0 0 0,1 21 15,20-1-15,-21 1 0,0 0 16,0 0-16,1 21 0,-1 0 0,0 0 15,0 0-15,0 21 0,0 0 0,-21 0 16,22 1-16,-22-1 0,0 0 0,0 21 16,0-21-16,21 22 0,-21-22 0,0 0 15,0 0-15,0 22 0,0-22 16,0 0-16,0 0 0,0 0 16,0 0-16,0-42 46,21 0-30,0 21-16,0-21 0,0 0 0,1 0 16</inkml:trace>
  <inkml:trace contextRef="#ctx0" brushRef="#br0" timeOffset="51796.56">18711 5609 0,'0'0'16,"0"-21"-16,21 0 0,-21 0 0,0 0 15,0-1-15,0 1 0,0 0 16,0 0-16,0 0 0,-21 0 0,21-1 16,-21 1-16,0 21 15,0 0-15,0 0 16,-1 0-16,1 21 0,0-21 0,0 22 16,0 20-16,0-21 0,-1 0 0,1 0 15,0 22-15,0-22 0,0 21 16,0-21-16,-1 1 0,22 20 0,-21-21 15,21 0-15,0 0 0,0 1 0,0-1 16,0 0-16,0 0 0,21-21 0,1 21 16,-1-21-16,0 0 0,21 0 0,-21 0 15,1 0-15,20 0 0,-21 0 16,21 0-16,-20-21 0,-1 0 0,21 0 16,-21 0-16,0-22 0,1 22 0,-1-21 15,21-1-15,-42 1 0,21 0 16,0-1-16,1 1 0,-22 0 15,21-22-15,0 22 0,-21-22 0,21 22 16,0 0-16,-21-22 0,0 22 0,21 21 16,-21-22-16,22 22 0,-22 0 0,0 0 15,0 0-15,0 42 16,-22 21 0,1-21-16,0 22 0,21-1 0,-21 0 15,0 1-15,0-1 0,-1 0 16,22 1-16,-21-1 0,21 0 15,-21 22-15,21-22 0,0 1 0,0-1 16,0-21-16,0 21 0,0-20 0,0 20 16,0-21-16,0 0 0,0 0 15,21 1-15,0-1 0,1-21 0,-1 21 16,0-21-16,21 0 0,-21 0 16,1 0-16,-1 0 0,21-21 0,-21 0 15,0 21-15,22-22 0,-22 1 0,0 0 16,0 0-16,22 0 0,-22-22 15,0 22-15,-21-21 0,21 21 0,-21 0 16,21-22-16,-21 22 0,0 0 0,0 0 16,0 0-16,-21 21 31,0 21-31,21 0 0,-21-21 16,0 21-16,21 21 0,-22-20 0,22-1 15,0 0-15,-21 21 0,21-21 0,0 1 16,0-1-16,0 21 0,0-21 0,0 0 15,0 1-15,0-1 16,0 0-16,21-21 0,1 21 16,-1-21-16,0 0 0,0 0 0,0 0 15,0 0-15,1 0 0,-1 0 0,21-21 16,-21 0-16,0 21 0,1-21 0,20-1 16,-21-20-16,0 21 15,0 0-15,22-22 0,-22 1 0,0 21 16,0-21-16,-21-1 0,21 22 0,-21-21 15,0 21-15,22-1 0,-22 1 16,-22 21 0,1 21-16,0-21 0,21 22 15,-21-1-15,0 0 0,21 0 16,0 0-16,21-21 16,0 0-1,0 0-15,0 0 0,1 0 0,-1 0 16,0 0-16,21-21 0,-21 21 0,1-21 15,20 0-15,-21 21 0,0-21 16,22-1-16,-22 22 0,0-21 16,0 0-16,0 0 0,0 21 0,-21-21 15,22 21-15,-22 21 16,0 0-16,-22 0 16,1 0-16,0 22 0,0-1 15,0-21-15,0 22 0,-1-1 0,1 0 16,0 1-16,21-1 0,0-21 0,-21 21 15,21-20-15,0-1 0,0 0 0,0 0 16,21 0-16,0-21 0,0 0 16,1 0-16,-1 0 0,0 0 15,0 0-15,0 0 0,0-21 16,22 21-16,-22-21 0,0 0 0,0 0 16,0 21-16,1-22 0,-1 1 0,0 0 15,-21-21-15,0 21 0,0-1 16,0 1-16,0 0 0,0 0 0,0 0 15,-42 0-15</inkml:trace>
  <inkml:trace contextRef="#ctx0" brushRef="#br0" timeOffset="53208.34">783 7705 0,'0'0'0,"-21"0"16,21-21-1,-21 21-15,21-22 16,-21 22-1,21-21-15,0 0 16,0 0-16,0 0 16,21 21-1,0-21-15,0 21 0,0 0 16,0 0-16,1 0 0,-1 0 16,0 0-16,0 0 15,0 21-15,0 0 0,-21 0 16,0 21-16,0-20 0,0-1 15,0 21-15,0-21 0,-21 0 0,0 22 16,0-22-16,0 21 0,-22-21 16,22 22-16,-21-22 0,21 0 0,0 0 15,-1-21-15,1 21 0,0-21 16,0 0-16,21-21 31,0 0-31,0 0 0,0 0 16,0 0-16,21-1 15,-21 1-15,21 21 0,0 0 0,1-21 16,-1 21-16,0 0 0,0 0 16,21 0-16,-20 0 0,-1 0 0,0 21 15,0 0-15,0-21 0,0 22 16,1-1-16,-22 21 0,0-21 0,0 0 16,0 22-16,0-22 0,0 0 15,0 21-15,0-20 0,-22 20 0,1-21 16,0 0-16,0 0 0,-21 1 15,20-1-15,-20 0 0,0-21 0,21 21 16,-22-21-16,1 0 16,0 0-16,-1 0 0,1 0 0,0 0 15,-1 0-15,22 0 0,-21-21 16,-1 0-16,22 21 0,0-21 0,-21-1 16,21 22-16,21-21 0,-22 21 15,22-21-15,-21 21 0,42 0 47,1 0-47,-1-21 0,0 21 16,-21-21-16,21 21 0</inkml:trace>
  <inkml:trace contextRef="#ctx0" brushRef="#br0" timeOffset="53535.38">1185 8043 0,'0'0'0,"21"0"15,1 0-15,-22-21 32,21 0-32,-21 0 15,0 0 1,0 0-16,0-1 0,0 1 15,-21 21 17,21 21-17,-22-21-15,22 22 0,0-1 16,0 0-16,0 0 16</inkml:trace>
  <inkml:trace contextRef="#ctx0" brushRef="#br0" timeOffset="54972.01">2794 7662 0,'-21'-21'0,"21"0"16,0 0-16,-21 0 15,21 0-15,-22 21 0,22-22 16,0 44 15,0-1-31,0 0 0,0 0 0,0 21 16,0 1-16,0-1 0,0 22 15,0-22-15,0 21 0,0 1 0,0-1 16,0-20-16,0 20 0,0 1 16,0-22-16,0 0 0,0 1 15,-21-1-15,21 0 0,-21-20 0,21 20 16,0-21-16,-21-21 0,21 21 0,0-42 47,0 0-47,0 0 0,0 0 15,21-1-15,-21-20 0</inkml:trace>
  <inkml:trace contextRef="#ctx0" brushRef="#br0" timeOffset="55243.48">2773 7578 0,'0'-21'15,"0"-1"-15,0 1 16,0 0-16,21 21 16,0-21-16,21 21 0,-20-21 0,20 21 15,-21 0-15,21-21 0,-20 21 16,20-22-16,0 22 0,1 0 0,-22 0 15,21 0-15,-21 0 0,22 0 16,-22 0-16,0 0 0,-21 22 16,0-1-16,0 0 15,-21 0 1,0-21-16,-1 21 0,1-21 0,0 21 16</inkml:trace>
  <inkml:trace contextRef="#ctx0" brushRef="#br0" timeOffset="55465.5">2794 8107 0,'0'0'0,"0"21"0,0 0 16,0 0-16,21-21 31,0 0-31,0 0 16,1-21-16,-1 21 0,0-21 0,0 21 15,0-21-15,22 0 0,-22 21 16,0-21-16,0 21 0,0-22 0,0 22 16,1-21-16</inkml:trace>
  <inkml:trace contextRef="#ctx0" brushRef="#br0" timeOffset="55704.35">3450 7938 0,'0'21'15,"0"0"-15,0 0 0,-21 0 16,21 0-16,0 1 0,0 20 0,-21-21 16,21 0-16,0 0 0,0 22 15,0-22-15,0 0 0,0 0 0,0 0 16,-21 1-16,21-1 0,0 0 15,0-42 17,0 0-32</inkml:trace>
  <inkml:trace contextRef="#ctx0" brushRef="#br0" timeOffset="56024.17">3514 7768 0,'0'0'0,"-22"0"16,1 0-16,21 21 31,21-21-15,1 0-16,-1 0 16,0 0-16,0-21 0,0 21 0,0-21 15,1 21-15,-22-21 0,0 0 16,0 0-1,-22 21-15,1-22 0,0 22 16,-21 0-16,21 0 0,-1 0 0,1 0 16,0 0-16,0 0 0,0 0 15,21 22-15,0-1 0,0 0 16,21-21 0,0 21-16,0-21 0,0 0 0,1 0 15,-1 0-15,0 0 0,21 0 0</inkml:trace>
  <inkml:trace contextRef="#ctx0" brushRef="#br0" timeOffset="56344.34">4233 7197 0,'0'0'0,"-21"0"0,0 0 16,0 0-16,21 21 15,0 0-15,-21 0 16,21 22-16,0-22 0,0 21 0,0 0 16,0 1-16,0-1 0,0 0 15,0 1-15,0-1 0,0 22 16,-22-22-16,22 21 0,-21-20 0,21 20 16,0 1-16,-21-22 0,21 22 15,-21-22-15,0 0 0,21 1 0,0-1 16,0 0-16,0-21 0,0 1 0,0-1 15,0 0-15,0-42 32,0 0-32,0-1 0,21 1 15,-21 0-15</inkml:trace>
  <inkml:trace contextRef="#ctx0" brushRef="#br0" timeOffset="56752.24">4318 7938 0,'42'21'0,"-42"0"15,21-21-15,1 0 16,-1 0-16,0 0 0,0 0 0,0 0 16,0 0-16,1-21 0,20 21 0,-21-21 15,0-1-15,22 1 0,-22 21 16,0-21-16,21 0 0,-21 0 0,-21 0 15,22 21-15,-22-22 0,0 1 0,0 0 16,0 0-16,0 0 16,-22 21-16,1 0 15,0 0-15,0 0 0,0 0 0,0 21 16,-22 0-16,22 0 0,0 0 0,0 1 16,0 20-16,-1 0 0,1 1 15,0-1-15,21-21 0,0 21 0,0 1 16,0-1-16,0-21 0,0 22 0,0-22 15,0 0-15,0 0 0,0 0 16,21 0-16,0-21 0,1 0 16,-1 0-16,21 0 0,-21 0 0,22 0 0,-22 0 15,21 0-15,0-21 0,-20 0 16,20 21-16,-21-21 0,21 0 16,-20 0-16,-1-1 0</inkml:trace>
  <inkml:trace contextRef="#ctx0" brushRef="#br0" timeOffset="58332.45">6265 7747 0,'0'-21'31,"0"0"-15,21 21-16,-21-21 0,0-1 16,0 1-16,0 0 0,0 0 15,0 0-15,0 0 0,0-1 0,0 1 16,0 0-16,-21 0 0,0 21 16,21-21-16,-21 21 0,0 0 0,0 0 15,-1 0-15,1 0 0,0 0 16,0 21-16,0 0 0,0 0 15,-1 0-15,1 22 0,0-22 0,21 21 16,-21 1-16,21-1 0,-21 0 0,21 1 16,-21-1-16,21 0 0,0 1 15,0-1-15,0-21 0,0 21 0,0-20 16,0-1-16,0 0 0,21 0 0,0-21 16,0 0-16,0 0 0,0 0 15,1 0-15,-1 0 0,0-21 16,0 21-16,0-21 0,0 0 0,1-22 15,-1 22-15,0 0 0,0 0 0,0-22 16,0 22-16,-21-21 16,0 21-16,22 0 0,-22-22 0,0 22 15,0 0-15,0-21 0,0 20 0,0 1 16,0 0-16,0 42 31,0 22-31,0-22 16,0 0-16,0 0 0,21 21 15,-21-20-15,0 20 0,21-21 0,-21 21 16,0-20-16,0 20 0,21-21 0,-21 0 16,21 22-16,0-22 0,1 0 15,-1 0-15,0-21 16,0 0-16,0 0 0,0 0 0,22 0 16,-22 0-16,21 0 0,-21-21 0,22 0 15,-22 0-15,21-1 0,-21 1 16,22-21-16,-1 21 0,-21-22 0,0 1 15,22 21-15,-22-21 0,0-22 0,0 22 16,0-1-16,1-20 0,-22 21 0,21-1 16,-21-20-16,21 20 0,-21-20 15,0 21-15,21 20 0,-21-20 0,0 21 16,0 0-16,0 0 0,0 42 31,0 0-31,0 0 16,0 21-16,0 1 0,0-1 0,0 0 15,0 22-15,-21-22 0,0 1 16,21 20-16,-21-21 0,21 1 0,0-1 16,0 0-16,0 1 0,0-1 0,0 0 15,0 1-15,0-22 0,0 21 0,0-21 16,0 1-16,21-1 0,0 0 16,-21 0-16,21-21 0,0 0 0,0 0 15,22 0-15,-22 0 0,0-21 0,0 0 16,22 0-16,-22-1 0,0 1 15,21-21-15,-21 0 0,22 20 16,-1-20-16,-21 0 0,22-22 0,-1 22 16,-21 0-16,21-22 0,-20 1 0,-1-1 15,0 22-15,0-22 0,0 1 16,-21 20-16,0 1 0,0 0 0,0 21 16,0-1-16,0 1 0,-21 21 0,0 0 15,0 0-15,0 21 0,-1 1 16,1-1-16,0 21 0,0 0 0,0 1 15,21-1-15,-21 22 0,-1-22 0,1 21 16,21-20-16,-21 20 0,21-20 0,0-1 16,0 0-16,0 22 0,0-22 15,0 0-15,0-20 0,0 20 16,0 0-16,21-21 0,-21 1 0,21 20 16,1-21-16,-1-21 0,0 21 0,0 0 15,0-21-15,0 0 0,1 0 16,20 0-16,-21 0 0,0 0 0,22-21 15,-22 0-15,0 0 0,21 0 0,-21 0 16,-21-1-16,22 1 0,-22-21 16,21 0-16,-21 20 0</inkml:trace>
  <inkml:trace contextRef="#ctx0" brushRef="#br0" timeOffset="58580.3">7006 7514 0,'0'0'0,"0"21"16,21-21-1,0 0-15,22 0 0,-22 0 16,21 0-16,1 0 0,-1 0 0,21 0 16,-20 0-16,20-21 0,-20 21 0,20-21 15,1 21-15,-22 0 0,0-21 16,1 0-16,-1 21 0,0 0 0,-21 0 15,1 0-15,-1-21 0,0 21 16</inkml:trace>
  <inkml:trace contextRef="#ctx0" brushRef="#br0" timeOffset="59251.43">8403 7853 0,'21'0'0,"-21"-21"0,0 0 15,21-1-15,-21 1 0,22 0 16,-22 0-16,0 0 0,0 0 16,0-1-16,0 1 15,0 0-15,-22 0 0,1 0 16,0 21-16,0 0 0,0 0 0,0 0 15,-1 0-15,1 0 0,0 0 0,0 21 16,0 0-16,0 0 0,-1 0 16,1 22-16,0-1 0,0-21 0,21 22 15,-21-1-15,21-21 0,0 21 0,0 1 16,0-22-16,0 0 0,0 0 16,0 0-16,0 1 0,21-22 15,0 0-15,0 0 0,0 0 0,1 0 16,-1 0-16,0 0 0,0-22 0,0 1 15,0 0-15,1 0 16,-1 0-16,21 0 0,-21-22 0,0 22 16,1 0-16,-22-21 0,0 20 0,21 1 15,-21-21-15,0 21 0,0 0 0,0-1 16,0 1-16,-21 42 31,21 1-31,0-1 0,0 0 16,0 21-16,0-21 0,0 1 15,0 20-15,0-21 0,0 21 0,0-20 16,0 20-16,0-21 0,0 0 0,0 0 16,0 1-16,0-1 0,21-21 0,0 0 15,0 0-15,0 0 16,0 0-16,1 0 0,-1 0 0,21-21 16,-21-1-16,22 22 0</inkml:trace>
  <inkml:trace contextRef="#ctx0" brushRef="#br0" timeOffset="59512.28">9186 7578 0,'0'0'0,"-21"-21"15,0 21-15,0 0 0,0 0 16,-1 0-16,1 21 0,0-21 16,-21 21-16,21 0 0,-22 0 0,22 22 15,0-22-15,0 21 0,0-21 16,-1 22-16,1-1 0,21-21 0,0 21 15,0 1-15,0-22 0,0 21 16,0-21-16,0 1 0,21-1 0,1 0 16,-1 0-16,0 0 0,21-21 0,1 0 15,-22 0-15,21 0 0,0 0 0,1 0 16,20-21-16,-20 0 0,-1 0 16,0 0-16,1-22 0,-22 22 0,21-21 15</inkml:trace>
  <inkml:trace contextRef="#ctx0" brushRef="#br0" timeOffset="59976.38">9610 7154 0,'0'0'0,"0"-21"15,0 0-15,0 0 0,0 42 16,-22 0 0,22 22-16,0-22 0,-21 42 15,21-20-15,0-1 0,0 21 0,0-20 16,0 20-16,-21-20 0,21 20 0,0-21 15,0 1-15,0-1 0,0 0 16,-21 1-16,21-1 0,0 0 0,0-20 16,-21-1-16,21 0 0,0 0 0,0 0 15,0 0-15,-21-21 16,-1 0 0,22-21-16,0 0 15,0 0-15,0-21 0,0 20 0,0 1 16,0-21-16,0 21 0,0-22 0,22 1 15,-1 21-15,0-21 0,21 20 0,-21-20 16,22 21-16,-22 0 0,21 21 16,-21 0-16,22 0 0,-22 0 0,0 0 15,21 0-15,-20 21 0,-1 0 0,0 21 16,0-20-16,-21 20 0,0-21 0,0 21 16,0-20-16,0 20 0,0-21 15,0 21-15,0-20 0,0-1 16,0 21-16,0-21 0,-21-21 0,21 21 15,-21 1-15,0-22 0,21 21 16,0-42 0,21-1-1,0 1-15,0 0 0,21 0 0</inkml:trace>
  <inkml:trace contextRef="#ctx0" brushRef="#br0" timeOffset="60707.96">10350 7620 0,'0'21'47,"0"0"-47,0 1 0,0-1 15,-21 0-15,21 0 0,0 0 0,0 0 16,0 1-16,0 20 0,-21-21 0,21 0 15,0 0-15,0 1 0,0-1 0,-21 0 16,21 0-16,-21 0 0,21 0 16,0 1-16,0-1 15,0-42 1,0-1 0,0 1-16,0 0 0,0 0 15,21 0-15,-21 0 0,21-22 0,-21 22 16,21-21-16,0 21 0,-21-1 0,22-20 15,-1 21-15,0 0 0,0 0 0,0-1 16,0 1-16,1 21 0,-1 0 16,0 0-16,0 0 0,0 0 15,0 21-15,1 1 0,-1-22 16,0 21-16,-21 21 0,0-21 0,0 0 16,21 1-16,-21-1 0,0 21 0,0-21 15,0 0-15,0 1 0,0 20 16,0-21-16,0 0 0,0 0 0,0 1 15,0-1-15,-21-21 16,21-21 15,0-1-31,0 1 0,0 0 16,0-21-16,0 21 0,0-1 0,0-20 16,21 0-16,0 21 0,0-22 15,1 1-15,-1 21 0,21-22 0,-21 22 16,22 0-16,-22 0 0,21 0 0,0 21 15,-20 0-15,20 0 0,-21 0 16,21 0-16,-20 21 0,20 0 0,-21 0 16,0 0-16,-21 1 0,21-1 15,-21 21-15,0-21 0,0 22 0,0-22 16,0 0-16,0 21 0,0-21 0,0 22 16,0-22-16,-21 0 0,21 0 0,0 0 15,-21 1-15,0-1 0,21 0 0,-21-21 16,21-21 15,0 0-31,21-1 16,0 1-16,0 0 0</inkml:trace>
  <inkml:trace contextRef="#ctx0" brushRef="#br0" timeOffset="61091.74">11472 7832 0,'0'0'0,"43"21"16,-22-21-16,0 0 15,0 0-15,0 0 0,0 0 16,1 0-16,-1 0 0,0 0 0,21-21 16,-21 21-16,1-21 15,-1 21-15,0-22 0,0 1 0,0 0 16,0 21-16,1-21 0,-22 0 0,0 0 15,0-1-15,0 1 0,0 0 16,-22 21-16,1 0 16,0 0-16,0 0 0,0 0 15,0 21-15,-1 0 0,1 1 0,0-1 16,21 0-16,-21 0 0,0 21 0,21-20 16,-21-1-16,21 21 0,0-21 0,0 0 15,0 1-15,0 20 0,0-21 0,0 0 16,0 0-16,21 1 15,0-22-15,0 0 16,0 0-16,0 0 0,1 0 0,-1 0 16,0 0-16,21-22 0,-21 22 0,1-21 15,20 0-15</inkml:trace>
  <inkml:trace contextRef="#ctx0" brushRef="#br0" timeOffset="61583.98">12234 7662 0,'0'22'32,"0"-1"-32,0 0 15,-21 0-15,21 0 0,-21 0 16,21 1-16,0-1 0,-21 0 16,21 0-16,0 0 0,0 0 0,0 1 15,0-1-15,-21 0 0,21 0 16,-22 0-16,22 0 0,-21-21 47,21-21-47,0 0 15,0 0-15,0 0 0,0 0 16,0-22-16,21 22 0,1 0 0,-22-21 16,21 20-16,0 1 0,0-21 15,21 21-15,-20-22 0,-1 22 16,21 0-16,0 0 0,-20 0 0,20 0 15,0 21-15,-21 0 0,22 0 0,-22 0 16,0 21-16,0-21 0,0 21 0,-21 0 16,0 21-16,0-20 0,0-1 0,0 21 15,0-21-15,0 22 0,0-22 16,0 21-16,-21-21 0,21 22 0,-21-22 16,0 0-16,21 21 0,0-21 0,-21 1 15,0-1-15,21 0 0,-22 0 16,44-21 15,-1 0-31,0-21 0,0 0 16,21 0-16,-20-1 0</inkml:trace>
  <inkml:trace contextRef="#ctx0" brushRef="#br0" timeOffset="61919.78">13377 7070 0,'0'0'0,"0"-21"0,0 42 32,-21 0-32,0 21 15,0 1-15,21-1 0,-21 0 0,-1 1 16,22 20-16,-21-21 0,0 1 0,21 20 15,-21-20-15,21-1 0,-21 21 0,0-20 16,21-1-16,0 0 0,-22 1 0,22-1 16,-21-21-16,21 22 0,0-22 15,0 21-15,0-21 0,0 0 0,0 1 16,0-1-16,21-21 16,1 0-16,-1 0 15,0 0-15,0-21 0,0-1 0,0 1 16,22 0-16,-22 0 0,21 0 0,-21 0 15</inkml:trace>
  <inkml:trace contextRef="#ctx0" brushRef="#br0" timeOffset="62149.66">13123 7493 0,'0'0'0,"-21"0"0,42 0 15,0 0 1,1-21-16,-1 21 0,21-21 0,-21 21 16,22 0-16,-1 0 0,0 0 15,-21 0-15,22 0 0,-1-21 0,-21 21 16,0 0-16,1 0 0,-1 0 0,0 0 16,-21-22-1</inkml:trace>
  <inkml:trace contextRef="#ctx0" brushRef="#br0" timeOffset="63013.01">14880 7366 0,'21'0'16,"-21"21"-1,0 0-15,0 22 0,0-22 0,0 21 16,0-21-16,0 22 0,0-1 16,0 0-16,-21-20 0,0 20 0,0-21 15,21 21-15,-21-20 0,-1-1 16,22 0-16,-21 0 0,21 0 0,-21 0 16,21-42 15,0 0-31,21 0 0,0 0 0,1 0 15,-1-1-15,0 1 0,0 0 0,21 0 16,-20 0-16,-1-22 0,0 43 16,0-21-16,0 0 0,0 21 0,1 0 15,-1 0-15,0 0 0,-21 21 16,21 0-16,-21 1 16,0-1-16,21 0 0,-21 0 0,0 0 15,0 0-15,0 1 0,0-1 16,21 0-16,1 0 0,-1-21 0,-21 21 15,21 0-15,0-21 0,0 0 0,22 0 16,-22 0-16,21 0 0,-21 0 0,22 0 16,-1 0-16,0-21 0,-21 0 0,22 0 15,-1 21-15,0-42 0,-20 20 16,-1 1-16,21 0 0,-42-21 16,21-1-16,-21 22 0,0-21 0,0 0 0,0-1 15,0 1-15,0 0 0,-21 20 0,0 1 16,0 0-16,0 0 0,-1 21 15,1 0-15,0 0 0,0 0 16,0 0-16,0 21 0,-1-21 0,22 21 16,0 0-16,-21 1 0,21 20 0,0-21 15,0 0-15,0 0 0,0 1 16,0-1-16,21 0 0,1-21 16,-1 0-16,0 0 0,0 0 15</inkml:trace>
  <inkml:trace contextRef="#ctx0" brushRef="#br0" timeOffset="63232.89">16129 7472 0,'0'21'31,"0"0"-15,-21 0-16,21 1 0,-21-1 0,21 0 15,-22 0-15,22 0 0,0 0 0,0 1 16,-21-1-16,21 0 0,0 0 15,-21 0-15,21 0 0,0-42 47,0 0-47,0 0 0,0 0 16,0 0-16</inkml:trace>
  <inkml:trace contextRef="#ctx0" brushRef="#br0" timeOffset="63395.31">16087 7133 0,'-22'-21'0,"1"21"16,21 21-1,0 0 1,0 1-16,0-1 16,0 0-16,21-21 15,1 21-15</inkml:trace>
  <inkml:trace contextRef="#ctx0" brushRef="#br0" timeOffset="63849.05">16679 7472 0,'0'0'16,"-21"63"-16,21-41 15,0 20-15,0-21 0,0 0 0,0 0 0,0 1 16,0-1-16,0 0 0,-21 0 16,21 0-16,-21-21 0,21 21 0,-21 1 15,-1-22 1,1 0-16,21-22 31,0 1-31,0 0 0,0 0 0,0 0 16,21 0-16,1-22 0,-1 22 0,21-21 15,-21-1-15,0 22 0,22-21 16,-22 0-16,21 20 0,1 1 0,-22 0 16,21 0-16,0 21 0,-20 0 0,20 0 15,-21 21-15,0 0 0,22 0 0,-22 1 16,0-1-16,-21 21 0,0-21 16,21 0-16,-21 22 0,0-22 15,0 21-15,0-21 0,0 1 0,-21-1 16,0 0-16,0 0 0,21 0 0,-22-21 15,1 21-15,0-21 0,21 22 16,21-22 0,0-22-1,1 1-15,20 21 0</inkml:trace>
  <inkml:trace contextRef="#ctx0" brushRef="#br0" timeOffset="64391.76">17907 7578 0,'0'-43'16,"0"22"-16,0 0 15,0 0-15,0 0 0,-21 21 16,0 0-16,-1 0 16,1 0-16,0 0 0,0 0 0,0 21 15,0 0-15,-22 0 0,22 0 0,0 1 16,-21-1-16,20 21 0,1-21 0,0 0 15,0 1-15,0-1 0,21 21 0,-21-21 16,21 0-16,0 1 16,0-1-16,21 0 15,0-21-15,0 0 0,21 0 16,-20 0-16,-1 0 0,21 0 0,-21-21 16,22 0-16,-1 21 0,-21-22 0,21 1 15,-20 0-15,-1 0 0,21-21 0,-21 20 16,0-20-16,1 21 0,-1-21 15,0-1-15,0-20 0,0 20 0,0-20 16,1 21-16,-1-22 0,0 22 0,0-1 16,0 1-16,-21 0 0,0-1 15,21 22-15,-21 0 0,0 0 0,0 42 32,-21 0-32,21 0 15,-21 22-15,0-1 0,0 22 0,21-22 16,-21 21-16,-1 1 0,1-22 0,21 22 15,0-22-15,-21 0 0,21 1 0,-21-1 16,21 0-16,0-20 0,0-1 16,0 21-16,0-21 0,0 0 15,0 1-15,21-1 16,0-21-16,22 0 0,-22 0 16,0 0-16,21 0 0,-21-21 15,22 21-15,-22-22 0</inkml:trace>
  <inkml:trace contextRef="#ctx0" brushRef="#br0" timeOffset="65387.59">18732 7472 0,'0'0'0,"0"-42"15,0 63 17,-21 0-32,0-21 0,0 21 15,0 21-15,0-20 0,-1-1 0,1 0 16,21 21-16,-21-21 0,21 1 0,-21-1 15,21 0-15,-21 0 0,21 0 16,0 0-16,0 1 0,0-1 0,0 0 16,21 0-16,0-21 0,0 0 15,0 0-15,22 0 0,-22 0 16,0 0-16,0 0 0,0 0 0,22 0 16,-22-21-16,0 0 0,0 21 0,0-21 15,1-1-15,-1 1 0,0-21 0,-21 21 16,21-22-16,-21 22 0,0-21 0,0 0 15,0 20-15,0-20 0,0 21 16,0 0-16,-21 0 0,0-1 0,0 22 16,-1 0-16,1 0 0,0 0 15,0 22-15,0-22 0,21 21 16,-21 0-16,21 0 0,-22 0 0,22 0 16,0 1-16,0-1 15,0 0-15,22-21 0,-1 0 16,0 0-16,0 21 0,0-21 0,0 0 15,22 0-15,-22 0 0,0 0 0,21-21 16,-20 21-16,-1-21 0,21 0 0,-21 21 16,0-22-16,22 1 0,-22 0 15,0 21-15,0-21 0,0 0 0,1 21 16,-1 0-16,0-21 0,0 21 16,-21 21-16,0 0 15,0 0-15,0 0 16,-21 22-16,21-22 0,-21 0 0,0 0 15,21 0-15,0 0 0,-22 1 16,22-1-16,-21 0 0,21 0 0,0 0 16,0 0-16,0 1 0,0-1 15,0 0-15,21-21 16,1 0-16,-1 0 0,0 0 0,21 0 16,-21-21-16,1 0 0,-1 21 15,0-22-15,0 1 0,0 0 16,0 0-16,1 0 0,-1 0 0,0-1 15,0 1-15,0 0 0,0 21 16,-21 21 15,0 0-31,-21-21 0,21 22 16,-21-1-16,21 0 0,0 0 0,0 0 16,0 0-16,0 1 15,0-1-15,21-21 16,0 0-16,1 0 0,-1 0 15,0 0-15,0 0 0,0 0 0,0-21 16,1 21-16,-1-22 0,-21 1 16,21 21-16,0-21 0,0 0 0,0-21 15,-21 20-15,0 1 0,0-21 16,0 21-16,0-22 0,0 22 0,0-21 16,0 21-16,0 0 0,-21 21 0,21-22 15,-21 22-15,0 0 0,0 0 16,21 22-1,0-1-15,0 0 16,21-21 0,0 0-16,0 0 15,22 0-15,-22 0 0,0 0 0,21 0 16,-21 0-16,22 0 0,-22 0 0,21-21 16,-21 0-16,22-1 0,-22 22 15,21-21-15</inkml:trace>
  <inkml:trace contextRef="#ctx0" brushRef="#br0" timeOffset="65788.38">21780 6435 0,'0'0'0,"0"-21"0,0-43 16,0 43-1,0 0-15,-21 21 16,21 21-16,-21 0 16,0 0-16,0 22 0,0-1 0,-1 0 15,1 1-15,-21 20 0,21 1 16,0-1-16,-22 1 0,1-1 0,0 1 15,20 20-15,-20-20 0,0 20 0,-1-20 16,1-1-16,0 22 0,-1-21 0,1-22 16,21 21-16,-21 1 0,20-22 0,1 1 15,0-1-15,0 0 0,0-21 16,21 1-16,-21-1 0,21 0 16,-22 0-16,22 0 0,-21-21 15,0 0 1</inkml:trace>
  <inkml:trace contextRef="#ctx0" brushRef="#br0" timeOffset="66495.84">5673 9038 0,'0'0'0,"0"21"15,0 1 1,0-1-16,0 0 0,0 21 0,0 1 16,0-1-16,0 0 0,0 22 15,0-22-15,0 0 0,0 22 16,0-22-16,0 1 0,-22 20 0,22-21 15,-21 1-15,21-22 0,0 21 0,-21-21 16,21 1-16,0-1 0,0 0 16,21-21-1,-21-21 1,21 0-16,1-22 0,-22 22 16</inkml:trace>
  <inkml:trace contextRef="#ctx0" brushRef="#br0" timeOffset="66723.7">5609 9144 0,'0'0'0,"0"-21"15,21 0 1,22 21 0,-22-21-16,0-1 0,21 22 0,1-21 15,-1 21-15,0-21 0,1 21 16,-1-21-16,0 21 0,-21 0 0,22 0 15,-22 0-15,0 0 0,0 0 0,0 0 16,-21 21 0,0 0-16,-21-21 15,0 21-15,0 1 0,0-1 0</inkml:trace>
  <inkml:trace contextRef="#ctx0" brushRef="#br0" timeOffset="66912.6">5715 9546 0,'21'0'31,"0"0"-31,0 0 0,1 0 16,-1-21-16,0 21 0,21 0 16,-21-21-16,1 21 0,-1 0 15,0-21-15,21 21 0,-21-21 0,1 21 16,-1-22-16</inkml:trace>
  <inkml:trace contextRef="#ctx0" brushRef="#br0" timeOffset="67155.86">6413 9419 0,'0'21'16,"0"1"-16,0-1 15,0 0 1,-21 0-16,21 21 0,-21-20 0,21-1 16,-21 0-16,21 0 0,0 0 0,0 0 15,0 1-15,0-1 16,0-42 15,0-1-31,0 1 0,0 0 16</inkml:trace>
  <inkml:trace contextRef="#ctx0" brushRef="#br0" timeOffset="67448.69">6456 9271 0,'21'0'47,"0"0"-32,0-21-15,0 21 0,-21-21 16,0 0-16,22 21 0,-22-22 0,0 1 16,-22 0-1,1 21 1,0 0-16,0 0 0,0 0 0,0 0 16,-1 0-16,22 21 15,-21-21-15,21 21 0,0 1 16,0-1-16,0 0 15,21-21 1,1 0-16,-1 0 16</inkml:trace>
  <inkml:trace contextRef="#ctx0" brushRef="#br0" timeOffset="67740.53">7027 8911 0,'0'21'16,"0"1"-16,0-1 15,-21 21-15,21-21 0,0 22 16,0-1-16,0 0 0,-21 1 0,21-1 16,-21 21-16,21-20 0,-21-1 0,21 22 15,0-22-15,0 21 0,-22-20 16,22-1-16,-21 0 0,21 1 0,0-1 15,0-21-15,-21 0 0,21 1 0,0-1 16,0 0-16,0 0 0,21-42 31,0 0-15,1 0-16,-1-1 0,0-20 0</inkml:trace>
  <inkml:trace contextRef="#ctx0" brushRef="#br0" timeOffset="68088.33">7218 9546 0,'42'0'16,"-21"-21"-16,0 21 0,1-21 0,-1 21 0,-21-21 16,21 0-16,0 21 0,0-22 15,0 1-15,1 21 0,-22-21 16,0 0-16,0 0 0,0 0 15,0-1-15,0 1 0,-22 21 16,1 0 0,0 0-16,0 21 0,0 1 0,0-1 15,-1 0-15,1 21 0,21-21 0,0 22 16,-21-1-16,21-21 0,0 22 0,0-1 16,0-21-16,0 21 0,0-20 15,0 20-15,0-21 0,21 0 0,0 0 16,1-21-16,-1 0 0,0 0 15,21 0-15,-21 0 0,1 0 16,20 0-16,-21-21 0,0 21 16,22-21-16,-22 0 0,21 0 0,0 0 15</inkml:trace>
  <inkml:trace contextRef="#ctx0" brushRef="#br0" timeOffset="68748.81">9144 8869 0,'0'0'0,"0"-21"0,0 0 15,0-1-15,0 1 0,0 0 0,21 0 16,-21 0-16,0 42 31,0 0-31,0 0 16,0 22-16,0-1 0,0 0 0,0 1 15,0 20-15,0-21 0,0 22 16,0-22-16,0 22 0,0-1 0,0-20 16,0 20-16,0-21 0,21 1 0,0-1 15,-21 0-15,22-20 0,-1 20 0,21-21 16,-21 0-16,0-21 15,22 0-15,-22 0 0,0 0 0,21 0 16,-20-21-16,20 21 0,-21-21 0,21-21 16,-20 20-16,20 1 0,-21-21 0,21 0 15,-20 20-15,-1-20 0,0 0 16,0-1-16,0 1 0,-21-21 0,0 20 16,0 1-16,0-22 0,0 22 0,0 0 15,0-1-15,0 1 0,0 0 16,0 21-16,0-1 0,0 1 0,0 0 15,0 0-15,0 42 32,0 0-17,0 22-15,0 62 16,0-62-16,21-22 0,1 21 16,-1-21-16</inkml:trace>
  <inkml:trace contextRef="#ctx0" brushRef="#br0" timeOffset="69051.85">10096 9165 0,'0'0'0,"-21"21"16,21 1-16,0-1 0,-21 0 0,0 0 16,21 0-16,-21 0 0,21 22 15,0-22-15,-21 21 0,21 1 16,-22-1-16,22 21 0,0-20 0,-21-1 15,21 22-15,0-22 0,0 21 0,0-20 16,0 20-16,0-20 0,-21 20 0,21-21 16,-21 22-16,21-22 0,0 1 0,0 20 15,-21-21-15,21 1 0,0-22 16,-21 21-16,21-21 0,0 1 0,0-1 16,0-42-1,21-1-15,0 1 0,-21 0 16,21 0-16,0-21 0,-21-1 15,21 1-15,1 0 0,-22-1 0</inkml:trace>
  <inkml:trace contextRef="#ctx0" brushRef="#br0" timeOffset="71112.44">10033 9356 0,'0'0'0,"0"-43"16,0-41-1,21 63-15,0-1 0,0 1 0,1 0 16,-1 0-16,21 0 0,-21 21 0,0-21 15,22 21-15,-22 0 0,21 0 0,-21 0 16,22 0-16,-22 0 0,0 0 0,0 21 16,0 0-16,1 0 15,-22 0-15,21 0 0,-21 1 0,0-1 0,0 0 16,0 21-16,-21-21 0,-22-21 16,22 22-16,0-1 0,0 0 0,-22 0 15,22-21-15,-21 21 0,21-21 16,0 21-16,-22-21 0,22 22 0,0-22 15,0 0-15,21 21 0,0 0 16,0 0-16,21 0 16,0-21-1,0 0-15,0 0 0,22 0 0,-22 0 16,0 0-16,0 0 0,22 0 0,-22 0 16,21 0-16,-21-21 0,22 0 0,-1 21 15,0-21-15,-21 0 0,22-1 16,-1-20-16,0 21 0,1 0 15,-22-22-15,21 1 0,-21 0 0,22-1 16,-22 1-16,0-21 0,0 20 0,0 1 16,1-22-16,-1 22 0,-21 0 0,0-1 15,21 1-15,-21 21 0,0 0 16,0 0-16,0-1 0,0 1 0,-21 21 16,0 0-16,-1 0 15,1 0-15,0 0 0,0 21 16,21 1-16,-21 20 0,0 0 15,-1 1-15,22-1 0,0 0 0,0 1 16,0 20-16,0-21 0,0 1 16,0-1-16,0 22 0,0-43 0,0 21 15,0 0-15,0 1 0,0-22 16,22 0-16,-1 0 0,-21 0 0,21 1 16,0-1-16,0-21 0,0 0 0,1 0 15,20 0-15,-21 0 0,0 0 0,22 0 16,-22 0-16,21-21 0,-21-1 0,22 1 15,-22 0-15,21 0 0,-21 0 16,0 0-16,1-1 0,-1-20 0,0 21 16,-21 0-16,0-22 0,21 22 15,-21 0-15,0 0 0,0 0 16,0 42 15,0 0-31,-21-21 0,21 21 0,-21 0 16,21 1-16,0-1 0,0 0 0,0 21 15,0-21-15,0 1 0,0-1 0,0 0 16,0 0-16,0 0 0,0 0 16,21 1-16,0-1 15,0-21-15,0 21 0,1-21 0,-1 0 16,0 0-16,21 0 0,-21 0 0,1 0 0,-1 0 16,21-21-16,-21 21 0,0-21 15,1-1-15,20 22 0,-21-21 0,0 0 16,-21 0-16,21 0 0,1 0 15,-22-1-15,21-20 0,-21 21 0,0-21 16,0 20-16,0-20 0,0 21 0,0-21 16,-21 20-16,-1 1 0,22-21 0,-21 42 15,0-21-15,0 0 0,0 21 0,0 0 16,-1 0-16,1 0 16,0 21-16,0 0 0,0 0 0,0 0 15,-1 22-15,1-22 0,21 0 0,0 21 16,0-21-16,-21 22 0,21-22 0,0 21 15,0-21-15,0 1 0,0 20 16,0-21-16,0 0 0,21 0 16,-21 1-16,21-1 0,1 0 0,-1 0 15,0-21-15,0 21 0,0-21 0,0 0 16,22 0-16,-22 0 0,21 0 0,1 0 16,-1 0-16,-21 0 0,21 0 0,1-21 15,-1 0-15,0 0 0,1 21 16,-1-21-16,0-1 0,-20 1 0,20 0 15,-21 0-15,0-21 0,0 20 16,1 1-16,-22 0 0,0-21 0,0 21 0,0-1 16,0 1-16,0 0 0,0 0 15,-22 21-15,1 0 16,0 0-16,0 0 0,0 0 0,0 0 16,-1 0-16,1 21 0,0 0 0,0 0 15,0 1-15,0-1 0,21 0 0,-22 21 16,22-21-16,-21 1 0,21-1 0,0 0 15,0 21-15,0-21 0,0 1 16,0-1-16,0 0 0,0 0 16,21-21-16,1 0 15,-1 0-15,0 0 0,0 0 0,0 0 16,-21-21-16,21 21 0,1-21 0,-1 0 16,0-1-16,0 1 0,0 0 15,0 0-15,22 0 0,-43-22 16,42 22-16,-42 0 0,21 0 0,0 0 15,1 0-15,-1-1 0,0 22 16,-21 22 0,0-1-1,0 0-15,0 0 0,0 0 16,0 0-16,0 1 0,0-1 0,0 0 16,0 0-16,0 0 0,0 0 15,0 1-15,0-1 0,21 0 0,0-21 16,-21 21-16,21 0 0,1-21 0,-1 0 15,21 21-15,-21-21 0,0 0 16,22 0-16,-1 0 0,-21 0 16,22 0-16,-1-21 0,0 21 0,1-21 15,-1 0-15,0 21 0,1-21 0,-1 0 16,-21-1-16,21 1 0,-20 0 0,-1-21 16,0 21-16,-21-1 0,0-20 0,0 21 15,0-21-15,0 20 0,0 1 16,0-21-16,-21 42 0,21-21 0,-21 0 15,-22 21-15,22 0 0,0 0 0,-21 0 16,20 0-16,1 0 0,-21 0 0,21 21 16,0 0-16,-22 0 0,22 0 15,0 22-15,0-22 0,0 0 16,21 21-16,0-21 0,-22 1 0,22-1 16,0 21-16,0-21 0,0 0 0,0 1 15,0-1-15,22 0 0,-1-21 16,0 21-16,0-21 0,0 0 15,0 0-15,1 0 0,20 0 0,-21-21 16,0 0-16,22 0 0,-22 21 16,21-22-16,-21 1 0,0-21 0,22 21 15,-22 0-15,0-22 0,0 1 0,0 0 16,1-1-16,-1 1 0,0-22 16,0 1-16,0 21 0,-21-22 0,21 1 0,-21 20 15,22-20-15,-22 20 16,0 1-16,0 21 0,0-21 0,0 20 15,0 1-15,0 0 0,-22 42 32,22 0-32,-21 1 0,0-1 0,0 21 15,0 22-15,0-22 0,-1 21 16,22 1-16,0-22 0,0 22 0,0-1 16,0-20-16,0 20 0,0-21 0,0 1 15,0-1-15,0 0 0,0-20 0,0 20 16,0-21-16,22 0 0,-1 0 0,0-21 15,0 22-15,0-22 0,0 0 16,1 0-16,-1 0 0,21 0 16,-21 0-16,22 0 0,-22-22 0,21 1 15,-21 21-15,22-21 0,-22 0 0,21 0 16,0 0-16,-20-1 0</inkml:trace>
  <inkml:trace contextRef="#ctx0" brushRef="#br0" timeOffset="71616.14">15430 9059 0,'0'-21'0,"0"42"0,-21-63 0,21 21 16,0-21-16,-21 20 0,0 1 16,21 0-16,-21 0 0,21 0 15,0 0-15,0-1 0,-21 22 16,21-21-16,0 42 15,0 1-15,0 20 16,0-21-16,0 21 0,0 1 16,0 20-16,0-20 0,0-1 0,0 21 15,0 1-15,0-22 0,0 22 0,0-1 16,0 1-16,0-1 0,0-20 0,0 20 16,0 1-16,0-1 0,-22 1 0,22-22 15,-21 0-15,21 22 0,0-22 0,-21 0 16,21 1-16,-21-22 0,21 21 15,-21-21-15,21 1 0,0-1 0,0 0 16,-21 0-16,21 0 0,-22-21 16,22-21-1,-21 0-15,21 0 0,-21 0 0,21-1 16,0-20-16,0 21 0,0-21 0</inkml:trace>
  <inkml:trace contextRef="#ctx0" brushRef="#br0" timeOffset="71908.31">15282 9144 0,'0'0'0,"21"-42"0,-21-1 0,22 22 16,-22-21-16,21 0 0,0 20 0,0-20 15,0 21-15,22 0 0,-22 0 16,21-1-16,0 1 0,-20 0 0,20 21 16,0 0-16,1 0 0,-22 0 0,21 0 15,-21 21-15,0 0 0,1 22 16,-22-22-16,0 0 0,0 21 0,0 1 15,0-22-15,0 21 0,-22-21 0,1 1 16,0 20-16,-21-21 0,21 0 0,-22 0 16,22-21-16,-21 22 0,21-1 0,-22-21 15,22 0-15,0 21 0,0-21 16,42-21 15,0 21-31,0-21 16,0 21-16,1-22 0</inkml:trace>
  <inkml:trace contextRef="#ctx0" brushRef="#br0" timeOffset="72634.89">16129 8869 0,'0'0'0,"0"-21"0,-21 21 31,0 0-31,21 21 0,-22 0 16,1 0-16,0 0 0,0 1 15,0-1-15,0 21 0,21-21 0,-22 22 16,22-22-16,-21 21 0,21-21 16,0 22-16,-21-22 0,21 0 0,0 0 15,0 0-15,0 0 0,0 1 0,21-1 16,0 0-16,1-21 0,-1 0 0,0 0 16,21 0-16,-21 0 0,22 0 15,-1 0-15,-21-21 0,22 0 0,-1-1 16,0 1-16,-21 0 0,22 0 0,-22 0 15,0-22-15,0 22 0,0-21 0,-21 0 16,0 20-16,0-20 0,0 0 16,0-1-16,-21 22 0,0 0 0,0 0 15,-21 0-15,20 21 0,1 0 16,-21 0-16,21 0 0,-22 0 0,22 21 16,0 0-16,0 0 0,0 0 0,0 1 15,21-1-15,0 0 0,0 0 0,0 0 16,0 0-16,0 1 0,21-22 0,0 21 15,0-21-15,21 0 0,-20 0 16,20 0-16,0 0 0,1 0 0,-1 0 16,0 0-16,1 0 0,-1-21 0,0-1 15,1 22-15,-1-21 0,0 0 0,1 0 16,-22 0-16,21 0 0,-21 21 0,0-22 16,-21 1-16,22 0 15,-44 42 16,22 22-15,0-22-16,-21 0 0,21 21 0,0 1 16,0-1-16,0 0 0,0 1 15,0-1-15,0 0 0,0 22 0,0-22 16,-21 22-16,21-22 0,-21 21 0,21 1 16,-21-1-16,0-20 0,21 20 0,-22 1 15,1-22-15,0 0 0,21 22 0,-21-22 16,0 1-16,0-22 0,21 21 15,-22-21-15,22 22 0,0-22 0,-21 0 16,21 0-16,0 0 0,21-21 31,1-21-15,-1 0-16,0 0 0,0 0 0,0-22 16,0 22-16,1-21 0,-1 21 0</inkml:trace>
  <inkml:trace contextRef="#ctx0" brushRef="#br0" timeOffset="72947.71">16891 8890 0,'0'0'0,"0"-21"0,0 0 0,21-22 0,0 22 16,0 0-16,1 0 0,-1 21 15,0 0-15,0 0 0,0 0 0,0 0 16,1 0-16,-1 21 0,0 0 15,0 0-15,0 1 0,0-1 0,-21 0 16,0 21-16,0-21 0,0 1 0,0 20 16,0-21-16,-21 0 0,0 0 0,0 1 15,0-1-15,0 0 0,-1 0 0,-20 0 16,21 0-16,0-21 0,-22 22 0,22-22 16,0 0-16,0 21 15,0-21-15,0 0 16,21 21-16,21-21 31,0 0-31,0-21 0,0 0 0,0 21 16</inkml:trace>
  <inkml:trace contextRef="#ctx0" brushRef="#br0" timeOffset="73324.5">17505 8848 0,'0'0'16,"21"0"-16,-21-21 0,0-1 0,0 1 15,0 42 17,-21 1-32,21-1 0,-21 0 15,-1 0-15,22 0 0,0 22 0,0-22 16,0 21-16,-21-21 0,21 0 0,0 1 16,0 20-16,0-21 0,21 0 0,1 0 15,-1 1-15,0-22 0,0 0 16,21 0-16,-20 0 0,-1 0 0,0 0 15,21 0-15,-21 0 16,1-22-16,-1 1 0,21 0 0,-21 0 16,0 0-16,1 0 0,-22-1 0,21-20 0,-21 21 15,0-21-15,0 20 0,21-20 16,-21 21-16,0 0 0,0 0 0,0-1 16,0 44 30,0-1-30</inkml:trace>
  <inkml:trace contextRef="#ctx0" brushRef="#br0" timeOffset="73635.64">18246 8827 0,'0'21'32,"0"0"-32,-22 21 0,22-21 0,-21 22 15,21-1-15,0 0 0,0 1 16,-21-1-16,21 0 0,0 1 0,-21-1 16,21 0-16,0 1 0,0 20 0,0-20 15,-21-1-15,21 0 0,-21 22 0,-1-22 16,22 0-16,-21 1 0,0-1 0,0-21 15,21 22-15,-21-1 0,21-21 16,-21 0-16,21 22 0,0-22 0,-22 0 16,1 0-16,21 0 0,0-42 47,21 0-47,-21 0 0,22 0 15</inkml:trace>
  <inkml:trace contextRef="#ctx0" brushRef="#br0" timeOffset="73949.5">18182 8911 0,'0'0'0,"0"-21"0,21-64 16,0 64-16,1 0 0,-1 0 15,0 0-15,0 0 0,0-1 0,22 22 16,-22 0-16,0 0 0,21 0 0,-21 0 15,22 0-15,-22 0 0,0 0 16,0 22-16,0-22 0,1 42 0,-1-21 16,-21 0-16,0 0 0,0 22 0,0-22 15,0 0-15,0 21 0,-21-20 0,-1-1 16,-20 21-16,21-21 0,-21 0 0,20 1 16,-20-1-16,21-21 0,-21 21 15,20 0-15,1-21 0,-21 21 16,21-21-16,0 0 0,-1 21 0,1-21 15,0 0-15,0 0 0,0 0 16,0 0 0</inkml:trace>
  <inkml:trace contextRef="#ctx0" brushRef="#br0" timeOffset="75376.32">614 11282 0,'0'0'0,"0"-21"0,0 0 16,0-1-1,-21 22 1,21 22-1,0 20-15,0-21 0,0 21 0,0-20 16,0 20-16,0 0 0,0 1 16,0-1-16,-22 0 0,1 1 15,0-22-15,0 21 0,21-21 0,-21 22 16,0-22-16,-1 0 0,1 0 16,0 0-16,0-21 0,21 21 15,-21-21 1,21-21-16,21 0 31,0 21-31,0-21 0,22 21 0,-22 0 16,21 0-16,0 0 0,-20 0 15,20 0-15,0 0 0,1-21 0,-1 21 16,0 0-16,-21 0 0,22-21 16,-22 21-16,21-22 0,-21 22 0,1-21 15,-1 21-15,0-21 0,-21 0 16,0 0-16,0 0 0,0-1 15,0 1-15,0 0 0,-21 0 16,0 0-16,-1 0 16,1 21-16,21 21 31,0 0-31,-21 0 0,21 0 0,0 22 16,0-22-16,0 21 0,0-21 15,0 0-15,-21 22 0,21-22 0,0 21 16,0-21-16,0 1 0,0-1 15,0 21-15,0-21 0,0 0 16,0 1-16,-21-22 0,21-22 47,0 1-47,21 0 16</inkml:trace>
  <inkml:trace contextRef="#ctx0" brushRef="#br0" timeOffset="75584.21">1418 11642 0,'0'0'0,"21"0"0,0 0 110,-21-21-110</inkml:trace>
  <inkml:trace contextRef="#ctx0" brushRef="#br0" timeOffset="76116.27">2836 10922 0,'0'-42'15,"0"63"17,0 21-32,0-21 15,21 22-15,-21-1 0,0 0 0,0 1 16,22 20-16,-22-20 0,0 20 0,0 1 16,0-22-16,0 21 0,0-20 15,0 20-15,0-20 0,0-1 0,0 0 16,0 1-16,-22-1 0,22 0 0,-21 1 15,21-22-15,-21 0 0,21 0 16,0 0-16,0 0 0,-21-21 31,21-21-31,0 0 0,0-21 16,0 21-16,0-1 0,0-20 0</inkml:trace>
  <inkml:trace contextRef="#ctx0" brushRef="#br0" timeOffset="76364.14">2879 10964 0,'0'0'0,"0"-21"16,0 0-16,21 0 16,0 21-16,-21-21 0,21 0 15,0 21-15,0-22 0,1 1 16,20 21-16,-21-21 0,0 21 0,0-21 15,22 21-15,-22 0 0,0 0 16,0-21-16,22 21 0,-22 0 16,0 0-16,-21 21 15,-21 0 1,0 0-16</inkml:trace>
  <inkml:trace contextRef="#ctx0" brushRef="#br0" timeOffset="76568.03">2857 11515 0,'22'0'16,"-1"0"-16,0-21 0,0 21 15,0-22-15,0 22 0,22-21 16,-22 0-16,0 0 0,0 21 0,0-21 15,1 0-15,-1 21 0,0-22 16,0 22-16,0 0 0</inkml:trace>
  <inkml:trace contextRef="#ctx0" brushRef="#br0" timeOffset="76820.44">3598 11388 0,'0'21'0,"0"0"16,0 0-16,0 0 0,0 1 0,0-1 16,-21 0-16,21 0 15,-21 0-15,21 0 0,0 1 0,0-1 16,-21 0-16,21 0 0,-21 0 0,21 0 16,-22 1-16,22-1 0,0 0 15,0 0-15,-21-21 0,21 21 16,0-42 15,0 0-31,0 0 0</inkml:trace>
  <inkml:trace contextRef="#ctx0" brushRef="#br0" timeOffset="77123.78">3662 11282 0,'0'0'0,"0"-21"0,0 0 16,0-1-1,21 1-15,-21 0 16,0 0-16,0 0 16,0 0-16,0-1 0,-21 22 15,21-21-15,-21 21 0,-1 0 16,1 0-16,0 0 0,0 0 15,0 0-15,21 21 0,-21-21 16,21 22-16,-22-1 0,22 0 0,0 0 16,0 21-16,0-20 0,0-1 15,0 0-15,0 0 0,22-21 0,-1 21 16,0-21-16,-21 21 0,21-21 0,0 0 16</inkml:trace>
  <inkml:trace contextRef="#ctx0" brushRef="#br0" timeOffset="77445.6">4212 10837 0,'0'0'0,"0"-21"16,0 42 15,0 1-31,0-1 0,0 0 15,0 0-15,0 21 0,0 1 16,0-1-16,0 0 0,0 1 0,0-1 16,0 22-16,0-22 0,0 21 15,0-20-15,-21-1 0,21 22 0,0-22 16,0 0-16,0 1 0,-21-1 0,21-21 16,0 21-16,-21-20 0,21 20 15,0-21-15,0 0 0,0 0 16,0 1-1,21-44-15,0 22 16,0-21-16,-21 0 0</inkml:trace>
  <inkml:trace contextRef="#ctx0" brushRef="#br0" timeOffset="77863.35">4424 11494 0,'0'21'16,"0"0"-16,0 0 15,-21-21-15,21 21 16,21-21 0,0 0-16,0 0 0,0 0 15,0 0-15,1 0 0,20 0 0,-21-21 16,21 21-16,1-21 0,-22 0 16,21 21-16,-21-21 0,22-1 0,-22 1 15,0 0-15,0 0 0,-21 0 0,0 0 16,0-1-16,0 1 0,0 0 15,0 0-15,0 0 0,-21 21 16,0 0-16,0 0 16,0 21-16,-1 0 0,1 0 15,0 0-15,0 22 0,0-22 0,0 21 16,-1 1-16,22-1 0,0-21 0,-21 21 16,21-20-16,0 20 0,0-21 15,0 0-15,0 22 0,0-22 16,21 0-16,1 0 0,-1-21 15,0 0-15,0 0 0,0 0 0,22 0 16,-22 0-16,0 0 0,21 0 16,-21 0-16,1-21 0,20 0 0,-21 21 15,0-21-15,22-1 0,-22 1 0,0 0 16,0 0-16</inkml:trace>
  <inkml:trace contextRef="#ctx0" brushRef="#br0" timeOffset="78651.91">6604 11578 0,'0'0'0,"21"0"15,0-21-15,-21 0 0,0 0 16,0 0-16,0-1 0,0 1 15,0 0-15,0 0 0,0 0 16,-21 0-16,0 21 16,0-22-16,0 1 0,-1 0 0,1 0 0,0 21 15,0 0-15,0 0 0,0 0 0,-1 0 16,1 0-16,21 21 16,-21-21-16,0 21 0,0 0 0,21 22 15,0-22-15,-21 0 0,21 21 0,-22-20 16,22 20-16,0-21 0,0 21 15,0-20-15,0-1 0,0 0 0,0 0 16,0 0-16,0 0 0,0 1 16,22-22-16,-1 0 0,0 0 15,0 0-15,0-22 16,0 1-16,1 0 0,20 0 0,-21 0 16,0 0-16,0-1 0,22 1 15,-22-21-15,21 21 0,-21-22 0,1 1 0,-1 0 16,0-1-16,0 1 15,0 0-15,0-22 0,-21 22 0,0 0 16,0-1-16,0 1 0,22 0 0,-22-1 16,0 22-16,0-21 0,0 21 15,0-22-15,0 22 0,-22 21 0,22-21 16,-21 21-16,0 0 0,0 21 16,21 0-16,0 0 0,0 1 15,-21 20-15,21 0 0,0 22 0,0-22 16,0 22-16,0-1 0,0-21 0,0 22 15,0-22-15,0 22 0,0-22 16,0 0-16,0 1 0,0-1 0,0-21 16,0 22-16,0-22 0,21 0 15,-21 0-15,21 0 0,0-21 0,0 0 16,1 21-16,20-21 0,-21 0 16,0 0-16,0-21 0,1 21 15,20-21-15,-21 21 0,0-21 0,0 0 16</inkml:trace>
  <inkml:trace contextRef="#ctx0" brushRef="#br0" timeOffset="79096.64">7260 11324 0,'0'-42'16,"-21"42"0,0 21-1,0 0-15,21 0 16,-22 1-16,22 20 0,-21-21 0,21 0 15,0 22-15,0-22 0,0 0 16,0 0-16,0 0 0,0 22 0,0-22 16,0 0-16,21 0 0,1-21 15,-1 21-15,0-21 0,0 0 0,0 0 16,0 0-16,1 0 0,-1 0 16,0-21-16,0 21 0,0-21 15,0 0-15,1 21 0,-1-21 0,0-1 16,0-20-16,0 21 0,0 0 0,-21-22 15,0 22-15,0-21 0,0 0 16,0 20-16,0-20 0,-21 21 0,0-21 16,0 20-16,0 1 0,0 21 0,-1 0 15,-20 0-15,21 0 0,0 0 16,0 0-16,-1 21 0,1 1 0,0-1 16,0 0-16,21 0 0,0 21 0,0-20 15,-21-1-15,21 21 0,0-21 0,0 0 16,0 1-16,0-1 0,0 0 15,21 0-15,0-21 0,0 21 16,0-21-16,1 0 0,-1 0 0,0 0 16,21 0-16,-21 0 0,22-21 0,-1 21 15,0-21-15</inkml:trace>
  <inkml:trace contextRef="#ctx0" brushRef="#br0" timeOffset="80056.13">7959 11218 0,'0'0'16,"0"22"-16,0-1 0,0 0 16,0 0-16,0 0 0,0 0 15,0 22-15,0-22 0,-22 21 16,22-21-16,-21 22 0,21-22 0,0 21 16,0-21-16,0 1 0,-21 20 0,21-21 15,0 0-15,0 0 16,21-21-1,0 0-15,1 0 16,-1 0-16,0-21 0,0 0 0,0 0 16,0 0-16,1 0 0,20-1 15,-21 1-15,0-21 0,0 21 0,1 0 16,-22-22-16,21 22 0,0-21 0,0 21 16,-21-1-16,0 1 15,21 21-15,-21-21 0,0 42 16,0 0-1,0 1-15,0-1 0,21 0 0,-21 0 16,0 0-16,0 0 0,0 1 16,0-1-16,22 0 0,-22 0 15,21 0-15,-21 0 0,0 1 0,21-22 16,-21 21-16,21-21 0,0 0 0,0 0 16,1 0-16,-1 0 15,0 0-15,0 0 0,0 0 16,0-21-16,1 21 0,-22-22 0,21 1 15,-21 0-15,0 0 0,0 0 16,0 0-16,0-22 0,0 22 16,-21 0-16,-1 0 0,22 0 15,-21-1-15,0 1 0,0 0 0,0 0 16,21 0 15,21 21-31,0 0 16,0-21-16,0-1 0,1 22 0,20 0 15,-21-21-15,0 21 0,22 0 0,-22 0 16,0 0-16,0 0 16,0 0-16,22 0 0,-22 0 15,0 21-15,0-21 0,-21 22 0,0-1 0,0 0 16,0 21-16,0-21 0,21 1 16,-21-1-16,0 0 0,0 21 15,21-21-15,-21 1 0,0 20 0,0-21 16,0 0-16,0 0 0,0 1 0,0-1 15,0 0-15,0 0 0,0 0 0,0 0 16,0 1 0,-21-22-1,21-22 1,0 1-16,0 0 0,0 0 0,0 0 16,0 0-16,0-22 0,0 22 15,21-21-15,1-1 0,-1 1 16,0 0-16,0-1 0,0 1 0,22 21 15,-22-21-15,21 20 0,0 1 0,-20 0 16,20 21-16,0 0 0,1 0 16,-22 21-16,21 0 0,-21 22 0,0-22 15,1 21-15,-1-21 0,-21 22 0,0-1 16,0-21-16,0 22 0,0-1 0,0-21 16,0 0-16,0 22 0,-21-22 15,-1-21-15,22 21 0,0 0 0,-21 0 16</inkml:trace>
  <inkml:trace contextRef="#ctx0" brushRef="#br0" timeOffset="81987.8">9673 11684 0,'21'0'47,"0"-21"-47,1 21 0,-1-21 15,0 0-15,21-1 0,-21 1 0,1 0 16,20 0-16,-21 0 0,21-22 0,-20 1 16,-1 0-16,21 21 0,-21-43 15,0 22-15,1-1 0,-1 1 16,-21 0-16,0-1 0,0 1 0,0 0 15,0 21-15,0-1 0,0 1 0,0 0 16,0 0-16,-21 21 16,-1 0-16,1 0 0,0 0 0,0 21 15,0 0-15,0 0 0,-1 1 0,1 20 16,21 0-16,-21 1 0,21 20 0,-21-21 16,21 22-16,0-22 0,0 22 15,0-22-15,0 0 0,0 1 0,0-1 16,0 0-16,0 1 0,21-1 0,0-21 15,-21 0-15,21 1 0,1-1 0,-1 0 16,0-21-16,-21 21 0,21-21 16,0 0-16,0 0 0,1 0 15,-1 0-15,0 0 0,21-21 0,-21 0 16,1 21-16,-1-21 0,0-1 0,0 1 16,0-21-16,0 21 0,1 0 0,-1-1 15,0-20-15,-21 21 0,0 0 16,0 0-16,0-1 0,0 44 31,0-1-15,-21 0-16,21 0 0,0 0 0,0 0 0,0 1 15,0-1-15,0 0 16,0 0-16,0 0 0,0 0 16,21 1-16,0-22 0,0 21 15,0-21-15,1 0 0,-1 0 16,0 0-16,0 0 0,0 0 0,0 0 15,1-21-15,-1 21 0,0-22 16,0 1-16,0 0 0,0 0 0,1 0 16,-1 0-16,0-1 0,-21 1 0,0-21 15,0 21-15,0-22 0,0 22 0,-21 0 16,0 0-16,-1-21 16,1 42-16,0-22 0,-21 1 0,21 0 15,-22 21-15,1 0 0,21 0 0,-22 0 0,22 0 16,0 0-16,-21 0 0,21 0 15,-1 21-15,1 0 0,21 1 16,0-1-16,0 0 0,0 0 0,0 0 16,0 22-16,0-22 0,21 0 0,1 21 15,-1-21-15,0 1 0,0-1 0,0 0 16,22 0-16,-22 0 0,21 0 0,0-21 16,-20 22-16,41-22 0,-21 0 15,1 0-15,20 0 0,-20 0 0,20 0 16,-21 0-16,22 0 0,-22 0 15,1-22-15,-1 1 0,0 21 0,1-21 16,-22 0-16,0 0 0,0 0 0,0-1 0,0 1 16,-21-21-16,22 21 15,-22 0-15,0-1 0,0 1 0,0 0 16,0 0-16,-22 0 0,1 21 0,0 0 16,0 0-16,-21 0 0,20 0 15,1 0-15,0 0 0,-21 21 16,21 0-16,-1 0 0,1 0 0,0 1 15,0-1-15,21 0 0,0 0 0,-21 0 16,21 0-16,0 1 0,0-1 16,0 0-16,0 0 15,21-21-15,0 0 16,0 0-16,0 0 16,1 0-16,-1 0 0,0-21 0,0 21 15,21-21-15,-20 0 0,-1 21 0,0-22 16,0 1-16,0 0 0,0 0 15,1 0-15,-22 0 0,21 21 16,-21-22-16,0 44 31,21-22-31,-21 21 0,0 0 0,0 0 16,0 0-16,0 0 0,21-21 16,-21 22-16,0-1 0,0 0 0,21 0 15,0-21-15,1 21 0,-1 0 0,0 1 16,0-22-16,0 21 15,0-21-15,1 0 0,20 0 0,-21 0 16,0 0-16,0 0 0,22 0 0,-22 0 16,21 0-16,-21 0 0,1 0 15,20-21-15,-21 21 0,21-22 0,-20 1 16,-1 21-16,0-21 0,0 0 0,-21 0 16,0 0-16,0-22 0,21 22 0,-21 0 15,0 0-15,0-22 0,0 22 16,0 0-16,-21 0 0,0 0 0,0 0 15,0 21-15,-1 0 0,1 0 16,0 0-16,0 0 16,0 21-16,0-21 0,-1 21 0,1 0 15,0 0-15,0 0 0,0 22 16,0-22-16,21 0 0,0 0 0,-22 0 16,22 22-16,-21-22 0,21 0 0,0 0 15,0 0-15,0 1 0,21-1 16,1-21-16,-1 0 0,0 0 15,0 0-15,0 0 0,0 0 0,1 0 16,20 0-16,-21 0 0,0-21 16,22-1-16,-22 1 0,0 21 15,21-42-15,-21 21 0,1 0 0,-1-1 16,0-20-16,0 0 0,0-1 0,-21 1 16,21 0-16,1-22 0,-1 22 0,-21-22 15,21 1-15,0 21 0,-21-22 16,21 22-16,0-1 0,1-20 0,-1 21 15,-21 20-15,21-20 0,0 21 0,-21 0 16,0 0-16,0-1 0,0 44 16,0-1-1,0 0-15,0 0 0,-21 21 0,0 1 16,0-1-16,-1 22 0,1-22 0,0 21 16,0 1-16,0-1 0,0 1 15,-1-1-15,22-20 0,0-1 0,0 22 16,0-22-16,0-21 0,0 21 15,0 1-15,22-22 0,-1 0 0,0 0 16,0 0-16,0 1 0,0-22 0,22 21 16,-22-21-16,0 0 0,21 0 0,-20 0 15,-1 0-15,0 0 0,21-21 0,-21 21 16,22-22-16,-22 1 0</inkml:trace>
  <inkml:trace contextRef="#ctx0" brushRef="#br0" timeOffset="82891.78">13716 10986 0,'0'0'16,"0"21"-1,0 0 1,0 21-16,0 1 0,0-1 0,0 0 16,0 1-16,0-1 15,0 0-15,0 22 0,0-22 0,-21 0 16,21 1-16,-21-1 0,21-21 0,-22 22 15,22-22-15,0 0 0,-21 0 0,21 0 16,0 0-16,-21-21 0,21-21 31,21 0-15,-21 0-16,21 0 0,1 0 0,-22-22 16,21 22-16,-21 0 0,0-21 0,21-1 15,0 1-15,-21 21 0,0-22 0,21 1 16,0 21-16,-21 0 0,22 0 15,-1 21 1,0 0-16,-21 21 0,0 0 16,0 0-16,21 0 0,-21 0 15,21 1-15,-21-1 0,0 21 0,21-21 16,1 22-16,-1-22 0,-21 0 0,0 0 16,21 21-16,0-20 0,0-1 0,-21 0 15,21-21-15,1 21 0,-22 0 16,21-21-16,0 0 0,0 0 15,0 0-15,0 0 0,1 0 0,-1 0 16,21-21-16,-21 0 0,0 0 0,1 21 16,-1-43-16,0 22 0,0 0 15,0 0-15,0-21 0,1-1 16,-22 1-16,21 0 0,-21-22 0,0 22 16,0-1-16,0 1 0,0 0 0,0-1 15,-21 1-15,-1 21 0,1-21 0,0 20 16,0 1-16,0 21 0,0 0 15,-1 0-15,1 0 0,0 0 0,0 0 16,0 0-16,0 21 0,21 1 0,0-1 16,-22 0-16,22 0 0,-21 21 0,21-20 15,0 20-15,0-21 0,0 0 0,0 22 16,0-22-16,0 0 0,0 0 16,0 0-16,0 0 0,21 1 15,1-1-15</inkml:trace>
  <inkml:trace contextRef="#ctx0" brushRef="#br0" timeOffset="83113.39">14711 11367 0,'0'21'16,"0"0"-1,0 0-15,0 0 0,0 0 16,0 1-16,0-1 0,-21 0 15,21 0-15,0 0 0,0 0 16,-22-21 0,22 22-16,-21-22 15,21-22 1,0 1-16</inkml:trace>
  <inkml:trace contextRef="#ctx0" brushRef="#br0" timeOffset="83279.81">14732 11049 0,'0'0'0,"-21"0"31,0 21-31,21 0 16,21 1 15,0-22-31</inkml:trace>
  <inkml:trace contextRef="#ctx0" brushRef="#br0" timeOffset="83720.55">15071 11430 0,'0'0'0,"-22"42"0,22-20 0,-21-1 15,0 0-15,21 0 0,0 0 0,0 0 16,-21 1-16,21-1 0,-21-21 0,0 0 16,-1 0 15,22-21-31,0-1 16,0 1-16,0 0 0,0 0 0,0 0 15,22 0-15,-1-22 0,-21 1 0,21 21 16,21-22-16,-21 1 0,1 0 0,20-1 15,-21 22-15,21-21 16,1 21-16,-22 0 0,21 21 0,1 0 16,-22 0-16,21 0 0,-21 0 0,0 21 15,1 21-15,-1-21 0,0 22 0,-21-1 16,0 0-16,0 1 0,0-22 0,0 21 16,0 0-16,0 1 0,0-22 15,0 0-15,0 0 0,-21 0 0,0 1 16,-1-1-16,22 0 0,-21-21 15,0 0-15,0 0 16,42-21 15,0 0-31</inkml:trace>
  <inkml:trace contextRef="#ctx0" brushRef="#br0" timeOffset="84284.23">16171 11303 0,'0'0'0,"0"-21"0,0 0 16,0 0-16,0-1 0,-21 22 15,0-21-15,0 0 0,0 21 16,-1 0-16,1 0 0,0 0 0,0 0 16,0 0-16,0 21 0,-22 0 0,22 1 15,0-1-15,0 0 0,0 21 16,-1-21-16,1 22 0,0-22 0,21 21 15,-21-21-15,21 22 0,-21-22 16,21 21-16,0-21 0,0 1 0,0-1 16,0 0-16,0 0 0,21 0 15,0-21-15,0 0 0,0 0 0,1 0 16,20 0-16,-21 0 0,0 0 0,0-21 16,22 21-16,-22-21 0,0 0 15,0 0-15,22-1 0,-22 1 0,0 0 16,0-21-16,0-1 0,22 1 0,-22 0 15,0-1-15,0 1 0,0-21 0,0 20 16,1-20-16,-1 20 0,0 1 16,-21 0-16,21-1 0,-21 1 0,0 0 15,0 21-15,0-1 0,0 1 16,-21 42 0,21 1-16,-21 20 15,0-21-15,21 21 0,0 1 0,-22-1 16,1 0-16,21 1 0,-21-1 15,21 0-15,0 22 0,0-22 0,0 1 16,0-1-16,-21-21 0,21 21 0,0-20 16,0 20-16,0-21 0,0 0 0,0 0 15,0 1-15,0-1 16,21-21-16,0 0 0,0 0 16,1 0-16,20 0 0,-21 0 15,21 0-15,1-21 0,-22 21 0,21-22 16,1 1-16,-22 21 0</inkml:trace>
  <inkml:trace contextRef="#ctx0" brushRef="#br0" timeOffset="84692.31">16954 11261 0,'0'0'0,"0"-21"0,0-22 16,-21 43 0,0 0-1,0 0-15,0 21 0,21 1 0,-21-1 16,-1 0-16,1 0 0,21 21 15,-21-20-15,0 20 0,21-21 16,-21 21-16,21-20 0,0-1 0,0 0 16,0 21-16,0-21 0,0 1 0,0-1 15,0 0-15,0 0 0,21-21 16,0 0-16,0 0 0,0 0 0,1 0 16,-1 0-16,0 0 0,0 0 15,0 0-15,22-21 0,-22 21 0,0-21 16,0 0-16,-21-1 0,21 1 0,0 0 15,-21-21-15,0 21 0,0-22 0,0 1 16,0 0-16,0 20 0,0-20 16,0 21-16,0-21 0,0 20 0,-21 1 15,0 21-15,0 0 16,0 0-16,0 0 0,-1 21 16,1 1-16,0-1 0,21 0 0,-21-21 15,21 21-15,-21 0 0,21 0 0,0 1 16,0-1-16,0 0 0,21 0 15,0-21 1,0 0-16,22 0 0</inkml:trace>
  <inkml:trace contextRef="#ctx0" brushRef="#br0" timeOffset="85247.34">17611 11197 0,'21'0'0,"-21"-21"15,-21 42 1,-1 0-16,1 1 0,0-1 0,0 21 16,0-21-16,0 22 0,-1-22 0,-20 21 15,21-21-15,21 0 0,-21 22 0,0-22 16,21 0-16,-22 0 0,22 0 0,-21 1 16,21-1-16,0 0 0,0 0 15,21-21 1,1 0-16,-1 0 0,0 0 15,0 0-15,0 0 0,0-21 0,1 0 16,-1 21-16,21-21 0,-21-1 0,0 1 16,22 0-16,-22 0 0,0 0 15,0 0-15,0-1 0,-21 1 0,22 21 16,-22-21-16,21 21 0,-21 21 16,0 0-1,0 1-15,0-1 0,0 0 16,0 0-16,0 0 0,0 0 0,0 1 15,0-1 1,21-21 0,0 0-16,0 0 15,0 0-15,1 0 0,-1 0 0,0-21 16,0-1-16,0 22 0,0-21 0,1 0 16,-1 0-16,0-21 0,0 20 15,-21 1-15,0-21 0,21 0 0,-21 20 16,0-20-16,0 21 0,0 0 0,0 0 15,0-1-15,0 1 0,-21 21 16,0 0-16,0 0 0,0 0 16,-1 0-16,1 21 15,21 1 1,-21-22-16</inkml:trace>
  <inkml:trace contextRef="#ctx0" brushRef="#br0" timeOffset="85796.03">19494 10372 0,'0'0'0,"0"-21"0,-42-22 15,21 43-15,0 0 16,0 0-16,21 21 0,-22 1 16,1 20-16,0 0 0,21 1 15,-21 20-15,0-21 0,21 22 0,-21 21 16,21-22-16,-22 1 0,1 20 0,21-20 15,-21-1-15,0 22 0,21-22 0,-21 1 16,0-1-16,21 1 0,-22-1 16,1-20-16,21 20 0,-21-20 0,0-1 15,0 0-15,0 1 0,-1-22 0,1 21 16,0-21-16,0 0 0,0-21 16,21 22-16,-21-22 0,21-22 15,0 1 1,0 0-16,0-21 0,0 21 0,21-1 15,-21-20-15</inkml:trace>
  <inkml:trace contextRef="#ctx0" brushRef="#br0" timeOffset="86103.85">19791 10964 0,'0'0'0,"21"0"16,-21 22 15,0-1-31,-21 21 0,0-21 16,-1 22-16,22-1 0,0 0 0,0 1 15,-21-1-15,21 0 0,0 1 16,-21 20-16,21-21 0,0 1 0,0-1 16,-21 0-16,21 1 0,-21-22 0,21 21 15,0-21-15,0 1 0,0-1 0,-21 0 16,21 0-16,0 0 0,0 0 15,0-42 1,0 0 0,0 0-16,0 0 0,0 0 15,0-1-15,0 1 0,0 0 0,0-21 16</inkml:trace>
  <inkml:trace contextRef="#ctx0" brushRef="#br0" timeOffset="86376.7">19685 11070 0,'0'-21'0,"0"42"0,21-84 15,-21 42-15,0-1 0,21 1 0,0 0 16,1 21-16,-1-21 0,0 21 16,21 0-16,-21 0 0,22 0 0,-22 0 15,0 0-15,21 0 0,-20 0 0,-1 21 16,0 0-16,0 0 0,-21 22 16,0-22-16,0 21 0,0-21 0,0 22 15,0-22-15,-21 21 0,0-21 0,0 1 16,-1 20-16,-20-21 0,21-21 0,-21 21 15,20 0-15,-20 1 0,21-22 0,0 0 16,-22 0-16,22 0 0,0 0 16,42-22 15,0 22-31,1-21 0,-1 0 0,21 0 16,-21 21-16</inkml:trace>
  <inkml:trace contextRef="#ctx0" brushRef="#br0" timeOffset="86752.48">20383 11007 0,'0'0'0,"-21"0"15,0 21-15,0 0 16,0 0-16,0 0 0,-1 1 16,1-1-16,0 21 0,0-21 0,0 22 15,0-22-15,21 0 0,0 21 0,0-21 16,0 1-16,0-1 0,0 0 0,0 0 15,0 0-15,21 0 0,0-21 16,0 0-16,0 0 0,0 0 0,1 0 16,20 0-16,-21 0 0,0 0 15,0 0-15,22-21 0,-22 21 0,0-21 16,0 0-16,0 0 0,1-22 0,-22 22 16,0-21-16,0 21 0,0-22 0,0 1 15,0 21-15,0 0 0,0-22 0,-22 22 16,1 21-16,0-21 0,0 0 15,-21 21-15,20 0 0,1 0 0,0 0 16,0 0-16,0 0 0,0 0 16,21 21-16,0 0 0,0 0 15,21-21 1,0 22-16,0-22 0,21 0 0,1 0 16,-22 0-16</inkml:trace>
  <inkml:trace contextRef="#ctx0" brushRef="#br0" timeOffset="87078.76">21040 11028 0,'0'-21'0,"-22"21"15,1 0 1,0 21-16,0 0 16,21 0-16,-21 0 0,21 22 15,0-22-15,0 21 0,0 1 16,0-1-16,0 0 0,0 1 0,0-1 15,0 0-15,0 1 0,0-1 0,0 0 16,0 1-16,0-1 0,-21 0 16,21 22-16,-22-22 0,22 0 0,-21 1 15,0 20-15,21-20 0,-21-1 0,21 0 16,-21 1-16,21-1 0,0-21 0,-21 0 16,21 22-16,0-22 0,-22 0 15,22-42 16,0 0-31,22-1 16,-22 1-16,21 0 0,-21-21 0,0 21 16,21-22-16</inkml:trace>
  <inkml:trace contextRef="#ctx0" brushRef="#br0" timeOffset="87375.85">20934 11345 0,'0'0'0,"21"-42"0,-21 21 0,0-21 16,0 20-16,21-20 0,-21 21 0,21 0 15,0 0-15,-21-1 0,22 1 0,-1 0 16,0 21-16,0-21 0,0 21 0,0-21 16,1 21-16,-1 0 0,0 0 15,0 0-15,0 0 0,-21 21 16,0 0-16,21 21 0,-21-20 0,0 20 16,0-21-16,0 21 0,0 1 0,-21-22 15,0 21-15,0-21 0,0 1 0,0-1 16,-1 0-16,1 0 0,-21 0 0,21 0 15,0-21-15,-1 22 0,1-22 16,0 0-16,0 0 0,21 21 16,21-21 15,0 0-31,0 0 0,1 0 0,-1-21 16</inkml:trace>
  <inkml:trace contextRef="#ctx0" brushRef="#br0" timeOffset="87740.16">21505 11134 0,'0'0'15,"0"-21"-15,0 42 32,-21 0-32,0 0 0,21 0 15,0 0-15,0 1 0,-21-1 0,21 21 16,0-21-16,0 0 0,0 1 0,0-1 15,0 0-15,0 0 0,0 0 16,21-21-16,0 0 16,0 0-16,0 0 0,1 0 15,-1 0-15,0 0 0,0 0 0,0-21 16,0 0-16,1 0 0,-1 0 0,-21-1 16,21 1-16,0 0 0,-21-21 0,21 21 15,-21-22-15,0 22 0,0 0 16,21 0-16,-21 0 0,22 21 78,-1 0-78</inkml:trace>
  <inkml:trace contextRef="#ctx0" brushRef="#br0" timeOffset="88111.94">22183 11091 0,'0'0'0,"-22"0"15,1 0 1,21 22 0,-21-1-1,21 0-15,-21 21 0,21-21 16,0 22-16,0-1 0,0 0 0,0 1 15,0-1-15,0 0 0,0 1 16,0-1-16,0 22 0,0-22 0,0 0 16,0 1-16,-21-1 0,21 0 0,-21 1 15,21-1-15,-22 0 0,22 22 0,-21-22 16,21 0-16,0 1 0,0-22 0,-21 21 16,21 1-16,-21-22 0,21 0 0,0 0 15,0 0-15,0 0 0,0 1 16,0-44 15,0 1-31,0 0 16,0 0-16,0 0 15,0 0-15,21-1 0,-21-20 0,21 21 16,-21-21-16</inkml:trace>
  <inkml:trace contextRef="#ctx0" brushRef="#br0" timeOffset="88417.77">22119 11282 0,'0'0'0,"21"-21"0,0-22 0,-21 22 16,22 0-16,-1-21 15,0 21-15,-21-1 0,21 1 0,0 0 16,22 21-16,-22-21 0,0 0 0,21 21 16,-21 0-16,1 0 0,-1 0 0,0 0 15,0 21-15,0 0 0,0 0 0,-21 0 16,0 1-16,0-1 0,0 21 15,0-21-15,0 22 0,-21-22 0,0 0 16,0 0-16,-21 0 0,20 0 0,1 1 16,0-1-16,0-21 0,0 21 0,0-21 15,-1 0-15,1 21 0,0-21 0,21 21 16,-21-21-16,0 0 16,0 0-16,21 21 15</inkml:trace>
  <inkml:trace contextRef="#ctx0" brushRef="#br0" timeOffset="90381.78">698 13272 0,'-21'0'0,"0"0"16,21-22-1,-21 22-15,42-21 31,0 21-15,0 0-16,1 0 16,-1 0-16,0 0 0,0-21 0,0 21 15,22 0-15,-22 0 0,0 0 16,0 0-16,0 0 0,0 0 16,-42 0 30,0 0-30,0 0-16,0 0 0,0 0 16,-1 0-16,1 0 0,0 0 0,-21 0 15,21 0-15,-1 0 0,1 0 16,-21 0-16,21 0 0,0 0 0,-1 0 16,1 0-16,0 0 15,0 0-15,0 0 0,0 21 16,-1 0-16,22 1 15,0-1-15,-21 0 0,21 0 16,-21 0-16,21 0 16,0 1-16,0-1 0,-21 0 15,0 0-15,21 0 16,0 0-16,-21-21 16,21 22-1,0-44 16,0 1-15,21 21-16,0-21 0,0 21 16,0-21-16,0 21 15,1 0-15,20-21 0,-21 21 16,0 0-16,0 0 0,22 0 16,-22 0-16,21 0 0,-21 0 0,1 0 15,-1 0-15,0 21 0,0-21 16,0 21-16,0 0 0,1 0 0,-22 1 15,0-1-15,0 21 16,0-21-16,0 0 0,0 1 0,0-1 16,-22 0-16,1 0 15,0 21-15,0-20 0,-21-1 0,-1-21 16,1 21-16,0 0 0,-1-21 16,1 0-16,-22 0 0,22 0 0,0 0 15,-1 0-15,1 0 0,0 0 16,-1 0-16,22 0 0,-21 0 0,21 0 15,21-21-15,-21 21 0,-1-21 16,44 0 15,-1 21-31,0 0 0,0 0 0,21-22 16,-20 22-16,-1-21 0,21 21 16,0-21-16,-20 21 0</inkml:trace>
  <inkml:trace contextRef="#ctx0" brushRef="#br0" timeOffset="90707.59">1164 13568 0,'21'21'15,"0"-21"1,1 0 15,-1-21-31,-21 0 16,21 0-16,-21-1 15,-21 44 32,21-1-31,0 0-1</inkml:trace>
  <inkml:trace contextRef="#ctx0" brushRef="#br0" timeOffset="92235.87">3619 13039 0,'0'0'0,"0"-21"16,22 21-16,-22-22 0,21 22 15,0-21-15,-21 0 0,0 0 16,0 0 0,0 0-16,0-1 0,-21 22 15,0 0-15,-1 0 0,1-21 0,0 21 16,0 0-16,-21 0 15,20 0-15,-20 0 0,0 21 0,21 1 16,-22-1-16,1 21 0,21-21 0,0 22 16,-1-1-16,1 0 0,0 1 15,21-1-15,0 21 0,0-20 0,0-1 16,0 0-16,0 1 0,0-22 16,0 21-16,0 1 0,21-22 0,0 21 15,1-21-15,-1 0 0,0 1 16,21-1-16,-21-21 0,22 21 0,-22-21 15,21 21-15,-21-21 0,22 0 0,-1 0 16,0 0-16,1-21 0,-1 0 16,0 21-16,1-21 0,-1-1 15,-21-20-15,22 21 0,-1 0 0,-21-22 16,21 22-16</inkml:trace>
  <inkml:trace contextRef="#ctx0" brushRef="#br0" timeOffset="92760.57">4254 12700 0,'-21'21'16,"0"0"-16,0 1 0,21-1 0,0 0 16,0 21-16,0 1 15,0-1-15,0 0 0,0 1 0,0-1 16,0 0-16,0 1 0,0-1 0,0 0 15,0 1-15,0-1 0,0 0 16,0-21-16,0 22 0,-21-22 0,21 21 16,0-21-16,0 1 0,-21-1 0,21 0 15,0 0-15,0-42 32,0 0-17,0 0-15,0-1 0,0 1 16,0-21-16,0 21 0,0-22 0,21 22 15,0-21-15,0 21 0,0-22 16,0 22-16,22-21 0,-1 21 16,-21 0-16,22-1 0,-1 1 0,0 21 15,-21 0-15,22 0 0,-22 0 0,21 21 16,-21 1-16,1-1 0,-1 0 16,0 0-16,-21 0 0,0 22 0,21-22 15,-21 0-15,0 0 0,0 21 0,0-20 16,0-1-16,0 0 0,0 21 15,0-21-15,0 1 0,-21-1 0,21 0 16,0 0-16,21-42 47,0 0-31,0 21-16,1-21 0,-22-1 15</inkml:trace>
  <inkml:trace contextRef="#ctx0" brushRef="#br0" timeOffset="93016.42">5101 13208 0,'0'21'32,"0"0"-17,0 1-15,0-1 16,0 0-16,-21 0 0,21 0 0,0 0 15,0 1-15,-21-1 0,21 0 16,0 0-16,0 0 0,0 0 0,0 1 16,0-1-16,0 0 15,0-42 17,21 0-32,-21-1 0,21 1 15,-21 0-15</inkml:trace>
  <inkml:trace contextRef="#ctx0" brushRef="#br0" timeOffset="93348.23">5080 12891 0,'0'0'0,"-21"0"16,0 0-16,-1 0 0,22 21 31,22-21 0,-1 0-31,0 0 16,0-21-16,0-1 16,0 1-16,-21 0 15,0 0-15,0 0 16,-21 21-16,0 0 16,0 0-16,0 0 0,0 0 15,-1 0-15,1 0 0,0 0 16,21 21-16,0 0 15,0 0-15,0 0 0,0 1 16,0-1-16,21-21 16,0 0-16,1 0 0,-1 0 15,0 0-15,0 0 0</inkml:trace>
  <inkml:trace contextRef="#ctx0" brushRef="#br0" timeOffset="93648.06">5609 12531 0,'0'0'0,"0"21"15,0 0 1,0 0-16,0 0 0,0 1 16,-21 20-16,21 0 0,0 1 0,0 20 15,0-21-15,0 22 0,0-22 0,0 22 16,0-22-16,0 0 0,0 22 0,-21-22 15,21 1-15,0-1 0,0 0 16,0 1-16,0-1 0,-21-21 16,21 21-16,0-20 0,0 20 0,0-21 15,0 0-15,21-21 32,0 0-32,0-21 0,0 0 15,-21 0-15,21 0 0,1-1 0</inkml:trace>
  <inkml:trace contextRef="#ctx0" brushRef="#br0" timeOffset="94251.79">6456 13145 0,'0'-43'15,"0"22"-15,-21 0 0,-1 21 16,1 0-16,0-21 16,0 21-16,0 0 0,0 0 0,-1 0 15,1 21-15,0 0 0,0-21 0,0 21 16,-22 0-16,22 1 0,0 20 0,-21-21 16,21 0-16,-1 0 15,1 22-15,0-22 0,0 0 0,21 21 16,-21-20-16,21-1 0,0 0 0,0 0 15,21 0-15,0-21 16,0 21-16,0-21 0,1 0 0,-1 0 16,0 0-16,0-21 0,0 21 0,22-21 15,-22 0-15,0 0 0,0 0 0,0-1 16,0 1-16,22 0 0,-22-21 16,0 21-16,0-22 0,0 1 0,1 0 15,-1-1-15,0-20 0,0 20 0,0-20 16,0 21-16,-21-22 0,0 22 15,22-22-15,-22 43 0,21-21 16,-21-1-16,0 22 0,0 0 0,0 0 16,-21 21-1,-1 21-15,22 0 16,-21 0-16,0 22 0,21-1 0,0 0 16,0 1-16,0 20 0,0 1 0,0-22 15,0 22-15,0-22 0,0 0 0,0 1 16,21-1-16,-21 0 0,21 1 15,1-1-15,-22-21 0,21 21 0,0-20 16,0-1-16,0 0 0,0 0 0,1-21 16,-1 21-16,0 0 0,0-21 15,21 0-15,-20 0 0,-1 0 16,0 0-16,0 0 0,21-21 0,-20 0 16,-1 0-16,0 0 0</inkml:trace>
  <inkml:trace contextRef="#ctx0" brushRef="#br0" timeOffset="95048.37">8234 12721 0,'0'0'0,"0"-21"0,0 0 0,0 0 16,0 0-16,0-1 15,0 44 17,0 20-32,0-21 15,0 21-15,0 1 0,0-1 0,0 22 16,0-22-16,0 21 0,0-20 0,0 20 15,0-20-15,0 20 0,0-21 16,0 1-16,0 20 0,0-20 0,0-1 16,0-21-16,0 21 0,0 1 0,0-22 15,0 0-15,0 0 0,0 0 16,-21-21-16,-1-21 31,22 0-31,0 0 0,0 0 16,-21 0-16,21-1 0,0-20 0,0 21 15,0-21-15,0 20 0,0-20 16,0 21-16,0-21 0,21 20 0,1-20 16,-1 21-16,-21 0 0,21 0 0,0-1 15,0 1-15,22 21 0,-22 0 16,0 0-16,0 0 0,0 0 0,0 21 16,1 1-16,-1-1 0,0 0 0,0 0 15,0 0-15,0 0 0,-21 22 16,0-22-16,0 0 0,0 0 15,0 0-15,0 1 0,-21 20 0,0-21 16,0 0-16,0 0 0,0 1 0,-1-1 16,-20-21-16,21 21 0,0-21 0,0 0 15,-1 21-15,1-21 0,0 0 16,0 0-16,0 0 16,42-21 15,0 0-16,0 0-15</inkml:trace>
  <inkml:trace contextRef="#ctx0" brushRef="#br0" timeOffset="95472.12">8742 13060 0,'0'0'0,"21"0"0,0 0 0,0 0 16,0 21-16,1-21 0,-1 21 0,0 0 15,0 1-15,21-1 16,-20 0-16,-1 0 0,0 21 0,21-20 16,-21-1-16,1 21 0,-22-21 0,21 0 15,-21 22-15,0-22 0,0 0 0,0 21 16,0-20-16,0-1 0,0 0 15,0 0-15,0 0 0,-21-21 16,21-21 15,-22 0-31,22 0 0,0 0 0,0-22 16,0 22-16,0 0 0,0-21 0,0 20 16,0-20-16,22 0 0,-22 21 15,21-22-15,0 22 0,-21-21 0,21 21 16,0-1-16,-21 1 0,21 0 15,1 21-15,-1 0 0,-21-21 0,21 21 16,0 0-16,0 0 31,-21 21-31</inkml:trace>
  <inkml:trace contextRef="#ctx0" brushRef="#br0" timeOffset="95968.56">9715 13145 0,'0'-22'16,"0"1"-16,-21 21 16,0 0-16,0 0 15,0 0-15,21 21 0,-21 1 16,21-1-16,0 0 0,-22 0 15,22 0-15,-21 0 0,21 1 0,0 20 16,0-21-16,0 0 0,0 0 0,0 22 16,0-22-16,0 0 0,0 0 15,0 0-15,21 1 0,1-1 16,-1-21-16,0 21 0,0-21 0,0 0 16,22 0-16,-22 0 0,21 0 0,-21 0 15,0 0-15,22 0 0,-22-21 0,0 0 16,21 21-16,-20-22 0,-1 1 15,0 0-15,0 0 0,-21-21 0,0 20 16,21 1-16,-21-21 0,0 21 0,0-22 16,0 22-16,0-21 0,-21 21 0,0-22 15,21 22-15,-21 0 0,0 0 16,-22 0-16,22 21 0,0 0 0,0 0 16,0 0-16,-1 0 0,1 0 15,0 21-15,0-21 0,21 21 16,0 0-16,-21 0 0,21 1 0,0-1 15,0 0-15,0 0 0,0 0 16,0 0-16,21 1 0,0-1 0,0-21 16,0 21-16,1-21 0,-1 0 15,0 21-15</inkml:trace>
  <inkml:trace contextRef="#ctx0" brushRef="#br0" timeOffset="96588.21">10435 13145 0,'0'0'0,"0"-22"0,21 22 0,-21 22 31,0-1-31,0 0 16,0 0-16,0 0 0,0 0 0,0 1 16,0-1-16,0 21 0,0-21 0,0 0 15,0 22-15,0-22 0,0 0 0,0 21 16,-21-20-16,21-1 0,0 0 15,0 0-15,0 0 0,21-21 32,-21-21-17,21 0-15,1 21 16,-1-21-16,-21-22 0,21 22 0,0 0 16,0 0-16,-21 0 0,21 0 0,1-1 15,-22 1-15,0 0 0,21 21 0,0 0 16,-21 21-1,0 0 1,0 1-16,0-1 0,0 0 0,0 0 16,0 0-16,0 0 0,0 1 0,0-1 15,0 0-15,0 0 0,21-21 16,-21 21-16,0 0 0,21-21 0,0 0 16,-21 22-16,22-22 0,-1 0 0,0 0 15,0 0-15,0 0 0,0-22 16,1 22-16,-1-21 0,21 0 0,-21 0 15,0 0-15,1 0 0,-1-1 16,21-20-16,-21 21 0,-21-21 0,21 20 16,-21-20-16,22 0 0,-22 21 0,0-22 15,0 22-15,0-21 0,0 21 0,0-1 16,0 1-16,-22 0 0,1 21 16,0 0-16,0-21 0,0 21 15,0 0-15,-1 0 0,1 0 0,0 21 16,21 0-16,-21-21 15,21 21-15,0 1 0,0-1 16,0 0-16,21-21 16,0 21-16,0-21 0,1 21 15</inkml:trace>
  <inkml:trace contextRef="#ctx0" brushRef="#br0" timeOffset="97064.25">11705 13060 0,'0'0'0,"0"-21"0,-21 42 31,0 0-31,0-21 0,-1 21 16,1 0-16,0 1 0,-21-1 15,21 0-15,-1-21 0,1 21 0,0 0 16,21 0-16,0 1 0,-21-22 0,21 21 15,0 0-15,0 0 16,21-21-16,-21 21 16,21-21-16,0 0 0,1 0 0,-1 21 15,0 1-15,0-22 0,21 0 0,-20 21 16,-1-21-16,0 21 0,0-21 0,0 21 16,0 0-16,1-21 15,-22 21-15,0 1 0,0-1 16,0 0-16,0 0 15,-22 0-15,1-21 0,0 21 0,0-21 16,0 22-16,-22-22 0,22 0 0,-21 0 16,21 21-16,-22-21 0,22 0 15,-21 0-15,21 0 0,-22 0 0,22 0 16,0 0-16,0 0 0,-21 0 0,20-21 16,1 21-16,21-22 15,0 1 1,21 21-16,1-21 15,-1 0-15,0 21 0,0-21 0,21 21 16,-20-21-16</inkml:trace>
  <inkml:trace contextRef="#ctx0" brushRef="#br0" timeOffset="97476.02">11853 13399 0,'0'0'0,"0"21"16,21-21-16,1 0 0,-1 0 16,0 0-16,0 0 15,0 0-15,0 0 0,1 0 16,-1-21-16,0-1 0,0 22 16,0-21-16,0 21 0,-21-21 0,22 21 15,-22-21-15,21 0 0,-21 0 0,0-1 16,0 1-16,0 0 0,0 0 15,0 0-15,-21 21 16,-1 0-16,1 0 0,0 0 16,0 0-16,0 21 0,0 0 0,-1 0 15,22 0-15,-21 1 0,21-1 0,-21 0 16,0 0-16,21 0 16,0 0-16,0 1 0,0-1 0,0 0 0,0 0 15,0 0-15,0 0 0,0 1 16,0-1-16,0 0 0,21 0 15,0-21-15,0 0 16,1 0-16,-1 0 16,0 0-16,0 0 0,0 0 15,0-21-15,1 0 0,-1 21 0</inkml:trace>
  <inkml:trace contextRef="#ctx0" brushRef="#br0" timeOffset="97925.18">12531 13208 0,'0'0'0,"0"-21"16,21 0-16,0 21 15,0 0 1,0 0-16,0 0 16,1 21-16,-1 0 0,0 0 15,0 0-15,0 1 0,-21-1 0,0 0 16,21 0-16,-21 0 0,22 0 0,-22 22 15,0-22-15,0 0 0,0 21 0,0-20 16,0-1-16,0 0 0,0 0 16,0 0-16,0 0 0,0 1 15,-22-1-15,1-21 0,21 21 0,-21-21 32,21-21-17,0 0-15,0-1 0,0 1 16,0 0-16,21 0 0,-21 0 0,21-22 15,1 22-15,-1-21 0,0 0 0,0 20 16,0-20-16,0 21 0,1-21 0,-1 20 16,21-20-16,-21 21 0,0 0 15,1 0-15,-1 21 0,0 0 0,0-22 16,0 22-16,0 0 0,1 0 0,-1 0 16</inkml:trace>
  <inkml:trace contextRef="#ctx0" brushRef="#br0" timeOffset="98564.09">14245 13018 0,'0'0'0,"0"21"16,0 0-16,-21 0 0,21 0 16,0 22-16,0-1 0,0 0 0,0 1 15,0-1-15,0 21 0,0 1 16,0-1-16,0 1 0,0-1 0,0 1 15,0-1-15,0 1 0,0-1 16,0 1-16,0-1 0,0 1 0,0-1 16,0 1-16,0-1 0,0 1 0,0-1 15,0-20-15,0 20 0,0-20 0,-21 20 16,0-21-16,-1 1 0,1-22 0,21 21 16,-21-21-16,0 1 0,21-1 15,-21-21-15,21-21 16,0-1-1,-21 1-15,21-21 0,0 21 0,0-22 16,0 1-16</inkml:trace>
  <inkml:trace contextRef="#ctx0" brushRef="#br0" timeOffset="98899.89">14097 13314 0,'0'0'0,"0"-42"0,0 20 0,0-20 16,21 21-16,0-21 0,22 20 0,-22-20 16,21 21-16,0 0 15,1 0-15,20-1 0,-20 1 0,-1 21 16,0 0-16,1 0 0,-22 0 0,0 21 16,0 1-16,0-1 0,-21 0 0,0 21 15,0 1-15,0-22 0,0 21 16,0 0-16,-21-20 0,0 20 0,0-21 15,0 0-15,-1 22 0,1-22 0,-21 0 16,21 0-16,0 0 0,-1-21 0,-20 21 16,21-21-16,0 0 15,0 0-15,-1 0 0,22-21 32,22 21-32,-1-21 15,0 0-15,0 21 0,0-21 16</inkml:trace>
  <inkml:trace contextRef="#ctx0" brushRef="#br0" timeOffset="99316.14">14965 13039 0,'-21'21'15,"-1"0"-15,1-21 16,21 21-16,-21 0 0,0 1 15,21-1-15,0 21 0,-21-21 16,21 0-16,0 1 0,-21 20 0,21-21 16,0 0-16,0 0 0,0 1 0,0-1 15,0 0-15,21 0 16,0-21-16,0 0 0,0 0 16,0 0-16,1 0 0,-1 0 0,21 0 15,-21-21-15,0 21 0,22-21 0,-22 0 16,0-1-16,0 1 0,0 0 15,1 0-15,-22 0 0,0 0 0,0-1 16,0-20-16,0 21 0,0 0 0,0 0 16,-22-22-16,1 43 0,0-21 0,0 0 15,0 21-15,0 0 16,-1 0-16,1 0 16,0 21-16,0 0 15,21 0-15,0 1 0,0-1 16,0 0-16,21-21 15,0 21-15,0-21 0,1 21 0,-1-21 16,21 0-16,-21 0 0</inkml:trace>
  <inkml:trace contextRef="#ctx0" brushRef="#br0" timeOffset="99675.66">15557 13081 0,'0'0'0,"-21"0"0,0 21 16,0 0-16,0 1 16,21 20-16,0-21 0,0 0 15,-21 22-15,21-1 0,0 0 0,0 1 16,0-1-16,0 0 0,0 22 16,0-1-16,0-20 0,0 20 0,0 1 15,0-22-15,0 21 0,0 1 0,0-22 16,0 22-16,-22-1 0,22 1 0,-21-1 15,21 1-15,-21-1 0,0 1 16,21-1-16,-21 1 0,0-1 16,-1-20-16,1 20 0,0-21 0,21 1 15,-21-1-15,0-21 0,21 0 0,-21 22 16,21-22-16,0 0 0,-22-21 16,22-21-1,0 0-15,0 0 16,0-1-16,0 1 0,22-21 0,-22 0 15,21-1-15,0 1 0</inkml:trace>
  <inkml:trace contextRef="#ctx0" brushRef="#br0" timeOffset="100025.49">15600 13229 0,'0'0'0,"21"-21"0,64-42 16,-64 63-16,21-22 0,0 22 16,-20-21-16,20 21 0,0 0 0,-21 0 15,1 0-15,20 0 0,-42 21 16,21 1-16,-21-1 0,0 21 16,0-21-16,-21 0 0,0 22 0,0-22 15,-22 21-15,22-21 0,-21 22 16,21-22-16,-22 0 0,22 21 15,-21-20-15,-1-1 0,22 0 0,-21 0 16,21 0-16,0-21 0,-1 21 0,1-21 16,0 0-16,0 22 0,0-22 15,42 0 17,0-22-32,0 22 0,0-21 0,1 0 15,-1 21-15,0-21 0,0 0 0</inkml:trace>
  <inkml:trace contextRef="#ctx0" brushRef="#br0" timeOffset="100464.26">16319 13250 0,'0'0'0,"0"-21"0,0 0 0,22 0 15,-22 0 1,0 42 15,0 0-31,0 21 16,0-20-16,0-1 0,-22 0 0,22 0 15,0 0-15,0 22 0,0-22 16,0 0-16,0 0 0,0 0 16,0 0-16,0 1 0,0-1 0,22 0 15,-1-21-15,0 0 0,-21 21 0,21-21 16,0 0-16,0 0 0,1 0 0,20-21 15,-21 21-15,0-21 0,0 0 16,22-1-16,-22 1 0,0 0 0,0 0 16,0 0-16,1 0 0,-22-22 0,0 22 15,21 0-15,-21 0 0,0 0 0,0-1 16,0 1-16,0 0 0,0 0 16,0 42 46,21-21-46,-21 21-16,21-21 15</inkml:trace>
  <inkml:trace contextRef="#ctx0" brushRef="#br0" timeOffset="100876.84">17124 13166 0,'0'21'31,"0"0"-15,0 0-16,0 0 0,0 1 0,0 20 15,-21-21-15,21 0 0,0 22 0,0-1 16,0-21-16,0 21 0,0 1 0,0-1 15,0 0-15,-22 1 0,22-1 16,0 0-16,0 22 0,0-22 0,0 1 16,-21-1-16,21 0 0,-21 22 15,0-22-15,21 0 0,0 1 0,-21-1 16,0 0-16,-1 1 0,22-1 0,0 0 16,-21 1-16,21-1 0,-21-21 15,21 22-15,-21-22 0,21 21 0,-21-21 16,21 0-16,0 1 0,0-1 0,0 0 15,0 0-15,0 0 16,0-42 15,0 0-31,0 0 0,0 0 16,0-1-16,0-20 0,21 0 0,-21 21 16,0-22-16</inkml:trace>
  <inkml:trace contextRef="#ctx0" brushRef="#br0" timeOffset="101203.8">16954 13547 0,'0'0'0,"0"-43"0,0 1 0,0 0 0,22 21 15,-22-22-15,21 22 0,0 0 0,-21-21 16,0 20-16,21 1 0,0 21 0,0-21 16,1 0-16,-1 21 0,0 0 15,0-21-15,21 21 0,-20 0 0,-1 0 16,21 0-16,-21 0 0,0 0 0,22 21 15,-22-21-15,0 21 0,0 0 0,-21 0 16,0 1-16,0-1 16,0 0-16,0 0 0,0 0 0,-21 0 15,0 22-15,0-22 0,0 0 0,-1 0 16,-20 22-16,0-22 0,21 0 0,-22 0 16,1 0-16,21 0 0,-22-21 0,22 22 15,-21-1-15,21-21 0,0 0 16,-1 0-16,1 0 15,21-21 17,0-1-32</inkml:trace>
  <inkml:trace contextRef="#ctx0" brushRef="#br0" timeOffset="101896.6">18796 12700 0,'0'0'0,"21"-21"0,43 0 15,-64 0-15,21 21 0,-42 21 63,-1 21-63,1-21 0,0 22 15,0-1-15,0 0 0,-22 22 0,1-22 16,0 22-16,-1-1 0,1 1 0,0-1 16,-1 1-16,-20-1 15,21 1-15,-1-1 0,-20 1 0,20-1 16,1 1-16,0-1 0,21-21 0,-22 1 16,1 20-16,21-20 0,0-22 0,-1 21 15,-20-21-15,21 0 0,21 22 0,-21-43 16,21 21-16,-21 0 0,-1-21 15,22-21 32,0 0-47,0 0 16,0-1-16,22 1 16,-22 0-1,21 0-15,-21 0 0</inkml:trace>
  <inkml:trace contextRef="#ctx0" brushRef="#br0" timeOffset="102944.38">19621 13060 0,'0'0'0,"0"-21"0,0 0 15,22 21-15,-22 21 47,0 0-47,-22 0 0,22 0 16,0 22-16,-21-22 0,0 0 0,0 21 15,21 1-15,-21-1 0,21-21 0,-21 21 16,-1 1-16,22-1 0,-21 0 16,21-20-16,-21 20 0,0-21 0,21 21 15,0-20-15,0-1 0,-21 0 0,21 0 16,-21 0-16,-1 0 0,1-21 31,21-21-15,-21 0-16,21 0 15,0 0-15,0 0 0,0-22 16,0 22-16,21 0 0,0 0 0</inkml:trace>
  <inkml:trace contextRef="#ctx0" brushRef="#br0" timeOffset="103407.96">19367 13102 0,'0'0'0,"0"-21"0,0 0 0,0 0 15,22 0-15,-1 21 16,0-22-16,0 22 16,0-21-16,0 21 0,1 0 0,20 0 15,-21 0-15,0 0 0,22 0 0,-22 21 16,0 1-16,21-1 0,-21 0 16,22 21-16,-22 1 0,0-1 0,0 0 15,0 1-15,1-1 0,-22 0 0,21 1 16,-21-1-16,21 0 0,-21-21 0,0 22 15,0-1-15,0-21 0,0 0 16,0 1-16,21-1 0,-21 0 0,0-42 31,21 0-31,-21-1 16,0 1-16,0 0 16,0-21-16,21-1 0,-21 1 0,22 21 15,-22-21-15,21-22 0,0 22 0,-21-1 16,21-20-16,0 21 0,0-22 0,1 22 15,-22-22-15,21 22 0,0 21 16,0-22-16,-21 22 0,0 0 0,21 0 16,-21 0-16,21 21 0,1 0 31,-22 21-31,21-21 16,-21 21-16,0 0 0,0 0 15,21 1-15,-21-1 0,21 0 0,-21 0 16,0 0-16,0 0 0</inkml:trace>
  <inkml:trace contextRef="#ctx0" brushRef="#br0" timeOffset="103787.96">20426 13526 0,'0'0'15,"21"0"-15,42 0 16,-41 0-16,-1 0 0,0-22 0,21 22 15,-21-21-15,1 0 0,20 0 0,-21 0 16,0 0-16,0-1 0,1 1 16,-1 0-16,-21-21 0,0 21 0,0-1 15,0 1-15,0 0 0,0 0 0,0 0 16,-21 21-16,-1 0 16,1 0-16,0 0 0,0 21 15,0-21-15,0 21 0,-1 0 0,1 0 16,0 1-16,0 20 0,21-21 0,-21 0 15,21 22-15,0-22 0,0 0 0,0 0 16,0 21-16,0-20 0,0-1 16,0 0-16,21 0 0,-21 0 15,21-21-15,0 21 0,0 1 0,1-22 16,-1 0-16,0 0 0,0 0 0,0 0 16,0 0-16,22 0 0,-22 0 15,21 0-15,-21-22 0,1 1 0,20 0 16,-21 21-16,0-21 0,22 0 0</inkml:trace>
  <inkml:trace contextRef="#ctx0" brushRef="#br0" timeOffset="104419.59">21167 13293 0,'0'0'15,"0"-21"-15,0-1 16,0 1-16,0 42 16,0 1-1,0-1-15,0 0 16,-22 0-16,22 0 0,0 0 0,-21 1 15,21 20-15,0-21 0,0 0 0,0 0 16,0 1-16,0-1 0,0 0 0,0 0 16,0 0-16,0 0 15,21-21 1,1 0-16,-1 0 16,0-21-16,0 0 0,0 0 0,0 0 15,1 0-15,-1-1 0,0 1 0,-21 0 16,21 0-16,0 0 0,0 21 15,-21-21-15,22 21 0,-22 21 47,0 0-47,0 0 16,0 0-16,0 0 0,0 1 0,0-1 16,0 0-16,0 0 0,0 0 0,0 0 15,0 1-15,0-1 0,21-21 16,0 21-16,0-21 15,0 0-15,0 0 0,22 0 0,-22 0 16,21 0-16,-21-21 0,22 0 0,-22-1 16,0 22-16,21-21 0,-20-21 15,-1 21-15,-21 0 0,0-1 0,21-20 16,-21 21-16,0-21 0,0 20 16,0-20-16,-21 21 0,0 0 0,-1 0 15,1-1-15,0 1 0,0 0 0,0 21 16,0 0-16,-1 0 0,1-21 15,42 21 17,1-21-17,-1 21-15,0 0 0,0 0 16,0-21-16,22 21 0,-22 0 0,0-22 16,0 22-16,0 0 0,0 0 15,1-21-15,-1 21 16,0 0-1,-21-21-15</inkml:trace>
  <inkml:trace contextRef="#ctx0" brushRef="#br0" timeOffset="105167.82">23326 12531 0,'0'0'0,"0"-21"0,0-22 16,0 22 0,0 42-1,0 0-15,0 1 16,0 20-16,0 0 0,0 1 0,0-1 15,-22 21-15,22 1 0,0-1 0,-21 1 16,21-1-16,0 1 0,0-22 16,0 22-16,-21-22 0,21 0 0,0 1 15,-21-1-15,21 0 0,0-20 0,0-1 16,0 0-16,0 0 0,0 0 0,-21-21 31,21-21-15,0 0-16,-21 0 15,21 0-15,0-22 0,0 22 0,0-21 16,0-1-16,0 1 0,0 0 16,0 21-16,21-22 0,0 1 0,0 21 15,0-22-15,0 22 0,1 0 0,-1 0 16,0 0-16,21 0 0,-21 21 0,22 0 16,-1 0-16,0 0 0,1 21 15,-1 0-15,0 21 0,1-21 0,-22 22 16,21-22-16,-42 21 0,0-21 15,0 22-15,0-22 0,0 0 16,-21 21-16,0-20 0,0-1 0,-22 0 16,22 0-16,-21-21 0,0 21 0,-1-21 15,22 21-15,-21-21 0,21 0 0,-22 0 16,22 0-16,21 22 0,-21-22 0,0 0 16,21-22 15,21 1-31,0 21 0,0-21 15</inkml:trace>
  <inkml:trace contextRef="#ctx0" brushRef="#br0" timeOffset="105572.37">23918 12954 0,'0'0'15,"21"0"-15,-21-21 0,0 0 0,22 0 16,-22-1-16,21 22 0,0 0 15,0 0-15,0 0 0,0 0 16,1 0-16,-1 0 0,0 0 0,0 22 16,0-1-16,0 0 0,1 21 0,-1-21 15,0 22-15,0-1 0,-21-21 16,21 22-16,-21-1 0,0-21 0,0 21 16,0 1-16,0-22 0,0 0 0,0 0 15,-21 0-15,0 1 0,21-1 16,-21 0-16,0-21 0,-1 0 15,1 0-15,0 0 16,21-21 0,0 0-16,0-1 0,0 1 0,0-21 15,0 21-15,0-22 0,21 1 16,0 21-16,1-21 0,-1-1 0,0 1 16,0 0-16,0-1 0,0 22 0,1 0 15,-1-21-15,0 42 0,0-22 0,0 22 16,0 0-16,1 0 15,-1 0-15,0 0 0,0 0 0,0 0 16,0 0-16,1 0 0,-1 22 16</inkml:trace>
  <inkml:trace contextRef="#ctx0" brushRef="#br0" timeOffset="105988.13">25061 12954 0,'-21'0'31,"0"0"-31,0 0 0,0 21 0,-1 0 16,-20 1-16,21-1 0,0 0 0,0 21 15,-1-21-15,1 22 0,0-22 16,0 21-16,21-21 0,0 22 16,-21-22-16,21 0 0,0 21 0,0-20 15,0-1-15,0 0 0,21-21 0,0 21 16,21 0-16,-20-21 0,-1 0 15,21 0-15,-21 0 0,22 0 0,-22 0 16,21 0-16,0-21 0,-20 0 0,20 0 16,-21 0-16,0-1 0,0 1 0,1 0 15,-1-21-15,-21 21 0,21-22 16,-21 1-16,0 0 0,0-1 0,0 1 16,0 0-16,-21 20 0,0-20 0,-1 21 15,1 21-15,0-21 0,0 21 0,0-21 16,0 21-16,-1 0 15,-20 0-15,21 0 0,0 21 0,0-21 16,21 21-16,0 0 0,0 0 0,0 0 16,0 1-16,0-1 0,0 0 15,21 0-15,0 0 0,0-21 16,0 0-16,0 21 0</inkml:trace>
  <inkml:trace contextRef="#ctx0" brushRef="#br0" timeOffset="106564.8">25675 12954 0,'0'0'0,"0"21"31,0 0-31,-21 1 0,21 20 0,-21-21 16,0 21-16,21-20 0,0 20 0,0 0 15,0-21-15,0 1 0,0 20 0,0-21 16,0 0-16,0 0 0,0 1 15,0-1-15,0 0 0,21-21 16,0 0 0,0 0-16,-21-21 15,21 21-15,0-21 0,1-1 16,-1 1-16,-21 0 0,21 0 0,0-21 16,0 20-16,0-20 0,1 21 0,-1-21 15,0 20-15,-21 1 0,0 0 0,21 0 16,-21 42-1,0 0 1,0 0-16,0 22 0,0-22 16,0 0-16,0 0 0,0 0 15,0 1-15,0-1 0,0 0 16,21-21-16,0 21 0,1-21 0,-1 21 16,0-21-16,0 0 0,0 0 0,22 0 15,-22 0-15,21 0 0,-21 0 16,0-21-16,22 0 0,-22 0 15,0 0-15,0-1 0,0 1 0,1 0 16,-1-21-16,-21-1 0,21 22 0,-21-21 16,0 0-16,0-1 0,0 1 15,0 21-15,0-22 0,0 22 0,-21 21 16,0-21-16,-1 21 0,1 0 16,0 0-16,0 0 0,0 0 0,21 21 15,-21 0-15,21 1 16,0-1-16,0 0 0,0 0 15,21-21 1,0 0-16,0 0 0</inkml:trace>
  <inkml:trace contextRef="#ctx0" brushRef="#br0" timeOffset="106983.56">26987 12933 0,'0'0'16,"22"0"-16,-1 0 0,-21-21 15,0 0 1,-21 21-16,-1 0 16,-20 0-16,21 0 15,-21 0-15,20 21 0,-20 0 0,21-21 16,-21 21-16,20 0 0,1 0 0,0 1 16,0-1-16,21 0 0,0 0 0,0 0 15,0 0-15,0 1 0,21-1 16,0-21-16,0 21 0,1 0 15,-1-21-15,21 21 0,-21-21 0,22 21 16,-22-21-16,0 22 0,0-22 16,21 21-16,-42 0 0,22 0 15,-22 0-15,-22-21 16,1 21-16,0-21 0,0 0 0,-21 0 16,20 0-16,-20 0 0,0 0 15,-1 0-15,22 0 0,-21 0 16,21 0-16,0 0 0,-1 0 0,1 0 15,0 0-15,0 0 0,21-21 16,21 21 0,0-21-1,0 21-15,1 0 0,-1 0 0,0-21 16,21 21-16</inkml:trace>
  <inkml:trace contextRef="#ctx0" brushRef="#br0" timeOffset="107343.36">27241 13250 0,'43'0'15,"-22"-21"-15,0 21 0,0 0 16,22-21-16,-22 0 0,0 21 0,0-21 16,0 0-16,0 21 0,1-22 0,-1 1 15,-21 0-15,0 0 16,0 0-16,0 0 0,-21-1 15,-1 22-15,1 0 0,0 0 16,0 0-16,0 22 0,0-1 0,-1 0 16,-20 0-16,21 0 0,21 0 15,-21 1-15,0-1 0,21 0 16,-22 21-16,22-21 0,0 1 0,0-1 16,0 0-16,0 21 0,0-21 15,22 1-15,-1-1 0,0 0 16,0 0-16,0-21 0,0 21 0,1-21 15,-1 0-15,0 0 0,0 0 0,0 0 16,0 0-16,1 0 16,-1-21-16,0 0 0,-21 0 0,21 0 15</inkml:trace>
  <inkml:trace contextRef="#ctx0" brushRef="#br0" timeOffset="107732.13">27749 13123 0,'43'-21'15,"-22"21"-15,0-21 0,0 21 16,0 0-16,1 0 0,-1 0 16,0 0-16,0 0 0,0 0 0,0 0 15,1 21-15,-1-21 0,0 21 0,0 1 16,-21 20-16,0-21 0,0 0 0,0 22 16,0-22-16,0 21 0,0-21 15,0 22-15,0-22 0,-21 21 0,0-21 16,21 22-16,-21-22 0,-1 0 0,22 0 15,-21-21-15,21 21 0,-21-21 16,21-21 0,0 0-1,0 0-15,0 0 0,21-1 16,0-20-16,-21 21 0,43 0 16,-22-22-16,0 22 0,0-21 0,22 0 15,-22-1-15,21 1 0,-21 0 0,22-1 16,-1 1-16,-21 21 0,0-22 15,0 22-15,1 0 0,-1 0 0,0 0 16,0 21-16,-21-21 0,21 21 0,0-22 31</inkml:trace>
  <inkml:trace contextRef="#ctx0" brushRef="#br0" timeOffset="108815.81">29358 12848 0,'0'0'0,"42"-42"15,-20 21-15,-1 0 0,0 21 0,-21 42 31,-21-21-15,0 21-16,-1 1 0,1-1 0,0 0 16,0 22-16,0-22 0,0 1 0,-1-1 15,1 0-15,0 1 0,21-1 16,-21-21-16,0 21 0,0-20 0,21-1 16,0 0-16,0 0 0,0 0 0,21-21 46,0-21-46,0 0 0,21 0 0,-20 0 16,-1-1-16,0-20 0,0 21 0,0-21 16,22 20-16,-43 1 15,21 0-15,0 0 0,0 21 16,-21 21 0,0 0-16,0 0 15,0 22-15,0-22 0,0 0 0,0 0 16,0 22-16,21-22 0,-21 0 0,21 0 15,1 0-15,-22 0 0,21 1 16,0-1-16,0-21 0,0 0 0,22 0 16,-22 0-16,21 0 0,0 0 0,1-21 15,-1 21-15,0-22 0,1 1 16,-1 0-16,0-21 0,1 21 0,-22-22 16,21 1-16,-21 0 0,1-1 0,-1 1 15,-21-22-15,0 1 0,0-1 16,0 22-16,0-21 0,0-1 15,0 22-15,0-1 0,-21 1 0,-1 21 16,1 0-16,0 21 0,0 0 16,0 0-16,0 0 0,-1 0 0,1 42 15,0-21-15,0 22 0,0-1 0,0 0 16,21 1-16,-22-1 0,22 0 16,0 1-16,0-22 0,0 21 0,0 0 15,0-20-15,0 20 0,0-21 0,22 21 16,-1-20-16,-21-1 0,21 21 15,-21-21-15,21 0 0,0 1 0,-21-1 16,21 0-16,1 0 0,-1 0 16,0 0-16,0-21 0,21 0 0,-20 0 15,-1 0-15,21 0 0,0 0 16,1 0-16,-1 0 0,0-21 0,1 21 16,-22-21-16,21 0 0,1 0 15,-22-22-15,21 22 0,-21 0 0,0-21 16,1 21-16,-1-1 0,-21 1 0,21 0 15,-21 0 1,-21 42 0,0 0-16,-1 0 15,1 1-15,21-1 0,0 0 16,-21 0-16,0 0 0,21 0 0,-21 1 16,21-1-16,0 0 0,0 0 15,-21-21 1,21-21 15,0 0-31</inkml:trace>
  <inkml:trace contextRef="#ctx0" brushRef="#br0" timeOffset="108983.82">30755 12975 0,'0'0'0,"21"-42"15,-42 42 16,0 21-31,21 0 16,0 0 0,0 1-1,21-22-15,0 0 16</inkml:trace>
  <inkml:trace contextRef="#ctx0" brushRef="#br0" timeOffset="109836.33">31115 13102 0,'0'0'0,"-21"64"16,0-43-16,21 0 0,-22 0 15,1 22-15,0-22 0,0 0 0,0 0 16,0 21-16,21-20 0,-22-1 0,22 0 16,-21 0-16,21 0 0,0 0 15,0-42 16,0 0-15,0 0-16,0 0 0,0 0 0,0-1 16,21 1-16,1-21 0,-1 21 0,0 0 15,0-22-15,0 22 16,22 0-16,-22 0 0,0 0 0,0 21 16,0 0-16,0 0 15,-21 21-15,0 0 16,0 0-16,22 0 0,-22 0 0,21 1 15,-21 20-15,0-21 0,21 0 16,0-21-16,0 21 0,-21 1 0,21-1 16,1-21-16,-1 0 0,0 21 0,0-21 15,0 0-15,22 0 0,-22 0 16,21 0-16,-21 0 0,0 0 0,22-21 16,-22 0-16,0 21 0,0-22 15,0 1-15,22 0 0,-22-21 16,-21 21-16,21-22 0,0 1 0,0 0 15,-21 20-15,0-20 0,0 21 0,0 0 16,0 0-16,0-1 0,-21 22 16,0 0-16,0 0 0,0 0 0,0 22 15,-1-1-15,-20 0 0,21 0 16,0 0-16,0 22 0,-1-22 0,1 21 16,0-21-16,21 0 0,-21 22 0,21-22 15,0 0-15,0 0 0,0 0 16,0 1-16,0-1 0,21-21 15,0 21-15,0-21 0,1 0 16,-1 0-16,0 0 0,0 0 16,0-21-16,0 0 0,1-1 0,-1 1 15,0 0-15,0 0 0,0-21 16,0 20-16,1-41 0,-1 21 0,0-1 16,0-20-16,0-1 0,0 22 0,1-22 15,-1 1-15,-21 21 0,21-1 16,-21 1-16,0 21 0,21-22 0,-21 22 15,-21 42 1,0 1 0,0 20-16,21 0 0,-22 1 0,1-1 15,0 21-15,21-20 16,-21 20-16,21 1 0,-21-22 0,21 0 16,0 22-16,0-22 0,0-21 0,0 22 15,0-1-15,0-21 0,0 0 16,0 1-16,0-1 0,0 0 15,21-21 1,0 0-16,0 0 0,0-21 16,1 21-16,-1-21 0,0-1 0</inkml:trace>
  <inkml:trace contextRef="#ctx0" brushRef="#br0" timeOffset="110831.97">32385 13102 0,'0'0'0,"21"0"16,-21-21-16,-21 42 31,0-21-31,0 21 16,-1 1-16,1-1 0,0 0 15,0 0-15,0 0 0,21 0 0,0 1 16,-21-1-16,21 0 0,0 0 0,0 0 16,0 0-16,21-21 15,0 22-15,0-22 0,0 0 16,0 0-16,1 0 0,20 0 15,-21 0-15,0-22 0,22 1 0,-22 21 16,0-21-16,0-21 0,0 21 16,-21-1-16,0-20 0,0 21 15,0-21-15,0 20 0,0 1 0,0 0 16,0 0-16,0 0 0,-21 21 16,0 0-16,21-21 0,-21 21 0,0 0 15,-1 0-15,22 21 47,22-21-47,-1 0 0,0 0 16,0 0-16,0 0 0,22 0 15,-22-21-15,0 21 0,0-22 0,21 22 16,-20 0-16,-1 0 0,0-21 16,0 21-16,0 0 0,0 0 15,1 0-15,-22 21 16,0 1-16,0-1 15,0 0-15,-22 0 0,1 0 0,0 22 16,0-22-16,21 0 0,-21 0 16,0 0-16,-1 0 0,22 1 0,0-1 15,-21 0-15,21 0 0,0 0 0,0 0 16,0 1-16,21-1 16,1-21-1,-1 0-15,0 0 0,21 0 0,-21 0 16,1 0-16,-1-21 0,0-1 15,21 22-15,-21-21 0,1 0 16,-1 0-16,-21 0 0,0 0 0,21 21 16,-21-22-16,-21 44 31,0-1-31,-1 0 16,22 0-16,0 0 15,-21-21-15,21 21 0,0 1 0,0-1 16,21-21 15,1 0-31,-1 0 0,0 0 16,21 0-16,-21 0 0,22 0 15,-22-21-15,21 21 0,-21-22 0,1 1 16,-1 0-16,0 0 0,0 0 16,-21-22-16,0 22 0,0 0 0,0 0 15,0 0-15,-21 0 16,0 21-16,0-22 0,-22 22 0,22 0 15,0 0-15,0 0 0,42 0 47,21-21-47,-21 21 0,22 0 16,-1 0-16,0-21 0,-20 21 16,20-21-16,0 0 0,1 21 15,-22-21-15,21 21 0,-21-22 0,0 22 16,1-21-16,-22 0 15,-22 0 1,-20 21-16,21 0 0,-21-21 16,-1 21-16,1 0 0</inkml:trace>
  <inkml:trace contextRef="#ctx0" brushRef="#br0" timeOffset="114544.28">18097 14901 0,'0'-21'16,"22"0"-1,-22 0 1,21 21-16,-21-21 16,21 21-16,-21-21 0,0-1 0,0 1 15,21 21-15,-21-21 0,0 0 16,21 21-1,-21 21 17,0 0-32,-21 22 0,0-22 15,0 0-15,0 21 0,-1 1 16,1-1-16,-21 0 0,21 1 0,0-1 16,-22 0-16,1 1 0,21-1 0,-22 0 15,1 1-15,0-1 0,21 0 16,-22 1-16,1-22 0,21 21 0,-22-21 15,22 0-15,0 1 0,0-1 16,0 0-16,0 0 0,-1 0 0,22 0 16,-21-21-1,42 0 32,-21-21-47,0 0 16,22 0-16,-1 0 15</inkml:trace>
  <inkml:trace contextRef="#ctx0" brushRef="#br0" timeOffset="117444.25">19579 14774 0,'0'22'16,"-21"-1"-16,21 0 15,0 21-15,-21-21 0,21 1 0,0 20 16,0-21-16,0 21 0,-21 1 0,21-1 16,-22 0-16,1 1 0,21-1 15,-21 0-15,21 1 0,-21-1 0,0 0 16,0 1-16,21-22 0,-22 0 0,22 21 16,-21-20-16,21-1 0,0 0 0,-21 0 15,21 0 1,0-42-1,0 0 1,0 0-16,0 0 0</inkml:trace>
  <inkml:trace contextRef="#ctx0" brushRef="#br0" timeOffset="117908">19050 15071 0,'0'0'0,"0"-21"0,0-43 16,0 43 0,0 0-16,21 0 0,0-1 0,0 1 15,22 0-15,-22 0 0,21 0 16,1 0-16,20 21 0,-21 0 0,22 0 16,-22 0-16,22 0 0,-22 21 0,0 0 15,1 0-15,-1 21 0,0 1 16,1-1-16,-22 22 0,21-22 0,-21 21 15,1-20-15,-1 20 0,0-20 0,0-1 16,-21 0-16,0 1 0,0-1 0,0 0 16,0 1-16,0-22 0,0 0 15,0 0-15,0 0 0,0 0 0,0 1 16,0-44 0,0 1-16,0 0 15,0 0-15,0 0 0,0-22 16,0 1-16,0 0 0,21-1 0,-21-20 15,0-1-15,21 1 0,1-1 0,-1 22 16,-21-21-16,21 20 0,0 1 16,-21 0-16,21-1 0,-21 22 0,21 0 15,-21 0-15,22 21 16,-1 0 0,-21 21-16,0 0 15,0 0-15,0 0 0,0 1 16,0-1-16</inkml:trace>
  <inkml:trace contextRef="#ctx0" brushRef="#br0" timeOffset="118259.79">20299 15452 0,'0'0'0,"21"42"16,0-42-1,0 0-15,0 0 16,1 0-16,-1-21 0,0 0 15,0 0-15,0-1 0,0 1 16,1 0-16,-1-21 0,0 21 0,-21-1 16,0-20-16,0 21 0,0 0 0,0-22 15,0 22-15,-21 0 16,0 21-16,-1 0 0,1 0 0,0 0 16,0 21-16,0 0 0,0-21 0,-1 22 15,1 20-15,0-21 0,0 0 16,21 0-16,-21 22 0,21-22 0,0 0 15,0 0-15,0 22 0,0-22 0,0 0 16,0 0-16,21 0 0,0-21 0,0 21 16,0 1-16,1-22 15,-1 0-15,0 21 0,0-21 0,0 0 16,0 0-16,1 0 0,-1 0 0,0-21 16,21-1-16,-21 1 0,1 21 0,20-42 15</inkml:trace>
  <inkml:trace contextRef="#ctx0" brushRef="#br0" timeOffset="118816">21082 15050 0,'0'0'0,"0"-22"15,0 1-15,0 42 32,0 1-32,-21-1 15,21 0-15,-21 21 0,21-21 0,0 22 16,0-22-16,0 21 0,-22-21 0,22 1 15,0 20-15,0-21 0,0 0 16,0 0-16,0 1 0,0-1 16,22-21-1,-1 0-15,0-21 16,0-1-16,0 1 0,0 0 16,-21 0-16,22 0 0,-1 0 0,0-1 15,0 1-15,0 0 0,-21 0 0,21 21 16,1 0-16,-22 21 31,0 0-31,0 0 0,0 1 16,0-1-16,0 0 0,0 0 0,0 0 15,0 0-15,0 1 0,0-1 0,0 0 16,0 0-16,21-21 16,0 0-1,0 0-15,0 0 0,0 0 0,1-21 16,20 0-16,-21 0 0,0-1 0,22 22 15,-22-21-15,0 0 0,0-21 0,-21 21 16,0-1-16,0 1 0,0-21 16,0 0-16,0 20 0,0-20 0,-21 21 15,0-21-15,0 20 0,21 1 16,0 0-16,-22 21 0,1-21 0,0 21 16,0 0-1,0 0-15,21 21 16</inkml:trace>
  <inkml:trace contextRef="#ctx0" brushRef="#br0" timeOffset="119356.12">22860 14457 0,'-42'-21'15,"20"21"-15,44 0 32,-1-21-32,0 21 15,21 0-15,1 0 0,-1-22 0,21 22 16,-20 0-16,20 0 16,-20 0-16,20 0 0,1-21 0,-22 21 15,21 0-15,1 0 0,-22-21 0,1 21 16,-1 0-16,0 0 0,-21 0 15,1 0-15,-1 0 0,-42 0 16,-1 0 0,1 21-16,-21 0 0,21-21 15,-22 0-15,22 0 0,-21 22 0,0-22 16</inkml:trace>
  <inkml:trace contextRef="#ctx0" brushRef="#br0" timeOffset="119643.95">23262 14478 0,'0'0'0,"0"21"16,-21-21-1,21 21-15,0 1 0,0-1 0,0 0 16,0 0-16,0 0 0,0 22 0,0-22 16,0 21-16,-21 0 0,21-20 0,0 20 15,0 0-15,0 1 0,0-1 16,0 0-16,0 1 0,-21 20 15,21-21-15,0 1 0,0-1 0,0 0 0,0 1 16,-22-22-16,22 21 0,-21-21 16,21 1-16,0-1 0,0 0 15,0 0-15,-21-21 0,21-21 32,0 0-32,21 0 15,-21-1-15,21 1 0</inkml:trace>
  <inkml:trace contextRef="#ctx0" brushRef="#br0" timeOffset="120240.61">23897 15134 0,'0'0'0,"0"-21"0,21 21 16,-21-21-16,0 0 0,21 21 15,-21-21-15,0-1 0,0 1 16,0 0-16,0 0 16,0 0-16,0 0 0,0-1 15,-21 22-15,21-21 0,-21 21 16,0 0-16,0 0 0,0 0 0,-1 0 16,-20 21-16,21-21 15,0 22-15,-22-1 0,22 0 0,0 0 16,0 21-16,-21-20 0,20 20 0,1-21 15,0 21-15,21 1 0,-21-22 0,21 21 16,-21-21-16,21 22 0,0-22 16,0 0-16,0 0 0,0 0 0,0 1 15,21-22-15,0 0 0,0 0 16,0 0-16,1 0 0,20 0 0,-21 0 16,0-22-16,22 1 0,-22 21 15,21-21-15,-21 0 0,0-21 0,22 20 16,-22 1-16,0-21 0,-21 21 0,21 0 15,0-22-15,-21 22 0,22 0 16,-22 0-16,0 0 0,0-1 16,0 44 15,0-1-31,0 0 0,0 0 16,0 21-16,0-20 0,0-1 0,0 0 15,0 0-15,0 0 0,21 0 16,-21 1-16,21-1 0,0 0 0,-21 0 15,21-21-15,0 21 0,1-21 0,-1 0 16,0 0-16,0 0 0,0 0 0,0 0 16,1 0-16,-1 0 0,0 0 0,21-21 15,-21 0-15,1 0 16,-1 0-16,21-1 0,-21 1 0</inkml:trace>
  <inkml:trace contextRef="#ctx0" brushRef="#br0" timeOffset="121597.31">24617 14859 0,'0'0'0,"0"-127"15,0 85-15,0 21 16,0-22-16,0 22 0,0 0 0,0 0 16,0 42 15,0 0-31,0 21 0,-21-20 0,21 20 16,0 0-16,0-21 0,0 22 0,-22-1 15,22 0-15,0 1 0,0-1 16,0 0-16,0 1 0,-21-22 0,21 21 15,-21 1-15,21-1 0,-21-21 16,21 21-16,0-20 0,-21 20 0,0-21 16,21 0-16,-22 0 0,22 1 0,0-1 15,0-42 17,0-1-17,22 1-15,-22 0 0,21 0 0,0-21 16,21 20-16,-21 1 0,1 0 15,20 0-15,-21 0 0,21 0 0,1-1 16,-22 1-16,21 21 0,1 0 16,-1 0-16,-21 0 0,21 0 0,-20 0 15,-1 0-15,21 21 0,-21 1 0,0-22 16,-21 21-16,22 0 0,-22 0 0,21 0 16,-21 0-16,0 1 0,0-1 15,-21 0-15,-1 0 0,1 0 16,0 0-16,-21 1 0,21-1 0,-22-21 15,1 21-15,0 0 0,20 0 0,-20-21 16,0 21-16,21-21 0,-22 0 16,22 22-16,0-22 0,0 0 0,0 0 15,-1 0 1,1 0 250,0 0-251,42-22 126,0 22 109,-21-21-110,0 0-108,0 0-17</inkml:trace>
  <inkml:trace contextRef="#ctx0" brushRef="#br0" timeOffset="123992.63">26416 14880 0,'0'0'0,"21"-21"0,-21 0 16,0 0-16,0 0 0,0-1 16,0 1-16,0 0 15,0 42 1,0 0 0,0 1-16,0-1 0,0 21 0,-21 0 15,0 1-15,21-1 0,-21 0 16,21 22-16,-22-22 0,22 1 0,-21 20 15,0-21-15,0-20 0,21 20 0,0-21 16,-21 21-16,21-20 0,-21-1 16,21-42 15,21-1-31,0-20 16,0 21-16,-21 0 0,21-22 0,0 22 15,1-21-15,-1 0 0,0 20 16,0-20-16,0 21 0,0 0 0,1 0 15,-1-1-15,0 22 0,0 0 0,0 0 16,-21 22-16,21-1 16,-21 21-16,22-21 0,-22 22 0,0-22 15,0 21-15,21-21 0,-21 22 0,21-22 16,-21 21-16,21-21 0,-21 0 16,21 1-16,0-1 0,1 0 15,-1 0-15,0-21 0,0 0 0,0 0 16,0 0-16,22 0 0,-22 0 0,21 0 15,-21-21-15,22 0 0,-22 0 16,21-1-16,-21 1 0,22-21 0,-22 0 16,0-1-16,0-20 0,0 20 0,-21 1 15,0-21-15,0 20 0,0-20 0,0 20 16,0 1-16,0 0 0,-21-1 16,21 1-16,0 21 0,-21 0 15,0 21-15,0 0 0,0 0 16,-1 21-16,22 0 0,-21 0 15,21 0-15,-21 22 0,21-22 0,0 0 16,-21 21-16,21-20 0,-21-1 0,21 0 16,0 0-16,0 0 0,0 22 0,0-22 15,0 0-15,0 0 16,21-21-16,0 21 0</inkml:trace>
  <inkml:trace contextRef="#ctx0" brushRef="#br0" timeOffset="124212.51">27495 15113 0,'0'21'15,"0"0"-15,0 1 16,0-1-16,0 0 0,0 0 0,-21 0 16,21 0-16,0 1 0,0-1 15,-21 0-15,21 0 0,-21 0 0,21 0 16,-21-21-16,21 22 0,-21-1 0,21-42 47,0-1-47</inkml:trace>
  <inkml:trace contextRef="#ctx0" brushRef="#br0" timeOffset="124388.4">27495 14923 0,'0'0'15,"0"21"32,0 0-31,0 0-16,22-21 16,-22 21-16,21-21 0,-21 21 0,21-21 15</inkml:trace>
  <inkml:trace contextRef="#ctx0" brushRef="#br0" timeOffset="125231.55">27919 15177 0,'0'0'0,"0"21"0,0 0 16,0 0-16,0 0 0,0 22 0,0-22 15,0 0-15,0 0 0,0 0 0,-21 0 16,21 1-16,-22-1 0,1 0 15,21-42 17,0 0-17,0-1-15,0 1 16,0 0-16,21-21 0,-21 21 0,22-22 16,-1 22-16,0-21 0,0 21 0,0-1 15,0 1-15,1 21 0,-1 0 16,0 0-16,0 0 0,0 21 15,-21 1-15,0-1 0,0 0 16,21 0-16,-21 0 0,22 22 0,-22-22 16,0 0-16,0 0 15,21 0-15,-21 0 0,21 1 0,0-1 16,0 0-16,0-21 0,1 0 16,-1 21-16,21-21 0,-21 0 0,22 0 15,-22 0-15,21 0 0,0 0 16,1 0-16,-22-21 0,21 21 0,1-21 15,-22 0-15,0-1 0,0 1 0,0 0 16,0 0-16,-21 0 0,0-22 16,0 22-16,0 0 0,0-21 0,0 21 15,0-1-15,-21 1 0,0 21 0,0 0 16,0 0-16,-22 0 0,22 0 16,0 21-16,0-21 15,0 43-15,-22-22 0,22 0 0,0 0 16,0 22-16,0-22 0,21 0 0,-21 0 15,21 21-15,0-20 0,0-1 16,0 0-16,0 0 0,21-21 16,0 0-16,0 0 15,0 0-15,0 0 0,1 0 0,-1 0 16,0-21-16,21 0 0,-21 0 16,1-1-16,20-20 0,-21 21 15,21-21-15,-20-1 0,-1 1 0,0 0 0,0-22 16,0 22-16,0-22 0,-21 22 0,22 0 15,-22-1-15,21-20 16,-21 42-16,0-22 0,0 22 0,0-21 16,0 21-16,-21 21 15,21 21-15,-22 0 16,1 21-16,0-21 0,0 22 0,0-1 16,21 0-16,-21 1 0,21-1 0,-22 0 15,22 1-15,0-1 0,0 0 0,0 1 16,0-1-16,0 0 0,0-20 15,0 20-15,0-21 0,22 0 0,-1 0 16,-21 1-16,21-1 0,0-21 0,0 0 16,-21 21-16,43-21 0,-22 0 15,0 0-15,0 0 0,21 0 16,1-21-16</inkml:trace>
  <inkml:trace contextRef="#ctx0" brushRef="#br0" timeOffset="126232.17">29443 15198 0,'0'0'0,"21"-21"0,0-43 15,-21 43 1,0 42 0,-21 0-1,0-21-15,0 21 0,-1 1 0,1 20 16,0-21-16,0 0 0,0 0 0,0 1 16,21-1-16,0 0 0,-22 0 15,22 0-15,0 0 0,0 1 16,0-1-16,22-21 0,-1 0 15,0 21-15,0-21 0,0 0 0,0 0 16,22 0-16,-22 0 0,0 0 16,21-21-16,-20 21 0,20-21 0,-21-1 15,0 1-15,0 0 0,1 0 0,-1 0 16,-21-22-16,0 22 0,0-21 16,0 21-16,0-22 0,0 22 0,0 0 15,0 0-15,0 0 0,-21 0 16,-1 21-16,1 0 0,0 0 15,0 0-15,0 0 0,0 0 0,-1 21 32,22 0-17,22-21-15,-1 0 16,0 0-16,21 0 0,-21 0 0,1 0 16,20 0-16,0-21 0,-21 0 0,22 21 15,-1-22-15,-21 22 0,22 0 0,-1 0 16,-21-21-16,21 21 0,-20 0 15,20 0-15,-21 0 0,0 0 0,0 0 16,1 21-16,-22 1 0,0-1 16,0 21-16,0-21 0,0 0 15,0 22-15,0-22 0,-22 21 0,1-21 16,0 1-16,0 20 0,21-21 16,-21 0-16,21 0 0,-21 1 0,21-1 15,0 0-15,0 0 16,21-21-1,21 0-15,-21 0 0,0 0 0,22 0 16,-22-21-16,21 0 0,-21 21 16,22-21-16,-22-1 0,21 1 0,-21 0 15,22-21-15,-22 21 0,0-1 0,0 1 16,0 0-16,1 0 0,-1 21 16,-21 21-1,0 21 1,-21-20-16,-1-1 15,22 0-15,-21 0 0,21 0 0,-21 0 16,21 1-16,0-1 0,0 0 0,0 0 16,0 0-16,0 0 0,0 1 15,21-22 1,0 0-16,1 0 0,-1 0 0,0 0 16,0 0-16,0 0 0,0 0 0,1-22 15,-1 1-15,0 0 0,-21 0 16,21 0-16,0 0 0,-21-1 0,0-20 15,0 21-15,21-21 0,-21-1 0,0 1 16,0 21-16,0-22 16,0 22-16,0 0 0,-21 0 0,21 0 15,-21 0-15,0 21 0,63 0 47,-21 0-47,1 0 0,-1 0 0,21 0 16,-21 0-16,22 0 0,-1 0 0,21-22 15,-20 22-15,-1 0 0,22-21 16,-22 0-16,0 21 0,1 0 0,-1 0 16,-21-21-16,-42 21 31</inkml:trace>
  <inkml:trace contextRef="#ctx0" brushRef="#br0" timeOffset="128232.48">18267 14669 0,'0'0'0,"21"0"0,-21-22 15,0 1 16,-21 21-15,0 0 0,-1 0-16,1 0 0,21 21 15,-21 1-15,0-1 16,21 0-16,-21 0 0,0 21 0,21 1 16,-22-1-16,1 0 0,0 1 0,21-1 15,-21 0-15,0 22 0,0-22 0,-1 22 16,1-1-16,0-20 0,0 20 15,0-21-15,-22 1 0,22 20 0,0-20 16,0-1-16,0 0 0,0 1 0,-1-1 16,-20 0-16,21-21 0,0 22 0,0-22 15,-1 21-15,22-21 0,-21 22 0,0-22 16,0 0-16,21 0 16,-21-21-16,21 21 0,0-42 46,21 0-46,-21 0 0,21 0 16,0 0-16,0-22 0,1 22 0,-22 0 16,21-21-16,0 20 0,0-20 0,0 0 15,0-1-15,22 1 0,-22-21 0,0-1 16,21 22-16,-20-43 0,20 22 0,-21-1 16,21 1-16,-20-1 0,-1 1 15,21-1-15,-21 1 0,0 20 0,1-20 16,-22-1-16,0 22 0,0 0 15,0-1-15,0 1 0,0 0 0,0 20 16,0 1-16,0 0 0,-22 21 16,1 0-16,0 0 0,21 21 15,-21 22-15,0-1 0,21 0 0,-21 1 16,-1 20-16,1-21 0,0 22 0,0-1 16,21 22-16,-21-21 0,-22-1 15,22 22-15,0-22 0,0 1 0,0-1 16,0-20-16,-22 20 0,22 1 0,0-22 15,0 0-15,0 1 0,-1-1 0,1 0 16,0-21-16,0 22 0,0-22 16,21 0-16,0 0 0,-21 0 15,21 1-15,0-44 47,21 1-47,0 0 0,0 0 16,0 0-16,0-22 0,22 22 15,-22 0-15,0 0 0,21-21 0,-20 20 16,-1-20-16,21 0 0,-21-1 0,22 1 16,-22-21-16,0 20 0,0-20 15,0 20-15,0 1 0,1-21 0,-1 20 16,0 1-16,-21 0 0,0 20 0,21 1 16,-21 0-16,21 0 0,-21 42 31,0 0-31,0 0 0,0 1 15,0 20-15,0 0 0,-21 1 0,0-1 16,0 0-16,21 22 0,-21-22 0,-1 0 16,1 1-16,0-1 0,0 0 15,0 1-15,0-1 0,-1-21 0,1 22 16,0-22-16,0 0 0,0 0 0,0 0 16,21 0-16,0-42 31,21 0-31,0-21 0,0 21 15,0-22-15,22 1 0,-22 0 16,21-1-16,0-20 0,-20-22 0,20 22 16,0-1-16,1-21 0,-22 22 0,21-22 15,-21 22-15,0-1 0,1 1 16,-1-1-16,-21 22 0,21 21 0,-21 0 16,-21 21-16,0 21 15,-1 21-15,1-21 0,0 22 16,0-1-16,-21 21 0,20-20 0,-20 20 15,21 1-15,-21-22 0,20 22 0,-20-1 16,21-21-16,-21 1 0,20-1 0,1 0 16,0 1-16,0-22 0,0 21 0,0-21 15,-1 1-15,1-22 16,21 21-16</inkml:trace>
  <inkml:trace contextRef="#ctx0" brushRef="#br0" timeOffset="142295.68">762 16383 0,'21'0'0,"0"-21"0,-21 0 16,21 21-16,1-21 0,-22-1 15,21 22-15,0-21 16,-21 0-16,-21 21 47,0 0-32,-1 0-15,1 21 0,0-21 0,0 21 16,0 1-16,0-1 0,-1 21 16,1-21-16,-21 22 0,21-22 0,0 21 15,-1 0-15,1 1 0,0-1 16,0 0-16,0 22 0,21-22 16,0 1-16,0 20 0,0-21 0,0 1 15,0-22-15,0 21 0,21-21 16,0 1-16,0 20 0,0-42 0,1 21 15,20 0-15,-21-21 16,21 0-16,-20 0 0,20 0 0,0 0 16,-21 0-16,22 0 0,-22-21 15,21 0-15,-21 0 0,1 0 0,-1-1 16,0 1-16,0-21 0,-21 21 16,0 0-16,0-1 0,0 1 0,-21 0 15,0 0-15,0 0 0,-1 0 16,1 21-16,0 0 0,0 0 0,0 0 15,-22 0-15,22 21 0,0 0 16,0 0-16,21 0 0,-21 0 16,0 22-16,-1-22 0,22 0 15,-21 0-15,21 22 0,0-22 16,0 0-16,-21-21 0,21 21 0,0 0 16,0 0-1,21-21-15,0 0 16,1 0-16,-1-21 0,0 0 15,0 0-15</inkml:trace>
  <inkml:trace contextRef="#ctx0" brushRef="#br0" timeOffset="142627.49">1439 16785 0,'0'21'15,"0"1"1,0-1 0,21-42 15,-21-1-15,22 22-16,-22-21 0,0 0 0,0 0 15,0 0-15,0 0 16,-22 21-16,1 0 0,0 0 15,0 0 1,21 21-16,-21-21 0,21 21 16,0 0-16,0 0 15,0 0-15,-21-21 0,21 22 0,21-22 32</inkml:trace>
  <inkml:trace contextRef="#ctx0" brushRef="#br0" timeOffset="143124.32">2836 15981 0,'0'0'0,"0"-21"0,-21-22 15,0 1-15,21 21 0,-21 0 16,21-22-16,0 22 0,0 0 15,-21 0-15,21 42 32,0 21-32,21-20 0,-21 20 15,21 21-15,-21-20 0,21 20 16,-21 1-16,0 20 0,0-20 0,0-1 16,0 1-16,0 21 0,0-22 0,0 22 15,0-22-15,-21 1 0,0-1 16,21 1-16,-21-1 0,21-20 0,0 20 15,0-42-15,0 22 16,0-22-16,0 0 0,0 0 0,0 0 16,0-42-1,0 0-15,0 0 16,0 0-16,0-1 0,0-20 0,0 0 16</inkml:trace>
  <inkml:trace contextRef="#ctx0" brushRef="#br0" timeOffset="143408.16">2603 15939 0,'0'0'0,"-21"-22"0,21 1 0,0 0 15,0 0-15,21 21 0,1-21 16,-1 21-16,21-21 0,-21 21 0,0-22 15,22 22-15,-1-21 0,0 21 16,1 0-16,-22-21 0,21 21 0,1 0 16,-1-21-16,0 21 0,1-21 15,-22 21-15,21 0 0,-21 0 0,22 0 16,-22 0-16,0 0 0,-21 21 16,0 0-1,0 0-15,-21-21 0,0 21 16,-1 1-16</inkml:trace>
  <inkml:trace contextRef="#ctx0" brushRef="#br0" timeOffset="143624.06">2752 16510 0,'0'0'0,"0"21"15,21-21 1,0 0-1,0 0-15,0 0 0,0 0 0,1-21 16,-1 21-16,0 0 16,0-21-16,0 21 0,0 0 0,1 0 15,-1 0-15,0-21 0,0 21 0,0 0 16,0 0-16,1 0 0,-1 0 16,0 0-16</inkml:trace>
  <inkml:trace contextRef="#ctx0" brushRef="#br0" timeOffset="144124.29">3514 16701 0,'0'0'0,"0"-22"0,-22-20 15,22 21-15,0 0 0,0 0 0,0-1 16,0 1 0,22 21-16,-1 0 0,0 0 15,0 0-15,21 0 0,-20 0 16,20 0-16,-21 21 0,21 1 0,-20-1 16,20 0-16,-21 21 0,21 1 0,-20-1 15,-1 0-15,0 1 0,-21-1 16,0 0-16,0 1 0,0-1 15,0 0-15,0 1 0,0-22 16,0 0-16,0 0 0,0 0 0,-21-21 16,0 0-1,21-21 1,0 0-16,0 0 0,0 0 0,0-22 16,0 1-16,0 0 0,0-1 15,0 1-15,0 0 0,21-1 0,0-20 16,0 20-16,0 22 0,0-21 0,1 21 15,20 0-15,-21-1 0,0 1 16,0 0-16,1 21 0,-1 0 16,0 0-16,0 0 0,0 0 0,0 0 15,-21 21 1,0 0-16,0 1 16,22-22-16</inkml:trace>
  <inkml:trace contextRef="#ctx0" brushRef="#br0" timeOffset="145396.1">4741 17039 0,'0'0'0,"21"0"16,1 0 0,-1 0-16,0 0 15,-21-21-15,0 0 16,21 0-16,0 0 0,-21-1 0,0 1 15,21 0-15,-21 0 0,0-21 0,0 20 16,0 1-16,0-21 0,0 21 16,-21 0-16,0-1 0,0 1 0,0 0 15,-22 21-15,22 0 0,0 0 0,-21 0 16,-1 0-16,22 21 0,-21 22 16,0-22-16,-1 21 0,22-21 15,-21 22-15,-1-1 0,22 0 16,0 1-16,-21-1 0,42 0 0,-21 1 15,21-1-15,0-21 0,0 21 0,0-20 16,0-1-16,21 0 0,-21 0 16,21-21-16,21 21 0,-21-21 0,1 0 15,20 0-15,0 0 0,-21 0 16,22-21-16,-1 0 0,0 21 0,1-21 16,-1 0-16,0-22 0,-20 22 0,20 0 15,-21-21-15,0 20 0,0-20 16,1 21-16,-22-21 0,0 20 0,0-20 15,0 21-15,0-21 0,0 20 16,0 1-16,-22 21 16,22 21-1,0 1-15,-21-1 0,21 0 16,0 21-16,-21-21 0,21 22 0,0-22 16,0 21-16,0-21 0,0 22 0,0-22 15,0 0-15,21 0 0,0 0 16,1-21-16,-1 22 0,0-22 0,0 0 15,0 0-15,0 0 0,22 0 0,-22 0 16,0 0-16,21 0 0,-20-22 16,-1 1-16,21 0 0,-21 0 0,22 0 15,-22 0-15,0-22 0,0 22 16,0 0-16,-21-21 0,0-1 16,21 22-16,-21 0 0,0-21 0,0 20 15,0 1-15,0 0 0,-21 42 31,21 0-31,0 22 16,0-22-16,0 0 0,-21 0 16,21 0-16,0 22 0,0-22 0,-21 21 15,21-21-15,0 1 0,0-1 0,0 21 16,0-21-16,0 0 0,0 1 16,-21-1-16,21 0 15,-21-21-15,21-21 31,-22 0-15,22-1-16,0 1 0,0-21 0,0 21 16,0-22-16,0 22 0,0-21 15,0 0-15,22-1 0,-22 22 0,21-21 16,21-1-16,-21 22 0,0 0 16,22 0-16,-1 0 0,0 0 0,1-1 15,20 22-15,-20 0 0,-1 0 0,0 0 16,22 22-16,-22-1 15,0 0-15,-20 21 0,20-21 0,-21 1 16,21-1-16,-42 21 0,22-21 0,-22 22 16,0-22-16,0 21 0,0-21 15,0 0-15,0 1 0,0-1 0,0 0 16,-22 0-16,22 0 0,-21-21 0,0 0 16,0 0-1,21-21 1,0 0-16,0 0 0,0 0 0,0-1 15,0 1-15,21-21 0,0 0 16,0 20-16,1-20 0,-1 0 0,21 21 16,-21-22-16,22 22 0,-1 0 15,0 0-15,-21 21 0,22 0 16,-1 0-16,0 0 0,1 0 0,-22 21 16,0 0-16,21 0 0,-20 0 0,-1 1 15,0-1-15,-21 0 0,0 0 0,21 21 16,-21-20-16,0-1 0,0 0 15,0 21-15,0-21 0,0 1 0,0-1 16,0 0-16,-21 0 0,21 0 0,0 0 16,0 1-16,0-1 15,0-42 1,0-1 0,21 1-16,0 0 15,0 0-15,-21-21 0</inkml:trace>
  <inkml:trace contextRef="#ctx0" brushRef="#br0" timeOffset="145771.44">6985 16912 0,'21'0'16,"0"0"-16,0 0 16,1 0-16,-1 0 15,0 0-15,0-21 0,0 21 16,0-21-16,1 0 0,-1 21 15,0-21-15,0-1 0,-21 1 0,0 0 16,21 0-16,-21 0 0,0 0 16,0-1-16,0 1 0,0 0 0,-21 21 15,0 0-15,0-21 0,0 21 0,-1 0 16,1 0-16,0 21 0,-21-21 16,21 21-16,-1 0 0,1 22 0,0-22 15,0 21-15,21-21 0,0 22 0,0-1 16,0-21-16,0 22 0,0-22 15,0 21-15,0-21 0,0 22 0,0-22 16,0 0-16,0 0 0,0 0 0,21 0 16,0-21-16,0 22 0,1-22 15,-1 0-15,0 0 0,0 0 16,0 0-16,0 0 0,1 0 0,-1-22 16,21 22-16,-21-21 0,0 0 15,22 0-15,-22 0 0,21-22 0</inkml:trace>
  <inkml:trace contextRef="#ctx0" brushRef="#br0" timeOffset="146175.91">7874 16722 0,'0'0'0,"21"0"15,-21-21-15,0-1 16,-21 22-16,0 0 16,0 0-16,-1 0 0,1 22 0,0-22 15,-21 21-15,21 0 0,-1 0 16,1 0-16,0 0 0,0 1 15,0-1-15,0 0 0,-1 0 0,22 0 16,-21 0-16,21 1 0,0-1 0,0 0 16,0 0-16,21-21 15,1 21-15,-1-21 0,0 0 16,0 0-16,0 21 0,22-21 0,-22 0 16,0 0-16,21 22 0,-21-22 0,22 0 15,-22 21-15,0-21 0,0 21 16,-21 0-16,21-21 0,-21 21 15,0 0-15,-21-21 16,21 22-16,-42-22 0,21 0 16,0 21-16,-22-21 0,22 0 0,-21 0 15,-1 0-15,1 21 0,21-21 0,-21 0 16,-1 0-16,22 0 0,0 0 0,0 21 16,0-21-16,-1 0 0,1 0 15,0 0-15,21-21 16,0 0-16,0 0 15,21-1-15,0 1 0</inkml:trace>
  <inkml:trace contextRef="#ctx0" brushRef="#br0" timeOffset="147011.96">9059 16362 0,'0'0'0,"21"-21"0,1 0 0,-1-1 0,0 1 16,0 0-16,0 21 15,-21 21 1,0 22-16,0-22 16,0 21-16,0 0 0,0 1 0,0-1 15,-21 0-15,0 22 0,21-1 0,-21-20 16,0 20-16,-1 1 0,22-22 15,-21 0-15,0 22 0,0-22 0,0 1 16,21-22-16,0 0 0,0 0 16,-21 0-16,21 0 0,21-21 31,0-21-31,-21 0 0,21 0 0,0 0 16,22-22-16,-22 1 0,0 0 0,0 21 15,0-22-15,22 1 0,-22 0 16,0 20-16,0-20 0,21 21 0,-20 21 15,-1-21-15,0 21 0,0 0 16,0 21-16,-21 0 16,0 0-16,21 22 0,-21-22 0,0 0 15,0 21-15,0-21 0,0 22 0,0-22 16,22 21-16,-22-21 16,0 1-16,0-1 0,0 0 0,21 0 15,0 0-15,0 0 0,0-21 0,0 0 16,1 0-16,-1 0 0,0 0 0,21 0 15,-21 0-15,22-21 0,-1 0 16,0 0-16,1-21 0,-1 20 0,0-20 16,1-21-16,-22 20 0,21-20 0,1-1 15,-1 22-15,-21-22 0,0 1 16,-21-1-16,0 1 0,0-1 16,0 1-16,0 21 0,-21-1 0,-21 1 0,21 21 15,-22-22-15,22 43 0,-21 0 16,-1 0-16,1 0 0,0 0 15,21 22-15,-22-1 0,1 0 0,21 0 16,0 21-16,-1-20 0,1 20 0,21 0 16,0 1-16,-21-1 0,21-21 15,0 21-15,0-20 0,0 20 0,0-21 16,0 21-16,0-20 0,21-1 0,0 0 16,1-21-16,-1 21 0,21 0 15</inkml:trace>
  <inkml:trace contextRef="#ctx0" brushRef="#br0" timeOffset="147268.78">10477 16806 0,'0'0'0,"0"22"0,0-1 15,0 0-15,0 0 16,-21 0-16,21 0 0,0 1 0,0-1 15,-21 0-15,21 0 0,-21 0 0,21 0 16,-21 1-16,21-1 0,0 0 16,0 0-1,0-42 17,0 0-32,0 0 0,0-1 0,0 1 15,0 0-15,0-21 0</inkml:trace>
  <inkml:trace contextRef="#ctx0" brushRef="#br0" timeOffset="147443.68">10477 16510 0,'0'-21'16,"22"21"62,-22 21-78</inkml:trace>
  <inkml:trace contextRef="#ctx0" brushRef="#br0" timeOffset="147960.39">10753 16743 0,'0'0'0,"0"21"15,0 0-15,0 0 16,0 1-16,0-1 0,0 0 16,0 0-16,0 0 15,0 0-15,0 1 0,0-1 0,0 0 16,0 0-16,0 0 0,0 0 0,-22-21 15,22 22-15,-21-22 0,21 21 16,-21-21-16,21-21 31,-21 21-31,21-22 0,0 1 16,0 0-16,0-21 0,0 21 16,0-1-16,0-20 0,0 0 0,21-1 15,0 1-15,0 0 0,22 21 0,-22-22 16,21 22-16,1 0 0,-1 0 15,-21 0-15,21 21 0,1 0 0,-1 0 16,0 0-16,1 0 0,-1 21 0,0 0 16,-20 0-16,-1 0 0,0 22 15,0-22-15,0 21 0,-21 0 0,0-20 16,0 20-16,0-21 0,0 21 0,0-20 16,-21 20-16,0-21 0,21 0 0,-21 0 15,0 1-15,21-1 16,-22-21-16,22-21 31,22-1-15,-1 1-16,0 0 0,0 0 0</inkml:trace>
  <inkml:trace contextRef="#ctx0" brushRef="#br0" timeOffset="148540.04">12128 16785 0,'0'-42'16,"0"21"-16,0 0 0,-21-1 15,0 1-15,0 0 0,0 0 16,0 0-16,-1 21 0,1-21 16,0 21-16,-21 0 0,21 0 0,-1 0 15,-20 0-15,21 0 0,-21 21 0,20-21 16,-20 21-16,21 0 0,0 0 15,0 0-15,-22 22 0,22-22 0,0 21 16,21-21-16,-21 22 0,21-22 0,0 21 16,0-21-16,0 22 0,0-22 15,0 0-15,0 0 0,0 0 16,21 1-16,0-1 0,0-21 16,22 0-16,-22 0 0,0 0 0,21 0 15,-21 0-15,22 0 0,-1-21 16,-21-1-16,22 1 0,-1-21 0,0 21 15,-21-22-15,22 1 0,-1 0 0,-21-1 16,22-20-16,-22 21 0,0-22 16,0 1-16,0 20 0,0-20 0,-21-1 15,0 1-15,22-1 0,-22 22 0,0 0 16,0-1-16,0 1 0,0 21 16,-22 21-1,1 21-15,21 0 0,-21 21 0,0 1 16,0-1-16,21 0 0,-21 1 15,21-1-15,-22 0 0,22 22 16,0-22-16,0 1 0,0-1 0,0 0 16,0 1-16,0-1 0,0 0 0,0 1 15,0-22-15,0 21 0,22-21 16,-22 0-16,21 1 0,0-1 0,-21 0 16,21-21-16,0 0 0,0 0 0,1 0 15,-1 0-15,21 0 0,-21-21 16,0 21-16,22-21 0,-22-1 0</inkml:trace>
  <inkml:trace contextRef="#ctx0" brushRef="#br0" timeOffset="148947.82">12679 16637 0,'0'0'0,"0"-21"0,0 0 16,-21 21 0,21 21-1,-22 0-15,1 0 0,0 0 16,21 1-16,-21 20 0,21-21 0,-21 0 15,21 22-15,0-22 0,0 0 0,0 21 16,0-21-16,0 1 0,0-1 16,0 0-16,0 0 0,0 0 15,21-21-15,0 0 16,21 0-16,-20 0 0,-1 0 0,21 0 16,-21 0-16,22-21 0,-22 0 15,21 0-15,-21 0 0,22-22 0,-22 22 16,0-21-16,0-1 0,0 22 0,-21-21 15,0 0-15,0-1 0,0 22 16,0-21-16,0 21 0,0-1 0,0 1 16,-21 21-16,0 0 0,0 0 0,0 0 15,-1 0-15,1 0 0,-21 21 0,21 1 16,0-1-16,-1 0 0,1 0 16,0 0-16,0 22 0,21-22 15,-21 0-15,21 0 0,0 0 0,0 0 16,0 1-16,0-1 0,0 0 15,21-21-15,0 0 0,21 0 16,-20 0-16,20 0 0,0 0 0,1-21 16</inkml:trace>
  <inkml:trace contextRef="#ctx0" brushRef="#br0" timeOffset="149583.9">13335 16595 0,'0'0'0,"0"-21"0,42-43 15,-21 64-15,-21-21 16,0 42-1,0 0 1,0 0-16,0 1 0,0-1 0,0 21 16,0-21-16,0 22 0,-21-22 15,0 21-15,21 0 0,-21-20 0,21 20 16,0-21-16,0 0 0,0 0 0,0 1 16,0-1-16,0 0 0,21-21 15,0 0-15,0 0 16,1 0-16,-1 0 0,21-21 15,-21 0-15,0-1 0,1 1 16,-1 0-16,0 0 0,0 0 0,0-22 16,-21 22-16,21-21 0,1 21 0,-22 0 15,21 21 1,-21 21 0,0 0-16,0 21 15,0-21-15,0 1 0,0-1 0,0 0 16,0 0-16,0 21 0,0-20 15,0-1-15,0 0 0,0 0 16,21-21-16,0 0 16,0 0-16,0 0 0,1 0 15,20 0-15,-21-21 0,0 0 16,0 0-16,1-1 0,20 1 0,-21-21 16,0 21-16,0-22 0,1 1 15,-1 0-15,0-1 0,-21 1 0,21 0 16,-21-1-16,0 22 0,0-21 15,0 21-15,-21-22 0,-21 22 0,20 21 16,1-21-16,0 21 0,0 0 0,0 0 16,0 0-16,21 21 0,-22-21 15,22 21-15,0 1 0,22-1 16,-1-21 0,0 0-16,21 0 0,1 0 0,-1 0 15,0 0-15,22 0 0,-22-21 16,22 21-16,-22-22 0,0 1 0,-21 21 15,22-21-15,-22 0 0,-21 0 16,0 0-16,0-1 16,-21 1-16,0 21 0</inkml:trace>
  <inkml:trace contextRef="#ctx0" brushRef="#br0" timeOffset="151139.96">7472 16976 0,'0'-21'16,"0"-1"-16,21 1 16,-21 0-1,0 42 32,0 0-31,-21 1-16,0-1 15,21 0-15,0 0 0,0 0 16,0-42 31,21 21-47,-21-21 0,21 0 16,0 0-16,0-1 0,0 1 0,1 0 15,-1-21-15,-21 21 0,21-1 16,0 1-16,-21 0 0,21 0 15,-21 0-15,0 42 16,0 0 0,0 0-16,0 0 0,-21 22 15,0-22-15,21 0 0,-21 21 0,0-20 16,21 20-16,-22-21 0,1 0 0,21 22 16,-21-22-16,21 0 15,-21 0-15,0-21 0,21-21 31,0 0-31,21 0 16,0-1-16,0 1 0,0 0 16,1-21-16,-1 21 0,0-22 0,0 1 15,0 21-15,-21-22 0,21 22 16,-21 0-16,22 0 0,-22 0 0,0 42 31,0 0-31,0 21 0,-22-20 16,1 20-16,21 0 0,-21-21 0,0 22 15,21-1-15,0-21 0,0 22 0,-21-22 16,21 0-16,0 0 0,-21 0 16,21 0-16,0-42 31,0 0-15,21 0-16,0 0 0,-21 0 0,0-1 15,21-20-15,0 21 0,-21-21 0,0 20 16,0-20-16,0 0 0,21 21 15,-21-1-15,0 1 0,22 21 0,-22 21 32,21 1-32,-21-1 0,0 0 15,0 21-15,0-21 0,0 22 0,0-22 16,0 21-16,0-21 0,0 1 0,0-1 16,0 0-16,0 0 0,0 0 15,0 0-15,0-42 31,0 0-15,0 0-16,21 0 0,0 0 16,-21-22-16,21 22 0,0-21 0,1-1 15,-22 22-15,21-21 0,-21 21 16,21 0-16,-21-1 0,0 1 0,21 21 16,-21 21-16,0 1 0,0-1 15,0 0-15,0 21 0,0 1 16,0-22-16,-21 21 0,0 0 15,21 1-15,-21-22 0,21 21 0,-22-21 0,22 22 16,-21-22-16,21 0 16,0 0-16,0-42 31,0 0-31,21 0 16,-21 0-16,0-1 0,0 1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0:04:21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2794 0,'-21'0'93,"0"0"-77,21 21 31</inkml:trace>
  <inkml:trace contextRef="#ctx0" brushRef="#br0" timeOffset="754.77">3725 2709 0,'0'0'0,"21"-21"16,1 21-16,-22-21 0,0 0 16,21 0-16,0 0 15,-21-1-15,0 1 16,0 0 0,0 42 15,0 0-31,0 1 0,-21-1 15,0 0-15,-1 21 0,1-21 16,0 22-16,21-1 0,-21 22 0,-21-22 16,20 0-16,1 22 0,0-22 15,-21 22-15,21-1 0,-22 1 0,1-1 16,21-21-16,-22 22 0,22-22 0,0 22 16,-21-22-16,21-21 0,-1 22 15,22-22-15,-21 21 0,21-21 0,-21 0 16,21 1-1,21-44 1,0 1-16,1 0 16,-22 0-16,42-21 0,-21-1 15,0 1-15,0 0 0,22-1 0,-22-20 16,21-1-16,-21 1 0,22-1 0,-1 1 16,-21 20-16,22-20 0,-22-1 15,0 22-15,0-21 0,21 20 0,-42 1 16,22 0-16,-1-1 0,0 22 0,0-21 15,-21 21-15,0-1 16,21 22-16,0 0 0,-21 22 16,22-22-16,-22 42 0,0-21 15,0 21-15,21 1 0,-21-1 16,0 22-16,0-22 0,21 0 0,-21 22 16,0-1-16,0-20 0,0 20 15,0 1-15,0-22 0,0 0 0,0 22 16,0-22-16,0-21 0,0 22 0,0-1 15,0-21-15,0 0 0,0 0 16,0 1-16,0-1 0,0 0 0,0-42 47,0 0-47,0-1 16,0 1-16,0 0 0,-21 0 0,0 0 15</inkml:trace>
  <inkml:trace contextRef="#ctx0" brushRef="#br0" timeOffset="947.18">3641 3302 0,'0'0'0,"-22"0"0,1 0 15,42-21 17,1 21-32,-1 0 0,0-21 15,0 21-15,0-21 0,22 21 0,-22 0 16,21-22-16,-21 1 0,0 21 15,22 0-15,-22-21 0,0 21 16,0 0-16,-21-21 0,21 21 16,1 0-16</inkml:trace>
  <inkml:trace contextRef="#ctx0" brushRef="#br0" timeOffset="2242.67">4043 3662 0,'0'0'16,"21"0"-1,0 0-15,0-21 0,0 0 16,1-1-16,-1 1 16,-21 0-16,21-21 0,0 21 0,0-22 15,0 1-15,1 0 0,-1-1 0,0 1 16,0 0-16,0-1 0,0 1 15,1-22-15,-1 22 0,-21 21 0,0-21 16,21-1-16,-21 22 0,0 0 0,0 0 16,0 0-16,0-1 0,-21 22 31,21 22-15,-21-1-16,21 0 15,-22 21-15,1-21 0,21 1 0,0 20 16,-21 0-16,21 1 0,0-1 0,-21 0 15,21 1-15,0-1 0,0 0 16,0 22-16,0-22 0,0 0 0,0-20 16,0 20-16,0 0 0,0-21 0,0 22 15,21-22-15,0 0 0,0 0 16,1 0-16,-1-21 0,0 22 0,0-22 16,0 0-16,0 0 0,22 0 0,-22 0 15,0 0-15,21-22 0,-20 22 16,20-21-16,0 0 0,-21 0 0,1 0 15,20 0-15,-21-1 0,0-20 16,0 21-16,1-21 0,-1-1 0,0 22 16,-21-21-16,0 21 0,0-22 15,0 22-15,0 0 0,0 0 0,0 0 16,0-1-16,-21 22 16,0 0-1,-1 0-15,22 22 0,0-1 16,-21 0-16,21 0 0,-21 0 0,21 0 15,-21 1-15,21 20 0,0-21 16,0 0-16,0 0 0,0 1 0,0 20 16,0 0-1,21-21-15,0 1 0,-21-1 16,21-21-16,1 0 0,-1 21 0,0-21 16,0 0-16,0 0 0,0 0 0,22 0 15,-22 0-15,0-21 0,21 0 0,-20-1 16,-1 1-16,21 0 0,-21 0 15,0 0-15,1 0 0,-1-22 0,0 22 16,0 0-16,0-21 0,-21 20 0,21 1 16,-21 0-16,0 0 0,0 0 15,0 0-15,-21 21 16,0 0-16,0 0 16,0 0-16,21 21 15,0 0-15,0 0 16,0 0-16,0 0 15,21-21-15,0 22 0,0-1 16,0-21-16,1 21 0,-1 0 0,0-21 16,-21 21-16,21 0 0,0 1 0,-21-1 15,0 0-15,21 0 0,-21 0 16,22-21-16,-22 21 0,0 1 16,0-1-16,21-21 0,0 21 15,0-21-15,0 0 0,0 0 16,1 0-16,-1 0 15,21-21-15,-21 0 0,0-1 0,22 22 16,-22-42-16,21 21 0,-21 0 16,22-22-16,-1 1 0,-21 0 0,0-1 15,22-20-15,-22 21 0,0-1 16,0 1-16,-21-22 0,21 22 0,-21 0 16,22-1-16,-22 22 0,0-21 0,0 0 15,0 20-15,0 1 0,0 0 16,0 0-16,0 0 0,-22 21 15,1 0-15,0 0 16,0 21-16,21 0 0,-21 0 16,21 22-16,-21-22 0,-1 21 0,22 0 15,0 1-15,-21-1 0,0 0 16,21 1-16,-21-1 0,21 0 0,0 1 16,0-1-16,0 0 0,0 1 15,0-1-15,0 0 0,0-20 0,0-1 16,0 0-16,21 21 0,0-21 0,0 1 15,1-1-15,-1-21 16,0 0-16,0 0 0,0 0 0,0 0 16,1 0-16,-1 0 0,0 0 15,0 0-15,0-21 0,0-1 0,-21 1 16,22 0-16,-1 0 0,-21 0 16,0-22-16</inkml:trace>
  <inkml:trace contextRef="#ctx0" brushRef="#br0" timeOffset="2510.53">5948 3196 0,'0'0'0,"0"21"16,21-21 0,0 0-16,21 0 0,-20 0 0,20 0 15,0-21-15,1 21 0,-22-21 0,21 21 16,0-21-16,1 21 0,-1-21 15,0 21-15,-20-21 0,20 21 0,-21 0 16,0-22-16,0 22 0,1 0 16</inkml:trace>
  <inkml:trace contextRef="#ctx0" brushRef="#br0" timeOffset="3339.42">6964 3175 0,'0'0'0,"0"-63"16,0 41-16,0 1 0,0 0 15,0 0-15,-21 21 0,-1 0 16,1 0 0,0 0-1,21 21-15,-21 0 0,21 0 0,-21 1 16,21 20-16,0 21 0,0-20 0,-21 20 15,21 1-15,0 20 0,-22-20 16,22 21-16,-21-22 0,21 22 0,0-1 16,-21 1-16,21 0 0,-21-1 0,0 1 15,21 0-15,0-1 0,-21-20 0,-1 21 16,1-22-16,21 1 0,0-1 16,-21 1-16,21-1 0,-21-21 0,21 1 15,-21-1-15,21-21 0,0 0 0,0 1 16,0-1-16,0-42 15,0-1-15,0 1 16,0 0-16,0-21 0,0 21 16,0-22-16,0-20 0,0 20 0,0-20 15,21-1-15,-21-20 0</inkml:trace>
  <inkml:trace contextRef="#ctx0" brushRef="#br0" timeOffset="3651.24">6731 3323 0,'0'0'0,"-21"-21"0,21-42 16,0 41-16,0 1 15,21-21-15,0 21 0,21 0 0,1 21 16,-1-22-16,0 1 0,1 0 0,-1 21 16,0 0-16,1 0 0,-1 0 0,-21 0 15,22 0-15,-22 0 0,0 21 16,0 0-16,-21 1 0,0-1 0,0 0 15,0 21-15,0-21 0,0 22 0,-21-22 16,0 0-16,-22 21 0,22-20 16,-21-1-16,21 21 0,-22-21 0,22 0 15,0 1-15,0-1 0,0-21 0,21 21 16,-21-21-16,21 21 16,21-21-1,0 0-15,0 0 0,0 0 0,0-21 16,1 21-16,-1-21 0</inkml:trace>
  <inkml:trace contextRef="#ctx0" brushRef="#br0" timeOffset="4027.01">7472 3217 0,'0'0'0,"0"-21"0,0 0 16,0 0-16,0 0 16,-21 21-1,-1 0-15,1 0 16,21 21-16,-21 0 0,21 21 0,0-20 15,-21-1-15,21 21 0,0 0 16,0-20-16,0 20 0,0-21 0,0 21 16,0-20-16,0 20 0,0-21 0,21 0 15,0 0-15,22 1 16,-22-22-16,0 0 0,21 0 0,-21 0 16,22-22-16,-22 1 0,21 0 0,-21 0 15,22 0-15,-22-22 0,0 22 0,0-21 16,0 0-16,-21-1 0,0 22 15,0-21-15,0-1 0,0 22 16,-21 0-16,-21 0 0,21 0 0,0 21 16,-22 0-16,22 0 0,-21 0 15,21 0-15,-22 0 0,1 21 0,21 0 16,0-21-16,-1 21 0,1 0 0,0 1 16,21-1-16,0 0 0,0 0 0,0 0 15,0 0-15,0 1 0,21-22 16,0 0-16,1 0 0</inkml:trace>
  <inkml:trace contextRef="#ctx0" brushRef="#br0" timeOffset="4386.81">8107 3133 0,'0'0'0,"0"42"0,0-21 0,-21 0 16,21 22-16,0-1 0,-22 0 0,22 1 16,0-1-16,0 0 0,0 1 0,0 20 15,0-20-15,0-1 0,0 21 0,0 1 16,-21-22-16,21 22 0,0-1 16,-21 1-16,21 20 0,0-20 0,0-1 15,0 1-15,0 21 0,0-22 16,-21 1-16,21-1 0,0 1 0,-21-1 15,21-21-15,0 22 0,0-1 0,-21-20 16,21-1-16,-22 0 0,1 1 16,21-1-16,0-21 0,0 0 0,-21 1 15,21-1-15,-21 0 0,0-21 16,21-21-16,0 0 16,0-22-16,0 22 0,0-21 0,0-1 15,0-20-15,0-1 0</inkml:trace>
  <inkml:trace contextRef="#ctx0" brushRef="#br0" timeOffset="4715.14">8128 3175 0,'0'0'15,"-21"-21"-15,21-21 16,0 20-16,21 1 0,0 0 15,21 21-15,-20 0 0,-1-21 0,0 21 16,0 0-16,21 0 0,-20 0 0,-1 0 16,0 0-16,0 21 0,0 0 0,0 0 15,-21 1-15,0-1 16,0 0-16,0 21 0,0-21 0,0 22 16,-21-22-16,21 0 0,-21 0 0,-21 22 15,21-22-15,-1 0 0,1 0 0,0-21 16,0 21-16,0 0 0,0 1 15,21-1 1,21-21 0,0 0-1,0-21-15,0-1 0</inkml:trace>
  <inkml:trace contextRef="#ctx0" brushRef="#br0" timeOffset="5043.13">8678 3090 0,'0'0'0,"0"-21"0,0 0 16,0 42 15,0 0-31,0 22 16,0-22-16,0 21 0,0-21 16,0 22-16,0-1 0,0-21 0,0 22 15,0-1-15,0-21 0,21 0 0,-21 0 16,22 1-16,-1-1 0,0-21 15,0 0-15,0 0 0,22 0 0,-22 0 16,0 0-16,21 0 0,-21-21 16,1-1-16,-1 1 0,0 0 0,0 0 15,0-21-15,0 20 0,-21-20 16,0 0-16,22 21 0,-22-1 0,0-20 16,0 21-16,0 0 0,0 0 0,0-1 15</inkml:trace>
  <inkml:trace contextRef="#ctx0" brushRef="#br0" timeOffset="5390.95">9461 2985 0,'-42'21'16,"21"-21"-16,21 21 0,0 0 0,-21 0 0,0 0 16,21 22-16,0-22 0,-22 21 0,1 1 15,21 20-15,-21-21 0,0 22 16,21-1-16,-21 1 0,0-1 0,-1 1 16,22-1-16,-21 1 0,0-1 15,21 1-15,0 21 0,0-22 0,-21 1 16,21 20-16,-21-20 0,21-1 0,-21 1 15,21-1-15,0 1 0,0-1 16,0 1-16,0-1 0,0 1 0,0-1 16,0-20-16,0-1 0,0 0 0,0 1 15,0-22-15,0 0 0,0-42 32,21 0-32,-21-1 0,0-20 0,21 21 15,-21-21-15,0-22 0</inkml:trace>
  <inkml:trace contextRef="#ctx0" brushRef="#br0" timeOffset="5671.34">9271 3323 0,'0'0'0,"0"-42"16,42-43-16,-42 43 15,21 21-15,1 0 0,-1-1 16,0 22-16,0-21 0,0 0 0,0 21 15,22 0-15,-22 0 0,21 0 0,1 0 16,-22 0-16,21 0 0,-21 0 0,22 21 16,-22 0-16,0-21 0,-21 22 15,0 20-15,0-21 0,0 0 0,0 0 16,-21 22-16,0-22 0,-1 21 16,1-21-16,-21 1 0,0 20 0,-1-21 15,22 0-15,-21 0 0,-1 1 16,1-1-16,21-21 0,-21 21 0,20 0 15,-20-21-15,0 0 0,21 0 0</inkml:trace>
  <inkml:trace contextRef="#ctx0" brushRef="#br0" timeOffset="6266.72">4445 3958 0,'0'0'0,"-21"-21"16,0 21-16,-1 0 15,22-21-15,-21 0 0,0 0 16,42 21 31,22 0-47,-22 0 15,21 0-15,0 0 0,1 0 0,20 0 16,1 0-16,20 0 0,-20 0 16,42 0-16,-22 0 0,22 0 15,0 0-15,0 0 0,21 21 0,0-21 16,0 0-16,21 0 0,0 0 0,22 0 16,-22 0-16,21 0 0,0 0 15,22 0-15,-22-21 0,22 21 0,-1 0 16,1 0-16,-22-22 0,22 22 0,-22 0 15,0 0-15,1-21 0,-1 21 0,-21 0 16,0 0-16,-21 0 0,0 0 16,-21 0-16,-21 0 0,21 0 0,-43 0 15,1 0-15,-1 0 0,-21 0 0,1 0 16,-22 0-16,0 0 0,-21 21 0,-21-21 31</inkml:trace>
  <inkml:trace contextRef="#ctx0" brushRef="#br0" timeOffset="7051.76">11324 2392 0,'0'0'0,"0"-42"16,0 20-16,0 1 15,0 42 1,0 1 0,-21 20-16,0 0 0,0 1 0,-1-1 15,1 21-15,-21 22 0,0-21 0,20 20 16,-20 1-16,0 0 0,-22-1 15,22 22-15,0-21 0,-1-1 0,-20 1 16,20 0-16,1-22 0,-21 1 0,20-1 16,22-20-16,-21-1 0,-1 0 15,22 1-15,0-22 0,0 0 16,21 0-16,0 0 0,0-42 31,21 0-31,0 0 16,0 0-16,1-1 0,-1-20 0,21 21 15,-21-21-15,22 20 0,-22-20 16</inkml:trace>
  <inkml:trace contextRef="#ctx0" brushRef="#br0" timeOffset="7318.6">11409 3006 0,'21'0'31,"0"0"-31,0 0 0,0 0 0,1 0 16,20 0-16,-21 0 0,0 0 0,22 0 16,-22 0-16,0 21 0,0-21 0,0 0 15,0 0-15,1 0 16,-1 0-16,0 0 15,-42 0 17,21-21-32</inkml:trace>
  <inkml:trace contextRef="#ctx0" brushRef="#br0" timeOffset="7635.12">11705 3006 0,'-21'42'15,"21"-21"-15,-21 0 16,0 1-16,21 20 0,0-21 15,0 0-15,0 0 0,0 22 0,-22-22 16,22 21-16,0-21 0,-21 22 0,21-22 16,0 21-16,-21-21 15,21 1-15,0-1 0,0 0 0,0 0 16,-21 0-16,21 0 0,-21 1 0,21-1 16,-21-21-16,21 21 0,-22-21 15,1 0-15,0 0 0,0 0 16,0 0-16,0 0 0,-1 0 15,1 0-15,0-21 0,0 0 16,0 21-16,21-22 0,-21 22 0,21-21 31,0 0-15,21 21 0,0-21-16,0 21 0,0-21 0,0 0 15,22-1-15,-1 22 0</inkml:trace>
  <inkml:trace contextRef="#ctx0" brushRef="#br0" timeOffset="8067.17">12509 3048 0,'0'-21'15,"-21"21"-15,0 0 16,0 0-16,0 0 0,0 0 15,-1 0-15,-20 0 0,21 21 0,-21 0 16,20 0-16,-20 1 0,21-1 0,0 0 16,0 0-16,-1 21 0,22-20 0,0-1 15,0 0-15,0 0 0,0 0 16,22 0-16,-1 1 0,0-22 0,21 21 16,-21-21-16,1 0 0,20 0 0,-21 21 15,21-21-15,1 0 0,-22 0 0,0 0 16,0 21-16,0-21 0,1 0 15,-22 21-15,21 0 0,-21 1 16,-21-1-16,-1-21 0,1 21 16,0-21-16,-21 21 0,-1-21 15,1 0-15,21 21 0,-21-21 16,-1 0-16,1 21 0,0-21 0,20 0 16,1 0-16,-21 0 0,21 0 0,0 0 15,-1 0-15,1 0 0,21-21 47,21 21-47,1-21 16</inkml:trace>
  <inkml:trace contextRef="#ctx0" brushRef="#br0" timeOffset="8470.73">13441 2434 0,'0'0'0,"-21"0"15,-1 0 1,1 0-16,0 0 0,0 21 0,0 1 15,0-1-15,-1 21 0,1 0 0,0 1 16,-21-1-16,21 0 0,-22 22 0,1-1 16,0 1-16,-1 21 0,1-22 15,-22 22-15,1-1 0,21 1 0,-22 0 16,1-1-16,-1 1 0,22 0 0,-22-22 16,22 22-16,-22-22 0,22 1 0,21-1 15,-21 1-15,-1-22 0,22 22 0,0-43 16,0 21-16,0-21 0,21 1 15,-22-1-15,22 0 0,0-42 32,0 0-32,22-1 15,-22-20-15,21 21 0,0-21 0,0-1 16</inkml:trace>
  <inkml:trace contextRef="#ctx0" brushRef="#br0" timeOffset="9295.21">13843 2815 0,'0'-21'0,"-21"21"32,0 0-32,-1 0 0,1 0 0,0 0 15,-21 0-15,21 21 0,-1 0 16,1 1-16,-21 20 0,21-21 0,0 21 15,-22 1-15,22-1 0,-21 0 16,21 1-16,-1 20 0,1-20 0,0-1 16,21 0-16,0 1 0,0-22 0,0 0 15,0 21-15,0-21 0,0 1 0,21-22 16,0 21-16,1-21 0,-1 0 16,0 0-16,0 0 0,21 0 0,-20 0 15,-1 0-15,21 0 0,-21 0 0,0-21 16,1 21-16,-1-22 0,0 22 15,0-21-15,0 0 0,0 21 0</inkml:trace>
  <inkml:trace contextRef="#ctx0" brushRef="#br0" timeOffset="9815.92">14372 2879 0,'0'0'15,"-21"0"-15,0 0 16,0 21-16,21 0 0,0 0 0,0 0 16,-22 22-16,1-22 0,21 21 0,-21 1 15,21-1-15,-21 0 0,21 1 0,-21 20 16,21-21-16,-21-20 0,21 20 16,0-21-16,0 21 0,0-20 15,0-1-15,0 0 0,0 0 16,21-21-1,0-21-15,-21 0 16,21 21-16,-21-21 0,0-1 16</inkml:trace>
  <inkml:trace contextRef="#ctx0" brushRef="#br0" timeOffset="10103.7">14351 2921 0,'0'0'0,"106"-21"16,-85 0-16,21 21 16,1 0-16,-22 0 0,21 0 15,-21 0-15,0 0 0,1 21 0,-1 0 16,-21 0-16,0 0 0,0 1 16,0-1-16,-21 0 0,-1 0 0,-20 21 15,21-20-15,-21-1 0,20 0 16,-20-21-16,0 21 0,21 0 0,-22 0 15,22-21-15,0 22 0,0-22 0,0 0 16,42 0 15,0 0-31,0-22 0,0 22 16,0-21-16,22 21 0</inkml:trace>
  <inkml:trace contextRef="#ctx0" brushRef="#br0" timeOffset="10448.51">14795 3027 0,'0'21'16,"0"0"-16,0 0 15,0 22-15,0-22 0,0 0 16,-21 0-16,21 22 0,0-22 0,-21 0 16,21 21-16,0-21 0,0 1 0,0 20 15,0-21-15,0 0 0,0 0 16,0 1-16,21-22 15,22 0-15,-22 0 0,0 0 16,0 0-16,21-22 0,-20 22 0,-1-21 16,21 0-16,-21 0 0,0 0 0,1-22 15,-22 22-15,0 0 0,0-21 0,0 21 16,0-22-16,0 22 0,0 0 16,0 0-16,-22 0 0,1 21 15,0 0-15,0 0 0,0 0 0,0 0 16,-1 0-16,1 0 0,0 0 15,42 0 17,22 0-32</inkml:trace>
  <inkml:trace contextRef="#ctx0" brushRef="#br0" timeOffset="10759.23">15430 2985 0,'0'21'15,"-21"0"-15,0 0 0,21 0 16,-21 0-16,0 22 0,21-22 0,-21 21 16,-1-21-16,22 22 15,-21 20-15,0-20 0,0-1 0,21 21 0,-21 1 16,0-22-16,-1 22 0,1-1 16,0 1-16,21-1 0,-21 1 0,0-1 15,0 1-15,21 20 0,0-20 0,-22-1 16,1 1-16,21-1 0,0 1 0,0-1 15,-21-20-15,21 20 0,-21-20 16,21-1-16,0 0 0,0-21 0,0 22 16,0-22-16,-21 0 0,21-42 31,0 0-31,0-22 0,0 22 16,0-21-16,0 0 0,0-1 0,0-20 15,21-1-15</inkml:trace>
  <inkml:trace contextRef="#ctx0" brushRef="#br0" timeOffset="11051.35">15198 3069 0,'0'0'16,"21"-21"-16,0 21 0,-21-21 0,21 21 15,21 0-15,-20 0 0,20-21 0,-21 21 16,21 0-16,1 0 0,-1 0 0,-21 0 15,22 0-15,-22 21 0,21 0 0,-21 0 16,-21 0-16,0 1 16,0-1-16,0 21 0,0-21 0,0 0 15,-21 22-15,0-22 0,-21 0 0,20 21 16,-20-20-16,-21-1 0,20 0 0,1-21 16,0 21-16,-1 0 0,22-21 0,-21 0 15,21 0-15,21-21 31,21 21-31,0-21 0,21 0 16</inkml:trace>
  <inkml:trace contextRef="#ctx0" brushRef="#br0" timeOffset="11379.16">15790 3112 0,'21'0'0,"-21"21"31,0 0-31,0 0 16,0 0-16,0 0 0,-21 1 0,21 20 16,0-21-16,0 0 0,0 0 0,0 22 15,0-22-15,0 0 0,0 0 16,0 0-16,21-21 0,1 0 16,-1 0-16,0 0 0,0-21 15,0 0-15,22 0 0,-22 0 16,0 0-16,0-22 0,0 22 15,0 0-15,1-21 0,-1 20 0,0-20 16,-21 21-16,0 0 0,0 0 0,0-1 16,-21 22-1,0 0 1,-1 22-16,1-22 0,0 21 16,21 0-16,-21 0 0,21 0 15</inkml:trace>
  <inkml:trace contextRef="#ctx0" brushRef="#br0" timeOffset="11706.97">16362 3133 0,'0'-21'16,"0"42"-1,0 0-15,0 0 16,-21 21-16,21-20 0,0 20 15,0 0-15,-22 1 0,22-1 16,-21 0-16,21 1 0,0-1 0,0 0 0,0 22 16,0-22-16,0 0 0,0 1 15,0 20-15,0-20 0,0-1 0,0 21 16,0-20-16,0 20 0,0-20 16,0-1-16,0 0 0,0 1 0,-21-1 15,21-21-15,-21 21 0,21-20 0,0-1 16,0 0-16,-21 0 0,0 0 0,21 0 15,-22-21-15,22-21 16,0 0-16,0 0 16,0-21-16,0 20 0,0-20 15</inkml:trace>
  <inkml:trace contextRef="#ctx0" brushRef="#br0" timeOffset="11974.73">16362 3408 0,'0'0'0,"0"-64"0,0-63 15,0 85-15,0 21 16,0 0-16,0-22 0,0 22 0,0 0 16,0 0-16,21 21 0,0 0 15,-21-21-15,21 21 0,0 0 0,22 0 16,-22 0-16,0 0 0,0 0 16,22 21-16,-22-21 0,0 21 0,-21 0 15,0 0-15,21 1 0,-21 20 0,0-21 16,0 0-16,0 22 0,0-22 0,-21 0 15,0 21-15,0-21 0,-1 1 16,1-1-16,-21 0 0,21 0 16,-22-21-16,22 21 0,-21-21 0,21 0 15,-22 0-15,22 0 0,-21 0 0,21 0 16,-22 0-16</inkml:trace>
  <inkml:trace contextRef="#ctx0" brushRef="#br0" timeOffset="12654.75">11705 3916 0,'0'0'0,"-21"0"0,-43-21 15,64 0-15,0-1 16,-21 22-16,0-21 16,0 21 15,0 0-16,0 0 32,-1 0-31,1 0-16,0 0 0,-21 0 16,21 0-16,-1 0 0,1 0 0,0 0 15,0 0-15,0 0 16,0 0-16,-1 21 0,1-21 0,0 0 15,42 0 17,22 0-32,-1 22 0,0-22 15,1 0-15,20 0 0,22 0 16,-1 0-16,1 0 0,21 0 0,21 0 16,0 0-16,21 0 0,0 0 0,22 0 15,-1 0-15,21 0 0,1 0 0,21 0 16,-22 0-16,22 0 0,-1 0 15,1 0-15,0 0 0,-22 0 16,22 0-16,0-22 0,-22 22 0,1 0 0,-22 0 16,0-21-16,1 21 0,-22 0 0,0 0 15,-21 0-15,-21 0 0,0 0 16,-1-21-16,-20 21 0,-21 0 16,-1 0-16,-21 0 0,-20 0 0,20 0 15,-21 0-15,-63 0 16</inkml:trace>
  <inkml:trace contextRef="#ctx0" brushRef="#br0" timeOffset="-150489.87">16510 9948 0,'0'0'0,"0"-21"16,0 0-16,0 0 0,0 0 15,-21 0-15,21-22 0,0 22 16,0 0-16,0-21 0,0 20 0,0-20 0,0 21 16,0-21-16,0 20 0,0 1 15,0 0-15,0 0 0,0 0 16,0 0-16,0 42 31,0 0-31,0 21 0,0-21 16,0 22-16,0-1 0,0 0 15,0 1-15,0 20 0,0-20 0,0 20 16,0 1-16,0-22 0,0 21 0,0 1 16,0-1-16,0 1 0,0 21 0,0-22 15,0 22-15,0-22 16,0 22-16,21 0 0,0-1 0,-21 1 15,0 0-15,21-1 0,-21 22 0,21-21 16,-21 21-16,22-22 0,-1 1 0,-21 21 16,21-22-16,0 22 0,0-21 0,-21 21 15,21 0-15,1-22 0,-1 1 16,0 21-16,0-22 0,-21 1 0,21 21 16,0-21-16,-21-1 0,22 1 0,-1 0 15,-21-1-15,21 1 0,-21 0 0,21-1 16,0-20-16,-21 20 0,0-20 0,0 21 15,21-22-15,-21 1 16,0-22-16,0 0 0,0 1 0,0-1 16,0-21-16,0 0 0,0-42 31,0-21-31,-21-1 0,0 1 16,21 0-16,-21-22 0,0 1 0,21-1 15,-21-20-15</inkml:trace>
  <inkml:trace contextRef="#ctx0" brushRef="#br0" timeOffset="-148502.12">16531 9610 0,'0'0'0,"0"-21"16,0-1 15,21 22 16,0 0-47,1 0 0,-1 0 0,0 0 15,0 0-15,0 0 0,0 0 0,22 0 16,-22 0-16,21 0 0,1 0 16,20 0-16,1 0 0,-1 0 0,1-21 15,20 21-15,1 0 0,0 0 0,-1 0 16,1 0-16,0 0 0,20 0 16,-20 0-16,21 0 0,21 0 15,0 0-15,0 0 0,0 0 0,0-21 16,0 21-16,21 0 0,0 0 0,0 0 15,1 0-15,20 0 0,-21 0 16,21-21-16,22 21 0,-22 0 0,1 0 16,20 0-16,-21 0 0,1 0 0,-1 0 15,22-21-15,-22 21 0,-21 0 0,21 0 16,-20 0-16,20 0 0,-21 0 16,0 0-16,0 0 0,1 0 0,-1 0 15,-21 0-15,0 0 0,-21 0 16,-1 0-16,22 0 0,-21 0 0,-21 0 15,21 0-15,-22 0 0,-20 0 16,21 0-16,-22 0 0,-21 0 0,22 0 16,-43 0-16,21 0 0,-20 0 0,-1 0 15,-21 21 32,0 0-47,0 0 16,0 0-16,0 1 15,0-1-15,0 0 16,0 0-16,0 21 0,0-20 0,0-1 16,0 21-16,0-21 0,0 22 0,0-1 15,0-21-15,0 21 0,0 1 0,0-22 16,0 21-16,0 1 0,0-1 16,0 0-16,0 22 0,0-22 0,0 22 15,0-22-15,0 21 0,0 1 0,21-1 16,-21 1-16,0-1 0,0 1 0,0-1 15,0 1-15,0-1 0,0 1 16,0 21-16,0-22 0,0 1 0,0 20 16,0-20-16,0-1 0,0 22 0,0-22 15,0 1-15,0 21 0,0-22 16,0 1-16,0 20 0,0 1 0,0-22 16,0 22-16,0-21 0,-21-1 15,21 22-15,0-22 0,-21 1 0,21 20 16,0 1-16,0-21 0,0 20 0,0-20 15,-22 20-15,22-20 0,0-1 0,0 1 16,-21 21-16,21-22 0,0 1 16,0-1-16,0 1 0,0-1 0,0 1 15,0-1-15,0 1 0,0-1 0,0-21 16,0 1-16,-21 20 0,21-20 16,0-1-16,-21 0 0,21 1 0,-21-22 15,21 21-15,0 0 0,0-20 16,-21 20-16,-1-21 0,22 0 0,-21 22 15,21-22-15,0 0 0,-21-21 16,0 21-16,0 0 0,0 0 16,-1-21-16,1 0 0,0 0 15,0 0-15,0 0 0,0 0 0,-1 0 16,1 0-16,0 0 0,0 0 16,0 0-16,0 0 0,-1 0 0,-20-21 15,21 21-15,-21-21 0,20 21 0,-20 0 16,0-21-16,21 21 0,-22-21 0,-20 21 15,20 0-15,1 0 0,-21 0 16,-1 0-16,1 0 0,-1 0 16,-21 0-16,1 0 0,-1 0 0,0 0 15,1 0-15,-1 0 0,0 0 0,1 0 16,-1 0-16,0 0 0,-20 0 16,-1 0-16,21 0 0,-21 0 0,0 0 15,1 21-15,-1-21 0,0 21 0,0-21 16,-21 0-16,21 0 0,0 0 0,-21 21 15,22-21-15,-1 0 0,0 0 16,0 0-16,0 0 0,0 0 0,1 0 16,-1 0-16,0 0 0,0 0 0,0 0 15,22 0-15,-22 0 0,0 0 0,21 0 16,1 0-16,-22 0 16,21 0-16,0 0 0,1 0 0,-1 0 15,-21 0-15,22 0 0,-1 0 0,21-21 16,-20 21-16,20 0 0,-20 0 0,20 0 15,1 0-15,-1 0 0,1-21 16,-1 21-16,1 0 0,-1 0 0,1 0 16,-1 0-16,1 0 0,20 0 0,1 0 15,0 0-15,-1 0 0,22 0 16,0 0-16,0 0 0,0 0 0,-1 0 16,1-21-16,0 21 0,0 0 15,0 0-15,0 0 16,-1 0-16,1 0 15,0 0-15,-21 0 0,21 0 0,-1 0 16,1 0-16,0 0 0,-21 0 0,21 0 16,-1 0-16,-20 0 0,21 0 15,0 0-15,0 0 0,-1 0 0,1 0 16,0 0-16,0 0 0,0 0 0,0 0 16,-1 0 15,22-21-16,0-1-15,0 1 0,0 0 16,0 0-16,0 0 16,0 0-16,0-1 0,22 1 15,-1 0-15,-21 0 0,0 0 16,21 21-16,-21-21 0,21-1 0,-21 1 16,0 0-16,21 0 0</inkml:trace>
  <inkml:trace contextRef="#ctx0" brushRef="#br0" timeOffset="-147734.05">19706 10647 0,'-21'0'16,"0"0"-1,21-21-15,-21 21 32,21 21-17,-22-21-15,22 21 16,0 0-16,0 0 0,0 1 15,0 20-15,0-21 0,0 21 0,0 1 16,0-22-16,0 42 0,0-20 0,0-1 16,0 22-16,0-1 0,0 1 0,0-1 15,0 1-15,0-1 0,0 22 16,0-22-16,0 1 0,0-1 0,0 1 16,0-1-16,0 1 0,0-1 15,0 1-15,0-1 0,0-20 0,0 20 16,0-21-16,0 22 0,0-22 15,0-21-15,0 22 0,0-22 0,0 21 16,0-21-16,0 1 0,0-1 16,22-21-16,-22-21 15,0-1 1,0 1-16,0 0 0,0 0 16,0-21-16,0-1 0,0 1 0,0 0 15,0-22-15,0 1 0</inkml:trace>
  <inkml:trace contextRef="#ctx0" brushRef="#br0" timeOffset="-146706.08">19558 10753 0,'0'-21'15,"21"21"17,-21-22-32,21 22 0,0 0 15,1 0-15,-1 0 0,0 0 0,21 0 16,-21-21-16,22 21 0,-22 0 15,21-21-15,1 21 0,-1 0 0,21-21 16,1 21-16,-1-21 0,1 21 0,21-21 16,-1-1-16,1 22 0,21-21 15,-22 21-15,22-21 0,-21 21 0,0-21 16,20 21-16,-20 0 0,21-21 16,-21 21-16,-1 0 0,1 0 0,0-21 15,-1 21-15,-20 0 0,-1 0 16,1 0-16,-22 0 0,0 0 0,1 0 15,-1 0-15,0 0 0,-20 0 0,-1 21 16,21-21-16,-21 21 0,0-21 0,-21 21 16,22 0-16,-1-21 0,0 21 15,-21 1-15,21-1 0,0 0 0,-21 0 16,21 21-16,-21-20 0,0-1 0,22 21 16,-22-21-16,0 0 15,21 22-15,-21-1 0,0-21 0,0 22 0,0-1 16,0 0-16,0 1 0,0-1 15,0 21-15,0-20 0,0-1 0,0 0 16,0 22-16,21-22 0,0 1 0,-21-1 16,21 0-16,-21 1 0,21-22 15,1 21-15,-22 0 0,0 1 0,21-1 16,-21 0-16,21 1 0,-21-22 0,21 21 16,-21 1-16,0-1 0,0 0 0,0 1 15,0-22-15,0 21 0,0 0 16,0-20-16,0-1 0,0 21 0,0-21 15,0 0-15,0 1 0,0-1 16,0 0-16,0 0 0,-21 0 16,0-21-1,0 21-15,-1-21 16,1 0-16,0 0 0,0 22 16,0-22-16,0 0 0,-1 0 0,1 0 15,0 0-15,0 0 0,0 0 0,0 0 16,-22 0-16,22 0 0,-21 0 0,-1 0 15,1 0-15,0 0 0,-22 0 16,22 0-16,-22 0 0,-20 0 0,20 0 16,-20 0-16,-1 0 0,0 0 0,1 21 15,-1-21-15,21 0 0,-20 0 0,-1 21 16,0-21-16,1 0 0,20 0 16,-20 0-16,-1 0 0,-21 0 15,21 0-15,1 21 0,20-21 0,-20 0 16,-1 0-16,0 0 0,1 0 0,-1 0 15,0 0-15,1 0 0,-1 0 0,21 0 16,-20 0-16,20 0 0,1 0 16,-1 0-16,22 21 0,0-21 0,20 0 15,1 0-15,0 0 0,0 0 0,21 21 63,0 1-48</inkml:trace>
  <inkml:trace contextRef="#ctx0" brushRef="#br0" timeOffset="-146014.14">16870 13822 0,'-21'0'32,"21"21"-32,0 0 15,0 0 1,0 1-16,0-1 0,0 0 0,0 0 16,0 21-16,0-20 0,0 20 0,0-21 15,0 21-15,0 1 0,0-22 0,0 21 16,0-21-16,-22 22 0,22-22 15,0 21-15,0-21 0,0 1 0,0-1 16,0 0-16,0 0 0,0 0 16,-21-21-1,21-21 1,0-21-16,-21 21 0,21-22 0</inkml:trace>
  <inkml:trace contextRef="#ctx0" brushRef="#br0" timeOffset="-144293.23">17060 10181 0,'0'-21'31,"0"0"16,0 0 0,0 42-31,0 0-1,0 0-15,0 0 0,0 22 16,0-22-16,0 21 0,0-21 16,-21 22-16,21-1 0,-21 0 0,0 1 15,21-1-15,-21 0 0,21-20 0,-22 20 16,1 0-16,21-21 0,0 1 16,0-1-16,-21 0 0,21 0 15,-21-21-15,21 21 0,-21-42 31,21 0-31,0 0 16,0 0-16,0-22 0,0 22 16,0 0-16,0-21 0</inkml:trace>
  <inkml:trace contextRef="#ctx0" brushRef="#br0" timeOffset="-144008.39">16954 10139 0,'22'42'16,"-22"-21"-16,0 1 0,0-1 0,0 0 15,21 21-15,-21-21 0,21 22 16,-21-1-16,0 0 0,0-20 0,0 20 16,0 0-16,0 1 0,0-1 0,0-21 15,0 21-15,0-20 0,0-1 0,0 0 16,0 0-16,0 0 0,0 0 15,0 1-15,0-1 16,0-42 15,-21-1-15,0 1-16</inkml:trace>
  <inkml:trace contextRef="#ctx0" brushRef="#br0" timeOffset="-143808.49">16827 10774 0,'22'0'31,"-1"0"-15,0 0-16,0-21 0,0 0 16,0 21-16,1-22 0,-1 22 15,0-21-15,21 21 0,-21-21 0,1 21 16,20-21-16,-21 0 0,0 21 0,0-21 15,1-1-15,-1 22 0,0-21 0,0 21 16,0-21-16,-21 0 0</inkml:trace>
  <inkml:trace contextRef="#ctx0" brushRef="#br0" timeOffset="-143561.41">17335 10478 0,'0'21'32,"0"0"-17,0 0-15,0 0 0,0 0 16,0 22-16,0-22 0,0 0 15,0 21-15,0-20 0,0 20 0,0-21 16,0 21-16,0-20 0,0 20 0,0 0 16,0-21-16,0 22 0,0-1 0,0-21 15,0 22-15,-21-1 0,21-21 16,0 21-16,0-20 0,0-1 0,0 0 16,0 0-16,0-42 31,0 0-31,0 0 0,0-1 0,0 1 15,0-21-15,0 21 0,0-22 16,0 22-16,0-21 0</inkml:trace>
  <inkml:trace contextRef="#ctx0" brushRef="#br0" timeOffset="-143274.02">17272 10710 0,'0'0'0,"0"-42"15,0 21 1,0 0-16,21 21 0,0-21 15,0 21-15,1-22 0,-1 22 16,0 0-16,0-21 0,0 21 16,0 0-16,1 0 0,-22 21 15,0 1-15,0-1 16,0 0-16,0 0 0,-22 0 0,22 0 16,-21 1-16,0-1 0,0-21 15,0 21-15,0 0 0,-1 0 16,1-21-16,21 21 0,-21-21 15,21 22-15,-21-22 0,42-22 32,0 22-32,0-21 15,1 0-15,-1 0 0,0 21 16</inkml:trace>
  <inkml:trace contextRef="#ctx0" brushRef="#br0" timeOffset="-142990.17">17632 10478 0,'-21'0'16,"-1"0"-16,1 21 0,21 0 15,0 0-15,0 0 0,0 0 0,0 1 16,0-1-16,0 21 0,0-21 0,0 22 16,0-22-16,0 21 0,0 0 15,0-20-15,0 20 0,0-21 0,0 21 16,0 1-16,0-22 0,0 21 0,-21 1 15,21-22-15,0 21 0,0-21 0,-21 0 16,21 1-16,0-1 16,0-42 15,0-1-31,0 1 0,0 0 0,0-21 16,0 21-16,0-22 0,0 22 0,0-21 15,0-1-15</inkml:trace>
  <inkml:trace contextRef="#ctx0" brushRef="#br0" timeOffset="-142732.31">17674 10478 0,'0'0'0,"21"0"0,22-22 16,-22 22-16,0 0 16,0 0-16,0 0 15,-21 22-15,0-1 16,0 0-16,0 0 0,0 0 15,0 0-15,-21-21 0,0 22 0,0-1 16,21 0-16,-21 0 0,-1 0 0,1 0 16,0-21-16,21 22 0,-21-22 15,21 21-15,-21-21 16,21-21 0,0-1-16,0 1 15,21 0-15,0 0 0</inkml:trace>
  <inkml:trace contextRef="#ctx0" brushRef="#br0" timeOffset="-142441.17">18055 10118 0,'0'-21'16,"-21"42"-1,0 0 1,21 0-16,0 0 15,0 0-15,0 1 0,0 20 0,0-21 16,0 21-16,0-20 0,0 20 0,0 0 16,0-21-16,0 22 0,0-22 15,0 21-15,0-21 0,0 1 0,0-1 16,0 0-16,21-21 16,0 0-16,0 0 15,0 0-15,1-21 16,-1 0-16,0-1 0,-21 1 0,21 0 15,0-21-15,0 21 0,1-22 16,-22 22-16</inkml:trace>
  <inkml:trace contextRef="#ctx0" brushRef="#br0" timeOffset="-142022.27">18415 9843 0,'0'21'15,"0"0"-15,0 0 0,0 0 16,0 0-16,0 1 0,0-1 0,0 0 16,0 21-16,0-21 0,0 1 0,0-1 15,0 21-15,0-21 0,0 0 16,0 1-16,0-1 0,-21-21 16,21 21-16,0-42 31,0 0-16,0-1-15,0 1 0,0 0 16,0 0-16,0 0 0,0 0 0,0-22 16,0 22-16,0 0 0,0-21 0,0 20 15,21 1-15,-21 0 0,21 0 0,0 0 16,0 21-16,1 0 16,-1 0-16,0 0 0,0 0 0,21 21 15,-20 0-15,-1 0 0,0 0 0,21 1 16,-21-1-16,1 0 0,-1 21 0,-21-21 15,0 1-15,21-1 0,-21 0 16,0 0-16,0 0 0,0 0 16,0 1-16,0-1 0,0 0 15,-21-21-15,0 0 0,21 21 0</inkml:trace>
  <inkml:trace contextRef="#ctx0" brushRef="#br0" timeOffset="-141513.55">20320 11049 0,'-21'-42'0,"0"42"16,21 21 15,0 0-31,0 0 0,0 0 0,0 22 16,0-1-16,0-21 0,0 22 0,21-1 16,-21 0-16,0 1 0,0-1 0,0 0 15,0-21-15,0 22 0,0-22 16,0 21-16,0-21 0,0 1 0,0-1 15,-21 0-15,21 0 16,-22-42 0,22 0-1,0 0-15,-21-1 16,21 1-16,0-21 0,-21 21 0</inkml:trace>
  <inkml:trace contextRef="#ctx0" brushRef="#br0" timeOffset="-141225.71">20193 11070 0,'0'0'16,"0"-21"-16,0 0 16,21 0-16,0 21 0,0 0 15,1-21-15,-1 21 0,0 0 16,21 0-16,-21 0 0,22 0 0,-22 0 0,21 0 16,-21 0-16,22 0 0,-22 21 15,0-21-15,0 21 0,0 0 16,1 0-16,-22 22 0,0-22 0,0 0 15,0 0-15,0 0 0,-22 22 0,1-22 16,-21 0-16,21 0 0,0 0 0,-1-21 16,1 21-16,-21 1 0,21-22 15,0 0-15,-1 21 0,1-21 16,21-21 15,21-1-15</inkml:trace>
  <inkml:trace contextRef="#ctx0" brushRef="#br0" timeOffset="-140829.77">20764 11134 0,'0'21'15,"0"0"1,-21-21-16,21 21 0,-21 0 15,21 1-15,0-1 0,-21 0 16,21 0-16,0 0 0,0 0 0,0 1 16,0-1-16,0 21 0,0-21 0,0 0 15,0 1-15,21-1 16,0-21-16,0 0 0,1 0 16,-1 0-16,0 0 0,0 0 15,0 0-15,0-21 0,1-1 0,-1 22 16,0-21-16,-21 0 0,0 0 0,21 0 15,-21-22-15,0 22 0,0 0 16,0 0-16,0 0 0,0-22 0,0 22 16,0 0-16,-21 21 0,0 0 15,0 0-15,-1 0 0,1 0 16,0 0-16,21 21 16,-21-21-16,21 21 0,-21-21 15,21 22-15,0-1 16,21-21-1,0 0-15,0 0 0</inkml:trace>
  <inkml:trace contextRef="#ctx0" brushRef="#br0" timeOffset="-140528.93">21145 11091 0,'0'22'0,"0"-1"15,0 0-15,0 0 0,0 21 16,22-20-16,-22-1 0,21 0 0,-21 21 16,21-21-16,-21 22 0,0-22 0,0 21 15,0-21-15,0 22 0,0-22 0,0 21 16,0-21-16,0 22 0,0-1 16,0-21-16,0 22 0,0-22 0,0 0 15,0 21-15,0-21 0,0 1 0,0-1 16,0 0-16,0 0 0,0-42 47,0 0-47,0 0 0,0-1 15,0-20-15,0 21 0,0-21 0</inkml:trace>
  <inkml:trace contextRef="#ctx0" brushRef="#br0" timeOffset="-140233.7">21209 11218 0,'0'0'16,"0"-21"-16,0-21 16,0 21-16,0 0 0,0-1 0,21 22 15,0-21-15,0 21 0,1 0 16,-1 0-16,0 0 0,0 0 16,0 0-16,0 21 15,1-21-15,-22 22 0,21-1 0,-21 0 16,0 0-16,0 0 0,0 0 0,0 1 15,0-1-15,0 0 0,-21 0 16,-1 0-16,1-21 0,21 21 16,0 1-16,-21-22 0,21 21 0,-21-21 15,21 21 1,0-42 15</inkml:trace>
  <inkml:trace contextRef="#ctx0" brushRef="#br0" timeOffset="-139857.99">21632 11091 0,'0'22'31,"-21"-1"-16,21 0-15,0 0 16,0 0-16,0 0 0,0 1 0,0-1 16,0 0-16,0 0 0,0 0 15,0 0-15,0 1 0,0-1 16,0 0-16,21-21 16,0 0-1,1-21 1,-22 0-16,21-1 15,0 1-15,-21 0 0,21 0 16,-21 0-16,0 0 16,0-1-16,0 1 0,0 0 15,0 0 32</inkml:trace>
  <inkml:trace contextRef="#ctx0" brushRef="#br0" timeOffset="-139513.2">21950 11070 0,'-21'0'16,"-1"0"-1,22 21-15,0 1 16,0-1-16,0 0 0,0 0 15,0 0-15,0 0 0,0 22 16,0-22-16,0 0 0,0 0 0,0 22 16,0-22-16,0 0 0,0 21 0,0-21 15,0 1-15,0 20 0,0-21 0,0 0 16,0 22-16,-21-22 0,21 0 0,-21 0 16,21 0-16,0 0 0,0 1 15,0-1-15,-21 0 0,21 0 0,0 0 16,-21-21-16,21-21 47,0 0-47,0 0 0,0 0 15,0-1-15,0-20 16,0 21-16,0 0 0,0-22 0</inkml:trace>
  <inkml:trace contextRef="#ctx0" brushRef="#br0" timeOffset="-139269.33">21802 11091 0,'0'0'0,"0"-21"16,21 0-16,0 21 15,0-21-15,0 21 16,0 0-16,1 0 16,-1 0-16,0 0 15,-21 21-15,0 0 16,0 0-16,0 1 0,0-1 15,0 0-15,0 0 0,0 0 16,0 0-16,-21 1 0,0-1 0,-1-21 16,22 21-16,-21 0 15,0-21-15,0 0 16</inkml:trace>
  <inkml:trace contextRef="#ctx0" brushRef="#br0" timeOffset="-128661.89">20024 9546 0,'0'-21'47,"0"0"62,21 21-93,0 0 405,0 0-405,0 0 15,0 0 1,1 21-17,-1-21 1,-21 21-1,21-21-15,-21 21 16,21-21 0,-21 22-16,21-22 0,-21 21 15,21 0 1,1 0-16,-1-21 0,-21 21 16,21-21-16,-21 21 0,0 1 0,21-22 15,-21 21-15,21 0 0,-21 0 16,21-21-16,-21 21 0,22 0 15,-22 1-15,0-1 16,21-21-16,-21 21 0,21 0 0,-21 0 16,0 0-16,0 1 0,21-1 15,-21 0-15,0 0 0,0 0 16,21-21-16,-21 21 0,0 1 0,0-1 16,0 0-16,0 0 0,21 0 15,-21 0-15,0 1 16,22-1-16,-22 0 0,0 0 15,0 0-15,0 0 16,0 1-16,0-1 16,0 0-16,0 0 0,21-21 0,-21 21 15,0 0-15,0 1 0,0-1 16,0 0-16,0 0 0,0 0 16,0 0-1,0 1 1,0-1-1,0 0 1,0 0-16,0 0 16,0 0 15,0 1-15,-21-22 30,21 21-46,-22-21 47,1 0-31,21-21-16,-21 21 0,0-22 16,0 22-1,0 0-15,21-21 0,-22 0 16,1 21-16,21-21 0,-21 21 15,0-21-15,0 21 0,21-21 0,-21 21 16,-1-22-16,1 22 0,0-21 0,21 0 16,-21 21-16,0-21 0,21 0 0,-21 21 15,21-21-15,0-1 0,-22 22 0,22-21 16,-21 21-16,21-21 16,0 42 30,0 0-46,21-21 16,1 22-16,-1-1 0,-21 0 16,21-21-16,-21 21 0,21-21 15,0 21-15,-21 0 0,21 1 16,1-22-16,-22 21 0,0 0 0,21-21 16,-21 21-16,21-21 0,0 21 0,-21 0 15,21-21 1,-21 22-16,21-1 0,1-21 15,-22 21-15,21-21 16,0 0 31,0-21-47,0 0 16,0-1-16,1 1 15,-22 0-15,21 0 0,0 0 0,-21 0 16,21-1-16,0 1 0,-21 0 0,21 0 15,1 0-15,-22 0 0,0-1 16,21 22-16,0-21 31,-42 0 79</inkml:trace>
  <inkml:trace contextRef="#ctx0" brushRef="#br0" timeOffset="-117653.64">17822 9567 0,'0'0'0,"0"-21"16,0 0-16,-21 21 15,0-21-15,0 21 0,21-21 16,-21 21 0,21 21-1,0 0-15,0 0 0,21 22 16,0-22-16,-21 21 0,21-21 0,0 22 16,0-1-16,1-21 0,-1 21 15,-21-20-15,21-1 0,0 0 0,0 0 16,0-21-16,-21 21 0,22-21 0,-1 0 15,0 0-15,0 0 0,21 0 0,-20-21 16,20 0-16,-21-21 0,21 20 0,22-20 16,-22-21-16,22 20 0,-22-20 15,22-1-15,-1 1 0,1-1 0,-1 1 16,1-1-16,-1 1 0,-21-1 0,22 22 16,-1-22-16,-20 22 0,-1 21 0,22-21 15,-43 20-15,21 1 0,-21 0 16,0 21-16,1 0 0,-1 0 0,0 0 15,0 0 1,0 0 0,0 0-1,1 0-15,-1 21 0,0-21 0</inkml:trace>
  <inkml:trace contextRef="#ctx0" brushRef="#br0" timeOffset="-116901.72">21759 10583 0,'0'0'15,"0"-21"-15,0 0 0,-21 21 16,21-21-16,0 42 31,0 0-15,0 0-16,21 1 0,-21-1 15,0 0-15,0 0 0,21 0 16,-21 0-16,0 1 0,0-1 0,22 0 16,-22 0-16,21 0 0,0-21 15,0 0-15,0 0 0,0 0 16,22-21-16,-22 0 0,0 0 16,21 0-16,1-22 0,-1 1 0,0 0 15,1-1-15,20 1 0,-20 0 16,-1-1-16,0 1 0,1 0 0,-1 20 15,0 1-15,-21 0 0,1 0 0,-1 21 16,0 0-16,-42 21 31,0 0-31</inkml:trace>
  <inkml:trace contextRef="#ctx0" brushRef="#br0" timeOffset="-9445.7">4212 7430 0,'0'0'0,"0"-22"16,-21 22-16,21-21 0,0 0 15,-21 0-15,0 0 16,21 0-16,0-1 16,-22 1-16,22 0 15,0 0-15,-21 0 0,21 0 0,0-1 16,0 1-16,0 0 15,0 0-15,0-21 0,0 20 0,0 1 16,0 0-16,0 0 0,0 0 16,-21 21-1,0 0 1,21 21-16,0 21 16,0-21-16,0 43 0,0-22 0,-21 22 15,21-1-15,-21 1 0,-1 20 0,22-20 16,-21 21-16,0-1 0,0 1 15,0 0-15,0-1 0,-1 1 0,1 0 16,-21-22-16,21 22 0,0-22 16,-1 1-16,1-1 0,21-20 15,0-1-15,-21-21 0,21 0 0,0 0 16,-21 1-16,21-1 0,0-42 31,0-1-31,0 1 0,0 0 16,0 0-16,0-21 0,0-1 15,0 1-15,0 0 0,0-1 0,0 1 16</inkml:trace>
  <inkml:trace contextRef="#ctx0" brushRef="#br0" timeOffset="-8799.53">3535 7768 0,'148'424'0,"-317"-869"0,190 466 0,-42-63 15,-1 21-15,22 0 0,-21-1 0,21-20 16,0 21-16,0 0 0,0-22 15,0 1-15,0 21 0,21-21 0,1-1 16,20 1-16,-21 0 0,21-1 16,-20 22-16,20-21 0,0 21 0,1-22 15,-1 43-15,0-21 0,-21 0 0,22 21 16,-1 0-16,0 0 0,-20 21 16,20 0-16,0 0 0,-21 22 0,22-1 15,-22 0-15,0 22 0,0-22 16,0 22-16,1-22 0,-1 22 15,-21-22-15,0 21 0,0-20 0,0 20 16,0-20-16,0-1 0,0 0 16,0 1-16,0-1 0,0 0 0,0-21 15,0 22-15,0-22 0,-21 0 16,21 0-16,0-42 31,0 0-31,0-21 0,0-1 16,0 22-16,0-42 0,0 20 0,21 1 15,0-22-15,21 1 0,-21-1 16,22 1-16,-1-1 0,0 1 0,1-1 16,-1 1-16,0-1 15,22 22-15,-22 0 0,1-1 0,-1 22 16,0 0-16,1 0 0,-1 0 0,0 21 16,1 0-16,-1 0 0,-21 21 15,0 0-15,0 0 0,1 43 0,-1-22 16,-21 22-16,0-22 0,0 21 0,0 22 15,0-21-15,0-1 0,-21 1 16,-1-1-16,1 1 0,21-1 0,-21 1 16,0-22-16,0 21 0,0-20 0,21 20 15,-22-20-15,1-22 0,21 21 16,-21 0-16,21-20 0,0-1 0,0 0 16,0 0-16,-21 0 15,21-42 16,0 0-31,0-21 0,0 20 16,0-20-16,21 0 0,-21-1 16,0 22-16</inkml:trace>
  <inkml:trace contextRef="#ctx0" brushRef="#br0" timeOffset="-8390.13">5270 8065 0,'0'0'0,"22"0"16,-1 0-16,0 0 0,21 0 15,-21-22-15,1 1 0,20 0 16,0 0-16,1-21 0,-1 20 16,0 1-16,1-21 0,-1 21 0,0 0 15,-21-22-15,1 22 0,20 0 0,-42 0 16,0 0-16,21-1 0,-21 1 15,-21 21-15,0 0 16,0 0-16,-1 0 0,-20 21 16,0 1-16,-1-1 0,1 21 15,0-21-15,-1 22 0,1-1 0,0 0 16,21 22-16,-1-22 0,1 22 16,0-22-16,21 0 0,0 1 0,0-1 15,0 0-15,0-21 0,0 1 0,0-1 16,21 0-16,0 0 0,1-21 15,20 0-15,-21 0 0,0 0 0,22 0 16,-1 0-16,-21 0 0,21-21 0,1 0 16,-22 0-16,21-1 0,1 1 15,-22 0-15,21-21 0,-21 21 0,22-22 16,-22 1-16,0 0 0</inkml:trace>
  <inkml:trace contextRef="#ctx0" brushRef="#br0" timeOffset="-8070.31">6413 7133 0,'0'0'0,"0"-21"16,-21 42 0,21 0-16,-21 1 15,21 20-15,0 21 0,-21-20 0,21 20 16,-21 1-16,0-1 0,21 1 15,-22-1-15,1 1 0,21-1 0,0 22 16,-21-22-16,0 1 0,0 21 16,21-22-16,0-21 0,-21 22 0,21-22 15,0 1-15,0-1 0,-22-21 0,22 0 16,0 0-16,0 1 0,22-22 31,-1 0-31,0-43 16,0 22-16,0-21 0,0-1 15,1 1-15,20-21 0,-21 20 0,21-20 16</inkml:trace>
  <inkml:trace contextRef="#ctx0" brushRef="#br0" timeOffset="-7197.29">6816 7218 0,'0'0'0,"21"-42"0,-21-1 15,0 64 1,-21 1-1,-1-1-15,22 21 0,-21 0 0,21 1 16,-21-1-16,0 22 0,21-1 16,0 1-16,-21-1 0,0 1 0,-1-1 15,1 22-15,0-22 0,0 1 0,0-1 16,21 1-16,-21-1 0,-1-20 16,22 20-16,-21-21 0,21 1 15,0-22-15,0 21 0,0-21 0,0 1 16,0-1-16,0-42 31,0-1-31,0 1 0,21 0 16,1 0-16,-1-21 0,0-1 0,-21 22 15,21-21-15,21-1 0,-20 1 16,-1 0-16,0 21 0,0-1 0,0 1 16,0 0-16,1 0 0,-1 0 0,0 21 15,0 0-15,0 0 16,0 0-16,-21 21 0,0 0 15,0 0-15,22 0 0,-22 1 0,0-1 16,0 0-16,0 21 0,21-21 16,-21 22-16,0-22 0,0 0 0,0 21 15,0-20-15,0-1 0,0 0 0,21 0 16,0-21-16,-21 21 0,21 0 0,0-21 16,1 0-16,20 0 15,-21 0-15,0 0 0,0-21 0,1 0 16,-1 0-16,21 0 0,-21-22 0,0 22 15,1-21-15,20 21 0,-21-22 16,0 1-16,0 0 0,1 21 0,-1-22 16,-21 22-16,0 0 0,0 0 15,21 0-15,-42 42 32,0-21-32,21 42 0,0-21 15,-22 0-15,22 1 0,-21 20 0,21-21 16,0 21-16,0-20 0,0-1 15,0 21-15,0-21 0,0 0 0,0 1 16,0-1-16,0 0 0,0 0 0,21-21 16,1 0-16,-1 21 0,21-21 15,-21 0-15,0 0 0,1 0 0,20-21 16,-21 0-16,21 0 0,-20 0 0,-1-1 16,0 1-16,0-21 0,0 21 15,0-22-15,-21 1 0,0 21 16,0-21-16,0-1 0,0 22 0,0-21 15,-21 21-15,0-1 0,0 22 0,0-21 16,0 21-16,-1 0 0,-20 0 16,21 0-16,0 0 0,-22 0 0,22 21 15,0-21-15,0 22 0,0-1 0,0-21 16,-1 21-16,1 0 0,0 0 16,21 0-16,0 1 15,21-22 16,0-22-31,1 22 0,-1-21 16</inkml:trace>
  <inkml:trace contextRef="#ctx0" brushRef="#br0" timeOffset="-6265.06">8234 7916 0,'0'-21'15,"0"0"-15,0 0 0,-21 0 16,-1 21 0,1 0-16,0 0 15,0 0-15,0 0 0,0 0 16,-1 21-16,1 0 0,0 0 16,0 0-16,0 1 0,21-1 0,-21 21 15,-1 0-15,1-20 0,0 20 0,21 0 16,0-21-16,-21 22 0,21-22 0,0 21 15,0-21-15,0 1 0,0-1 16,0 0-16,0 0 0,0 0 16,21-21-16,0 0 0,0 0 0,22 0 15,-22 0-15,0-21 16,0 0-16,0 0 0,1 0 0,20-1 16,-21 1-16,0-21 0,0 0 15,1-1-15,-1 1 0,0-22 0,0 22 16,-21-21-16,21 20 0,0-20 15,-21 20-15,22 1 0,-22-21 0,21 20 16,0 1-16,-21 0 0,0-1 0,0 1 16,0 0-16,21-1 0,-21 22 0,0-21 15,0 21-15,0-1 0,0 1 16,0 42 0,0 1-16,0 20 15,0-21-15,0 21 0,0 1 16,-21-1-16,21 0 0,-21 22 0,21-22 15,0 1-15,0 20 0,-21-21 16,-1 22-16,22-22 0,0 22 0,0-22 16,0 0-16,-21 1 0,21-1 15,0 0-15,0 1 0,0-22 0,0 21 16,0-21-16,21 1 0,-21-1 0,22 0 16,-1-21-16,0 0 0,0 21 15,0-21-15,0 0 0,22 0 0,-22 0 16,21-21-16,-21 0 0,22 21 0,-1-21 15,0-1-15,-20-20 0,20 21 0,-21-21 16,21 20-16,-20-20 0,-1 0 16,0-1-16,0 22 0,0-21 15,-21 21-15,21 0 0,-21-1 0,-21 22 32,0 0-32,0 0 0,-21 22 15,20-22-15,1 21 0,0 0 0,0 0 16,0 0-16,21 0 0,0 1 0,0-1 15,0 0-15,0 0 0,0 0 0,0 0 16,21 1-16,-21-1 16,21-21-16,0 21 0,-21 0 0,21 0 15,1-21-15,-22 21 0,0 1 16,21-1-16,-21 0 0,0 0 16,0 0-1,-21 0-15,-1-21 16,1 0-16,0 0 15,0 0-15,0 0 16,0 0-16,-1 0 0,1 0 16,0 0-16,0-21 15,0 21-15,0-21 0,-1 0 0,-20 0 16,21 0-16,0-1 0</inkml:trace>
  <inkml:trace contextRef="#ctx0" brushRef="#br0" timeOffset="-5930.09">5778 7789 0,'0'0'0,"22"-21"15,20 21 1,-21 0-16,21 0 0,1-21 16,-1 21-16,0 0 0,1-21 15,-1 0-15,0 21 0,1-21 0,20 21 16,-20-22-16,-1 22 0,0 0 16,1 0-16,-22-21 0,21 21 0,-21 0 15,0 0-15,-21 21 31,-21-21-15,21 22-16</inkml:trace>
  <inkml:trace contextRef="#ctx0" brushRef="#br0" timeOffset="-4781.35">9885 7789 0,'0'0'0,"21"0"0,0-42 16,0 42-16,-21-21 0,0 42 62,0 0-62,0 0 0,0 22 0,0-22 16,0 21-16,0-21 0,0 22 0,0-1 15,0 0-15,0 1 0,0-1 16,0-21-16,0 22 0,0-1 0,0-21 16,0 0-16,21 0 0,1 1 0,-1-1 15,0-21-15,0 0 0,0 0 0,0 0 16,1 0-16,-1 0 0,0 0 15,0 0-15,0-21 0,0-1 0,1 1 16,-1 0-16,0 0 0,0 0 0,-21-22 16,0 22-16,0-21 0,0 0 0,0-1 15,0 22-15,0-21 16,0 21-16,-21-22 0,0 22 0,0 0 16,-22 21-16,22-21 0,-21 21 0,21 0 15,-22 0-15,22 0 0,-21 0 0,21 0 16,-22 21-16,22-21 0,0 21 15,21 0-15,0 0 16,21-21-16,0 0 16,22 0-16,-1 0 0,0 0 0,1 0 15,-1-21-15,21 21 0,-20-21 16,-1 0-16,22 0 0,-1 0 0,-21-1 16,22 1-16,-1-21 0,1 21 15,-22 0-15,1-1 0,20-20 0,-42 21 16,22 0-16,-22 0 0,0-1 15,0 22-15,-21-21 0,0 0 16,-21 21 0,0 0-1,0 21-15,-1 0 16,22 1-16,-21-1 0,21 21 0,0-21 16,-21 22-16,21-1 0,-21 0 0,21 1 15,0-1-15,-21 21 0,0-20 0,21 20 16,-22 1-16,22-1 0,-21 1 15,21-1-15,0 1 0,0-1 0,-21 1 16,21-1-16,0 22 0,-21-22 16,21 22-16,0 0 0,0-1 0,0 1 15,0 0-15,0-1 0,0 1 16,0 0-16,0-1 0,0 1 0,0 0 16,0-1-16,0 1 0,0-21 0,0 20 15,0-20-15,-21-1 0,21 1 0,-21-1 16,-1-20-16,22 20 0,-21-21 0,0 1 15,0-22-15,0 0 0,0 21 16,-1-42-16,-20 22 0,21-22 16,-21 0-16,-1 0 0,1-22 0,-22 1 0,22 0 15,-21 0-15,20-21 0,-20 20 0,20-20 16,-20 0-16,21-1 0,-1 1 16,1-21-16,21 20 0,0 1 15,-1 0-15,1-1 0,0 1 0,21 0 16,0 20-16,0-20 0,0 0 0,0 21 15,0-22-15,0 22 0,0 0 0,0-21 16,21 20-16,0-20 0,-21 21 16,22-21-16,-1-1 0,0 1 0,0 0 15,21-1-15</inkml:trace>
  <inkml:trace contextRef="#ctx0" brushRef="#br0" timeOffset="-4017.78">12023 7239 0,'0'0'0,"0"-21"0,21 0 0,-21 0 16,0 42-1,-21 0 1,21 0-16,0 21 0,-22 1 0,1-1 15,0 0-15,0 1 0,21 20 16,-21 1-16,0-22 0,-1 22 0,1-1 16,0 1-16,0-1 0,0 1 0,0-1 15,-1 1-15,-20-1 0,21 1 0,0-1 16,0-21-16,-1 1 0,1-1 0,0 0 16,21-20-16,0-1 15,0 0-15,0-42 31,21-22-31,0 22 0,-21-21 16,22 0-16,-1-1 0,0-20 0,0 20 16,0-20-16,22-22 0,-22 22 15,0-1-15,21 1 0,-21-1 0,22-20 16,-22 20-16,21 1 0,-21 20 0,22-20 16,-22 20-16,0 1 0,0 0 15,0 21-15,1-1 0,-1 1 0,0 21 16,0 0-16,0 0 0,0 21 15,1 1-15,-22 20 0,0 0 16,21 1-16,-21-1 0,0 0 16,0 22-16,0-22 0,0 22 0,0-1 15,0 1-15,0-1 0,0 1 0,0-1 16,0 1-16,0-22 0,0 21 0,0-20 16,0 20-16,-21-42 0,21 22 0,0-1 15,0-21-15,0 0 0,0 1 16,0-1-16,0 0 0,-22-21 47,22-21-47,0 0 0,0-1 15,0 1-15,-21 0 16,21 0-16,-21 0 0</inkml:trace>
  <inkml:trace contextRef="#ctx0" brushRef="#br0" timeOffset="-3845.88">11959 8276 0,'0'0'15,"-42"0"1,21 0-16,42 0 16,0-21-1,0 0-15,0 21 0,0-21 0,22 0 16,-22 21-16,21-22 0,1 1 0,-22 0 16,21 21-16,-21-21 0,0 21 15,22-21-15,-22 0 0,0 21 16,0 0-16,0 0 0</inkml:trace>
  <inkml:trace contextRef="#ctx0" brushRef="#br0" timeOffset="-2457.75">12488 8424 0,'0'0'0,"0"22"15,21-22 1,1 0-1,-1-22-15,-21 1 0,21 0 0,0 21 16,0-42-16,0 21 0,1-1 16,-1-20-16,0 0 0,21-1 0,-21 1 15,1-21-15,-1 20 0,0-20 0,0 20 16,0-20-16,0-1 0,1 22 0,-1-21 16,-21 20-16,0 1 0,0 0 15,0-1-15,0 1 0,0 21 0,0 0 16,0-1-16,0 1 0,-21 21 15,-1 0 1,1 21-16,21 1 16,-21-1-16,21 0 0,-21 21 0,21-21 15,0 22-15,-21-1 0,21 0 0,-21 1 16,21-1-16,0 0 0,-22 1 0,22-1 16,0 0-16,0 1 0,0-1 15,0 22-15,0-22 0,0 0 0,0-21 16,0 22-16,0-1 0,0-21 0,22 22 15,-1-22-15,0 0 0,0 0 0,0 0 16,0 0-16,1-21 0,20 22 16,-21-22-16,0 0 0,22 0 0,-1 0 15,-21 0-15,21 0 0,-20 0 16,20 0-16,-21-22 0,21 22 0,-20-21 16,20 0-16,-21 0 0,21 0 0,-20-22 15,-1 22-15,0-21 0,0 21 0,0-22 16,0 1-16,1 0 0,-22 21 15,21-22-15,-21 22 0,0-21 0,0 21 16,0-1-16,0 1 0,0 0 0,0 0 16,-21 21 15,21 21-31,-22 0 0,22 0 16,-21 1-16,21-1 0,-21 21 0,21-21 15,0 22-15,0-22 0,-21 0 16,21 21-16,0-21 0,0 22 0,-21-22 15,21 0-15,0 21 0,0-20 0,0-1 16,0 0-16,21 0 16,0 0-16,0-21 0,0 0 15,1 0-15,-1 0 0,0 0 0,0 0 16,0 0-16,0 0 0,1-21 0,20 21 16,-21-21-16,21 0 0,-20 0 0,20-22 15,-21 22-15,21-21 0,-20 21 16,20-22-16,-21 1 0,0 21 0,0-22 15,1 22-15,-1-21 0,-21 21 0,0 0 16,0-1-16,0 1 16,-21 21-1,-1 0-15,1 0 0,21 21 0,0 1 16,0-1 0,0 0-16,0 0 15,0 0-15,21-21 0,-21 21 16,22 1-16,-22-1 0,0 0 15,0 0-15,0 0 0,0 0 0,21 1 16,-21-1-16,0 0 16,0 0-16,21 0 0,-21 0 15,0 1-15,21-1 0,0-21 16,0 0-16,1 0 0,-1 0 16,0 0-16,0 0 0,0 0 0,0 0 15,1 0-15,20 0 0,-21 0 0,0-21 16,22-1-16,-22 1 0,0 0 15,0 0-15,21-21 0,-20 20 0,-1-20 16,0 0-16,0-22 0,0 22 0,0 0 16,1-22-16,-1 22 0,-21-22 0,21 1 15,-21 20-15,21 1 0,-21-21 0,0 20 16,0 1-16,0 0 0,21 20 0,-21-20 16,0 21-16,0 0 0,0 0 15,0-1-15,0 1 0,0 42 31,0 1-31,0-1 0,-21 21 16,21-21-16,0 22 0,-21-1 16,0 21-16,21-20 0,-21-1 0,21 0 15,0 22-15,-22-22 0,22 1 0,-21-1 16,21 0-16,0 22 0,0-22 0,0 0 16,-21-20-16,21 20 0,0 0 0,0 1 15,0-22-15,0 0 0,0 21 0,0-21 16,0 1-16,0-1 0,0 0 15,0 0-15,0 0 0,21 0 16,0 1-16,1-22 0,-1 0 16,0 0-16,0 0 0,0 0 15,0 0-15,1 0 0,-1 0 16,0-22-16,0 1 0,0 21 0,22-21 16,-22 21-16,0-21 0,-21 0 0,21 0 15,0-1-15,-21 1 16,0 0-16,0 0 0,0 0 0,0 0 15,0-1-15</inkml:trace>
  <inkml:trace contextRef="#ctx0" brushRef="#br0" timeOffset="-2209.85">14563 7768 0,'-22'0'0,"22"-21"31,22 21-31,-1 0 0,0-21 0,0 0 16,21 21-16,1-21 0,-1 21 0,0-22 16,1 1-16,-1 21 0,0-21 0,1 21 15,-1 0-15,0-21 0,1 21 0,-22 0 16,0 0-16,0 0 0,0-21 16,-42 21-1,0 0 1,0 0-16,-21 0 0,-1 0 15,1 0-15</inkml:trace>
  <inkml:trace contextRef="#ctx0" brushRef="#br0" timeOffset="-532.02">4297 8721 0,'0'0'0,"-21"0"16,-1 0-16,1 0 15,0 0-15,0 0 0,21-21 16,21 21 31,0 0-47,0 0 0,1 0 16,20 0-16,0 0 0,1 0 15,-1 0-15,21 0 0,1 0 0,-1 0 16,1 0-16,-1 0 0,1 0 15,-1 0-15,1 0 0,21 0 0,-22 0 16,1 0-16,20 0 0,1 0 16,21 0-16,-22 0 0,22 0 0,-21 0 15,21 0-15,-22 0 0,22 0 16,0 0-16,21 0 0,-21 0 0,21 0 16,0 0-16,0 0 0,0 0 0,0 0 15,21 0-15,-21 0 0,0 0 16,21 0-16,-21 0 0,21 0 0,-21 0 15,22 21-15,-22-21 0,0 0 0,21 0 16,0 0-16,-21 21 0,0-21 16,21 0-16,-21 0 0,0 0 0,21 21 15,-21-21-15,21 0 0,-21 0 0,22 0 16,-22 21-16,0-21 0,21 0 16,0 0-16,-21 0 0,21 0 15,0 0-15,0 21 0,-21-21 0,0 0 16,0 0-16,0 0 0,0 0 0,0 0 15,0 0-15,0 0 0,-21 0 0,21 0 16,-21 0-16,21 0 0,0 0 16,-21 0-16,21 0 0,-21 0 0,0 0 15,-1 0-15,1 0 0,0 0 0,-21 0 16,-1 0-16,1 0 0,0 0 0,-1 0 16,-20 0-16,21 0 0,-22 0 0,22 0 15,-22 0-15,-20 0 0,20 0 16,1 0-16,-22 22 0,0-22 15,1 0-15,-1 0 0,-21 0 0,0 0 16,0 0-16,1 0 0,-1 0 0,0 0 16,-21-22 46,0 44 94,21-22 219,-42 0-343,0 0-17</inkml:trace>
  <inkml:trace contextRef="#ctx0" brushRef="#br0" timeOffset="2567.24">4254 10393 0,'0'0'0,"0"-21"0,0 0 0,0-1 16,-21 22-16,21-21 15,-21 21 1,21 21 0,0 1-16,0 20 0,0 0 0,0 1 15,0-1-15,0 0 0,0 1 16,0 20-16,0-21 0,0 1 0,0 20 15,0-20-15,-21 20 0,21-21 0,0 1 16,-21 20-16,21-20 0,0-1 16,0 0-16,0 1 0,-21-1 15,21-21-15,0 0 0,0 0 0,0 1 16,0-1-16,0-42 47,0-1-32,0 1-15,0 0 0,0 0 0,0 0 16,21 0-16,-21-1 0</inkml:trace>
  <inkml:trace contextRef="#ctx0" brushRef="#br0" timeOffset="2873.82">4487 11134 0,'21'0'0,"1"0"0,-1 0 16,0 0-16,0 0 16,0-21-16,0 21 0,1-22 0,-1 1 15,0 0-15,-21 0 0,21 21 16,-21-21-16,0 0 0,0-1 16,-21 22-16,0 0 15,0 0-15,-1 0 16,1 22-16,0-22 0,21 21 15,-21 0-15,21 0 0,-21-21 0,0 21 16,21 0-16,0 1 0,0-1 16,0 0-16,0 0 0,0 0 15,21-21 1,0 0-16,0 0 16,0-21-16,0 0 0</inkml:trace>
  <inkml:trace contextRef="#ctx0" brushRef="#br0" timeOffset="3610.38">6159 10943 0,'0'-21'16,"0"0"-16,0 0 16,0 0-1,0-1-15,0 1 0,0 0 16,0 0-16,0 0 0,0 0 15,0-1-15,0 1 0,0 0 0,0 0 16,0 0-16,0 0 0,0-1 0,-21 1 16,0 0-16,0 0 0,0 0 15,0 0-15,-1 21 0,1 0 0,0 0 16,0 0-16,-21 0 0,20 21 0,1-21 16,-21 42-16,21-21 0,0 0 15,-1 22-15,1-1 0,0 0 16,0 1-16,21-22 0,0 21 0,0 1 15,0-1-15,0-21 0,0 21 16,0-20-16,0-1 0,0 21 0,0-21 16,21 0-16,0-21 15,0 0-15,1 0 0,-1 0 0,0 0 16,0 0-16,0 0 0,0-21 0,22 0 16,-22 21-16,0-21 0,0 0 15,0-22-15,1 22 0,20 0 0,-21 0 16,0-21-16,0 20 0,1-20 0,-22 21 15,21-21-15,-21 20 0,21 1 16,-21 0-16,0 0 0,0 42 31,-21 0-15,21 0-16,-21 1 0,21-1 0,-22 0 16,22 21-16,0-21 0,0 1 0,0-1 15,0 21-15,0-21 0,0 0 16,0 1-16,0-1 0,0 0 0,0 0 15,0 0-15,22-21 0,-22 21 0,0 1 16,21-22-16,0 0 0,0 0 16,0 0-16,0 0 0,-21-22 15,22 1-15,20 21 0,-21-21 0,0 0 16,0 0-16,1 0 0</inkml:trace>
  <inkml:trace contextRef="#ctx0" brushRef="#br0" timeOffset="3926.2">6879 10626 0,'0'0'15,"0"-21"-15,-21 21 16,0 0-16,0 0 0,-1 0 16,1 0-16,0 0 15,0 0-15,21 21 0,-21 0 0,0-21 0,-1 21 16,1 0-16,21 22 0,0-22 15,0 0-15,0 0 0,0 21 16,0-20-16,0-1 0,0 0 0,0 0 16,0 21-16,0-20 0,0-1 15,21 0-15,-21 0 0,22-21 16,-1 21-16,0-21 0,0 0 16,0 0-16,0 0 0,1 0 0,-1 0 15,0 0-15,0 0 0,21 0 16,-20-21-16,-1 0 0,0 21 0,21-21 15,-21 0-15,1-1 0,-1 1 16</inkml:trace>
  <inkml:trace contextRef="#ctx0" brushRef="#br0" timeOffset="4210.04">7345 10647 0,'0'0'0,"0"-21"0,0 0 15,0-1 1,-21 22-16,-1 0 15,1 22-15,0-22 16,21 21-16,-21 0 0,0 0 0,0 0 16,21 0-16,-22 1 0,22 20 0,-21-21 15,21 0-15,-21 0 16,21 22-16,0-22 0,0 0 0,0 0 16,0 0-16,0 1 0,0-1 15,0 0-15,0 0 0,21-21 16,0 0-16,1 0 15,-1 0-15,0 0 0,0 0 16,0 0-16,0-21 0,1 21 0,-1-21 16,0 0-16,0-1 0,0 1 15</inkml:trace>
  <inkml:trace contextRef="#ctx0" brushRef="#br0" timeOffset="4941.74">7493 10816 0,'0'21'0,"0"1"15,0-1-15,0 0 16,21-21 0,0 0-1,0 0-15,1 0 0,20 0 0,-21 0 16,21-21-16,-20 0 0,20 21 0,-21-22 16,21 1-16,-20 21 0,20-21 15,-21 0-15,0 0 0,0 0 0,1-1 16,-1 22-16,-21-21 0,0 0 0,0 0 15,0 0-15,-43 21 16,22 0 0,0 0-16,0 0 0,0 21 0,0-21 15,-1 21-15,1 0 0,0 0 16,0 1-16,21-1 0,-21 0 0,21 21 16,-21-21-16,21 1 0,0-1 0,0 0 15,0 0-15,0 0 0,0 0 16,21 1-16,0-22 0,0 0 15,0 0-15,0 21 0,22-21 0,-22 0 16,21 0-16,-21 0 0,22 0 0,-22-21 16,21 21-16,-21-22 0,22 22 15,-22-21-15,0 0 0,0 21 16,0-21-16,1 0 0,-1 0 0,0-1 16,-21 1-16,0 0 0,21 0 0,-21 0 15,0 0-15,0-1 0,0 1 16,0 0-16,0 42 31,0 0-15,-21 1-16,21-1 0,0 0 0,0 0 15,0 21-15,0-20 0,0 20 0,0-21 16,-21 21-16,21 1 0,0-1 16,0 22-16,0-22 0,0 21 0,0 1 15,-21-22-15,21 22 0,0-1 16,0 1-16,0-22 0,0 22 0,0-1 15,-22-21-15,22 22 0,-21-1 0,21-20 16,0 20-16,0-20 0,-21-1 16,0 0-16,21-21 0,-21 22 0,21-22 15,-21 0-15,21 0 0,0 0 0,0-42 32,0 0-17,0 0-15,0 0 0,0-22 16,0 22-16,0-21 0,21 0 0,-21-1 15,21 1-15,0 0 0,-21-1 0,0-20 16,21-1-16,0 22 0,-21-22 16</inkml:trace>
  <inkml:trace contextRef="#ctx0" brushRef="#br0" timeOffset="5267.24">8213 11007 0,'0'0'0,"0"-106"16,0 85-1,0 0-15,0-1 0,0 1 0,0 0 16,0 0-16,0 0 0,0 0 0,21-1 15,0 1-15,-21 0 0,21 21 0,0-21 16,0 21-16,1 0 16,-1 0-16,0 0 0,0 0 15,-21 21-15,21 0 0,-21 0 0,21 1 0,-21-1 16,0 0-16,0 21 16,0-21-16,0 1 0,0-1 0,0 0 15,0 0-15,-21 0 0,0 0 0,0-21 16,0 22-16,0-1 0,-1-21 0,1 21 15,0-21-15,0 0 0,0 0 16,0 0-16,21 21 16,-22-21-1,44-21 17,-1 0-17,0 0-15,0 21 0</inkml:trace>
  <inkml:trace contextRef="#ctx0" brushRef="#br0" timeOffset="5597.85">8996 10266 0,'0'0'16,"0"-21"-16,0 0 0,0-1 15,-21 22 1,-1 0-1,22 22-15,-21-1 0,21 0 16,-21 0-16,21 21 16,-21 1-16,21-22 0,0 42 0,0-20 15,-21-1-15,21 0 0,-21 1 0,21-1 16,0 0-16,-22 1 0,1-1 0,21-21 16,-21 22-16,21-22 0,0 21 15,0-21-15,0 0 0,0 1 0,0-1 16,0 0-16,21-21 31,0 0-15,1-21-16,-1 0 0,0-1 15,-21 1-15,21 0 0</inkml:trace>
  <inkml:trace contextRef="#ctx0" brushRef="#br0" timeOffset="5849.86">8826 10689 0,'-21'0'0,"21"-21"31,21 21-15,1 0-16,-1-21 0,0 21 16,0 0-16,0 0 0,0 0 15,1-21-15,-1 21 0,0 0 16,0 0-16,0 0 0,0 0 15,1 0 1,-22-21 15</inkml:trace>
  <inkml:trace contextRef="#ctx0" brushRef="#br0" timeOffset="6222.65">9546 10456 0,'0'-21'15,"-21"21"1,0 21-1,0 1-15,21-1 16,0 0-16,-22 0 0,22 21 0,-21-20 16,21 20-16,-21 0 0,21-21 15,0 22-15,0-22 0,0 21 16,0 1-16,-21-22 0,21 21 0,0-21 16,0 0-16,0 1 0,0 20 0,0-21 15,0 0-15,0 0 0,0 1 16,21-1-16,-21 0 0,21-21 15,0 21-15,1-21 16,-1 0-16,0 0 0,0-21 16,0 0-16,0 21 0,1-21 15,-1-1-15,21-20 0,-21 21 0</inkml:trace>
  <inkml:trace contextRef="#ctx0" brushRef="#br0" timeOffset="6526.47">10012 10520 0,'0'0'0,"0"-21"0,63 0 16,-42-1-16,1 22 0,-1 0 15,0 0-15,0-21 0,0 21 0,0 0 16,1 0-16,-1 0 0,0 21 16,0-21-16,0 22 0,-21-1 0,21 21 15,-21-21-15,22 22 0,-22-22 0,0 21 16,0 0-16,0-20 0,0 20 0,0 0 15,0-21-15,-22 22 0,1-1 16,0-21-16,21 22 0,-21-22 0,0 21 16,0-21-16,-1 0 0,1 22 15,0-22-15,0 0 0,0 0 0,21 0 16,-21-21-16,-1 22 0,1-1 16,0-21-16,0 21 0,0-21 15,0 0-15,-1 0 0,1 0 0,0 0 16,0 0-16</inkml:trace>
  <inkml:trace contextRef="#ctx0" brushRef="#br0" timeOffset="7493.97">4000 12234 0,'-21'0'0,"0"0"16,21-21-1,0 0 1,0 0-16,0 0 16,0 0-16,0-1 0,0 1 0,21 0 15,0 0-15,1 21 16,-1 0-16,0 0 16,0 0-16,0 0 0,0 21 15,1 21-15,-1-20 0,0 20 16,0 0-16,0 1 0,-21-1 0,0 21 15,0-20-15,0-1 0,0 0 0,-21 22 16,0-22-16,0 22 0,-22-22 16,22 0-16,-21 1 0,21-1 0,-22 0 15,1-20-15,21 20 0,-21-21 0,-1 0 16,22 0-16,-21-21 0,21 0 16,-22 0-16,22 0 0,0 0 0,0 0 15,0-21-15,-1 0 0,1 0 16,0-21-16,21 20 0,0-20 0,-21 0 15,21 21-15,0-22 0,0 22 16,0 0-16,0 0 0,0 0 16,21-1-16,0 22 0,0 0 15,1 0-15,-1 0 0,0 0 0,0 0 16,0 22-16,22-1 0,-22 0 16,0 21-16,0-21 0,0 22 0,0-22 15,1 21-15,-1 1 0,0-22 16,-21 0-16,21 21 0,-21-21 0,21 1 15,-21-1-15,0 0 0,21 0 0,1 0 16,-22 0 0,21-21-16,0 0 31,-21-21-31,0 0 16,21 0-16</inkml:trace>
  <inkml:trace contextRef="#ctx0" brushRef="#br0" timeOffset="7667.87">4403 12827 0,'21'0'0,"-21"-21"47,0 0-32,0 0 1,0-1-16</inkml:trace>
  <inkml:trace contextRef="#ctx0" brushRef="#br0" timeOffset="8594.19">5651 12764 0,'22'-43'16,"-22"22"-16,0 0 0,0 0 15,21 21-15,-21-21 0,21-1 16,-21 1-16,0 0 0,0 0 0,0 0 15,0 0-15,0-1 0,0 1 0,0 0 16,-21 0 0,0 21-16,-1 0 0,-20-21 0,21 21 0,0 0 15,-22 0-15,22 21 0,0-21 16,-21 21-16,21 0 0,-22 0 16,22 22-16,0-22 0,0 21 0,0-21 15,21 22-15,-22-1 0,22 0 0,0 1 16,0-22-16,0 21 0,0-21 15,0 22-15,0-22 0,22 0 0,-1-21 16,-21 21-16,21-21 0,0 0 0,0 0 16,0 0-16,1 0 0,-1-21 15,21 21-15,-21-21 0,0 0 16,22 0-16,-22-22 0,0 22 0,21 0 16,-20-21-16,-1-1 0,0 22 15,21-21-15,-21-1 0,1 22 0,-1-21 16,0 0-16,0-1 0,0-20 0,0 20 15,-21 1-15,22 0 0,-22-1 16,21 1-16,-21 0 0,0 21 0,0-1 16,0 1-16,0 0 0,0 0 0,-21 21 31,-1 0-31,1 21 0,0 0 0,0 0 16,0 22-16,0-22 0,-1 42 15,22-20-15,0-1 0,0 0 16,0 22-16,-21-22 0,21 22 0,0-22 15,0 22-15,0-1 0,0-21 0,0 1 16,0 20-16,0-20 0,21-22 16,-21 21-16,22-21 0,-1 0 0,0 1 15,0-1-15,0-21 0,0 0 0,1 0 16,20 0-16,-21 0 0,0-21 16,0-1-16,22 1 0,-22 0 0,0-21 15,0 21-15,0-22 0,1 22 0,-1-21 16,-21 21-16,0-1 0,21-20 15,-21 21-15,0 0 0,0 0 0,0-1 16,0 44 15,0-1-31,0 0 16,0 0-16,0 21 0,0-20 0,0 20 16,0-21-16,0 21 0,0-20 0,-21-1 15,21 0-15,0 0 0,0 0 16,0 0-16,0 1 15,0-44 1,0 1-16,0 0 16,0 0-16,0-21 15,0 20-15,0 1 0</inkml:trace>
  <inkml:trace contextRef="#ctx0" brushRef="#br0" timeOffset="8786.08">6308 12404 0,'0'21'16,"0"0"15,-22-21-15,22 21-1</inkml:trace>
  <inkml:trace contextRef="#ctx0" brushRef="#br0" timeOffset="9289.8">6773 12721 0,'0'0'16,"21"0"-16,1 0 15,-1-21-15,0 0 0,0 21 0,-21-21 16,21 0-16,0-1 16,-21 1-16,22 21 0,-22-21 0,0 0 15,0 0 1,-22 21-16,1 0 0,0 0 0,0 0 16,0 0-16,-22 0 0,22 21 0,-21 0 15,21 0-15,-22 0 0,22 1 16,-21-1-16,21 0 0,-22 0 0,43 0 15,-21 0-15,21 1 0,0-1 0,0 0 16,0 0-16,21-21 16,1 21-16,-1-21 0,0 0 0,21 0 15,-21 21-15,22-21 0,-1 0 0,-21 22 16,22-1-16,-1-21 0,-21 21 16,0-21-16,0 21 0,1-21 15,-1 21-15,-21 0 0,0 1 16,-21-1-16,-1-21 15,1 0-15,0 21 0,-21-21 0,-1 0 16,22 0-16,-21 21 0,0-21 16,-1 0-16,22 0 0,-21 0 0,21 0 15,-22 0-15,22-21 0,0 21 0,0 0 16,21-21-16,-21 21 16,21-21-16,21-1 15,0 22 1,0-21-16,0 21 0,0-21 15,1 21-15</inkml:trace>
  <inkml:trace contextRef="#ctx0" brushRef="#br0" timeOffset="10915.27">7260 12679 0,'0'0'16,"0"-21"-1,0 42 17,0 0-17,0 0-15,0 0 16,0 1-16,0-1 0,0 0 0,0 0 16,0 0-16,0 0 0,0 1 0,0-1 15,0 0-15,0 0 0,0 0 16,0 0-16,0 1 0,0-44 47,0 1-47,0 0 15,0 0-15,0 0 0,0-22 16,0 22-16,0 0 0,0 0 0,0-21 16,0 20-16,0 1 0,0-21 0,21 21 15,0 0-15,-21-1 0,22 22 16,-1-21-16,0 21 0,0 0 0,0 0 15,22 0-15,-22 0 0,0 0 0,0 0 16,0 21-16,0 1 0,1-22 16,-1 21-16,0 0 0,-21 0 0,0 21 15,0-20-15,0-1 0,0 0 0,0 0 16,0 0-16,0 0 0,0 1 0,0-1 16,0 0-16,-21-21 46,21-21-46,0 0 0,0-1 16,0 1-16,0 0 0,0 0 0,0 0 16,21 0-16,0-1 0,0-20 0,0 21 15,1 0-15,-1 0 0,0-1 0,0 1 16,21 0-16,-20 21 0,-1-21 16,21 21-16,-21 0 0,0 0 0,1 0 15,20 0-15,-21 0 0,-21 21 0,21-21 16,0 21-16,-21 0 0,22 1 0,-22-1 15,0 0-15,0 0 0,0 21 16,0-20-16,0-1 0,0 0 0,0 0 16,0 0-16,0 0 0,21 1 15,-21-1-15,21 0 0,0-21 32,0 0-32,0-21 0,1 21 15,-1-21-15,-21-1 0,21 1 0,0 0 16,0 0-16,-21 0 0,21 0 15,-21-22-15,22 22 0,-22 0 0,0 0 16,0 0-16,0-1 0,0 1 0,0 0 16,0 42 15,0 0-15,0 1-16,0-1 0,0 0 15,0 0-15,0 0 0,0 22 0,0-22 16,0 0-16,0 0 0,0 0 0,0 0 15,0 1-15,21-1 16,0-21-16,0 0 0,0 0 16,0 0-16,1 0 0,20 0 0,-21 0 15,0-21-15,22-1 0,-22 1 16,0 0-16,21 0 0,-21 0 0,1 0 16,-1-1-16,0 1 0,0 0 0,0 0 15,0 0-15,-21 0 0,22-1 16,-22 1-16,0 0 0,0 0 0,-22 21 31,1 21-15,21 0-16,-21-21 0,21 21 0,0 1 15,0-1-15,0 0 0,0 0 16,0 0-16,0 0 0,0 1 16,0-1-16,0 0 0,21-21 0,-21 21 15,21 0-15,-21 0 16,22-21-1,-22-21 17,-22 0-32,1 21 15,0 0 1,0 0 0,0 21-1,21 0 1,0 1-16,0-1 15,21-21 1,-21 21-16,21-21 0,0 0 16,0 0-16,1 0 0,-1 0 0,21-21 15,-21 21-15,22-21 16,-22-1-16,21 1 0,0 0 0,-20 0 16,20 0-16,-21 0 0,21-1 0,-20 1 15,-1-21-15,0 21 0,0 0 0,-21-1 16,0 1-16,21-21 0,-21 21 15,0 0-15,0-1 0,0 1 16,0 0-16,-21 21 16,21 21-1,0 0-15,-21-21 0,21 22 16,-21-1-16,21 21 0,0-21 0,0 0 16,0 1-16,0-1 0,0 0 0,0 21 15,0-21-15,0 1 0,0-1 16,0 0-16,0 0 15,0 0-15,21 0 0,-21 1 32,-21-22-1,0 0-15,-1-22-16,1 22 0,0 0 15,0-21-15,0 21 0,0-21 16,-1 21-16,1-21 0,0 0 15</inkml:trace>
  <inkml:trace contextRef="#ctx0" brushRef="#br0" timeOffset="11106.17">8530 12129 0,'0'0'0,"-21"0"0,0 0 31</inkml:trace>
  <inkml:trace contextRef="#ctx0" brushRef="#br0" timeOffset="11477.96">9673 12107 0,'0'0'0,"21"0"0,-21-21 15,0 0-15,-21 21 16,0 0-16,0 0 0,0 0 16,-1 21-16,1 0 0,21 1 0,0-1 15,-21 0-15,21 0 0,0 21 16,0 1-16,0-22 0,0 21 0,0 1 16,0-1-16,0 0 0,0-21 0,0 22 15,0-1-15,0 0 0,0 1 0,21-1 16,-21-21-16,21 22 0,1-22 15,-1 21-15,-21-21 0,21 0 0,0 1 16,0-1-16,0-21 0,1 21 16,-1-21-16,0 0 0,0 0 15,0 0-15,0-21 0,1 0 16,-1-1-16</inkml:trace>
  <inkml:trace contextRef="#ctx0" brushRef="#br0" timeOffset="11753.8">10160 12150 0,'0'0'0,"21"0"0,21-21 15,-20 21-15,-1 0 16,0 0-16,0 0 0,0 0 16,0 0-16,1 21 0,20 0 15,-21 0-15,0 0 0,0 0 0,22 1 16,-22 20-16,-21-21 0,21 21 0,-21-20 15,21 20-15,-21-21 0,0 21 0,0 1 16,0-22-16,-21 21 0,0-21 16,0 22-16,0-22 0,-1 21 0,-20-21 15,21 1-15,-21 20 0,-1-21 0,1 0 16,0 0-16,-1 1 0,1-1 0,0 0 16,-22-21-16,22 21 0,-22-21 0</inkml:trace>
  <inkml:trace contextRef="#ctx0" brushRef="#br0" timeOffset="12694.44">4106 13674 0,'0'0'16,"-21"21"-16,-21-21 0,21 0 0,-22 21 16,22-21-16,0 0 15,21-21-15,0 0 16,0 0-16,0-1 0,0 1 16,21 0-16,0 21 0,-21-21 15,21 21-15,1 0 0,-1 0 16,0 0-16,0 0 0,0 21 0,0 0 15,1 0-15,-22 1 0,0 20 16,0-21-16,0 21 0,0-20 0,0 20 16,0 0-16,0-21 0,-22 22 15,1-22-15,0 0 0,0 21 0,0-20 16,0-1-16,-1 0 0,1-21 0,0 21 16,0-21-16,0 0 0,0 0 15,-1 0-15,1 0 0,0 0 16,21-21-16,0 0 15,0 0-15,0-1 16,21 22-16,0 0 16,1 0-16,-1 0 0,0 0 15,21 0-15,-21 0 0,22 0 0,-22 22 16,0-22-16,21 21 0,-20 0 0,-1 0 16,0 0-16,-21 22 0,0-22 15,0 0-15,0 0 0,0 21 0,0-20 16,0 20-16,-21-21 0,0 0 0,-1 0 15,1 1-15,0-1 0,0 0 16,0-21-16,0 21 0,-22-21 0,22 0 16,0 0-16,0 0 0,0 0 0,-22 0 15,22 0-15,0 0 0,0-21 16,0 21-16,-1-21 0,1 21 0,0 0 16,21-21-16,0-1 15,21 22 16,0 0-31,1 0 16,-1 0-16,0-21 0,0 21 0,0 0 16</inkml:trace>
  <inkml:trace contextRef="#ctx0" brushRef="#br0" timeOffset="12878.34">4466 14161 0,'0'0'0,"42"0"0,-20 0 0,20 0 0,-21-22 15,0 22-15,0 0 16,1 0 0,-1 0 31</inkml:trace>
  <inkml:trace contextRef="#ctx0" brushRef="#br0" timeOffset="16382.68">5546 14478 0,'0'0'0,"0"-21"16,0-64-16,0 64 16,21-21-16,0-1 0,0 1 0,0 0 15,0 21-15,1-22 0,-1 1 16,0 0-16,0-1 0,0 22 0,-21-21 15,21 21-15,-21-1 0,22 1 0,-22 0 16,-22 42 0,1 0-1,0 1-15,0-22 0,0 42 16,0-21-16,-1 0 0,22 0 0,0 1 16,0 20-16,0-21 0,0 0 0,0 22 15,22-22-15,-1 0 0,0 0 16,21 21-16,-21-20 0,1-1 0,20 0 15,-21 21-15,0-21 0,0 1 16,1-1-16,-22 0 0,0 0 0,0 0 16,0 0-16,0 1 0,0-1 15,-22 0-15,1-21 16,0 0-16,0 0 0,-21 0 0,20 0 16,-20 0-16,21 0 0,-21 0 15,-1-21-15,22 0 0,-21 21 0,-1-22 16,22 1-16,-21-21 0,21 21 0,0 21 15,-1-21-15,1-1 16,0 22-16,21 22 16,0-1-1,21 0-15,0 0 0,1 0 16,-22 0-16,21 1 0,0-1 0,0 0 16,0 0-16,0 0 0,22 0 0,-22 1 15,0-22-15,21 21 0,-20-21 16,-1 0-16,21 0 0,0 0 0,-20 0 15,20 0-15,0-21 0,1-1 0,-1 1 16,0 0-16,1 0 0,-1 0 16,0 0-16,1-22 0,-22 1 0,21 0 15,0-1-15,1 22 0,-22-21 16,21-1-16,-21 22 0,-21-21 16,0 21-16,0 0 0,0-1 0,0 1 15,-21 21 1,0 0-16,0 0 0,0 0 15,0 21-15,-1 1 0,22-1 0,-21 0 16,0 0-16,0 0 0,0 22 0,21-22 16,0 21-16,0-21 0,0 22 15,0-22-15,0 21 0,0-21 0,0 0 16,0 1-16,21-1 0,0 0 0,0 0 16,0-21-16,22 0 0,-22 0 0,21 0 15,1 0-15,-1 0 16,0 0-16,1 0 0,-1-21 0,0 0 15,1 0-15,-1-1 0,0 1 0,1 0 16,-22 0-16,21 0 0,-21-22 16,0 22-16,1 0 0,-1-21 0,-21 21 15,0-1-15,0 1 0,0 0 0,0 0 16,0 0-16,0 42 31,0 0-31,0 0 0,0 0 16,0 1-16,0-1 0,0 21 0,0-21 15,0 0-15,0 1 0,-21 20 0,21-21 16,-22 0-16,22 0 16,-21 1-16,21-1 0,0 0 15,-21-21-15,0 0 16,21-21 0,0 0-16,0-1 15,0 1-15,21-21 0,0 21 0,0-22 16,1 22-16,-1 0 0,0-21 0,0 21 15,0-1-15,0 1 0,1 21 16,-1-21-16,0 21 0,0 0 0,0 0 16,0 0-16,1 0 0,-1 21 0,-21 0 15,21 1-15,-21-1 0,21 0 0,-21 0 16,0 0-16,21 0 16,-21 1-16,21 20 0,1-21 0,-22 0 15,0 0-15,21 1 0,0-1 0,0 0 16,-21 0-16,21-21 0,0 21 0,1-21 15,20 0-15,-21 21 0,21-21 16,-20 0-16,20 0 0,0 0 0,1-21 16,-1 21-16,0-21 0,22 0 0,-22 0 15,22 0-15,-22-1 0,0 1 0,1 0 16,-1 0-16,0-21 0,1 20 16,-22 1-16,0 0 0,-21 0 0,0 0 15,0 0-15,0-1 0,0 1 0,0 0 16,-21 21-16,0 0 0,-1-21 15,1 21-15,0 0 16,0 0-16,-21 21 0,20 0 0,1 0 16,0 1-16,0-1 0,-21 21 0,20-21 15,1 22-15,21-22 0,-21 21 16,0-21-16,21 0 0,0 1 0,-21 20 16,21-21-16,0 0 0,0 0 15,21-21-15,0 0 0,0 0 0,0 0 16,1 0-16,-1 0 0,0 0 15,0 0-15,0 0 0,0-21 0,22 0 16,-22 0-16,0 0 0,0 0 0,0-22 16,1 22-16,-1-21 0,0 21 15,0-22-15,0 1 0,-21 0 16,0 20-16,21-20 0,-21 0 0,22-1 16,-22 1-16,0 0 0,0-1 0,0 22 15,0-21-15,0 21 0,0 0 0,0-1 16,0 44 15,0-1-31,0 0 0,0 0 0,0 0 16,-22 22-16,22-22 15,-21 21-15,21-21 0,0 22 0,0-1 0,0-21 16,-21 21-16,21 1 0,0-1 16,0 0-16,0 1 0,0-22 0,0 21 15,0-21-15,0 1 0,0 20 16,0-21-16,21 0 0,0 0 15,1-21-15,-1 0 0,0 0 0,0 0 16,0 0-16,0 0 0,22 0 0,-22-21 16,21 0-16,-21 0 0,22 0 15,-22 0-15,0-22 0,21 22 0,-20-21 16,-1-1-16,0 1 0,-21 0 0,21 21 16,0-22-16,-21 1 0,0 0 0,0-1 15,0 1-15,0 21 0,0-22 16,0 22-16,0 0 0,0 0 15,0 42 1,0 0-16,0 0 16,0 1-16,-21-1 0,21 21 15,-21-21-15,21 22 0,0-22 0,0 21 16,-21 0-16,21-20 0,-21 20 0,-1 0 16,22-21-16,0 22 0,-21-22 15,0 64 1,21-64-16,0 0 0,-21 0 15,21-42 1,0 0 0,0 0-16,21-1 0,-21 1 15,21 0-15,0 0 0,1 0 0,-1-22 16,0 22-16,0 0 0,0-21 0,0 21 16,1-1-16,20 22 0,-21-21 15,0 0-15,0 21 0,1 0 0,-1-21 16,0 21-1,-21 21 1,-21-21-16,0 21 0,-1 0 16,1-21-16,0 0 0,-21 22 15,21-22-15,-1 0 0,1 0 16,0 0-16,0 0 0,0 0 0,0 0 16,-1 0-1,22 21 16,0 0-31,0 0 16,0 0-16,22-21 0,-22 21 16,21 1-16,-21-1 0,21 0 0,-21 0 15,0 0-15,21 0 0,0 1 0,-21-1 16,21 0-16,1 0 0,-1 0 16,0-21-16,21 0 0,-21 0 15,22 0-15,-1 0 0,0 0 0,1 0 16,-1 0-16,0 0 0,1-21 0,-1 0 15,22 0-15,-22 0 0,-21-1 16,21 1-16,1-21 0,-22 21 16,0 0-16,0-22 0,-21 22 0,0-21 15,0 21-15,0-1 0,0 1 0,0 0 16,0 0-16,0 0 0,-21 21 16,0 0-16,0 0 15,0 0-15,-1 21 16,22 0-16,-21 0 0,21 0 0,0 1 15,-21-1-15,21 0 0,0 21 0,-21-21 16,21 1-16,0 20 16,0-21-16,0 0 0,0 0 0,0 1 0,0-1 15,21 0-15,0 0 16,0-21-16,1 0 0,20 0 16,-21 0-16,0 0 0,22 0 15,-22-21-15,21 0 0,0 21 0,-20-21 16,20-1-16,-21 1 0,21-21 0,-20 21 15,-1 0-15,0-1 0,21 1 0,-21 0 16,1 0-16,-1 0 0,-21 0 0,21 21 16,0 0-16,0 0 15,-21 21 1,0 0 0,0 0-16,0 0 0,0 0 15,0 1-15,0-1 16,0 0-16,0 0 0,0 0 15,0 0-15,0 1 0,21-22 16,1 0 0,-1 0-16,0 0 0,-21-22 15,21 1-15,0 0 16,0 0-16,-21 0 0,22 0 0,-22-1 16,0-20-16,21 21 0,-21 0 0,21 0 15,-21-1-15,0 1 16,0 42 15,0 1-15,0-1-16,0 0 0,0 0 0,0 21 15,0-20-15,0 20 0,0-21 0,0 21 16,21 1-16,0-1 0,0 0 16,-21 1-16,22-1 0,-1 0 0,0 1 15,-21-1-15,21 22 0,-21-22 0,21 0 16,-21 22-16,0-22 0,0 0 0,0 1 15,0-1-15,0 22 0,-21-43 0,0 21 16,0 0-16,-22-20 0,22 20 16,-21-21-16,21 0 0,-22 0 15,-20-21-15,21 22 0,-1-22 0,1 0 16,0 0-16,-1 0 0,1 0 0,0 0 16,20 0-16,1-22 0,0 22 0,21-21 15,0 0-15,0 0 0,0-21 16,0 20-16,21 1 0,0-21 15,22 21-15,-1-22 0,-21 1 0,22 0 16,20-22-16,-21 22 0,1 0 0,20-22 16,-20 22-16,20-22 0,-21 22 0,1-22 15,-1 1-15,0-1 0,1 1 16,-1-1-16,0 22 0,1-21 16,-22 20-16,0 22 0,0-21 0,0 21 15,-21-1-15,0 1 0,0 0 16,-21 21-1,0 0-15,0 21 0,0 0 16,0 1-16,21-1 0,-22 0 16,22 0-16,0 0 0,0 0 0,0 1 15,0-1-15,22 0 0,-22 0 16,21-21-16,0 21 0,0 0 16,0 1-16,0-1 15,1-21-15,-22 21 0,0 0 0,0 0 16,0 0-16,0 1 15,-22-22-15,1 21 16,0-21-16,0 0 0,0 0 16,0 0-16,-1 21 0,1-21 0,0 0 15,0 0-15,0 0 0,21-21 32,0 0-32,0-1 0,21 1 15</inkml:trace>
  <inkml:trace contextRef="#ctx0" brushRef="#br0" timeOffset="16685.94">11345 14034 0,'0'0'0,"0"-22"16,-21 22-1,0 0 1,0 22-16,0-1 0,-1 0 0,1-21 15,0 21-15,0 21 0,21-20 0,-21-1 16,21 21-16,-21-21 0,21 22 16,-22-1-16,22 0 0,0-21 0,0 22 15,0-1-15,0-21 0,0 22 16,0-22-16,0 21 0,22-21 0,-1 0 16,-21 1-16,21-1 0,-21 0 15,21-21-15,0 21 0,0-21 0,1 0 16,-1 0-16,0 0 0,0 0 15,0 0-15,0-21 0,1 0 0,-1 21 16,0-21-16,0-1 0</inkml:trace>
  <inkml:trace contextRef="#ctx0" brushRef="#br0" timeOffset="16962.22">11705 14055 0,'21'-21'15,"0"21"-15,1 0 0,-1 0 16,0 0-16,0 0 0,21 0 16,-20 0-16,20 0 0,0 21 0,1 0 15,-1 0-15,-21 0 0,21 0 16,-20 1-16,20-1 0,-21 21 0,0-21 16,-21 22-16,0-1 0,0 0 0,0-21 15,0 22-15,0-1 0,-21-21 0,0 22 16,0-1-16,0-21 0,-22 0 0,22 0 15,-21 1-15,21-1 0,-1 0 16,-20 0-16,21-21 0,0 0 0,-22 21 16,22-21-16,0 0 0,0 0 0,0 0 15</inkml:trace>
  <inkml:trace contextRef="#ctx0" brushRef="#br0" timeOffset="17810.74">4149 15515 0,'0'0'0,"-43"0"16,22 0-1,0 0-15,0 0 0,21 21 16,-21 1-16,21-1 0,-22 0 16,22 0-16,-21 21 0,21-20 15,0 20-15,0 0 0,-21 1 0,0-1 16,21 21-16,-21-20 0,21-1 0,0 0 15,0 1-15,0-1 0,0-21 16,0 0-16,0 1 0,0-1 0,0 0 16,21-21-16,0 0 15,0 0-15,0-21 0,1 0 16,-1 21-16,0-22 0,-21 1 16,21 0-16,0 0 0,0 0 15,1 0-15,-22-1 0,21 22 16,0 0-16,-21 22 15,0-1-15,0 0 0,0 0 16,0 0-16,0 0 0,0 22 0,0-22 16,0 21-16,0-21 0,0 22 0,0-22 15,0 0-15,0 0 0,0 0 16,0 1-16,-21-1 0,21 0 0,0 0 16,0-42 30,0 0-46,0 0 0,0-1 16,0 1-16</inkml:trace>
  <inkml:trace contextRef="#ctx0" brushRef="#br0" timeOffset="18010.62">4657 16108 0,'0'-21'16,"21"21"-1,0 0 48,-21-21-47,21 21-1,0 0-15</inkml:trace>
  <inkml:trace contextRef="#ctx0" brushRef="#br0" timeOffset="18802.17">6562 16256 0,'0'0'0,"0"21"0,0 0 0,0 1 0,0-1 15,0 0 1,0-42 0,21 21-1,-21-21-15,21-1 0,-21 1 16,0-21-16,21 21 0,0 0 0,-21-22 16,21 22-16,-21-21 0,0-1 0,0 1 15,0 21-15,0-21 0,0-1 0,0 22 16,-21 0-16,0 0 15,-21 21-15,21 0 0,-1 0 0,-20 0 16,0 0-16,-1 0 0,22 21 0,-21 21 16,0-21-16,20 22 0,1-22 15,0 21-15,0 1 0,0-22 0,21 21 16,-21 0-16,21-20 0,0 20 0,0-21 16,0 0-16,0 0 0,0 1 15,21-22-15,0 0 0,0 0 16,0 0-16,22 0 0,-22-22 0,21 22 15,-21-21-15,22 0 0,-1-21 16,-21 21-16,21-1 0,-20 1 0,20 0 16,-21 0-16,0 0 0,-21 0 15,21 21-15,-21-22 0,-21 44 32,21-1-32,-21 0 15,21 0-15,0 21 0,0-20 0,0 20 16,0 0-16,0 1 0,0-1 15,21 21-15,-21-20 0,21 20 0,1 1 16,-22 20-16,21-20 0,-21-1 0,21 22 16,-21-21-16,0 20 0,0-20 15,21 20-15,-21-20 0,0-1 16,0 1-16,0-1 0,0 1 0,0-1 16,-21-20-16,0-1 0,0 0 0,-1 1 15,1-22-15,-21 0 0,21 0 16,-22-21-16,1 0 0,0 0 0,-22 0 15,22-21-15,0 0 0,-22 0 0,22-22 16,-1 1-16,1 0 0,0-1 16,-1-20-16,1-1 0,0 1 0,21-1 15,-1-20-15,22 20 0,0 1 0,0-22 16,0 22-16,22-1 0,20 1 16,-21-1-16,21 22 0,1-22 0,-22 22 15,21 0-15,1-1 0,20 1 16,-21 0-16,1-1 0,-1 1 0,22 21 15,-22-22-15,0 1 0,1 21 16</inkml:trace>
  <inkml:trace contextRef="#ctx0" brushRef="#br0" timeOffset="19398.83">6794 16277 0,'0'0'16,"22"21"-16,-22 1 0,0-1 15,21-21 1,0 0-16,0 0 0,0 0 15,-21-21-15,21-1 0,1 22 0,20-21 16,-21-21-16,0 21 0,0 0 16,22-22-16,-22 22 0,0 0 0,0-21 15,-21 20-15,0 1 0,0 0 16,0 0-16,0 0 0,-21 21 16,0 0-16,0 0 15,0 0-15,-22 21 0,22 0 0,0 0 16,0 0-16,0 22 0,-1-22 0,1 21 15,21 1-15,-21-22 0,21 21 16,0 0-16,0-20 0,0 20 0,0-21 16,0 0-16,0 0 0,21 1 0,0-1 15,1 0-15,-1-21 16,0 0-16,0 0 0,21 0 0,-20 0 16,-1 0-16,21 0 0,-21-21 0,0 0 15,22-1-15,-22 1 0,21 0 0,-21 0 16,22 0-16,-22-22 0,21 22 15,-21-21-15,22 0 0,-22-1 0,0 1 16,0 0-16,0-1 0,1 1 0,-1 0 16,-21-1-16,0 22 0,0-21 15,0 21-15,0-1 0,21 1 0,-21 42 32,0 22-17,0-22-15,0 21 0,0 1 16,0-1-16,-21 0 0,21 1 0,0 20 15,0-21-15,-21 1 0,21-1 0,-22 0 16,22 1-16,0-1 0,0-21 16,0 0-16,0 22 0,0-22 15,0 0-15,22-21 32,-1-21-32,-21 0 15,0 0-15,21 21 0,0-22 0,-21 1 16</inkml:trace>
  <inkml:trace contextRef="#ctx0" brushRef="#br0" timeOffset="19617.7">7472 16235 0,'21'0'46,"0"-21"-46,21 21 0,-20-21 16,-1 21-16,21-22 0,-21 1 0,22 21 16,-1-21-16,0 0 0,-21 21 0,22-21 15,-1 0-15,-21 21 0,22-22 0,-22 1 16,21 0-16,-21 0 16,22 0-16</inkml:trace>
  <inkml:trace contextRef="#ctx0" brushRef="#br0" timeOffset="19879.56">8403 15790 0,'21'0'32,"0"0"-32,1 0 15,20 0-15,-21 0 0,21-21 0,1 21 16,-1 0-16,0-21 15,22 21-15,-22-21 0,1 21 0,-1 0 16,0 0-16,1-21 0,-22 21 0,0 0 16,0 0-16,0 0 0,0 0 15,-42 0 1,0 0 0,0 0-16,0 0 0,-22 0 0</inkml:trace>
  <inkml:trace contextRef="#ctx0" brushRef="#br0" timeOffset="20106.42">8763 15769 0,'0'0'16,"0"43"-1,-21-22-15,21 0 0,0 0 16,-21 0-16,21 22 0,0-22 0,0 21 16,0 0-16,0-20 0,0 20 0,-22 0 15,22 1-15,-21-1 0,21 0 16,0-21-16,0 22 0,-21-1 0,21-21 15,-21 0-15,21 22 0,-21-22 0,21 0 16,0 0-16,0 0 16,0-42-1,21 21 1,0-21-16</inkml:trace>
  <inkml:trace contextRef="#ctx0" brushRef="#br0" timeOffset="20506.2">9229 16320 0,'0'0'0,"0"21"16,-22-21 0,1 0-16,21-21 31,0-1-16,0 1-15,0 0 0,0 0 16,0 0-16,21 0 0,1-1 0,-22 1 16,21-21-16,-21 21 0,0 0 0,0-1 15,0 1-15,0 0 16,-21 21 0,-1 21-16,1 0 0,0 1 0,0 20 15,0-21-15,0 21 0,-1-20 16,22 20-16,0 0 0,-21-21 0,21 22 15,0-1-15,0-21 0,0 22 0,0-22 16,0 0-16,21 0 0,-21 0 0,22-21 16,-1 21-16,0-21 0,0 22 15,0-22-15,0 0 0,1 0 16,20 0-16,-21-22 0,0 1 0,22 21 16,-22-21-16,0 0 0,21 0 0,-21 0 15</inkml:trace>
  <inkml:trace contextRef="#ctx0" brushRef="#br0" timeOffset="20742.07">9610 16129 0,'0'21'31,"21"-21"-31,-21 21 16,21 1-16,0-1 0,0 0 0,0 0 15,1 0-15,-1 0 0,0 1 0,0-1 16,21 0-16,-20 0 0,-1 0 15,21 0-15,-21-21 0,0 22 0,1-1 16,-1 0-16,-21 0 0,0 0 0,0 0 16,0-42 15,0 0-31</inkml:trace>
  <inkml:trace contextRef="#ctx0" brushRef="#br0" timeOffset="20982.96">10096 16108 0,'0'0'16,"-21"0"-1,0 21-15,0-21 0,0 21 16,0 0-16,-22 22 0,22-22 0,-21 0 16,-1 21-16,1-20 0,0 20 0,-1-21 15,22 21-15,-21-20 0,21-1 0,0 21 16,-22-21-16,43 0 0,-21 1 15,21-1-15,-21 0 0,21 0 0,0 0 16,21-21 0,0 0-16,0-21 15,22 0-15,-22 0 0,0 0 16,21-22-16,1 22 0</inkml:trace>
  <inkml:trace contextRef="#ctx0" brushRef="#br0" timeOffset="21273.79">10562 15727 0,'0'0'15,"0"21"1,0 0-16,-21 0 0,0 1 16,0 20-16,-1-21 0,1 21 0,0 1 15,0-1-15,0 22 0,0-22 0,-1 21 16,1-20-16,0 20 0,21-20 15,-21-1-15,21 21 0,-21-20 0,21-1 16,0 0-16,0-20 0,0 20 0,0 0 16,0-21-16,0 1 0,21-1 15,0 0-15,0-21 0,0 0 16,1 0-16,-1 0 0,0 0 0,0-21 16,0 0-16,0-1 0,1 1 0,-22 0 15,0 0-15,21-21 0,-21 20 16</inkml:trace>
  <inkml:trace contextRef="#ctx0" brushRef="#br0" timeOffset="21466.68">10308 16298 0,'21'0'31,"0"0"-31,1 0 0,-1 0 16,21 0-16,-21-21 0,22 21 0,-1 0 15,-21-21-15,21 0 0,1 21 16,-1-21-16,0 21 0,-20-21 16,20-1-16,0 22 0,1-21 0,-1 0 15,0 21-15,1-21 0</inkml:trace>
  <inkml:trace contextRef="#ctx0" brushRef="#br0" timeOffset="21766.51">11642 15812 0,'-64'0'15,"43"0"1,0 0-16,0 0 16,-1 0-16,22 21 0,-21 0 0,0 0 15,0 0-15,0 22 0,0-22 0,21 21 16,-22 0-16,22 1 0,-21-1 0,21 0 15,0 1-15,0-1 0,0 0 16,0 1-16,0-1 0,0-21 0,0 22 16,0-22-16,21 0 0,1 21 0,-22-21 15,21 1-15,-21-1 0,21-21 0,0 21 16,0-21-16,0 0 0,1 0 16,-1 0-16,21 0 0,-21-21 15,0 0-15,1-1 0</inkml:trace>
  <inkml:trace contextRef="#ctx0" brushRef="#br0" timeOffset="22090.33">12150 15854 0,'0'0'0,"21"0"16,0 0-16,0 0 15,0 0-15,0 0 0,1 0 0,-1 0 16,0 0-16,21 21 0,-21 0 15,1 0-15,20 1 0,-21-1 0,21 0 16,-20 21-16,-1-21 0,21 22 0,-21-1 16,0-21-16,-21 22 0,0-1 15,22 0-15,-22 1 0,0-1 16,0-21-16,-22 21 0,1 1 0,0-1 16,0 0-16,-21-20 0,-1 20 0,1 0 15,0-21-15,-1 1 0,1 20 0,0-21 16,-1 0-16,22 0 0,-21-21 15,21 22-15,-1-22 0,1 21 0,0-21 16,21-21 0,0-1-16,0 1 15</inkml:trace>
  <inkml:trace contextRef="#ctx0" brushRef="#br0" timeOffset="22246.25">13039 16912 0,'0'0'0,"21"21"15,-42-21 17,-1 0-32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0:13:42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2074 0,'0'-21'16,"0"0"-16,0 0 0,0 0 16,0 0-16,0-1 0,0 1 15,0 0-15,21 0 0,-21 0 16,0 0-1,0 42 17,0 0-32,0 21 0,0-21 0,0 22 15,-21-1-15,21 22 0,0-1 16,-21 1-16,-1-1 0,1 22 16,0-1-16,21 1 0,-21 0 0,0-1 15,0 1-15,-22-21 0,22 20 0,0-20 16,0-1-16,0 1 0,21-1 15,-22-20-15,22-1 0,-21 0 0,21-21 16,0 1-16,0-1 0,0 0 0,0 0 16,0-42-1,0 0-15,0-22 16,0 22-16,0-21 0,0 0 0,21-1 16,1-20-16,-1 20 0</inkml:trace>
  <inkml:trace contextRef="#ctx0" brushRef="#br0" timeOffset="286.83">7302 2032 0,'0'0'0,"0"-21"16,0 42 0,0 21-16,0 1 15,0-1-15,0 0 0,0 22 0,0 21 16,0-22-16,0 22 0,0-1 0,-21 1 15,21 0-15,-21-1 0,0 1 16,0-21-16,21 20 0,-21-20 16,21-1-16,-22 1 0,22-22 0,-21 0 15,21 1-15,0-1 0,-21-21 0,21 0 16,0 1-16,0-1 0,0-42 31,-21-1-15,21 1-16,-21-21 0,21 21 15</inkml:trace>
  <inkml:trace contextRef="#ctx0" brushRef="#br0" timeOffset="816.53">6689 3154 0,'0'0'0,"-22"21"0,22 0 0,0 0 15,-21 1-15,21-1 0,21-21 16,1 0-16,-1 0 0,21 0 15,-21 0-15,22 0 0,-1-21 16,0-1-16,1 22 0,-1-21 0,0 0 16,1 0-16,-1 0 0,0 0 0,1-1 15,-1 1-15,0 0 0,1 0 0,-22 21 16,21-21-16,-21 0 0,22 21 16,-22 0-16,0 0 0,0 0 15,-21 21 1,0 0-16,0 21 15,0-21-15,-21 22 0,0-1 0,0-21 16,21 43-16,-22-22 0,22 0 0,-21 1 16,21-22-16,-21 21 0,21 1 0,0-22 15,0 0-15,0 0 0,0 0 16,21 0-16,0-21 0,1 0 0,-1 0 16,21 0-16,-21 0 0,22 0 0,-22-21 15,21 0-15,-21 0 0,22-21 16,-22-1-16,0 22 0,0-21 0,0-22 15,0 22-15,-21 0 0,0-1 0,0 1 16,0 0-16,0 20 0,-21-20 0,0 21 16,0 21-16,-21-21 15,20 21-15,-20 0 0,0 0 0,-1 21 16,1-21-16,21 21 0,-21 0 0,-1 0 16,22 1-16,0-1 0,0 21 15,0-21-15,21 0 0,0 1 0,0-1 16,0 0-16,0 0 0,21 0 15,0-21-15,0 0 0,0 0 0,22 0 16,-22 0-16,21 0 0</inkml:trace>
  <inkml:trace contextRef="#ctx0" brushRef="#br0" timeOffset="1338.95">8128 3048 0,'0'0'0,"0"21"15,0 0-15,0 1 16,0 20-16,0-21 0,-21 0 16,21 22-16,0-22 0,-21 21 15,21-21-15,0 22 0,0-22 0,0 0 16,0 21-16,0-21 0,0 1 0,0-1 16,0 0-16,21-21 0,0 0 15,0 0 1,0 0-16,-21-21 0,21 0 0,1-1 15,-22 1-15,21 0 0,0-21 0,-21 21 16,0-22-16,21 22 0,0 0 0,-21 0 16,21 0-16,-21-1 0,22 44 31,-22-1-31,0 0 0,0 0 16,0 21-16,0-20 0,0-1 15,21 21-15,-21-21 0,0 0 0,21 1 16,0-1-16,0 0 0,0-21 0,1 21 15,-1-21-15,21 0 0,-21 0 0,22 0 16,-22 0-16,21-21 0,0 0 16,-20 0-16,20-1 0,-21-20 15,21 21-15,-20-21 0,-1-1 0,0 22 16,-21-21-16,0-1 0,0 1 0,0 0 16,-21-1-16,0 22 0,-1-21 0,1 21 15,-21 0-15,21-1 0,0 1 16,-22 21-16,22 0 0,0 0 0,0 0 15,0 0-15,-1 0 0,22 21 16,0 1-16,0-1 16,0 0-16,22 0 15</inkml:trace>
  <inkml:trace contextRef="#ctx0" brushRef="#br0" timeOffset="1765.71">10096 2138 0,'0'0'0,"22"-21"16,-22-22-16,0 86 31,0-22-15,-22 21-16,22 1 0,0 20 15,0 1-15,-21 20 0,21-20 0,-21 20 16,21 1-16,-21 0 0,0-1 0,21 1 15,-21-21-15,-1 20 0,1-20 0,0-1 16,0 1-16,21-1 16,0-20-16,-21-1 0,21 0 0,-21-21 15,21 22-15,0-22 0,21-42 32,0 0-32,-21-1 0,21 1 15,0-21-15,0 0 0</inkml:trace>
  <inkml:trace contextRef="#ctx0" brushRef="#br0" timeOffset="2106.58">10329 2942 0,'21'43'16,"-21"-22"-16,0 0 16,0 21-16,0-21 0,0 1 0,0 20 15,0 0-15,0-21 0,0 22 0,0-1 16,0-21-16,0 0 0,0 22 15,0-22-15,0 0 0,22 0 0,-1-21 16,-21 21-16,21-21 0,0 0 0,0 0 16,0 0-16,22-21 0,-22 0 0,0 0 15,0 0-15,0 0 0,1-1 16,-1-20-16,-21 21 0,21-21 0,-21 20 16,0-20-16,0 21 0,-21 0 0,0 0 15,-1-1-15,1 22 0,0-21 0,-21 21 16,21 0-16,-1 0 15,-20 0-15,21 0 0,0 0 0,-22 0 16,22 0-16,0 21 0,0-21 0,0 0 16,21-21-1,0 0 1</inkml:trace>
  <inkml:trace contextRef="#ctx0" brushRef="#br0" timeOffset="2327.44">9885 2815 0,'0'0'0,"21"0"16,0 0-16,21 0 0,1 0 16,-1-21-16,0 21 0,1-21 0,20 21 15,-20-21-15,-1 0 0,0 21 16,1-22-16,-1 22 0,-21 0 0,0 0 15,0-21-15,1 21 0,-1 0 16,-21-21-16</inkml:trace>
  <inkml:trace contextRef="#ctx0" brushRef="#br0" timeOffset="4622.81">12150 2223 0,'0'0'0,"-22"-43"0,1-41 15,21 62-15,-21 1 16,21 0-16,-21 21 16,21 21-16,0 22 0,0-1 15,0 0-15,0 1 0,0 20 16,0 1-16,0 20 0,0-20 0,0 20 15,0 1-15,0 0 0,-21-1 0,0-20 16,21 21-16,-22-22 0,22 1 0,-21-1 16,0 1-16,21-22 15,0 0-15,0 1 0,0-22 0,0 0 16,0 0-16,0-42 16,0-21-16,0 20 15,0-20-15,0 21 0,21-21 0,0-22 16,-21 22-16,22-1 0,-1 1 15,0 0-15,-21-1 0,42 1 0,-21 21 16,1 0-16,-1 0 0,0 21 0,0 0 16,0 0-16,0 0 0,1 0 15,-1 42-15,0-21 0,0 0 0,-21 22 16,0-22-16,0 21 0,21 0 0,-21-20 16,21 20-16,-21 0 0,22 1 15,-22-1-15,21-21 0,0 21 0,-21-20 16,21-1-16,0 0 0,0 0 15,1 0-15,20-21 0,-21 0 0,21 0 16,-20 0-16,20 0 0,0 0 0,1-21 16,-1 0-16,-21 0 0,21 0 0,1-1 15,-1-20-15,-21 21 0,22-21 16,-22-1-16,0 22 0,0-21 0,-21-1 16,0 22-16,0 0 0,0-21 0,0 21 15,-21 21-15,0-22 0,0 22 0,-22 0 16,22 0-16,0 0 15,-21 0-15,20 22 0,-20-1 0,21 0 16,-21 0-16,20 0 0,1 22 0,0-22 16,0 21-16,0 0 0,21 1 0,-21-22 15,21 21-15,0-21 0,0 22 0,0-22 16,0 0-16,0 0 0,21-21 16,0 21-16,0-21 0,0 0 0,0 0 15,1 0-15,20-21 0,-21 21 0,0-21 16,0 0-16,1 0 0,20 0 0,-21-22 15,0 22-15,-21-21 0,21 21 16,-21-22-16,22 22 0,-22-21 0,0 21 16,0-1-16,0 1 0,0 0 0,21 21 15,-21 21 1,0 0 0,0 1-16,0-1 0,0 21 0,0-21 15,0 0-15,21 22 0,-21-22 0,21 21 16,-21-21-16,21 1 0,0 20 0,1-42 15,-1 21-15,0 0 0,21-21 0,-21 0 16,1 0-16,20 0 0,-21 0 16,0 0-16,22 0 0,-22 0 0,0-21 15,0 0-15,21 0 0,-20 0 16,-22-1-16,21-20 0,-21 21 0,21 0 16,-21-22-16,0 22 0,0 0 0,0 0 15,0 0-15,0 0 0,0 42 31,0 0-31,0 0 0,-21 0 16,21 0-16,0 22 0,0-22 0,-21 21 16,21-21-16,0 1 0,0-1 15,-22 0-15,22 0 0,0 0 0,0 0 16,22-21 0,-1 0-1,-21-21-15,21 0 16,0 0-16,0 0 0,-21 0 15,21-1-15,-21-20 0,22 21 0,-1 0 16,-21 0-16,21-1 0,0 22 16,-21 22-1,21-1-15,-21 0 0,0 0 16,0 0-16,21 0 0,-21 22 16,0-22-16,0 0 0,22 0 0,-1 0 15,0-21-15,0 22 0,0-1 0,0 0 16,1-21-16,-1 21 0,21-21 0,-21 0 15,22 0-15,-1 0 0,0 0 0,-21 0 16,22-21-16,-1 0 16,0 21-16,1-21 0,-22-1 0,21-20 15,-21 21-15,1 0 0,-1-22 0,-21 1 16,0 21-16,0-21 0,0-1 0,0 1 16,0 21-16,0 0 0,0-22 0,-21 22 15,-1 0-15,1 21 16,0 0-16,0 0 0,0 0 0,0 21 15,-1-21-15,1 21 0,0 0 0,0 22 16,0-22-16,0 21 0,21 1 0,0-1 16,-22-21-16,22 21 0,0 1 0,0-22 15,0 21-15,0-21 16,0 1-16,0-1 0,22 0 0,-1 0 0,0-21 16,21 0-16,-21 0 15,1 0-15,-1 0 0,0 0 0,21-21 16,-21 0-16,1 0 0,-1-22 0,21 22 15,-21-21-15,0-1 0,1-20 16,-1 21-16,0-22 0,0 1 0,0-1 16,-21 1-16,21-1 0,-21 1 0,22-1 15,-22-21-15,0 22 0,0-1 0,21 1 16,-21-1-16,0 22 0,0 0 16,0 21-16,0-1 0,0 1 0,0 0 15,-21 42 1,21 0-16,-22 1 0,22 20 15,0 0-15,-21 1 16,21 20-16,-21-21 0,21 22 0,-21-1 16,21 1-16,0-1 0,0 1 0,0-1 15,-21 1-15,21-1 0,0 1 0,0-22 16,0 22-16,0-22 0,0 0 16,21 1-16,-21-22 0,21 21 0,0-21 15,0 1-15,1-1 0,-1-21 0,0 0 16,0 21-16,21-21 0,-20 0 0,20 0 15,-21-21-15,21 21 0,1-21 0,-22-1 16,21-20-16,1 21 0,-1-21 16,0-1-16,1 1 0,-1 0 15,0-1-15,1 1 0,-22-22 0,21 1 16,-21 21-16,0-22 0,1 1 0,-22-1 16,0 1-16,21-1 0,-21 1 0,0 20 15,0-20-15,0 20 0,0 22 16,0-21-16,0 21 0,0 0 0,0-1 15,-21 22-15,-1 0 16,22 22-16,-21 20 0,0-21 16,21 43-16,0-22 0,-21 21 15,21 1-15,-21-1 0,21 1 0,0-1 16,-21 1-16,21-1 0,0 1 16,0-1-16,0-20 0,0 20 0,0-20 15,0-1-15,0 0 0,0-21 16,21 22-16,0-22 0,0 0 0,0 0 15,0-21-15,22 0 0,-22 0 0,21 0 16,-21 0-16,22 0 0,-22-21 0,21 0 16,-21 0-16,1 0 0,20-22 0,-21 22 15,0-21-15,0 21 0,-21-22 16,0 22-16,22-21 0,-22 21 0,0-1 16,-22 44-1,22-1 1,-21 0-16,21 0 0,0 0 0,-21 22 15,21-22-15,0 21 0,0-21 16,0 0-16,0 1 0,0 20 0,0-21 16,0 0-16,0 0 0,21-21 15,0 0-15,1 0 0,-1 0 0,0 0 16,0 0-16,0-21 0,0 21 0,1-21 16,-1 0-16,0 0 0</inkml:trace>
  <inkml:trace contextRef="#ctx0" brushRef="#br0" timeOffset="6411.05">17251 3366 0,'0'-22'16,"0"1"-16,21 21 0,0-21 0,-21-21 15,21 21-15,0-1 0,-21-20 0,22 21 16,-22-21-16,0 20 0,0-20 0,0 0 16,0-1-16,0 1 0,0 0 15,-22 21-15,22-22 0,-21 22 0,0 0 16,0 0-16,0 21 0,0 0 0,-22 0 16,22 0-16,0 21 0,-21 0 0,20 0 15,1 22-15,-21-22 0,21 21 16,0 0-16,-1 1 0,1 20 0,0-20 15,21-1-15,-21 21 0,21-20 16,0-1-16,0 0 0,0 1 0,0-22 16,0 0-16,21 0 0,0 0 15,0 1-15,1-22 0,-1 0 0,0 0 16,0 0-16,0 0 0,0 0 0,1-22 16,-1 1-16,21 0 0,-21 0 15,0 0-15,1 0 0,-1-22 0,0 22 16,-21-21-16,0 21 0,21-22 0,-21 1 15,0 21-15,0-22 0,0 22 0,0 0 16,0 0-16,0 0 16,0 42-1,0 0-15,0 0 16,0 22-16,0-22 0,0 21 0,21 0 16,-21 1-16,0-22 0,21 21 15,1 1-15,-22-22 0,21 0 0,0 0 16,0 0-16,0 0 0,0 1 0,1-1 15,20-21-15,-21 0 0,0 0 0,0 0 16,22 0-16,-22 0 0,0-21 16,21-1-16,-20 1 0,-1 0 15,0 0-15,0 0 0,0-22 0,22 1 0,-22 0 16,0-1-16,0 1 0,0-21 16,0-1-16,1 22 0,-1-22 15,0 1-15,0-1 0,0 1 0,-21-1 16,0 22-16,0 0 0,0-1 0,0 22 15,0 0-15,0 0 0,0 42 32,0 21-32,0-21 0,0 22 15,-21-1-15,21 22 0,0-22 0,0 21 16,-21-20-16,21 20 0,0 1 16,0-1-16,0-20 0,0 20 0,-21 1 15,21-22-15,0 0 0,0 1 0,0-1 16,0-21-16,0 21 0,21-20 15,-21-1-15,21 0 0,0-21 16,0 21-16,1-21 0,-1 0 0,0 0 16,0 0-16,0 0 0,22-21 0,-22 21 15,0-21-15,21 0 0,-21-1 0,22-20 16,-22 21-16,21 0 0,-21-22 16,1 1-16,-1 0 0,0 21 0,0-22 15,-21 1-15,0 0 0,0 20 0,0 1 16,0 0-16,0 0 0,-21 21 31,0 21-31,21 0 16,-21 0-16,21 1 0,-22-1 15,22 0-15,0 21 0,0-21 16,0 1-16,0 20 0,0-21 0,0 0 16,0 0-16,0 22 0,0-22 0,0 0 15,0 0-15,22 0 0,-1-21 16,0 0-16,0 0 0,0 0 15,0 0-15,1 0 0,-1 0 0,0 0 16,0 0-16,21-21 0,-20 0 0,20 0 16,-21 0-16,0-22 0,22 22 0,-22-21 15,0 21-15,0-22 0,0 22 16,0 0-16,-21-21 0,0 21 16,0-1-16,-21 22 15,0 22 1,21-1-1,-21-21-15,21 21 0,0 0 0,0 0 16,0 0-16,0 1 0,21-1 16,0 0-16,-21 0 0,0 0 15,21 0-15,-21 1 16,0-1-16,22-21 0,-22 21 0,0 0 16,0 0-16,21-21 15,-21 21-15,21-21 0,0 0 0,0 22 16,0-22-16,1 0 0,-1 0 15,0 0-15,0 0 0,0 0 16,0 0-16,22-22 0,-22 1 0,21 21 16,-21-21-16,22 0 0,-22-21 0,21 20 15,-21-20-15,22 21 0,-22-21 16,0-1-16,0-20 0,22 20 0,-22 1 16,0-21-16,0 20 0,0-20 0,-21 20 15,21 1-15,-21 0 0,22-1 0,-22 1 16,0 21-16,0 0 0,0 0 15,0-1-15,0 44 32,-22-1-32,1 0 15,0 21-15,21 1 0,-21-1 16,0 0-16,21 1 0,-21 20 0,21-21 16,0 1-16,-22 20 0,1-20 0,21-1 15,-21 21-15,21-20 0,0-1 16,0-21-16,0 22 0,0-1 0,0-21 15,0 0-15,0 0 0,0 1 0,0-1 16,0 0-16,21-21 0,0 21 0,1-21 16,-1 0-16,0 0 15,0 0-15,0 0 16,0 0-16,1 0 16,-1-21-16,0 0 0,0 0 0,-21-1 0,21 1 15,0 0-15,-21 0 16,0-21-16,22 20 0,-1-20 0,-21 21 15</inkml:trace>
  <inkml:trace contextRef="#ctx0" brushRef="#br0" timeOffset="6870.79">19516 2900 0,'0'0'15,"-22"0"-15,1 0 0,42 0 31,1 0-15,20 0-16,-21 0 0,21 0 0,1-21 16,-22 21-16,21 0 0,1 0 15,-1-21-15,0 21 0,-21 0 0,22 0 16,-22-22-16,21 22 0,-21 0 0,1 0 16,-1 0-16,0 0 0,-21-21 234</inkml:trace>
  <inkml:trace contextRef="#ctx0" brushRef="#br0" timeOffset="10090.77">7175 4001 0,'0'0'0,"-21"0"0,0 0 16,0 0-1,21-22-15,21 22 47,0 0-47,0 0 0,1 0 16,-1 0-16,0 0 0,21 0 0,-21 0 15,22 0-15,-1 0 0,0 0 16,1 0-16,-1 0 0,22 0 0,-1 0 16,1 0-16,-1 22 0,1-22 0,-1 0 15,1 0-15,-1 21 0,22-21 16,-22 0-16,1 0 0,-1 0 16,22 21-16,-22-21 0,22 0 0,0 0 15,-1 0-15,22 0 0,-21 0 16,0 0-16,-1 21 0,22-21 0,-21 0 15,-1 0-15,22 0 0,-21 0 0,21 0 16,0 0-16,-1 0 0,1 21 16,0-21-16,0 0 0,-21 0 0,20 0 15,-20 21-15,21-21 0,0 0 0,-22 0 16,22 0-16,-21 0 0,21 0 0,0 0 16,-22 22-16,1-22 0,21 0 15,-22 0-15,1 0 0,21 0 0,0 0 16,-22 0-16,22 0 0,-21 0 0,21 21 15,-22-21-15,22 21 0,-21-21 16,0 0-16,-1 0 0,22 21 16,-21-21-16,21 0 0,-1 0 0,-20 21 15,21-21-15,-21 0 0,20 0 0,-20 21 16,21-21-16,0 0 0,-22 0 16,22 22-16,0-22 0,0 0 0,0 0 15,-22 0-15,22 0 0,0 0 0,-21 21 16,21-21-16,-22 0 0,22 0 0,0 0 15,-21 0-15,20 0 0,1 21 16,0-21-16,-21 0 0,21 0 16,-22 0-16,22 0 0,-21 0 0,21 0 15,-1 21-15,1-21 0,-21 0 0,21 0 16,0 0-16,-22 21 0,22-21 16,-21 0-16,21 0 0,-22 0 0,22 0 15,0 0-15,-21 0 0,20 0 0,1 0 16,-21 0-16,0 0 0,20 0 15,-20 0-15,0 0 0,-1 0 0,-20 0 16,21 0-16,-1 0 0,1 0 0,0 0 16,-1 0-16,1 0 0,0 0 0,-22 0 15,22 0-15,-1 0 0,-20 0 16,-1 0-16,22 0 0,-21 0 16,20 0-16,-20 0 0,20 0 0,-20 0 15,21 0-15,-22 0 0,1 0 16,-1 0-16,22 0 0,-22 0 0,1 0 15,-22 0-15,22 0 0,-22 0 0,21 0 16,-20 0-16,-1 0 0,0 0 0,1 0 16,-1 0-16,0 0 0,-20 0 15,20 0-15,-21-21 0,0 21 0,0 0 16,1 0-16,-1 0 0,0 0 0,0 0 16,0-21-1,-21 0 48,0 0-48,-21-1-15</inkml:trace>
  <inkml:trace contextRef="#ctx0" brushRef="#br0" timeOffset="11138.98">18605 3175 0,'0'-21'16,"22"21"-16,-1-21 0,0 21 15,-21-21-15,0-1 16,0 1-16,0 0 15,0 0 1,0 0 15,-21 21 1,0 0-32,21 21 15,-22 0-15,1-21 16,0 21-16,21 0 0,-21-21 0,21 22 15,-21-1-15,21 0 0,-21 0 0,21 0 16,0 0-16,0 1 0,-22-1 16,22 0-16,0 0 0,0 0 15,0 0 1</inkml:trace>
  <inkml:trace contextRef="#ctx0" brushRef="#br0" timeOffset="12099.87">18796 3302 0,'0'-21'0,"21"21"16,-21-21-1,21 21 1,0-21-16,-21-1 16,0 1-16,22 21 0,-22-21 15,21 21-15,-21-21 0,0 0 0,21 0 16,-21-1-16,21 22 16,-21-21-16,0 0 15,0 0 1,0 42 31,-21 0-47,0 0 15,21 1-15,0-1 16,0 0-16,0 0 0,0 0 16,-21-21-16,21 21 15,0 1-15,21-22 47,0 0-31,0 0-16,0-22 15,-21 1 1,21 21-16,1 0 0,-22-21 16,21 21-16,-21-21 0,21 0 15,0 21 1,-21 21 31,0 0-32,0 0-15,0 0 0,-21 1 16,21-1-16,-21 0 0,21 21 0,0-21 16,-21 1-16,21-1 0,0 0 0,0 0 15,0 0-15,0 0 0,0 1 16,0-1-16,0 0 15,21-21-15,0 0 0,0 21 16,0-21-16,0 0 0,1 0 16,-1 0-16,0-21 15,0 21-15,-21-21 0,0 0 0</inkml:trace>
  <inkml:trace contextRef="#ctx0" brushRef="#br0" timeOffset="28263">13674 7006 0,'0'0'0,"-22"-42"0,22 21 15,-21 0-15,21-1 0,-21 1 16,21 0-16,-21 0 0,21 0 16,-21 21-16,0 0 0,-1 0 15,22 21-15,0 0 16,-21 0-16,21 0 0,0 22 15,0 20-15,-21 1 0,21-1 0,0 22 16,0 21-16,-21-22 0,0 1 0,0 21 16,-1 0-16,1 0 0,0-1 15,0 22-15,0-21 0,0 0 0,-1 21 16,1 0-16,0-21 0,0 21 0,0 0 16,0 0-16,-1 0 0,1-21 0,-21 21 15,21 0-15,0 0 0,-1-21 16,1 21-16,0-22 0,0 1 0,0 0 15,0 0-15,-1 0 0,1-22 0,0 1 16,0 0-16,0-1 0,0-20 0,-1-22 16,1 22-16,21-22 0,0-21 0,-21 0 15,21 1-15,-21-22 0,21-22 16,-21-20-16,21 0 16,0-1-16,0-20 0,0-1 0,0-20 15,0-1-15,0 0 0</inkml:trace>
  <inkml:trace contextRef="#ctx0" brushRef="#br0" timeOffset="29238.95">14224 7303 0,'0'0'0,"63"0"0,1 0 0,21 0 16,-22 0-16,1 0 0,20 0 15,1 0-15,21-22 0,0 22 0,21-21 16,0 0-16,0 0 0,0 21 16,0-21-16,21 0 0,0-1 0,0 22 15,21-21-15,-20 0 0,20 0 0,-21 21 16,21-21-16,1 21 0,-22-21 0,21 21 16,-21-22-16,1 22 0,-1-21 15,0 21-15,0-21 0,0 21 0,-21 0 16,0-21-16,0 21 0,0 0 0,-21 0 15,0 0-15,0 0 0,0 0 16,-22 0-16,22 0 0,-21 0 16,-1 0-16,-20 0 0,21 21 0,-22-21 15,-21 21-15,22 0 0,-22-21 0,1 22 16,-22-1-16,21 0 0,-21 21 16,0-21-16,-21 22 0,0-1 0,0 0 15,0 22-15,0-22 0,0 22 0,0-1 16,-21 1-16,0-1 0,21 22 0,-21 0 15,0-1-15,0 1 0,-1 0 16,1 20-16,0-20 0,0 0 0,0 21 16,21-22-16,-21 22 0,21-21 0,-22 21 15,22-22-15,0 22 0,0-21 16,0 21-16,0-22 0,-21 22 0,21-21 16,0 21-16,-21-22 0,21 22 15,0-21-15,0-1 0,-21 1 0,0 0 16,21-1-16,-21 1 0,-1 0 0,1-1 15,0-20-15,0-1 0,0 1 0,0-1 16,-1 1-16,-20-22 0,21 22 0,-21-22 16,20 0-16,-20 1 0,0-1 0,21 0 15,-22 1-15,1-22 0,0 21 16,-1-21-16,1 22 0,0-22 0,-22 0 16,22 21-16,-22-20 0,1-1 0,-1 0 15,-20-21-15,-1 21 0,0-21 16,1 0-16,-22 21 0,0-21 0,0 0 15,0 0-15,-21 0 0,0 0 0,0 0 16,0 0-16,-21 0 0,-148 0 16,126-21-16,22 21 0,-21 0 15,0 0-15,-1-21 0,1 21 0,-22 0 16,1-21-16,-1 21 0,1-21 0,-1 21 16,1 0-16,-1-22 0,1 22 0,-1 0 15,1-21-15,21 21 0,-22 0 0,22-21 16,-1 21-16,1-21 0,21 21 15,21 0-15,0 0 0,0-21 0,21 21 16,21 0-16,1-21 0,-1 21 16,22 0-16,-1-22 0,22 1 0,-1 21 15,1-21-15,21 0 0,0 0 0,21 0 16,0-1-16,0 1 0,21 0 16</inkml:trace>
  <inkml:trace contextRef="#ctx0" brushRef="#br0" timeOffset="29647.72">15219 8721 0,'0'0'0,"-21"0"0,-1-21 15,1 21 1,0 21 0,21 21-16,-21-21 0,0 22 0,0-1 15,21 0-15,-22 22 0,1-1 0,21-20 16,-21 20-16,0 1 0,21-1 15,-21 22-15,21-22 0,0 1 16,-21 20-16,-1-20 0,22-1 0,-21 1 16,21-1-16,0 1 0,-21-22 0,21 22 15,-21-22-15,0-21 0,21 22 0,0-22 16,0 0-16,-21 0 0,21 0 16,0 0-16,0-42 15,0 0-15,21 0 0,0 0 16</inkml:trace>
  <inkml:trace contextRef="#ctx0" brushRef="#br0" timeOffset="30351.02">14922 8721 0,'-21'-21'15,"42"21"1,22 0 0,-22 0-16,21 0 0,1 0 0,20 0 15,-21 0-15,22 0 0,21 0 16,-22 0-16,1 0 0,20 0 0,-20 0 16,20 0-16,1 0 0,0 0 15,21 0-15,-1-22 0,1 1 0,-21 21 16,21-21-16,0 21 0,-22 0 0,22-21 15,-21 21-15,-1 0 0,1-21 0,0 21 16,-1 0-16,-20 0 0,21 0 16,-22 0-16,1 0 0,-22 0 0,21 0 15,-20 0-15,-1 0 0,-21 0 0,22 0 16,-22 0-16,0 0 0,0 0 0,-21 21 16,0 0-16,0 0 15,0 0-15,0 1 0,0-1 0,0 21 16,0-21-16,0 22 0,0-1 15,-21-21-15,0 21 0,0 1 0,-1-1 16,1 0-16,0 1 0,0-1 0,0 0 16,0 1-16,21-1 0,-22 0 15,1 22-15,0-22 0,21 1 0,0-1 16,-21 21-16,21-20 0,-21-1 0,21 0 16,0 1-16,0-1 0,0-21 0,0 22 15,0-1-15,0-21 0,0 0 0,0 22 16,-21-22-16,21 0 0,-22 0 15,1 0-15,0 0 0,21 1 0,-21-22 16,0 21-16,0 0 0,-22-21 0,22 21 16,-21-21-16,-1 0 0,1 0 0,0 0 15,-22 0-15,1 0 0,-1 0 16,1 0-16,-22 0 0,-21 0 0,0 0 16,1 0-16,-1 0 0,0 0 15,-21 0-15,21 0 0,0 0 0,0 0 16,1 0-16,-1 0 0,0 0 0,21 0 15,-21 0-15,22 0 0,20 0 0,-20 0 16,20 0-16,22-21 0,-1 0 0,1 21 16,21-21-16,0-1 0,0 1 15,21 0-15,0-21 0,0-1 16,0 1-16</inkml:trace>
  <inkml:trace contextRef="#ctx0" brushRef="#br0" timeOffset="30890.72">13716 7535 0,'0'0'0,"-21"-21"16,21 0-16,21 21 16,0-21-16,21 21 0,1 0 15,20-21-15,1 0 0,-1 21 0,22-22 16,0 22-16,20-21 0,-20 21 0,0-21 15,21 0-15,-1 21 0,1-21 0,0 0 16,0 21-16,0-22 0,-22 22 16,22 0-16,-21-21 0,-22 21 0,1 0 15,-22 0-15,1 0 0,-1 0 0,-21 0 16,-21 21 0,-21-21-1,0 0-15,0 0 0,-1 0 0</inkml:trace>
  <inkml:trace contextRef="#ctx0" brushRef="#br0" timeOffset="31979.28">14647 7430 0,'0'0'0,"0"21"0,-21-21 15,21 21-15,-21-21 16,0-21 0,21 0-16,-21-1 15,21 1-15,0 0 0,0 0 0,0 0 16,0 0-16,0-22 0,0 22 0,0-21 15,0 21-15,21-22 0,0 1 16,0 21-16,0-22 0,22 1 16,-22 0-16,21 21 0,0-22 0,22 1 15,-1 0-15,1-1 0,-1 1 16,22 21-16,0-22 0,-22 1 0,43 0 16,-21 21-16,-22-22 0,22 22 0,0 0 15,20-21-15,-20 20 0,0 22 16,21-21-16,-22 0 0,22 21 0,-21 0 15,-1 0-15,1 0 0,0 0 0,-22 21 16,22 0-16,-22 1 0,1-1 16,-1 21-16,-20-21 0,20 22 0,1-1 15,-22 0-15,0 1 0,1 20 16,-1-21-16,0 22 0,-20-22 0,-1 22 16,0-1-16,0 1 0,-21-1 15,0 1-15,0-1 0,0 1 0,0 20 16,-21-20-16,0-1 0,0 1 0,-22-1 15,22 1-15,-21-1 0,-1 1 16,1-1-16,0 1 0,-1-1 0,1 1 16,0-1-16,21-20 0,-22-1 0,1 0 15,21 1-15,-22-1 0,22 0 0,-21-20 16,21-1-16,-22 0 0,22 0 0,0 0 16,0 0-16,-21 1 0,20-22 15,1 21-15,0-21 16,0 0-16,0 0 15,21-21-15,-21-1 0,21 1 16,0 0-16,0 0 0,0 0 16,0 0-16,0-1 0,-22-20 15,22 21-15,0 0 0,-21 0 0,21-22 16,0 22-16,-21-21 0,21 21 0,-21-1 16,0 1-16,21 0 0,0 0 0,0 0 15,-21 0-15,-1-1 16,22 44-1,22-1 1,-1 0-16,-21 0 16,21 21-16,-21-20 0,21 20 15,0-21-15,-21 21 0,21-20 0,-21 20 16,0-21-16,22 21 0,-22-20 0,0 20 16,0-21-16,0 21 0,0-20 0,0-1 15,0 21-15,0-21 0,0 0 16,0 1-16,0-1 0,0 0 15,0 0-15,21-21 16,0 0 0,0-21-16,0 0 15,0 0-15,1-1 0,-1 1 0,21 0 16,0 0-16,-20 0 0,20-22 16,0 22-16,1 0 0,-1-21 0,0 21 15,1-1-15,-1-20 0,0 21 16,1 0-16,-1 0 0,-21-1 0,21 1 15,-20 0-15,-1 21 0,0 0 0,0-21 16</inkml:trace>
  <inkml:trace contextRef="#ctx0" brushRef="#br0" timeOffset="66243.31">6350 13166 0,'0'-21'32,"0"-1"-17,0 1 1,0 0 0,0 0-16,0 0 15,0 0 1,-21-1-16,0 22 0,-1 0 15,22-21-15,-21 21 0,0 0 0,0 0 16,0 0-16,0 0 0,-1 0 16,-20 0-16,21 0 0,-21 0 0,20 21 15,1 1-15,-21-22 0,21 21 0,0 0 16,-22 0-16,22 0 0,0 22 16,21-22-16,-21 0 0,21 21 0,0 1 15,-21-22-15,21 21 0,0-21 16,0 22-16,0-1 0,0 0 15,0-21-15,0 22 0,0-1 0,21-21 16,0 22-16,0-22 0,-21 0 16,21 0-16,0 0 0,1 0 0,-1-21 15,-21 22-15,21-22 0,0 0 0,0 0 16,0 0-16,1 0 0,-1 0 16,-21-22-16,21 1 0,0 0 0,0 0 15,0-21-15,1 20 0,-1-20 0,0 0 16,0-1-16,0 1 0,0 0 15,-21-1-15,22 1 0,-1 0 0,0-22 16,-21 22-16,21-22 0,-21 1 16,21 21-16,0-22 0,-21 1 15,0-1-15,0 22 0,0-1 0,0 1 16,0 0-16,0 21 0,0-22 0,0 22 16,0 0-16,0 0 0,0 0 15,0-1-15,0 1 0,0 0 16,-21 21-16,0 0 15,0 0-15,21 21 16,-21 0-16,21 1 0,-21-1 0,21 0 16,0 21-16,0 1 0,0-1 15,0 0-15,0 1 0,0 20 0,0 1 16,0-22-16,0 21 0,0 1 16,0-22-16,0 22 0,0-22 15,0 0-15,0 22 0,0-22 0,21 1 16,0-1-16,-21 0 0,0 1 0,0-1 15,21-21-15,0 21 0,-21-20 16,21 20-16,1-21 0,-22 0 0,21 0 16,0 1-16,0-1 0,0-21 0,0 21 15,1-21-15,-1 0 0,0 0 16,0 0-16,0 0 0,0 0 0,1 0 16,-1-21-16,0 0 0,0-1 0,0 1 15,0 0-15,1 0 0,-1-21 0,0 20 16,0-20-16,0 0 15,0-1-15,1 22 0,-22-21 0,0 21 16,0-22-16,0 22 0,0 0 0,0-21 16,0 21-16,0-1 0,0 1 15,0 0-15,-22 21 16,1 0 0,21 21-16,-21 0 15,21 1-15,-21-22 0,21 21 0,0 0 16,0 0-16,0 0 0,0 0 15,0 1-15,0-1 0,21-21 32,0 0-17,0 0-15,1 0 0,-1-21 16,0-1-16,0 22 0,0-21 16,0 21-16,1-21 0,-1 0 0,0 21 15,0-21-15,0 21 0,0-21 0,1 21 16,-22-22-16,21 22 15,-21 22 17,0-1-17,0 0-15,0 0 16,0 0-16,0 0 0,0 1 0,0 20 16,0-21-16,0 21 0,0-20 15,0 20-15,-21-21 0,21 21 0,0-20 16,0-1-16,0 0 0,0 0 15,0 0-15,0 0 0,0 1 16,21-22-16,-21 21 0,21-21 0,0 0 16,0 0-16,0 0 15,1-21-15,-1-1 0,0 1 0,0 0 16,21 0-16,-20 0 0,-1 0 0,0-22 16,0 22-16,0 0 0,0-21 0,-21 20 15,22 1-15,-1-21 0,-21 21 16,21 0-16,-21-1 0,0 1 15,21 0 1,-21 42 0,0 0-1,0 1-15,-21-1 0,21 0 16,0 21-16,-21-21 0,21 1 16,0-1-16,-21 0 0,21 0 15,0 0-15,0 0 0,0 1 0,0-1 16,0 0-16,0 0 0,21-21 15,0 0 1,0 0-16,0 0 16,-21-21-16,0 0 15,0 0-15,21-1 0,-21 1 16,0 0-16,0 0 0,0-21 0,0 20 16</inkml:trace>
  <inkml:trace contextRef="#ctx0" brushRef="#br0" timeOffset="66535.14">7641 12933 0,'-21'0'15,"0"0"-15,0 21 0,-1 0 16,22 0-16,0 1 0,0-1 16,0 0-1,22-21 1,-1-21-16,-21 0 15,21-1-15,0 1 16,-21 0-16,0 0 0,0 0 0,0 0 16,0-1-16,-21 22 15,0 0-15,0 22 16,-1-1 0,1 0-16,21 0 0,0 0 15,0 0-15,21-21 16</inkml:trace>
  <inkml:trace contextRef="#ctx0" brushRef="#br0" timeOffset="67974.59">8001 13293 0,'0'0'0,"0"-21"15,0-1 1,-21 22-16,21-21 16,0 0-1,0 0 1,21 21-16,0 0 16,0 0-16,0 0 0,1 21 15,-1 0-15,0 0 0,0 1 16,-21-1-16,21 0 0,-21 21 0,21-21 15,-21 22-15,0-1 0,0 0 16,0 1-16,0-1 0,0-21 0,0 22 16,0-1-16,0-21 0,0 21 0,0-20 15,0-1-15,0 0 0,0 0 16,0-42 0,0 0-1,0 0-15,0-1 0,0-20 0,0 21 16,22-21-16,-1-1 0,-21 22 15,21-21-15,0-1 0,0 22 16,0-21-16,-21 21 0,22 0 0,-1-22 16,0 22-16,0 21 0,-21-21 15,0 0-15,21 21 0,-21-21 16,0 42 0,0 0-1,0 0-15,0 0 0,-21 0 16,21 1-16,-21-1 0,21 0 0,0 0 15,0 21-15,0-20 0,-21 20 0,21-21 16,0 21-16,0-20 0,0-1 16,0 21-16,0-21 0,0 0 15,0 1-15,0-1 0,0 0 16,0 0-16,21-21 0,0 0 0,0 0 16,0 0-16,1 0 15,-1 0-15,0 0 0,0 0 0,0-21 16,22 21-16,-22-21 0,0 0 0,21-1 15,-21 1-15,1 0 0,20 0 16,-21 0-16,0-22 0,0 22 0,1 0 16,-1-21-16,-21 21 0,0-1 0,0 1 15,0 0-15,0 0 0,0 0 0,0 0 16,0-1-16,0 1 16,-21 21-1,-1 0-15,22 21 16,-21-21-16,21 22 0,0-1 0,-21 0 15,0 0-15,21 0 0,-21 0 16,21 22-16,0-22 0,0 0 0,0 21 16,0-20-16,0-1 0,0 21 0,0-21 15,0 0-15,0 1 0,0-1 16,0 0-16,21-21 0,0 21 0,0 0 16,0-21-16,1 0 0,-1 0 0,0 0 15,0 0-15,0 0 0,22 0 16,-22 0-16,0-21 0,0 0 15,21 0-15,-20 0 0,-1-1 0,0 1 16,0 0-16,21-21 0,-20 21 0,-22-22 16,21 1-16,0 21 0,-21-22 15,21 22-15,-21 0 0,0 0 0,0 0 16,0 0-16,0 42 47,-21 0-47,21 0 15,0 0-15,0 0 16,21-21 15,-21-21-31,21 21 16,0-21-16,-21 0 0,22 0 0,-1 21 16,0-21-16,-21-1 0,21 22 0,0-21 15,0 0-15,1 21 16,-1 0-1,0 0-15,-21 21 16,0 0 0,0 1-16,0-1 0,0 0 0,0 0 15,0 0-15,0 0 0,0 22 0,0-22 16,0 21-16,0-21 0,0 1 16,0 20-16,0-21 0,0 0 15,0 0-15,21 22 0,-21-22 16,0 0-16,21 0 0,0-21 15,1 0-15,-1 0 16,0 0-16,-21-21 16,21 0-16,0 0 0,0 0 15,-21-1-15,22 1 0,-1 0 0,0 0 16</inkml:trace>
  <inkml:trace contextRef="#ctx0" brushRef="#br0" timeOffset="68342.89">10329 13504 0,'0'0'0,"-21"0"0,0 22 0,21-1 15,-21-21-15,21 21 0,0 0 16,0 0-16,21-21 31,0 0-31,0 0 16,-21-21-16,21 0 0,1 21 15,-22-21-15,0 0 0,21-1 0,-21 1 16,0 0-16,0 0 16,-21 21 15,-1 0-31,22 21 15,-21 0-15,21 0 16,0 1-16,0-1 16</inkml:trace>
  <inkml:trace contextRef="#ctx0" brushRef="#br0" timeOffset="70266.83">10880 13716 0,'0'0'0,"21"-21"31,0 0-15,-21 0-16,42-1 0,-21 1 0,1 0 16,-1-21-16,21 21 0,-21-22 15,22 1-15,-22 0 0,21-1 0,-21 1 16,22 0-16,-1-1 0,-21 1 0,0 0 15,0-22-15,22 22 0,-43 21 16,21-22-16,-21 22 0,0 0 0,0 0 16,0 0-16,0-1 0,-21 22 15,0 0-15,-1 0 0,1 22 0,0-1 16,0 0-16,-21 0 16,20 0-16,1 0 0,0 1 0,0-1 15,21 0-15,0 0 0,0 21 0,0-20 16,0-1-16,0 0 0,21 0 15,-21 0-15,21 0 0,0 1 0,1-1 16,-1 0-16,0 0 0,0 0 0,0 0 16,0 1-16,1-1 0,-1 0 0,0 0 15,-21 0-15,0 0 0,0 1 16,0-1-16,0 0 0,0 0 0,0 0 16,-21 0-16,0 1 0,-1-1 0,1 0 15,-21-21-15,21 21 0,0-21 0,-22 0 16,22 0-16,-21 0 0,21 0 15,-1 0-15,-20-21 0,21 0 0,-21 0 16,20-1-16,1 1 0,0 0 16,0-21-16,0 21 0,0-1 0,-1-20 15,22 21-15,0 0 0,0 0 16,0-1-16,0 1 0,22 21 16,-1 0-1,0 0-15,0 0 0,-21 21 16,21 1-16,0-1 0,1 0 0,-1 0 15,-21 0-15,21 22 0,0-22 0,-21 0 16,21 21-16,0-21 0,-21 1 16,22 20-16,-1-21 0,0 0 15,-21 0-15,21 1 0,0-22 0,0 21 16,1-21-16,-1 0 0,0 0 0,0 0 16,21 0-16,1 0 15,-22-21-15,0-1 0,0 1 16,0 0-16,1-21 0,-1 21 0,0-22 15,0 1-15,0 0 0,0 20 0,1-20 16,-1 0-16,0-1 0,-21 22 16,0 0-16,21-21 0,-21 21 0,21-1 15,-21 1-15,0 42 47,0 1-47,-21-1 0,21 21 16,0-21-16,0 0 0,0 22 0,-21-22 15,21 21-15,-21 1 0,21-22 0,0 21 16,0-21-16,0 22 0,0-22 16,0 21-16,0-21 0,0 0 0,0 1 15,21-1-15,0-21 0,0 0 16,0 0-16,1 0 16,-1 0-16,0-21 0,0-1 0,21 1 15,-20 0-15,-1 0 0,0 0 0,0 0 16,21-22-16,-20 22 0,-1-21 15,0 21-15,0-22 0,0 22 0,0 0 16,1 0-16,-22 0 0,21-1 16,-21 1-16,21 0 0,-21 42 47,0 0-47,0 1 15,0-1-15,0 0 0,0 0 0,0 21 16,0-20-16,0-1 0,0 21 0,0-21 15,0 0-15,0 1 0,0-1 16,0 0-16,0 0 0,0 0 0,21 0 16,0-21-1,0 0-15,1 0 0,-1 0 16,0-21-16,0 0 0,0 21 0,0-21 16,1 0-16,-1 0 0,0-1 15,0-20-15,0 21 0,0-21 0,1 20 16,-22 1-16,21-21 0,0 21 0,0 0 15,-21-1-15,0 1 0,21 0 0,-21 0 16,21 21-16,-21-21 0,0 0 16,0 42 15,0 0-15,0 0-16,0 0 15,0 0-15,0 1 0,0-1 0,0 0 16,0 0-16,0 0 0,0 22 0,0-22 15,0 0-15,0 0 0,0 0 0,0 0 16,0 1-16,0-1 0,0 0 16,22-21-16,-1 21 0,0-21 15,0 0-15,0 0 0,0 0 0,1 0 16,-1 0-16,0 0 0,0-21 0,0 0 16,0 21-16,22-21 0,-22-22 15,0 22-15,0 0 0,0-21 16,1 20-16,-1 1 0,0-21 0,-21 21 15,21 0-15,0-1 0,-21 1 0,0 0 16,0 0-16,21 0 0,-21 0 16,22 21-16,-22-22 0,0 44 31,0-1-15,0 0-16,0 0 0,0 0 15,0 0-15,0 1 0,0-1 0,0 21 16,0-21-16,-22 0 0,22 22 0,0-22 15,0 0-15,0 0 0,0 0 0,0 1 16,0-1-16,0 0 0,22-21 16,-1 0-1,0 0-15,0 0 0,0 0 16,0-21-16,-21 0 0,22 21 0,-1-22 16,-21 1-16,21-21 0,-21 21 0,21 0 15,0-1-15,-21 1 0</inkml:trace>
  <inkml:trace contextRef="#ctx0" brushRef="#br0" timeOffset="70583.17">13335 12912 0,'0'0'0,"-21"0"16,0 0-16,21 21 15,-22 0-15,22 0 0,0 0 16,0 1-16,0-1 15,22-21 1,-1 0 0,0-21-16,-21-1 0,0 1 15,21 0-15,-21 0 0,0 0 0,0 0 16,0-1-16,0 1 0,0 0 16,0 0-16,-21 21 0,0 0 0,21-21 15,-21 21-15,-1 0 16,1 21-16,21 0 15,-21 0-15,21 0 0,0 1 0,0-1 16,0 0-16,-21 0 0,21 0 0,0 0 16,0 1-16</inkml:trace>
  <inkml:trace contextRef="#ctx0" brushRef="#br0" timeOffset="71054.89">13928 12594 0,'0'0'0,"21"-21"15,-21 42 32,0 22-31,0-22-16,0 21 0,0 0 0,0 1 15,0-1-15,-21 22 0,21-22 16,-22 21-16,1-20 0,21 20 0,-21 1 16,21-22-16,0 0 0,-21 22 0,21-22 15,-21 1-15,21-1 0,0 0 16,0-21-16,0 22 0,0-22 0,0 0 16,0 0-16,0 0 0,21-21 31,0-21-31,-21 0 15,0 0-15,21 0 0,-21 0 16,0-22-16</inkml:trace>
  <inkml:trace contextRef="#ctx0" brushRef="#br0" timeOffset="71276.78">13695 13272 0,'0'0'15,"0"21"-15,21-21 32,0 0-32,0 0 0,0 0 15,1 0-15,-1-21 0,21-1 0,-21 22 16,22 0-16,-1 0 0,-21-21 16,21 21-16,-20 0 0,-1-21 0,21 21 15,-21 0-15,0-21 0,1 21 0,-22-21 16,21 21-16</inkml:trace>
  <inkml:trace contextRef="#ctx0" brushRef="#br0" timeOffset="72075.32">14541 12996 0,'0'-21'15,"-21"21"1,0 0-16,0 21 0,0 1 16,0-1-16,21 0 15,-22 0-15,22 0 0,-21 22 0,21-22 16,-21 21-16,21-21 0,0 22 0,0-22 16,0 0-16,0 21 0,0-21 0,0 1 15,0-1-15,0 0 0,21 0 16,0 0-16,-21 0 0,22 1 15,-1-22-15,0 0 0,0 0 0,0 0 16,0 0-16,1 0 0,20 0 0,-21-22 16,0 1-16,22 0 0,-22 0 15,0 0-15,21 0 0,-21-1 0,1-20 16,20 0-16,-21-1 0,0 1 0,0 0 16,1-1-16,-1 1 0,-21-21 0,0 20 15,0-20-15,21 20 0,-21-20 16,0 21-16,0-1 0,0 22 0,0-21 15,0 21-15,0-1 0,0 1 0,0 0 16,-21 21-16,0 0 16,21 21-1,0 0-15,0 22 0,-22-22 16,22 21-16,0 1 0,0-1 0,0 0 16,0 22-16,0-22 0,0 0 0,0 22 15,0-22-15,-21 1 0,21-1 16,0 0-16,0-21 0,0 22 0,-21-1 15,21-21-15,0 0 0,-21 1 0,21-1 16,0 0-16,0 0 0,0 0 0,-21-21 31,21-21-31,-21 21 16,21-21-16,0 0 0,0 0 0,0-1 16,0 1-16,0 0 0,0 0 15,21-21-15,21 20 0,-21 1 0,0-21 16,22 21-16,-22 0 0,21-1 15,1 22-15,-1-21 0,0 21 0,-21 0 16,22 0-16,-1 0 0,-21 0 0,0 21 16,22 1-16,-22-1 0,-21 0 0,0 0 15,0 21-15,0-20 0,0-1 16,0 21-16,0-21 0,-21 22 0,0-1 16,-1-21-16,1 21 0,0-20 0,0-1 15,0 0-15,0 0 0,-1 0 0,1 0 16,0-21-16,21-21 31,21-21-31,22 21 16,-22 0-16</inkml:trace>
  <inkml:trace contextRef="#ctx0" brushRef="#br0" timeOffset="72407.13">15557 12679 0,'0'0'0,"0"-21"31,22 21-16,-1 0-15,21 0 0,-21 0 16,0 0-16,22-21 0,-1 21 0,-21 0 16,22 0-16,-1 0 0,0 0 0,1 0 15,-1 0-15,0 0 0,-21 0 0,22 0 16,-22 0-16,0 0 0,-42 0 31,0 0-15,0 0-16,-1 0 0,1 0 0</inkml:trace>
  <inkml:trace contextRef="#ctx0" brushRef="#br0" timeOffset="72671.48">15790 12700 0,'0'0'0,"0"21"0,-21 0 15,21 1-15,0-1 0,0 0 16,0 21-16,0-21 0,-21 22 15,21-1-15,0 0 0,-21 1 0,21-1 16,0 0-16,0 1 0,-21-1 0,21-21 16,-22 22-16,22-1 0,-21 0 15,21 1-15,0-22 0,-21 21 0,21-21 16,-21 0-16,21 1 0,-21-1 0,21 0 16,0 0-16,0-42 31,0 0-31,0 0 15,21-1-15,0 1 0</inkml:trace>
  <inkml:trace contextRef="#ctx0" brushRef="#br0" timeOffset="73088.24">16065 13102 0,'0'21'16,"0"1"-1,-21-1-15,21 0 0,0 0 16,-21 0-16,0 0 0,21 1 0,0-1 16,0 21-16,0-21 0,0 0 0,0 1 15,0 20-15,0-21 0,0 0 0,0 0 16,0 1-16,0-1 0,21 0 16,0-21-16,0 21 15,1-21-15,-1 0 0,0 0 0,21 0 16,-21-21-16,22 0 0,-22 0 0,21-1 15,1 1-15,-22 0 0,21 0 0,-21 0 16,0-22-16,1 22 0,-1-21 16,-21 21-16,0-22 0,0 1 0,0 21 15,0-21-15,-21 20 0,-1 1 0,1 0 16,0 21-16,-21 0 0,21 0 0,-22 0 16,22 0-16,-21 0 0,21 21 15,-22-21-15,22 21 0,0 1 0,-21-1 16,20 0-16,1 0 0,0-21 0,0 21 15,21 0-15,0 1 0,0-1 16</inkml:trace>
  <inkml:trace contextRef="#ctx0" brushRef="#br0" timeOffset="73399.06">16827 13229 0,'0'0'0,"22"43"15,-22-22-15,0 0 16,0 0 0,21-21 15,-21-21-31,0 0 15,0 0-15,0-1 0,0 1 16,0 42 31,0 1-31,-21-22-16</inkml:trace>
  <inkml:trace contextRef="#ctx0" brushRef="#br0" timeOffset="75230.91">18034 13356 0,'0'0'0,"-21"0"15,21-21 17,0 0-32,21 0 0,-21 0 15,21-1-15,0 1 0,0 0 16,-21 0-16,0-21 0,0 20 0,0 1 15,0-21-15,0 21 0,0 0 0,0-22 16,0 22-16,-21 0 0,0 0 16,0 0-16,0-1 0,0 22 15,-1 0-15,1 0 0,0 0 0,0 0 16,0 22-16,-22-1 0,22 0 0,0 0 16,-21 0-16,21 22 0,-1-1 0,1-21 15,0 21-15,0 1 0,0-22 16,0 21-16,-1 1 0,22-22 0,0 0 15,0 21-15,0-21 0,0 1 0,0-1 16,0 0-16,22-21 0,-1 0 16,0 0-16,0 0 0,0 0 0,0 0 15,1 0-15,-1-21 0,0 21 16,0-21-16,0-1 0,0 1 16,1 0-16,-1 0 0,0 0 0,0 0 15,0-1-15,-21 1 0,0-21 0,21 21 16,-21 0-16,0-22 0,22 22 15,-22 0-15,0 0 0,0 0 16,0 42 0,0 0-1,0 0-15,0 21 0,0-20 16,0-1-16,0 0 0,0 21 0,0-21 16,0 1-16,0 20 0,0-21 0,0 0 15,0 0-15,0 1 0,21-22 0,0 21 16,-21 0-16,21-21 15,0 0-15,0 0 0,1 0 16,-1 0-16,0 0 0,0 0 0,21-21 16,-20 0-16,-1-1 0,0 1 0,21 0 15,-21 0-15,22 0 0,-22-22 0,0 1 16,21 0-16,-20-1 0,-1 1 16,0-21-16,0 20 0,0-20 0,0-1 15,1 22-15,-1-22 0,-21 22 0,0 0 16,0-1-16,0 22 0,0-21 0,0 21 15,0 0-15,0-1 16,-21 22 0,-1 22-1,22-1-15,-21 0 0,21 21 0,-21 1 16,21-1-16,-21 0 0,21 1 16,0-1-16,0 21 0,0-20 0,0 20 15,0-20-15,-21-1 0,21 0 0,0 1 16,0-1-16,0 0 0,0 1 0,0-22 15,0 21-15,0-21 0,0 0 16,0 1-16,0-1 0,21 0 0,-21 0 16,21-21-16,0 21 0,0-21 0,1 21 15,-1-21-15,0 0 0,0 0 0,0 0 16,0 0-16,1-21 0,-1 0 16,21 0-16,-21 21 0,0-21 15,1 0-15,-1-1 0,0 1 0,0 0 16,0-21-16,0 21 0,-21-1 0,22 1 15,-22-21-15,0 21 0,0 0 0,0-1 16,0 1-16,0 0 0,0 0 16,0 0-16,0 42 31,-22 0-31,1 0 0,0 0 16,21 1-16,0 20 0,0-21 15,-21 0-15,21 0 0,0 1 0,-21-1 16,21 0-16,0 0 0,0 0 0,0 0 15,0 1-15,0-1 0,0 0 16,21 0-16,0-21 16,0 21-16,0-21 0,1 0 15,-1 0-15,0 0 0,0 0 0,0 0 16,0-21-16,1 0 0,-1 0 0,21 21 16,-21-21-16,0-1 0,22 1 0,-22-21 15,0 21-15,21-22 0,-20 22 16,-1-21-16,-21 21 0,0 0 0,21-22 15,-21 22-15,0 0 0,0 0 16,-21 21 0,0 21-1,21 0-15,0 0 16,0 0-16,0 1 0,21-1 16,-21 0-16,21-21 0,0 21 0,0 0 15,-21 0-15,21 1 0,1-1 16,-1-21-16,-21 21 0,21 0 0,0 0 15,-21 0-15,21-21 0,0 22 16,1-22-16,-22 21 0,21-21 16,0 0-16,0 0 0,0 0 15,0 0-15,1 0 0,-1 0 16,0 0-16,0-21 0,0-1 0,0 22 16,-21-21-16,22 0 0,-1 0 0,0 0 15,0-22-15,-21 22 0,21-21 16,0 0-16,1-1 0,-1 1 0,-21-22 15,21 22-15,0-21 0,0 20 16,-21-20-16,0 20 0,21 1 0,-21 0 16,22 21-16,-22-1 0,0-20 0,0 21 15,0 0-15,0 0 0,0-1 16,-22 22 0,1 22-1,0-1-15,21 0 0,0 21 16,-21-21-16,21 22 0,-21-1 0,21 0 15,-21 1-15,21-1 16,0 0-16,-22 22 0,1-22 0,21 1 16,-21-1-16,21 0 0,0 1 0,-21-1 15,21 0-15,0 1 0,-21-22 0,21 21 16,0-21-16,0 0 0,0 1 0,0-1 16,0 0-16,0 0 0,21 0 15,0 0-15,0-21 16,0 0-16,1 0 0,-1 0 15,0 0-15,0 0 0,0-21 16,0 0 0,1 0-16,-1 21 0,0-21 0,-21 0 15,21-1-15,0 1 0,-21 0 0,0 0 16,0 0-16,0 0 0</inkml:trace>
  <inkml:trace contextRef="#ctx0" brushRef="#br0" timeOffset="75450.78">19812 13081 0,'0'0'0,"21"0"31,0 0-15,0 0-16,22 0 0,-22 0 0,0-21 15,0 21-15,22 0 0,-22-21 0,0 0 16,0 21-16,21 0 0,-20-22 15,-1 22-15,0-21 0,0 21 0,0-21 16,0 21-16,-21-21 0,22 21 16,-1 0-16,-21-21 0</inkml:trace>
  <inkml:trace contextRef="#ctx0" brushRef="#br0" timeOffset="75919.1">21103 12573 0,'0'0'0,"-21"0"15,0 0-15,0 0 16,21 21-16,0 0 0,-22 1 16,22-1-16,-21 0 0,21 0 0,0 21 15,0-20-15,-21 20 0,21 0 16,-21 1-16,21-1 0,0 0 0,0 1 15,0-1-15,-21 0 0,21 1 0,0-1 16,0 0-16,0 1 0,0-22 0,0 21 16,0 0-16,0-20 0,0-1 15,0 21-15,0-21 0,0 0 0,0 1 16,0-1-16,21-21 0,-21 21 0,21-21 16,0 0-16,0 0 15,1 0-15,-1 0 0,0-21 16,0 0-16,0-1 0,0 1 15,1 0-15,20 0 0</inkml:trace>
  <inkml:trace contextRef="#ctx0" brushRef="#br0" timeOffset="76288.03">21802 12552 0,'42'0'16,"-21"0"-16,0 0 15,0 0-15,1 0 16,-1 0-16,0 21 0,0 0 16,0-21-16,0 21 0,1 1 0,-1 20 15,0-21-15,0 0 0,0 22 16,0-1-16,1-21 0,-22 21 0,0 1 15,0-1-15,0 0 0,0 1 16,0-1-16,0 0 0,0-20 0,0 20 16,-22 0-16,1-21 0,0 22 0,0-22 15,0 21-15,-22-21 0,22 1 16,0 20-16,0-21 0,-21 0 0,20-21 16,1 21-16,0 1 0,0-22 0,0 0 15,0 0-15,-1 0 0,1 0 0,0 0 16,0 0-16,0 0 0</inkml:trace>
  <inkml:trace contextRef="#ctx0" brushRef="#br0" timeOffset="77550.44">6625 14182 0,'0'0'0,"-21"0"15,0 0-15,-22 21 16,65-21 0,-1 21-1,0-21-15,0 0 0,21 0 0,1 21 16,-1-21-16,0 0 0,1 21 15,20-21-15,-20 22 0,20-22 0,1 21 16,-1-21-16,1 21 0,-1-21 16,1 21-16,20-21 0,-20 21 0,20-21 15,1 0-15,0 21 0,21-21 0,-22 0 16,1 0-16,21 0 0,-22 22 16,22-22-16,0 0 0,21 0 0,0 0 15,0 0-15,0 21 0,0-21 0,0 0 16,21 0-16,-21 0 0,21 21 0,1-21 15,-22 0-15,21 0 0,0 0 16,0 0-16,0 0 0,22 0 0,-22 0 16,21 0-16,-21 0 0,22 0 15,-1 0-15,0 0 0,1 0 0,-1 0 16,21 0-16,-20 0 0,20 0 16,1 0-16,-22 0 0,22 0 0,-1 0 15,-21 0-15,22 0 0,-1 0 0,1 0 16,-22 0-16,22 0 0,-22 0 15,22 21-15,-1-21 0,-21 0 0,22 0 16,-1 21-16,-20-21 0,20 21 0,1-21 16,-22 22-16,22-22 0,-22 21 0,0-21 15,22 0-15,-22 21 0,0-21 16,1 0-16,-22 21 0,21-21 0,-21 0 16,22 21-16,-22-21 0,21 21 15,-21-21-15,1 0 0,-1 22 0,-21-22 16,21 0-16,0 0 0,0 0 15,0 21-15,-21-21 0,22 0 0,-22 0 16,0 0-16,21 0 0,-21 0 0,0 0 16,21 0-16,-21 0 0,-21 0 0,21 0 15,-21 0-15,-1 0 0,22 0 16,-42 0-16,21 0 0,-21 0 0,20 0 16,-41 0-16,21 0 0,-22 0 0,-21 0 15,1 0-15,-1 0 0,0 0 0,-20 0 16,-1 0-16,-21-21 15,-21-1 1</inkml:trace>
  <inkml:trace contextRef="#ctx0" brushRef="#br0" timeOffset="152287.57">4487 13314 0,'21'0'78,"1"0"-78,-1 0 16,0 0-16,0 0 0,0 0 0,22 0 15,-1-21-15,-21 21 0,21 0 16,1 0-16,-1 0 0,-21-21 0,22 21 15,-22 0-15,21 0 0,-21 0 0,22 0 16,-22 0-16,0 0 16,0 0-16,0 0 0,0 0 15,1 0 1,-44 0 15,1 0-15,0 0-16,0 0 0,0 0 15</inkml:trace>
  <inkml:trace contextRef="#ctx0" brushRef="#br0" timeOffset="152690.85">4635 13526 0,'0'0'0,"-21"21"0,-42 0 16,63 0-1,21-21 17,0 0-17,0 0-15,0 0 0,1 0 0,20 0 16,-21 0-16,21 0 0,-20 0 0,20 0 16,0 0-16,-21-21 0,22 21 15,-22 0-15,0 0 0,21 0 16,-20 0-16,-1-21 0,0 21 0,0 0 15,0 0-15,0 0 0,1 0 16,-1 0-16,0 0 16,0 0-1,-42 0 63,0 0-78,0 0 16,-1 0-16,1 21 16</inkml:trace>
  <inkml:trace contextRef="#ctx0" brushRef="#br0" timeOffset="154255.71">1884 13864 0,'21'21'15,"0"-21"17,-21-21-32,0 0 15,0 0-15,0 0 16,0 0-16,0-1 16,0 1-16,0 0 0,0 0 0,0 0 15,0 0-15,0-1 16,-21 1-16,0 21 0,0-21 0,-1 21 15,1 0-15,-21 0 16,21 0-16,0 0 0,-1 21 0,-20-21 16,21 21-16,-21 1 15,20-1-15,-20 21 0,21-21 0,-21 22 16,20-22-16,1 21 0,0 0 16,0-20-16,0 20 0,21 0 0,0-21 15,0 22-15,0-22 0,0 21 16,0-21-16,0 1 0,0-1 0,21 0 15,0 0-15,0 0 0,0 0 16,1-21-16,-1 0 0,0 0 16,0 0-16,0 0 0,0 0 15,1 0-15,-1-21 0,0 0 16,0 0-16,0 0 0,0 0 16,1-1-16,-1 1 0,0 0 0,-21-21 15,21 21-15,0-22 0,0 22 16,-21-21-16,22 21 0,-22-22 0,0 22 15,21 0-15,-21 0 0,0 0 16,0-1-16,0 44 31,0-1-15,0 0-16,0 0 0,0 0 16,0 22-16,0-22 0,-21 0 0,21 21 15,0-21-15,0 22 0,-22-22 16,22 21-16,0-21 0,0 1 0,0 20 15,0-21-15,22 0 0,-1 0 16,0 1-16,-21-1 16,21-21-16,0 0 0,0 0 0,1 0 15,-1 0-15,0 0 16,0-21-16,21-1 0,-20 1 16,-1 0-16,0-21 0,21 21 15,-21-22-15,1 1 0,20 0 0,-21-1 16,0 1-16,0 0 0,1-22 15,-1 1-15,-21 20 0,21 1 0,-21-22 16,21 22-16,-21 21 0,0-21 16,0 20-16,0 1 0,0 0 0,0 0 15,-21 21 17,0 0-32,0 21 15,21 21-15,0-20 0,-22-1 16,22 21-16,-21 0 0,21 1 0,0-1 15,0 0-15,0 1 0,0-1 16,0 0-16,0 1 0,0-1 0,0 0 16,0-20-16,21 20 0,1-21 15,-1 0-15,-21 0 0,21 1 16,0-1-16,0 0 0,0-21 0,1 21 16,20-21-16,-21 0 0,0 0 15,0 0-15,1 0 0,20 0 0,-21 0 16,0-21-16,22 0 0,-22 21 15,0-43-15,0 22 0,0 0 0,22-21 16,-22 21-16,0-22 0,0 1 0,0 0 16,0-22-16,1 1 0,-1 20 15,-21-20-15,21-1 0,0 22 0,-21 0 16,0-1-16,21 1 0,-21 0 16,21-1-16,-21 22 0,0 0 0,0 0 15,0 0-15,0-1 0,-21 22 31,21 22-31,-21-1 16,21 0-16,0 21 0,0-21 16,0 22-16,-21-1 0,21 0 15,0 22-15,0-22 0,-21 22 0,21-22 16,0 0-16,0 22 0,0-22 16,0 1-16,0-1 0,0 0 0,0-21 15,0 22-15,0-22 0,0 0 0,21 0 16,-21 0-16,21 1 0,-21-1 15,21-21-15,0 0 0,-21 21 0,22-21 16,-1 0-16,0 0 16,0 0-16,0-21 0,0 0 15,1 21-15,-22-22 0,21 1 0,0 0 16,-21 0-16,0 0 0,0 0 16,0-22-16,0 22 0,0 0 0,0-21 15</inkml:trace>
  <inkml:trace contextRef="#ctx0" brushRef="#br0" timeOffset="154486.57">3027 13822 0,'0'0'0,"21"0"32,0 0-32,0 0 15,22-21-15,-22 21 0,21-21 16,0-1-16,1 1 0,-1 0 0,0 0 15,1 21-15,-1-21 0,-21 0 16,22-1-16,-22 22 0,0 0 0,0-21 16,0 21-16</inkml:trace>
  <inkml:trace contextRef="#ctx0" brushRef="#br0" timeOffset="156006.98">4381 15028 0,'0'22'15,"0"-44"32,22 1-31,-22 0-16,0 0 16,0 0-16,0 0 0,0-1 15,0 1-15,0 0 0,0 0 0,-22 0 16,1 0-16,0-1 0,0 1 15,0 21-15,0 0 0,-1 0 0,1 0 16,0 0-16,0 0 0,-21 21 0,20-21 16,1 22-16,0-1 0,0 0 15,0 21-15,0-21 0,-1 22 0,1-22 16,0 21-16,0 22 0,0-22 0,0 0 16,21 22-16,0-22 0,0 1 15,0-1-15,0 0 0,0 1 0,0-1 16,0-21-16,21 21 15,0-20-15,-21-1 0,21-21 0,0 21 16,0-21-16,1 0 0,-1 0 0,0 0 16,0 0-16,0 0 0,0-21 15,22 21-15,-22-21 0,0-22 0,0 22 16,0 0-16,1-21 0,-1-1 0,0 22 16,-21-21-16,21-1 0,0-20 15,-21 42-15,0-22 0,0 1 0,21 21 16,-21-21-16,22 20 0,-22 1 15,0 0-15,0 0 16,0 42 15,0 0-31,0 0 0,0 1 0,0 20 16,0-21-16,0 21 0,0 1 0,0-1 16,0 0-16,0-20 0,0 20 15,0 0-15,0 1 0,0-22 0,0 21 16,0-21-16,0 22 0,21-22 15,0 0-15,0 0 0,-21 0 0,21-21 16,0 21-16,1-21 0,-1 0 0,0 0 16,0 0-16,0 0 0,22 0 15,-22 0-15,0-21 0,0 21 0,0-21 16,22 0-16,-22-21 0,0 20 16,0-20-16,0 0 0,0-1 15,1 1-15,-1 0 0,0-1 0,0-20 16,0 21-16,0-22 0,1 22 0,-22-1 15,21 1-15,-21 0 0,21-1 16,0 22-16,-21-21 0,0 21 0,0 0 16,0-1-16,0 1 0,0 0 0,0 0 15,0 42 17,0 0-32,0 22 0,-21-22 0,0 0 15,21 21-15,-21 1 0,21-22 16,-22 21-16,22 0 0,0 1 0,0-1 15,-21 0-15,21 1 0,0-1 16,0 0-16,0 1 0,0-1 16,0-21-16,0 22 0,0-22 0,0 0 15,21 21-15,1-42 0,-1 21 0,-21 1 16,21-22-16,0 0 0,0 0 0,0 0 16,22 0-16,-22 0 0,0-22 15,21 22-15,-20-21 0,20-21 0,0 21 16,-21 0-16,22-22 0,-1 1 0,-21 0 15,22-1-15,-22 1 0,0-22 16,0 22-16,0-21 0,0 20 0,1 1 16,-1-22-16,0 22 0,0 0 0,0-1 15,-21 1-15,21 21 16,-21-21-16,22 20 0,-22 1 0,0 0 16,0 0-16,-22 21 31,1 21-31,21 0 0,0 0 15,-21 22-15,0-22 0,21 21 0,-21 1 16,0-22-16,21 21 0,-22 0 16,22 1-16,0-1 0,-21 22 0,21-22 15,-21 0-15,21 1 0,0-1 16,0 0-16,0 1 0,0-22 0,0 21 16,0-21-16,0 22 0,0-22 0,21 0 15,0-21-15,1 21 0,-22 0 16,21-21-16,0 0 0,21 0 0,-21 0 15,1 0-15,-1 0 0,21 0 16,-21 0-16,0 0 0,1 0 0,20-21 16,-21 21-16,0-21 0,0 21 0,-21-21 15,22 0-15,-22-1 0,21 22 16,-21-21-16,21 0 0,-21 0 0,0-21 16,0 20-16,0 1 0,0-21 0,-21 21 15</inkml:trace>
  <inkml:trace contextRef="#ctx0" brushRef="#br0" timeOffset="156251.84">5503 15050 0,'-21'21'0,"42"-21"31,0 0-31,1 0 0,-1 0 0,21 0 16,-21-21-16,22-1 0,-1 22 0,0-21 15,1 21-15,-1-21 0,0 21 16,-21-21-16,22 21 0,-22 0 16,0 0-16,21-21 0,-20 21 15,-1 0-15</inkml:trace>
  <inkml:trace contextRef="#ctx0" brushRef="#br0" timeOffset="156674.59">6667 15282 0,'0'0'0,"22"22"0,-1 20 16,0-42-16,0 0 15,0 0-15,0 0 16,-21-21-16,22 21 16,-22-21-16,21-1 0,-21 1 15,0 0-15,0 0 0,0 0 16,0 0-16,-21 21 16,-1 0-1,22 21-15,0 0 16,-21-21-16,21 21 0,0 0 15,0 0-15,0 1 16,0-1-16,21-21 16,1 0-1,-1-21 1,0-1-16,-21 1 16,-21 21-1,0 0 1,-1 0-16</inkml:trace>
  <inkml:trace contextRef="#ctx0" brushRef="#br0" timeOffset="158666.35">7959 15346 0,'0'0'0,"21"-21"15,0 21-15,-21-21 16,21-1-16,-21 1 16,0 0-16,0 0 0,0 0 15,0 0-15,0-1 0,-21 1 16,0 0-16,0 0 0,-1 0 0,1 0 16,-21-1-16,21 22 0,0-21 0,-22 21 15,22 0-15,0 0 0,-21 0 16,20 0-16,1 21 0,0 1 0,0-1 15,0 21-15,21 0 0,-21-20 16,21 20-16,-22 21 0,22-20 16,0-1-16,-21 0 0,21 1 0,0-1 15,0 0-15,0 1 0,0-22 0,0 0 16,21 0-16,1 0 0,-1-21 16,0 0-16,0 0 0,0 0 0,22 0 15,-22-21-15,0 0 0,21 0 0,-21 0 16,1 0-16,20-22 0,-21 22 0,0-21 15,0 21-15,1-22 0,-1 1 16,-21 21-16,21-22 0,-21 22 0,0-21 16,0 21-16,0 0 0,0-1 15,0 44 1,0-1 0,0 21-16,0-21 0,0 22 15,0-22-15,0 21 0,0 0 16,0-20-16,0 20 0,21-21 0,0 21 15,-21-20-15,21-1 0,1 0 0,-22 0 16,21-21-16,0 21 0,0-21 16,0 0-16,0 0 0,1 0 0,-1 0 15,21-21-15,-21 0 0,0 0 16,1 0-16,-1-1 0,0-20 0,0 21 16,21-21-16,-20-1 0,-1 22 0,0-21 15,0-1-15,0 1 0,0 21 16,1 0-16,-1-22 0,0 22 0,0 21 15,0-21-15,0 21 16,1 0-16,-22 21 16,21-21-16,-21 21 0,21 1 15,-21-1 1,0-42 31,0-1-47,0 1 15,0 0-15,-21 21 0,0 0 16,21-21-16,-22 21 0,1 0 16,0 0-16,0 0 0,0 0 15,0 0-15,-1 0 0,1 21 16,21 0-16,-21 0 16,21 1-16,-21 20 0,21-21 0,0 21 15,0-20-15,0 20 0,0 0 0,0-21 16,0 22-16,0-1 0,21-21 15,0 0-15,0 22 0,-21-22 0,22 0 16,-1 0-16,21-21 0,-21 21 16,0-21-16,22 0 0,-22 0 0,21 0 0,-21 0 15,22 0-15,-22 0 16,21-21-16,-21 0 0,22 0 0,-22 0 16,0 0-16,21-22 0,-20 22 0,-1-21 15,0 21-15,0-22 0,0 1 0,0 21 16,1-22-16,-1 22 0,0 0 15,0 0-15,0 0 0,0 21 0,-21-21 16,22 21-16,-1 0 16,-21 21-1,0 0-15,21-21 0,0 0 32,-21-21-1,0 0-16,0-1-15,0 1 0,0 0 16,-21 0 0,0 21-16,0 0 15,-1 0-15,1 21 16,0-21-16,0 21 0,21 0 16,0 1-16,-21-1 0,21 0 15,-21 21-15,-1-21 0,22 22 0,0-22 16,0 21-16,0-21 0,-21 22 15,21-22-15,0 0 0,0 21 0,0-20 16,0-1-16,0 0 0,0 0 16,21 0-16,1 0 0,-1 1 0,0-22 15,0 21-15,0-21 0,22 0 0,-22 0 16,21 0-16,-21 0 0,22 0 0,-1 0 16,-21-21-16,21 21 0,1-22 15,-22 1-15,21 0 0,-21 0 0,1-21 16,20 20-16,-21-20 0,0 21 0,-21-21 15,21-1-15,-21 1 0,22 21 0,-22-22 16,0 22-16,0-21 0,0 21 16,0 0-16,0-1 0,-22 1 15,1 21-15,0 0 0,0 0 16,0 0-16,0 0 0,21 21 16,-22 1-16,1-1 0,21 0 0,0 21 15,0-21-15,0 1 0,0 20 0,0-21 16,0 21-16,0-20 0,0-1 0,0 21 15,21-21-15,1 0 0,-1 1 16,0-22-16,0 21 0,0 0 0,22-21 16,-22 0-16,21 0 0,0 0 0,-20 0 15,20 0-15,0-21 0,-21 0 0,22 21 16,-22-22-16,21 1 16,-21-21-16,1 21 0,-1 0 0,-21-22 15,21 22-15,-21 0 0,21-21 0,-21 20 16,0 1-16,0 0 0,0 0 0,0 0 15,0 42 17,-21 0-32,0 0 15,21 22-15,0-22 0,-21 21 0,21-21 16,0 22-16,0-1 0,0 0 16,-22 22-16,22-22 0,0 22 0,0-1 15,0 1-15,0-1 0,0 1 0,0 20 16,0 1-16,0-22 0,0 22 0,0-21 15,22 20-15,-22-20 16,0-1-16,21 22 0,-21-22 0,21 1 16,-21-1-16,21-20 0,-21 20 0,0-20 15,0-1-15,0 0 0,0-21 0,0 1 16,0-1-16,0 0 0,-21-21 16,0 0-16,21-21 0,0 0 15,0-22-15,0 22 0,-21-21 0,21-1 16,0-20-16,0-1 0,0 22 0,0-21 15,0-22-15</inkml:trace>
  <inkml:trace contextRef="#ctx0" brushRef="#br0" timeOffset="158999.18">10308 15600 0,'0'0'0,"0"-21"0,0-22 0,0 1 15,-21 0-15,21 21 0,0-22 0,0 22 16,0-21-16,0 21 0,0-1 15,0 1-15,21 0 0,0 0 0,-21 0 16,21 21-16,1 0 0,-1 0 0,0 0 16,0 0-16,0 0 0,0 21 0,1-21 15,-1 21-15,0 21 0,-21-20 16,0-1-16,0 21 0,0-21 0,0 22 16,0-22-16,0 21 0,-21-21 15,0 0-15,-1 1 0,1-1 16,0 0-16,0 0 0,0 0 0,0-21 15,21 21-15,-22-21 0,1 22 0,0-22 16,21-22 31,21 22-47,0-21 0,1 0 0,-1 0 16,0 0-16,0 0 0</inkml:trace>
  <inkml:trace contextRef="#ctx0" brushRef="#br0" timeOffset="159310.85">10943 14901 0,'0'0'0,"0"-21"0,0 0 16,-21 21 0,21 21-1,-21-21-15,21 21 0,-21 1 16,21-1-16,-22 21 0,22-21 0,0 22 15,0-1-15,-21 0 0,21 1 0,-21-1 16,21 0-16,0 1 0,0-1 16,-21 0-16,21 1 0,0-22 0,0 21 15,0-21-15,0 0 0,0 1 16,0-1-16,21 0 0,0-21 0,0 21 16,1-21-16,-1 0 15,0 0-15,0 0 0,0-21 16,0 21-16,1-21 0,-1 0 0,0-1 15,0 1-15,-21 0 0,0 0 0,21 0 16,-21 0-16</inkml:trace>
  <inkml:trace contextRef="#ctx0" brushRef="#br0" timeOffset="159510.74">10837 15219 0,'0'0'0,"-21"0"15,0 0-15,0 0 0,42 0 31,0 0-15,0 0-16,0 0 0,1 0 0,20-21 16,-21 21-16,21 0 0,-20-21 15,-1 21-15,21 0 0,-21-22 0,0 22 16,1-21-16,-1 21 0,0 0 16,0-21-16</inkml:trace>
  <inkml:trace contextRef="#ctx0" brushRef="#br0" timeOffset="159870.57">11747 14901 0,'0'0'0,"0"-21"15,-21 21-15,0 0 0,0 0 16,0 0-16,0 0 0,-1 0 16,1 21-16,0-21 15,21 22-15,-21-1 0,21 0 0,0 0 16,-21 21-16,21-20 0,0 20 16,0-21-16,0 21 0,0 1 0,0-22 15,0 21-15,0 1 0,0-22 0,0 21 16,0-21-16,0 22 0,21-22 0,-21 0 15,0 0-15,21 21 0,0-20 16,0-22-16,-21 21 0,22 0 0,-1-21 16,0 0-16,-21 21 0,21-21 0,0 0 15,0 0-15,1 0 0,-1-21 0,0 21 16,-21-21-16,21 0 0,0-1 16,0 1-16</inkml:trace>
  <inkml:trace contextRef="#ctx0" brushRef="#br0" timeOffset="160195.39">12171 14923 0,'0'0'0,"21"0"0,0 0 0,0 0 16,0 0-16,1 0 15,-1 0-15,0 0 0,0 21 0,21-21 16,-20 21-16,-1 0 0,0 0 15,0-21-15,0 21 0,0 22 0,1-22 16,-1 0-16,-21 21 0,0-20 16,0 20-16,0-21 0,0 21 0,0 1 15,0-22-15,0 21 0,-21-21 0,-1 22 16,1-22-16,0 21 0,0-21 0,0 1 16,0-1-16,-1 0 0,1 0 15,0 0-15,0 0 0,21 1 16,-21-22-16,21-22 31,0 1-15</inkml:trace>
  <inkml:trace contextRef="#ctx0" brushRef="#br0" timeOffset="161338.74">13356 15409 0,'0'0'16,"-21"0"-16,0 0 15,0 0-15,21 22 0,-22-22 16,1 0-16,21 21 63,21-21-48,1 0-15,-1 0 0,0 0 0,0 0 16,0 0-16,0 0 0,22 0 15,-22 0-15,21 0 0,1 0 0,20 0 16,-21 0-16,22 0 0,-22-21 0,22 21 16,-1 0-16,22 0 0,-22 0 15,1-22-15,21 22 0,-22 0 16,22 0-16,-22 0 0,1 0 0,-1 0 16,22 0-16,-22 0 0,22 0 0,0 0 15,-1 0-15,1 0 0,0 0 0,-22 0 16,22 0-16,0 0 0,-22 0 15,1-21-15,-1 21 0,-21 0 0,22 0 16,-22 0-16,-21 0 0,22 0 0,-22 0 16,0 0-16,-21-21 15,0 0 1,0 0 0,-21 21-16,0-21 0,0 21 15,-1 0-15,-20-22 0,21 22 0,0-21 16,-22 21-16,22-21 0,-21 21 15,21-21-15,-22 21 0,1 0 0,0-21 16,-1 21-16,22 0 0,-21-21 0,0 21 16,20 0-16,-20 0 0,21 0 0,0-22 15,0 22-15,-1 0 0,1 0 16,0 0-16,0 0 16,42 0 15,0 0-16,0 0-15,1 22 0,-1-22 0,21 0 16,-21 0-16,22 0 0,-1 0 0,0 21 16,-21-21-16,22 0 0,-1 0 0,0 0 15,1 0-15,-1 0 0,0 0 16,1 0-16,-22 0 0,21 0 0,-21 0 16,1 0-16,-1 0 0,0 0 0,-21 21 31,0 0-16,-21 0-15,0 0 0,-1 1 0,1-1 16,-21 0-16,21 0 0,-22 0 16,22 22-16,-21-22 0,0 21 0,20-21 15,-20 22-15,0-22 0,-22 21 16,22-21-16,0 0 0,-1 22 0,22-22 16,-21 0-16,-1 0 0,22 0 0,0-21 15,0 22-15,0-22 0,0 21 16,42-42 15,0 21-15,0-22-16,0 1 0,0 0 15</inkml:trace>
  <inkml:trace contextRef="#ctx0" brushRef="#br0" timeOffset="167515.29">4043 16976 0,'0'-21'15,"21"-1"-15,-21 1 0,0 0 16,0 0-16,0 0 0,0 0 16,0-1-16,0 1 0,0 0 0,0 0 15,0 0-15,0 0 0,-21 21 16,0-22-16,-1 1 0,1 21 0,-21 0 16,21 0-16,-22 0 0,1 0 0,0 0 15,21 21-15,-22 1 0,1-22 16,21 21-16,0 21 0,-22-21 15,22 22-15,21-22 0,-21 21 16,21 0-16,-21 1 0,21-1 0,0 0 16,0 1-16,0-1 0,0-21 15,21 22-15,0-22 0,0 0 0,-21 0 16,21 0-16,1 0 0,-1 1 16,0-1-16,0-21 0,0 0 0,0 0 15,1 0-15,-1 0 0,0 0 16,0 0-16,0-21 0,0 21 0,1-22 15,-22 1-15,21 0 0,0 0 16,0 0-16,0 0 0,-21-1 16,21-20-16,1 21 0,-22-21 0,0 20 15,21 1-15,-21-21 0,21 21 16,-21 0-16,0-1 0,0 1 0,0 0 16,0 0-1,0 42 1,0 0-16,0 0 15,0 22-15,0-22 0,0 0 0,0 21 16,0-20-16,0 20 0,0-21 16,0 0-16,0 22 0,0-22 0,21 0 15,0 21-15,0-21 0,-21 1 0,22-1 16,-1-21-16,-21 21 16,21 0-16,0-21 0,0 0 0,0 21 15,1-21-15,-1 0 0,21 0 16,-21 0-16,0 0 0,1-21 0,20 21 15,-21-21-15,0 0 0,0 0 16,22-1-16,-22 1 0,0 0 0,0-21 16,22 21-16,-22-1 0,0-20 0,0 0 15,0-1-15,0 22 0,-21-21 16,0 0-16,22-1 0,-22 22 0,21-21 16,-21 21-16,0-1 0,0 1 15,0 0-15,0 42 31,0 0-15,0 1-16,0-1 0,-21 0 0,21 21 16,0-21-16,0 22 0,0-1 15,0 0-15,0-20 0,0 20 0,0 0 16,0-21-16,0 22 0,0-22 16,0 21-16,21-21 0,0 1 0,-21-1 15,21 0-15,0 0 0,0 0 0,1-21 16,-1 21-16,0 1 0,0-22 15,0 0-15,0 0 0,1 0 0,-1 0 16,0 0-16,21-22 0,-21 1 16,1 21-16,-1-21 0,21 0 15,-21 0-15,0-22 0,1 22 16,20-21-16,-21 21 0,21-22 0,-20 1 16,-1 0-16,0-22 0,21 22 0,-21 0 15,-21-1-15,22 1 0,-22 0 16,21-1-16,-21 22 0,0 0 0,0 0 15,0 0-15,0-1 0,0 44 32,-21-1-32,-1 21 15,22-21-15,-21 22 0,21-1 16,0 0-16,-21 1 0,0-1 0,21 0 16,-21 1-16,21-1 0,0 0 15,0 1-15,0-1 0,0 0 16,0-21-16,0 1 0,0 20 0,0-21 15,0 0-15,21 0 0,0-21 16,0 22-16,0-22 0,1 0 0,-1 0 16,0 0-16,0 0 15,0 0-15,0 0 0,1 0 0,-1 0 16,0-22-16,0 1 0,-21 0 0,21 0 16,-21 0-16,0 0 15,0-22-15,0 22 0</inkml:trace>
  <inkml:trace contextRef="#ctx0" brushRef="#br0" timeOffset="167755.69">5419 17082 0,'0'0'0,"0"21"0,21-21 31,0 0-31,21 0 0,-21 0 0,1 0 16,20 0-16,0-21 0,1 21 15,-1-22-15,0 1 0,1 21 0,-1-21 16,-21 21-16,21-21 0,1 21 16,-22-21-16,0 21 0,0 0 15,0 0-15</inkml:trace>
  <inkml:trace contextRef="#ctx0" brushRef="#br0" timeOffset="168306.92">6667 17145 0,'22'0'46,"-22"-21"-46,21 0 16,-21 0 0,21 21-16,-21-22 0,0 1 15,-21 21 1,0 21 0,21 1-16,0-1 15,0 0 1,21-21-1,0 0-15,0 0 0,21 0 16</inkml:trace>
  <inkml:trace contextRef="#ctx0" brushRef="#br0" timeOffset="169111.97">7916 16955 0,'0'0'0,"43"-22"16,-43 1-16,0 0 0,0 0 15,0 0-15,-22 0 0,1-1 16,0 22-16,0-21 0,0 0 16,-22 21-16,22 0 0,-21 0 0,21 0 15,0 0-15,-22 0 0,22 0 16,-21 21-16,21 0 0,-1 1 15,1 20-15,0-21 0,0 21 0,0 1 16,21-22-16,-21 21 0,21 1 16,0-1-16,0 0 0,0-21 0,0 22 15,0-1-15,0-21 0,0 0 0,21 1 16,0-1-16,0 0 0,0-21 16,0 0-16,1 0 0,-1 0 0,0 0 15,0 0-15,21 0 0,-20-21 16,-1 21-16,21-21 0,-21-1 0,22-20 15,-22 21-15,21 0 0,-21-22 0,22 1 16,-22 0-16,21-43 16,-21 43-16,0-22 0,1 22 15,-22-22-15,0 22 0,0 0 0,0-1 16,0 1-16,0 0 0,0 21 16,0-1-16,0 1 0,0 0 0,-22 21 15,1 0-15,21 21 16,-21 0-16,21 1 15,0 20-15,-21 0 0,21 1 0,0-1 16,0 0-16,0 22 0,0-22 0,0 22 16,0-22-16,0 0 0,0 1 15,0-1-15,0-21 0,0 21 0,21-20 16,0-1-16,0 0 0,1-21 16,-22 21-16,21-21 0,0 0 15,0 0-15,21 0 0,-20 0 0,-1-21 16,0 0-16,0 21 0,0-21 0,0-1 15,1 1-15,-1 0 0,0 0 16,0-21-16,0 20 0,-21 1 0,0 0 16,21 0-16,-21 0 0,0 0 0,0 42 31,0 0-15,0 0-16,0 21 0,0-20 15,0-1-15,0 0 16,0 0-16,0 0 0,0 0 0,0 1 15,0-1-15,0 0 16,0-42 15,0 0-15,0-1-16,0 1 0,0 0 0</inkml:trace>
  <inkml:trace contextRef="#ctx0" brushRef="#br0" timeOffset="169282.88">8551 16722 0,'21'0'78,"1"0"-78,-1 0 0</inkml:trace>
  <inkml:trace contextRef="#ctx0" brushRef="#br0" timeOffset="169774.6">9229 17103 0,'0'0'0,"21"0"0,21 0 15,-21 0-15,0-21 16,1-1-16,-1 1 0,0 0 16,-21 0-16,0 0 0,0 0 15,0-1-15,0 1 0,0 0 0,0 0 16,0 0-16,-21 0 0,0-1 16,-1 1-16,-20 21 0,21 0 0,0 0 15,-22 0-15,22 0 0,-21 21 0,0 1 16,20-1-16,-20 0 0,21 0 15,0 0-15,21 0 0,0 22 16,0-22-16,0 0 0,0 0 0,0 0 16,21 1-16,0-22 0,0 21 15,0 0-15,22-21 0,-22 21 0,21 0 16,-21-21-16,22 21 0,-22-21 0,21 22 16,-21-1-16,1-21 0,-1 21 15,0 0-15,-21 0 0,0 0 16,0 1-16,-21-1 0,0-21 15,-1 21-15,-20-21 0,21 21 16,-21-21-16,-1 0 0,22 0 0,-21 21 16,-1-21-16,1 0 0,21 0 15,-21 0-15,20-21 0,-20 21 16,21 0-16,0-21 0,21 0 16,0 0-16,21-1 15,-21 1-15,42 21 16,-21-21-16</inkml:trace>
  <inkml:trace contextRef="#ctx0" brushRef="#br0" timeOffset="171247.23">9610 16976 0,'0'0'0,"21"0"0,0 0 15,-21 21 1,0 0-16,21 0 0,-21 0 0,0 1 15,0-1-15,0 0 0,0 0 0,0 0 16,0 0-16,0 1 0,0-1 16,0 0-16,0 0 0,0 0 15,0 0-15,0 1 16,0-44 0,0 1-1,0 0-15,0 0 0,0 0 0,0 0 16,21-1-16,-21-20 0,0 21 15,21-21-15,1 20 0,-1-20 16,-21 21-16,21 0 0,0 0 0,0-1 16,0 22-16,1 0 0,-1 0 15,0 0-15,0 0 0,0 22 0,0-1 16,1 0-16,-22 0 0,21 0 0,0 0 16,-21 22-16,21-22 0,-21 0 15,0 0-15,0 0 0,0 22 0,0-22 16,0 0-16,21-21 15,0 0 1,1-21 0,-1 0-16,0 0 0,-21-1 15,21-20-15,0 21 0,0-21 16,1 20-16,-22-20 0,21 21 0,0-21 16,0 20-16,0 1 0,-21 0 0,21 0 15,1 21-15,-22 21 16,21 0-1,-21 0-15,0 1 0,0-1 0,0 21 16,0-21-16,21 0 0,-21 22 16,0-22-16,0 0 0,0 0 0,0 22 15,21-22-15,0-21 0,0 21 0,-21 0 16,22-21-16,-1 0 0,0 21 16,21-21-16,-21 0 0,1 0 15,-1 0-15,21 0 0,-21-21 0,22 0 16,-22 21-16,0-21 0,21 0 15,-21-1-15,1-20 0,-1 21 0,0 0 16,-21-22-16,0 22 0,0-21 0,21 21 16,-21 0-16,0-1 0,0 1 15,0 0-15,0 42 32,0 0-32,0 1 0,0-1 15,0 0-15,0 0 0,0 21 0,0-20 16,-21-1-16,21 0 0,0 21 15,-21-21-15,21 1 0,0-1 16,0 0-16,0 0 0,21-21 16,0 0-1,0 0-15,0 0 0,1 0 16,20-21-16,-21 21 0,21-21 0,-20 0 16,20-22-16,-21 22 0,21 0 15,-20-21-15,-1 20 0,21-20 0,-21 21 16,0-21-16,1 20 0,-1 1 0,-21 0 15,0 0-15,0 0 0,0 42 32,0 0-32,0 0 15,0 0-15,0 1 0,0-1 0,0 0 16,0 0-16,0 0 0,0 0 16,0 1-16,0-1 0,0 0 0,0 0 15,0 0-15,0 0 16,-21-21 31,21-21-32,-22 21-15,1 0 0,21 21 47,0 1-31,0-1-16,0 0 15,21-21-15,1 0 16,-1 0-16,0 21 0,0-21 16,0 0-16,0 0 0,1-21 0,-1 21 15,21-21-15,-21 0 0,0-1 16,22 1-16,-22 0 0,21 0 0,-21 0 16,22-22-16,-22 22 0,0-21 0,0 0 15,0 20-15,1-20 0,-22 0 16,0 21-16,21-22 0,-21 22 0,0 0 15,-21 21 1,-1 21-16,1-21 16,0 21-16,21 0 0,-21 22 15,21-22-15,0 0 0,-21 21 0,21-20 16,0-1-16,0 0 0,0 0 0,0 0 16,0 0-16,21 1 0,0-1 15,-21 0-15,21-21 0,-21 21 0,21 0 16,1-21-16,-22 21 15,0 1-15,0-1 32,-22-21-32,1 0 0,0 0 0,0 0 15,0 0 1,0-21-16,-1-1 0,22 1 0,-21 21 16,0-21-16,0 0 0</inkml:trace>
  <inkml:trace contextRef="#ctx0" brushRef="#br0" timeOffset="171435.12">11091 16658 0,'0'0'0,"-42"0"0,21 0 0,0 0 16,-1 0-16,1 0 0,0 0 0,0 0 16,42 0 30,0 0-30,0 0-16,1 0 0</inkml:trace>
  <inkml:trace contextRef="#ctx0" brushRef="#br0" timeOffset="171760.94">12404 16595 0,'0'-21'15,"-22"21"1,1 0-16,0 0 0,0 21 16,21 0-16,-21 0 0,21 21 15,0-20-15,0 20 0,0 0 16,0 1-16,0-1 0,0 0 0,0 1 15,0-1-15,0 0 0,0-21 0,21 22 16,-21-1-16,21-21 16,0 0-16,0 1 0,-21-1 0,22 0 0,-1-21 15,0 21-15,0-21 16,0 0-16,0 0 0,1 0 16,-1-21-16,-21 0 0,21 0 15,0-1-15</inkml:trace>
  <inkml:trace contextRef="#ctx0" brushRef="#br0" timeOffset="172030.78">12827 16552 0,'42'0'16,"-21"0"0,1 22-16,-1-1 0,0 0 15,0 0-15,0 21 0,0-20 16,1-1-16,-1 21 0,-21-21 0,21 22 15,-21-22-15,21 21 0,-21 0 0,0-20 16,0 20-16,0-21 0,0 0 16,0 22-16,0-22 0,-21 0 0,0 0 15,0 0-15,-1 0 0,1 1 0,0-1 16,0-21-16,0 21 0,0-21 16,-1 0-16,1 0 0,21-21 15,0 0 1,21-1-16</inkml:trace>
  <inkml:trace contextRef="#ctx0" brushRef="#br0" timeOffset="172587.46">13928 16828 0,'0'0'0,"-22"21"16,22 0-16,0 0 16,22-21-1,-1 0-15,0 0 0,21 0 16,1 21-16,20-21 0,-21 0 0,22 0 16,21 0-16,-22 0 0,22 0 0,-1 0 15,-20 0-15,21 0 0,-1 0 16,-20-21-16,20 21 0,1 0 0,0-21 15,-22 21-15,22-21 0,-22 21 0,1-21 16,-1 21-16,-20-22 0,-1 22 16,-21 0-16,0-21 0,1 21 0,-22-21 15,0 0-15,-22 0 16,1 21-16,0-21 0,-21 21 16,21 0-16,-22-22 0,22 22 15,-21 0-15,-1 0 0,22-21 0,-21 21 16,21 0-16,-22 0 0,22 0 0,21-21 15,-21 21-15,42-21 32,0 21-32,1 0 0,-1 0 0,0 0 15,21 0-15,-21 0 0,22 0 16,-22 0-16,0 0 0,21 0 0,-20 0 16,-1 21-16,0-21 0,-21 21 0,0 0 15,0 1-15,0 20 16,0-21-16,-21 0 0,0 0 15,-22 1-15,22-1 0,-21 0 0,-1 0 16,-20 0-16,21 0 0,-22 1 0,-21-1 16,22 0-16,-22 0 0,1-21 15,-1 21-15</inkml:trace>
  <inkml:trace contextRef="#ctx0" brushRef="#br0" timeOffset="174746.92">4741 18225 0,'0'0'0,"0"-22"16,-21 22-16,21-21 16,-21 21-16,21-21 0,-21 0 0,0 21 15,-1-21-15,1 0 0,0 21 16,0-22-16,0 1 0,0 21 0,-1-21 15,1 0-15,0 21 0,0 0 16,0 0-16,0 0 0,-1 0 0,1 0 16,0 0-16,21 21 0,0 0 0,0 0 15,-21 1-15,21-1 0,0 0 16,0 21-16,0-21 0,0 22 0,0-1 16,0 0-16,21-20 15,-21 20-15,0-21 0,21 0 0,0 22 16,1-22-16,-1 0 15,0-21-15,0 0 0,0 0 16,0 0-16,1 0 16,-1-21-16,0 21 0,0-21 0,-21-1 15,21-20-15,0 21 0,1 0 16,-22 0-16,21-22 0,-21 22 0,21-21 16,-21 21-16,0-1 0,0 1 15,0-21-15,0 21 0,0 0 16,0-1-16,0 1 15,0 42 17,0 1-17,0-1-15,0 0 0,0 0 0,0 0 16,0 0-16,21 22 0,0-22 16,-21 21-16,21-21 0,1 22 0,-22-22 15,21 0-15,0 21 0,-21-20 16,21-22-16,0 21 0,-21 0 0,21-21 15,1 0-15,-1 0 16,0 0-16,0 0 0,0 0 16,-21-21-16,21 0 0,1-1 15,-1-20-15,-21 21 0,21 0 16,0-22-16,0 22 0,-21-21 0,21 0 16,1 20-16,-22-20 0,0 0 15,21 21-15,-21-1 0,21-20 0,-21 21 16,0 0-16,0 0 15,0 42 1,0 0 0,0 0-16,0 0 0,0 22 15,0-22-15,0 0 0,0 21 16,0-21-16,0 22 0,0-1 16,0-21-16,0 22 0,0-1 15,0-21-15,0 21 0,0-20 0,0-1 16,0 0-16,21 0 0,0 0 15,0-21-15,1 0 0,-1 0 16,0 0-16,0 0 0,0 0 16,0-21-16,1 0 0,-1 0 0,21 0 15,-21-1-15,22 1 0,-22-21 0,21 21 16,-21-22-16,22 1 0,-22 21 16,0-21-16,21-1 0,-21 22 0,1-21 15,-1-1-15,-21 1 0,0 21 16,0-21-16,21 20 0,-21 1 15,0 0-15,0 0 0,-21 21 32,21 21-32,-21 0 0,21 0 15,0 1-15,0-1 0,0 21 16,0-21-16,0 22 0,0-22 0,0 21 16,0 0-16,0-20 0,0 20 15,0 0-15,0-21 0,0 22 0,0-22 16,0 0-16,0 0 0,0 0 15,0 1-15,21-22 16,0 0-16,0 0 16,-21-22-16,0 1 15,0 0-15,0 0 16,0 0-16,0 0 0,0-1 16,0 1-16</inkml:trace>
  <inkml:trace contextRef="#ctx0" brushRef="#br0" timeOffset="174990.78">5609 18182 0,'21'0'31,"0"0"-31,1 0 16,-1 0-16,0 0 0,21 0 0,-21 0 15,1 0-15,-1 0 0,21-21 0,-21 21 16,0 0-16,22-21 0,-22 0 15,0 21-15,0 0 0,22 0 0,-22-21 16,0 21-16,0 0 16,0 0-16,0 0 15,1 0-15,-1-22 16,0 22-16</inkml:trace>
  <inkml:trace contextRef="#ctx0" brushRef="#br0" timeOffset="175363.57">6816 18182 0,'0'0'0,"0"21"15,-22 1-15,22-44 47,22 1-31,-22 0-1,0 0-15,0 0 16,0 0 0,0 42-1,-22 0 1,1 0-16,21 0 15,-21 0-15,21 1 0,0-1 16,21-21 15,0 0-31,1 0 0,-22-21 16,21 21-16,0-22 0</inkml:trace>
  <inkml:trace contextRef="#ctx0" brushRef="#br0" timeOffset="176510.72">8467 18161 0,'21'-21'31,"-21"0"-31,0 0 16,21-1-16,-21 1 0,0-21 16,0 21-16,0 0 0,0-1 15,0 1-15,0 0 0,0 0 0,0 0 16,0 0-16,-21 21 0,0 0 16,-1-22-16,1 22 0,0 0 0,0 0 15,0 22-15,0-1 0,-1 0 16,-20 0-16,21 0 0,0 0 0,0 22 15,-1-22-15,1 0 0,21 0 0,0 0 16,0 1-16,0-1 16,0 0-16,0 0 0,21 0 15,1-21-15,-1 0 16,0 0-16,0 0 0,0-21 0,0 0 16,1 21-16,-1-21 0,21 0 0,-21-1 15,0 1-15,-21 0 0,22 0 16,-1 0-16,-21 0 0,0-1 15,0 44 17,0-1-32,0 0 15,0 0-15,0 0 0,0 22 16,0-22-16,0 21 0,0-21 16,0 22-16,21 20 0,-21-21 15,0 1-15,0-1 0,0 22 0,0-22 16,21 21-16,-21-20 0,0 20 0,0-20 15,0-1-15,-21 0 0,0 1 16,0-22-16,-1 21 0,22-21 0,-21-21 16,0 21-16,0-21 0,0 0 0,0-21 15,-1 21-15,1-42 16,21 21-16,0 0 0,-21-22 0,21 1 16,0 0-16,0-22 0,0 22 15,0-1-15,0 1 0,21 0 16,0-1-16,1 1 0,20 0 0,-21-1 15,21 1-15,1 0 0,-1 21 0,22-22 16,-22 22-16,0 0 0,22-21 16,-22 20-16,0 1 0,1-21 15,-1 21-15,-21 0 0,0-1 0,1 1 16,-22 0-16,0 0 0,-22 21 31,1 0-31,0 21 16,0 0-16,0 0 0,21 1 0,0-1 15,0 21-15,0-21 0,0 0 16,0 22-16,0-22 0,0 0 16,0 21-16,0-20 0,21-1 0,0 0 15,0 0-15,0 0 0,1-21 16,-1 0-16,0 0 0,21 0 0,-21 0 16,1 0-16,20 0 0,-21-21 15,0 0-15,22 0 0,-22 0 0,21-1 16,-21-20-16,0 21 0,1 0 0,-1-22 15,0 1-15,0 21 0,-21-21 16,21-1-16,-21 1 0,0 21 0,0-22 16,0 22-16,0-21 0,0 21 15,-21 21 1,21 21-16,0 0 16,0 0-16,0 22 0,0-22 15,0 21-15,0-21 0,0 22 0,0-1 16,0 0-16,0 1 0,0-22 15,0 21-15,0-21 0,21 22 0,-21-22 16,21 0-16,-21 0 0,0 0 0,22 0 16,-1-21-16,0 0 15,0 0-15,-21-21 0,21 0 16,0 0-16,-21 0 16,22 0-16,-22-1 0,0-20 0,0 21 15,0 0-15</inkml:trace>
  <inkml:trace contextRef="#ctx0" brushRef="#br0" timeOffset="176691.62">9398 17992 0,'-21'21'15,"21"0"1,21-21-16,0 0 16,0 0-16,0 0 15,1 0-15,-1 0 0,21 0 0,-21-21 16,0 21-16,22-21 0,-22 0 0,21-1 15,1 1-15,-22 0 0,21 0 16,-21 0-16,22 0 0,-22-1 0</inkml:trace>
  <inkml:trace contextRef="#ctx0" brushRef="#br0" timeOffset="176923">10160 17822 0,'0'0'0,"21"22"15,0-22 1,0 0-16,1 0 0,-1 0 0,0 0 16,21 0-16,-21 0 0,22 0 15,-1 0-15,-21 0 0,22-22 0,-22 22 16,21-21-16,0 21 0,-20-21 16,-1 0-16,0 21 0,0 0 15,0-21-15,-21 0 16,-21 21-1,0 0-15,0 0 0</inkml:trace>
  <inkml:trace contextRef="#ctx0" brushRef="#br0" timeOffset="177106.89">10435 17844 0,'0'0'0,"0"21"0,-21 21 16,21-21-16,-21 22 16,21-22-16,0 0 0,0 21 0,0-21 15,0 22-15,0-22 0,0 21 0,0-21 16,0 1-16,0 20 0,0-21 15,0 0-15,0 0 0,0 1 16,0-1-16,0-42 31,21-22-31,0 22 16,0 0-16</inkml:trace>
  <inkml:trace contextRef="#ctx0" brushRef="#br0" timeOffset="177479.68">10795 18076 0,'21'43'0,"-21"-22"15,21-21-15,0 0 0,1 0 16,-1 0-16,0 0 0,0 0 16,0 0-16,0 0 0,1 0 0,-1-21 15,0 0-15,21-1 0,-21 1 16,-21 0-16,22 0 0,-22 0 0,21 0 15,-21-1-15,0 1 0,0 0 16,0 0-16,-21 21 0,-1-21 0,1 21 16,0 0-16,0 0 0,0 0 0,0 21 15,-1 0-15,-20 0 0,21 0 16,21 22-16,-21-22 0,21 0 16,-21 21-16,21-20 0,0-1 0,0 21 15,0-21-15,0 0 0,21 22 16,0-22-16,-21 0 0,42 0 0,-21-21 15,1 21-15,-1-21 0,21 22 16,-21-22-16,22 0 0,-22 0 0,21 0 16,-21-22-16,22 1 0,-22 0 0,21 0 15,-21 0-15,0 0 0,1-1 16,-1 1-16</inkml:trace>
  <inkml:trace contextRef="#ctx0" brushRef="#br0" timeOffset="177687.56">11472 17971 0,'21'0'15,"1"21"1,-22 0-16,21-21 0,-21 21 16,0 0-16,21 0 0,0 1 0,-21 20 15,0-21-15,21 0 0,0 0 16,1 1-16,-22-1 0,21 0 0,-21 0 16,21 0-16,-21 0 0,21-21 15,-21-21 1,21 21-1,-21-21-15,0 0 0,21 0 16,-21 0-16,0-1 0</inkml:trace>
  <inkml:trace contextRef="#ctx0" brushRef="#br0" timeOffset="177883.68">11832 17971 0,'-21'21'15,"0"-21"1,0 21-16,-1 0 0,22 0 0,-21 0 15,0 1-15,0 20 0,0-21 0,0 0 16,-1 22-16,1-22 0,0 0 16,21 0-16,-21 21 0,21-20 0,-21-1 15,21 0-15,0-42 32,21 21-17,0-21-15</inkml:trace>
  <inkml:trace contextRef="#ctx0" brushRef="#br0" timeOffset="178198.5">12361 17738 0,'0'0'0,"0"-21"15,-21 21 1,0 21-1,21 0-15,-21-21 0,0 42 0,21-21 16,-22 1-16,1-1 0,21 21 16,0 0-16,-21-20 0,21 20 0,-21 0 15,21-21-15,0 22 0,0-1 0,0 0 16,0-20-16,0 20 0,0-21 16,0 21-16,0-20 0,0-1 0,0 0 15,21-21 1,0 0-16,0 0 0,1-21 15,-1 0-15,0-1 0,0 1 0,-21 0 16,0 0-16,0 0 0,0 0 16,0-22-16</inkml:trace>
  <inkml:trace contextRef="#ctx0" brushRef="#br0" timeOffset="178370.82">12086 18076 0,'0'0'0,"-21"22"0,0-22 16,21 21-16,21-21 15,0 0 1,0 0-16,0 0 0,1 0 0,-1 0 16,0 0-16,21 0 0,-21-21 15,22 21-15,-22-22 0,21 1 0,-21 21 16,22-21-16,-1 0 0,-21 0 16,22 0-16</inkml:trace>
  <inkml:trace contextRef="#ctx0" brushRef="#br0" timeOffset="178603.04">12890 17759 0,'0'21'0,"0"0"15,0 0-15,0 1 16,-21-1-16,0 21 0,21-21 0,-21 0 16,21 22-16,-21-22 0,0 21 15,21-21-15,0 22 0,0-22 0,0 21 16,-22 1-16,22-22 0,0 0 0,0 21 15,0-21-15,0 1 16,22-1-16,-1 0 0,0 0 0,0-21 16,0 0-16,0 0 0,1 0 15,-1 0-15,0-21 0,0 0 16,21 0-16</inkml:trace>
  <inkml:trace contextRef="#ctx0" brushRef="#br0" timeOffset="178866.89">13229 17801 0,'0'0'0,"0"-21"0,21 0 16,0 21-16,1 0 0,-1 0 15,0 0-15,0 0 16,21 21-16,-20 0 0,-1 0 0,0 1 16,0-1-16,0 21 0,0-21 15,1 22-15,-22-22 0,0 21 0,21-21 16,-21 22-16,0-1 0,0-21 0,0 21 15,-21 1-15,-1-1 0,1 0 16,0-20-16,0 20 0,0-21 0,0 21 16,-1-20-16,1-22 0,21 21 0,0-42 31,0-1-31,21 1 16,1 0-16</inkml:trace>
  <inkml:trace contextRef="#ctx0" brushRef="#br0" timeOffset="179470.92">14499 18034 0,'0'0'16,"-42"0"-16,-1 21 0,22-21 0,-21 0 15,0 21-15,20-21 0,1 22 16,0-22-16,21 21 16,21-21-16,22 0 15,-1 0-15,0 0 0,1 0 0,20 0 16,1 0-16,-1 0 0,22 0 0,-1 0 16,1-21-16,0 21 0,-1 0 15,1 0-15,21 0 0,-21 0 0,20-22 16,-20 22-16,21 0 0,-21 0 0,20 0 15,-20-21-15,0 21 0,-22 0 16,22 0-16,-22-21 0,-20 21 0,20 0 16,-42 0-16,1-21 0,-1 21 15,-21-21-15,0 0 16,-21-1-16,-1 22 0,1-21 16,-21 21-16,21-21 0,-22 0 0,1 0 15,21 21-15,-21-21 0,-1-1 16,1 1-16,21 21 0,-22-21 0,22 21 15,0 0-15,0 0 0,42 0 32,0 0-32,0 0 15,22 0-15,-22 0 0,21 21 16,1-21-16,-1 21 0,0 1 0,-21-1 16,22-21-16,-22 21 0,0 0 15,0 21-15,-21-20 0,0-1 16,0 0-16,-21 21 0,-21-21 0,21 22 15,-22-22-15,1 21 0,0 1 0,-22-22 16,22 21-16,-1-21 0,-20 0 16,21 1-16,20-1 0,-20-21 0,21 0 15,0 0-15,21-21 0,0-22 0</inkml:trace>
  <inkml:trace contextRef="#ctx0" brushRef="#br0" timeOffset="184395.15">19262 15113 0,'0'-21'15,"0"0"1,-22 0 0,22-1-16,-21 22 15,21-21-15,-21 21 16,0 0-16,0 0 16,0 21-16,21 1 0,-22-1 0,1 0 15,0 21-15,21-21 0,0 22 16,-21 20-16,21-20 0,-21-1 0,21 0 15,0 1-15,0-1 0,0 0 16,0-21-16,0 22 0,0-1 16,0-21-16,0 0 0,0 1 0,21-1 15,0-21-15,0 21 0,0-21 16,1 0-16,-1 0 0,21 0 0,-21 0 16,0 0-16,1 0 0,20-21 0,-21 21 15,0-21-15,0-1 0,22 1 16,-22 0-16,0 0 0,0-21 0,0 20 15,1-20-15,-1 21 0,-21-21 0,0-1 16,0 1-16,0 0 0,-21-1 16,-1 1-16,1 0 0,-21 20 0,0 1 15,20 0-15,-20 0 16,0 0-16,-1 21 0,22 0 0,-21 0 16,0 21-16,20 0 0,1 0 0,0 0 15,0 1-15,0-1 0,21 21 16,0-21-16,-21 22 0,21-22 0,-22 21 15,22-21-15,0 22 0,0-22 0,0 0 16,0 0-16,0 21 0,0-20 16,0-1-16,0 0 0,0 0 0,0 0 15,0 0-15,0 1 16,0-1-16,22-21 0,-1 0 0,0 0 16,0 0-16,0 0 0,0 0 0,1 0 15,20 0-15,0-21 16</inkml:trace>
  <inkml:trace contextRef="#ctx0" brushRef="#br0" timeOffset="184747.45">20214 15028 0,'0'-21'16,"-21"21"-16,0 0 16,0 0-16,21 21 15,0 1 1,0 20-16,0-21 0,-22 21 0,22 1 16,0-1-16,-21 0 0,21 1 15,0-1-15,0-21 0,0 22 0,0-1 16,-21-21-16,21 0 0,0 22 0,-21-22 15,21 0-15,0 0 16,0 0-16,0-42 47,0 0-47,0 0 0,0 0 16,21 21-16,0-22 0</inkml:trace>
  <inkml:trace contextRef="#ctx0" brushRef="#br0" timeOffset="187102.34">20447 15092 0,'0'21'16,"0"0"0,-21 0-16,21 1 15,-21-1-15,-1 21 0,-20-21 16,21 0-16,-21 1 0,20 20 0,-20-21 15,0 0-15,21 0 0,-22 1 16,22-1-16,0 0 0,0-21 0,0 0 16,-1 0-16,1 0 0,0 0 15,21-21 1,21 21 15,0 0-31,1 0 16,-22 21-16,21 0 0,0-21 0,0 21 15,0 0-15,0 1 0,1-1 0,-1 0 16,0 0-16,0 0 0,0-21 16,0 21-16,1 1 0,-1-1 0,0-21 15,0 0-15,0 21 0,0-21 16,1 0-16,-1 0 0,0 0 0,0 0 16,0 0-16,0 0 0,1-21 0,-1 21 15,0-21-15,-21-1 0,21 22 16,-21-21-16,0 0 0,21 21 15,-21-21-15,0 0 32,-21 21 93,0 0 0,0 0 1484,0 0-1609,-1 0 16,1 0-1</inkml:trace>
  <inkml:trace contextRef="#ctx0" brushRef="#br0" timeOffset="187631.04">21442 14817 0,'0'0'0,"0"-21"0,0-1 16,-21 22 15,-1 0-31,1 22 0,0-1 16,0 0-16,0 0 0,0 21 0,-22 1 16,22-1-16,0 22 0,0-1 0,0 1 15,-1-1-15,1 22 0,-21-22 16,21 1-16,0 20 0,-22-20 0,22-1 15,-21-20-15,21 20 0,-1-20 0,1 20 16,0-21-16,0-20 16,0 20-16,21-21 0,0 0 0,0 0 15,0 1-15,0-44 16,0 1 0,21 0-16,0 0 0,0-21 0,0-1 15</inkml:trace>
  <inkml:trace contextRef="#ctx0" brushRef="#br0" timeOffset="188550.88">21675 15134 0,'0'0'0,"21"-42"16,-42 42 15,-1 21-31,1 0 0,0 0 15,0 1-15,0 20 0,0-21 0,21 21 16,0 1-16,-22-1 0,22-21 16,-21 22-16,21-1 0,0-21 0,0 21 15,0-20-15,0-1 0,0 0 0,0 0 16,0 0-16,21-21 0,1 0 16,-1 21-16,0-21 15,0 0-15,0 0 0,22-21 0,-22 0 16,0 0-16,0 0 0,0 0 0,0-1 15,1 1-15,-1-21 0,21 21 16,-42 0-16,21-22 0,0 22 0,-21 0 16,22 0-16,-22 42 31,0 21-31,0-21 0,0 1 16,0-1-16,0 0 0,0 21 0,0-21 15,0 1-15,0-1 0,0 0 16,0 0-16,0 0 15,21-21 1,0 0-16,0 0 0,0 0 16,0-21-16,1 21 0,-1-21 15,0 0-15,-21 0 0,21-1 0,-21 1 16,0 0-16,21 21 0,-21-21 16,0 0-16,0 0 0,0-1 0,0 1 15,-21 21-15,0 0 0,21-21 16,-21 21-16,21-21 0,0 0 31,0 0-15,21 21-1,0-22-15,0 22 16,0 0-16,1 0 0,-1 0 0,0 0 16,0 0-16,21 0 0,-20 0 15,-1 0-15,21 22 0,-21-22 0,0 21 16,-21 0-16,22-21 0,-22 21 0,21 0 15,-21 0-15,0 1 16,0-1-16,0 0 0,-21-21 16,21 21-16,-22-21 15,1 0 1,21-21-16,0 0 16,0 0-16,0-1 0,0 1 15,21 0-15,1-21 0,-1 21 16,-21-1-16,21-20 0,0 21 0,0 0 15,0 21-15,1 0 0,-1 0 16,0 0-16,0 0 0,0 0 0,0 21 16,1 0-16,-22 0 0,0 0 0,21 1 15,-21 20-15,21-21 0,-21 0 16,0 0-16,0 1 0,0-1 0,0 0 16,0 0-16,0 0 0,21-21 31,-21-21-16,0 0-15,21 0 0,0 21 0,-21-43 16</inkml:trace>
  <inkml:trace contextRef="#ctx0" brushRef="#br0" timeOffset="189327.43">22987 15198 0,'0'21'0,"0"0"16,21-21-16,0 0 15,0 0-15,1 0 16,-22-21-16,21 0 0,0 21 16,0-21-16,0-1 0,-21-20 0,21 21 15,1 0-15,-1 0 0,-21-1 16,0-20-16,0 21 0,0 0 0,0-22 16,0 22-16,0 0 0,0-21 0,0 21 15,0-1-15,0 1 0,-21 21 16,-1 0-16,1 0 0,0 0 15,21 21-15,-21 1 0,0-1 0,21 0 16,0 21-16,0-21 0,-21 22 16,21-1-16,0 22 0,-22-22 0,22 21 15,0-20-15,0 20 0,0 1 0,0-1 16,0 1-16,-21-1 16,21 1-16,0-1 0,0 1 0,0-1 15,0 1-15,0 20 0,0-20 0,0 21 16,0-22-16,0 1 0,0-1 0,0 1 15,0-22-15,0 21 0,21-20 16,-21-22-16,0 21 0,0-21 0,22 1 16,-1-22-16,0 0 0,0 0 15,0 0-15,-21-22 16,21 1-16,1-21 0,-1 21 0,-21-22 16,21 22-16,-21-21 0,21-22 0,-21 22 15,0 0-15,0-22 0,0 1 16,0 20-16,0-20 0,0 21 15,-21-1-15,0 1 0,21 21 0,-21-22 16,-1 22-16,1 0 0,0 21 0,0-21 16,0 21-1,21-21-15,0 0 16,21-1 0,0 1-16,0 0 0,0 21 0,1-42 15,-1 21-15,21-1 0,-21 1 16,0-21-16,22 21 0,-22 0 0,0-22 15,0 22-15,22 21 0,-43-21 16,21 0-16,0 21 0,0 0 16,-21 21-1,0 0-15,0 0 0,0 0 16,0 1-16,0-1 0,0 0 16,0 0-16,-21 0 0,21 0 15,0 1-15,0-1 16,0-42 15,0-1-31,0 1 0,0 0 16,0 0-16,0 0 0</inkml:trace>
  <inkml:trace contextRef="#ctx0" brushRef="#br0" timeOffset="189495.34">23537 15155 0,'0'0'0,"-21"0"0,0 0 15,0 0-15,0 0 16,42 0 31,0 0-47,0 0 0,0 0 16</inkml:trace>
  <inkml:trace contextRef="#ctx0" brushRef="#br0" timeOffset="189840.14">23834 15261 0,'0'0'0,"0"21"15,0 1 1,0-1 0,21 0-16,-21 0 0,21-21 15,0 21-15,-21 0 0,21 1 16,0-1-16,-21 0 0,0 0 15,0 0-15,0 0 0,0 1 16,0-1-16,-21-21 16,0 0-16,21-21 31,0-1-15,0 1-16,0 0 0,0 0 15,21 0-15,0-22 0,-21 22 0,22 0 16,-1-21-16,0 21 0,0-1 0,0 1 15,0 0-15,1 21 0,-1-21 16,0 21-16,0 0 0,0 0 16,0 0-16</inkml:trace>
  <inkml:trace contextRef="#ctx0" brushRef="#br0" timeOffset="190375.35">24236 15304 0,'0'0'0,"21"21"0,-21 0 16,0 0-16,0 0 15,0 0-15,0 1 16,0-1-16,0 0 16,0 0-1,0 0-15,-21 0 16,21-42 31,0 0-47,0 0 0,0 0 15,0 0-15,0-1 0,21 1 0,0 0 16,0 0-16,0 0 16,1 0-16,-1-1 0,0 22 0,0 0 15,0 0-15,0 0 0,1 0 0,-1 0 16,0 0-16,-21 22 0,21-1 16,-21 0-16,21 0 0,-21 0 0,0 0 15,0 1-15,0-1 0,0 0 0,0 0 16,0 0-16,0 0 0,0 1 15,0-1-15,0-42 47,0-1-47,0 1 16,0 0-16,0-21 0,0 21 0,0-1 16,21-20-16,1 0 0,-1 21 0,0-22 15,21 1-15,-21 21 0,22 0 16,-1-1-16,0 1 0,1 21 0,-1 0 15,-21 0-15,22 21 0,-22 1 0,0-1 16,0 0-16,0 0 0,-21 21 0,0-20 16,0-1-16,0 21 0,0-21 15,0 0-15,0 1 0,0-1 0,-21 0 16,0 0-16,0-21 0,0 0 0,-1 21 16,-20-21-16,21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0:20:47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11642 6096 0,'0'-21'109</inkml:trace>
  <inkml:trace contextRef="#ctx0" brushRef="#br0" timeOffset="2863.82">8191 4826 0,'0'0'0,"0"-21"0,43-21 15,-43 20-15,0 1 0,0 0 16,0 0-16,0 0 16,0 0-16,0-1 15,-21 22-15,-1 0 0,1-21 0,0 21 16,-21 0-16,21 0 0,-22 0 15,1 0-15,0 21 0,-22-21 0,1 22 16,-1-1-16,1 0 16,-1 21-16,22 1 0,-22-1 0,22 21 15,-22-20-15,22 20 0,21 1 0,-21 20 16,20-20-16,1 21 0,0-1 16,0 1-16,0 21 0,21-22 0,-21 1 15,21 0-15,0-1 0,0 1 0,0 0 16,0-22-16,21 1 0,0-1 15,0 1-15,0-22 0,0 0 0,22 1 16,-22-22-16,21 0 0,1 0 0,-1 0 16,0-21-16,1 0 15,-1 0-15,0 0 0,1-21 0,-1 0 16,0-21-16,22 21 0,-22-22 0,0 22 16,1-21-16,-1-1 0,-21 1 15,22-21-15,-22 20 0,21 1 0,-21 0 16,0-1-16,-21 22 0,0 0 0,22 0 15,-22 0-15,21 21 16,-21 21 0,0 0-16,0 0 0,0 21 0,0-20 15,0 20-15,0-21 0,0 21 0,0-20 16,0 20-16,0 0 16,0 1-16,0-22 0,0 21 0,0-21 15,0 22-15,0-22 0,21 0 0,0 0 16,-21 0-16,21 0 0,0-21 15,1 0-15,-1 0 0,0 0 0,0 0 16,0-21-16,0 0 0,1 0 0,-1 0 16,0-22-16,0 22 0,0-21 0,0 21 15,-21-22-15,22 22 0,-22 0 16,0-21-16,0 21 0,-22-1 0,1 1 16,0 0-16,0 0 0,0 21 0,0 0 15,-1 0-15,-20 0 0,21 0 16,0 0-16,0 0 0,21-21 47,21 21-47,0-21 0,21 21 15,-21-22-15,22 1 0,-1 21 0,0-21 16,1 21-16,-1 0 0,0 0 0,1 0 16,-1 0-16,0 0 0,1 0 15,-22 0-15,21 21 0,-21 0 0,1 1 16,-1-1-16,0 0 0,-21 0 0,0 21 15,0-20-15,0-1 0,0 21 16,0-21-16,-21 0 0,0 22 0,-1-22 16,1 0-16,0 0 0,21 0 15,0 1-15,-21-22 0,21 21 0,0-42 32,0-1-32,0 1 15,0-21-15,21 21 0,0-22 0,0 22 16,1-21-16,-1 0 0,0 20 15,0-20-15,0 21 0,0 0 0,1 0 16,20-1-16,-21 1 0,0 0 0,0 21 16,1 0-16,-1 0 0,-21 21 15,21 0-15,-21 1 0,0-1 16,0 0-16,0 0 0,0 21 0,0-20 16,21-1-16,-21 0 0,0 0 15,0 21-15,0-20 0,0-1 0,21 0 16,-21 21-16,0-21 0,0 1 15,21-1-15,1 0 0,-1 0 16,0-21-16,0 0 0,0 0 16,0 0-16,1 0 0,20-21 0,-21 0 15,21 0-15,-20-1 0,20-20 16,0 21-16,1-21 0,-22 20 0,21-20 16,0 0-16,-20-22 0,20 22 0,0-22 15,-21 1-15,1-1 0,20 1 16,-21-1-16,-21 22 0,21-21 15,0 20-15,-21-20 0,22 42 0,-22-22 0,0 22 16,0-21-16,0 21 16,0-1-16,-22 44 31,1-1-31,21 0 0,0 0 0,-21 21 16,0 1-16,0-1 0,0 0 15,21 1-15,-22 20 0,1-20 0,21 20 16,-21-21-16,0 1 0,0 20 0,21-20 15,0-1-15,0 0 0,0 1 0,0-1 16,0-21-16,0 0 0,0 22 16,21-22-16,-21 0 0,21 0 15,21 0-15,-20 0 0,-1-21 0,21 0 16,-21 0-16,22 0 0,-1 0 0,-21 0 16,21-21-16,1 0 0,-1 0 15,-21 0-15,22 0 0,-1-1 0,-21 1 16,21-21-16,-20 21 0,-1-22 0,0 22 15,0-21-15,-21 21 0,0-22 0,0 22 16,0 0-16,0 0 0,0 0 16,-21 21-1,0 0-15,0 21 16,-1 0 0,22 0-1,0 0-15,22-21 16,-1 0-16,0 22 0,0-22 15,0 0-15,-21 21 0,21-21 16,1 0-16,-1 21 0,0 0 0,0 0 16,0 0-16,-21 1 15,0-1-15,21 0 0,-21 0 16,0 0-16,0 0 16,22 1-16,-22-1 0,21-21 15,0 0-15,0 0 16,0 0-16,0 0 0,1 0 0,20 0 15,-21 0-15,0 0 16,22-21-16,-22-1 0,0 1 0,21 0 16,-21 0-16,1 0 0,20 0 0,-21-1 15,0-20-15,22 21 0,-22-21 0,0 20 16,0 1-16,0 0 0,-21 0 16,21 21-16,-21-21 0,0 42 31,-21 0-31,0-21 0,21 21 15,-21 0-15,21 1 0,-21-1 16,21 0-16,-21 42 16,21-20-16,0-22 0,0 0 15,0 0-15,0 0 16,21-21-16,0 0 16,0 0-16,0 0 0,0 0 0,1 0 15,-1 0-15,21 0 0,-21-21 0,0 21 16,1-21-16,20 0 0,-21 21 0,0-21 15,0 0-15,1-1 0,-22-20 16,0 21-16,21 0 0,-21 0 0,0-22 16,0 1-16,0 21 0,0-22 0,0 22 15,-21 0-15,21 0 0,-22 0 0,1 0 16,0 21-16,0 0 16,0 0-16,0 0 0,-1 0 0,1 0 0,-21 21 15,21 0-15,0 0 0,-1 0 16,1 0-16,0 1 0,21-1 0,0 21 15,0-21-15,0 0 0,0 1 16,0-1-16,0 21 0,21-21 16,0 0-16,22 1 0,-22-22 0,0 0 15,21 0-15,-20 0 0,20 0 0,0 0 16,-21 0-16,22 0 0,-1 0 16,0-22-16,1 22 0,-1-21 0,-21 0 15,22 0-15,-1 0 0,0-22 16,-21 22-16,1-21 0,20 0 0,-21-1 0,0-20 15,0 20-15,1-20 0,-1 21 16,0-1-16,-21-20 0,0 20 16,21 22-16,-21-21 0,21 21 0,-21 0 15,0-1-15,0 1 0,0 0 0,0 42 47,-21 0-47,21 22 0,0-22 16,-21 21-16,21 1 0,0-22 15,-21 42-15,21-20 0,0-1 0,0 0 16,-21 1-16,21-1 0,-22 0 0,22 1 16,0-1-16,0 0 0,0-21 0,0 22 15,0-22-15,0 0 0,0 21 16,0-20-16,0-1 0,0 0 16,0 0-16,0 0 15,22-21 1,-1 0-16,0 0 0,0 0 15,0 0-15,-21-21 0,21 21 16,1-21-16,-1 0 0,-21 0 0,21-1 16,-21 1-16,21 0 0,-21 0 0,0 0 15</inkml:trace>
  <inkml:trace contextRef="#ctx0" brushRef="#br0" timeOffset="3212.35">10329 5630 0,'0'0'15,"-21"0"-15,0 22 0,42-22 31,0 0-31,0 0 0,1 0 16,-1 0-16,21-22 0,0 22 0,1-21 16,-1 21-16,0-21 0,1 21 15,-1-21-15,0 21 0,22-21 0,-22 0 16,1 21-16,-1-22 0,-21 22 0,21 0 16,-20 0-16,-1-21 0,0 21 0,0 0 15,0 0-15</inkml:trace>
  <inkml:trace contextRef="#ctx0" brushRef="#br0" timeOffset="3744.19">13398 5292 0,'0'0'16,"22"-21"-16,-22 42 46,0 0-46,0 0 0,0 0 16,0 0-16,0 22 16,0-1-16,0 0 0,0 1 0,-22-1 15,22 22-15,-21-22 0,0 21 0,21-20 16,-21 20-16,0-20 0,21-1 0,0 0 16,-21 1-16,21-1 0,-22 0 15,22-21-15,0 1 0,0-1 0,0 0 16,0 0-16,0-42 47,-21 0-32,21 0-15</inkml:trace>
  <inkml:trace contextRef="#ctx0" brushRef="#br0" timeOffset="4028.03">12933 5884 0,'0'0'0,"21"0"16,0 0-1,0 0-15,0 0 0,22-21 16,-1 21-16,0 0 0,1 0 16,-1 0-16,0 0 0,1-21 0,-1 21 0,0 0 15,1 0-15,-22 0 0,21-21 16,-21 21-16,22 0 0,-22 0 15,0 0-15,0 0 0,0 0 0,1 0 16,-22-21-16,21 21 16,-21-21 15,21 21-31,-21-22 16</inkml:trace>
  <inkml:trace contextRef="#ctx0" brushRef="#br0" timeOffset="4383.83">14224 5313 0,'0'-21'16,"21"21"-16,0 0 15,-21 21 1,0 0-16,0 0 0,21 0 0,-21 1 16,22 20-16,-22-21 0,0 21 0,21 1 15,0-1-15,0 0 0,0 1 16,0-1-16,-21 0 0,22 1 16,-1-22-16,0 21 0,-21 1 0,21-22 15,-21 0-15,21 21 0,-21-21 0,0 1 16,0-1-16,0 0 0,0 0 0,0 0 15,0 0 1,21-21-16,-21-21 31,22 0-31,-1 0 0,-21 0 16,21-22-16</inkml:trace>
  <inkml:trace contextRef="#ctx0" brushRef="#br0" timeOffset="4679.67">15155 5228 0,'0'0'0,"-21"0"32,0 0-32,0 21 0,0 1 0,-1-1 15,1 0-15,0 0 0,0 21 0,0 1 16,0-1-16,-1 0 0,1 1 15,-21 20-15,21-20 0,0 20 16,-1-21-16,1 22 0,-21-22 0,21 1 16,0-1-16,-1 0 0,1-21 0,0 22 15,0-22-15,0 0 0,21 0 0,0 0 16,-21 1-16,21-1 16,0-42 15,0-1-31</inkml:trace>
  <inkml:trace contextRef="#ctx0" brushRef="#br0" timeOffset="5883.34">16256 5292 0,'0'0'0,"21"-21"16,-21-1 0,0 44-1,0-1-15,0 0 0,0 21 16,0 1-16,0-1 0,0 21 0,-21-20 16,21 20-16,-21 1 0,0-1 15,21 1-15,-22-1 0,1-20 0,0 20 16,0-21-16,0 1 0,0-22 0,21 21 15,0-21-15,0 1 0,0-1 0,0 0 16,0-42 15,0 0-31,0-1 16</inkml:trace>
  <inkml:trace contextRef="#ctx0" brushRef="#br0" timeOffset="6080.26">15769 5863 0,'0'0'0,"-21"0"16,21 21-16,21-21 15,0 0-15,22 0 16,-22 0-16,21 0 0,0 0 0,22-21 16,-22 0-16,22 21 0,-22-21 0,22 21 15,-22-21-15,21 0 0,-20-1 0,-1 22 16,0-21-16,1 21 0,-1-21 15,-21 21-15,0 0 0,1-21 16</inkml:trace>
  <inkml:trace contextRef="#ctx0" brushRef="#br0" timeOffset="7947.18">17632 5546 0,'21'0'15,"0"0"-15,0 0 0,0 0 0,-21-21 0,22-1 16,-1 22-16,-21-21 0,21 0 16,0 0-16,-21 0 0,21 0 0,0-22 15,1 22-15,-22 0 0,21-21 16,-21-1-16,21 22 0,-21-21 0,0-1 15,0 1-15,0 21 0,-21-21 0,0-1 16,-1 22-16,1-21 0,-21 42 16,0-21-16,-1 21 0,1 0 0,0 0 15,-22 21-15,1 0 0,20 21 0,-20-21 16,-1 22-16,22-1 0,0 0 16,-1 22-16,22-22 0,0 1 15,21-1-15,0 0 0,0 1 0,0-1 16,21 0-16,0-21 0,22 22 0,-1-22 15,0 0-15,1 0 0,-1 0 16,0 1-16,22-22 0,-22 0 0,0 0 16,1 0-16,-1 0 0,0 0 0,1 0 15,-22 0-15,0 0 0,0 0 16,-42 0 0,-21 0-16,21 0 15,-22 21-15,1 0 0,0 0 0,-22 0 16,22 22-16,-1-22 0,1 21 15,0 0-15,-1 1 0,22-1 16,0 0-16,0-20 0,0 20 0,21 0 16,0-21-16,0 22 0,0-22 0,0 0 15,21 0-15,21 0 0,-21 1 16,22-22-16,-1 0 0,0 0 0,22 0 16,-22 0-16,22 0 0,-22 0 0,0-22 15,22 1-15,-22 0 0,22 0 0,-22 0 16,22 0-16,-22-1 0,0-20 0,1 21 15,-1-21-15,0 20 0,1-20 16,-22 21-16,0-21 0,0 20 0,0 22 16,-21-21-16,0 42 15,0 1-15,0-1 16,-21 0-16,0 0 0,0 21 16,0-20-16,21 20 0,-22-21 0,1 21 15,0-20-15,0 20 0,0-21 0,21 0 16,-21 22-16,-1-22 0,22 0 0,-21-21 15,21 21-15,0 0 0,0-42 32,0 0-32,21 0 15,1 0-15,-1-1 0,0 1 0,0 0 16,0-21-16,0 21 0,1-22 16,-1 22-16,21 0 0,-21-21 0,0 20 15,1 22-15,20-21 0,-21 21 16,0 0-16,0 0 0,1 0 0,-1 0 15,-21 21-15,21-21 0,0 22 0,-21-1 16,0 0-16,21 0 0,-21 0 16,21 0-16,1 1 0,-22-1 0,0 0 15,21 0-15,0 0 0,0 0 0,-21 1 16,21-22-16,0 21 0,1-21 0,-1 0 16,0 0-16,0 0 0,21 0 0,-20 0 15,-1 0-15,21-21 0,-21-1 16,22 1-16,-1 0 0,0 0 0,-21 0 15,22-22-15,-1 1 0,0 0 16,-20-1-16,20-20 0,-21 21 0,0-22 16,22 1-16,-43-1 0,21-21 15,0 22-15,-21-1 0,21 22 0,-21-21 16,0 20-16,0 1 0,0 0 0,0 20 16,0 1-16,0 0 0,0 0 0,-21 0 15,0 21-15,0 0 0,-1 0 16,1 21-16,21 0 0,-21 0 15,21 22-15,0-22 0,-21 21 0,21 0 16,-21 1-16,21 20 0,0-20 0,0 20 16,0-21-16,0 22 0,0-22 15,0 22-15,0-22 0,0 22 16,0-22-16,0 0 0,0 1 0,0-1 16,0 0-16,0-21 0,21 22 0,0-22 15,0 0-15,-21 0 0,21 0 0,1 1 16,-1-1-16,0 0 0,0-21 15,21 0-15,-20 0 0,-1 0 0,21 0 16,-21 0-16,22-21 0,-22 0 0,21-1 16,-21 1-16,22 0 0,-22 0 0,21 0 15,-21-22-15,0 22 0,1-21 16,-1 21-16,0 0 0,-21-22 16,0 22-16,0 0 0,0-21 0,0 20 15,0 1-15,0 0 0,-21 0 16,0 21-16,-1 0 0,1 0 15,0 0-15,0 21 16,21 0-16,-21 0 0,21 1 0,-21-1 16,21 0-16,0 21 0,0-21 0,0 1 15,0-1-15,0 21 0,0-21 0,0 0 16,0 1-16,0-1 0,21 0 16,-21 0-16,21 0 0,0-21 0,0 21 15,0-21-15,1 0 0,-1 22 0,0-22 16,0 0-16,0 0 0,0 0 15,22 0-15,-22-22 0,0 22 0,0-21 16,22 0-16,-22 0 0,0 0 16,21-22-16,-21 22 0,1-21 0,20 21 15,-21-22-15,0 1 0,0 21 0,1-21 16,-1 20-16,-21-20 0,0 21 0,0 0 16,0 0-16,-21 21 15,-1 0 1,1 0-16,21 21 0,-21 0 0,0-21 15,21 21-15,-21 0 0,21 0 0,0 1 16,0-1-16,0 0 16,21-21-16,0 21 0,0 0 15,0 0-15,1-21 16,-1 22-16,0-22 0,0 21 0,-21 0 16,0 0-16,21 0 0,-21 0 15,0 1-15,0-1 0,0 0 0,0 0 16,-21 0-16,21 0 0,-21 1 15,21-1-15,0 0 0,0 0 16,21-21 0,0 0-16,0 0 0,1 0 15,-1 0-15,0 0 0,21-21 0,-21 0 16,1 0-16,20 21 16,-21-22-16,21 1 0,-20 0 0,20 0 0,-21-21 15,21 20-15,-20 1 0,-1-21 16,0 21-16,0-22 0,-21 22 0,0-21 15,0 21-15,0 0 0</inkml:trace>
  <inkml:trace contextRef="#ctx0" brushRef="#br0" timeOffset="8252.01">18902 5419 0,'0'0'0,"0"-21"0,21-1 15,0 22-15,0-21 16,22 21-16,-1-21 0,21 0 0,1 21 16,21-21-16,-22 21 0,22-21 15,-1-1-15,1 1 0,0 21 0,-1-21 16,1 0-16,-21 21 0,-1-21 0,1 0 15,-1 21-15,-21-22 0,1 22 0,-1 0 16,-21 0-16,0-21 0,1 21 16,-44 0-1,1 0-15,-21 0 0,0 0 0</inkml:trace>
  <inkml:trace contextRef="#ctx0" brushRef="#br0" timeOffset="9103.77">8636 6858 0,'0'0'0,"-21"0"0,0 0 16,42 0 31,21 0-47,-21 0 0,22 0 15,20 0-15,1 0 0,-1 21 0,22-21 16,-1 0-16,22 0 0,0 0 0,21 21 15,0-21-15,21 0 0,22 0 16,-22 22-16,21-22 0,22 0 0,-1 21 16,22 0-16,-22-21 0,22 21 0,21-21 15,-22 21-15,22-21 0,0 21 0,0-21 16,0 22-16,21-1 0,0 0 16,0 0-16,0-21 0,0 21 15,0 0-15,21 1 0,0-1 0,-21 0 16,21 0-16,-21 0 0,21 0 0,1 1 15,-22-1-15,21 0 0,-21-21 0,21 0 16,-42 21-16,21-21 0,0 0 16,-21 0-16,-1 0 0,-20 0 0,21 0 15,-21 0-15,-22 0 0,22-21 0,-22 0 16,-20 21-16,-1 0 0,-21-21 0,0 21 16,0 0-16,-21-22 0,0 22 15,-21-21-15,-21 21 0,0 0 0,-22-21 16,-21 21-16,1 0 0,-1-21 15,-21 21-15,-21-21 16,-21 21-16,0-21 0,-21 21 16,-1-22-16,-20 22 0</inkml:trace>
  <inkml:trace contextRef="#ctx0" brushRef="#br0" timeOffset="33863.51">8742 9525 0,'21'-21'46,"0"0"-30,-21 0-16,21 21 0,-21-22 0,0 1 16,21 0-16,-21 0 0,22 0 0,-22 0 15,0-1-15,21 1 0,-21 0 16,21 0-16,-21 0 0,0 0 0,0-1 16,0 1-16,0 0 0,-21 21 15,0 0-15,-1 0 16,1 0-16,-21 21 0,21 0 0,-22 1 15,1-1-15,0 0 0,-1 21 0,1-21 16,0 22-16,21-1 0,-22 0 16,22 1-16,0-22 0,0 21 0,0 1 15,21-1-15,0 0 0,0 1 16,0-1-16,0 0 0,0-21 0,0 22 16,0-22-16,0 0 0,21 21 15,0-20-15,0-1 0,0 0 0,0 0 16,1 0-16,-1 0 0,21 1 0,-21-1 15,0 0-15,1 0 0,-1 0 16,0 0-16,0 1 0,-21-1 0,21 0 16,-21 0-16,0 0 0,0 0 0,0 1 15,-21-22-15,0 21 0,0-21 16,0 0-16,-22 0 0,22 0 0,0 0 16,0 0-16,-22 0 0,22-21 0,0-1 15,-21 1-15,21 21 0,-1-21 16,-20 0-16,21 0 0,0-22 15,0 22-15,-1 0 0,1 0 0,0 21 16,21-21-16,0 0 0,-21 21 0,42 21 47,0-21-47,-21 21 16,21 0-16,1 0 0,-22 22 15,21-22-15,-21 0 0,21 21 0,-21-21 16,21 1-16,-21 20 0,0-21 0,21 0 15,0 0-15,1 1 0,-22-1 16,21 0-16,0-21 0,0 0 16,0 0-16,0 0 0,1 0 0,20 0 15,-21 0-15,21-21 0,1 0 0,-1-1 16,0 1-16,1-21 0,-1 21 16,0 0-16,-20-22 0,20 22 0,0-21 15,1 21-15,-1-22 0,-21 22 0,21 0 16,-20-21-16,-1 20 0,0 1 15,-21 0-15,0 0 0,0 0 0,0 0 16,0-1-16,-21 22 31,0 0-31,21 22 0,-22-22 0,1 21 16,0 0-16,0 0 0,0 0 16,0 22-16,-1-22 0,1 0 0,21 0 15,0 21-15,0-20 0,0-1 16,0 0-16,0 21 0,0-21 0,0 1 15,21-22-15,1 21 0,-1 0 0,0-21 16,0 0-16,0 0 0,0 0 16,22 0-16,-22 0 0,21 0 0,-21 0 15,22 0-15,-22-21 0,0 21 0,21-21 16,-20-1-16,-1 1 0,21 0 16,-21 0-16,0 0 0,1 0 15,20-1-15,-21 1 0,0 0 0,0 0 16,1 0-16,-22 0 15,0 42 17,0 0-32,0 0 15,-22 0-15,22 0 0,-21 1 16,21-1-16,-21 0 0,21 0 16,0 0-16,0 0 0,-21 1 0,21-1 15,0 0-15,-21-21 16,21-21 15,0 0-31,0-1 0,21 1 16,0 0-16,0 0 0,-21 0 0,21 0 15,1-1-15,-1 1 0,-21 0 16,21 0-16,0 0 0,0 0 0,0-1 16,1 22-16,20 0 0,-21-21 0,0 21 15,0 0-15,1 0 0,-1 0 0,0 0 16,-21 21-16,21-21 0,0 22 15,0-1-15,-21 0 0,0 0 0,0 0 16,22 0-16,-1 1 0,-21-1 0,21 0 16,-21 0-16,21 0 0,0 0 0,0 1 15,1-1-15,-1 0 16,0-21-16,0 21 0,0 0 0,22-21 16,-22 0-16,21 21 0,-21-21 0,0 0 15,22 0-15,-1 0 0,-21 0 0,22 0 16,-22 0-16,21-21 0,0 0 15,1 0-15,-1 21 0,-21-21 0,22-22 16,-1 22-16,-21 0 0,0 0 0,22 0 16,-22 0-16,0-22 0,0 22 0,-21 0 15,0 0-15,0-22 0,0 22 16,0 0-16,0 0 0,-21 0 0,-21 0 16,20 21-16,1 0 0,0 0 15,-21 0-15,21 0 16,-22 0-16,22 0 0,-21 0 0,21 0 15,-22 21-15,22 0 0,-21 0 0,21 0 16,-1 0-16,1 1 0,0-1 0,0 0 16,21 0-16,-21 0 0,21 0 15,0 1-15,0-1 0,0 21 0,0-21 16,0 0-16,0 1 0,21-1 16,0-21-16,0 0 0,-21 21 0,21-21 15,1 0-15,-1 0 0,0 0 16,0-21-16,0 21 0,22-21 0,-22-1 15,0 1-15,0 0 0,21 0 16,-20-21-16,-1 20 0,0-20 0,21 21 16,-21-21-16,1-1 0,-1 1 15,0-22-15,0 22 0,0-21 0,-21-1 16,21 22-16,1-22 0,-1 22 0,-21-22 16,21 22-16,-21 0 0,0 21 0,21-22 15,-21 22-15,21 0 0,-21 0 16,0 0-16,0-1 0,0 1 0,-21 21 31,0 21-31,21 1 0,-21 20 16,0-21-16,21 0 15,-22 22-15,1-1 0,0 0 0,21 22 16,-21-22-16,0 0 0,21 22 0,-21-22 16,21 22-16,0-22 0,-22 0 15,1 1-15,21 20 0,0-20 0,0-1 16,0-21-16,0 21 0,0 1 0,0-22 15,0 21-15,0-21 0,0 1 0,21-1 16,1 0-16,-1 0 0,0 0 16,0-21-16,0 0 0,0 0 0,1 0 15,-1 0-15,21 0 0,-21 0 0,0-21 16,22 21-16,-22-21 0,21-21 0,-21 20 16,22 1-16,-22 0 0,21-21 15,-21-1-15,22 22 0,-22-21 16,0 0-16,0-1 0,22-20 0,-22 20 15,0 1-15,0-21 0,0-1 0,0 22 16,1-22-16,-22 22 0,21 0 0,-21-1 16,21 1-16,-21 0 0,0 20 15,0 1-15,0 0 0,0 0 0,0 0 16,-21 42 15,21 0-31,-21 0 0,-1 0 16,22 22-16,0-1 0,0 0 0,-21 1 15,21 20-15,-21-20 0,21 20 16,-21-21-16,21 22 0,0-22 0,0 1 16,-21-1-16,21 21 0,-21-41 15,21 20-15,-22 0 0,22-21 0,0 22 16,0-22-16,0 0 0,0 0 0,-21 0 16,21 1-16,0-44 31,0 1-16,0 0-15,0 0 0,0 0 16,0-22-16,0 22 0,21 0 0,1 0 16,-1-21-16,-21 20 0,21 1 0,0 0 15,0-21-15,22 21 16,-22-1-16,0 22 0,21-21 0,-21 0 16,1 21-16,20 0 0,-21 0 0,0 0 15,0 0-15,22 0 0,-22 0 0,0 21 16,-21 0-16,21-21 0,-21 22 15,0-1-15,0 0 16,0 0-16,-21 0 0,0-21 16,0 0-16,0 21 0,-1-21 0,1 0 15,0 0-15,0 0 0,0 0 0,0 0 16,-1 0-16,-20 0 0,21-21 16,0 21-16,0-21 0,-1 21 0,1-21 15,0 21-15,0 0 16,0-21-16,0 21 15,21 21 1,0 0-16,0 0 16,0 0-16,0 1 0,0-1 15,21 0-15,-21 0 0,21 0 0,-21 0 16,21 1-16,0-1 0,0 0 0,1 0 16,-1 0-16,0 0 0,0 1 15,0-1-15,22-21 0,-22 21 0,21 0 16,0-21-16,1 0 0,-1 0 0,0 0 15,1 0-15,-1 0 0,0 0 16,1 0-16,-1 0 0,0-21 16,1 21-16,-22-21 0,21 0 0,1 21 15,-22-22-15,21 1 0,-21 0 0,0 0 16,1-21-16,-1 20 0,0 1 0,0 0 16,-21-21-16,21 21 0,-21-1 0,21 1 15,-21-21-15,0 21 0,22 0 0,-22-1 16,0 1-16,0 0 15,0 0-15,-22 21 16,1 21 0,0-21-16,21 21 15,-21 0-15,0 1 0,0-1 0,21 21 16,0-21-16,-22 0 0,22 22 16,-21-22-16,21 0 0,0 0 0,0 22 15,0-22-15,0 0 0,0 0 0,0 0 16,0 0-16,0 1 0,21-1 0,1 0 15,-1-21-15,0 0 0,0 21 16,0-21-16,0 0 0,22 0 16,-22 0-16,0-21 0,21 0 0,-20 0 15,20 21-15,0-22 0,1 1 0,-22 0 16,21 0-16,0 0 0,-20 0 0,20-22 16,-21 22-16,0 0 0,22 0 15,-43 0-15,21-1 0,0 1 0,0 0 16,-21 42 15,-21 0-31,21 1 16,-21-1-16,0 0 0,21 0 0,-22 0 15,22 0-15,0 1 0,0-1 0,0 0 16,0 0-16,0 0 16,0 0-16,22 1 0,-1-22 0,0 21 15,0-21-15,0 0 0,0 0 0,1 0 16,20 0-16,-21 0 0,21 0 0,-20-21 15,20-1-15,-21 1 0,0 0 16,22 0-16,-22 0 0,0 0 0,0-1 16,0 1-16,0 0 0,1 0 15,-1 0-15,-21 0 0,0-1 0,21 1 16,-21 0-16,0 0 0,0 0 16,0 0-16,-21 21 31,21 21-31,-21-21 15,-1 21-15,22 0 0,0 0 16,0 22-16,-21-22 0,21 21 16,0-21-16,0 22 0,-21-1 0,21 0 0,0 22 15,0-22-15,0 22 0,0-1 0,0 1 16,0-1-16,21 1 0,-21-1 16,21 1-16,-21-1 0,0 22 0,22-22 15,-22 22-15,21-22 0,-21 22 16,0 0-16,0-1 0,0 1 0,0-21 15,0 20-15,0 1 0,0 0 0,0-1 16,0-20-16,0 20 0,-21 1 0,-1-21 16,1-1-16,0 1 0,-21-1 0,21-21 15,-1 1-15,-20-1 0,21 0 16,-21-20-16,-1-1 0,22 0 0,-21-21 16,-1 0-16,1 0 0,0 0 15,-1-21-15,1 0 0,0-1 0,21-20 16,-22 0-16,1-1 0,21-20 0,0-1 15,-22 1-15,22-1 0,0-20 0,21 20 16,0-20-16,0-1 0,0 0 0,0 1 16,21-1-16,0 0 0,22 1 15,-22-22-15,21 21 0,22 0 0,-22 1 16,21 20-16,1-20 0,-1-1 16,22 0-16,-21 1 0,20-1 0,-20 0 15,20 1-15,1-1 0,0 21 0,-22 1 0,22-22 16,-22 43-16,1-22 15,-1 1-15,1 21 0,-1-1 0,-20 1 16,-22 0-16,21 20 0,-21 1 0,1 0 16,-22 0-16,0 0 0,0 0 0,-22 21 15,1 0 1,0 0-16,0 21 0,0-21 16,-22 21-16,22 0 0,0 21 0,0-20 15,-21-1-15,20 0 0,22 0 0,0 0 16,-21 0-16,21 1 0,0-1 15,0 0-15,21-21 0,1 21 0,-1 0 16,0-21-16,0 21 0,21-21 16,-20 22-16,20-1 0,-21-21 15,0 21-15,22 0 0,-22 0 0,0 0 16,-21 1-16,0-1 0,0 0 0,0 0 16,0 21-16,0-20 0,0 20 0,-42-21 15,20 21-15,-20-20 0,0 20 16,-1-21-16,1 21 0,0-20 0,-1-1 15,-20 0-15,21 0 0,-1-21 0,22 0 16,0 0-16,-21 0 0,20 0 16,22-21-16,0 0 0,0 0 0,0-22 15</inkml:trace>
  <inkml:trace contextRef="#ctx0" brushRef="#br0" timeOffset="34376.22">16108 8551 0,'-43'0'15,"22"22"-15,0-1 0,0 0 16,0 0-16,0 0 0,-1 22 0,-20-1 15,21 0-15,0 1 0,0 20 0,-22 1 16,22-1-16,-21 22 0,21-22 0,-22 22 16,1 0-16,0 20 0,-22 1 15,22 0-15,-1-21 0,1 21 16,0-22-16,-1 22 0,1-21 0,21-1 16,-21 1-16,42 0 0,0-1 0,0-20 15,0-1-15,21 1 0,0-22 0,0 1 16,21-22-16,1 21 0,-1-21 15,0 0-15,1 1 0,-1-22 0,0 0 16,1 0-16,-1 0 0,-21 0 0,22 0 16,-22-22-16,21 1 0,0 0 0,-20 0 15,-1-21-15,21 20 0,-21-20 0</inkml:trace>
  <inkml:trace contextRef="#ctx0" brushRef="#br0" timeOffset="34648.07">16171 9102 0,'0'0'16,"-21"0"-16,0 21 15,21 0-15,0 0 16,0 0-16,0 1 0,-21-1 15,21 0-15,0 0 0,0 0 0,0 0 16,0 1-16,0-1 0,0 0 16,0 0-16,0 0 15,0-42 17,21 0-32</inkml:trace>
  <inkml:trace contextRef="#ctx0" brushRef="#br0" timeOffset="34815.97">16341 9102 0,'0'-21'16,"0"42"-1,0 0-15,0 0 16,-22 0-16,22 0 16,-21 1-16,21-1 0,0 0 0,0 0 15,0 0-15,0 0 0,0 1 0,0-1 16,0 0-16,0 0 0,0 0 15</inkml:trace>
  <inkml:trace contextRef="#ctx0" brushRef="#br0" timeOffset="35347.24">17378 9610 0,'0'0'0,"-21"-21"16,21-1-16,0 1 0,-22 21 0,22-21 16,-21 21-1,21 21-15,-21 0 16,21 22-16,0-22 0,0 21 0,-21 22 16,21-22-16,-21 22 0,0-22 0,21 21 15,-22 22-15,1-21 0,21 20 0,-21 1 16,0 0-16,0 20 0,0-20 15,-1 21-15,-20 0 0,21-22 0,0 22 16,0 0-16,-1 0 0,1 0 0,0 0 16,0-1-16,0-20 0,0 21 0,21-21 15,-22-1-15,1 1 0,21 0 16,0-1-16,-21-20 0,21-1 0,-21-20 16,21 20-16,-21-21 0,21-20 15,0-1-15,0 0 0,0-42 16,0-22-1,0 22-15,0-42 0,0 20 0,0-20 16,21-22-16,-21 22 0,21-22 0,-21 0 16</inkml:trace>
  <inkml:trace contextRef="#ctx0" brushRef="#br0" timeOffset="35675.87">16806 10308 0,'0'0'0,"0"-63"16,0 20-16,0 1 0,0 0 0,0-1 15,0 1-15,21 0 0,1 21 0,-1-22 16,0 1-16,21 21 0,1 0 16,-1-22-16,21 22 0,1 21 0,-22-21 15,22 21-15,-1 0 0,-20 0 0,-1 0 16,21 21-16,-20 0 0,-1 0 0,-21 22 16,0-22-16,1 21 0,-22 1 15,0-22-15,0 21 0,0 0 0,-22 1 16,1-1-16,0-21 0,-21 22 0,-1-1 15,1-21-15,21 21 0,-21-20 0,-1-1 16,1 0-16,21 0 0,-22 0 16,22 0-16,0-21 0,0 0 15,0 0-15,0 0 0,42 0 32,0 0-32,0-21 0,0 21 15,0-21-15,1 21 0,20-21 16</inkml:trace>
  <inkml:trace contextRef="#ctx0" brushRef="#br0" timeOffset="36140.6">17949 10012 0,'0'0'0,"0"-21"0,0 0 0,0-1 15,0 1-15,-21 21 0,0 0 16,0 0-16,0 0 0,-1 21 15,1 1-15,0-1 0,0 0 0,0 0 16,0 0-16,-1 22 0,1-22 0,21 21 16,-21-21-16,0 22 0,0-22 0,21 21 15,0-21-15,0 0 0,0 22 0,0-22 16,0 0 0,0 0-16,21-21 15,0 0-15,0-21 0,0 0 16,22 0-16,-22 0 0,0-1 0,0-20 15,22 21-15,-22-21 0,0 20 0,0-20 16,21 0-16,-20 21 0,-1-22 16,-21 1-16,21 21 0,-21 0 0,21-1 15,-21 1-15,0 0 0,0 42 16,0 0-16,0 1 16,-21-1-16,0 0 0,0 21 15,21-21-15,-22 22 0,22-22 0,-21 21 16,21 1-16,0-1 0,0-21 15,-21 21-15,21-20 0,0 20 0,0-21 16,0 0-16,0 0 0,0 1 0,21-22 16,-21 21-16,21-21 15,1 0-15,-1 0 0,0-21 0,0-1 16,0 1-16,22 0 0,-22-21 0</inkml:trace>
  <inkml:trace contextRef="#ctx0" brushRef="#br0" timeOffset="36428.11">18838 9271 0,'-21'21'16,"21"0"0,-21 1-16,0 20 0,0 0 0,-1 1 15,22-1-15,-21 21 0,0-20 0,0 20 16,0 1-16,0-1 0,-1 1 0,1-1 15,0 1-15,-21-1 0,21 1 16,-1-22-16,1 22 0,21-22 0,-21 21 16,0-20-16,21-22 0,-21 21 0,21-21 15,0 1-15,21-22 16,0 0-16,0 0 0,0-22 16,1-20-16,-1 21 0,0-21 15,21-1-15,-21 1 0,22 0 16,-22-1-16</inkml:trace>
  <inkml:trace contextRef="#ctx0" brushRef="#br0" timeOffset="36879.85">19071 9398 0,'0'0'15,"0"-21"-15,21-21 16,-21 63 0,-21 0-16,21 0 15,-21 21-15,21 1 0,0-1 16,0 0-16,-21 1 0,21 20 0,-21 1 15,-1-1-15,22-20 0,0 20 0,-21 1 16,0-1-16,21-21 0,-21 22 16,0-22-16,21 1 0,0-1 0,-21 0 15,-1-21-15,22 22 0,0-22 16,-21-21-16,21 21 0,0-42 31,0 0-31,0 0 0,0-22 16,0 22-16,0-21 0,0-1 0,21 22 15,1-21-15,-1 0 0,0-1 16,0 1-16,0 0 0,22 20 0,-22 1 16,0-21-16,0 42 0,21-21 0,-20 21 15,-1 0-15,0 0 0,0 21 16,0 0-16,0-21 0,1 42 0,-1-20 16,-21-1-16,21 21 0,-21-21 15,0 22-15,0-22 0,0 0 0,0 21 16,0-21-16,0 1 0,0-1 0,-21 0 15,0 0-15,21 0 0,-22 0 0,1-21 16,21 22-16,-21-22 0,0 0 16,0-22-1,0 1-15,-1 21 0,1-21 0,0 0 16</inkml:trace>
  <inkml:trace contextRef="#ctx0" brushRef="#br0" timeOffset="37051.75">18394 9864 0,'0'0'0,"-21"0"0,-1 0 0,44 0 31,-1 0-31,0 0 0,0 0 16,21 0-16,1 0 0,-22 0 0,21-21 16,1-1-16,-1 22 0,0-21 15,1 21-15,-1-21 0,0 21 0,1-21 16</inkml:trace>
  <inkml:trace contextRef="#ctx0" brushRef="#br0" timeOffset="37915.25">20510 9716 0,'0'0'16,"-21"0"-16,-21 0 16,21 0-16,0 21 0,-22 0 0,22 0 15,-21 0-15,-1 0 0,1 1 0,21 20 16,-21-21-16,-1 21 0,22-20 0,-21 20 16,21-21-16,-1 21 0,1-20 0,0-1 15,21 0-15,0 0 0,0 0 16,0 0-16,0 1 0,21-22 15,0 0-15,1 0 0,-1 0 0,0 0 16,21 0-16,-21 0 0,22 0 0,-22-22 16,21 1-16,-21 0 0,1 0 0,-1 0 15,0 0-15,0-1 0,-21 1 16,0 0-16,0 0 0,0 0 0,0 0 16,0-22-16,-21 22 15,0 0-15,21 0 0,0 0 0,0-1 16,0 1-1,0 0-15,21 21 0,0-21 0,21 21 16,-20-21-16,20 0 0,0-1 0,22 1 16,-22 0-16,22 0 0,-22-21 0,21 20 15,-20 1-15,-1 0 0,0 0 0,1 0 16,-1 0-16,0-1 0,-20 22 16,-1-21-16,0 21 0,-21-21 15,-21 21 1,0 0-16,-1 0 15,1 0-15,0 21 16,0-21-16,0 21 0,0 22 0,-1-22 16,1 21-16,0 1 0,0-1 0,0 21 15,0-20-15,-1 20 0,22 1 0,-21-1 16,0 1-16,21-1 0,0 1 0,-21-1 16,21 22-16,-21-22 0,21 22 15,0-21-15,0 20 0,0-20 0,0 20 16,0 1-16,0-21 0,0 20 0,0-20 15,0 20-15,21 1 0,-21 0 0,0-22 16,0 22-16,0-22 0,0 22 0,0-21 16,0-1-16,-21 1 0,-22-22 15,22 21-15,-21-20 0,0-1 16,-1 0-16,1 1 0,0-22 0,-22 0 16,22-21-16,-22 0 0,22 0 0,-22 0 15,1-42-15,21 21 0,-22-22 0,22 1 16,-1-22-16,1 22 0,0-21 0,21-22 15,-22 0-15,22 1 0,0-1 16,21 0-16,0-21 0,0 22 0,0-1 16,21 22-16,0-22 0,0 21 0,22-20 15,-1 20-15,0 22 0,1-22 0,-1 1 16,22 21-16,-1-1 0,1 1 16,-1-22-16,22 22 0,-1 21 0,1-21 15,0-1-15</inkml:trace>
  <inkml:trace contextRef="#ctx0" brushRef="#br0" timeOffset="39354.37">21738 9885 0,'0'0'0,"-21"21"0,0-21 0,0 0 15,42 0 16,0 0-31,0 0 0,0-21 16,22 0-16,-1 0 0,-21-1 16,21 1-16,1-21 0,-1 0 0,0 20 15,22-20-15,-22 0 0,22-1 0,-1 1 16,1-21-16,-1 20 0,-20 1 0,20-22 16,1 22-16,-22 0 0,-21-22 15,21 22-15,-20-22 0,-1 22 0,-21 0 16,0-1-16,0 1 0,0 0 0,-21-1 15,-1 22-15,1 0 0,-21 0 0,21 0 16,-22 21-16,22 0 0,-21 0 16,0 21-16,20 21 0,-20-21 0,21 22 15,-21-1-15,20 22 0,1-1 16,-21 1-16,21 20 0,0 1 0,-1 0 16,-20-1-16,21 1 0,0 21 15,-22-22-15,22 22 0,-21 0 0,0 0 16,20 0-16,-20 0 0,21-1 0,0 1 15,-22 21-15,22-21 0,0 0 0,0-21 16,0 20-16,0 1 0,-1 0 16,1 0-16,0 0 0,21-22 0,0 22 15,0-21-15,-21 0 0,21-1 0,0-20 16,0 20-16,0-20 0,0-1 0,21-20 16,0-1-16,0-21 0,1 0 0,20 1 15,-21-22-15,21 0 0,-20-22 16,20 1-16,0-21 0,1 0 15,-1-1-15,0 1 0,1-22 0,-1 1 16,0-22-16,1 22 0,-1-22 0,-21-21 16,21 22-16,-20-22 0,-1 21 0,-21-21 15,0 22-15,0-1 0,0-21 0,-21 43 16,-1-22-16,1 21 0,-21 1 16,0-1-16,-1 22 0,1 0 0,0-1 15,-1 22-15,1 0 0,0 0 0,-1 21 16,22 0-16,-21-21 0,21 21 0,-1 0 15,1 0-15,21-21 16,21 21 0,1-22-16,-1 1 0,0 21 15,21-21-15,1 0 0,-1 0 0,0 0 16,1-1-16,-1 1 0,0 0 0,22 0 16,-22 0-16,22 0 0,-22-22 15,0 22-15,1 0 0,-1 0 0,0-22 16,1 22-16,-22 0 0,0 0 0,0 21 15,-21-21-15,0 0 0,0 42 32,0 0-17,-21 0-15,21 0 0,-21 0 0,21 1 16,-21 20-16,21-21 0,0 0 0,0 22 16,0-22-16,0 0 0,0 0 15,0 0-15,21 0 0,0 1 0,0-1 16,21-21-16,-20 0 0,-1 0 15,0 0-15,21 0 0,1 0 0,-22-21 16,21-1-16,0 1 0,1 0 0,-1-21 16,-21 21-16,22-22 0,-1 1 15,0-22-15,1 22 0,-1-21 0,0-1 16,1 1-16,-22-1 0,21 1 0,0 20 16,-20-20-16,-1 20 0,0 1 15,0 0-15,-21-1 0,21 22 16,-21 0-16,0 0 0,0 0 0,0 0 15,-21 21 1,0 21-16,0 0 0,0 0 16,21 0-16,-22 22 0,1-1 15,0 0-15,0 1 0,0-1 0,0 21 16,-1-20-16,22 20 0,-21 1 0,0-22 16,21 22-16,-21-1 0,21-21 0,0 1 15,0-1-15,0 0 0,0 1 16,0-22-16,0 21 0,21-21 15,0 1-15,0-22 0,1 21 0,-1-21 16,0 0-16,21 0 0,-21 0 0,22 0 16,-22-21-16,21 21 0,1-22 0,-22 1 15,21 0-15,-21-21 0,22 21 16,-22-1-16,0-20 0,0 21 0,0-21 16,-21-1-16,0 22 0,0-21 0,0 21 15,0-1-15,0-20 0,0 21 16,-21 21-1,0 0-15,0 21 0,0 0 0,-1 22 16,1-22-16,21 21 0,-21 0 0,21-20 16,-21 20-16,21 0 0,0-21 15,0 22-15,0-22 0,0 0 16,21 0-16,-21 0 0,21 1 0,22-22 16,-22 21-16,0-21 0,21 0 0,-21 0 15,22 0-15,-1 0 0,0-21 0,-20-1 16,20 1-16,-21 21 0,21-42 0,-20 21 15,-1 0-15,0-22 0,0 22 16,0-21-16,-21-1 0,21 1 0,-21 0 16,0-1-16</inkml:trace>
  <inkml:trace contextRef="#ctx0" brushRef="#br0" timeOffset="39575.26">23220 9440 0,'-21'0'0,"-1"0"16,1 0 0,0 0-1,21 22 1,-21-22-16,0 21 15,0-21-15,21 21 0</inkml:trace>
  <inkml:trace contextRef="#ctx0" brushRef="#br0" timeOffset="40204.66">18500 11705 0,'0'0'0,"0"-21"15,0 42 1,0 0-16,-22 1 15,22 20-15,-21-21 0,21 21 0,0 1 16,0-22-16,0 21 0,0 1 0,0-1 16,0 0-16,0 1 0,0-1 0,0 0 15,0-21-15,0 22 0,0-22 16,0 0-16,21 0 0,1 0 0,-1 1 16,21-22-16,-21 0 0,22 0 0,-1 0 15,-21 0-15,21 0 0,1-22 0,-1 1 16,0 0-16,-20 0 15,20-21-15,0 20 0,1 1 0,-22-21 0,21 0 16,-21 20-16,0-20 0,1 0 16,-1-1-16,-21 22 0,0-21 0,0 21 15,0 0-15,0-1 0,-21 22 32,21 22-17,-22-1-15,22 0 0,0 0 16,0 0-16</inkml:trace>
  <inkml:trace contextRef="#ctx0" brushRef="#br0" timeOffset="42383.29">19516 11853 0,'0'22'0,"0"-1"15,0 21-15,0-21 0,0 22 0,0-1 16,-22 21-16,22-20 0,-21 20 0,21 1 16,0 20-16,-21-20 0,0 21 15,0-1-15,21 1 0,-21 21 0,-1-22 16,1 22-16,0-21 0,0 21 0,0-22 16,0 22-16,-1 0 0,1-21 0,0 21 15,0-22-15,0 1 0,0 0 16,-1-1-16,1-20 0,0-1 15,0 1-15,0-1 0,21-20 0,0-1 16,-21 0-16,21-21 0,0 1 0,-22-1 16,22-42-16,0-1 15,0-20-15,0 0 0,0-1 0,0-20 16,0-1-16,22 1 0,-1-22 0,-21 1 16,21-22-16,0 0 0,0 0 15,-21 0-15,21-21 0,22 0 0,-22 0 16,0 0-16,21 0 0,-20 21 0,20-21 15,-21 22-15,21-1 0,1 0 0,-1 0 16,0 21-16,1 22 16,-1-1-16,22 1 0,-22 21 0,0-1 15,1 1-15,-1 21 0,0 0 0,-21 21 16,22 0-16,-1 0 0,-21 0 0,0 21 16,1 0-16,-1 0 0,-21 0 0,0 0 15,0 22-15,0-1 0,0-21 16,0 22-16,-21-22 0,-1 21 0,1-21 15,0 22-15,0-22 0,-21 0 16,20 0-16,-20 0 0,21-21 0,-21 0 0,20 0 16,-20 0-16,21 0 0,-21 0 15,20 0-15,1 0 0,-21 0 16,21 0-16,21-21 0,-21 21 0,-1 0 16,22 21-1,0 0-15,22-21 0,-22 22 16,21-1-16,0 0 0,0 0 15,0 0-15,0 0 0,1-21 0,-1 22 16,0-22-16,21 0 0,-21 0 0,22 0 16,-1 0-16,-21 0 0,22 0 0,-1 0 15,0-22-15,1 1 0,20 0 0,-21 0 16,22-21-16,-22-1 16,22 1-16,-22 0 0,22-1 0,-22-20 15,0 20-15,1-20 0,-1-1 0,-21 1 16,21 21-16,-20-22 0,-1 1 0,-21 20 15,0 1-15,0 0 0,0-1 0,0 22 16,0 0-16,0 0 0,-21 21 16,-1 0-16,1 0 0,0 21 15,21 0-15,-21 21 0,0-20 0,0 20 16,-1 0-16,1 1 0,21-1 0,-21 0 16,0 22-16,0-22 0,21 22 15,0-1-15,0-21 0,0 22 0,0-1 16,0-20-16,0-1 0,0 0 0,0 1 15,21-1-15,-21-21 0,42 22 0,-21-22 16,1 0-16,-1-21 0,21 21 16,-21-21-16,22 0 0,-22 0 15,21 0-15,0 0 0,-20-21 0,20 0 16,-21 0-16,21-1 0,-20-20 0,20 21 16,-21-21-16,0-1 0,0 22 0,-21-21 15,22-1-15,-22 22 0,0-21 0,0 21 16,0 0-16,-22 42 15,22 0 1,-21 21-16,21-21 0,-21 22 16,21-22-16,0 21 0,0 1 15,0-22-15,0 21 0,0-21 0,0 0 16,0 1-16,21-1 0,0 0 16,1 0-16,-1-21 0,21 0 0,-21 21 15,22-21-15,-22 0 0,21 0 0,-21-21 16,22 21-16,-1-21 0,0 0 0,-21 0 15,22-1-15,-22-20 0,21 21 0,-21-21 16,1 20-16,-1-20 0,-21 21 16,0-21-16,0-1 0,0 22 0,0-21 15,-21 21-15,-1-1 0,1 1 0,0 0 16,-21 0-16,21 21 0,-22 0 0,1 0 16,0 0-16,-1 21 0,1 0 15,0-21-15,-1 43 0,22-22 0,0 0 16,0 21-16,0-21 0,-1 22 15,22-22-15,0 21 0,0-21 0,0 22 16,0-22-16,0 0 0,22 0 0,-1 0 16,0 1-16,21-1 0,1 0 0,-1-21 15,0 0-15,1 21 0,-1-21 16,0 0-16,22 0 0,-22 0 0,0-21 16,22 21-16,-22-21 0,22 0 0,-22-1 15,0 1-15,1 0 0,-1 0 0,0-21 16,1 20-16,-22 1 0,0-21 0,0 21 15,-21 0-15,21-22 0,-21 22 16,0 0-16,0 0 0,0 0 0,-21 21 16,0 0-16,0 0 15,0 0-15,0 0 0,-1 21 0,1 0 16,0 0-16,0 0 0,0 22 0,0-22 16,21 0-16,0 0 0,-22 21 15,22-20-15,0-1 0,0 0 0,0 0 16,0 0-16,0 0 0,22-21 15,-1 0-15,0 0 0,0 0 16,21 0-16,-20 0 0,-1 0 0,0-21 16,0 0-16,0 0 0,22 0 15,-22 0-15,0-1 0,0 1 16,0 0-16,0 0 0,1 0 0,-22 0 16,21-1-16,-21 1 0,21 21 0,0 0 15,-21 21 1,0 1-1,0-1-15,0 0 0,21 0 16,-21 0-16,21 0 0,-21 1 0,0-1 16,0 0-16,22 0 0,-1 0 0,0 0 15,0 1-15,0-22 16,0 21-16,1-21 0,-1 0 0,0 0 16,21 0-16,-21 0 15,1-21-15,20-1 0,-21 22 0,21-21 16,-20 0-16,-1 0 0,0-21 0,0 20 15,0 1-15,0-21 0,-21 21 0,0-22 16,0 22-16,0-21 0,0 21 0,0 0 16,0-22-16,0 22 0,-21 21 15,0-21-15,0 21 0,0-21 0,0 21 16,-22 0-16,22 0 0,0 0 0,-21 21 16,20 0-16,-20 0 0,21 0 0,0 22 15,0-22-15,-1 21 0,1-21 0,21 22 16,-21-22-16,21 21 0,0-21 15,0 1-15,0 20 0,0-21 16,0 0-16,0 0 0,0 1 0,21-1 16,0 0-16,1-21 0,-1 0 0,0 21 15,21-21-15,-21 0 0,1 0 16,-1-21-16,0 0 0,21 0 0,-21-1 16,1 1-16,20 0 0,-21-21 15,0-1-15,0 1 0,1 0 0,-1-1 16,0-20-16,0 21 0,0-1 0,-21 1 15,21-22-15,-21 43 0,0-21 0,0 0 16,0 20-16,0 1 0,0 0 0,-21 21 16,0 0-1,0 21-15,21 0 0,-21 1 16,21 20-16,-21 0 0,21 1 0,0-1 16,0 0-16,0 1 0,0-1 0,0 0 15,0-21-15,0 22 0,0-1 0,0-21 16,0 22-16,0-22 0,0 0 15,0 0-15,0 0 0,21-21 0,0 0 16,-21 21-16,21-21 0,0 0 0,0 0 16,1 0-16,-1-21 0,21 0 0,-21 0 15,22 0-15,-22 0 0,21-22 0,0 1 16,1 0-16</inkml:trace>
  <inkml:trace contextRef="#ctx0" brushRef="#br0" timeOffset="42775.26">24003 10478 0,'0'0'0,"0"-22"16,-21 1-16,21 0 15,21 21 1,0 0-16,21 0 0,-20 0 0,20 21 16,0 0-16,1 1 0,-1-1 0,0 21 15,22 0-15,-22 1 0,0-1 0,1 22 16,-1-22-16,0 21 0,1 1 0,-22-1 16,21 22-16,-42-21 0,0 20 15,0 1-15,0 0 0,0-1 0,0-20 16,-42 20-16,0 1 0,-1 0 0,1-1 15,-22 1-15,1 0 0,-22-22 0,22 22 16,-22-22-16,0 1 0,1-1 0,-1 1 16,-21-1-16,22-20 0,-1-1 0,21 22 15,-20-43-15,-1 21 0,22 0 16,-22-20-16,21-1 0,-20-21 16,-1 21-16,22-21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0110-F776-4E26-8E0A-E9C381A26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B2DE4-6C00-442C-BC91-33CA89768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F843-4C70-4AF2-82C6-97EC03EC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BFA6-5BC9-4AB9-AF5D-C2B7E56D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1CD8-B2EC-42DD-A8AA-16EA74E8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543C-24E5-4F30-8B33-99A1743E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910A1-D49F-4850-B450-0793F395B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1120-D952-4FBD-AD9E-B2400234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4A3C-2D4D-4098-8FD4-AE561A1D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4469-3AF9-4545-B9BF-80A0DD2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0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2509-6818-4058-997F-F4A654B84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4BA79-9312-4439-A025-946B1A197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D5DB-B9E9-4DAD-A013-03B8C963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6628-C843-4464-8124-8FECF157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577D-316D-4FC1-9361-85DFCB15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32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9FF-0E75-41E1-9EE6-97F23B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FD7F-9609-4091-9136-D38749B8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7790-5EE0-478C-84E2-0ABCEAFD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E25D-4305-4661-AFAC-CB487484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72E5B-762B-408A-9F5C-37045BDC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9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D69A-6813-4DA0-816F-5B1CCE1C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C0F9-8219-44D0-9507-ABE68D922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268D-C556-4518-9F38-13439D05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D8C25-EFB6-4A42-B726-C2DAB369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67AA-1AD8-47AD-92FB-C1EFEDED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7F90-4E0F-43E4-948E-ECDFAA02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2FE8-4E79-44D3-B76A-6D3A4D7A9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9D570-AE35-41FF-9E61-29D573DF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70299-C74E-41A6-9422-0827BB0B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14E6-20AD-4EF2-82E0-F302F56E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6489F-A488-427E-90E8-6D1490DB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2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5381-759E-411E-9FA9-BBCEEB98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EF9B-DC96-4785-B701-7B3147A2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B303-BB49-4CFE-B982-C1427519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4530C-239A-4345-8718-BCDA0B387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F5D7C-A5E0-4347-8A12-5ECB86660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56736-44A5-44DE-B423-58915A91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4B1D9-E3F0-4680-974D-9BF29017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35439-80CB-49FC-B7FC-6AD0BCDB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1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3D71-18DE-43DE-A6BF-282ECDDF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82EB0-F62B-459E-87EF-49DA2CD3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0DEDE-F9B0-46F8-A120-4C9D6950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BE3E7-6862-4CDA-AA7E-1748BA02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B219B-59E0-4B14-829E-329EE953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D7FBE-15B5-4888-A167-8291BAA3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A9951-10D2-479A-901F-A5DA717C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0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10CF-52DD-45E6-95CF-4332CC2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B989-D3FE-4FA4-B14B-A2841E6F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D5BE-190C-4C21-B91F-87BB83AF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F1EB-9CD9-4122-9156-CCF69459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818AB-4FEC-49C9-BED3-6BE8DF27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63B3D-8919-49D0-B793-EF0CFE20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1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4550-639D-40BE-A693-3B29C09B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947D-B9BC-4034-A87E-152950BB2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2076A-7688-4CA0-8FB0-35D09FFD4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F3F7-1629-40D2-A77B-B1A9ABC5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841B1-9F61-4A60-8247-01FE7B3D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6F45E-213F-4DE9-94D0-F1DB5E7F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07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701B3-4982-4A1C-881E-7B41D2D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C2397-589D-4925-872F-DD472554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247D-75BC-4A13-91E8-84AADFE3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2467-4336-4EF3-B132-CE348B03A48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2AC9-A6A0-43BC-BEAC-97667B525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9B52-76CD-4823-BCD4-21647C6A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9AD3-C73D-4C2B-AFCA-0FC35A2E4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D63AD7-D488-4A16-B24E-4FA3EF56643A}"/>
                  </a:ext>
                </a:extLst>
              </p14:cNvPr>
              <p14:cNvContentPartPr/>
              <p14:nvPr/>
            </p14:nvContentPartPr>
            <p14:xfrm>
              <a:off x="0" y="68760"/>
              <a:ext cx="1218456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D63AD7-D488-4A16-B24E-4FA3EF566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1220328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8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1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7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24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9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2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5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5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3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A744FE-8641-447A-96C2-2F6F9E7264AF}"/>
                  </a:ext>
                </a:extLst>
              </p14:cNvPr>
              <p14:cNvContentPartPr/>
              <p14:nvPr/>
            </p14:nvContentPartPr>
            <p14:xfrm>
              <a:off x="22680" y="175320"/>
              <a:ext cx="1207836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A744FE-8641-447A-96C2-2F6F9E7264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65960"/>
                <a:ext cx="1209708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26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81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441141-C3F7-49AD-B8DB-AB3D5FE979DC}"/>
                  </a:ext>
                </a:extLst>
              </p14:cNvPr>
              <p14:cNvContentPartPr/>
              <p14:nvPr/>
            </p14:nvContentPartPr>
            <p14:xfrm>
              <a:off x="1150560" y="830520"/>
              <a:ext cx="7536600" cy="557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441141-C3F7-49AD-B8DB-AB3D5FE979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821160"/>
                <a:ext cx="755532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97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B6E68B-D38A-482F-8BF3-1022E253CF52}"/>
                  </a:ext>
                </a:extLst>
              </p14:cNvPr>
              <p14:cNvContentPartPr/>
              <p14:nvPr/>
            </p14:nvContentPartPr>
            <p14:xfrm>
              <a:off x="495360" y="663120"/>
              <a:ext cx="8526960" cy="616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B6E68B-D38A-482F-8BF3-1022E253CF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653760"/>
                <a:ext cx="8545680" cy="61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07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1CAB82-02BC-4FBE-A0E0-30F17FF84892}"/>
                  </a:ext>
                </a:extLst>
              </p14:cNvPr>
              <p14:cNvContentPartPr/>
              <p14:nvPr/>
            </p14:nvContentPartPr>
            <p14:xfrm>
              <a:off x="2590920" y="1653480"/>
              <a:ext cx="6294240" cy="354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1CAB82-02BC-4FBE-A0E0-30F17FF84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560" y="1644120"/>
                <a:ext cx="631296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15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4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0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5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AB-59F4-406E-B271-B4478D991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44D8-8CC4-44F7-8E1A-C662D7B9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3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2020-12-21T09:15:23Z</dcterms:created>
  <dcterms:modified xsi:type="dcterms:W3CDTF">2020-12-21T10:26:43Z</dcterms:modified>
</cp:coreProperties>
</file>