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3:06:14.9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2413 762 0,'0'0'0,"0"21"32,21-21 14,0 0-46,0 0 0,-21-21 16,22 0-16,-1 21 0,21-21 0,-21 0 16,0-1-16,1 1 0,-1 21 15,0-21-15,0 0 0,0 0 0,0 0 16,-21-1-16,0-20 0,0 21 16,0 0-16,0 0 0,0-1 15,-21 1-15,0 21 0,-21 0 16,21 0-16,-22 0 0,1 0 0,-22 0 15,22 0-15,-21 21 0,20 1 16,-20-1-16,20 0 0,1 0 0,-21 0 16,41 22-16,-20-22 0,0 0 15,21 21-15,-1 1 0,1-22 0,21 21 16,0 0-16,0-20 0,0 20 16,0 0-16,0-21 0,0 22 0,0-1 15,21-21-15,1 22 0,-1-1 0,0-21 16,0 21-16,0 1 15,22-22-15,-22 21 0,0-21 0,0 22 16,0-1-16,0-21 0,1 22 0,-22-22 16,0 0-16,0 21 0,0-21 15,0 1-15,0 20 0,-22-21 0,1 0 16,-21 0-16,0 1 0,-1-1 0,-20 0 16,20 0-16,-20 0 0,-1-21 15,1 21-15,21-21 0,-22 0 0,1 0 16,20 0-16,-20 0 0,20-21 15,1 21-15,0-21 0,-1-21 0,22 21 16,0-22-16,0 22 0,0-21 0,0-1 16,21 22-16,0-21 15,0 0-15,0 20 0,0-20 0,0 21 16,0-21-16,21 20 0,21 1 16,-21 21-16,0-21 0,22 0 0,-22 21 15,21 0-15,-21 0 0,22 0 0,-1 0 16,0 0-16,-20 0 0,20 0 15,0 0-15,1 0 0</inkml:trace>
  <inkml:trace contextRef="#ctx0" brushRef="#br0" timeOffset="384.11">2434 1482 0,'21'0'0,"0"0"0,1 0 16,-1 0-16,0-21 0,0 21 16,0-22-16,0 1 0,1 21 15,-1-21-15,-21 0 0,21 0 0,0 0 16,0-1-16,-21 1 16,0 0-16,-21 0 15,0 21-15,0 0 0,-22 0 0,22 0 16,0 21-16,-21 0 0,21 0 15,-1 1-15,-20-1 0,21 21 16,0-21-16,0 0 0,-1 22 0,1-22 16,21 21-16,0 1 0,-21-22 15,21 21-15,0-21 0,0 0 0,0 1 16,0-1-16,0 0 0,21 0 0,0-21 16,1 21-16,-1-21 0,0 0 15,0 0-15,21 0 0,-20 0 0,-1 0 16,21 0-16,-21 0 0,0-21 0,1 0 15,20 0-15,-21 0 0,0-22 16</inkml:trace>
  <inkml:trace contextRef="#ctx0" brushRef="#br0" timeOffset="763.92">3471 254 0,'-21'-21'0,"0"21"0,0 0 0,21 21 16,-21 0-16,-1 0 16,1 1-16,21 20 0,-21 0 0,0 1 15,0 20-15,0 1 0,-1-1 0,1 1 16,21 20-16,-21-20 0,0 20 15,0-20-15,0-1 0,-1 22 0,1-43 16,0 22-16,0-22 0,21 22 16,0-22-16,-21-21 0,21 22 0,0-1 15,-21-21-15,21 0 0,0 0 0,0 1 16,0-1-16,0 0 0,0 0 16,21-21 15,0 0-31,-21-21 0,21 0 15,0 0-15,0-1 16,-21 1-16,22 0 0</inkml:trace>
  <inkml:trace contextRef="#ctx0" brushRef="#br0" timeOffset="1172.68">3281 1503 0,'0'0'0,"21"0"0,0 0 0,0 0 0,0 0 16,1 0-1,-1 0-15,0 0 0,0-21 0,0 0 16,0 21-16,1-22 0,-1 1 0,0 0 16,0 0-16,-21 0 0,21 0 15,-21-1-15,0 1 16,0 0-16,-21 21 15,0 0-15,0 0 0,0 0 0,-1 0 16,1 0-16,0 0 0,0 21 16,0 0-16,0-21 0,-1 22 0,1-1 15,0 0-15,0 0 0,0 0 16,0 0-16,21 1 0,0-1 16,0 0-16,-22 0 0,22 0 0,0 0 0,0 1 15,0 20-15,0-21 16,0 0-16,22 0 0,-1-21 15,0 22-15,21-22 0,-21 0 16,1 0-16,20 0 0,-21-22 0,21 22 16,1-21-16,-22 0 0,21 0 15,-21 21-15,22-21 0</inkml:trace>
  <inkml:trace contextRef="#ctx0" brushRef="#br0" timeOffset="1723.59">3916 1249 0,'-21'0'32,"21"21"-17,0 0-15,0 0 0,0 1 0,-22-1 16,22 0-16,0 0 0,0 0 16,0 0-16,-21 1 0,21-1 15,0 0-15,-21 0 0,21 0 16,-21 0-16,21 1 0,0-1 15,-21 0 1,0-21 0,21-21 15,0 0-31,0-1 16,0 1-16,0 0 0,0 0 0,0 0 15,0 0-15,0-1 0,21 1 0,-21 0 16,21-21-16,0 21 0,0-1 15,0 1-15,1 21 0,20-21 0,-21 0 16,0 0-16,0 21 0,22 0 0,-22 0 16,0 0-16,0 0 0,22 0 15,-22 0-15,0 21 0,0-21 16,-21 21-16,21 0 0,-21 0 0,0 1 16,0-1-16,0 0 0,0 0 0,0 0 15,0 0-15,0 1 0,0-1 16,-21 0-16,21 0 0,0 0 0,-21 0 15,0 1-15,0-1 0,21 0 16,0 0 0,0-42 15,21 0-15,0 0-16,0-1 15,-21 1-15,21 21 0,0-21 16</inkml:trace>
  <inkml:trace contextRef="#ctx0" brushRef="#br0" timeOffset="1979.33">4593 1185 0,'0'0'0,"0"22"31,0-1-31,-21 0 0,0 0 16,21 0-16,-21 0 0,21 1 0,0-1 15,-22 0-15,1 0 0,21 0 16,-21 0-16,21 1 0,0-1 16,0 0-16,-21 0 0,21 0 15,-21 0-15,21 1 0,0-1 16,21-21 15,-21-21-31,21 21 16,-21-22-16</inkml:trace>
  <inkml:trace contextRef="#ctx0" brushRef="#br0" timeOffset="2344.23">4572 1037 0,'0'0'15,"-21"0"-15,0 0 16,-1 0-16,22 21 15,22-21 17,-1 0-32,0 0 15,0 0-15,0-21 0,-21 0 16,21 21-16,1-21 0,-22 0 16,0 0-16,0-1 15,0 1-15,0 0 0,-22 0 16,22 0-16,-21 21 15,0 0-15,0 0 0,0 0 16,0 0-16,-1 0 0,1 21 16,0 0-16,21 0 15,0 0-15,0 1 16,0-1-16,0 0 0,0 0 16,0 0-16,21 0 0,0 1 15</inkml:trace>
  <inkml:trace contextRef="#ctx0" brushRef="#br0" timeOffset="2823.46">4889 1249 0,'-21'0'32,"21"21"-32,-21 0 15,21 0-15,-21-21 16,21 22-16,-21-1 0,21 0 0,0 0 16,0 0-16,0 0 0,0 1 15,0-1-15,0 0 0,0 0 0,0 0 16,0 0-16,0 1 0,0-1 15,0 0-15,21 0 0,0 0 16,0 0-16,0-21 0,1 0 0,-1 0 16,0 0-16,0 0 0,0 0 0,0-21 15,1 0-15,-1 21 0,21-21 16,-21 0-16,0 0 0,1-1 0,-1-20 16,-21 21-16,21 0 0,-21-22 0,21 22 15,-21 0-15,0-21 0,0 21 16,0-1-16,0 1 0,0 0 15,0 0-15,0 0 0,0 0 0,-21-1 16,0 22 0,42 22 31</inkml:trace>
  <inkml:trace contextRef="#ctx0" brushRef="#br0" timeOffset="3575.82">5567 1207 0,'-21'0'16,"21"21"-16,-22-21 0,1 21 15,21 0-15,0 0 0,-21 0 16,21 1-16,0-1 15,-21 0-15,21 0 0,0 0 16,0 0-16,0 1 0,0-1 0,0 0 16,0 0-16,0 0 0,-21 0 0,21 1 15,0-1-15,-21 0 16,21 0-16,0 0 16,-22-21-1,22-21 1,0 0-16,0 0 15,0 0-15,0-1 0,0 1 0,0 0 16,0-21-16,22 21 0,-22-1 0,21-20 16,0 21-16,-21-21 0,21 20 0,0 1 15,0 0-15,1 0 0,20 0 16,-21 0-16,0-1 0,22 22 0,-22 0 16,0 0-16,21 0 0,-21 0 0,1 0 15,-1 0-15,0 22 0,0-1 16,0 0-16,0 0 0,-21 0 0,0 0 15,22 1-15,-22-1 0,21 0 16,-21 0-16,0 21 0,0-20 0,0-1 16,0 0-16,0 0 0,0 0 0,0 0 15,0 1-15,-21-1 16,-1 0-16,1-21 16,0 0-1,0-21 1,21 0-16,0-1 15,0 1-15,0 0 0,21 0 0,0 0 16,-21 0-16,21-22 0,1 22 16,-1 0-16,0 0 0,0 0 0,0-22 15,0 43-15,1-21 0,20 0 16,-21 0-16,0 21 0,0 0 0,22 0 16,-22 0-16,0 0 0,0 0 0,0 21 15,1 0-15,-1 0 0,0 0 16,0 1-16,0-1 0,-21 0 0,0 0 15,0 0-15,0 0 0,0 1 0,0-1 16,0 0-16,0 0 0,0 0 0,-21 0 16,21 1-16,-21-1 0,0 0 0,0 0 15,-1-21 1,1 0 0</inkml:trace>
  <inkml:trace contextRef="#ctx0" brushRef="#br0" timeOffset="4543.99">8488 720 0,'0'0'0,"21"-21"0,-21-1 0,0 1 0,-21 21 31,21 21-15,-21 1-16,-1-1 0,22 21 16,-21 0-16,0 1 0,0 20 0,0 1 15,21-1-15,-43 1 0,22 20 0,0-20 16,0-1-16,-21 1 0,20-1 15,1 1-15,-21-1 0,21 1 0,0-1 16,-1-20-16,1 20 0,0-20 0,0-22 16,21 21-16,-21-21 0,21 0 0,0 1 15,0-1-15,0 0 0,0-42 32,21 0-32,-21-1 0,21 1 15,0-21-15,-21 21 0,21-43 16,1 22-16,-1-22 0,0 22 15,21-21-15,-21-1 0,1-21 0,20 22 16,-21-1-16,0-20 0,22 20 0,-22-20 16,21-1-16,-21 21 0,22 1 0,-22-1 15,21 1-15,-21 21 0,0-22 16,1 43-16,-1-21 0,0 20 0,0 1 16,-21 0-16,21 21 0,0 0 15,-21 21-15,0 22 16,0-1-16,0 0 0,0 22 0,0 20 15,0-20-15,0 21 0,0-22 0,0 22 16,0-1-16,0-20 16,0 21-16,-21-22 0,21 22 0,0-22 15,-21 1-15,21-1 0,0-20 0,-21-1 16,21 0-16,0 1 0,0-1 0,0 0 16,0-21-16,0 1 0,-21-1 15,21 0-15,0 0 0,0 0 16,-21-21-1,21-21 1,0 0-16,0 0 16,-22 0-16,1-1 0,0 1 15,0 0-15</inkml:trace>
  <inkml:trace contextRef="#ctx0" brushRef="#br0" timeOffset="4719.89">8213 1778 0,'-22'0'15,"44"0"17,-1 0-32,0 0 0,0 0 0,0 0 15,0-21-15,22 21 0,-22 0 16,21-21-16,1 21 0,-22-21 0,21 21 16,0-22-16,1 22 0,-1-21 0,-21 0 15,22 21-15,-1 0 0</inkml:trace>
  <inkml:trace contextRef="#ctx0" brushRef="#br0" timeOffset="5136.66">8953 1545 0,'22'0'31,"-1"0"-15,0 0-16,0 0 15,0 0-15,0 0 0,1 21 0,-1-21 16,0 22-16,0-1 0,0 0 16,0 21-16,1-21 0,-1 1 15,0-1-15,0 21 0,-21-21 0,0 0 16,21 22-16,-21-22 0,0 0 0,0 0 16,0 0-16,0 1 0,0-1 15,0 0-15,-21-21 16,21-21 15,0 0-31,0-1 0,0 1 0,0 0 16,0 0-16,0 0 0,0-22 0,0 22 15,0-21-15,21 0 16,0 20-16,-21-20 0,22 21 0,-1 0 16,-21 0-16,21-1 0,0 1 0,-21 0 15,21 21-15,0 0 0,-21-21 0,22 21 16,-1 0-16,0 0 0,-21-21 15,21 21-15,0 0 0,0 0 16</inkml:trace>
  <inkml:trace contextRef="#ctx0" brushRef="#br0" timeOffset="5476.19">9885 1439 0,'0'0'16,"0"-21"-16,-21 21 15,-1 0-15,1 0 16,0 0-16,0 21 0,21 1 0,-21-1 16,0 0-16,-1 0 0,22 0 0,0 22 15,-21-22-15,21 21 0,-21-21 0,21 22 16,0-22-16,0 21 0,0-21 0,0 0 15,0 22-15,0-22 0,21 0 16,0 0-16,-21 0 0,22-21 0,20 22 16,-21-22-16,0 0 0,0 21 15,22-21-15,-22 0 0,21 0 0,-21 0 16,1 0-16,20 0 0,-21-21 16,21 21-16,-20-22 0,-1 1 0,21 0 15,-21 0-15,0-21 0,1 20 0,-1-20 16</inkml:trace>
  <inkml:trace contextRef="#ctx0" brushRef="#br0" timeOffset="6036.05">10520 572 0,'0'0'0,"-21"21"16,-1 0-16,22 0 15,0 21-15,-21-20 0,0 41 0,21-21 16,-21 22-16,21-1 0,0 1 0,0-1 16,-21 1-16,21-1 0,0 1 0,-21-1 15,21-20-15,-22 20 0,22-20 16,0 20-16,0-21 0,-21 1 0,21-1 16,-21 0-16,21 1 0,0-1 0,0-21 15,0 0-15,-21 1 0,21-1 0,0 0 16,-21 0-16,21 0 15,0-42 17,0 0-32,0 0 15,0 0-15,0-1 0,21 1 0,0 0 16,-21-21-16,21 21 0,0-22 16,1 22-16,-1 0 0,-21-21 0,21 20 15,0 1-15,0 0 0,0 21 0,1-21 16,-1 21-16,0-21 0,0 21 0,0 0 15,0 0-15,1 0 0,-22 21 16,21 0-16,-21 0 0,21 0 16,-21 1-16,21-1 0,-21 0 0,0 0 15,0 21-15,0-20 0,0-1 0,0 0 16,0 21-16,0-21 0,0 1 0,0-1 16,-21 0-16,21 0 15,-21-21-15,21 21 0,0 0 16,0-42 15,0 0-15,21 0-16,0 0 0,-21 0 15</inkml:trace>
  <inkml:trace contextRef="#ctx0" brushRef="#br0" timeOffset="6291.9">10943 1482 0,'0'21'16,"0"0"-16,0 0 16,-21 0-16,21 1 0,-21-1 0,21 0 15,-21 0-15,21 21 0,0-20 0,0-1 16,-22 0-16,22 0 0,-21 0 16,21 0-16,-21 1 0,21-1 15,0 0-15,0 0 0,0 0 16,21-21 15,-21-21-15,21 0-16,-21 0 0,22 21 15,-22-43-15</inkml:trace>
  <inkml:trace contextRef="#ctx0" brushRef="#br0" timeOffset="6599.71">10922 1228 0,'0'0'0,"-21"21"0,0 0 16,-1-21-16,22 21 0,-21 0 15,21 1-15,0-1 16,21-21 0,1 0-16,-1 0 15,0 0-15,0-21 0,0 21 16,-21-22-16,21 1 0,-21 0 15,0 0-15,0 0 16,0 0-16,0-1 0,-21 22 16,0 0-16,0 0 0,0 0 15,0 0-15,21 22 32,0-1-32,0 0 15,21-21-15,0 0 16</inkml:trace>
  <inkml:trace contextRef="#ctx0" brushRef="#br0" timeOffset="6963.58">11515 826 0,'0'0'0,"0"-22"0,-22 22 16,1 0-16,0 22 16,21-1-1,-21 0-15,0 0 0,21 21 0,-21 1 16,21-1-16,-22 0 0,1 1 0,21 20 16,-21-20-16,0 20 0,0-21 0,21 22 15,-21-1-15,-1-20 0,22 20 16,-21-20-16,21-1 0,-21 0 0,21 1 15,-21-1-15,21 0 0,0-21 0,0 1 16,0-1-16,0 0 0,0 0 16,21-21-1,0 0-15,0 0 0,1 0 16,-1 0-16,0 0 0,-21-21 16,21 0-16,-21 0 0,21-1 0,-21 1 15,0-21-15</inkml:trace>
  <inkml:trace contextRef="#ctx0" brushRef="#br0" timeOffset="7148.31">11134 1545 0,'0'0'0,"21"21"15,0-21-15,0 0 0,0 0 0,0 0 16,1 0-16,-1 0 0,0 0 15,0 0-15,0 0 0,0 0 0,1 0 16,-1 0-16,0-21 0,0 21 0,0-21 16</inkml:trace>
  <inkml:trace contextRef="#ctx0" brushRef="#br0" timeOffset="7568.07">11536 1588 0,'0'0'0,"21"21"0,0-21 0,0 0 16,0 0-16,1 0 0,-1 0 0,0-21 16,0 21-16,0-22 0,0 22 0,1-21 15,-1 21-15,0-21 0,0 21 16,-21-21-16,21 0 0,-21 0 15,-21 21 1,0 0 0,0 0-16,0 0 15,-1 0-15,1 0 0,0 21 0,0 0 16,0 0-16,0 0 0,-1 0 0,1 1 16,0-1-16,0 21 0,21-21 0,0 0 15,-21 1-15,21 20 0,0-21 0,0 0 16,0 0-16,0 1 0,0-1 15,0 0-15,21-21 16,-21 21-16,21-21 0,0 0 0,0 0 16,1 0-16,-1 0 0,0 0 0,0 0 15,0 0-15,0-21 0,1 0 16,20 21-16,-21-21 0,0-1 0</inkml:trace>
  <inkml:trace contextRef="#ctx0" brushRef="#br0" timeOffset="7836.07">12171 1503 0,'0'0'0,"0"-21"16,-21 21-1,-1 0-15,1 0 0,0 0 16,0 21-16,0 0 0,0 0 16,-1 0-16,1 1 0,0 20 15,21-21-15,-21 0 0,21 22 0,-21-22 16,21 0-16,-21 0 0,21 0 15,0 0-15,0 1 0,0-1 0,0 0 16,0 0-16,21 0 0,0-21 16,0 0-16,0 21 0,0-21 0,1 0 15,-1 0-15,0 0 0,21 0 0,-21 0 16,1 0-16,-1 0 0,21-21 0,-21 0 16,0 21-16,1-21 0,-1 0 0,0 0 15</inkml:trace>
  <inkml:trace contextRef="#ctx0" brushRef="#br0" timeOffset="8191.87">12721 677 0,'-21'0'16,"0"0"-16,0 22 0,21-1 15,-22 0-15,1 21 0,0 1 0,21-1 16,-21 0-16,0 1 0,21 20 16,0-21-16,-21 22 0,-1-1 0,22-20 15,0 20-15,-21-20 0,0-1 16,0 21-16,21-20 0,0-1 0,-21 22 0,0-22 16,-1 0-16,22 1 15,0-1-15,-21-21 0,21 21 0,-21-20 16,21-1-16,0 0 0,0 0 0,0 0 15,0 0-15,21-21 32,0 0-32,1-21 0,-1 0 15,0 21-15,0-21 0,-21 0 0,21 0 16,0-1-16,1 1 0,-1-21 0</inkml:trace>
  <inkml:trace contextRef="#ctx0" brushRef="#br0" timeOffset="8611.73">12742 1418 0,'0'0'0,"-21"21"47,21 1-47,-21-22 0,0 21 16,21 21-16,0-21 0,-21 0 0,21 22 16,-22-22-16,22 21 0,0-21 0,0 1 15,0 20-15,-21-21 0,21 0 0,0 0 16,0 1-16,0-1 0,0 0 15,0 0-15,21-21 16,1 0-16,-1 0 0,0 0 16,0 0-16,0 0 0,22 0 0,-22 0 15,0-21-15,0 21 0,0-21 16,0 0-16,1-1 0,-1 1 0,0 0 16,-21 0-16,0 0 0,21 0 15,-21-22-15,0 22 0,0 0 0,0 0 16,0 0-16,0-1 0,0 1 0,0 0 15,0 0 1,0 42 15,0 0-15,0 0-16,21-21 16,-21 22-1,21-22-15,1 0 16,-1 0-16</inkml:trace>
  <inkml:trace contextRef="#ctx0" brushRef="#br0" timeOffset="9059.46">13335 1545 0,'-21'0'31,"21"-21"-16,21 21 1,0 0 0,0 21-16,-21 0 15,21-21-15,-21 22 0,0-1 0,0 0 16,0 21-16,0-21 0,0 1 16,0-1-16,0 0 0,0 0 0,0 0 15,0 0-15,0 1 0,0-1 0,0 0 16,0 0-16,0 0 0,0 0 15,0-42 32,0 0-47,0 0 0,0 0 16,22 0-16,-1-1 0,0-20 0,-21 21 16,21 0-16,0-22 0,0 22 15,1-21-15,-1 21 0,0 0 0,0-1 16,-21 1-16,21 0 0,0 0 0,1 0 15,-1 21-15,0 0 16,0 0-16,0 0 16,0 0-1,-21 21 1</inkml:trace>
  <inkml:trace contextRef="#ctx0" brushRef="#br0" timeOffset="9463.83">13822 1693 0,'21'0'16,"0"0"-16,0-21 15,0 21-15,1-21 0,-1 0 16,0 0-16,0 0 0,0 21 16,0-22-16,1 1 0,-1 0 15,0 21-15,-21-21 0,0 0 0,21 21 16,-21-21-16,-21 21 31,0 0-31,0 0 0,-1 0 16,1 21-16,0 0 0,0 0 15,-21 0-15,42 0 0,-22 1 0,1 20 16,0-21-16,0 0 0,21 22 0,0-22 16,-21 0-16,21 0 0,0 21 0,0-20 15,0-1-15,0 0 0,0 0 16,0 0-16,21 0 0,0-21 15,0 0-15,0 22 0,1-22 0,-1 0 16,0 0-16,0 0 0,0 0 0,22 0 16,-22 0-16,0 0 0,0-22 15,21 1-15,-20 21 0,-1-21 16,0 0-16,0 21 0,21-21 0,-20 0 16,-1-22-16,0 22 0,-21 0 0,21-21 15,-21 20-15</inkml:trace>
  <inkml:trace contextRef="#ctx0" brushRef="#br0" timeOffset="9823.9">12340 1101 0,'21'0'16,"0"0"-16,1 0 0,-1-21 15,21 21-15,0 0 0,-20 0 16,20 0-16,21 0 0,-20 0 15,-1 0-15,22-22 0,-22 22 0,0 0 16,22 0-16,-22 0 0,0 0 0,1 0 16,-22 0-16,21 0 0,-21 0 15,1 0-15,-44 0 16,1 0 0,-21 0-16</inkml:trace>
  <inkml:trace contextRef="#ctx0" brushRef="#br0" timeOffset="10819.91">8107 2265 0,'0'0'0,"-21"0"0,-43 0 15,43 0-15,0 0 0,0 0 16,-1 0-16,1 0 0,0 0 16,0 0-16,0 0 15,21 21 16,21-21-15,0 0-16,0 0 0,0 0 16,1 0-16,20 0 0,-21 0 15,21 0-15,1 0 0,-22 0 0,21 0 16,1 0-16,-1 0 0,0 0 0,1 0 16,-1 0-16,21 0 0,-20 0 15,20 0-15,1 0 0,-1-21 0,1 21 16,20 0-16,1 0 0,-21 0 0,20 0 15,1-21-15,0 21 0,-1 0 0,1 0 16,0 0-16,-1 0 0,22 0 0,0 0 16,0 0-16,0 0 0,21-21 15,-22 21-15,22 0 0,-21 0 0,21 0 16,0 0-16,-21 0 0,21 0 0,-21 0 16,21-22-16,-21 22 0,0 0 15,-1 0-15,22 0 0,-21 0 0,0 0 16,0-21-16,0 21 0,0 0 15,-1 0-15,1 0 0,0 0 0,0 0 16,0-21-16,0 21 0,-1 0 0,1 0 16,0 0-16,-21 0 0,-1 0 0,1 0 15,0 0-15,-22 0 0,1 0 16,-1 0-16,1 0 0,-1 0 0,-20 0 16,-1 0-16,0 0 0,1 0 0,-1 0 15,0 0-15,-21 0 0,1 0 0,-1 0 16,0 0-16,0 0 15,-42 0 32,0 0-47,0 0 0,-1 0 0,1 0 16,-21 0-16,21-21 0,-22 21 0,1 0 16</inkml:trace>
  <inkml:trace contextRef="#ctx0" brushRef="#br0" timeOffset="12185.5">1609 2117 0,'0'0'0,"-22"0"15,1 0-15,21 21 47,21-21-31,1 21-1,-1-21-15,0 0 0,0 0 16,0 0-16,22 0 0,-22 0 0,21 0 16,0 0-16,1 0 0,-1 0 0,22 21 15,-1-21-15,1 0 16,-1 0-16,22 0 0,-1 0 0,1 0 15,0 0-15,21 0 0,-22 0 0,22 0 16,0 0-16,0 0 0,21 0 16,-21 0-16,21 0 0,21 0 0,-21 0 15,0 0-15,0 0 0,0 0 0,0 0 16,0 0-16,0-21 0,0 21 16,-21 0-16,21 0 0,-43 0 0,22 0 15,-21 0-15,-1 0 0,-20 0 0,-1 0 16,1 0-16,-1-21 0,-20 21 0,-1 0 15,0 0-15,-20 0 16,20 0-16,-21 0 0,0 0 0,22 0 16,-22 0-16,0 0 0,0 0 0,0 0 15,0 0-15,1 0 16,-1 0-16,0 0 0,0 0 16,0 0-16,0 0 0,1 0 15,-1 0-15,0 0 0,-21 21 16,21-21-16,0 0 15,0 0-15,1 0 16,-22 21-16,21-21 0,0 0 16,0 0-1,-21 21-15,21-21 0,0 0 16,1 0-16,-1 0 0,0 0 16,0 0-16,0 0 15,-42 0 32,0 0-47,0 0 0,0 0 16,-1 0-16,1 0 0,0 0 15,0 0-15,0 0 16</inkml:trace>
  <inkml:trace contextRef="#ctx0" brushRef="#br0" timeOffset="16083.39">1164 4530 0,'0'0'0,"0"-21"16,0-1-1,0 1 1,0 42 125,-21-21-141,21 22 15,0-1 1,0 0-16,0 0 15,0 0-15,0 0 16,0 1-16,0-1 16,0 0-16,0 0 15,0 0 1,0 0-16,0 1 0,0-1 16,0 0-16,0 0 15,0 0-15,-21 0 0,21 1 16,0-1-16,0 0 15,-21 0-15,21 0 0,0 0 0,0 1 16,0-1-16,0 0 0,0 0 16,0 0-16,0 0 15,0 1-15,0-1 0,0 0 16,0 0-16,0 0 16,0 0-16,0 1 0,0-1 15,0 0 1,0 0-16,0 0 15,0 0-15,0 1 0,0-1 16,0 0 0,0 0-16,0 0 15,0 0-15,0 1 16,0-1-16,0 0 0,0 0 16,0 0-16,0 0 15,0 1-15,-22-1 0,22 0 16,0 0-16,0 0 15,-21 0-15,21 1 0,0-1 16,0 0-16,0 0 16,0 0-1,0 0-15,0 1 0,0-1 16,0 0-16,0 0 16,0 0-16,0 0 0,0 1 15,0-1-15,0 0 16,0 0-16,0 0 15,0 0-15,0 1 0,0-1 16,0 0-16,0 0 0,0 0 16,0 0-16,0 1 0,0-1 15,0 0-15,0 0 0,-21 0 16,21 0-16,0 1 16,0-1-16,0 0 0,-21 0 15,21 0-15,0 0 0,0 1 16,0-1-16,0 0 0,-21 0 15,21 0-15,0 0 0,-21-21 0,21 22 16,0-1-16,0 0 0,0 0 0,0 0 16,0 0-16,0 1 15,0-1-15,0 0 0,0 0 16,0 0 0,0 0-16,0 1 0,0-1 15,0 0-15,0 0 0,-22 0 16,22 0-1,0 1-15,0-1 0,0 0 16,0 0-16,-21 0 0,21 0 0,0 1 16,0-1-16,0 0 0,0 0 15,0 0-15,0 22 0,0-22 0,0 0 16,0 0-16,0 0 0,0 22 0,0-22 16,0 0-16,0 21 0,-21-21 15,21 1-15,0 20 0,-21-21 0,21 0 16,0 22-16,0-22 0,0 0 15,0 21-15,0-21 0,0 1 0,0 20 16,0-21-16,0 21 0,-21-20 0,21 20 16,0 0-16,-21-21 15,21 22-15,0-22 0,0 21 0,0 1 16,0-22-16,0 21 0,0 0 0,0-20 16,0 20-16,0-21 0,0 21 15,0 1-15,0-22 0,0 0 0,0 21 16,0 1-16,0-22 0,0 21 0,0-21 15,0 22-15,0-1 0,0-21 16,0 22-16,0-1 0,0-21 0,-22 21 16,22 1-16,0-22 0,0 21 15,0-21-15,0 22 0,0-22 0,0 21 16,0-21-16,0 22 0,0-22 16,0 0-16,0 21 0,-21-20 15,21-1-15,0 21 0,0-21 0,0 0 16,0 22-16,0-22 0,0 0 0,0 21 15,-21-20-15,21-1 0,-21 21 16,21-21-16,0 22 0,0-22 0,0 0 16,0 21-16,0-21 0,0 1 15,0 20-15,-21-21 0,21 0 0,0 22 16,0-22-16,0 0 0,0 0 0,0 21 16,0-20-16,0-1 0,0 0 15,0 0-15,0 21 0,0-20 0,0-1 16,0 21-16,0-21 0,0 22 15,0-22-15,0 21 0,0 0 16,0-20-16,0 20 0,0 0 0,0-21 16,0 22-16,0-1 0,0-21 0,0 22 15,0-1-15,0-21 0,0 21 16,-21-20-16,21 20 0,0-21 0,0 21 16,0-20-16,0 20 0,0-21 15,0 21-15,0 1 0,0-22 0,0 21 16,0 1-16,0-22 0,0 21 0,0 0 15,0 1-15,0-22 0,0 21 16,0-21-16,0 22 0,0-1 16,0-21-16,0 22 0,0-22 0,0 21 15,0-21-15,0 22 0,0-22 16,0 0-16,-22 0 0,22 21 0,0-20 16,0-1-16,-21 0 0,21 0 0,0 0 15,0 0-15,0 1 0,0-1 16,-21-21 31,0 0-47,21-21 15,0-1-15,0 1 16,0 0-16,0 0 0,0-21 16,0 20-16,0-20 0,0 0 0,0-1 15</inkml:trace>
  <inkml:trace contextRef="#ctx0" brushRef="#br0" timeOffset="18223.52">1164 4509 0,'21'0'125,"0"0"-94,1 0-31,-1 0 16,0 0-1,0 0-15,0 0 0,0 0 16,1 0-16,-1 0 0,0 0 16,0 0-16,0 0 0,0-22 15,1 22-15,-1 0 0,21 0 0,-21 0 16,0 0-16,1 0 0,-1 0 15,0 0-15,0 0 0,0 0 16,0 0-16,1 0 0,-1 0 0,0-21 16,0 21-16,0 0 0,0 0 15,1 0-15,-1 0 0,0 0 0,0 0 16,0 0-16,0 0 0,1 0 0,-1 0 16,0 0-16,0 0 0,0 0 15,0 0-15,1 0 0,20 0 0,-21 0 16,0 0-16,0 0 0,1 0 0,20 0 15,-21 0-15,0 0 0,22-21 16,-22 21-16,21 0 0,-21 0 0,22 0 16,-1 0-16,-21 0 0,0 0 15,22 0-15,-22 0 0,0 0 16,0 0-16,0 0 0,0 0 0,1 0 16,20 0-16,-21 0 0,0 0 0,0 0 15,22 0-15,-22 0 0,0 0 16,0 0-16,22 0 0,-22 0 0,0 0 15,0 0-15,0 0 0,0 0 0,22 0 16,-22 0-16,0 0 0,0 0 16,22 0-16,-22 0 0,0 0 0,21 0 15,-21 0-15,1 0 0,20 0 0,-21 0 16,0 0-16,22 0 0,-22 0 16,21 0-16,-21 0 0,22 0 15,-22 0-15,0 0 0,21 0 0,-21 0 16,22 0-16,-22 0 0,0 0 0,21 0 15,-20 0-15,-1 0 0,21 0 16,-21 0-16,22 0 0,-22 0 0,0 0 16,21 0-16,-21 0 0,1 0 0,-1 0 15,21 0-15,-21-21 0,22 21 16,-22 0-16,21 0 0,-21 0 0,22 0 16,-1 0-16,-21 0 0,21 0 0,-20 0 15,20 0-15,0 0 0,-21 0 16,22 0-16,-1 0 0,-21 0 0,22 0 15,-1 0-15,-21 0 0,21 0 16,-20 0-16,-1 0 0,21 0 0,0 0 16,-20 0-16,20 0 0,0 0 15,-21 0-15,22 0 0,-1 0 0,0 0 16,1 0-16,-22 0 0,21 0 0,1 0 16,-22 0-16,21 0 0,0 0 0,1 0 15,-1 0-15,0 0 0,1 0 16,-1 0-16,0 0 0,1 0 0,-1 0 15,0 0-15,-20-21 0,20 21 0,-21 0 16,21 0-16,-20 0 0,-1 0 16,21 0-16,-21 0 0,0 0 0,1-21 15,-1 21-15,21 0 0,-21 0 16,0 0-16,1 0 0,-1 0 16,0 0-16,0 0 15,0 0 1,0 0-16,1 0 0,-1 0 15,0 0 1,0 0 0,0 0-1,-42 0 142,0 0-142</inkml:trace>
  <inkml:trace contextRef="#ctx0" brushRef="#br0" timeOffset="20584.65">6583 4466 0,'21'-21'15,"0"21"1,0 0 15,-21 21 16,0 0-47,0 1 16,0-1-16,0 0 0,21 0 15,-21 0-15,0 0 16,0 1-16,0-1 0,0 0 16,0 0-16,0 0 0,0 0 15,0 1-15,22-1 16,-22 0-16,0 0 0,0 0 0,0 22 15,0-22-15,0 0 0,0 0 0,0 0 16,0 0-16,0 1 0,0 20 16,0-21-16,0 0 0,0 0 0,0 1 15,0 20-15,0-21 0,0 0 0,0 0 16,0 1-16,0-1 0,0 21 0,0-21 16,0 0-16,0 1 0,0-1 15,0 0-15,0 21 0,0-21 0,0 1 16,0-1-16,0 21 0,0-21 0,0 0 15,0 1-15,0 20 0,0-21 16,0 0-16,0 22 0,0-22 0,-22 0 16,22 0-16,0 21 0,0-20 15,0-1-15,0 0 0,0 0 0,0 0 16,0 0-16,0 1 0,0-1 0,0 0 16,0 0-16,0 21 0,0-20 15,0 20-15,0-21 16,0 21-16,0-20 0,0-1 0,-21 0 15,21 21-15,0-21 0,-21 22 0,21-22 16,0 21-16,0-21 0,0 22 0,-21-22 16,21 0-16,0 21 0,0-20 15,0 20-15,0-21 0,0 21 0,-21-20 16,21 20-16,0-21 0,0 0 16,0 22-16,-21-22 0,21 21 0,0-21 15,0 22-15,0-22 0,-22 21 0,22 0 16,0-20-16,-21 20 0,21 0 15,0 1-15,0-1 0,0-21 0,-21 21 16,21 1-16,-21-1 0,21 0 0,0-20 16,-21 20-16,21 0 0,0-21 0,0 22 15,0-1-15,-21-21 0,21 22 0,0-1 16,-22-21-16,22 21 0,0 1 16,0-1-16,0 0 0,0 1 0,0-22 15,0 21-15,0 1 0,-21-1 0,21 0 16,0-21-16,0 22 0,0-1 0,0-21 15,0 22-15,0-22 0,-21 21 16,21-21-16,0 22 0,0-22 0,0 21 16,0 0-16,0-20 0,0 20 15,-21 0-15,21 1 0,0-1 0,0-21 16,-21 21-16,21 1 0,0-1 0,0 0 16,0-20-16,0 20 0,0 0 0,0-21 15,0 22-15,-21-22 0,21 21 0,0-21 16,0 22-16,0-22 0,0 21 15,0-21-15,0 22 0,0-22 0,0 21 16,0-21-16,0 22 0,0-22 16,0 21-16,0-21 0,0 22 0,0-1 15,-22-21-15,22 22 0,0-22 0,0 21 16,0-21-16,0 22 0,0-22 16,0 21-16,0-21 0,0 0 0,0 22 15,0-22-15,0 0 0,0 21 0,0-20 16,0-1-16,0 21 0,0-21 0,0 22 15,0-22-15,0 0 0,0 21 0,0-21 16,0 22-16,0-22 0,0 21 16,0-21-16,0 1 0,0 20 0,0-21 15,0 21-15,-21-20 0,21-1 16,0 0-16,0 21 0,0-21 0,0 1 16,0-1-16,0 0 0,0 21 0,-21-21 15,21 1-15,0-1 0,0 0 0,0 0 16,0 0-16,0 22 0,0-22 0,0 0 15,0 0-15,0 0 0,0 22 16,0-22-16,0 0 0,0 0 0,0 0 16,0 0-16,0 1 0,0-1 15,0 0 1,0 0 15,0 0 0,0 0-15,0 1 15,0-1 1,0 0-17,0 0 1,0 0-1,0 0 1,0 1 0,0-1-1,-21-21-15,21 21 16,-21-21-16,21 21 0,0 0 16,-21-21 93,-1 0-109,22-21 16,-21 21-16,0 0 0,0 0 0,0-21 15</inkml:trace>
  <inkml:trace contextRef="#ctx0" brushRef="#br0" timeOffset="22317.62">1016 12107 0,'0'0'0,"-21"0"15,0 0-15,-1 0 0,1 0 16,0 0-16,0 0 16,0 0-16,0 0 15,-1 0 1,1 0-1,0 22 1,0-22 0,21 21-1,21-21 17,0 0-32,0 0 15,1 0-15,-1 0 0,0 0 16,0 0-16,0 0 0,22 0 0,-22 0 15,21 0-15,0 0 0,-20 0 0,20 0 16,21 0-16,-20 0 0,-1 0 16,0 0-16,22 0 0,-22 0 0,1 0 15,20-21-15,-21 21 0,1 0 16,20 0-16,-20 0 0,-1 0 16,21 0-16,-20-22 0,-1 22 0,22 0 15,-22 0-15,21 0 0,-20 0 0,20 0 16,1 0-16,-1-21 0,1 21 15,-1 0-15,1 0 0,-1 0 0,1 0 16,-1 0-16,-20 0 0,20 0 0,-21 0 16,1 0-16,-1 0 0,22 0 15,-22 0-15,0 0 0,1 0 16,20 0-16,-21 0 0,22 0 0,-22 0 16,22 0-16,-22 0 0,22 0 0,-22 0 15,21 0-15,-20 0 0,20-21 16,-20 21-16,-1 0 0,21 0 0,-20 0 15,-1 0-15,0 0 0,1 0 0,-1 0 16,-21 0-16,22 0 0,-1 0 0,0 0 16,1 0-16,-1 0 0,0 0 15,1 0-15,-1 0 0,0 0 0,-21 0 16,22 0-16,-1 0 0,0 0 0,1 0 16,-1 0-16,-21 0 0,22 0 0,-1 0 15,0 0-15,-21 0 0,22 0 16,-22 0-16,21 0 0,1 0 15,-22 0-15,21 0 0,-21 0 0,0 0 16,22 0-16,-22 0 0,21 0 0,-21 0 16,22 0-16,-22 0 0,0 0 0,21 0 15,-20 0-15,-1 0 0,21 0 16,-21-21-16,0 21 0,1 0 0,-1 0 16,21 0-16,-21 0 0,0 0 0,1 0 15,-1 0-15,0 0 0,0 0 0,0 0 16,0 0-16,1 0 0,-1-21 15,0 21-15,0 0 0,0 0 0,0 0 16,1 0-16,-1 0 0,0 0 16,0-21-16,0 21 0,0 0 15,1 0-15,-1 0 0,0 0 16,0 0 0,0 0-16,-21-22 15,21 22-15,1 0 16,-22-21 187,-22 21-187,22-21-16,0 0 15,0 0 1,0 0-1,0-1 17,0 1-17,-21 21-15,0-21 0,0 0 16,0 0-16,0 21 0</inkml:trace>
  <inkml:trace contextRef="#ctx0" brushRef="#br0" timeOffset="27775.77">1947 5017 0,'-21'0'0,"21"-22"0,-21 22 15,0 0 1,0 0-1,21-21-15,-22 21 0,1 0 16,0 0 0,0 0-16,0 0 15,0 0-15,21 21 32,21 1-1,0-22-31,21 0 0,-21 0 0,1 0 15,20 0-15,0 0 0,-21 0 0,22 0 16,-1 0-16,0 0 0,-20-22 16,20 22-16,0 0 0,-21 0 0,22 0 15,-22 0-15,21 0 0,-21 0 0,1 0 16,-1 0-16,0 0 0,0 0 16,-42 0 15,0 0-16,0 0-15,-1 0 0,1 0 16,0 22-16,0-22 16</inkml:trace>
  <inkml:trace contextRef="#ctx0" brushRef="#br0" timeOffset="28223.52">2095 5080 0,'0'0'0,"-21"0"16,21 21-16,0 0 31,0 1-15,0-1-16,0 0 0,0 0 16,0 0-16,0 0 15,0 1-15,0-1 0,0 0 0,0 0 16,0 0-16,0 0 0,0 22 15,21-22-15,-21 0 0,0 21 0,0-20 16,0 20-16,0-21 0,0 0 16,0 22-16,0-22 0,0 0 0,0 0 15,0 0-15,-21 0 0,21 1 16,-21-1-16,21 0 0,-21-21 0,0 21 16,0-21-16,-1 21 15,1-21-15,0 21 0,0-21 0,0 0 16,0 0-16,-1 0 0,1 0 15,0 0-15,0-21 0,0 21 16,21-21-16,-21 21 0,-1-21 16,1 21-1,21-21-15,21 0 32,1 21-32,-1 0 15,-21-22-15,21 22 0,0 0 16</inkml:trace>
  <inkml:trace contextRef="#ctx0" brushRef="#br0" timeOffset="28811.09">2434 5461 0,'0'-21'0,"0"42"0,0-63 32,-21 42-32,0 0 0,0 0 15,-1 0 1,1 0-16,0 21 0,0 0 16,0 0-16,0 0 0,-1 22 15,22-22-15,0 0 0,-21 21 16,0-20-16,21-1 0,0 0 0,0 21 15,0-21-15,0 1 0,0-1 16,0 0-16,0 0 0,0 0 16,21-21-1,0 0 1,1 0-16,-1-21 0,0 21 16,-21-21-16,21 0 0,0 21 0,0-21 15,1-1-15,-22 1 0,21 0 16,0-21-16,0 21 0,-21-1 0,0-20 15,0 21-15,21 0 0,-21 0 0,0-1 16,21 1-16,-21 0 0,0 0 16,0 42 15,0 0-31,0 0 0,0 1 16,22-1-16,-22 0 0,0 0 0,21 0 15,-21 22-15,0-22 0,0 0 16,0 0-16,0 0 0,21 22 15,0-22-15,-21 0 0,0 0 16,21-21-16,0 21 0,1-21 16,-1 0-16,0 0 15,0 0-15,0 0 0,0-21 16</inkml:trace>
  <inkml:trace contextRef="#ctx0" brushRef="#br0" timeOffset="29075.67">2836 5398 0,'21'0'16,"-21"21"0,0 0-16,0 0 0,22 0 15,-22 0-15,0 1 0,0-1 0,0 0 16,21 0-16,-21 0 0,0 0 15,0 1-15,0-1 0,0 0 0,0 0 16,0 0 0</inkml:trace>
  <inkml:trace contextRef="#ctx0" brushRef="#br0" timeOffset="29328.52">3090 5355 0,'0'0'0,"0"21"32,0 1-32,0-1 0,-21-21 15,0 21-15,21 0 0,0 0 16,-21 0-16,0 1 0,-1-1 15,22 0-15,-21 0 0,21 0 0,-21 0 16,0 1-16,21-1 0,0 0 0,-21 0 16,0 0-16,21 0 15,-22-21-15,22 22 0,22-22 32</inkml:trace>
  <inkml:trace contextRef="#ctx0" brushRef="#br0" timeOffset="29911.19">3408 5461 0,'0'-42'16,"0"21"-1,-21 21 1,-1 0-16,1 0 16,0 0-16,0 21 15,0 0-15,0 0 16,-1 0-16,22 0 0,0 22 16,-21-22-16,0 0 0,21 0 0,0 0 15,-21 1-15,21-1 0,0 0 16,0 0-16,0 0 0,0 0 15,21-21 1,0 0-16,0 0 16,1 0-16,-1 0 15,0-21-15,-21 0 0,21 21 0,0-21 16,-21 0-16,21 0 0,-21-1 16,0 1-16,22 0 0,-1 0 0,-21 0 15,0 0-15,0-1 0,21 1 0,-21 0 16,0 0-16,0 0 15,0 42 1,0 0 0,0 0-16,0 22 0,0-22 15,0 0-15,0 0 0,0 0 16,0 0-16,0 1 0,0-1 0,0 0 16,0 0-16,21 0 0,0-21 15,0 21-15,1-21 0,-1 0 0,0 0 16,0 0-16,0 0 0,0 0 15,1-21-15,-22 0 0,21 21 0,0-21 16,0 0-16,0 0 0,-21-1 16,21 1-16,1 21 15</inkml:trace>
  <inkml:trace contextRef="#ctx0" brushRef="#br0" timeOffset="30482.45">2032 6646 0,'-21'43'16,"21"-1"-16,0-21 0,0 22 0,0-1 15,-21 0-15,21 1 0,-22-1 0,22 0 16,-21 1-16,21-1 0,0 0 15,-21 1-15,21 20 0,-21-21 0,21-20 16,0 20-16,-21 0 0,21-21 16,-21 22-16,21-22 0,0 0 15,-22 0-15,22 0 0,0-42 47,0 0-47,0 0 0,0 0 16,0-22-16</inkml:trace>
  <inkml:trace contextRef="#ctx0" brushRef="#br0" timeOffset="30804.25">1714 6752 0,'0'0'16,"0"-21"-16,0 0 0,0 0 0,0 0 15,22-1-15,-1 1 0,0 0 16,21 0-16,-21 21 15,1-21-15,20 21 0,-21 0 0,21 0 16,1 0-16,-1 0 0,-21 0 0,22 0 16,-22 0-16,0 21 0,0 0 15,0 0-15,-21 0 0,0 22 0,0-22 16,0 0-16,0 0 0,0 0 0,-21 1 16,0 20-16,0-21 0,0-21 15,-1 21-15,1 0 0,0 1 0,0-1 16,0-21-1,42 0 17,0-21-32,0 21 15,0-22-15,-21 1 0,22 21 16</inkml:trace>
  <inkml:trace contextRef="#ctx0" brushRef="#br0" timeOffset="31395.91">2413 6689 0,'0'21'16,"0"0"-16,0 0 15,0 0-15,0 1 16,0-1-16,0 0 0,0 0 16,0 0-16,0 0 15,21-21 1,0 0-16,0 0 0,1 0 15,-1 0-15,0 0 0,0-21 16,0 0-16,0 21 0,1-21 16,-1 21-16,-21-21 0,21 0 0,-21-1 15,21 22-15,-21-21 0,21 0 16,-21 0-16,0 0 0,0 42 47,0 0-32,0 0-15,0 0 0,0 1 16,0 20-16,0-21 0,0 0 0,0 0 16,0 22-16,0-22 0,-21 21 15,21-21-15,0 22 0,-21-1 0,21-21 16,-21 22-16,21-1 0,0 0 0,0 1 16,-21-1-16,21 0 0,-22-21 0,22 22 15,-21-1-15,21 0 0,0-20 16,-21 20-16,21-21 0,-21 0 0,0 0 15,0 1-15,-1-1 16,1-21-16,0 0 0,0 21 16,0-21-16,0 0 0,-1 0 0,1 0 15,0 0-15,0 0 0,-21 0 0,20 0 16,1-21-16,0 0 0,0 21 16,21-22-16,-21 1 0,21 0 15,0 0-15,0 0 16,0 0-16,0-1 0,0 1 15,21 21-15,0-21 0,0 0 16,0 0-16,1-22 0,-1 22 0</inkml:trace>
  <inkml:trace contextRef="#ctx0" brushRef="#br0" timeOffset="31703.74">2984 6329 0,'0'0'0,"0"-21"0,0 42 31,-21 0-31,21 0 16,0 22-16,0-22 0,0 21 0,0 0 15,0 1-15,-21-1 0,21 0 16,0-20-16,-21 20 0,21 0 0,0-21 15,0 22-15,0-22 0,0 21 0,-21-21 16,21 1-16,0-1 16,0 0-16,21-21 15,0-21 1,0 21-16,0-21 16,1-1-16</inkml:trace>
  <inkml:trace contextRef="#ctx0" brushRef="#br0" timeOffset="32173.47">3196 6371 0,'0'-21'15,"0"42"1,0 0-16,0 1 16,0-1-16,0 21 0,0-21 15,0 22-15,0-22 0,0 21 0,0-21 16,0 22-16,0-22 0,0 0 15,0 21-15,0-21 0,0 1 0,-21-1 16,21 0-16,-21 0 0,21 0 16,0 0-1,0-42 17,0 0-32,0 0 15,0 0-15,0 0 0,0-1 16,21 1-16,-21 0 0,21-21 0,0 21 15,0-1-15,1 1 0,-1 0 0,0 0 16,0 21-16,0 0 0,0 0 16,1 0-16,-1 0 0,0 0 0,0 21 15,-21 0-15,21-21 0,-21 21 16,0 1-16,0-1 0,0 0 16,0 0-16,0 0 0,0 0 15,0 1-15,0-1 0,0 0 16,0 0-16,-21-21 0,21 21 0,-21-21 15,21 21 1,0-42 15,21 0-31,0 21 0</inkml:trace>
  <inkml:trace contextRef="#ctx0" brushRef="#br0" timeOffset="32592.25">3895 6519 0,'-22'0'15,"1"0"-15,0 22 16,0-1-16,0 0 0,0 0 0,21 0 16,-22 0-16,1 1 0,0-1 15,0 21-15,0-21 0,21 0 0,0 1 16,-21-1-16,21 0 0,-22 0 0,22 0 15,0 0 1,22-21 0,-1 0-16,0 0 0,0 0 15,0 0-15,0-21 0,1 21 0,-1-21 16,0 0-16,0 21 0,-21-21 16,21 0-16,0-1 0,-21 1 0,22 0 15,-22 0-15,0 0 0,0 0 0,0-22 16,0 22-16,0 0 0,0 0 0,0 0 15,-22-1-15,1 22 16,0 0-16,0 0 0,0 0 0,0 0 16,-1 0-16,22 22 0,-21-22 0,21 21 15,-21 0-15,21 0 0,-21-21 16,21 21-16,0 0 0,0 1 16,0-1-16,21-21 15,0 0-15,0 0 0</inkml:trace>
  <inkml:trace contextRef="#ctx0" brushRef="#br0" timeOffset="33100.62">4233 6562 0,'-21'0'0,"0"0"15,0 21-15,21 0 16,-21-21-16,21 21 0,0 0 15,-22 1-15,22-1 0,0 0 0,0 0 16,-21 0-16,21 0 0,0 1 16,-21-1-16,21 0 15,0 0-15,0 0 16,0-42 31,0 0-47,0 0 0,0 0 15,0-1-15,0 1 0,0-21 16,0 21-16,21 0 0,0-22 16,1 22-16,-1 0 0,-21 0 0,42-22 15,-21 22-15,0 21 0,1-21 16,-1 0-16,21 21 0,-21 0 0,0 0 16,1 0-16,-1 21 0,0 0 0,-21 0 15,0 1-15,21-1 0,-21 0 16,0 0-16,0 0 0,0 0 0,0 1 15,0-1-15,0 0 0,0 0 0,0 0 16,-21-21-16,21 21 0,0 1 0,-21-22 16,21 21-16,-21-21 0,21 21 15,-22-21 17,1 0-17,21-21-15,-21 0 16</inkml:trace>
  <inkml:trace contextRef="#ctx0" brushRef="#br0" timeOffset="33347.49">2857 6477 0,'22'0'16,"20"0"0,-21 0-16,0 0 0,0 0 0,22 0 15,-22 0-15,0 0 0,21 0 0,-20-21 16,20 21-16,-21-21 0,0 21 0,0 0 16,1 0-16,-1 0 15</inkml:trace>
  <inkml:trace contextRef="#ctx0" brushRef="#br0" timeOffset="33939.82">2730 7747 0,'0'21'0,"0"0"15,0 1-15,0 20 0,0-21 0,0 21 16,0 1-16,0-1 0,0 0 16,0 1-16,0-1 0,0 0 0,-21 1 15,21-1-15,-21 0 0,21-20 0,-21 20 16,21-21-16,-21 21 0,0-20 15,21-1-15,0 0 0,0 0 16,-22-21-16,22 21 16,-21-21-1,21-21 1,0 0-16,0 0 0</inkml:trace>
  <inkml:trace contextRef="#ctx0" brushRef="#br0" timeOffset="34816.32">2476 7980 0,'0'-64'16,"0"128"-16,0-149 0,0 64 0,22 0 0,-1 21 15,0-21-15,0 0 0,0-1 16,22 22-16,-22-21 0,21 21 16,0 0-16,-20 0 0,20 0 0,0 0 15,-21 0-15,22 0 0,-22 0 0,21 21 16,-21 1-16,1-1 0,-1 0 0,-21 0 15,0 21-15,0-20 0,0-1 16,0 21-16,0-21 0,0 0 0,-21 1 16,-1 20-16,1-21 0,-21 0 0,21 0 15,-22-21-15,1 22 0,21-1 16,-21 0-16,20-21 0,-20 0 0,21 21 16,0-21-16,0 0 0,-1 0 15,22-21 1,0 0-16,0 0 15,22 42 17,-22 0-32,0 0 0,21 0 15,0 0-15,-21 1 0,21-1 0,-21 0 16,21 0-16,0 0 0,-21 0 0,0 1 16,22-22-16,-1 21 0,0 0 15,0-21-15,0 0 0,0 0 16,1 0-16,-1 0 0,0 0 15,0 0-15,0 0 0,22 0 16,-22-21-16,0 21 0,-21-21 16,21-1-16,0 22 0,0-21 0,1 0 15,-1 0-15,-21 0 0,21 0 0,-21-1 16,21 1-16,-21 0 0,0 0 16,0 0-16,0 0 0,0-1 0,0 44 46,0-1-46,0 0 0,0 0 16,0 0-16,0 0 0,-21 1 0,21-1 16,0 0-16,0 0 0,-21 0 0,21 0 15,0 1-15,0-1 0,0 0 16,0 0 0,21-21-16,0 0 15,0 0-15,0 0 0,1 0 16,-22-21-16,21 21 0,0-21 0,0 0 15,0-1-15,-21 1 16,21 0-16,1 0 0,-22 0 16,0 0-16,21-1 0,-21 1 0,0 0 15,0 0-15,0 0 0,0 0 16,0 42 15,0 0-31,0 0 0,0 0 16,0 0-16,0 1 15,0-1-15,0 0 0,0 0 0,0 0 16,0 0-16,0 1 16,21-22-1,0 0-15,0 0 16,0 0-16,1 0 0,-1-22 0</inkml:trace>
  <inkml:trace contextRef="#ctx0" brushRef="#br0" timeOffset="35366.19">3768 7768 0,'0'-21'0,"0"42"0,-22-42 16,22 42 0,-21-21-16,21 21 15,0 1-15,-21 20 0,21-21 0,0 21 16,0-20-16,0 20 0,0 0 0,0-21 15,-21 22-15,21-22 0,0 21 16,0-21-16,0 22 0,-21-22 0,21 0 16,0 0-16,0 0 0,0 1 0,0-1 15,-21-21 1,-1 0 0,22-21 15,0-1-31,0 1 0,0 0 15,0 0-15,22 0 0,-1 0 16,-21-1-16,21 1 0,0 0 0,0 0 16,0 0-16,1 21 0,-1 0 0,0-21 15,0 21-15,0 0 16,0 0-16,1 21 0,-22 0 16,21 0-16,0 0 0,-21 0 0,0 1 15,0-1-15,21 0 0,-21 0 0,0 0 16,0 0-16,0 1 15,0-1-15,-21 0 0,21 0 16,-21-21-16,0 21 0,-1 0 0,1-21 16,0 22-16,-21-22 0,21 21 0,-1-21 15,1 0-15,-21 0 0,21 21 16,0-21-16,-1 0 0,1 0 16,42-21 15,1 21-31,-1 0 0,0-21 0</inkml:trace>
  <inkml:trace contextRef="#ctx0" brushRef="#br0" timeOffset="35972.83">4127 8170 0,'0'0'0,"22"0"16,-44 22 15,22-1-31,0 0 16,0 0-16,-21 0 0,21 0 15,0 1-15,0-1 16,0 0-16,0 0 0,0 0 16,0 0-16,21-21 15,1 0-15,-1 0 16,0 0-16,0 0 0,0 0 15,0 0-15,1-21 0,-1 0 0,0 0 16,0 0-16,0 0 16,-21-1-16,21 1 0,-21 0 15,22 0-15,-22 0 0,0 0 0,0-1 16,0 1-16,0 0 0,0 0 16,0 42 15,0 0-31,0 0 15,0 1-15,0-1 0,0 0 16,-22 0-16,22 21 0,-21-20 0,21-1 16,-21 0-16,21 0 0,0 21 0,0-20 15,-21-1-15,21 0 0,-21 0 16,21 21-16,-21-20 0,21-1 0,0 0 16,0 0-16,0 0 0,0 0 0,0 1 15,-22-1-15,22 0 0,0 0 0,-21 0 16,21 0-16,0 1 15,-21-22-15,0 0 0,21 21 16,-21-21-16,0 0 16,-1 0-16,1 0 0,0 0 15,0 0 1,0 0-16,0 0 16,-1 0-1</inkml:trace>
  <inkml:trace contextRef="#ctx0" brushRef="#br0" timeOffset="36451.61">2794 9356 0,'21'0'78,"-21"21"-63,21-21 1,-21 21-16,0 0 16</inkml:trace>
  <inkml:trace contextRef="#ctx0" brushRef="#br0" timeOffset="36675.69">2836 9864 0,'0'0'0,"-21"0"0,21 21 0,0 0 16,-21-21-16,21 21 16,0 0-1,-21-21-15,0 22 16,21-1 15,0 0-15</inkml:trace>
  <inkml:trace contextRef="#ctx0" brushRef="#br0" timeOffset="36851.6">2752 10266 0,'0'21'16,"0"0"-16,0 0 31,0 1 0</inkml:trace>
  <inkml:trace contextRef="#ctx0" brushRef="#br0" timeOffset="37055.62">2773 10605 0,'0'0'0,"0"21"0,0 0 15,-21-21-15,21 21 0,-22-21 16,22 21-1</inkml:trace>
  <inkml:trace contextRef="#ctx0" brushRef="#br0" timeOffset="37272.03">2773 10922 0,'0'21'16</inkml:trace>
  <inkml:trace contextRef="#ctx0" brushRef="#br0" timeOffset="37463.92">2794 10986 0,'0'0'0,"0"21"47,-21-21 16,0 0-63,21 21 0,-22-21 15</inkml:trace>
  <inkml:trace contextRef="#ctx0" brushRef="#br0" timeOffset="38088.57">1249 11303 0,'0'0'0,"21"0"47,0 0-47,0 0 16,0 0-16,22 0 0,-22 0 0,21 0 16,1 0-16,-22 0 0,21 0 0,0-21 15,-20 21-15,20 0 0,-21 0 16,21 0-16,-20 0 0,-1-21 0,0 21 15,0 0-15,0 0 0,0 0 0,-21-21 47,-21 21-15,0 0-32,0 0 15</inkml:trace>
  <inkml:trace contextRef="#ctx0" brushRef="#br0" timeOffset="38495.33">1736 11261 0,'0'21'0,"0"0"16,-22-21-16,1 21 15,21 0-15,0 1 16,0-1-16,-21-21 0,21 21 16,0 0-16,0 0 0,0 0 0,0 1 15,0-1-15,0 0 0,0 0 16,0 0-16,0 0 0,0 1 0,0-1 15,21 0-15,-21 0 0,0 0 16,0 0-16,21 1 0,-21-1 0,22 0 16,-22 0-16,0 0 0,0 0 0,0 1 15,21-22-15,-21 21 0,0 0 16,0 0-16,-21 0 16,-1-21-16,1 21 15,0-21-15,0 0 0,0 0 16,0 0-16,-1 0 0,-20 0 0,21 0 15,0 0-15,0-21 0,-1 21 0,1-21 16,0 21-16,0 0 16,0-21-16,0 21 0,-1 0 15,1-21-15,21 0 47,21 21-47,1-22 16,-1 22-16,0-21 0,0 21 15,21-21-15</inkml:trace>
  <inkml:trace contextRef="#ctx0" brushRef="#br0" timeOffset="39140.03">2265 11515 0,'0'0'0,"0"-21"16,0-1-16,0 1 31,-21 21-31,-1 0 16,1 0-16,0 0 0,0 0 15,0 21-15,0-21 0,21 22 0,-22-1 16,1-21-16,21 21 0,-21-21 15,21 21-15,0 0 0,0 0 16,0 1-16,-21-22 0,21 21 16,0 0-16,0 0 0,0 0 15,0 0 1,21-21 0,0 22-16,0-22 15,1 0-15,-1 21 16,0-21-16,0 0 0,0 0 15,-21 21-15,21-21 0,1 0 0,-22 21 16,21-21-16,0 0 0,-21 21 16,21 0-1,0 1 1,-21-1 0,0 0-16,-21-21 15,0 21-15,0-21 16,0 0-16,-1 21 0,1-21 0,0 21 15,0-21-15,0 0 0,0 0 0,-1 0 16,1 22-16,0-22 0,0 0 16,0 0-16,0 0 0,-1 0 0,1 0 15,0 0-15,0 0 16,0 0 15,21-22-31,0 1 16,0 0-1,0 0 1,0 0-16</inkml:trace>
  <inkml:trace contextRef="#ctx0" brushRef="#br0" timeOffset="39655.73">1672 11261 0,'21'0'16,"0"0"0,1 0-16,-1 0 0,0-21 15,0 21-15,0 0 0,0 0 16,1 0-16,-1 0 16,0 0-16,0 0 0,0-22 15,0 22-15,-42 0 63,0 22-63</inkml:trace>
  <inkml:trace contextRef="#ctx0" brushRef="#br0" timeOffset="46035.88">1079 3048 0,'0'0'15,"-21"0"-15,0 0 0,0 0 16,0 0-16,0 0 16,-1 0-16,22 21 15,22-21 16,-1 0-31,0 21 0,0-21 16,0 0-16,22 0 0,-1 0 0,-21 0 16,21 0-16,1 0 0,-1 0 15,0 0-15,1-21 0,-1 21 16,0 0-16,1 0 0,-22-21 0,21 21 16,-21 0-16,1 0 0,-1 0 15,-42 0 16,-1 0-31,1 0 0,0 0 16,0 0-16,0 0 0,0 0 0,-1 0 16,1 0-16,0 0 0</inkml:trace>
  <inkml:trace contextRef="#ctx0" brushRef="#br0" timeOffset="46435.95">1291 3069 0,'0'0'0,"0"21"15,0 1-15,0-1 16,0 0 0,0 0-16,0 0 0,0 0 0,0 1 15,0-1-15,0 0 0,0 21 16,0-21-16,0 1 0,0 20 0,0-21 16,0 0-16,21 22 0,-21-22 0,0 21 15,0-21-15,0 0 0,0 1 16,0 20-16,0-21 0,0 0 0,0 0 15,0 1-15,0-1 16,0 0-16,0 0 0,-21 0 16,0-21-16,0 21 0,0-21 15,-1 0-15,1 0 16,0 0-16,0 0 0,0 0 0,0 0 16,-1 0-16,1 0 0,0 0 15,0 0-15,0 0 0,21-21 0,-21 0 16,-1 21-16,1-21 0,21 0 31,21 0 0,1 21-31,-1 0 16,0-22-16,21 22 0</inkml:trace>
  <inkml:trace contextRef="#ctx0" brushRef="#br0" timeOffset="46948.44">1757 3471 0,'0'0'16,"0"-21"-16,-21 0 16,-1 21-1,1 0-15,0 0 0,0 0 0,0 0 16,0 21-16,-1 0 15,1 1-15,0-1 0,0 21 16,21-21-16,-21 0 0,21 1 16,-21-1-16,21 0 0,0 0 0,0 0 15,0 0-15,0 1 0,0-1 16,21-21-16,0 21 16,0-21-16,0 0 0,0 0 0,1 0 15,-1 0-15,0 0 16,0-21-16,0 0 0,0 21 15,1-22-15,-22 1 0,21 21 0,0-21 16,-21 0-16,0 0 0,0 0 16,0-1-16,21-20 0,-21 21 0,0 0 15,0 0-15,0-1 0,0 44 32,0-1-17,0 0-15,0 0 16,0 0-16,0 0 0,0 1 15,0-1-15,21-21 0,-21 21 0,0 0 16,21-21 0,-21 21-16,22-21 0,-1 0 15,0 0 1,0-21 0</inkml:trace>
  <inkml:trace contextRef="#ctx0" brushRef="#br0" timeOffset="47191.29">2011 3387 0,'0'21'31,"0"0"-15,0 0-16,0 0 0,0 1 0,0-1 15,21 0-15,-21 0 0,21 0 16,-21 0-16,0 1 0,0-1 15,21 0 1,-21 0 0,21-21-1,-21-21 1</inkml:trace>
  <inkml:trace contextRef="#ctx0" brushRef="#br0" timeOffset="47431.16">2265 3323 0,'-21'21'31,"21"1"-31,-22-22 0,1 21 16,21 0-16,0 0 0,-21 0 0,0 0 15,0 1-15,21-1 0,0 0 0,0 0 16,-21 0-16,21 0 15,-22 1-15,22-1 0,0 0 16,22-21 15,-1 0-15</inkml:trace>
  <inkml:trace contextRef="#ctx0" brushRef="#br0" timeOffset="47919.91">2646 3408 0,'0'0'16,"0"-21"-16,-21 21 16,-1 0-1,1 0-15,0 0 16,0 0-16,21 21 0,-21 0 0,0-21 15,-1 21-15,22 0 0,0 1 16,-21-1-16,0 0 0,21 0 0,0 0 16,0 0-16,0 1 0,0-1 15,0 0-15,21-21 32,0 0-17,1 0-15,-1-21 16,-21 0-16,21 21 0,0-22 0,-21 1 15,21 0-15,-21 0 0,21 0 16,-21 0-16,22-1 16,-22 1-16,21 0 0,0 21 15,-21 21 1,0 0 0,0 1-16,0-1 0,0 0 15,0 0-15,0 0 0,0 0 0,0 1 16,0-1-16,0 0 15,21-21-15,-21 21 16,21-21-16,0 0 16,1 0-16,-1 0 15,0-21-15</inkml:trace>
  <inkml:trace contextRef="#ctx0" brushRef="#br0" timeOffset="48303.69">3450 3090 0,'0'0'0,"0"-21"15,-21 21-15,0 0 0,21-21 16,-21 21-16,-1 0 16,22 21-1,-21 0-15,21 1 0,0-1 16,-21 21-16,21 0 0,0-20 0,0 20 16,0 0-16,0 1 0,-21-22 0,21 21 15,-21-21-15,21 22 16,0-22-16,0 0 0,0 0 0,-21 0 15,21 0-15,0 1 0,0-1 16,0-42 15,21-1-15</inkml:trace>
  <inkml:trace contextRef="#ctx0" brushRef="#br0" timeOffset="48883.98">3302 3069 0,'0'-21'0,"0"0"16,21 21-16,0 0 16,0 0-16,1-21 0,-1 21 0,0 0 15,0 0-15,0 0 0,0 0 0,1 0 16,-1 0-16,0 21 0,0 0 0,-21 0 15,0 0-15,0 1 16,0 20-16,0-21 0,0 0 0,0 0 16,-21 1-16,0-1 0,0 0 0,-1 0 15,1-21-15,0 21 0,0 0 16,0-21-16,0 0 0,-1 22 0,22-44 47,0 1-47,22 21 15,-22-21-15,21 21 0,21-21 0,-21 21 16,0 0-16,1 0 0,20 0 16,-21 0-16,0 0 0,0 0 0,22 0 15,-22 21-15,0 0 0,0 0 0,0 1 16,1-1-16,-1 0 0,-21 0 0,0 0 16,0 0-16,0 1 0,0 20 15,0-21-15,0 0 0,-21 0 0,-1 1 16,-20-22-16,21 21 0,-21 0 15,20 0-15,-20 0 0,21-21 16,-21 21-16,-1-21 0,22 0 0,-21 0 16,21 0-16,-1 0 0,1 0 0,0 0 15,0 0-15,0 0 0,0 0 0,-1 0 16,1-21 0,21 0-16,-21 21 0,21-21 0,0 0 15,0 0 1,21 21-16,0-22 15,1 1-15,-1 21 0,0-21 0,0 21 16</inkml:trace>
  <inkml:trace contextRef="#ctx0" brushRef="#br0" timeOffset="49147.83">3937 3344 0,'0'22'16,"0"-1"-16,0 0 16,0 0-16,0 0 0,0 0 15,0 1-15,0-1 0,0 0 0,0 0 16,0 0-16,-21-21 0,21 21 0,0 1 16,-21-22-1,21 21-15,0 0 16,0-42 15,21 0-31</inkml:trace>
  <inkml:trace contextRef="#ctx0" brushRef="#br0" timeOffset="49339.73">3979 3090 0,'0'0'0,"-21"0"16,0 0 0,21 22-1,0-1 1,0 0 0,21-21-16,-21 21 15,21 0-15</inkml:trace>
  <inkml:trace contextRef="#ctx0" brushRef="#br0" timeOffset="49844.01">4212 3408 0,'0'0'0,"0"21"0,0 0 0,-21-21 15,21 21-15,0 1 0,0-1 16,-21 0-16,21 0 0,0 0 16,0 0-16,0 1 15,0-1 17,-21-21-17,21-21 1,0-1-1,0 1-15,0 0 16,0 0-16,0 0 0,0 0 0,21-1 16,-21 1-16,21 0 0,0 0 0,0 0 15,0 0-15,1-1 0,-1 1 16,0 21-16,0 0 0,0 0 16,0 0-16,1 0 0,-1 0 0,-21 21 15,21 1-15,-21-1 16,21 0-16,-21 0 0,0 0 15,0 0-15,0 1 0,0-1 0,0 0 16,0 0-16,0 0 0,-21 0 16,0 1-16,0-22 15,21 21-15,-22 0 16,44-21 15,-1-21-31</inkml:trace>
  <inkml:trace contextRef="#ctx0" brushRef="#br0" timeOffset="50175.52">4974 3366 0,'0'0'0,"-21"-22"16,0 22-16,0 0 0,21-21 0,-22 21 15,1 0-15,0 0 0,0 0 16,0 0-16,0 21 0,21 1 16,-22-1-16,1 0 0,0 0 15,21 0-15,-21 0 0,21 1 16,-21-1-16,21 0 0,-21 0 0,21 0 16,0 0-16,0 1 0,0-1 0,0 0 15,0 0 1,21-21-16,0 0 15,0 0-15,0 0 0,0 0 0,1 0 16,-1 0-16,0 0 0,0 0 0,0-21 16,0 21-16,1-21 0,-22 0 15,21-1-15,0 1 0,0 0 0</inkml:trace>
  <inkml:trace contextRef="#ctx0" brushRef="#br0" timeOffset="50479.34">5101 3090 0,'0'0'0,"0"-21"15,0-42 1,0 42-16,0 42 31,-21 0-31,21 0 0,0 0 16,0 0-16,0 22 0,-21-22 0,21 21 16,-21 1-16,21-1 0,0 0 15,0-21-15,0 22 0,0-1 16,-22-21-16,22 0 0,0 22 0,-21-22 0,21 0 15,0 0-15,0 0 0,0 1 0,0-1 16,0 0 0,21-21 31,1-21-32,-22 0-15,21 21 0,-21-22 0,21 22 16,0-21-16</inkml:trace>
  <inkml:trace contextRef="#ctx0" brushRef="#br0" timeOffset="50800.16">5249 3429 0,'0'21'47,"0"0"-47,0 1 16,0-1-16,-21 0 0,21 0 16,0 0-16,0 0 0,-21-21 15,21 22-15,0-1 16,0-42 46,21-1-62,-21 1 0</inkml:trace>
  <inkml:trace contextRef="#ctx0" brushRef="#br0" timeOffset="50991.57">5355 3175 0,'0'0'0,"-21"0"16,0 0-1,0 0-15,21 21 32,0 0-1,21-21-16</inkml:trace>
  <inkml:trace contextRef="#ctx0" brushRef="#br0" timeOffset="51512.35">5440 3429 0,'0'0'15,"0"21"-15,0 0 16,0 1-16,0-1 0,-21-21 16,21 21-16,0 0 0,0 0 15,0 0-15,0 1 16,-22-22 0,22 21-1,-21-21 1,21-21 15,0-1-31,0 1 16,0 0-16,0 0 0,0 0 0,21 0 15,1-1-15,-1-20 0,-21 21 0,21 0 16,21 0-16,-21-22 0,1 22 0,-1 21 16,21-21-16,0 0 0,-20 21 15,20 0-15,0 0 0,-21 0 0,22 21 16,-22 0-16,-21 0 0,21 0 0,-21 1 15,0-1-15,0 0 0,0 0 16,0 0-16,0 0 0,0 1 16,0-1-16,0 0 0,-21 0 0,0 0 15,0 0-15,-1-21 16,22 22-16,-21-22 16,0 21-16,42-42 46,0 21-46,1-22 0,-1 22 16</inkml:trace>
  <inkml:trace contextRef="#ctx0" brushRef="#br0" timeOffset="52105.05">6159 3366 0,'0'0'0,"0"-43"15,0 22-15,-21 21 16,0 0 0,0 0-16,0 0 15,0 21-15,-1 0 0,22 1 0,-21-1 16,0 0-16,0 0 0,21 0 0,0 0 16,0 1-16,-21-22 0,21 21 15,0 0-15,0 0 0,0 0 16,0 0-1,21-21-15,0 0 0,0 0 16,0 0-16,1 0 16,-1 0-16,0-21 0,0 21 15,-21-21-15,0 0 0,21 21 16,-21-21-16,21 0 0,-21-1 16,0 1-16,0 0 15,0 42 1,0 0-1,0 1-15,0-1 16,0 0-16,-21 0 0,21 0 0,0 0 16,-21 1-16,21-1 0,0 0 15,0 0-15,0 0 0,-21 0 0,21 22 16,-21-22-16,21 0 0,0 0 16,0 0-16,-21 22 0,21-22 0,-22 0 15,1 21-15,21-20 0,0-1 0,-21 21 16,21-21-16,-21 0 0,21 1 0,-21-1 15,21 0-15,-21 0 0,-1-21 16,1 21-16,0-21 16,0 0-1,0 0 1,0 0-16,21-21 16,0 0-1</inkml:trace>
  <inkml:trace contextRef="#ctx0" brushRef="#br0" timeOffset="53527.91">868 12996 0,'0'0'16,"0"-21"-16,0 0 0,0 0 0,0 0 15,-21 21-15,-1 0 0,1 0 16,0 0-16,0 0 16,0 0-16,0 21 0,-1 0 15,1-21-15,0 21 0,0 22 0,0-22 16,0 0-16,-1 21 0,1-21 0,21 22 16,0-22-16,0 21 0,0 1 15,0-22-15,0 21 0,0-21 0,0 22 16,0-22-16,0 21 0,0-21 15,21 0-15,1 1 0,-1-1 0,21-21 16,-21 0-16,0 0 0,22 0 16,-22 0-16,21 0 0,-21-21 0,22 21 15,-22-22-15,0 1 0,21 0 0,-20 0 16,20 0-16,-21 0 16,21-1-16,-20 1 0,-1-21 0,21 21 15,-21-22-15,0 22 0,1-21 16,-1 0-16,-21 20 0,0-20 0,21 0 15,-21-1-15,0 1 0,0 21 0,0 0 16,0-22-16,0 22 16,0 0-16,-21 42 15,21 0 1,-21 22-16,21-22 0,0 0 0,0 21 16,0 1-16,-22-22 0,22 21 0,0-21 15,-21 22-15,21-1 0,0-21 16,0 0-16,0 22 0,0-22 15,0 0-15,0 0 0,0 0 16,0 1-16,21-22 16,1 21-16,-1-21 0,0 0 15,0 0-15,0 0 16,-21-21-16,21 21 0,1-22 0,-1 1 16,0 0-16,-21 0 0,21 21 15,-21-21-15,0 0 0,0-1 16,21 22-16,-21-21 0,0 42 47,0 1-47,-21-22 15,21 21-15,0 0 0,0 0 16,0 0-16,-21-21 0,21 21 16,-21 1-16,21-1 15,0-42 48</inkml:trace>
  <inkml:trace contextRef="#ctx0" brushRef="#br0" timeOffset="53719.8">1503 13102 0,'-21'0'16,"42"0"62,0 0-78</inkml:trace>
  <inkml:trace contextRef="#ctx0" brushRef="#br0" timeOffset="54119.57">1693 13293 0,'0'21'0,"21"-21"31,1 0-31,-22-21 16,21 21-16,0 0 0,-21-21 0,0-1 16,21 22-16,0-21 0,-21 0 15,0 0-15,0 0 16,0 0-16,-21 21 31,0 0-31,0 0 0,0 0 16,21 21-16,-22 0 0,1 0 0,0 0 15,21 0-15,0 1 0,-21-1 0,21 0 16,-21 0-16,21 0 0,0 0 16,0 1-16,0-1 0,0 0 15,21-21 1,0 21-16,0-21 16,0 0-16,1 0 0,-1 0 0,21 0 15,-21 0-15,0-21 0,22 21 0,-22-21 16,0 0-16,21 21 0,-20-22 15,-1 1-15</inkml:trace>
  <inkml:trace contextRef="#ctx0" brushRef="#br0" timeOffset="54592.3">2180 13145 0,'-21'0'47,"21"21"-31,0 0-16,-21 0 0,21 0 15,-21 0-15,21 1 0,0-1 16,0 0-16,0 0 16,0 0-16,-22 0 15,1-21 17,21-21-1,0 0-31,0 0 15,0 0-15,0 0 0,21-1 16,1 1-16,-1 0 0,0 0 16,-21 0-16,21 0 0,0 21 15,22-22-15,-22 1 0,0 21 0,0 0 16,0 0-16,0 0 0,1 0 16,-1 21-16,0 1 0,-21-1 15,0 0-15,21 0 0,-21 0 16,0 0-16,0 1 0,0-1 0,0 0 15,0 0-15,-21 0 0,21 0 16,0 1 0,-21-22-16,21-22 47,21 1-47,0 0 15,0 0-15,0 0 0</inkml:trace>
  <inkml:trace contextRef="#ctx0" brushRef="#br0" timeOffset="54875.65">2900 12700 0,'0'0'0,"0"-21"16,0 42 15,-21 0-31,21 0 0,-22 1 16,1 20-16,21 0 0,0-21 0,-21 22 15,21-1-15,-21-21 16,21 22-16,0-1 0,-21-21 0,21 21 16,-21-20-16,21-1 0,0 0 0,-22 21 15,22-21-15,0 1 16,0-1-16,0 0 16,22-21-16,-1 0 15,0 0-15,-21-21 16,21 21-16,0-21 0,-21-1 15,21 1-15</inkml:trace>
  <inkml:trace contextRef="#ctx0" brushRef="#br0" timeOffset="55091.53">2709 13039 0,'-21'0'0,"42"0"31,0 0-31,1 0 0,-1 0 16,0 0-16,0-21 0,0 21 0,0 0 16,1 0-16,-1 0 0,0 0 15,0 0-15,0 0 16,-21-22-16,21 22 0,1-21 16,-1 21-16,-21-21 0,21 21 15,0-21-15</inkml:trace>
  <inkml:trace contextRef="#ctx0" brushRef="#br0" timeOffset="55655.79">3831 12658 0,'0'0'0,"0"-21"0,0-1 0,0 1 0,0 0 16,-21 21-1,0 21 1,21 0-16,-21 1 0,21-1 0,0 21 16,-22 0-16,22 1 0,-21-1 0,21 0 15,-21 1-15,21 20 0,0-20 16,0-1-16,-21 0 0,21 1 0,-21-22 16,21 21-16,0 0 0,0-20 15,0-1-15,0 0 0,0 0 0,0 0 16,0 0-16,21-42 47</inkml:trace>
  <inkml:trace contextRef="#ctx0" brushRef="#br0" timeOffset="56275.95">3641 12891 0,'0'0'0,"0"-22"15,0 1-15,0 0 0,0 0 16,0 0-16,0 0 0,0-1 0,0 1 16,0 0-16,21 21 0,0-21 0,0 0 15,0 0-15,0 21 0,22-22 16,-22 22-16,0 0 0,21 0 0,-20 0 16,20 0-16,-21 0 0,21 0 0,-20 0 15,-1 22-15,0-1 0,0 0 0,0 0 16,-21 21-16,0-20 0,0-1 15,0 0-15,0 21 0,0-21 0,-21 1 16,0-1-16,-21 0 0,20 0 16,1 0-16,-21 0 0,21 1 0,-22-1 15,22-21-15,0 0 0,0 21 16,0-21-16,21-21 31,21 21-31,0 0 16,0-21-16,0 21 15,22-22-15,-22 22 0,0 0 0,0 0 16,22 0-16,-22 0 0,21 0 0,-21 0 16,0 0-16,22 22 0,-22-1 15,0-21-15,0 21 0,0 0 0,1 0 16,-1-21-16,0 21 0,-21 1 0,0-1 16,0 0-16,0 0 0,0 0 15,0 0-15,-21 1 0,0-1 16,-1 0-16,1 0 0,-21 0 15,0 0-15,20 1 0,-20-22 0,0 21 16,21 0-16,-22-21 0,1 0 0,21 21 16,-22-21-16,22 0 0,-21 0 0,21 0 15,0 0-15,-1 0 0,1 0 16,0 0-16,21-21 0,-21 0 0,0 0 16,21-1-16,0 1 15,0 0-15,0 0 16,21 0-1,0 21-15,0 0 0,0-21 16,1-1-16,-1 22 0,0-21 0,21 21 16,-21 0-16</inkml:trace>
  <inkml:trace contextRef="#ctx0" brushRef="#br0" timeOffset="56555.79">4530 13081 0,'0'21'16,"-22"0"-16,22 1 15,-21-1-15,21 0 16,-21-21-16,21 21 0,0 0 0,0 0 16,0 1-16,-21-1 15,21 0-15,-21 0 0,21 0 16,0 0-1,0-42 17,0 0-17,21 21-15,-21-21 0,21 0 16</inkml:trace>
  <inkml:trace contextRef="#ctx0" brushRef="#br0" timeOffset="56748.68">4508 12912 0,'0'0'0,"0"-21"0,-21 21 32,0 0-17,21 21 1,0 0 15,21-21-15,0 0-16,1 0 15</inkml:trace>
  <inkml:trace contextRef="#ctx0" brushRef="#br0" timeOffset="57251.48">4762 13060 0,'0'0'0,"-21"0"0,21 42 15,0-21-15,0 1 16,0-1-16,0 0 16,0 0-1,0 0-15,0 0 0,-21-21 16,21 22-16,-21-22 0,21 21 16,0 0-16,-21-21 15,0 0 1,21-21 15,0 0-31,0-1 16,0 1-16,0 0 0,0 0 15,0 0-15,0 0 16,21-1-16,0 22 0,0-21 0,0 0 16,0 0-16,1 21 0,-1-21 0,0 21 15,21 0-15,-21 0 0,1 0 0,-1 0 16,0 0-16,0 0 0,0 21 15,-21 0-15,21-21 0,-21 21 0,22 0 16,-22 1-16,0-1 0,0 0 16,0 0-16,0 0 0,0 0 15,0 1-15,-22-1 0,1-21 16,21 21-16,-21-21 16,42 0 30,-21-21-46,21 21 0</inkml:trace>
  <inkml:trace contextRef="#ctx0" brushRef="#br0" timeOffset="57840.14">5461 13081 0,'0'0'0,"0"-42"15,-21 21 1,0-1-16,-1 22 16,1 0-16,0 0 0,0 0 15,0 0-15,21 22 0,-21-1 16,-1-21-16,22 21 0,0 0 0,-21 0 16,0-21-16,0 21 0,21 1 15,0-1-15,-21 0 0,21 0 0,-21 0 16,21 0-16,0 1 0,0-1 15,0 0-15,21-21 16,0 0-16,0 0 16,0 0-16,0 0 15,1 0-15,-1 0 0,0-21 0,0 21 16,0-21-16,0-1 0,1 1 16,-1 0-16,0 0 0,0 0 15,-21-22-15,21 22 0,-21 0 0,21-21 16,-21-1-16,0 22 0,0-21 0,22 0 15,-22-1-15,0 1 0,0 0 16,0 20-16,0 1 0,0 0 0,0 0 16,0 0-16,0 0 0,-22 21 15,22 21 1,0 0-16,-21 0 0,21 0 0,-21 0 16,21 22-16,-21-22 0,21 21 15,0 1-15,0-22 0,0 21 0,-21-21 16,21 22-16,0-1 0,0-21 15,-21 0-15,21 22 0,0-22 0,0 0 16,0 0-16,0 0 0,0 0 16,0 1-16,0-1 15,21-21-15,0 0 16,0 0-16,0 0 16,0 0-16,-21-21 0,22 21 0,-1-22 15,0 1-15</inkml:trace>
  <inkml:trace contextRef="#ctx0" brushRef="#br0" timeOffset="58072.01">5800 13018 0,'0'21'16,"-22"0"0,1 0-16,21 0 15,0 0-15,-21-21 0,21 22 16,0-1-16,-21-21 0,21 21 0,0 0 15,0 0 1,0 0-16,0-42 47,0 0-47,21 21 16</inkml:trace>
  <inkml:trace contextRef="#ctx0" brushRef="#br0" timeOffset="58267.9">5821 12869 0,'0'-21'15,"-21"21"17,42 0 30,0 0-62</inkml:trace>
  <inkml:trace contextRef="#ctx0" brushRef="#br0" timeOffset="58804.24">6054 12975 0,'0'21'0,"0"1"16,-22-22-16,22 21 15,0 0-15,0 0 16,0 0-16,0 0 16,-21-21-16,21 22 0,0-1 15,0 0 1,-21 0-16,0-21 47,21-21-16,0 0-31,0 0 16,0-1-16,21 22 0,-21-21 15,21 0-15,0 0 0,1 0 16,-1 21-16,0-21 0,0-1 15,0 22-15,0 0 0,1 0 16,-1-21-16,0 21 0,0 0 0,0 0 16,-21 21-16,21 1 0,-21-1 15,0 0-15,0 0 16,0 0-16,0 0 16,0 1-16,0-1 15,0 0-15,0 0 16,-21 0-1,42-21 48</inkml:trace>
  <inkml:trace contextRef="#ctx0" brushRef="#br0" timeOffset="60507.33">6138 11790 0,'21'0'0,"1"-21"16,-22 0 15,0 42 47,0 0-62,0 0-16,0 0 16,0 0-16,-22-21 15,22 22-15,0-1 16,-21-21-16,21 21 0,0 0 15,0 0 1</inkml:trace>
  <inkml:trace contextRef="#ctx0" brushRef="#br0" timeOffset="101663.57">9631 4382 0,'0'-22'31,"0"1"0,0 0-15,0 0 15,0 0-15,0 0-1,0-1 16,0 44 63,0-1-78,0 0-1,0 0-15,0 0 16,-21-21-16,21 21 16,0-42 109,0 0-125,0 0 15,0 0 1,-22 21 0,22-21-1,0 42 63,0 0-62,0 0 0,0 0-1,0 0-15,0 1 16,0-1-1,0 0 1,0 0-16,0 0 16,0 0-16,0 1 15,0-1-15,0 0 16,0 0 0,0 0-1,0 0 1,0 1-16,0-1 15,0 0-15,0 0 32,0 0-32,0 0 15,0 1-15,0-1 16,0 0-16,0 0 0,0 0 16,0 0-1,0 1-15,0-1 16,0 0-16,0 0 15,0 0-15,0 0 16,0 1 0,0-1-16,0 0 15,0 0-15,0 0 16,0 0 0,0 1-1,0-1 1,0 0-1,0 0-15,0 0 16,0 0 0,0 1-1,0-1 1,0 0 0,0 0-16,0 0 15,0 0 1,0 1-1,0-1-15,0 0 16,0 0 0,0 0-1,0 0-15,0 1 16,0-1-16,0 0 16,0 0-16,0 0 15,0 0-15,0 1 16,0-1-16,0 0 15,0 0-15,0 0 16,0 0-16,0 1 16,0-1-16,0 0 15,0 0-15,0 0 0,0 0 16,0 1-16,0-1 16,0 0-16,0 0 15,0 0-15,0 0 16,0 1-1,0-1 1,0 0 0,0 0-1,0 0 1,0 0 0,0 1-1,0-1-15,-21-21 16,21 21-16,0 0 0,0 0 15,-21-21-15,21 21 16,0 1-16,0-1 16,0 0-16,0 0 15,-21 0-15,21 0 0,0 1 16,0-1-16,-21 0 0,21 0 16,0 0-16,0 0 0,0 1 15,0-1-15,0 0 0,0 0 16,0 0-16,0 0 15,0 1-15,0-1 0,0 0 16,0 0-16,0 0 16,0 0-16,0 1 0,0-1 15,0 0-15,0 0 16,0 0-16,0 0 16,0 1-16,0-1 15,0 0-15,0 0 16,0 0-16,0 0 15,0 1-15,0-1 16,0 0-16,0 0 16,0 0-16,0 0 15,0 1-15,0-1 0,0 0 16,0 0-16,0 0 0,0 0 16,0 1-16,0-1 0,0 0 15,0 0-15,0 0 0,0 0 0,0 1 16,0-1-16,0 0 0,0 0 0,0 0 15,0 0-15,0 1 16,0-1-16,0 0 0,0 0 0,0 0 16,0 0-16,0 1 0,0-1 0,0 0 15,0 0-15,0 0 0,0 0 0,0 1 16,0-1-16,0 0 0,0 0 16,0 21-16,0-20 0,0-1 0,0 0 15,0 0-15,-21 0 0,21 22 0,0-22 16,0 0-16,0 0 0,0 0 0,0 22 15,0-22-15,-22 0 0,22 0 16,0 21-16,0-20 0,0-1 0,0 0 16,0 21-16,0-21 0,0 1 0,0-1 15,-21 21-15,21-21 0,0 0 0,0 1 16,-21 20-16,21-21 0,0 0 0,0 22 16,0-22-16,0 21 0,0-21 0,0 22 15,0-22-15,-21 21 0,21-21 0,0 22 16,0-22-16,0 0 0,0 21 15,-21-21-15,21 22 0,0-22 16,0 0-16,0 0 0,0 22 0,0-22 16,0 0-16,0 0 0,0 0 0,0 0 15,0 1-15,0-1 0,0 0 0,0 0 16,-21 0-16,21 0 0,0 22 0,0-22 16,0 0-16,0 0 0,-22 0 0,22 1 15,0-1-15,0 0 0,0 0 0,0 0 16,0 0-16,0 1 0,0-1 15,0 0-15,0 0 0,0 0 0,-21 0 16,21 1-16,0-1 0,0 0 0,0 0 16,0 0-16,0 0 15,0 1-15,-21-1 0,21 0 16,0 0-16,0 0 0,0 0 16,0 1-16,0-1 0,0 0 15,0 0-15,0 0 0,0 0 16,0 1-16,0-1 15,0 0-15,0 0 0,0 0 16,0 0-16,0 1 0,0-1 16,0 0-16,0 0 0,0 0 15,0 0-15,0 1 0,0-1 16,0 0-16,-21 0 0,21 0 0,0 0 16,0 1-16,0-1 0,0 0 15,0 0-15,0 0 0,0 0 16,0 1-16,0-1 0,0 0 15,0 0-15,0 0 0,0 0 0,0 1 16,0-1-16,0 0 0,0 0 16,0 0-16,0 0 0,0 1 15,0-1-15,0 0 0,0 0 16,0 0-16,0 0 16,0 1-16,0-1 15,0 0 1,0 0-1,0 0 1,-21 0 0,21 1-1,0-1 17,0 0-17,0 0 1,-21-21-16,21 21 15,0 0 1,0 1 0,0-1-16,-22-21 15,22 21-15,0 0 16,0 0-16,-21 0 16,21 1-16,0-1 15,0 0-15,0 0 16,0 0-16,0 0 0,0 1 15,0-1 1,0 0 31,0-42 0,0 0-32,0-1-15,0 1 0,0 0 16,21 0-16,1 0 0,-22 0 0,21-22 16,-21 22-16,21-42 0,0 20 0,0 1 15</inkml:trace>
  <inkml:trace contextRef="#ctx0" brushRef="#br0" timeOffset="105143.28">9610 4297 0,'0'-21'32,"21"21"93,0-21-125,0 21 0,0 0 0,0 0 15,1 0-15,-1 0 16,0 0-16,0 0 0,0 0 0,0-22 16,1 22-16,-1 0 0,0 0 15,0 0-15,0 0 0,0 0 16,1 0-16,20 0 0,-21 0 15,0 0-15,0 0 0,22 0 0,-22 0 16,21 0-16,-21 0 0,22 0 0,-22 0 16,21 0-16,-21 0 0,1 0 0,20 0 15,-21 0-15,0 0 0,22 0 16,-22 0-16,0 0 0,0 0 0,21 22 16,-20-22-16,-1 0 0,21 0 0,-21 0 15,0 0-15,22 0 0,-22 21 0,21-21 16,-21 0-16,22 0 0,-22 0 15,21 0-15,-21 0 0,22 0 0,-22 0 16,21 0-16,-21 0 0,1 21 16,-1-21-16,21 0 0,-21 0 0,0 0 15,1 0-15,-1 0 0,0 0 16,0 0-16,0 0 0,22 0 0,-22 0 16,0 0-16,0 0 0,0 0 0,0 0 15,1 0-15,-1 0 0,0 0 0,0 0 16,0 0-16,0 0 0,1 0 15,-1 0-15,0 0 0,0 0 16,0 0-16,0 0 0,1 0 0,20 0 16,-21 0-16,0 0 0,0 0 0,1 0 15,20 0-15,-21 0 0,21 0 0,-20 0 16,-1 0-16,21 0 16,-21 0-16,0 0 0,22 0 0,-22 0 15,0 0-15,21 0 0,-20 0 0,-1 0 16,21 0-16,-21 0 0,0 0 0,1 0 15,-1 0-15,0 0 0,0 0 0,0 0 16,0 0-16,1 0 0,-1 0 16,0 0-16,0 0 0,0 0 0,0 0 15,1 0-15,-1 0 0,0 0 16,0 0-16,0 0 0,0 0 0,1 0 16,-1 0-16,0 0 0,0 0 15,21 0-15,-20 0 0,20 0 0,-21 0 16,21 0-16,-20 0 0,20 0 15,0 0-15,1 0 0,-1 0 0,0 0 16,1 0-16,-1 0 0,0 0 0,1 0 16,-1 0-16,0 0 0,-21 0 15,22 0-15,-1 0 0,-21 0 0,22 0 16,-1 0-16,0 0 0,-21 0 0,22 0 16,-22 0-16,21 0 0,-21 0 0,1 0 15,-1 0-15,0 0 0,0 0 16,0 0-16,0 0 0,1 0 15,-1 0-15,0 0 0,0 0 16,0 0-16,0 0 0,1 0 16,-1 0-16,0 0 15,0 0 1,0 0-16,0 0 31,-21 21 0,22-21 94,-22-21-109,21 21 0,0 0-1,0 0 17,0 0 14,0 0-30,1 0 0,-1 0-1,0 0 1,0 0-16,-21-21 0,21 21 16,0 0-16,1-21 15,-1 21 1,0 0-16,0 0 15,0 0 1,-21 21 62,0 0-47,0 0-31,0 0 16,0 0 0,0 1-1,0-1-15,0 0 16,0 0-16,0 0 16,0 0-16,0 1 15,0-1-15,0 0 0,0 0 16,0 0-16,0 0 15,0 1-15,0-1 0,0 21 0,0-21 16,0 0-16,0 1 0,21 20 0,-21-21 16,0 0-16,0 22 0,22-22 0,-22 21 15,0 0-15,0-20 0,0 20 0,0-21 16,0 21-16,0-20 0,0 20 16,0 0-16,0-21 0,0 22 0,0-22 15,0 21-15,0-21 0,21 22 0,-21-1 16,0-21-16,0 22 0,0-1 0,21 0 15,-21 1-15,21-22 0,-21 21 16,21 0-16,-21-20 0,0 20 16,21 0-16,-21 1 0,22-22 0,-22 21 15,0-21-15,21 22 0,-21-22 0,21 21 16,0 0-16,-21-20 0,0 20 0,0-21 16,21 21-16,-21 1 0,21-1 0,-21 0 15,0 1-15,0-1 0,22 0 0,-22 1 16,21 20-16,-21-20 0,0-1 0,0-21 15,21 21-15,-21 1 0,21-1 16,-21 0-16,0-20 0,0 20 0,0 0 16,0 1-16,21-1 0,-21 0 0,0 1 15,0-22-15,0 42 0,0-20 16,0-1-16,0 0 0,0 1 0,0-1 16,0 0-16,0 1 0,0-22 0,21 21 15,-21 0-15,0 1 0,0-22 0,0 21 16,0 1-16,0-1 0,0-21 0,0 21 15,0 1-15,0-1 0,0 0 0,0 1 16,0-1-16,0 0 0,0-20 16,0 20-16,0 0 0,0 1 0,0-22 15,0 21-15,0 0 0,0 1 0,0-22 16,0 21-16,0-21 0,0 22 0,0-1 16,0-21-16,0 22 0,0-1 0,0 0 15,0-21-15,0 22 0,0-1 16,0-21-16,0 22 0,0-1 0,0-21 15,0 21-15,0 1 0,0-22 0,0 21 16,0-21-16,0 22 0,0-22 0,0 21 16,0-21-16,0 22 0,0-22 0,0 21 15,0-21-15,0 22 0,0-1 0,0-21 16,0 22-16,0-1 0,0-21 16,0 21-16,0 1 0,0-22 0,0 21 15,0 1-15,0-22 0,0 21 16,0-21-16,0 22 0,0-1 0,0-21 15,0 21-15,0-20 0,22 20 0,-22-21 16,0 21-16,0-20 0,0 20 0,0 0 16,0 1-16,0-1 0,0-21 0,0 21 15,0 1-15,0-1 0,0-21 0,0 22 16,0-1-16,0-21 0,0 21 0,0-20 16,0 20-16,0-21 0,0 0 0,0 22 15,0-22-15,0 0 0,0 0 16,0 21-16,0-20 0,0-1 0,0 0 15,0 21-15,0-21 0,0 1 0,0 20 16,0-21-16,0 0 0,0 22 16,0-22-16,0 21 0,0-21 0,0 0 15,0 1-15,0 20 0,0-21 0,0 0 16,0 0-16,0 1 0,0-1 0,0 0 16,0 0-16,0 0 0,0 0 15,0 1-15,0-1 16,0 0-1,-22-21 1,22 21-16,-21-21 16,0 0 31,0 0-16,0 0-31,0 0 15,-1 0-15,1 0 0,0 0 0,0 0 16,0-21-16,-22 21 0,22-21 0</inkml:trace>
  <inkml:trace contextRef="#ctx0" brushRef="#br0" timeOffset="106843.96">9334 11790 0,'-21'0'15,"0"0"1,21 21 62,21-21-78,0 0 16,1 0-16,-1 0 0,0 21 15,0-21-15,21 0 0,-20 0 0,-1 0 16,21 0-16,0 21 0,-20-21 0,20 0 15,0 0-15,1 0 0,-1 0 0,0 0 16,-21 0-16,22 22 0,-1-22 0,0 0 16,1 0-16,-1 0 0,0 0 15,1 0-15,-1 0 0,0 0 16,1 0-16,-1 0 0,0 0 0,1 0 16,-1 0-16,22 0 0,-22 0 0,0 0 15,22 0-15,-22 0 0,22 0 0,-22 0 16,21 21-16,-20-21 0,-1 0 0,22 0 15,-22 0-15,0 0 0,1 21 0,20-21 16,-21 0-16,1 21 0,-1-21 16,0 0-16,1 0 0,-1 0 0,0 21 15,1-21-15,-1 0 0,0 0 0,1 0 16,-1 0-16,22 21 0,-22-21 0,0 0 16,1 0-16,-1 0 0,0 22 15,1-22-15,-1 0 0,0 0 0,-21 0 16,22 0-16,-1 21 0,0-21 15,-20 0-15,20 0 0,0 0 0,1 0 16,-1 0-16,0 21 0,1-21 0,-1 0 16,0 0-16,1 0 0,-1 0 0,0 0 15,1 0-15,-22 0 0,21 0 0,0 0 16,-20 0-16,20 0 0,0 0 0,-21 0 16,22 0-16,-22 0 15,21 0-15,-21 0 0,22 0 0,-22 0 0,21 0 16,-21 0-16,22 0 0,-1 0 0,-21 0 15,22 0-15,-1 0 0,-21 0 16,21 0-16,1 0 0,-22-21 0,21 21 16,-21 0-16,22 0 0,-22 0 0,0 0 15,21 0-15,-20 0 0,-1 0 0,0 0 16,0 0-16,0 0 0,22 0 16,-22 0-16,0 0 0,0 0 0,0-21 15,0 21-15,1 0 0,-1 0 0,0-22 16,0 22-16,0 0 0,0 0 15,1 0-15,-1-21 0,0 21 0,0 0 16,0 0-16,0 0 0,1 0 0,-1 0 16,0 0-1,0-21-15,0 21 0,0 0 16,1 0-16,-1 0 0,-21-21 16,21 21-16,0 0 0,0 0 15,0 0 1,1 0-16,-22-21 15,21 21 1,0 0-16,0 0 31,0 0-31,0 0 16,1 0 0,-1 0-1,0 0 1,0 0-16,0 0 15,0 0-15,1 0 16,-1 0 0,-21-21-16,21 21 0,0 0 15,0-22-15,-21 1 32,21 21-32,1-21 15,-22 0 1,0 0 15,0 0 0,-22 21-31,1 0 16,21-22-16,0 1 16,0 0-16,0 0 0,0 0 15,0 0-15,0-1 0</inkml:trace>
  <inkml:trace contextRef="#ctx0" brushRef="#br0" timeOffset="108948.13">10477 5355 0,'0'-21'31,"22"21"-31,-1-21 16,0 21-16,0-21 0,0 21 0,22-21 15,-22-1-15,21 22 0,-21-21 16,0 0-16,22 0 0,-22 21 0,0-21 16,0 0-16,0 21 0,-21-22 0,0 1 15,0 0-15,-21 21 16,0-21-16,0 21 16,0 0-16,-22 0 0,22 0 0,-21 0 0,0 0 15,20 0-15,-20 21 0,0-21 16,21 21-16,-22 0 0,22 1 0,-21-1 15,21 0-15,-1 0 0,1 0 16,21 0-16,0 1 0,0-1 0,0 0 16,0 21-16,0-21 0,0 1 0,0-1 15,21 0-15,1 0 0,-1 0 0,0 0 16,0 1-16,0-1 0,0 0 16,1 0-16,-1-21 0,0 21 0,21 0 15,-21 1-15,1-1 0,-1 0 0,-21 0 16,0 0-16,21 0 0,-21 1 15,0-1-15,0 0 0,-21-21 0,0 21 16,-1 0-16,1 0 0,-21-21 16,0 22-16,-1-1 0,1-21 0,0 0 15,-1 21-15,1-21 0,0 0 0,-1 0 16,22 0-16,-21 0 0,21 0 0,-1 0 16,1-21-16,0 21 0,0-21 15,0-1-15,0 22 0,21-21 0,0 0 16,-22 21-16,22-21 0,-21 0 0,21 0 15,0-1-15,0 1 0,0 0 16,0 0 0,21 0 15,1 21-31,-1 0 0,0 0 0,21 0 16,-21 0-16</inkml:trace>
  <inkml:trace contextRef="#ctx0" brushRef="#br0" timeOffset="109355.9">10710 5673 0,'43'0'16,"-22"-21"-16,0-1 15,0 22-15,0-21 0,0 0 16,1 21-16,-1-21 0,0 21 15,0-21-15,0 0 0,0 21 0,1-22 16,-22 1-16,0 0 16,0 0-16,-22 21 15,1 0 1,0 0-16,0 0 0,0 0 0,0 21 16,-1 0-16,1-21 0,0 21 15,0 1-15,21 20 0,-21-21 0,0 0 0,21 22 16,-22-22-16,22 0 0,0 21 0,0-21 15,0 1-15,0-1 16,0 0-16,0 0 0,0 0 16,22-21-16,-1 21 0,0-21 15,0 0-15,0 0 0,0 0 16,1 0-16,-1 0 0,0 0 0,0-21 16,0 21-16,0-21 0,1 0 15,-1 0-15,21 0 0,-21-1 0,0 1 16,22 0-16</inkml:trace>
  <inkml:trace contextRef="#ctx0" brushRef="#br0" timeOffset="109647.25">11409 5101 0,'0'0'0,"0"-21"0,0 0 16,-21 21-1,21 21 1,-22-21-16,22 42 0,-21-20 0,21-1 15,0 21-15,-21-21 0,21 22 0,-21-1 16,21 0-16,0-21 0,-21 22 0,0-1 16,-1 0-16,22 1 0,-21-22 0,21 21 15,0-21-15,-21 22 0,21-22 16,-21 0-16,21 21 0,0-20 16,0-1-16,0 0 15,21-21 16,0 0-31,0-21 16,1 0-16,-1-1 0,0 1 16</inkml:trace>
  <inkml:trace contextRef="#ctx0" brushRef="#br0" timeOffset="110044.02">11430 5630 0,'0'22'0,"21"-22"16,0 0 0,0 0-16,1 0 0,-1 0 15,0-22-15,0 22 16,0-21-16,0 0 0,1 21 16,-22-21-16,0 0 0,21 21 15,-21-21-15,0-1 16,-21 22-1,-1 0-15,1 0 16,0 0-16,0 0 0,0 22 0,0-1 16,-1 0-16,1 0 15,0 0-15,21 22 0,-21-22 0,21 0 16,0 0-16,0 0 0,0 0 16,0 1-16,0-1 0,0 0 15,0 0-15,21 0 16,0-21-16,0 0 0,22 0 15,-22 0-15,0 0 0,0 0 16,0 0-16,1 0 0,-1-21 16,0 21-16,0-21 0,0 21 0,0-21 15,1 0-15</inkml:trace>
  <inkml:trace contextRef="#ctx0" brushRef="#br0" timeOffset="110563.73">12044 5461 0,'0'0'0,"0"21"32,-21 0-32,21 1 15,-22-22-15,22 21 0,0 0 16,0 0-16,-21 0 0,21 0 0,-21 1 16,21-1-16,-21 0 0,21 0 0,0 0 15,0 0-15,0 1 0,-21-1 16,21 0-16,0 0 0,0 0 15,0-42 32,0 0-47,0 0 16,0 0-16,0-1 0,0 1 0,0 0 16,21 0-16,-21-21 0,21 20 15,0 1-15,-21 0 0,21-21 0,1 21 16,-1-1-16,0 1 0,21 0 0,-21 21 15,1-21-15,20 0 0,-21 21 0,21 0 16,-20 0-16,-1 0 0,0 0 0,0 0 16,0 21-16,0 0 0,1 0 15,-1 0-15,-21 1 0,0-1 16,0 0-16,0 0 0,0 0 0,0 0 16,0 1-16,0-1 0,0 0 0,0 0 15,0 0-15,0 0 0,-21-21 16,21 22-16,-22-22 0,22 21 15,-21 0-15,21-42 47,0 0-47,21 21 16,-21-22-16,22 1 0</inkml:trace>
  <inkml:trace contextRef="#ctx0" brushRef="#br0" timeOffset="110824.52">12700 5482 0,'0'21'15,"0"1"1,0-1-16,-21 0 16,21 0-16,0 0 0,0 0 0,-21 1 15,21-1-15,0 0 0,-22 0 0,22 0 16,0 0-16,0 1 15,0-1-15,0 0 16,0-42 31,22 0-47,-1 21 16,-21-22-16</inkml:trace>
  <inkml:trace contextRef="#ctx0" brushRef="#br0" timeOffset="111156.34">12721 5313 0,'0'0'0,"-21"0"0,0 0 16,21 21 15,21-21-15,0 0-1,0 0-15,0-21 16,-21 0-16,22 21 0,-22-21 16,0-1-16,0 1 15,-22 21-15,1 0 0,0 0 16,0 0 0,0 0-16,0 0 0,-1 0 15,1 0-15,21 21 0,0 1 16,0-1-16,0 0 15,0 0-15,0 0 0,0 0 16,0 1-16,21-22 16,1 21-16,-1-21 0</inkml:trace>
  <inkml:trace contextRef="#ctx0" brushRef="#br0" timeOffset="111619.4">13081 5482 0,'-21'0'16,"0"0"-16,21 21 16,0 1-16,-22-1 15,22 0-15,-21 0 16,21 0-16,0 0 0,0 1 0,0-1 15,0 0-15,0 0 0,0 0 16,0 0-16,0 1 0,21-1 16,1-21-16,-1 21 15,0-21-15,0 0 16,0 0-16,0 0 0,1 0 0,-1 0 16,0 0-16,0-21 0,0 21 15,0-21-15,1-1 0,-22 1 0,21 21 16,0-21-16,-21 0 0,0 0 0,0-22 15,0 22-15,21 0 0,-21 0 16,0 0-16,0 0 0,0-1 16,0 1-16,0 42 78,21-21-78,0 0 15,-21 22-15</inkml:trace>
  <inkml:trace contextRef="#ctx0" brushRef="#br0" timeOffset="112355.66">13547 5546 0,'0'21'46,"0"0"-46,0 0 16,0 0-16,0 1 16,0-1-16,0 0 0,0 0 15,-22 0-15,22 0 16,0 1-16,0-1 16,0-42 46,0-1-62,0 1 0,0 0 16,0 0-16,0 0 0,0 0 15,22-1-15,-1 1 0,-21 0 16,21 0-16,0 0 0,-21 0 0,21-1 16,0 22-16,1-21 0,-1 0 0,0 21 15,0 0-15,0 0 0,0 0 16,1 0-16,-22 21 0,21 0 15,0 1-15,-21-1 0,0 0 16,0 0-16,0 0 0,0 0 16,0 1-16,0-1 0,0 0 0,0 0 15,0 0-15,0 0 0,0 1 16,0-1 0,0-42 30,0-1-46,0 1 16,0 0-16,0 0 16,21 0-16,-21 0 0,21-1 0,0 1 15,-21 0-15,22 0 0,-1 0 0,0 0 16,0-1-16,21 1 0,-20 0 16,-1 21-16,21 0 0,-21-21 0,22 21 15,-1 0-15,-21 0 0,0 0 16,0 21-16,1 0 0,-1-21 0,-21 21 15,0 1-15,0-1 0,0 0 0,0 0 16,0 0-16,0 0 0,0 1 0,-21-1 16,-1 0-16,1 0 0,21 0 15,0 0-15,-21-21 0,21 22 0,-21-1 16,0-21-16,21 21 0,-21-21 16,21 21-16,-22-21 0,1 0 15</inkml:trace>
  <inkml:trace contextRef="#ctx0" brushRef="#br0" timeOffset="113284.07">10985 6773 0,'0'22'16,"22"-22"0,-1 0-16,0 0 15,0 0-15,0 0 0,0 0 16,1-22-16,-1 22 0,21-21 0,-21 0 16,0 21-16,22-21 0,-22 21 0,0-21 15,0 21-15,0-21 0,-21-1 0,0 1 16,0 0-16,0 0 0,0 0 15,-21 0-15,0 21 16,0-22-16,-21 22 0,20 0 0,-20 0 16,0 0-16,-1 0 0,1 0 15,0 0-15,-1 22 0,22-1 0,-21-21 16,0 21-16,20 21 0,-20-21 0,21 1 16,0-1-16,21 0 0,0 0 15,-21 0-15,21 0 0,0 1 0,0-1 16,0 0-16,0 0 0,0 0 0,21 0 15,0 1-15,0-1 0,21 0 0,-20 0 16,20-21-16,-21 21 0,21 0 0,1 1 16,-1-1-16,0-21 0,-20 21 15,20 0-15,-21 0 0,21 0 0,-20 1 16,-22-1-16,21 0 0,-21 0 16,0 0-16,0 0 0,-21 1 15,-22-1-15,22-21 0,-21 21 0,-22 0 16,22-21-16,-22 21 0,22-21 0,-21 0 15,-1 0-15,22 0 0,-1 0 0,1 0 16,0 0-16,-1 0 0,1 0 16,21 0-16,-21-21 0,20 0 0,1 21 15,0-21-15,0 0 0,21-22 0,0 22 16,-21 0-16,21 0 0,0 0 0,-21-22 16,21 22-16,0 0 0,0 0 15,0 0-15,21 21 0,-21-22 16,21 22-16,0 0 15,0 0-15,0 0 16,1 0-16,-1 0 0,0 0 16,0 0-16,0 22 0,0-22 0</inkml:trace>
  <inkml:trace contextRef="#ctx0" brushRef="#br0" timeOffset="113703.56">11451 7176 0,'21'0'16,"0"0"-16,-21-22 16,22 1-16,-22 0 15,21 21-15,0-21 0,-21 0 16,21 0-16,0-1 15,-21 1 1,-21 21 0,0 0-16,0 0 0,0 0 15,-1 21-15,1-21 0,0 22 0,0-1 16,0 0-16,0 0 0,-1 0 16,22 0-16,-21 1 0,21-1 0,-21 0 0,21 21 15,0-21-15,0 1 0,0-1 16,0 0-16,0 0 0,0 0 15,21 0-15,0-21 0,1 22 16,-1-22-16,0 0 0,0 0 16,0 0-16,0 0 0,1 0 0,-1 0 15,0 0-15,0 0 0,0-22 0,0 1 16,1 21-16,-1-21 0,0 21 0,0-21 16,0 0-16,0 0 0</inkml:trace>
  <inkml:trace contextRef="#ctx0" brushRef="#br0" timeOffset="114127.63">11832 7027 0,'0'-21'15,"21"21"1,0 0 0,1 0-16,-1 0 15,0 0-15,0 21 0,0 1 16,0-22-16,1 21 0,-22 0 15,21 0-15,0 0 0,-21 0 16,21 1-16,-21-1 0,21 0 16,-21 0-16,0 0 0,0 0 0,21 1 15,-21-1-15,0 0 0,0 0 0,0 0 16,0 0 0,0-42 15,0 0-16,0 0-15,0 0 0,0 0 16,0-1-16,0-20 0,0 21 0,0 0 16,0 0-16,0-1 0,0-20 0,22 21 15,-22 0-15,21 0 0,0-1 16,0 22-16,-21-21 0,21 21 0,0 0 16,-21-21-16,22 21 15,-1 0-15,0 0 0,0 0 16,0 0-16,0 0 15,1 0-15</inkml:trace>
  <inkml:trace contextRef="#ctx0" brushRef="#br0" timeOffset="114463.44">12552 6964 0,'0'-21'16,"0"42"15,0 0-31,0 0 16,0 0-16,0 1 0,0-1 16,0 0-16,0 0 0,0 0 0,21 0 15,-21 1-15,0-1 0,0 0 0,0 0 16,21 0-16,-21 0 0,0 1 15,0-1-15,0 0 0,0 0 32,21-21-1,-21-21-31,0 0 16,21 0-16,-21-1 0,22 1 15,-1 0-15</inkml:trace>
  <inkml:trace contextRef="#ctx0" brushRef="#br0" timeOffset="114751.27">12869 6858 0,'0'-21'15,"0"42"-15,-21-21 32,0 21-17,0 0-15,21 1 0,-21 20 16,-1-21-16,1 0 0,21 0 0,-21 22 15,0-22-15,21 0 0,-21 21 16,21-20-16,-21-1 0,-1 21 0,22-21 16,0 0-16,-21 1 0,21-1 0,-21-21 15,21 21-15,0 0 0,0 0 16,21-42 31,0 0-47,1 0 15,-1 0-15,0-1 0</inkml:trace>
  <inkml:trace contextRef="#ctx0" brushRef="#br0" timeOffset="115184.03">12996 7112 0,'0'21'15,"21"-21"1,1 0 0,-1 0-16,0 0 15,0 0-15,-21-21 0,21 21 16,0 0-16,1-21 0,-1 21 0,0-21 16,-21 0-16,21-1 0,0 1 15,-21 0-15,0 0 16,-21 21-1,0 0-15,0 0 16,0 0-16,-1 0 16,1 21-16,0 0 0,0 0 0,21 1 15,-21-22-15,0 42 0,-1-21 0,1 0 16,21 0-16,0 1 0,-21-1 0,21 0 16,-21 0-16,21 0 0,0 0 15,0 1-15,0-1 0,0 0 16,0 0-16,21-21 15,0 0-15,0 0 0,1 21 16,-1-21-16,0 0 0,0 0 0,0 0 16,22 0-16,-22 0 0,0 0 0,0 0 15,0-21-15,22 21 0,-22-21 0,0 21 16,0-21-16</inkml:trace>
  <inkml:trace contextRef="#ctx0" brushRef="#br0" timeOffset="115648.05">13547 7070 0,'0'-21'15,"0"-1"-15,0 1 16,21 21-16,0 0 16,-21-21-16,21 21 15,0 0-15,0 0 0,-21 21 16,22-21-16,-22 21 15,21 1-15,0-22 0,-21 21 0,0 0 16,0 0-16,0 0 0,0 0 0,0 1 16,0-1-16,0 0 0,0 0 15,0 0-15,0 0 0,0 1 16,0-1-16,0 0 0,0 0 16,0 0-16,0-42 46,0 0-46,0 0 16,0 0-16,0-22 0,0 22 16,21 0-16,0 0 0,-21 0 0,21-22 15,1 22-15,-1 0 0,0 0 0,0 0 16,0-1-16,0 1 0,1 0 0,-1 0 16,0 21-16,0 0 15,0-21-15,0 21 0,1 0 16,-1 0-16,0 0 15,-21 21 1,21 0 0</inkml:trace>
  <inkml:trace contextRef="#ctx0" brushRef="#br0" timeOffset="117740.05">10202 9144 0,'0'0'0,"0"-21"0,21 21 0,-21-21 16,22 0-16,-22-1 0,21 1 15,-21 0 16,0 42 16,0 0-47,0 1 16,0-1-16,0 0 0,0 0 16,0 21-16,0-20 0,0-1 15,-21 0-15,21 21 0,0-21 0,0 22 16,0-22-16,0 21 0,0-21 0,0 22 15,0-1-15,0 0 0,0 1 0,0-1 16,0 0-16,0 1 0,0-1 0,0 0 16,0 1-16,0-1 0,-22 22 15,22-22-15,-21 0 0,21 1 0,0 20 16,0-21-16,-21 22 0,21-22 0,-21 22 16,21-1-16,-21-20 0,21 20 15,0-21-15,0 22 0,-21-22 0,21 1 16,0-1-16,-22 0 0,22-21 0,0 22 15,0-22-15,0 21 0,0-21 0,0 1 16,0-1-16,0 0 0,0 0 16,0 0-16,0 0 0,0 1 15,0-44 17,0 1-32,0 0 15,0 0-15,22 0 0,-22 0 16,21-1-16,-21-20 0,21 21 15</inkml:trace>
  <inkml:trace contextRef="#ctx0" brushRef="#br0" timeOffset="118580.38">10223 8954 0,'0'0'0,"-21"0"16,0 0-16,0 0 15,0 0 1,42 0 31,0 0-47,0 0 16,22 0-16,-22 0 0,0 0 15,21 0-15,-21 0 0,22 0 0,-1 0 16,0 0-16,1 0 0,20 0 15,-20 0-15,20 0 0,1 0 0,-1 0 16,1 0-16,20 0 0,-20 0 16,20 0-16,1 0 0,-21 0 0,20 0 15,1 0-15,-22 0 0,22 0 0,-21 0 16,20-22-16,1 22 0,0 0 0,-1 0 16,1 0-16,0 0 0,-1 0 0,1 0 15,0 0-15,-1 0 0,-20 0 16,20 0-16,1 0 0,-21 0 0,20 0 15,-20 0-15,-1 0 0,1 0 0,20 0 16,-20 0-16,-1 0 0,-20 0 0,20 0 16,1 0-16,-22 0 0,0-21 0,1 21 15,-1 0-15,0 0 0,1 0 16,-22 0-16,21-21 0,-21 21 16,22 0-16,-22 0 0,0 0 0,0 0 15,0 0-15,1 0 0,-1 0 0,0 0 16,0 0-1,-42 0 32,0 0-47,0 0 32,-1 0-32</inkml:trace>
  <inkml:trace contextRef="#ctx0" brushRef="#br0" timeOffset="119079.09">13885 8890 0,'0'-21'15,"0"42"48,0 0-63,-21-21 0,21 21 0,0 1 15,-21 20-15,21-21 0,0 0 0,0 22 16,-21-22-16,21 21 0,-21-21 16,21 22-16,-22-1 0,22-21 0,0 21 15,-21 1-15,0-1 0,21 0 0,-21 1 16,21-1-16,0 22 0,-21-22 0,21 0 15,0 22-15,0-22 0,0 0 0,0 22 16,0-22-16,0 1 0,0-1 0,0 0 16,0 1-16,0-1 0,0 0 15,0 22-15,0-22 0,0 0 0,0 1 16,0-1-16,0 0 0,0 1 0,0-1 16,0 0-16,0 1 0,0-1 0,0-21 15,0 22-15,0-22 0,-21 0 16,21 0-16,0 0 0,0 0 0,0 1 15,0-1 1,-22-21 0,1-21 15,21-1-15,-21 22-16,21-21 0</inkml:trace>
  <inkml:trace contextRef="#ctx0" brushRef="#br0" timeOffset="120039.54">10160 11240 0,'-21'0'0,"0"0"16,42 0 30,0 0-30,0 0-16,21 0 0,-20 0 0,20 0 16,-21 0-16,21 0 0,1 0 15,20 0-15,-20 0 0,20 0 0,1 0 16,-1 0-16,1 0 0,20 0 0,1 0 16,-22 0-16,22 0 0,0 0 15,-1 0-15,1-22 0,0 22 0,-22 0 16,22 0-16,0 0 0,-1 0 0,1 0 15,0 0-15,-1 0 0,1 0 0,0 0 16,-22 0-16,22 0 0,-22 0 0,1 0 16,-1 0-16,1 0 0,-1 0 0,-20 0 15,20 0-15,1 0 0,-22 0 16,0 0-16,22 0 0,-22 0 0,22 0 16,-22 0-16,0 0 0,1 0 0,-1 0 15,0 0-15,1 0 0,-22-21 16,21 21-16,-21 0 0,0 0 0,1 0 15,-1 0-15,0 0 0,0 0 0,0 0 16,0 0-16,1 0 0,-1 0 16,0 0-16,0 0 15,0 0-15,0 0 16,1 0 31,-22-21 31,0 0-62,0 0-1,0 0-15,0-1 16,0 1-16,0 0 0,0 0 15,0 0-15,0 0 16,0-1-16,0 1 0,0 0 16,0 0-16,0 0 0,0 0 15</inkml:trace>
  <inkml:trace contextRef="#ctx0" brushRef="#br0" timeOffset="120675.15">11028 9885 0,'0'0'15,"-21"-21"-15,-1 21 16,1 0-16,0 0 0,0 0 0,0 0 16,0 0-16,-1 0 15,1 0 1,42 0 15,1 0-31,-1 0 0,0 0 0,21 0 16,-21 0-16,22 0 0,-1 0 0,0 0 15,1 0-15,-1 0 0,-21 0 16,22 0-16,-1 0 0,0 0 16,-21 0-16,22 0 0,-22 0 0,21 0 15,-21 0-15,1 0 0,-1 0 0,0 0 16,-42 0 15,0 0-15,-1 0-16,1 0 0,0 0 15,0 0-15</inkml:trace>
  <inkml:trace contextRef="#ctx0" brushRef="#br0" timeOffset="121067.93">11345 9864 0,'-21'21'0,"0"0"31,0-21-31,0 21 16,21 0 0,-22-21-16,22 22 0,0-1 0,-21-21 15,21 21-15,0 0 0,0 0 0,0 0 16,0 1-16,0-1 0,0 0 16,0 0-16,0 21 0,-21-20 15,21-1-15,0 21 0,0-21 0,0 22 16,0-22-16,0 21 0,0-21 0,0 22 15,0-22-15,0 0 0,0 0 0,0 0 16,0 0-16,0 1 0,0-1 0,0 0 16,-21-21-16,0 21 0,0-21 15,-22 21-15,22-21 0,0 0 16,-21 0-16,-1 0 0,22 0 0,-21 0 16,-1 0-16,1 0 0,21 0 15,-21 0-15,-1 0 0,22 0 0,0 0 16,0 0-16,0-21 0,-1 21 0,1 0 15,0-21-15,21 0 16,0 0 0,21 21-16,0-22 15,1 22-15,-1 0 0,0-21 16,0 21-16,21 0 0,-20-21 0</inkml:trace>
  <inkml:trace contextRef="#ctx0" brushRef="#br0" timeOffset="121463.7">11874 9991 0,'0'0'0,"-21"-21"16,0 21-16,0 0 0,0-22 15,0 22-15,-1 0 0,1 0 16,0 0-16,0 0 0,0 22 0,0-22 16,21 21-16,-22 0 0,1 0 0,0 0 15,21 0-15,0 1 0,-21-1 0,21 21 16,-21-21-16,21 22 0,0-22 0,-21 21 16,21-21-16,0 22 0,0-1 15,0-21-15,0 21 0,0-20 0,0-1 16,0 21-16,21-21 0,-21 0 0,21 1 15,0-22-15,-21 21 0,21-21 0,0 0 16,1 21-16,-1-21 0,0 0 0,0 0 16,0 0-16,0 0 0,22 0 0,-22 0 15,0 0-15,0-21 0,0 21 16,1-21-16,-1 21 0,0-22 0,21 1 16,-21 0-16,1 0 0,-1 0 15,0 0-15</inkml:trace>
  <inkml:trace contextRef="#ctx0" brushRef="#br0" timeOffset="121783.59">12509 10012 0,'0'0'0,"0"-21"16,-21 21 15,0 21-31,21 0 15,-21 0-15,21 0 0,-21 1 16,21 20-16,0-21 0,-21 0 0,21 22 16,0-22-16,0 0 0,0 21 0,0-21 15,0 1-15,0-1 0,0 0 0,0 21 16,-22-21-16,22 1 0,0-1 16,0 0-16,-21-21 0,21 21 0,0 0 31,0-42 0,0 0-31,0 0 16,0 0-16,21 21 0,-21-43 0</inkml:trace>
  <inkml:trace contextRef="#ctx0" brushRef="#br0" timeOffset="122495.27">12425 10033 0,'0'-21'0,"0"0"16,0 0 0,0-1-16,21 1 15,0 21-15,0-21 0,0 21 0,1 0 0,-1-21 16,0 21-16,0 0 0,0-21 16,0 21-16,22 0 0,-22 0 15,0 0-15,0 0 0,0 0 0,1 21 16,-22 0-16,21 0 0,-21 0 15,0 1-15,0-1 0,0 0 16,-21 0-16,-1-21 0,1 21 0,0 0 16,0 1-16,0-22 0,0 21 0,-1 0 15,-20-21-15,21 0 0,0 21 0,0-21 16,-1 0 0,1 0-16,42 0 46,1 0-46,-22-21 0,21 21 16,0 0-16,0 0 0,0 0 16,0 0-16,1 0 0,-1 0 0,0 0 15,0 0-15,0 0 0,0 0 0,1 0 16,-1 21-16,0-21 0,-21 21 0,21-21 16,0 21-16,0 1 0,-21-1 15,0 0-15,0 0 16,0 0-16,0 0 0,0 1 15,0-1-15,0 0 0,0 0 16,-21 0-16,0 0 0,0-21 16,21 22-16,-42-1 0,20-21 0,1 21 15,0 0-15,0-21 0,-21 21 0,20-21 16,1 0-16,-21 0 0,21 21 0,-22-21 16,1 0-16,0 0 0,21 0 0,-22 0 15,22 0-15,-21 0 0,21 0 0,-1 0 16,1 0-16,0 0 0,0 0 0,0-21 15,21 0 32,-21 21 0</inkml:trace>
  <inkml:trace contextRef="#ctx0" brushRef="#br0" timeOffset="201623.12">17674 4403 0,'0'0'16,"0"-21"-1,0-1-15,0 1 16,0 0 0,0 0-1,0 0 17,0 0-1,0-1-16,0 44 79,0-1-78,0 0-16,0 0 0,0 0 15,0 0-15,0 1 16,0-1-16,0 0 16,0 0-16,0 0 15,0 0-15,0 1 16,0-1-16,0 0 16,0 0-16,0 0 15,0 0 1,0 1-16,0-1 0,0 0 15,0 0-15,0 0 16,0 0-16,0 1 16,0-1-16,0 0 0,0 0 15,-21 0-15,21 0 0,0 1 16,0-1-16,0 0 0,0 0 16,-21-21-16,21 21 0,0 0 15,0 1-15,0-1 0,0 0 16,0 0-16,0 0 15,0 0-15,0 1 0,-21-1 16,21 0-16,0 0 0,0 0 16,-22 0-16,22 1 15,0-1-15,0 0 16,0 0-16,0 0 0,0 0 16,-21 1-16,21-1 0,0 0 15,-21-21-15,21 21 0,0 0 0,0 0 16,0 1-16,0-1 15,-21 0-15,21 0 16,0 0-16,0 0 0,-21-21 16,21 22-16,0-1 0,0 0 15,0 0-15,0 0 16,0 0-16,0 1 0,0-1 16,0 0-16,-21 0 15,21 0-15,0 0 16,0 1-16,0-1 0,0 0 15,0 0-15,0 0 16,0 0-16,0 1 0,0-1 16,0 0-16,0 0 15,0 0-15,0 0 16,0 1-16,0-1 16,0 0-16,0 0 15,0 0-15,-22-21 0,22 21 16,0 1-16,0-1 0,0 0 15,0 0-15,0 0 0,0 0 16,0 1-16,0-1 0,0 0 0,0 0 16,-21 0-16,21 0 0,0 1 15,0-1-15,-21 0 16,21 0-16,0 0 0,0 0 0,0 1 16,0-1-16,-21 0 0,21 0 15,0 0-15,-21 0 0,21 1 16,0-1-16,0 0 15,0 0-15,0 0 0,-21-21 0,21 21 16,0 1-16,-22-1 0,22 0 16,0 0-16,0 0 0,0 0 15,0 1-15,0-1 0,0 0 16,0 0-16,-21 0 0,21 0 0,0 1 16,0-1-16,0 0 0,0 0 15,0 0-15,0 0 0,0 1 0,0-1 16,0 0-16,0 0 0,0 0 0,0 22 15,0-22-15,0 0 0,0 0 0,0 0 16,0 0-16,0 1 0,0-1 0,0 0 16,0 21-16,0-21 0,0 1 15,0-1-15,0 21 0,0-21 0,0 0 16,0 22-16,0-22 0,0 0 0,0 21 16,0-20-16,0 20 0,0 0 0,0-21 15,0 22-15,0-22 0,0 21 0,0-21 16,0 22-16,0-22 0,0 0 0,0 21 15,0-20-15,0-1 0,0 21 0,0-21 16,21 0-16,-21 1 0,0 20 0,0-21 16,0 0-16,0 0 0,0 22 15,0-22-15,0 0 0,0 21 0,0-20 16,0 20-16,0-21 0,0 21 0,0-20 16,0 20-16,22 43 15,-22-64-15,0 21 0,0-21 16,0 0-16,21 1 0,-21 20 0,0-21 15,0 0-15,0 0 0,0 1 0,0 20 16,0-21-16,0 0 0,0 0 0,0 1 16,0 20-16,0-21 0,0 0 0,0 22 15,0-22-15,0 21 0,0-21 0,0 0 16,0 22-16,0-22 0,0 21 0,0-21 16,0 22-16,0-22 0,21 21 0,-21-21 15,0 22-15,0-22 0,0 0 0,0 21 16,0-20-16,0 20 0,0-21 0,0 0 15,0 22-15,0-22 0,0 21 16,0-21-16,21 22 0,-21-22 16,0 21-16,0-21 0,0 22 0,0-1 15,0-21-15,0 21 0,0 1 0,0-22 16,0 21-16,0 1 0,0-22 0,0 21 16,0-21-16,0 22 0,0-22 0,0 21 15,0-21-15,0 22 0,0-22 0,0 0 16,0 0-16,0 21 0,0-20 0,0-1 15,0 21-15,0-21 0,0 0 16,0 1-16,0 20 0,0-21 0,0 0 0,0 0 16,0 22-16,0-22 0,0 0 0,0 0 15,0 0-15,0 1 0,0-1 16,0 0-16,0 0 0,0 0 16,-21-21-16,21 21 15,-21-21 48,0 0-32,-1 0 0,1 0-31,21-21 16,0 0-16,0 0 0,0 0 15,0 0-15,0-1 0</inkml:trace>
  <inkml:trace contextRef="#ctx0" brushRef="#br0" timeOffset="205447.74">17822 4191 0,'21'0'109,"1"0"-109,-1 0 16,0 0-16,0 0 16,0 0-16,0 0 0,1 0 15,-1 0-15,0 0 0,0 0 0,0 0 16,0-21-16,1 21 0,-1 0 0,0 0 16,21 0-16,-21 0 0,22 0 0,-22 0 15,21 0-15,1 0 0,-1 0 16,0 0-16,22 0 0,-22 0 0,0 0 15,1 0-15,-1 0 0,0 0 16,1 0-16,-1 0 0,0 0 0,1 0 16,-22 0-16,21 0 0,1 0 15,-22 21-15,21-21 0,-21 0 0,22 0 16,-1 0-16,-21 0 0,21 0 0,1 0 16,-1 0-16,0 21 0,1-21 15,-22 0-15,21 0 0,1 0 0,-1 21 16,0-21-16,1 0 0,-22 0 0,21 0 15,0 22-15,-20-22 0,-1 0 0,21 0 16,-21 0-16,0 0 0,22 0 16,-22 0-16,0 0 0,0 0 0,22 0 15,-22 0-15,0 0 0,21 0 16,-21 0-16,22 0 0,-1 0 0,-21 0 16,22 0-16,-22 0 0,21 0 15,-21 0-15,22 0 0,-22 0 0,21 0 16,-21 0-16,22 0 0,-22 0 0,21 0 15,0 0-15,-20 0 0,20 0 0,0 0 16,1 0-16,-1 0 0,-21 0 16,21 0-16,1 0 0,-22 0 0,21 0 15,1 0-15,-22 0 0,21 0 0,-21 0 16,0 0-16,22 0 0,-22 0 16,21 21-16,-21-21 0,1 0 0,20 0 15,-21 0-15,21 0 0,-20 0 16,20 0-16,-21 0 0,21 0 0,1 0 15,-1 0-15,0 0 0,1 0 0,-1 0 16,-21 0-16,22 0 0,-1 0 16,-21 0-16,21 0 0,-20 0 0,20 0 15,-21 0-15,0 0 0,0 0 0,1 0 16,-1 0-16,0 0 0,0 0 0,0 0 16,0 0-16,1 0 0,-1 0 15,0 0-15,0 0 0,0 0 0,0 0 16,1 0-16,20 0 0,0 0 15,-21 0-15,1 0 0,-1 0 16,0 0-16,0 0 16,0 0-16,0 0 0,1 0 0,-1 0 15,0 0-15,0 0 0,0 0 16,0-21-16,1 21 16,-1 0-16,0 0 15,0 0-15,0 0 31,0 0 1,-21 21 15,0 0-47,0 0 15,0 0-15,0 0 16,0 1-16,-21-1 15,21 0-15,0 0 16,0 0-16,0 0 0,0 1 16,0-1-16,0 0 0,0 0 15,0 0-15,0 0 0,21 1 0,-21-1 16,0 0-16,0 0 0,22 0 16,-22 0-16,21 22 0,-21-22 15,21 0-15,-21 21 0,0-20 0,0-1 16,21 21-16,-21-21 0,21 22 0,-21-22 15,0 21-15,0-21 0,0 22 16,0-22-16,21 21 0,-21-21 0,0 22 16,22-22-16,-22 21 0,0-21 0,0 0 15,0 22-15,21-22 0,-21 21 0,21-21 16,-21 22-16,0-1 0,0 0 16,21-20-16,-21 20 0,0 0 0,21 1 15,-21-22-15,0 21 0,0 0 0,21-20 16,-21 20-16,0 0 0,0 1 0,0-22 15,22 21-15,-22-21 0,0 22 16,0-22-16,0 21 0,0-21 0,21 22 16,-21-1-16,0 0 0,0-21 15,0 22-15,0-1 0,0-21 0,0 22 16,0-1-16,0-21 0,0 21 0,0-20 16,0 20-16,0 0 0,0-21 0,0 22 15,0-22-15,0 21 0,0-21 0,0 22 16,0-22-16,0 21 0,-21 1 15,21-22-15,0 21 0,0 0 16,0 1-16,-22-1 0,22-21 0,0 22 0,0-1 16,0 0-16,0 1 0,0-1 0,0-21 15,0 21-15,0 1 0,0-22 16,0 21-16,0 1 0,0-22 0,0 21 16,0 0-16,0-20 0,0 20 15,0 0-15,0 1 0,0-1 0,0 0 16,0-21-16,0 22 0,0-1 0,0 0 15,0 1-15,0-1 0,0 0 0,0-20 16,0 20-16,0 0 0,0-21 0,0 22 16,0-22-16,0 21 0,0-21 0,0 22 15,0-22-15,0 21 0,0 1 16,0-22-16,0 21 0,0 0 0,0 1 16,0-1-16,0-21 0,0 22 0,0-1 15,0 0-15,0-21 0,0 22 16,0-1-16,0-21 0,0 22 0,0-1 15,0-21-15,0 21 0,0 1 0,22-22 16,-22 21-16,0 1 0,0-22 16,0 21-16,21 0 0,-21 1 0,0-1 15,0 0-15,0-20 0,0 20 0,0 0 16,21 1-16,-21-1 0,0 0 0,0 1 16,21-22-16,-21 21 0,0 0 0,0 1 15,0-1-15,0-21 0,0 22 16,0-1-16,21 0 0,-21 1 0,0-1 0,0 0 15,0 1-15,0-1 0,21 0 16,-21 1-16,0-1 0,22-21 16,-22 21-16,0 1 0,0-1 0,0-21 15,0 22-15,0-1 0,0-21 0,0 21 16,0 1-16,0-1 0,0-21 0,0 22 16,0-1-16,0 0 0,0 1 0,0-1 15,0 0-15,0-21 0,-22 22 0,22-1 16,0 0-16,-21-20 0,21 20 0,0 0 15,0-21-15,0 22 0,0-22 16,0 0-16,0 21 0,0-20 16,0-1-16,0 0 0,0 21 0,0-21 15,-21 1-15,21-1 0,0 0 0,0 0 16,-21 0-16,21 0 0,0 1 16,0-1-16,-21-21 15,21 21-15,-21-21 0,-1 21 16,1-21-1,0 0-15,0 21 0,0-21 16,0 0-16,-1 0 16,1 0-16,0 0 0,0 0 15,0 0-15,0 0 0,-1 0 0,1 0 16,0 0-16,-21 0 0,21 0 0,-1 0 16,-20 0-16,21 0 0,0 0 0,-22 0 15,22 0-15,0 0 16,-21 0-16,21 0 0,-1 0 0,-20 0 15,21 0-15,0 0 0,-22 0 0,22 0 16,-21 0-16,21 0 0,-22 0 0,1 0 16,0 0-16,-1 0 0,1 0 0,0 0 15,-1 0-15,1 0 0,-21 0 0,20 0 16,1 0-16,0 0 0,-1 0 0,22 0 16,-21 0-16,-1 0 0,1 0 0,0 0 15,21 0-15,-22 0 0,1 0 16,0 0-16,-1 0 0,1-21 15,0 21-15,-1 0 0,1 0 0,0 0 16,-1 0-16,1 0 0,0 0 0,-1 0 16,1 0-16,0-21 0,-1 21 0,1 0 15,0 0-15,-1 0 0,1 0 0,0 0 16,-1 0-16,1-21 0,0 21 0,-1 0 16,1 0-16,0 0 0,-1 0 0,1-21 15,21 21-15,-22 0 0,1 0 0,0 0 16,-1-22-16,22 22 0,-21 0 15,0 0-15,-1 0 0,22 0 0,-21-21 16,-1 21-16,1 0 0,0 0 0,-1 0 16,1-21-16,0 21 0,-1 0 15,1 0-15,0 0 0,-1 0 0,1-21 16,21 21-16,-21 0 0,-1 0 0,22 0 16,-21 0-16,21 0 0,-22 0 0,22 0 15,0 0-15,-21 0 0,20 0 0,1-21 16,0 21-16,0 0 0,-21 0 15,20 0-15,1 0 0,0 0 0,-21-21 16,21 21-16,-1 0 0,-20 0 0,21 0 16,0 0-16,-22 0 0,22-22 0,0 22 15,-21 0-15,21 0 0,-1 0 0,-20 0 16,21 0-16,0 0 0,-22 0 0,22-21 16,0 21-16,-21 0 0,21 0 15,-1 0-15,1 0 0,0 0 0,0 0 16,0 0-16,0 0 0,-1 0 0,1 0 15,0 0-15,0 0 0,0 0 16,0 0-16,-1 0 16,1 0-16,0 0 0,0 0 15,0 0-15,0 0 16,-1 0-16,1 0 16,0 0-16,0 0 15,0 0-15,0 0 16,-1 0-16,1 0 15,0 0 1,0 0-16,0 0 16,21-21-16,-21 21 0,-1 0 15,1 0 1,0-21 0,0 21-16,21-21 46,0 0-14,0-1-32,0 1 15,0 0-15,0 0 16,0 0-16,21 0 16,0-1-16</inkml:trace>
  <inkml:trace contextRef="#ctx0" brushRef="#br0" timeOffset="206931.86">17420 2794 0,'0'-21'0,"0"0"0,0 0 16,0-1-16,0 1 16,0 0-1,-21 21 1,21 21-1,0 0-15,0 1 0,0-1 16,0 21-16,0-21 0,0 22 16,0-1-16,0-21 0,0 21 0,0 1 15,0-1-15,0 0 0,0 1 0,0-1 16,0-21-16,0 22 0,0-1 16,-21-21-16,21 21 0,-21-20 0,21-1 15,0 0-15,0 0 0,-22 0 0,22 0 16,-21-21-16,21 22 0,-21-22 31,21-22-15,0 1-16,-21 0 15,21 0-15,0 0 0,0 0 16,0-1-16</inkml:trace>
  <inkml:trace contextRef="#ctx0" brushRef="#br0" timeOffset="207391.69">17124 2667 0,'0'-21'0,"0"0"16,0 0-16,21 21 15,0-22 1,0 22-16,0 0 0,1 0 0,20 0 15,-21 0-15,0 0 0,22 0 0,-1 0 16,0 0-16,1 0 0,-1 22 16,0-1-16,1 21 0,-1-21 0,-21 0 15,21 22-15,-20-22 0,20 21 0,-21 1 16,-21-22-16,0 21 0,0-21 0,0 22 16,0-1-16,0 0 0,0-21 15,-21 22-15,0-1 0,0 0 0,-1-20 16,-20 20-16,21-21 0,-21 21 0,20-20 15,-20-1-15,21 0 0,-21 0 16,20 0-16,1-21 0,0 21 16,0 1-16,0-22 0,0 0 0,-1 0 15,1 0-15,0 0 0,0 0 0,0 0 16,0 0-16,21-22 31,0 1-15,0 0-1,21 21-15,0-21 16,0 21-16,-21-21 0,21 21 0</inkml:trace>
  <inkml:trace contextRef="#ctx0" brushRef="#br0" timeOffset="207895.41">17822 3048 0,'21'0'0,"-42"0"0,64 0 0,-22 0 15,0 0-15,0 0 0,0 0 16,0 0-16,1 0 0,-1 0 0,0 21 15,0-21-15,0 21 0,-21 1 0,21-1 16,-21 0-16,22 0 0,-22 0 16,0 0-16,0 1 0,0-1 0,0 0 15,0 0-15,0 0 0,0 0 0,0 1 16,-22-1-16,22 0 0,-21-21 0,21 21 16,-21-21-16,0 0 31,21-21-16,0 0 1,0 0-16,0-1 0,0 1 16,0 0-16,0 0 0,0 0 0,0 0 15,21-1-15,-21 1 0,0-21 0,0 21 16,21 0-16,0-1 0,1 1 16,-1 0-1,0 21-15,0 0 16,0 0-1,-21 21 1,21-21-16</inkml:trace>
  <inkml:trace contextRef="#ctx0" brushRef="#br0" timeOffset="208179.76">18373 3112 0,'0'21'16,"0"0"-16,0 0 15,0 0-15,0 0 16,0 1-16,0-1 16,0 0-16,0 0 15,0 0-15,0 0 0,0 1 16,0-1-1,0-42 32,0-1-47,0 1 16</inkml:trace>
  <inkml:trace contextRef="#ctx0" brushRef="#br0" timeOffset="208387.64">18394 2942 0,'0'0'0,"0"-21"16,0 0-16,-21 21 15,21-21 1,-22 21 0,22 21 15,22-21-31,-22 21 15,21-21-15,-21 21 0,21-21 0,-21 21 16</inkml:trace>
  <inkml:trace contextRef="#ctx0" brushRef="#br0" timeOffset="208731.49">18542 3090 0,'21'0'0,"-21"22"16,21-1-16,-21 0 16,0 0-16,21 0 0,1-21 0,-22 21 15,0 1-15,21-1 0,-21 0 16,21 0-16,0 0 0,-21 0 15,0 1-15,0-1 16,21 0-16,-21 0 0,0 0 16,0-42 31,0 0-32,0 0-15,0 0 0,0-1 16,21 1-16</inkml:trace>
  <inkml:trace contextRef="#ctx0" brushRef="#br0" timeOffset="209015.84">18859 3006 0,'0'21'31,"0"0"-31,0 0 16,0 0-16,0 1 0,-21-1 15,21 0-15,0 0 0,-21 0 16,0 0-16,21 1 0,-21-1 0,21 0 16,0 0-16,0 0 0,-21 0 0,21 1 15,-22-1-15,22 0 16,0 0 0,0 0-1,0-42 16,0 0-15,0 0-16</inkml:trace>
  <inkml:trace contextRef="#ctx0" brushRef="#br0" timeOffset="209419.42">18965 3217 0,'21'0'0,"1"0"16,-1 0 0,0 0-16,0 0 15,0-21-15,0 21 16,1-21-16,-22 0 16,21 21-16,-21-21 15,0 0-15,0-1 16,-21 1-1,-1 21-15,1 0 16,0 0-16,0 21 0,0 1 16,0-1-16,-1 0 0,22 0 15,-21 0-15,21 0 0,-21 1 0,21-1 16,-21 0-16,21 0 0,0 0 16,0 0-16,0 1 0,0-1 15,0 0-15,0 0 16,21-21-16,0 0 0,0 0 15,1 0 1,-1 0-16,0 0 0,0 0 16,0 0-16,0 0 0,1-21 15,-1 0-15</inkml:trace>
  <inkml:trace contextRef="#ctx0" brushRef="#br0" timeOffset="209887.66">19367 3133 0,'22'0'47,"-1"0"-47,0 0 16,-21 21-16,21 0 0,-21 0 15,21 0-15,-21 1 0,21-1 0,1 0 16,-22 0-16,0 0 16,0 0-16,0 1 0,0-1 0,0 0 15,0 0-15,0 0 16,-22-21 0,22-21 15,0 0-16,0 0-15,0 0 16,0-1-16,0 1 0,22 0 16,-22-21-16,0 21 0,0-1 0,21-20 15,-21 21-15,21 0 0,-21 0 0,0-1 16,21 1-16,0 0 16,-21 0-16,0 0 15,21 21-15,1 0 16,-22-21-16,21-1 31,0 22-31</inkml:trace>
  <inkml:trace contextRef="#ctx0" brushRef="#br0" timeOffset="210647.24">20193 2900 0,'0'-21'31,"21"21"-15,0 0-16,-21-21 16,21 21-16,1 0 0,-1-22 0,0 22 15,0-21-15,0 21 0,22-21 0,-22 21 16,0-21-16,0 21 0,0-21 16,0 0-16,1-1 0,-1 22 0,0-21 15,-21 0-15,0 0 0,0 0 0,0 0 16,0-1-16,0 1 0,0 0 0,-21 0 15,0 0-15,-1 0 0,1 21 16,0 0-16,0 0 0,0 0 16,0 0-16,-22 0 0,22 0 0,0 0 15,0 21-15,0 0 0,-1 0 16,1 0-16,0 22 0,0-22 0,0 21 16,0-21-16,21 22 0,-22-1 0,22-21 15,-21 21-15,21-20 0,0 20 0,0-21 16,0 0-16,0 22 0,0-22 15,0 0-15,21 0 0,1 0 0,-1 0 16,0-21-16,0 22 0,21-22 16,-20 21-16,20-21 0,-21 0 0,21 0 15,-20 0-15,-1 0 0,21 0 16,-21 0-16,0 0 0,1 0 0,-22-21 31,-22 21-31,1 0 0,0 0 16,0 0-16,0 0 0,-22 0 15,22 0-15,-21 21 0,21-21 0,0 21 16,-22 0-16,22 0 0,0-21 0,0 21 16,0 1-16,-1-1 0,22 0 0,0 0 15,-21 0-15,21 0 0,0 1 16,0-1-16,0 0 0,0 0 16,0 0-16,0 0 0,21-21 0,-21 22 15,22-1-15,-1-21 0,0 0 0,0 21 16,0-21-16,0 0 0,1 0 0,-1 0 15,0 0-15,0 0 16,0 0-16,0 0 0,1-21 0,-1 0 16</inkml:trace>
  <inkml:trace contextRef="#ctx0" brushRef="#br0" timeOffset="211243.9">20637 3175 0,'0'-42'16,"0"21"15,22 21-31,-1 0 0,0 0 0,0 0 16,0 0-16,0 0 0,1 21 15,-1-21-15,0 21 0,-21 0 16,21 0-16,0 0 0,-21 1 15,0-1-15,0 0 0,0 0 0,0 0 16,0 0-16,-21 1 0,0-1 16,0 0-16,0 0 15,-1-21-15,1 0 16,21 21-16,-21-21 0,21-21 62,21 21-62,0-21 0,-21 0 0,22 0 16,-1-1-16,0 1 0,0 0 0,-21 0 16,21 0-16,0 0 0,1-1 15,-1 1-15,-21 0 0,21 0 16,0 21-16,-21 21 31,-21 0-15,0 0-16,21 1 0,0-1 15,-21 0-15,-1 0 0,22 0 0,-21 0 16,21 1-16,-21-1 0,21 0 0,0 0 16,0 0-16,0 0 15,0 1-15,0-1 16,21-21 0,0 0-16,1 0 0,-1 0 15,0 0-15,0 0 16,0 0-16,-21-21 0,21-1 15</inkml:trace>
  <inkml:trace contextRef="#ctx0" brushRef="#br0" timeOffset="211651.67">21145 3302 0,'0'0'0,"22"0"16,-1 0 0,0 0-16,0 0 15,0-21-15,0 21 16,-21-21-16,22 21 0,-22-21 16,0-1-16,0 1 0,0 0 15,0 0 1,-22 21-1,1 0-15,0 0 16,0 21-16,21 0 0,-21-21 0,0 21 16,21 1-16,-22-1 0,22 0 0,0 0 15,-21 0-15,21 0 0,-21-21 0,21 22 16,0-1-16,0 0 0,0 0 16,0 0-16,0 0 15,21-21 1,0 0-16,1 0 0,-1 0 15,0 0-15,0 0 16,0 0-16,0 0 16,1-21-16</inkml:trace>
  <inkml:trace contextRef="#ctx0" brushRef="#br0" timeOffset="211955">21526 3154 0,'0'0'0,"-21"0"16,0 0 0,0 0-1</inkml:trace>
  <inkml:trace contextRef="#ctx0" brushRef="#br0" timeOffset="212293.35">21569 3175 0,'0'-21'31,"-21"21"-15,-1 0-1,1 0-15,0 0 16,0 0-16,0 0 16,21 21-16,-21 0 0,-1 0 0,22 1 15,0-1-15,-21 0 0,0 0 0,21 0 16,0 0-16,0 1 0,0-1 16,0 0-16,0 0 0,0 0 15,0 0-15,21 1 16,0-22-1,1 0-15,-1 0 0,0 0 16,0 0-16,0 0 0,0 0 16,1 0-16,-1-22 0,0 1 15</inkml:trace>
  <inkml:trace contextRef="#ctx0" brushRef="#br0" timeOffset="212719.08">21759 3154 0,'0'0'16,"-21"0"15,0 21-15,21 0-16,0 0 0,-21 1 16,21-1-16,-21 0 0,21 0 0,0 0 15,-22 0-15,22 1 0,0-1 16,0 0-16,0 0 0,0 0 15,22 0 1,-1-21-16,0 0 16,0 0-16,0 0 0,0 0 15,1 0-15,-1 0 0,0 0 16,0-21-16,0 0 16,0 0-16,1 0 15,-22 0-15,0-1 0,0 1 0,21 0 16,-21 0-16,0 0 0,0 0 0,0-1 15,0 1-15,0 0 16,0 42 31</inkml:trace>
  <inkml:trace contextRef="#ctx0" brushRef="#br0" timeOffset="213043.9">22246 2900 0,'0'0'0,"0"21"31,-21 0-31,21 0 0,0 1 16,-21 20-16,21-21 0,-21 0 16,21 0-16,-22 1 0,22 20 15,-21-21-15,21 0 0,0 22 0,0-22 16,0 0-16,-21 0 0,21 21 16,0-20-16,0-1 0,0 0 0,0 0 15,0 0-15,0 0 16,21-21-1,0 0 1,1 0 0,-22-21-16,0 0 0,0 0 15</inkml:trace>
  <inkml:trace contextRef="#ctx0" brushRef="#br0" timeOffset="213223.79">22119 3239 0,'-21'0'0,"42"0"47,0 0-31,0-22-16,1 22 16,-1 0-16,0-21 0,0 21 15,0 0-15,0 0 0</inkml:trace>
  <inkml:trace contextRef="#ctx0" brushRef="#br0" timeOffset="213771.46">22627 3281 0,'0'0'0,"0"-21"0,21 0 0,-21-1 16,0 1 0,0 0-16,0 0 0,0 0 15,-21 21 1,0 0-16,0 0 0,0 0 16,-1 21-16,1 0 15,0-21-15,0 21 0,21 0 0,-21 1 16,0-1-16,-1 21 0,1-21 0,21 0 15,0 1-15,0-1 0,-21 0 0,21 0 16,0 0-16,0 0 16,0 1-16,21-22 15,0 0-15,1 0 16,-1 0-16,0 0 16,0-22-16,0 22 0,-21-21 15,21 0-15,1 21 0,-22-21 16,21 0-16,-21 0 0,21-1 0,-21 1 15,21 0-15,-21 0 0,21 0 16,-21 0 0,0 42-1,0 0-15,0 0 16,0 0-16,-21 0 16,21 1-16,0-1 0,0 0 15,0 0-15,0 0 0,0 0 16,21-21-1,0 0-15,1 0 16,-1 0-16,0 0 16</inkml:trace>
  <inkml:trace contextRef="#ctx0" brushRef="#br0" timeOffset="214371.2">23050 2963 0,'-21'0'31,"0"0"-31,21 22 16,-21-1-16,21 0 0,0 0 16,0 0-16,-21 0 0,21 1 15,0 20-15,-21-21 0,21 0 0,0 0 16,0 22-16,0-22 0,0 0 0,-22 0 15,22 0-15,0 1 0,0-1 16,-21 0-16,21 0 0,0 0 16,0 0-16,0-42 62,0 0-62,0 0 0,0 0 16,21 0-16,1-1 0,-22 1 15,21 0-15,0 0 0,0 21 16,0-21-16,0 0 0,1 21 16,-1 0-16,0 0 0,0 0 0,0 21 31,-21 0-31,0 0 0,0 0 16,0 0-16,0 1 0,0-1 15,-21 0-15,21 0 0,-21 0 16,0-21-16,0 21 15,-1-21-15,1 0 0,0 22 16,0-22-16,21 21 0,-21-21 0,0 0 16,-1 0-16,1 0 15,0 0-15,21-21 47,0-1-31,21 1-16,0 0 0,1 21 15,-22-21-15</inkml:trace>
  <inkml:trace contextRef="#ctx0" brushRef="#br0" timeOffset="214699.07">23431 2879 0,'0'0'15,"-21"0"1,0 21 0,21 0-16,-21 0 15,21 0-15,0 1 0,0-1 0,-21 0 16,21 0-16,-21 0 0,21 22 0,-22-22 16,22 21-16,0-21 0,0 22 15,-21-22-15,21 21 0,-21-21 16,21 0-16,0 1 0,0 20 0,0-21 15,0 0-15,0 0 0,0 1 16,0-1-16,21-21 47,-21-21-47,21-1 0,-21 1 16</inkml:trace>
  <inkml:trace contextRef="#ctx0" brushRef="#br0" timeOffset="-214380.9">23453 3323 0,'21'0'16,"0"0"-16,0 0 15,0 0 1,0 0-16,-21-21 0,0 0 15,22 0 1,-22 0-16,0-1 16,-22 22-1,1 0 1,0 22-16,0-1 16,0 0-16,0 0 0,-1 21 15,22-20-15,0-1 0,-21 0 0,21 0 16,0 0-16,0 0 0,0 1 15,0-1-15,0 0 0,0 0 16,21 0 0,1-21-16,-1 0 15,0 0-15,-21-21 47,0 0-31,0 0-1</inkml:trace>
  <inkml:trace contextRef="#ctx0" brushRef="#br0" timeOffset="-213013.52">17928 12615 0,'0'0'0,"-21"0"0,0 0 16,0 0-16,-1 0 0,1 0 15,0 0-15,0 0 0,0 0 16,0 0-16,-1 0 0,1 0 0,42 0 47,1 0-47,-1 0 16,0 0-16,21 0 0,1 0 0,-22 0 15,21 0-15,22 0 0,-22 0 0,0 0 16,22 0-16,-22 0 0,0-21 0,22 21 15,-22 0-15,1 0 0,-1 0 16,0 0-16,-21 0 0,1 0 0,-1 0 16,0 0-16,0 0 0,0 0 15,-42 0 17,21 21-32,-21-21 0,-21 0 15,20 0-15,1 0 0,-21 0 16,21 0-16,0 0 0</inkml:trace>
  <inkml:trace contextRef="#ctx0" brushRef="#br0" timeOffset="-212684.71">18119 12615 0,'-22'0'0,"1"0"31,21 22-16,0-1 1,0 0-16,0 0 0,0 0 0,0 0 16,0 1-16,0-1 0,21 21 0,-21-21 15,0 22-15,0-1 0,0-21 0,0 21 16,0 1-16,0-22 0,0 21 16,0 1-16,0-22 0,0 21 0,0-21 15,-21 22-15,21-22 0,-21 0 0,21 0 16,0 0-16,0 0 0,0 1 15,-21-1-15,21 0 0,0 0 16,0-42 31,21 0-47,0 0 0</inkml:trace>
  <inkml:trace contextRef="#ctx0" brushRef="#br0" timeOffset="-212189.54">18500 12975 0,'0'-21'16,"0"0"-16,0 0 16,0 0-1,21 21 1,0 0-16,0 0 15,0 0-15,0 21 0,1-21 16,-1 21-16,21 0 0,-21 0 0,0 0 16,-21 1-16,22-1 0,-1 0 15,0 0-15,-21 21 0,0-20 0,0-1 16,21 0-16,-21 0 0,0 0 16,0 0-16,0 1 0,0-1 0,0 0 15,-21 0-15,0-21 0,21 21 16,-21-21-16,-1 0 0,1 0 15,0-21 17,21 0-32,0 0 15,0 0-15,0-1 0,0 1 0,21 0 16,-21 0-16,21 0 0,-21 0 0,0-1 16,22 1-16,-1 0 0,-21 0 0,21 0 15,-21 0-15,0-1 0,21 1 16,0 21-16,-21-21 0,21 21 15,-21-21-15,22 21 16,-1 0 0,0 21-1,0-21-15,-21 21 16,21 0-16</inkml:trace>
  <inkml:trace contextRef="#ctx0" brushRef="#br0" timeOffset="-211613.74">19367 13187 0,'0'-21'16,"0"0"0,0-1-16,0 1 0,0 0 15,-21 0-15,21 0 0,-21 21 16,0-21-16,0 21 0,0 0 0,21-22 15,-22 22-15,1 0 0,0 0 16,0 0-16,0 0 0,0 0 0,-1 22 16,1-1-16,0-21 0,21 21 0,-21 0 15,21 21-15,-21-20 0,21-1 0,0 0 16,0 0-16,0 0 0,0 0 0,0 1 16,0-1-16,0 0 0,0 0 15,0 0-15,0 0 16,21 1-16,0-22 15,0 0-15,0 0 16,1 0-16,-1 0 0,0 0 16,-21-22-16,21 22 0,0-21 0,-21 0 15,21 21-15,1-21 0,-22 0 0,21 0 16,0-1-16,-21 1 0,0 0 0,0 0 16,21 21-16,-21-21 0,0 0 15,21-1-15,-21 1 16,0 42-1,0 1 1,0-1-16,0 0 0,0 0 16,0 0-16,0 0 0,0 1 15,0-1-15,0 0 0,0 0 16,0 0-16,0 0 16,21-21-16,1 0 15,-1 0-15,0 0 0,0 0 16,0 0-16,0 0 0,1 0 0,-1-21 15,0 21-15,0-21 0,21 21 0,-20-21 16</inkml:trace>
  <inkml:trace contextRef="#ctx0" brushRef="#br0" timeOffset="-211116.87">19791 13081 0,'0'0'0,"0"-21"16,0 0-16,0 0 15,0 42 16,0 0-31,0 0 16,0 0-16,0 0 0,0 1 0,0-1 16,0 0-16,0 0 0,0 0 15,0 0-15,0 1 0,0-1 16,0 0-16,0 0 31,0-42 16,0 0-47,0 0 16,0-1-16,0 1 0,0 0 15,0 0-15,21 0 0,-21 0 16,21-1-16,0 1 0,-21 0 0,21 0 16,1 21-16,-1-21 0,0 0 0,0-1 15,0 22-15,0 0 0,1 0 16,-1 0-16,-21 22 0,21-22 15,0 21-15,-21 0 0,21 0 16,-21 0-16,0 0 0,0 1 16,0-1-16,0 0 0,0 0 15,0 0-15,0 0 0,0 1 16,-21-1 0,0-21-16,21 21 15,21-21 16,0-21-31</inkml:trace>
  <inkml:trace contextRef="#ctx0" brushRef="#br0" timeOffset="-210644.02">20701 12996 0,'0'-21'0,"0"42"0,0-63 16,-21 42-16,0 0 16,-1 0-16,1 0 0,0 0 0,0 0 15,0 0-15,0 0 0,-1 21 0,1 0 16,0-21-16,0 22 0,0-22 0,21 21 16,-21 0-16,21 0 15,-22 0-15,22 0 16,0 1-16,22-22 15,-22 21-15,21-21 0,0 0 0,0 21 16,0-21-16,0 21 16,1-21-16,-22 21 15,21-21-15,0 21 0,-21 1 16,0-1 0,0 0-1,0 0 1,-21-21-16,0 0 15,-1 0-15,1 21 16,0-21-16,0 0 0,0 0 16,0 0-16,-1 0 0,1 0 15,0 0-15,0 0 16,21-21 0,0 0-1,0 0-15,21 21 16</inkml:trace>
  <inkml:trace contextRef="#ctx0" brushRef="#br0" timeOffset="-210337.06">21103 12764 0,'0'0'0,"0"-22"0,0 1 0,0 0 0,0 0 16,0 0-16,-21 42 31,21 0-31,-21 0 16,21 22-16,0-22 0,-21 21 15,-1-21-15,22 22 0,-21-1 0,21-21 16,-21 21-16,21 1 0,-21-22 0,21 0 16,0 21-16,0-20 0,-21-1 0,21 0 15,0 0-15,-21 0 0,21 0 16,0 1-16,0-1 15,21-21 17,0 0-32,0 0 0</inkml:trace>
  <inkml:trace contextRef="#ctx0" brushRef="#br0" timeOffset="-209816.6">21442 13166 0,'0'-43'16,"21"22"-16,-21 0 16,21 0-16,-21 0 0,0 0 15,0-1 1,-21 22-16,0 0 0,0 0 16,-1 0-16,1 0 0,0 22 0,0-1 15,0 0-15,0 0 0,-1 0 0,1 0 16,21 1-16,-21-1 0,21 0 0,-21 0 15,21 0-15,0 0 0,0 1 16,0-1-16,0 0 16,21-21-1,0 0-15,0 0 16,1 0-16,-1 0 0,0 0 16,0 0-16,0-21 0,0 0 15,1-1-15,-1 1 16,-21 0-16,21 0 0,0 0 15,-21 0-15,21-1 0,-21 1 16,0 0-16,0 42 31,0 0-31,-21 1 16,21-1-16,-21 0 0,21 0 16,0 0-16,0 0 15,0 1-15,0-1 16,0 0-1,21-21-15,0 0 16,0 0-16,1 0 16,-1 0-16,0 0 15,0-21-15,0 21 0,-21-21 16</inkml:trace>
  <inkml:trace contextRef="#ctx0" brushRef="#br0" timeOffset="-209477.39">21992 12742 0,'0'-21'0,"0"42"0,0-84 0,0 42 0,0 0 15,0-1-15,0 1 0,0 0 16,0 0 0,-21 21-1,0 21-15,21 0 0,-21 0 16,21 1-16,0-1 0,-22 0 0,1 21 15,21 1-15,-21-22 0,21 21 0,0-21 16,-21 22-16,21-1 0,-21-21 16,21 21-16,0-20 0,0 20 15,0-21-15,0 0 0,0 0 0,0 1 16,0-1-16,0 0 0,0 0 0,0 0 16,0 0-16,0 1 15,21-22 16,0 0-15,0 0-16,0-22 0</inkml:trace>
  <inkml:trace contextRef="#ctx0" brushRef="#br0" timeOffset="-209053.75">22140 13018 0,'0'0'0,"0"-22"15,0 1-15,-21 21 31,0 21-15,21 1-16,-21-1 0,0-21 16,21 21-16,-22 0 0,22 0 0,0 0 15,-21 1-15,21-1 0,0 0 16,0 0-16,0 0 0,0 0 16,0 1-1,21-22-15,1 0 0,-1 0 16,0 0-16,0 0 0,0 0 15,0 0-15,1 0 16,-1-22-16,-21 1 0,21 21 16,-21-21-16,0 0 0,0 0 15,21 0-15,-21-1 0,0 1 16,0 0-16,0 0 0,0 0 0,0 0 16,0-1-16,0 1 0,-21 21 0,21-21 15,-21 21-15,0 0 16,-1 0-16,1 0 0,0 21 15,0 0 1,21 1-16,0-1 16,0 0-16,0 0 15,0 0-15,21-21 32</inkml:trace>
  <inkml:trace contextRef="#ctx0" brushRef="#br0" timeOffset="-208564.86">22373 13018 0,'0'0'0,"0"-22"0,0 1 0,0 0 15,0 0-15,0 0 16,21 21 0,0 0-16,1 0 15,-1 0 1,0 0-16,-21 21 0,21-21 15,-21 21-15,0 0 0,0 0 0,0 1 16,0-1-16,0 0 0,0 0 16,0 0-16,0 0 0,0 1 0,0-1 15,0 0-15,0 0 0,0 0 16,0 0-16,0 1 31,0-44 0,0 1-15,0 0-16,21 21 0,-21-21 16,21 0-16,-21 0 0,22-1 15,-1 1-15,-21 0 0,21 0 16,0 0-16,0 0 0,-21-1 0,21 1 16,1 21-16,-22-21 0,21 0 0,0 21 15,-21-21-15,21 21 16,0 0 15,-21 21-15,0 0-1,21-21 1,1 21-16</inkml:trace>
  <inkml:trace contextRef="#ctx0" brushRef="#br0" timeOffset="-208008.93">23177 13039 0,'0'0'0,"22"0"0,-22-21 0,21-1 15,0 1-15,-21 0 16,0 0-16,0 0 16,-21 21 15,0 0-31,-1 0 0,1 21 15,0-21-15,0 21 0,0 0 16,0 0 0,-1 1-16,22-1 15,0 0 1,22 0 0,-1-21-16,0 0 0,-21 21 15,21-21 1,0 0-16,-21 21 0,21-21 0,1 22 15,-1-1 1,0-21-16,-21 21 0,21-21 16,0 0-16,-21 21 0,0 0 31,0 0-15,-21-21-1,0 0 1,0 22-16,0-22 0,-1 0 15,1 0-15,0 0 0,0 0 16,0 0-16,21 21 0,-21-21 16,-1 0-16,1 0 15,0 0-15,0 0 16,0 0-16,0 0 16,-1 0-1,1-21-15,21-1 16,0 1-16,-21 21 0</inkml:trace>
  <inkml:trace contextRef="#ctx0" brushRef="#br0" timeOffset="-207577.48">21844 12848 0,'0'0'0,"0"-21"0,-21 21 16,21-21-16,0 0 16,21 21-1,0-21-15,0 21 0,0 0 0,1 0 16,20-22-16,-21 22 0,21 0 15,-20 0-15,-1-21 0,21 21 0,-21 0 16,22 0-16,-22 0 0,0 0 0,0-21 16,0 21-16,0 0 0,1 0 15,-1 0-15,0 0 0,0 0 16,0-21 0,0 21-16,1 0 15,-1 0-15,0 0 16,0 0-16,0 0 15,0 0 1,-21-21 0,0 0-1,0-1-15</inkml:trace>
  <inkml:trace contextRef="#ctx0" brushRef="#br0" timeOffset="-205768.76">18309 5186 0,'0'-21'31,"0"0"-31,0-1 16,-21 1 0,0 21-1,0 0-15,-1 0 0,1 0 0,0 0 16,-21 0-16,21 0 0,-1 21 0,1 1 16,-21-1-16,21 0 0,0 0 15,-1 0-15,1 0 0,21 22 16,0-22-16,-21 21 0,21-21 0,0 22 15,0-22-15,0 0 0,0 21 0,0-20 16,0-1-16,21 0 0,-21 0 0,21 0 16,1 0-16,-1 1 0,21-1 15,-21-21-15,0 21 0,1-21 0,20 0 16,-21 0-16,0 0 0,0 0 0,1 0 16,20 0-16,-21 0 0,0-21 0,0 21 15,1-21-15,-1-1 0,0 1 0,0 0 16</inkml:trace>
  <inkml:trace contextRef="#ctx0" brushRef="#br0" timeOffset="-205233.19">18754 4995 0,'0'0'0,"0"-21"0,0 0 0,0 0 15,0 42 16,-22 0-31,22 0 0,0 1 16,0 20-16,-21-21 0,21 21 0,0-20 16,0 20-16,0 0 0,0-21 0,0 22 15,0-22-15,0 21 0,0-21 16,0 22-16,0-22 0,0 0 0,0 0 16,0 0-16,0 1 0,0-1 15,0 0-15,0 0 0,0 0 0,0 0 16,0-42 15,0 0-15,0 0-16,0 0 0,0 0 15,21-1-15,-21 1 0,22 0 0,-1 0 16,-21 0-16,0 0 0,21-1 0,0 1 16,-21 0-16,21 21 0,0-21 0,1 0 15,-1 0-15,0 21 0,0 0 16,0 0-16,0 0 15,1 0-15,-22 21 0,21 0 16,0 0-16,-21 0 0,0 0 0,0 1 16,0-1-16,0 0 0,0 0 0,0 0 15,0 0-15,0 1 0,0-1 16,0 0-16,0 0 0,-21 0 16,21 0-16,-21-21 0,21 22 15,-22-22 1</inkml:trace>
  <inkml:trace contextRef="#ctx0" brushRef="#br0" timeOffset="-204804.44">19135 5313 0,'0'0'15,"0"-21"1,0 0-16,0-1 16,21 22-16,0 0 0,0 0 15,0 0-15,0 0 0,1 0 16,-22 22-16,21-1 0,0-21 16,0 21-16,0 0 0,-21 0 0,21 0 15,1 1-15,-22-1 0,0 0 0,0 0 16,0 0-16,0 0 0,0 1 0,0-1 15,0 0-15,0 0 0,0 0 16,-22-21-16,22 21 16,-21-21-16,0 0 0,0 0 15,21-21 1,0 0-16,0 0 16,0 0-16,0 0 0,21-1 15,-21 1-15,21 0 0,0 0 16,-21 0-16,0 0 0,0-1 0,22 1 15,-22 0-15,21 0 0,-21 0 0,21 0 16,0 21-16,0 0 0,-21-22 16,21 22-16,1 0 0,-1 0 15,0 0-15,0 0 16,-21 22-16</inkml:trace>
  <inkml:trace contextRef="#ctx0" brushRef="#br0" timeOffset="-204365.69">19748 5355 0,'0'-21'0,"0"0"32,-21 21-32,0 0 15,0 0-15,0 21 16,21 0-16,-21 0 15,-1 1-15,22-1 0,-21 0 0,21 0 16,0 0-16,0 0 0,0 1 16,0-1-16,0 0 15,0 0-15,0 0 0,21-21 0,1 21 16,-1-21-16,0 0 0,0 0 0,0 0 16,0 0-16,1 0 0,-1 0 0,0 0 15,0 0-15,0 0 0,0-21 0,1 21 16,-1-21-16,-21 0 0,21 0 15,-21 0-15,21-1 0,-21 1 16,0 0-16,0 0 0,0 0 16,0 0-16,0-1 0,-21 1 0,0 0 15,21 0-15,-21 0 0,-1 0 16,1 21-16,0 0 16,0 0-16,0 0 15,21 21-15,0 0 16,0 0-16,0 0 15,0 0-15,0 1 0</inkml:trace>
  <inkml:trace contextRef="#ctx0" brushRef="#br0" timeOffset="-203561.15">20235 5398 0,'0'0'0,"-21"0"0,0 0 16,0 21 15,21 0-31,0 0 0,0 0 16,0 0-16,0 1 0,0-1 15,0 0-15,-21 0 0,21 0 16,0 0-16,0 1 0,0-1 15,-22-21 17,1 0-17,21-21 1,0-1-16,0 1 16,0 0-16,0 0 15,0 0-15,0 0 0,0-1 0,21 1 16,1 0-16,-22 0 0,21 0 0,0 21 15,-21-21-15,21-1 0,0 22 0,0 0 16,1-21-16,-1 21 0,0 0 0,0 0 16,0 21-16,-21 1 15,21-22-15,-21 21 0,0 0 16,0 0-16,0 0 0,0 0 0,0 1 16,0-1-16,0 0 0,0 0 15,0 0-15,0 0 0,0 1 16,0-1-1,0-42 32,0-1-47,0 1 16,0 0-16,0 0 0,0 0 16,0 0-16,0-1 0,0 1 15,22 0-15,-1 0 0,0 0 16,0 0-16,0-1 0,0 22 15,1-21-15,-1 21 0,0 0 16,0 0-16,0 0 0,0 0 0,1 0 16,-22 21-16,21-21 0,-21 22 15,0-1-15,0 0 0,21 0 16,-21 0-16,0 0 0,0 1 16,0-1-16,0 0 0,0 0 15,0 0-15,-21-21 0,21 21 0,-21 1 16,21-1-1,-22-21-15,1 0 32,21-21-1,21-1-31</inkml:trace>
  <inkml:trace contextRef="#ctx0" brushRef="#br0" timeOffset="-203157.41">20870 5503 0,'21'0'32,"1"-21"-17,-1 21-15,0 0 16,0-21-16,-21 0 15,21 21-15,0 0 0,-21-21 0,22 21 16,-22-21-16,0-1 16,-22 22-1,1 0 1,0 0-16,0 22 16,0-22-16,21 21 0,-21 0 0,-1 0 15,1 0-15,21 0 0,-21 1 0,0-1 16,21 0-16,-21 0 15,21 0-15,0 0 0,0 1 0,0-1 16,0 0 0,21-21-1,0 0-15,0 0 0,0 0 16,1 0-16,-1 0 0,0 0 16,0 0-16,21 0 0,-20-21 0,20 21 15,-21 0-15</inkml:trace>
  <inkml:trace contextRef="#ctx0" brushRef="#br0" timeOffset="-201497.04">18859 7493 0,'22'0'15,"-44"0"-15,44-21 0,-1 21 0,0 0 0,0-21 16,0 21-16,0-21 0,1 21 0,-1-22 15,0 22-15,0-21 0,-21 0 16,21 0-16,-21 0 16,0 0-16,0-1 0,0 1 15,-21 0-15,0 0 16,0 21-16,0 0 0,-22 0 0,22 0 16,0 0-16,-21 21 0,20 0 0,-20 0 15,21 1-15,0-1 0,-22 0 0,22 21 16,0-21-16,0 1 0,0 20 15,21-21-15,0 0 0,0 22 0,0-22 16,0 0-16,0 0 0,21 0 16,-21 0-16,21-21 0,21 0 0,-20 0 15,-1 22-15,21-22 0,-21 0 0,0 0 16,22 0-16,-22 0 0,21 0 0,-21-22 16,1 1-16,-1 21 0,0-21 15,0 21-15,0-21 0,0 21 16,-21-21-16,0 0 0,0-1 15,0 1-15,0 0 0,0 0 16,0 0-16,-21 21 31,0 0-31,21 21 0,0 0 16,0 0-16,0 0 0,0 1 16,-21-1-16,21 21 0,0-21 0,0 0 15,0 22-15,0-22 0,0 21 0,0 1 16,0-22-16,0 21 0,0 0 0,0 1 15,0-1-15,0 22 0,0-22 16,0 0-16,0 1 0,0-1 0,0-21 16,0 21-16,0 1 0,0-1 0,0-21 15,0 22-15,0-22 0,-21 0 0,21 0 16,-21 0-16,-1 0 0,1 1 0,0-22 16,0 21-16,-21-21 0,20 0 0,1 0 15,0 0-15,-21 0 0,21 0 0,-22 0 16,22 0-16,-21-21 0,21 21 0,-22-22 15,1 1-15,21 0 0,-22 0 0,22 0 16,-21 0-16,21-22 0,0 22 16,-1 0-16,22-21 0,0 20 0,-21-20 15,21 21-15,0-21 0,0 20 16,0 1-16,0 0 0,0-21 0,21 21 16,-21-1-16,22 1 0,-1 0 0,0 0 15,0 0-15,21 0 0,-20-1 0,-1 1 16,21 0-16,-21 21 0,0-21 0,22 0 15,-22 0-15,0-1 0</inkml:trace>
  <inkml:trace contextRef="#ctx0" brushRef="#br0" timeOffset="-201117.19">19304 7662 0,'0'0'0,"0"-21"0,21 21 0,-21-21 0,21 21 16,0-21-16,1 0 0,-1 21 16,-21-21-16,21 21 0,0-22 15,-21 1-15,21 0 0,0 0 16,-21 0-16,0 0 16,0-1-1,-21 22-15,0 0 0,0 0 0,0 0 16,0 22-16,-1-22 0,1 21 15,0 0-15,0 0 16,0 0-16,21 0 0,-21 1 0,21 20 16,-22-21-16,22 0 0,0 0 0,0 1 15,0-1-15,0 0 0,0 0 0,0 0 16,0 0-16,22-21 16,-1 22-16,0-22 0,0 0 15,0 0-15,0 0 0,1 0 0,-1 0 16,0 0-16,0 0 0,0 0 0,0-22 15,1 22-15,-1-21 0,21 0 0</inkml:trace>
  <inkml:trace contextRef="#ctx0" brushRef="#br0" timeOffset="-200833.35">19918 7472 0,'0'0'0,"0"-21"16,-21 21-1,-1 21-15,1 0 16,0 0-16,0 0 16,0 1-16,0-1 0,-1 0 0,22 0 15,-21 0-15,21 0 0,-21 1 0,21-1 16,0 0-16,0 0 0,0 0 0,0 0 16,0 1-16,0-1 15,21-21-15,0 21 0,1-21 16,-1 0-16,0 0 0,0 0 15,0 0-15,0 0 0,1 0 0,-1 0 16,0 0-16,0-21 0,0 0 16,0-1-16,22 22 0,-22-21 0,0 0 15</inkml:trace>
  <inkml:trace contextRef="#ctx0" brushRef="#br0" timeOffset="-200153.28">20341 7176 0,'0'0'0,"0"-22"15,0 1-15,0 0 0,-21 21 32,0 0-32,21 21 0,0 0 15,-21 1-15,-1-1 0,1 0 0,21 21 16,-21 1-16,0-22 0,21 21 0,0 0 16,0-20-16,-21 20 0,21 0 0,-21-21 15,21 22-15,0-22 0,0 0 0,0 21 16,0-20-16,0-1 0,0 0 0,0 0 15,-22 0-15,22 0 16,-21-21 15,21-21-15,0 0 0,0 0-16,0 0 15,0 0-15,0-1 0,21 1 0,1 0 16,-1 0-16,0 0 0,0 0 0,0-1 15,0 1-15,1 0 0,-1 21 0,0-21 16,0 21-16,0 0 0,0 0 16,1 0-16,-1 0 0,-21 21 15,21 0-15,-21 0 0,0 1 16,0-1-16,0 0 0,-21 0 16,0-21-16,21 21 0,-22-21 15,1 21-15,0-21 0,0 22 0,0-22 16,0 0-16,-1 21 0,1-21 15,0 0-15,0 0 16,0 0 0,21 21 31,0 0-32,21-21-15,-21 21 0,21 0 16,0-21-16,-21 22 0,21-22 15,1 21-15,-1-21 16,-21 21-16,21-21 0,0 0 16,0 0-16,0 0 15,1 0-15,-1 0 0,0 0 16,0 0-16,0 0 0,0 0 16,1-21-16,-1 0 0,0 21 0,0 0 15,0-22-15,0 1 0</inkml:trace>
  <inkml:trace contextRef="#ctx0" brushRef="#br0" timeOffset="-199661.28">20955 7472 0,'0'0'0,"0"-21"0,0 0 16,-21 21 15,21 21-31,-21 0 0,-1 0 15,1 0-15,0 0 0,21 1 0,0-1 16,-21 0-16,0 0 0,21 0 0,0 0 16,0 1-16,0-1 0,0 0 15,0 0-15,0 0 0,0 0 16,0 1-16,21-22 16,0 0-16,0 21 15,0-21-15,1 0 0,20 0 0,-21 0 16,0 0-16,0 0 0,22 0 0,-22 0 15,0 0-15,0 0 0,0-21 0,1 21 16,-22-22-16,21 22 0,0-21 0,-21 0 16,21 0-16,-21 0 0,0-22 15,0 22-15,0 0 0,0 0 0,0-21 16,0 20-16,0 1 0,0 0 0,0-21 16,-21 21-16,0-1 15,0 22-15,-1 0 0,1 0 16,0 0-16,0 22 0,0-22 15,0 21-15,21 0 0,-22 0 0,1 0 16,0-21-16,0 21 0,21 1 0,0-1 16,-21-21-16,21 21 0,-21-21 0,21 21 15,-22-21-15,22 21 16</inkml:trace>
  <inkml:trace contextRef="#ctx0" brushRef="#br0" timeOffset="-199013.35">18817 10202 0,'0'0'0,"21"0"0,0-21 15,-21 0-15,22 21 16,-22-21-16,0 42 47,0 0-47,0 0 0,0 1 0,0-1 15,0 21-15,0-21 0,-22 22 16,22-1-16,0-21 0,0 21 0,0-20 16,0 20-16,0-21 0,0 21 0,0-20 15,-21-1-15,21 21 0,0-21 16,0 0-16</inkml:trace>
  <inkml:trace contextRef="#ctx0" brushRef="#br0" timeOffset="-198924.41">18796 10816 0,'0'0'32,"21"0"-32</inkml:trace>
  <inkml:trace contextRef="#ctx0" brushRef="#br0" timeOffset="-198620.66">18605 10774 0,'-21'21'15,"42"-42"-15,-42 63 0,21-21 16,0 1 0,21-22-16,1 0 15,-1 0-15,0 0 0,0 21 16,21-21-16,-20 0 0,-1 0 15,21 0-15,-21 0 0,0 0 0,22 0 16,-22 0-16,21 0 0,-21 0 0,1 0 16,20 0-16,-21-21 0,0 21 0,0 0 15,1 0-15,-22-22 0,21 22 16,-21-21-16,0 0 16,0 0-1,0 0 1,0 0-16,0-1 15,-21 22-15,21-21 0</inkml:trace>
  <inkml:trace contextRef="#ctx0" brushRef="#br0" timeOffset="-198285.27">18627 10351 0,'0'0'0,"-22"-22"0,22 1 15,0 0-15,0 0 16,0 0-16,22 0 16,-1 21-16,0-22 0,0 22 0,0 0 15,0-21-15,1 21 0,20 0 0,-21 0 16,0-21-16,0 21 0,22-21 0,-22 21 16,0 0-16,0 0 0,0-21 15,1 21-15,-1 0 0,0 0 0,0 0 16,0 0-16,0 0 15,1 0 48,-1 21-47,0-21-16,0 0 15</inkml:trace>
  <inkml:trace contextRef="#ctx0" brushRef="#br0" timeOffset="-197813.55">19770 10181 0,'0'-21'0,"0"0"31,-22 21-15,1 21 0,0-21-16,0 21 0,0 0 15,0 1-15,21-1 0,-22 0 0,1 0 16,0 21-16,21-20 0,0 20 0,-21-21 16,21 21-16,-21-20 0,21 20 15,-21 0-15,21-21 0,0 1 0,0 20 16,0-21-16,0 0 0,0 0 0,0 1 15,0-1-15,0 0 0,0 0 0,0 0 16,21 0-16,0-21 0,0 0 16,0 0-16,0 0 0,1 0 0,20 0 15,-21 0-15,0 0 0,22 0 0,-22 0 16,21 0-16,0 0 0,-20 0 16,20 0-16,-21 0 0,21-21 0,-20 21 15,-1 0-15,0-21 0,0 0 16,0 21-16,-21-21 15,0 0 1,0-1 0,0 1-1</inkml:trace>
  <inkml:trace contextRef="#ctx0" brushRef="#br0" timeOffset="-197473.74">19770 10626 0,'0'0'0,"-22"0"0,1 0 16,21-21-16,0-1 31,21 22-31,1 0 15,-1-21-15,0 21 0,0 0 16,0-21-16,0 21 0,1 0 0,-1 0 16,-21-21-16,21 21 0,0 0 15,-21-21-15,21 21 0,0 0 16,-21-21-16,22 21 16,-22-22-1,21 22-15,-21-21 31,0 0-15,0 0-16</inkml:trace>
  <inkml:trace contextRef="#ctx0" brushRef="#br0" timeOffset="-197112.95">19643 10224 0,'0'0'0,"-22"0"0,22-22 15,-21 22-15,21-21 16,21 0 0,1 21-16,-1 0 0,0 0 0,0-21 15,0 21-15,22 0 0,-22 0 16,21-21-16,-21 21 0,0 0 0,22 0 15,-22 0-15,0-21 0,0 21 16,0 0-16,1 0 0,-1 0 0,0 0 16,0-22-16,0 22 15,-21 22 48,0-1-63,0 0 15,-21-21-15,21 21 0,-21 0 16</inkml:trace>
  <inkml:trace contextRef="#ctx0" brushRef="#br0" timeOffset="574.43">24998 4382 0,'0'0'0,"21"0"15,-21-22 1,0 1-16,21 21 16,-21-21-16,0 0 31,0 42 16,0 0-47,0 0 0,0 1 15,0-1-15,0 0 0,0 0 0,0 0 16,0 0-16,0 1 0,0-1 0,0 0 16,0 21-16,0-21 0,0 1 15,0-1-15,0 0 0,0 0 0,0 0 16,0 0-16,0 22 0,0-22 0,0 0 15,0 0-15,0 0 0,0 1 0,0-1 16,0 0-16,0 0 16,0 0-16,-21-21 0,0 0 31,21-21-15,0 0-16,0 0 0,0 0 15,0-1-15,0 1 0,0-21 16,0 21-16,0 0 0,0-22 0,0 22 15,0 0-15,0-21 0,0 20 0,0 1 16,0 0-16,0-21 0,0 21 16,21-1-16,-21 1 0,21 0 0,-21 0 15,0 0-15,0 0 0,0-1 0,21 1 16,-21 42 31,0 1-47,0-1 15,0 0-15,0 0 16,0 0-16,0 0 0,-21 1 16,21-1-16,0 0 0,0 0 0,0 0 15,0 0-15,0 1 0,0-1 16,0 0-16,0 0 0,0 0 16,0 0-16,0 22 0,0-22 0,0 0 15,0 0-15,0 0 0,0 1 0,0-1 16,0 0-16,0 0 0,0 21 0,0-20 15,0-1-15,0 0 0,-21 0 16,21 0-16,0 0 0,0 1 0,0-1 16,-21 0-16,21 0 0,0 0 0,0 0 15,0 1-15,0-1 0,0 0 0,0 0 16,0 0-16,0 0 16,0 1-16,0-1 0,0 0 0,0 0 15,0 0-15,0 0 0,0 1 16,0-1-16,-21 0 0,21 0 0,0 0 15,0 0-15,0 1 0,-22-22 0,22 42 16,0-21-16,0 0 0,0 0 16,0 1-16,-21-1 0,21 0 0,0 0 15,-21 0-15,21 0 0,-21-21 0,21 22 16,0-1-16,0 0 0,0 0 16,-21 0-16,21 0 0,-21 1 0,21-1 15,0 0-15,-22 0 0,22 0 16,-21 0-16,21 1 0,-21-1 15,21 0-15,0 0 0,-21 0 16,21 0-16,-21 1 0,21-1 0,0 0 16,0 0-16,-21 0 15,21 0-15,-22 1 0,22-1 0,-21 0 16,21 0-16,0 0 0,-21-21 16,21 21-16,-21 1 0,21-1 15,-21 0 1,21 0-1,-21-21 1,21 21-16,0 0 31,0 1-31,-22-1 16,22 0-16,-21-21 31,21 21-15,0-42 93,0 0-93,0 0 15,0-1-15,0 1-1,0 0-15,0 0 0,0 0 16,21 0-16,1-1 16,-1 22-16</inkml:trace>
  <inkml:trace contextRef="#ctx0" brushRef="#br0" timeOffset="2886.18">24998 4826 0,'0'-21'0,"0"0"16,0 0-16,0-1 15,0 1 1,0 0-1,0 0 1,21 0-16,-21 0 16,0-1-1,0 1-15,21 0 0,-21 0 16,0 0 0,0 42 62,-21 0-78,21 0 15,0 0-15,0 1 0,0-1 16,-21 0-16,21 21 0,0-21 16,0 1-16,0-1 0,-21 0 15,21 21-15,0-21 0,0 1 0,0 20 16,0-21-16,0 0 0,0 22 0,0-22 15,0 0-15,0 21 0,0-21 16,0 1-16,0-1 0,0 0 16,0 21-16,0-21 0,0 1 0,-22-1 15,22 0-15,0 0 0,0 0 16,0 0-16,0 1 0,0-1 0,-21 0 16,21 0-16,0 0 15,0 0-15,0 1 0,0-1 0,0 0 16,0 0-16,0 0 0,0 0 15,0 1-15,0-1 0,0 0 16,0 0-16,0 0 16,0 0-16,0 1 15,0-1-15,0 0 16,0 0-16,0 0 16,0 0-16,0 1 15,0-1 1,0 0-16,0 0 15,0 0 1,-21 0-16,21 1 16,0-1-16,0 0 15,0 0-15,0 0 16,0 0 0,0 1-16,0-1 15,0 0 1,0 0-16,0 0 15,0 0 1,21-21-16,-21 22 0,0-1 16,0 0-16,0 0 15,0 0-15,0 0 0,0 1 16,21-22-16,-21 21 0,0 0 16,0 0-16,0 0 0,0 0 15,22 1-15,-22-1 0,0 0 16,21 0-16,-21 0 15,0 0-15,0 1 16,0-1-16,21-21 0,-21 21 16,0 0-16,21 0 0,-21 0 15,0 1-15,0-1 16,21 0-16,-21 0 0,0 0 16,21-21-16,-21 21 0,0 1 15,0-1-15,0 0 16,0 0-16,0 0 15,0 0-15,0 1 0,0-1 16,0 0-16,0 0 16,0 0-16,0 0 0,0 1 0,0-1 15,0 0-15,0 0 0,0 0 16,0 0-16,0 1 0,0-1 16,0 21-16,0-21 0,0 0 15,0 1-15,0-1 0,0 0 0,0 0 16,0 0-16,0 0 0,0 1 0,0-1 15,0 0-15,0 0 0,0 0 0,0 0 16,0 1-16,0-1 0,0 0 0,0 0 16,0 21-16,0-20 0,0-1 0,-21 0 15,21 0-15,0 0 0,0 0 0,-21 22 16,21-22-16,0 0 0,0 0 16,0 22-16,0-22 0,0 0 0,0 0 15,0 21-15,0-20 0,0-1 0,0 21 16,0-21-16,0 0 0,0 1 15,0 20-15,0-21 0,0 0 0,0 0 16,0 22-16,0-22 0,0 0 0,0 0 16,0 0-16,0 1 0,0-1 0,0 21 15,0-21-15,0 0 0,0 1 0,0-1 16,0 21-16,0-21 0,0 0 16,0 1-16,0 20 0,0-21 0,0 0 15,0 0-15,0 22 0,-21-22 0,21 0 16,0 0-16,-21 22 0,21-22 0,0 0 15,0 21-15,0-21 0,0 1 0,-21-1 16,21 21-16,0-21 0,-22 0 0,22 1 16,0-1-16,0 21 0,0-21 15,0 0-15,0 1 0,0 20 0,0-21 16,0 0-16,0 22 0,0-22 0,0 0 16,0 21-16,0-21 0,0 1 15,0-1-15,0 21 0,0-21 0,0 0 16,0 1-16,0 20 0,0-21 0,0 0 15,0 0-15,0 1 0,0-1 0,0 0 16,0 0-16,0 0 0,0 0 0,0 1 16,0-1-16,0 0 0,0 0 15,0 0-15,0 0 0,0 1 0,0-1 0,0 0 16,0 0-16,0 0 0,0 0 16,0 1-16,0-1 0,0 0 0,0 0 15,0 0-15,0 0 0,0 1 0,0-1 16,0 0-16,0 0 0,0 0 15,0 0-15,0 22 0,0-22 0,0 0 16,0 0-16,0 0 0,0 1 0,0-1 16,0 0-16,0 0 0,0 0 0,0 0 15,0 1-15,0-1 0,0 0 16,0 0-16,0 0 0,0 0 0,0 1 16,0-1-16,0 0 15,0 0-15,0 0 0,0 0 16,0 1-16,0-1 0,0 0 15,0 0-15,0 0 0,0 0 0,-21 1 16,21-1-16,0 0 16,0 0-16,0 0 0,0 0 0,0 1 15,0-1-15,0 0 0,0 0 16,0 0-16,0 0 0,0 1 16,0-1-16,0 0 0,0 0 15,0 0-15,0 0 16,21 1-16,-21-1 15,0-42 64,0-1-64,0 1-15,0 0 0,0 0 0,0 0 16,0-22-16,0 1 0,0 0 0,0-1 15,0-20-15,0-1 0,0 1 0,0-22 16</inkml:trace>
  <inkml:trace contextRef="#ctx0" brushRef="#br0" timeOffset="6202.58">25167 4339 0,'0'0'0,"0"-21"0,0 0 16,-21 21 0,21-21-16,-21 21 0,21-21 15,0-1-15,-21 22 16,21-21-16,-22 21 15,22-21 1,0 0 0,0 0 15,22 21-31,-1-21 16,21 21-16,-21 0 0,0-22 15,22 22-15,-22 0 0,21 0 16,22-21-16,-22 21 0,22 0 0,-22 0 15,21-21-15,1 21 0,-1 0 0,1 0 16,-1-21-16,1 21 0,-1 0 16,-20 0-16,20-21 0,-20 21 15,20 0-15,-21 0 0,22 0 0,-22 0 16,1 0-16,20-21 0,-21 21 0,22 0 16,-22-22-16,22 22 0,-1 0 15,1 0-15,-1 0 0,1 0 0,-22 0 16,22 0-16,-1 0 0,-21 0 15,22 0-15,-22 0 0,1 0 0,-1 0 16,0 0-16,1 0 0,-1 0 0,0 0 16,1 0-16,-1 0 0,-21 0 15,21 0-15,1 0 0,-1 0 0,0 0 16,1 0-16,-1 0 0,0 0 16,1 0-16,20 0 0,-20 0 15,-1 0-15,-21 0 0,21 0 0,1 0 16,-1 0-16,-21 0 0,22 0 0,-22 0 15,21 0-15,-21 0 0,22 22 16,-22-22-16,0 0 0,21 0 0,-21 0 16,1 0-16,20 0 0,-21 0 15,21 0-15,1 0 0,-22 0 0,21 0 16,1 0-16,-22 0 0,21 0 16,-21 0-16,22 0 0,-22 0 15,21 0-15,-21 0 0,0 21 0,22-21 0,-22 0 16,0 0-16,0 0 0,0 0 15,22 0-15,-22 0 16,0 0-16,0 0 0,0 0 0,1 0 31,-22 21-31,0 0 32,0 0-17,0 0-15,0 1 16,0-1-16,0 0 15,0 0-15,0 0 0,-22 0 0,22 1 16,0-1-16,0 0 0,-21 0 0,21 0 16,-21 0-16,21 1 15,0 20-15,0-21 0,0 0 0,-21 0 16,21 1-16,0-1 0,0 0 0,0 0 16,0 21-16,0-20 0,0-1 15,0 21-15,0-21 0,0 22 0,0-1 16,0 0-16,0-21 0,0 22 0,-21-1 15,21 0-15,0-20 0,0 20 16,0 0-16,0 1 0,0-22 0,0 21 16,0 0-16,0-20 0,0 20 0,0-21 15,0 21-15,0-20 0,0 20 0,21 0 16,-21-21-16,21 22 0,-21-1 16,0 0-16,0-20 0,0 20 15,0 0-15,0 1 0,0-22 0,0 21 16,0 0-16,0-20 0,0 20 0,0 0 15,0-21-15,0 22 0,0-22 16,0 21-16,0-21 0,0 22 0,0-22 16,0 21-16,0-21 0,0 22 0,0-22 15,0 21-15,0 1 0,0-22 0,0 21 16,0 0-16,0-20 0,0 20 16,0 0-16,0 1 0,0-22 15,0 21-15,0 0 0,0-20 0,21 20 16,-21-21-16,21 21 0,-21 1 0,0-22 15,0 21-15,22-21 0,-22 22 16,21-1-16,-21 0 0,0 1 0,21-1 16,0 0-16,-21 1 0,21-1 0,-21 0 15,0 1-15,21-1 0,-21 0 0,22 1 16,-22-1-16,0 0 0,0 1 0,21-1 16,-21 0-16,21 1 0,-21-1 15,21 0-15,-21 1 0,0-1 0,0 0 16,0 22-16,0-22 0,21 1 0,-21-1 15,21 0-15,-21 22 0,0-22 16,0 0-16,0 1 0,22-1 0,-22 0 16,21 1-16,-21-1 0,0 0 15,0 1-15,0-1 0,21 22 0,-21-22 16,0 0-16,21 22 0,-21-22 0,0 0 16,0 1-16,0-1 0,0 22 0,21-22 15,-21 0-15,0 1 0,0-1 0,0 0 16,0 1-16,0 20 0,0-21 15,0 1-15,0-1 0,0 22 0,0-22 16,0 0-16,0 1 0,0-1 0,0 0 16,0 1-16,0-1 0,0 0 0,0 1 15,0-1-15,0 0 0,0 1 0,0-1 16,0-21-16,0 21 16,0 1-16,0-1 0,0 0 0,0 1 15,0-1-15,0 0 0,0 1 0,0-22 16,0 21-16,0 1 0,0-22 0,0 21 15,0 0-15,0-20 0,-21 20 0,21-21 16,0 0-16,0 22 0,0-22 0,0 21 16,0-21-16,0 22 0,0-22 15,-21 21-15,21-21 0,0 0 0,0 22 16,0-22-16,0 0 0,-21 0 0,21 22 16,0-22-16,0 0 0,0 0 15,0 0-15,0 0 0,-21 1 16,21-1-16,0 0 0,-22-21 15,22 21-15,0 0 16,0 0-16,-21-21 0,21 22 16,-21-22-16,21 21 15,-21-21-15,21 21 16,-21-21-16,21 21 0,-21-21 16,21 21-16,-22-21 15,1 0-15,21 21 0,0 1 0,-21-22 16,0 21-16,0-21 0,21 21 15,-21-21-15,-1 21 16,1-21-16,21 21 16,-21 0-16,0-21 0,0 22 15,0-1 1,-1-21-16,1 21 16,0-21-16,0 0 0,21 21 15,-21-21-15,21 21 0,-21-21 0,-1 0 16,1 0-16,0 0 15,0 0-15,0 0 0,21 21 0,-21-21 16,-1 0-16,1 0 16,0 0-16,0 0 0,0 0 15,0 0-15,-1 0 0,1 0 16,0 0-16,0 0 0,0 0 0,-22 0 16,22 0-16,0-21 0,0 21 0,0 0 15,0 0-15,-1 0 0,1 0 0,0 0 16,0 0-16,-21 0 0,20-21 15,1 21-15,0 0 0,-21 0 0,21 0 16,-1 0-16,-20 0 0,0-21 0,21 21 16,-22 0-16,22 0 0,-21 0 0,-1 0 15,22 0-15,-21 0 0,21 0 0,-22-21 16,1 21-16,21 0 0,-21 0 0,-1 0 16,22 0-16,-21 0 0,-1 0 15,22 0-15,-21 0 0,21-21 16,-22 21-16,1 0 0,0 0 0,21 0 15,-22 0-15,1 0 0,0 0 0,-1 0 16,1-22-16,0 22 0,-1 0 0,1 0 16,0 0-16,-1 0 0,1 0 0,0 0 15,20-21-15,-20 21 0,0 0 0,-1 0 16,1 0-16,0 0 0,-1 0 0,1 0 16,21 0-16,-21 0 0,-1-21 0,22 21 15,-21 0-15,21 0 0,-1 0 16,1 0-16,-21 0 0,21 0 0,0 0 15,-1 0-15,1 0 0,0 0 0,0 0 16,0 0-16,0 0 0,-1 0 16,1 0-16,0 0 0,-21 0 0,21 0 15,-1 0-15,1 0 0,0 0 0,0 0 16,0 0-16,0 0 0,-1-21 0,1 21 16,0 0-16,-21 0 0,21 0 0,-1 0 15,1 0-15,-21 0 0,21 0 16,0 0-16,-1 0 0,-20 0 0,21 0 15,0-21-15,0 21 0,-1 0 0,1 0 16,0 0-16,0 0 0,0 0 16,0 0-16,-1 0 15,1 0-15,0 0 0,0 0 16,0 0 0,0 0-1,-1 0-15,1 0 16,0 0 46,0 0-62,0 0 32,0 0-32,-1 0 15,1 0 1,0 0-1,0 0 17,0 0-32,0 0 15,21-21 1,0-1 0,21 1-16</inkml:trace>
  <inkml:trace contextRef="#ctx0" brushRef="#br0" timeOffset="7438.36">25040 2773 0,'0'-21'15,"21"21"1,-21 21 0,0 0-1,0 21-15,0-20 0,0-1 16,0 0-16,0 21 0,0-21 0,0 22 16,0-22-16,0 21 0,-21 1 15,21-22-15,0 21 0,-21 0 0,21-20 16,0 20-16,0-21 0,0 21 0,0-20 15,0-1-15,0 0 0,0 0 16,0 0 0,0-42-1,0 0 1,0 0-16</inkml:trace>
  <inkml:trace contextRef="#ctx0" brushRef="#br0" timeOffset="8043.38">24955 2858 0,'-21'0'0,"42"0"0,-42-22 0,21 1 0,-21 21 0,21-21 16,0 0-16,0 0 16,0 0-16,21-1 0,0 22 15,1-21-15,-1 0 0,0 21 0,0-21 16,21 21-16,-20 0 0,20 0 15,-21 0-15,21 0 0,1 0 0,-22 21 16,21 0-16,-21 0 0,1 1 0,-1-1 16,0 0-16,-21 21 0,0-21 0,0 1 15,0-1-15,-21 21 0,0-21 16,-1 0-16,1 1 0,-21-1 0,21-21 16,-22 21-16,1 0 0,21-21 0,0 21 15,-22-21-15,22 0 0,0 0 16,0 0-16,42 0 31,0 0-15,0-21-16,1 21 15,20 0-15,-21 0 0,0 0 0,0 0 16,22 0-16,-22 0 0,0 0 0,21 0 16,-20 21-16,20-21 0,-21 21 0,21 1 15,-20-22-15,20 21 0,-21 0 16,0 0-16,0 21 0,-21-20 0,0-1 15,0 0-15,0 0 0,0 21 0,0-20 16,-21-1-16,21 0 0,-42 0 0,21 0 16,0 0-16,-1 1 0,-20-22 15,21 21-15,-21-21 0,20 0 0,1 21 16,-21-21-16,21 0 0,0 0 0,-1 0 16,1 0-16,0 0 0,0 0 15,0 0-15,0 0 16,-1-21-16,22 0 15,0-1 1,22 1-16,-1 21 16,-21-21-16,21 21 0,0-21 15</inkml:trace>
  <inkml:trace contextRef="#ctx0" brushRef="#br0" timeOffset="8494.12">25675 3154 0,'0'0'0,"0"-21"15,0 0-15,21 21 0,0 0 16,-21-22-16,22 22 0,-1 0 16,0 0-16,0 0 0,0 22 15,0-22-15,1 21 0,-1 0 0,0 0 16,0 0-16,0 0 0,0 1 15,-21 20-15,0-21 0,22 21 16,-22-20-16,0-1 0,0 21 0,0-21 0,0 0 16,0 1-16,0-1 0,0 0 15,0 0-15,-22-21 0,1 21 16,21 0-16,-21-21 16,0 0-16,21-21 15,0 0 1,0 0-16,0 0 15,0 0-15,0-22 0,0 22 0,0 0 16,0-21-16,0 20 0,0-20 0,0 21 16,21-21-16,0 20 0,-21 1 0,21 0 15,-21 0-15,0 0 16,22 21-16,-1 0 0,0 0 16,0 0-1,0 0-15,0 0 16,1 0-16</inkml:trace>
  <inkml:trace contextRef="#ctx0" brushRef="#br0" timeOffset="8955.39">26395 3175 0,'0'0'0,"0"-21"16,0 0-16,0 0 15,0-1-15,-21 22 32,-1 22-17,22-1-15,-21 0 0,0 0 0,21 0 16,-21 0-16,21 1 0,-21 20 0,21-21 16,-21 21-16,21-20 0,0-1 15,0 21-15,0-21 0,0 0 0,0 1 16,0-1-16,0 0 0,21 0 15,0 0-15,0-21 16,0 0-16,0 0 0,1 0 16,-1 0-16,0 0 0,0 0 15,0 0-15,0-21 0,-21 0 0,22 21 16,-1-21-16,-21 0 0,21-1 0,-21 1 16,0-21-16,0 21 0,0 0 15,0-22-15,0 22 0,0-21 0,0 21 16,0-1-16,0 1 0,0 0 0,0 0 15,-21 0-15,0 21 0,-1 0 0,1-21 16,0 21 0,0 0-16,0 21 15,21 0 1,0 0-16,0 0 0,21-21 16</inkml:trace>
  <inkml:trace contextRef="#ctx0" brushRef="#br0" timeOffset="9646.25">26966 3133 0,'-21'-21'15,"0"21"1,0 0-16,0 21 15,21 0-15,0 0 16,0 0-16,-22 0 0,22 1 0,0 20 16,0-21-16,-21 0 0,21 0 15,0 22-15,0-22 0,0 0 0,0 0 16,0 0-16,-21 1 0,21-1 0,0 0 16,0 0-16,0 0 15,21-21 1,0 0-16,1 0 15,-1-21-15,0 21 16,0-21-16,0 0 0,0 0 16,-21-1-16,22 1 0,-1 0 15,0 0-15,-21 0 0,21 0 16,-21-1-16,21 1 0,-21 42 47,0 1-47,0-1 0,0 0 15,0 0-15,0 0 0,0 0 0,0 1 16,0-1-16,0 0 0,0 0 16,0 0-16,0 0 15,21-21-15,1 0 0,-1 0 16,0 0-16,0 0 0,0 0 16,0 0-16,1 0 15,-1-21-15,0 0 0,0 21 16,-21-21-16,21 0 0,0 0 0,-21-1 15,0 1-15,22-21 0,-22 21 0,0 0 16,21-22-16,-21 22 0,0-21 16,0 21-16,0-1 0,0 1 0,0 0 15,0 0-15,-21 0 0,-1 21 16,1 0-16,0 0 31,21 21-15,0 0-16,0 0 15,0 0 1</inkml:trace>
  <inkml:trace contextRef="#ctx0" brushRef="#br0" timeOffset="10206.93">27771 3260 0,'0'0'0,"0"-21"16,0-1-16,0 1 15,0 0 1,0 0 0,-22 21-1,1 0-15,0 21 16,0 0-16,0-21 15,0 21-15,-1 1 0,1-1 0,0-21 16,0 21-16,21 0 0,0 0 0,-21 0 16,21 1-16,0-1 15,0 0-15,0 0 16,21 0-16,0-21 16,0 21-16,0-21 0,1 0 0,-1 0 15,0 22-15,0-22 16,0 0-16,0 21 0,1-21 0,-1 0 15,0 21-15,0 0 16,-21 0 0,-21-21-1,0 21 1,0-21-16,-1 0 0,1 0 0,0 0 16,0 22-16,0-22 0,0 0 0,-1 0 15,1 0-15,0 21 16,0-21-16,0 0 15,0 0-15,42-21 79</inkml:trace>
  <inkml:trace contextRef="#ctx0" brushRef="#br0" timeOffset="10674.66">28067 3471 0,'21'-21'16,"0"0"-1,0 21 1,1-21-16,-22 0 16,0 0-16,21 21 0,-21-22 0,21 1 15,-21 0 1,-21 21 15,0 0-31,-1 0 0,1 21 16,0 0-16,21 1 0,-21-1 15,0-21-15,21 21 0,0 0 0,-21 0 16,21 0-16,-22 1 0,22-1 0,0 0 16,0 0-16,0 0 0,0 0 15,0 1-15,0-1 16,22-21-16,-1 0 16,-21 21-16,21-21 0,0 0 15,0 0-15,0 0 16,1 0-16,-1 0 15,0 0 1,0 0-16,0-21 16,0 21-16,1-21 15</inkml:trace>
  <inkml:trace contextRef="#ctx0" brushRef="#br0" timeOffset="11226.86">28448 3344 0,'0'0'16,"0"-21"-16,0 0 0,0 0 0,0 0 15,21 0 1,-21-1 0,21 22-16,0 0 0,1 0 15,-1 0-15,0 0 16,-21 22-16,0-1 0,21 0 15,-21 0-15,21 0 0,-21 0 16,0 1-16,0-1 0,0 0 0,0 0 16,0 0-16,0 0 0,0 1 0,0-1 15,0 0-15,0 0 0,0 0 16,0 0-16,0 1 16,-21-1-16,0 0 15,21-42 48,0 0-63,0-1 0,21 1 15,0 0-15,-21 0 0,21 0 0,1 0 16,-1-1-16,0-20 16,-21 21-16,21 0 0,0-22 0,0 22 15,1 0-15,-1 0 0,0-21 0,0 20 16,-21 1-16,21 21 15,0-21-15,1 21 47,-22 21 0,-22-21-47,1 0 0</inkml:trace>
  <inkml:trace contextRef="#ctx0" brushRef="#br0" timeOffset="15181.95">25442 4953 0,'0'0'0,"21"0"0,22 0 15,-43-21 1,21 21-16,0-21 16,-21 0-16,0-1 15,0 1-15,-21 21 16,0 0-1,0 0-15,-1 0 0,1 21 16,0 1-16,21-1 0,-21 21 0,0-21 16,0 22-16,-1-22 0,22 21 0,0 0 15,-21 1-15,21-22 0,-21 21 16,21 1-16,0-22 0,0 0 16,0 0-16,0 21 0,0-20 0,0-1 0,0 0 15,21 0-15,0 0 16,1-21-16,-1 21 0,0-21 0,0 0 15,0 0-15,0 0 16,1 0-16,-1 0 0,0 0 0,21 0 16,-21 0-16,1 0 0,-1-21 0,0 0 15,0 0-15,0 0 0,0 0 0,1-1 16</inkml:trace>
  <inkml:trace contextRef="#ctx0" brushRef="#br0" timeOffset="15714.65">25929 4911 0,'0'0'0,"0"-43"0,0 22 0,0 0 16,0 0-16,0 0 16,0 42-1,0 0-15,0 0 16,0 0-16,0 22 0,0-1 16,0 0-16,0 1 0,0-22 0,0 21 15,0 1-15,0-1 0,-21 0 0,21-21 16,-21 22-16,21-22 0,0 0 0,0 21 15,0-20-15,0-1 0,0 0 16,0 0-16,0 0 16,-21-21-1,21-21 17,0 0-32,0 0 15,0 0-15,0-1 0,0 1 0,0 0 16,0 0-16,0 0 0,21 0 0,0-1 15,0 1-15,0 0 0,0 21 0,1-21 16,-1 0-16,0 21 0,0 0 16,0 0-16,0 0 0,1 0 0,-1 0 15,0 0-15,0 0 0,-21 21 0,21 0 16,-21 0-16,0 0 0,0 1 0,0-1 16,0 0-16,0 0 0,0 0 15,0 0-15,0 1 0,0-1 16,0 0-16,0 0 0,0 0 15,0 0-15,-21 1 16,21-44 47,0 1-63,21 0 15</inkml:trace>
  <inkml:trace contextRef="#ctx0" brushRef="#br0" timeOffset="16161.9">26331 5207 0,'0'-42'16,"21"42"0,1 0-1,-22 21 1,21-21-16,-21 21 0,21 0 0,-21 0 15,21 1-15,-21-1 0,0 0 0,0 0 16,21 0-16,-21 0 0,21 1 0,-21-1 16,0 0-16,0 0 15,0 0-15,0 0 0,0 1 16,0-1 0,0-42 15,0-1-31,0 1 15,0 0-15,0 0 0,0 0 16,0 0-16,0-1 0,0 1 0,22 0 16,-22-21-16,21 21 0,0-1 0,0 1 15,-21 0-15,21 0 0,0 0 16,1 0-16,-1 21 0,-21-22 16,21 22-16,0 0 0,0 0 15,0 0 1,-21 22-1,0-1-15,0 0 0,0 0 16,0 0 0,22-21-16</inkml:trace>
  <inkml:trace contextRef="#ctx0" brushRef="#br0" timeOffset="16646.92">27030 5228 0,'0'0'0,"0"-42"16,-21 42-1,-1 0 1,1 0-16,0 21 0,0-21 16,21 21-16,-21 0 0,0 1 0,-1-1 15,1 0-15,21 0 0,-21 0 0,21 0 16,-21 1-16,21-1 0,0 0 0,0 0 15,0 0-15,0 0 0,0 1 16,0-1-16,21 0 16,0-21-16,0 0 0,1 0 0,-1 0 15,0 0-15,0 0 0,0 0 0,22 0 16,-22 0-16,0 0 0,0-21 16,0 21-16,0-21 0,1-1 15,-1 22-15,0-21 0,-21 0 0,0 0 16,21 0-16,-21 0 0,21-1 0,-21 1 15,0 0-15,0-21 0,0 21 0,0-1 16,0 1-16,-21 21 0,21-21 16,-21 0-16,0 21 0,0 0 0,-1 0 15,1 0-15,0 0 0,0 0 16,0 21-16,0 0 0,-1-21 0,1 21 16,21 1-16,-21-22 0,21 21 15,0 0-15,0 0 16,0 0-16,0 0 0,21-21 15,0 0-15,-21 22 16,22-22-16,-1 0 0</inkml:trace>
  <inkml:trace contextRef="#ctx0" brushRef="#br0" timeOffset="17446.46">27517 5249 0,'-22'0'31,"22"22"-15,-21-22-16,21 21 0,0 0 0,0 0 15,0 0-15,-21 0 0,21 1 16,0-1-16,-21 0 0,21 0 16,0 0-16,0 0 15,0 1-15,0-1 16,-21-21-16,21 21 15,0-42 17,0 0-17,0-1-15,0 1 0,0 0 16,0 0-16,0 0 16,0 0-16,0-1 0,21 1 15,-21 0-15,21 0 0,0 0 0,0 0 16,1-1-16,-22 1 0,21 0 0,0 21 15,21-21-15,-21 21 0,1 0 0,-1 0 16,0 0-16,0 0 0,0 21 16,0 0-16,-21 0 0,22 1 15,-22-1-15,0 0 0,0 0 0,0 0 16,0 0-16,0 1 0,0-1 0,0 0 16,0 0-16,0 0 15,0 0-15,-22-21 0,22 22 16,-21-1-16,21 0 15,-21-21-15,0 0 16,21-21 15,0 0-31,0-1 16,0 1-16,0 0 0,21 0 16,0 0-16,-21 0 0,21-1 0,1 1 15,-1 0-15,0 0 0,0 0 16,0 21-16,22-21 0,-22-1 0,0 22 15,0 0-15,0 0 0,0 0 0,1 0 16,-1 0-16,0 0 0,-21 22 16,21-1-1,-21 0-15,0 0 0,0 0 0,0 0 16,0 1-16,0-1 0,0 0 16,0 0-16,-21 0 0,21 0 0,0 1 15,-21-22-15,21 21 16,-21 0-16,-1-21 0,22 21 15,0-42 32,0 0-31,22 21-16,-22-21 0,21 21 16</inkml:trace>
  <inkml:trace contextRef="#ctx0" brushRef="#br0" timeOffset="17906.21">28194 5419 0,'21'0'16,"0"0"0,0 0-16,1 0 15,-1-21-15,0 21 0,0 0 16,0-22-16,0 22 15,-21-21-15,22 0 0,-1 0 16,-21 0 0,0 0-16,-21 21 31,-1 0-15,1 0-16,0 21 0,0 0 15,0 0-15,0-21 0,-1 21 0,1 0 16,0 1-16,21-1 0,0 0 0,-21 0 15,21 0-15,0 0 0,0 1 16,0-1-16,0 0 16,21-21-16,0 0 0,-21 21 15,21-21-15,1 0 0,-1 0 0,0 0 16,0 0-16,0 0 0,0 0 0,1 0 16,-1 0-16,0 0 15,0-21-15,0 21 0,-21-21 16,21 21-16,-21-21 15,22 21-15,-22-22 16,0 1-16</inkml:trace>
  <inkml:trace contextRef="#ctx0" brushRef="#br0" timeOffset="19719.18">21463 5525 0,'0'-22'16,"0"1"0,-21 21-1,0 0-15,-1 0 16,1 0-16,0 0 15,0 0-15,0 0 0,0 21 16,-1 1-16,1-1 16,0 0-16,21 0 0,0 0 15,0 0-15,0 1 0,-21-22 16,21 21-16,0 0 0,0 0 16,0 0-16,0 0 0,0 1 15,21-22 1,-21 21-16,21-21 0,0 0 15,1 0-15,-1-21 16,0 21-16,-21-22 16,21 1-16,0 21 0,-21-21 15,21 0-15,-21 0 0,22 0 0,-22-1 0,21 1 16,-21-21-16,21 21 0,0 0 16,-21-22-16,0 22 0,21-21 0,-21 21 15,21-22-15,-21 22 0,22-21 16,-22 21-16,0-22 0,0 22 0,0 0 15,0 0-15,0 0 0,0-1 0,0 1 16,0 42 15,0 1-31,0-1 0,0 21 16,0-21-16,0 0 0,0 22 0,0-22 16,0 21-16,0-21 0,0 22 15,0-22-15,0 21 0,0-21 0,0 1 16,0-1-16,0 0 0,0 0 15,0 0-15,0 0 0,0 1 0,0-1 16,0 0 0,21-21 15,0-21-15,-21 0-16,21 21 0,-21-22 15,21 22-15</inkml:trace>
  <inkml:trace contextRef="#ctx0" brushRef="#br0" timeOffset="20183.91">21696 5461 0,'0'0'0,"0"-21"16,0 0-1,21 21 16,0 0-15,-21 21 0,21-21-16,-21 21 0,21 0 0,-21 0 15,0 1-15,0-1 16,0 0-16,0 0 0,0 0 16,0 0-16,0 1 0,0-1 15,0 0-15,0 0 0,0 0 16,0-42 31,0 0-47,0 0 15,0 0-15,0-1 0,0 1 16,0 0-16,22 0 0,-22 0 0,0 0 16,21-1-16,-21 1 0,0 0 15,21 21 1,-21-21-16,21 21 0,-21-21 0,21 21 31,0 0-31,-21 21 31,22-21-31,-22 21 16</inkml:trace>
  <inkml:trace contextRef="#ctx0" brushRef="#br0" timeOffset="20465.66">22013 5482 0,'0'-21'0,"0"42"47,0 0-47,0 1 15,0-1-15,0 0 16,0 0-16,0 0 15,0 0-15,0 1 0,0-1 16,0 0 0,0 0-1,0-42 17,0 0-17</inkml:trace>
  <inkml:trace contextRef="#ctx0" brushRef="#br0" timeOffset="20686.53">22013 5334 0,'0'-21'0,"-21"21"0,21-21 15,0 42 48,0 0-48</inkml:trace>
  <inkml:trace contextRef="#ctx0" brushRef="#br0" timeOffset="21006.35">22098 5419 0,'0'21'16,"0"0"-1,0 0-15,0 0 16,0 1-16,0-1 15,0 0-15,0 0 16,21-21-16,-21 21 0,0 0 0,0 1 16,21-22-16,-21 21 15,0 0 1,0-42 46,0 0-62</inkml:trace>
  <inkml:trace contextRef="#ctx0" brushRef="#br0" timeOffset="21294.18">22246 5398 0,'0'21'31,"0"0"-15,0 0-16,-21 0 0,21 0 15,-21 1-15,21-1 0,0 0 16,0 0-16,0 0 16,0 0-16,0 1 0,-21-22 15,21 21-15,0 0 16,0-42 46</inkml:trace>
  <inkml:trace contextRef="#ctx0" brushRef="#br0" timeOffset="21722.94">22352 5546 0,'0'-21'62,"21"21"-62,0 0 16,-21-22-16,0 1 15,21 21-15,-21-21 16,-21 21 31,0 0-47,21 21 0,0 0 16,-21 1-16,0-1 0,21 0 15,0 0-15,0 0 16,0 0-16,0 1 15,0-1 1,0 0 0,21-21 15,0-21-15,0 0-1,0 21-15</inkml:trace>
  <inkml:trace contextRef="#ctx0" brushRef="#br0" timeOffset="22186.67">22585 5503 0,'0'-21'0,"0"42"78,0 1-78,0-1 15,0 0-15,0 0 16,0 0-16,0 0 0,0 1 16,0-1-16,0 0 0,0 0 15,0 0-15,0 0 31,0-42 16,0 0-47,0 0 16,0 0-16,0 0 0,0-1 16,21 1-16,-21 0 0,21 21 15,-21-21-15,0 0 0,21 0 16,0 21-16,-21-22 15,0 1 1,22 21 0,-1 0-1,0 0-15,0-21 16,0 21-16</inkml:trace>
  <inkml:trace contextRef="#ctx0" brushRef="#br0" timeOffset="23766.65">22987 5419 0,'0'0'16,"-21"0"-16,0 0 16,-1 0-1,44 0 79,-1 0-94,0 0 0,0 0 16,0 0-16,0 0 0,1 0 15,-1 0-15,0 0 0,0 0 0,21 0 16,-20 21-16,-1-21 0,0 0 15,21 0-15,-21 0 0,22 0 0,-1 0 16,-21 0-16,22 0 0,-1 0 16,0 0-16,1 0 0,-1 0 0,-21 0 15,21 0-15,1 0 0,-1 0 0,0 0 16,1 0-16,-1 0 0,0 0 0,-20 0 16,20 0-16,0 0 0,-21 0 15,22 0-15,-22 0 0,21 0 0,-21 0 16,22 0-16,-22 0 0,0 0 0,21 0 15,-20 0-15,20 0 0,-21 0 0,0 0 16,22 0-16,-22 0 0,0 0 16,0 0-16,0 0 0,22 0 0,-22 0 15,0 0-15,0 0 0,0 0 16,0 0-16,1 0 0,-1 0 16,0 0-16,0 0 0,0 0 15,0 0 1,1 0-1,-1 0 1,0 0 31,-21-21-16,-21 21-15,21-21-1,-21 21-15,-1 0 0,1-22 0,21 1 16,-21 21-16,0-21 0,0 21 16,0-21-16,-1 21 0,22-21 0,-21 0 15,0 21-15,21-22 0,-21 22 16,0-21-16,21 0 0,-21 21 16,-1 0-16,22-21 0,-21 21 15,21-21-15,-21 21 31,42 0 32,0 21-63,1-21 16,-1 21-16,0-21 0,0 21 15,0-21-15,0 0 0,1 0 0,20 21 16,-21-21-16,0 0 0,0 22 15,1-22-15,-1 0 0,0 0 0,0 21 16,0-21-16,0 0 0,1 0 0,-1 21 16,0-21-16,0 21 15,0-21 17,-21 21-32,0 0 31,-21-21-16,21 22-15,-21-22 0,21 21 0,-21-21 16,0 21-16,-1-21 0,1 21 0,0-21 16,0 21-16,0 0 0,0-21 0,-1 22 15,1-22-15,0 21 0,-21 0 16,21 0-16,-1-21 0,1 21 0,-21 0 16,21-21-16,0 22 0,-1-1 15,1-21-15,21 21 0,-21 0 0,0-21 16,0 21-16,0-21 0,21 21 0,-22-21 15,1 0-15,21 22 0,-21-22 16,21 21-16,-21-21 16,0 0-1,21-21 48,0-1-63,-21 1 15,21 0-15,-22 21 16,1-21-16</inkml:trace>
  <inkml:trace contextRef="#ctx0" brushRef="#br0" timeOffset="24746.51">23262 5419 0,'-21'0'15,"21"-21"32,0-1-47,21 1 16,0 0-16,0 21 0,1-21 15,-1 0-15,0 0 0,0-1 16,0 1-16,22 0 0,-22 21 16,0-21-16,0 0 0,0 0 0,0-1 15,1 22-15,-1-21 0,0 0 0,0 21 16,0-21-16,0 21 31,1 0-15,-44 0 15,1 21-31,0-21 16,21 21-16,-21-21 0,0 21 15,0-21-15,-1 22 0,1-22 0,0 21 16,0 0-16,0-21 0,0 21 0,-1-21 16,1 21-16,0 0 0,-21-21 15,21 22-15,-1-22 0,1 21 0,0-21 16,0 21-16,0-21 0,0 0 15,-1 21-15,1-21 0,0 0 16,21 21-16,-21-21 16,0 0-16,0 0 0,-1 21 15,22 1 48,0-1-48,22 0-15,-1 0 16,0-21-16,-21 21 0,21 0 16,0 1-1,0-1-15,1 0 0,-1 0 16,0 0-16,-21 0 16,21-21-16,0 22 0,0-1 15,-21 0-15,22 0 16,-1-21-16,0 21 0,0-21 15,-21 21-15,21 1 0,0-22 32,-21 21-32,22-21 47,-1 0-16</inkml:trace>
  <inkml:trace contextRef="#ctx0" brushRef="#br0" timeOffset="26330.15">25760 7006 0,'0'-21'0,"0"42"31,0 0-31,0 1 16,0-1-16,0 0 0,0 0 0,0 21 15,0 1-15,-21-1 0,21 0 16,0-20-16,0 20 0,-22 0 0,22 1 16,0-1-16,0-21 0,0 21 0,0 1 15,0-22-15,0 21 0,-21-21 0,21 1 16,0-1-16,-21 0 0,21 0 0,0 0 15,0 0-15,0 1 16,0-44 31,0 1-47,0 0 16,0 0-16,0 0 0</inkml:trace>
  <inkml:trace contextRef="#ctx0" brushRef="#br0" timeOffset="26606.99">25739 7176 0,'0'0'0,"0"-22"0,-22 22 0,22-21 15,0 0 1,0 0 0,22 21-16,-1 0 0,21-21 15,-21 21-15,22 0 0,-22-21 0,21 21 16,0-22-16,-20 22 0,20 0 0,-21 0 15,21-21-15,-20 21 0,-1 0 0,21 0 16,-21 0-16,0 0 16,1 0-1,-22 21 17,-22-21-32,22 22 0,-21-22 15,0 21-15,0 0 16</inkml:trace>
  <inkml:trace contextRef="#ctx0" brushRef="#br0" timeOffset="26845.85">25717 7514 0,'0'21'0,"0"-42"0,-21 42 0,21 1 15,21-22 1,1 0-1,-1 0-15,0 0 0,0 0 16,0 0-16,0 0 0,1 0 16,-1 0-16,0 0 0,0-22 15,0 22-15,0 0 0,1 0 16,-1 0-16,-21-21 0,21 21 16,0 0-1</inkml:trace>
  <inkml:trace contextRef="#ctx0" brushRef="#br0" timeOffset="27122.69">26162 7493 0,'0'21'15,"0"0"1,0 1-16,0-1 15,0 0-15,0 0 0,0 0 16,0 0-16,0 1 0,0-1 16,0 0-16,0 0 15,0 0 17,0-42-1,0 0-16</inkml:trace>
  <inkml:trace contextRef="#ctx0" brushRef="#br0" timeOffset="27318.58">26289 7387 0,'0'-21'15,"-21"21"1,21-21-1,21 21 48,-21 21-63,21-21 0</inkml:trace>
  <inkml:trace contextRef="#ctx0" brushRef="#br0" timeOffset="27759.33">26352 7493 0,'0'-21'32,"22"21"-17,-1 0-15,0 0 16,0 0-16,0 0 15,-21 21-15,21-21 0,1 21 0,-1 0 16,0 1-16,0-1 16,0 0-16,-21 0 0,0 0 15,0 0-15,0 1 0,0-1 16,0 0-16,0 0 0,-21-21 16,0 21-16,0-21 15,0 0-15,21-21 47,0 0-47,21 0 16,-21 0-16,21-1 0,0 22 0,-21-21 15,0 0-15,21 0 0,-21 0 0,21 21 16,-21-21-16,0-1 0,22 1 0,-1 21 16,-21-21-16,21 21 0,0 0 15,-21-21-15,21 21 16,0 0-16,1 0 15,-1 0-15</inkml:trace>
  <inkml:trace contextRef="#ctx0" brushRef="#br0" timeOffset="28146.61">26860 7641 0,'0'0'0,"22"0"31,-1 0-15,0 0-16,0-21 0,0 21 16,0 0-16,1-21 15,-1 21-15,0-21 0,0 0 16,0 21-16,0-22 0,-21 1 16,0 0-16,0 0 15,0 0-15,-21 21 16,0 0-16,0 0 0,0 0 15,0 0-15,-1 0 0,1 0 0,-21 21 16,21 0-16,21 0 0,-21 0 0,-1 1 16,1-1-16,21 0 0,-21 0 0,21 0 15,0 0-15,0 1 0,0-1 0,0 0 16,0 0-16,0 0 16,21-21-16,0 21 0,1-21 15,-1 0-15,0 0 0,0 0 0,0 0 16,0 0-16,1 0 0,-1 0 15,0 0-15,0 0 0,0-21 0,0 21 16,22-21-16,-22 0 0,0 21 0</inkml:trace>
  <inkml:trace contextRef="#ctx0" brushRef="#br0" timeOffset="29650.69">27686 7070 0,'0'0'0,"0"-21"0,0-43 16,0 43-16,-21 0 16,21 0-16,-21 21 0,21-22 0,-22 22 31,1 0-15,21 22-16,0-1 0,0 0 15,-21 0-15,21 21 0,-21 1 0,21-1 16,0 0-16,0 22 0,-21-22 0,21 22 15,-21-22-15,-1 22 0,22-22 0,-21 21 16,0-20-16,0-1 0,21 22 16,-21-22-16,0 0 0,-1 22 15,1-22-15,21 22 0,-21-1 0,0-21 0,0 22 16,0-1-16,-1-20 0,1 20 16,0 1-16,0-22 0,0 0 0,0 22 15,-1-22-15,22 1 0,0-22 0,0 21 16,0 0-16,0-20 0,0-1 0,0 0 15,0 0-15,0 0 0,22-21 16,-1 0-16,0 0 0,0 0 16,0 0-16,0 0 0,1 0 0,-1-21 15,0 0-15,21 21 0,-21-21 0,1 0 16,-1-1-16,0 1 0,0-21 0,0 21 16,0 0-16,1-22 0,-1 22 15,0-21-15,-21 21 0,0-22 0,21 1 0,-21 0 16,0-1-16,0 1 0,0 0 15,0-1-15,0 1 0,0 0 0,0-1 16,-21 22-16,0-21 0,0 21 16,21-1-16,-22 1 0,1 0 0,0 21 15,0-21-15,0 21 0,0 0 0,-1 0 16,22-21-16,-21 21 16,42 0 15,1-21-31,-1 21 15,0-22-15,0 1 16,21 21-16,-20-21 0,-1 0 0,21 21 0,-21-21 16,22 0-16,-22-1 0,21 1 15,-21 0-15,22 0 0,-22 0 0,0 0 16,0-1-16,0 1 0,-21 0 0,0 0 16,21 21-16,-21-21 0,22 0 15,-22-1-15,0 44 47,0-1-47,0 0 0,0 0 0,0 0 16,0 0-16,-22 1 15,22-1-15,-21 0 0,21 0 0,-21 0 16,21 0-16,0 1 0,0-1 0,0 0 16,0 0-16,0 0 15,0 0-15,21-21 16,0 0-16,1 0 15,-1 0-15,0 0 16,0 0-16,-21-21 16,21 21-16,-21-21 0,0 0 15,0 0-15,0 0 0,0-1 16,0 1-16,0 0 0,0 0 16,0 0-16,-21 21 15,21-21-15,-21 21 0,0-22 0,21 1 16,-21 21-16,21-21 15,0 0 1,0 0-16,21 21 16,0 0-16,-21-21 15,21 21-15,0 0 0,0 0 0,1 0 16,-1 0-16,0 0 0,0 0 0,0 0 16,0 0-16,1 0 0,-22 21 15,21-21-15,-21 21 0,21 0 16,-21 0-16,21 0 15,-21 1-15,0-1 0,0 0 16,0 0-16,0 0 0,0 0 0,0 1 16,0-1-16,0 0 15,0 0-15,-21-21 0,21 21 0,0 0 16,-21-21 0,42 0 30,0-21-46,0 0 0,0 0 16,1 0-16,-1 0 16,0-1-16,-21 1 0,21-21 0,0 21 15,0 0-15,-21-1 0,22-20 16,-22 21-16,21 0 0,-21 0 0,0-1 16,0 1-16,-21 42 31,21 1-16,-22-1-15,22 0 0,-21 0 0,0 21 16,21-20-16,0-1 0,0 0 0,0 0 16,0 0-16,0 0 0,0 1 0,0-1 15,0 0-15,0 0 0,0 0 16,21 0-16,0-21 16,1 22-16,-1-22 0,0 0 15,0 0-15,0 0 16,0 0-16,1 0 0,-22-22 15,21 22-15,-21-21 0,0 0 0,21 0 16,-21 0-16,0 0 0</inkml:trace>
  <inkml:trace contextRef="#ctx0" brushRef="#br0" timeOffset="31498.36">23347 7768 0,'0'0'0,"-21"0"0,-1 0 16,1 0-16,0 0 0,0 0 15,0 0-15,0 0 0,-1 0 16,1 0-16,0 0 0,0 0 15,0 0-15,0 0 32,42 0 61,0 0-93,0 0 0,0 0 0,0 0 16,22 0-16,-22 0 0,21 0 0,1 0 16,-1 0-16,0 0 0,22 0 0,-1 0 15,-20 0-15,20 0 0,1 21 16,-1-21-16,1 0 0,-1 0 0,1 0 16,-1 0-16,1 0 0,-1 0 0,-21 0 15,22 0-15,-22 0 0,1 0 16,20 0-16,-21 0 0,1 0 0,-1 0 15,0 0-15,-20 0 0,20 0 0,-21 0 16,21 0-16,-20 0 0,-1 0 0,0 0 16,0 0-16,0 0 0,0 0 15,1 0-15,-1 0 16,-42 0 93,-1 0-77,22-21-32,-21 21 15,21-21-15,-21 0 16,0 0-1,0 21-15,0-21 16,-1-1-16,1 22 16,0-21-16,0 0 0,0 0 15,0 21-15,21-21 0,-22 0 0,1 21 16,0-22-16,0 22 0,0-21 16,21 0-16,-21 21 0,-1 0 0,22-21 15,-21 21-15,21-21 0,-21 21 16,0 0-16,21-21 15,0 42 32,21-21-47,0 21 16,0 0-16,1-21 0,-22 21 16,21-21-16,0 21 0,0 1 15,0-22-15,0 21 0,1 0 0,20-21 0,-21 21 16,0-21-16,0 21 0,1-21 15,-1 0-15,0 21 0,0-21 0,0 0 16,22 22-16,-22-22 0,0 0 16,0 0-16,0 21 0,0-21 15,1 0-15,-1 0 0,0 0 16,0 21-16,-21 0 47,0 0-32,0 0 1,-21-21-16,0 22 0,0-1 0,-1 0 16,1-21-16,0 21 15,21 0-15,-21 0 0,0 1 0,0-1 16,-1 0-16,1 0 0,0-21 0,0 21 16,0 0-16,0 1 0,21-1 0,-22-21 15,22 21-15,-21-21 0,21 21 0,-21-21 16,21 21-16,-21-21 15,21 21-15,-21-21 16,21 22 0,-21-22 46,21-22-62,-22 1 16,22 0-1</inkml:trace>
  <inkml:trace contextRef="#ctx0" brushRef="#br0" timeOffset="32957.76">23241 7832 0,'-21'0'16,"21"-21"-1,0-1 1,0 1-16,0 0 16,0 0-1,21 21-15,-21-21 0,21 0 0,0 21 0,0-22 16,1 1-16,-1 0 16,0 0-16,21 21 0,-21-21 0,1 0 15,-1 21-15,0-22 0,0 22 0,0-21 16,0 21-16,1-21 0,-1 21 15,0 0-15,-21-21 0,21 21 16,0 0-16,-42 21 47,21 0-31,-21 0-16,0-21 15,0 0-15,-1 22 0,1-22 0,0 21 16,0-21-16,0 21 0,0-21 0,-1 0 15,1 21-15,0-21 0,0 0 0,0 21 16,0-21-16,-1 0 0,1 21 0,0-21 16,21 22-16,-21-22 0,0 0 15,0 0-15,-1 21 0,1-21 16,0 21-16,0-21 16,21 21-16,-21-21 31,21 21 0,0 0 0,0 1-15,21-22-16,-21 21 0,0 0 16,21-21-16,0 21 0,-21 0 0,21-21 15,1 21-15,-22 1 0,21-1 0,0 0 16,-21 0-16,21 0 0,0 0 15,0 1-15,1-1 0,-1 0 0,0 0 16,-21 0-16,21 0 0,0-21 0,-21 22 16,0-1-16,21-21 0,1 21 0,-22 0 15,21-21 1,-21 21 0,21-21 77,-21-21 1,0 0-78,-21 21-16,0-21 0,21 0 15,0-1-15,-22 1 16,22 0-16,-21 0 0,21 0 0,-21 0 16,0 21-16,21-22 0,-21 1 0,0 0 15,21 0-15,-22 0 0,1 0 0,21-1 16,0 1-16,-21 0 0,0 21 0,21-21 15,-21 0-15,21 0 16,-21-1 0,21 44 109,21-22-78,0 0-47</inkml:trace>
  <inkml:trace contextRef="#ctx0" brushRef="#br0" timeOffset="36810.89">26289 10181 0,'0'0'0,"-21"0"16,21-21-16,0 0 15,0 0 1,0 0-16,21-1 31,-21 1-15,21 0-16,0 0 16,-21 0-1,0 0 1,0-1-16,0 1 15,0 0 1,0 0 156,0 0-141,0 42 47,0 0-62,0 0-16,0 0 16,0 1-16,0-1 0,0 0 15,0 0-15,0 0 0,0 0 16,0 1-16,0-1 0,0 0 0,0 0 15,0 0-15,0 22 0,0-22 0,0 0 16,-21 21-16,21-21 0,0 22 16,-21-22-16,21 21 0,0-21 0,0 22 15,0-22-15,0 0 0,-21 21 0,21-20 16,0-1-16,0 0 0,0 0 0,0 0 16,0 0-16,0 1 0,0-1 15,0-42 63,0-1-62</inkml:trace>
  <inkml:trace contextRef="#ctx0" brushRef="#br0" timeOffset="37169.81">25950 10710 0,'-21'22'0,"42"-44"0,-63 65 0,21-43 16,21 21-16,0 0 15,0 0 16,21-21-31,0 0 0,0 0 16,22 0-16,-22 0 0,0 0 0,0 0 16,21 0-16,-20 0 0,-1 0 0,21 0 15,-21 0-15,0 0 0,22 0 0,-22 0 16,0 0-16,0 0 0,0-21 0,1 21 16,-1 0-16,-21-21 15,21 21-15,-21-21 16,21 0-1,-21-1 1,0 1-16,0 0 16,0 0-16,0 0 15</inkml:trace>
  <inkml:trace contextRef="#ctx0" brushRef="#br0" timeOffset="37534.6">25993 10033 0,'0'0'0,"0"-21"0,-22 21 0,22-21 16,22 0-1,-1 21-15,0 0 16,21-22-16,-21 22 16,1-21-16,-1 21 0,21 0 0,-21 0 15,0-21-15,1 21 0,20 0 0,-21 0 16,0 0-16,0 0 16,1 0-16,-1 0 0,0 0 31,-21 21 0,21-21-15,0 0-16</inkml:trace>
  <inkml:trace contextRef="#ctx0" brushRef="#br0" timeOffset="38042.54">27072 10033 0,'0'-21'16,"0"0"-16,0 0 31,-21 42 0,0 0-31,0 0 16,21 0-16,0 0 0,-22 1 16,22-1-16,-21 21 15,21-21-15,-21 22 0,21-22 0,0 21 16,-21 0-16,0 1 0,21-22 0,-21 21 16,21 1-16,0-1 0,0-21 0,0 21 15,0-20-15,0 20 0,0-21 0,0 0 16,0 0-16,0 22 0,21-43 15,0 21-15,0 0 0,0 0 0,0-21 16,1 21-16,-1-21 0,0 0 0,0 0 16,0 0-16,0 0 0,1 0 0,-1 0 15,21 0-15,-21 0 0,0 0 0,1 0 16,-1 0-16,0-21 0,0 21 16,0-21-16,0 21 0,1-21 0,-1 0 15,0 21-15,-21-21 16,21-1-16,-21 1 15,21 0-15,-21 0 16,0 0-16,0 0 16,0-1-16,0 1 0</inkml:trace>
  <inkml:trace contextRef="#ctx0" brushRef="#br0" timeOffset="38330.51">26987 10456 0,'0'0'0,"-21"0"15,0 0-15,21-21 16,21 21 0,0 0-1,1-21-15,-1 21 0,0 0 0,0 0 16,21 0-16,-20-21 0,-1 21 0,0 0 15,0 0-15,0-21 0,0 21 16,1 0-16,-1-21 0,0 21 16,0-22-16,0 22 0,0 0 0,-21-21 15,22 21-15,-22-21 0,0 0 16,21 0-16,-21 0 16</inkml:trace>
  <inkml:trace contextRef="#ctx0" brushRef="#br0" timeOffset="38658.32">26987 10012 0,'0'-21'31,"22"21"-31,-1 0 16,-21-21-16,21 21 0,0 0 15,0 0-15,0 0 0,1 0 0,-1-22 16,0 22-16,0 0 0,0 0 0,0 0 16,-21-21-16,22 21 0,-1 0 15,0 0-15,0 0 0,0-21 0,0 21 16,1 0-1,-1 0 1</inkml:trace>
  <inkml:trace contextRef="#ctx0" brushRef="#br0" timeOffset="40486.34">20828 10499 0,'0'-21'31,"0"-1"-16,0 1-15,0 0 16,0 0-16,-21 0 16,21 0-16,-21 21 0,21-22 15,-22 22-15,1-21 0,0 21 16,0 0-16,0 0 0,0 0 16,-1 0-16,1 0 0,0 0 15,0 0-15,0 0 0,0 21 0,-1 1 16,1-1-16,21 0 0,-21 0 0,21 0 15,-21 0-15,21 1 0,-21 20 0,21-21 16,0 0-16,0 22 0,0-22 16,0 0-16,0 0 0,0 0 0,0 0 15,0 1-15,21-1 0,0-21 16,0 21-16,0-21 0,1 0 16,-1 0-16,0 0 0,0 0 15,0 0-15,0-21 16,1 21-16,-1-21 0,0-1 0,0 22 15,-21-21-15,21 0 0,0 0 16,1 0-16,-1 0 0,0-1 0,0 1 16,0-21-16,-21 21 0,21-22 0,1 22 15,-1-21-15,-21 0 0,0 20 0,21-20 16,-21 21-16,21-21 0,-21 20 0,0 1 16,0-21-16,0 21 0,0 0 0,0-1 15,0 1-15,0 0 16,0 0-1,0 42 1,-21 0 0,21 0-16,-21-21 0,21 22 0,0 20 15,0-21-15,0 0 0,0 0 0,0 22 16,0-1-16,0-21 0,0 22 0,-21-1 16,21-21-16,0 21 0,0-20 15,0 20-15,0-21 0,0 0 0,0 0 16,0 1-16,0-1 0,0 0 0,21 0 15,0 0 1,0-21-16,0 0 0,0 0 16,1 0-16,-1 0 15,0 0-15,-21-21 16,21 21-16,0-21 0,-21 0 16,21 21-16,-21-21 0,22-1 0,-1 1 15,-21 0-15,0 0 0,0 0 16,0 0-16,0-1 0,0 1 15,0 0-15,-21 21 16,-1 0-16,1 0 16,0 21-1,21 0-15,0 1 16,0-1 0,0 0-16,21-21 0,0 0 15,-21 21-15,22-21 0,-1 21 16,0-21-16,-21 21 15,21 1-15,0-1 16,-21 0-16,0 0 16,0 0-16,0 0 15,0 1-15,21-22 16,-21 21-16,22-21 16,-1 0-16,0 0 15,0 0-15,0 0 16,0 0-16,1-21 15,-22-1-15,21 1 16,0 0-16,0 0 0,-21 0 16,0 0-16,0-1 0,21 1 15,-21 0-15,0 0 0,0 0 16,21 0-16,-21-1 16,0 44-1,0-1 1,0 0-16,0 0 15,0 0-15,0 0 0,0 1 0,0-1 16,0 0-16,0 0 16,0 0-16,0 0 15,-21-21 32,21-21-31,0 0-16</inkml:trace>
  <inkml:trace contextRef="#ctx0" brushRef="#br0" timeOffset="40694.22">21526 10351 0,'0'-22'0,"-21"22"15,0-21 1,42 21 46,0 0-46,1 0-16</inkml:trace>
  <inkml:trace contextRef="#ctx0" brushRef="#br0" timeOffset="41502.12">21632 10351 0,'21'0'15,"-21"21"17,22-21-32,-22 21 0,0 0 15,0 0-15,21-21 0,-21 21 0,21 1 16,-21-1-16,0 0 0,21 0 15,-21 0-15,21 0 0,-21 1 0,0-1 16,0 0-16,0 0 16,21 0-16,1 0 15,-1-21 17,0-21-17,0 0 1,-21 0-16,21 21 0,-21-21 0,0 0 15,21-1-15,-21 1 0,22 0 0,-22 0 16,0 0-16,0 0 0,0-1 16,21 1-16,-21 0 0,0 0 0,0 0 15,0 42 48,0 0-63,0 0 15,21-21 1,-21 21-16,0 1 0,0-1 16,21-21-1,-21 21-15,21-21 16,0 0 0,1 0-1,-1-21 1,-21 0-16,21-1 15,-21 1-15,21 0 16,-21 0-16,0 0 16,-21 42 31,21 0-47,0 0 15,0 0-15,0 1 0,-21-1 16,21 0-16,0 0 0,0 0 0,0 0 15,0 1-15,0-1 0,0 0 0,0 0 16,0 0-16,0 0 16,21-21-16,-21 22 15,21-22 17,0 0-32,0 0 15,-21-22 1,0 1-16,22 0 0,-1 0 15,0 21-15,-21-21 0</inkml:trace>
  <inkml:trace contextRef="#ctx0" brushRef="#br0" timeOffset="41926.38">22331 10414 0,'-21'0'16,"-1"0"-16,22 21 62,0 0-46,0 1-16,22-22 0,-22 21 0,0 0 16,21-21-16,-21 21 0,0 0 15,0 0-15,0 1 0,0-1 16,0 0-1,0-42 48,21 0-63,-21-1 16,21 1-16,-21 0 15,0 0-15,21 0 0,-21 0 0,21-1 16,-21 1-16,0 0 0,0 0 15,22 0-15,-1 21 16,-21-21-16,21 21 31</inkml:trace>
  <inkml:trace contextRef="#ctx0" brushRef="#br0" timeOffset="43394.57">23283 10520 0,'0'0'0,"-21"0"16,0 0-16,0 0 0,0 0 0,-1 0 16,1 0-16,0 0 0,0 21 15,0-21-15,0 0 16,-1 0-16,44 0 78,-1 0-78,0 0 16,0 0-16,0 0 0,0 0 15,1 0-15,-1 0 16,21 0-16,-21 0 0,22 0 0,-1 0 16,0 0-16,22 0 0,-22 0 0,22 0 15,-22 0-15,21 21 0,-20-21 0,20 0 16,1 0-16,-22 0 0,0 21 0,22-21 15,-22 0-15,1 0 0,-22 0 0,21 0 16,0 0-16,1 0 0,-22 0 16,21 0-16,1 0 0,-1 0 0,-21 0 15,21 0-15,1 0 0,-1 0 0,0 0 16,-20 0-16,20 0 0,-21 0 0,21 0 16,-20 0-16,-1 0 0,0 0 0,0 0 15,0 0-15,0 0 0,1 0 16,-1 0-1,0-21 1,0 21 15,-21-21 32,-21 0-48,21 0 17,0 0 15,-21 21-32,0 0-15,-1-22 0,1 22 16,0-21-16,0 21 0,0-21 15,0 0-15,-1 21 16,1 0-16,0-21 0,0 21 0,0 0 16,21-21-16,-21 21 0,21-22 15,21 44 79,0-1-94,0-21 16,0 21-16,0-21 15,1 21-15,-1-21 0,0 0 16,0 0-16,0 21 0,0-21 16,1 0-16,-1 21 0,0-21 0,0 0 15,0 0-15,0 0 16,1 22-1,-22-1 32,-22-21-47,1 21 0,0 0 16,0-21-16,0 21 0,0 0 16,21 1-16,-22-1 0,1 0 15,0 0-15,-21 0 0,21 0 0,-1 1 16,1-1-16,0 0 0,-21 0 0,21 0 15,-1 0-15,1 1 0,0-1 0,0-21 16,0 21-16,0-21 0,21 21 16,-22-21-16,1 21 0,21 0 15,-21-21 1,21 22 0,-21-22-1,0-22 16,21 1-31,-21 21 16,21-21-16,0 0 0</inkml:trace>
  <inkml:trace contextRef="#ctx0" brushRef="#br0" timeOffset="44286.68">23177 10541 0,'22'0'16,"-22"-21"15,21 21-16,0-21-15,-21 0 0,21 21 0,-21-22 16,21 22-16,0-21 16,1 21-16,-1-21 0,0 0 0,0 0 15,0 21-15,0-21 0,22-1 0,-22 22 16,21-21-16,-21 0 0,22 21 0,-22-21 16,21 21-16,-21 0 0,1-21 0,-1 0 15,0 21-15,0 0 0,-42 0 47,0 0-31,21 21-16,-21-21 0,-1 21 0,1-21 15,0 21-15,0-21 0,0 21 0,0 0 16,-22-21-16,22 22 0,-21-1 16,-1 0-16,1 0 0,21 0 0,-21-21 15,-1 21-15,1 1 0,21-1 16,0-21-16,-1 21 0,-20 0 0,21 0 15,0-21-15,0 0 16,21 21-16,21 1 47,0-22-47,0 0 0,-21 21 16,21-21-16,0 0 0,1 21 0,-1-21 15,0 21-15,-21 0 0,21-21 16,0 21-16,0-21 0,1 22 0,-22-1 15,21-21-15,0 21 0,0-21 0,0 21 16,-21 0-16,21-21 0,1 21 0,-1 1 16,0-1-16,0-21 15,0 0-15,-21 21 0,21-21 16,1 21-16,-1-21 16,-21 21-16</inkml:trace>
  <inkml:trace contextRef="#ctx0" brushRef="#br0" timeOffset="58318.52">31073 4339 0,'21'0'15,"-21"-21"-15,0 0 0,0 0 16,0 0 0,21 21-16,-21-22 15,0 1 1,0 42 46,0 1-46,-21-22-16,21 21 0,0 0 16,0 0-16,-21 0 0,-1 0 15,22 1-15,0-1 16,0 0-16,-21 0 0,21 0 16,-21-21-16,21 21 0,0 1 0,0-1 15,0 0-15,-21-21 0,21 21 16,0 0-16,-21 0 0,21 1 15,0-1-15,0 0 0,0 0 16,0 0-16,-21 0 16,21 1-16,0-1 0,-22 0 0,22 0 15,0 0-15,0 0 0,0 22 0,0-22 16,-21 0-16,21 0 0,-21 0 0,21 1 16,0 20-16,-21-21 0,21 0 15,0 0-15,0 1 0,0-1 0,0 0 16,-21 0-16,21 0 0,0 0 15,0 1-15,-21-1 0,21 0 16,0 0-16,0 0 0,0 0 16,-22-21-16,22 22 0,0-1 0,-21 0 15,21 0-15,0 0 0,0 0 16,-21 1 0,21-1-16,-21 0 0,21 0 15,0 0 1,0 0-1,0 1 1,-21-22-16,21 21 16,0 0-1,-21 0 1,21 0 0,0 0-16,0 1 31,-22-22-16,22-22 79,0 1-78,0 0-1,0 0 1,0 0-16,0 0 16,0-1-16,0 1 15,0 0-15,0 0 0,0 0 16,22 0-16,-1-1 0,-21 1 0</inkml:trace>
  <inkml:trace contextRef="#ctx0" brushRef="#br0" timeOffset="60875.34">30903 4657 0,'21'-43'0,"-21"22"16,0 0-1,0 0 1,0 0-16,0 0 16,0-1-1,0 1-15,0 0 16,0 0 0,0 0-1,0 42 63,0 0-62,0 0-16,0 0 0,0 1 16,0-1-16,0 0 0,0 0 15,0 0-15,0 0 16,0 1-16,0-1 0,0 0 15,0 0-15,0 0 0,0 0 0,0 1 16,0-1-16,0 21 0,0-21 16,0 0-16,0 1 0,0-1 15,0 0-15,0 21 0,0-21 0,0 1 16,0-1-16,-21 0 0,21 0 16,0 0-16,0 0 0,0 1 0,0-1 15,0 0-15,0 0 0,0 0 16,0 0-16,0 1 15,0-1-15,0 0 16,0 0-16,0 0 16,0 0-16,0 1 15,0-1 1,-21 0 0,21 0-1,-21-21 1,21 21-1,0 0 1,-21-21-16,21 22 16,-21-22-16,21 21 31,0 0-15,-22-21-16,22 21 0,0 0 15,0 0-15,0 1 0,0-1 16,0 0-16,0 0 15,0 0-15,0 0 16,0 1-16,0-1 0,0 0 16,0 0-16,0 0 0,0 0 15,0 1-15,0-1 16,0 0-16,0 0 16,0 0-16,0 0 0,22 1 15,-22-1-15,0 0 0,0 0 16,0 0-16,0 0 0,0 1 15,21-22-15,-21 21 0,0 0 16,0 0-16,21 0 16,-21 0-16,0 1 15,0-1-15,0 0 16,0 0-16,21 0 16,-21 0-16,0 1 15,21-22-15,-21 21 0,0 0 16,0 0-16,0 0 0,0 0 15,0 1-15,0-1 16,0 0-16,0 0 16,0 0-16,0 0 15,0 1-15,0-1 0,0 0 16,0 0-16,0 0 16,0 0-16,0 1 15,0-1-15,0 0 0,0 0 16,0 0-1,0 0-15,0 1 16,-21-22-16,21 21 0,0 0 0,0 0 16,0 0-16,0 0 15,0 1-15,0-1 0,0 0 16,0 0-16,0 0 16,0 0-16,0 1 0,0-1 15,0 0-15,0 0 0,0 0 16,0 0-16,0 1 0,0-1 15,0 0-15,0 0 16,0 0-16,0 0 16,0 1-16,0-1 0,0 0 15,0 0-15,0 0 0,0 0 16,0 1-16,0-1 16,0 0-16,0 0 15,-21-21-15,21 21 0,0 0 16,-21 1-16,21-1 15,0 0-15,0 0 16,0 0-16,0 0 0,-21 1 16,21-1-1,-22 0-15,22 0 0,0 0 16,0 0-16,0 1 16,0-1-16,0 0 15,0 0-15,0 0 0,0 0 16,0 1-16,0-1 0,-21-21 15,21 21-15,0 0 0,0 0 16,0 0-16,0 1 16,0-1-16,0 0 0,0 0 15,0 0-15,0 0 16,-21 1-16,21-1 16,0 0-16,0 0 15,0 0-15,0 0 16,0 1-16,0-1 15,0 0-15,0 0 16,0 0 0,-21-21-16,21 21 0,0 1 15,0-1-15,0 0 0,0 0 16,0 0-16,-21 0 16,21 1-16,0-1 15,0 0-15,0 0 0,0 0 16,0 0-16,0 1 0,0-1 15,0 0-15,-21 0 0,21 0 16,0 0-16,0 1 0,0-1 16,0 0-16,0 0 15,0 0-15,0 0 0,0 1 0,0-1 16,0 0-16,0 0 0,0 0 0,0 0 16,0 1-16,0-1 0,0 0 0,0 0 15,0 0-15,0 0 0,0 1 0,0-1 16,0 0-16,0 0 0,0 0 15,0 0-15,0 1 0,0-1 16,0 0-16,0 0 0,0 0 0,0 0 16,0 1-16,0-1 0,0 0 15,0 0-15,0 0 0,0 22 0,0-22 0,0 0 16,0 0-16,0 0 0,0 0 16,0 1-16,0-1 0,0 0 0,0 0 15,0 0-15,0 0 0,0 1 0,0-1 16,0 0-16,0 21 0,0-21 15,0 1-15,0-1 0,0 0 0,0 0 16,0 0-16,0 22 0,0-22 0,0 0 16,0 0-16,0 0 0,0 22 0,0-22 15,0 0-15,0 0 0,0 0 0,0 22 16,0-22-16,0 0 0,0 21 0,0-21 16,0 1-16,0-1 0,0 21 15,0-21-15,0 0 0,0 1 0,0-1 16,0 21-16,21-21 0,-21 0 15,0 1-15,0-1 0,0 0 0,0 0 16,0 0-16,0 0 0,0 1 0,0-1 16,0 0-16,0 21 0,0-21 0,0 1 15,0-1-15,0 0 0,0 21 0,0-21 16,0 1-16,0 20 0,0-21 16,0 0-16,0 0 0,0 22 0,0-22 15,0 0-15,0 0 0,21 22 0,-21-22 16,0 0-16,21 0 0,-21 0 0,0 0 15,0 1-15,0-1 0,0 0 0,0 0 16,0 0-16,0 0 0,21-21 0,-21 22 16,0-1-16,0 0 15,0-42 32,-21 21-47,21-21 0,0-1 16,-21 1-16,21 0 0,0 0 0,0-21 15,0-1-15</inkml:trace>
  <inkml:trace contextRef="#ctx0" brushRef="#br0" timeOffset="63966.14">31136 4360 0,'0'-21'47,"-21"21"-31,0 0-16,21-21 0,-21 21 15,-1 0 1,22-21-16,-21 21 0,21-21 16,0 0 15,21 21-16,1-22 1,-1 22-16,0 0 0,0 0 0,0 0 16,0-21-16,1 21 0,-1 0 15,21 0-15,-21-21 0,0 21 16,1 0-16,-1 0 0,21-21 0,-21 21 16,0 0-16,1 0 0,-1-21 15,0 21-15,0 0 0,0 0 0,0 0 16,1-21-16,-1 21 0,0 0 15,0 0-15,0 0 0,0-22 0,1 22 16,-1 0-16,0 0 0,0 0 0,21 0 16,-20 0-16,-1 0 15,0 0-15,21 0 0,-21 0 0,22 0 16,-22 0-16,21 0 0,-21 0 16,22 0-16,-22 0 0,21 0 0,-21 0 15,22 0-15,-22 0 0,21 0 16,-21 0-16,22 0 0,-22 0 0,0 0 15,0-21-15,0 21 0,1 0 16,-1 0-16,0 0 0,0 0 16,0 0-1,0 0 1,-21 21 0,22 1-1,-22-1-15,0 0 16,0 0-16,0 0 0,21 0 15,-21 1-15,0-1 16,0 0-16,0 0 0,0 0 0,0 0 16,0 1-16,21-1 0,-21 21 15,0-21-15,0 0 0,0 1 0,21-1 16,-21 0-16,0 0 0,0 0 16,0 0-16,0 1 0,0-1 0,0 21 15,0-21-15,0 22 0,0-22 16,0 21-16,0-21 0,0 22 0,0-1 15,0-21-15,0 21 0,0 1 16,0-22-16,0 21 0,0-21 16,0 22-16,0-22 0,0 0 0,0 21 15,0-20-15,0 20 0,0-21 16,0 0-16,0 22 0,0-22 0,0 21 16,0-21-16,0 22 0,0-22 15,0 21-15,0 0 0,0 1 0,0-22 16,0 21-16,0 1 0,0-1 0,0-21 15,0 21-15,0-20 0,0 20 16,0-21-16,0 0 0,0 22 0,0-22 16,0 0-16,0 21 0,0-21 15,0 1-15,0-1 0,0 0 16,0 21-16,0-21 0,0 1 0,0-1 16,0 0-16,-21 0 0,21 21 15,-21-20-15,21-1 0,0 0 0,0 0 16,-21 0-16,21 0 0,-22 1 0,22-1 15,-21 21-15,21-21 0,0 0 16,0 1-16,-21-1 0,21 0 0,-21 0 16,21 0-16,0 0 0,0 1 15,0-1-15,0 0 0,-21 0 16,21 0-16,0 0 0,0 1 0,-21-1 16,21 0-16,0 0 15,0 0-15,0 0 0,0 1 16,-22-1-16,22 0 0,-21 0 15,21 0-15,0 0 16,0 1-16,0-1 0,0 0 0,0 21 16,-21-21-16,21 1 0,0-1 0,0 0 15,0 0-15,0 0 0,0 0 16,0 1-16,0-1 0,0 0 0,0 0 16,0 0-16,0 0 0,0 1 0,0-1 15,0 0-15,0 0 0,21 0 16,-21 22-16,21-22 0,-21 0 0,0 0 15,0 0-15,22 22 0,-22-22 16,0 0-16,21 0 0,-21 0 0,0 22 16,0-22-16,21 0 0,0 21 15,-21-21-15,21 22 0,-21-22 0,0 0 16,21 21-16,1-20 0,-22 20 16,21-21-16,-21 21 0,21-20 0,-21-1 15,21 21-15,0-21 0,-21 22 0,0-22 16,21 0-16,1 21 0,-22-21 15,21 1-15,-21 20 0,0-21 0,21 0 16,0 22-16,0-22 0,-21 21 0,0-21 16,21 22-16,1-22 15,-22 21-15,0-21 0,21 22 0,0-22 16,0 21-16,-21-21 0,0 22 0,21-22 16,-21 0-16,21 21 0,-21-21 15,0 22-15,0-22 0,22 21 0,-22-21 16,21 1-16,-21 20 0,0-21 0,0 21 15,0-20-15,0 20 0,0-21 16,0 21-16,0 1 0,0-22 0,0 21 16,0 1-16,0-1 0,0-21 15,0 21-15,0 1 0,0-22 0,0 21 16,0 1-16,0-22 0,0 21 0,0 0 16,0-20-16,0 20 0,0-21 15,0 21-15,0-20 0,0 20 0,0-21 16,0 21-16,0-20 0,0 20 15,0-21-15,0 21 0,0 1 0,-21-22 16,21 21-16,0-21 0,0 22 16,0-22-16,-22 21 0,22-21 0,0 1 15,0 20-15,0-21 0,-21 0 0,21 0 16,-21 1-16,21-1 0,0 0 16,0 0-16,-21 21 0,0-20 15,21-1-15,0 0 0,0 0 0,0 0 16,-21 0-16,21 1 0,0-1 15,-22 0-15,22 0 0,0 0 0,0 0 16,0 1-16,-21-1 0,21 0 16,0 0-1,0 0-15,0 0 16,0 1-16,0-1 16,-21-21-16,21 21 0,0 0 15,0 0 1,-21-21-16,21 21 0,0 1 31,-21-22-31,21 21 16,0 0-16,0 0 31,-21-21-31,21 21 16,-22-21-16,22 21 15,-21-21 1,21 22-16,-21-22 0,21 21 15,-21-21-15,21 21 16,-21-21-16,21 21 16,-21-21-16,21 21 15,-22-21-15,22 21 16,-21-21-16,0 22 31,0-22-31,0 0 16,0 0-1,-1 0 1,1 0-16,0 0 0,0 21 16,0-21-16,0 0 0,-1 0 0,1 0 15,0 0-15,0 0 16,0 0-16,0 0 0,-1 0 0,1 0 16,0 0-16,0 0 0,0 0 0,0 0 15,-1 0-15,1 0 0,-21 0 16,21 0-16,0 0 0,-1 0 15,-20 0-15,0 0 0,21 0 0,-22 0 16,1 0-16,21 0 0,-22 0 0,1 0 16,21 0-16,-21 0 0,20 0 15,1 0-15,-21 0 0,21 0 0,0 0 16,-1 0-16,1 0 0,0 0 16,-21 0-16,21 0 0,-1 0 0,1 0 15,0 0-15,-21 0 0,21 0 0,-1 0 16,1 0-16,-21 0 0,21 0 0,0 0 15,-1 0-15,1 0 16,0 0-16,0 0 0,0 0 16,0 0-16,-1 0 15,1 0 1,21-21-16,0-1 0,0 1 16,0 0-16,0 0 0,0 0 0,0-22 15</inkml:trace>
  <inkml:trace contextRef="#ctx0" brushRef="#br0" timeOffset="65306.81">31623 4911 0,'0'0'0,"21"0"0,-21-21 16,0-1-16,0 1 15,0 0-15,0 0 0,0 0 16,0 42 15,0 0-31,0 21 16,0-20-16,0 20 0,0 0 0,-21 1 15,21-1-15,-21 0 0,21 22 16,-21-22-16,21 0 0,-22 22 0,1-22 16,0 1-16,0 20 0,0-21 0,0 1 15,-1 20-15,1-20 0,0-1 16,0 0-16,0 1 0,21-22 0,0 21 15,-21-21-15,21 0 0,-22 1 0,22-1 16,0 0-16,0 0 16,0-42 15,0 0-31,0 0 0,0-1 16,22 1-16,-1-21 0,-21 0 0,21-1 15,0 1-15,-21 0 0,21-1 0,0 1 16,1 0-16,-22-1 0,21 1 15,0 0-15,0-1 0,-21 1 0,21-22 16,-21 22-16,21 0 0,1-1 0,-22 1 16,21 21-16,-21-21 0,21 20 15,-21-20-15,0 21 0,21 21 0,-21-21 16,21 21-16,0 21 16,1 0-1,-22 21-15,0-20 0,0 20 16,0 0-16,21 1 0,-21-22 15,0 21-15,0 0 0,0 1 0,0-1 16,0 0-16,0 1 0,0-1 0,0 22 16,0-22-16,0 0 0,0 1 15,0-1-15,0 0 0,0 1 0,0-22 16,0 21-16,0-21 0,0 0 0,0 1 16,0-1-16,0 0 0,0 0 15,0 0-15,0-42 63,0 0-63,0 0 15,0 0-15,0-1 0,0 1 0,0 0 16</inkml:trace>
  <inkml:trace contextRef="#ctx0" brushRef="#br0" timeOffset="65534.75">31475 5673 0,'0'0'0,"0"-21"32,21 21-17,0 0-15,0-22 0,0 22 16,1 0-16,20 0 0,-21-21 16,0 0-16,22 21 0,-22 0 0,0 0 15,0-21-15,0 21 0,0 0 16,1 0-1,-44 0 17</inkml:trace>
  <inkml:trace contextRef="#ctx0" brushRef="#br0" timeOffset="66602.66">31559 6816 0,'22'-21'0,"-22"-1"15,0 1-15,0 0 16,0 42 15,0 0-31,0 1 16,0-1-16,0 21 0,0-21 16,0 22-16,0-1 0,0 0 0,0 1 15,0-1-15,-22 21 0,22-20 0,0-1 16,0 22-16,0-22 0,0 0 15,0 1-15,0-1 0,0 0 0,0 1 16,0-1-16,0-21 0,0 0 16,22 22-16,-22-22 0,21 0 0,0 0 15,0 0-15,0-21 16,0 0-16,1 21 0,-1-21 0,0 0 16,0 0-16,0 0 0,22 0 0,-22 0 15,0 0-15,0-21 0,0 0 16,0 21-16,1-21 0,-1 0 0,0-22 15,0 22-15,-21 0 0,21-21 0,-21-1 16,0 22-16,0-21 0,21 0 16,-21-1-16,0-20 0,0 20 0,22 1 15,-22 0-15,0-1 0,0 22 0,0-21 16,0 21-16,0-22 16,0 22-16,0 0 0,0 0 0,0 0 15,0 0-15,0-1 16,0 44 46,-22-22-62,22 21 16,0 0-16,0 0 0,0 0 16,0 0-16,0 1 15,0 20-15,0-21 0,0 0 0</inkml:trace>
  <inkml:trace contextRef="#ctx0" brushRef="#br0" timeOffset="67238.3">31327 9017 0,'-43'-21'15,"22"21"-15,0 0 0,0 0 16,42-21 15,0 21-31,21 0 16,1 0-16,-22 0 0,21 0 0,1 0 16,-1 0-16,0 0 0,1 0 0,-1 0 15,0 0-15,-21 0 0,22 0 0,-22 0 16,21 0-16,-21 0 0,1 0 15,-1 0-15,0 0 0,0 0 16,-21-21-16,21 21 0,0 0 31,-42 0 1,0 0-17,0 0-15,0 0 16,0 0-16,-1 0 0</inkml:trace>
  <inkml:trace contextRef="#ctx0" brushRef="#br0" timeOffset="67674.55">31602 9038 0,'-21'0'15,"21"-21"16,-22 21 1,22 21-17,0 0-15,-21 1 16,21-1-16,0 0 16,0 0-16,0 0 0,-21 0 0,21 1 15,-21 20-15,21-21 0,-21 21 0,21-20 16,0 20-16,-21 0 0,-1 1 0,22-1 15,-21 0-15,21 1 0,0 20 0,-21-21 16,21 1-16,0 20 0,-21-20 16,21-1-16,0 0 0,-21 1 0,21-1 15,0-21-15,0 21 0,0 1 0,0-22 16,0 21-16,-21-21 0,21 22 0,0-22 16,0 0-16,0 0 0,-22 22 0,22-22 15,0 0-15,0 0 0,0 0 16,-21-21-1,21 21-15,-21-21 16,21-21 0,0 0-1,0 0-15,0 0 0</inkml:trace>
  <inkml:trace contextRef="#ctx0" brushRef="#br1" timeOffset="107106.31">7260 7176 0,'0'0'0,"-21"0"0,0 0 16,0 0-16,-1 0 15,1 21-15,0-21 16,0 0-16,0 0 0,0 0 16,-1 0-16,1 0 0,0 0 15,0 21-15,0-21 0,0 0 16,-1 0-1,1 0 17,21 21-1,-21-21-31,0 0 16,0 0-1,0 0-15,-1 0 16,1 0-16,0 0 15,0 0-15,0 0 0,0 0 16,-1 0-16,1 0 0,0 0 0,0 21 16,0-21 15,42 0 16,0 0-47,0 0 15,0 0-15,1 0 16,-1 0-16,0-21 16,0 21-16,0 0 0,0 0 15,1 0-15,-1 0 16,0-21-16,0 21 0,0 0 16,0 0-16,1 0 0,-1 0 15,0 0-15,0 0 16,0 0-16,0-21 0,1 21 15,-1 0-15,0 0 0,0 0 0,0 0 16,0 0-16,1 0 0,-1 0 0,0-21 16,0 21-16,0 0 0,0 0 0,1 0 15,-1 0-15,21 0 0,-21 0 16,0 0-16,1 0 0,20-22 0,-21 22 16,21 0-16,-20 0 0,20 0 0,-21 0 15,21 0-15,1 0 0,-22 0 16,21 0-16,-21 0 0,22 0 0,-1 0 15,-21-21-15,22 21 0,-22 0 0,0 0 16,21 0-16,-21 0 0,1 0 16,-1 0-16,21 0 0,-21 0 0,0 0 15,1 0-15,-1 0 0,21 0 16,-21 0-16,0 0 0,1 0 0,-1 0 16,0 0-16,0-21 0,0 21 0,0 0 15,1 0-15,-1 0 0,0 0 0,0 0 16,0 0-16,0 0 0,1 0 0,-1 0 15,0 0-15,0 0 0,0 0 16,0 0-16,1-21 0,-1 21 0,0 0 16,0 0-16,0 0 0,0 0 0,1 0 15,-1 0-15,0 0 0,0 0 0,0 0 16,0 0-16,1 0 16,-1 0-16,0 0 0,0 0 15,0 0-15,-21-21 16,21 21-16,1 0 0,-1 0 15,0 0-15,0 0 16,0 0-16,0 0 16,1-21-16,-1 21 15,0 0 17,0 0 14,0 0-30,0 0 15,-21-22-31,22 22 16,-1 0 0,0 0-1,0 0 32,-21-21-16,21 21 1,-21-21 30,-21 21-46,0 0-16,0 0 15,0-21-15,-1 21 16,1 0-16,0 0 0,0 0 0,0-21 16,0 21-16,-1 0 0,1 0 15,0-21-15,0 21 0,0 0 0,0-22 16,-1 22-16,1 0 0,0-21 0,0 21 15,0-21-15,0 21 0,21-21 0,-22 21 16,1 0-16,0-21 0,0 0 16,0 21-16,0 0 0,21-22 15,-22 22-15,1-21 0,21 0 16,-21 21-16,0 0 16,0 0-1,21-21-15,21 21 125,0 0-125,0 0 16,0 21-16,1-21 0,-1 0 15,0 21-15,0-21 0,0 0 16,0 21-16,1-21 0,-1 0 16,0 22-16,0-22 0,0 21 0,0-21 15,1 0-15,20 21 0,-21-21 0,0 0 16,0 21-16,1-21 0,-1 0 0,-21 21 16,21-21-16,0 0 0,0 21 0,0-21 15,1 0-15,-1 0 0,-21 22 16,21-22-16,0 0 0,0 0 0,0 0 15,1 0-15,-22 21 0,21-21 16,0 0-16,0 0 16,0 0-1,-21 21 32,0 0-31,-21-21-1,21 21-15,-21-21 16,0 21-16,0 1 0,-1-22 16,1 21-16,0 0 15,0 0-15,0-21 0,0 21 0,21 0 16,-22 1-16,1-22 0,0 21 0,0 0 16,0 0-16,0 0 0,-1 0 15,1 1-15,0-22 0,0 21 0,0 0 16,0 0-16,21 0 0,-22-21 15,1 21-15,0 1 0,0-1 0,0-21 16,0 21-16,-1-21 0,22 21 0,-21 0 16,0-21-16,0 21 0,0 1 15,0-22 1,21 21 0,0-42 30,21-1-30,0 22-16,0-21 0,0 0 16,0 0-16,1 21 0,-1-21 15,0 0-15,0-1 0,21 1 0,-20 0 16,-1 0-16,0-21 0,21 20 0,-21 1 16,1 0-16,-1 0 0,0 0 0,0 0 15,0-1-15,0 1 0,1 0 16,-1 0-16,0 0 0,0 21 0,0-21 15,-21-1-15,21 22 0,-21-21 0,22 0 16,-1 0-16,0 21 16,-21-21-16,0 42 78,-21 0-63,0-21-15,-1 21 0,1 0 16,0 1-16,0-22 0,0 21 0,0 0 16,-1 0-16,1-21 0,0 21 15,0 0-15,-21 1 0,20 20 0,1-21 16,0 0-16,-21 0 0,21 1 0,-1-1 16,1 0-16,0 0 0,0 0 0,0 0 15,0 1-15,-22-1 0,43 0 16,-21 0-16,0-21 0,0 21 15,0 0-15,-1 1 0,1-1 16,0 0-16,0 0 0,0 0 16,0-21-1,-1 21-15,44-42 63,-1 0-48,0 21-15,-21-21 0,21 0 16,0 21-16,0-21 16,1-1-16,-1 1 0,0 0 0,21 0 15,-21 0-15,1 0 0,-1-1 0,21 1 16,-21 0-16,0 0 0,22 0 0,-22 0 16,0-1-16,0 1 0,22 0 0,-22 0 15,0 0-15,0 0 0,0-1 16,0 1-16,1 0 0,-1 21 0,0-21 15,-21 0-15,21 21 0,0-21 0,-21-1 16,21 22 0,1-21-16,-44 21 78,1 0-78,21 21 15,-21-21-15,0 22 0,0-1 0,0-21 16,-1 21-16,22 0 0,-42 0 0,21-21 16,0 21-16,0 1 0,-1-1 0,1 0 15,0 0-15,-21 21 16,21-20-16,-1-1 0,-20 0 0,21 0 16,0 0-16,-22 0 0,1 22 0,21-43 15,0 21-15,0 0 0,-1 0 16,1 0-16,0 1 0,0-22 0,0 21 15,0 0-15,-1 0 0,1-21 16,21 21-16,-21-21 0,21 21 0,-21-21 16,0 22-16,21-1 15,0-42 48,21 21-48,0-22-15,0 22 0,0-21 0,1 0 16,-1 21-16,0-21 16,0 0-16,21 0 0,-20-1 0,-1-20 15,21 21-15,-21 0 0,22-22 0,-22 22 16,21 0-16,0-21 0,-20 21 0,20-22 16,-21 22-16,0-21 0,22 21 15,-1-22-15,-21 22 0,0 0 0,0 0 16,1 0-16,-1-1 0,0 1 15,0 0-15,0 21 0,-21-21 0,0 0 16,21 21-16,1-21 0,-22-1 31,-22 22 63,1 0-94,0 0 16,0 0-16,0 0 15,0 0-15,-1 0 16,1-21-16,0 21 0,0 0 16,0 0-16,0-21 0,-1 21 0,1 0 15,0-21-15,0 21 16,0-21-16,0 21 0,-1 0 0,1-21 15,0 21-15,0 0 0,0 0 16,0-22-16,-1 22 0,1 0 0,0-21 16,0 21-16,0 0 0,0-21 15,-1 21-15,1-21 16,0 21 31,21-21 78,-21 21-94,21-21 0,-21 21 32,21 21 46,0 0-93,0 0-1,21-21 1,-21 21-16,0 0 16,21-21-16,-21 22 0,21-22 15,-21 21-15,21-21 16,1 21 0,-1 0-1,0 0-15,0-21 16,-21 21-16,21-21 0,0 0 15,1 22-15,-1-22 16,0 0-16,0 21 0,0-21 16,0 0-16,1 0 15,-1 21-15,0-21 0,0 0 16,0 0-16,-21 21 0,21-21 16,1 0-16,-1 0 0,0 0 15,-21 21-15,21-21 16,0 0-16,0 0 15,1 0 1,-1 0 0,0 0-16,0 0 31,0 0 0,-21 21 32,-21-21-48,0 0 1,0 0 0,0 0-1,21 22-15,-22-22 16,1 0-16,0 0 15,21 21-15,-21-21 16,0 21-16,0-21 16,-1 21-16,1 0 15,0-21-15,0 21 16,21 1 0,-21-22-16,0 0 0,21 21 0,-22 0 15,1-21 1,0 21-16,21 0 15,0 0-15,-21-21 0,0 22 16,0-1-16,-1 0 16,22 0-16,-21 0 15,0 0-15,0 1 16,21-1-16,0 0 16,0 0-1,0 0-15,0 0 16,0 1-1,0-1 17,0 0 46,-21-21 266,0 0-329,-1 0 48,1 0-16,0 0-1,0 0 111,21-21-48,0 0-93,0-1-1,0 1-15,0 0 16,0 0-16,0 0 16,0 0-16,21-1 15,-21 1-15,21 0 16,0 0-16,1 0 0,-22 0 15,21 21-15,0-22 0,-21 1 0,21 0 16,0 21-16,-21-21 0,21 0 0,1 0 16,-1 21-16,-21-22 0,21 1 15,0 0-15,0 21 0,-21-21 16,21 21-16,1-21 0,-1 21 0,-21-21 16,21 21-16,0-22 0,0 22 15,0-21-15,1 21 0,-22-21 16,21 21-16,0 0 0,0-21 15,0 21 1,0-21 0,-42 21 93,0 0-93,0 0-16,0 0 0,0 21 15,-1-21-15,1 0 16,21 21-16,-21-21 0,0 21 16,0 0-16,0-21 0,21 22 15,-22-1-15,1-21 0,21 21 0,-21 0 16,0 0-16,21 0 0,-21-21 0,0 22 15,21-1-15,-22 0 0,22 0 16,-21 0-16,0 0 0,21 1 16,-21-1-16,21 0 0,-21 0 15,0 0-15,21 0 0,0 1 16,-22-1-16,1 0 0,21 0 16,-21 0-1,0 0 1,21 1-16,-21-1 15,21 0 32,0 0 0,-21-21-16,-1 0 48,1 0-48,21-21 0,0 0-15,0 0 15,0-1-15,21 22-16,1-21 15,-22 0-15,21 0 16,0 0-16,0 0 0,0-1 15,-21 1-15,21 21 0,1-21 16,-22 0-16,21 21 0,0-21 0,0 0 16,0-1-16,0 22 15,-21-21-15,22 0 0,-1 21 16,-21-21-16,21 21 0,0-21 0,0 0 16,0 21-16,-21-22 0,22 1 0,-1 21 15,0-21-15,0 21 0,0-21 16,0 21-16,-21-21 15,22 21-15,-1 0 16,-21-21 0,21 21-16,-21-22 187,0 1-187</inkml:trace>
  <inkml:trace contextRef="#ctx0" brushRef="#br1" timeOffset="128234.26">15494 7070 0,'-21'0'0,"0"0"16,-1 0 15,1 0-31,0 0 16,0 0-1,0 0-15,0 0 16,-1 0-16,1 0 16,0 0-16,0 0 15,0 0-15,0 0 0,-1 0 16,1 0-16,0 0 0,0 0 16,0 0-16,0 0 15,-1 0-15,1 0 0,0 0 16,0 0-16,0 0 15,0 0-15,-1 0 16,1 0 0,0 0 15,0 0-31,42 0 109,0 0-109,0 0 0,1 0 16,-1 0-16,0 0 0,0 0 16,0 0-16,0 0 0,1 0 0,-1 0 15,0 0-15,0 0 0,0 0 0,22 0 16,-22 0-16,0 0 0,21 0 0,-21-21 15,22 21-15,-22 0 0,21 0 16,-21 0-16,22 0 0,-22 0 0,21 0 16,-21 0-16,22 0 0,-1 0 0,-21 0 15,22 0-15,-22 0 0,21 0 0,0 0 16,-20-22-16,20 22 0,-21 0 16,21 0-16,-20 0 0,20 0 0,0 0 15,-21 0-15,22 0 0,-22 0 0,21 0 16,-21 0-16,1-21 0,20 21 0,-21 0 15,0 0-15,22 0 0,-22 0 0,0 0 16,0 0-16,21 0 0,-20 0 16,-1 0-16,0-21 0,0 21 0,21 0 15,-20 0-15,-1 0 0,0 0 0,0 0 16,0 0-16,-21-21 0,21 21 0,1 0 16,-1 0-16,0 0 0,0 0 15,0 0 1,0 0-16,1 0 15,-22-21-15,21 21 0,0 0 16,0 0-16,0 0 31,0 0-31,1 0 16,-22-21 0,21 21-16,0 0 15,0 0 1,0 0 15,-21-22 0,21 22-31,1 0 16,-22-21 15,0 0 0,-22 21-15,1 0-16,21-21 0,-21 21 16,0 0-16,0-21 15,0 21-15,-1 0 0,1-21 16,0 21-16,21-22 0,-21 22 16,0 0-16,0-21 0,-1 21 0,1-21 15,0 21-15,0 0 0,0-21 16,0 21-16,-1 0 0,1 0 15,0-21-15,0 21 0,21-21 16,-21 21-16,0 0 16,-1 0-16,1 0 15,21-22-15,-21 22 0,0 0 16,0 0 0,42 0 62,0 0-63,0 0-15,0 0 0,1 0 16,-1 22-16,0-1 16,0-21-16,0 0 0,0 21 0,1-21 15,-1 0-15,0 21 0,0-21 0,0 0 16,0 21-16,1-21 0,-1 0 0,0 21 15,0-21-15,0 0 16,0 0-16,1 0 0,-22 22 0,21-22 16,0 0-16,0 0 0,0 0 15,0 0-15,1 0 0,-1 0 16,0 0-16,-21 21 16,21-21-16,0 0 15,-21 21 63,0 0-62,-21-21-16,0 21 16,0-21-16,21 21 0,-21-21 15,-1 22-15,1-22 16,21 21-16,-21-21 0,0 21 0,0-21 15,0 21-15,-1 0 16,1 0-16,0-21 16,21 22-16,-21-22 0,0 21 0,21 0 15,-21 0-15,-1-21 0,22 21 0,-21 0 16,21 1-16,-21-1 0,0-21 0,21 21 16,0 0-16,-21 0 0,0-21 0,21 21 15,-22 1-15,22-1 0,-21 0 16,0 0-16,0 0 15,21 0-15,-21-21 16,21 22-16,-21-22 0,-1 21 16,44-21 77,-1 0-93,-21-21 16,21 21-16,0-22 0,-21 1 16,21 21-16,0-21 0,1 21 0,-22-21 15,21 0-15,0 21 0,0-21 16,0-1-16,0 1 0,-21 0 0,22 0 16,-1 0-16,0 21 0,0-21 0,0-1 15,0 1-15,1 21 0,-1-21 0,0 0 16,0 21-16,0-21 0,0 0 15,1 21-15,-1-22 0,0 22 0,-21-21 16,21 21-16,0 0 0,-21-21 0,21 21 16,1-21-16,-1 21 0,-21-21 15,21 21-15,0 0 32,-21-21-17,-21 21 48,0 0-63,0 0 31,-1 0-31,1-22 16,0 22-1,0-21-15,0 0 16,0 21-1,-1 0-15,1-21 0,0 21 16,0 0-16,0 0 0,0-21 16,-1 21-16,1 0 0,0 0 0,0 0 15,0 0-15,0 0 0,-22-21 16,22 21-16,0 0 0,0 0 0,0 0 16,-1 0-16,1-22 0,0 22 15,0 0-15,0 0 16,0-21-16,-1 21 15,1 0 17,21-21-32,-21 21 0,0-21 15,0 21 1,21-21 0,-21 21-16,21-21 31,21 21 63,0 0-94,0 0 0,0 0 15,0 21-15,1-21 0,-1 21 0,0-21 16,0 21-16,0-21 0,0 21 0,1-21 15,20 21-15,-21-21 0,0 22 0,0-22 16,22 21-16,-22-21 0,0 0 0,21 21 16,-20-21-16,-1 0 0,21 0 15,-21 0-15,0 0 0,1 21 0,20-21 16,-21 0-16,0 0 0,0 0 16,1 0-16,-1 0 0,0 0 15,0 0-15,0 0 16,0 0 15,-42 0 0,0 21-15,21 0-16,-21-21 16,0 22-16,0-22 0,-1 21 0,1 0 15,0-21-15,0 21 0,0-21 16,0 21-16,21 0 0,-22-21 0,1 22 15,0-1-15,0-21 0,-21 21 0,20 0 16,1-21-16,0 21 16,21 0-16,-21-21 0,0 22 0,0-1 15,-1-21-15,22 21 0,-21 0 0,0 0 16,21 0-16,-21-21 16,0 22-16,0-22 0,21 21 15,-22-21-15,22 21 0,-21 0 16,0-21-16,21 21 15,-21-21-15,21 21 0,-21-21 16,21 22 0,0-1 15,0-42 281,0-1-296,0 1-16,0 0 16,0 0-1,21 21-15,-21-21 0,21 0 16,-21-1-16,0 1 0,21 0 16,0 21-16,-21-21 0,0 0 15,22 0-15,-1-1 0,0 1 16,-21 0-16,21 21 0,-21-21 15,21 0-15,0 0 16,1 21-16,-1-22 0,0 22 16,-21-21-16,21 0 0,0 21 15,0-21-15,1 21 16,-1-21 0,0 21-16,-21-21 0,21 21 0,0 0 31,0-22-31,1 22 31,-1 0-15,-42 0 62,-1 0-63,1 0 1,0 0 0,0 0-16,0 0 15,0 0-15,-1 0 16,1 0-16,21-21 16,-21 21-16,0 0 15,0-21 1,0 21-16,-1 0 0,22-21 15,-21 21-15,0 0 16,21-21-16,-21 21 0,0 0 16,0 0-16,21-21 0,-22 21 15,1 0-15,0 0 0,21-22 16,-21 22-16,0 0 16,0-21-16,-1 0 15,1 21 1,21-21-1,-21 21 17,21 21 15,0 0-32,21-21-15,0 21 16,1-21-16,-22 22 0,21-22 15,0 0-15,-21 21 0,21 0 16,0-21-16,0 21 0,1-21 16,-1 0-16,0 0 0,-21 21 0,21-21 15,0 0-15,0 0 0,1 21 0,-1-21 16,0 0-16,0 22 0,0-22 16,0 0-16,1 0 0,-1 0 0,0 0 0,21 0 15,-21 0-15,1 0 0,-1 0 16,0 0-16,0 0 0,0 0 15,0 0-15,1 0 0,-1 0 16,0 0-16,0 0 16,0 0-1,-42 0 48,0 0-48,0 21-15,0-21 16,-1 0-16,1 21 0,0-21 16,0 21-16,0-21 15,0 21-15,-1 0 0,1-21 16,0 22-16,0-22 0,0 21 0,0-21 16,-1 21-16,1-21 0,21 21 0,-21 0 15,0-21-15,0 21 0,0 1 16,-1-22-16,22 21 0,-21 0 15,0-21-15,0 21 16,0-21-16,21 21 0,-21-21 16,21 21-16,-22-21 15,22 22-15,-21-1 16,0-21-16,21 21 16,-21 0-1,42-42 79,-21 0-94,21 0 16,0 21-16,-21-22 0,22 1 0,-1 21 15,0-21-15,-21 0 0,21 0 0,0 0 16,0 21-16,-21-22 0,22 1 15,-1 21-15,-21-21 0,21 0 0,0 0 16,0 21-16,-21-21 16,21 21-16,1 0 0,-22-22 0,21 22 15,0-21 1,-21 0-16,21 21 0,0 0 16,0-21-16,1 0 15,-1 21 1,0 0-16,-21-21 0,-21 21 78,0 0-62,-1 0-16,1 0 0,0 21 0,0-21 15,0 0-15,0 21 0,-1 0 0,1-21 16,0 21-16,0-21 0,0 21 0,0 1 15,-1-22-15,1 21 0,0 0 0,21 0 16,-21-21-16,0 21 0,21 0 0,0 1 16,-21-22-16,21 21 0,-22 0 15,22 0-15,-21-21 0,21 21 0,0 0 0,0 1 16,0-1-16,0 0 31,0 0-15,0 0-1,0 0 1,0 1 62,-21-44 47,21 1-125,-21 21 0,21-21 16,-21 21-16</inkml:trace>
  <inkml:trace contextRef="#ctx0" brushRef="#br1" timeOffset="141135.02">12277 4149 0,'0'21'16,"0"0"93,0 0-62,0-42 141,0 0-157,21 21-15,-21-21-1,0 0 17,21 21-32,-21-22 15,0 1 1,0 0-1,21 21 1,-21-21-16,0 0 16,0 0-1,0-1 1,21 22-16,-21-21 0,21 0 16,-21 0-1,22 0 16,-22 0-15,21 21-16,-21-22 16,0 1-1,21 21-15,-21-21 16,21 0 0,0 0-16,0 0 15,-21-1 1,22 22-1,-22-21-15,0 0 16,0 0 0,21 21-16,-21-21 15,21 21 1,-21-21-16,0-1 16,21 22-1,-21-21-15,21 21 16,-21-21-16,0 0 15,21 21 1,-21-21-16,22 21 0,-22-21 16,21-1-1,0 22-15,-21-21 16,0 0-16,21 21 0,0-21 16,-21 0-16,21 21 15,-21-21-15,22-1 16,-1 22-16,-21-21 0,0 0 15,21 21-15,0-21 16,0 0 0,0 21-1,-21-21-15,22-1 16,-22 1 0,21 21-16,0-21 0,0 21 15,-21-21-15,21 0 16,0 21-16,-21-21 15,22 21-15,-1-22 16,0 22 0,-21-21-16,21 0 15,0 21-15,-21-21 16,21 21-16,1 0 0,-1 0 16,0-21-16,0 21 15,-21-21-15,21 21 16,-21-22-16,21 22 0,1 0 15,-1-21-15,0 21 16,0-21-16,0 21 16,0 0-16,-21-21 15,22 21 1,-1 0-16,0-21 0,0 21 16,0-21-1,0 21-15,1-22 16,-1 22-16,0-21 15,0 21 1,0 0 0,-21-21-16,21 21 15,1 0 1,-22-21 0,21 21-16,0 0 46,-21-21 33,0 0-48,0-1-31,-21 22 15,0-21-15,-1 21 16</inkml:trace>
  <inkml:trace contextRef="#ctx0" brushRef="#br1" timeOffset="142090.46">13271 2625 0,'22'0'79,"-1"0"-79,0 0 15,0 0-15,0 0 16,0 0-16,1 0 0,-1 0 15,0 0-15,0 0 0,21-21 0,-20 21 16,-1 0-16,0 0 0,0 0 0,0 0 16,0-22-16,1 22 0,-1 0 0,0 0 15,0 0-15,0 0 16,0-21-16,1 21 16,-1 0-16,0 0 31,-21 21 63,0 1-94,0-1 0,0 0 15,0 0-15,-21 0 16,21 0-16,-21-21 0,21 22 15,0-1-15,0 0 0,-22 0 0,22 0 16,-21 0-16,21 1 0,-21-1 0,21 0 16,0 0-16,0 0 0,0 0 0,-21 1 15,21-1-15,0 0 0,-21 0 0,21 0 16,0 0-16,0 1 16,0-1-16,0 0 0,0 0 15,0 0-15,0 0 0,0 1 16,0-1-16,0 0 31,0 0 16,-21-21-31</inkml:trace>
  <inkml:trace contextRef="#ctx0" brushRef="#br1" timeOffset="144210.71">25294 2371 0,'0'21'16,"0"0"-1,0 0 1,0 0-1,0 1 1,0-1 0,0 0-1,0 0-15,0 0 16,0 0 0,0 1-1,21-22 1,-21 21-16,0-42 125,0-1-125,0 1 15,0 0 1,-21 21-16,21-21 0,0 0 16,-21 21-16,21-21 0,0-1 15,-21 1-15,21 0 16,-21 0-16,21 0 16,0 0-16,-22 21 0,22-22 15,-21 1-15,0 0 16,21 0-16,-21 0 15,0 0-15,21-1 16,-21 22-16,-1-21 16,1 21-16,0-21 15,21 0-15,-21 21 0,0-21 0,0 21 16,-1-21-16,1 21 0,21-22 16,-21 22-16,0-21 0,0 21 15,0-21-15,-1 0 0,1 21 16,0 0-16,0-21 0,0 21 0,0 0 15,-1-21-15,1 21 0,0 0 16,0-22 0,0 22-16,0 0 0,-1-21 15,1 21-15,0 0 0,0-21 16,0 0-16,0 21 0,-1 0 16,22-21-16,-21 21 0,0 0 15,0-21-15,0 21 16,0-22-16,21 1 0,-22 21 15,1 0-15,0 0 0,21-21 0,-21 21 16,0 0-16,21-21 16,-21 21-16,-1 0 0,1-21 15,0 21-15,0 0 0,0 0 16,0-21 0,-1 21-1,1 0-15,0 0 16,0 0-1,0 0 1,0 0 15,-1 0-15,22-22 15,22 22 79,-1 0-110</inkml:trace>
  <inkml:trace contextRef="#ctx0" brushRef="#br1" timeOffset="145198.78">24299 1524 0,'0'-21'62,"-21"21"-15,0 0-47,0 0 0,0 0 16,-1 21-16,1-21 15,0 0-15,0 0 0,0 21 16,0-21-16,-1 0 0,1 21 16,0-21-16,0 0 0,0 0 15,21 22-15,-21-22 0,-1 0 16,1 0-16,0 0 0,21 21 16,-21-21-16,0 0 15,0 0-15,-1 0 16,1 0-1,21 21 64,0 0-64,0 0 16,0 0-31,0 1 16,21-22-16,-21 21 0,22 0 0,-1-21 16,-21 21-16,0 0 0,21-21 15,0 21-15,-21 1 0,21-1 0,0 0 16,-21 0-16,22 0 0,-1 0 16,-21 1-16,21-1 15,-21 0-15,21-21 0,-21 21 16,21 0-16,-21 0 0,0 1 15,21-22-15,-21 21 0,22-21 0,-22 21 16,21 0 0,0-21 62</inkml:trace>
  <inkml:trace contextRef="#ctx0" brushRef="#br1" timeOffset="150234.08">16319 1016 0,'0'0'0,"-21"0"0,0 0 16,0 0-1,0 0 1,0 0 0,-1-21-1,44 21 48,-1 0-63,0 0 0,0 0 0,21 0 15,-20 0-15,20 0 0,0 0 16,1 0-16,-1 0 0,0 0 0,1 0 16,-1 0-16,0 0 0,-21 0 0,22 0 15,-1-21-15,-21 21 0,22 0 0,-22 0 16,0 0-16,0 0 15,0 0-15,0 0 0,1 0 0,-44 0 79,1 0-79,21 21 15,-21-21-15,0 0 0,0 0 16</inkml:trace>
  <inkml:trace contextRef="#ctx0" brushRef="#br1" timeOffset="150762.08">16722 995 0,'0'-21'15,"0"42"32,0 0-31,0 0-16,0 0 15,0 1-15,0-1 16,0 0-16,0 0 0,0 0 16,0 0-16,0 1 0,0-1 0,0 0 15,0 0-15,0 0 0,0 0 0,0 1 16,0-1-16,0 21 0,0-21 0,0 0 15,0 1-15,0-1 0,0 0 0,21 0 16,-21 0-16,0 0 0,21 1 16,-21-1-16,0 0 0,0 0 0,21 0 15,-21 0-15,0 1 16,0-1-16,0 0 16,-21-21-16,0 0 15,0 0-15,-1 21 0,-20-21 16,21 0-16,0 0 0,0 0 0,-1 0 15,-20 0-15,21 0 0,0 0 0,0 0 16,-22-21-16,22 21 0,0 0 0,0 0 16,0-21-16,-1 21 15,1 0-15,0 0 16,21-21-16,-21 21 0,21-22 47,21 1-47,0 21 15,0-21-15,1 21 16,-1-21-16</inkml:trace>
  <inkml:trace contextRef="#ctx0" brushRef="#br1" timeOffset="151390.71">17399 1164 0,'0'0'0,"0"-42"15,0 21 1,0 0-16,0-1 0,-21 1 16,0 21-1,-1 0-15,1 0 0,0 0 16,0 0-16,0 0 0,0 21 15,-1-21-15,1 22 0,0-1 0,0 0 16,21 0-16,-21-21 0,0 21 0,-1 0 16,22 1-16,0-1 0,-21 0 15,21 0-15,-21 0 0,21 0 16,0 1-16,0-1 0,0 0 16,21-21 15,0 0-31,-21 21 0,22-21 0,-1 0 15,0 0-15,0 0 0,0 0 0,0 0 16,1 0-16,-1 0 0,0 21 0,0-21 16,0 0-16,0 0 15,1 21-15,-22 1 0,21-22 16,0 21-16,-21 0 16,0 0-16,0 0 15,-21 0-15,0-21 0,-1 22 16,1-1-16,0-21 15,0 0-15,0 21 0,0-21 0,-1 0 16,1 21-16,0-21 0,0 0 16,0 0-16,0 21 0,-1-21 15,1 0-15,0 0 0,0 0 16,0 0 0,0 0-1,21-21 32</inkml:trace>
  <inkml:trace contextRef="#ctx0" brushRef="#br1" timeOffset="151950.4">17843 1185 0,'0'0'16,"-21"0"-16,0 0 15,0 0-15,0 0 16,0 22-16,-1-1 15,22 0-15,-21 0 0,21 0 16,0 0-16,-21 1 0,0-1 0,21 0 16,-21 0-16,21 0 0,0 0 0,0 1 15,0-1-15,0 0 0,0 0 16,0 0-16,0 0 0,0 1 16,21-1-1,0-21-15,0 0 0,0 0 16,1 0-16,-1 0 0,0 0 15,0-21-15,0 21 0,0-22 16,1 22-16,-1-21 16,0 0-16,0 21 0,0-21 0,0 0 15,1 0-15,-22-1 0,0 1 0,21 0 16,-21 0-16,0 0 0,0 0 0,0-1 16,0 1-16,0 0 15,0 0-15,-21 21 0,-1 0 0,22-21 16,-21 21-16,0 0 0,0 0 15,0 0-15,0 0 0,-1 0 16,22 21 0,0 0-1,22-21 1,-1 0 0</inkml:trace>
  <inkml:trace contextRef="#ctx0" brushRef="#br1" timeOffset="152258.26">18309 1164 0,'0'0'0,"-21"21"31,21 1-31,-21-22 16,21 21-16,0 0 0,-21 0 0,21 0 15,0 0-15,0 1 0,-22 20 16,22-21-16,0 0 0,-21 0 0,21 1 16,0-1-16,0 21 0,0-21 0,0 0 15,-21-21-15,21 22 0,0-1 16,0 0-16,0 0 0,0 0 16,0-42 15,21 21-16,-21-21-15</inkml:trace>
  <inkml:trace contextRef="#ctx0" brushRef="#br1" timeOffset="152559.08">18288 1207 0,'21'0'15,"-21"21"1,21 0-16,-21 0 16,21 0-16,-21 0 15,22 1-15,-1-1 0,-21 0 0,21-21 16,-21 21-16,21 0 0,0 0 16,-21 1-16,21-22 0,1 21 0,-22 0 15,21 0-15,0-21 16,0 21-16,0 0 15,0-21-15,1 0 32,-1-21-17,-21 0 1</inkml:trace>
  <inkml:trace contextRef="#ctx0" brushRef="#br1" timeOffset="152850.21">18881 1058 0,'-22'0'32,"22"22"-32,-21-1 0,21 0 15,-21 0-15,21 21 0,-21-20 0,0-1 16,21 0-16,0 21 0,-21-21 0,21 1 15,-22-1-15,22 21 0,-21-21 16,21 0-16,0 1 0,0-1 16,-21 0-16,21 0 0,0 0 15,-21-21 1,21 21-16</inkml:trace>
  <inkml:trace contextRef="#ctx0" brushRef="#br1" timeOffset="153710.52">19473 1122 0,'0'0'0,"0"-21"15,0 42 32,-21 0-47,21 0 0,-21 0 16,21 1-16,0 20 0,0-21 0,0 0 16,-21 0-16,21 22 0,-21-22 15,21 0-15,0 0 0,-22 0 0,22 1 16,0-1-16,0 0 0,0 0 0,0 0 15,0 0-15,0 1 16,22-22 15,-1 0-31,0 0 0,-21-22 0,21 22 16,0-21-16,0 21 0,1-21 0,-22 0 16,21 21-16,0-21 0,0 0 0,-21-1 15,21 22-15,0-21 0,-21 0 16,0 0-16,22 21 0,-22-21 0,21 0 15,-21 42 1,0 0 0,0 0-16,0 0 15,0 0-15,0 1 0,0-1 16,0 0-16,0 0 16,0 0-1,21-21-15,0 0 0,0 0 0,0 0 16,1 0-16,-1 0 0,0 0 15,0 0-15,21 0 0,-20 0 16,-1-21-16,0 0 0,0 21 16,0-21-16,0 0 0,-21-1 0,0 1 15,22 0-15,-22 0 0,21 0 16,-21-22-16,0 22 0,0-21 0,0 21 16,0-22-16,0 22 0,0 0 0,0 0 15,-21 0-15,-1 0 0,1 21 31,0 0-31,0 0 0,0 0 16,21 21 0,-21-21-16,21 21 0,0 0 15,0 0-15,0 0 16,0 1-16,21-22 16,0 21-16,0-21 0</inkml:trace>
  <inkml:trace contextRef="#ctx0" brushRef="#br1" timeOffset="154042.39">20405 1249 0,'0'0'0,"-22"0"31,22 21-16,-21 0-15,21 0 16,0 1-16,0-1 16,0 0-16,0 0 0,-21 0 15,21 0-15,0 1 16,0-1-16,-21-21 16,21 21-16,0 0 15,0-42 32,0 0-31,0 0-16,21 21 0,-21-22 15</inkml:trace>
  <inkml:trace contextRef="#ctx0" brushRef="#br1" timeOffset="154278.25">20341 1101 0,'0'0'16,"0"-21"-1,-21 21 1,21-22-16,21 22 78,0 22-78,0-22 16</inkml:trace>
  <inkml:trace contextRef="#ctx0" brushRef="#br1" timeOffset="154793.95">20595 1249 0,'21'0'47,"0"0"-32,1 0-15,-1 0 16,-21 21-1,21 0-15,-21 0 0,21 1 16,-21-1-16,0 0 0,21 0 16,-21 0-16,0 0 0,0 1 15,0-1-15,0 0 16,0 0-16,-21-21 16,21-21 30,0 0-30,0 0-16,0-1 0,0 1 16,0 0-16,0 0 0,0 0 15,21 21-15,0-21 0,-21-1 16,0 1-16,22 0 0,-1 0 0,-21 0 16,21 0-16,0-1 0,0 1 15,0 21-15,-21-21 16,22 21-16,-1 0 15,0 0 1,-21 21 0,21-21-16,-21 21 15</inkml:trace>
  <inkml:trace contextRef="#ctx0" brushRef="#br1" timeOffset="155202.37">20997 1334 0,'21'0'16,"1"0"-16,-1 0 15,0 0-15,0 0 16,0 0-16,0 0 0,-21-22 16,22 22-16,-1-21 0,0 21 0,-21-21 15,21 21-15,-21-21 0,21 0 0,-21 0 16,0-1-1,-21 22 17,0 0-32,0 0 0,21 22 15,-21-1-15,-1-21 0,1 21 16,21 0-16,0 0 0,-21-21 0,21 21 16,-21 1-16,21-1 0,0 0 0,0 0 15,0 0 1,0 0-16,21-21 15,0 22-15,0-22 0,1 0 16,-1 0-16,0 0 0,0 0 16,0 0-16,0 0 0,1 0 0,-1 0 15,0 0 1,0 0-16,0-22 0,0 22 16,-21-21-16</inkml:trace>
  <inkml:trace contextRef="#ctx0" brushRef="#br1" timeOffset="155826.01">22288 931 0,'0'0'0,"0"-42"16,-21 21-16,21 42 47,0 0-47,0 22 15,0-22-15,0 21 0,21 0 0,-21 1 16,0-1-16,0 0 0,0 1 0,0-1 16,0 0-16,0 1 0,0-1 15,0 0-15,0 1 0,0-22 0,0 21 16,0-21-16,0 1 0,0-1 0,0 0 15,0 0-15,0 0 0,0 0 16,0-42 31,-21 21-47,21-21 0,0 0 0,0 0 16,0 0-16</inkml:trace>
  <inkml:trace contextRef="#ctx0" brushRef="#br1" timeOffset="156162.81">22098 974 0,'0'-21'15,"0"42"-15,0-64 0,0 22 0,0 0 16,0 0-16,0 0 0,0-22 0,0 22 16,21 0-16,0 0 0,0 21 0,-21-21 15,22 0-15,-1-1 0,0 22 16,21 0-16,-21-21 0,1 21 0,-1 0 15,21 0-15,-21 0 0,0 0 0,1 21 16,-1-21-16,0 22 0,0 20 0,-21-21 16,0 0-16,0 22 0,0-1 15,0-21-15,0 21 0,0 1 0,-21-22 16,21 0-16,-21 21 0,0-20 0,-1-1 16,1 0-16,0 0 0,0 0 15,0 0-15,0-21 0,21 22 16,-22-22-16,22 21 0,0 0 47</inkml:trace>
  <inkml:trace contextRef="#ctx0" brushRef="#br1" timeOffset="156586.33">22500 1249 0,'21'0'31,"0"0"-15,1 0-16,-1 0 16,0 0-16,0 0 0,0 21 15,0 0-15,-21 0 0,0 1 0,22-22 16,-22 21-16,0 0 0,21 0 15,-21 0-15,0 0 0,0 1 0,0-1 16,0 0-16,0 0 0,0 0 16,-21-21-16,21 21 15,0-42 32,0 0-47,0 0 0,0 0 16,21 0-16,-21-1 15,21 1-15,-21 0 0,21 0 0,0 0 16,-21 0-16,0-1 0,21 1 0,1 0 16,-1 21-16,-21-21 0,21 21 15,0 0 1,0 0-16,0 0 16,1 0-16,-1 0 15</inkml:trace>
  <inkml:trace contextRef="#ctx0" brushRef="#br1" timeOffset="157022.07">23156 1270 0,'-21'0'16,"0"0"-1,0 0-15,0 0 16,21 21-16,-22 0 0,22 1 15,-21-1-15,21 0 0,0 0 16,-21 0-16,21 0 0,0 1 16,0-1-16,0 0 15,0 0-15,21-21 0,0 21 0,1-21 16,-1 0-16,0 21 16,0-21-16,0 0 0,0 0 15,1 0-15,-1 0 0,0 0 16,0-21-16,-21 0 0,21 21 0,0-21 15,-21 0-15,0 0 16,22-1-16,-22 1 0,0 0 0,0 0 16,0 0-16,0 0 0,0-1 0,0 1 15,-22 0-15,22 0 16,-21 21-16,0 0 0,0 0 16,0 0-1,0 0-15,-1 0 16</inkml:trace>
  <inkml:trace contextRef="#ctx0" brushRef="#br1" timeOffset="157350.4">23622 699 0,'0'0'16,"-21"0"-1,21 21 1,-21 0-16,21 0 0,-22 0 16,22 22-16,0-22 0,0 21 0,-21 0 15,21 1-15,-21-22 0,21 21 0,0 1 16,0-1-16,0 0 15,0-21-15,-21 22 0,21-22 0,0 0 0,-21 0 16,21 22-16,0-22 0,0 0 16,0 0-16,0 0 15,0 0 1,0-42 15,21 21-31,0-21 0</inkml:trace>
  <inkml:trace contextRef="#ctx0" brushRef="#br1" timeOffset="157766.16">23791 1143 0,'-21'21'31,"21"0"-31,0 1 16,-21-1-16,21 0 0,0 0 15,-21 0-15,21 0 16,0 1-16,0-1 16,21-21-1,0 0-15,0 0 16,0 0-16,1 0 0,-1 0 16,0 0-16,0-21 15,0 21-15,-21-22 0,21 1 16,-21 0-16,0 0 0,22 0 0,-22 0 15,0-1-15,0 1 16,0 0-16,0 0 16,-22 21-16,1 0 0,0 0 15,0 0-15,0 0 16,0 0-16,-1 0 16,22 21-16,-21-21 15,21 21-15,-21-21 0,21-21 47</inkml:trace>
  <inkml:trace contextRef="#ctx0" brushRef="#br1" timeOffset="158038">23410 974 0,'0'0'0,"21"0"32,1 0-17,-1 0-15,0 0 0,0 0 16,0 0-16,0 0 0,1 0 0,20 0 16,-21 0-16,0 0 0,0 0 0,1 0 15,-1-21-15,0 21 16,0 0-16,0 0 15,0 0 1,1 0 0,-1 0-16</inkml:trace>
  <inkml:trace contextRef="#ctx0" brushRef="#br1" timeOffset="158410.09">24342 1016 0,'0'0'0,"0"-21"16,0 0-1,-22 21 1,1 0-1,0 21-15,0 0 0,0 0 16,0 0 0,-1 1-16,22-1 0,-21 0 0,0 0 15,21 0-15,0 22 0,0-22 0,-21-21 16,21 21-16,0 0 0,0 0 0,0 0 16,0 1-16,0-1 15,0 0-15,0 0 16,21-21-1,0 0-15,0 0 16,1 0-16,-1 0 16,0 0-16,0 0 0</inkml:trace>
  <inkml:trace contextRef="#ctx0" brushRef="#br1" timeOffset="159270.65">24638 1164 0,'0'0'0,"0"-21"16,0 0-16,-21 21 15,0 0-15,-1 0 16,1 0-16,0 0 16,0 0-16,21 21 0,-21-21 15,0 21-15,21 0 0,-22 1 16,1-1-16,0 0 15,21 0-15,0 0 0,0 0 0,-21-21 16,21 22-16,0-1 0,0 0 16,0 0-16,21-21 31,0 0-31,0 0 16,1 0-16,-1-21 15,0 21-15,0-21 0,0 0 16,0-1-16,-21 1 0,22 21 15,-22-21-15,21 0 0,0 0 16,-21 0-16,0-1 0,21 22 16,-21 22 15,-21-1-15,21 0-16,-21-21 0,21 21 15,0 0-15,0 0 0,0 1 16,0-1-16,0 0 15,21-21 1,0 0 0,0 0-16,0 0 0,1 0 15,-1 0-15,0-21 16,0 21-16,-21-21 0,21 21 16,0-22-16,1 1 0,-1 0 0,-21 0 15,21 0-15,0 0 0,-21-1 0,21-20 16,-21 21-16,21-21 0,1 20 15,-22-20-15,0 21 0,0-21 0,21 20 16,-21 1-16,0-21 0,0 21 0,0 0 16,0-1-16,-21 22 31,21 22-31,0-1 16,-22 0-16,1 0 0,0 0 0,21 22 15,-21-22-15,21 21 0,-21-21 16,21 22-16,-21-22 0,21 21 15,0-21-15,0 0 0,0 1 0,0-1 16,0 0-16,0 0 0,0 0 0,0 0 16,0 1-16,0-1 15,21-21-15,0 21 16,0-21-16,0 0 16,0 0-16,1 0 15,-1 0-15,0-21 16,-21 0-1,21-1 1</inkml:trace>
  <inkml:trace contextRef="#ctx0" brushRef="#br1" timeOffset="160977.82">8170 14161 0,'21'0'31,"1"0"-31,-1 0 16,0 0-16,0 0 0,21 0 15,-20 0-15,-1 0 0,0 0 0,21 0 16,-21 0-16,22 0 0,-1 0 0,0 0 15,1-22-15,-22 22 0,21 0 0,1 0 16,-22 0-16,0 0 0,0 0 16,0 0-16,0 0 0,1-21 15,-44 21 17,1 0-32,0 0 15,0 0-15,0 0 0,0 0 16</inkml:trace>
  <inkml:trace contextRef="#ctx0" brushRef="#br1" timeOffset="161466.17">8509 14182 0,'0'21'16,"0"0"0,0 0-1,0 0-15,0 1 0,0-1 16,0 0-16,0 0 0,0 0 16,21 22-16,-21-22 0,21 0 15,-21 0-15,21 21 0,-21-20 0,0-1 16,22 0-16,-1 21 0,-21-21 0,0 1 15,0-1-15,21 0 0,-21 21 0,0-21 16,0 1-16,0-1 0,0 0 16,0 0-16,0 0 15,0 0-15,-21 1 0,0-22 16,-1 21-16,1-21 0,0 0 0,0 21 16,-21-21-16,20 0 0,1 0 0,0 0 15,0 0-15,0 0 0,-22 0 0,22 0 16,0 0-16,0 0 0,0 0 15,0-21-15,-1 21 0,22-21 16,-21-1-16,0 22 16,21-21-1,0 0 1,21 21 0,0-21-16,1 21 15,-1-21-15</inkml:trace>
  <inkml:trace contextRef="#ctx0" brushRef="#br1" timeOffset="162070.56">9271 14393 0,'0'0'0,"0"-21"0,21 21 0,-21-21 16,0 0-16,0 0 0,0 0 15,0-1 1,0 1 0,-21 21-16,0 0 15,0 0-15,-1 0 0,1 0 16,0 21-16,0 1 0,0-1 16,0-21-16,-1 21 0,1 0 0,0 0 15,0 0-15,21 1 0,-21-1 0,21 21 16,-21-21-16,21 0 0,0 1 15,0-1-15,0 0 16,21 0 0,0-21-16,-21 21 0,21-21 0,0 0 15,0 0-15,1 0 0,-1 21 0,0-21 16,0 0-16,0 0 0,0 0 0,1 0 16,-1 22-16,0-1 0,0-21 15,0 0-15,-21 21 0,21-21 0,-21 21 16,0 0-16,0 0 15,0 1-15,0-1 16,0 0-16,-21-21 0,0 21 16,0-21-16,0 0 0,0 21 15,-1-21-15,1 0 0,0 21 0,-21-21 16,21 0-16,-1 0 0,1 0 16,0 0-16,0 0 0,0 0 0,-22 0 15,22 0-15,0 0 0,0 0 16,0 0-16,0 0 0,-1-21 15,22 0 32,22 21-47,-22-21 16,21 21-16,0-21 16</inkml:trace>
  <inkml:trace contextRef="#ctx0" brushRef="#br1" timeOffset="162621.75">9715 14288 0,'0'-22'0,"0"44"0,0-65 15,0 22 1,-21 21 15,21 21-31,-21-21 16,21 21-16,-21 1 0,21 20 15,0-21-15,0 0 0,-21 22 16,21-22-16,0 21 0,-21 0 0,21-20 16,0 20-16,0-21 0,0 21 0,0-20 15,0-1-15,0 21 0,0-21 0,0 0 16,0 1-16,0-1 0,21 0 15,0-21-15,0 21 16,0-21-16,0 0 0,1 0 0,-1 0 16,0 0-16,0 0 0,0-21 0,0 21 15,1-21-15,-1 0 0,21-1 16,-21 22-16,0-21 0,1 0 0,-22 0 16,21 0-16,-21 0 0,0-1 15,0-20-15,0 21 0,0 0 0,0-22 16,0 22-16,-21-21 0,-1 21 0,1-22 15,21 22-15,-42 0 0,21 0 0,0 0 16,-1 0-16,1-1 0,0 22 16,0 0-16,0 0 0,0 0 0,-1 0 15,1 0-15,0 0 0,0 22 16,0-1-16,21 0 0,0 0 16,0 0-16,0 0 15,0 1-15,0-1 16,21-21-16,0 0 0,0 0 15,0 0-15</inkml:trace>
  <inkml:trace contextRef="#ctx0" brushRef="#br1" timeOffset="162978.24">10477 14266 0,'0'0'0,"-21"0"15,0 0 1,0 0-16,0 22 16,21-1-16,0 0 15,-21 0-15,21 0 0,0 0 0,-22 22 16,22-22-16,0 0 0,0 21 0,0-20 16,0-1-16,0 21 0,-21-21 0,21 0 15,0 22-15,-21-22 0,21 0 16,0 0-16,0 0 0,-21 1 0,21-1 15,0 0-15,-21 0 0,21 0 16,0 0-16,0 1 16,0-44 31,0 1-32,0 0-15,0 0 0,0 0 0,0 0 16</inkml:trace>
  <inkml:trace contextRef="#ctx0" brushRef="#br1" timeOffset="163314.05">10308 14393 0,'0'-21'0,"0"42"0,0-63 16,0 21-16,0 0 0,21 21 47,0 0-47,-21 21 15,22 0-15,-1 0 0,0 0 0,-21 1 16,21 20-16,0-21 0,-21 0 0,21 22 16,1-22-16,-22 0 0,21 21 0,0-21 15,-21 1-15,21-1 0,-21 21 16,21-21-16,0-21 0,-21 21 0,22 1 16,-22-1-16,0 0 0,21-21 0,-21 21 15,21 0-15,-21 0 16,21-21 46,-21-21-62,21 0 0,-21 0 16,0 0-16,21 0 0</inkml:trace>
  <inkml:trace contextRef="#ctx0" brushRef="#br1" timeOffset="163658.84">10985 14309 0,'0'0'0,"0"-21"0,22-22 15,-22 22-15,0 0 16,-22 21 15,1 0-31,0 21 16,21 0-16,-21 0 0,21 22 15,-21-22-15,21 21 0,-21 1 0,21-22 16,0 21-16,0 0 0,-22 1 0,22-1 16,-21-21-16,21 22 0,-21-1 15,21-21-15,-21 0 0,21 0 0,0 1 16,0-1-16,0 0 0,0 0 0,0 0 16,0 0-16,0 1 31,21-44 0,-21 1-31,21 21 0,0-21 0,1 0 16,-1 0-16,0-22 0</inkml:trace>
  <inkml:trace contextRef="#ctx0" brushRef="#br1" timeOffset="164206.04">12382 13843 0,'22'-21'0,"-44"42"0,44-63 0,-22 21 16,0-1-16,0 1 0,0 0 15,0 0-15,0 0 0,0 0 0,0-1 16,0 1-1,-22 21-15,1 0 0,0 0 16,0 0-16,0 21 16,-22-21-16,22 22 0,0-1 0,0 21 15,0-21-15,-22 22 0,22-22 0,0 21 16,-21 0-16,21 22 0,-1-22 0,-20 1 16,21-1-16,0 21 0,-22 1 15,22-22-15,0 22 0,0-1 16,0-20-16,0 20 0,21-21 0,0 22 15,-22-22-15,22 1 0,0-1 0,0 0 16,0 1-16,0-22 0,0 21 0,0 0 16,0-20-16,0-1 0,0 21 0,22-21 15,-22 0-15,21 1 0,0-1 16,0 0-16,0 0 0,22 0 0,-22-21 16,21 21-16,-21-21 0,22 0 15,-1 0-15,-21 0 0,21 0 0,1 0 16,-22 0-16,21 0 0,1 0 0,-22 0 15,0 0-15,21 0 0,-21 0 0,1-21 16,-1 21-16,0 0 0,0-21 16,0 0-16,0 21 0,1 0 0,-22-21 15,21 21-15,-21-21 16,21 21-16,-21-22 0,0 1 16,0 0-16</inkml:trace>
  <inkml:trace contextRef="#ctx0" brushRef="#br1" timeOffset="165262.44">12975 14034 0,'21'0'16,"0"0"-1,1 0-15,20 0 0,-21 0 16,0 0-16,22 0 0,-22 0 16,21 0-16,0 0 0,-20 0 15,20 0-15,-21 0 0,0-22 0,0 22 16,22 0-16,-22 0 0,0 0 16,-42 0 15,0 0-31,0 0 15,-1 0-15,1 0 0,0 0 16,0 0-16,0 0 0,0 0 31,21 22-31,-22-22 16,22 21 0,0 0-1,0 0 1,0 0-16,0 0 15,0 1-15,0-1 0,0 0 16,0 0-16,0 0 0,0 22 0,0-22 16,0 0-16,0 21 0,0-21 0,0 22 15,0-1-15,0-21 0,22 22 0,-22-22 16,0 0-16,0 21 0,0-21 16,0 1-16,0-1 0,0 0 0,0 0 15,0 0-15,0 0 0,0 1 0,-22-22 16,1 21-16,0-21 15,0 21-15,0-21 0,0 0 0,-22 0 16,22 0-16,0 0 0,0 0 16,0 0-16,-1 0 0,1 0 0,0 0 15,0-21-15,0 21 0,0-21 0,-1 21 16,22-22-16,-21 22 0,21-21 0,0 0 16,0 0-1,0 0 1,21 21-16,1-21 0,-1 21 15,0-22-15,0 22 0,0 0 0,0-21 16</inkml:trace>
  <inkml:trace contextRef="#ctx0" brushRef="#br1" timeOffset="165798.45">13674 14372 0,'0'0'0,"0"-21"15,0 0-15,-22 21 32,1 0-17,0 0-15,21 21 0,-21 0 16,0-21-16,21 43 0,-21-22 0,21 0 16,0 0-16,0 21 0,0-20 15,0-1-15,0 0 0,0 21 16,0-21-16,0 1 0,0-1 0,0 0 15,0 0-15,0 0 0,21-21 16,0 0-16,0 0 0,0 0 16,0 0-16,1 0 15,-1 0-15,-21-21 0,21 21 16,-21-21-16,21 0 0,-21 0 0,21 21 16,-21-22-16,0 1 0,0-21 0,0 21 15,0 0-15,0-1 0,0 1 0,0-21 16,0 21-16,0 0 0,0-1 15,0 44 17,0-1-32,0 0 0,0 0 15,0 0-15,0 0 0,0 1 0,21-1 16,-21 0-16,0 0 0,22 0 0,-22 0 16,0 1-16,21-1 15,0-21-15,-21 21 0,21-21 16,0 0-16,0 0 15,1 0-15,-1 0 16,0 0-16,0-21 16,-21 0-16,21 21 0,-21-22 15,0 1-15</inkml:trace>
  <inkml:trace contextRef="#ctx0" brushRef="#br1" timeOffset="166046.32">14076 14330 0,'0'21'0,"0"-42"0,0 0 0,0 0 0,0-1 15,0 1 1,0 42 0,0 1-16,0-1 15,0 0-15,0 0 0,0 0 0,0 0 16,0 1-16,21 20 0,-21-21 0,0 0 16,0 0-16,0 1 15,0-1-15,0 0 0,21 0 0,-21 0 16,0 0-16,0 1 15,0-1-15,21-21 16,0-21 0,1-1-1</inkml:trace>
  <inkml:trace contextRef="#ctx0" brushRef="#br1" timeOffset="166306.48">14436 14309 0,'0'0'0,"0"-21"16,-22 21 0,1 0-16,0 0 15,0 0-15,0 0 0,0 21 16,-1 0-16,1 0 0,0 0 16,21 0-16,-21 1 0,0 20 0,21-21 15,0 0-15,-21 0 0,21 1 16,-22-1-16,1 0 0,21 0 0,0 0 15,0 0-15,0 1 0,0-1 16,21-21 0,1 0-1,-1-21-15,0-1 16</inkml:trace>
  <inkml:trace contextRef="#ctx0" brushRef="#br1" timeOffset="166754.21">14732 14351 0,'0'0'0,"0"-21"0,0 0 15,0 0-15,-21 21 16,0 0 0,-1 0-1,1 21-15,21 0 0,0 0 0,-21 0 16,0 0-16,21 1 0,-21-1 15,21 0-15,0 0 0,0 21 0,0-20 16,0-1-16,0 0 0,0 0 16,0 0-16,0 0 15,21-21 1,0 0 0,-21-21-16,21 21 0,0-21 0,-21 0 15,22 0-15,-1 0 16,-21-1-16,21 1 0,-21 0 0,0 0 0,21 0 15,-21 0-15,0-1 0,21 22 16,-21 22 0,0-1-1,0 0-15,0 0 0,0 0 16,0 0-16,0 1 0,0-1 0,0 0 16,21 0-16,1 0 0,-22 0 15,21-21-15,0 22 0,0-22 16,0 0-16,0 0 0,1 0 15,-1 0-15,0 0 0</inkml:trace>
  <inkml:trace contextRef="#ctx0" brushRef="#br1" timeOffset="167674.18">16298 13991 0,'43'-21'15,"-22"0"-15,0 21 16,0-21-16,0 0 0,0-1 16,-21 1-16,22 21 15,-22-21-15,0 0 0,0 0 16,-22 0-1,1 21-15,0 0 0,0 0 0,0 0 16,0 0-16,-1 0 0,1 0 16,0 0-16,0 0 0,0 21 15,0 0-15,-1 0 0,1 0 16,21 0-16,-21-21 0,21 22 0,0-1 16,0 0-16,0 0 0,0 0 0,0 0 15,0 1-15,0-1 0,0 0 16,21 0-16,0 0 0,1 0 0,-1 1 15,0-22-15,0 21 0,0 0 0,0 0 16,1 0-16,-1-21 0,0 21 0,0 1 16,0-1-16,0 0 0,1 0 15,-22 0-15,21 0 0,-21 1 16,0-1-16,0 0 0,-21 0 16,-1-21-16,1 21 0,0 0 15,0-21-15,-21 22 0,20-22 0,1 0 16,-21 21-16,21-21 0,0 0 0,-22 0 15,22 0-15,0 0 0,0 0 16,0 0-16,-1 0 0,1-21 16,0-1-16,0 1 0,0 0 15,21 0-15,-21 0 0,-1 0 0,22-1 16,0 1-16,0 0 0,-21 0 0,21 0 16,0 0-16,0-1 15,-21 22-15,21-21 0,21 21 31,0 0-31,1 0 16,-1 0-16,21 0 0,-21 0 0,0 0 16,1 21-16,20-21 0,-21 0 15,21 22-15,-20-22 0</inkml:trace>
  <inkml:trace contextRef="#ctx0" brushRef="#br1" timeOffset="167978.14">16722 14245 0,'0'0'0,"0"-21"15,0 0-15,0 0 16,0 0-16,0-1 16,-22 22-1,1 0-15,0 0 16,0 0-16,21 22 16,-21-22-16,21 21 0,-21 0 15,21 0-15,0 0 0,0 0 0,0 22 16,0-22-16,0 21 0,0-21 0,0 1 15,0 20-15,0-21 0,0 0 0,21 0 16,-21 1-16,21-1 0,-21 0 0,21 0 16,0 0-16,0-21 15,1 0-15,-1 0 16,0 0-16,0 0 16,0 0-16,0-21 0,1 21 0,-22-21 15,21 0-15,0 0 0,0-1 0,0 1 16</inkml:trace>
  <inkml:trace contextRef="#ctx0" brushRef="#br1" timeOffset="168378.42">17018 14245 0,'0'-21'0,"21"21"63,0 0-63,0 21 15,1 0-15,-1 1 0,-21-1 16,0 0-16,21 0 0,0 0 0,-21 0 16,0 1-16,0-1 0,0 0 0,0 0 15,0 0-15,0 0 0,0 1 16,0-1-16,0 0 0,0 0 16,0-42 30,0 0-46,0 0 0,0-1 16,0 1-16,0 0 16,0-21-16,0 21 0,0-1 15,0 1-15,0-21 0,21 21 0,-21 0 16,21-1-16,1 1 0,-1 0 16,0 21-16,0 0 15,0 0-15,0 0 16,1 0-16,-1 0 15,0 0-15</inkml:trace>
  <inkml:trace contextRef="#ctx0" brushRef="#br1" timeOffset="168642.27">17568 14224 0,'0'21'62,"0"0"-62,0 1 0,0-1 16,0 0-16,0 0 0,0 0 0,0 0 15,0 1-15,0-1 16,0 0-16,0 0 0,0 0 16,0 0-1,0-42 16,0 0-15,0 0-16</inkml:trace>
  <inkml:trace contextRef="#ctx0" brushRef="#br1" timeOffset="168838.16">17547 14055 0,'0'0'0,"0"-21"0,-21 21 0,21-22 16,-21 22-1,42 0 64,0 0-79,-21 22 15</inkml:trace>
  <inkml:trace contextRef="#ctx0" brushRef="#br1" timeOffset="169177.95">17801 14161 0,'0'0'0,"0"21"0,0 0 0,0 0 16,0 0-16,0 0 0,0 1 15,0-1-15,0 21 0,0-21 16,0 22-16,21-1 0,-21 0 0,21-21 15,-21 22-15,0-1 0,0 0 0,0 1 16,0-22-16,22 21 0,-22 1 0,0-1 16,0 0-16,0-21 0,0 22 0,0-1 15,0 0-15,0-20 0,0 20 16,0 0-16,0-21 0,0 22 0,0-22 16,0 0-16,0 0 0,0 0 0,0 1 15,0-1-15,0 0 16,0-42 15,0 0-15,0-1-16,0 1 0,21-21 15,-21 21-15,0-22 0,0 22 0</inkml:trace>
  <inkml:trace contextRef="#ctx0" brushRef="#br1" timeOffset="169477.79">17886 14478 0,'0'212'15,"0"-424"-15,0 170 0,0 21 0,0-22 0,0 22 0,0 0 16,0 0-16,21 0 16,-21-1-16,21 1 0,-21 0 0,21 21 15,0 0-15,-21-21 0,22 21 0,-1 0 16,0 0-16,0 0 0,-21 21 16,0 0-16,21 0 0,-21 1 0,21-1 15,-21 0-15,0 0 0,0 0 0,0 22 16,0-22-16,0 0 0,0 0 15,-21 0-15,0 0 0,0 1 0,0-1 16,0 0-16,-1 0 0,1-21 16,21 21-16,-21-21 0,21 21 15,-21-21-15,21-21 47,0 0-47,21 0 0,0 21 16</inkml:trace>
  <inkml:trace contextRef="#ctx0" brushRef="#br1" timeOffset="169766.63">18436 14055 0,'0'0'16,"0"21"30,0 0-46,0 0 0,0 22 16,-21-22-16,21 0 0,-21 21 0,21-21 16,-21 22-16,21-22 0,0 21 0,0-21 15,-22 22-15,22-22 0,-21 21 16,21-21-16,0 1 0,0-1 0,0 0 16,0 0-16,0 0 0,0 0 0,0 1 15,21-22 1,1 0-1,-22-22-15,21 22 0,-21-21 16,21 0-16</inkml:trace>
  <inkml:trace contextRef="#ctx0" brushRef="#br1" timeOffset="169970.51">18309 14309 0,'0'-21'15,"21"21"1,0 0-16,1-22 0,-1 22 16,0 0-16,0 0 0,21-21 15,-20 21-15,20 0 0,-21 0 0,21-21 16,-20 21-16,20 0 0,-21 0 16,0 0-16,-21-21 0,21 21 0,1 0 15,-22-21-15</inkml:trace>
  <inkml:trace contextRef="#ctx0" brushRef="#br1" timeOffset="170686.65">20087 14245 0,'0'-21'0,"0"42"0,0-63 0,0 21 16,0 0-16,0-1 0,0 1 0,0 0 16,0 0-16,0 0 15,-21 21-15,0 0 0,0 0 16,-1 21-1,1-21-15,21 21 0,0 0 0,-21 22 16,21-22-16,-21 0 0,21 21 0,0 1 16,0-22-16,0 21 0,-21 0 0,21 1 15,0-22-15,0 21 0,0-21 0,0 22 16,0-22-16,0 0 0,0 21 16,21-20-16,-21-1 15,21-21-15,0 0 0,0 0 0,1 0 16,-1 0-16,0 0 0,0 0 0,0 0 15,0 0-15,1-21 0,-1-1 0,0 22 16,-21-21-16,21 0 0,-21-21 16,21 21-16,-21-1 0,0-20 0,0 21 15,0-21-15,0-1 0,0 1 0,0 21 16,-21-22-16,0 22 0,21-21 0,-21 21 16,0 0-16,-1-1 0,1 22 0,21-21 15,-21 21-15,0 0 0,0 0 16,0 0-16,-1 21 15,22 1-15,0-1 16,0 0-16,0 0 0,0 0 16,0 0-16,0 1 0,0-1 15,22-21-15,-1 0 16,0 0-16</inkml:trace>
  <inkml:trace contextRef="#ctx0" brushRef="#br1" timeOffset="171606.64">20405 14076 0,'0'0'0,"0"-21"0,0 0 0,0-1 15,0 1-15,0 42 32,0 1-32,0-1 15,0 0-15,0 0 0,0 21 0,0-20 16,0 20-16,0 0 0,0 1 15,0-1-15,0 0 0,0-21 0,0 22 16,0-1-16,0-21 0,0 22 0,0-22 16,0 0-16,0 0 0,0 0 0,0 0 15,0 1-15,0-1 16,-22-21-16,1 0 16,21-21 15,0-1-31,0 1 0,0 0 15,0 0-15,21 0 0,1 0 16,-1-1-16,0 1 0,0 21 16,0-21-16,0 21 0,1 0 0,20 0 15,-21 0-15,0 0 0,0 0 0,1 0 16,-1 0-16,-21 21 0,21 0 16,-21 1-16,0-1 0,0 0 15,0 0 1,0 0-16,0 0 0,-21-21 15,0 22-15,-1-22 0,1 21 0,0-21 16,0 0-16,0 21 0,0-21 0,-1 0 16,1 0-16,0 0 0,0 0 0,0 0 15,0 0 1,42 0 15,0 0-31,0 0 16,0 0-16,0 0 0,1-21 0,-1 21 15,0 0-15,21 0 0,-21-21 16,1 21-16,20-22 0,-21 1 16,0 21-16,22-21 0,-22 0 0,0 21 15,0-21-15,0 0 0,0-1 0,1 1 16,-22 0-16,0 0 0,21 21 0,-21-21 16,0 0-16,0-1 0,0 1 15,0 0-15,0 42 47,0 0-47,0 1 0,0-1 0,0 21 16,0-21-16,0 22 0,-21-22 15,21 21-15,0-21 0,0 22 0,0-22 16,-22 21-16,22 0 0,0-20 16,0 20-16,0 0 0,-21-21 0,21 22 15,-21-1-15,21-21 0,0 22 0,0-1 16,-21 0-16,21-21 0,-21 22 0,21-22 15,0 21-15,0-21 0,0 22 16,0-22-16,0 0 0,0 0 0,0 0 16,0 1-16,0-1 0,0-42 47,0-1-47,0 1 0,0 0 15,0 0-15,0 0 0,21-22 0,0 1 16</inkml:trace>
  <inkml:trace contextRef="#ctx0" brushRef="#br1" timeOffset="171826.51">20997 14224 0,'0'0'15,"-21"0"-15,21-21 0,-21 21 0,21-21 16,-21 21-16,0 0 31,42 0 32,0 21-63</inkml:trace>
  <inkml:trace contextRef="#ctx0" brushRef="#br1" timeOffset="172196.3">21103 14478 0,'0'0'0,"21"0"0,0 0 0,1 0 16,-1 0-16,0 0 16,0 0-1,0-21-15,-21 0 0,21 0 16,-21-1-16,22 22 0,-22-21 0,0 0 15,0 0-15,0 0 0,0 0 16,-22 21 15,1 21-31,0 0 0,21 0 0,-21 0 16,0 22-16,21-22 0,-21 0 16,21 0-16,0 0 0,0 0 15,0 1-15,0-1 0,0 0 0,0 0 16,0 0-16,0 0 0,0 1 15,0-1 1,21-21-16,0 0 0,0 0 16,0 0-16,0 0 15,1-21-15,-1-1 0,0 1 16,0 21-16,0-21 0</inkml:trace>
  <inkml:trace contextRef="#ctx0" brushRef="#br1" timeOffset="172474.08">21653 14288 0,'0'-22'16,"0"44"-16,0-65 0,-21 43 31,0 0-15,0 0-16,0 0 0,21 21 0,-21 1 16,-1-1-16,22 0 0,-21 21 0,21-21 15,0 1-15,-21 20 0,21-21 16,0 0-16,0 0 0,0 22 0,0-22 15,0 0-15,0 0 0,0 0 0,0 1 16,0-1-16,0 0 16,21-21-16,0 0 0,1 0 15,-1 0-15,0 0 0,0 0 16,0 0-16,0-21 0,1 21 0,-1-21 16,0-1-16,0 22 0,0-21 15,0 0-15,1-21 0,-1 21 0</inkml:trace>
  <inkml:trace contextRef="#ctx0" brushRef="#br1" timeOffset="172757.92">22013 14076 0,'43'-64'15,"-86"213"-15,43-234 0,43 0 0,-43 64 16,-22 42 0,1 0-1,0 1-15,21-1 0,-21 21 16,0-21-16,21 0 0,0 22 0,-21-1 15,-1 0-15,22-20 0,-21 20 16,21 0-16,-21 1 0,21-1 0,0-21 16,0 21-16,0-20 0,0 20 0,0-21 15,0 0-15,0 0 0,0 1 16,0-1-16,21-21 16,0 0-16,1 0 0,-1 0 15,0 0-15,0 0 0,0-21 16,0 21-16,-21-22 0,0 1 15,22 0-15,-22 0 0,21 0 0</inkml:trace>
  <inkml:trace contextRef="#ctx0" brushRef="#br1" timeOffset="172957.8">21950 14330 0,'-21'0'0,"21"-21"31,21 21-31,0 0 16,0-21-16,0 21 16,0 0-16,-21-22 0,22 22 0,-1 0 15,0-21-15,0 0 16,0 21 0</inkml:trace>
  <inkml:trace contextRef="#ctx0" brushRef="#br1" timeOffset="173478.03">22902 13970 0,'21'0'0,"-42"0"0,42-21 15,-21 0-15,0 0 0,0-1 16,0 1-16,0 42 16,0 1-1,0-1-15,0 0 0,0 0 0,0 21 16,0-20-16,0 20 0,0 0 0,0 1 15,0-1-15,0 0 0,0 1 0,-21-1 16,21 0-16,-21-21 0,21 22 16,0-22-16,0 21 0,-21-21 0,21 1 15,-21-1-15,21 0 0,0 0 0,0 0 16,0-42 15,0 0-15</inkml:trace>
  <inkml:trace contextRef="#ctx0" brushRef="#br1" timeOffset="173754.87">22881 14034 0,'0'-43'0,"0"86"0,0-107 16,21 43-16,-21 0 0,0 0 0,0-1 16,21 22-16,1 0 0,-1 0 15,0 0-15,0 22 16,0-1-16,0 21 0,1-21 15,-1 22-15,0-22 0,0 21 0,0 0 16,0 1-16,1-1 0,-1 0 0,0-20 16,-21 20-16,0 0 0,0-21 15,21 1-15,-21 20 0,0-21 0,0 0 16,0 0-16,21 1 0,-21-1 16,0-42 15,0-1-31,21 1 15,1 0-15</inkml:trace>
  <inkml:trace contextRef="#ctx0" brushRef="#br1" timeOffset="174018.12">23453 13885 0,'0'0'0,"0"-21"0,0-21 0,0 21 15,0 0-15,0-1 0,0 44 16,-22-22-1,1 21-15,21 21 0,0-21 0,-21 0 16,0 22-16,21-22 0,0 21 16,0 1-16,0-1 0,0 0 0,0-21 15,0 22-15,0-1 0,0 0 0,-21-20 16,21 20-16,0-21 0,0 21 16,0-20-16,-21-1 0,21 0 0,0 0 15,0 0-15,0 0 16,0 1-16,0-44 31,21 22-31</inkml:trace>
  <inkml:trace contextRef="#ctx0" brushRef="#br1" timeOffset="174410.9">23643 14139 0,'0'0'0,"-21"0"31,0 22-15,21-1-16,0 0 0,-21 21 0,-1-21 16,22 1-16,-21-1 0,21 21 15,-21-21-15,21 0 0,0 22 0,0-22 16,0 0-16,0 0 0,0 0 16,21 1-16,0-22 0,1 0 15,-1 0-15,0 0 0,0 0 0,0 0 16,0 0-16,1 0 0,-1-22 15,0 22-15,0-21 0,0 0 16,0 0-16,-21 0 0,0 0 0,22-1 16,-22 1-16,0 0 0,0-21 0,0 21 15,0-1-15,0-20 0,0 21 0,0 0 16,-22 21-16,1-21 0,21-1 16,-21 22-16,0 0 0,0 0 15,0 0-15,-1 0 0,1 0 0,0 22 16,0-1-16,21 0 15,0 0 1,21-21 0,0 0-16,22 0 0</inkml:trace>
  <inkml:trace contextRef="#ctx0" brushRef="#br1" timeOffset="174714.46">24172 13970 0,'21'-21'0,"-42"42"0,42-63 15,-21 21-15,0-1 0,0 1 0,22 21 16,-22-21-16,0 42 31,0 22-31,-22-22 16,22 0-16,0 21 0,-21-21 0,0 22 16,21-1-16,-21-21 0,21 22 15,0-1-15,-21 0 0,21 1 0,-21-22 16,21 21-16,0 0 0,0-20 15,0 20-15,0-21 0,0 0 0,0 22 16,0-22-16,21 0 0,0 0 16,0-21-16,0 0 15,0 0-15,1 0 16,-1-21-16,0 0 16,0 0-16,-21-1 0,0 1 0,0 0 15</inkml:trace>
  <inkml:trace contextRef="#ctx0" brushRef="#br1" timeOffset="174927.34">24151 14139 0,'21'0'62,"0"0"-46,1 0-16,-1 0 0,0 0 16,0 0-16,0 0 0,0 0 0,1 0 15,-1-21-15</inkml:trace>
  <inkml:trace contextRef="#ctx0" brushRef="#br1" timeOffset="175510.32">24680 14372 0,'0'0'0,"21"0"16,1 0 0,-22-21-16,21 0 15,-21 0-15,0 0 16,0-1-16,0 1 0,0 0 15,0 0-15,0 0 0,0 0 16,-21 21-16,-1 0 16,1 0-16,0 0 0,0 0 15,0 0-15,0 21 0,21 0 16,-22 0-16,1 0 0,0 0 0,21 1 16,0-1-16,-21 21 0,21-21 0,-21 0 15,21 1-15,0-1 0,0 0 0,0 0 16,0 0-16,0 0 0,0 1 15,21-22-15,0 0 16,0 0-16,0 0 16,1 0-16,-22-22 0,0 1 15,21 21-15,0-21 0,-21 0 0,21 21 16,-21-21-16,0 0 0,21-1 0,-21 1 16,21-21-16,-21 21 0,0 0 0,0-1 15,22 1-15,-22 0 0,0 0 16,21 21-16,-21-21 0,0 42 31,0 0-31,0 0 0,0 0 0,0 1 16,0-1-16,-21 0 0,21 0 0,0 0 15,0 0-15,0 1 0,0-1 16,0 0-16,0 0 0,0 0 16,0 0-1,21-21-15,0 0 16,0 0-16,0-21 0,0 0 15,1 21-15,-22-21 0,21 0 16</inkml:trace>
  <inkml:trace contextRef="#ctx0" brushRef="#br1" timeOffset="176818.55">25104 13864 0,'0'0'0,"0"-42"0,0 21 0,0 0 16,-22 42 15,22 0-31,-21 0 16,21 0-16,0 0 0,-21 1 0,0 20 15,21-21-15,-21 21 0,21-20 16,0 20-16,-21 0 0,21-21 0,-22 22 16,22-1-16,-21-21 0,21 22 0,0-22 15,0 0-15,0 21 0,0-21 0,0 1 16,0-1-16,0 0 0,0 0 15,21-21-15,1 0 0,-1 21 16,0-21-16,0 0 16,0 0-16,0 0 0,1-21 15,-1 21-15,-21-21 0,21 0 16,0 0-16,0-1 0,0-20 16,-21 21-16,0 0 0,22 0 15,-1-1-15,-21 1 0,21 21 16,-21 21 15,0 1-31,0-1 0,-21 0 16,21 0-16,-21 0 0,21 0 15,-22 1-15,22-1 16,0 0-16,0 0 0,0 0 16,0 0-16,22-21 15,-1 0-15,0 0 16,0 0-16,0 0 0,0 0 15,1-21-15,-22 0 16,21 0-16,0 21 0,-21-21 0,21 0 16,0-1-16,-21 1 0,0 0 0,21 0 15,1 0-15,-22 0 16,0 42 15,0 0-31,0 0 16,0 0-16,-22 0 0,22 1 15,0-1-15,-21-21 0,21 21 0,0 0 16,0 0-16,0 0 16,0 1-1,21-22-15,1 0 0,-1 0 16,0 0 0,-21-22-16,0 1 15,0 0-15,0 0 16,0 0-16,0 0 15,0-1-15,0 1 0,0 0 16,0 0-16,0 0 16,0 0-1,21-1 17,0 22-32,0 0 0,1 0 15,-1 0-15,0 0 0,0 0 16,0 0-16,0 0 15,1 0 1,-22 22-16,0-1 16,0 0-16,0 0 15,0 0-15,0 0 0,0 1 16,0-1-16,0 0 0,0 0 16,0 0-16,0 0 0,0 1 15,0-1-15,0 0 16,0 0-1,0-42 17,0 0-17,0 0-15,0-1 16,0 1-16,21 0 0,0 0 0,0 0 16,0 0-16,-21-22 0,21 22 0,1 0 15,20 0-15,-21 0 0,0-1 0,0 1 16,1 0-16,-1 21 0,0-21 15,0 21-15,0 0 0,0 0 16,1 0-16,-22 21 16,21-21-16,-21 21 0,0 0 0,0 1 15,0-1-15,0 0 0,0 0 0,0 0 16,0 0-16,-21 1 0,21-1 16,-22 0-16,22 0 0,0 0 15,-21-21-15,21 21 0,-21-21 0,21 22 16,-21-22-16,21-22 47,0 1-32,0 0-15,0 0 16,0 0-16,0 0 0,0-1 0</inkml:trace>
  <inkml:trace contextRef="#ctx0" brushRef="#br1" timeOffset="177061.74">25971 13907 0,'0'0'0,"-21"0"16,0-22-16,0 22 16,0 0 77,0 0-77</inkml:trace>
  <inkml:trace contextRef="#ctx0" brushRef="#br1" timeOffset="177329.96">25019 14139 0,'0'0'0,"-21"0"0,0 0 0,42 0 47,0 0-47,0 0 15,0 0-15,0 0 0,1 0 16,-1 0-16,-21-21 0,21 21 16,0 0-16,0 0 0,0 0 0,1 0 15,-1 0-15,0 0 16,0-21-16,0 21 0,0 0 0,1 0 16,-1-21-16,0 21 0</inkml:trace>
  <inkml:trace contextRef="#ctx0" brushRef="#br1" timeOffset="177935.87">26395 13589 0,'0'-21'0,"0"0"0,0 0 15,0-1 1,0 44 15,21-1-31,0 0 0,-21 0 16,0 0-16,21 0 0,0 22 0,1-22 16,-1 21-16,0 1 0,0-22 15,0 21-15,-21 0 0,21 1 16,1-22-16,-1 21 0,0 1 0,-21-22 15,0 21-15,0-21 0,0 22 0,0-1 16,0-21-16,0 21 0,0-20 0,0 20 16,-21 0-16,0-21 0,-1 22 15,1-22-15,0 21 0,0-21 0,0 1 16,0 20-16,-22-21 0,22 0 0,-21 0 16,21 1-16,-1-1 0,-20 0 0,21 0 15,-21 0-15,20-21 0,1 21 16,0 1-16,0-22 0,0 21 0,-22-21 15,22 21-15,0-21 0,21 21 0,-21-21 16,0 0-16,0 21 0,-1-21 16,1 21-16,0-21 15,0 22 1,0-22-16,0 0 16,21 21-1,-22-21-15,22-21 47,0-1-31,0 1-1,0 0-15,0 0 16</inkml:trace>
  <inkml:trace contextRef="#ctx0" brushRef="#br1" timeOffset="-176054.9">29549 7006 0,'0'-21'31,"-22"21"-15,1 0-16,0 0 0,0 0 15,0 0-15,0 0 0,-22 0 16,22 0-16,0 0 0,-21 0 0,-1 0 16,22 0-16,-21 0 0,21 0 0,-1 0 15,1 0-15,0 0 0,0 0 16,42 0 15,21 0-15,-20 0-16,20 0 0,0 0 15,1 0-15,-1 0 0,0 0 0,22 0 16,-1 0-16,1 0 0,-1-21 0,1 21 16,20 0-16,1 0 0,-21 0 15,20 0-15,1 0 0,-22 0 0,1 0 16,-1 0-16,-20 0 0,-1 0 0,0-21 16,1 21-16,-22 0 0,21 0 15,-21 0-15,1 0 0,-1 0 16,0 0-16,-21-21 0,21 21 0,0 0 15,0 0 1,-21-22-16,22 22 0,-1 0 16,0 0-16,0-21 15,0 21-15,0 0 16,1 0 15,-44 0 32,1 0-63,-21-21 15,21 21-15,0 0 16,-1 0-16,1 0 0,-21-21 0,21 21 16,0-21-16,-22 21 0,22-21 0,-21 21 15,21-22-15,-1 22 0,1-21 16,0 21-16,0-21 0,0 0 0,0 21 15,-1-21-15,22 0 0,0-1 0,-21 1 16,21 0-16,-21 0 16,21 0-16,0 0 15,21 21 32,0 0-31,1 21-16,-1-21 0,0 21 15,0-21-15,0 21 0,0-21 0,22 21 16,-22-21-16,21 21 0,-21-21 0,1 22 16,20-22-16,0 21 0,-21-21 15,22 0-15,-22 21 0,21-21 0,-21 0 16,1 21-16,20-21 0,-21 0 0,0 21 16,0 0-16,-21 1 15,0-1 1,-21 0-1,0-21-15,0 21 16,0-21-16,0 21 0,-1 0 0,1-21 16,-21 22-16,21-1 0,0-21 0,-22 21 15,22 0-15,0 0 0,-21 0 0,20 1 16,-20-1-16,21 0 0,-21 0 16,20 0-16,-20 0 0,21 1 0,0-22 15,0 21-15,-1 0 0,22 0 0,0 0 16,-21-21-16,21 21 0,-21-21 15,21 22 1,21-44 15,0 22-31,1-21 16,20 0-16,-21 0 0,21 0 0,1 0 16,-22-22-16,21 22 0,1-21 0,-1 21 15,0-22-15,1 22 0,-1-21 16,0 21-16,1-1 0,-1-20 0,-21 21 15,21 0-15,-20 0 0,-1 21 0,0-22 16,0 22 0,-21-21-16,-21 42 62,0-21-46,0 22-1,-1-22-15,1 0 0,0 0 16,0 0-16,0 0 0,0 0 0,-1 0 16,1 0-16,0 0 0,0 0 15,-21 0-15,20-22 0,1 22 0,21-21 16,-21 21-16,0-21 0,0 21 0,21-21 16,-21 0-16,-1 0 15,1-1-15,0 1 16,0 21-1,0 0 17,21 21-1,0 1-15,21-1-1,0-21-15,0 21 16,0-21-16,1 21 0,-1 0 15,0-21-15,0 21 0,0-21 16,0 22-16,1-22 0,-1 21 16,0-21-16,0 0 0,0 21 0,0-21 15,1 0-15,-1 0 0,0 21 16,-42-21 15,0 0-31,-1 0 0,1 0 0,0 0 16,0 0-16,-21-21 0,20 21 15,1 0-15,-21-21 0,21 0 0,0 21 16,-22-22-16,22 22 0,0-21 0,-21 21 16,20-21-16,1 21 0,0-21 15,0 21-15,0 0 0,21-21 16,-21 21-16,21 21 62,21-21-62,0 21 0,0-21 16,-21 21-16,21-21 0,0 0 16,1 21-16,-1-21 0,0 0 0,0 0 15,-21 22-15,21-22 0,0 0 0,1 0 16,-22 21 0,21-21-16,0 0 15,-21-21 16,-21 21-15,0-22-16,-1 22 0,1-21 16,0 0-16,0 21 0,0-21 15,0 21-15,-1 0 0,1-21 0,0 21 16,0 0-16,0 0 16,0 0-16,21 21 31,0 0-31,21-21 0,0 21 15,0-21-15,0 0 0,0 21 16,1-21-16,-1 0 0,0 0 16,21 0-16,-21 22 0,1-22 0,-1 0 15,0 0-15,0 0 0,0 0 0,0 0 16,1 0-16,-1 0 0,0 0 16,0 0-16,0 0 0,0 0 0,1 0 15,-1 0 1,0 0 46,-21-22-46,21 22-16,0-21 0,0 21 0</inkml:trace>
  <inkml:trace contextRef="#ctx0" brushRef="#br0" timeOffset="-103091.19">11430 8107 0,'0'21'47,"0"0"-15,0 0-17,0 1 1,0-1-1,0 0-15,-21 0 16,0 0-16,-1-21 0,1 21 16,0 1-16</inkml:trace>
  <inkml:trace contextRef="#ctx0" brushRef="#br0" timeOffset="-101439.13">6752 12975 0,'21'0'0,"0"0"15,1 0 1,-1 0-1,0-21-15,-21 0 0,21 0 16,-21 0-16,0-1 16,0 1-16,-21 21 15,0 0-15,0 0 0,-1 0 16,1 0-16,0 0 0,0 0 16,0 21-16,0 1 0,-1-22 0,1 21 15,0 0-15,21 0 0,-21 0 16,0 0-16,0 1 0,21-1 0,-22 0 15,22 0-15,-21 0 0,21 0 16,0 1-16,0-1 16,21-21-16,1 0 0,-1 0 15,0 0-15,0 0 0,0-21 0,0-1 16,1 22-16,-1-21 0,0 0 0,0 0 16,0 21-16,0-21 0,-21 0 15,0-1-15,22 22 0,-22-21 0,0 0 16,0 42 31,0 0-47,0 1 15,0-1-15,21 0 0,-21 21 0,21-21 16,-21 22-16,0-22 0,21 21 0,-21 1 16,21-1-16,0 0 0,-21 1 0,0 20 15,22-21-15,-1 22 0,-21-1 0,0-20 16,0 20-16,21-20 0,-21-1 15,0 0-15,0 1 0,0-1 0,0-21 16,0 21-16,0-20 0,0 20 0,-21-21 16,0 0-16,-1 0 0,-20 1 0,21-1 15,-21 0-15,20-21 0,-20 21 0,21-21 16,-21 0-16,20 0 0,-20 0 16,21 0-16,0-21 0,0 0 15,-1-22-15,1 1 0,21 0 0,0-1 16,0-20-16,0-1 0,0 1 0,0-22 15,21 22-15,1-1 0,20 1 0,-21-1 16,21 1-16,22 20 0,-22 1 0,1 21 16,20-21-16,-21 20 0,1 1 15,-1 0-15,0 0 0,-20 0 0,20 21 16</inkml:trace>
  <inkml:trace contextRef="#ctx0" brushRef="#br2" timeOffset="-82102.45">2857 13907 0,'0'0'0,"0"-22"15,-21 22 1,21-21-16,0 0 16,-21 21-16,21-21 15,-21 21-15,0 0 16,21-21-16,-21 21 16,21 21 93,21 0-109,-21 0 16,21 0-16,0-21 0,0 22 15,-21-1-15,21 0 0,1 0 0,-1 0 16,0 0-16,0 1 15,-21-1-15,21 0 0,0 0 16,1 0-16,-1 22 0,0-22 0,0 0 16,0 0-16,0 21 0,1 1 0,-1-22 15,0 21-15,21 1 0,-21-1 16,1-21-16,20 21 0,-21 1 0,21-1 16,-20-21-16,20 22 0,-21-1 0,0-21 15,0 0-15,1 22 0,-1-22 0,0 0 16,0 0-16,0 21 0,0-20 15,-21-1-15,22-21 0,-22 21 16,21 0-16,-21 0 0,21 0 0,0-21 16,-21 22-1,21-22 1,0 0 15,-21-22-31,0 1 0,0 0 16,0 0-16,0 0 15,0 0-15,0-1 0,0 1 0,0 0 16,0 0-16,0-21 0</inkml:trace>
  <inkml:trace contextRef="#ctx0" brushRef="#br2" timeOffset="-80770.7">3641 13949 0,'0'0'0,"21"-21"15,-21 0-15,21-1 16,-21 1 0,21 21-1,-42 0 32,21 21-47,-21-21 16,0 22-16,-1-22 0,1 21 0,21 0 15,-21 0-15,0 0 0,0 0 16,0 1-16,-1-1 0,1 0 0,-21 0 16,21 0-16,0 0 0,-1 22 0,-20-22 15,21 21-15,0-21 0,-22 22 16,22-1-16,-21 0 0,0 1 16,20-1-16,-20-21 0,0 22 0,-1-1 15,22 0-15,-21 1 0,0-22 0,20 21 16,-20-21-16,0 22 0,21-22 15,-22 0-15,22 0 0,0 21 0,0-20 16,-22-1-16,22-21 0,21 21 0,-21 0 16,0 0-16,0 0 0,0 1 15,21-1 1,-22-21 0,22-21 15,0-1-31,22 1 15,-1 0-15,-21 0 0,21 0 16,0 0-16,0-1 0,0 1 16,1-21-16,20 21 0,-21 0 0,0-22 15,22 22-15,-22-21 0,21-1 0,-21 1 16,22 21-16,-22-21 0,21-1 0,0 1 16,-20 21-16,20-22 0,-21 1 15,21 21-15,-20 0 0,20-22 0,-21 22 16,0 0-16,0 21 0,22-21 15,-22 0-15,0 0 0,0 21 0,0-22 16,1 1-16,-1 21 16,-21-21-16,21 21 15,-21-21-15,-21 42 63,0 0-63,-1 0 15,1 1-15,0-1 0,0 21 16,0-21-16,0 22 0,-22-1 16,22-21-16,-21 21 0,-1 1 0,22-1 15,-21 22-15,0-22 0,-1-21 0,1 21 16,0 1-16,20-1 0,-20 0 16,0-20-16,21 20 0,-1-21 0,-20 21 15,21-20-15,0-1 0,0 21 0,-1-21 16,1 0-16,0 1 0,21-1 15,0 0-15,-21 0 0,0 0 16,0 0-16,21-42 47,0 0-31,21 0-16,0 0 0,0 0 15,0-1-15,0 1 0,1-21 16,-1 21-16,21 0 0,-21-22 0,22 1 15,-22 0-15,21 20 0,-21-20 0,0 0 16,22 21-16,-22-22 0,0 1 0,0 21 16,0 0-16,1-22 0,-1 22 15,0 0-15,0 0 0,0 0 0,0-1 16,-21 1-16,22 21 0,-1-21 0,-21 0 16,21 21-16,-21-21 15,21 21-15,0-21 0,-21-1 31,21 22-31,1 0 47,-1 0 0,0 0-47</inkml:trace>
  <inkml:trace contextRef="#ctx0" brushRef="#br2" timeOffset="-71703.23">10880 13081 0,'0'-21'31,"0"0"-15,21 21-1,-21-21-15,0-1 16,0 1-1,0 0 1,0 0 0,0 42 31,0 0-47,0 0 0,0 1 15,0-1-15,21 0 16,-21 0-16,0 0 0,21 0 0,-21 22 15,0-22-15,0 0 0,0 0 0,21 0 16,-21 1-16,0-1 0,0 0 0,0 0 16,0 0-16,21 0 0,-21 1 0,0-1 15,22 0-15,-22 0 16,0-42 31,0 0-47,0 0 15,0-1-15,0 1 16,0 0-16,0 0 16,0 0-16,0 0 0,0-1 0,0-20 15,0 21-15,0 0 0,0 0 0,0-1 16,0 1-16,-22-21 0,22 21 0,-21 0 16,21-1-16,0 1 15,0 0-15,0 0 0,-21 21 16,21 21 15,0 0-31,21 0 16,-21 1-16,0-1 0,21 21 15,-21-21-15,22 0 0,-22 22 16,21-22-16,-21 0 0,0 0 0,0 0 0,0 1 16,21-1-16,-21 0 0,0 0 15,0 0-15,21 0 0,-21 1 16,0-44 31,0 1-32,0 0-15,0 0 16,0 0-16,0 0 0,-21-1 0,21 1 16,0 0-16,0-21 0,0 21 15,-21-1-15,21 1 0,-21 0 16,21 0-16,0 0 0,0 0 0,-22-1 15,22 1-15,0 0 0,-21 21 0,21-21 16,0 42 15,0 0-15,0 0-16,0 1 0,0-1 0,0 21 16,0-21-16,0 0 0,21 1 0,-21 20 15,22-21-15,-22 0 0,21 0 16,-21 1-16,0-1 0,0 0 15,0 0-15,21 0 0,-21 0 16,0 1 0,0-44 31,0 1-47,0 0 15,0 0-15,0 0 16,-21 0-16,21-1 0,-21 1 0,-1 0 15,22 0-15,0 0 0,0 0 0,-21-1 16,0 1-16,21 0 0,-21 0 16,21 0-16,0 0 0,0-1 15,0 1-15,0 0 16,0 42 15,0 0-31,0 1 16,21-1-16,-21 0 0,21 0 15,0 0-15,-21 0 0,0 1 0,22-1 16,-1 0-16,-21 0 0,0 0 0,0 0 16,0 1-16,21-22 0,-21 21 0,0 0 15,0 0-15,21-21 0,-21 21 16,0 0 15,0 1 0,21-22-31,-21 21 63,21-21-47,1 0-1,-1 0 32,0 0-47,0 0 0,0 0 16,-21-21-16,21 21 15,1-22-15,-1 1 0,0 21 16,0-21-16,0 21 0,0-21 0,1 21 16,-1-21-16,0 0 0,21-1 15,-21 1-15,1 0 0,20 0 0,-21 0 16,21 0-16,1-1 0,-1 1 0,0 0 15,1-21-15,-1 21 0,0-1 0,1 1 16,-1-21-16,0 21 0,1 0 0,-1-1 16,0 1-16,1 0 0,-1 0 15,0 0-15,1 21 0,-1-21 0,-21-1 16,22 22-16,-22-21 0,21 0 16,-21 21-16,0 0 0,1-21 0,-1 21 15,0-21-15,0 21 31,-21 21 32,-21-21-63,0 21 0,0 0 0,-1-21 16,1 21-16,0 1 0,-21-1 0,21 0 15,-22 0-15,22 0 0,-21 0 0,-1 1 16,1-1-16,21 0 0,-21 0 15,-1 0-15,1 22 0,0-22 16,-1 0-16,1 0 0,0 0 0,-1 0 16,1 1-16,21-1 0,-22 0 0,1 0 15,21 0-15,-21 0 0,20-21 0,-20 22 16,21-1-16,-21 0 0,20 0 0,1-21 16,0 21-16,0 0 0,0-21 15,0 22-15,-1-22 0,1 21 16,0 0-16,21 0 31,-21-21-15,0 0 77,21 21-61,0-42 61,21 0-93,0 21 16,0-21-16,0 0 0,1-1 0,-1 1 16,0 0-16,21 0 0,-21 0 0,22-22 15,-22 22-15,21-21 0,1 0 0,20 20 16,-21-20-16,1 0 0,20 21 0,-20-22 16,-1 22-16,0-21 0,1 21 15,-1-1-15,0 1 0,1 0 16,-22 0-16,21 0 0,-21 21 0,0-21 0,1 21 15,-1 0-15,0-22 0,0 22 16,0 0-16,-21-21 16,21 21-1,-21 21 17,0 1-32,-21-22 0,0 21 15,21 0-15,-21 0 0,0-21 0,-22 21 16,22 0-16,0 1 0,-21-1 15,-1 0-15,1 0 0,0 21 0,-1-20 16,1-1-16,0 0 0,-1 0 16,1 21-16,0-20 0,-1-1 0,1 0 0,0 0 15,21 21-15,-22-20 0,22-1 16,-21 0-16,21 0 0,-1 0 0,-20 0 16,21 1-16,0-22 0,0 21 15,-1 0-15,1 0 0,0 0 0,0-21 16,0 21-16,0 1 0,-1-22 0,1 21 15,0 0-15,0-21 16,0 0-16,21 21 0,0-42 78,21 21-62,-21-21-16,21 21 0,0-21 0,0 21 15,-21-22-15,22 1 0,-1 0 16,21 21-16,-21-21 0,22 0 0,-22 0 16,21-1-16,0-20 0,1 21 0,-1 0 15,0-22-15,22 1 0,-22 21 16,22-21-16,-22-1 0,22 22 0,-22-21 16,0 21-16,1-1 0,-1 1 0,0 0 15,1 0-15,-22 0 0,0 21 16,0-21-16,0 21 0,-21-22 0,21 22 15,-21 22 17,-21-1-17,0-21-15,0 21 16,0 0-16,-22 0 0,22-21 0,-21 21 16,0 1-16,-1-1 0,1 0 0,0 0 15,-1 0-15,1 0 0,0 1 0,-1-1 16,1 0-16,21 0 0,-22 0 0,1 0 15,21 1-15,-21-1 0,20 0 0,-20-21 16,21 21-16,0 0 16,-22 0-16,22-21 0,0 22 0,0-1 15,0-21-15,0 21 0,-1 0 0,1-21 16,0 21-16,21 0 0,-21-21 16,0 22-16,0-22 15,21 21-15,-22-21 63,22-21-48,0-1 48,-21 22-16,21-21-47,-21 21 15,21-21 1,-21 21-16,21-21 16,0 0-1,-21 21-15,21-21 0,0 42 63,0 0-48,21 0-15,-21 0 16,0 0-16,21 1 16,0-1-16,-21 0 15,0 0 16</inkml:trace>
  <inkml:trace contextRef="#ctx0" brushRef="#br2" timeOffset="-59975.38">19431 12340 0,'0'0'0,"0"-21"0,0 0 0,0 0 0,0 0 16,0-1-16,0 1 15,0 42 1,0 1 0,0-1-16,21 0 0,-21 0 15,21 0-15,-21 0 0,0 1 16,21 20-16,-21-21 0,22 0 0,-22 22 15,0-22-15,0 0 0,0 0 0,0 0 16,21 0-16,-21 1 0,0-1 0,0 0 16,0 0-16,0 0 0,0-42 47,0 0-32,-21 0-15,21 0 0,0-1 16,0 1-16,-22 0 0,22-21 0,-21 21 15,21-1-15,0-20 0,0 21 16,-21-21-16,21 20 0,-21 1 16,21 0-16,-21 0 0,21 0 0,0 0 15,0 42 1,0 0 0,0 0-16,0 0 0,0 22 15,0-22-15,21 0 0,0 0 0,-21 21 16,21-20-16,-21-1 0,0 0 0,0 0 15,21 0-15,-21 0 0,0 1 0,0-1 16,22-21-16,-22 21 0,0 0 16,0-42 31,0 0-47,0 0 0,0-1 15,0 1-15,0 0 0,-22 0 0,22 0 16,-21 0-16,21-1 0,-21-20 0,21 21 15,0 0-15,0 0 16,0 42 15,0 0-31,0 0 0,0 0 16,0 0-16,0 1 0,0-1 0,0 0 16,0 21-16,21-21 0,-21 1 15,21-1-15,-21 0 0,0 0 0,0 0 16,0 0-16,22 1 15,-22-1-15,0 0 0,21-21 16,0 0 15,0 0-31,0 0 0,0-21 16,1 0-16,-1-1 0,0 1 16,0 0-16,21 0 0,-20 0 15,20 0-15,0-22 0,1 22 0,-1-21 0,0 21 16,22-22-16,-1 22 0,1-21 15,-1-1-15,1 1 0,-1 0 0,22-1 16,-22 22-16,1-21 0,-1 0 0,-20 20 16,20-20-16,-20 21 0,-1 0 15,0 0-15,1-1 0,-22 1 0,0 0 16,0 21-16,0-21 0,0 21 0,-21-21 16,22 21-16,-22-21 15,-22 21 16,22 21-15,-21-21-16,0 21 0,0 0 0,0 0 16,0 0-16,-22 22 0,22-22 15,-21 21-15,-1-21 0,1 22 0,-21-1 16,20-21-16,-20 22 0,-1-1 0,1 0 16,-1-21-16,1 22 0,20-1 0,-20-21 15,-1 22-15,1-22 0,21 21 16,-22 0-16,22-20 0,-1 20 0,-20-21 15,21 0-15,-1 22 0,1-22 16,0 0-16,20 0 0,-20 0 0,21 0 16,0-21-16,0 22 0,-1-1 0,1-21 15,21 21-15,-21-21 16,21 21-16,0-42 62,21 21-46,-21-21-16,21 0 0,1 21 0,-1-22 16,-21 1-16,21 21 0,0-21 15,0 0-15,0 0 0,1 0 16,-1 21-16,-21-22 0,21 22 16,-21-21-16,21 21 0,-21-21 0,-21 21 78,0 21-78,0-21 0,-1 21 15,1-21 1,0 0-16,0 0 16,0 0-1,0 0 1,-1-21-16,1 0 15,0 21-15,21-21 0,0 0 16,-21 21-16,0-21 0,21-1 16,-21 1-16,21 0 0,0 0 0,-22 0 15,22 0-15,-21-1 0,21 1 16,-21 21-16,21-21 0,0 0 0,0 0 0,0 0 16,0-1-16,0 44 46,21-1-30,0 0-16,1 0 0,-22 0 16,21 22-16,0-22 0,0 0 0,0 21 15,0-21-15,-21 22 0,22-1 16,-22-21-16,21 22 0,-21-22 0,0 0 16,21 21-16,-21-21 0,21 1 0,-21-1 15,0 0-15,0 0 0,0 0 0,0 0 16,0 1-1,0-44 32,0 1-47,0 0 0,0 0 0,-21 0 16,21 0-16,-21-22 0,0 22 0,21-21 16,0-1-16,-22 22 0,22-21 0,-21 0 15,21 20-15,-21 1 0,21-21 16,0 21-16,0 0 0,0-1 0,0 1 15,0 0-15,0 42 32,0 0-17,21 1-15,-21-1 16,0 0-16,21 0 0,1 0 0,-22 0 16,0 22-16,21-22 0,-21 0 0,21 0 15,-21 0-15,0 1 0,0-1 0,0 0 16,0 0-16,21 0 0,-21 0 15,21-21-15,0 0 32,-21-21-32,0 0 0,22 0 15,-22 0-15,0 0 0,0-1 0,0 1 16,0 0-16,0 0 0,0 0 0,0 0 16,0-1-16,0 1 15,0 0-15,0 0 0,0 0 0,-22 21 16,1 0-1,21 21 1,0 0-16</inkml:trace>
  <inkml:trace contextRef="#ctx0" brushRef="#br2" timeOffset="-54121.92">27178 12573 0,'0'-21'0,"0"0"63,0 42 30,21 0-77,0-21-16,-21 21 0,21-21 16,1 21-16,-1 1 0,0-22 15,-21 21-15,21 0 0,0 0 16,0-21-16,1 21 0,-1 0 0,0 1 15,0-1-15,0 0 0,0 0 16,1 0-16,-1 0 0,0 1 0,0-1 16,0 0-16,0 0 0,1 0 0,-1 0 15,0-21-15,0 22 0,0-1 0,0 0 16,1 0-16,-1-21 16,-21 21-16,21 0 15,0-21-15,-21 22 16,21-22-1,-21-22 79,0 1-94,0 0 16,0 0-16,0 0 0,0 0 15</inkml:trace>
  <inkml:trace contextRef="#ctx0" brushRef="#br2" timeOffset="-53294.88">27876 12510 0,'0'0'0,"22"-22"16,-22 1-16,-22 21 62,1 0-62,21 21 0,-21-21 16,0 22-16,0-1 0,0 0 15,-1 0-15,1 0 0,0 0 0,0 1 16,0-1-16,0 21 0,-22-21 0,22 0 16,0 1-16,0 20 0,0-21 15,-22 0-15,22 22 0,0-22 0,0 0 16,-22 21-16,22-21 0,0 1 0,0-1 15,0 0-15,0 0 0,-1 0 0,1-21 16,0 21-16,21 1 0,-21-1 16,0-21-16,21 21 0,-21 0 15,-1-21-15,1 21 16,21 0 0,0-42 46,0 0-62,21 21 0,1-21 16,-1 0-16,0 0 15,0-1-15,0 1 0,0 0 16,22 0-16,-22 0 0,21 0 0,-21-22 0,22 1 16,-1 21-16,0-22 0,1 1 0,-22 21 15,21 0-15,1-22 0,-22 22 16,0 0-16,0 21 0,0-21 0,0 0 15,1 21-15,-22-21 16,21 21 0</inkml:trace>
  <inkml:trace contextRef="#ctx0" brushRef="#br2" timeOffset="-44930.79">30967 12806 0,'0'0'0,"0"-21"16,0 0-1,0-1 1,0 1 15,0 0-15,0 0-1,0 0 1,0 0 0,0-1-16,0 1 15,0 0-15,0 0 16,0 0 0,0 42 46,0 0-46,0 0-16,0 0 15,0 1-15,0-1 0,0 0 0,0 0 16,0 0-16,0 0 0,0 1 0,0 20 16,0-21-16,0 0 0,0 0 15,0 1-15,0-1 0,0 0 16,0 0-16,0 0 0,0 0 15,0-42 32,0 0-31,0 0-16,0 0 0,0 0 0,0-1 16,0 1-16,0 0 0,0 0 0,0 0 15,0-22-15,0 22 0,0 0 16,0 0-16,0 0 0,21 0 0,-21-1 15,0 1-15,0 0 0,0 0 16,0 0-16,0 0 16,0 42 31,0 0-47,0 0 15,0 0-15,0 0 0,0 1 16,0-1-16,0 0 0,0 0 0,0 0 15,0 0-15,0 1 0,0-1 0,0 0 16,0 0-16,0 0 0,0 0 16,0 1-16,0-1 0,0 0 15,21-21 32,-21-21-31,0 0-1,0-1-15,0 1 0,0 0 0,0 0 16,0 0-16,0 0 0,0-1 0,0 1 16,0 0-16,0 0 0,0 0 15,0 0-15,0-1 16,0 44 31,0-1-32,0 0-15,0 0 16,0 0-16,0 0 16,0 1-16,0-1 0,0 0 15,0 0 1,0 0-16,0 0 0,0 1 16,0-1-16,0 0 15,21-21 48,-21-21-1,0 0-15,0-1-16,0 1-15,0 0 0,0 0 15,0 0 0,0 0-31,0-1 16,0 1-1,0 0 1,0 0 15,0 0-15,0 0-1,0-1 17,0 1-1,0 0 47,0 0 31,0 0-77,21 21-17,1 0 1</inkml:trace>
  <inkml:trace contextRef="#ctx0" brushRef="#br2" timeOffset="-43463.28">31581 12340 0,'0'-21'16,"21"21"-16,0 0 47,-21-21-16,0 42 32,0 0-48,-21-21-15,21 21 0,-21 1 16,-1-22-16,1 21 16,21 0-16,-21 0 0,0-21 0,0 21 15,0 0-15,-1 1 0,1-1 0,-21 21 16,21-21-16,0 0 0,-22 1 15,22 20-15,-21-21 0,21 21 16,-1-20-16,-20 20 0,21-21 0,-21 0 16,20 0-16,1 22 0,0-22 0,0 0 15,0 0-15,0 0 0,-1-21 0,1 22 16,21-1-16,0 0 0,-21-21 16,0 21-16,0 0 0,0 0 15,-1-21 1,22 22-16,0-44 47,0 1-32,0 0-15,22 0 0,-1 0 16,0 0-16,-21-1 0,21 1 0,0-21 16,22 21-16,-22 0 0,0-22 15,21 1-15,-21 21 0,22-22 0,-22 22 16,21-21-16,-21 21 0,22 0 0,-22-1 15,21 1-15,-21 0 0,1 0 16,20 0-16,-21 0 0,0 21 0,0-22 16,1 1-16,-1 21 0,0-21 0,0 21 15,0-21-15,0 21 0,1-21 16,-22 0-16,21 21 16,0 0-16,-21-22 0,21 22 15,-42 0 32,0 0-31,0 22-16,-1-22 0,22 21 0,-21-21 15,0 21-15,0 0 0,0 0 16,-22 0-16,22-21 0,0 22 0,0-1 16,-21 0-16,20 0 0,-20 0 0,21 0 15,0-21-15,-22 22 0,22-1 16,0 21-16,-21-21 0,21 0 0,-1 1 15,1-1-15,-21-21 0,21 21 16,21 0-16,-21 0 0,-1 0 0,1 1 16,0-1-16,21 0 15,-21-21-15,0 21 16,21-42 31,0 0-32,21 0-15,0-1 0,0 22 0,-21-21 16,21 0-16,1 0 0,-1-21 16,0 20-16,0 1 0,21 0 0,-20-21 15,20 21-15,0-22 0,-21 22 16,22-21-16,-1 21 0,-21-22 0,22 22 16,-22 0-16,21 0 0,-21 0 0,0-1 15,1 1-15,-1 21 0,0-21 0,0 21 16,-21-21-16,21 21 15,0 0-15,-42 0 110,21 21-110,-21-21 15,21 21 1,-21-21-16,0 0 16,0 0-16</inkml:trace>
  <inkml:trace contextRef="#ctx0" brushRef="#br2" timeOffset="-42495.13">30946 12319 0,'0'0'0,"-22"0"0,1-21 0,0 21 15,21-21-15,-21 21 16,21 21 46,0 0-62,21-21 0,-21 21 16,21 0-16,0 1 0,-21-1 0,22 0 16,-1 0-16,0-21 0,0 21 0,0 0 15,0 1-15,1-1 0,20 0 16,-21 0-16,21 0 0,-20 0 0,20 22 15,-21-22-15,21 0 0,1 0 0,-22 0 16,21 22-16,-21-22 0,1 0 16,20 0-16,-21 0 0,0 1 0,0-1 15,-21 0-15,22 0 0,-1 0 0,-21 0 16,0 1-16,0-1 16,21-21-16,-21 21 0,0 0 15,0-42 32,-21 0-47,0 0 16,-1-1-16,1 1 0,0 0 15,0 0-15,0 0 0,0 0 0,-1-1 16,1-20-16,0 21 0,-21-21 16,21 20-16,-1 1 0,-20-21 0,21 21 15,0-22-15,-22 22 0,22 0 0,-21-21 16,21 21-16,-22-1 0,22 1 15,0 0-15,0 0 0,0 0 0,0 0 16,-1-1-16,1 22 0,21-21 16,0 0-16,-21 21 0,0-21 15,0 21 1,21-21-16,0 42 31,0 0-31,21-21 16,0 21-16,0 0 0,0 1 15,-21-1-15,22 0 0,-1 0 0,21 21 16,-21-20-16,0-1 0,1 0 16,20 0-16,-21 21 0,21-20 0,1-1 15,-22 21-15,21-21 0,-21 22 16,22-22-16,-22 0 0,21 0 0,-21 21 16,1-20-16,-1-1 0,0 0 0,0 0 15,0 0-15,0-21 0,-21 21 16,0 1-16,22-1 0,-22 0 15,21 0-15,-21 0 0,0 0 16,0 1 0,0-44 62,0 1-63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3:08:31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3514 0,'0'0'0,"0"-21"15,0-1-15,0 1 16,0 0-16,0 0 15,-21 21-15,-1-21 0,1 0 16,0 21-16,0 0 0,0-22 16,-22 22-16,1 0 0,21 0 0,-21 0 15,-1-21-15,1 21 0,0 0 0,20 0 16,-20 0-16,0 0 16,-1 0-16,1 0 0,0 21 0,21-21 15,-22 22-15,1-1 0,0-21 0,-1 21 16,1 0-16,0 0 0,-1 0 0,1 1 15,0-1-15,-1 0 0,-20 21 16,20-21-16,1 1 0,-21 20 0,20-21 16,-20 21-16,20-20 0,1 20 0,-21-21 15,20 21-15,1 1 0,0-1 16,-1 0-16,1 22 0,0-22 0,-1 1 16,1 20-16,0-21 0,-1 1 0,22 20 15,-21-20-15,-1-1 0,22 21 0,-21-20 16,21-1-16,0 0 15,-22 22-15,22-22 0,0 22 0,0-22 16,0 22-16,-1-1 0,1-21 0,21 22 16,0-22-16,-21 22 0,21-22 0,-21 22 15,21-22-15,0 0 0,0 22 16,0-22-16,0 22 0,0-1 0,0-21 16,0 22-16,0-1 0,0 1 0,0-22 15,21 22-15,0-1 0,-21-20 0,21 20 16,1-21-16,-1 1 0,0-1 15,0 22-15,0-22 0,0 0 0,1 1 16,20-1-16,-21 0 0,0 1 0,22-1 16,-22 0-16,21 1 0,-21-1 15,0 0-15,22 1 0,-22-1 0,21 0 16,1 1-16,-22-1 0,21 0 16,0-21-16,1 22 0,-1-22 0,0 21 15,22-21-15,-1 22 0,-20-22 0,20 0 16,1 0-16,-1 0 0,1 1 0,20-1 15,-20 0-15,-1-21 0,1 21 0,-1 0 16,1 0-16,-1-21 0,1 22 0,-1-1 16,1-21-16,-1 21 0,1-21 0,-1 21 15,1-21-15,21 21 0,-22-21 0,1 0 16,-1 0-16,1 21 16,-1-21-16,1 0 0,-22 0 0,21 0 15,1 0-15,-1 0 0,1 0 0,-1 0 16,-20 0-16,20 0 0,-20 0 0,20 0 15,-21 0-15,22-21 0,-22 21 0,1-21 16,-1 21-16,0-21 0,1 0 0,-1 21 16,0-21-16,1 21 0,-1-22 0,-21 1 15,21 21-15,1-21 0,-1 0 0,-21 0 16,22 0-16,-1-1 0,-21 22 0,21-21 16,-20 0-16,20 0 0,-21 0 0,21 0 15,-20-1-15,20 1 0,0 0 0,-21-21 16,22 21-16,-22-1 0,21 1 15,-21 0-15,22 0 0,-22 0 16,21 0-16,-21-1 0,1 1 0,20-21 16,-21 21-16,0 0 0,22-1 0,-22-20 15,0 21-15,0-21 0,21 20 0,-20 1 16,-1-21-16,0 21 0,0-22 0,0 1 16,0 21-16,1-21 0,20 20 0,-42-20 15,21 21-15,0-21 0,0 20 0,1-20 16,-1 21-16,-21 0 0,21-22 0,0 22 15,0-21-15,-21 21 0,21-22 0,-21 1 16,0 0-16,22 21 0,-1-22 0,0 1 16,-21 0-16,21-1 0,-21 1 15,21 0-15,0 20 0,-21-20 16,0 0-16,22-1 0,-22 22 0,21-21 16,-21 21-16,21-22 0,-21 1 0,0 21 15,0-21-15,0 20 0,21-20 0,-21 0 16,0 21-16,0-22 0,0 1 0,0 21 15,0-22-15,0 1 0,0 21 0,0-21 16,0 20-16,0-20 0,0 0 16,-21 21-16,21-1 0,0-20 0,-21 21 15,0 0-15,-1-22 0,1 22 0,21 0 16,-21 0-16,0 0 0,0-22 0,0 22 16,21 0-16,-22 0 0,1 0 15,0 0-15,21-1 0,-21 1 0,0-21 16,21 21-16,-21 0 0,-1-1 15,1 1-15,0 21 0,0-21 0,0 0 16,0 0-16,-1 0 0,1-1 0,0 1 16,0 0-16,0 21 0,0-21 0,-1 0 15,1 0-15,0 21 0,0-22 16,0 1-16,0 21 0,-1-21 0,1 0 16,0 21-16,0-21 0,0 0 0,0 21 15,-1-22-15,1 1 0,-21 21 0,21-21 16,0 21-16,-22-21 0,22 0 15,0 21-15,-21-21 0,20 21 16,1 0-16,-21-22 0,21 22 0,-22 0 16,22-21-16,-21 0 0,21 21 0,-22 0 15,1-21-15,21 21 0,0 0 0,-22-21 16,22 21-16,-21 0 0,21 0 16,-22-21-16,1 21 0,0 0 0,-1 0 15,1-22-15,0 22 0,-1-21 0,1 21 16,0 0-16,-1-21 0,1 21 0,0 0 15,21-21-15,-22 21 0,1-21 16,0 21-16,20-21 0,-20 21 0,0 0 16,21 0-16,-22-22 0,22 22 15,0 0-15,-21 0 0,20 0 16,-20 0-16,0 0 0,21 0 0,-22 0 16,1 0-16,0 22 0,-1-1 0,1-21 15,21 0-15,-22 21 0,1-21 0,21 0 16,-21 21-16,20-21 0,1 0 15,0 0-15,-21 0 0,21 0 0</inkml:trace>
  <inkml:trace contextRef="#ctx0" brushRef="#br0" timeOffset="2819.39">3048 6202 0,'0'0'0,"-21"0"16,21-21-1,0 0 1,0-1-16,0 1 0,0 0 0,0-21 15,0 21-15,0-1 0,0-20 16,0 0-16,0-1 0,21 1 0,0-21 16,21 20-16,-20-20 0,20-1 0,21 22 15,-20-22-15,20 1 0,22-1 16,-22 22-16,22-21 0,0 20 0,-22 1 16,22 0-16,-22-1 0,1 22 0,-1 0 15,1 0-15,-22 21 0,22 0 16,-22 0-16,0 0 0,-20 0 0,-1 0 15,21 0-15,-21 0 0,0 0 16,-21 21 0,22-21-1,-22 21 1,-22-21-16,1 0 16,0 0-16</inkml:trace>
  <inkml:trace contextRef="#ctx0" brushRef="#br0" timeOffset="3224.17">3154 5863 0,'-21'0'0,"21"-21"32,21 0-17,0 0-15,0 0 0,21-1 0,-20 1 16,20 0-16,0-21 0,22 21 0,-22-1 16,22-20-16,-1 0 15,1 21-15,-1-22 0,1 1 0,-1 21 16,-21-22-16,22 22 0,-1-21 0,-20 21 15,-1 0-15,0-1 0,1 22 0,-22-21 16,0 21-16,0 0 0,0 0 16,1-21-16,-1 21 0,-42 0 62,-1-21-62,1 21 16</inkml:trace>
  <inkml:trace contextRef="#ctx0" brushRef="#br0" timeOffset="3659.92">4000 4614 0,'0'0'0,"0"22"16,0-1-1,22 0-15,-1-21 0,0 0 16,21 0-16,-21 21 0,22-21 0,-22 0 16,21 0-16,1 0 0,-1 0 0,0 0 15,1 0-15,-1 0 0,0 0 16,1 0-16,-1 0 0,0 0 0,1 0 15,-22 0-15,0 0 0,0 0 0,0 0 16,-42 0 0,0 21-1,0 0-15,0 22 0,-22-22 0,1 21 16,21 1-16,-22-1 0,1 21 16,0-20-16,-1-1 0,1 22 15,0-22-15,21 0 0,-22 1 0,22-1 16,0 0-16,-21-21 0,42 22 0,-22-22 15,22 21-15,-21-21 0,21 1 0,0-1 16,0 0-16,21-21 16,1 0-1</inkml:trace>
  <inkml:trace contextRef="#ctx0" brushRef="#br0" timeOffset="4684.6">5778 4509 0,'22'0'0,"-1"0"0,0 0 0,0 0 15,21 0-15,1 0 0,-1 0 16,0-22-16,1 22 0,-1-21 0,0 21 16,1 0-16,20-21 0,1 21 15,-22 0-15,22-21 0,-22 21 0,0 0 16,22 0-16,-43 0 0,21 0 0,-21 0 15,1 0-15,-1 0 0,0 0 16,-42 0 15,0 0-31,-1 21 0,1-21 0,0 0 16,0 0-16</inkml:trace>
  <inkml:trace contextRef="#ctx0" brushRef="#br0" timeOffset="5132.22">6371 4509 0,'0'0'0,"-21"0"16,21 21-16,0 0 16,0 0-16,0 0 0,0 0 15,0 1-15,0-1 0,0 0 16,0 21-16,0-21 0,-21 1 0,21 20 15,0 0-15,0-21 0,-21 22 16,21-1-16,0-21 0,0 22 16,0-1-16,0-21 0,0 0 0,0 22 15,0-22-15,0 0 0,0 0 0,0 0 16,0 0-16,0 1 0,-22-1 0,22 0 16,0 0-16,-21-21 0,21 21 15,-21 0-15,0 1 16,0-22-16,0 0 0,-1 0 0,1 0 15,0 0-15,0 0 0,0 0 0,0 0 16,-22 0-16,22 0 0,-21 0 0,21 0 16,-22 0-16,22-22 0,-21 22 15,21-21-15,-22 21 0,22-21 0,0 21 16,0 0-16,0-21 0,-1 21 0,1-21 16,42 21 30,1 0-46,-1 0 0,0-21 0,21 21 16,-21 0-16</inkml:trace>
  <inkml:trace contextRef="#ctx0" brushRef="#br0" timeOffset="5539.98">7218 4572 0,'-21'0'16,"-1"0"-16,1 0 0,0 0 15,0 0-15,0 0 0,0 0 0,-22 21 16,22 0-16,0 1 0,0-1 15,0 0-15,-1 21 0,1-21 0,0 22 16,0-1-16,21-21 0,0 22 0,-21-1 16,0 0-16,21 1 0,0-1 15,0-21-15,0 21 0,0-20 16,0-1-16,0 0 0,0 0 0,0 0 16,21 0-16,0 1 0,0-22 0,-21 21 15,21-21-15,22 0 0,-22 0 0,0 0 16,0 0-16,0 0 0,0 0 15,22 0-15,-22 0 0,0 0 0,0 0 16,0 0-16,1-21 0,-1 21 0,0-22 16,0 22-16,0-21 0,0 0 0,1 0 15,-1 21-15</inkml:trace>
  <inkml:trace contextRef="#ctx0" brushRef="#br0" timeOffset="5843.82">7641 4593 0,'0'0'0,"0"-21"15,-21 21 1,0 21-16,21 0 16,-21 1-16,21-1 15,0 0-15,0 0 0,-22 0 0,22 22 0,-21-22 16,21 21-16,-21-21 0,21 22 0,0-22 15,0 21-15,0-21 0,0 0 16,-21 22-16,21-22 0,0 0 16,0 0-16,0 0 0,0 1 15,0-1-15,0 0 16,0-42 15</inkml:trace>
  <inkml:trace contextRef="#ctx0" brushRef="#br0" timeOffset="6475.02">7493 4657 0,'0'0'0,"0"-21"0,0-22 15,0 22-15,21 0 0,-21 0 16,21 21-16,0-21 0,1 21 0,-1-22 15,0 1-15,0 21 16,21 0-16,-20 0 0,-1 0 0,0 0 16,21 0-16,-21 0 0,1 0 0,-1 21 15,0 1-15,0-22 0,0 21 0,0 0 16,-21 0-16,0 0 0,0 0 16,0 1-16,0-1 0,0 0 15,0 0-15,-21-21 0,0 21 0,0 0 16,0 1-16,0-1 0,-1 0 0,-20-21 15,21 21-15,0 0 0,0-21 0,-1 21 16,1-21-16,0 0 0,0 0 16,0 0-16,0 0 15,21-21 1,0 0 0,21 0-16,0 0 15,0 21-15,0 0 16,22-21-16,-22 21 0,0-22 0,0 22 15,0 0-15,22 0 0,-22 0 0,0 0 16,21 0-16,-21 0 0,1 22 0,20-1 16,-21 0-16,0-21 0,0 21 15,1 0-15,-1 0 0,-21 1 0,0-1 16,21 0-16,-21 0 0,0 0 0,0 0 16,0 1-16,0-1 0,-21 0 0,0 0 15,-1 0-15,-20-21 0,21 21 0,-21 1 16,-1-1-16,1 0 0,0-21 15,-1 21-15,1-21 0,21 0 0,-22 21 16,22-21-16,-21 0 0,21 0 16,0 0-16,-1 0 0,1 0 0,0 0 15,0 0-15,0 0 16,21-21 31</inkml:trace>
  <inkml:trace contextRef="#ctx0" brushRef="#br0" timeOffset="10524.26">5143 10859 0,'-42'0'16,"21"0"-1,0 0-15,0 0 16,-1 0 15,44 0-15,-1 0 0,21 0-16,-21 0 0,0 0 0,22 0 15,-1 0-15,0 0 0,22 0 16,-1 0-16,1 0 0,-1 0 0,1 0 15,-1 0-15,1 0 0,-1 0 0,-20 0 16,20 0-16,-20 0 0,20 0 0,-21 0 16,-20 0-16,20 0 15,-21 0-15,0 0 0,0 0 0,1 0 16,-44 0 46,1 0-62,0 0 0,0 0 16,0 21-16,0-21 0,-1 0 16,1 0-16</inkml:trace>
  <inkml:trace contextRef="#ctx0" brushRef="#br0" timeOffset="11024.38">5778 10901 0,'-21'0'15,"0"0"1,21 21 0,0 0-1,-21 0 1,21 1 0,0-1-16,0 0 15,-21 0-15,21 0 0,0 0 0,0 1 16,0-1-16,0 21 0,0-21 15,0 22-15,0-22 0,0 21 0,0-21 16,0 22-16,0-22 0,0 0 16,0 21-16,0-21 0,0 1 0,0 20 15,0-21-15,0 0 0,0 0 0,0 1 16,0-1-16,0 0 0,0 0 0,0 0 16,0 0-16,0 1 0,-21-1 15,-1 0-15,1-21 16,0 21-16,0-21 0,0 21 0,0-21 15,-22 21-15,22-21 0,-21 0 0,21 0 16,-22 22-16,1-22 0,0 0 0,20 0 16,-20 0-16,21 0 0,-21 0 15,20 0-15,-20 0 0,21-22 0,0 22 16,0-21-16,-1 21 0,1 0 16,0 0-16,21-21 0,-21 21 15,0 0-15,21-21 16,21 21-1,0 0-15,0-21 0,0 21 16,1 0-16,20 0 0,-21-21 16,21 21-16</inkml:trace>
  <inkml:trace contextRef="#ctx0" brushRef="#br0" timeOffset="11604.05">6223 11430 0,'0'0'0,"0"-42"16,-21 21-16,0 21 16,-1 0-16,1 0 0,0 0 15,0 0-15,0 21 0,0-21 16,-1 21-16,1 0 0,21 0 15,-21 0-15,0 1 0,21-1 0,-21 0 16,21 0-16,0 0 0,0 22 16,0-22-16,0 0 0,0 0 0,0 0 15,0 0-15,0 1 0,0-1 16,0 0-16,0 0 16,21-21-16,0 0 15,0 0-15,0 0 16,1-21-16,-1 21 0,0-21 15,0 21-15,-21-21 0,21-1 0,0 1 16,1 0-16,-1 0 0,-21 0 0,21 0 16,-21-1-16,21 1 0,-21 0 15,0 0-15,0 0 0,0 0 0,0-1 16,0 1-16,21 0 16,0 21-1,-21 21-15,0 0 16,0 1-16,22-1 0,-22 0 15,0 0-15,21 0 0,-21 0 0,0 1 16,0-1-16,0 0 16,21 0-16,-21 0 0,21-21 15,-21 21-15,0 1 16,21-22 0,0 0-1,-21-22-15,0 1 16,0 0-16</inkml:trace>
  <inkml:trace contextRef="#ctx0" brushRef="#br0" timeOffset="11875.43">6540 11324 0,'22'21'31,"-22"1"-31,21-1 15,-21 0-15,0 0 0,0 0 16,0 0-16,0 1 0,21-1 0,-21 0 16,0 0-16,21-21 0,-21 21 0,0 0 15,0 1-15,0-1 0,21 0 16,-21 0-16,0 0 16,0-42 30</inkml:trace>
  <inkml:trace contextRef="#ctx0" brushRef="#br0" timeOffset="12175.26">6964 11282 0,'0'21'16,"-21"0"0,-1 0-16,1 1 0,21-1 15,-21 0-15,0 0 0,0 0 16,0 0-16,21 1 0,-22-1 16,1 0-16,0-21 0,0 21 0,21 0 15,-21 0-15,0 1 0,-1-1 0,22 0 16,-21 0-16,0-21 0,21 21 15,-21 0-15,0-21 16,42-21 31</inkml:trace>
  <inkml:trace contextRef="#ctx0" brushRef="#br0" timeOffset="12791.27">7260 11430 0,'0'0'15,"0"-21"-15,0 0 16,0 0-16,0-1 15,0 1 1,-21 21-16,0 0 16,0 0-16,-1 0 15,1 0-15,0 21 16,0 1-16,21-1 0,0 0 0,-21 0 16,0 0-16,21 0 0,-22 1 15,1-1-15,21 0 0,0 0 0,0 0 16,-21 0-16,21 1 0,-21-1 15,21 0-15,0 0 16,21-21 0,0 0-16,0 0 15,1-21-15,-1 21 16,-21-21-16,21 0 0,0 21 16,0-22-16,-21 1 0,21 0 0,1 21 15,-22-21-15,21 0 0,-21 0 0,21-1 16,0 1-16,-21 0 0,0 0 15,21 21-15,-21 21 32,0 0-32,0 0 15,0 1-15,0-1 0,0 0 0,0 0 16,0 0-16,0 0 0,0 1 16,21-1-16,-21 0 0,0 0 15,22-21-15,-1 21 0,0-21 31,0 0-31,0 0 16,0 0 0,-21-21-16,0 0 15,22 21-15,-22-21 0</inkml:trace>
  <inkml:trace contextRef="#ctx0" brushRef="#br0" timeOffset="15103.67">10393 10795 0,'0'0'0,"0"21"16,21-21-1,0 0-15,0 0 16,-21-21 0,21 21-16,1-21 0,-1 0 15,-21 0-15,0-1 16,-21 22 15,-1 0-31,1 0 16,0 0-16,0 0 0,-21 0 0,20 0 0,1 22 15,-21-22-15,21 21 0,-22 0 16,22-21-16,0 21 0,0 0 0,0-21 16,0 21-16,-1 1 0,22-1 15,0 0-15,0 0 0,0 0 16,22 0-16,-22 1 0,21-1 16,0 0-16,21-21 0,-21 21 0,1 0 15,20 0-15,-21 1 0,0-1 0,0 0 16,22 0-16,-22 0 0,0 0 0,0 1 15,0-1-15,1 0 0,-22 0 16,21-21-16,0 21 0,-21 0 0,0 1 16,21-1-16,-21 0 0,0 0 15,0 0-15,0 0 16,0 1-16,-21-22 0,0 21 0,0 0 16,-1-21-16,1 21 0,0-21 0,-21 0 15,21 0-15,-22 21 0,22-21 0,-21 0 16,21 0-16,-22 0 0,22 0 15,-21 0-15,21 0 0,-22 0 0,22 0 16,0-21-16,0 21 0,0 0 0,-1-21 16,1 0-16,21 0 0,-21 21 15,21-22-15,-21 22 0,21-21 16,0 0-16,21 0 16,0 21-1,0 0-15,1 0 0,-1-21 16,21 21-16,-21 0 0</inkml:trace>
  <inkml:trace contextRef="#ctx0" brushRef="#br0" timeOffset="16427.52">11345 10986 0,'0'0'0,"21"-22"0,22 1 16,-43 0 0,21 0-16,0 0 15,-21 0-15,0-1 31,-21 22-31,0 0 0,0 0 0,-1 0 16,1 0-16,-21 0 0,21 0 0,-22 22 16,22-22-16,-21 21 0,0 0 15,20 0-15,-20 0 0,21 0 0,0 1 16,0-1-16,-1 0 0,1 0 0,21 0 16,-21 0-16,21 1 0,0-1 0,0 0 15,0 0-15,0 0 0,21 0 16,0-21-16,1 22 0,-1-1 15,0-21-15,21 0 0,-21 21 0,1-21 16,20 21-16,-21-21 0,21 0 0,-20 21 16,-1-21-16,0 21 0,0-21 0,0 22 15,0-1-15,1-21 0,-1 21 0,-21 0 16,0 0 0,0 0-1,-21 1-15,-1-22 0,1 0 16,0 21-16,-21-21 0,21 0 0,-1 21 15,1-21-15,0 0 0,0 0 0,0 0 16,0 0-16,-1 0 0,1 0 0,0 0 16,0 0-16,0 0 0,0 0 0,-1 0 15,1 0-15,0 0 16,0 0 0,0 0-16,0 0 15,-1 0 1,44 0 671,-1 0-687,0 0 16,0 0-16</inkml:trace>
  <inkml:trace contextRef="#ctx0" brushRef="#br0" timeOffset="18383.61">11557 10224 0,'-21'0'16,"21"-22"0,-21 22-16,-1 0 0,22-21 15,-21 21-15,0 0 0,0-21 16,0 21-16,0 0 0,-1 0 0,22-21 15,-21 21-15,0 0 0,0 0 16,-21-21-16,20 21 0,1 0 16,0 0-16,0 0 0,-21 0 0,20 0 15,1 0-15,-21-21 0,21 21 0,0 0 16,-22 0-16,1 0 0,21 0 0,-22 0 16,22 0-16,-21 0 0,0 0 0,20 0 15,-20 0-15,0 0 0,21 0 16,-1 21-16,-20-21 0,21 0 0,0 0 15,0 21-15,-1-21 0,1 0 0,0 0 16,0 21-16,0-21 0,-22 21 0,22-21 16,0 0-16,0 21 0,0-21 0,0 22 15,-1-22-15,1 21 0,0 0 16,0-21-16,0 21 0,-22 0 16,22 0-16,0 1 0,0-22 0,0 42 15,0-21-15,-1 0 0,1 0 0,0 1 16,0-1-16,21 0 0,0 21 0,-21-21 15,0 1-15,21-1 0,0 0 16,0 0-16,0 0 0,-22 0 0,22 1 16,0-1-16,0 0 0,-21-21 0,21 21 15,0 0-15,0 0 0,0 1 0,0-1 16,0 0-16,0 0 0,0 0 16,0 0-16,0 1 0,0-1 15,0 21-15,0-21 0,0 0 0,0 1 16,0 20-16,0-21 0,21 21 0,-21-20 15,22-1-15,-22 21 0,0-21 0,21 0 16,0 1-16,-21-1 0,21 21 0,0-21 16,-21 0-16,21 1 0,1-1 0,-22 0 15,21 0-15,0 0 0,-21 0 16,21 1-16,0-1 0,0 0 0,1 0 16,-22 0-16,21 0 0,0 1 0,0-22 15,0 21-15,0 0 0,1-21 0,-1 21 16,0 0-16,0-21 0,0 21 0,0-21 15,1 22-15,-1-22 0,0 0 16,0 21-16,0-21 0,0 0 0,1 21 16,-1 0-16,21-21 0,-21 0 0,0 0 15,1 21-15,20-21 0,-21 0 16,0 0-16,0 0 0,22 0 0,-22 0 16,21 0-16,-21 0 0,22 0 0,-22 0 15,21 0-15,-21 0 0,22 0 0,-22 0 16,0 0-16,21-21 0,-20 21 0,-1 0 15,21-21-15,-21 21 0,0 0 0,1-21 16,-1 21-16,0-21 0,0 21 0,0 0 16,0-22-16,1 1 0,-1 21 0,0-21 15,0 0-15,0 21 0,0-21 16,1 21-16,-1-21 0,0-1 16,-21 1-16,21 21 0,0-21 0,0 0 15,1 0-15,-1 0 0,-21-1 16,0 1-16,21 21 0,0-21 0,-21 0 15,21 0-15,-21 0 0,0-1 0,21 1 16,-21 0-16,22 0 0,-22 0 0,0 0 16,0-1-16,0 1 0,0 0 0,0 0 15,0 0-15,0 0 0,0-22 16,0 22-16,0 0 0,0 0 0,0 0 0,0-1 16,0 1-16,0 0 0,0 0 15,0 0-15,0 0 0,0-1 16,0 1-16,0 0 0,0 0 0,0 0 15,0 0-15,0-1 0,0 1 0,0 0 16,0 0-16,0 0 0,0 0 16,0-1-16,0 1 0,-22 0 0,22 0 15,-21 0-15,0 0 0,0-1 16,0 1-16,0 21 0,21-21 0,-22 0 16,1 0-16,0 0 0,0-1 0,0 1 15,0 0-15,-1 0 16,1 21-16,0 0 15,0-21-15,0 21 0,0 0 16,-1 0 0,1 0-16,0 0 15,0 0 1,0 0-16,0 0 16,21 21-1,0 0 1,0 0-1,21-21-15,0 21 0,0-21 16,0 22-16</inkml:trace>
  <inkml:trace contextRef="#ctx0" brushRef="#br0" timeOffset="19327.61">12277 10689 0,'0'0'0,"0"-21"0,21 21 15,-21 21 32,0 0-47,0 1 16,0-1-16,0 0 0,0 0 0,0 0 15,0 22-15,0-22 0,0 0 0,0 21 16,0-21-16,0 1 0,0 20 0,0-21 16,0 21-16,0-20 0,0 20 0,0-21 15,-21 0-15,21 22 0,0-22 0,-22 0 16,22 0-16,0 0 0,0 0 0,0 1 15,-21-22-15,21 21 0,0 0 0,0 0 16,-21-21 47,21-21-63,0 0 15,0 0-15,-21 21 0,21-22 16,0 1-16,-21 21 0,21-21 0,-21 0 15,21 0-15,0 0 0,-22-1 16,1 1-16,0 0 16,0 21 15,21 21-31,0 0 16,0 1-16,0-1 15,0 0-15,0 0 0,0 0 16,21 0-16,-21 1 0,21-22 15,-21 21-15,0 0 0,21 0 16,1-21-16,-22 21 16,21-21-16,0 0 15,0 0-15,0 0 16,0 0-16,1 0 16,-22-21-16,21 21 0,0-21 15,0 0-15,-21 0 16,21-1-16,0 1 0,-21 0 0,22 21 15,-22-21-15,0 0 0,21 21 16,-21-21-16,21-1 0,-21 1 16,21 21-1,-21-21 1,21 21 0,0-21-16,1 21 0,-1 0 0</inkml:trace>
  <inkml:trace contextRef="#ctx0" brushRef="#br0" timeOffset="20203.71">12996 10880 0,'21'0'15,"1"0"-15,-1-21 16,0 21-16,0 0 0,0 0 16,0 0-16,22 0 0,-22 0 0,0-22 15,0 22-15,22 0 0,-22 0 16,0 0-16,0 0 0,21 0 15,-20 0-15,-1-21 0,0 21 16,0 0-16,0 0 0,-42 0 47,0 0-47,0 0 16,21 21-16,-21-21 0,-1 0 15,1 22 1,0-22-16,0 0 31,0 0-31,21 21 16,-21 0-1,21 0 1,0 0-16,0 0 16,0 1-16,0-1 0,0 0 15,0 0-15,0 0 0,0 0 0,0 1 16,0-1-16,0 0 0,0 0 15,0 0-15,0 0 0,0 1 0,0-1 16,0 0-16,0 0 0,0 0 0,-22-21 16,22 21-16,0 1 0,-21-22 0,21 21 15,-21-21-15,0 21 16,0-21-16,0 0 16,-1 0-16,1 0 0,0 0 0,0 0 15,0 0-15,0 0 16,-1 0-16,1 0 0,0 0 0,0 0 15,0 0 1,21-21-16,-21 21 16,21-21-16,0-1 15,21 22 1,-21-21-16,21 21 16,0-21-16,0 21 0,22-21 0</inkml:trace>
  <inkml:trace contextRef="#ctx0" brushRef="#br0" timeOffset="20531.84">13716 10922 0,'0'0'0,"0"-21"0,0 0 15,0 0-15,-21 21 47,0 0-47,21 21 0,-22 0 0,22 0 16,0 0-16,0 0 0,-21 1 0,21-1 15,0 0-15,-21 21 0,21-21 16,0 1-16,0-1 0,0 0 0,0 0 16,0 21-16,0-20 0,0-1 15,0 0-15,0 0 16,0 0-16,21-21 15,0 0-15,1 0 16,-1 0-16,0 0 0,0 0 16,0 0-16,-21-21 0,21 21 0</inkml:trace>
  <inkml:trace contextRef="#ctx0" brushRef="#br0" timeOffset="21316.01">14076 10922 0,'0'21'15,"-21"-21"-15,21 21 16,-22-21-16,22 22 0,0-1 0,0 0 16,0 0-16,-21 0 15,21 0-15,0 1 0,-21-1 0,21 0 16,0 0-16,0 0 0,0 0 15,0 1 1,0-44 31,0 1-47,0 0 16,0 0-16,0 0 0,0 0 15,0-1-15,0 1 0,0 0 16,0 0-16,21 0 0,-21 0 15,21-1-15,1 1 0,-1 0 16,0 0-16,0 21 16,-21-21-16,21 21 0,0 0 15,1 0-15,-1 0 16,0 0-16,-21 21 16,0 0-16,0 0 15,0 0-15,0 1 16,-21-1-1,0 0-15,-1 0 0,1-21 0,0 0 16,21 21-16,-21-21 0,0 0 16,42 0 46,0 0-62,0 0 16,22 0-1,-43 21-15,21-21 0,0 22 0,-21-1 16,21-21-16,-21 21 0,21 0 16,-21 0-16,0 0 15,0 1-15,0-1 16,-21-21-16,21 21 16,-21-21-16,0 21 0,0-21 15,-1 0-15,1 21 0,0-21 0,0 0 16,21 21-16,-21-21 0,0 0 15,-1 0-15,22 22 0,-21-22 16,0 0-16,21-22 47</inkml:trace>
  <inkml:trace contextRef="#ctx0" brushRef="#br0" timeOffset="33151.86">5207 12975 0,'0'-21'16,"-21"21"0,21 21 15,0 0-31,0 1 16,0-1-16,0 0 0,0 0 15,0 0-15,0 0 0,0 1 0,0 20 16,0-21-16,0 0 0,0 22 15,0-22-15,-21 21 0,21-21 0,0 22 16,0-1-16,-22-21 0,1 21 0,21 1 16,-21-22-16,0 21 0,21 1 0,-21-22 15,0 0-15,21 21 0,-22-21 16,22 1-16,0-1 0,-21 0 16,21 0-16,-21-21 0,21 21 0,-21-21 15,21 21-15,0-42 31,0 0-15,0 0-16,-21 0 0,21 0 16,0-1-16,0 1 0</inkml:trace>
  <inkml:trace contextRef="#ctx0" brushRef="#br0" timeOffset="33611.54">4889 13081 0,'0'0'0,"0"-21"0,0 0 16,22 0-16,-1 21 16,0-22-16,0 22 0,0-21 15,22 21-15,-22-21 0,0 21 0,21 0 16,-21-21-16,22 21 0,-22 0 0,21 0 15,-21 0-15,22 0 0,-22 0 16,0 21-16,0-21 0,0 21 0,1 0 16,-1 1-16,0-1 0,-21 0 15,0 0-15,0 0 0,0 0 0,0 1 16,0-1-16,0 0 0,-21 0 0,0 0 16,-1 0-16,1-21 0,0 22 15,0-1-15,0-21 0,0 21 0,-1 0 16,1-21-16,0 21 0,0-21 15,21 21 1,-21-21-16,21-21 63,21 21-48,0 0-15,-21-21 16,21 0-16,0 21 0,1-21 15</inkml:trace>
  <inkml:trace contextRef="#ctx0" brushRef="#br0" timeOffset="34275.62">5736 13102 0,'0'21'31,"-21"1"-31,21-1 0,0 0 16,-21 0-16,21 0 15,0 0-15,0 1 0,0-1 16,0 0-16,0 0 0,21-21 16,-21 21-16,21-21 0,0 0 15,0 0-15,1 0 16,-1 0-16,0 0 0,0 0 0,0 0 15,0 0-15,1 0 0,-1-21 0,0 21 16,-21-21-16,21 21 0,0-21 0,0 21 16,-21-21-16,22-1 15,-1 1-15,-21 0 16,0 0 0,0 42 30,0 0-46,0 0 0,0 1 16,0-1-16,0 0 0,0 21 0,0-21 16,0 22-16,0-22 0,0 21 0,0 1 15,0-1-15,0 0 0,0 1 16,0-1-16,0 0 0,0 1 0,0-1 16,0-21-16,0 21 0,0 1 15,0-22-15,0 21 0,0-21 0,0 1 16,0 20-16,0-21 0,0 0 0,0 0 15,0 1-15,-21-22 0,-1 21 0,1 0 16,0 0-16,0-21 16,0 0-16,0 0 0,-1 0 0,1 0 15,0 0-15,0 0 0,-21 0 0,20 0 16,1 0-16,-21 0 0,21-21 0,-22 0 16,22 0-16,-21 21 0,21-22 0,0 1 15,-22 0-15,22 0 0,21 0 16,-21 0-16,0-1 15,21 1-15,0 0 0,0 0 0,0 0 16,0 0-16,21-1 0,0 1 16,0 0-16,0 0 0</inkml:trace>
  <inkml:trace contextRef="#ctx0" brushRef="#br0" timeOffset="34643.42">6350 12827 0,'0'21'0,"0"0"0,0 1 15,0 20-15,0-21 0,0 0 16,0 22-16,0-22 0,0 0 0,0 21 16,0-21-16,0 22 0,-21-22 0,21 0 15,0 21-15,0-20 0,-21-1 0,21 0 16,0 0-16,0 0 0,0 0 16,0 1-16,0-1 15,0 0-15,-22-21 16,22-21 15,0 0-31,-21 21 16</inkml:trace>
  <inkml:trace contextRef="#ctx0" brushRef="#br0" timeOffset="35371.37">6096 13187 0,'21'0'16,"0"0"-16,0 0 0,1 0 15,-1 0-15,0 0 0,21 0 0,-21-21 16,22 21-16,-22-21 0,21 21 16,-21-22-16,22 22 0,-1-21 0,0 21 15,-20-21-15,20 0 0,0 21 0,-21-21 16,22 0-16,-22-1 0,0 22 0,0-21 15,0 0-15,-21 0 0,0 0 16,0 0-16,0-1 0,0 1 16,0 0-16,0 0 0,-21 0 15,0 21 1,0 0-16,21 21 16,-21 0-1,21 0-15,0 0 0,0 1 0,0 20 16,0-21-16,0 0 0,-21 22 0,21-22 15,0 21-15,0-21 0,0 0 0,0 22 16,0-22-16,0 0 0,0 0 16,0 0-16,-22 1 0,22-1 0,0 0 15,-21-21-15,21 21 0,0 0 0,0 0 16,-21-21 0,0 0-1,21-21 16,0 0-31,0 0 16,0 0-16,0 0 16,0-1-16,21 22 0,0-21 0,0 0 15,1 21-15,-1-21 16,0 21-16,0 0 0,0 0 16,0 0-16,1 0 0,-1 0 0,0 0 15,0 21-15,0 0 16,-21 0-16,0 1 15,0-1-15,0 0 16,0 0-16,0 0 16,0 0-16,-21-21 15,0 22-15,21-1 32,0-42-1,0-1-16</inkml:trace>
  <inkml:trace contextRef="#ctx0" brushRef="#br0" timeOffset="36315.25">7239 13123 0,'0'22'32,"0"-1"-32,-21-21 0,21 21 15,-21-21-15,21 21 0,0 0 16,-22 0-16,22 1 0,0-1 16,0 0-16,0 0 15,22-21 1,-1 0-1,0 0 1,0 0-16,-21-21 31,0 0-31,0 0 16,0-1-16,0 1 0,0 0 16,0 0-16,0 0 15,0 0-15,0-1 16,0 1-16,21 21 0,0 0 0,-21-21 15,22 21-15,-1-21 16,0 21-16,0 0 0,0 0 16,0 0-1,1 0-15,-1 21 0,0-21 16,-21 21-16,0 0 0,21-21 0,0 22 16,-21-1-16,0 0 0,21-21 15,-21 21-15,0 0 0,0 0 16,0 1-16,0-1 15,0 0-15,0 0 16,0 0 0,-21-21-16,21-21 62,0 0-62,0 0 16,0 0-16,0-1 0,0 1 15,0 0-15,0 0 0,21 0 0,-21 0 16,22-1-16,-1 1 0,0 0 16,0 0-16,0 0 0,0 21 15,1-21-15,-1 21 0,0 0 0,0 0 16,0 0-16,0 0 0,1 0 16,-1 0-16,-21 21 0,0 0 0,21-21 15,-21 21-15,21 0 0,-21 0 0,0 1 16,0-1-16,0 0 0,0 0 15,0 0-15,0 0 0,0 1 16,0-1-16,0 0 0,-21 0 16,21 0-16,-21-21 0,21 21 15,0 1 1,-21-22 46,-1 0-30,22-22-1</inkml:trace>
  <inkml:trace contextRef="#ctx0" brushRef="#br0" timeOffset="37771.57">11832 13018 0,'0'0'0,"-21"0"0,0 0 16,0 0-16,-1 0 0,-20 0 15,21 0-15,0 0 0,0 0 0,-22 0 16,22 0-16,-21 0 0,-1 0 0,22 0 16,-21 0-16,0 0 0,20 0 15,-20 21-15,0-21 0,-1 0 0,1 0 16,21 21-16,-21-21 0,-1 0 0,1 21 15,0-21-15,20 21 0,-20-21 0,0 21 16,-1-21-16,22 22 0,-21-22 0,21 21 16,-22-21-16,22 21 0,0-21 15,-21 21-15,21 0 0,-1 0 0,1-21 16,21 22-16,-21-1 0,0 0 0,0 0 16,21 0-16,-21 0 0,21 1 15,0-1-15,-22 0 0,22 0 0,-21 0 16,21 22-16,0-22 0,0 0 0,0 0 15,0 21-15,0-20 0,0-1 16,-21 21-16,21-21 0,0 0 0,0 1 16,0 20-16,0-21 0,0 0 0,0 0 15,0 1-15,0-1 0,0 21 0,0-21 16,0 0-16,0 1 0,21-1 0,-21 0 16,21 0-16,-21 0 0,22 0 0,-22 1 15,21-1-15,0-21 0,0 21 16,-21 0-16,21 0 0,0 0 0,1 1 15,-1-1-15,0-21 0,21 21 16,-21 0-16,1 0 0,-1-21 0,21 21 16,-21 1-16,22-22 0,-22 21 0,21 0 15,0-21-15,-20 21 0,20-21 0,0 0 16,1 21-16,-1-21 0,0 0 0,-21 0 16,22 0-16,-1 0 0,0 0 15,-20 0-15,20 0 0,-21 0 0,21 0 16,1 0-16,-22 0 0,21 0 0,1 0 15,-22 0-15,21 0 0,0 0 0,-20-21 16,20 21-16,0 0 0,-21 0 0,22-21 16,-22 21-16,21-21 0,1 21 0,-22 0 15,0 0-15,21-21 0,-21 21 16,22 0-16,-22-22 0,0 1 0,0 21 16,0-21-16,22 21 0,-22-21 15,0 0-15,0 21 0,0-21 0,1-1 16,-1 1-16,0 0 0,0 21 0,-21-21 15,21 0-15,0 0 0,1-1 0,-1 1 16,-21 0-16,21 0 0,0 0 0,-21 0 16,0-1-16,0 1 0,21 0 0,-21 0 15,21 0-15,-21-22 0,0 22 16,0 0-16,0 0 0,0 0 16,0-22-16,0 22 0,0 0 0,0-21 15,0 21-15,0-1 0,0-20 0,0 21 16,-21-21-16,0 20 0,21 1 0,-21 0 15,21-21-15,-21 21 0,0-1 0,-1 1 16,22 0-16,-21 0 0,0 0 0,0 0 16,-21-1-16,20 1 0,1 21 15,0-21-15,-21 0 0,21 0 0,-22 0 16,1 21-16,0-22 0,-1 1 0,1 21 16,0 0-16,-1-21 0,1 21 0,-22 0 15,22 0-15,0 0 0,-22 0 16,22 0-16,0 0 0,-1 21 15,1 0-15,0-21 0,20 22 0,-20-22 0,21 21 16,-21-21-16,20 21 0,1-21 16,21 21-16</inkml:trace>
  <inkml:trace contextRef="#ctx0" brushRef="#br0" timeOffset="38491.29">11557 13399 0,'-21'0'31,"21"-22"-31,-21 22 0,-1 0 0,1 0 0,0 0 16,0 0-16,0 0 0,0 0 16,-22 22-16,22-22 0,0 0 0,0 21 15,0-21-15,-1 21 0,1 0 16,0-21-16,21 21 0,-21 0 0,0 1 15,21-1-15,-21-21 0,21 21 16,0 0-16,0 0 0,0 0 16,0 1-16,21-1 15,0-21-15,0 0 0,-21 21 16,21-21-16,0 0 0,-21 21 0,22-21 16,-1 21-16,0-21 0,0 0 0,0 21 15,0-21-15,1 22 0,-1-22 16,0 0-16,0 21 0,0-21 15,0 0-15,1 21 0,-1-21 16,0 21-16,-21 0 0,21-21 16,-21 21-16,21-21 0,-21 22 15,0-1 1,0 0-16,-21-21 16,0 21-16,0-21 0,0 0 0,-1 0 15,1 21-15,0-21 0,0 0 0,0 0 16,0 0-16,-1 0 0,1 0 15,0 0-15,0 0 0,0 0 0,0 0 16,-1 0-16,-20 0 0,21 0 0,21-21 16,-21 21-16,0 0 0,-1 0 15,1-21-15,0 21 16,21-21-16,-21 21 16,21-21-1,0-1 1,21 1-1</inkml:trace>
  <inkml:trace contextRef="#ctx0" brushRef="#br0" timeOffset="39177.9">11938 13504 0,'0'-21'15,"0"0"-15,-21 21 16,0 0-16,-1 0 0,1 0 15,0 0-15,0 0 0,0 0 16,0 0-16,-1 0 0,22 21 16,-21-21-16,21 21 0,-21 1 15,0-1-15,21 0 0,0 0 16,0 0-16,0 0 0,0 1 16,0-1-16,0 0 0,0 0 15,0 0-15,21-21 0,0 0 16,0 21-16,1-21 0,-1 0 15,0 0-15,21 22 0,-21-22 16,1 0-16,-1 0 0,0 0 0,0 0 16,0 21-16,0-21 0,1 0 15,-1 0-15,0 0 0,-21 21 0,21-21 16,0 0-16,-21 21 0,0 0 16,0 0-1,0 1 1,-21-22-1,0 0-15,0 0 0,0 0 0,-1 0 16,1 21-16,0-21 0,0 0 0,-21 0 16,20 0-16,1 21 0,-21-21 0,21 0 15,0 0-15,-1 0 0,1 0 0,0 0 16,0 0-16,0 0 16,0 0-1,21-21 32,0 0-31,21-1-1,0 1-15,0 0 16</inkml:trace>
  <inkml:trace contextRef="#ctx0" brushRef="#br0" timeOffset="39877.5">14584 13208 0,'-21'0'15,"-1"21"-15,22 0 16,0 1-16,0-1 0,0 0 0,0 0 16,0 21-16,0-20 0,0 20 0,0 0 15,0 1-15,0-1 0,0 0 16,0 1-16,0-1 0,0 0 0,0 1 15,0-1-15,0 0 0,0 1 0,0-22 16,0 21-16,0-21 0,0 22 16,0-22-16,0 0 0,0 0 0,0 0 15,-21-21-15,21 21 0,0 1 0,0-1 16,-21-21 0,21-21-1,-21 21 1,21-22-16,0 1 0,0 0 0,0 0 15,-21 0-15,21 0 0,0-1 0</inkml:trace>
  <inkml:trace contextRef="#ctx0" brushRef="#br0" timeOffset="40215.3">14372 13314 0,'0'0'0,"21"0"0,0-21 16,1 21-16,-1 0 0,0 0 0,0-21 16,0 21-16,0 0 0,1 0 0,20 0 15,-21 0-15,0 0 0,0 0 0,1 0 16,-1 21-16,0-21 0,0 21 16,0 0-16,-21 0 0,0 0 0,0 1 15,21-1-15,-21 0 0,0 0 0,0 0 16,0 0-16,0 1 0,-21-1 15,0 0-15,0 0 16,0-21-16,0 21 16,42-42 31,-21 0-47,21 0 0,0 21 0,-21-21 15,21-1-15,0 1 0</inkml:trace>
  <inkml:trace contextRef="#ctx0" brushRef="#br0" timeOffset="40799.96">15007 13293 0,'0'21'16,"0"0"0,0 0-16,0 0 15,0 1-15,0-1 0,0 0 16,0 0-16,0 0 0,0 0 15,0 1 1,21-22-16,0 0 0,1 0 16,-1 0-16,0 0 15,0 0-15,0 0 0,0-22 0,1 1 16,-1 21-16,0-21 0,-21 0 16,21 0-16,0 0 15,-21-1-15,0 1 16,0 0-16,0 42 47,0 0-47,0 1 0,0-1 15,0 0-15,0 21 0,0-21 0,0 22 16,0-1-16,0 0 0,0 1 16,0-1-16,0-21 0,0 22 15,0-1-15,0 0 0,0 1 0,0-1 16,0-21-16,0 21 0,0 1 0,0-22 15,0 21-15,0-21 0,0 22 0,0-22 16,-21 0-16,0 21 0,21-20 0,-21-1 16,21 0-16,-21-21 0,-1 21 0,1 0 15,0-21-15,0 0 0,0 0 16,0 0-16,-1 0 0,1 0 16,0-21-16,0 0 0,0 0 15,0 0-15,-1-1 0,1 1 16,21 0-16,0-21 0,0 21 0,-21-1 15,21 1-15,0 0 0,0 0 16,0 0-16,0 0 0,0-1 16,21 1-16,0 0 0,-21 0 0,22 0 15,-1 21-15,0-21 0,-21-22 0,21 22 16</inkml:trace>
  <inkml:trace contextRef="#ctx0" brushRef="#br0" timeOffset="41135.76">15494 13039 0,'0'0'0,"0"-21"16,0 42 15,0 0-16,0 0-15,0 0 0,0 0 0,0 1 16,0-1-16,0 0 0,0 21 0,0-21 16,0 1-16,0 20 0,0-21 0,0 0 15,0 22-15,0-22 16,0 0-16,0 0 0,0 0 0,0 0 0,0 1 16,0-1-16,0 0 15,0 0-15,21-21 31,0-21-31,-21 0 16,21 21-16,1-21 0</inkml:trace>
  <inkml:trace contextRef="#ctx0" brushRef="#br0" timeOffset="41655.99">15769 13018 0,'0'21'47,"0"0"-47,0 0 0,0 0 0,0 0 15,0 1-15,0-1 0,0 21 0,0-21 16,0 22-16,0-22 0,0 21 0,0-21 16,0 0-16,-21 22 0,21-22 0,-21 0 15,21 0-15,0 0 0,0 1 0,-21-1 16,21 0-16,-22 0 0,22 0 15,0-42 32,0 0-47,0 0 16,0 0-16,22-1 0,-1 1 0,-21 0 16,21 0-16,0 0 0,-21 0 0,21-1 15,0 1-15,-21 0 0,22 21 0,-1-21 16,-21 0-16,21 21 0,0 0 15,0 0-15,0 0 16,-21 21-16,0 0 16,0 0-16,22 0 0,-22 1 0,0-1 15,0 0-15,0 0 0,0 0 0,0 0 16,0 1-16,0-1 0,-22 0 16,22 0-16,0 0 15,0 0-15,0-42 47,0 0-31,22 0-16,-22 0 0</inkml:trace>
  <inkml:trace contextRef="#ctx0" brushRef="#br0" timeOffset="42543.72">16256 13335 0,'0'21'31,"-21"-21"-31,0 21 16,21 1-16,0-1 0,-22-21 16,22 21-16,0 0 0,0 0 15,0 0-15,0 1 16,0-1-1,22-21-15,-1 0 0,0 0 16,0 0 0,0 0-1,-21-21-15,0-1 0,0 1 16,0 0-16,0 0 16,0 0-16,0 0 0,0-1 15,0 1-15,0 0 16,-21 21-16,21-21 0,-21 0 15,21 0 1,21 21 15,0 0-31,0 0 0,1 0 16,-1 0-16,0 0 0,0 0 0,0 0 16,0 0-16,1 0 15,-1 0-15,0 0 0,0 0 16,0 0-16,-21 21 15,0 0-15,21 0 16,-21 0-16,0 0 0,0 1 16,0-1-16,0 0 0,0 0 15,0 0-15,0 0 16,0 1-16,0-1 16,0-42 46,0-1-62,0 1 16,0 0-16,0 0 0,0 0 15,0 0-15,22-1 0,-1 1 16,-21 0-16,21 0 0,0 0 0,0 0 16,0-1-16,1 22 0,-1-21 15,0 0-15,0 0 0,0 21 0,0 0 16,1 0-16,-1 0 0,0 0 0,0 0 15,-21 21-15,0 0 0,0 0 16,0 22-16,0-22 0,0 0 0,0 0 16,0 22-16,0-22 0,-21 0 0,21 0 15,-21 21-15,0-42 0,21 22 16,0-1-16,0 0 0,0 0 16,-22-21-16,22 21 0,0 0 15,0 1 1,0-44 15,0 1-31,0 0 16,-21 0-16,21 0 15,0 0-15</inkml:trace>
  <inkml:trace contextRef="#ctx0" brushRef="#br0" timeOffset="42831.55">15536 13187 0,'21'-21'31,"1"21"-31,-1 0 16,0 0-16,21 0 0,-21 0 0,1 0 16,20 0-16,-21 0 0,21 0 0,-20 0 15,-1 0-15,21 0 0,-21 0 0,0 0 16,1 0-16,-1 0 0,0 0 0,0-21 16,0 21-16,0 0 0,1-22 15</inkml:trace>
  <inkml:trace contextRef="#ctx0" brushRef="#br0" timeOffset="43931.92">17632 12827 0,'0'0'0,"0"-21"0,-21 0 0,-43-43 16,43 64-16,0-21 16,0 0-16,-22 0 0,22 0 0,-21-1 15,-1 1-15,22 0 0,-21 21 0,0-21 16,-1 0-16,1 21 0,0-21 0,-1-1 15,1 22-15,0-21 0,-22 21 16,22-21-16,-22 21 0,1 0 0,-1-21 16,1 0-16,-22 21 0,22 0 0,-22 0 15,0-21-15,1 21 0,-1 0 0,21 0 16,-20 0-16,-1 0 0,22 0 0,-22 0 16,21 0-16,-20 0 0,20 0 0,1 0 15,-1 21-15,1-21 0,-1 21 16,1-21-16,-1 21 0,22-21 15,-22 21-15,1-21 0,21 21 0,-22-21 16,1 22-16,-1-22 0,22 21 0,-22 0 16,1-21-16,-1 21 0,22 0 0,-22-21 15,1 21-15,21 1 0,-1-1 0,-20 0 16,20 0-16,1 0 0,0 0 16,-1 1-16,22 20 0,-21-21 0,21 21 15,0-20-15,-22 20 0,43-21 0,-21 21 16,0 1-16,0-22 0,21 21 0,0 1 15,-21-22-15,21 21 0,-22 0 0,22-20 16,0 20-16,0 0 0,0-21 16,0 22-16,0-1 0,0 0 15,22 1-15,-22-1 0,21 0 0,0 1 16,21-1-16,-21 0 0,22 1 0,-22-22 16,21 21-16,1 1 0,20-22 0,-21 21 15,22-21-15,-22 22 0,22-22 0,20 0 16,-20 21-16,-1-21 0,1 1 0,-1-1 15,22 0-15,-21 0 0,-1 21 16,1-20-16,-1-1 0,1-21 0,-1 21 16,1 0-16,-1 0 0,-21-21 0,22 0 15,-1 21-15,-20-21 0,20 0 0,-20 0 16,20 0-16,1 0 0,-22 0 0,21 0 16,-20 0-16,-1-21 0,22 0 15,-22 21-15,21-21 0,-20 0 16,-1 0-16,22 21 0,-22-22 0,21 1 15,-20 0-15,20 0 0,-20 0 0,-1 0 16,21-1-16,-20 1 0,-1 0 0,22 0 16,-22 0-16,0 0 0,1-1 0,-1 1 15,0 0-15,-21-21 0,22 21 0,-22-1 16,0 1-16,21-21 0,-20 21 16,-1-22-16,0 1 0,0 0 0,0 21 15,0-22-15,1-20 0,-22 20 0,21 1 16,-21 0-16,21-1 0,-21 1 0,0 0 15,21-1-15,-21 1 0,0 0 16,0-1-16,0 1 0,0 21 16,-21-21-16,0-1 0,0 22 0,-1 0 15,1-21-15,0 20 0,0 1 0,-21 0 16,20 0-16,1 21 0,-21-21 0,21 0 16,-22 21-16,1 0 0,0-22 0,-1 22 15,1 0-15,-21 0 0,20 0 16,-20 0-16,20 0 0,-20 0 0,21 0 15,-22 0-15,22 0 0,-1 0 0,1 0 16,0 22-16,-1-22 0,22 21 0,-21 0 16,21 0-16,-22-21 0,22 21 15,0 0-15,0 1 0,0 20 16,0-21-16,-1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3:10:13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2519 0,'0'0'0,"0"-21"16,0 0-1,0-1-15,-21 44 47,21-1-47,-21 0 0,21 21 16,-21-21-16,21 22 0,0-1 15,0 0-15,-22 22 0,1-22 0,21 22 16,-21-1-16,21 1 0,0-1 16,0 22-16,0 0 0,0-1 0,-21 1 15,21 0-15,0 20 0,-21-20 16,21 21-16,0 0 0,-21 0 0,-1-1 16,1 1-16,21 0 0,-21 0 0,21-21 15,0 20-15,-21-20 0,21 21 16,0-21-16,0-22 0,0 22 0,0-22 15,0-20-15,0 20 0,0-21 0,0 1 16,0-22-16,0 21 0,21-42 0,0 21 16,0-21-16,1 0 0,-1-21 15,0 0-15,0-21 0,-21-1 16,21 1-16</inkml:trace>
  <inkml:trace contextRef="#ctx0" brushRef="#br0" timeOffset="1039.83">4699 2455 0,'0'0'0,"21"0"0,21 0 16,-20 0-16,20-21 0,0 21 0,22 0 15,-1 0-15,1-21 0,-1 21 16,22-21-16,0 21 0,-1 0 15,22-21-15,0 21 0,0 0 0,0 0 16,21 0-16,-22-21 0,22 21 0,-21 0 16,21 0-16,21 0 0,-21 0 15,0 0-15,0 0 0,0 0 0,22 0 16,-22 0-16,0 0 0,21 21 0,0-21 16,-21 0-16,0 0 0,0 21 0,0-21 15,-21 0-15,21 0 0,-21 0 16,-1 0-16,1 0 0,-21 21 0,0-21 15,-22 0-15,1 0 0,-1 21 0,-21 0 16,-20-21-16,20 0 0,-21 22 16,0-22-16,0 21 0,-21 0 15,0 0-15,0 0 0,0 0 16,0 22-16,0-22 0,0 21 0,0 1 16,0-1-16,-21 0 0,0 22 15,0-22-15,0 22 0,21-1 0,-21-21 16,-1 22-16,22-1 0,-21 1 0,0-1 15,0 1-15,21-1 0,0 1 0,0-1 16,-21 1-16,21-1 0,-21-20 0,21 20 16,-22 1-16,22-1 0,0 1 15,0-1-15,-21 1 0,0-22 0,21 22 16,-21-1-16,21-21 0,0 22 16,-21-22-16,21 22 0,-21-22 0,21 0 15,0 1-15,0 20 0,-22-20 0,22-1 16,-21 0-16,21-21 0,0 22 0,-21-22 15,0 21-15,0-21 0,21 1 16,-21 20-16,-1-21 0,1 0 0,21 0 16,0 1-16,-21-22 0,21 21 0,-21 0 15,0 0-15,21 0 0,0 0 16,-21 1-16,21-1 16,-22-21-16,22 21 0,0 0 15,-21-21-15,0 21 0,0-21 16,21 21-16,-21-21 0,0 22 15,-1-22-15,1 0 0,0 21 16,0-21-16,0 0 0,0 21 16,-22 0-16,1-21 0,0 0 0,-1 21 15,-20-21-15,-1 0 0,-20 0 0,-1 21 16,-21-21-16,0 0 0,0 0 0,1 0 16,-22 22-16,0-22 0,0 0 0,-22 0 15,1 0-15,0 0 0,0 21 0,0-21 16,0 0-16,-22 0 0,22 21 0,-21-21 15,21 21-15,-22 0 0,22-21 16,-21 21-16,21 1 0,-1-22 16,1 21-16,21 0 0,21-21 0,22 21 15,-1 0-15,22-21 0,20 0 0,1 0 16,21 0-16,0 0 0,21-21 0,0 0 16,0-21-16,21 20 0,0-20 15,0 0-15,0-1 0,22 1 0</inkml:trace>
  <inkml:trace contextRef="#ctx0" brushRef="#br0" timeOffset="1684.29">5376 1334 0,'0'0'0,"0"-22"16,0 1-16,-21 21 16,0 0-1,0 0-15,0 0 0,-1 0 0,-20 21 16,21 22-16,0-22 0,-22 21 15,22 1-15,-21-1 0,21 21 0,0-20 16,-1 20-16,1 1 0,0-1 0,0-20 16,21 20-16,0-21 0,0 1 0,0-1 15,0 0-15,0-20 0,21-1 16,0 0-16,0 0 0,1 0 0,-1 0 16,21-21-16,-21 0 0,0 0 15,22 0-15,-1 0 0,-21 0 0,22 0 16,-22-21-16,21 0 0,0 0 15,-20 0-15</inkml:trace>
  <inkml:trace contextRef="#ctx0" brushRef="#br0" timeOffset="2173.01">5778 1207 0,'0'0'0,"0"-22"16,-21 22-16,21 22 15,0-1-15,-21 21 16,21-21-16,-21 22 0,21-1 0,0-21 16,0 43-16,-21-22 0,21 0 0,0 22 15,0-22-15,0 22 0,0-22 16,0 0-16,0 1 0,0-1 0,0 0 16,0-21-16,0 1 0,0 20 0,0-21 15,0 0-15,0 0 16,0-42 15,0 0-31,0 0 0,0 0 16,0 0-16,0-1 0,0 1 15,0-21-15,21 21 0,0-22 16,0 1-16,0 0 0,1 21 0,-1-22 16,0 22-16,0 0 0,21 0 0,-20 0 15,-1 21-15,0 0 0,21 0 16,-21 21-16,1 0 0,-1 0 0,0 0 15,-21 0-15,0 22 0,21-22 0,-21 0 16,0 21-16,0-20 0,0-1 0,0 21 16,0-21-16,0 0 0,0 1 15,0-1-15,-21 0 0,21 0 0,-21-21 16,21 21-16,-21-21 16</inkml:trace>
  <inkml:trace contextRef="#ctx0" brushRef="#br0" timeOffset="2559.79">6181 1609 0,'0'0'0,"0"-21"0,0-1 15,0 1 1,21 0-16,0 21 0,0 0 0,0 0 15,0 0-15,22 0 0,-22 21 16,0 0-16,21-21 0,-20 22 16,20-1-16,-21 21 0,0-21 0,-21 0 15,21 1-15,-21-1 0,0 21 0,0-21 16,0 0-16,0 1 0,0-1 0,0 0 16,-21 0-16,0 0 15,0 0-15,0-21 0,0 0 31,21-21-15,0 0-16,0 0 16,0 0-16,0 0 0,0-1 0,0-20 15,21 21-15,-21-21 0,21 20 0,0-20 16,0 21-16,0 0 0,1-22 0,-1 22 16,0 0-16,0 0 15,0 0-15,0 21 0,1 0 0,-1 0 16,0 0-16,0 0 0,0 0 0,0 0 15</inkml:trace>
  <inkml:trace contextRef="#ctx0" brushRef="#br0" timeOffset="3019.79">7112 1503 0,'0'0'0,"-21"0"16,0 0 0,-1 0-16,1 0 0,0 21 15,0 0-15,0 0 16,0 1-16,-1-1 0,1 21 0,0-21 16,21 0-16,0 22 0,0-22 0,0 21 15,0-21-15,0 1 0,0-1 0,0 0 16,0 0-16,21-21 15,0 21-15,1-21 0,20 0 0,-21 0 16,0 0-16,22 0 0,-22 0 0,21 0 16,-21-21-16,22 21 0,-22-21 0,0 0 15,0 21-15,0-21 0,0-1 16,1 1-16,-22 0 0,21 0 0,-21-21 16,0 20-16,0 1 0,0-21 0,0 21 15,0 0-15,-21-22 0,-1 22 16,1 0-16,0 0 0,0 21 0,0-21 15,0 21-15,-1 0 0,1 0 16,0 0-16,0 21 0,0-21 0,0 21 16,-1 0-16,22 0 15,0 0-15,0 1 0,0-1 16,0 0-16,0 0 0,22-21 16,-1 21-16,0-21 0,0 0 0</inkml:trace>
  <inkml:trace contextRef="#ctx0" brushRef="#br0" timeOffset="3724.79">7556 1545 0,'0'21'16,"0"1"-1,0-1-15,0 0 0,-21 0 0,21 0 16,0 0-16,0 1 0,0-1 0,0 21 15,0-21-15,0 0 0,0 1 16,0-1-16,0 0 0,0 0 16,0 0-16,-21-21 0,21 21 15,-21-21 17,0-21-32,21 0 15,0 0-15,0 0 0,0 0 16,0-1-16,0 1 0,0-21 15,0 21-15,0-22 0,0 22 16,21-21-16,0 21 0,0 0 0,0-1 16,1 1-16,-1 0 0,0 0 0,21 21 15,-21 0-15,22 0 0,-22 0 0,0 0 16,0 21-16,22-21 0,-22 21 16,0 0-16,-21 1 0,21-1 0,0 0 15,-21 0-15,21 0 0,-21 0 0,0 1 16,0-1-16,0 0 0,0 0 0,0 0 15,0 0-15,0 1 16,-21-22-16,0 21 0,0-21 16,21-21 15,0-1-15,0 1-16,0 0 0,21 0 0,0 0 15,-21 0-15,21-1 0,1 1 0,-1-21 16,0 21-16,0 0 0,0-1 0,0 1 15,1 0-15,-1 0 0,0 0 16,0 21-16,0 0 0,0 0 0,1 0 16,-1 0-16,-21 21 0,0 0 0,0 0 15,0 0-15,0 1 0,0-1 0,0 0 16,0 0-16,0 0 0,0 0 16,0 1-16,0-1 0,0 0 15,0 0-15,0 0 0,0 0 0,-21 1 16,21-1-1,21-42 17</inkml:trace>
  <inkml:trace contextRef="#ctx0" brushRef="#br0" timeOffset="4091.58">8467 1672 0,'21'0'16,"0"0"-1,0 0-15,0 0 16,0 0-16,-21-21 0,22 21 0,-1 0 16,21-21-16,-21 0 0,0 21 0,1-21 15,-1 21-15,-21-22 0,21 1 16,-21 0-16,0 0 15,0 0-15,-21 21 16,0 0-16,-1 0 0,1 0 16,0 0-16,0 21 0,0 0 15,0 0-15,-1 0 0,1 22 0,0-22 16,0 21-16,21-21 0,0 1 16,0 20-16,-21-21 0,21 0 0,0 0 15,0 1-15,0-1 0,21 0 0,0 0 16,-21 0-16,21-21 0,0 0 0,1 21 15,-1-21-15,0 0 16,0 0-16,0 0 0,0 0 16,1-21-16</inkml:trace>
  <inkml:trace contextRef="#ctx0" brushRef="#br0" timeOffset="4872.1">12107 2392 0,'0'0'0,"0"-21"0,21 0 0,-21-1 16,0 44 15,-21-1-31,21 0 16,0 0-16,-21 21 0,21 1 0,0 20 15,0 1-15,0-22 16,0 43-16,-21-22 0,21 1 0,-21 20 15,21 1-15,-21 0 0,21-1 0,0 22 16,0-21-16,0 0 0,-22-1 0,22 1 16,0 0-16,0-1 0,0 22 0,0-21 15,0-1-15,0 1 0,0 0 16,0-1-16,0 1 0,0-21 0,0 20 16,0 1-16,0-22 0,0 1 0,0 21 15,0-22-15,-21-21 0,21 22 0,0-22 16,0 1-16,0-22 0,-21 21 15,21-21-15,0 0 0,0-42 32,0-21-32,0 21 15,0-22-15,0 1 0,21 0 0,0-1 16,-21-20-16</inkml:trace>
  <inkml:trace contextRef="#ctx0" brushRef="#br0" timeOffset="5819.56">12277 2350 0,'0'0'0,"-22"-22"0,1 22 0,0 0 0,0 0 16,42 0 15,21-21-31,-20 21 0,41 0 0,-21 0 16,22 0-16,-1 0 0,22-21 0,0 21 16,-1-21-16,22 21 15,21 0-15,-21-21 0,0 21 0,21 0 16,0 0-16,-21 0 0,42 0 0,-21-21 15,21 21-15,0 0 0,-21 0 0,21 0 16,1 0-16,-22 0 0,21 0 16,0 0-16,0 0 0,0 0 0,-21-22 15,-21 22-15,0 0 0,0 0 0,-22-21 16,1 21-16,0-21 0,-22 21 16,1 0-16,-1 0 0,-20 0 0,20 0 15,-42 0-15,22 0 0,-1 0 0,-21 0 16,0 0-16,0 0 0,1 0 15,-1 0-15,0 21 0,-21 0 16,21-21-16,-21 22 0,21-1 0,-21 0 16,0 21-16,0-21 0,0 22 0,0 20 15,0-20-15,0 20 0,-21 1 0,-21-1 16,21 1-16,-1 20 0,1-20 16,0-1-16,0 22 0,0 0 0,0-1 15,21 1-15,0 0 0,0-1 0,0-20 16,0 20-16,0-20 0,0 21 0,0-22 15,0 1-15,0 20 0,0-20 0,0-1 16,0 1-16,21-1 16,-21 1-16,0-22 0,0 22 0,0-22 15,0 0-15,0 22 0,0-22 0,0 0 16,0 1-16,0-22 0,0 21 0,0 1 16,-21-22-16,21 21 0,0-21 0,0 0 15,-22 22-15,1-43 0,21 21 0,-21 0 16,21 0-16,0 0 15,-21-21-15,21 22 16,-21-22-16,0 0 0,21 21 16,-22-21-16,1 0 0,0 0 15,0 0-15,0 0 0,0 21 16,-22-21-16,22 0 0,0 0 16,-21 0-16,-1 0 0,22 0 0,-42 21 15,20-21-15,-20 0 0,-1 0 0,-20 0 16,-1 0-16,0 0 0,-21 0 15,1 0-15,-22 0 0,21 0 0,-21 0 16,-21 0-16,-1 0 0,1 0 0,0 0 16,0 0-16,0 0 0,0 21 0,-1-21 15,1 21-15,21-21 0,0 22 0,0-22 16,0 21-16,21-21 0,1 21 0,20 0 16,-21-21-16,21 21 0,1 0 0,20-21 15,1 0-15,-1 0 0,1 0 0,20 0 16,22 0-16,0 0 15,21-21-15,0 0 0,0-21 0,0 21 16</inkml:trace>
  <inkml:trace contextRef="#ctx0" brushRef="#br0" timeOffset="6607.96">12319 1376 0,'0'0'16,"0"-21"-16,0 0 16,-21 42-1,0 0-15,-1 0 16,22 21-16,0-20 0,-21 20 0,21 0 16,-21 1-16,21-1 0,0 0 0,0-21 15,0 22-15,0-1 0,0-21 16,0 22-16,0-22 0,0 0 0,0 0 15,0 0-15,0 0 0,0 1 16,0-44 15</inkml:trace>
  <inkml:trace contextRef="#ctx0" brushRef="#br0" timeOffset="6827.83">12277 1397 0,'0'0'0,"0"-42"0,0 21 0,0-1 0,0 1 16,0 0-16,21 21 0,-21-21 15,21 21-15,0-21 16,0 21-16,0 0 0,1 0 0,-1 0 16,0 0-16,0 0 0,21 0 0,-20 0 15,-1 0-15,0 0 0,0 0 16,-21 21-1,0 0-15,0 0 16</inkml:trace>
  <inkml:trace contextRef="#ctx0" brushRef="#br0" timeOffset="7015.72">12171 1609 0,'0'0'0,"0"21"0,0 0 16,0 0-1,21-21 17,0 0-32,0 0 0,0 0 15,1 0-15,-1 0 0,0 0 16,0 0-16,0-21 0,0 21 0,1 0 16,-1 0-16,-21-21 0</inkml:trace>
  <inkml:trace contextRef="#ctx0" brushRef="#br0" timeOffset="7268.13">12700 1609 0,'-21'0'0,"21"21"16,0 0-16,0 0 0,-21 0 15,21 1-15,0-1 0,0 0 0,0 21 16,0-21-16,0 1 0,0-1 0,0 0 15,-22 0-15,22 0 0,0 0 16,0 1-16,0-1 16,22-42 31,-1-1-47</inkml:trace>
  <inkml:trace contextRef="#ctx0" brushRef="#br0" timeOffset="7448.03">12806 1482 0,'0'0'0,"-21"-21"16,-1 21-16,44 0 62,-1 0-62,0 0 0</inkml:trace>
  <inkml:trace contextRef="#ctx0" brushRef="#br0" timeOffset="7843.4">13017 1566 0,'-21'0'15,"42"0"17,1 0-17,-1 0-15,0 0 0,0 22 0,0-1 16,0 0-16,1 0 0,-1 0 16,0 0-16,0 1 0,-21-1 0,0 0 15,0 0-15,0 0 0,0 0 16,0 1-16,0-1 0,-21-21 15,21 21-15,-21-21 16,0 0-16,-1 0 16,22-21-1,0 0-15,0-1 16,0 1-16,22 0 0,-22 0 16,21 0-16,-21 0 0,21-22 15,0 22-15,-21 0 0,21 0 0,0 0 16,-21-1-16,22 22 0,-1-21 15,0 21-15,-21-21 16,21 21-16,0 0 0,0 0 16</inkml:trace>
  <inkml:trace contextRef="#ctx0" brushRef="#br0" timeOffset="8188.71">13483 1736 0,'21'0'0,"0"0"16,1 0-16,-1 0 16,0-21-16,0-1 0,0 1 15,0 0-15,1 0 16,-22 0-16,21 0 0,-21-1 16,0 1-16,0 0 15,-21 21 1,-1 0-1,22 21-15,0 0 0,-21 1 0,0-1 16,21 0-16,-21 0 0,21 21 0,-21-20 16,21-1-16,0 21 0,0-21 0,0 0 15,0 1-15,0-1 0,21 0 16,-21 0-16,21-21 16,0 0-16,0 0 0,1 0 0,-1 0 15,0 0-15,0 0 0,21 0 0,-20-21 16,-1 21-16,0-21 0,0 0 0,21-1 15,-20 1-15</inkml:trace>
  <inkml:trace contextRef="#ctx0" brushRef="#br0" timeOffset="9384.07">14287 1291 0,'0'0'0,"0"-42"0,-21 0 15,0 20-15,0 22 16,0 0-1,21 22-15,-21-1 0,21 0 16,-22 21-16,22 1 0,-21-1 0,0 0 16,0 1-16,21-1 0,-21 0 15,0 22-15,21-1 0,0-20 0,0 20 16,-22-21-16,22 22 0,-21-22 0,21 1 16,0-1-16,-21 21 0,21-20 0,0-1 15,0-21-15,0 22 0,0-22 0,0 21 16,0-21-16,0 0 0,0 1 15,0-1-15,0 0 0,21-21 0,0 21 16,1-21-16,-1 0 16,0 0-16,0-21 0,0 21 15,0-21-15,1 0 0,-1-1 0,0 1 16,0 0-16,-21 0 0,0 0 16,21 0-16,-21-1 0,0-20 0,0 21 15,0-21-15,0 20 0,0-20 0,0 21 16,-21-21-16,0 20 0,0 1 0,0 0 15,21 0-15,-22 0 0,1 21 0,0 0 16,0-21-16,0 21 16,21-22-1,21 1-15,0 21 16,21 0-16,-20 0 0,20-21 0,-21 21 16,21-21-16,1 0 15,-1 21-15,0-21 0,-20-1 0,20 22 16,0-21-16,1 0 0,-1 0 0,-21 0 15,21 21-15,-20-21 0,-1-1 0,0 22 16,-21-21 0,0 42-1,-21 1 1,0-1-16,-1 0 0,22 0 0,-21 0 16,0 0-16,21 1 0,0-1 15,-21 21-15,21-21 0,-21 0 0,21 1 16,0-1-16,0 0 0,0 0 15,21 0 1,0-21-16,0 0 16,0 0-16,1 0 0,-1 0 0,0 0 15,0 0-15,0-21 0,0 21 0,-21-21 16,22 0-16,-22 0 16,0-1-16,0 1 0,0 0 15,0 0-15,0 0 0,0 0 16,-22-1-16,22 1 0,0 0 0,-21 21 15,21-21-15,-21 0 0,21 0 16,0-1 0,21 22-16,0-21 15,1 21-15,-1 0 0,0 0 16,0 0-16,0 0 0,0 0 0,1 21 16,-1-21-16,0 22 0,0-1 0,0 0 15,0 0-15,-21 0 16,22 0-16,-22 1 0,0-1 0,0 0 15,0 0-15,0 0 0,0 0 16,0 1-16,0-1 0,-22-21 16,1 21-16,0-21 15,21 21-15,-21-21 0,0 0 16,21 21-16,21-42 31,0 0-15,0 0-16,0 0 15,1-1-15,-1 1 0,0 0 0,0 0 16,0-21-16,0 20 0,1-20 0,20 21 16,-21-21-16,0 20 0,-21 1 0,21 21 15,-21-21-15,22 21 0,-44 21 32,1 0-32,0 1 0,0 20 15,0-21-15,0 21 0,-1-20 16,22 20-16,0-21 0,-21 0 0,21 0 15,0 1-15,0-1 0,0 0 0,0 0 16,21 0-16,1 0 16,-1-21-16,0 0 0,21 0 15,-21 0-15,1 0 0,-1 0 0,0 0 16,21-21-16,-21 0 0,1 21 16</inkml:trace>
  <inkml:trace contextRef="#ctx0" brushRef="#br0" timeOffset="10187.45">19092 2477 0,'0'-22'0,"0"1"16,0 0-16,0 0 0,0 0 16,0 42 15,0 0-31,0 21 0,0 1 15,0-1-15,0 0 0,0 22 0,0-1 16,0 1-16,0-1 0,0 22 16,0-21-16,0 20 0,0-20 15,0 20-15,0-20 0,21 21 0,-21-22 16,0 22-16,0-22 0,0 1 0,0-1 16,0 22-16,0-22 0,0 22 0,-21-21 15,0 20-15,0-20 0,0 20 16,0-20-16,-1-1 0,1 1 0,0 21 15,0-22-15,21 1 0,0-1 0,-21 1 16,21-1-16,0-21 0,0 22 0,0-22 16,0 1-16,0-1 0,0-21 0,0 0 15,0 0-15,21-21 16,0 0-16,-21-21 0,21 21 16,0-21-16,-21 0 0,22 0 15,-1-22-15,0 22 0,0-21 0,0 21 16,-21-22-16,21 1 0,1 0 15,-1-1-15,21 1 0</inkml:trace>
  <inkml:trace contextRef="#ctx0" brushRef="#br0" timeOffset="11080.22">22796 2350 0,'0'0'0,"85"0"0,106 21 15,-149-21-15,21 0 0,-41 21 16,20-21-16,0 0 0,-21 21 0,1-21 16,-22 21-16,21 0 0,-21 1 0,0-1 15,0 0-15,0 0 0,0 21 16,0 1-16,0-1 0,0 0 0,-21 1 16,21-1-16,-22 22 0,1-1 0,0 1 15,21-1-15,-21 1 0,21 20 16,-21-20-16,0-1 0,21 1 15,0-1-15,0 1 0,0-22 0,-22 22 16,22-22-16,0 21 0,0-20 0,0-1 16,0 22-16,0-22 0,0 21 0,0-20 15,0 20-15,0-20 0,0 20 16,0 1-16,0-22 0,0 0 0,0 22 16,0-22-16,0 0 0,0 1 0,0-1 15,0 0-15,0 1 0,-21-22 0,21 21 16,0 1-16,-21-22 0,21 0 0,0 21 15,0-21-15,-21 1 0,0 20 16,21-21-16,-21 0 0,21 0 16,-22 1-16,22-1 0,-21-21 0,0 21 15,21 0-15,-21 0 0,0-21 0,21 21 16,-21-21-16,21 22 0,-22-22 0,1 21 16,0-21-16,0 21 0,0-21 15,-22 0-15,22 0 0,-21 21 16,21-21-16,-22 0 0,1 0 0,-21 0 15,20 0-15,-20 0 0,-1 0 0,1 0 16,-22 0-16,0 0 0,1 0 0,-22 0 16,0 0-16,0 0 0,0 0 0,1 0 15,-22 0-15,0 0 0,0 0 0,0 0 16,-22 0-16,22 0 0,0 0 16,0 0-16,0 0 0,22 0 0,-22 0 15,21 0-15,21 0 0,-21 0 16,43 0-16,-22 0 0,43 0 0,-1 0 15,1 0-15,21-21 0,0 0 0,21 0 16,0-1-16,0 1 0</inkml:trace>
  <inkml:trace contextRef="#ctx0" brushRef="#br0" timeOffset="11827.83">19389 2646 0,'0'0'0,"-22"-21"15,1 21-15,21-21 0,-21 21 0,0-22 16,0 22-16,0 0 0,21-21 16,-22 21-16,1-21 0,0 0 31,42 21 0,0 0-31,1-21 0,20 21 16,-21 0-16,21 0 0,1 0 0,-1 0 15,22 0-15,-1 0 0,1 0 16,-1 0-16,22 0 0,-22 0 0,22 0 16,0 0-16,20 0 0,1 0 0,21 21 15,0-21-15,21 21 0,-21-21 16,22 21-16,-1-21 0,0 21 15,0-21-15,0 0 0,0 22 0,-21-1 16,0-21-16,0 0 0,0 0 0,-21 0 16,21 0-16,-42 0 0,21 0 15,-22 0-15,-20 0 0,-1 0 0,1 0 16,-22 0-16,1 0 0,-1 0 0,-21 0 16,0 0-16,0 0 0,-21-21 31,0-1-16,-21 22-15,0-21 0,-21 21 16,-1-21-16</inkml:trace>
  <inkml:trace contextRef="#ctx0" brushRef="#br0" timeOffset="12444.49">20129 1715 0,'0'0'0,"0"-64"16,0 43-16,0 0 15,0 0-15,0-1 16,-21 22 0,0 22-1,0-1-15,21 0 0,-21 21 0,21-21 16,0 22-16,0-22 0,0 21 0,0-21 15,0 22-15,0-22 0,0 21 16,0-21-16,21 1 0,0-1 0,0 0 16,0 0-16,1 0 0,-1-21 0,21 0 15,-21 0-15,22 0 0,-22 0 16,21 0-16,0 0 0,-20 0 0,20-21 16,-21 0-16,21 0 0,-20 0 0,-1-1 15,0 1-15,0-21 0,-21 21 0,0-22 16,0 1-16,0 0 15,0-1-15,0 22 0,-21-21 0,0 0 16,-22 20-16,22-20 0,-21 21 0,21 0 16,-22 21-16,1-21 0,21 21 15,-21 0-15,20 0 0,-20 0 0,21 0 16,-21 0-16,20 21 0,1 0 0,21 0 16,0 0-16,-21 0 0,21 1 0,0-1 15,0 21-15,0-21 0,0 0 16,0 22-16,21-22 0,0 0 0,1 0 15,20 0-15,-21-21 0,21 22 0</inkml:trace>
  <inkml:trace contextRef="#ctx0" brushRef="#br0" timeOffset="12744.32">20934 1693 0,'0'-21'15,"0"42"-15,21-63 0,-21 0 0,21 21 16,-21-1-16,0 1 0,0 0 15,0 42 1,0 0-16,0 1 16,0 20-16,0 0 0,0 1 0,0-1 15,0 21-15,0-20 0,0 20 0,0 1 16,-21-1-16,0-20 0,21 20 0,-21 1 16,21-1-16,-22 1 15,22-1-15,0-21 0,0 22 0,0-22 16,0 1-16,0-1 0,0 0 0,0 1 15,0-22-15,0 0 0,0 0 0,0 0 16,-21-21-16,21 21 0,-21-21 16,21-21-1,0 0-15,0 0 0</inkml:trace>
  <inkml:trace contextRef="#ctx0" brushRef="#br0" timeOffset="13035.93">20870 2138 0,'0'0'0,"0"-42"0,0-1 16,0 1-16,0 0 0,0-1 0,0 22 16,0-21-16,0 21 0,0-1 0,0-20 15,21 21-15,1 21 0,-1-21 16,0 0-16,0 21 0,0 0 0,0 0 16,1 0-16,-1 0 0,0 21 0,0 0 15,0 0-15,-21 0 16,21 0-16,-21 1 0,0-1 0,0 0 15,0 0-15,-21 0 0,0-21 0,0 21 16,0 1-16,0-22 16,-1 21-16,1 0 0,0-21 0,0 0 0,0 0 15,0 21-15,-1-21 0,1 0 0,42 0 47,1 0-47,-1 0 0</inkml:trace>
  <inkml:trace contextRef="#ctx0" brushRef="#br0" timeOffset="13339.75">21188 1926 0,'0'0'0,"21"-21"16,0 21-16,-21-21 0,21 21 0,-21-21 16,21 21-16,1-21 0,-1-1 15,0 22-15,-21-21 0,21 0 16,-21 0-16,0 0 0,-21 21 31,0 0-15,0 21-16,-1-21 0,1 21 0,21 0 15,-21 0-15,0 1 0,21-1 0,0 0 16,0 0-16,0 0 16,0 0-16,0 1 0,0-1 15,21-21 1,0 0-1,0 0-15,1 0 0,-1 0 16,0 0-16,21 0 0,-21 0 16,1 0-16</inkml:trace>
  <inkml:trace contextRef="#ctx0" brushRef="#br0" timeOffset="13727.53">21526 1842 0,'0'0'0,"0"-22"0,0 1 0,0 0 0,0 0 15,0 0-15,22 0 0,-22-1 16,21 22-16,-21-21 15,21 21-15,0 0 16,0 0-16,0 21 0,1-21 16,-1 22-16,-21-1 15,21 0-15,-21 0 0,0 0 16,21 0-16,-21 1 0,0-1 16,0 0-16,0 0 0,0 0 15,0 0-15,-21 1 16,0-22-16,0 0 31,21-22-15,0 1-1,0 0-15,0 0 0,0 0 16,21 0-16,0-1 0,0-20 16,-21 21-16,21 0 0,0 0 15,1-1-15,-1 1 0,0 0 0,0 21 16,0 0-16,0 0 0,1 0 0,-1 0 15,0 0-15,0 0 0,0 0 16,-21 21-16,0 0 0,21-21 0,-21 22 16,22-22-16,-22 21 0,0 0 15</inkml:trace>
  <inkml:trace contextRef="#ctx0" brushRef="#br0" timeOffset="14220.26">22246 1863 0,'0'0'0,"21"0"16,0-21-16,-21-1 0,22 22 0,-1-21 16,-21 0-16,21 0 0,-21 0 15,21 0-15,-21-1 0,0 1 16,0 0-16,0 0 0,-21 21 16,0 0-1,0 0-15,-1 21 0,1 0 16,0 0-16,0 1 0,0-1 0,0 0 15,-1 0-15,1 0 0,21 0 0,0 1 16,0-1-16,-21 0 0,21 0 16,0 0-16,0 0 15,21-21 1,0 0 0,1-21-16,-1 21 15,-21-21-15,21 0 0,0 21 0,0-21 16,-21 0-16,21-1 0,1 1 0,-1 0 15,0 21 1,0 0-16,0 21 31,-21 0-31,0 1 0,0-1 16,21 0 0,1-21-16,-1 21 15,0-21-15,-21 21 16,21-21-16,0 0 0,-21 21 0,21-21 31</inkml:trace>
  <inkml:trace contextRef="#ctx0" brushRef="#br0" timeOffset="20431.25">4889 2921 0,'0'0'0,"-21"0"16,0 0-16,0 0 15,0 0-15,0 0 0,-1 0 16,44 0 15,-1 0-31,21 0 0,-21 0 0,43 0 16,-1 0-16,1 0 0,-1 0 0,22 0 15,0 0-15,20 0 0,1 0 16,21 0-16,0 0 0,0 0 0,21 0 16,1 0-16,-1 0 0,21 0 0,-21 0 15,0 0-15,1 0 0,-22 0 16,21 0-16,-42 0 0,21 0 0,-22 0 15,1 21-15,0-21 0,-21 0 16,-1 0-16,1 0 0,-21 0 0,-1 0 16,-21 0-16,1 0 0,-1 0 15,-21 0-15,0 0 0,-21 21 16,-21-21 0,0 0-16,-21 0 15,-1 0-15,1 0 0,0 0 0,-22 0 16,-20 0-16,20 0 0,-21 0 0</inkml:trace>
  <inkml:trace contextRef="#ctx0" brushRef="#br0" timeOffset="20915.81">4889 3450 0,'0'0'0,"-21"0"16,21 21-16,21 1 31,1-22-15,-1 0-16,21 0 0,0 0 0,1 0 15,-1 0-15,22 0 0,-1 0 0,22 0 16,-1 0-16,22 0 0,0 0 16,0 0-16,0 0 0,21 0 0,0 0 15,0 0-15,0 0 0,0 0 0,21 0 16,-21 0-16,0 0 0,0 0 16,-21 0-16,0 0 0,-1 0 0,-20 0 15,21 0-15,-21 0 0,-1 0 0,1 0 16,0 0-16,-22 21 15,1-21-15,-1 0 0,-21 0 0,1 0 16,-1 0-16,-21 0 0,22 0 0,-22 0 16,-42 0 15,-22 0-31,22 21 0,-42-21 0,-1 0 16,1 0-16,-1 21 0,1-21 0,-22 0 15,0 0-15,1 0 0,-1 21 16</inkml:trace>
  <inkml:trace contextRef="#ctx0" brushRef="#br0" timeOffset="21327.57">5080 4064 0,'0'0'0,"-42"0"15,20 0-15,1 0 0,0 0 0,0 0 16,0 0-16,0 0 0,21 21 16,21-21-1,0 0-15,21 0 16,1 0-16,-1 0 0,21 0 16,1 0-16,21 0 0,-1 0 0,22 0 15,21 0-15,-21 0 0,21-21 16,0 21-16,0 0 0,-21 0 0,21 0 15,0 0-15,0 0 0,0 0 0,-21 0 16,21 0-16,-22 0 0,-20 0 16,0 0-16,-1 0 0,1 0 0,-21 0 15,-1 0-15,1 0 0,-1 0 0,-21 0 16,1 0-16,-1 0 0,0 0 0,-20 0 16,-1 0-16,0 0 0,-63 0 46,20 0-46,1 0 0,-21 0 16,0 0-16,-1 0 0</inkml:trace>
  <inkml:trace contextRef="#ctx0" brushRef="#br0" timeOffset="21763.34">5122 4551 0,'21'0'16,"1"0"-16,-1 0 0,21 0 15,-21 0-15,43 0 0,-22 0 0,22 0 16,-1 0-16,22 0 0,21 0 16,-22-21-16,22 21 0,0 0 0,21-21 15,-21 21-15,0-22 0,21 22 0,-22 0 16,22-21-16,-21 21 0,0 0 0,0-21 16,0 21-16,-22 0 15,22 0-15,-21 0 0,0 0 0,-1 0 16,1-21-16,-22 21 0,22 0 0,-21 0 15,-22 0-15,0 0 0,1 0 0,-1 0 16,-21 0-16,0 0 0,0 0 16,-42 0-1,0 0-15,0 0 16,0 0-16,0 0 0,-1 0 0,1 0 16</inkml:trace>
  <inkml:trace contextRef="#ctx0" brushRef="#br0" timeOffset="23052.6">4487 6265 0,'0'0'0,"-21"0"16,0 0-16,42 0 31,21 0-31,-20 0 0,20 0 16,0 0-16,22 0 0,-22 0 15,22 0-15,-1-21 0,1 21 0,-1 0 16,-21 0-16,22-21 0,-1 21 0,-20 0 16,-1 0-16,22 0 0,-22 0 15,-21 0-15,0 0 0,0-21 16,1 21-16,-44 0 31,1 0-31,0 0 16,0 0-16,0 0 0</inkml:trace>
  <inkml:trace contextRef="#ctx0" brushRef="#br0" timeOffset="23471.86">5101 6202 0,'0'0'16,"0"21"0,0 0-1,-21-21-15,21 21 0,0 1 16,0-1-16,0 0 15,0 0-15,0 0 0,0 0 16,0 1-16,-21 20 0,21-21 0,0 0 16,0 22-16,0-22 0,0 0 15,0 21-15,0-21 0,0 1 0,0 20 16,0-21-16,0 0 0,0 0 0,0 1 16,0-1-16,0 0 0,0 0 0,0 0 15,-21 0-15,21 1 16,0-1-16,-22-21 0,22 21 0,-21 0 15,0-21-15,21 21 0,-21-21 0,0 0 0,0 0 16,-22 21-16,22-21 0,-21 0 16,21 0-16,-22 0 0,1 0 0,0 0 15,-1 0-15,1 0 0,0 0 16,20 0-16,-20 0 0,0-21 0,21 21 16,-1-21-16,1 21 0,0 0 0,0-21 15,0 21 1,21-21-16,21 21 15,-21-21-15,42 21 16,-21 0-16,22 0 0,-22-22 16,21 22-16,1 0 0,20-21 0</inkml:trace>
  <inkml:trace contextRef="#ctx0" brushRef="#br0" timeOffset="23995.28">5440 6668 0,'0'0'0,"0"-22"0,0 1 16,0 0-16,0 0 15,-21 21-15,-1-21 0,1 21 16,0 0 0,0 0-16,0 0 0,0 0 15,-1 21-15,1 0 0,21 0 0,-21 0 16,0 1-16,0-1 0,21 21 0,0-21 15,0 0-15,-21 1 0,21-1 16,0 21-16,0-21 0,0 0 0,0 1 16,0-1-16,0 0 0,21 0 15,0-21 1,0 0-16,0 0 0,0 0 16,1 0-16,-1-21 0,0 21 15,-21-21-15,21 21 0,0-21 0,0-1 16,1 1-16,-1 0 15,-21 0-15,21 0 0,-21 0 0,0-1 16,21 1-16,-21 0 0,21 0 16,-21 0-16,0 0 15,21 42 1,-21 0-16,0 0 16,0 0-16,0 0 15,0 1-15,0-1 0,0 0 0,0 0 16,22 0-16,-22 0 0,0 1 15,21-22-15,-21 21 16,21-21-16,0 0 16,0 0-16,0 0 15,1 0-15,-1-21 16</inkml:trace>
  <inkml:trace contextRef="#ctx0" brushRef="#br0" timeOffset="24256.1">5800 6646 0,'0'0'0,"0"-21"0,0-42 16,0 42-16,0 42 47,0 0-47,21 0 0,-21 0 0,0 0 16,0 1-16,0-1 0,21 0 0,-21 0 15,0 21-15,0-20 0,21-1 16,-21 0-16,0 0 15,0 0-15,0 0 0,0 1 16,0-1 0,21-21-16,0 0 15,1-21 1,-1-1-16,0 22 0</inkml:trace>
  <inkml:trace contextRef="#ctx0" brushRef="#br0" timeOffset="24511.96">6181 6562 0,'0'0'16,"0"-21"-16,0-1 0,0 1 0,0 0 16,0 0-16,-22 42 31,1-21-31,0 21 0,0 0 16,0 22-16,0-22 0,-1 0 15,1 0-15,21 22 0,-21-22 0,0 0 16,0 0-16,0 0 0,-1 0 0,22 1 15,0-1-15,-21 0 0,0 0 0,21 0 16,0 0 0,21-21 15,0 0-31,1 0 0,-1-21 16,0 21-16</inkml:trace>
  <inkml:trace contextRef="#ctx0" brushRef="#br0" timeOffset="25067.64">6392 6752 0,'0'0'0,"43"-42"16,-22 42-16,0-21 0,-21 0 16,21 21-16,0-22 15,-21 1-15,0 0 0,0 0 0,0 0 16,0 0-16,0-1 15,-21 22-15,0 0 16,0 0-16,0 0 16,-1 0-16,1 0 0,0 22 0,21-1 15,-21 0-15,0 0 0,0 0 0,-1 0 16,1 1-16,21-1 0,-21 0 16,21 0-16,-21 21 0,21-20 0,-21-1 15,21 0-15,0 0 0,0 0 16,0 0-16,21-21 15,0 0-15,0 0 16,0 0-16,1 0 0,-1 0 16,0 0-16,0 0 0,0-21 15,0 0-15,-21 0 16,22 0-16,-22 0 0,21-1 16,-21 1-16,21 0 0,-21 0 0,0 0 15,0 0-15,0-1 0,0 1 0,0 0 16,0 0-1,0 42 1,0 0-16,0 0 0,0 1 16,0-1-16,0 0 15,0 0-15,0 0 0,0 0 0,21-21 16,-21 22-16,21-1 0,-21 0 16,21-21-16,1 0 0,-22 21 15,21-21-15,0 0 0,0 0 0,0 0 16,0 0-16,1 0 0,20 0 0,-21 0 15,21-21-15,1 0 0,-1 0 0</inkml:trace>
  <inkml:trace contextRef="#ctx0" brushRef="#br0" timeOffset="26375.87">12785 2773 0,'0'0'0,"-22"0"16,1 0-16,0 0 0,42 0 47,0 0-47,1 0 15,20 0-15,0 0 0,22 0 16,-1 0-16,1 0 0,20 0 0,1 0 15,0 0-15,-1 0 0,22 0 16,0 0-16,-21 0 0,42 0 0,-21 0 16,-1 0-16,22 0 0,-21 0 0,0 0 15,0 0-15,0 0 0,-22 0 16,22 0-16,-21 0 0,-22 0 0,22 0 16,-21 0-16,-22 0 0,21 0 0,-20 0 15,-1 0-15,-21 0 0,0 0 16,1 0-16,-1 0 0,0 0 15,-42 0 17,0 0-32,-1 0 15,-20 0-15,21 0 0,-21 0 16,-22 0-16,22 0 0</inkml:trace>
  <inkml:trace contextRef="#ctx0" brushRef="#br0" timeOffset="26860.3">12869 3408 0,'-42'0'15,"84"0"-15,-126 0 0,62 0 0,-20 0 0,21 0 16,0 0-16,0 0 15,-1 0-15,44 0 63,-1 0-63,0 0 0,0 0 0,0 0 0,22 0 16,20 0-16,-21 0 0,22 0 15,21 0-15,-1 0 0,1 0 16,0-21-16,20 21 0,1 0 0,-21 0 15,21 0-15,21 0 0,-21 0 0,21 0 16,-22 0-16,1 0 0,0 0 16,0 0-16,0 0 0,-22 0 0,1 0 15,0 0-15,-1 0 0,-20 0 0,21 0 16,-22 0-16,-21 0 0,22 0 0,-22 0 16,1 0-16,-1 0 0,-21 0 15,0 0-15,0 0 0,-42 0 47,0 0-47,-21 0 0,21 0 16,-1 0-16,1 0 0,-21 0 0,21 0 15,-22 0-15,1 0 0</inkml:trace>
  <inkml:trace contextRef="#ctx0" brushRef="#br0" timeOffset="27337.31">12869 3916 0,'0'0'0,"-63"21"16,20-21-16,22 0 15,0 21-15,0 0 16,42-21 15,0 0-31,22 0 0,-1 0 16,0 0-16,22 0 0,-1 0 16,22 0-16,-22 0 0,22 0 0,0-21 15,-1 21-15,1 0 0,0 0 0,-22 0 16,22 0-16,0-21 0,-1 21 0,1 0 15,-22 0-15,22 0 0,0 0 0,-22 0 16,1 0-16,-1-21 0,1 21 16,-1 0-16,-20 0 0,20 0 0,-21 0 15,1 0-15,-22 0 0,21 0 0,-21 0 16,1 0-16,-1 0 0,0 0 0,0 0 16,0 0-16,-42 0 46,0 0-46,0 0 16,-22 0-16,22 0 0,-21 0 0,0 0 16</inkml:trace>
  <inkml:trace contextRef="#ctx0" brushRef="#br0" timeOffset="27796.04">12700 4466 0,'0'0'0,"-21"0"0,-22 21 0,22-21 16,-42 0-16,42 22 16,-1-22-16,1 0 0,0 0 15,63 0 16,-20 0-31,20 0 16,0 0-16,22 0 0,20 0 0,1 0 16,0 0-16,42-22 0,-21 22 0,21 0 15,0 0-15,0 0 0,0 0 16,21 0-16,-21 0 0,21 0 0,0 0 16,-21 22-16,0-22 0,0 0 0,-21 0 15,0 0-15,0 21 0,-22-21 16,1 0-16,0 0 0,-22 0 0,22 0 15,-43 0-15,22 21 0,-22-21 0,0 0 16,1 0-16,-1 0 0,-21 0 16,0 0-16,0 0 0,1 0 0,-44 0 47,1 0-47,0 0 15,0 0-15,0 0 0,0 0 16</inkml:trace>
  <inkml:trace contextRef="#ctx0" brushRef="#br0" timeOffset="28864.32">12531 6160 0,'0'0'0,"-22"0"15,1 21 1,21 0-16,0 0 0,-21 0 16,21 22-16,0-22 0,0 21 0,0 0 15,0 22-15,-21-22 0,21 1 0,-21-1 16,21 21-16,0-20 0,0-1 0,-21 22 16,21-22-16,-22 0 0,1 1 0,21-22 15,0 21-15,0-21 0,0 22 0,-21-22 16,21 0-16,0 0 0,0-42 62,0 0-62,0 0 0,0-1 0</inkml:trace>
  <inkml:trace contextRef="#ctx0" brushRef="#br0" timeOffset="29207.96">12255 6287 0,'0'0'16,"-21"-22"-16,21 1 0,0 0 15,0 0-15,0 0 0,21 0 16,1-1-16,-1 22 0,0-21 16,21 21-16,-21 0 0,22-21 0,-1 21 15,0 0-15,1 0 0,-1 0 0,0 0 16,1 0-16,-22 21 0,21 0 15,-21 1-15,22-22 0,-22 21 0,-21 0 16,0 0-16,0 0 0,0 0 0,0 1 16,-21-1-16,0 0 0,-22 0 0,22 0 15,-21 0-15,21-21 0,-22 22 0,22-1 16,-21 0-16,21-21 0,-1 21 16,1-21-16,0 0 0,0 0 0,21 21 0,-21-21 15,42 0 16,0 0-31,0-21 16,0 0-16,1 21 0</inkml:trace>
  <inkml:trace contextRef="#ctx0" brushRef="#br0" timeOffset="29831.6">13039 6202 0,'-22'21'47,"1"0"-47,21 0 0,-21-21 15,21 22-15,0-1 0,0 0 16,0 0-16,0 0 0,0 0 0,0 1 16,0-1-16,21-21 15,-21 21-15,21-21 0,1 0 0,-1 0 16,0 0-16,0 0 0,0 0 15,0 0-15,1-21 0,20 0 0,-21 21 16,0-22-16,0 1 0,1 21 16,-1-21-16,0 0 0,-21 0 0,21 21 15,-21-21-15,21-1 0,-21 1 0,0 0 16,0 0 0,0 42 15,0 0-31,0 0 0,0 1 15,0-1-15,0 0 0,0 21 0,0-21 16,-21 22-16,21-1 0,-21-21 0,21 22 16,-21-1-16,21 0 0,-21 22 0,21-22 15,0 0-15,-22 1 0,1-1 0,21 0 16,-21 22-16,21-22 0,0 1 16,0-1-16,-21 0 0,21 1 0,-21-1 15,21 0-15,-21 1 0,21-22 16,-22 21-16,1-21 0,21 0 0,-21 1 15,0-1-15,0 0 0,0 0 0,-1-21 16,1 0-16,0 0 0,0 0 0,-21 0 16,20 0-16,1 0 0,-21 0 0,21-21 15,0 0-15,-22 0 0,22-1 0,0 1 16,0-21-16,0 21 0,-1-22 0,22 22 16,0-21-16,0 21 0,0-22 0,0 22 15,0 0-15,0 0 0,0 0 0,0 0 16,22-1-16,-1 22 15,0-21-15,0 0 0,0 0 0,0 21 16,22-21-16,-22 0 0,21-1 0</inkml:trace>
  <inkml:trace contextRef="#ctx0" brushRef="#br0" timeOffset="30124.43">13716 5927 0,'0'0'0,"0"-21"16,0 42 15,0 0-31,0 21 0,-21-21 16,21 1-16,-21 20 0,21-21 15,0 21-15,-22-20 0,22 20 0,-21-21 16,21 21-16,-21 1 0,21-22 0,0 21 15,0-21-15,-21 22 0,21-22 0,0 0 16,0 0-16,0 0 0,0 1 16,0-1-16,0-42 31</inkml:trace>
  <inkml:trace contextRef="#ctx0" brushRef="#br0" timeOffset="30828.03">13462 6265 0,'0'-21'31,"21"21"-15,0 0-16,0 0 0,22 0 0,-22 0 15,0-21-15,21 21 0,-20 0 0,20 0 16,0-21-16,-21 0 0,22 21 0,-22-21 15,0 21-15,21-22 16,-20 22-16,-1-21 0,0 0 0,0 0 16,-21 0-16,0 0 0,21-1 15,-21 1-15,0 0 0,0 0 16,-21 21 0,0 0-1,21 21-15,-21-21 16,21 21-16,0 0 0,0 1 0,-21-1 15,21 0-15,0 0 0,0 0 0,0 0 16,0 1-16,-22-1 0,22 0 0,0 21 16,-21-21-16,21 1 0,0-1 0,0 21 15,-21-21-15,21 0 0,-21 1 16,21-1-16,0 0 0,0 0 0,0 0 16,-21 0-16,21 1 15,0-44 16,0 1-15,0 0-16,0 0 0,0 0 16,0 0-16,21-1 0,-21 1 0,21 0 15,0 0-15,0 0 0,1 0 0,-22-1 16,21 1-16,0 21 0,21-21 0,-21 21 16,1 0-16,-1 0 0,0 0 15,0 0-15,0 0 16,0 0-16,1 21 0,-22 0 15,0 1-15,0-1 0,0 0 16,0 0-16,0 0 0,0 0 0,0 1 16,0-1-16,0 0 0,0 0 0,-22 0 15,1-21-15,21 21 0,-21 1 0,21-1 16,-21-21 0,21 21-16,21-42 46,0 0-30,0-1-16</inkml:trace>
  <inkml:trace contextRef="#ctx0" brushRef="#br0" timeOffset="31304.27">14668 6223 0,'0'0'15,"-21"-21"-15,0 21 0,0 0 0,0 0 16,0 0-16,-1 0 0,1 0 16,0 0-16,0 21 15,0-21-15,21 21 0,-21 0 0,-1 1 16,1-1-16,21 0 0,0 0 16,0 0-16,0 0 0,-21 1 0,21-1 15,0 0-15,0 0 0,0 0 0,0 0 16,0 1-16,0-1 0,21-21 15,0 0-15,1 0 0,-1 0 16,0 0-16,0 0 16,0 0-16,0 0 0,1-21 15,-1-1-15,0 22 0,-21-21 0,0 0 16,21 0-16,-21 0 0,21 21 0,-21-21 16,0-1-16,0 1 0,0 0 15,0 0-15,0 0 0,0 0 0,0-1 16,-21 1-16,0 21 0,0 0 15,0 0-15,-1 0 0,1 0 16,0 0-16,0 0 16,0 21-1,21 1 1,0-1-16,0 0 16,21 0-1,0-21-15,0 0 0,0 0 16,1 0-16,-1 0 0,0 0 0</inkml:trace>
  <inkml:trace contextRef="#ctx0" brushRef="#br0" timeOffset="31775.87">14817 6244 0,'0'0'0,"21"0"16,0 0 0,-21 21-1,0 1 1,0-1-16,0 0 15,0 0-15,0 0 0,0 0 16,0 1-16,0-1 0,-21 0 0,21 0 16,0 0-16,0 0 0,-21-21 15,21 22-15,0-44 63,0 1-63,0 0 0,0 0 15,0 0-15,0-22 0,0 22 0,0 0 16,21 0-16,0-21 0,0 20 0,0 1 16,-21 0-16,43 0 0,-22 21 0,0-21 15,0 0-15,0 21 0,22 0 0,-22 0 16,0 0-16,0 0 16,0 0-16,0 0 0,-21 21 0,22 0 15,-22 0-15,0 0 0,0 0 16,0 1-16,0-1 0,0 21 0,0-21 15,0 0-15,-22 22 0,22-22 0,0 0 16,0 0-16,-21 0 0,21 1 0,-21-1 16,21 0-16,0-42 47,21-22-32</inkml:trace>
  <inkml:trace contextRef="#ctx0" brushRef="#br0" timeOffset="32699.64">19939 3154 0,'-21'0'16,"21"-21"0,21 0-1,0 21 1,0 0-16,22 0 0,-1 0 0,21 0 16,1 0-16,21 0 0,-1 0 0,22 0 15,0 0-15,21 0 0,0 0 16,-21 0-16,42 0 0,-21 0 0,0 0 15,0 0-15,0 0 0,0 0 0,-21 0 16,0 0-16,-1 0 0,-20 0 0,-21 0 16,-1 21-16,1-21 0,-22 0 0,0 0 15,1 0-15,-22 0 0,-42 0 47,-1 0-47,-20 0 0,21 0 0,-21 0 16,-1 0-16,1 0 0,-22 0 0,1 0 15,-1 21-15,-20-21 0,20 0 16,-42 21-16</inkml:trace>
  <inkml:trace contextRef="#ctx0" brushRef="#br0" timeOffset="33075.57">20405 3535 0,'0'0'0,"-64"21"0,1 0 15,-1-21-15,1 21 0,-1-21 16,22 0-16,-22 0 0,22 22 15,0-22-15,-1 0 0,1 0 0,21 0 16,0 0-16,-1 0 0,1 0 0,42 0 31,1 0-15,20 0-16,0 0 0,1 0 0,20 0 16,1 0-16,20 0 0,1 0 0,0 0 15,20 0-15,1 0 0,21-22 16,0 22-16,-21 0 0,21 0 0,-21 0 15,21 0-15,-21 0 0,0 0 0,-1 0 16,1 0-16,-21 0 0,0 0 0,-22 0 16,22 0-16,-43 0 0,22 0 15,-22 0-15,0 0 0,1 0 16,-22 0-16,0 0 0,0 0 0,-42 0 31,0 0-15,-22 0-16,22 0 0,-21 22 15,0-22-15,-1 0 0,1 0 0,-22 0 16,1 21-16</inkml:trace>
  <inkml:trace contextRef="#ctx0" brushRef="#br0" timeOffset="33460.35">19664 4149 0,'0'21'16,"21"-21"-16,0 0 0,0 0 0,22 0 0,-1 0 16,0 0-16,22 0 0,-1 0 0,1 0 15,20 0-15,1 0 0,0-21 16,21 21-16,-1 0 0,1 0 0,0 0 15,0 0-15,21 0 0,-21 0 16,0 0-16,-22 0 0,22 0 0,0 0 16,-21 0-16,-1 0 0,1 0 0,0 0 15,-22 0-15,1 0 0,-22 0 16,0 0-16,1 0 0,-1 0 0,-21 0 16,0 0-16,0 0 0,1 0 0,-22 21 31,-22-21-31,1 0 0,0 0 15,-21 0-15,-1 21 0,1-21 0,0 0 16,-22 0-16,1 0 0</inkml:trace>
  <inkml:trace contextRef="#ctx0" brushRef="#br0" timeOffset="33803.66">19875 4636 0,'0'0'0,"-42"21"0,-21 0 0,20-21 16,1 21-16,21-21 0,-22 0 16,22 0-16,21 21 0,21-21 15,1 0 1,-1 0-16,21 0 0,22 0 16,-22 0-16,21 0 0,22 0 0,-21 0 15,20 0-15,1 0 0,0 0 0,20 0 16,1-21-16,0 21 0,0 0 0,0 0 15,0 0-15,-22 0 0,22 0 0,-21-21 16,-1 21-16,-20 0 0,21 0 16,-22 0-16,1 0 0,-1 0 0,-21 0 15,1 0-15,-1 0 0,-21 0 0,0 0 16,1 0-16,-1 0 0</inkml:trace>
  <inkml:trace contextRef="#ctx0" brushRef="#br0" timeOffset="34736.73">20087 5906 0,'0'0'0,"21"-43"15,-21 22 1,-21 0 0,0 21-1,0 0-15,0 0 0,-1 0 16,1 21-16,0 0 0,0-21 15,0 21-15,0 1 0,-1 20 0,-20-21 16,21 0-16,-21 22 0,20-22 0,-20 21 16,0 0-16,21-20 0,-22 20 0,22 0 15,-21 1-15,21-1 0,21 0 0,0-21 16,0 22-16,0-1 0,0-21 0,21 22 16,0-22-16,0 0 15,0 0-15,22 0 0,-22 0 0,21 1 0,-21-22 16,22 0-16,-22 0 0,21 21 15,-21-21-15,0 0 0,22 0 0,-22 0 16,0 0-16,21-21 0,-20-1 0,-1 22 16,0-21-16,21 0 0,-21 0 0,1 21 15,20-21-15,0 0 0</inkml:trace>
  <inkml:trace contextRef="#ctx0" brushRef="#br0" timeOffset="35127.99">20934 5906 0,'0'0'0,"0"-22"0,-21 22 0,21-21 16,-22 21-16,22-21 0,-21 21 0,0 0 31,21 21-31,-21-21 16,21 21-16,-21 1 0,21 20 0,0-21 15,0 0-15,-21 22 0,21-22 16,-22 21-16,22 0 0,0-20 0,0 20 16,-21 0-16,21-21 0,-21 22 0,21-22 15,0 21-15,0-21 0,-21 1 16,21 20-16,-21-21 0,21 0 0,-21 0 15,21 1-15,0-1 16,0-42 15,21-1-31,0 1 16,0 0-16,0 0 0</inkml:trace>
  <inkml:trace contextRef="#ctx0" brushRef="#br0" timeOffset="35459.83">21145 5800 0,'0'-21'15,"0"42"-15,0-64 0,0 65 32,0-1-32,0 0 15,0 21-15,0-21 0,0 22 16,0-22-16,0 21 0,-21 1 0,0-22 0,21 21 15,-21 0-15,21-20 0,0 20 16,-21-21-16,21 21 0,-21-20 0,21-1 16,-22 21-16,22-21 0,0 0 0,0 1 15,0 20-15,-21-21 0,21 0 16,0 0-16,0 1 0,0-1 16,-21-21-16,21 21 15,0-42 16,0 0-15,0-1-16</inkml:trace>
  <inkml:trace contextRef="#ctx0" brushRef="#br0" timeOffset="35848.62">20489 6011 0,'0'0'0,"-21"0"0,0 0 16,0 0 0,21 22-1,21-22 1,0 0-16,0 0 0,22 0 15,-1 0-15,0 0 0,1 0 0,-1 0 16,0 0-16,1 0 0,-1 0 0,21 0 16,-20 0-16,-1 0 0,0 0 15,1 0-15,-22 0 0,21 0 0,-21 0 16,1 0-16,-1 0 0,0 0 0,0 0 16,-42 0 62</inkml:trace>
  <inkml:trace contextRef="#ctx0" brushRef="#br0" timeOffset="36212.87">20405 6265 0,'0'0'0,"0"22"0,21-22 32,0 0-32,0 0 0,21 0 15,1 0-15,-1 0 0,0 0 16,1 0-16,20 0 0,-20 0 0,20 0 15,-21 0-15,1 0 0,-1 0 0,0 0 16,1 0-16,-1 0 0,0 0 0,1-22 16,-22 22-16,21 0 0,-21 0 0,22 0 15,-22 0-15,0 0 0,0 0 0,0 0 16,-42 0 46,0 22-46,0-22-16,0 0 0,21 21 16</inkml:trace>
  <inkml:trace contextRef="#ctx0" brushRef="#br0" timeOffset="39088.41">10414 10986 0,'0'-22'31,"0"1"-15,0 42 46,0 1-46,0-1-16,0 0 15,0 0-15,0 21 0,0-20 0,0 20 16,0-21-16,0 21 0,0 1 0,0-1 16,0 0-16,0 1 0,0-1 15,0-21-15,0 22 0,0-1 0,0 0 16,0 1-16,0-1 0,0 0 0,0 22 16,-21-22-16,21 0 0,0 22 0,0-22 15,0 22-15,0-22 0,-21 22 0,21-22 16,0 21-16,0 1 0,0-22 15,0 22-15,-22-1 0,22-20 0,0 20 16,-21 1-16,21-1 0,-21 1 0,21 20 16,0-20-16,-21-1 0,21 1 15,-21-1-15,0 1 0,21-22 0,0 22 16,0-1-16,-22-21 0,1 1 0,21 20 16,-21-20-16,21-1 0,0 0 0,0-21 15,0 1-15,-21 20 0,21-21 16,0 0-16,0 0 0,0-42 31,0 0-31,21 0 0,-21 0 16</inkml:trace>
  <inkml:trace contextRef="#ctx0" brushRef="#br0" timeOffset="40871.92">10477 10922 0,'0'-21'16,"0"0"15,0 0 0,22 21 0,-1 0-31,0 0 0,0 0 16,0 0-16,0 0 0,22 0 16,-22 0-16,21 0 0,1 0 0,-1 0 15,0 0-15,1 0 0,20 0 0,-21 0 16,22 0-16,-22 21 0,22-21 0,-22 0 16,22 0-16,-22 21 0,21-21 15,-20 21-15,-1-21 0,22 0 16,-22 0-16,21 0 0,1 0 0,-1 21 15,1-21-15,21 0 0,-22 0 0,22 0 16,-1 0-16,-20 0 0,21 0 0,-1 0 16,-20 0-16,-1 0 0,22 0 0,-22 0 15,1 0-15,21 0 0,-22 21 0,22-21 16,-22 0-16,22 0 0,0 0 16,-1 0-16,-20 0 0,20 0 0,1 0 15,-21 0-15,20 0 0,-20 0 0,20 0 16,-20 0-16,21 0 0,-22 0 0,22 0 15,-22 0-15,22 0 0,-22 0 0,1 0 16,-22 0-16,22 0 0,-22 0 16,22 0-16,-22 0 0,-21 0 15,21 0-15,-20 0 0,-1 0 0,0 0 16,0 0-16,0 0 0,0 0 0,1 0 16,-1 0-16,0 0 15,0 0-15,0 0 31,0 22-31,-21-1 16,0 0-16,0 0 16,0 0-16,0 0 0,0 1 15,0-1-15,0 0 0,0 0 16,-21 21-16,21 1 0,0-22 0,0 21 16,0 1-16,0-1 0,0-21 0,0 21 15,-21 1-15,21-1 0,0 0 0,0 1 16,0-22-16,0 21 0,0 1 0,-21-1 15,21 21-15,0-20 0,0-1 16,0 22-16,0-22 0,0 21 0,0-20 16,0 20-16,0-20 0,0-1 0,0 21 15,0-20-15,0-1 0,0 0 0,0 1 16,0-1-16,0 22 0,0-22 16,0 0-16,0 22 0,0-22 0,0 0 0,0 22 15,0-22-15,0 1 0,0-1 0,0 0 16,0-21-16,0 22 15,0-22-15,0 21 0,0-21 0,0 22 16,0-22-16,-21 0 0,21 0 0,0 0 16,0 1-16,-21-1 0,-1 0 0,1 0 15,21 0-15,-21 0 0,0-21 0,21 22 16,-21-1-16,21 0 0,-21-21 0,21 21 16,-22 0-16,22 0 0,-21-21 15,0 22-15,0-22 16,21 21-16,-21-21 15,0 0-15,-1 0 16,22 21-16,-21-21 16,0 0-16,0 0 0,0 0 15,0 0-15,-1 0 0,1 0 16,0 0-16,-21 0 0,21 0 0,-1 0 16,1 0-16,-21 0 0,21 0 0,0 0 15,-22 0-15,1 0 0,21 0 0,-22 21 16,1-21-16,21 0 0,-21 0 0,-1 0 15,1 0-15,0 21 0,-1-21 16,1 0-16,-22 0 0,22 21 0,-21-21 16,20 0-16,-20 22 0,-1-22 15,1 0-15,20 0 0,-20 21 0,-1-21 16,1 0-16,21 0 0,-22 0 0,1 0 16,-1 0-16,22 0 0,-22 0 0,1 0 15,-1 0-15,1 0 0,20 0 0,-20 0 16,-1 0-16,1 0 0,21-21 0,-22 21 15,1 0-15,20 0 0,-20 0 0,20-22 16,-20 22-16,-1 0 0,22 0 0,-21 0 16,20-21-16,-20 21 0,20 0 15,1 0-15,-21 0 0,20 0 0,1 0 16,0 0-16,-1 0 0,1 0 0,0 0 16,-1 0-16,22 0 0,-21 0 0,-1 0 15,1 21-15,0-21 0,-1 0 16,1 0-16,0 0 0,-1 22 0,1-22 15,0 0-15,-1 0 0,1 21 0,21-21 16,-21 0-16,20 0 0,-20 21 0,21-21 16,0 0-16,-22 21 0,22-21 0,0 21 15,0-21-15,-21 0 0,20 0 16,1 21-16,0-21 0,-21 0 0,21 22 16,-1-22-16,1 0 0,0 0 0,0 21 15,0-21-15,0 0 0,-1 0 0,22 21 16,-21-21-1,21 21 1,21-21 0,1 0-16,20 0 0,-21 0 15,21 0-15,-20 0 0,20-21 16,0 21-16</inkml:trace>
  <inkml:trace contextRef="#ctx0" brushRef="#br0" timeOffset="42284.15">12488 14076 0,'0'0'0,"-21"0"15,0 0 1,0 0-16,0 0 16,-1 0-16,1 21 0,0 0 15,0 0-15,0 1 0,0-1 16,21 21-16,-22-21 0,1 22 0,0-22 16,0 21-16,0 0 0,0-20 15,-1 20-15,1 0 0,0 1 0,0-1 16,0 0-16,0-21 0,-1 22 0,1-1 15,0-21-15,0 22 0,0-22 0,0 0 16,21 0-16,-22 21 0,1-20 0,21-1 16,-21 0-16,21 0 15,0 0-15,-21 0 0,21 1 16,-21-22-16,21 21 16,21-21 15,-21-21-16,21 21-15,0 0 0,-21-22 0,21 22 16,1-21-16,-1 21 0,0 0 0,0-21 16,0 21-16,22-21 0,-22 21 0,21-21 15,-21 21-15,22 0 0,-1-21 0,0 21 16,1 0-16,-1 0 0,0 0 0,1-22 16,-1 22-16,0 0 0,1 0 15,20 0-15,-21 0 0,1 0 0,-1 0 16,22 0-16,-22 0 0,0 0 0,22 0 15,-22 0-15,0 22 0,1-22 16,-1 0-16,0 0 0,1 21 0,-1-21 16,0 0-16,-20 0 0,20 0 0,-21 0 15,0 21-15,0-21 0,1 0 0,-1 0 16,0 0-16,-21-21 31,0 0-15,0-1-16,-21 1 15,0 0-15,-1 0 16,1 0-16,-21-22 0,21 22 0,-22-21 16,22 21-16,-21-22 0,0 1 0,20 0 15,-20-1-15,0-20 0,21 21 16,-22-1-16,1 1 0,0 0 0,20-1 16,-20 22-16,21-21 0,-21 21 0,20-1 15,1 1-15,0 0 0,0 0 0,0 21 16,0-21-16,-1 0 0,1 21 15,21-22-15,-21 22 0,0 0 16,21-21-16,21 21 94,0 0-94,-21 21 15,0 1 64,0-1-64,21 0 1,1 0-16,-22 0 15,21-21 1,-21 21-16,0 1 16,21-22-16,-21 21 15,0-42 17,0-1-17</inkml:trace>
  <inkml:trace contextRef="#ctx0" brushRef="#br0" timeOffset="42819.84">12658 13991 0,'0'-21'0,"0"0"16,0 0-1,0 0 1,-22 21 47,22 21-63,-21-21 0,21 21 0,0 0 15,-21 0-15,0 0 0,0 22 16,21-22-16,-21 0 0,-1 21 0,22-20 15,-21 20-15,0 0 0,0 1 0,-21-1 16,20 0-16,1-21 0,0 22 0,-21-1 16,21 0-16,-22 1 0,22-1 0,-21 0 15,21 1-15,-22-22 0,22 21 0,-21-21 16,21 22-16,-1-22 0,1 0 16,0 0-16,0 0 0,0 1 0,21-1 15,0 0-15,-21-21 0,21 21 16,-22-21-16,22 21 15,-21-21-15,21-21 94,0 0-78,0 0-1,0 0 1</inkml:trace>
  <inkml:trace contextRef="#ctx0" brushRef="#br0" timeOffset="45231.93">11028 11388 0,'0'0'0,"-21"0"0,-1 0 15,1 0-15,0 0 0,0 0 16,0 0 0,0 0-16,21 21 0,-22-21 15,1 0 1,0 0 0,21 21-1,21 0 16,0-21-31,1 0 16,-1 0-16,21 0 0,0 0 0,1 0 16,-1 0-16,22 0 0,-22 0 0,21 0 15,1 0-15,-1 0 0,-20 0 16,20 0-16,1 0 0,-22 0 16,22 0-16,-1 0 0,1 0 0,-1-21 15,1 21-15,-1 0 0,22 0 0,-22 0 16,22 0-16,-22 0 0,22 0 0,-21 0 15,-1 0-15,1-21 0,-22 21 0,21 0 16,-20 0-16,-1 0 0,0 0 0,-20 0 16,20 0-16,-21 0 0,0 0 15,0 0-15,1 0 0,-1 0 16,-42 0 31,-1 0-47,1 0 15,0 21-15,0-21 16,0 0-16,0 0 0,-1 0 0,1 21 16,-21-21-16,21 0 0,0 0 0,-1 0 15,-20 21-15</inkml:trace>
  <inkml:trace contextRef="#ctx0" brushRef="#br0" timeOffset="45788.38">10901 11811 0,'-43'21'0,"86"-42"0,-128 42 0,64-21 15,-21 0-15,20 21 0,-20-21 0,21 0 16,0 0-16,0 0 16,21 22-16,21-22 31,0 0-31,0 0 0,0 0 0,0 0 16,1 0-16,-1 0 0,21 0 0,0 0 15,-20 0-15,41 0 0,-21 0 0,1 0 16,20 0-16,1 0 0,-1 0 15,1 0-15,-1 0 0,1-22 0,-22 22 16,22 0-16,-1 0 0,1-21 0,-1 21 16,1 0-16,-22 0 0,21 0 0,-20 0 15,20 0-15,-20 0 0,20 0 0,-21 0 16,1 0-16,20 0 0,-20 0 0,-1 0 16,21 0-16,-20 0 0,-1 0 15,0 0-15,1 0 0,-1 0 0,0 0 16,-20 0-16,-1 0 0,0 0 15,0 0-15,0 0 0,0 0 0,1 0 16,-22 21 31,-22-21-31,1 0-16,0 0 0,0 0 15,0 0-15,0 22 0,-1-22 0</inkml:trace>
  <inkml:trace contextRef="#ctx0" brushRef="#br0" timeOffset="46416.54">10964 12340 0,'0'0'16,"-21"0"-16,0 0 0,0 0 31,21 21-16,21-21 17,0 0-32,0 0 0,0 0 0,1 0 15,20 0-15,0 0 0,1 0 0,-22 0 16,42 0-16,-20 0 0,-1 0 16,0 0-16,22 0 0,-22 0 0,0 0 15,22 0-15,-22 0 0,1-21 16,20 21-16,-21 0 0,22 0 0,-22 0 15,22 0-15,-22 0 0,22 0 0,-1 0 16,-21 0-16,22 0 0,-22 0 0,1 0 16,20 0-16,-21 0 0,1 0 0,-1 0 15,-21 0-15,22 0 0,-1 0 0,-21 0 16,0 0-16,22 0 0,-22 0 16,0 0-16,0 21 0,0-21 15,0 0-15,1 0 0,-1 0 16,-21 22-1,21-22-15,-21 21 32,-21-21-1,0 0-31,-1 0 0,1 21 16,0-21-16,-21 0 0,21 0 15,-1 0-15,-20 0 0,0 0 0,21 21 16</inkml:trace>
  <inkml:trace contextRef="#ctx0" brushRef="#br0" timeOffset="46995.33">11070 12721 0,'0'0'0,"-21"0"0,0 0 0,21 21 47,21 1-16,0-22-15,0 0-16,0 0 0,1 0 0,-1 0 15,0 0-15,21 0 0,-21 0 0,22 0 16,-1 0-16,0 0 0,22 0 16,-22 0-16,22 0 0,-1-22 0,-20 22 15,41 0-15,-20 0 0,-1 0 0,22-21 16,-22 21-16,1 0 0,21 0 0,-22 0 15,1 0-15,-1 0 0,-21 0 16,22 0-16,-22 0 0,1 0 16,-22 0-16,21 0 0,-21 0 0,0 0 15,22 0-15,-22 0 0,0 0 16,0 0-16,0 0 0,1 0 16,-1 0-16,-42 0 93,-1 0-93,1 0 16</inkml:trace>
  <inkml:trace contextRef="#ctx0" brushRef="#br0" timeOffset="47703.53">11261 13145 0,'0'0'0,"-43"21"16,22-21 15,21 21 0,21-21-15,0 0-16,1 0 16,-1 0-16,21 0 0,-21 0 15,22 0-15,-22 0 0,21 0 0,0 0 16,1 0-16,20 0 0,-20 0 15,20 0-15,-21 0 0,22 0 0,-1 0 16,-20 0-16,20 0 0,1 0 0,-1 0 16,-20 0-16,20 0 0,-21-21 0,22 21 15,-22 0-15,1 0 0,20 0 16,-21 0-16,-20 0 0,20 0 0,-21 0 16,21 0-16,-20 0 0,-1 0 15,0 0-15,0 21 0,0-21 16,0 0-16,1 0 15</inkml:trace>
  <inkml:trace contextRef="#ctx0" brushRef="#br0" timeOffset="51735.55">10604 10118 0,'-21'0'16,"0"0"-16,63 0 47,-20 0-47,-1 0 15,21 0-15,0 0 0,-20 0 0,20 0 16,0 0-16,1 0 0,-1 0 16,0 0-16,-21 0 0,22 0 15,-1 0-15,-21 0 0,0 0 0,1 0 16,-1 0-16,-42 0 31,-1 0-15,1 0-16,0 0 0,0 0 15,0 0-15</inkml:trace>
  <inkml:trace contextRef="#ctx0" brushRef="#br0" timeOffset="52120.33">10922 10118 0,'-21'0'16,"0"0"0,21 21-16,0 0 0,0 0 15,0 0-15,0 1 16,0-1-16,0 0 16,0 0-16,0 0 0,0 0 15,0 1-15,0-1 0,0 0 0,0 0 16,21 0-16,-21 0 0,0 1 0,0-1 15,0 0-15,0 0 0,0 0 0,0 0 16,-21 1-16,-1-1 0,22 0 16,-21-21-16,0 0 0,0 21 15,0-21-15,0 0 16,-1 0-16,-20 0 0,21 0 0,0 0 16,0 0-16,-1 0 0,1 0 0,0 0 15,0 0-15,0-21 0,0 21 0,-1 0 16,1-21-16,21 0 0,-21 21 15,21-22-15,21 22 32,0 0-32,1-21 15,-1 21-15,0 0 0,0 0 0,21 0 16</inkml:trace>
  <inkml:trace contextRef="#ctx0" brushRef="#br0" timeOffset="52623.84">11282 10414 0,'0'0'15,"0"-21"-15,0 0 0,0 0 16,-21 21 0,-1 0-16,1 0 0,0 0 15,0 0-15,0 21 0,0 0 16,-1 0-16,22 0 0,-21-21 15,0 21-15,21 1 16,-21-1-16,21 0 0,0 0 0,0 0 16,0 0-16,0 1 0,0-1 15,0 0 1,21-21-16,0 0 16,0 0-16,1 0 15,-22-21-15,21 21 0,-21-21 16,21-1-16,0 22 0,-21-21 15,0 0-15,0 0 0,0 0 16,21 21-16,-21-21 0,0-1 0,0 1 16,21 21 15,-21 21-15,22 1-16,-22-1 0,21 0 15,-21 0-15,0 0 16,21 0-16,-21 1 15,21-22-15,0 0 16,0 0-16,1 0 31,-22-22-31,21 22 16,-21-21-16</inkml:trace>
  <inkml:trace contextRef="#ctx0" brushRef="#br0" timeOffset="52863.64">11493 10308 0,'0'21'31,"0"1"-31,22-1 16,-22 0-16,0 0 0,0 0 0,0 0 16,0 1-16,0-1 0,0 0 15,0 0-15,0 0 16,0 0-1,21-42 32</inkml:trace>
  <inkml:trace contextRef="#ctx0" brushRef="#br0" timeOffset="53103.52">11684 10308 0,'0'21'63,"-21"-21"-63,0 22 0,-1-1 16,22 0-16,0 0 0,-21-21 0,21 21 15,-21 0-15,21 1 0,-21-22 0,21 21 16,0 0-16,0 0 15,-21-21-15,21 21 0,21-21 47</inkml:trace>
  <inkml:trace contextRef="#ctx0" brushRef="#br0" timeOffset="53581.26">11896 10435 0,'0'0'0,"0"-21"0,0 0 0,0 0 16,0 0-1,0-1-15,0 1 16,-22 21 15,22 21-15,-21 1-16,21-1 0,-21 0 0,0-21 15,21 21-15,0 0 0,0 0 16,-21 1-16,21-1 0,0 0 16,-21-21-16,21 21 0,0 0 15,21-21 17,0-21-32,0 21 15,-21-21-15,0 0 0,21 0 16,-21-1-16,21 22 0,-21-21 15,0 0-15,22 0 0,-22 0 16,0 42 31,0 0-47,0 0 0,0 0 16,0 1-16,0-1 0,0 0 15,0 0 1,21-21-16,0 21 15,0-21-15,0 0 0,0 0 16,1 0-16,-1 0 0</inkml:trace>
  <inkml:trace contextRef="#ctx0" brushRef="#br0" timeOffset="54107.6">12975 10181 0,'0'-21'16,"0"0"-16,21 21 16,-21-21-16,-21 21 31,0 0-16,0 0-15,0 0 0,-1 0 0,-20 21 16,21 0-16,0-21 0,0 21 0,-1-21 16,1 21-16,0 1 0,0-1 15,21 0-15,-21-21 0,21 21 16,0 0-16,0 0 16,0 1-16,21-1 15,0-21-15,0 21 0,0-21 0,1 21 16,-1-21-16,0 21 0,0-21 15,0 21-15,0-21 0,-21 22 16,22-22-16,-22 21 0,0 0 31,0 0-31,-22-21 16,1 0-16,0 0 0,0 21 16,0-21-16,-22 0 0,22 0 0,0 0 15,0 0-15,0 0 0,0 0 0,-1 0 16,1 0-16,0 0 15,21-21 17,0 0-32,21 21 0,0-21 15,1 21-15</inkml:trace>
  <inkml:trace contextRef="#ctx0" brushRef="#br0" timeOffset="54484.39">13060 10456 0,'21'0'0,"0"0"31,0-21-31,0 21 0,1-21 16,-22 0-16,21 0 15,0 21-15,-21-21 0,0-1 16,0 1-1,0 0-15,-21 21 32,0 0-32,-1 21 0,22 0 0,-21 1 15,0-1-15,0 0 0,21 0 0,0 0 16,-21 0-16,21 1 0,-21-1 0,21 0 16,0 0-16,0 0 0,0 0 15,0 1-15,21-22 16,0 0-16,0 0 15,0 0-15,0 0 0,1 0 16,-1 0-16,0 0 0,0 0 0,0-22 16,0 22-16,1-21 0,-1 0 15,0 21-15,0-21 0</inkml:trace>
  <inkml:trace contextRef="#ctx0" brushRef="#br0" timeOffset="54740.23">13631 10097 0,'0'0'0,"0"-22"0,0 1 16,21 21-16,-21 21 16,0 1-1,0-1-15,-21 0 0,21 0 16,0 0-16,0 0 0,-21 22 0,21-22 16,-21 0-16,0 21 0,21-20 15,0-1-15,0 0 0,-21 21 0,21-21 16,-22 1-16,1-1 0,21 0 15,0 0-15,0 0 0,21-21 47,1 0-47</inkml:trace>
  <inkml:trace contextRef="#ctx0" brushRef="#br0" timeOffset="55119.53">13716 10456 0,'21'0'47,"0"0"-47,0 0 0,-21-21 16,22 21-16,-1-21 0,0 21 15,-21-21-15,0 0 0,21 21 16,-21-21-16,0-1 0,0 1 15,0 0-15,-21 21 32,0 21-17,21 0-15,-21 1 0,21-1 16,-22 0-16,22 0 0,-21 0 0,21 0 16,0 1-16,0-1 0,0 0 15,0 0-15,0 0 0,0 0 16,21 1-1,1-22-15,-1 0 16,0 0-16,0 0 0,0 0 16,0-22-16,1 1 15,-1 0-15,0 21 0,0-21 0,-21 0 16</inkml:trace>
  <inkml:trace contextRef="#ctx0" brushRef="#br0" timeOffset="55597.89">14097 10308 0,'0'21'47,"0"1"-47,0-1 15,-21 0-15,21 0 0,-21 0 16,21 0-16,0 1 0,-22-1 16,22 0-16,0 0 15,-21 0-15,21 0 31,0-42 1,0 0-17,21 0-15,1 0 16,-22 0-16,21-1 0,0 1 16,0 0-16,0 0 0,0 0 0,1 0 15,-1-1-15,0 22 0,0-21 0,0 21 16,0 0-16,1 0 15,-22 21-15,0 1 16,0-1-16,0 0 0,0 0 16,0 0-16,0 0 0,0 1 15,0-1-15,0 0 16,0 0-16,0 0 0,0 0 16,0 1-1,0-44 16,0 1-15,21 0-16,0 21 0,0-21 16,0 0-16</inkml:trace>
  <inkml:trace contextRef="#ctx0" brushRef="#br0" timeOffset="55839.75">14584 10372 0,'0'0'0,"0"-21"0,0 42 47,0 0-47,0 0 16,0 0-16,-21 0 15,-1 1-15,22-1 0,0 0 16,0 0-16,-21-21 16,21 21-1,21-21 32,-21-21-47,22 0 16</inkml:trace>
  <inkml:trace contextRef="#ctx0" brushRef="#br0" timeOffset="56112.64">14690 10202 0,'-22'0'15,"1"0"-15,0 0 16,42 0 47,-21-21-63,0 0 15,-21 21 1,0 0-1,0 0 1,21 21-16,0 0 16,0 1-16,0-1 15</inkml:trace>
  <inkml:trace contextRef="#ctx0" brushRef="#br0" timeOffset="56565.39">14795 10351 0,'0'0'0,"-21"0"16,21 21 15,-21 0-16,21 0-15,0 0 0,-21 0 16,21 1-16,0-1 0,0 0 16,0 0-16,0 0 15,0 0-15,0 1 0,21-22 16,0 0 0,0 0-16,1 0 15,-1 0-15,-21-22 16,21 22-16,-21-21 0,21 21 15,-21-21-15,0 0 0,21 0 16,-21 0-16,0-1 0,0 1 0,0 0 16,0 0-16,0 42 62,21-21-46,-21 21-16,22-21 0</inkml:trace>
  <inkml:trace contextRef="#ctx0" brushRef="#br0" timeOffset="57268.23">15071 10414 0,'0'0'0,"0"21"46,0 0-30,0 1 0,0-1-16,0 0 0,0 0 15,-22 0-15,22 0 16,0 1-16,0-1 0,0 0 16,0-42 46,0 0-62,0-1 0,0 1 16,0 0-16,0 0 0,22 0 15,-22 0-15,21-1 0,0 1 16,-21 0-16,21 0 0,0 0 0,0 0 16,1 21-16,-1-22 0,0 22 0,0 0 15,0 0-15,0 0 0,1 0 16,-1 22-16,-21-1 0,0 0 15,0 0-15,0 0 0,0 0 16,0 1-16,0-1 0,0 0 0,0 0 16,-21-21-16,-1 21 0,22 0 15,-21-21-15,21 22 0,-21-1 16,0-21 0,21-21 15,0-1-31,0 1 15,21 0-15,0 0 0,0 0 16,1 21-16,-1-43 0,0 22 0,0 0 16,0 0-16,0 0 0,22 0 0,-22 21 15,0-22-15,0 22 0,0 0 16,1 0-16,-1 0 0,0 0 0,0 0 16,-21 22-16,0-1 15,0 0-15,0 0 0,0 0 16,0 0-16,0 1 0,0-1 0,0 0 15,0 0-15,0 0 0,0 0 0,-21 1 16,0-1-16,21 0 0,-21 0 0,-1-21 16,22 21-16,0 0 0,-21-21 0,0 22 15</inkml:trace>
  <inkml:trace contextRef="#ctx0" brushRef="#br0" timeOffset="60624.24">12234 7154 0,'0'0'0,"0"-21"16,0 42 109,0 1-125,0-1 15,-21 0-15,21 0 0,-21 0 16,21 0-16,0 1 0,0-1 0,-21 0 16,21 21-16,-21-21 0,21 1 15,0-1-15,0 21 0,0-21 0,-22 0 16,22 22-16,0-22 0,-21 0 0,21 21 16,0-20-16,-21 20 0,21-21 15,0 21-15,0-20 0,0-1 0,-21 21 16,21 0-16,0-20 0,-21 20 0,21-21 15,0 21-15,0-20 0,0 20 0,0-21 16,0 21-16,0-20 0,0 20 16,0-21-16,0 0 0,-21 22 0,21-22 15,0 0-15,-22 21 0,22-21 0,0 1 16,0-1-16,-21 21 0,21-21 0,-21 0 16,21 1-16,0-1 0,0 21 0,0-21 15,0 0-15,-21 22 0,21-22 0,0 0 16,-21 21-16,21-20 0,0 20 0,0-21 15,0 0-15,0 22 0,0-22 16,-21 0-16,21 21 0,0-21 0,0 1 16,0-1-16,0 21 0,-22-21 15,22 0-15,0 1 0,0 20 0,0-21 16,-21 21-16,21-20 0,-21-1 0,21 21 16,-21-21-16,21 22 0,0-22 0,0 21 15,0-21-15,-21 22 0,21-22 0,0 21 16,-21-21-16,21 22 0,0-22 0,0 0 15,0 21-15,-22-21 0,22 22 0,-21-22 16,21 0-16,0 0 0,0 0 0,0 22 16,-21-22-16,21 0 0,-21 0 0,21 0 15,0 1-15,0-1 0,0 21 16,0-21-16,-21 0 0,21 1 0,0-1 16,-21 0-16,21 0 0,0 0 0,0 0 15,0 1-15,0-1 0,0 0 0,0 0 16,0-42 31,0 0-47,0 0 0,21-1 15,-21 1-15,0 0 0,21-21 0,0 21 16,0-22-16</inkml:trace>
  <inkml:trace contextRef="#ctx0" brushRef="#br0" timeOffset="61716.75">12382 7493 0,'0'0'0,"0"-21"16,22 0-16,-22 0 15,0-1 1,0 1 0,0 0-16,0 0 15,21 21-15,-21-21 16,0 0 0,-21 21 30,-1 21-30,1 0-16,21 0 16,-21-21-16,21 21 0,0 0 15,0 1-15,0-1 0,0 0 0,-21 0 16,21 0-16,0 0 0,0 1 16,-21 20-16,21-21 0,0 0 0,0 0 15,0 22-15,-21-22 0,21 21 0,0-21 16,-22 22-16,22-1 0,0-21 0,0 22 15,0-1-15,0 0 0,-21 1 16,21-1-16,-21 0 0,21 1 0,0-1 16,0 0-16,-21 1 0,21-1 0,-21-21 15,21 21-15,-21 1 0,21-22 0,0 21 16,0 1-16,-22-22 0,22 21 0,-21 0 16,21-20-16,0 20 0,0-21 15,-21 21-15,21 1 0,-21-22 0,21 21 16,-21 1-16,21-22 0,0 21 0,0-21 15,-21 22-15,21-22 0,-22 21 0,22-21 16,0 0-16,0 22 0,-21-22 0,21 0 16,0 21-16,-21-20 0,21-1 0,0 0 15,0 0-15,0 21 0,-21-20 0,21-1 16,0 0-16,0 0 0,-21 0 16,21 0-16,0 1 0,0-1 0,0 0 15,-21 0-15,21 0 0,0 0 0,0 1 16,0-1-16,0 0 0,-22 0 0,22 0 15,-21 0-15,21 1 0,0-1 16,0 0-16,-21 0 0,21 0 16,0 0-1,-21-21-15,21 22 0,0-44 63,0 1-63,0 0 15,0 0 1,0 0-16,21 21 0,-21-21 0,0-1 16,0 1-16</inkml:trace>
  <inkml:trace contextRef="#ctx0" brushRef="#br0" timeOffset="63136.26">12319 7218 0,'21'-21'16,"-21"0"15,-21 21 0,0 0-31,0 0 16,-1 0-16,22 21 0,-21-21 0,0 21 16,0 0-16,-21-21 0,20 21 15,1 0-15,-21 1 0,21-1 0,-22 0 16,22 0-16,-21 21 0,21-20 0,-22-1 16,22 0-16,-21 0 0,21 0 0,-22 22 15,22-22-15,-21 0 0,21 0 0,0 0 16,-1-21-16,-20 21 0,42 1 0,-42-1 15,42 0-15,-21-21 0,-1 21 0,1-21 16,21 21-16,-21-21 16,21 21-16,-21-21 0,21-21 62,21 21-62,-21-21 16,21 0-16,0 21 0,1-21 0,-1 21 15,-21-21-15,21-1 0,0 1 0,0 0 16,0 21-16,1-42 0,-1 21 16,21-1-16,-21 1 0,0 0 0,22 0 15,-22 0-15,0-22 0,21 22 16,-20 0-16,-1 0 0,21 0 0,-21 0 16,0 21-16,1-22 0,-1 1 0,0 0 0,21 0 15,-21 21-15,1-21 0,-1 0 16,0-1-16,0 22 0,0-21 15,0 0-15,1 21 16,-22-21-16,21 21 16,0 0 31,0 21-32,-21 0 1,0 0-16,21-21 0,-21 22 15,21-1-15,-21 0 16,22 0-16,-1 0 0,0 0 16,-21 1-16,21-1 0,0 0 15,0 0-15,1 0 0,-22 0 16,21 1-16,0-1 0,-21 0 0,21 0 16,0 0-16,-21 0 0,21 22 15,1-22-15,-1 0 0,0 0 0,-21 0 16,21 22-16,0-22 0,0 0 0,-21 0 15,22 0-15,-1 1 0,-21-1 0,21 21 16,-21-21-16,21 0 0,-21 1 0,21-1 16,-21 0-16,0 0 0,0 0 15,21 0-15,-21 1 16,0-1-16,0 0 16,22-21-16,-22-21 62,0 0-62,0-1 16,0 1-16,0 0 15,0 0-15,0 0 0,-22 0 16,1-1-16,21 1 0,-21 21 0,0-21 16</inkml:trace>
  <inkml:trace contextRef="#ctx0" brushRef="#br0" timeOffset="68783.5">6625 8213 0,'-21'0'0,"42"0"0,-63 0 16,42 21-16,0 0 31,21-21-31,0 0 16,21 0-16,-20 0 0,20 0 16,0 0-16,1 0 0,-1 0 15,0 0-15,1 0 0,-1 0 0,0-21 16,1 21-16,-1 0 0,0-21 0,-21 21 15,22 0-15,-22 0 0,0 0 0,-21-21 16,21 21-16,-42 0 31,0 0-31,0 0 16,0 0-16,-1 0 0,1 0 16,0 0-16,0 0 0,0 0 0,0 0 15,-1 0-15</inkml:trace>
  <inkml:trace contextRef="#ctx0" brushRef="#br0" timeOffset="69148.31">6943 8234 0,'0'0'0,"0"21"0,0 0 15,0 0-15,0 1 16,0-1-16,0 0 0,0 0 16,0 0-16,0 0 0,0 1 15,0-1-15,0 0 0,0 0 0,21 0 16,-21 0-16,0 1 0,21-1 15,-21 0-15,0 0 0,0 21 0,0-20 16,21-1-16,-21 21 0,0-21 0,0 22 16,0-22-16,0 0 0,0 21 15,0-21-15,0 1 0,0 20 0,-21-21 16,0 0-16,0 0 0,21 1 0,-22-22 16,1 21-16,0 0 0,0-21 15,0 0-15,0 0 0,-1 0 16,1 0-16,0 0 0,0 0 0,0 0 15,0 0-15,-1 0 0,1 0 0,0-21 16,0 21-16,21-21 0,-21 21 0,0 0 16,21-22-16,-22 22 0,22-21 15,-21 0-15,21 0 16,21 0 0,1 0-16,-1 21 15</inkml:trace>
  <inkml:trace contextRef="#ctx0" brushRef="#br0" timeOffset="69660.03">7218 8700 0,'0'0'0,"0"-22"0,0 1 15,-21 21 1,-1 0-16,1 0 0,0 0 15,0 0 1,0 21-16,0 1 0,21-1 16,0 0-16,-22 0 0,22 21 0,-21-20 15,21-1-15,0 0 0,0 0 0,0 0 16,0 0-16,0 1 0,0-1 0,0 0 16,0 0-16,0 0 15,21-21 1,1 0-16,-1 0 15,0 0-15,0-21 0,-21 0 0,21 21 16,-21-21-16,0 0 0,21-1 0,1 1 16,-22 0-16,0 0 0,0 0 15,0 0-15,21-1 16,-21 1-16,0 0 16,21 21-16,-21 21 15,0 0-15,0 1 16,0-1-16,0 0 0,0 0 15,0 0-15,21 0 16,-21 1-16,0-1 0,0 0 16,0 0-1,21-21 1,-21-21 15,21 21-31,-21-21 0</inkml:trace>
  <inkml:trace contextRef="#ctx0" brushRef="#br0" timeOffset="69888.08">7345 8763 0,'0'-21'0,"21"21"15,-21 21 17,0 0-32,21-21 0,-21 21 15,0 1-15,0-1 0,0 0 0,0 0 16,0 0-16,0 0 15,0 1-15,0-1 0,0 0 16,0 0-16,21-21 47,0-21-47,-21 0 16</inkml:trace>
  <inkml:trace contextRef="#ctx0" brushRef="#br0" timeOffset="70115.95">7599 8742 0,'0'0'0,"21"0"16,-21-21-16,-21 42 31,0-21-15,21 21-16,-22 0 0,1-21 0,21 21 15,-21 1-15,0-1 16,0 0-16,0 0 0,-1 0 15,22 0-15,-21 1 0,0-1 16,0-21-16,21 21 16,21-21-1</inkml:trace>
  <inkml:trace contextRef="#ctx0" brushRef="#br0" timeOffset="70595.69">7874 8763 0,'0'0'0,"0"-21"16,0 0-16,-21 21 31,0 0-31,-1 0 16,1 0-16,21 21 0,-21-21 15,0 21-15,21 0 0,-21 0 0,0 1 16,21-1-16,-22 0 0,22 0 0,-21 0 16,21 0-16,-21 1 0,21-1 15,0 0-15,21-21 32,0 0-32,1 0 15,-1 0-15,-21-21 0,21 0 16,0 21-16,0-22 0,-21 1 0,21 21 15,1-21-15,-22 0 0,21 0 16,-21 0-16,21 21 0,-21-22 16,0 44 15,0-1-31,0 0 16,0 0-16,0 0 0,0 0 15,0 1-15,0-1 0,0 0 16,0 0-16,0 0 15,21-21-15,0 0 0,0 0 16,1 0-16,-1 0 0,21 0 16,-21 0-16,0 0 0</inkml:trace>
  <inkml:trace contextRef="#ctx0" brushRef="#br0" timeOffset="71007.85">8826 8424 0,'0'-21'16,"0"42"-16,0-63 0,0 21 0,-21 0 15,0 21-15,0 0 16,0 0-16,0 0 15,-1 0-15,1 0 0,0 0 16,0 21-16,0 0 0,0 0 0,-1 0 16,1 1-16,21-1 0,-21 21 15,0-21-15,0 22 0,0-22 0,21 21 16,-22 0-16,1-20 0,21 20 0,0 0 16,0-21-16,-21 22 0,21-22 0,0 21 15,0-21-15,0 1 0,0-1 0,0 0 16,0 0-16,21-21 0,0 0 15,1 0-15,-1 0 0,0 0 16,0 0-16,0 0 0,22 0 0,-22 0 16,0-21-16,0 21 0,0-21 0,0 0 15,1-1-15,-1 22 0,0-21 0,0 0 16,0 0-16,0 0 0,-21 0 16</inkml:trace>
  <inkml:trace contextRef="#ctx0" brushRef="#br0" timeOffset="71680.5">8869 8700 0,'-21'21'47,"21"0"-47,0 0 0,0 0 15,-22 0-15,22 1 0,-21-1 16,21 0-16,0 0 0,0 0 16,0 0-16,0 1 15,-21-1 1,21-42 31,0-1-32,0 1-15,0 0 0,0 0 16,0 0-16,21 0 16,0-1-16,-21 1 0,22 0 0,-1 21 15,0-21-15,0 0 0,0 21 16,0 0-16,1 0 0,-1 0 15,0 0-15,0 0 16,-21 21-16,0 0 16,0 0-16,0 0 15,0 1-15,0-1 0,0 0 16,0 0-16,0 0 0,0 0 16,0 1-16,0-44 46,0 1-30,0 0-16,21 0 16,0 0-16,-21 0 0,22 21 15,-1-22-15,0 1 0,-21 0 0,21 0 16,0 0-16,0 21 0,1-21 0,-1 21 16,0 0-16,0 0 15,0 21-15,-21 0 16,0 0-16,0 0 15,0 0-15,0 1 0,0-1 16,0 0-16,0 0 0,0 0 16,0 0-16,0 1 0,0-1 15,-21-21-15,21-21 47,0-1-31,0 1-16,21 21 0,0-21 15</inkml:trace>
  <inkml:trace contextRef="#ctx0" brushRef="#br0" timeOffset="72328.13">9758 8742 0,'0'-21'15,"0"0"1,-21-1 0,-1 22-16,22-21 0,-21 21 15,0 0-15,0 0 16,0 0-16,0 0 16,21 21-16,-22-21 0,1 22 0,0-1 15,21 0-15,-21 0 0,0-21 0,0 21 16,21 22-16,-22-22 0,22 0 0,-21 0 15,21 0-15,0 0 0,0 1 16,0-1-16,0 0 0,0 0 16,21-21-1,1 0-15,-1 0 16,0 0-16,0 0 0,0-21 16,-21 0-16,21 0 0,1 21 0,-1-22 15,0 1-15,0 0 0,0 0 0,0 0 16,1 0-16,-1-1 0,0-20 0,0 21 15,0-21-15,0 20 0,-21-20 16,22 21-16,-22-21 0,21 20 0,-21-20 16,21 21-16,-21-21 0,0 20 0,0 1 15,0 0-15,0 0 0,0 0 0,0 0 16,0 42 15,-21 0-31,21 0 0,-21 0 0,21 0 16,-22 1-16,22-1 0,-21 21 15,21-21-15,0 0 0,0 22 0,0-22 16,-21 21-16,21 1 0,0-22 0,0 21 16,0-21-16,0 0 0,0 1 0,0 20 15,0-21-15,0 0 0,0 0 16,21-21-16,0 0 0,1 0 16,-1 0-16,0 0 0,0 0 15,0 0-15,0 0 0,1-21 0,-22 0 16,21 21-16,0-21 0,0 21 15,0-21-15,0 0 16,1 21-16,-1 0 0</inkml:trace>
  <inkml:trace contextRef="#ctx0" brushRef="#br0" timeOffset="126142.99">14647 6160 0</inkml:trace>
  <inkml:trace contextRef="#ctx0" brushRef="#br0" timeOffset="147995.85">12171 7091 0,'0'0'0,"0"-21"63,0 42 62,0 0-110,0 0-15,0 0 16,0 1-16,0-1 0,0 0 15,0 0-15,0 0 16,0 0-16,0 1 16,0-1-16,0 0 15,0 0-15,0 0 0,0 0 16,0 1-16,0-1 16,0 0-16,0 0 0,0 0 15,0 0-15,0 1 16,0-1-1,0 0-15,0 0 0,0 0 16,0 0 0,0 1-16,0-1 15,0 0-15,0 0 16,0 0 0,0 0-16,0 1 15,0-1 1,0 0-16,-21-21 15,21 21-15,0 0 0,0 0 16,0 1 0,0-1-16,0 0 15,-22-21-15,22 21 16,0-42 46,0 0-46,0 0 0,0-1-16,0 1 0,0 0 0,0 0 15,0 0-15,0 0 0,22-1 16</inkml:trace>
  <inkml:trace contextRef="#ctx0" brushRef="#br0" timeOffset="149709.04">12298 7154 0,'0'-21'15,"0"42"48,0 1-48,0-1-15,0 0 0,0 0 0,0 21 16,0-20-16,0-1 0,0 21 16,0-21-16,0 0 0,-21 22 0,21-22 15,0 0-15,0 21 0,0-20 0,-22-1 16,22 0-16,-21 0 0,21 0 16,0 0-16,0 1 0,-21-1 0,21 0 15,-21 0-15,21 0 16,-21-21-16,21-21 62,0 0-62,21 21 0,-21-21 0,21 0 16,-21-1-16,0 1 0,0 0 16,21 0-16,-21-21 0,21 20 0,-21 1 15,0 0-15,0-21 0,0 21 0,0-1 16,0 1-16,22 0 0,-22 0 0,0 0 15,0 0-15,0-1 16,0 44 15,0-1-15,0 0-16,0 0 0,0 0 16,0 22-16,0-22 0,0 0 15,0 0-15,0 0 0,0 0 0,-22 22 16,22-22-16,0 0 0,-21 0 15,21 0-15,0 1 0,-21-22 16,21 21-16,0 0 16,0-42 31,0 0-47,0-1 15,0 1-15,0 0 0,0 0 16,0 0-16,21 0 0,-21-22 0,0 22 0,21-21 15,-21 21-15,0-1 16,0-20-16,0 21 0,0 0 0,0 0 16,0-1-16,0 1 0,0 0 15,0 42 17,0 0-17,0 1-15,0-1 0,0 0 0,0 21 16,0-21-16,0 22 0,0-22 0,0 0 15,0 0-15,0 22 0,0-22 0,0 0 16,-21-21-16,21 21 0,0 0 0,0 0 16,0 1-16,0-44 62,0 1-62,21 0 0,-21 0 16,0 0-16,0-22 0,0 22 15,0 0-15,0 0 0,0 0 0,0-22 16,0 22-16,22 0 0,-22 0 0,0 0 16,0 0-16,0 42 31,0 0-15,0 0-16,0 0 0,0 0 0,0 22 15,0-22-15,0 21 0,0-21 16,0 22-16,0-22 0,0 0 0,0 21 15,-22-20-15,22-1 0,-21 0 0,21 21 16,-21-21-16,21 1 0,0-1 16,-21 0-16,21 0 0,-21 0 0,21 0 15,0 1-15,-21-1 0,-1 0 0,22 0 16,-21 0-16,21 22 0,0-22 0,-21 0 16,0 0-16,21 0 0,-21 0 0,0 1 15,21-1-15,-22 0 0,22 0 0,-21 0 16,0 0-16,21 1 0,0-1 15,-21 0-15,21 0 0,-21-21 0,21 21 16,-21 0-16,21 1 0,0-1 16,0 0-16,-22 0 15,22 0 1,0 0-16,0 1 16,-21-22-1,21 21-15,0 0 16,0 0-1,0 0-15,0 0 16,0 1 0,0-1-16,0 0 15,0 0-15,0 0 16,0 0-16,0 1 16,0-1-16,0 0 0,0 0 15,-21-21-15,21 21 0,0 0 16,0 1-16,0-1 15,0 0-15,-21-21 0,21 21 16,0 0-16,0 0 16,0 1-1,0-44 48,0 1-48,0 0-15,21 0 0,-21 0 0,21 0 16,-21-22-16,21 22 0,1 0 0</inkml:trace>
  <inkml:trace contextRef="#ctx0" brushRef="#br0" timeOffset="150364.74">12213 7959 0,'0'0'0,"-21"0"15,0 21 1,21 0-16,0 0 15,0 0-15,0 1 0,0-1 0,0 0 16,-21 0-16,21 21 0,-22-20 0,22 20 16,0-21-16,0 21 0,-21-20 0,21 20 15,-21 0-15,0-21 0,21 22 0,0-22 16,-21 21-16,0 1 0,21-1 16,-22-21-16,1 21 0,0 1 0,21-1 15,-21 0-15,0-20 0,0 20 0,21 0 16,-22-21-16,1 22 0,21-1 0,0-21 15,-21 22-15,0-22 0,21 21 0,-21-21 16,21 22-16,-21-22 0,21 21 0,0-21 16,0 22-16,-22-22 0,22 0 0,-21 0 15,21 21-15,0-20 0,-21-1 0,21 21 16,0-21-16,0 0 0,0 22 0,0-22 16,-21 0-16,21 0 0,0 22 0,-21-22 15,21 0-15,0 0 0,0 0 0,0 0 16,0 1-16,-21-1 15,21 0-15,-22 0 0,22 0 16,0 0 0,0-42 62,0 0-63,0 0-15,0 0 16,0 0-16,0-1 0,0-20 16,0 21-16,22 0 0,-22 0 0,21-22 15,-21 1-15,21 21 0,0-22 0</inkml:trace>
  <inkml:trace contextRef="#ctx0" brushRef="#br0" timeOffset="151579.7">12001 8530 0,'0'0'0,"0"-21"0,0 42 62,0 0-62,0 1 0,0-1 16,0 0-16,0 21 0,0-21 0,0 22 15,0-1-15,0-21 0,-21 22 0,0-1 16,21 0-16,-21 1 0,21-1 0,-21 0 16,0 1-16,21-1 0,-22 0 15,1 1-15,21-1 0,-21-21 0,21 21 0,-21 1 16,0-22-16,21 21 0,0-21 15,0 22-15,-21-22 0,21 21 0,-22-21 16,22 1-16,-21 20 0,21-21 0,0 0 16,0 0-16,0 1 0,-21-1 0,21 0 15,0 0-15,-21 0 0,21 0 16,0 1-16,0-1 16,0-42 30,0-1-30,0 1-16,0 0 0,21 0 0,-21 0 0,21 0 16,-21-1-16,21-20 0,-21 21 15,22-21-15,-22 20 0,21-20 0,0 0 16,-21-1-16,21 1 0,-21 21 0,0-21 16,21-1-16,0 1 0,1 0 0,-22-1 15,0 1-15,21 21 0,-21-22 0,21 1 16,-21 0-16,0-1 0,0 1 0,21 21 15,-21-21-15,0-1 0,21 22 0,-21-21 16,0 21-16,0-1 0,0 1 0,21 0 16,-21 0-16,0 0 0,22 21 15,-22-21-15,0-1 0,0 1 16,21 21 0,-21 21-1,0 1 1,0-1-16,0 0 0,0 0 0,0 0 15,0 22-15,0-22 0,0 21 0,0 0 16,0-20-16,0 20 0,0 0 0,-21 1 16,21-1-16,0-21 0,0 21 0,0 1 15,-22-1-15,22-21 0,-21 22 0,21-1 16,-21-21-16,21 21 0,-21-20 16,21-1-16,0 21 0,-21-21 0,21 0 15,-21 1-15,21-1 0,0 0 0,0 0 16,0 0-16,-22 0 0,22 1 0,0-1 15,-21-21-15,21 21 0,0 0 0,-21 0 16,21 0-16,0 1 16,0-1-1,0 0 1,0 0 125,0 0-110,-21-21-31,21 21 15,0 1 32,-21-22 0,21-22-31,0 1-1,0 0-15,0 0 16</inkml:trace>
  <inkml:trace contextRef="#ctx0" brushRef="#br0" timeOffset="161536.03">14584 8022 0,'-21'0'0,"42"0"0,-64 0 0,22-21 16,0 21-16,0 0 0,0 0 16,0 0-16,-1 0 15,1 0 17,42 0-17,1 0 1,-1-21-16,0 21 0,0 0 15,0-21-15,22 21 0,-22 0 16,21 0-16,0-21 0,-20 21 0,20 0 16,0 0-16,1-22 0,-1 22 0,21 0 15,-20 0-15,-1 0 0,0 0 0,1 0 16,-1 0-16,0 0 0,1 0 0,-22 0 16,0 0-16,0 0 0,0 0 15,1 0-15,-1 0 0,-42 22 47,-1-22-47,1 0 16,0 0-1,0 0-15,0 0 16,0 0-16,-1 0 0,1 0 16,0 0-16,0 0 15,0 0-15</inkml:trace>
  <inkml:trace contextRef="#ctx0" brushRef="#br0" timeOffset="161852.85">15028 7938 0,'21'0'16,"-42"0"-16,0 0 0,0 0 0,0 0 31,21 21 1,0 0-32,0 0 0,0 0 15,0 0-15,0 22 0,0-22 16,0 21-16,0-21 0,0 22 0,0-1 15,0 0-15,0-20 0,0 20 0,0 0 16,0 1-16,0-1 0,0-21 0,0 21 16,-21 1-16,21-22 0,0 21 0,0-21 15,-22 22-15,22-22 0,0 0 16,-21 0-16,21 0 0,0 1 0,0-1 16,0 0-16,0 0 15,0-42 16,21 0-31,1 21 16,-22-21-16,21-1 0,0 1 16,-21 0-16,21 0 0,0 0 0,-21 0 15</inkml:trace>
  <inkml:trace contextRef="#ctx0" brushRef="#br0" timeOffset="162331.17">15155 8467 0,'0'-21'16,"0"-1"-16,21 22 16,1 0-16,-22-21 15,21 21-15,0 0 16,0 0-16,0 0 16,0 0-16,1 21 0,-1 1 15,0-1-15,0 0 0,-21 0 16,21-21-16,-21 21 0,21 0 0,-21 1 15,0-1-15,22 0 0,-22 0 0,0 0 16,21 0-16,-21 1 0,0-1 0,0 0 16,0 0-16,0 0 15,0 0-15,0 1 16,0-44 15,0 1-31,0 0 16,0 0-16,0 0 0,0-22 15,0 22-15,0 0 0,0 0 0,0 0 16,0 0-16,21-22 0,0 22 16,-21 0-16,21 0 0,-21 0 0,0-1 15,21 22-15,-21-21 0,22 0 0,-22 0 16,21 21 0,0 0-16,0 0 15,-21 21 1,21-21-1,-21 21-15,21 0 16</inkml:trace>
  <inkml:trace contextRef="#ctx0" brushRef="#br0" timeOffset="164152.49">16087 8573 0,'21'-22'16,"-21"1"-1,21 0-15,-21 0 0,0 0 16,0 0-16,0-1 16,-21 1-16,0 21 15,-1 0-15,1 0 0,0 0 0,0 0 16,-21 0-16,20 0 15,1 0-15,0 21 0,0 1 0,0-1 16,0 0-16,-1 21 0,22-21 0,-21 1 16,0 20-16,21-21 0,0 0 0,0 22 15,0-22-15,0 0 0,0 0 0,0 0 16,0 0-16,0 1 0,0-1 16,0 0-16,21-21 0,0 0 0,1 0 15,-1 0-15,0 0 16,0 0-16,0 0 15,0-21-15,1 21 0,-1-21 0,0-1 16,0 1-16,0 0 0,0 0 0,1 0 16,-1-22-16,0 22 0,-21 0 0,21 0 15,0-21-15,-21 20 0,0 1 0,0 0 16,21-21-16,-21 21 0,22 21 0,-22-22 16,0 1-16,0 42 15,0 1 1,-22-1-1,1 0-15,21 0 0,0 0 0,0 0 0,-21 22 16,21-22-16,0 0 0,0 0 16,0 0-16,0 1 0,0-1 0,0 0 15,0 0-15,0 0 0,21-21 0,-21 21 16,0 1-16,21-22 0,1 0 0,-1 0 16,0 0-16,0 0 0,0 0 15,0 0-15,1 0 0,-1-22 16,0 22-16,-21-21 0,21 0 15,0 0-15,0 21 0,-21-21 0,0 0 16,22-1-16,-1 1 0,-21 0 0,0 0 16,0 0-16,0 0 0,21 21 0,-21-22 15,0 44 17,-21-1-17,21 0-15,0 0 0,-21 0 16,21 0-16,0 1 0,-22-1 15,22 0-15,0 0 0,0 0 16,-21 0-16,21 1 16,0-44 31,21 1-32,-21 0-15,22 0 0,-22 0 0,21 0 16,0-1-16,0 1 0,-21 0 15,21 0-15,0 0 0,-21 0 16,22-1-16,-1 22 0,-21-21 0,21 0 16,0 21-16,0 0 15,0 0-15,-21 21 16,0 0-16,22 1 0,-22-1 16,0 0-16,0 0 0,0 0 15,0 0-15,0 1 0,0-1 0,0 0 16,0 0-16,0 0 15,0 0-15,0 1 16,0-1-16,21-21 0,-21 21 16,21-21-16,0 0 15,0 0-15,0 0 0,1 0 16,-1-21-16,0 0 16,0-1-16,0 1 0,0 0 15,1 0-15,-1 0 0,0 0 16,0-1-16,-21 1 0,21 0 15,-21 0-15,21 21 0,-21-21 16,-21 21 15,0 0-15,21 21-16,0 0 0,-21 0 0,21 0 16,0 1-1,0-1-15,0 0 0,0 0 16,0 0-16,0 0 0,21-21 15,-21 22-15,21-1 0,0-21 0,-21 21 16,22 0-16,-1-21 16,-42 0 31,-1 0-32,1 0-15,0-21 16,0 21-16,0 0 15,21 21 32,21-21-31,0 0-16,0 0 16,0 0-16,1 0 15,-1 0-15,0 0 0,-21-21 16,21 0-16,0 21 0,0-21 0,1-1 15,-22 1-15,21 0 0,0 0 16,0 0-16,0-22 0,0 22 0,1 0 16,-1-21-16,0 21 0,0-22 0,0 22 15,0-21-15,-21-1 0,0 22 0,0-21 16,22 0-16,-22 20 0,0-20 0,0 0 16,21 21-16,-21-22 0,0 22 15,0 0-15,0 0 0,0 0 0,0-1 16,0 44-1,0 20 1,0-21-16,0 0 0,0 22 16,0-1-16,0-21 0,0 21 15,0 1-15,0-22 0,0 21 16,0 1-16,0-22 0,0 21 0,0 0 16,0-20-16,0-1 0,0 21 0,0-21 15,0 0-15,0 1 0,0 20 0,0-21 16,0 0-16,0 0 0,0 1 15,0-1-15,0 0 16,21-21 15,0 0-31,0-21 16,0 21-16,-21-21 0,22 21 0,-22-22 16,21 1-16,0 0 0,0 21 15,-21-21-15</inkml:trace>
  <inkml:trace contextRef="#ctx0" brushRef="#br0" timeOffset="164687.98">17886 8615 0,'0'-21'0,"0"42"0,21-42 0,-21 0 15,21 21-15,-21-22 16,0 1-16,0 0 16,0 0-1,-21 21-15,0 0 0,0 0 16,-1 0-16,1 0 15,0 0-15,21 21 0,-21-21 16,0 21-16,21 0 0,-21 1 0,21-1 16,-22 0-16,1 0 0,21 0 15,0 0-15,-21 1 0,21-1 0,0 0 16,0 0-16,0 0 0,0 0 16,0 1-16,0-1 15,21-21-15,0 0 16,1 0-16,-1 0 15,0 0-15,0-21 0,0-1 16,0 1-16,1 0 16,-22 0-16,21 0 0,-21 0 15,0-1-15,21 1 0,-21 0 0,21 0 16,-21 0-16,0 0 0,21 21 0,-21-22 16,0 44 15,0-1-31,0 0 15,0 0-15,-21 0 0,21 0 16,0 1-16,0-1 0,0 0 0,0 0 16,0 0-16,0 0 0,0 1 15,0-1 1,21-21-16,0 0 16,1 0-1,-1-21 1,0-1-16,0 1 15,-21 0-15</inkml:trace>
  <inkml:trace contextRef="#ctx0" brushRef="#br0" timeOffset="165047.78">18182 8107 0,'21'-21'0,"-21"-22"15,0 22 1,21 21 0,1 0-16,-1 0 15,-21 21-15,0 1 0,0-1 0,0 21 16,0-21-16,0 22 0,0-22 0,0 21 16,0 0-16,0-20 0,0 20 0,0 0 15,0-21-15,0 22 0,0-22 0,0 21 16,0-21-16,-21 1 0,21-1 0,0 21 15,-22-21-15,22 0 0,0 1 16,0-1-16,0 0 0,0 0 0,0 0 16,0 0-16,0 1 0,0-1 15,0 0-15,22-21 47,-1 0-47,-21-21 0,21 0 16,0-1-16,0 22 0</inkml:trace>
  <inkml:trace contextRef="#ctx0" brushRef="#br0" timeOffset="165499.51">18563 8551 0,'0'0'16,"0"-21"0,-21 21 15,21 21-16,-21 1-15,21-1 0,0 0 16,-21 0-16,21 0 0,-22 0 16,22 1-16,0-1 0,0 0 15,0 0-15,0 0 0,0 0 0,0 1 16,22-1-16,-1-21 16,0 0-16,0 0 15,0 0-15,0 0 16,1 0-16,-1-21 15,0 21-15,-21-22 16,0 1-16,0 0 0,21 0 0,-21 0 16,21 0-16,-21-1 0,0 1 0,0 0 15,0 0-15,0 0 0,0 0 0,0-1 16,0 1-16,0 0 16,-21 21 15,0 0-31,0 0 15,21 21-15,0 0 16,-21-21-16,21 22 16,-22-22-1</inkml:trace>
  <inkml:trace contextRef="#ctx0" brushRef="#br0" timeOffset="165963.26">18817 8509 0,'0'0'16,"21"-21"-16,-21 0 0,21 21 15,1-21-15,-1 21 16,0 0 0,-21 21-1,0 0-15,0 0 16,21 0-16,-21 0 0,0 1 0,0-1 15,0 0-15,0 0 0,0 0 16,0 0-16,0 1 0,0-1 16,0 0-16,0 0 0,0 0 0,0 0 15,0 1 1,0-44 31,21 1-47,-21 0 0,0 0 15,0 0-15,21 0 16,-21-1-16,22 1 0,-22 0 0,21 0 16,-21 0-16,0 0 0,21-1 0,0 1 15,-21 0-15,0 0 0,21 0 16,0 21-16,-21-21 0,0-1 16,22 22 15,-1 0-16,0 0 1,0 0-16</inkml:trace>
  <inkml:trace contextRef="#ctx0" brushRef="#br0" timeOffset="166536.97">19473 8446 0,'0'0'0,"21"0"16,1-22-16,-1 1 16,0 21-1,0 0-15,-42 0 47,0 21-47,0-21 0,21 22 16,-22-22-16,1 21 0,0-21 15,0 21-15,0 0 0,0 0 16,-1 0 0,22 1-16,-21-22 0,21 21 15,0 0 1,21 0 0,1-21-16,-1 0 15,0 0-15,0 0 0,-21 21 16,21-21-16,0 0 0,1 0 15,-1 0-15,-21 21 16,21-21-16,-21 22 16,21-22-16,-21 21 15,0 0-15,0 0 16,0 0 0,-21-21-16,0 0 0,21 21 15,-21-21-15,-1 0 16,1 0-16,0 0 15,0 0-15,0 0 0,0 0 16,-1 0-16,1 0 16,0 0-1,0 0-15,0 0 16,0 0-16,21-21 16,-22 21-16,22-21 15,-21 21-15,21-21 0</inkml:trace>
  <inkml:trace contextRef="#ctx0" brushRef="#br0" timeOffset="167940.13">18097 8149 0,'22'0'79,"-1"0"-64,0 0-15,21 0 0,-21 0 0,1 0 16,20 0-16,0 0 0,-21 0 0,22 0 15,-1 0-15,0 0 0,-20 0 0,20 0 16,0 0-16,-21 0 0,1 0 0,-1 0 16,0 0-16,0 0 0,0 0 0,0 0 31,-42 0 0,0 0-31,0 0 16,0 0-16,0 0 0,-22 0 0,1 0 15,0 0-15,-22 0 0,22 0 0,-22 0 16,22 0-16,0 0 0,-1 0 16,1 0-16,0 0 0,20 0 0,-20 0 15,21 0-15,0 0 0,0 21 0,-1-21 16,1 0 0,42 0 30,1 0-30,-1 0-16,0 0 0,0 0 0,21 0 16,-20 0-16,20 0 0,0 0 0,1 0 15,-1 0-15,0 0 0,1 0 0,-1 0 16,0 0-16,1 0 0,-22 0 0,21-21 16,-21 21-16,0 0 0,1 0 15,-22-21 1,-22 21-1,1 0-15,0 0 16,-21 0-16,21 0 0,-22 0 0,22 0 16,-21 0-16,-1 0 15,22 0-15,-21 0 0,0 0 0,20 0 16,1 0-16,0 0 0,0 21 0,0-21 16,0 21-16,-1-21 0,1 0 15,21 22-15,21-22 31,1 0-31,-1 0 0,0 0 16,21 0-16,-21 0 0,22 0 16,-22 0-16,21 0 0,-21 0 0,22 0 15,-22 0-15,21 0 0,-21 0 0,1 0 16,20 0-16,-21 0 0,0 0 16,0 0-16,-42 0 31,0 0-31,0 0 15,0 0-15,-22 0 0,22 0 16,0 0-16,0 0 0,0 0 0,0 0 16,-1 0-16,1 0 0,0 0 15,0 0-15,0 0 16,0 0 15,-1 0 110,1 0-126,0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3:20:08.9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2921 826 0,'0'0'16,"21"0"-16,0 0 15,0-22 63,-21 1-78,22 21 0,-22-21 0,0 0 16,21 0-16,0 0 16,-21-1-16,0 1 0,21 0 15,0 0-15,-21 0 0,0 0 16,0-1-16,0 1 0,0 0 16,0 0-16,0 0 0,0 0 15,0-1-15,-21 1 16,0 21-16,21-21 0,-21 21 15,0 0-15,-1 0 0,1 0 16,0 0-16,0 0 0,0 21 16,-22 0-16,22-21 0,-21 22 0,0-1 15,-1 0-15,1 0 0,21 21 16,-22-20-16,1-1 0,0 21 0,21-21 16,-22 22-16,22-22 0,0 21 0,0 0 15,0-20-15,21 20 0,0-21 16,0 21-16,0 1 0,0-22 0,0 0 15,0 21-15,21-20 0,0-1 16,0 0-16,21 0 0,-20 21 16,-1-20-16,21-1 0,-21 0 0,22 0 15,-22 0-15,21 0 0,0-21 16,-20 22-16,20-1 0,-21 0 0,0 0 16,0 0-16,22 0 0,-22 1 0,-21-1 15,0 0-15,21 0 0,-21 0 16,0 0-16,0 22 0,0-22 0,-21 0 15,0 21-15,0-20 0,-1-1 0,-20 21 16,0-21-16,-1 0 0,1 1 16,0-1-16,-22 0 0,22 0 0,-22-21 15,22 0-15,0 21 0,-22-21 0,22 0 16,0 0-16,-1 0 16,1 0-16,21-21 0,-22 0 0,22 21 15,-21-21-15,21 0 0,-22-1 16,22 1-16,0 21 0,0-21 0,-21 0 15,20 21-15,22-21 0,-21 21 0,21-21 16,0-1 0,21 22-16,1-21 15,-1 21-15,0-21 0,21 21 0,1-21 16</inkml:trace>
  <inkml:trace contextRef="#ctx0" brushRef="#br0" timeOffset="584.58">3514 1291 0,'0'0'0,"0"-21"16,0 0-16,-22 21 15,22-21-15,-21 0 0,0 21 16,0 0-16,0 0 16,0 0-16,-1 0 15,1 0-15,0 21 0,0 0 16,0 0-16,0 0 0,21 22 0,-22-22 16,1 21-16,0-21 0,0 22 15,21-22-15,0 21 0,-21 0 0,21 1 16,0-1-16,-21 0 0,21-20 0,0 20 15,0-21-15,0 0 0,0 0 16,0 1-16,0-1 0,21-21 0,0 0 16,0 0-16,0 0 0,22 0 15,-22 0-15,0 0 0,21-21 16,-21-1-16,22 1 0,-22 0 0,21 0 16,1-21-16,-1 20 0,-21-20 15,21 21-15,-20-21 0,-1 20 16,0-20-16,-21 21 0,0-21 0,0 20 15,0 1-15,0-21 0,-21 21 0,0 0 16,-22-1-16,22 1 0,-21 0 16,21 0-16,-22 21 0,1 0 0,0 0 15,20 0-15,-20 0 0,21 0 0,0 0 16,-22 21-16,22 0 0,0 0 16,21 1-16,-21-1 0,21 0 15,0 0-15,0 0 16,21 0-16,21-21 15,-20 0-15,-1 0 0,21 0 16,-21 0-16,22 0 0,-1 0 0</inkml:trace>
  <inkml:trace contextRef="#ctx0" brushRef="#br0" timeOffset="1236.73">4085 1037 0,'0'0'0,"0"-42"0,21 21 16,-21-22-16,21 22 0,-21-21 0,0 21 15,0-22-15,0 22 0,0 0 16,0 0-16,0 0 0,0 0 0,0-1 16,0 1-16,0 0 0,0 0 15,-21 21 17,0 21-32,21 0 0,-21 0 0,21 22 15,-21-1-15,0 0 0,-1 22 16,22-22-16,-21 22 0,0-1 0,21 1 15,-21-1-15,0 1 0,0-1 0,21 22 16,-22-22-16,1 1 0,0 21 16,21-22-16,-21 22 0,0-1 0,21-20 15,0 21-15,-21-1 0,-1 1 0,1-22 16,21 22-16,-21 0 0,21-1 0,-21 1 16,0 0-16,21-1 15,0-20-15,0-1 0,0 1 0,0-1 16,0-20-16,0-1 0,0 0 0,0-20 15,21 20-15,0-42 0,0 21 0,0-21 16,1 0-16,-1 0 16,0 0-16,0-21 0,0 21 0,0-42 15,22 20-15,-22 1 0,0 0 0,21-21 16,-20-1-16,-1 22 0,0-21 0,0 0 16,0-22-16,0 22 0,-21-1 0,22-20 15,-22 21-15,0-22 0,0 22 16,-22-22-16,1 22 0,0 0 0,0-22 15,-21 22-15,-1-1 0,22 22 16,-21-21-16,-1 0 0,1 20 0,0 1 16,-1 0-16,1 0 0,0 21 15,21 0-15,-22-21 0,22 21 0,0 0 16,0 0-16,0 0 16,21-21-16,0-1 15,21 1 1,0 0-16,0 0 0,0 21 0,0-42 15,22 20-15,-22 1 0,21 0 16,1-21-16,-1-1 0,-21 1 0,21 21 16,1-21-16,-1-1 0,0 1 15,1-22-15,-1 22 0</inkml:trace>
  <inkml:trace contextRef="#ctx0" brushRef="#br0" timeOffset="1532.59">4551 614 0,'0'-21'0,"0"42"0,0-63 0,0 20 16,0 1-16,-21 21 16,-1 0-16,1 0 15,0 21-15,21 1 0,0-1 0,-21 0 16,0 21-16,21 1 0,0-1 0,-21 0 16,-1 22-16,1-1 15,21 1-15,0-22 0,-21 22 0,21-1 16,-21 1-16,21-1 0,0-21 0,0 1 15,0-1-15,0 0 0,0-20 16,0 20-16,0-21 0,0 0 0,0 0 16,0 1-16,0-1 0,0-42 47,0-1-47,21 1 0,-21 0 15,0 0-15</inkml:trace>
  <inkml:trace contextRef="#ctx0" brushRef="#br0" timeOffset="1724.46">4149 1334 0,'0'0'0,"21"0"47,0 0-47,0 0 0,0 0 0,0-22 15,1 22-15,-1-21 0,0 21 16,21-21-16,-21 21 0,1-21 0,-1 21 16,21-21-16,-21 21 0</inkml:trace>
  <inkml:trace contextRef="#ctx0" brushRef="#br0" timeOffset="2372.05">4826 1185 0,'0'22'47,"0"-1"-47,0 0 0,0 0 16,0 0-16,0 0 0,0 1 0,0-1 16,0 0-16,-21 0 0,21 0 15,-21 0-15,21 1 0,-22-1 16,22 0-16,0 0 0,0 0 0,0 0 15,0 1-15,22-22 32,-1 0-32,0-22 15,0 22-15,-21-21 0,21 0 0,0 0 16,-21 0-16,22 0 0,-22-1 0,21 1 16,0 21-16,-21-21 0,0 0 15,0 0-15,21 21 0,0-21 16,-21 42-1,21-21 1,-21 21-16,0 0 0,0 0 16,0 0-16,0 1 0,0-1 15,0 0-15,0 0 0,22 0 0,-22 0 16,0 1-16,21-22 0,-21 21 16,21-21-16,0 0 0,0 0 15,0 0-15,1 0 0,-1 0 16,0 0-16,0-21 0,21 21 0,-20-22 15,-1 1-15,0 0 0,0 0 16,0 0-16,0 0 0,-21-1 16,0-20-16,22 21 0,-22-21 0,0 20 15,0-20-15,0 21 0,-22-21 0,22 20 16,-21-20-16,0 21 0,0 0 16,0 21-16,0-21 0,-1-1 0,1 22 15,0 0-15,0 0 0,0 0 0,0 22 16,-1-22-16,22 21 15,0 0-15,0 0 0,0 0 0,0 0 16,0 1-16,0-1 0,0 0 16,0 0-16,22-21 0,-1 21 0,0-21 15,0 0-15,0 21 0,22-21 16</inkml:trace>
  <inkml:trace contextRef="#ctx0" brushRef="#br0" timeOffset="2852.06">5778 1207 0,'0'0'0,"22"-22"0,-22-20 16,21 21-16,-21 0 0,0 0 16,0-1-16,0 1 0,0 0 15,-21 21-15,-1 0 16,1 0-16,0 21 0,0 0 16,21 1-16,-42-1 0,20 0 0,1 21 15,0-21-15,0 22 0,21-22 0,-21 21 16,0-21-16,-1 22 15,22-22-15,-21 21 0,21-21 0,0 1 16,0-1-16,0 0 0,0 0 0,0 0 16,21-21-16,1 21 0,-1-21 15,0 0-15,0 0 0,0 0 16,0 0-16,1-21 0,-1 0 0,0 21 16,0-21-16,0 0 0,0 0 0,1-1 15,-22 1-15,0 0 0,21 0 0,-21 0 16,0-22-16,21 22 0,-21-21 15,0 21-15,0 0 0,0-1 0,0 1 16,0 0 0,0 42-1,0 0-15,0 1 16,0-1-16,0 0 0,0 0 0,0 21 16,0-20-16,0-1 0,0 0 15,0 0-15,0 0 0,0 0 0,0 1 16,0-1-16,21-21 15,-21 21-15,21-21 0,0 0 16,1 0-16,-1 0 16,0 0-16,0 0 0</inkml:trace>
  <inkml:trace contextRef="#ctx0" brushRef="#br0" timeOffset="3300.33">6096 1228 0,'0'0'0,"0"-21"16,0-1-16,0 1 16,21 21 15,0 0-31,0 0 0,1 21 0,-1 1 16,0-1-16,0 0 0,0 0 15,-21 0-15,0 0 0,0 1 16,21-1-16,-21 0 0,0 0 15,22 0-15,-22 0 0,0 1 0,0-1 16,0 0-16,0 0 0,0 0 16,-22-21 15,22-21-15,0 0-16,0 0 0,0 0 15,0-22-15,0 22 0,0 0 16,0 0-16,0-22 0,0 22 15,0 0-15,22 0 0,-22 0 0,0 0 16,21-1-16,0 1 0,-21 0 0,21 21 16,-21-21-1,21 21-15,0 0 0,1 0 16,-1 0-16,0 0 16,0 0-16,-21 21 15,21-21-15,0 21 16</inkml:trace>
  <inkml:trace contextRef="#ctx0" brushRef="#br0" timeOffset="3685.11">6604 1355 0,'0'21'16,"21"-21"15,0 0-31,0 0 0,1-21 0,-1 21 15,0-21-15,0-1 0,0 22 0,0-21 16,1 0-16,-1 0 0,0 21 16,0-21-16,0 0 0,-21-1 0,0 1 15,0 0-15,0 0 0,0 0 0,0 0 16,-21 21 0,0 0-16,0 0 0,0 0 15,21 21-15,-22 0 0,1 0 0,0 0 16,0 0-16,0 1 0,0-1 15,21 21-15,-22-21 0,22 0 16,-21 22-16,21-22 0,0 0 0,0 0 16,-21 0-16,21 1 0,0-1 0,0 0 15,0 0-15,21-21 0,0 0 16,1 0-16,-1 0 0,0 0 0,0 0 16,0 0-16,0 0 0,1 0 15,-1 0-15,0-21 0,0 0 0,0 21 16,0-21-16,1-1 0,-1 1 0,0 21 15</inkml:trace>
  <inkml:trace contextRef="#ctx0" brushRef="#br0" timeOffset="4012.19">8234 1122 0,'0'0'0,"-43"0"16,-147 21-16,126-21 15,1 0-15,-1 0 0,22 21 0,-21-21 16,20 0-16,1 0 0,21 0 0,0 0 16,-1 0-16,1 0 15,21-21 1,0 0-16,21 21 0,1-21 16</inkml:trace>
  <inkml:trace contextRef="#ctx0" brushRef="#br0" timeOffset="4328.01">7853 868 0,'0'0'0,"0"-21"16,42-43-16,-42 43 15,0 0-15,0 0 0,0 0 0,0-1 16,0 1-16,0 0 0,0 42 31,0 0-15,0 22-16,0-22 0,0 42 0,0-20 15,0 20-15,0-20 0,0 20 16,0 1-16,0-1 0,-21 1 0,21-22 16,0 21-16,0-20 0,0-1 15,0 0-15,0 22 0,0-22 0,0-21 16,0 22-16,0-1 0,0-21 16,0 0-16,0 1 0,0-1 0,0 0 15,0 0-15,21-21 31,-21-21-31,0 0 0,0 0 0,0-1 16</inkml:trace>
  <inkml:trace contextRef="#ctx0" brushRef="#br0" timeOffset="4796.93">7768 1080 0,'0'0'0,"0"-22"15,-21-62-15,21 41 16,0 22-16,0-21 0,0 0 0,0 20 15,0 1-15,21-21 0,0 21 0,22 0 16,-22-1-16,0 22 0,21-21 0,1 21 16,-22 0-16,21 0 0,0 0 15,1 21-15,-1-21 0,0 22 0,-20 20 16,-1-21-16,21 0 0,-42 22 0,0-1 16,0-21-16,0 21 0,0-20 15,-21 20-15,0-21 0,0 21 0,-1-20 16,-20 20-16,0-21 0,-1 0 15,1 0-15,21 1 0,-21-22 0,-1 21 16,1-21-16,21 0 0,0 21 16,-1-21-16,1 0 0,0 0 0,0 0 15,0 0-15,21 21 32,21-21-32,0 21 15,0 0-15,0 1 0,1-1 0,20 0 16,-21 0-16,21 21 0,-20-20 0,20-1 15,-21 21-15,21-21 0,1 0 16,-22 1-16,0-1 0,21 0 0,-20 0 16,-1 0-16,0 0 0,0-21 15,0 22-15,0-22 0,1 21 0,-1-21 16,0 0 0,0 0-1,-21-21-15,0-1 16</inkml:trace>
  <inkml:trace contextRef="#ctx0" brushRef="#br0" timeOffset="5155.72">8530 1482 0,'21'0'31,"0"0"-15,1 0-16,-1-21 0,0 21 15,0-22-15,0 22 0,22-21 0,-22 0 16,0 21-16,21-21 0,-21 21 0,1-21 16,-22 0-16,21 21 0,-21-22 15,0 1-15,0 0 16,-21 21-16,-1 0 0,1 0 16,-21 0-16,21 0 0,-22 21 0,22 0 15,0-21-15,-21 22 0,21-1 0,-1 21 16,1-21-16,0 0 0,21 1 15,-21 20-15,21-21 0,-21 0 16,21 22-16,0-22 0,0 0 0,0 0 16,0 21-16,21-20 0,0-1 15,0 0-15,0-21 0,1 21 16,-1-21-16,0 0 0,21 0 0,1 0 16,-22 0-16,21 0 0,0-21 0,1 21 15,20-21-15</inkml:trace>
  <inkml:trace contextRef="#ctx0" brushRef="#br0" timeOffset="6440.08">9440 1376 0,'0'0'0,"0"-21"15,0 0-15,0-1 0,0 1 0,-21 0 16,0 21-16,0 0 0,0 0 16,-1 0-16,1 0 0,0 0 15,-21 0-15,21 21 0,-1-21 16,1 21-16,0 1 0,0-1 0,0 0 15,0 21-15,21-21 0,-22 1 0,22-1 16,-21 21-16,21-21 0,0 0 0,0 1 16,0 20-16,0-21 0,0 0 15,0 0-15,21 1 0,1-1 16,-1-21-16,0 0 0,0 0 16,0 0-16,0 0 0,1 0 15,-1-21-15,0-1 0,0 22 0,0-21 16,0 0-16,-21 0 0,22 0 15,-1 0-15,-21-1 0,0 1 0,21 0 16,0-21-16,-21 21 0,21-1 0,-21 1 16,0 0-16,0-21 0,21 42 0,-21-21 15,0-1-15,0 44 32,0-1-17,0 0-15,0 0 0,0 21 0,0-20 16,0 20-16,0-21 0,0 21 15,0 1-15,0 20 0,0-20 16,0-1-16,0 21 0,0 1 0,-21-1 16,21-20-16,-21 20 0,21 1 0,-21-1 15,0 1-15,0 20 0,21-20 0,0-1 16,-22 1-16,22 21 0,0-22 0,-21 1 16,21-22-16,0 21 0,0-20 15,0-1-15,0 0 0,0-20 0,0 20 16,0-21-16,0 0 0,0 0 0,0 1 15,0-44 17,0 1-32,0-21 15,21 21-15,1 0 0,-1-22 0,0 1 16,-21 0-16,21-22 0,0 22 0,0-22 16,22-20-16,-22 20 0,0-21 0,0 22 15,0-22-15,1 1 0,-1-1 16,-21-21-16,21 21 0,-21 1 0,21-1 15,-21 0-15,0 1 0,0 20 0,0-20 16,0 41-16,0-20 0,0 20 0,0 1 16,0 21-16,0 0 0,0 0 15,0-1-15,0 1 0,-21 21 16,21 21 0,-21 1-16,21-1 0,0 0 15,0 0-15,-21 21 0,21-20 0,0 20 16,0 0-16,0-21 0,0 22 15,0-22-15,0 21 0,0-21 0,0 22 16,0-22-16,0 0 0,0 0 0,21 0 16,0 1-16,0-22 0,0 0 15,0 0-15,1 0 16,-1 0-16,21-22 0,-21 22 0,0-21 16,1 0-16,-1 0 0,0 0 0,0 0 15,0-22-15,0 22 0,1 0 0,-1-21 16,-21 20-16,21-20 0,-21 0 15,0 21-15,0-22 0,0 22 16,0 0-16,0 0 0,0 0 0,0-1 16,0 44 15,0-1-31,0 0 0,0 0 16,0 0-16,0 22 0,0-22 0,0 0 15,21 0-15,-21 0 0,21 0 0,-21 1 16,21-1-16,1 0 0,-22 0 0,21-21 15,0 0-15,-21 21 0,21-21 0,0 0 16,0 0-16,1 0 16,-1 0-16,0 0 0,0-21 0,0 0 15,0 0-15,1 0 0,-22-1 16,21 1-16,-21 0 0,0 0 0,0 0 16,0 0-16,0-1 0,0 1 15,0 0-15,0 0 0,0 0 0,0 42 31,0 0-31,0 0 16,0 0-16,0 1 0,0-1 0,0 0 16,0 0-16,0 0 0,-21 0 15,21 1-15,0-1 0,0 0 16,0 0-16,0 0 16,0-42 30,0 0-46</inkml:trace>
  <inkml:trace contextRef="#ctx0" brushRef="#br0" timeOffset="6635.97">10350 1080 0,'0'0'15,"-21"-22"-15,0 22 0,21-21 16,-21 21-16,0 0 15,21-21-15,21 21 47,0 0-47,0 0 16,0 0-16,1 0 0,-1 0 0,0 21 16</inkml:trace>
  <inkml:trace contextRef="#ctx0" brushRef="#br0" timeOffset="7092.71">10710 1291 0,'0'0'0,"0"-21"16,0 0-16,0 0 15,0 0-15,21 21 16,1 0-16,-1 0 15,0 0-15,0 0 0,0 0 16,0 21-16,1 0 0,-1-21 0,0 21 16,0 0-16,-21 0 0,0 1 0,21-1 15,-21 0-15,21 0 0,-21 0 0,0 0 16,0 1-16,0-1 0,0 0 16,0 0-16,-21 0 15,0-21-15,21 21 0,-21-21 16,0 0-1,21-21-15,0 0 16,0 0-16,0 0 0,0 0 16,0-1-16,0 1 0,21 0 15,-21 0-15,0 0 0,21-22 0,0 22 16,-21-21-16,21 21 0,1 0 0,-1-1 16,-21-20-16,21 42 0,-21-21 0,21 0 15,0 21-15,0 0 16,1 0-16,-22 21 15,21 0-15,0-21 16,-21 21-16,21 0 0,-21 1 0,0-1 16,21 0-16</inkml:trace>
  <inkml:trace contextRef="#ctx0" brushRef="#br0" timeOffset="7432.51">11388 1482 0,'21'0'16,"0"-21"-16,0-1 16,0 1-16,0 0 15,1 0-15,-22 0 16,0 0-16,0-1 0,0 1 16,0 0-1,0 42 1,-22 0-16,1 1 15,0-1-15,21 0 0,0 0 16,-21 0-16,21 0 0,-21-21 0,21 22 16,0-1-16,0 0 0,0 0 15,0 0-15,0 0 16,21-21 0,0 0-16,0 0 15,0 0-15,1 0 16,-1 0-16,0-21 0,0 21 15</inkml:trace>
  <inkml:trace contextRef="#ctx0" brushRef="#br0" timeOffset="7968.24">12128 1312 0,'0'-63'16,"0"42"-16,0 0 15,-21-1 1,0 22-16,0 0 0,0 0 15,0 0-15,-1 22 16,1-1-16,-21-21 0,21 21 0,0 0 16,-1 0-16,1 0 0,0 22 0,0-22 15,21 0-15,-21 0 0,0 0 16,21 1-16,-22-1 0,22 0 0,0 0 16,0 0-16,0 0 0,0 1 0,0-1 15,22-21-15,-1 0 16,0 0-16,0 0 0,0 0 0,0 0 15,1 0-15,-1 0 0,0-21 16,0-1-16,0 22 0,0-21 0,1 0 16,-22 0-16,21 0 0,0 0 0,0-22 15,0 22-15,-21-21 0,21-1 16,1 1-16,-1-21 0,-21 20 0,21-20 16,-21-1-16,21 22 0,-21-22 15,0 22-15,21 0 0,-21-1 0,0 22 16,0 0-16,0 0 0,0 42 15,-21-21 1,0 42-16,0-20 0,21 20 16,-21 21-16,-1-20 0,1-1 0,0 22 15,21-22-15,0 21 0,-21-20 0,21-1 16,0 22-16,0-22 0,0-21 16,0 21-16,0-20 0,0 20 0,21-21 15,0 0-15,0 0 0,1-21 16,-1 0-16,0 0 0,21 0 0,1 0 15,-22 0-15,21 0 0,0 0 0,1 0 16,-22-21-16,21 0 0,1 0 0,-1 0 16,0 21-16</inkml:trace>
  <inkml:trace contextRef="#ctx0" brushRef="#br0" timeOffset="8988.17">2349 2519 0,'0'0'0,"-21"0"0,0 0 0,0 0 0,0 0 15,0 0-15,-1 0 0,1 0 16,0 0 0,21-21-16,21 21 46,0 0-46,1 0 0,-1 0 16,21 0-16,0 0 0,1 0 16,-1 0-16,0 0 0,22 0 0,-1 0 15,1 0-15,-1 0 0,22 0 0,-21 0 16,20 0-16,22 0 0,-21-21 16,21-1-16,21 22 0,0-21 0,0 21 15,0-21-15,21 0 0,-21 0 0,42 21 16,-21-21-16,22-1 0,-1 1 15,0 21-15,1-21 0,-1 0 0,21 0 16,-20 21-16,20-21 0,-20 21 0,20-22 16,1 22-16,-1 0 0,1 0 0,-1-21 15,1 21-15,-1 0 0,1 0 0,-1 0 16,1 0-16,-1 0 16,1 0-16,-1 0 0,1 0 0,-1 0 15,-21 0-15,1 0 0,-1 0 0,0 0 16,1 0-16,-22 0 0,0 0 0,0 21 15,0-21-15,-21 0 0,-21 0 0,21 0 16,-21 0-16,-21 0 0,21 0 16,-22 0-16,1 0 0,-22 0 0,1 0 15,-1-21-15,1 21 0,-22 0 0,1 0 16,-22 0-16,21 0 0,-21-21 16,0 21-16,1 0 62,-1 0-46,-21-21-16,21 21 0,21 0 15,-21 0-15,22-21 0</inkml:trace>
  <inkml:trace contextRef="#ctx0" brushRef="#br0" timeOffset="12620.41">1566 4487 0,'0'0'0,"0"-21"0,0 0 16,0 0-16,0 0 15,-21 0 1,21-1-16,0 1 15,0 0-15,0 0 0,0 0 16,-21 21-16,21-21 0,0-1 16,-21 1-16,21 0 15,-21 21-15,21-21 16,0 42 15,0 0-31,0 0 16,0 1-16,0-1 0,0 21 0,21 0 15,0 1-15,-21-22 0,21 21 16,-21 1-16,0-1 0,21 0 0,-21 1 16,21-1-16,-21 0 0,0 1 0,0-1 15,0 0-15,0-21 0,22 22 16,-22-22-16,0 21 0,0-21 0,0 1 16,0-1-16,0 0 0,0 0 15,0 0-15,0 0 16,0-42 31,0 0-47,0 0 15,21 0-15,-21 0 0,21-1 16</inkml:trace>
  <inkml:trace contextRef="#ctx0" brushRef="#br0" timeOffset="12992.64">2011 4699 0,'0'0'0,"0"21"15,0 0 1,0 1-16,0-1 16,21-21-1,0 0 1,0 0-16,0 0 15,1 0-15,-22-21 16,21 21-16,-21-22 0,0 1 16,0 0-16,-21 21 15,-1 0 1,1 0-16,0 0 16,0 0-16,0 0 15,21 21-15,-21 0 16,21 1-16,-22-22 15,22 21-15,0 0 16,22-21 0,-1 0-16,0 0 0,0 0 15,0 0-15,22-21 0,-22 21 0</inkml:trace>
  <inkml:trace contextRef="#ctx0" brushRef="#br0" timeOffset="13484.36">3154 4064 0,'0'0'0,"-21"-21"0,-1 0 0,1 0 0,-21-1 0,21 22 16,0-21-16,-1 0 0,1 21 15,0 0-15,0-21 0,0 21 16,0 0-16,-1 0 0,1 0 0,0 0 16,0 0-1,42 0 1,0 0-1,22 0-15,-22 0 0,42 0 16,-20 0-16,20 0 0,1 0 0,20 0 16,-20 0-16,20 21 0,1-21 0,0 0 15,-1 0-15,1 21 0,-21-21 0,-1 21 16,1-21-16,-22 0 0,21 0 16,-20 0-16,-1 22 0,0-22 15,-20 0-15,-1 0 0,0 0 0,0 0 16,-42 0 15,0 21-31,0-21 0,-1 0 16,1 0-16,0 0 0,0 21 0,0-21 15,-22 0-15</inkml:trace>
  <inkml:trace contextRef="#ctx0" brushRef="#br0" timeOffset="13916.11">3725 4085 0,'0'0'0,"-21"0"0,21 21 16,-21-21-16,21 22 0,-21-1 15,21 0-15,-21-21 0,21 21 0,0 0 16,0 0-16,0 1 0,0-1 0,0 0 16,0 0-16,0 0 0,0 22 15,0-22-15,0 0 0,0 21 0,0-21 16,0 22-16,21-22 0,0 0 0,-21 21 15,0 1-15,21-22 0,-21 21 16,21 1-16,-21-22 0,0 21 16,0 0-16,21-20 0,-21 20 0,0-21 15,22 0-15,-22 0 0,0 1 0,0-1 0,0 0 16,0 0-16,0 0 0,-22-21 16,1 21-16,0 1 0,0-22 15,-21 0-15,20 21 0,-20-21 0,21 0 16,-21 0-16,20 0 0,-20 0 0,21 0 15,-21 0-15,20 0 0,-20 0 0,21 0 16,0 0-16,0-21 0,-1-1 16,1 22-16,0 0 0,0-21 0,0 21 15,21-21-15,0 0 32,21 0-32,0 0 15,0 21-15,0-22 0,22 22 0,-1-21 16</inkml:trace>
  <inkml:trace contextRef="#ctx0" brushRef="#br0" timeOffset="14572.33">4276 4593 0,'0'-21'0,"-22"0"16,1 21-16,0-21 0,0 0 15,0 21-15,0-22 0,-1 22 16,1 0-16,0 0 0,0 22 15,0-1-15,0-21 16,21 21-16,-22 0 0,1 21 0,0-20 16,21 20-16,0-21 0,-21 21 0,21 1 15,-21-1-15,21-21 0,0 22 16,0-1-16,0-21 0,0 21 0,0-20 16,0-1-16,0 21 0,21-42 15,0 21-15,-21 0 0,21-21 0,0 0 16,1 0-16,-1 0 0,21 0 0,-21 0 15,0 0-15,1-21 0,-1 21 0,0-21 16,0 0-16,0 0 0,0 0 16,22-1-16,-22 1 0,0 0 0,-21 0 15,21-21-15,0 20 0,-21 1 16,0-21-16,0 21 0,0-22 0,0 22 0,0 0 16,0 0-16,0 0 0,0 0 15,0-1 1,0 44-1,0-1-15,0 0 16,0 0-16,0 0 0,0 0 0,0 22 16,22-22-16,-22 0 0,21 0 15,0 0-15,-21 1 0,21-1 0,-21 0 16,21 0-16,0 0 0,-21 0 0,22-21 16,-1 0-16,0 0 0,-21 22 15,21-22-15,0 0 16,0 0-16,-21-22 15,22 22-15,-22-21 0,0 0 0</inkml:trace>
  <inkml:trace contextRef="#ctx0" brushRef="#br0" timeOffset="14848.18">4741 4487 0,'0'0'15,"0"-21"-15,0 0 16,0 0-16,21 42 15,-21 0-15,0 0 0,22 1 16,-22 20-16,21-21 16,-21 0-16,0 22 0,21-22 0,-21 21 15,21-21-15,-21 22 0,0-22 0,21 21 16,-21-21-16,21 0 0,-21 1 0,22-1 16,-22 0-16,0 0 0,0 0 0,21-21 15,-21 21-15,21 1 16,0-44 15,-21 1-31,21 0 16,-21 0-16,0 0 0</inkml:trace>
  <inkml:trace contextRef="#ctx0" brushRef="#br0" timeOffset="15116.02">5165 4382 0,'0'21'0,"0"0"16,0 0-16,-22 0 0,1 0 15,0 1-15,0 20 0,21-21 0,-21 0 16,0 22-16,-1-1 0,1-21 0,21 21 16,-21-20-16,0 20 0,0-21 0,0 21 15,21-20-15,0-1 0,-22 0 0,22 0 16,0 0-16,-21-21 15,21 21-15,21-21 32,1 0-32,-1-21 15,0 21-15,-21-21 0,21 21 0</inkml:trace>
  <inkml:trace contextRef="#ctx0" brushRef="#br0" timeOffset="15627.85">5546 4530 0,'0'0'0,"0"-21"16,0-1-16,-22 22 15,1 0-15,0 0 16,0 0-16,0 22 0,21-1 15,-21 0-15,-1 0 0,22 0 0,-21 0 16,21 1-16,0-1 0,-21 0 0,21 21 16,-21-21-16,21 1 0,0 20 15,0-21-15,0 0 0,0 0 0,0 1 16,0-1-16,0 0 0,0 0 16,21-21-16,0 0 15,0 0-15,1 0 16,-1 0-16,0-21 0,-21 0 0,21 21 15,0-21-15,-21-1 0,21 1 16,1 0-16,-1 0 0,-21 0 0,21-22 16,-21 22-16,21 0 0,-21-21 0,0 21 15,21-1-15,-21 1 0,21 0 0,-21 0 16,22 21-16,-22 21 31,0 0-31,0 0 0,0 1 0,0-1 16,0 0-16,0 0 0,0 0 15,0 0-15,21 1 0,-21 20 0,21-21 16,-21 0-16,21 0 0,0 1 16,-21-1-16,21-21 0,1 21 15,-1-21-15,0 0 16,0 0-16</inkml:trace>
  <inkml:trace contextRef="#ctx0" brushRef="#br0" timeOffset="16684.34">7239 3789 0,'0'21'31,"0"0"-15,21-21-16,0 0 15,0 0-15,1 0 0,-1 21 0,21-21 16,-21 0-16,22 0 0,-1 0 0,0 0 16,1 0-16,-1 0 0,0 0 0,1 0 15,-1 0-15,0 0 0,1 0 16,-1 0-16,0 0 0,1 0 0,-22 0 15,0 0-15,0 0 0,0 0 0,0 0 16,-42 0 15,0 0-15,0 0-16,0 0 0,0 0 0,-1 0 16,1 0-16,0 0 15,0 0-15,0 0 16,0 0-16,-1 0 31,1 22-31,21-1 16,-21 0-1,21 0-15,0 0 0,0 0 16,0 1-16,0-1 0,0 0 0,0 21 16,0-21-16,0 1 0,0 20 15,0-21-15,0 21 0,0-20 16,21 20-16,-21-21 0,0 21 0,0-20 15,21 20-15,-21-21 0,22 0 0,-22 22 16,0-22-16,0 21 0,0-21 0,0 0 16,0 1-16,0 20 0,0-21 0,0 0 15,0 0-15,0 1 0,0-1 16,0 0-16,0 0 0,-22-21 16,1 21-16,0-21 15,0 0-15,0 0 0,0 0 0,-1 0 16,-20 0-16,21 0 0,0-21 15,0 21-15,-22-21 0,22 0 0,0 21 0,-21-21 16,20 21-16,1-22 16,0 1-16,0 21 0,0-21 0,0 0 15,-1 21 1,22-21-16,22 21 31,-1 0-31,0 0 16,0 0-16,0-21 0,0 21 0,22 0 15</inkml:trace>
  <inkml:trace contextRef="#ctx0" brushRef="#br0" timeOffset="17361.18">8445 4509 0,'0'-43'15,"0"22"1,0 0 0,-21 21-16,0 0 0,0 0 15,0 0-15,0 0 0,-1 0 0,1 0 16,0 0-16,0 21 0,0-21 0,0 21 16,-1 0-16,22 1 0,-21-1 15,0 0-15,0 0 0,21 0 16,0 0-16,0 1 0,0-1 0,0 21 15,0-21-15,0 0 0,0 1 0,0-1 16,0 0-16,0 0 0,0 0 0,0 0 16,21-21-16,0 22 0,0-22 0,1 0 15,-1 0-15,0 0 16,0 0-16,0-22 0,0 1 16,1 0-16,-1 21 0,0-21 0,0 0 15,21 0-15,-20-22 0,-1 22 0,0 0 16,0 0-16,0-22 0,0 22 15,1-21-15,-1 0 0,0-1 0,0 22 0,0-21 16,-21-1-16,21 1 0,1 0 16,-22-22-16,21 22 0,-21 0 15,0 20-15,0-20 0,0 0 0,0 21 16,0-22-16,0 22 0,0 0 0,0 0 16,-21 21-1,21 21-15,-22 0 16,1 0-16,21 22 0,-21-1 15,0 0-15,21 1 0,-21-1 0,21 0 16,-21 22-16,-1-22 0,22 0 16,0 1-16,0-1 0,-21 0 0,21 1 0,0-1 15,0-21-15,0 22 0,0-22 16,0 0-16,0 21 0,0-21 0,21 1 16,1-1-16,-1 0 0,0 0 15,0-21-15,0 0 0,0 0 16,1 0-16,-1 0 0,0 0 0,0 0 15,0 0-15,0 0 0,1 0 16,-1-21-16,0 0 0,0 21 0,0-21 16,0-1-16,1 1 0,-1 0 0,-21 0 15,21 0-15</inkml:trace>
  <inkml:trace contextRef="#ctx0" brushRef="#br0" timeOffset="18024.81">9207 3979 0,'0'0'0,"0"-21"0,0 42 31,0 1-31,0-1 0,0 0 16,0 21-16,0 1 0,0-1 16,0 0-16,0 1 0,0-22 0,0 21 15,-21 0-15,21 1 0,0-1 0,0-21 16,-21 22-16,21-1 0,0-21 15,0 0-15,0 22 0,0-22 0,-21 0 16,21 0-16,0 0 0,0 0 16,-21 1-16,21-44 47,0 1-47,0 0 0,0 0 15,0 0-15,21 0 0,-21-1 0,21 1 16,-21 0-16,0 0 0,21 0 0,0-22 15,1 22-15,-22 0 0,21 0 0,0 0 16,0 0-16,0 21 16,0-22-1,1 22-15,-1 0 16,0 0-16,-21 22 0,0-1 16,0 0-16,0 0 15,0 0-15,0 0 16,-21-21-16,0 0 0,-1 0 0,1 22 15,0-22-15,0 0 16,0 0-16,0 0 0,-1 21 0,1-21 16,0 0-16,0 0 0,0 0 15,21 21-15,0 0 16,0 0 0,0 0-16,21 1 15,0-22-15,0 21 0,0 0 0,-21 0 16,22 0-16,-1-21 0,0 21 15,0 1-15,0-1 0,0 0 0,-21 0 16,22 0-16,-1 0 0,-21 1 0,21-22 16,0 21-16,0-21 0,-21 21 15,21-21-15,1 0 0,-1 0 16,0 0-16,-21-21 16,21 21-16,0-21 0,-21-1 15</inkml:trace>
  <inkml:trace contextRef="#ctx0" brushRef="#br0" timeOffset="18552.5">11028 3979 0,'0'0'0,"0"-21"0,0-42 15,0 42-15,0-1 16,0 44 15,0-1-31,0 21 0,0-21 16,0 22-16,0-1 0,0 0 0,0 1 15,0 20-15,0-21 0,0 1 0,0-1 16,0 0-16,0-20 0,0 20 0,0-21 16,0 21-16,0-20 0,0-1 0,0 0 15,0 0-15,0 0 0,0 0 16,0 1 0,21-44 15,0 1-31,-21 0 0</inkml:trace>
  <inkml:trace contextRef="#ctx0" brushRef="#br0" timeOffset="18900.3">11388 4339 0,'0'21'15,"0"1"1,21-22-16,0 0 31,0 0-31,0 0 16,0 0-16,1 0 15,-22-22-15,0 1 16,0 0 0,0 0-16,-22 21 15,1 0-15,0 0 16,0 0-16,0 0 15,0 0 1,21 21-16,0 0 16,21-21-1,0 0 1,0 0-16,0 0 0,0 0 16,1 0-16,-1 0 0</inkml:trace>
  <inkml:trace contextRef="#ctx0" brushRef="#br0" timeOffset="19468.4">11896 4233 0,'-22'-42'16,"1"21"0,0 21-16,0-21 0,21 0 0,0-1 15,-21 1-15,21 0 0,-21 0 0,21 0 16,0 0-16,0-1 0,0 1 0,0 0 15,0 0-15,21 0 0,0 0 16,0-1-16,21 1 0,-20 0 0,20 0 16,-21 21-16,21-21 0,1 21 0,-22 0 15,21 0-15,1 0 0,-22 0 16,21 0-16,-21 0 0,0 0 0,1 21 16,-1 0-16,0 0 0,-21 0 0,0 1 15,0-1-15,0 0 0,0 21 0,0-21 16,-21 22-16,0-1 0,-22-21 0,22 22 15,0-1-15,-21 0 0,-1-21 0,22 22 16,-21-1-16,21-21 0,-1 22 16,1-22-16,0 0 0,21 0 0,-21 0 15,21 0-15,0 1 0,0-1 16,21 0-16,0-21 0,0 0 16,1 21-16,20-21 0,-21 0 0,0 0 15,22 0-15,-22 0 0,0 0 0,21 0 16,-21 0-16,1-21 0,-1 21 0,0-21 15,0 21-15,0-21 0,0-1 16,-21 1-16,0 0 0,0 0 16,0 0-16,0 0 0,0-1 0,-21 1 15,0 0-15,21 0 0,-21 0 0,-21 0 16,20 21-16,1 0 0,0 0 0,0 0 16,0 0-16,-22 0 0,22 0 0,0 0 15,0 0-15,0 21 0,21 0 16,-21 0-16,21 0 15,0 0-15,0 1 16,21-22-16,0 0 16</inkml:trace>
  <inkml:trace contextRef="#ctx0" brushRef="#br0" timeOffset="20288.12">13631 3874 0,'0'0'16,"21"-22"-16,-21-20 15,0 21-15,0 0 0,0 0 16,-21-1-16,0 22 0,0 0 15,0-21-15,0 21 0,-1 0 16,1 0-16,0 0 0,-21 0 0,21 0 16,-22 21-16,1-21 0,21 22 0,-22-1 15,1 0-15,21 21 0,-21-21 16,20 22-16,1-1 0,0-21 0,0 22 16,0-1-16,21 0 0,-21-21 0,21 22 15,0-22-15,0 21 0,0-21 16,0 1-16,21-1 0,0 0 0,0 0 15,0-21-15,0 21 0,1-21 0,20 0 16,-21 0-16,21 0 0,-20 0 0,-1 0 16,0 0-16,0 0 0,0 0 0,0 0 15,1 0-15,-22-21 0,0 0 0,0 0 16,0 0 0,-22 21-1,1 0-15,0 0 0,0 0 0,0 0 0,-22 0 16,22 0-16,-21 21 0,21-21 15,0 21-15,-22 0 0,22 0 0,0 0 16,0 1-16,0-1 0,21 0 0,0 0 16,0 0-16,-22-21 0,22 21 0,0 1 15,0-1-15,0 0 16,22 0-16,-1-21 0,0 0 0,21 0 16,-21 0-16,1 0 0,-1 0 15,0 0-15,21 0 0,-21 0 0,1 0 16,20 0-16,-21-21 0,0 0 15,0 21-15,1-21 0,-1 21 0,0-22 0,0 1 16,0 21-16,0-21 0,-21 42 47,0 0-47,0 1 16,0 20-16,-21-21 0,21 0 15,-21 22-15,21-22 0,0 21 0,0 0 16,0 1-16,-21-1 0,21-21 0,0 22 15,-21-1-15,21 0 0,0-21 0,0 1 16,0 20-16,0-21 0,0 0 16,0 0-16,-21-21 0,21 22 0,0-1 0,-22-21 15,1 0 1,21-21 0,0-1-1,0-20-15,0 21 0</inkml:trace>
  <inkml:trace contextRef="#ctx0" brushRef="#br0" timeOffset="21036.28">14605 4043 0,'0'0'0,"21"0"0,21-42 15,-20 20-15,-22 1 16,0 0-16,0 0 16,0 0-16,0 0 0,0-1 15,0 1-15,0 0 16,-22 21-16,1 0 0,0-21 0,0 21 15,0 0-15,0 0 0,-1 0 0,1 21 16,0-21-16,-21 21 0,21 22 0,-22-22 16,22 21-16,-21 0 0,21 1 15,-22-1-15,22 0 0,0 1 16,21-1-16,0 0 0,0 1 0,0-1 16,0-21-16,0 0 0,0 22 0,21-22 15,0 0-15,0-21 0,1 21 0,-1-21 16,21 0-16,-21 0 0,0 0 0,1 0 15,20 0-15,-21-21 0,0 0 0,0 21 16,1-21-16,-1 0 0,0-1 0,0 1 16,0-21-16,0 21 0,-21 0 15,0-22-15,22 1 0,-22 21 0,0-22 16,21 1-16,-21 0 0,0 21 0,0-1 16,0-20-16,0 21 0,0 0 15,0 42 1,0 0-16,0 0 15,0 0-15,0 22 0,0-22 0,0 21 16,0-21-16,0 22 0,21-22 0,-21 21 16,21-21-16,-21 1 0,0-1 15,0 21-15,21-21 0,0-21 0,1 21 16,-22 1-16,21-22 0,-21 21 0,21-21 16,0 0-16,0 0 15,0 0-15,1 0 0</inkml:trace>
  <inkml:trace contextRef="#ctx0" brushRef="#br0" timeOffset="21628.49">15261 3450 0,'0'0'0,"0"-42"0,-21 21 0,0-43 16,0 64-16,-1 0 15,1 21 1,21 1-16,0 20 0,0 0 16,0 1-16,0-1 0,-21 0 0,21 1 0,0-1 15,0 21-15,0-20 0,-21 20 0,21-20 16,0-1-16,0 21 0,0-20 16,0-1-16,0 0 0,0 1 0,0-22 15,0 21-15,0-21 0,0 1 16,0-1-16,0 0 0,0 0 0,0 0 15,0-42 17,0 0-32,0 0 15,0 0-15,0-22 0,0 22 0,0 0 16,21-21-16,0 20 0,-21-20 0,21 21 16,1-21-16,-22 20 0,21 1 15,0 0-15,0 0 0,0 0 16,0 21-16,1 0 0,-1 0 0,0 0 15,0 0-15,0 0 0,0 21 0,1-21 16,-1 21-16,0 21 0,0-20 0,-21-1 16,0 0-16,21 21 0,-21-21 0,0 22 15,0-22-15,0 0 0,0 21 0,0-20 16,0-1-16,-21 0 0,0 0 0,0 0 16,0 0-16,-1-21 0,1 22 15,0-22-15,0 0 0,0 21 16,0-21-16,-1 0 0,1 0 0,0 0 0,0 0 15,0 0-15,0 0 0,-1 0 16,22-21 0,0-1-16,0 1 15,22 0-15,-1 0 16,0 0-16,0 21 0</inkml:trace>
  <inkml:trace contextRef="#ctx0" brushRef="#br0" timeOffset="22096.22">15896 3810 0,'0'0'0,"-21"0"16,0 0-1,0 21-15,21 0 0,-22-21 0,1 22 16,0-1-16,21 0 0,0 21 15,-21-21-15,21 22 0,-21-22 0,21 21 16,-21-21-16,21 22 0,0-22 0,0 21 16,0-21-16,0 1 0,0-1 0,0 0 15,21 0-15,0 0 0,0 0 0,0-21 16,0 22-16,1-22 0,-1 0 0,0 0 16,0 0-16,0 0 0,0 0 0,1 0 15,20 0-15,-21-22 16,0 22-16,0-21 0,1 0 0,-1 0 15,-21 0-15,21 0 0,-21-1 0,21-20 16,-21 21-16,0-21 0,0-1 0,0 1 16,0 21-16,0-22 0,0 1 0,-21 21 15,0 0-15,21 0 0,-21-1 0,-1 22 16,1 0-16,0 0 0,0 0 0,-21 0 16,20 0-16,1 0 0,0 0 0,0 22 15,0-22-15,21 21 16,-21 0-16,21 0 0,-22-21 0,22 21 15,0 0-15,0 1 0,0-1 0,0 0 16,22-21-16,-1 0 0,0 21 16,0-21-16</inkml:trace>
  <inkml:trace contextRef="#ctx0" brushRef="#br0" timeOffset="22568.46">16319 3852 0,'0'-21'16,"0"0"-16,22 42 31,-22 0-31,21 1 16,-21-1-16,0 0 0,0 0 15,0 0-15,21 22 0,-21-22 0,0 21 16,21-21-16,-21 0 0,0 22 0,0-22 15,0 0-15,0 0 0,0 0 0,0 1 16,0-1-16,0 0 0,21 0 16,0-21-1,1 0 1,-22-21-16,21 0 0,0 0 16,0-1-16,-21 1 0,21 0 15,0-21-15,1 21 0,-1-22 16,-21 22-16,21-21 0,0 21 0,0-22 15,0 22-15,-21 0 0,22-21 0,-1 20 16,-21 1-16,21 0 0,-21 0 31,21 21-31,0 0 0,0 0 32,1 0-17,-22 21-15,0 0 16,0 0-1,21-21-15,-21 22 0</inkml:trace>
  <inkml:trace contextRef="#ctx0" brushRef="#br0" timeOffset="23056.36">16933 4106 0,'0'0'0,"21"0"16,1 0-16,-1 0 15,0 0-15,0 0 16,0-21-16,0 21 0,1-21 0,-1 21 16,0-21-16,0 0 0,0 21 0,-21-21 15,21-1-15,1 1 0,-1 0 16,-21 0-16,0 0 16,0 0-16,0-1 0,0 1 15,0 0 1,-21 21-16,-1 0 15,1 0-15,21 21 0,-21 0 16,0 1-16,0-22 0,0 21 0,-1 0 16,1 21-16,0-21 0,0 1 0,21-1 15,-21 21-15,0-21 0,21 0 16,-22 1-16,22 20 0,0-21 0,0 0 16,0 0-16,0 1 0,0-1 0,0 0 15,22 0-15,-1-21 16,0 0-16,-21 21 0,21-21 0,0 0 15,22 0-15,-22 0 0,0 0 0,0 0 16,0 0-16,0 0 0,1 0 0,-1 0 16,0 0-16,-21-21 15,21 21-15,-21-21 0,0 0 16,0 0 0,0-1-1,0 1 1</inkml:trace>
  <inkml:trace contextRef="#ctx0" brushRef="#br0" timeOffset="24852.03">1439 6350 0,'-21'0'16,"0"0"-1,21-21 1,-21 21-16,21-21 0,0 0 16,0-1-1,0 1-15,21 0 16,0 21-16,0-21 15,0 21-15,1 0 0,-1 0 16,0 0-16,0 0 0,0 0 0,22 0 16,-22 21-16,0 0 0,0 0 0,21 1 15,-20 20-15,-1 0 0,-21 1 16,21-1-16,-21 0 0,21 22 0,-21-22 16,0 0-16,0 22 0,0-22 15,-21 1-15,-21-1 0,20 0 16,1 1-16,-21-1 0,0-21 0,-1 0 0,22 22 15,-21-22-15,-1 0 0,1-21 16,0 21-16,21-21 0,-22 0 16,1 0-16,21 0 0,-22 0 0,22 0 15,0 0-15,0 0 0,0-21 16,0 0-16,-1 0 0,22-1 0,0-20 16,0 21-16,0 0 0,0-22 15,0 22-15,0-21 0,0 21 0,0-22 16,0 22-16,22 0 0,-1 0 15,0 21-15,21 0 0,-21 0 0,1 0 16,20 0-16,0 21 0,-21 0 0,22 0 16,-22 1-16,21-1 15,-21 0-15,22 21 0,-22-21 0,0 1 16,0-1-16,0 0 0,1 21 0,-1-21 16,0 1-16,-21-1 0,21 0 15,-21 0-15,21-21 0,0 21 0,-21 0 16,0 1-16,22-22 0,-22 21 15,21-21 1,-21-21 0,0-1-16</inkml:trace>
  <inkml:trace contextRef="#ctx0" brushRef="#br0" timeOffset="25048.29">2138 6922 0,'0'0'0,"0"21"0</inkml:trace>
  <inkml:trace contextRef="#ctx0" brushRef="#br0" timeOffset="26083.76">3344 6202 0,'-42'0'16,"21"0"0,21 21-1,0 0 1,0 0-1,21-21 1,0 0-16,0 0 0,0 0 0,1 0 16,-1 0-16,0 0 0,0 0 0,21 0 15,1 0-15,-22-21 0,21 21 0,-21-21 16,22 0-16,-1 21 0,-21-21 16,22 0-16,-22 21 0,0-22 0,0 1 15,0 21-15,-21-21 0,21 0 0,-21 0 16,0 0-16,0-1 15,-21 1-15,-21 21 0,21 0 0,0-21 16,-22 21-16,1 0 0,0 0 0,-1 0 16,1 0-16,21 21 0,-22 0 15,1 1-15,0-1 0,21 0 16,-22 0-16,22 0 0,0 0 0,0 22 16,21-22-16,0 21 0,0-21 0,0 22 15,0-22-15,0 21 0,0-21 16,21 22-16,0-22 0,0 0 0,22 0 15,-22 0-15,0 1 0,21-22 0,1 21 16,-22-21-16,21 0 0,0 0 16,-20 0-16,20 0 0,0 0 0,-21 0 15,22 0-15,-22 0 0,0 0 0,-21-21 16,-21-1 15,0 22-31,0 0 0,-22 0 16,22 0-16,-21 0 0,-1 22 0,1-22 15,0 21-15,21 0 0,-22 0 16,22-21-16,0 21 0,-21 0 0,20 22 16,22-22-16,-21 0 0,21 0 0,-21 0 15,21 1-15,0-1 0,0 0 0,0 0 16,0 0-16,0 0 0,0 1 16,0-1-16,21-21 0,0 21 15,1-21-15,-1 0 0,0 0 16,0 0-16,21 0 0,-20 0 15,-1 0-15,21 0 0,-21-21 16,0 21-16,22-21 0,-1-1 0</inkml:trace>
  <inkml:trace contextRef="#ctx0" brushRef="#br0" timeOffset="26864.29">4233 6477 0,'0'0'16,"0"-21"-16,0 0 0,0 0 0,-21 21 15,0 0 1,0 0-16,0 0 0,-1 0 16,1 21-16,0 0 0,0 21 15,0-21-15,21 1 0,-21 20 16,-1-21-16,22 21 0,0 1 16,0-22-16,0 21 0,0 1 0,0-22 15,0 0-15,0 21 0,0-21 0,0 1 16,0-1-16,22 0 0,-1-21 0,0 21 15,0-21-15,0 0 0,0 0 16,1 0-16,20 0 0,-21 0 0,21 0 16,1-21-16,-1 21 0,-21-21 0,22 0 15,-1-1-15,0 1 0,-21 0 0,22 0 16,-1-21-16,-21 20 0,0-20 0,22 21 16,-22-21-16,0-1 0,0 1 15,0-22-15,1 22 0,-22-21 16,0 20-16,21 1 0,-21-22 0,21 22 15,-21 0-15,0-22 0,0 22 0,0 21 16,0-22-16,0 1 0,0 21 16,0 0-16,0 42 31,-21 0-31,21 21 0,-21-20 0,21 20 16,0 0-16,0 1 0,-22-1 15,22 21-15,-21-20 0,21 20 0,-21-20 16,21 20-16,0-21 0,0 22 0,0-22 15,0 1-15,0-1 0,0 0 16,0 1-16,0-22 0,0 0 16,0 0-16,21 0 0,0 0 0,1 1 15,-1-1-15,0-21 0,0 0 0,21 0 16,-20 0-16,-1 0 0,21 0 0,-21 0 16,0 0-16,22-21 0,-22 21 0,0-22 15,0 1-15,0 0 0,1 0 16,-1 0-16,0 0 0,0-1 0,-21 1 15,0-21-15,0 21 0,0 0 0,0-1 16,0 1-16,0 0 0,0 42 47,0 0-47,0 1 0,0-1 16,0 0-16,0 0 0,-21 0 0,21 0 15,0 1-15,0-1 0,0 0 16,0 0-16,21-21 47,-21-21-47,21 0 15,-21 0-15,21 21 0</inkml:trace>
  <inkml:trace contextRef="#ctx0" brushRef="#br0" timeOffset="27048.19">5355 6287 0,'0'0'0,"-42"-22"16,21 22 0,-1 0-16,44 0 62,-1 0-62,-21 22 0,21-22 16,0 21-16</inkml:trace>
  <inkml:trace contextRef="#ctx0" brushRef="#br0" timeOffset="27439.97">5736 6371 0,'-21'0'0,"0"0"16,21 21-16,0 1 15,0-1-15,0 21 0,0-21 16,0 22-16,0-22 0,0 21 16,0 0-16,0-20 0,0 20 0,0 0 15,0 1-15,0-1 0,0 21 0,0-20 16,0-1-16,21 22 0,-21-22 0,0 21 16,0 1-16,0-1 0,0 1 15,0-1-15,0 1 0,0-1 0,-21 1 16,0-1-16,21-20 0,-22 20 0,22 1 15,-21-22-15,21 0 0,-21 1 0,21-1 16,-21 0-16,21-20 0,0 20 0,0-21 16,0 0-16,0-42 31,0 0-31,21 21 16,0-21-16,-21-22 0,0 22 0,21 0 15,1-21-15,-22 21 0,0-22 16,21 1-16,0 0 0,-21-1 0,21-20 15,-21 20-15,0-20 0</inkml:trace>
  <inkml:trace contextRef="#ctx0" brushRef="#br0" timeOffset="27767.77">5757 6689 0,'0'-43'0,"0"86"0,0-128 16,0 43-16,0 21 0,0-22 15,0 22-15,0-21 0,0 21 0,0-1 16,0 1-16,0 0 0,21 0 15,1 0-15,-22 0 0,21 21 0,0 0 16,0-22-16,0 22 0,0 0 0,1 0 16,-1 0-16,0 0 15,0 22-15,0-1 0,0 0 0,-21 0 16,22 0-16,-22 0 0,0 22 0,0-22 16,0 0-16,0 21 0,0-20 0,-22-1 15,1 21-15,0-21 0,0 0 16,0 1-16,-22-1 0,22 0 0,0-21 15,0 21-15,0 0 0,0-21 0,-1 0 16,1 21-16,0-21 0,42-21 31,0 21-15,1-21-16,-1 0 0,0 0 16,0 0-16</inkml:trace>
  <inkml:trace contextRef="#ctx0" brushRef="#br0" timeOffset="28260.38">6392 6392 0,'0'0'0,"0"-21"0,21 21 0,1-21 0,-22 0 16,21 0 0,0 0-1,-21-1-15,0 1 16,-21 21-1,0 0-15,-1 0 16,1 0-16,0 0 0,0 21 16,0-21-16,0 22 0,-1-1 0,1 0 15,0 0-15,0 0 0,21 0 0,0 1 16,-21-1-16,21 0 0,0 0 0,0 0 16,0 0-16,21 1 15,0-22 1,0 0-16,0 0 0,1 21 0,-1-21 15,0 0-15,0 0 0,0 21 0,0-21 16,1 21-16,-1-21 0,-21 21 16,21-21-16,-21 21 0,0 1 15,0-1-15,0 0 16,-21-21 0,0 21-16,-1-21 0,1 0 15,0 0-15,0 21 0,0-21 0,0 0 16,-1 0-16,1 0 0,0 0 15,0 0-15,0 0 0,21-21 47,21 0-31,0 0-16,0 21 0,0-21 16</inkml:trace>
  <inkml:trace contextRef="#ctx0" brushRef="#br0" timeOffset="28684.06">6752 6498 0,'21'-21'32,"0"21"-32,1-21 0,-1 21 15,0 0-15,0-21 16,0 21-16,0-21 0,1 21 0,-1-22 15,0 22-15,-21-21 0,21 21 0,0-21 16,0 0-16,-21 0 16,0 0-16,0-1 0,0 1 15,-21 21 1,0 0-16,0 0 0,0 0 16,0 0-16,-1 21 0,1 1 0,0-1 15,0 0-15,0 0 0,0 21 0,-1-20 16,1 20-16,21-21 0,0 21 15,-21-20-15,21-1 0,0 21 16,0-21-16,0 0 0,0 1 0,21-1 16,0 0-16,1-21 0,-1 0 15,0 21-15,0-21 0,0 0 0,0 0 16,1 0-16,-1 0 0,0 0 0,0 0 16,0 0-16,0 0 0,1-21 15,-1 21-15,-21-21 0,0 0 16,21-1-16,0 1 15</inkml:trace>
  <inkml:trace contextRef="#ctx0" brushRef="#br0" timeOffset="31027.85">9229 5694 0,'0'-21'0,"21"-22"16,-21 22-16,0 0 0,0 0 0,0 0 15,0 0-15,0-1 16,-21 22 0,-1 0-16,1 0 0,0 22 15,0-1-15,0 0 0,0 0 0,-1 21 16,1 1-16,0-1 0,0 0 0,0 1 15,21 20-15,-21-20 0,21-1 16,-22 0-16,22 1 0,-21-1 0,21 0 16,0 1-16,0-22 0,0 21 15,0-21-15,0 22 0,0-22 0,21 0 16,1 0-16,20 0 0,-21 0 0,0 1 16,0-22-16,22 0 0,-22 0 0,21 0 15,1 0-15,-22 0 0,21-22 16,0 1-16,-20 0 0,20 0 0,0 0 15,1 0-15,-1-1 0,0 1 0,-21 0 16,22-21-16,-1 21 0,-21-22 0,0 22 16,1-21-16,-1-1 0,-21 1 0,21 0 15,-21-1-15,0 1 0,0 0 16,0-1-16,-21 1 0,0 0 0,-1-1 16,1 22-16,0-21 0,0 21 15,-21 21-15,20-21 0,1 21 0,0 0 16,0 0-16,0 21 0,-22 0 0,22 0 15,0 0-15,-21 22 0,21-22 16,-1 21-16,1-21 0,0 22 0,0-1 16,0-21-16,21 21 0,0-20 0,0-1 15,0 21-15,0-21 0,0 0 0,21 1 16,-21-1-16,21-21 0,0 0 16,0 0-16,22 0 0,-22 0 0,0 0 15</inkml:trace>
  <inkml:trace contextRef="#ctx0" brushRef="#br0" timeOffset="32172.72">10054 5948 0,'0'-21'16,"0"0"-16,21-1 15,0 22-15,1 0 16,-1 0-16,0 0 0,0 0 15,0 0-15,0 0 0,1 22 16,-1-22-16,-21 21 0,21 0 16,-21 0-16,21 0 0,-21 0 0,0 1 15,0-1-15,0 21 0,0-21 16,0 0-16,0 1 0,-21-1 0,0 0 16,0 0-16,-1 0 0,1-21 0,0 21 15,0 1-15,0-1 0,0-21 16,-1 0-1,22-21 1,22-1-16,-1 1 16,0 0-16,0 0 0,0 0 0,0 0 15,1-1-15,-1 1 0,0 0 0,0-21 16,0 21-16,0-1 0,1 1 16,-22-21-16,21 42 0,-21-21 0,21 0 0,-21 42 46,0 0-46,0 0 16,0 0-16,0 0 0,0 22 0,0-22 16,-21 0-16,21 0 0,-21 0 0,21 1 15,-22-1-15,22 0 0,0 0 0,0 0 16,0 0-16,0 1 0,0-1 16,22-21-16,-1 21 15,0-21-15,0 0 0,0 0 16,22 0-16,-22 0 0,0-21 15,0 21-15,21-21 0,-20 21 0,-1-22 16,21 1-16,-21 0 0,0 0 0,1 0 16,-1 0-16,0-1 0,0 22 0,0-42 15,-21 21-15,0 0 0,0 0 16,0-1-16,0 1 0,21 21 0,-21-21 16,0 0-16,0 42 31,0 0-31,0 0 0,0 1 15,-21-1-15,21 0 0,0 0 0,0 0 16,0 0-16,0 1 0,0-1 16,0 0-16,0 0 15,0 0-15,21-21 16,1 0-16,-1 0 0,0 0 0,0 0 16,0 0-16,0 0 0,1 0 0,-1 0 15,0 0-15,21-21 0,-21 0 0,1 21 16,-1-21-16,0 0 0,0-1 0,0 22 15,-21-21-15,0 0 0,21 0 16,-21 0-16,0 0 0,0-1 0,0 1 16,0 0-16,0 0 0,0 0 15,0 42 17,0 0-32,0 0 15,0 0-15,0 1 0,0-1 0,0 0 16,0 21-16,-21-21 0,21 1 0,0 20 15,0-21-15,0 21 0,0 1 0,0-1 16,0 0-16,0 22 0,0-22 0,0 22 16,0-22-16,0 0 0,0 22 0,0-22 15,0 22-15,0-22 0,0 0 0,0 1 16,0-1-16,0 0 0,-21 1 0,21-22 16,0 0-16,-21 21 0,21-20 0,-21-22 15,21 21-15,-21-21 0,-1 0 16,1 0-16,0 0 0,0-21 0,0 21 15,0-22-15,-1 1 16,1 0-16,0 0 0,0 0 0,0 21 16,0-21-16,21-1 0,-22 1 0,1 21 15,0-21-15,0 21 0,21-21 0,-21 21 16,0-21-16,21 0 16,0-1-16,0 1 15,0 0-15,21 0 16,0 21-16</inkml:trace>
  <inkml:trace contextRef="#ctx0" brushRef="#br0" timeOffset="32900.41">11811 6054 0,'0'0'0,"0"-21"16,21-1-16,-21 1 0,0 0 15,0 0-15,21 21 0,-21-21 0,0 0 16,0-1-16,0 1 0,0 0 16,0 0-16,0 0 0,-21 21 15,0 0-15,0 0 16,0 0-16,-1 0 0,1 21 0,0 0 15,0 0-15,0 0 0,0 1 16,-1-1-16,1 0 0,0 21 0,0-21 16,21 1-16,0-1 0,-21 0 0,21 0 15,0 0-15,0 0 0,0 1 0,0-1 16,21-21 0,0 0-16,0 0 0,0 0 15,1 0-15,-1-21 0,0 21 16,21-22-16,-21 1 0,1 21 0,-1-21 0,0 0 15,0 0-15,-21 0 16,21-1-16,-21 1 0,0 0 16,0 0-16,21 21 0,-21-21 0,0 42 31,0 0-15,0 21-16,0-20 0,0-1 15,0 0-15,0 21 0,0-21 0,0 22 16,0-1-16,0 0 0,0 1 15,0-1-15,0 0 0,0 22 0,0-22 16,0 22-16,0-22 0,0 0 0,0 22 16,0-22-16,-21 1 0,21 20 0,-21-21 15,0 1-15,21-1 0,0 0 16,-21 1-16,0-22 0,21 21 0,-22 1 16,22-22-16,0 0 0,0 0 0,-21 0 15,21 0-15,-21 1 0,0-22 0,0 0 16,0 0-16,-1 0 15,1-22 1,0 1-16,21 0 0,-21 0 0,21 0 16,-21 0-16,21-1 0,0 1 15,0 0-15,0 0 0,0 0 0,0 0 16,0-1-16,0 1 0,0 0 0,0 0 16,21 0-16,0 0 0,0-22 0</inkml:trace>
  <inkml:trace contextRef="#ctx0" brushRef="#br0" timeOffset="33284.65">12213 6054 0,'0'-21'31,"21"-1"-16,-21 1-15,21 21 16,1-21-16,-1 21 0,0-21 0,0 21 16,0-21-16,0 0 0,-21-1 0,22 22 15,-22-21-15,21 0 0,-21 0 16,0 0-16,0 0 16,-21 21-1,-1 0-15,1 0 0,0 21 16,0 0-16,0 0 0,0 0 0,21 0 15,-22 1-15,22-1 0,-21 0 0,21 21 16,-21-21-16,21 1 0,0-1 16,0 0-16,0 0 0,0 0 0,0 0 15,0 1-15,21-22 16,0 0-16,1 21 0,-1-21 0,0 0 16,0 0-16,0 0 0,0 0 15,1 0-15,-1 0 0</inkml:trace>
  <inkml:trace contextRef="#ctx0" brushRef="#br0" timeOffset="33756.37">12700 5927 0,'0'0'0,"0"-21"0,0-43 15,0 43 1,0 42 15,0 0-31,0 0 0,0 1 0,0-1 16,0 0-16,0 0 0,0 0 0,0 0 15,0 1-15,-21-1 0,21 0 0,0 0 16,-21 0-16,21 0 0,0 1 16,0-1-1,-22-21-15,1 0 32,21-21-32,0-1 0,0 1 15,0 0-15,0 0 0,0 0 0,0 0 16,0-1-16,0 1 0,0 0 0,0 0 15,21-21-15,1 20 0,-1 1 16,0 0-16,0 0 0,0 0 0,22 0 16,-22 21-16,0 0 0,0 0 15,0 0-15,22 0 0,-22 0 0,0 21 16,0-21-16,0 21 0,-21 0 0,0 0 16,21 0-16,-21 22 0,0-22 0,0 0 15,0 0-15,0 0 0,0 1 0,0-1 16,0 0-16,-21 0 0,0 0 0,0 0 15,0 1-15,21-1 16,-21-21-16,-1 0 16,44 0 15,-1 0-31,0 0 0</inkml:trace>
  <inkml:trace contextRef="#ctx0" brushRef="#br0" timeOffset="34009.79">13462 6054 0,'21'0'15,"0"0"-15,-21 21 16,21 0-16,-21 0 16,0 0-16,0 1 15,0-1-15,0 0 0,0 0 16,-21 0-16,21 0 0,-21 1 15,0-22-15,21 21 0,-21 0 0,0 0 16,-1 0-16,1-21 0,0 21 0,0 1 16,0-22-16,0 21 0,-1-21 0,1 0 15,0 0-15,0 0 0</inkml:trace>
  <inkml:trace contextRef="#ctx0" brushRef="#br0" timeOffset="34648.55">14965 5800 0,'0'0'0,"0"-21"0,21-1 0,-21 1 0,0 0 15,0 42 17,0 0-32,0 1 0,0 20 15,0-21-15,0 21 0,0 1 0,0-1 16,0 22-16,0-22 0,0 0 0,0 1 16,0 20-16,0-21 0,0 22 0,0-22 15,0 22-15,0-22 0,0 22 0,0-22 16,0 21-16,0-20 0,0-1 0,0 0 15,0 1-15,0-22 0,0 21 16,0-21-16,0 1 0,0-1 0,0 0 16,0 0-16,0 0 0,0-42 31,0 0-31,0 0 16,0-22-16,0 22 0</inkml:trace>
  <inkml:trace contextRef="#ctx0" brushRef="#br0" timeOffset="34994.12">14732 6181 0,'0'0'0,"-42"-43"0,20 22 0,1-21 0,0 21 15,-21-22-15,42 22 16,0 0-16,-21-21 0,21 21 0,0-1 16,0-20-16,0 21 0,21-21 0,0 20 15,0 1-15,21 0 0,-20 0 0,20 0 16,0 21-16,1 0 0,-1 0 0,0 0 15,1 0-15,20 0 0,-21 0 0,22 21 16,-22 0-16,22 0 0,-22 0 16,0 1-16,-20-1 0,20 0 0,-21 21 15,-21-21-15,0 1 0,0-1 0,0 0 16,-21 21-16,0-21 0,0 1 0,-22-1 16,1 0-16,0-21 0,-1 21 0,1 0 15,21-21-15,-22 21 0,1 1 16,21-22-16,0 0 0,0 0 0,-1 0 15,44-22 17,-1 22-32,0-21 0,0 0 15,0 0-15,22 0 0,-22 0 0</inkml:trace>
  <inkml:trace contextRef="#ctx0" brushRef="#br0" timeOffset="35483.85">15600 5461 0,'0'0'0,"0"-42"0,0 21 0,21-1 0,-21 1 16,21 21-16,-21-21 0,0 42 31,0 0-15,0 1-16,0-1 0,0 21 0,0 0 16,0 1-16,0-1 0,0 0 0,0 1 15,0-1-15,0-21 0,0 22 0,0-1 16,0-21-16,-21 21 0,21-20 15,-21-1-15,21 21 0,0-21 16,0 0-16,-21-21 0,21 22 16,-22-22-16,22-22 31,0 1-31,0 0 16,0 0-16,0 0 0,0-22 0,0 22 15,22-21-15,-1 21 0,0-22 16,0 22-16,-21-21 0,21 21 0,0 0 15,1-1-15,-1 1 0,0 21 0,0 0 16,0 0-16,0 0 0,1 21 16,-1 1-16,-21-1 0,0 0 0,21 0 15,-21 0-15,21 0 0,-21 1 0,0 20 16,0-21-16,0 0 0,0 0 16,0 1-16,0-1 0,0 0 15,-21 0-15,21 0 0,-21-21 16,21 21-16,-21-21 0,21 22 15,-22-22-15,22-22 32,22 1-32,-1 0 0,-21 0 15,21 21-15</inkml:trace>
  <inkml:trace contextRef="#ctx0" brushRef="#br0" timeOffset="35900.12">16235 5630 0,'0'-21'15,"-21"21"17,-1 0-32,1 21 0,21 1 15,-21-1-15,0 0 0,21 0 0,-21 0 16,21 22-16,0-22 0,0 0 0,0 0 16,0 0-16,0 0 0,0 1 15,0-1-15,0 0 0,21 0 0,0-21 16,0 21-16,0-21 0,1 0 15,-1 0-15,0 0 0,0 0 0,0 0 16,22 0-16,-22 0 0,0 0 0,0-21 16,0 21-16,0-21 0,1 0 15,-1 0-15,0-1 0,0 1 0,-21 0 16,0 0-16,21-21 0,-21 20 16,0-20-16,0 21 0,0-21 0,0 20 15,0 1-15,-21 0 0,0 0 0,0 0 16,0 21-16,-1 0 0,1 0 15,0 0-15,0 0 0,0 0 0,0 21 16,-1 0-16,1-21 0,0 21 0,0 0 16,21 1-16,0-1 15,0 0-15,0 0 0,21 0 16,0-21 0,22 0-16,-22 0 0,0 0 15</inkml:trace>
  <inkml:trace contextRef="#ctx0" brushRef="#br0" timeOffset="36179.97">16891 5355 0,'0'0'15,"0"-21"-15,0-64 16,0 64-16,0 0 0,0 0 16,-21 42-1,21 0-15,-21 0 16,21 22-16,0-22 0,-22 21 15,22-21-15,-21 22 0,21-1 0,0 0 16,0 1-16,-21-22 0,21 21 0,0 1 16,0-1-16,-21-21 0,21 0 0,0 22 15,0-22-15,0 0 0,0 0 16,0 0-16,0 0 0,0 1 16,21-22-1,0 0-15,0 0 16,1 0-16,-1-22 0</inkml:trace>
  <inkml:trace contextRef="#ctx0" brushRef="#br0" timeOffset="36549.03">17166 5609 0,'0'21'31,"0"1"-31,-21-22 0,0 21 0,21 0 16,-21 0-16,21 0 0,0 0 0,0 1 15,0-1-15,0 0 0,0 0 16,0 0-16,21-21 0,0 0 16,0 0-16,0 0 0,0 0 15,1 0-15,-1 0 0,0 0 0,0 0 16,0-21-16,0 21 0,22-21 16,-22 0-16,0 0 0,0-1 15,-21 1-15,21-21 0,-21 21 16,0 0-16,0-1 0,0-20 0,0 21 15,0 0-15,-21 21 0,0-21 0,0-1 16,0 22-16,0 0 0,-1 0 0,1 0 16,0 0-16,0 0 0,0 22 0,0-22 15,-1 21-15,1 0 0,21 0 16,-21 0-16,0 0 16,21 1-16,21-22 31</inkml:trace>
  <inkml:trace contextRef="#ctx0" brushRef="#br0" timeOffset="36807.87">16954 5355 0,'-21'0'16,"42"0"-16,-42-21 0,21 0 15,21 0 1,1 21-16,-1 0 0,0 0 16,0-21-16,0 21 0,22 0 15,-22 0-15,0 0 0,21 0 0,-21 0 16,1 0-16,-1 0 0,0 0 16,0 0-16,-21 21 15,0 0 1,0 0-1</inkml:trace>
  <inkml:trace contextRef="#ctx0" brushRef="#br0" timeOffset="37083.75">17992 5821 0,'0'0'0,"21"0"0,-21 21 16,0 0-1,0 0-15,0 1 0,0-1 16,0 0-16,0 0 0,0 0 16,-21 0-16,-1 1 0,22-1 0,-21-21 15,0 21-15,0 0 0,0-21 16,21 21-16,-21-21 0,-1 21 0,1-21 15,0 0-15,0 0 0,0 0 16,0 0-16</inkml:trace>
  <inkml:trace contextRef="#ctx0" brushRef="#br0" timeOffset="37905.79">19177 5207 0,'0'0'0,"21"-21"16,-21 0-1,21 21-15,-21-21 0,21 21 16,-21-22-16,0 1 0,22 0 16,-22 42 15,0 0-15,0 1-16,0 20 0,0-21 0,0 0 15,0 22-15,0-1 0,0-21 0,0 21 16,-22-20-16,22-1 0,0 21 0,0-21 15,0 0-15,0 1 0,0-1 0,0 0 16,0 0-16,0 0 0,0 0 16,0 1-1,-21-22 1,0-22 0,0 22-1</inkml:trace>
  <inkml:trace contextRef="#ctx0" brushRef="#br0" timeOffset="38176.57">19029 5673 0,'0'0'15,"-21"21"-15,-1 21 16,22-21-16,0 1 0,0-1 0,0 0 16,22-21-16,-22 21 0,21-21 15,0 0-15,21 0 0,-21 0 16,1 0-16,20 0 0,-21 0 0,21 0 15,-20 0-15,20 0 0,0 0 16,-21 0-16,22-21 0,-22 21 0,21-21 16,-21 21-16,1-21 0,-1 21 0,0-22 15,-21 1-15,21 21 0,-21-21 16,0 0-16,0 0 0,0 0 16,0-1-16,0 1 0,0 0 15,-21 21-15,0-21 0,21 0 0,-21 0 16,-1-1-16,1 1 0</inkml:trace>
  <inkml:trace contextRef="#ctx0" brushRef="#br0" timeOffset="38388.44">19113 5249 0,'0'0'0,"-21"-21"16,21 0-16,0 0 16,21 21-1,1 0-15,-22-21 0,21 21 0,0-21 16,0 21-16,0 0 0,22 0 0,-22-22 15,0 22-15,21 0 0,-21 0 0,1 0 16,20 0-16,-21 0 0,0 0 0,0 0 16,1 0-16,-1 0 15,0 0-15,0 0 16,0 0-16,0 0 0,1 0 16</inkml:trace>
  <inkml:trace contextRef="#ctx0" brushRef="#br0" timeOffset="38652.29">20024 5165 0,'0'21'47,"0"0"-47,0 0 15,0 0-15,0 1 0,0 20 16,0-21-16,0 21 0,0-20 0,0 20 15,0 0-15,0-21 0,0 22 0,0-22 0,0 21 16,0-21-16,0 1 16,0 20-16,0-21 0,0 0 0,0 0 15,0 1-15,0-1 16,21-21 0</inkml:trace>
  <inkml:trace contextRef="#ctx0" brushRef="#br0" timeOffset="39412.1">19918 5249 0,'0'-21'16,"0"0"0,21 21-1,-21-21-15,21 21 0,-21-21 16,21 21-16,0-21 15,1 21-15,-1-22 0,0 22 16,0 0-16,0 0 0,0 0 0,1 0 16,-1 0-16,0 0 0,0 0 15,0 0-15,0 22 0,1-1 0,-1 0 16,0 0-16,21 0 0,-42 22 16,21-22-16,1 21 0,-1 0 0,-21-20 15,0 20-15,0 0 0,0-21 0,0 22 16,0-22-16,0 21 0,-21-21 0,-22 1 15,22-1-15,0 0 0,0 0 0,0 0 16,-1 0-16,1 1 0,-21-22 0,21 21 16,0-21-16,-22 0 0,22 21 0,0-21 15,0 0-15,0 0 0,-1 0 16,22-21 15,22 0-31,-1-1 0</inkml:trace>
  <inkml:trace contextRef="#ctx0" brushRef="#br0" timeOffset="39735.91">20828 5144 0,'0'0'0,"0"21"31,-21 0-31,0 0 0,-1 21 15,22-20-15,-21-1 0,0 21 0,21 0 16,0-20-16,-21 20 0,0-21 0,21 21 16,0 1-16,-21-22 0,21 0 15,0 21-15,0-20 0,0-1 0,0 0 16,0 0-16,21 0 0,0 0 16,0-21-16,0 0 0,0 0 15,1 0-15,-1 0 0,0 0 0,0 0 16,0 0-16,0 0 0,1-21 15,-1 21-15,-21-21 0,0 0 16,21 21-16,-21-21 0,0 0 16,0-1-16,0 1 15,0 0-15</inkml:trace>
  <inkml:trace contextRef="#ctx0" brushRef="#br0" timeOffset="39924.8">20743 5525 0,'0'0'15,"21"0"1,1 0-16,-1 0 16,0-22-16,0 22 0,0 0 15,0 0-15,1-21 0,-1 21 0,0 0 16,0-21-16,0 21 0,0-21 0,1 0 16,-1 0-1,-21-1-15,0 1 0,0 0 16,0 0-16</inkml:trace>
  <inkml:trace contextRef="#ctx0" brushRef="#br0" timeOffset="40103.75">20891 5186 0,'0'0'0,"-21"0"0,0 0 16,21-21 15,21 21-31,0 0 16,1 0-16,-1 0 15,0-21-15,0 21 0,0 0 16,0 0-16,1-22 0,-1 22 0,0 0 16,0-21-16,0 21 0,0 0 15</inkml:trace>
  <inkml:trace contextRef="#ctx0" brushRef="#br0" timeOffset="40416.57">21717 5059 0,'0'0'0,"0"-21"16,0 0 0,0 42-1,0 0-15,0 0 16,0 0-16,0 22 0,0-22 0,0 21 15,0 0-15,0-20 0,0 20 16,0 0-16,-21 1 0,21-22 0,0 21 16,0-21-16,-21 22 0,21-22 0,0 0 15,0 0-15,0 0 0,0 0 0,0 1 16,0-1-16,21-21 31,0-21-15</inkml:trace>
  <inkml:trace contextRef="#ctx0" brushRef="#br0" timeOffset="40920.28">22267 5186 0,'0'0'0,"0"-21"0,0-43 15,0 43-15,0 0 16,-21 0-16,0 21 15,0 0-15,0 0 0,-1 0 16,1 0-16,0 21 16,0 0-16,0 0 0,21 0 0,-21 1 15,-1-1-15,1 0 0,21 21 0,0-21 16,-21 1-16,21-1 0,-21 0 0,21 0 16,0 0-16,0 0 0,0 1 15,21-22 1,0 0-16,0 0 15,1 0-15,-1 0 0,0-22 16,0 1-16,0 21 0,-21-21 16,21 0-16,1 0 0,-22 0 0,0-1 15,0 1-15,21 21 0,-21-21 16,0 0-16,0 42 31,0 0-15,0 0-16,0 1 0,0 20 0,0-21 15,-21 0-15,21 0 0,0 1 0,0-1 16,0 0-16,0 0 0,0 0 0,0 0 16,0 1-16,0-1 0,-22-21 0,22 21 15,0 0-15,0-42 63</inkml:trace>
  <inkml:trace contextRef="#ctx0" brushRef="#br0" timeOffset="41431.98">22860 5249 0,'0'0'0,"0"-21"16,0 0-16,0 0 0,0 0 15,0 0-15,0-1 16,21 22 0,0-21-16,0 21 0,1 0 15,-1 0-15,0 0 16,0 0-16,0 0 0,0 0 0,-21 21 15,22-21-15,-22 22 0,21-1 16,-21 0-16,0 0 0,0 0 16,0 0-16,0 1 0,-21 20 0,-1-21 15,22 0-15,-21 0 0,0 1 16,0-22-16,-21 21 0,20 0 0,1 0 16,0-21-16,0 21 0,0-21 0,0 21 15,-1-21 1,44 0 15,-1 0-31,0 0 16,0 0-16,0 0 0,0 0 15,1 0-15,-1-21 0,0 21 16,0 0-16,0-21 16,0 21-16,1 0 0,-1-21 15,0 21-15,-21-21 0,21 21 0,0 0 16,-21-21-16,21 21 15</inkml:trace>
  <inkml:trace contextRef="#ctx0" brushRef="#br0" timeOffset="41880.03">23622 5080 0,'0'0'0,"0"-21"15,0 0-15,-21 21 0,0 0 16,-1 0-16,1 21 16,0 0-16,21 0 0,-21 0 15,0 1-15,21-1 0,-21 21 0,-1-21 16,22 0-16,0 1 0,-21 20 16,21-21-16,-21 0 0,21 0 0,0 1 15,0-1-15,0 0 0,0 0 0,0 0 16,21 0-1,0-21-15,1 0 0,-1 0 16,0 0-16,0 0 0,0 0 0,0 0 16,1-21-16,-1 21 0,0-21 15,0 0-15,-21 0 0,21 21 16,0-43-16,1 22 0,-1 0 0,0 0 16,-21-21-16,0 20 0,0-20 0,0 21 15,0-21-15,0 20 0,0 1 0,0 0 16,-21 0-16,21 0 0,-21 21 0,-1 0 15,1-21-15,-21 21 0,21 0 16,0 0-16,-1 0 0,1 0 0,0 21 16,0 0-16,0-21 0,21 21 0,-21 0 15,-1 0-15,22 1 0,-21-22 16,21 21-16</inkml:trace>
  <inkml:trace contextRef="#ctx0" brushRef="#br0" timeOffset="42428.01">22479 5419 0,'21'0'15,"0"0"1,0 0-16,1 0 16,-1 0-16,0 0 0,0 0 15,0 0-15,0 0 16,1 0-16,-44 0 31,1 0-15,0 0-16,0 0 0,0 0 0,0 0 15,-1 0-15,1 21 0,0-21 16,21 21 0,21-21-1,0 0-15,1 0 0,-1 0 16,0 0-16,21 0 0,-21 0 16,1 0-16,-1 0 0,0 0 0,0 0 15,0 0-15,0 0 0,-21-21 16</inkml:trace>
  <inkml:trace contextRef="#ctx0" brushRef="#br0" timeOffset="46412.59">1312 8805 0,'-21'0'15,"0"0"1,0 0-16,0 0 0,-1 0 16,1 0-1,0 0 1,21-21-16,0 0 16,0 0-16,21 21 15,0-21-15,1 21 0,-1-21 0,0-1 16,21 22-16,-21 0 0,22-21 15,-22 21-15,21 0 0,1 0 0,-22 0 16,0 0-16,21 0 0,-21 21 16,1 1-16,-1-1 0,0 0 0,0 0 15,-21 0-15,0 22 0,0-22 0,0 21 16,0-21-16,-42 22 0,21-22 16,-22 21-16,22-21 0,-21 22 0,-1-22 15,1 0-15,21 21 0,-21-21 16,-1-21-16,22 22 0,0-1 15,-21-21-15,20 0 0,1 0 0,0 0 16,21-21 15,0-1-31,0 1 0,0 0 16,21 0-16,0 21 0,1-21 16,-1 0-16,0 21 0,21 0 0,-21-22 15,22 22-15,-22 0 0,21 0 16,-21 0-16,22 0 0,-1 0 0,-21 0 15,22 22-15,-22-1 0,21 0 0,-21 0 16,0 0-16,1 0 0,-1 1 16,0-1-16,-21 0 0,21 0 0,-21 21 15,0-20-15,0-1 0,-21 21 16,0-21-16,0 0 0,-22 22 16,1-22-16,0 21 0,-1-21 0,1 1 15,0-1-15,-1 0 0,1 0 0,0-21 16,-1 21-16,1-21 0,21 0 15,-22 0-15,22 0 0,-21 0 0,21 0 16,0 0-16,-1 0 0,1 0 0,0-21 16,21 0-16,-21 21 0,21-21 15,-21 21-15,21-21 0,0-1 16,0 1-16,0 0 16,0 0-1</inkml:trace>
  <inkml:trace contextRef="#ctx0" brushRef="#br0" timeOffset="46756.4">2201 9229 0,'0'-21'47,"-21"21"-31,21-22-16,-21 22 15,21-21-15,-21 21 0,21 21 78</inkml:trace>
  <inkml:trace contextRef="#ctx0" brushRef="#br0" timeOffset="47760.43">4106 8678 0,'0'0'0,"0"22"0,0-1 16,0 0 0,0 0-16,21-21 15,1 0-15,-1 0 16,0-21-16,21 21 15,-21-21-15,1 0 0,20 21 0,0-22 16,-21 1-16,22 0 0,-22 21 0,21-21 16,-21 0-16,1 0 0,-1-1 0,0 22 15,-21-21-15,0 0 0,0 0 16,0 0-16,-21 21 0,0 0 16,-1-21-16,-20 21 0,21 0 15,-21 0-15,20 0 0,-20 0 0,0 0 16,-1 21-16,22 0 0,-21-21 0,0 21 15,20 0-15,-20 0 0,21 1 16,0-1-16,0 21 0,21-21 0,0 0 16,0 22-16,0-22 0,0 0 0,21 0 15,0 22-15,21-22 0,-21 0 16,22 0-16,-1 21 0,0-20 0,1-1 16,20 0-16,-20 0 0,20 0 0,-21 0 15,1 22-15,-1-22 0,0 0 0,1 0 16,-22 0-16,0 1 0,-21-1 0,0 21 15,0-21-15,-42 0 16,21 1-16,-22-1 0,-20 21 0,-1-21 16,1 0-16,-1 1 0,1-1 0,20-21 15,-20 21-15,-1 0 0,1-21 0,-1 0 16,22 0-16,-21 0 0,20 0 0,1 0 16,0-21-16,-1 0 0,22 0 15,0 21-15,0-43 0,0 22 0,-1 0 16,22-21-16,-21 20 0,21-20 0,0 21 15,0-21-15,0-1 0,0 1 0,0 21 16,21-22-16,1 22 0,-22-21 16,21 21-16,0 0 0,0 21 0,0 0 15,0-22-15,1 22 0,-1 0 16,0 0-16,21 0 0,-21 22 0,22-22 16</inkml:trace>
  <inkml:trace contextRef="#ctx0" brushRef="#br0" timeOffset="48180.72">4911 9250 0,'21'0'0,"0"0"16,0-21-1,0 0 1,0-1-16,1 1 0,-22 0 15,21 0-15,-21 0 0,0 0 0,21-1 16,-21 1-16,0 0 0,0 0 0,0 0 16,0 0-16,0-1 15,0 1-15,-21 21 0,0 0 16,-1 0-16,1 0 0,0 21 16,0 1-16,0 20 0,0-21 0,-1 21 15,1-20-15,21 20 0,0 0 16,0-21-16,0 22 0,0-1 0,0-21 15,0 22-15,0-22 0,0 0 16,0 0-16,0 0 0,21 0 0,1 1 16,-1-22-16,0 0 0,0 21 0,0-21 15,0 0-15,1 0 0,-1 0 16,0 0-16,0 0 0,0-21 16,-21-1-16,21 22 0,1-21 0,-1 0 15,0 0-15,0 0 0,0 0 0,0-1 16,1-20-16,-1 21 0,0-21 0</inkml:trace>
  <inkml:trace contextRef="#ctx0" brushRef="#br0" timeOffset="48451.91">5567 8594 0,'0'0'0,"21"-43"16,-21 1-16,0-64 16,0 85-16,0 0 0,0 0 0,-21 21 31,0 42-31,-1-21 15,22 0-15,-21 22 0,21-1 0,-21 0 16,21 1-16,-21 20 0,21 1 0,0-22 16,0 22-16,0-1 0,-21-21 0,21 22 15,0-22-15,0 1 0,-21-1 0,21 0 16,0 1-16,0-22 0,0 0 16,0 21-16,0-21 0,0 1 15,0-1-15,0 0 0,21-21 16,0 0-16,0 0 15,0 0-15,0-21 0,1 0 16,-1-1-16</inkml:trace>
  <inkml:trace contextRef="#ctx0" brushRef="#br0" timeOffset="49328.11">5800 9059 0,'0'22'16,"0"-1"-16,21-21 15,-21 21-15,21-21 16,0 0-16,0 0 16,0 0-16,1 0 0,-1 0 15,0-21-15,0 0 0,21 21 0,-20-22 16,-1 1-16,0 21 0,0-21 0,0 0 16,-21 0-16,0 0 0,0-1 15,0 1-15,0 0 0,0 0 16,0 0-16,-21 21 15,0-21-15,0 21 0,0 0 0,-1 0 16,1 0-16,0 21 0,0 0 0,0 0 16,0 0-16,21 0 0,-22 22 15,1-22-15,21 0 0,-21 21 0,21-20 16,0 20-16,0-21 0,0 0 16,0 0-16,0 1 0,0-1 0,21 0 15,0 0-15,1-21 0,-1 21 0,21-21 16,-21 0-16,22 0 0,-1 0 0,-21 0 15,21 0-15,1 0 0,-1 0 0,0-21 16,-20 0-16,20 21 0,0-21 0,1 0 16,-22-1-16,0 1 0,21-21 15,-21 21-15,1 0 0,-1-1 0,0-20 16,0 21-16,-21-21 0,0 20 0,21 1 16,-21-21-16,0 21 0,0 0 15,0-1-15,0 44 31,0-1-31,0 0 0,-21 0 0,21 0 16,0 22-16,0-22 0,-21 0 16,21 0-16,0 21 0,-21-20 0,21-1 15,0 0-15,0 0 0,-21 0 0,21 0 16,0 1-16,0-1 0,0 0 0,0 0 16,0-42 30,0 0-30,0 0-16,0-1 0,0 1 16,0 0-16,21-21 0,-21 21 0,21-1 15,0-20-15,-21 0 0,21 21 0,0-22 16,1 1-16,20 21 0,-21 0 0,0-1 16,22 1-16,-22 0 0,21 21 15,-21 0-15,0 0 0,22 0 0,-22 21 16,0 0-16,0 1 0,0-1 0,1 0 15,-22 0-15,0 21 0,21-20 0,-21-1 16,21 0-16,-21 21 0,0-21 0,0 1 16,0-1-16,0 0 0,0 0 15,0 0-15,0 0 16,0-42 31,0 0-32,0 0-15,21 0 0,0 0 16,0-1-16</inkml:trace>
  <inkml:trace contextRef="#ctx0" brushRef="#br0" timeOffset="49563.97">7366 8721 0,'0'0'0,"21"0"15,-21 21 1,0 0-1,0 0-15,0 0 0,0 22 0,0-22 16,0 0-16,-21 0 0,21 22 0,-21-22 16,21 0-16,0 0 0,0 0 0,0 0 15,0 1-15,0-1 0,0 0 16,0 0-16,0-42 47,21 21-47,-21-21 15,0 0-15,21-1 0</inkml:trace>
  <inkml:trace contextRef="#ctx0" brushRef="#br0" timeOffset="49892.79">7366 8488 0,'0'21'0,"0"0"15,0 0 1,21-21 15,-21-21-31,21 21 0,-21-21 16,0 0-16,0 0 16,0 0-16,0-1 0,0 1 15,-21 21-15,0-21 16,0 21-16,0 0 0,-1 0 15,1 0-15,0 21 0,0 0 16,21 1-16,0-1 16,0 0-16,0 0 0,0 0 0,0 0 15,0 1-15,0-1 0,0 0 0,0 0 16,21 0-16,-21 0 0,21-21 0,0 22 16,1-1-16</inkml:trace>
  <inkml:trace contextRef="#ctx0" brushRef="#br0" timeOffset="50305.55">7705 8657 0,'0'-21'16,"0"42"15,-22-21-31,22 21 0,-21 1 0,21-1 16,0 0-16,0 0 0,0 0 0,0 0 15,0 1-15,0 20 0,0-21 16,0 0-16,0 0 0,0 1 0,0-1 16,0 0-16,0 0 0,21-21 15,1 0-15,-22 21 0,21-21 16,0 0-16,0 0 0,0 0 0,0 0 16,1 0-16,-1 0 0,0-21 15,0 21-15,0-21 0,-21 0 0,0 0 16,21 21-16,1-22 0,-22-20 0,0 21 15,0 0-15,0-22 0,21 22 0,-21 0 16,0-21-16,0 21 0,0-1 16,0 1-16,21 0 0,-21 0 15,0 42 32,0 0-47,21-21 16,0 0-16,0 0 0</inkml:trace>
  <inkml:trace contextRef="#ctx0" brushRef="#br0" timeOffset="50992.17">8297 8615 0,'0'21'31,"0"0"-31,0 0 15,0 1-15,0-1 0,-21 0 0,21 0 16,0 0-16,0 0 0,0 1 16,0-1-16,0 0 0,0 0 0,0 0 15,0 0-15,0 1 0,0-1 0,0 0 16,0 0-16,-21-42 47,21 0-47,0 0 15,0-1 1,0 1-16,0 0 0,0-21 0,0 21 16,0-1-16,21-20 0,-21 21 0,21-21 15,0 20-15,1 1 0,-1-21 0,0 21 16,0 0-16,0 21 0,0-22 0,22 22 16,-22 0-16,0 0 0,0 0 0,0 0 15,1 0-15,-1 22 0,0-22 0,0 21 16,-21 0-16,0 0 0,21 0 15,-21 0-15,0 1 0,0-1 0,0 0 16,0 21-16,0-21 0,0 1 16,0-1-16,0 0 0,0 0 0,0 0 15,0 0-15,-21 1 16,21-44 15,0 1-31,0 0 16,0 0-16,21-21 15,-21 20-15,21 1 0,1 0 0,-1-21 16,21 21-16,-21-22 0,0 22 0,22 0 16,-22-21-16,21 20 0,-21 1 0,22 21 15,-22 0-15,21 0 0,-21 0 0,1 0 16,-1 0-16,0 0 0,-21 21 16,0 1-16,0-1 0,0 0 0,0 0 0,0 0 15,0 0-15,0 1 16,0-1-16,0 0 0,0 0 0,0 0 15,0 0-15,0 1 0,0-1 0,0 0 16,0 0-16,21-21 31,0 0-31</inkml:trace>
  <inkml:trace contextRef="#ctx0" brushRef="#br0" timeOffset="51755.94">10562 8107 0,'21'0'15,"64"-64"1,-64 43-16,0 0 0,22 0 0,-22 0 0,0 0 16,0-1-16,0 1 0,0 0 15,-21 0-15,0 0 0,0 0 16,0-1-16,-21 22 15,0 0-15,-21-21 0,21 21 0,-22 0 16,1 0-16,0 0 0,-1 21 0,1 1 16,0-1-16,-1 0 0,1 21 0,0-21 15,20 22-15,1-1 0,0 0 0,21 1 16,0-1-16,0 0 0,0-20 0,21 20 16,0-21-16,1 21 0,-1-20 0,21-1 15,-21 21-15,22-21 0,-1 0 16,0 1-16,1-1 0,-22 0 15,21 0-15,0 0 0,-20 0 0,20 1 16,-21-1-16,0 0 0,-21 0 16,0 0-16,0 0 0,-21 1 15,0-1-15,-21-21 0,20 21 0,-20-21 16,0 0-16,-22 21 0,22-21 0,0 0 16,-22 0-16,22 0 0,-1 0 0,22 0 15,-21 0-15,21 0 0,0 0 0,-1 0 16,1 0-16,21-21 0,-21 21 0,21-21 15,0 0-15,0-1 16,0 1-16,21 21 16,0-21-16,1 21 0,-1 0 15,0-21-15,0 21 0,0-21 0,0 21 16,22 0-16,-22-21 0,21 21 0</inkml:trace>
  <inkml:trace contextRef="#ctx0" brushRef="#br0" timeOffset="52072.33">11197 8446 0,'0'0'0,"0"-22"0,0 1 0,0 0 16,0 0-16,0 0 0,21 21 16,-21-21-16,0-1 0,0 1 15,0 42 16,0 1-31,-21-1 0,0 0 16,21 0-16,-21 0 0,21 22 0,0-22 16,-21 0-16,21 21 0,0-21 0,0 1 15,0-1-15,0 0 0,0 0 0,0 0 16,0 0-16,0 1 0,21-22 16,0 21-16,0-21 0,21 21 15,-20-21-15,-1 0 0,0 0 0,0 0 16,0 0-16,0 0 0,1 0 0,-1-21 15,0 0-15,0 21 0,0-22 16</inkml:trace>
  <inkml:trace contextRef="#ctx0" brushRef="#br0" timeOffset="52475.1">11684 8361 0,'0'0'0,"0"-21"16,0 0-16,21 21 15,0 0-15,0 0 16,1 0-16,-1 0 16,-21 21-16,21-21 0,-21 21 0,21 0 0,0 0 15,-21 0-15,21 1 0,-21-1 0,22 0 16,-22 0-16,0 0 0,0 0 16,0 1-16,0-1 0,0 0 0,0 0 15,0 0-15,-22-21 31,1 0-15,21-21-16,0 0 16,0 0-16,0 0 15,0-1-15,0 1 0,0 0 0,21 0 16,1 0-16,-22-22 0,21 22 16,0 0-16,0-21 0,0 21 0,-21-1 15,21 1-15,1 0 0,-1 0 0,0 0 16,0 0-16,0 21 0,0 0 0,1 0 15,-1 0-15,0 0 16,0 0-16,-21 21 0,0 0 16,21-21-16</inkml:trace>
  <inkml:trace contextRef="#ctx0" brushRef="#br0" timeOffset="52739.75">12425 8255 0,'0'-21'16,"0"0"-16,0 42 31,0 0-15,0 0-16,0 0 0,0 1 0,0-1 16,0 0-16,0 21 0,21-21 0,-21 1 15,0-1-15,21 0 0,-21 0 0,0 0 16,0 0-16,21 1 0,0-1 15,-21 0 1,22-21 0,-1 0-1,0 0-15,0-21 0</inkml:trace>
  <inkml:trace contextRef="#ctx0" brushRef="#br0" timeOffset="52992.61">12954 8192 0,'0'0'0,"0"-22"0,0 1 16,0 0-16,0 0 0,-21 21 31,0 0-31,-1 21 0,1 0 0,0 0 16,0 1-16,0-1 0,0 0 0,-1 21 16,1-21-16,0 22 0,21-22 15,-21 0-15,0 21 0,0-20 0,-1-1 16,22 0-16,-21 0 0,21 0 0,-21 0 15,0 1-15,21-1 0,0 0 16,-21-21-16,21 21 0,21-21 31,0 0-31,0 0 0</inkml:trace>
  <inkml:trace contextRef="#ctx0" brushRef="#br0" timeOffset="53376.65">13081 8361 0,'0'0'0,"21"0"0,0 0 31,0 0-15,1 0 0,-1 0-16,0 0 0,0-21 15,0 21-15,0 0 0,1-21 16,-22-1-16,21 1 15,-21 0-15,0 0 16,0 0 0,-21 21-1,-1 0-15,1 21 16,0-21-16,21 21 0,-21 0 0,0 0 16,0 1-16,-1-1 0,1 0 0,0 0 15,21 0-15,-21 0 0,21 1 0,-21-1 16,21 0-16,-21-21 0,21 21 0,0 0 15,0 0-15,0 1 16,21-22 0,0 0-16,0 0 0,0 0 15,0 0-15,22-22 0,-22 22 16,0-21-16</inkml:trace>
  <inkml:trace contextRef="#ctx0" brushRef="#br0" timeOffset="53844.4">13737 8149 0,'-21'-21'16,"0"21"-16,42 0 31,0 0-15,-21 21-16,21 0 0,-21 1 15,0-1-15,21 0 0,-21 0 16,0 0-16,0 0 0,0 1 0,0 20 16,0-21-16,0 0 0,0 0 0,0 1 15,0-1-15,-21 0 0,21 0 16,-21 0-16,21 0 0,-21-21 16,0 22-16,0-22 15,-1 0-15,1 0 16,0 0-16,21-22 15,0 1-15,0 0 16,0 0-16,0 0 0,21 0 16,0-1-16,1-20 0,-1 21 0,0-21 15,0 20-15,0 1 0,0-21 16,22 21-16,-22 0 0,0-22 0,0 22 16,0 0-16,1 21 0,-1-21 0,0 21 15,0 0-15,0 0 16,0 0-1,1 0 1,-22 21 0</inkml:trace>
  <inkml:trace contextRef="#ctx0" brushRef="#br0" timeOffset="55159.67">1460 10986 0,'0'-22'16,"0"44"-16,0-65 0,0 22 15,0 42 16,0 0-15,0 22-16,0-22 0,0 21 16,0-21-16,0 22 15,0-1-15,0 0 0,0 1 0,0-1 16,-21 0-16,0 1 0,0-1 0,21-21 16,-21 22-16,0-22 0,21 0 15,0 0-15,0 0 0,-22-21 16,22-21 15,0 0-31,22 21 16,-22-21-16,21 21 0,0 0 0,0-21 15,0-1-15,0 22 0,1 0 16,-1 0-16,0 0 0,0 0 0,21 0 16,-20-21-16,-1 21 0,0 0 15,0-21-15,0 21 0,0 0 16,1-21-16,-1 21 15,0-21-15,-21 0 16,0-1 0,0 1-16,0 0 0,0 0 15,-21 21 1,21 21 0,-21 0-1,21 22-15,0-22 0,0 21 0,0 0 0,0 1 16,0-22-16,0 21 0,0 1 15,0-22-15,0 21 0,0-21 16,0 0-16,0 1 0,0-1 0,0 0 16,0 0-16,0 0 15,21 0-15,-21-42 47</inkml:trace>
  <inkml:trace contextRef="#ctx0" brushRef="#br0" timeOffset="55360.56">2138 11430 0,'0'0'0,"21"0"16,-21-21-1,21 21 48,0 0-48,22 0-15</inkml:trace>
  <inkml:trace contextRef="#ctx0" brushRef="#br0" timeOffset="56524.77">3725 11367 0,'0'0'0,"0"-22"0,0 1 15,0 0-15,0 0 0,0 0 16,-21 0-16,0-1 0,0 1 15,0 0-15,-1 21 0,1-21 0,-21 21 16,21 0-16,-22 0 0,1 0 16,0 0-16,21 0 0,-22 21 15,1 0-15,0 0 0,20 1 0,-20 20 16,21-21-16,0 21 0,0 1 0,-1-1 16,22 0-16,0 1 0,0-1 0,0-21 15,0 22-15,0-22 0,0 21 16,0-21-16,0 0 0,22 1 0,-22-1 15,21 0-15,0-21 0,0 0 0,0 21 16,0-21-16,1 0 0,-1 0 0,0 0 16,0 0-16,0-21 0,0 21 15,1-21-15,20 0 0,-21-1 16,0 1-16,0 0 0,1 0 0,-1-21 16,-21-1-16,21 1 0,0 0 0,0-1 15,-21-20-15,21 20 0,-21-20 0,22-1 16,-22 1-16,21-1 0,-21 1 15,0-1-15,0 1 0,21-1 0,-21 22 16,0-21-16,21-1 0,-21 22 0,0-1 16,0 1-16,0 0 0,0 21 0,0-1 15,0 1-15,-21 21 16,0 0-16,21 21 16,0 1-16,-21-1 0,-1 21 0,1 0 0,21 1 15,0 20-15,0-20 0,-21 20 16,21-21-16,0 22 0,-21-1 15,21 1-15,0-22 0,0 22 0,0-1 16,-21 1-16,21-1 0,0-20 0,0 20 16,0-21-16,0 1 0,0-22 0,21 21 15,-21-21-15,21 1 0,0-1 16,0 0-16,1 0 0,-1 0 0,0-21 16,0 0-16,0 0 0,0 0 0,22 0 15,-22 0-15,0 0 0,21-21 0,-20 0 16,-1 0-16,0 0 0,21-1 15,-21 1-15,1 0 0,-1 0 16,-21-21-16,0 20 0,21-20 0,-21 21 16,0-21-16,0 20 0,0-20 0,0 21 15,0 0-15,0 0 0,0-1 0,-21 1 16,0 21-16,-1 0 16,1 0-16,21 21 15,0 1-15,0-1 16,21 0-16,1-21 0,-1 21 15,0 0-15,-21 0 0,21 1 0,0-22 16,0 21-16,1 0 0,-22 0 0,21 0 16,-21 0-16,21 1 15,-21-1-15,21 0 0,-21 0 16,0 0-16,21-21 16,-21 21-16,0 1 15,21-22-15,1 0 16,-1 0-16,-21-22 15,21 22-15,0-21 0,0 0 16,-21 0-16,21 0 0,1 0 16,-22-1-16,21 1 0,-21 0 15,0-21-15,21 21 0,0-1 0,-21-20 0,0 21 16,0 0-16,0 0 0,21 21 16,-21 21 15,0 0-31,0 0 0,0 0 0,0 22 15,0-22-15,0 0 0,0 0 0,0 0 16,0 0-16,0 1 0,0-1 16,0 0-16,0-42 47,0 0-47</inkml:trace>
  <inkml:trace contextRef="#ctx0" brushRef="#br0" timeOffset="56728.7">4614 11007 0,'0'0'0,"-21"0"0,-21 0 15,21 0-15,-1 0 16,22 21 15,22-21-15,-1 0-16</inkml:trace>
  <inkml:trace contextRef="#ctx0" brushRef="#br0" timeOffset="57220.48">4889 11197 0,'-21'0'0,"0"0"15,0 0-15,0-21 16,21 0-16,0 0 0,0 0 16,21 21-1,0 0 1,0 0-16,0 0 0,1 0 15,-1 21-15,0 0 0,0 0 16,-21 0-16,21 0 0,-21 22 0,21-22 16,-21 0-16,22 21 0,-22-20 0,0 20 15,0-21-15,0 0 0,21 0 0,-21 1 16,0-1-16,0 0 0,21 0 16,-21 0-16,0 0 0,21-21 31,-21-21-16,21 21-15,-21-21 0,0 0 16,0 0-16,21 0 0,-21-1 0,0-20 16,0 21-16,22-21 0,-22 20 15,21-20-15,-21 0 0,0-1 0,0 1 16,21 21-16,-21-21 0,21 20 0,-21 1 16,0 0-16,0 0 0,21 21 15,-21-21-15,21 21 16,-21 21-1,0 0-15,0 0 16,0 0-16,0 1 0,22-1 16,-22 0-16</inkml:trace>
  <inkml:trace contextRef="#ctx0" brushRef="#br0" timeOffset="57560.29">5440 11388 0,'0'0'16,"21"0"-16,0 0 15,0 0-15,0 0 0,1-21 16,-22-1-16,21 22 0,0-21 0,0 0 16,-21 0-16,21 0 0,0 0 0,-21-1 15,22 1-15,-22 0 0,0 0 0,0 0 16,0 0-16,-22 21 16,1 0-1,0 21-15,0 0 16,0 0-16,21 0 0,-21 22 15,21-22-15,-22 0 0,22 21 0,0-21 16,0 1-16,0 20 0,0-21 0,0 0 16,0 0-16,0 1 0,0-1 0,0 0 15,0 0-15,0 0 16,22 0-16,-1-21 0,0 22 16,0-22-16,0 0 0,0 0 0,1 0 15,-1 0-15,0 0 0,0 0 0,0-22 16,0 1-16,1 0 0,20 21 15,-21-21-15</inkml:trace>
  <inkml:trace contextRef="#ctx0" brushRef="#br0" timeOffset="57932.44">6011 11218 0,'0'0'0,"0"-21"0,0 0 0,0 0 0,0 0 16,0 0-16,0-1 0,0 1 15,21 21 16,1 0-31,-1 0 0,0 0 16,-21 21-16,21 1 0,0-1 16,-21 0-16,0 21 0,0-21 0,21 1 15,-21 20-15,0-21 0,0 0 0,0 22 16,0-22-16,0 0 0,22 0 16,-22 0-16,0 0 0,0 1 0,0-1 15,0 0-15,0-42 47,0 0-47,0-1 16,0 1-16,0 0 0,21 0 0,0-21 15,0 20-15,-21-20 0,21 21 0,0-21 16,1 20-16,-22-20 0,21 0 0,0 21 16,0-1-16,0 1 0,0 0 0,-21 0 15,22 0-15,-1 0 16,0-1-16,0 1 0,0 21 15</inkml:trace>
  <inkml:trace contextRef="#ctx0" brushRef="#br0" timeOffset="60736.68">7789 10689 0,'0'0'0,"-21"0"0,0 21 15,42-21 17,0 0-32,0-21 0,22 21 15,-22-21-15,0 21 0,21-21 16,-20 0-16,20 0 0,0 21 16,-21-22-16,1 1 0,20 0 0,-21 0 0,0 0 15,-21 0-15,0-1 16,0 1-16,0 0 0,0 0 0,0 0 15,-21 0-15,0 21 0,0 0 16,0 0-16,-1 0 0,-20 0 16,21 0-16,-21 21 0,20-21 0,-20 21 15,0 21-15,21-21 0,-22 22 0,1-22 16,21 21-16,-22 1 0,22-1 0,0 0 16,21 1-16,0-1 0,0 0 0,0 1 15,0-22-15,0 21 0,0-21 16,21 0-16,0 1 0,1-1 15,20-21-15,-21 21 0,21-21 0,-20 0 16,20 0-16,0 0 0,-21 0 0,22 0 16,-22 0-16,0 0 0,0-21 0,0 21 15,-21-21-15,0-1 16,-21 1-16,0 21 16,-21 0-16,21 0 15,-1 0-15,1 0 0,-21 0 0,21 0 16,0 21-16,-1 1 0,1-1 0,0 0 15,0 0-15,21 0 0,-21 0 0,21 1 16,0 20-16,0-21 0,0 21 0,0-20 16,0 20-16,0-21 0,0 0 15,0 22-15,0-22 0,21 0 0,0 0 16,0-21-16,-21 21 0,21-21 16,1 0-16,-1 0 0,0 0 0,0 0 15,0 0-15,0 0 0,1-21 16,-1 0-16,0 21 0,0-21 15,-21 0-15,21-1 0,0-20 0,1 21 16,-1 0-16,0-22 0,0 22 0,0-21 16,0 21-16,1-22 0,-1 22 0,0 0 15,0 0-15,0 0 0,0 21 0,1 0 16,-1-21-16,0 21 0,0 0 16,0 0-16,0 0 0,1 21 15,-22 0-15,21 0 0,-21 0 16,21 0-16,-21 1 0,0-1 0,0 0 15,0 0-15,0 21 0,0-20 0,-21-1 16,0 0-16,21 0 0,-22 0 0,1 0 16,21 1-16,-21-1 0,21 0 0,-21 0 15,0-21 1,21-21 15,0 0-31,21 21 0,0-21 0,-21-1 16,21 1-16,0-21 0,1 21 0,-1 0 15,0-22-15,0 22 0,0-21 16,0 21-16,1-22 0,-1 22 0,0 0 16,0 0-16,0 0 0,0-1 0,-21 1 15,-21 42 32,0-21-47,0 22 0,0-1 0,21 0 16,-21 0-16,-1 0 0,22 22 0,0-22 15,0 0-15,0 21 0,-21-21 0,21 1 16,0 20-16,0-21 0,0 0 0,0 0 16,0 1-16,21-1 0,-21 0 15,22 0-15,-1-21 0,21 21 0,-21-21 16,22 0-16,-22 0 0,21 0 0,-21 0 16,22 0-16,-1 0 0,0 0 15,-21-21-15,22 0 0,-1 0 0,0 0 16,-20-1-16,20 1 0,-21 0 0,0 0 15,22 0-15,-43-22 0,21 22 0,-21-21 16,21 21-16,-21 0 0,0-22 0,0 22 16,0 0-16,0 0 0,0 0 0,-21-1 15,0 1-15,-1 21 0,1 0 16,0 0-16,0 0 0,0 21 16,0 1-16,21-1 0,0 0 15,0 0-15,0 0 0,0 0 16,0 22-16,0-22 0,0 0 0,0 21 15,0-20-15,0-1 0,0 0 0,0 0 16,0 21-16,21-42 0,0 22 0,0-1 16,-21 0-16,21-21 0,0 0 0,22 21 15,-22-21-15,0 0 0,0 0 0,0 0 16,1 0-16,-1 0 0,0-21 0,0 21 16,0-21-16,0 0 0,-21-1 0,22 22 15,-1-21-15,0-21 0,0 21 16,-21 0-16,21-1 0,0-20 15,-21 21-15,22 0 0,-22-22 0,21 22 16,-21 0-16,21 0 0,-21 0 0,21 21 16,0 0-16,-21-21 0,21 21 15,1 21 1,-22 0 0,0 0-16,0 0 15,21-21 1,-21-21 15,0 0-15,21 21-16,-21-21 0,0 0 15,0-1-15,0 1 16,0 0-16,0 0 16,-21 21-1,0 0 1,-1 21-16,1 0 0,21 0 15,0 1-15,-21-22 0,21 21 0,-21 0 16,21 21-16,-21-21 0,21 1 0,0-1 16,0 0-16,0 0 0,0 21 0,0-20 15,0-1-15,0 0 0,0 0 16,0 0-16,21 0 0,0 1 16,0-22-16,0 21 15,1-21-15,-1 0 0,0 0 0,21 0 16,-21 0-16,1 0 0,-1 0 0,21-21 15,-21 21-15,0-22 0,1 1 0,-1 21 16,0-21-16,0 0 0,0 0 0,0 0 16,-21-22-16,22 22 0,-1 0 0,-21-21 15,0 20-15,0 1 0,21 0 0,-21-21 16,0 21-16,0-1 0,21 1 16,-21 42 15,0 1-31,-21-1 15,21 0-15,-21 0 16,21 0-16,0 0 0,0 1 0,0-1 16,0 0-16,0 0 0,0 0 0,0 0 15,0 1-15,0-1 0,0 0 16,21-21 0,0 0-16,0 0 0,0 0 15,1 0-15,-1 0 0,0 0 0,0-21 16,-21 0-16,21 21 0,0-22 0,1 1 15,-22 0-15,21 0 0,0 0 0,-21 0 16,21-22-16,-21 22 0,0 0 0,0 0 16,21 0-16,-21-1 0,0 1 15,0 0-15,21 21 0,-21 21 32,0 0-17,0 1-15,0-1 0,-21 0 16,21 0-16,0 0 0,0 0 15,-21 1-15,21-1 0,0 0 0,0 0 16,0 0-16,0 0 0,0 1 16,21-1-16,0-21 0,1 21 15,-1-21-15,0 0 0,0 0 0,0 0 16,0 0-16,1 0 0,-1 0 16,-21-21-16,21 21 0,0-21 0,0-1 15,0 1-15,1 0 0,-22 0 0,21 0 16,0 0-16,-21-1 0,0 1 0,21-21 15,0 21-15,-21-22 0,0 1 0,0 0 16,21-1-16,-21 1 0,22 0 0,-22-22 16,0 22-16,0 0 0,0-22 15,0 22-15,0-1 0,0 22 0,0-21 16,0 21-16,0 0 0,0-1 0,0 1 16,0 42-1,0 1-15,0 20 0,0-21 16,-22 21-16,22-20 0,-21 20 0,21 0 15,-21 1-15,21-1 0,-21 0 16,21 1-16,0-1 0,0 0 0,0 1 16,0-1-16,0-21 0,0 21 0,0 1 15,0-22-15,0 21 0,0-21 16,0 1-16,0 20 0,0-21 0,0 0 16,0 0-16,0 1 0,21-22 15,0 0-15,0 0 0,1 0 16,-1 0-16,0 0 0,0-22 15,0 22-15,-21-21 0,21 21 16,1-21-16,-1 0 0,-21 0 0,21 0 0,-21-1 16,21 1-16,-21 0 0,21 0 0,-21 0 15,0-22-15</inkml:trace>
  <inkml:trace contextRef="#ctx0" brushRef="#br0" timeOffset="60972.54">10689 10753 0,'0'0'15,"-21"0"-15,0 21 0,21 0 16,21-21 0,0 0-1,0 0-15,0 0 0,1 0 16,-1 0-16,0 0 0,0 0 0,0 0 16,0 0-16,1 0 0,-1 0 15,0 0-15,0 0 0,0 0 16,-21-21-16,21 21 0,1 0 15,-22-21-15,21 0 16,-21-1-16,21 22 16,0 0-16,0 0 0</inkml:trace>
  <inkml:trace contextRef="#ctx0" brushRef="#br0" timeOffset="61612.4">11388 11070 0,'21'0'0,"0"0"0,0 0 16,0 0-16,0-21 0,1 21 15,-22-21-15,0 0 0,21 21 0,-21-21 16,21-1-16,-21 1 0,0 0 15,0 0-15,0 0 0,0 0 0,0-1 16,-21 1-16,21 0 16,-21 21-16,-1-21 0,1 21 15,0 0-15,0 0 16,0 21-16,0-21 0,-1 21 0,1 0 16,0 1-16,21-1 0,-21 0 0,0 0 15,0 21-15,-1-20 0,22-1 0,0 21 16,-21-21-16,21 0 0,0 1 0,0-1 15,0 0-15,0 0 0,0 0 0,0 0 16,21-21-16,1 0 16,-1 0-16,0 0 0,0 0 15,0-21-15,0 21 0,1-21 16,-1 0-16,0 0 0,0 0 16,0-1-16,-21 1 0,0 0 0,21 0 15,1 0-15,-22 0 0,0-1 16,0-20-16,21 21 0,-21 0 0,0 0 15,21 21-15,-21-22 0,0 1 0,0 42 32,0 1-32,0-1 15,0 0-15,0 0 0,0 0 0,0 0 16,0 1-16,0-1 0,0 0 0,0 0 16,0 0-16,0 0 0,0 1 0,0-1 15,0 0-15,0 0 0,0 0 16,21-21-16,0 0 0,0 0 15,1 0-15,-1 0 16,0 0-16,0 0 0,0-21 16,0 21-16,1-21 0,-1 0 0,0 0 15,-21-1-15,21 1 0</inkml:trace>
  <inkml:trace contextRef="#ctx0" brushRef="#br0" timeOffset="62180.09">11959 10605 0,'0'0'0,"0"-43"0,0 1 0,0 21 0,0 0 15,0-22-15,0 22 0,0 0 16,-21 21-16,0 0 16,21 21-1,0 0-15,-21 0 0,21 1 0,-22 20 16,22-21-16,0 21 0,-21 1 16,21-22-16,0 21 0,0 1 0,0-22 15,0 21-15,0 0 0,0-20 0,0 20 16,0-21-16,0 0 0,0 0 0,0 22 15,-21-22-15,21 0 0,0 0 0,0 0 16,0 1-16,0-1 16,0-42 15,0-1-31,0 1 16,0 0-16,0 0 15,21 0-15,0 0 0,-21-1 0,22 1 16,-1 0-16,0 0 0,-21 0 15,21 0-15,0 21 0,0-22 0,1 1 16,20 21-16,-21 0 0,0 0 0,0 0 16,1 0-16,20 0 0,-21 0 0,0 0 15,0 21-15,1 1 0,-1-1 16,0 0-16,0 0 0,-21 0 16,0 0-16,0 1 0,0-1 15,0 0-15,0 0 0,-21 0 0,0-21 16,0 21-16,21 1 0,-22-22 15,1 21-15,0-21 0,-21 0 0,21 21 16,-1-21-16,1 0 0,-21 0 0,21 0 16,0 0-16,-1 0 0,1 0 0,0 21 15,0-21-15,0 0 16,21-21 15,21 0-31,0 0 16,0-1-16,0 22 0,1-21 0</inkml:trace>
  <inkml:trace contextRef="#ctx0" brushRef="#br0" timeOffset="62511.9">12615 10393 0,'0'0'0,"0"-42"0,0 20 15,0 1-15,0 0 0,0 0 0,0 0 16,0 0-16,0-1 0,0 44 47,0 20-47,0-21 15,0 21-15,0-20 0,-21 20 0,21 21 16,0-20-16,0-1 0,-21 0 16,21 1-16,-21-1 0,21 0 0,0 1 15,0-1-15,0-21 0,0 22 0,0-22 16,0 0-16,-21 21 0,21-21 0,0 1 15,0-1-15,0 0 0,0 0 16,0 0-16,21-21 31,0 0-31,-21-21 16,0 0-16,21 21 0,0-21 0,0 0 16</inkml:trace>
  <inkml:trace contextRef="#ctx0" brushRef="#br0" timeOffset="62952.83">12827 10816 0,'0'21'16,"21"-21"0,0 0-16,0 0 15,1 0-15,-1 0 0,0 0 16,0 0-16,0-21 0,0 0 15,1 21-15,-1-21 0,-21 0 0,0 0 16,21 21-16,-21-22 0,0 1 0,0 0 16,0 0-16,0 0 15,-21 21 1,0 0-16,-1 0 0,1 0 16,0 0-16,0 21 0,21 0 0,-21 0 15,0 0-15,-1 1 0,1-1 16,0 0-16,21 0 0,-21 0 0,21 0 15,-21 1-15,21-1 0,0 0 0,-21 0 16,21 0-16,0 0 0,-22 1 16,22-1-16,0 0 15,22-21 1,-1 0-16,0 0 16,0 0-16,0 0 15,0 0-15,1 0 16,-1 0-16,0-21 0,0 21 0,0 0 15,22-21-15,-22-1 0,0 22 0,21-21 16,-21 0-16</inkml:trace>
  <inkml:trace contextRef="#ctx0" brushRef="#br0" timeOffset="63384.59">13504 10774 0,'0'0'0,"21"-21"0,22 0 16,-22-1-16,0 22 15,-21-21-15,21 21 0,-21-21 0,0 0 16,0 0-16,-21 21 31,0 0-31,0 0 0,0 0 0,-1 0 16,-20 0-16,0 0 0,21 21 0,-22-21 15,22 21-15,0 0 0,-21 0 0,20 1 16,1-22-16,21 21 0,0 0 0,-21 0 16,21 0-16,0 0 0,0 1 15,21-1 1,0-21-16,1 0 0,-1 21 15,0-21-15,0 0 0,0 0 0,0 21 16,1-21-16,-1 21 16,-21 0-1,-21-21 1,-1 0-16,1 0 0,0 0 16,21 22-16,-21-22 0,0 0 0,0 0 15,-1 0-15,1 0 0,0 0 0,0 0 16,0 0-16,0 0 15,-1 0-15,22 21 32,-21-21-17</inkml:trace>
  <inkml:trace contextRef="#ctx0" brushRef="#br0" timeOffset="65184.2">1460 12764 0,'22'0'31,"-1"0"-31,0-22 15,21 22-15,-21-21 0,22 21 0,-22-21 16,21 21-16,-21-21 0,22 21 16,-22 0-16,21-21 0,-21 21 15,1 0-15,-1 0 16,-42 0 15,-1 0-31,1 0 0,0 0 16,0 0-16,0 0 0,0 0 0,-1 0 15</inkml:trace>
  <inkml:trace contextRef="#ctx0" brushRef="#br0" timeOffset="65653.28">1524 12700 0,'-21'21'0,"21"0"0,-21 1 16,-1-1-16,22 0 0,-21 0 0,21 0 15,-21 0-15,0 1 0,21 20 16,0-21-16,0 0 0,-21 0 0,21 1 15,-21-1-15,21 0 0,0 0 16,0 0-16,21-21 63,-21-21-63,21 21 0,0-21 15,0 0-15,0 0 16,1 21-16,-1 0 0,21 0 0,-21-22 15,22 22-15,-22 0 0,21 0 16,-21 0-16,22 0 0,-22 22 0,0-1 16,21 0-16,-21 0 0,1 0 0,-22 0 15,0 1-15,0-1 0,0 21 16,0-21-16,0 0 0,0 1 0,-22-1 16,1 0-16,0 0 0,0 0 0,0 0 15,0 1-15,-22-1 0,22 0 16,0-21-16,0 21 0,-22-21 0,22 21 15,0-21-15,0 0 0,0 0 0,0 0 16,-1 0-16,1 0 16,0 0-1,21-21 1,0 0-16,0 0 16,21 0-16,0 21 15</inkml:trace>
  <inkml:trace contextRef="#ctx0" brushRef="#br0" timeOffset="65844.17">2222 13102 0,'0'0'0,"22"0"0,-1 0 16,0 0 46,0 0-46</inkml:trace>
  <inkml:trace contextRef="#ctx0" brushRef="#br0" timeOffset="66032.25">4191 13018 0,'0'0'15,"-21"0"-15,21-22 0</inkml:trace>
  <inkml:trace contextRef="#ctx0" brushRef="#br0" timeOffset="66364.08">4085 12510 0,'0'0'0,"0"-22"0,0 1 16,0 0-1,-21 21 1,21 21-16,0 0 16,0 22-16,0-22 0,0 21 0,0 1 0,0 20 15,0-21-15,0 22 0,0-22 0,0 22 16,0-22-16,0 22 16,0-22-16,0 0 0,0 1 0,0-22 15,0 21-15,0-21 0,0 22 0,0-22 16,0 0-16,0 0 0,0 0 15,0 0-15,0-42 47,-21 21-47,21-21 0</inkml:trace>
  <inkml:trace contextRef="#ctx0" brushRef="#br0" timeOffset="66924.27">3852 12869 0,'0'0'0,"-21"-42"15,0-64 1,21 85-16,-21-21 0,21 21 0,0-22 0,0 22 16,0 0-16,0 0 0,21-22 15,0 22-15,0 21 0,0-21 0,22 0 16,-22 0-16,21 21 0,-21 0 0,22 0 16,-1 0-16,0 0 0,1 0 0,-1 21 15,0 0-15,-20 0 0,20 0 16,-21 1-16,0-1 0,0 21 0,-21-21 15,0 0-15,0 22 0,0-22 16,0 21-16,-21-21 0,0 22 0,0-22 16,0 0-16,0 0 0,-1 22 15,1-22-15,0 0 0,0-21 0,0 21 16,21-42 15,0 0-15,21 21-16,0-21 0,0 21 15,0 0-15,22 0 0,-22 0 0,21 0 16,1 0-16,-1 21 0,-21-21 0,21 21 16,1 0-16,-1 0 0,-21 22 15,0-22-15,1 0 0,-22 21 16,0-21-16,0 22 0,0-22 0,0 0 16,-22 21-16,1-20 0,0-1 0,-21 21 15,21-21-15,-22 0 0,1 1 0,0-1 16,-1 0-16,1 0 0,21 0 0,-22 0 15,1-21-15,21 0 0,0 22 16,-22-22-16,22 0 0,0 0 0,0 0 16,0 0-16,21-22 0,-21 22 0,21-21 15,-22 0-15,1 0 0,21 0 16,0 0-16,0-1 16,0 1-16,0 0 15,21 0-15,1 0 0,-1 0 16,0 21-16,0-22 0</inkml:trace>
  <inkml:trace contextRef="#ctx0" brushRef="#br0" timeOffset="67376">4847 12933 0,'21'0'15,"0"-21"-15,1 21 31,-1 0-31,0 0 16,0 0-16,0 0 0,0 21 16,1 0-16,-1 0 0,21 0 0,-21-21 15,-21 22-15,21-1 0,1 21 16,-1-21-16,-21 0 0,0 1 0,0-1 16,0 0-16,0 0 0,0 0 0,0 0 15,0 1-15,0-1 0,0 0 16,0 0-16,-21-21 0,-1 0 15,22-21 17,0 0-32,0 0 15,0-1-15,0 1 0,0 0 0,22 0 0,-22-21 16,21 20-16,-21-20 0,0 0 16,21 21-16,0-22 0,0 1 15,-21 21-15,21-22 0,1 22 0,-22 0 16,0 0-16,21 0 0,0 21 15,0 0 1,0 21-16,-21 0 16,0 0-16,0 0 15,21 1-15,-21-1 0,22 0 0,-22 0 16,21 0-16</inkml:trace>
  <inkml:trace contextRef="#ctx0" brushRef="#br0" timeOffset="67831.75">5821 13018 0,'0'0'0,"21"-22"16,0 1-16,-21 0 0,0 0 0,21 0 15,-21 0-15,0-1 0,0 1 0,0 0 16,0 0-16,-21 21 16,0 0-1,0 0-15,0 0 0,-1 21 0,22 0 16,-21 0-16,0 22 0,0-22 15,0 21-15,0-21 0,-1 22 0,1-22 16,21 21-16,0 1 0,-21-22 16,21 0-16,0 21 0,0-21 0,0 1 15,0-1-15,21-21 0,0 21 0,1-21 16,-1 0-16,0 0 0,21 0 0,-21 0 16,1 0-16,20 0 0,0 0 0,-21-21 15,22 21-15,-22-21 0,0-1 16,21 1-16,-20 0 0,-1 0 0,0 0 15,0 0-15,-21-1 0,0-20 0,0 21 16,0 0-16,0-22 0,0 1 0,0 21 16,-21-21-16,0 20 0,0-20 15,-1 21-15,1 0 0,0 0 16,0 21-16,0 0 0,-22 0 0,22 0 16,0 0-16,0 0 0,0 21 0,-22 0 15,22 0-15,21 0 0,-21 0 0,21 1 16,0-1-16,0 0 0,0 0 0,0 0 15,21 0-15,-21 1 0,43-22 16,-22 0-16,21 21 0</inkml:trace>
  <inkml:trace contextRef="#ctx0" brushRef="#br0" timeOffset="68431.92">6604 12721 0,'-21'0'31,"21"21"-31,-21 1 0,21-1 16,-22 21-16,1-21 0,0 22 15,21-22-15,-21 21 0,21-21 0,-21 22 16,0-22-16,21 21 0,0-21 0,0 0 16,0 1-16,-22-1 0,22 0 0,0 0 15,22-21 16,-1 0-31,-21-21 0,21 21 16,0-21-16,-21 0 0,21-1 16,0 1-16,-21 0 0,0 0 15,22 0-15,-1 0 0,-21-1 16,21 22 0,-21 22-1,0-1-15,0 0 0,0 0 16,0 0-16,0 0 0,0 1 15,0-1-15,0 0 0,0 0 0,21-21 16,0 21-16,0-21 0,22 21 16,-22-21-16,21 0 0,-21 0 15,22 0-15,-1 0 0,-21 0 16,22-21-16,-1 21 0,0-21 0,-21 21 16,22-21-16,-22 0 0,0 0 0,0-1 15,0 1-15,-21-21 0,0 21 0,0-22 16,0 22-16,0-21 0,0 0 0,0-1 15,0 1-15,0 0 0,-21 20 16,0-20-16,21 21 0,-21 21 0,0-21 16,0 21-16,-1 0 0,1 0 0,0 0 15,0 0-15,0 21 0,0 0 0,21 0 16,0 0-16,-22 1 0,22-1 0,0 0 16,0 0-16,22 0 15,-22 0-15,21 1 0,21-22 16,-21 0-16,0 0 0,22 0 0,-22 0 15</inkml:trace>
  <inkml:trace contextRef="#ctx0" brushRef="#br0" timeOffset="68850.67">7662 12785 0,'0'0'16,"21"-21"-16,1 21 0,-1-22 0,0 1 0,-21 0 16,0 0-16,0 0 15,-21 21 1,0 0-16,-1 0 15,1 0-15,-21 21 0,21-21 0,0 21 16,-1 0-16,1 0 0,0 1 0,0-1 16,21 0-16,-21 0 0,21 0 0,0 0 15,0 1-15,0-1 0,21 0 16,0-21-16,0 21 0,0-21 16,-21 21-16,22-21 0,-1 0 0,0 21 15,0-21-15,0 0 0,0 22 0,1-1 16,-1-21-16,0 21 15,-21 0-15,0 0 16,0 0-16,0 1 16,-21-22-16,0 21 15,-1-21-15,1 0 0,0 21 0,0-21 16,-21 0-16,20 21 0,-20-21 0,21 0 16,0 0-16,-22 0 0,22 21 0,-21-21 15,21 0-15,0 0 0,-1 0 0,22-21 47,22 21-31,-1-21-16,0 0 0</inkml:trace>
  <inkml:trace contextRef="#ctx0" brushRef="#br0" timeOffset="69272.44">8043 13018 0,'0'0'0,"-21"0"0,21 21 0,-21-21 16,0 21-16,0 0 15,21 0 1,21-21-16,0 0 0,0 0 16,21 0-16,-20 0 0,-1-21 0,21 21 15,-21-21-15,22 0 0,-22 21 0,0-21 16,21-1-16,-21 1 0,1 0 0,-1 0 15,0 0-15,-21 0 16,0-1-16,21 1 0,-21 0 0,0 0 16,-21 21-1,0 0-15,0 0 0,-1 0 16,1 21-16,0 0 0,0 22 0,21-22 16,-21 0-16,0 0 0,21 21 15,-22-20-15,22 20 0,0-21 0,0 0 16,-21 0-16,21 1 0,0-1 0,0 0 15,0 0-15,0 0 0,0 0 0,21 1 16,1-22-16,-1 0 16,0 0-16,0 0 0,0 0 15,0 0-15,1 0 0,-1-22 16,0 22-16,0-21 0,21 21 16,-20-21-16,-1 0 0,0 0 0</inkml:trace>
  <inkml:trace contextRef="#ctx0" brushRef="#br0" timeOffset="69704.19">8678 12891 0,'0'-22'0,"0"1"31,21 21-31,1 0 0,-1 0 16,0 0-1,0 21-15,-21 1 16,0-1-16,21-21 0,-21 21 0,21 0 15,-21 21-15,0-20 0,22-1 0,-22 0 16,0 0-16,0 0 0,0 0 0,0 1 16,0-1-16,0 0 0,0 0 0,-22 0 15,22 0-15,-21-21 16,21 22-16,-21-22 0,21-22 47,0 1-47,0 0 0,21 0 15,-21 0-15,21 0 0,22-22 16,-22 22-16,0-21 0,21 21 0,-20-22 16,20 1-16,-21 0 0,21-1 15,1 22-15,-22-21 0,21 21 0,1-22 16,-22 22-16,21 0 0,-21 21 0,0-21 16,1 21-16,-1 0 0,0 0 0,-21 21 31,0 0-31,0 0 15,-21 0-15,0 1 0,-22-1 16,22 0-16</inkml:trace>
  <inkml:trace contextRef="#ctx0" brushRef="#br0" timeOffset="70553.21">1587 14859 0,'0'0'0,"22"-21"0,-1 21 16,0-21-16,-21 0 0,21 21 16,-21-22-16,0 1 0,-21 21 15,0 0-15,0 0 16,-1 0-16,-20 0 0,21 21 16,0-21-16,-22 22 0,22 20 0,-21-21 15,21 21-15,0 1 0,-1-1 16,1 22-16,0-22 0,21 21 0,0 1 15,0-22-15,0 22 0,0-22 0,0 0 16,0 1-16,21-1 0,0 0 16,1-20-16,20-1 0,0 0 0,-21 0 15,22-21-15,-1 0 0,0 0 16,22 0-16,-22 0 0,1 0 0,-22-21 16,21 0-16,0 0 0,-20-1 15,-1 1-15,0 0 0,-21 0 16,0 0-16,0 0 0,0-1 0,0 1 15,-21 0-15,0 0 0,-1 0 0,1 0 16,0 21-16,0 0 0,0 0 16,-22 0-16,22 0 0,0 0 0,0 0 15,0 0-15,-22 21 0,22 0 0,0 0 16,0 0-16,21 0 16,-21 1-16,21-1 0,0 0 15,21-21 1,0 0-16,21 0 0</inkml:trace>
  <inkml:trace contextRef="#ctx0" brushRef="#br0" timeOffset="70736.1">2328 15198 0,'0'0'16,"21"0"-16,-21-21 0,0-1 93,22 22-93</inkml:trace>
  <inkml:trace contextRef="#ctx0" brushRef="#br0" timeOffset="71536.67">4741 14436 0,'0'0'0,"0"-21"0,0-22 15,0 22-15,-21 42 16,0 0 0,0 1-16,0 20 0,-1 0 0,1 22 15,-21-22-15,21 22 0,0-22 0,-1 21 16,1 1-16,0-1 0,0 1 15,0-22-15,0 22 0,-1-1 0,1 1 16,0-22-16,0 0 0,0 22 0,0-22 16,21-21-16,-22 22 0,22-22 15,0 21-15,0-21 0,0 1 16,0-44 0,0 1-16,22 0 15,-1-21-15,0-1 0,0 22 0,0-42 16,0 20-16,1 1 0,-1-21 15,0-1-15,-21 22 0,0-22 0,21 1 16,-21-1-16,0 22 0,0-22 0,0 1 16,0 21-16,0-22 0,0 22 0,0-1 15,0 22-15,0 0 0,0 0 16,0 0-16,0 42 16,21 21-16,-21-21 0,21 22 15,-21 20-15,22-20 0,-1-1 0,-21 21 16,21-20-16,0 20 0,-21-20 15,0 20-15,21-21 0,0 1 0,-21 20 16,22-20-16,-22-1 0,0 0 0,0-21 16,21 22-16,-21-22 0,21 21 0,-21-21 15,0 1-15,0-1 0,0 0 16,-21-21 15,0-21-31</inkml:trace>
  <inkml:trace contextRef="#ctx0" brushRef="#br0" timeOffset="71991.87">4233 15177 0,'21'0'32,"1"0"-32,20 0 15,-21 0-15,0-22 0,22 22 0,-1 0 16,-21-21-16,21 21 0,1-21 0,-1 21 15,22-21-15,-22 0 0,0 0 16,1 21-16,20-22 0,-21 1 0,1 21 16,-1-21-16,-21 0 0,22 0 15,-22 21-15,0-21 0,21-1 0,-21 22 16,-21-21-16,22 0 0,-1 0 16,-21 0-1,0 42 1,0 0-1,0 21-15,0-20 0,0-1 16,0 21-16,0 0 0,0 1 0,0-1 16,0 22-16,0-22 0,0 21 15,0 1-15,0-22 0,-21 22 0,21-1 16,-22-20-16,22 20 0,0-21 0,-21 22 16,21-1-16,-21-20 0,21 20 15,-21-20-15,21-1 0,0 0 0,0 1 16,0-1-16,0-21 0,0 21 0,0-20 15,0-1-15,0 0 0,0 0 16,0 0-16,0-42 31,0 0-31,0 0 0</inkml:trace>
  <inkml:trace contextRef="#ctx0" brushRef="#br0" timeOffset="72324.67">5292 15155 0,'0'0'0,"0"-63"0,0 42 16,0-22-16,0 1 0,0 21 15,0 0-15,0 0 0,0-1 0,0 1 16,0 0-16,21 21 0,0-21 16,0 21-16,0 0 0,0 0 15,1 0-15,20 21 0,-21 0 16,0-21-16,0 21 0,1 1 0,-1-1 15,-21 21-15,0-21 0,0 0 0,0 22 16,0-22-16,0 0 0,0 21 0,-21-20 16,-1-1-16,-20 0 0,21 0 15,0 0-15,0 0 0,-1 1 16,1-22-16,-21 21 0,21 0 0,0-21 16,-1 0-16,1 0 0,0 0 15,21-21 1,21 0-1,0-1-15,1 1 0,20 0 16</inkml:trace>
  <inkml:trace contextRef="#ctx0" brushRef="#br0" timeOffset="72640.55">5927 14796 0,'0'0'0,"21"0"0,-21-22 16,0 44-1,-21-1 1,21 0-16,-22 0 0,22 0 0,-21 22 16,21-1-16,0-21 0,0 43 0,0-22 15,-21 0-15,21 22 0,0-22 0,-21 22 16,21-22-16,0 21 0,0 1 0,-21-22 16,21 22-16,-21-22 0,21 22 15,0-1-15,-22-21 0,1 22 0,21-22 16,-21 22-16,21-22 0,0 0 0,-21 1 15,21-1-15,-21 0 0,21-20 16,-21 20-16,21-21 0,0 0 0,0 0 16,0 1-16,-22-22 0,22-22 15,0 1 1,0 0-16,0 0 0,0-21 16,0 20-16</inkml:trace>
  <inkml:trace contextRef="#ctx0" brushRef="#br0" timeOffset="73012.33">5863 14986 0,'0'0'0,"0"-63"16,0 41-16,0 1 0,0 0 16,0 0-16,21 21 0,-21-21 15,21 21-15,1 0 0,-1 0 0,0 0 16,21 0-16,-21 0 0,1 0 0,20 0 15,-21 21-15,0 0 0,22 0 16,-22-21-16,-21 21 0,21 1 0,-21 20 16,0-21-16,0 0 0,0 0 0,0 1 15,0-1-15,-21 0 0,0 0 0,-1 0 16,1 0-16,0 1 0,-21-1 16,21 0-16,-1 0 0,-20-21 0,21 21 15,0 0-15,0-21 0,21 22 16,-22-22-16,44 0 47,-1-22-47,0 22 15,0-21-15,-21 0 0,21 21 16,22-21-16,-22 0 0,0 21 0,0-21 16</inkml:trace>
  <inkml:trace contextRef="#ctx0" brushRef="#br0" timeOffset="73548.5">6794 14415 0,'0'0'0,"0"-22"0,-21-83 16,21 83 0,0 1-16,-21 21 0,0 0 0,0 0 15,0 21 1,-1 1-16,22-1 0,-21 21 0,21-21 15,-21 22-15,0 20 0,21-21 0,0 1 16,0 20-16,-21-20 0,21 20 0,0-21 16,-21 22-16,21-22 0,0 1 0,0-1 15,0 0-15,0 1 0,0-1 16,0 0-16,0 1 0,0-22 16,0 0-16,0 0 0,21 0 0,0 0 15,0 1-15,0-22 0,0 0 0,1 0 16,20 0-16,-21 0 0,0-22 15,0 1-15,1 21 0,-1-21 0,0 0 16,0 0-16,21-22 0,-42 22 0,22 0 16,-1-21-16,0 21 0,0-1 15,-21 1-15,0 0 0,21-21 0,0 21 16,-21-1-16,0 44 31,0-1-31,0 0 16,-21 0-16,0 0 0,21 0 0,-21 22 15,21-22-15,0 0 0,-21 0 16,21 0-16,-21 1 0,21-1 0,0 0 16,-22 0-16,22 0 0,0 0 15,0-42 17,0 0-17,0 0-15,22 0 0,-22 0 0,21-1 16,0-20-16</inkml:trace>
  <inkml:trace contextRef="#ctx0" brushRef="#br0" timeOffset="73724.39">7112 14774 0,'0'-21'15,"0"42"-15,0-63 0,-21 42 16,0 0 0,21 21 30,21-21-46,0 21 16,0-21-16,0 0 16,0 22-16,1-22 0</inkml:trace>
  <inkml:trace contextRef="#ctx0" brushRef="#br0" timeOffset="74016.23">7535 14732 0,'0'0'0,"-21"0"32,0 21-32,0 0 15,0 1-15,21-1 16,0 0-16,-22 0 0,1 0 16,21 0-16,-21 22 0,21-22 0,0 0 0,0 0 15,0 0-15,0 22 0,0-22 16,0 0-16,0 0 0,0 22 0,0-22 15,0 0-15,0 0 0,0 0 16,0 0-16,21-21 0,0 0 16,1 0-16,-1 0 0,0 0 15,21 0-15,-21 0 0,1 0 0,20-21 16,-21 0-16,21 0 0,1 21 0,-22-21 16,21 0-16</inkml:trace>
  <inkml:trace contextRef="#ctx0" brushRef="#br0" timeOffset="75868.56">8107 14986 0,'0'-21'0,"0"42"0,21-63 0,-21 21 16,0-1-16,0 1 16,0 0-16,-21 21 15,0 0-15,-1 0 16,1 0-16,0 0 16,0 21-16,0 0 0,0-21 15,21 22-15,-22-1 0,1 0 0,0 0 16,21 0-16,0 0 0,-21 22 0,21-22 15,-21 0-15,21 0 0,0 0 0,0 1 16,0-1 0,0 0-16,21-21 15,0 0-15,0 0 16,0-21-16,1 21 0,-22-21 0,21-1 16,0 22-16,0-21 0,0 0 0,0 0 15,-21 0-15,22 0 0,-1-1 0,0 1 16,-21 0-16,0 0 0,21 0 15,-21 0-15,21-1 0,-21 1 0,0 0 16,0 42 15,0 0-31,0 1 0,0-1 16,0 0-16,-21 0 16,21 0-16,0 0 0,0 1 0,-21-22 15,21 21-15,0 0 0,0 0 0,0 0 16,0 0-16,21-21 0,0 0 15,0 22-15,1-22 0,-1 0 16,0 0-16,0 0 0,21 0 16,-20-22-16,-1 22 0,0-21 0,0 0 15,0 0-15,0 0 0,-21 0 0,22-1 16,-1 1-16,0 0 0,-21-21 0,21 21 16,-21-22-16,21 22 0,-21-21 0,0-1 15,21 1-15,-21 0 0,22-1 16,-22 1-16,0 0 0,0-1 15,21 1-15,-21 21 0,0 0 0,0 0 16,0-1-16,0 44 31,0-1-31,-21 0 0,21 0 0,0 21 16,-22-20-16,1 20 0,21-21 16,-21 21-16,21 1 0,0-22 0,-21 21 15,21 1-15,-21-22 0,21 21 0,0 0 16,0-20-16,0-1 0,0 21 0,0-21 15,0 22-15,0-22 0,0 0 0,0 0 16,0 0-16,0 0 16,21-21-16,0 0 15,0 0-15,0 0 0,1 0 0,-1 0 16,0 0-16,21 0 0,-21 0 0,1-21 16,-1 0-16,0 0 0,0 0 0,0 0 15,0-1-15,1 1 0,-1 0 0,0 0 16,0 0-16,-21 0 0,0-1 15,21 22-15,-21-21 0,21 21 16,-21 21 15,-21-21-31,21 22 0,-21-1 16,21 0-16,-21 0 0,21 0 16,0 0-1,0 1-15,0-1 16,0 0-16,21-21 15,0 0-15,0 0 0,1 0 16,-1 0-16,0 0 0,0 0 0,0-21 16,0 21-16,1-21 0,-1 21 15,0-22-15,0 1 0,0 0 0,0 0 16,1 0-16,-1 21 0,0-21 0,0-1 16,0 1-16,-21 0 0,0 0 15,0 42 16,0 0-31,-21 0 16,21 1-16,0-1 16,-21 0-16,21 0 0,-21-21 15,21 21-15,0 0 16,0 1-16,21-22 16,0 0-16,0 0 0,0 0 0,1 0 15,-1 0-15,0 0 0,0 0 0,-21-22 16,21 22-16,0-21 0,-21 0 15,22 0-15,-22 0 16,0 0-16,0-1 0,0 1 16,0 0-16,0 0 0,-22 0 15,1 21-15,21-21 16,-21 21-16,0 0 0,0 0 31,42 0 0,0 0-15,0 0-16,0 0 0,1 0 16,-1 0-16,0 0 15,0 0-15,0 0 0,0 0 16,1 0-16,-1 0 0,0 0 16,0 0-1,-21 21 1,21-21-16,-21 21 15,0 0-15,0 0 16,0 0-16,0 1 16,0-1-16,0 0 15,0 0 1,0 0 0,0-42 46,21 0-62,1 0 16,-22 0-16,21-1 0,0 1 15,0 21-15,0-42 0,0 21 0,1 0 16,20-1-16,-21 1 0,0 0 0,0 21 16,22-21-16,-22 0 0,0 21 0,0 0 15,0 0-15,1 0 0,20 0 16,-21 0-16,0 0 0,0 0 15,1 0-15,-22 21 0,0 0 16,0 0-16,0 0 0,0 1 16,0-1-16,0 0 0,0 0 15,0 0-15,-22-21 0,1 21 16,0 1-16,0-1 16,0-21-16,0 21 0,-1-21 0,22 21 15,-21-21-15,0 0 0,21-21 63,21 0-48,0 0-15</inkml:trace>
  <inkml:trace contextRef="#ctx0" brushRef="#br0" timeOffset="76132.41">9906 14288 0,'0'0'16,"-21"0"-16,0 0 0,-1 0 0,1 0 15,0 0 1,0 0-16,21 21 31,0-42 16</inkml:trace>
  <inkml:trace contextRef="#ctx0" brushRef="#br0" timeOffset="76412.25">8742 14478 0,'0'0'0,"-21"0"0,-1 0 0,44 0 31,-1 0-16,0-21-15,21 21 0,-21 0 0,1-21 16,20 0-16,-21 21 0,21 0 16,-20-22-16,20 22 0,-21 0 0,0 0 15,0 0-15,-21-21 0,22 21 16,-44 0 15,1 0-31</inkml:trace>
  <inkml:trace contextRef="#ctx0" brushRef="#br1" timeOffset="83082.45">656 4805 0,'0'-42'0,"0"84"0,0-106 0,0 43 0,0 0 15,0 0-15,0-21 0,0 20 0,0 1 16,0 0-16,0 0 16,0 0-16,0 42 31,0 0-15,0 0-16,0 22 15,0-22-15,0 21 0,0 0 0,0 1 16,0-1-16,0 0 0,0 1 15,0-1-15,0 0 0,0-20 0,0 20 16,0-21-16,0 0 0,21 0 0,-21 1 16,0-1-16,0-42 31,0-1-15,0 1-16,0 0 0,0-21 0,0 21 15,0-22-15,0 1 0,0 0 16,0-1-16,0 1 0,0 0 0,0 20 15,-21-20-15,0 0 16,21 21-16,0-1 0,0 1 0,-21 0 16,21 0-16,-21 21 0,21 21 31,0 0-31,0 22 16,0-22-16,0 0 0,0 21 15,0 1-15,0-1 0,0 0 0,21-21 16,-21 22-16,21-1 0,-21 0 15,0-20-15,0 20 0,0-21 0,0 0 16,0 22-16,0-22 0,0 0 16,0 0-16,21-21 0,-21 21 0,0 0 15,0 1 1,21-22-16,0 21 16,1-21-1,-1 0 1,0 0-16,0 0 0,0 0 0,0-21 15,1-1-15,20 1 0,0 0 16,1 0-16,20-21 0,-21-1 0,43 1 16,-21 0-16,20-1 0,1 1 0,0-22 15,-1 22-15,1-21 16,0 20-16,-1 1 0,1-22 0,-22 22 0,22 0 16,-21 21-16,20-22 0,-41 22 15,20 0-15,-21 0 0,1 0 16,-1-1-16,0 1 0,-20 21 0,-1 0 15,0 0 1,-21-21-16,0 42 94,-21 0-94,0 1 0,21-1 15,-22 0-15,1-21 0,21 42 16,-21-21-16,0 1 0</inkml:trace>
  <inkml:trace contextRef="#ctx0" brushRef="#br1" timeOffset="84648.34">677 6456 0,'-21'-21'0,"21"0"15,0-1-15,-21 22 0,21-21 16,-21 0-16,21 0 16,0 0-16,-21 21 0,-1-21 15,22 42 16,0 0-15,0 0-16,0 21 0,0-20 0,0 20 16,0 0-16,0-21 0,0 22 15,0-1-15,0 0 0,22-20 16,-22 20-16,0-21 0,0 0 0,21 0 16,-21 1-16,0-1 0,0 0 15,0-42 16,0 0-15,0-1-16,0 1 0,0 0 0,0 0 16,0 0-16,0 0 0,0-22 15,0 22-15,0-21 0,-21 21 0,21-22 16,-22 1-16,22 21 0,-21 0 16,21-1-16,0 1 0,0 0 15,0 42 16,0 0-31,0 1 0,0 20 16,0-21-16,0 21 0,21-20 0,-21 20 16,22-21-16,-22 21 0,21-20 0,-21-1 15,0 0-15,0 0 0,0 0 16,21 0-16,-21 1 0,0-1 16,0-42 30,0-1-46,0 1 16,0 0-16,0 0 0,0-21 0,0 20 16,0 1-16,0-21 0,0 21 15,0 0-15,0-22 0,0 22 0,0 0 16,-21 0-16,21 42 31,0 0-31,0 21 16,0-20-16,0-1 0,0 21 0,0-21 15,0 22-15,21-22 0,-21 21 0,0-21 16,0 0-16,0 22 0,0-22 16,21 0-16,-21 0 0,0 0 0,0 1 15,0-1-15,21 0 16,-21 0-16,0 0 16,0 0-1,21-21 48,1 0-48,-1 0-15,0-21 0,0 21 0,0-21 16,22 21-16,-22-21 0,21 0 0,0 0 16,22-1-16,-1 1 0,1 0 15,21-21-15,20 21 0,-20-22 16,21 22-16,-21-21 0,-1 21 0,1-1 15,0-20-15,-22 21 0,1 0 16,-1 0-16,-21 21 0,1-22 0,-1 1 16,-21 21-16,22-21 0,-22 21 0,0 0 15,0 0-15,0-21 0,0 21 16,-21-21-16,0 0 31,22 21 47,-22 21-62,0 0-16,0 0 16,0 0-16,-22-21 0</inkml:trace>
  <inkml:trace contextRef="#ctx0" brushRef="#br1" timeOffset="140220.31">9356 6858 0,'-22'0'15,"1"0"1,0 0-16,0 0 0,0 0 16,0 0 15,21 21 16,21-21-32,0 0-15,0 0 16,0 0-16,0 0 0,1 0 16,-1 0-16,0 0 0,0 0 15,0 0-15,0 21 0,1-21 0,-1 0 16,0 0-16,0 0 0,0 0 15,0 0-15,1 0 0,20 0 0,-21 0 16,0 0-16,0 0 0,1 0 0,-1 0 16,0 0-16,21 0 0,-21 0 15,1 0-15,-1 0 0,0 0 0,0 0 16,21 0-16,-20 0 0,-1 0 0,0 0 16,0 0-16,21 0 0,-20 0 0,-1 0 15,0 0-15,0 0 0,21 0 0,-20 0 16,-1 0-16,0 0 0,21 0 15,-21 0-15,1 0 0,-1 0 0,21 0 16,-21 0-16,0 0 0,22 0 16,-22 0-16,0 22 0,0-22 0,22 0 15,-22 0-15,21 0 0,-21 0 0,22 0 16,-22 0-16,0 0 0,21 0 0,-21 0 16,1 0-16,20 0 0,-21 0 15,0 0-15,22 0 0,-22 0 0,21 0 16,-21 0-16,22 0 0,-22 0 0,21 0 15,-21 0-15,22 0 0,-22 0 0,21 0 16,-21 0-16,0 0 0,22 0 0,-22 0 16,0 0-16,21 0 0,-20 0 15,-1 0-15,0 0 0,21 0 16,-21 0-16,1 0 0,-1 0 0,0 0 16,0 0-16,0 0 0,0 0 15,1 0-15,-1 0 0,0 0 0,0 0 16,0 0-16,0 0 0,1 0 0,-1 0 15,0 0-15,0 0 0,0 0 16,0 0-16,1 0 0,-1 0 0,0 0 16,0 0-16,0 0 0,0 0 15,1 0-15,-1 0 0,0 0 0,0-22 16,0 22-16,0 0 0,1 0 16,-1 0-16,0 0 15,0 0-15,0 0 16,0 0-16,1 0 15,-1 0-15,0 0 16,0 0-16,0 0 16,0 0-1,1 0-15,-1 0 16,-21-21-16,21 21 16,-21-21 140,0 0-141,0 0 1,0 0 0</inkml:trace>
  <inkml:trace contextRef="#ctx0" brushRef="#br1" timeOffset="142223.9">17716 5630 0,'-21'0'15,"0"22"1,21-1-1,0 0-15,0 0 0,0 0 16,-21 0 0,21 1-16,0-1 0,-21-21 15,21 21-15,0 0 0,0 0 16,0 0-16,-21-21 16,-1 22-16,22-1 46,0-42-14,0-1-17,0 1-15,0 0 16,0 0-16,22 0 0,-1 0 16,0-1-16,-21 1 0,21 0 15,0 0-15,0 0 0,1 0 16,-22-1-16,21 22 0,0-21 15,0 21-15,0-21 16,0 21-16,1 0 0,-1 0 16,0 21-16,-21 0 15,0 1-15,0-1 0,0 0 16,0 0-16,0 0 16,0 0-16,0 1 0,0-1 15,0 0-15,0 0 0,0 0 16,0 0-1,0 1-15,-21-22 0,21 21 32,0 0-32</inkml:trace>
  <inkml:trace contextRef="#ctx0" brushRef="#br1" timeOffset="143068.26">15303 6435 0,'0'0'16,"-21"0"-16,0 0 16,42 0 46,0 0-46,1 0-16,-1 0 0,0 0 0,0 0 15,0 0-15,22 0 0,-1 0 16,-21 0-16,21 0 0,22 0 16,-22 0-16,1 0 0,20 0 0,1 0 15,-1 0-15,1 0 0,-1 0 0,1 0 16,-1 0-16,22 0 0,-22 0 0,22 0 15,0 0-15,-22 0 0,22 0 0,-22 0 16,22 0-16,-22-21 0,1 21 0,-1 0 16,1 0-16,-1-22 0,1 22 15,-1-21-15,-20 21 0,-1 0 0,0 0 16,1-21-16,-1 21 0,0 0 0,-20 0 16,-1 0-16,0 0 0,0 0 15,0-21-15,0 21 0,1 0 0,-1 0 16,0 0-16,0 0 15,0 0 1,0 0-16</inkml:trace>
  <inkml:trace contextRef="#ctx0" brushRef="#br1" timeOffset="144132.41">19643 6244 0,'0'0'0,"-22"0"0,1 21 16,0-21-16,0 0 16,0 0-1,21 22 16,21-22 1,0 21-32,0-21 0,22 0 0,-22 0 15,0 0-15,21 0 0,1 0 16,-22 0-16,21 0 0,22 0 0,-22 0 16,0 0-16,22 0 0,-1 21 15,1-21-15,-1 0 0,22 0 0,0 0 16,-1 0-16,22 0 0,-21 0 0,-1 0 15,22 0-15,-21 0 0,0 0 0,20 0 16,-20 0-16,21 0 0,-21 0 16,20 0-16,1 0 0,-21 0 0,0 0 15,20 0-15,-20-21 0,0 21 0,-1 0 16,1-21-16,0 21 0,21 0 0,-1 0 16,-20 0-16,21 0 0,0 0 0,-22 0 15,1 0-15,0 0 0,-22 0 16,1 0-16,-1 0 0,-20 0 15,-1 0-15,0 0 0,1 0 0,-22-22 16,21 22-16,-21 0 0,0 0 16,1 0-1,-22-21 1,-22 21 62,1 0-62,0 0-1,0 0-15,0 0 16,0 0-16</inkml:trace>
  <inkml:trace contextRef="#ctx0" brushRef="#br1" timeOffset="167312.46">423 9038 0,'21'0'0,"-21"-21"0,22 21 15,-22-21 1,21 21-16,-21-21 16,21 21-16,-21 21 78,0 0-78,0 0 15,0 0-15,0 1 0,0-1 16,0 0-16,0 21 0,0-21 16,0 1-16,0-1 0,0 0 15,0 0-15,0 0 0,0 0 16,0 1-16,0-1 31,0-42 32,0-1-63,0 1 15,0 0-15,0 0 16,0 0-16,0 0 0,0-1 15,0 1-15,0 0 0,0 0 0,0 0 16,0 0-16,0-1 16,0 1-16,0 0 0,-21 21 15,21 21 32,0 0-47,0 1 16,0-1-16,0 0 15,0 0-15,0 0 0,0 0 16,0 22-16,0-22 16,0 0-16,21-21 0,-21 21 0,0 0 15,0 1 1,0-1 0,21-21 62,-21 21 0,0 0-63,0 0-15,0 0 16,0 1 0,0-1-1,21-21 63,0 0-62,1 0 0,-1 0-16,0 0 15,0-21-15,0-1 0,0 22 16,1 0-16,-1 0 0,0-21 0,0 21 16,0 0-16,0-21 0,22 0 0,-22 21 15,21-21-15,22 0 0,-22 21 0,0-22 16,-20 22-16,20-21 0,0 0 15,1 21-15,-22-21 0,21 21 0,0-21 16,1 21-16,-22-21 0,21 21 0,22-22 16,-22 22-16,-21 0 0,22-21 0,-22 21 15,0-21-15,0 21 0,0 0 0,0 0 16,1 0-16,-1-21 0,21 21 16,-21 0-16,-21-21 0,21 21 15,1 0-15,-1 0 31,-21 21 141,0 0-125,-21-21-47,21 21 16,-22 0-16,22 1 15</inkml:trace>
  <inkml:trace contextRef="#ctx0" brushRef="#br1" timeOffset="168584.16">444 11345 0,'-21'-63'16,"21"42"-16,0 0 0,0-1 16,0 1-16,0 0 0,0 0 15,0 0-15,0 0 0,0-1 16,0 1-16,0 0 15,0 0-15,0 0 0,0 0 16,0 42 47,0 0-63,0 0 15,0 0-15,0 0 0,0 1 0,0-1 16,0 0-16,0 0 15,0 21-15,0-20 0,0-1 0,0 0 16,0 0-16,0 0 0,0 0 0,0 1 16,0-1-16,0 0 0,21-21 15,-21 21-15,0 0 0,0 0 0,0 1 16,22-22-16,-22 21 0,0 0 16,0 0-16,21 0 15,-21 0-15,21-21 16,-21 22-1,21-22-15,0 0 16,0 0 0,1 0-16,-1 0 15,0 0-15,0 0 16,0-22-16,0 1 0,1 21 0,-1-21 16,0 21-16,21-21 0,-21 21 0,1-21 15,20 0-15,0-1 0,-21 1 16,22 0-16,-1 0 0,22 0 0,-22 0 15,0-1-15,22 1 0,-22 0 0,22 0 16,-22 0-16,21 0 0,-20-1 16,-1 1-16,0 0 0,1 0 0,-22 0 15,21 21-15,-21-21 0,1 21 0,20 0 16,-21-22-16,0 22 16,0-21-16,1 21 0,-1 0 15,0 0 1,-21-21-16,21 21 15</inkml:trace>
  <inkml:trace contextRef="#ctx0" brushRef="#br1" timeOffset="169891.67">698 13018 0,'0'0'0,"0"-22"16,0 1-16,0 0 16,0 42 31,0 0-47,22 1 15,-22-1-15,0 0 0,21 21 0,-21-21 16,0 1-16,0-1 15,0 0-15,21 0 0,-21 0 0,0 0 16,21 1-16,-21-1 0,0 0 0,0 0 16,21 0-16,-21 0 0,21-21 0,-21 22 15,22-22-15,-1 0 0,0 0 16,0 0-16,0 0 0,22 0 16,-1 0-16,-21 0 0,21-22 0,1 22 15,-22-21-15,42 0 0,-20 0 0,-1 0 16,22 0-16,-1-1 0,-21 1 0,22 0 15,63-21-15,-64 21 0,1-22 16,-1 22-16,-20 0 0,20 0 0,1 0 0,-22 21 16,0-22-16,1 1 0,-1 21 15,43-21-15,-64 21 0,21-21 0,-21 21 16,1 0-16,-1 0 0,0 0 16,-21-21-16,21 21 0,0 0 15,0 0 1,-21 21 46,0 0-46,0 0-16,0 0 16</inkml:trace>
  <inkml:trace contextRef="#ctx0" brushRef="#br1" timeOffset="170853.67">550 15113 0,'0'-21'0,"0"0"15,0 0 1,0-1 0,21 22-16,-21 22 78,0-1-78,0 0 0,0 0 15,22 0-15,-22 0 0,0 22 0,0-22 16,0 0-16,0 21 0,0-20 16,0-1-16,0 21 0,0-21 0,0 0 15,0 1-15,0 20 0,0-21 16,21 0-16,-21 0 0,21 1 15,0-22-15,-21 21 0,21 0 16,0-21-16,1 21 0,-1-21 16,0 0-16,0 0 0,21 0 15,-20 0-15,20 0 0,-21-21 0,43 0 16,-22 0-16,21-1 0,1-20 16,-1 21-16,1-21 0,21 20 0,-1-20 15,-20 0-15,-1 21 0,22-22 0,-22 22 16,-20 0-16,-1 0 0,0 0 15,1-1-15,-1 1 0,-21 0 0,0 21 16,1 0-16,-1-21 0,0 21 0,0 0 31,0 0-15,0 0 0,1 0-1,-22-21 16,0 0-15,0-1-16,0 1 16,0 0-16,0 0 0</inkml:trace>
  <inkml:trace contextRef="#ctx0" brushRef="#br1" timeOffset="172795.97">4276 9610 0,'0'0'0,"-43"0"16,22 0-1,0 0-15,21-21 16,-21 21 15,21-22-15,21 22 31,0 0-47,0 0 15,0 0-15,1 0 0,-1 0 0,0 0 0,0 0 16,0 0-16,22-21 0,-22 21 16,21 0-16,0 0 0,1 0 0,-1 0 15,-21 0-15,22 0 0,-1-21 0,0 21 16,1 0-16,-1 0 0,0 0 0,1 0 15,-1 0-15,0 0 0,1 0 0,41-21 16,-41 21-16,-1 0 0,0 0 0,1 0 16,-22 0-16,21 0 0,0 0 0,1 0 15,-1 0-15,0 0 0,1 0 0,-1 0 16,-21 0-16,22 0 0,-1 0 0,0 0 16,1 0-16,-1 0 0,-21 0 15,21 0-15,1 0 0,-22 0 0,21 0 16,1 0-16,20 0 0,-21 0 0,-20 0 15,20 0-15,-21 0 0,21 0 0,-20 0 16,20 0-16,0 0 0,-21 0 0,22 0 16,-1 0-16,0 0 0,-20 0 0,20 0 15,0 0-15,1 0 0,20 0 0,-21 0 16,1 0-16,-1 0 0,0 0 0,1 0 16,-1 0-16,0 0 0,1 0 0,20-21 15,-20 21-15,-1 0 0,0 0 0,1 0 16,-22 0-16,21 0 0,-21 0 15,22-21-15,-1 21 0,-21 0 0,21 0 16,1 0-16,-1 0 0,0 0 0,-20 0 16,20 0-16,0 0 0,22 0 0,-22 0 15,0 0-15,1-22 0,-1 22 0,0 0 16,43 0-16,-43 0 0,1 0 0,-1-21 16,0 21-16,1 0 0,-22 0 0,21 0 15,1 0-15,-22 0 0,0 0 0,21 0 16,-21 0-16,1-21 0,-1 21 0,0 0 15,0 0-15,0 0 0,0 0 0,1 0 16,-1 0-16,0 0 16,0 0-1,-21-21 17,0 0-1,21 21-31</inkml:trace>
  <inkml:trace contextRef="#ctx0" brushRef="#br1" timeOffset="173509.07">10139 9102 0,'21'0'16,"-42"0"-1,63 0 48,-21 0-63,0 0 0,1 0 0,-1 0 15,0 0-15,21 0 0,-21 0 0,22 0 16,-1 0-16,0 0 0,1 0 0,-1 0 16,64 0-16,-64 0 0,22 0 15,-1 0-15,22 0 0,-22 0 0,1 0 0,21 0 16,-22 0-16,1 0 0,-22 0 16,21 0-16,-20-21 0,20 21 0,22 0 15,-43-22-15,1 22 0,-22 0 0,21 0 16,0-21-16,1 21 0,-22 0 0,0 0 15,0 0-15,22 0 0,-22 0 16,0 0-16,21 0 0,-21 0 16,1 0-16,-1 0 0,0 0 15,0 0-15,0 0 0,0 0 16,1 0-16,-1 0 0,0 0 16,0 0-16,-42 0 93,0 0-93,0 0 0,-1 0 16,-20 0-16,0 21 0</inkml:trace>
  <inkml:trace contextRef="#ctx0" brushRef="#br1" timeOffset="174548.27">3725 11959 0,'-21'0'0,"42"0"0,-63-21 0,21 21 0,0 0 16,-1-21-16,1 21 15,-21 0-15,21 0 16,21-21-16,-21 21 16,42 0 15,0 0-31,0 0 15,21 0-15,22-21 0,-43 21 16,21 0-16,1 0 0,-1 0 0,22 0 16,-22-22-16,21 22 0,1 0 0,-22 0 15,22 0-15,84-21 0,-63 21 0,-1 0 16,1 0-16,21 0 0,-22 0 0,22-21 16,-21 21-16,0 0 0,-1 0 15,1 0-15,0 0 0,84 0 0,-106 0 16,22 0-16,-21 0 0,-1 0 0,1 0 15,-1 0-15,-21 0 0,1 0 0,-1 0 16,0 0-16,-20 0 0,20 0 0,-21 0 16,0-21-1,-21 0 1,-21 21 0,0-21-1,21-1-15,63 22 16,-41 0-16</inkml:trace>
  <inkml:trace contextRef="#ctx0" brushRef="#br1" timeOffset="175815.57">8763 11557 0,'0'0'0,"-21"0"0,-43 0 16,1 0-16,42 0 15,-1 0-15,1 0 0,0 0 0,0 0 0,-21 0 16,20 0-16,1 0 0,0 0 16,0 0-16,0 0 15,0 21-15,21 0 32,21-21-17,0 0-15,0 0 0,0 0 16,0 22-16,1-22 0,-1 0 15,0 0-15,0 0 0,21 0 0,-20 0 16,-1 0-16,0 0 0,0 0 0,0 0 16,0 0-16,1 0 0,20 0 15,-21 0-15,0 0 0,0 0 0,1 0 16,-1 0-16,0 0 0,0 0 0,0 0 16,0 0-16,1 0 0,-1 0 0,0 0 15,0 0-15,0 0 0,22 0 0,-22 0 16,0 0-16,0 0 0,0 0 0,22 0 15,-22 0-15,0 21 0,42-21 0,-41 0 16,-1 0-16,21 0 0,-21 0 0,22 0 16,-22 0-16,0 0 0,42 0 0,-20 0 15,-22 0-15,21 0 0,-21 0 0,22 0 16,-22 0-16,21 0 0,43 0 0,-43 0 16,1 0-16,-1 0 0,0 0 15,1 0-15,-1 0 0,0 0 0,43 0 16,-43 0-16,22 0 0,-22 0 0,0 0 15,1 0-15,-1 0 0,22 0 0,-22 0 16,0 0-16,-21 0 0,22 0 0,-1 0 16,-21 0-16,22 0 0,20 0 0,-42-21 15,22 21-15,-22 0 0,0 0 0,21 0 16,-21 0-16,22 0 0,-22 0 0,42 0 16,-41 0-16,-1 0 0,0 0 0,0 0 15,0 0-15,0 0 0,1 0 0,-1 0 16,0 0-16,0 0 0,0 0 0,0 0 15,1 0-15,-1 0 16,0 0-16,0 0 0,0 0 0,0 0 16,1 0-16,-1 0 0,0 0 15,0 0-15,0 0 0,0 0 16,1 0-16,-1 0 0,0 0 16,21 0-16,-21 0 15,1 0-15,-1 0 0,0 0 16,0 0-16,0 0 0,0 0 15,1 0 1,-1 0 0,-21-22 31,0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4:16:17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4233 0,'0'-42'0,"0"84"0,0-105 0,0 42 0,0 0 16,0-22-16,0 22 0,0 0 15,0-21-15,0 20 0,0 1 0,0 0 16,0 0-1,21 42 1,-21 21 0,0-20-16,21 20 0,-21 0 0,0 22 15,0-22-15,0 22 0,0-1 0,0 1 16,0-1-16,0 1 0,0-1 16,0 22-16,-21-22 0,0 22 0,0-22 15,21 1-15,-21-1 0,-1 1 16,22-1-16,0-20 0,0 20 15,0-20-15,0-22 0,0 21 0,0-21 16,0 0-16,0 1 0,0-1 16,-21-21-1,0 0-15,21-21 16,0-1-16,0-20 16,-21 21-16,21-21 0,0-1 0,0 1 15</inkml:trace>
  <inkml:trace contextRef="#ctx0" brushRef="#br0" timeOffset="611.94">3133 4424 0,'0'0'15,"0"-42"-15,-22 20 0,22-20 0,0 21 16,-21 0-16,21-22 0,-21 22 0,21-21 16,0 21-16,0 0 0,0-22 0,0 22 15,21 0-15,0-21 0,1 20 16,-1 22-16,21-21 0,0 21 0,1 0 15,-1 0-15,0 21 0,1 1 16,-1-1-16,22 21 0,-22 0 0,0 1 16,1-1-16,-1 22 0,-21-1 0,21-21 15,-20 22-15,-1-22 0,0 22 16,0-1-16,0-20 0,-21 20 16,0-21-16,21 22 0,-21-22 0,0 1 15,0-1-15,0-21 0,0 21 16,0-20-16,0-1 0,0 0 0,-21-21 15,0 0 1,21-21-16,0 0 16,0-22-16,0 22 0,0-21 0,-21-22 15,21 22-15,0-22 0,0 22 0,0-21 16,0-1-16,0-21 0,21 22 16,-21-22-16,21 22 0,0-1 0,1 1 15,-1-1-15,0 22 0,21 0 16,-21-1-16,22 22 0,-22 0 15,21 21-15,1 0 0,-22 0 0,21 0 16,0 21-16,1 0 0,-1 22 16,-21-1-16,22 0 0,-22 22 0,0-22 15,0 22-15,0-1 0,-21 1 0,0-1 16,0 1-16,0-1 0,0 1 16,0-1-16,0 1 0,-21-1 0,21 1 15,-21-22-15,21 21 0,0-20 0,-21-1 16,21-21-16,-21 22 0,21-22 15,0 0-15,0 0 0,0 0 0,0 0 16,0-42 15,0 0-31,0 0 16,0 0-16,21 0 0,0-22 0,0 1 16,0-22-16</inkml:trace>
  <inkml:trace contextRef="#ctx0" brushRef="#br0" timeOffset="943.75">5334 3747 0,'0'0'0,"-21"-22"0,21 1 16,-21 21-16,-1 21 31,1 1-31,21-1 0,-21 21 15,21 0-15,0 1 0,0-1 0,0 22 16,0-1-16,0-21 0,0 22 0,0-1 16,0 1-16,0-1 0,0 1 0,-21-1 15,21-20-15,0 20 0,0-20 16,0 20-16,0-21 0,0 1 16,0-1-16,0 0 0,0 1 0,0-22 0,0 21 15,0-21-15,0 1 0,0-1 16,0 0-16,21-21 15,0 0-15,0-21 16,1 0-16,-1-1 0,0-20 0,0 0 16,21 21-16</inkml:trace>
  <inkml:trace contextRef="#ctx0" brushRef="#br0" timeOffset="1343.04">5736 4466 0,'0'0'15,"-21"21"1,0 1-1,0-1-15,-1 0 0,22 0 16,-21 21-16,21-20 0,-21 20 0,21 0 16,0-21-16,0 22 0,0-1 15,0 0-15,0 1 0,0-22 0,0 21 16,0-21-16,21 22 0,0-22 0,1 0 16,-1 0-16,0-21 0,21 21 15,-21-21-15,22 0 0,-22 0 0,21 0 16,1 0-16,-22 0 0,0 0 0,21-21 15,-21 0-15,1-21 0,-1 21 0,0-22 16,-21 1-16,0 0 0,0-1 16,0 1-16,-21 0 0,0-1 0,-1 1 15,1 0-15,-21 20 0,21 1 16,-22 0-16,22 0 0,-21 21 16,0 0-16,-1-21 0,22 21 0,-21 0 15,-1 0-15,22 0 0,0 0 0,0 0 16,42 0 15,0 0-31,0 0 0,1 0 0,-1 0 16,0 0-16,0-21 0,-21-1 15,21 22-15,-21-21 0</inkml:trace>
  <inkml:trace contextRef="#ctx0" brushRef="#br0" timeOffset="1551.06">5313 4382 0,'-43'0'0,"86"0"0,-128 0 0,64 0 16,0 0-16,0 0 0,42-22 31,0 1-31,21 21 0,1-21 0,-1 0 16,0 0-16,22 21 0,-1-21 16,-20-1-16,20 1 0,1 0 0,-22 21 15,21-21-15,-41 21 0,20-21 0,-21 21 16,21 0-16,-20-21 0,-22-1 15,21 22-15,-21-21 16</inkml:trace>
  <inkml:trace contextRef="#ctx0" brushRef="#br0" timeOffset="1967.39">7175 4106 0,'0'0'0,"-21"-21"0,0 0 0,21 0 16,0 0-16,0 0 0,-21-1 0,0 22 15,0 0 1,21 22-16,0-1 0,0 21 16,0 0-16,0 1 0,0 20 0,0 1 15,0-22-15,0 22 0,0-1 0,0-21 16,0 22-16,-22-1 0,1 1 0,21-1 16,0 1-16,0-1 15,-21-20-15,21-1 0,0 22 0,0-43 16,0 21-16,0 0 0,0-20 0,0-1 15,0 0-15,0 0 0,21-21 16,0-21 0,-21 0-16,22 0 15,-22-22-15,0 1 0,0 0 0,0-1 16</inkml:trace>
  <inkml:trace contextRef="#ctx0" brushRef="#br0" timeOffset="2183.83">6964 4064 0,'0'0'0,"0"-21"0,0 0 0,0 0 0,0-1 16,0 1-16,0 0 0,21 21 15,0-21-15,0 21 0,22 0 16,-22-21-16,21 21 0,0 0 0,-20 0 16,20-21-16,0 21 0,-21 0 0,22 0 15,-1 0-15,-21 0 0,0 0 0,22 0 16,-22 0-16,-21 21 31,-21-21-31,0 21 0,-1 0 0</inkml:trace>
  <inkml:trace contextRef="#ctx0" brushRef="#br0" timeOffset="2383.71">6900 4551 0,'0'63'15,"0"-41"-15,21-22 16,1 0 0,-1 0-16,0 0 0,0 0 0,21 0 15,-20 0-15,20 0 0,-21 0 0,21 0 16,-20-22-16,-1 22 0,21 0 16,-21-21-16,0 21 0,22-21 15,-22 21-15,21 0 0,-21 0 0</inkml:trace>
  <inkml:trace contextRef="#ctx0" brushRef="#br0" timeOffset="2819.72">7620 4720 0,'-42'0'15,"42"-21"1,0 0-16,0 0 15,21 21-15,21-21 16,-21 21-16,22 0 0,-22 0 16,21 0-16,0 0 0,-20 0 0,20 0 15,0 0-15,-21 21 0,22 0 0,-22 0 16,0 0-16,0 22 0,0-22 16,-21 21-16,0-21 0,0 22 0,0-1 15,0-21-15,0 21 0,0 1 0,0-22 16,-21 21-16,21-21 0,-21 1 0,0-1 15,21 0-15,0 0 0,-21-21 16,0 0-16,21 21 0,-22-21 0,22-21 31,0 0-31,0 0 0,0 0 0,0-1 16,0-20-16,0 21 0,22-21 16,-1-1-16,-21 1 0,21-22 0,0 22 15,0 0-15,0-1 0,1 1 0,-1 0 16,0-1-16,0 22 0,0 0 15,0 0-15,1 0 0,-1 0 0,0 21 16,0 0-16,0 0 0,0 0 0,1 0 16,-1 0-16</inkml:trace>
  <inkml:trace contextRef="#ctx0" brushRef="#br0" timeOffset="3091.55">8594 4614 0,'0'22'16,"-22"-22"0,1 21-16,21 0 15,0 0-15,0 0 0,-21-21 16,21 43-16,0-22 0,0 0 0,0 0 16,0 21-16,0-20 0,0-1 0,0 21 15,-21-21-15,21 22 0,0-22 0,0 0 16,0 0-16,0 21 15,0-20-15,0-1 0,0 0 16,0 0-16,21-21 16,0 0-1,0-21-15,1 0 0</inkml:trace>
  <inkml:trace contextRef="#ctx0" brushRef="#br0" timeOffset="3463.7">8699 4149 0,'0'0'0,"-42"0"0,0 0 0,21 0 16,-22 0-16,22 0 0,-21 21 16,21 0-16,-1-21 0,1 21 0,0 0 15,21 1-15,-21-1 0,21 0 0,0 0 16,0 0-16,0 0 15,21 1-15,0-22 0,0 0 0,22 0 16,-22 0-16,0 0 0,0 0 0,0 0 16,22 0-16,-22 0 0,0-22 0,0 1 15,0 0-15,-21 0 0,0 0 16,22 0-16,-22-1 0,0 1 0,0 0 16,0 0-16,-22 0 0,22 0 15,-21 21-15,0 0 0,0 0 0,0 0 16,0 0-16,-1 0 0,1 0 15,0 0-15,0 21 0,0 0 0,21 0 16,0 0-16,0 0 16,0 1-16,0-1 0,0 0 15,0 0-15</inkml:trace>
  <inkml:trace contextRef="#ctx0" brushRef="#br0" timeOffset="4343.77">1990 7705 0,'-22'0'16,"44"0"15,-1 0-31,21 0 16,0-21-16,22 21 0,-1 0 16,1-22-16,21 1 0,-1 21 0,-20 0 15,20-21-15,-20 21 0,21 0 0,-43 0 16,21 0-16,-20-21 0,-1 21 15,-21 0-15,0 0 0,1 0 0,-44 21 32,1-21-32,0 0 15,-21 0-15,21 0 0,-22 21 0,1-21 16</inkml:trace>
  <inkml:trace contextRef="#ctx0" brushRef="#br0" timeOffset="4615.6">2392 7662 0,'0'0'0,"-21"0"16,-1 0-16,1 22 16,21-1-1,0 0-15,0 0 0,-21 0 0,21 0 16,0 1-16,0 20 0,0 0 16,0-21-16,0 43 0,0-22 0,0 1 15,0-1-15,0 0 0,0 1 0,0-1 16,0 0-16,0 1 15,0-1-15,0-21 0,0 21 0,0-20 0,0 20 16,0-21-16,0 0 16,0 0-16,0 1 0,0-1 0,0 0 15,21-21-15,0 0 16,1 0-16,-1-21 16,-21 0-16,21-1 0</inkml:trace>
  <inkml:trace contextRef="#ctx0" brushRef="#br0" timeOffset="5572.15">2709 8086 0,'0'0'0,"21"-21"0,1 21 15,-22 21 1,0 0-16,0 0 0,0 0 16,0 22-16,0-22 0,-22 21 15,22-21-15,0 22 0,0-22 0,0 21 16,0-21-16,0 22 0,0-22 0,0 0 15,0 0-15,0 0 0,0 0 16,22-21-16,-22 22 0,21-22 0,0 0 16,0 0-16,0 0 0,0 0 15,1 0-15,-22-22 0,21 1 16,0 0-16,0 0 0,0 0 0,0 0 16,-21-1-16,22-20 0,-22 21 15,21-21-15,-21-1 0,0 22 16,21 0-16,-21-21 0,0 20 0,21 1 15,-21 0-15,0 42 32,0 0-32,0 1 15,0-1-15,-21 0 0,21 0 0,0 21 16,0-20-16,0-1 0,0 21 16,0-21-16,0 0 0,0 22 0,0-22 15,0 0-15,0 0 0,0 0 0,21-21 16,0 22-16,0-1 0,1-21 15,20 0-15,-21 0 16,0 0-16,0 0 0,22 0 0,-22-21 16,0 21-16,21-22 0,-20 1 15,-1 0-15,21 0 0,-21 0 0,0 0 16,1-1-16,-1-20 0,0 21 0,0-21 16,-21 20-16,0-20 0,21 21 15,-21 0-15,0 0 0,0-1 0,0 1 16,0 0-16,-21 21 15,0 0-15,0 21 16,0 0-16,21 1 0,-22-1 16,1 0-16,21 0 0,-21 21 0,21-20 15,-21-1-15,21 21 16,-21-21-16,21 0 0,0 1 0,0 20 16,0-21-16,0 0 0,21-21 0,0 21 15,0 1-15,0-22 0,1 0 16,-1 21-16,0-21 0,21 0 0,-21 0 15,1 0-15,20 0 0,-21 0 0,21-21 16,-20-1-16,20 22 0,-21-21 16,21 0-16,-20 0 0,-1 0 0,21-22 15,-21 22-15,0 0 0,1-21 0,-1 21 16,0-22-16,-21 22 0,0 0 16,0 0-16,-21 21 31,0 0-31,-1 21 0,22 0 15,-21 0-15,21 0 0,0 1 16,0-1-16,0 0 0,0 0 0,0 0 16,0 0-16,0 1 0,21-1 0,1 0 15,-22 0-15,21 0 0,0 0 0,-21 1 16,0-1-16,0 0 16,0 0-16,0 0 15,-21-21-15,0 0 16,-1 0-16,1 0 0,0 0 15,21-21 1,0 0-16,0 0 16,0 0-16,0-1 0,21 1 0</inkml:trace>
  <inkml:trace contextRef="#ctx0" brushRef="#br0" timeOffset="5951.94">4995 7430 0,'0'0'0,"-21"-22"0,0 1 16,21 0-16,-21 0 15,0 21-15,-1 0 0,1 0 16,21 21-16,0 0 15,0 0-15,0 22 0,0-22 16,0 21-16,0 22 0,0-22 0,0 0 16,0 22-16,0-22 0,0 22 0,-21-1 15,21 1-15,-21-1 0,21 1 16,0-22-16,0 22 0,0-22 16,0 0-16,-21 1 0,21-22 0,0 21 0,0-21 15,0 0-15,0 1 0,0-1 16,0 0-16,0 0 15,21-42 1,0 0-16,-21 0 16,21-1-16,0 1 0,22 0 15</inkml:trace>
  <inkml:trace contextRef="#ctx0" brushRef="#br0" timeOffset="6320.29">5228 7980 0,'-21'0'15,"0"0"-15,0 21 16,21 0-16,-22 0 0,1 22 16,0-22-16,21 0 0,0 21 0,-21-20 15,21 20-15,0-21 0,0 21 0,0-20 16,0-1-16,0 0 0,21 0 16,-21 0-16,21 0 0,0 1 0,1-22 15,-1 0-15,0 0 0,0 0 0,0 0 16,22 0-16,-22 0 0,0-22 0,0 22 15,0-21-15,0 0 0,1 0 16,-1 0-16,-21 0 0,0-22 0,0 22 16,0-21-16,0-1 0,0 1 0,0 21 15,0-21-15,0 20 0,-21 1 16,21-21-16,-22 21 0,1 21 16,0-21-16,0 21 0,0 0 0,0 0 15,-1 0-15,1 0 0,0 0 0,0 0 16,0 0-1,0 0 17,-1 0-32</inkml:trace>
  <inkml:trace contextRef="#ctx0" brushRef="#br0" timeOffset="6576.14">4508 7874 0,'0'0'0,"0"-21"0,43 0 32,-22 21-32,21 0 0,1 0 15,-1 0-15,21 0 0,-20-21 16,-1 21-16,22 0 0,-22 0 0,0 0 16,1-22-16,-1 22 0,0 0 0,-21 0 15,1 0-15,-1 0 0,0 0 0,0 0 16,-21-21-1,21 21 1,-21-21 0,21 21-1</inkml:trace>
  <inkml:trace contextRef="#ctx0" brushRef="#br0" timeOffset="8647.36">7027 8086 0,'0'0'0,"-21"0"0,0-21 16,21-1-16,0 1 15,0 0-15,0 0 16,21 0-16,21 0 0,-20-1 16,-1 1-16,0 0 0,21 0 0,-21 0 15,1 0-15,-1-1 0,21 1 0,-42 0 16,21 0-16,-21 0 0,0-22 16,0 22-16,0 0 0,0 0 0,0 0 15,-21 21-15,21-21 0,-42-1 0,21 22 16,-1 0-16,-20 0 0,21 0 15,-21 0-15,-1 0 0,1 0 16,21 22-16,-22-1 0,1 0 0,21 0 16,-21 0-16,20 0 0,1 1 15,21-1-15,0 21 0,0-21 0,0 22 16,21-1-16,1 0 0,-1 1 0,21-1 16,-21 21-16,22-20 0,-1-1 0,-21 0 15,21 1-15,1-1 0,-22 0 16,21 1-16,-21-1 0,1-21 0,-1 22 15,-21-22-15,0 21 0,0-21 0,0 22 16,0-22-16,0 0 0,-21 21 0,-1-21 16,-20 1-16,0-1 0,-1 0 15,1 0-15,-21-21 0,20 21 16,-20-21-16,-1 0 0,1 0 0,-1 0 16,1 0-16,20-21 0,1 0 0,0 0 15,-1 0-15,1-1 0,21-20 16,0 21-16,-22-21 0,22-1 0,0 1 15,21 0-15,0-22 0,-21 22 0,21-1 16,0 1-16,0 0 0,0-1 16,0 22-16,0 0 0,21 0 0,0 21 15,0 0-15,1 0 0,-1 0 0,0 0 16,0 21-16,21 21 0,-20-20 16,20 20-16,-21-21 0,21 21 0,-20 1 15,20-1-15,-21 0 0,21 1 16,-20-22-16,-1 21 0,0 1 0,21-22 15,-21 21-15,1-21 0,20 0 16,-21 22-16,0-22 0,22 0 0,-1-21 16,-21 21-16,21-21 0,1 0 0,-1 0 15,0 0-15,-20 0 0,20 0 0,0-21 16,1 0-16,-1 0 0,0 0 16,1-1-16,-1 1 0,0 0 0,-21-21 15,22-1-15,-22 22 0,0-21 0,-21 0 16,0-1-16,0 1 0,0 0 0,0-1 15,0 1-15,0 21 0,-21-22 16,21 22-16,-21 0 0,0 21 16,-1 0-16,1 0 0,0 0 0,-21 0 15,21 0-15,-1 21 0,1 0 0,0 1 16,0 20-16,0-21 0,21 21 16,0-20-16,-21 20 0,21-21 0,0 21 15,0-20-15,0 20 0,0-21 0,0 0 16,0 0-16,0 1 0,0-1 0,21 0 15,0 0-15,0-21 16,0 0-16,0 0 0,1 0 0,-1 0 16,0 0-16,21 0 0,-21 0 0,1-21 15,-1 0-15,0 0 0,0-1 0,0 1 16,-21 0-16,0-21 16,21-1-16,-21 22 0,22-21 0,-22 0 15,0-1-15,0 1 0,0 21 0,0-22 16,0 22-16,0 0 0,0 0 15,0 42 1,0 21 0,0-20-16,0-1 0,0 21 0,0-21 15,0 22-15,0-22 0,0 21 16,0-21-16,0 22 0,0-22 16,0 0-16,21 0 0,0 0 0,0 0 15,0 1-15,0-1 0,1-21 0,-1 0 0,0 21 16,21-21-16,-21 0 15,1 0-15,20 0 0,-21 0 0,21-21 16,-20 21-16,-1-21 0,0-1 0,0-20 16,0 21-16,0-21 0,-21 20 0,22-41 15,-22 21-15,21-22 0,-21 1 0,0-1 16,0 1-16,21-1 0,-21 1 16,21-1-16,-21 22 0,0-22 0,0 22 15,0 0-15,0-1 0,0 22 0,0 0 16,0 0-16,0 0 0,0-1 15,0 44 1,0-1 0,0 0-16,0 21 0,0 1 0,0-1 15,-21 0-15,21 1 0,-21 20 16,21-21-16,0 22 0,0-1 0,0 1 16,-21-1-16,21 1 0,0-22 0,0 22 15,0-22-15,0 0 0,0 1 0,21-22 16,-21 0-16,21 21 0,0-20 15,0-1-15,0-21 0,1 0 16,-1 0-16,0 0 0,0 0 0,0 0 16,0 0-16,1-21 0,-1-1 15,0 1-15,0 0 0,0 0 0,0 0 16,1-22-16,-22 22 0,21-21 16,-21 0-16,21-1 0,-21 22 0,21-21 15,-21-1-15,0 22 0,0 0 0,0 0 16,0 0-16,0 42 31,0 0-31,-21 0 0,21 0 0,-21 1 16,21 20-16,0-21 0,0 0 0,0 22 15,0-22-15,0 21 0,0-21 16,0 0-16,0 1 0,0-1 0,0 0 16,21 0-16,-21 0 0,21-21 15,0 21-15,0-21 0,1 0 0,-1 0 16,0 0-16,0 0 0,0 0 15,0 0-15,1-21 0,-1 0 16,0 0-16,0 0 0,0 0 0,-21-22 16,21 22-16,-21-21 0,22-1 0,-22 1 15,0 21-15,0-21 0,0 20 0,0 1 16,21 0-16,-21 0 0,0 0 16,0 42-1,-21 0-15,21 21 0,0-20 16,0-1-16,0 21 0,0-21 0,0 22 15,0-22-15,0 21 16,0-21-16,0 0 0,0 1 0,0 20 16,0-21-16,21 0 0,-21 0 15,21 1-15,0-1 16,0-21-16,0 0 0,1 0 16,-1 0-16,0 0 15,0-21-15,0-1 0,0 1 0,1 0 16,-22 0-16,21 0 0</inkml:trace>
  <inkml:trace contextRef="#ctx0" brushRef="#br0" timeOffset="9039.66">9356 8192 0,'0'0'0,"-22"-22"0,22 1 16,0 0-16,-21 0 16,21 0-16,0 0 0,0-1 15,21 22 1,1 0-16,-1 22 15,0-1-15,0 0 16,0 0-16,0 0 0,1 0 0,-22 1 16,21 20-16,0-21 0,0 0 0,-21 0 15,0 22-15,0-22 0,0 0 0,0 0 16,0 0-16,0 1 16,0-1-16,-21-21 31,21-21-16,0-1-15,0 1 0,0-21 16,0 21-16,0 0 0,0-22 16,0 22-16,0-21 0,0-1 0,21 1 15,-21 0-15,21-1 0,-21 1 0,21 21 16,1-21-16,-1 20 0,0 22 0,0-21 16,0 0-16,0 21 15,1 0-15,-1 0 0,0 0 0,0 21 16,0 0-16,0 1 0,1-22 15,-1 21-15,0 0 0</inkml:trace>
  <inkml:trace contextRef="#ctx0" brushRef="#br0" timeOffset="10611.1">10329 8255 0,'0'0'0,"21"-42"15,1 21-15,-22-1 0,0 1 16,0 0-16,0 0 0,0 0 0,0 0 16,0-22-16,0 22 0,0 0 15,0 0-15,-22 0 0,1 21 16,0 0-16,0 0 0,0 0 16,-22 21-16,22 0 0,-21 0 0,21 0 15,-22 0-15,1 22 0,21-1 0,-21 0 16,20-20-16,1 20 0,-21 0 0,42 1 15,-21-1-15,21 0 0,-21 1 16,21-22-16,0 0 0,0 21 0,0-21 16,21 1-16,0-22 0,0 21 0,0-21 15,0 0-15,1 0 0,-1 0 0,21 0 16,-21 0-16,0 0 0,1-21 0,20-1 16,-21 1-16,0 0 0,22 0 15,-22-21-15,0 20 0,0-20 16,0 0-16,0-22 0,1 1 0,-1-1 15,0 1-15,0-1 0,-21 1 0,0-1 16,21 1-16,0-1 0,-21 22 0,0 0 16,0-22-16,0 43 0,0-21 0,0 20 15,0 1-15,0 0 0,-21 21 16,0 0-16,21 21 16,-21 22-16,0-22 0,21 0 0,-21 21 15,-1 1-15,22-1 0,0 0 0,0 1 16,-21 20-16,21 1 0,0-22 15,0 21-15,0-20 0,0 20 0,0-20 16,0 20-16,21-21 0,-21 1 16,0-22-16,22 21 0,-1-21 0,-21 22 15,21-22-15,0 0 0,0 0 16,0-21-16,1 0 0,-1 0 0,0 0 16,21 0-16,-21 0 0,1 0 0,20 0 15,-21 0-15,21-21 0,-20 21 16,20-21-16,-21 0 0,21 0 0,-20-1 15,20 1-15,-21 0 0,0 0 0,0 0 16,1-22-16,-1 22 0,0 0 0,0-21 16,-21 21-16,21-22 0,-21 22 0,0 0 15,0 0-15,0 0 0,0-1 16,-21 22-16,0 0 0,0 0 0,0 0 16,-1 0-16,1 0 0,0 0 15,-21 22-15,21-1 0,-1 0 0,1 0 16,-21 21-16,21-20 0,0 20 0,-1-21 15,1 0-15,0 22 0,21-22 0,0 21 16,-21-21-16,21 0 0,0 1 16,0-1-16,0 0 0,0 0 0,0 0 15,21-21-15,0 0 16,0 0-16,1 0 0,-1 0 16,0 0-16,0 0 0,0-21 15,0 0-15,1 0 0,-1 0 0,0-1 16,0 1-16,0 0 0,0-21 15,1 21-15,-1-22 0,0 22 0,-21 0 16,0 0-16,0 0 0,0-1 0,0 44 31,0-1-15,-21 0-16,21 0 0,0 0 0,0 0 16,0 1-16,0-1 0,0 21 15,0-21-15,0 0 0,0 1 0,0-1 16,0 0-16,21 0 0,0-21 15,0 21-15,0-21 16,1 0-16,-1 0 0,0 0 0,0 0 16,0 0-16,0 0 0,1-21 0,-1 0 15,0 21-15,0-21 0,0 0 16,0-1-16,1-20 0,-1 21 0,0-21 16,-21-1-16,21 1 0,0 21 0,0-22 15,1 1-15,-1 21 0,-21 0 0,0 0 16,21-1-16,-21 1 0,21 21 0,-21 21 31,0 1-31,0-1 0,0 0 16,0 0-16,0 0 0,0 22 0,0-22 15,0 0-15,0 21 0,0-21 16,0 1-16,0-1 0,0 0 0,0 0 16,0 0-16,0 0 0,21 1 15,0-22-15,1 0 0,-1 0 0,0 0 16,0 0-16,0 0 0,0 0 15,1 0-15,-1-22 16,0 1-16,0 0 0,0 0 0,0-21 16,-21 20-16,22-20 0,-1 21 0,0-21 15,0-1-15,0 1 0,-21 21 0,21 0 16,1-1-16,-22 1 0,21 0 16,-21 42-1,0 0 1,0 1-16,-21-1 0,-1 21 0,1 0 15,0-20-15,21 20 0,-21 0 0,0 1 16,21 20-16,-21-21 0,21 1 0,-22 20 16,22 1-16,-21-1 0,21 1 0,0-1 15,0 1-15,-21 20 0,21-20 0,-21 21 16,21-22-16,-21 1 0,21-1 0,-21 1 16,21-1-16,0 1 0,0-22 0,0 21 15,0-20-15,0-1 0,0-21 16,0 22-16,0-22 0,0 0 0,0 0 15,-22 0-15,1-21 16,0 0-16,0 0 16,0-21-1,0 21-15,21-21 0,0 0 0,-22 0 16,22-1-16,-21-20 0,0 21 0,0-21 16</inkml:trace>
  <inkml:trace contextRef="#ctx0" brushRef="#br0" timeOffset="11059.62">7345 8213 0,'0'0'0,"0"-21"16,21 21-16,0 0 15,21-22-15,-20 1 0,20 21 0,-21-21 16,21 21-16,22-21 0,-22 21 0,1-21 16,20 21-16,-21-21 0,22-1 15,-22 22-15,1-21 0,-1 21 0,0 0 16,1-21-16,-22 21 0,0 0 0,0 0 16,0-21-16,-42 21 31,0 0-31,0 0 15</inkml:trace>
  <inkml:trace contextRef="#ctx0" brushRef="#br0" timeOffset="19192.08">2349 9377 0,'0'0'15,"-42"21"-15,21-21 0,-64 21 16,64-21-16,63 0 31,-20 0-31,20 0 0,21-21 16,1 21-16,-1-21 0,22 21 0,0-21 15,-1 21-15,1-21 0,0-1 16,-1 22-16,1-21 0,0 21 16,21-21-16,-22 0 0,1 21 0,0-21 15,-22 21-15,22 0 0,-22-21 0,1 21 16,-22 0-16,0 0 0,1 0 16,-22 0-16,0-22 0,0 22 0,0 0 15,1 0 32,-1 0-47,0 0 16,0-21-16</inkml:trace>
  <inkml:trace contextRef="#ctx0" brushRef="#br0" timeOffset="20024.59">6498 8996 0,'0'0'0,"-21"0"0,-21 21 0,20-21 16,1 0-16,0 0 0,0 0 15,0 0 1,42 0 15,0 0-31,0 0 16,22-21-16,-22 21 0,21 0 16,0 0-16,22 0 0,-1-21 0,1 21 15,21 0-15,-22-21 0,43 21 16,-21-22-16,20 22 0,1 0 0,21-21 15,0 0-15,0 21 0,21-21 0,-21 21 16,22-21-16,-1 21 0,-21-21 16,21 21-16,0 0 0,0-22 0,0 22 15,-21 0-15,0-21 0,0 0 0,0 21 16,0 0-16,-21-21 0,0 21 16,21 0-16,-42-21 0,21 21 0,-22 0 15,1-21-15,0 21 0,-1-22 0,-20 22 16,-1 0-16,1 0 0,-22 0 15,22 0-15,-22-21 0,0 21 0,1 0 16,-1 0-16,0 0 0,1 0 0,-22 0 16,21 0-16,-21 0 0,0 0 0,1 0 15,-1 0 1,0 0 62,-21 21-62,-21-21 62,0 0-78</inkml:trace>
  <inkml:trace contextRef="#ctx0" brushRef="#br0" timeOffset="23715.71">9229 4784 0,'0'0'0,"-22"0"0,1 0 15,0 0-15,0 0 16,42 0 15,0 0-31,0 21 0,22-21 0,-1 0 16,0 0-16,22 0 0,-1 0 15,1 21-15,21-21 0,-22 0 0,22 0 16,21 0-16,-43 0 0,22 0 0,-1 0 16,-20 0-16,-1 0 0,-20 0 0,-1 0 15,0 0-15,-20 0 0,-1 0 16,0 0-16,-21-21 0,0 0 16,-21 0-16,21-1 0,-43 22 15,22-21-15,0 21 0,-21-21 16,21 21-16,-1 0 0,-20 0 15,21-21-15,21 0 0,21 0 32,0 21-32,22 0 15,-22 0-15,21 0 0,-21 0 0,22 0 16,-22 0-16,0 0 0,0 0 0,0 21 16,0 0-16,1 0 0,-22 21 15,0-20-15,0-1 0,0 21 16,-22-21-16,1 22 0,0-1 0,-21-21 15,21 21-15,-22-20 0,22-1 0,-21 21 16,21-21-16,-22 0 0,22 1 0,0-22 16,21 21-16,21-21 15</inkml:trace>
  <inkml:trace contextRef="#ctx0" brushRef="#br0" timeOffset="24160.42">11366 4212 0,'22'-21'16,"-44"42"-16,44-63 0,-22 21 0,0 42 31,0 0-31,0 0 0,0 0 15,0 22-15,0-1 0,0 0 0,0 1 16,0-1-16,0 0 0,0 1 0,0-1 16,0 0-16,21 1 0,-21-22 15,21 21-15,0 1 0,-21-22 0,21 21 16,0-21-16,1-21 0,-22 21 0,21 1 16,0-22-16,0 0 0,0 0 15,0 0-15,1-22 0,-22 1 16,21 0-16,0 0 0,0 0 0,-21 0 15,21-1-15,0-20 0,1 0 16,-22 21-16,0-22 0,21 1 0,0 0 16,-21-1-16,0 1 0,0 0 15,0-1-15,0 22 0,0-21 0,0 21 16,0-1-16,0 1 0,0 0 0,0 0 16,21 21 15,0 0-31,0 0 0,1 21 15,-1 0-15</inkml:trace>
  <inkml:trace contextRef="#ctx0" brushRef="#br0" timeOffset="24555.94">12404 4339 0,'0'0'0,"21"-21"0,-21 0 15,0 0-15,-21 0 16,-1 21 0,1 0-16,0 0 0,-21 0 0,21 0 15,-1 21-15,-20 0 0,21-21 16,-21 21-16,20 0 0,1 0 0,21 1 16,0-1-16,0 0 0,0 0 0,0 0 15,0 0-15,21 1 16,1-1-16,20 0 0,-21-21 0,0 21 15,0 0-15,1-21 0,20 21 0,-21 1 16,0-22-16,0 21 0,-21 0 16,0 0-1,0 0-15,-21 0 0,0 1 16,-21-1-16,-1 0 0,22 0 0,-21 0 16,0 0-16,-1 1 0,1-1 0,0 0 15,20 0-15,-20-21 0,21 21 16,0-21-16,0 0 0,-1 21 0,44-21 31</inkml:trace>
  <inkml:trace contextRef="#ctx0" brushRef="#br0" timeOffset="25531.97">12340 8446 0,'0'0'16,"-21"0"-16,0 0 15,42 0 32,0 0-47,21 0 0,1 0 16,-1 0-16,0 0 0,22 0 15,-22 0-15,22 0 0,-1 0 16,22 0-16,-22 0 0,1-22 0,21 22 0,-22 0 16,1-21-16,-1 21 0,-21-21 15,1 21-15,-22 0 0,0 0 0,0-21 16,-21 0-1,-21 21-15,0 0 0,-21 0 0,-1-21 16,1 21-16,0 0 0,-1 0 16,1 0-16,0-22 0,20 22 0,1 0 15,0 0-15,0 0 0,42 0 32,0 0-32,0-21 0,1 21 0,-1 0 15,0 0-15,21 0 0,-21 0 16,1 0-16,-1 0 0,21 21 15,-21-21-15,0 22 0,1-1 0,-22 0 16,0 0-16,21 0 0,-21 0 0,0 1 16,0-1-16,0 0 0,0 0 0,-21 0 15,21 0-15,-22 1 0,1-1 0,0 0 16,-21 0-16,21 0 0,21 0 0,-22-21 16,22 22-16,-21-22 0,42 0 31,1 0-31,-1-22 0,0 1 15</inkml:trace>
  <inkml:trace contextRef="#ctx0" brushRef="#br0" timeOffset="25790.82">14182 7684 0,'0'0'16,"0"-22"-16,0 1 0,0 42 31,0 1-31,0-1 0,0 21 16,0-21-16,0 22 0,0-1 0,0-21 15,21 21-15,-21 1 0,21-1 0,-21 0 16,21 1-16,-21-1 0,21-21 16,-21 22-16,0-22 0,0 0 15,21 0-15,-21 0 0,22 0 0,-22 1 16,0-1-16,21-21 0</inkml:trace>
  <inkml:trace contextRef="#ctx0" brushRef="#br0" timeOffset="25988.71">14012 8488 0,'0'0'0,"-21"21"0,0-21 15,0 0-15,21 21 0,21-21 31,21 0-31,-21 0 16,22 0-16,-1 0 0,0 0 0,22-21 16,-22 21-16,22 0 0,-22-21 0,0 21 15,22-21-15,-22 0 0,-21 21 16,22-22-16,-22 1 0,0 0 0,0 0 16,0-21-16</inkml:trace>
  <inkml:trace contextRef="#ctx0" brushRef="#br0" timeOffset="26163.61">14224 7853 0,'-148'-21'15,"296"42"-15,-339-42 0,149 21 0,21-21 0,0 21 0,21-22 16,0 1-16,0 0 16,21 21-16,21 0 0,-21-21 15,22 21-15,-1 0 0,22-21 0,-22 0 16,21 21-16,-20 0 0,20-22 15,-20 22-15,20 0 0</inkml:trace>
  <inkml:trace contextRef="#ctx0" brushRef="#br0" timeOffset="29512.71">8276 9821 0,'85'-21'0,"-22"-21"0,-211 105 0,381-147 0,-170 41 16,43 1-16,0 0 0,0-1 0,42-20 15,0-1-15,22 1 0,41-22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B7A-01B9-4F5F-8C45-9525B8D9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7F4FE-91CF-4C3D-9782-1F63FE8A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25E1-35D7-4F52-832E-E51DDDD7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3E21-CD85-4D24-9EC2-1A9F0874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5871-96A8-4C44-A644-AB02E268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C43F-F196-47F6-91F5-D921E803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0D0D6-4B44-4B03-8464-C7DA00D4B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3D96F-C52A-4E3F-AEC9-44ADACAA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F5D4-9BA8-4F12-BA8E-CF64A319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D446-A22D-44D5-B84A-EE41AB17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5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14993-69DF-4FAE-B905-83701E503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72532-CB48-4FFC-8841-AB1E0C36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59A2-8E39-4C3E-B45C-48A1C7A3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5473A-207B-440B-8139-A7013527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52A8-0F80-4BB3-8709-2430B418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7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7438-BADA-4DAD-9B25-029B6D4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C297-7F2E-4907-A511-9AA4E07C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A7F8-6AF2-4C73-B791-02EC8E92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5CA2-770C-4146-B37F-EABE61C9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0BF4-73D7-41C0-8937-86B284BF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9223-F93F-4C59-A37E-973A50CA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EBF9-34B6-4527-A4BB-2CEFB6A6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2DA3-E238-4429-9F14-CB0635D7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001F-62C5-4EBC-9F4D-EDC7BEE8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C19E-155D-424D-8793-EAC597DE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046E-8081-467F-9821-A4087402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2E6D-4E65-4681-9C5C-1940E425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38D52-7DC9-4123-95E1-A50E6092C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BA36-C3F3-46E2-8699-BC4539ED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3D324-7D7F-4098-933E-A2371F87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B272-DA3D-438B-9B40-4C8F7019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B3F-AAB7-4711-921B-7C46B992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8F84-AB09-41AF-9086-0A78C5E3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6856E-1D71-49CF-B17A-E8AC1864D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E928D-C892-41A5-964A-35E47F18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CFD22-B106-4A87-A218-CFD6A3D13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F6115-B9D6-44CA-B7C8-C6C6C445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262AF-E334-4522-AFC9-C6D114EE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9D7A1-5B85-4561-B0EA-617658D7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3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A575-8852-4A18-A952-ACF704A2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A5BED-7F69-4F17-9A29-F84B5D24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A7428-7359-4C54-9916-71CE8B4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D8E6-C866-4CE6-BCF0-0F1E557A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6DE46-A13F-44FF-81E9-E44828D5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8C60-6BFF-4D1B-A1B3-0327C9C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9C40-44FD-4199-A001-E9981934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3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900-0928-4AF3-81C9-B312744F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0FE1-F1A6-4C09-A659-21A2AB4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5D924-AD6D-415C-8D04-C24A08754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B975-2727-43D9-A2DE-E1B329BE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8748C-362F-411B-BEE4-FD0A079E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76BEC-B11E-4B70-9C1E-3D39B12F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7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F4CB-4CA3-4D19-B27D-5927D384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C17D1-D8E3-4066-9616-4A3AA9F6A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B8B2B-379E-432A-94B5-8D3095246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7C6C-322B-4809-B0C4-8A9105E6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EE92-1EA1-46DB-92D0-E47922A4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0565-1128-4965-BB6A-5FF17F60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69E1D-9AFA-49FA-84F3-D2B8529D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2EA3D-20E2-48D9-9872-C8897A93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BAAE-2D59-4E11-AA00-E3F9DF14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6087-548A-4EC6-8F73-889D9817478C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C15D-48EC-4EB0-8242-78BB0F906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77E9-3044-47BE-96D9-F632CFC16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62F7-30A2-48EE-9D78-772E4E660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3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876-E55F-4DF9-9201-9383592EB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1BE7-FCDA-46B3-AEE0-F8DB95AA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0A298A-DB0D-46F3-AFAC-C3CEBA120E29}"/>
                  </a:ext>
                </a:extLst>
              </p14:cNvPr>
              <p14:cNvContentPartPr/>
              <p14:nvPr/>
            </p14:nvContentPartPr>
            <p14:xfrm>
              <a:off x="198000" y="83880"/>
              <a:ext cx="1168200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0A298A-DB0D-46F3-AFAC-C3CEBA120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74520"/>
                <a:ext cx="1170072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87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876-E55F-4DF9-9201-9383592EB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1BE7-FCDA-46B3-AEE0-F8DB95AA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E29470-0AB8-4225-8B1F-2841D9374CDC}"/>
                  </a:ext>
                </a:extLst>
              </p14:cNvPr>
              <p14:cNvContentPartPr/>
              <p14:nvPr/>
            </p14:nvContentPartPr>
            <p14:xfrm>
              <a:off x="1089720" y="1196280"/>
              <a:ext cx="525816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E29470-0AB8-4225-8B1F-2841D9374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1186920"/>
                <a:ext cx="527688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10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876-E55F-4DF9-9201-9383592EB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1BE7-FCDA-46B3-AEE0-F8DB95AA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5911F6-D6AC-48F3-9653-59153A20D52A}"/>
                  </a:ext>
                </a:extLst>
              </p14:cNvPr>
              <p14:cNvContentPartPr/>
              <p14:nvPr/>
            </p14:nvContentPartPr>
            <p14:xfrm>
              <a:off x="1493640" y="426600"/>
              <a:ext cx="6911640" cy="499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5911F6-D6AC-48F3-9653-59153A20D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417240"/>
                <a:ext cx="6930360" cy="50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69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876-E55F-4DF9-9201-9383592EB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1BE7-FCDA-46B3-AEE0-F8DB95AA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0C936A-D4E9-4AC2-A4C9-A725880B5086}"/>
                  </a:ext>
                </a:extLst>
              </p14:cNvPr>
              <p14:cNvContentPartPr/>
              <p14:nvPr/>
            </p14:nvContentPartPr>
            <p14:xfrm>
              <a:off x="152280" y="137160"/>
              <a:ext cx="8397720" cy="57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0C936A-D4E9-4AC2-A4C9-A725880B5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27800"/>
                <a:ext cx="841644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5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876-E55F-4DF9-9201-9383592EB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1BE7-FCDA-46B3-AEE0-F8DB95AA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7C3B64-2D4A-4A66-9203-8605BDCAFC79}"/>
                  </a:ext>
                </a:extLst>
              </p14:cNvPr>
              <p14:cNvContentPartPr/>
              <p14:nvPr/>
            </p14:nvContentPartPr>
            <p14:xfrm>
              <a:off x="708480" y="1333440"/>
              <a:ext cx="4572360" cy="220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7C3B64-2D4A-4A66-9203-8605BDCAFC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324080"/>
                <a:ext cx="4591080" cy="22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00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2020-12-04T03:04:58Z</dcterms:created>
  <dcterms:modified xsi:type="dcterms:W3CDTF">2020-12-04T04:18:28Z</dcterms:modified>
</cp:coreProperties>
</file>