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11:58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762 0,'-21'0'31,"0"0"-15,42 0 31,21 0-32,-21 0-15,22 0 0,20 0 16,-21 0-16,22 0 0,21 0 0,-22 0 16,22 0-16,-1-21 0,22 21 15,-21 0-15,21 0 0,-22-21 0,1 21 16,0 0-16,-1 0 0,-20-21 15,-1 21-15,1 0 0,-22 0 0,1 0 16,-1 0-16,-21 0 0,0 0 16,0 0-16,-42 0 31,0 0-31,0 0 16,0 0-16,-22 21 0,1-21 0,0 21 15,-1-21-15,1 0 0,0 21 16,-1-21-16,-20 0 0,21 21 0,-1-21 15</inkml:trace>
  <inkml:trace contextRef="#ctx0" brushRef="#br0" timeOffset="464.72">2349 826 0,'0'0'0,"-21"0"16,0 0 0,0 0-1,21 21 32,0 0-47,0 0 16,0 0-16,0 22 0,0-22 0,0 21 15,0-21-15,0 22 0,0-1 16,0 0-16,0 1 0,0 20 0,0-21 16,21 1-16,0-1 0,-21 22 15,21-22-15,-21 0 0,22 1 0,-22-1 16,21 21-16,-21-20 0,0-1 15,0-21-15,0 22 0,0-1 16,0-21-16,0 21 0,0-20 0,0 20 16,0-21-16,-21 0 0,-1 0 15,1 1-15,0-1 0,0-21 0,-21 21 16,-1-21-16,1 0 0,0 0 16,-1 0-16,1 0 0,-22 0 0,22 0 15,0 0-15,-22 0 0,22 0 16,-22-21-16,22 21 0,0-21 0,-1 21 15,1-22-15,21 1 0,-21 21 16,20-21-16,1 0 16,21 0-1,21 21 1,-21-21-16,22-1 0,20 22 0,-21-21 16,0 21-16,22-21 0</inkml:trace>
  <inkml:trace contextRef="#ctx0" brushRef="#br0" timeOffset="1103.41">3111 1630 0,'0'0'0,"0"-21"0,0 0 0,-21-1 15,0 22-15,0-21 0,0 21 16,21-21-16,-21 0 0,-1 0 0,1 21 16,0-21-16,0 21 0,0 0 15,0 0-15,-1 0 0,1 0 0,0 0 16,0 0-16,0 0 0,0 0 16,-1 21-16,1 0 0,0 0 0,0 0 15,0 22-15,21-22 0,-21 21 0,-1 0 16,1 1-16,21-1 0,0 0 15,-21 1-15,21-1 0,0 0 0,0-20 16,0 20-16,0-21 16,0 0-16,0 0 0,0 1 0,21-1 15,0-21-15,1 21 0,-1-21 16,0 0-16,0 0 0,0 0 16,0-21-16,1 0 0,20 21 0,-21-22 15,0 1-15,0 0 0,1-21 16,-1 21-16,0-22 0,0 22 0,0-21 15,-21-1-15,21 1 0,1 21 0,-22-21 16,0-1-16,0 22 0,0 0 16,21 0-16,-21 0 0,0-1 0,0 1 15,0 42 17,0 1-32,0-1 15,0 0-15,0 21 0,0-21 16,0 22-16,0-22 0,0 21 0,0-21 15,0 22-15,0-22 0,0 0 16,21 0-16,-21 0 0,0 1 0,0-1 16,0 0-16,0 0 0,21-21 0,0 21 15,0-21 1,1 0-16,-1-21 16,0 21-16,-21-21 0,21 0 0,0 0 15,0-1-15</inkml:trace>
  <inkml:trace contextRef="#ctx0" brushRef="#br0" timeOffset="1527.36">3429 1524 0,'0'0'0,"0"-21"0,0 0 16,0 42 15,0 0-31,21 0 0,-21 0 16,21 1-16,-21 20 0,0-21 0,0 21 15,21-20-15,-21 20 0,22-21 16,-22 21-16,0-20 0,0-1 0,21 0 16,-21 0-16,21 0 0,-21 0 0,21 1 15,-21-1 1,21-21-16,0 0 16,1-21-16,-1 21 15,0-22-15,-21 1 0,21 0 16,0-21-16,-21 21 0,21-22 0,1 22 15,-1-21-15,0-1 0,-21 1 0,21 21 16,0-21-16,0 20 0,1 1 16,-1 0-16,0 0 0,-21 0 0,0 0 15,21 21-15,0-22 0,0 22 47,1 0-31,-22 22-1,21-22-15,0 21 16</inkml:trace>
  <inkml:trace contextRef="#ctx0" brushRef="#br0" timeOffset="2211.29">4445 1715 0,'21'0'0,"21"0"16,-20-22 0,-1 1-1,-21 0-15,21 0 0,-21 0 16,21 21-16,-21-21 0,0-1 16,0 1-16,0 0 0,0 0 15,0 0-15,-21 21 0,0-21 16,0 21-16,-1 0 15,1 0-15,0 0 0,0 0 16,-21 21-16,20 0 0,1 0 0,-21 0 16,21 0-16,-22 22 15,22-22-15,0 21 0,0 1 0,0-22 16,0 21-16,-1 0 0,22-20 0,0 20 16,0-21-16,0 0 0,0 0 15,0 1-15,0-1 0,0 0 0,0 0 16,22-21-16,-1 0 0,0 0 15,0 0-15,0 0 0,0 0 16,22 0-16,-22-21 0,0 0 0,21 21 16,-20-21-16,20-1 0,-21 1 15,0 0-15,22 0 0,-22-21 0,0 20 16,0-20-16,0 21 0,0-21 16,1-1-16,-22 1 0,0 21 15,21-22-15,-21 22 0,0 0 0,0 0 16,0 0-16,0 0 15,-21 42 1,21 0-16,-22 0 16,22 21-16,-21-20 0,21 20 0,-21 0 15,21 1-15,0-22 0,0 21 16,0 0-16,0-20 0,0 20 0,21-21 16,0 21-16,1-20 0,-1-1 0,0-21 15,0 21-15,21 0 0,-20-21 16,-1 0-16,0 0 0,0 0 15,0 0-15,0 0 0,1 0 0,-1 0 16,0 0-16,0 0 16,0 0-1,-21-21-15,21 21 16,1-21-16,-1 0 0,0-1 16,0 1-16</inkml:trace>
  <inkml:trace contextRef="#ctx0" brushRef="#br0" timeOffset="36756.78">3683 3217 0,'0'0'0,"0"-21"0,0 0 16,0 0 0,-21 0-1,0 21-15,-1 0 0,1 0 16,0 0-16,-21 0 0,21 0 16,-1 21-16,1 0 0,0-21 0,-21 21 15,21 0-15,-1 22 0,1-22 16,0 21-16,0 1 0,0-1 0,0-21 15,21 21-15,-22 22 0,22-22 16,-21 1-16,21-1 0,-21 0 0,21 1 16,0-1-16,0 0 0,0 1 15,0-1-15,21-21 0,0 21 0,1 1 16,-1-22-16,0 21 0,21-21 16,-21 1-16,22-1 0,-22-21 15,21 21-15,-21-21 0,22 0 0,-22 0 16,21 0-16,1 0 0,-22-21 15,21 21-15,-21-21 0,22-1 0,-22 1 16,0 0-16,21-21 0,-21 21 0,-21-1 16,0 1-16,22-21 0,-22 21 15,0 0-15,0-1 0,0-20 0,-22 21 16,1 0-16,0 0 0,0-1 0,-21 22 16,20-21-16,-20 21 0,0-21 15,21 21-15,-22 0 0,1 0 0,21 0 16,-22 21-16,22 0 0,-21-21 15,21 22-15,-22-1 0,22 0 16,0 0-16,0 0 0,0 0 0,21 1 16,-21-1-16,21 0 0,0 21 15,0-21-15,0 1 0,0-1 0,0 0 16,21 0-16,0 0 0,0 0 16,0-21-16,0 0 0,1 0 15,20 0-15,-21 0 0,0 0 0,0-21 16,22 21-16,-22-21 0,21 0 15,-21-21-15</inkml:trace>
  <inkml:trace contextRef="#ctx0" brushRef="#br0" timeOffset="37296.48">4127 3429 0,'0'0'16,"0"-21"-16,0 0 15,0 0-15,-21 21 16,0 21 0,21 0-1,-21 0-15,0 0 0,21 22 16,-21-22-16,21 0 0,0 21 0,0-21 16,0 1-16,-22 20 0,22-21 15,0 0-15,0 22 0,0-22 0,0 0 16,0 0-16,0 0 0,0 0 0,22 1 15,-1-1-15,-21 0 0,21 0 16,0-21-16,-21 21 0,21-21 0,0 0 16,1 0-16,-1 0 0,0 0 0,0 0 15,0 0-15,0-21 0,1 21 16,20-21-16,-21 0 0,0 0 0,0-1 16,1 1-16,-1 0 0,0 0 15,-21 0-15,0 0 0,0-22 16,0 22-16,0 0 0,0-21 0,0-1 15,-21 22-15,0-21 0,-1 21 16,1-22-16,0 22 0,0 0 0,0 0 16,0 21-16,-1-21 0,1 21 0,0 0 15,0 0-15,0 0 16,0 0-16,-1 0 16,1 0-16,0 21 0,21 0 15,0 0 1,0 0-16,0 0 0,0 1 15,0-1-15,21-21 32,0 0-32,1 0 0,-1 0 15</inkml:trace>
  <inkml:trace contextRef="#ctx0" brushRef="#br0" timeOffset="37704.24">5016 3344 0,'0'22'31,"0"-1"-31,-21-21 16,21 21-16,-21-21 0,21 21 15,0 0-15,21-21 31,0 0-31,1 0 16,-1 0-16,0-21 16,0 0-1,-21 0-15,0 0 0,0-1 16,0 1-16,0 0 16,-21 0-16,0 21 15,0 0-15,-1 0 16,1 0-16,0 0 15,0 21 1,0 0 0,21 0-16,21-21 31,0 0-31,0 0 0</inkml:trace>
  <inkml:trace contextRef="#ctx0" brushRef="#br0" timeOffset="38172.99">5863 2731 0,'0'0'0,"0"-22"16,-21 22-16,0 0 15,0 0 1,21 22-16,-22-22 16,22 21-16,0 0 0,-21 0 0,0 21 15,0-20-15,21-1 0,-21 21 0,0 0 16,-1 1-16,-20-1 0,21 22 16,0-1-16,-22 1 0,1-1 15,21 1-15,-21-22 0,20 21 0,1 1 16,-21-1-16,21-20 0,0 20 15,-1-20-15,1 20 0,0-21 0,0 1 16,0-1-16,0 0 0,21-20 0,0 20 16,0-21-16,0 21 0,0-20 15,0-1-15,0 0 0,0 0 16,0-42 31,0 0-32,0 0-15,0-1 16,0 1-16,0 0 16,21 0-16,0 0 0,0 21 0,-21-21 15</inkml:trace>
  <inkml:trace contextRef="#ctx0" brushRef="#br0" timeOffset="38983.61">5778 3683 0,'0'21'78,"0"0"-78,0 1 16,0-1-1,0 0 1,22-21 0,-1 0-1,0 0-15,0 0 16,0 0-1,0 0-15,-21-21 16,0 0-16,0-1 16,0 1-16,0 0 15,0 0 1,-21 21-16,0 0 0,0 0 0,0 0 16,0 0-16,-1 0 15,22 21-15,-21-21 0,21 21 0,0 0 16,0 1-1,0-1 1,0 0-16,21-21 16,1 0-1,-1 0-15,0 0 0,0 0 16,0 0-16,-21-21 16,0 0-1,0-1-15,0 1 16,-21 0-16,0 21 0,0 0 15,21-21-15,-21 21 0,-1 0 16,1 0 0,0 0-16,0 0 15,21 21-15,0 0 16,0 0 0,0 1 15</inkml:trace>
  <inkml:trace contextRef="#ctx0" brushRef="#br0" timeOffset="48439.59">1820 5948 0,'21'-21'0,"-21"0"15,22-1 1,-22 1-16,0 0 15,21 0-15,-21 0 16,21 21-16,-21-21 0,0-1 0,21 22 16,-21-21-16,0 0 0,21 0 15,-21 0 1,0 42 15,0 0-31,0 0 16,0 0-16,0 1 0,0 20 15,0-21-15,-21 21 0,21 1 0,0-1 16,-21-21-16,21 22 16,0-1-16,0 0 0,-21 1 0,21-1 15,-21-21-15,21 21 0,0 1 0,0-22 16,0 21-16,0 1 0,0-22 16,0 0-16,0 21 0,0-21 0,0 1 15,0-1-15,0 0 16,0 0-16,0-42 47,0 0-47,0 0 15,21 21-15,0-22 16,0 1-16</inkml:trace>
  <inkml:trace contextRef="#ctx0" brushRef="#br0" timeOffset="48871.95">2371 6265 0,'0'22'47,"0"-1"-31,21-21-1,0 0 1,0 0 0,0 0-16,0 0 0,-21-21 15,22 21-15,-22-22 16,0 1-16,0 0 15,-22 21 17,1 0-17,21 21 17,0 0-32,21-21 31</inkml:trace>
  <inkml:trace contextRef="#ctx0" brushRef="#br0" timeOffset="52052.14">3662 5567 0,'0'-21'15,"-21"21"-15,21-21 16,-22 21-16,22-22 16,22 22 15,-1 0-15,0 0-16,21 22 0,-21-1 0,22 0 15,-22 21-15,21 1 0,-21-1 0,22 0 16,-22 1-16,0-1 0,0 0 15,0 1-15,1 20 0,-22-21 16,0 1-16,0-1 0,0 22 0,0-22 16,0 0-16,0 1 0,0-1 15,-22 0-15,22 1 0,-21-22 0,21 21 16,0-21-16,0 0 16,0-42-1,0-21-15,0 21 16,0 0-16,0-22 0,0 1 15,0 0-15,21-1 0,1 1 0,-1-22 16,-21 1-16,21-1 0,0 1 0,-21-1 16,21 1-16,0-22 0,-21 22 15,22-1-15,-1 22 0,0-22 16,0 22-16,-21 21 0,21-21 0,-21 20 16,21 1-16,-21 0 15,0 42 1,0 0-1,0 1-15,22-1 0,-22 0 0,0 21 16,0-21-16,21 22 0,-21-1 16,0 0-16,0-20 0,0 20 0,21 0 15,-21 1-15</inkml:trace>
  <inkml:trace contextRef="#ctx0" brushRef="#br0" timeOffset="53515.68">4508 6202 0,'0'0'0,"0"-21"16,0 0-1,22-1-15,-22 1 0,0 0 16,21 0-16,-21 0 0,0-22 0,0 22 16,0-21-16,0 21 0,0-22 0,0 22 15,0 0-15,0 0 0,-21 0 16,-1 21-16,1 0 0,0 0 0,0 0 15,0 0-15,0 21 0,-1 0 0,1 21 16,0-20-16,0 20 16,0 0-16,0-21 0,-1 22 0,1-1 15,21 0-15,-21-20 0,21 20 16,0 0-16,0-21 0,0 22 0,0-22 16,0 0-16,21 0 0,0-21 0,1 21 15,-1-21-15,0 0 0,0 0 16,21 0-16,-20 0 0,-1-21 0,0 0 15,21 21-15,-21-21 0,1 0 0,-1-22 16,0 22-16,-21 0 0,0 0 16,21 0-16,-21-22 0,0 22 0,0-21 15,0 21-15,0-22 0,0 22 16,0 0-16,0 0 0,0 0 16,-21 21-1,21 21 1,-21 0-16,0 21 0,21-20 15,-22-1-15,22 0 0,0 21 0,0-21 16,0 1-16,0-1 0,0 0 16,0 21-16,0-21 0,22 1 15,-1-1-15,0 0 0,0-21 0,21 0 16,-20 0-16,-1 0 0,21 0 16,0 0-16,1-21 0,-22 21 0,21-21 15,1-1-15,-22 1 0,21 0 0,-21 0 16,22 0-16,-22-22 15,0 22-15,0-21 0,0 21 0,0-22 16,-21 1-16,0 21 0,0-21 0,0 20 16,0 1-16,0 0 0,-21 0 15,0 21-15,0 0 0,0 0 0,0 0 16,-1 0-16,1 21 0,0 0 0,0 0 16,21 1-16,0-1 0,0 0 15,0 0-15,0 21 0,0-20 0,21-1 16,0 0-16,0 0 0,1 0 15,-1 0-15,0-21 0,0 22 0,0-1 16,0 0-16,1-21 0,-22 21 0,0 0 16,21-21-16,-21 21 0,21-21 15,-21 22-15,0-1 16,0 0-16,21-21 16,0 21-16,0-21 15,1 0-15,-1 0 0,0 0 16,0 0-16,0 0 0,22-21 0,-22 21 15,0-21-15,21 0 0,-21-1 0,1 22 16,20-21-16,-21-21 0,21 21 16,-20 0-16,-1-1 0,0-20 0,0 21 15,-21-21-15,0 20 0,0-20 0,0 21 16,0 0-16,0 0 0,0-1 16,0 1-16,0 0 0,-21 21 15,0 0-15,0 0 0,-1 0 0,1 21 16,-21 0-16,21 1 0,0-1 15,-22 21-15,22-21 0,-21 22 0,21-22 16,-1 21-16,1-21 0,0 22 0,0-22 16,21 0-16,0 0 0,0 0 15,0 0-15,0 1 0,0-1 0,21 0 16,0-21-16,0 0 0,1 0 0,-1 0 16,0 0-16,0 0 15,21-21-15,-20 21 0,20-21 0,-21-1 16,0 1-16,22 0 0,-22 0 0,0 0 0,0 0 15,0-1-15,0 1 16,-21 0-16,0-21 0,22 21 0,-22-1 16,0 1-16,0 0 0,0 0 15,0 42 1,0 0 0,0 0-16,-22 1 0,22-1 0,-21 0 15,21 0-15,0 0 0,0 0 16,0 1-16,0-1 0,0 0 0,0 0 15,21 0-15,1-21 0,-1 21 16,0-21-16,0 0 0,0 0 0,0 0 0,1 0 16,-1 0-16,21 0 15,-21 0-15,0-21 0,1 0 0,-1 21 16,0-21-16,0 0 0,0 0 0,0-1 16,1 1-16,-22 0 0,0 0 15,21 0-15,-21 0 0,21-1 16,-21 1-16,-21 42 31,21 1-31,-21-1 0,21 0 16,-22 0-16,22 0 0,0 0 15,0 1-15,0-1 0,0 0 0,0 0 16,0 0 0,22-42 15,-1 0-16,-21 0-15,0 0 16</inkml:trace>
  <inkml:trace contextRef="#ctx0" brushRef="#br0" timeOffset="53679.85">6265 5800 0,'0'0'0,"-42"-64"16,21 64-16,0 0 15,21-21-15,-22 21 0,1 0 16,42 0 31,1 0-47,-1 0 15,0-21-15</inkml:trace>
  <inkml:trace contextRef="#ctx0" brushRef="#br0" timeOffset="54212.54">6689 5334 0,'0'0'0,"-64"-85"16,43 64-16,0 0 0,0 0 15,-1 21-15,1 0 0,0 0 16,0 21 0,21 0-16,0 22 0,0-1 0,0-21 15,0 43-15,0-22 0,0 21 16,0-20-16,0 20 0,0 1 0,0-1 15,0-20-15,0 20 0,0-21 0,0 1 16,0-1-16,0 0 0,0 1 16,0-22-16,0 0 0,0 21 0,0-20 15,0-1-15,21-21 32,0-21-17,-21-1-15,21 1 0,1 0 16,-22 0-16,21-21 0,0 20 0,0 1 15,0 0-15,0-21 0,1 21 16,-1-1-16,21 1 0,-21 21 0,0-21 16,1 21-16,20 0 0,-21 0 0,0 0 15,0 0-15,1 21 0,-22 0 16,0 1-16,0-1 0,0 0 0,0 0 16,0 0-16,0 22 0,-22-22 0,1 0 15,-21 0-15,21 0 0,-22 0 16,1 1-16,21-1 0,-21 0 15,-1 0-15,22 0 0,-21-21 0,21 21 16,-1-21-16,1 0 0,0 0 0,0 0 31,21-21-31,0 0 16,0 0-16,21 0 0,-21 0 16,21-22-16,0 22 0</inkml:trace>
  <inkml:trace contextRef="#ctx0" brushRef="#br0" timeOffset="54487.39">7239 5249 0,'0'0'0,"0"-21"0,0 42 32,0 1-32,0-1 0,0 21 15,0-21-15,0 22 0,0-1 0,0 21 16,0-20-16,0 20 0,0-20 0,0 20 15,0-21-15,0 22 0,0-22 0,-21 1 16,21-1-16,0 0 0,0-21 16,-21 22-16,-1-22 0,22 0 0,0 0 15,0 0-15,0 1 0,-21-22 0,21 21 16,21-42 15,-21-1-31,22 1 16,-1 21-16</inkml:trace>
  <inkml:trace contextRef="#ctx0" brushRef="#br0" timeOffset="55100.04">7408 5948 0,'21'0'31,"1"0"-31,-1 0 16,0-21-16,0 21 15,21-21-15,-20-1 0,-1 22 0,0-21 16,0 0-16,0 0 0,0 0 0,1 21 16,-22-21-16,0-1 0,0 1 0,-22 21 31,1 0-31,0 21 16,0-21-16,-21 22 0,20 20 0,1-21 15,0 0-15,0 22 0,0-22 16,0 0-16,-1 21 0,1-21 0,0 22 15,21-22-15,-21 0 0,21 0 0,0 0 16,0 1-16,0-1 0,21-21 31,0 0-31,22 0 0,-22 0 0,0 0 16,21 0-16,1 0 0,-22 0 0,21-21 16,0 21-16,1-22 0,-1 1 0,0 0 15,-20 0-15,20 0 0,0 0 16,-21-22-16,22 22 0,-22-21 0,0 21 15,-21-1-15,0-20 0,0 21 0,0 0 16,0 0-16,-21 21 16,0 0-16,0 0 15,-1 0-15,22 21 0,-21 0 16,21 0-16,0 0 0,0 22 16,0-22-16,21 0 0,-21 0 15,22 0-15,-1 0 0,-21 1 0,0-1 16,21-21-16,-21 21 0,0 0 0,0 0 15,0 0-15,0 1 16,-21-1-16,0-21 0,-1 0 16,1 21-16,0-21 0,0 0 0,0 0 15,0 0-15,-1 21 0,1-21 16,0 0 0,0 0-16,0 0 0,0 0 15</inkml:trace>
  <inkml:trace contextRef="#ctx0" brushRef="#br0" timeOffset="55972.09">2222 7599 0,'0'0'0,"-21"0"0,21-21 16,-21 21-16,0-21 0,0 21 0,21-22 16,0 1-16,0 0 15,0 0 1,21 21-16,0 0 15,0 0-15,22 0 0,-22 21 16,21 0-16,0 0 0,-20 22 0,20-1 16,-21-21-16,0 22 0,0-1 15,-21 0-15,0 1 0,0 20 0,-21-21 16,-21 1-16,21 20 0,-22-20 16,1-1-16,0 0 0,-1-21 0,-20 22 15,21-22-15,20 0 0,-20 0 16,0 0-16,21-21 0,-22 0 15,22 0-15,0 0 0,0-21 0,21 0 0,0 0 16,-21 0-16,21 0 0,0-22 16,0 1-16,0 0 0,0-1 15,0 1-15,21 21 0,-21-22 16,21 22-16,0 0 0,0 0 0,0 0 16,1 21-16,-1 0 0,0 0 0,0 21 15,0 0-15,0 0 0,1 22 16,20-1-16,-21 0 0,0 1 0,0-1 15,1 0-15,-22 1 0,21-1 16,-21 0-16,21 1 0,-21-1 0,21-21 16,-21 0-16,0 0 0,0 1 15,21-1-15,0-21 0,1 0 16,-1 0-16,0 0 0,0-21 16,0-1-1,0 22-15</inkml:trace>
  <inkml:trace contextRef="#ctx0" brushRef="#br0" timeOffset="56113">2794 8043 0,'0'-21'47,"21"0"-32,0 0-15,0 21 16</inkml:trace>
  <inkml:trace contextRef="#ctx0" brushRef="#br0" timeOffset="56615.71">4847 7303 0,'0'0'0,"-21"0"0,-21-22 16,20 22-16,1 0 0,0 22 15,0-1-15,0 0 0,0 0 0,21 21 16,0 1-16,0-1 0,0 22 15,0-22-15,0 21 0,0-20 0,-22 20 16,22-20-16,0 20 0,-21 1 0,21-22 16,0 21-16,0-20 0,0-1 15,0-21-15,0 22 0,0-22 0,0 0 16,0 0-16,0-42 31,0 0-31,0 0 0,0-1 16,0 1-16,0 0 0</inkml:trace>
  <inkml:trace contextRef="#ctx0" brushRef="#br0" timeOffset="57087.58">4403 7641 0,'0'0'0,"-22"-42"15,-20-64 1,42 64-16,-21-1 0,21 1 0,0 21 0,0-21 16,0 20-16,21 1 0,0 0 15,0 21-15,1 0 0,20 0 0,0 0 16,22 21-16,-22 0 0,22 1 0,-22 20 15,21 0-15,-20 1 0,20 20 16,-20-21-16,-1 1 0,-21 20 16,0-20-16,0-1 0,1 0 0,-1 1 15,-21 20-15,0-21 0,0-20 16,0 20-16,0-21 0,0 21 0,0-20 16,0-1-16,-21-21 0,-1 0 15,22-21-15,0-1 16,0 1-16,0 0 0,0-21 15,0 21-15,0-22 0,0 1 0,0-22 16,22 22-16,-22-21 0,21-1 0,0 1 16,0-1-16,0-21 0,0 43 15,1-21-15,-1 20 0,0 1 16,0 21-16,0 0 0,0 21 0,1 0 16,-1 21-16,0 0 0,0 0 15,0 21-15,0 22 0,-21-22 0,0 22 16,0-22-16,0 22 0,0-1 0,0-21 15,0 22-15,0-1 0,0-20 16,-21 20-16,0-20 0,21-1 0,-21 0 16,21 1-16,0-22 0,-21 21 0,21-21 15,0 0-15,21-42 32</inkml:trace>
  <inkml:trace contextRef="#ctx0" brushRef="#br0" timeOffset="57412.4">5546 7895 0,'21'0'0,"21"-21"16,-21 21-16,0-21 0,1 0 16,-1 21-16,0-21 0,21-1 0,-21 22 15,1-21-15,-1 0 0,0 0 0,-21 0 16,0 0-16,0-1 0,0 1 15,0 0-15,0 0 0,-21 21 16,0 0-16,-1 0 0,1 0 16,0 0-16,0 21 0,-21 0 0,20 0 15,1 1-15,0 20 0,0-21 16,21 21-16,-21 1 0,21-22 0,0 21 16,-21 1-16,21-22 0,0 21 0,0-21 15,0 0-15,0 1 0,21-1 0,0 0 16,0 0-16,0-21 0,0 0 15,1 0-15,20 0 0,-21 0 0,21-21 16,-20 0-16,20 0 0,-21-1 0,21-20 16,1 21-16</inkml:trace>
  <inkml:trace contextRef="#ctx0" brushRef="#br0" timeOffset="57664.27">6308 7133 0,'0'0'0,"0"-42"0,0 21 0,0 0 0,-43-22 15,22 43 1,21 21-16,-21 1 0,0 20 16,21 0-16,0 22 0,0-22 0,0 22 15,-21-1-15,21 1 0,0-1 16,0 1-16,0-1 0,0-21 0,0 22 16,0-22-16,0 1 0,0-1 0,0 0 15,0 1-15,0-22 0,0 0 0,0 0 16,0 0-16,21-21 15,0 0 1,0-21-16,-21 0 0,21 0 0,0 0 16,-21-1-16,22-20 0</inkml:trace>
  <inkml:trace contextRef="#ctx0" brushRef="#br0" timeOffset="58455.78">6562 7091 0,'0'0'16,"0"-64"-16,0 86 31,0 20-31,0 0 0,0 1 0,0 20 16,-22-21-16,22 22 15,0-1-15,-21 1 0,21-1 0,0 1 16,0-1-16,0-20 0,-21 20 0,21-20 16,0-1-16,0 21 0,0-41 0,0 20 15,0 0-15,0-21 0,0 1 16,0-1-16,21-21 15,0 0-15,1 0 16,-22-21-16,21-1 0,0 1 0,-21 0 16,21-21-16,0 21 0,-21-1 15,0-20-15,21 21 0,-21 0 0,22 0 16,-22-1-16,0 1 0,0 0 0,21 21 16,-21 21 15,21 0-31,-21 1 0,0-1 0,0 0 15,0 0-15,0 0 0,0 22 0,0-22 16,0 0-16,0 0 0,0 0 0,0 0 16,0 1-16,21-1 0,0-21 15,-21 21-15,21-21 0,1 0 0,-1 0 16,0 0-16,21 0 0,-21 0 0,1-21 16,20 0-16,-21-1 0,21 1 15,-20 0-15,-1 0 0,0 0 0,0 0 16,0-22-16,0 22 0,1 0 15,-22-21-15,0 20 0,0 1 0,0 0 16,0 0-16,0 42 31,-22 0-15,22 0-16,-21 1 0,21-1 0,0 0 16,0 21-16,0-21 0,0 1 0,0-1 15,0 0-15,0 0 0,0 0 16,21-21-16,1 21 0,-1 1 0,0-22 15,0 0-15,0 0 0,0 0 0,1 0 16,-1 0-16,0-22 0,0 1 16,0 21-16,0-21 0,1 0 15,-1 0-15,0 0 0,-21-1 0,0 1 16,21 0-16,-21 0 0,0-21 0,0 20 16,0 1-16,0-21 0,-21 21 0,0 0 15,0-1-15,21 1 0,-22 21 16,1 0-16,0 0 0,-21 0 0,21 0 15,-1 0-15,1 0 0,0 0 0,21 21 16,-21 1-16,0-1 0,21 0 16,0 0-16,0 0 0,0 0 15,0 1-15,21-1 0,0 0 16,0-21-16,22 0 0,-22 0 16,21 0-16</inkml:trace>
  <inkml:trace contextRef="#ctx0" brushRef="#br0" timeOffset="59226.35">8086 7684 0,'0'0'0,"21"-22"0,-21 1 0,0 0 0,0 0 15,0 0-15,-21 0 0,-1 21 16,1 0-16,0 0 0,0 0 16,0 0-16,0 0 0,-1 21 0,-20 0 15,21 0-15,0 0 0,0 22 0,-1-22 16,1 21-16,0-21 0,0 0 15,21 22-15,0-1 0,-21-21 16,21 22-16,0-22 0,0 0 0,0 21 16,0-21-16,0 1 0,21-22 0,-21 21 15,21 0-15,0-21 0,0 0 0,1 0 16,-1 0-16,0 0 0,0-21 16,0 0-16,0-1 0,22 1 0,-22 0 15,0 0-15,-21-21 0,21 20 0,0-20 16,1 21-16,-1-21 0,-21-1 0,21-20 15,0 20-15,-21-20 0,0-1 16,21 1-16,0-1 0,-21 1 16,22-1-16,-22 1 0,0-1 0,0 22 15,0 0-15,0 21 0,0-22 0,0 22 16,0 42 0,0 0-1,0 1-15,-22 20 0,1 0 0,21 1 16,-21 20-16,21 1 0,0-22 15,0 21-15,0 1 0,-21-22 0,21 22 16,0-22-16,0 0 0,0 1 0,0-1 16,0 0-16,0-20 0,21 20 0,0-21 15,-21 0-15,21 0 0,1-21 16,-1 22-16,21-22 0,-21 0 16,0 0-16,1 0 0,20 0 0,-21-22 15,0 22-15,22-21 0,-22 0 0,21 21 16,-21-21-16,0 0 0,1 0 0,-1-1 15,0 1-15,0 0 0,-21 0 16,0 0-16,0 0 0,0-1 0,0 1 16,-21 21-1,0 0-15,0 0 0,-1 0 0,22 21 16,-21 1-16,21-1 16,0 0-16,0 0 0,0 0 0,0 0 15,0 1-15,0-1 0,21-21 0,-21 21 16,0 0-16,0 0 0,22 0 15,-22 1-15,0-1 16,0 0-16,0 0 0,0 0 31,-22-21-31,1 0 0,0 0 16,0-21-16,0 21 16,0-21-16,-1 0 0,1 21 0,0-21 15,-21-1-15</inkml:trace>
  <inkml:trace contextRef="#ctx0" brushRef="#br0" timeOffset="59461.36">6562 7557 0,'0'0'0,"-22"0"0,1 0 0,42 0 16,22-22-16,-22 22 15,21-21-15,1 21 0,-1-21 0,21 21 16,-20-21-16,20 21 0,-20-21 16,20 21-16,-21-21 0,1 21 0,-1 0 15,-21 0-15,0 0 0,1 0 0,-22 21 16,-22 0 0,1 0-16</inkml:trace>
  <inkml:trace contextRef="#ctx0" brushRef="#br0" timeOffset="60328.94">2476 9483 0,'0'0'0,"-21"-21"0,0 21 16,0 0-16,0 0 0,0-22 15,-1 1-15,22 0 16,0 0-16,0 0 16,22 0-16,20-1 15,-21 22-15,0 0 0,22 0 16,-1 0-16,-21 0 0,21 0 16,1 0-16,-1 22 0,-21-1 15,0 0-15,1 21 0,-22-21 16,0 22-16,0-22 0,0 21 0,-22 1 15,1-22-15,-21 21 0,21 0 0,-22-20 16,1 20-16,0-21 0,-1 0 16,22 0-16,-21 1 0,0-1 0,20 0 15,1-21-15,0 0 0,0 0 16,21-21 0,0 0-16,21-1 15,0 1-15,22 21 0,-22-21 0,21 0 16,0 21-16,-20 0 0,20 0 0,0 0 15,1 0-15,-1 0 16,0 0-16,1 0 0,-22 21 0,0 0 16,0 0-16,-21 22 0,0-22 0,0 0 15,0 21-15,0-20 0,-42 20 16,21-21-16,-22 0 0,1 0 0,0 22 16,-1-22-16,1 0 0,-22 0 0,22-21 15,0 21-15,-22 1 0,22-22 16,21 0-16,-22 0 0,1 0 0,21 0 15,0 0-15,0 0 0,-1 0 16,22-22-16,0 1 16,0 0-16,0 0 15,22 21-15,-1-21 16,21 0-16,-21-1 0,22 1 0,-1 0 16</inkml:trace>
  <inkml:trace contextRef="#ctx0" brushRef="#br0" timeOffset="60495.85">3302 9843 0,'0'0'0,"0"21"0,0-42 78,0-1-78</inkml:trace>
  <inkml:trace contextRef="#ctx0" brushRef="#br0" timeOffset="63152.37">4403 9038 0,'0'0'16,"21"-21"-16,0 0 0,-21 0 16,0 0-16,-21-1 15,0 22-15,-1 0 0,1 0 0,-21 0 16,21 22-16,-22-1 0,1 0 15,21 0-15,-21 21 0,-1 1 0,1-1 16,0 0-16,20 22 0,-20-22 16,21 22-16,0-1 0,0 1 0,-1 20 15,22-20-15,0-1 0,0 1 16,0-1-16,0 1 0,0-22 16,22 1-16,-1-1 0,0 0 0,0-21 15,21 1-15,-20-1 0,20-21 0,0 0 16,1 0-16,-1 0 0,0 0 15,1 0-15,20-21 0,-21-1 0,22 1 16,-22 0-16,1-21 0,20 21 0,-21-22 16,1 22-16,-1-21 0,-21-1 15,22 1-15,-22 0 0,0-1 0,-21 22 16,0-21-16,0 0 0,0 20 0,0 1 16,0 0-16,-21 21 15,0 0-15,-1 0 16,22 21-16,-21 0 0,0 1 0,21 20 15,0-21-15,0 21 0,0 1 16,0-1-16,0 0 0,0 1 0,0-22 16,0 21-16,0 1 0,0-22 0,21 0 15,-21 0-15,21 0 0,1 0 0,-1-21 16,0 0-16,0 22 0,0-22 16,0 0-16,22 0 0,-22 0 0,0-22 15,0 1-15,0 21 0,1-21 0,-1 0 16,0 0-16,0 0 0,-21-1 15,0-20-15,0 21 0,0 0 0,0-22 16,0 22-16,0 0 0,0-21 16,-21 21-16,0-22 0,-22 22 15,22 0-15,0 0 0,0 21 0,-21 0 16,20 0-16,1 0 0,0 0 0,0 0 16,0 0-16,21 21 15,0 0-15,21-21 16,0 0-16,21 0 0,-20 0 15,-1 0-15,21 0 0,-21 0 16,22-21-16,-22 21 0,21-21 0,-21 21 16,0-21-16,22 21 0,-22 0 0,0 0 15,21 0-15,-20 0 0,-1 0 16,0 0-16,-21 21 0,21 0 16,-21 0-16,21 0 0,-21 0 0,0 1 15,0 20-15,0-21 0,0 0 16,0 0-16,0 22 0,0-22 0,0 0 15,0 0-15,0 0 0,0 1 0,0-1 16,0 0-16,0 0 0,0 0 16,0-42 15,0 0-31,0 0 16,0 0-16,0-1 0,0 1 15,0-21-15,21 21 0,1-22 0,-1 1 16,0 0-16,0-1 0,0 1 15,22 21-15,-22-21 0,0 20 0,21 1 16,-21 0-16,1 21 0,20 0 16,-21 0-16,0 0 0,0 0 0,1 21 15,-1 0-15,0 1 0,-21-1 0,0 21 16,0-21-16,0 22 0,0-22 16,0 21-16,0 0 0,0-20 0,0 20 15,-21 0-15,21-21 0,0 1 0,0-1 16,0 0-16,0 0 0,0 0 15,0 0-15,21-21 16,0 0-16,0 0 0,0 0 0,1-21 16,-1 0-16,21 0 0,-21 0 15,0 0-15,22-1 0,-22 1 16,0-21-16,0 21 0,0-22 0,1 22 16,-1-21-16,0 0 0,-21 20 0,21-20 15,-21 21-15,0 0 0,0 0 0,-21 21 31,0 0-31,0 21 0,-1 0 16,1 0-16,21 0 0,0 0 0,-21 1 16,21-1-16,0 21 0,0-21 15,0 0-15,0 1 0,0-1 0,21 0 16,0 0-16,-21 0 0,22 0 0,-1 1 16,0-1-16,-21 0 31,-21-21 0,0 0-31,-1 0 0,1 0 0,0 0 16,0-21-16,0 21 15,0 0-15,-1 0 0,44 21 47,-1-21-47,0 0 0,0 0 16,0 21-16,0-21 0,1 0 0,-1 0 15,0 0-15,0 0 0,0 0 16,22 0-16,-22 0 0,21-21 16,0 0-16,-20 21 0,20-21 0,0-1 15,1 1-15,-22 0 0,21 0 0,-21-21 16,22 20-16,-22 1 0,0-21 0,0 0 16,0-1-16,-21 1 0,0 0 15,21-1-15,-21-20 0,0 20 0,0-20 16,0 21-16,0-22 0,0 22 0,0-22 15,0 22-15,0 0 0,0-22 16,0 43-16,0-21 0,0 20 16,0 1-16,0 0 0,0 42 15,0 0 1,0 1-16,0 20 0,0 0 16,0 1-16,0-1 0,0 0 0,0 1 15,0-1-15,0 21 0,0-20 0,0 20 16,0-20-16,0 20 0,-21 1 15,21-22-15,0 21 0,0-20 0,0-1 16,0 0-16,0 1 0,0-22 0,0 21 16,0-21-16,21 1 0,1-1 0,-1 0 15,0-21-15,0 0 16,0 0-16,0 0 0,22 0 0,-22 0 0,0-21 16,21 21-16,-20-21 0,-1-1 0,0 1 15,0 0-15,0 0 0,0-21 16,1 20-16,-22-20 0,0 21 15,0-21-15,0 20 0,0-20 0,0 21 16,0 0-16,0 0 0,0-1 0,-22 1 16,1 21-16,0 0 0,0 0 15,21 21 1,0 1-16,0-1 0,0 21 16,0-21-16,21 0 0,-21 1 15,0-1-15,21 0 0,-21 0 16,21 0-16,-21 0 0,22 1 15,-22-1-15,0 0 0,0 0 0,0 0 16,21-21-16,-21 21 0,0 1 0,21-22 16,-21 21-16,21-21 15,0 0-15,0 0 16,1 0-16,-1 0 0,0 0 16,0 0-16,0-21 0,0 21 0,1-22 15,-1 1-15,0 0 0,0 0 0,0 0 16,-21 0-16,0-22 0,21 22 15,-21 0-15,22-21 0,-22 20 0,0-20 16,0 21-16,0 0 0,0 0 16,0-1-16,0 44 31,0-1-31,0 0 16,-22 0-16,22 0 0,0 22 0,-21-22 15,21 0-15,0 21 0,0-21 0,0 1 16,0-1-16,0 0 0,0 0 15,0 0-15,21 0 0,1 1 16,-1-22-16,0 0 0,0 0 16,0 0-16,0 0 0,1 0 0,-1-22 15,0 1-15,0 21 0,0-21 16,0 0-16,1 0 0,-1 0 16,-21-22-16,21 22 0,-21 0 0,21-21 15,-21 20-15,0-20 0,0 0 0,0 21 16,0-1-16,0 1 0,0 0 0,0 0 15,0 42 1,0 0 0,-21 0-16,21 22 0,0-22 0,-21 21 15,21-21-15,0 1 0,0 20 0,0-21 16,0 0-16,0 0 0,0 22 16,0-22-16,0 0 0,0 0 15,0 0-15,21-21 0,0 0 16,0 0-16,0 0 15,1 0-15,-1 0 16,0-21-16,0 0 0,0 21 0</inkml:trace>
  <inkml:trace contextRef="#ctx0" brushRef="#br0" timeOffset="63400.23">8149 9631 0,'0'0'0,"21"-85"16,-21 64-16,0 0 15,0 0-15,0 0 0,0-1 0,-21 22 31,21 22-31,0-1 0,-21 0 16,0 0-16,21 0 0,0 22 16,-21-22-16,21 21 0,-22-21 15,22 22-15,0-22 0,0 21 0,0-21 16,0 0-16,0 1 0,0-1 0,0 0 16,0 0-16,22 0 0,-1-21 15,0 0-15,0 21 0,0-21 16,0 0-16,1 0 0,-1 0 0,0 0 15,0-21-15,0 0 0,0 0 0,1 0 16,-1 0-16,0-1 0</inkml:trace>
  <inkml:trace contextRef="#ctx0" brushRef="#br0" timeOffset="64595.93">8678 8975 0,'0'0'0,"0"-43"16,0-62-1,-21 62-15,21 22 0,-21 0 0,0 21 16,0-21-16,-1 21 16,22 21-16,-21 0 0,0 0 0,21 22 15,0-1-15,0 0 0,-21 1 16,21-1-16,0 21 0,0-20 0,0 20 16,0 1-16,0-1 0,0-20 0,0 20 15,0 1-15,0-22 0,0 21 16,0-20-16,0-1 0,0 22 0,0-43 15,0 21-15,0 0 0,0-20 16,21-1-16,-21 0 0,21 0 0,0-21 16,1 0-16,-1 0 15,0 0-15,0-21 0,0 0 16,0 0-16,1-1 0,-1 1 0,0 0 16,0 0-16,0-21 0,0 20 15,1 1-15,-1 0 0,-21-21 0,0 21 16,21-1-16,-21 1 0,0 42 31,0 1-15,-21-1-16,0 0 0,21 0 15,0 0-15,0 0 0,-22 1 0,22-1 16,0 0-16,0 0 0,0 0 0,0 0 16,0 1-16,0-1 0,0 0 15,22-21-15,-1 0 0,0 0 16,0 0-16,0 0 0,22 0 15,-22 0-15,0-21 0,0 21 0,0-21 16,0-1-16,1 1 0,-1 0 0,0 0 16,-21 0-16,0-22 0,21 22 15,-21-21-15,0 21 0,0-22 0,0 1 16,0 21-16,0-21 0,0 20 0,-21 1 16,21 0-16,-21 0 0,0 0 15,-1 21-15,1 0 0,0 0 0,0 0 16,0 21-16,0-21 0,-22 21 15,22 0-15,0 0 0,21 22 0,-21-22 16,21 21-16,0-21 0,0 22 0,0-22 16,0 0-16,0 21 0,0-20 0,0-1 15,21 0-15,0-21 0,-21 21 16,21-21-16,0 0 0,1 0 0,-1 0 16,0 0-16,21 0 0,-21 0 15,1-21-15,-1 21 0,0-21 0,0 0 0,0-1 16,0 1-16,1 0 0,-1 0 15,0 0-15,0 0 0,0-1 16,-21-20-16,0 21 0,21 21 0,-21-21 16,22 0-16,-22 42 31,0 0-15,0 0-16,0 0 0,0 0 15,0 1-15,-22-1 0,22 0 0,0 0 16,0 0-16,0 0 0,0 1 0,0-1 15,0 0-15,0 0 0,22-21 16,-1 21-16,0-21 0,0 0 0,0 0 16,0 0-16,1 0 15,-1 0-15,0 0 0,0-21 0,21 0 16,-20 21-16,-1-21 0,0 0 0,0 21 16,0-22-16,0 1 0,1 0 0,-1 0 15,-21-21-15,0 20 0,0 1 0,0 0 16,0 0-16,0 0 15,0 0-15,-21 21 0,-1 0 16,1 0-16,0 0 0,0 0 0,21 21 16,-21 0-16,21 0 0,0 0 15,0 0-15,0 1 0,0-1 16,0 0-16,21 0 0,0 0 0,-21 0 16,0 1-1,21-22-15,-21 21 0,0 0 0,0 0 16,0 0-1,0 0-15,-21-21 16,0 0-16,0 0 31,0 0-15,21-21-16,-22 21 16,22-21-16,-21 0 0,0 21 15,21-21-15</inkml:trace>
  <inkml:trace contextRef="#ctx0" brushRef="#br0" timeOffset="64883.77">8403 9165 0,'-21'0'0,"42"0"0,-63 0 0,42-21 16,0 0-16,0 0 15,21 21 1,0-21-16,21-1 0,-20 22 16,20 0-16,0-21 0,1 21 0,-1 0 15,-21 0-15,21-21 0,1 21 0,-1 0 16,-21 0-16,22 0 0,-22 0 16,0 0-16,-42 0 31,0 0-31,-1 0 0,-20 0 0,0 0 15,-1 0-15</inkml:trace>
  <inkml:trace contextRef="#ctx0" brushRef="#br0" timeOffset="65208.17">6138 9398 0,'0'0'0,"-42"0"0,0 21 16,63-21 0,0 0-16,21 0 0,1 0 0,-1-21 15,0 21-15,22-21 0,-1 0 0,1 21 16,-22-21-16,22 21 0,-1-22 0,1 1 16,-22 21-16,0-21 15,1 21-15,-1 0 0,-21-21 0,0 21 0,0 0 16,-21 21 46,-21-21-62,0 0 16,21 21-16,-21 0 16,0-21-16</inkml:trace>
  <inkml:trace contextRef="#ctx0" brushRef="#br0" timeOffset="66331.85">2349 11240 0,'0'-22'0,"0"44"0,0-65 0,0 22 0,0 0 15,0 0-15,0 0 0,0-1 16,0 44 0,0-1-1,0 0-15,0 21 0,0 1 0,0-1 16,0 0-16,0 22 0,-21-1 15,21-20-15,-21 20 0,0-21 0,21 22 16,-21-22-16,0 1 0,-1-1 0,1 0 16,0 1-16,21-22 0,0 21 15,-21-21-15,21 0 0,0-42 32,0 0-17,21 21-15,0-42 0,0 21 0,1-1 16,-1 1-16,0 0 0,21 0 15,-21 0-15,22 0 0,-1-22 0,-21 22 16,22 21-16,-1-21 0,-21 0 0,21 0 16,-20-1-16,20 22 0,-21-21 15,0 21-15,0 0 0,1-21 16,-1 21-16,-21-21 16,0 0 15,0 0-31,0-1 15,-21 1 1,-1 21-16,1 0 16,0 21-1,21 1-15,-21-1 0,0 0 0,21 21 16,-21 1-16,21-22 0,0 21 0,0 0 16,-22 1-16,22-1 0,-21 0 15,21 1-15,0-1 0,0 0 0,0 1 16,0-22-16,0 21 0,0 1 0,0-22 15,0 0-15,0 0 0,0 0 16,0 0-16,0 1 0,21-22 16,1 0-16,-1 0 15,0-22 1,0 1-16,-21 0 0,21 0 0,-21 0 16,21 0-16</inkml:trace>
  <inkml:trace contextRef="#ctx0" brushRef="#br0" timeOffset="66540">3302 11642 0,'0'0'0,"21"0"0,-42 0 63</inkml:trace>
  <inkml:trace contextRef="#ctx0" brushRef="#br0" timeOffset="67244.31">4953 11176 0,'21'-42'16,"-21"21"-16,0-1 15,-21 22-15,0 0 0,0 0 16,-1 22-16,1-1 0,0 0 16,0 21-16,-21-21 0,20 22 15,1-1-15,0 0 0,0 1 0,0-1 16,21 0-16,0 22 0,-21-22 16,21 1-16,0-1 0,0 0 15,0 1-15,0-1 0,21-21 0,0 21 16,-21-20-16,42 20 0,-21-21 0,1 0 15,20-21-15,0 21 0,1-21 0,-22 0 16,21 0-16,0 0 0,1 0 16,-1-21-16,0 0 0,-20 0 0,20 0 15,0 0-15,1-1 0,-22-20 0,21 21 16,0 0-16,-20-22 0,20 1 16,-21 21-16,0-21 0,0-1 15,1 1-15,-22 0 0,21-1 0,-21 1 0,0 0 16,0-1-16,0 1 0,-21 21 15,-1-22-15,1 22 0,0 0 16,0 21-16,-21 0 0,20 0 0,1 0 16,-21 0-16,21 0 0,0 0 0,-22 21 15,22 0-15,0 1 0,-21-1 0,20 0 16,1 21-16,0-21 0,0 1 16,21-1-16,-21 21 0,21-21 0,0 0 15,0 1-15,0-1 0,0 0 0,21 0 16,0-21-16</inkml:trace>
  <inkml:trace contextRef="#ctx0" brushRef="#br0" timeOffset="67712.95">6075 11218 0,'0'0'0,"0"-21"0,0-42 16,0 42-16,-21-1 0,21 1 15,-22 21-15,1 0 0,0 0 16,0 0-16,0 0 0,0 21 0,-1-21 16,-20 22-16,21-1 0,0 21 0,0 0 15,21-20-15,-22 20 0,22 0 16,0 1-16,0 20 0,0-21 0,0 1 16,0-1-16,0 0 0,0-20 15,22 20-15,-1-21 0,0 21 0,0-20 16,0-1-16,22 0 0,-22 0 0,0-21 15,21 0-15,-21 21 0,22-21 16,-22 0-16,0 0 0,21 0 0,-20-21 16,-1 0-16,0 21 0,21-21 0,-21 0 15,1-1-15,-1 1 0,-21 0 0,21-21 16,0 21-16,-21-22 0,0 1 16,0 21-16,0-22 0,0-20 15,0 21-15,0-1 0,-21 1 0,0-22 0,0 22 16,-1 21-16,1-21 0,0 20 15,0 1-15,0 0 0,0 21 16,-1 0-16,1 0 0,0 0 0,0 0 16,0 21-16,0 0 0,-1 1 0,1-1 15,21 0-15,0 0 0,0 21 0,0-20 16,0-1-16,21 0 0,1 0 16,-1 0-16,0-21 0</inkml:trace>
  <inkml:trace contextRef="#ctx0" brushRef="#br0" timeOffset="68035.77">6964 11049 0,'0'0'0,"-21"-21"0,21 0 16,-64-22-1,43 43-15,0 0 0,21 22 16,-21-1-16,21 0 0,0 0 0,0 21 15,0 1-15,0-1 0,0 0 16,0 1-16,0 20 0,0-20 0,0-1 16,0 21-16,0-20 0,0-1 0,0 0 15,0 1-15,0-1 0,0 0 0,0 1 16,0-22-16,0 21 16,0-21-16,0 1 0,0 20 0,0-21 15,0 0-15,21-21 31,-21-21-31,21 0 16,-21 0-16,21 0 0,-21-1 0,0 1 16,0-21-16</inkml:trace>
  <inkml:trace contextRef="#ctx0" brushRef="#br0" timeOffset="68335.28">6837 11388 0,'0'0'0,"-43"-127"15,43 84-15,0 1 0,0 0 0,0 21 16,0-22-16,0 22 0,22 0 0,20 0 15,-21 0-15,0-1 0,22 1 16,-1 21-16,-21 0 0,21 0 16,1 0-16,-22 0 0,21 0 0,-21 0 15,1 21-15,20 1 0,-21-1 0,-21 0 16,21 0-16,-21 0 0,0 22 0,0-22 16,0 21-16,0-21 0,-21 22 15,0-22-15,0 0 0,-22 21 0,22-21 16,-21 1-16,21-1 0,-22 0 0,1 0 15,0 0-15,21 0 0,-22-21 0,22 22 16,0-22-16,0 0 0,0 21 16,42-21 15,0-21-31,21 21 0,-21-22 16,22 22-16</inkml:trace>
  <inkml:trace contextRef="#ctx0" brushRef="#br0" timeOffset="68839.5">8149 11091 0,'0'0'0,"21"-21"0,-21-21 16,0 21-16,0 0 15,0-1-15,-21 22 0,0 0 0,0-21 16,0 21-16,-1 0 0,-20 0 15,21 0-15,-21 0 0,20 21 0,-20 1 16,0-22-16,21 21 0,-22 0 0,22 0 16,0 0-16,0 22 0,0-22 0,-1 21 15,22-21-15,0 0 0,0 1 16,0-1-16,0 0 0,0 0 0,0 0 16,22 0-16,-1 1 0,0-22 15,0 21-15,0 0 0,22-21 0,-22 21 0,21-21 16,-21 21-16,22-21 15,-22 21-15,0-21 0,21 22 0,-21-22 16,1 21-16,-1-21 0,0 21 0,-21 0 16,21-21-16,-21 21 0,0 0 15,0 1 1,0-1-16,-21 0 16,0-21-16,0 21 0,-22-21 15,22 21-15,-21-21 0,-1 21 0,1 1 16,21-22-16,-21 0 0,-1 0 0,22 21 15,0 0-15,0-21 0,0 0 0,-1 0 16,1 0-16,0 0 16,21 21-1,0-42 17</inkml:trace>
  <inkml:trace contextRef="#ctx0" brushRef="#br0" timeOffset="69563.42">4403 13018 0,'0'0'0,"0"-43"0,0-20 16,0 42-1,0-1-15,0 44 32,21-1-32,-21 0 0,0 21 15,0 1-15,0-1 0,0 0 16,21 1-16,-21-1 0,0 21 16,0-20-16,0-1 0,0 0 0,0 1 15,0-1-15,0 0 0,0 1 16,0-1-16,-21 0 0,21-20 0,0 20 15,0-21-15,-21 0 0,21 0 0,0 1 16,0-1-16,0-42 47</inkml:trace>
  <inkml:trace contextRef="#ctx0" brushRef="#br0" timeOffset="69755.34">5016 13377 0,'0'-21'15,"-21"21"1,21-21 0,0 0 30</inkml:trace>
  <inkml:trace contextRef="#ctx0" brushRef="#br0" timeOffset="73747.9">6159 12933 0,'0'0'16,"-21"0"-16,0 21 0,0-21 0,0 0 0,0 0 16,21-21 15,0 0-31,0 0 0,21-1 15,0 1-15,0 0 0,0-21 16,0 21-16,1-22 0,-1 1 0,0 21 16,0-22-16,-21 22 0,0 0 0,21-21 15,-21 21-15,0-1 0,0 1 0,0 0 16,0 0-16,-21 21 16,21 21-1,-21-21-15,21 42 0,-21-20 0,21-1 16,0 21-16,0 0 0,0 22 15,0-22-15,0 22 0,0-1 0,0 1 16,0-22-16,0 22 0,0-1 0,0-21 16,0 22-16,0-22 15,0 1-15,0-1 0,0-21 0,0 21 16,0-20-16,-21 20 0,21-21 0,0 0 16,-22-21-16,1 21 0,21 1 0,-21-22 15,0 0-15,0 0 0,0 0 16,-22 0-16,22 0 0,-21-22 0,21 1 15,-22 21-15,22-21 0,-21 0 0,21 0 16,-1 0-16,1-1 0,0 1 16,0 21-16,21-21 0,21 42 31,0 0-31,0 1 16,22-22-16,-22 21 0,0 0 0,21 0 15,-20 0-15,20 0 0,0-21 16,-21 22-16,22-22 0,-22 0 15,21 0-15,1 0 0,-22 0 0,21 0 16,0 0-16,1-22 0,-1 1 0,0 0 16,1 0-16,-22 0 0,21 0 0,1-1 15,-1 1-15,-21 0 0,0-21 16,22 21-16,-43-22 0,21 22 0,-21-21 16,21 21-16,-21-1 0,0 1 0,0 0 15,0 0-15,0 0 16,-21 21-1,21 21-15,-21 0 0,21 0 0,0 0 0,0 1 16,-22-1-16,22 21 0,0-21 16,-21 0-16,21 1 0,0-1 15,0 21-15,0-21 0,0 0 16,0 1-16,0-1 16,21-21-1,1-21 1,-22-1-16,21 1 0,0 0 15,0 21-15,0-42 0,-21 21 0,21-1 16,1 1-16,-1 0 0,-21 0 16,0 0-16,21 0 0,-21-1 15,0 1-15,21 21 0,-21 21 16,0 1-16,0-1 16,0 0-16,0 0 0,0 0 15,0 0-15,0 1 0,0-1 0,21 0 16,-21 0-16,21 0 0,1 0 15,-1 1-15,0-22 0,0 0 16,0 0-16,22 0 0,-22 0 16,0 0-16,0-22 0,0 22 0,0-21 15,22 0-15,-22 0 0,0 0 0,0 0 16,0-22-16,1 22 0,-1-21 16,-21-1-16,21-20 0,-21 21 15,0-22-15,0 1 0,0 20 0,21-20 16,-21-1-16,0 22 0,0-22 0,0 22 15,0 0-15,0 21 0,0-1 16,0 1-16,0 42 16,0 1-16,0-1 15,0 21-15,0 0 0,-21 1 16,21-1-16,-21 22 0,21-22 0,-21 21 16,21 1-16,0-22 0,-22 22 0,22-22 15,-21 0-15,21 1 0,0-1 0,-21 0 16,21-20-16,0-1 0,0 0 15,0 0-15,0 0 0,21-21 16,0 0 0,1-21-16,-22 0 0,21 21 15,-21-21-15,21 0 0,0-22 16,-21 22-16,21 0 0,-21 0 0,0 0 16,21-1-16,-21 1 0,22 0 0,-22 42 46,21 0-46,-21 1 0,0-1 0,21 0 16,-21 0-16,0 0 0,0 0 0,21-21 16,0 22-16,0-1 15,1 0-15,-1-21 0,0 0 16,0 0-16,0 0 0,0 0 16,1 0-16,-1 0 0,0 0 0,0 0 15,0 0-15,0-21 0,1 21 16,-1-21-16,0-1 0,0 1 0,-21 0 15,0 0-15,21-21 0,0 20 0,-21 1 16,0 0-16,0-21 0,0 21 0,0-1 16,0 1-16,0 0 15,0 42 1,0 0 0,-21 1-16,21-1 0,0 0 15,0 0-15,0 21 0,0-20 16,0-1-16,0 0 0,0 0 0,0 0 15,0 0-15,0 1 0,0-1 0,21-21 16,-21 21-16,22-21 0,-1 0 16,0 0-16,0 0 0,0 0 15,0 0-15,1 0 0,-1 0 0,21 0 16,-21-21-16,0 21 0,1-21 0,-1-1 16,0 1-16,0 0 0,-21 0 15,0 0-15,21 0 0,-21-1 16,0 1-16,0 0 0,0 0 15,0 0-15,0 42 47,0 0-47,0 0 0,0 0 16,0 1-16,21-1 0,-21 0 16,0 0-16,0 0 15,22-21-15,-22 21 0,0 1 0,0-1 16,0 0-16,0 0 15,21 0 1,0-21 0,0 0-16,0 0 15,0 0-15,1-21 0,-1 21 0,0-21 16,0 0-16,0 21 0,0-21 0,-21-1 16,22 1-16,-1 0 0,0 0 0,-21 0 15,0 0-15,0-1 0,21 1 16,-21 0-16,0 0 0,0 0 0,0 0 15,0-1-15,0 44 32,0-1-17,0 0-15,0 0 0,0 0 0,0 0 16,0 1-16,0-1 0,0 0 16,0 0-16,0 0 0,0 0 0,0 1 15,0-1-15,21 0 16,0-21-16,1 0 0,-1 0 15,0 0-15,0 0 0,0 0 0,22 0 16,-22 0-16,0 0 0,21 0 0,-21-21 16,1 0-16,-1-1 0,0 1 0,0 0 15,-21 0-15,0 0 0,21-22 16,-21 1-16,21 0 0,-21-1 0,22-20 16,-22 21-16,0-22 0,0 22 15,21-22-15,-21 1 0,21 20 0,-21-20 16,21 21-16,-21-1 0,0 1 15,0 21-15,0-22 0,0 22 0,0 0 16,0 42 0,-21 22-1,0-22-15,0 21 0,21 0 0,0 1 16,-22-1-16,1 22 0,21-22 0,0 21 16,0-20-16,0 20 0,0-20 0,0 20 15,0-21-15,0 1 0,21-1 16,1 0-16,-1 1 0,0-22 15,0 21-15,0-21 0,0 1 0,1-1 0,20 0 16,-21-21-16,0 0 0,22 21 16,-22-21-16,0 0 0,21 0 15,-21 0-15,22 0 0,-22-21 0,21 21 16,-21-21-16,1 0 0,20-1 0,-21 1 16,0 0-16,-21 0 0,0 0 0,21-22 15,-21 22-15,0-21 0,0 21 16,0-22-16,0 22 0,0-21 0,0 21 15,-21 0-15,21-1 0,-21 1 0,0 21 16,0 0-16,0 0 0,-1 0 16,1 21-16,0 1 0,0-1 15,0 21-15,0-21 0,-1 0 0,22 22 16,0-22-16,-21 0 0,21 21 0,0-20 16,0-1-16,0 0 0,0 0 15,0 0-15,0 0 0,21-21 0,1 0 16,-22 22-16,21-22 0,0 0 15,0 0-15,0 0 0,0 0 16,1-22-16,-1 1 0,0 21 0,-21-21 16,21 0-16,-21 0 0,21 0 0,-21-1 15,0 1-15,0 0 0,0-21 16,0 21-16,0-1 0,0 1 0,0 0 16,0 0-16,0 42 31,0 0-31,0 0 15,0 1-15,0-1 0,-21 21 0,21-21 16,0 0-16,0 1 0,0-1 0,0 0 16,21 0-16,-21 0 0,21 0 0,1 1 15,-1-22-15,0 0 0,0 0 0,0 0 16,22 0-16,-22 0 0,0 0 16,21 0-16,-21 0 0,1-22 0,-1 22 15,0-21-15,0 0 0,0 0 0,0 0 16,-21 0-16,0-1 0,22 1 0,-22 0 15,21 0-15,-21-21 0,0 20 16,0 1-16,0 0 0,0 0 16,0 42-1,-21 0 1,21 0-16,-22 1 0,22-1 16,0 21-16,-21-42 0,21 21 15,0 0-15,-21 1 0,21-1 0,0 0 16,0 0-16,0 0 0,21-42 47,0 0-32,-21 0-15,0 0 16,22-1-16,-22 1 0,21 0 16,-21 0-16,0 0 15,0 0-15,21 21 0,0 0 16,-21 21-1,0 0-15,0 0 16,0 0-16,0 0 16,0 1-16,21-1 0,-21 0 15,21-21-15,1 0 0,-1 0 16,0 0-16,0 0 16,0 0-16,0 0 15,1 0-15,-22-21 0,21 21 16,-21-21-16,21-1 0,-21 1 15,0 0-15,0 0 0,21 0 16,-21-22-16,0 22 0,0 0 0,21 0 16,-21 0-16,0 0 0,0-1 15,0 1-15,0 0 0,21 21 16,-21-21-16,22 21 0,-22 21 31,0 0-15,0 0-16,0 1 15,0-1-15,0-42 79,-22 21-64,1 21 1,0 0-16,21 0 15,0 0-15,0 0 0,0 22 0,-21-22 16,21 0-16,0 0 0,0 0 0,0 22 16,0-22-16,0 0 0,0 0 15,21 0-15,0-21 16,0 22-16,1-22 0,-1 0 0,0 0 16,0 0-16,0 0 15,0-22-15,1 22 0,-1-21 0,0 0 16,0 21-16,0-21 0,0 0 0,-21 0 15,22-1-15,-22 1 0,21 0 16,-21 0-16,0-21 0,0 20 0,0-20 16,0 21-16,0-21 0,0 20 0,0 1 15,0 0-15,0 0 0,-21 21 16,-1 21 0,1 0-16,21 22 0,-21-22 15,21 0-15,0 21 0,0-21 0,0 22 16,0-22-16,0 21 0,0-21 0,0 1 15,0-1-15,0 0 0,21 0 16,0 0-16,1-21 0,-1 0 16,0 0-16,0 0 0,0 0 15,0 0-15,1 0 0,-1 0 0,21-21 16,-21 21-16,0-21 0,1 21 0,-1-21 16,0 0-16,0-1 0,0 22 0,-21-21 15,0 0-15,0 0 0,0 0 0,0 0 16,0-22-16,-21 22 0</inkml:trace>
  <inkml:trace contextRef="#ctx0" brushRef="#br0" timeOffset="73963.77">9165 12764 0,'0'0'0,"-63"21"0,-22 0 16,43 0-16,20-21 0,1 0 15,42 0 1,22 0-16,-22 0 0,21 0 0,1-21 16,-1 0-16,0 0 0,1 21 15,20-22-15,-21 1 0,-20 0 0,20 21 16,-21-21-16,0 0 0,0 0 16,-21-1-16</inkml:trace>
  <inkml:trace contextRef="#ctx0" brushRef="#br0" timeOffset="74139.67">8721 12658 0,'0'0'0,"-22"0"0,-62 0 16,63 21-16,-1-21 0,1 0 16,0 0 30,21 21-30</inkml:trace>
  <inkml:trace contextRef="#ctx0" brushRef="#br0" timeOffset="74979.3">4424 14817 0,'-64'0'15,"64"-21"-15,0-1 0,-21 1 16,21 0-16,0 0 0,0 0 16,0 0-16,0-22 0,0 22 0,21 0 15,0 0-15,1-22 0,-22 22 16,21 21-16,0-21 0,21 21 15,-21 0-15,1 0 0,-1 21 0,0-21 16,0 43-16,0-22 0,-21 21 0,0 0 16,0 1-16,0 20 0,0-20 15,-21-1-15,0 0 0,0 1 0,0 20 16,-22-21-16,22 1 0,-21-1 0,21 0 16,-22 1-16,1-22 0,0 21 15,20-21-15,-20 22 0,21-22 0,-21-21 16,20 21-16,1-21 0,0 0 0,0 0 15,0 0-15,0 0 0,-1 0 16,22-21-16,0 0 16,0 0-16,0-22 0,0 22 0,0 0 15,22-21-15,-1 20 0,0-20 16,0 21-16,0 0 0,-21 0 0,21 21 16,1-22-16,20 22 0,-21 0 0,0 0 15,0 0-15,1 22 0,20-1 16,-21 0-16,0 0 0,0 0 0,1 0 15,-1 1-15,-21-1 0,21 21 0,0-21 16,-21 0-16,0 1 0,21-1 16,-21 0-16,21-21 0,-21 21 0,22 0 15,-22 0-15,21-21 16,0 0 0,-21-21-1,21 0-15,-21 0 0,21 0 0</inkml:trace>
  <inkml:trace contextRef="#ctx0" brushRef="#br0" timeOffset="75136.34">4868 15007 0,'0'0'0,"21"-21"0,1 21 0,-1 0 15,-21-21-15,21 21 0,0 0 16,-21-21 0,21 21-1,0 0-15,1-21 16,-1-1-16,0 22 15,-21-21-15,21 21 0</inkml:trace>
  <inkml:trace contextRef="#ctx0" brushRef="#br0" timeOffset="76423.31">6794 14753 0,'0'0'0,"-21"-21"0,0 21 16,0-21-16,-21 0 0,20 0 0,22-1 15,-21-20-15,21 21 0,0-21 16,0-1-16,0 22 0,0-21 0,0-1 15,0 1-15,21 0 0,-21-1 0,0 1 16,0 21-16,22 0 0,-22 0 16,0-1-16,0 1 0,0 42 15,0 1 1,0-1-16,0 21 0,0 0 16,-22 22-16,22-1 0,0 1 15,0-1-15,0 1 0,0 21 0,0-22 16,0 1-16,0-22 0,0 21 0,0-20 15,0-1-15,0 0 0,0 1 16,0-1-16,0-21 0,0 0 0,0 1 16,0-1-16,-21 0 0,0-21 0,0 0 15,0 0-15,0 0 16,-1 0-16,1 0 0,0-21 0,0 0 16,0-1-16,0 1 0,-22 0 15,22-21-15,0 21 0,0-1 0,0 1 0,-1 0 16,1 0-16,0 0 0,21 0 15,-21-1-15,21 44 16,0-1 0,21 0-16,0 0 0,0 0 0,1 0 15,-1 1-15,21 20 0,-21-21 16,22 0-16,-22 0 0,21 1 0,0-1 16,1 0-16,-22 0 0,21-21 0,1 0 15,-22 0-15,21 0 0,0 0 16,-20 0-16,20 0 0,-21-21 0,21 0 15,-20 0-15,-1-1 0,21 1 0,-21 0 16,0-21-16,1 21 0,-22-1 16,0-20-16,21 21 0,-21-21 0,0 20 15,0-20-15,0 21 0,0 0 16,0 0-16,0-1 0,0 1 0,0 42 31,0 1-31,0-1 16,0 0-16,0 0 0,0 0 0,0 0 15,0 22-15,0-22 0,0 0 0,0 0 16,0 22-16,0-22 0,0 0 16,0 0-16,0 0 0,21 0 15,0-21-15,0 0 16,0 0 0,1-21-16,-1 0 0,-21 0 15,21 0-15,0 0 0,-21-22 0,21 22 16,0-21-16,-21 21 0,22-22 0,-22 1 15,21 0-15,0-1 0,-21 1 0,0 0 16,0 20-16,21 1 0,-21 0 16,21 21-16,-21 42 15,0-20-15,0-1 16,0 21-16,0-21 0,0 0 16,0 22-16,0-22 0,0 21 0,21-21 15,-21 1-15,22 20 0,-22-21 0,21 0 16,0 0-16,0 1 15,0-22-15,0 0 0,1 0 16,-1 0-16,0 0 0,0 0 0,21-22 16,-20 1-16,-1 0 0,21 0 0,-21 0 15,0-22-15,22 22 0,-22-21 0,0 0 16,0-1-16,0 1 0,-21-22 16,22 1-16,-22 21 0,21-22 0,-21 1 15,0-1-15,0 22 0,0-1 0,0 1 16,0 0-16,0 21 0,0-1 0,0 1 15,0 42 1,0 1-16,0 20 0,0 0 16,0 1-16,-21-1 0,21 21 15,-22-20-15,22 20 0,-21-20 0,21 20 16,0-21-16,0 1 0,0-1 16,0 0-16,0-20 0,0 20 0,0-21 15,0 0-15,0 0 0,21 1 0,1-22 16,-1 21-16,0-21 15,0 0-15,0 0 0,0-21 16,-21-1-16,22 1 0,-22 0 16,0 0-16,0 0 0,0 0 0,0-1 15</inkml:trace>
  <inkml:trace contextRef="#ctx0" brushRef="#br0" timeOffset="76580.22">7853 14584 0,'0'0'0,"-21"0"0,-1 0 0,22 21 0,22-21 31,-1 0-15,0 0-16,21 0 0,-21 0 0,1 0 15,-1-21-15,21 21 0,-21-21 0,0 21 16,1-21-16,-1 21 0,0 0 16</inkml:trace>
  <inkml:trace contextRef="#ctx0" brushRef="#br0" timeOffset="77245.77">8234 14690 0,'0'0'0,"0"21"15,0 0-15,0-42 32,21 0-32,0 0 0,0 21 15,0-22-15,1 1 0,-1 0 0,-21-21 16,21 21-16,-21-1 0,21 1 15,-21 0-15,0 0 0,0 0 16,0 0-16,-21 21 0,0 0 16,0 21-16,-1-21 15,1 42-15,0-21 0,0 0 16,21 22-16,-21-1 0,21-21 0,-21 22 16,21-1-16,0-21 0,0 21 0,0-20 15,0-1-15,0 0 0,0 0 0,21 0 16,0 0-16,0 1 0,0-22 15,0 0-15,22 0 0,-22 0 0,21 0 16,-21 0-16,22 0 0,-22 0 0,21 0 16,-21-22-16,1 1 0,-1 0 0,0 0 15,0 0-15,0 0 0,-21-1 16,0 1-16,21-21 0,1 21 16,-22-22-16,21 22 0,-21-21 0,21 21 15,0 0-15,-21-1 0,21 1 0,-21 0 16,21 21-16,1 0 0,-1 0 15,0 21-15,0 0 16,-21 1-16,21-1 0,0 0 0,-21 21 16,0-21-16,0 1 0,22-1 15,-22 21-15,21-21 0,-21 0 0,0 1 16,0-1-16,0 0 0,0 0 16,0-42 30,0 0-46,0 0 0,0-1 16,21-20-16,-21 21 0,0 0 0,0-22 16,21 1-16,0 0 0,-21 21 15,21-22-15,-21 22 0,0 0 0,22 0 16,-22 0-16,21-1 0,0 22 16,0 0-1,0 0 1,-21 22-16</inkml:trace>
  <inkml:trace contextRef="#ctx0" brushRef="#br0" timeOffset="77815.7">9737 14097 0,'0'0'0,"-22"-21"0,1-43 16,0 22-16,21 21 0,-21 0 0,0 21 16,0 0-16,-1 0 0,1 0 15,0 42-15,0-21 0,21 0 16,-21 22-16,21 20 16,-21-20-16,21 20 0,0 1 0,-22-1 15,22 1-15,-21-1 0,21 22 0,0-22 16,0 1-16,0-1 0,0 22 0,-21-22 15,21 1-15,0-1 0,-21 22 16,21-21-16,0-1 0,0 1 0,0-1 16,0-21-16,0 22 0,0-1 0,0-20 15,0-1-15,0 22 0,0-43 0,0 21 16,0-21-16,0 22 0,0-22 16,21-21-16,0 0 15,0 0-15,1-21 0,-1-1 16,0 1-16,0 0 0,0 0 0,0-21 15,1 20-15,-22-20 0,21 0 0,-21-1 16,0 1-16,0 0 0,0-1 0,0 1 16,0-21-16,0 20 0,0-20 15,-43 20-15,22 1 0,0 0 0,0-1 16,-21 22-16,-1-21 0,22 21 0,-21 0 16,-1-1-16,22 22 0,-21-21 0,0 21 15,20 0-15,1 0 0,0-21 0,63 21 47,-20 0-47,-1 0 0,21-21 0,0 21 0,1-21 16,-1 21-16,0-21 0,1 21 15,-1-22-15,0 1 0,1 21 16,20-21-16</inkml:trace>
  <inkml:trace contextRef="#ctx0" brushRef="#br0" timeOffset="78799.32">9969 14542 0,'0'0'0,"0"-22"0,0-83 16,0 83-16,-21 1 15,0-21-15,0 21 0,0 0 0,0-1 16,-22 22-16,22 0 0,0 0 0,0 0 16,0 0-16,-22 0 0,22 22 0,21-1 15,-21 0-15,0 21 16,21 1-16,-21-1 0,21 0 0,0 1 16,0-22-16,0 21 0,0 0 0,0 1 15,0-22-15,0 0 0,21 0 0,0 0 16,-21 1-16,21-1 0,0-21 15,0 0-15,1 0 0,-1 0 16,0 0-16,-21-21 0,21-1 0,0 22 16,-21-21-16,0 0 0,21 0 0,-21 0 15,22-22-15,-22 22 0,0 0 16,0-21-16,0 21 0,0-1 0,0 1 16,0 0-16,0 0 0,21 21 0,-21 21 31,21 0-31,-21 0 15,0 1-15,0 20 0,0-21 0,21 0 16,-21 0-16,21 1 0,-21-1 0,21 0 16,1 0-16,-1 0 0,0 0 0,0-21 15,0 0-15,0 22 0,22-22 0,-22 0 16,0 0-16,0 0 0,0 0 16,22-22-16,-22 22 0,0-21 0,0 0 15,0 0-15,1 21 0,-22-21 0,21-22 16,0 22-16,0 0 0,0 0 0,-21-21 15,21 20-15,1 1 0,-22 0 16,0 0-16,21 0 0,0 0 16,-21 42 46,0-42-31,0-1-15,0 1 0,-21 42 15,21 1-15,-21-1-16,21 0 0,-22 0 15,22 0-15,0 0 0,0 1 0,0 20 16,-21-21-16,21 0 0,0 0 0,0 1 15,0-1-15,0 0 0,0 0 0,21 0 16,-21 0-16,22-21 0,-1 0 16,0 22-16,21-22 0,-21 0 0,1 0 15,20 0-15,-21 0 0,21-22 0,1 22 16,-22-21-16,21 0 0,-21 0 0,22 0 16,-22 0-16,0-1 0,0 1 15,0 0-15,1-21 0,-1 21 0,0-22 16,-21 1-16,0 21 0,0-22 15,0 1-15,0 21 0,0 0 0,0 0 16,0-1-16,-21 22 0,0 0 16,-1 22-16,1-1 0,0 0 15,0 21-15,-21 1 0,20-1 0,22 0 16,-21 1-16,21-1 0,0 0 0,0 1 16,0-1-16,0-21 0,0 21 0,21-20 15,1-1-15,-1 0 0,21-21 16,-21 21-16,22-21 0,-1 0 0,0 0 15,-21 0-15,22 0 0,-1-21 0,0 21 16,1-21-16,-22 0 0,21 21 0,-21-22 16,1 1-16,-1 0 0,-21 0 15,0 0-15</inkml:trace>
  <inkml:trace contextRef="#ctx0" brushRef="#br0" timeOffset="79793">4149 16044 0,'-22'0'31,"22"-21"0,0 0-15,22 0-16,-1 21 15,0 0-15,0-21 0,0 21 16,0 0-16,1 0 0,-1 0 16,0 21-16,0 0 0,-21 0 0,21 0 15,-21 1-15,0-1 0,0 21 16,0-21-16,-21 22 0,0-22 0,0 21 16,0-21-16,-1 0 0,1 22 0,0-22 15,0 0-15,0-21 16,0 21-16,-1 0 0,22-42 47,22 21-32,-1-21-15,0 21 0,0 0 0,0-21 16,0 21-16,1 0 0,-1 0 16,0 0-16,21 0 0,-21 0 0,1 21 15,-1 0-15,0 0 0,0-21 16,-21 22-16,0-1 0,0 0 15,0 21-15,0-21 0,-42 1 0,21-1 16,-1 21-16,-20-21 0,21 0 0,-21 1 16,-1-1-16,22 0 0,-21 0 15,21 0-15,-1 0 0,-20-21 0,21 0 16,0 22-16,0-22 0,-1 0 16,1 0-16,21-22 0,-21 22 15,21-21-15,0 0 0,0 0 0,0 0 16,0 0-16,0-1 0,0 1 15,21 0-15,0 0 0,1 0 16,-22 0-16,21-1 0,0 22 0,0-21 16,-21 0-16</inkml:trace>
  <inkml:trace contextRef="#ctx0" brushRef="#br0" timeOffset="79987.89">4953 16362 0,'0'0'0,"0"21"15,21-42 32,0 0-31</inkml:trace>
  <inkml:trace contextRef="#ctx0" brushRef="#br0" timeOffset="81592.43">5905 16002 0,'-21'0'0,"0"0"0,0 0 16,21 21-16,-21 0 15,21 1 1,0-1-16,21-21 15,0 0-15,0 0 0,0 0 16,1 0-16,-1 0 0,21-21 0,0-1 16,-20 1-16,20 0 0,0 0 0,1 0 15,-22-22-15,21 22 16,-21 0-16,0 0 0,1-21 0,-1 20 16,-21 1-16,0 0 0,0 0 0,-21 0 15,-1 0-15,-20 21 0,21 0 16,-21 0-16,-1 0 0,1 0 15,0 0-15,-1 21 0,1 0 0,0 0 16,-1 0-16,22 22 0,-21-22 0,21 21 16,-1 0-16,1 1 0,0-1 15,21 0-15,0-20 0,0 20 16,0 0-16,21-21 0,0 22 0,1-22 16,-1 0-16,21 0 0,0 0 0,-20-21 15,20 22-15,0-22 0,1 0 16,-22 0-16,21 0 0,-21 0 0,0 0 15,1 0-15,-1 0 0,-42 0 32,-1 0-32,-20 0 0,21 0 15,-21 21-15,-1-21 0,-20 21 16,20 0-16,1-21 0,0 21 0,-1 0 16,1 1-16,0-1 0,21 0 0,-1 0 15,1 0-15,21 22 16,0-22-16,0 0 0,0 0 0,0 0 15,21 0-15,22-21 0,-22 22 0,21-22 16,1 0-16,-1 0 0,21 0 16,-20 0-16,20 0 0,-20 0 0,-1-22 15,21 22-15,-20-21 0,20 0 0,-20 0 16,20 0-16,-21 0 0,1-22 16,-1 22-16,0 0 0,1 0 0,-1-22 15,-21 22-15,0 0 0,1-21 0,-22 21 16,0-1-16,0 1 0,0 0 15,0 0-15,0 0 0,-22 21 16,1 0 0,21 21-16,0 0 0,-21 0 15,21 0-15,-21 1 0,21-1 0,0 21 16,-21-21-16,21 0 0,0 1 0,0-1 16,0 0-16,0 0 0,0 0 0,0 0 15,0 1-15,0-1 16,21-21 15,-21-21-31,21 21 0,0-22 16,-21 1-16,21 0 0,1 0 0,-1 0 15,0 0-15,-21-1 0,21-20 0,0 21 16,0 0-16,1-22 16,-1 22-16,0 0 0,0 21 0,0-21 15,0 21-15,1 0 0,-1 21 16,-21 0-16,0 0 15,0 1-15,0-1 0,0 0 0,0 0 16,0 0-16,0 0 0,0 1 0,0-1 16,0 0-16,0 0 15,0 0-15,0 0 0,21-21 16,0 0 0,0 0-16,0 0 0</inkml:trace>
  <inkml:trace contextRef="#ctx0" brushRef="#br0" timeOffset="82505.9">7408 16193 0,'0'0'0,"0"-22"0,0-62 15,0 63-15,0-1 16,0 1-16,-21 21 16,0 0-16,0 0 15,0 21-15,-1 1 0,22-1 0,-21 21 16,0-21-16,0 0 0,0 22 0,21-22 15,0 21-15,0-21 0,0 22 16,0-22-16,0 21 0,0-21 0,0 1 16,0-1-16,21 0 0,0 0 15,-21 0-15,21 0 0,22-21 16,-22 0-16,0 22 0,21-22 0,-21 0 16,22 0-16,-22 0 0,21-22 0,1 22 15,-22-21-15,21 0 0,0 21 0,-20-21 16,-1 0-16,0 0 0,0-1 15,0 1-15,-21 0 0,21 0 0,-21 0 16,0 0-16,0-1 0,0 1 0,0 0 16,-21 0-16,0 21 15,0 0-15,0 0 0,0 0 0,-1 21 16,1-21-16,0 21 16,0 0-16,0 1 0,0-1 0,21 0 15,0 0-15,0 0 0,0 0 16,0 1-16,0-1 0,0 0 0,0 0 15,0 0-15,0 0 0,21-21 16,0 0-16,0 22 0,0-22 16,0 0-16,1 0 0,-1 0 15,0 0-15,-21-22 0,21 1 0,0 0 16,0 0-16,-21 0 16,0 0-16,0-1 15,0 1-15,0 0 0,0 0 16,-21 21-16,0 0 15,21 21 1,0 0 0,0 0-16,0 1 0,0-1 15,21 0-15,0 0 16,1-21-16,-1 0 0,0 0 16,0 0-16,0 0 0,22 0 15,-22 0-15,21 0 0,-21-21 0,22 21 16,-22-21-16,21 0 0,-21-1 15,0 22-15,1-21 0,-1 0 0,0 0 16,-21 0-16,0 0 0,0-1 0,0 1 16,0 0-16,0 0 0,0 0 15,0 0-15,0-1 16,-21 22 0,21 22-16,-21-1 0,21 0 0,0 0 15,0 21-15,0-20 0,0 20 0,0 0 16,0 1-16,0-1 0,0 0 15,0 1-15,0 20 0,0-21 0,0 22 16,0-22-16,0 22 0,0-1 0,0-20 16,21 20-16,-21-21 0,0 1 15,0-1-15,0 0 0,0 1 0,0-22 16,0 21-16,0-21 0,0 1 16,-21-22-16,21-22 15,0 1 1,0 0-16,0 0 0,0-21 0,0 20 15,0-20-15</inkml:trace>
  <inkml:trace contextRef="#ctx0" brushRef="#br0" timeOffset="82776.75">8170 16404 0,'0'0'0,"0"-63"0,0-85 16,0 84-16,0 43 0,21-21 15,1 20-15,-1 1 0,0 0 0,0 21 16,0 0-16,0 0 0,1 0 15,-1 21-15,0 0 0,-21 1 0,0 20 16,21-21-16,-21 0 0,0 22 0,0-22 16,0 21-16,-21-21 0,0 0 15,0 1-15,-1-1 0,1 0 0,0 0 16,0 0-16,0 0 0,0-21 0,21 22 16,-22-22-16,1 0 0,42-22 31,1 22-31,-1-21 15,0 0-15,0 0 0,0 0 0,0-22 16,1 22-16,20 0 0</inkml:trace>
  <inkml:trace contextRef="#ctx0" brushRef="#br0" timeOffset="85331.93">8678 16023 0,'0'0'0,"21"-21"16,-42 21-1,0 0 1,0 21-16,0-21 0,0 21 0,-1 1 15,1-1-15,0 0 0,0 0 0,21 0 16,-21-21-16,21 21 0,0 1 16,0-1-16,0 0 0,21 0 15,0-21-15,0 0 0,0 21 16,1-21-16,-1 0 0,0 21 16,0-21-16,0 0 0,0 22 0,1-22 15,-1 0-15,0 21 0,0-21 0,0 0 16,-21 21-16,0 0 0,0 0 15,-21 0 1,0-21-16,0 0 0,-22 0 0,22 22 16,-21-22-16,21 0 0,0 0 0,-22 0 15,22 0-15,0 0 0,0 0 0,0 0 16,21 21 0,21-21-1,0 0 1,0 0-16,0 0 0,0 0 0,1 0 15,-1 0-15,21 0 0,-21 0 16,0 0-16,1 0 0,-1-21 0,0 21 16,21-22-16,-21 1 0,1 21 0,-22-21 15,21 0-15,0 21 0,0-21 0,0 0 16,-21-1-16,0 1 0,0-21 16,21 21-16,-21 0 0,0-1 0,0 1 15,0 0-15,0 42 31,0 0-31,0 1 16,0-1-16,0 0 0,0 0 16,0 0-16,0 0 0,0 1 0,0-1 15,0 0-15,22 0 16,-1-21-16,0 0 16,0 0-16,0 0 0,0 0 15,1 0-15,-1-21 0,0 21 0,0-21 16,0 0-16,0-1 0,1 1 15,-1 0-15,0 0 0,-21 0 0,21 0 16,0-1-16,-21 1 0,21 0 0,-21 0 16,0 0-16,0 42 31,0 0-31,-21 0 16,21 0-16,-21 1 0,21 20 15,0-21-15,0 0 0,0 0 0,0 1 16,0-1-16,0 0 0,21-21 15,0 21-15,1 0 0,-1-21 0,0 0 16,0 0-16,0 0 0,0 0 0,22 0 16,-22 0-16,0-21 0,21 21 0,-20-21 15,20 0-15,-21 0 0,21-1 16,-20 1-16,-1 0 0,0-21 0,0 21 16,0-22-16,0 1 0,-21 0 15,0-1-15,0-20 0,22 20 0,-22-20 16,0 21-16,0-1 0,0-20 15,0 20-15,0 1 0,0 21 0,0-21 16,0 20-16,-22 22 16,1 0-16,0 22 0,21-1 15,0 21-15,-21-21 0,0 22 16,21-1-16,-21 0 0,21 22 0,-22-22 16,22 0-16,0 1 0,0 20 0,0-20 15,0-1-15,0 0 0,22-21 0,-1 22 16,0-22-16,0 0 0,0 0 15,0 0-15,1-21 0,20 0 0,-21 0 16,21 0-16,-20 0 0,-1 0 16,21 0-16,-21 0 0,0-21 0,1 0 15,-1 21-15,0-21 0,0 0 16,0 0-16,-21-1 0,21 1 0,-21-21 16,0 21-16,0 0 0,0-1 0,0-20 15,0 21-15,0 0 0,0 0 16,0-1-16,-21 22 15,0 0-15,21 22 0,-21-1 16,21 0-16,-21-21 0,21 42 0,-21-21 16,21 1-16,-22-1 0,22 0 15,0 21-15,0-21 0,0 1 0,0-1 16,0 0-16,0 0 16,22-21-1,-1 0 1,0 0-16,0 0 0,-21-21 15,21 0-15,-21 0 0,0-1 0,21 1 16,1 0-16,-22 0 0,0 0 16,0 0-16,0-1 0,0 44 31,0-1-31,0 0 16,0 0-16,0 0 0,0 0 0,0 1 15,0-1-15,0 0 0,0 0 16,0 0-16,0 0 0,21 1 15,0-1-15,0-21 0,0 21 0,0-21 16,22 0-16,-22 0 0,0 0 16,0 0-16,0 0 0,22-21 15,-22 0-15,0-1 0,0 1 0,0 0 16,1 0-16,-1 0 0,0-22 0,0 22 16,0-21-16,0 0 0,1-1 0,-1-20 15,0 20-15,-21 1 0,21-21 16,0 20-16,0-20 0,-21 20 0,22 1 15,-22 0-15,0-1 0,0 22 0,0 0 16,0 0-16,0 0 0,-22 42 31,1 21-31,0-21 0,0 22 0,0-22 16,0 21-16,-1 1 0,22-1 0,-21 0 16,0 22-16,21-22 0,0 0 15,0 22-15,0-22 0,0 1 0,0-1 16,0 0-16,0-21 0,0 22 0,21-22 15,0 0-15,1 0 0,-1 0 0,0-21 16,0 0-16,0 0 0,0 0 16,1 0-16,-1 0 0,0 0 0,21 0 15,-21-21-15,1 0 0,-1 0 0,0 0 16,0 0-16,0-1 0,-21-20 16,21 21-16,-21 0 0,22 0 15,-22-1-15,0 1 0,0 0 0,0 0 16,0 42 15,0 0-31,0 0 0,-22 1 16,22-1-16,0 0 0,0 0 0,0 0 15,0 0-15,0 1 0,0-1 16,22 0-16,-1-21 0,-21 21 16,21-21-16,0 0 0,0 0 0,0 0 15,1 0-15,-1 0 0,0 0 16,0 0-16,0 0 0,0-21 0,1 21 15,-1-21-15,0 0 0,0-1 16,0 1-16,0 0 0,-21 0 16,22 0-16,-22 0 0,0-1 15,0 1-15,-22 21 32,22 21-32,-21 1 15,21-1-15,0 0 0,0 0 16,0 0-16,0 0 0,0 1 15,0-1-15,21-21 16,1 21 0,-1-21-16,0 0 0,0 0 15,0 0 1,-21-21-16,0 0 0,0-1 16,0 1-16,0 0 15,-21 0-15,21 0 0,0 0 16,-21 21-16,0-22 0,21 1 0,-21 0 15,-1 0-15,22 0 16,0 0 0,22 21-16,-1 0 15,0 0-15,0 0 16,0 0-16,0 0 16,1 0-16,-1 21 15,-21 0-15,21-21 0,0 21 0,0 0 16,-21 0-16,21 1 0,-21-1 0,22 0 15,-22 0-15,0 0 0,0 0 0,0 1 16,0-1-16,0 0 16,0 0-16,-22 0 15,22-42 32,0 0-47,0 0 16,22 0-16,-22-1 0,21 1 15,0 0-15,0-21 0,0 21 0,22-22 16,-22 22-16,21-21 0,0 21 16,1-1-16,-22 1 0,21 21 0,-21 0 15,1 0-15,-1 0 0,0 0 0,0 21 16,-21 1-16,0-1 16,0 21-16,0-21 0,0 0 15,0 1-15,0-1 0,-21 0 0,0 0 16,21 0-16,-21 0 0,21 1 0,0-1 15,0 0 1,0-42 31,0 0-47,0-1 0,0 1 16,0 0-16</inkml:trace>
  <inkml:trace contextRef="#ctx0" brushRef="#br0" timeOffset="85515.83">11959 15727 0,'0'0'15,"-21"-21"-15,-21 21 16,20 0 46,1-21-46</inkml:trace>
  <inkml:trace contextRef="#ctx0" brushRef="#br0" timeOffset="85731.7">10795 15896 0,'0'0'0,"-21"0"0,0 0 0,42 0 15,0 0 1,0 0-16,21 0 0,1-21 16,20 0-16,-20 21 0,20-21 0,1 0 15,-22 21-15,21-22 0,-20 1 0,-1 21 16,0-21-16,-20 21 0,-1 0 0,0 0 16,-21-21-16,-21 21 15,-22 0-15,1 0 0</inkml:trace>
  <inkml:trace contextRef="#ctx0" brushRef="#br0" timeOffset="86619.9">4254 17399 0,'0'0'16,"0"-42"0,22 21-16,-22 42 31,0 0-31,0 0 15,-22 21-15,1-20 0,0 20 16,21-21-16,-21 21 0,0-20 16,0 20-16,-1-21 0,1 21 15,0-20-15,21-1 0,0 0 0,-21-21 16,21 21-16,21-21 31,0-21-31,0 21 16,1-21-16,-1 21 0,0-21 15,21-1-15,-21 22 0,1-21 0,-1 21 16,21-21-16,-21 21 0,0-21 16,1 21-16,-1 0 0,0-21 15,0 21-15,0-21 0,0 21 0,-21-22 0,0 1 16,22 21-16,-22-21 0,21 21 16,-21-21-16,-21 21 31,-1 21-31,1 0 15,0 0-15,21 22 0,-21-22 0,21 21 16,-21-21-16,21 22 0,0-22 16,-21 21-16,21-21 0,0 22 0,0-22 15,-22 0-15,22 0 0,0 0 16,0 1-16,0-1 0,0 0 16,22-21-16,-1 0 0,0 0 15,0 0-15,0 0 16,0 0-16,1-21 0,-22 0 0</inkml:trace>
  <inkml:trace contextRef="#ctx0" brushRef="#br0" timeOffset="86791.8">4868 17759 0,'0'0'0,"21"-21"78,1 21-78,-1-21 0,0-1 16,0 1-16,0 21 0</inkml:trace>
  <inkml:trace contextRef="#ctx0" brushRef="#br0" timeOffset="87283.54">6011 17082 0,'21'-22'0,"-42"44"0,42-65 15,-21 86 16,0-22-31,0 0 0,0 21 16,0 1-16,0-1 0,0 0 16,0 22-16,0-22 0,0 22 0,0-1 15,0-21-15,0 22 0,0-22 16,-21 1-16,21-1 0,0 0 0,0-21 16,0 1-16,0 20 0,0-21 15,0 0-15,0-42 31,0 0-31,0 0 0,-21 0 16,0-22 0,0 22-16</inkml:trace>
  <inkml:trace contextRef="#ctx0" brushRef="#br0" timeOffset="87528.02">5694 17420 0,'0'0'0,"-21"-42"15,21 0-15,0-64 16,0 63-16,21 22 0,21-21 0,-21 21 15,22 0-15,-1-1 0,0 1 0,1 21 16,20 0-16,-21 0 0,1 21 16,-1 1-16,0-1 0,1 0 0,-22 21 15,0 1-15,0-22 0,-21 21 0,0 0 16,0 1-16,0-22 0,-21 21 16,0 1-16,0-22 0,0 21 15,-22-21-15,22 22 0,0-22 0,0 0 16,0 0-16,-1-21 0,22 21 15,22-21 1,-1-21-16</inkml:trace>
  <inkml:trace contextRef="#ctx0" brushRef="#br0" timeOffset="88713.24">6646 17399 0,'0'0'0,"-21"21"15,0 0-15,0 1 16,0-1-16,21 0 0,-22 21 0,1-21 16,0 22-16,0-22 0,0 21 0,21-21 15,0 1-15,0-1 0,0 0 16,0 0-16,0 0 0,0 0 0,0 1 16,21-22-16,0 0 0,0 0 0,0 0 15,1 0-15,20 0 0,-21 0 16,21-22-16,-20 22 0,20-21 0,-21 0 15,0 0-15,0 0 0,1 0 16,-1-1-16,-21 1 0,0 0 0,0-21 16,0 21-16,0-1 0,-21 1 0,-1 0 15,-20 0-15,21 0 0,-21 0 16,20-1-16,-20 22 0,21 0 16,0 0-16,-22 0 0,22 0 0,0 22 15,0-1-15,0 0 0,0-21 16,21 21-16,0 0 0,0 0 0,0 1 15,0-1-15,0 0 0,21 0 0,-21 0 16,42-21-16,-21 21 0,0-21 16,22 0-16,-1 0 0,0 0 0,1 0 15,-1-21-15,0 21 0,1-21 16,20 0-16,-20 0 0,-1 0 0,0-1 16,1-20-16,-1 21 0,-21-21 0,21 20 15,-20-20-15,-1 21 0,-21-21 16,0-1-16,21 22 0,-21-21 15,0-1-15,0 1 0,0 0 0,0 21 16,0-22-16,-21 22 0,21 0 0,0 0 16,0 0-16,-21 21 0,-1 0 15,22 21-15,0 0 0,0 0 16,0 0-16,-21 22 0,21-1 0,0 0 16,0 1-16,-21-1 0,21 21 15,0-20-15,0-1 0,0 22 0,0-22 16,0 0-16,0 1 0,0-1 15,0 0-15,0-21 0,21 22 16,0-22-16,1 0 0,-1 0 0,0-21 16,0 0-16,0 0 0,0 0 15,1-21-15,-1 0 0,0 0 16,0 21-16,0-21 0,0-1 0,-21 1 16,0-21-16,22 21 0,-22 0 0,0-1 15,0 1-15,21 0 0,-21 0 16,0 0-16,0 0 0,0 42 47,0 0-47,0 0 15,0 0-15,0 0 0,0 1 16,21-1-16,-21 0 0,21-21 0,0 21 16,0-21-16,1 0 0,-1 0 15,21 0-15,0 0 0,-20 0 0,20 0 16,0 0-16,-21-21 0,22 0 0,-22 21 15,21-21-15,-21-1 0,1 1 16,-1 21-16,-21-21 0,0 0 0,0 0 16,0 0-16,0-1 0,0 1 15,-21 21-15,-1 0 0,1-21 0,0 21 16,0 0-16,0 0 16,0 0-16,-1 21 0,1 0 15,21 1-15,0-1 0,-21 21 16,21-21-16,0 22 0,0-1 15,0 0-15,0-21 0,0 22 0,0 20 16,0-20-16,21-1 0,-21 0 0,21 1 16,1-1-16,-22 0 0,0 1 15,0 20-15,0-21 0,0 1 0,0-1 16,0 0-16,0 1 0,0-1 0,0 0 16,-22-20-16,1-1 0,-21 21 0,21-21 15,-22-21-15,22 21 16,-21-21-16,0 0 0,-1 0 0,1 0 15,21 0-15,-22 0 0,1-21 0,0 0 16,21 0-16,-22 0 0,22 0 16,0-22-16,0 1 0,0 0 0,21-1 15,-22 1-15,22 0 0,0-1 0,0 1 16,22 0-16,20-43 16,-21 43-16,21 20 0</inkml:trace>
  <inkml:trace contextRef="#ctx0" brushRef="#br0" timeOffset="89348.39">8297 17357 0,'-21'21'16,"0"0"-16,21 0 0,0 0 15,-21 1-15,21-1 0,0 0 16,-21 0-16,21 0 0,0 0 0,0 1 15,0-1-15,0 0 0,0 0 16,0-42 15,0 0-15,0 0-16,0-1 0,0 1 16,0 0-16,0 0 15,21-21-15,-21 20 0,21 1 0,-21-21 16,21 21-16,0 0 0,-21-1 0,21 1 15,1 0-15,-1 0 0,0 21 16,0 0-16,0 0 0,0 0 16,-21 21-16,22 0 0,-1 0 0,-21 1 15,0-1-15,0 21 0,0-21 0,0 0 16,0 22-16,0-22 0,0 0 16,0 0-16,0 0 0,0 1 0,0-1 15,0 0-15,-21 0 16,-1-21-1,22-21 1,0 0-16,22 0 16,-1-22-16,0 22 0,0 0 15,0 0-15,0-22 0,1 22 0,-1-21 16,21 21-16,-21 0 0,22-1 0,-22 1 16,21 21-16,-21 0 0,22 0 0,-22 0 15,0 0-15,0 21 16,-21 1-16,0-1 0,0 0 0,0 0 15,0 0-15,0 0 0,0 22 0,-21-22 16,21 0-16,-21 21 16,21-20-16,-21-1 0,-1 0 0,22 0 15,0 0-15,0 0 0,22-21 32,-1 0-32,0 0 15,0-21-15</inkml:trace>
  <inkml:trace contextRef="#ctx0" brushRef="#br0" timeOffset="89700.19">9229 17251 0,'0'0'0,"-22"0"32,1 21-32,21 0 0,0 0 15,-21 1-15,21-1 0,-21 0 0,21 0 16,0 0-16,0 22 0,0-22 0,0 0 15,0 0-15,0 0 0,21 0 16,0-21-16,0 0 0,1 0 16,-1 0-16,0 0 0,21 0 0,-21 0 15,1 0-15,-1-21 0,0 0 0,0 0 16,0 0-16,0 0 0,-21-1 16,22 1-16,-22 0 0,0 0 0,0-21 15,0 20-15,0 1 0,-22 0 0,1 0 16,0 0-16,21 0 0,-21-1 15,0 1-15,0 21 0,-1 0 16,1 0-16,0 0 0,0 0 16,0 0-16,0 0 15,21 21-15,0 1 16</inkml:trace>
  <inkml:trace contextRef="#ctx0" brushRef="#br0" timeOffset="90763.28">9588 17463 0,'0'0'0,"22"0"0,41-22 16,-42 1-16,0 0 15,22 21-15,-22-21 0,0 0 0,0 0 16,-21-1-16,21 1 0,-21 0 0,0 0 15,0 0-15,0 0 16,-21-1-16,21 1 0,-21 21 0,0 0 16,0-21-16,0 21 0,-1 0 0,1 0 15,0 0-15,21 21 16,0 0-16,0 1 16,0-1-16,0 0 0,0 0 0,0 0 15,21 0-15,0 1 0,-21-1 16,22-21-16,-1 21 0,0 0 15,-21 0-15,21-21 0,0 21 0,-21 1 16,21-22-16,1 21 0,-1-21 16,0 0-16,0 0 0,0 0 15,0 0-15,1 0 16,-1 0-16,0 0 0,0-21 16,0-1-16,0 22 0,1-21 0,-1 0 15,0 0-15,0 0 0,0 21 16,-21-21-16,0-1 0,21 1 0,-21 0 15,0 0-15,0 0 0,22 0 0,-22-1 16,0 44 15,-22-1-15,22 0-16,-21 0 0,21 21 0,0-20 16,0 20-16,-21 0 0,21 1 15,0 20-15,-21-21 0,21 1 0,0 20 16,0-20-16,-21 20 0,21-21 0,-21 22 15,21-22-15,-22 1 0,22-1 16,0 21-16,0-20 0,0-1 0,0-21 16,0 22-16,0-22 0,0 0 0,0 0 15,0 0-15,0 0 0,0-42 47,22 0-47,-22 0 0,0 0 0,0 0 16,0-1-16,0 1 0,0-21 15,0 0-15,0 20 0,0-20 0,21 0 16,-21-1-16,0-20 0,0 21 0,0-22 16,0 22-16,0-22 0,21 1 0,-21 20 15,21-20-15,-21 21 0,0-1 16,21-20-16,0 20 0,1 22 0,-22-21 16,21 21-16,0-22 0,0 22 15,-21 0-15,21 21 0,0 0 16,1 21-1,-22 0-15,0 1 0,0-1 0,0 0 16,0 21-16,0-21 0,0 22 16,-22-22-16,1 21 0,0-21 0,0 1 15,0 20-15,0-21 0,-1 0 0,1 0 16,0-21-16,0 22 0,0-1 16,0-21-16,-1 0 0,1 0 15,21-21 1,21-22-16,1 22 15,-1 0-15,0 0 0</inkml:trace>
  <inkml:trace contextRef="#ctx0" brushRef="#br0" timeOffset="92340.7">10626 17018 0,'0'0'0,"0"-42"16,0 21-16,0-1 0,0 1 15,0 0-15,0 0 0,0 0 0,-22 21 16,1 0-1,0 21-15,21 0 16,0 21-16,0-20 0,0 20 0,0 0 16,0-21-16,0 22 0,0-1 0,0 0 15,0-20-15,0 20 0,0 0 16,0-21-16,0 1 0,0 20 0,0-21 16,0 0-16,0 0 0,0 1 15,0-1-15,21-42 31,-21-1-31,21 1 16,-21 0-16,0 0 0,22 0 16,-1 0-16,0-1 0,-21 1 0,0 0 15,21 21-15,0-21 0,0 21 32,-21 21-32,0 0 15,0 0-15,0 1 16,0-1-16,0 0 0,22-21 0,-22 21 15,0 0-15,21 0 16,0-21-16,0 0 16,0 0-16,0 0 0,22 0 15,-22 0-15,0 0 0,0-21 16,22 0-16,-22 21 0,0-21 0,0 0 16,0 0-16,0-1 0,1 1 0,-22 0 15,0 0-15,21 0 0,-21 0 16,0-1-1,-21 44 1,21-1-16,0 0 16,0 0-16,0 0 15,0 0-15,0 1 16,0-1-16,0 0 0,21 0 16,0-21-16,0 0 15,0 0-15,22 0 0,-22 0 16,21 0-16,-21 0 0,22 0 0,-22-21 15,21 21-15,0-21 0,1 21 0,-22-21 16,21-1-16,-21 1 0,22 0 0,-22 0 16,0 0-16,0 21 0,-21-21 15,0-1-15,0 1 0,0 0 0,0 0 16,-21 21-16,0 0 0,0 0 16,0 0-16,-22 0 0,22 0 0,0 0 15,0 0-15,21 21 0,0 0 16,0 0-16,0 1 15,0-1-15,0 0 0,21 0 16,0-21-16,0 21 0,0 0 0,1-21 16,-22 22-16,21-22 0,0 21 15,-21 0 1,-21-21-16,0 0 16,-1 0-16,1 0 0,0 0 0,0 0 15,0 0-15,0 0 16,-1 0-16,22-21 15,0 0-15,22 21 16,-1-22-16,0 22 0,0-21 16,21 0-16,-20 21 0,20-21 15,-21 0-15,21 21 0,1-21 0,-1-1 16,-21 1-16,22 21 0,-22-21 0,0 0 16,21 21-16,-21-21 0,1 21 15,-1 0-15,-21 21 31,0 0-31,-21 0 16,21 0 0,-22-21-16,22 22 0,0-1 0,0 0 15,0 0-15,0 0 16,-21-21-16,21-21 47,0 0-32,0 0-15,0 0 0,21-1 16,1 1-16,-22 0 0,21 0 0,0 0 16,-21 0-16,21-1 0,0 1 15,0 0-15,-21 0 0,22 21 0,-1 0 16,0 0 0,0 0-16,-21 21 0,0 0 15,0 0-15,0 1 16,0-1-16,0 0 0,0 0 15,0 0-15,0 0 0,21-21 16,-21 22 0,21-22-16,1 0 15,-22-22 1,21 22-16,-21-21 0,0 0 16,21 0-16,0 21 0,0-21 0,0 0 15,-21-1-15,22 1 16,-1-21-16,21 21 0,-21 0 0,0-1 15,1 1-15,-1 21 0,0-21 0,0 21 16,-21 21 0,21 0-16,-21 1 15,0-1-15,0 0 0,0 0 0,0 0 16,0 0-16,0 1 0,0-1 16,21 0-16,-21 0 0,22 0 15,-1-21-15,0 0 0,0 0 16,0 0-16,0 0 0,1 0 15,-1 0-15,0 0 0,0 0 16,0 0-16,-21-21 0,0 0 16,0 0-16,0 0 15,0-1-15,0 1 16,0 0-16,-21 21 0,0-21 0,0 0 16,0 21-16,-22-21 0,22 21 0</inkml:trace>
  <inkml:trace contextRef="#ctx0" brushRef="#br0" timeOffset="92599.55">11451 16870 0,'0'0'0,"-21"-21"0,0 21 16,-22 0-16,22-21 0,0 21 0,0-22 16,0 1-16,0 21 15,21-21-15,0 0 16,21 21 0,0-21-16,0 0 0,0-1 15,0 1-15</inkml:trace>
  <inkml:trace contextRef="#ctx0" brushRef="#br0" timeOffset="94691.56">15430 2413 0,'0'0'0,"22"0"16,-1 0-16,0 0 0,0 0 0,0-21 16,22 21-16,-22-21 0,0 0 15,0-1-15,21 1 0,-20 0 0,-1 0 16,0 0-16,0 0 0,-21-22 0,0 22 16,21 0-16,-21 0 0,0-22 15,0 22-15,0 0 0,0 0 16,-21 21-16,0-21 0,0 21 0,0 0 15,-22 0-15,1 0 0,21 21 16,-22 0-16,-20 0 0,21 0 0,-1 22 16,1-1-16,0 0 0,-1 22 0,1-1 15,21 1-15,-22-1 0,22 22 16,0-21-16,0-1 0,21 1 0,0-1 16,0 1-16,0-1 0,0-21 0,0 22 15,21-22-15,0 1 0,0-1 16,1 0-16,-1 1 0,21-22 0,-21 0 15,22 0-15,-22-21 0,21 0 0,0 0 16,1 0-16,-1 0 0,22-21 16,-22 0-16,0 0 0,1-22 15,-1 22-15,0-21 0,-21-1 0,22 22 16,-1-21-16,-21 0 0,0-1 0,1 22 16,-1-21-16,-21-1 0,21 22 15,-21 0-15,0 0 0,0 0 0,0 0 16,-21 42-1,0 0-15,-1 0 16,1 0-16,21 22 0,-21-22 0,21 21 16,-21-21-16,21 22 0,0-1 0,0-21 15,0 21-15,0-20 16,0 20-16,0-21 0,0 21 0,0-20 0,0-1 16,0 0-16,21 0 0,0-21 0,0 0 15,1 0-15,20 0 0,-21 0 16,21 0-16,-20-21 0,20 21 15,0-21-15,-21-22 0,1 22 0,20 0 16,-42 0-16,21-21 0,-21-1 0,21 22 16,-21-21-16,0-1 0,0 1 15,0 0-15,-21 21 0,0-22 0,0 1 16,0 0-16,-1 20 0,1-20 0,-21 21 16,21 21-16,0 0 0,-1 0 15,-20 0-15,21 0 0,0 0 16,0 21-16,-1 0 0,1 0 0,0 22 15,21-22-15,0 21 0,0-21 16,0 1-16,0-1 0,0 21 0,0-21 16,0 0-16,21 1 0,0-1 15,22-21-15,-22 0 0,0 0 16,21 0-16</inkml:trace>
  <inkml:trace contextRef="#ctx0" brushRef="#br0" timeOffset="95244">16637 2498 0,'0'-43'0,"0"86"0,21-128 0,-21 43 16,0-1-16,0 1 0,0 21 0,21-21 15,-21 20-15,21 1 0,-21 0 16,0 42 0,0 0-16,0 1 0,0 20 15,0 0-15,0 1 0,0-1 16,0 21-16,-21-20 0,21 20 0,-21 1 15,21-22-15,0 22 0,-21-22 0,21 0 16,-21 1-16,21-1 0,0 0 16,0 1-16,0-22 0,0 0 0,0 0 15,0 0-15,0 0 0,0 1 0,21-22 16,0 0-16,0 0 16,0-22-1,-21 1-15,22 21 0,-1-21 0,0-21 16,-21 21-16,21-1 0,0-20 0,0 0 15,-21-1-15,22 1 0,-1-21 0,-21 20 16,21-20-16,0-1 0,-21 1 16,0-1-16,21 22 0,-21-22 0,21 22 15,-21 0-15,22-1 0,-22 1 0,0 21 16,0 0-16,0 42 16,0 0-1,0 0-15,0 22 0,0-1 16,0 21-16,-22-20 0,22 20 15,0 1-15,0-1 0,-21 1 0,21-22 16,-21 22-16,21-22 0,0 21 0,0-20 16,0-22-16,-21 21 0,21 1 15,0-22-15,0 0 0,0 0 0,0 0 16,0 0-16,21-21 16,0-21-1,-21 0 1,21 0-16,1 0 0</inkml:trace>
  <inkml:trace contextRef="#ctx0" brushRef="#br0" timeOffset="95619.78">17124 2752 0,'0'21'0,"0"0"0,0 0 15,21-21 1,0 0-1,0 0-15,0-21 0,1 21 16,20-21-16,-21 21 0,0-21 0,22 0 16,-22 21-16,0-22 0,0 1 0,0 21 15,-21-21-15,21 0 0,-21 0 16,0 0-16,0-1 0,0 1 16,-21 21-16,0 0 0,0 0 15,0 0-15,0 0 0,-1 21 16,1-21-16,-21 43 0,21-22 0,0 0 15,-1 0-15,1 22 0,0-22 0,0 21 16,21-21-16,0 0 0,-21 22 16,21-22-16,0 0 0,-21 0 0,21 0 15,0 1-15,0-1 0,0 0 16,21-21-16,0 0 0,0 0 0,0 0 16,0 0-16,22 0 0,-22 0 15,21 0-15,-21-21 0,22 21 0,-22-21 16,21-1-16,1 22 0</inkml:trace>
  <inkml:trace contextRef="#ctx0" brushRef="#br0" timeOffset="95872.64">17695 2731 0,'0'0'0,"0"-22"0,21 1 0,-21-21 15,0 21-15,0 0 0,0-1 16,0 1-16,0 42 31,0 1-31,0-1 0,-21 0 16,21 0-16,-21 21 0,0-20 0,21 20 15,0-21-15,-21 21 0,21-20 0,-21-1 16,21 21-16,0-21 0,0 0 16,0 1-16,0-1 0,0 0 15,0 0-15,0 0 0,21-21 16,0 0-16,0 0 0,0 0 0,22 0 16,-22 0-16,0 0 0,0 0 15,0-21-15,0 21 0,1-21 0,-1 0 16,0 0-16,0-22 0,0 22 0</inkml:trace>
  <inkml:trace contextRef="#ctx0" brushRef="#br0" timeOffset="97431.8">18246 2159 0,'0'-42'0,"0"84"0,0-127 0,0 43 0,0 0 16,0 21-16,0-1 0,0 1 15,-22 42 1,22 1-1,0 20-15,0-21 0,-21 21 0,21 1 16,-21-1-16,0 0 0,21 22 0,-21-1 16,0 1-16,21-1 0,0 1 15,-22-1-15,1 1 0,21-22 0,0 22 16,0-22-16,0 22 0,0-22 0,0-21 16,0 21-16,0 1 0,0-22 0,0 0 15,0 0-15,21-21 0,-21 21 16,22-21-16,-1 0 0,0 0 0,0 0 15,0 0-15,-21-21 0,21 0 16,1 21-16,20-21 0,-21 0 16,0 0-16,0-22 0,1 22 0,-1 0 15,0-21-15,0 20 0,0 1 0,-21-21 16,21 21-16,-21 0 0,22-1 16,-22 1-16,21 0 0,-21 0 0,0 42 31,0 0-31,0 0 15,0 1-15,-21 20 0,21-21 16,-22 0-16,22 0 0,-21 1 0,21-1 16,0 0-16,0 0 0,0 0 0,0 0 15,0 1 1,21-1-16,1-21 16,-1 0-16,0 0 0,0 0 15,21 0-15,-20 0 0,-1-21 16,0 21-16,0-22 0,0 22 0,0-21 15,1 0-15,-1 0 0,0 0 0,-21 0 16,21-1-16,0 1 0,-21 0 0,21 0 16,-21 0-16,0 0 0,0-1 15,0 44 17,0-1-32,0 0 15,-21 0-15,0 0 0,21 0 0,0 1 16,0-1-16,0 0 0,0 0 0,0 0 15,0 0-15,0 1 16,0-1-16,21-21 16,0 0-16,1 0 15,-1 0-15,0-21 16,-21-1-16,21 22 16,-21-21-16,0 0 0,0 0 15,0 0-15,0 0 0,0-1 16,0 1-16,0 0 0,0 0 15,-21 0-15,0 0 0,21-1 16,-21 22-16,21-21 0,0 0 31,0 0-15,21 21 0,0-21-16,0 21 15,0 0-15,0-21 0,1 21 16,-1 0-16,0 0 0,0 0 0,-21 21 15,21-21-15,0 21 0,-21 0 16,0 0-16,22 0 0,-1 1 0,-21-1 16,21 0-16,-21 0 0,0 0 15,0 0-15,0 1 0,0-1 16,0 0-16,0 0 0,0 0 16,0 0-16,0 1 15,0-1-15,0-42 63,0-1-63,0 1 15,0 0-15,0 0 0,0 0 16,21 0-16,0-1 0,0 1 0,1-21 16,-1 21-16,21-22 15,-21 22-15,22-21 0,-22 21 0,0-22 16,21 22-16,-21 0 0,22 21 0,-22 0 15,0 0-15,0 0 0,0 21 16,-21 0-16,0 1 16,0 20-16,0-21 0,0 0 0,0 22 15,0-22-15,0 21 0,0-21 16,0 0-16,0 1 0,0-1 0,0 0 16,0 0-16,0 0 0,22-21 0,-1 0 15,0 21-15,0-21 0,0 0 0,0 0 16,1 0-16,-1 0 15,21 0-15,-21 0 0,0-21 0,1 0 16,-1 21-16,21-21 0,-21 0 0,0 0 16,1-1-16,-1 1 0,0 0 15,0-21-15,0 21 0,0-22 0,-21 22 16,22-21-16,-22-1 0,0 22 0,21-21 16,-21 21-16,0 0 0,0-1 15,0 1-15,0 0 0,-21 21 0,-1 0 16,1 0-16,21 21 0,0 0 0,-21 1 15,21-1-15,0 21 0,-21-21 16,21 22-16,0-1 0,0-21 0,0 21 16,0-20-16,0-1 0,0 0 15,0 0-15,0 21 0,0-20 0,0-1 16,0 0-16,0 0 16,-21-21-16,21 21 15,-21-21-15,-1 0 16,1 0 15,0-21-31,0 21 16,0-21-16,21 0 0,-21 21 0,-1-21 15,-20-1-15</inkml:trace>
  <inkml:trace contextRef="#ctx0" brushRef="#br0" timeOffset="97651.29">19346 2201 0,'0'0'15,"-21"0"-15,-21 0 16,21 0-16,-1 0 0,1-21 0,0 21 0,0 0 16,0 0 46,0 0-62,-1 0 0,1 0 0</inkml:trace>
  <inkml:trace contextRef="#ctx0" brushRef="#br0" timeOffset="97879.67">17970 2392 0,'0'0'0,"-21"0"0,42 0 31,1 0-31,20 0 0,0 0 16,1 0-16,20 0 0,-21-21 15,22 21-15,21 0 0,-22-21 0,1 21 16,-1-22-16,1 22 0,-1 0 16,-21 0-16,1 0 0,-1 0 0,-21 0 15,0 0-15,-42 0 16,0 0-1,-21 0-15</inkml:trace>
  <inkml:trace contextRef="#ctx0" brushRef="#br0" timeOffset="98753.07">13779 4382 0,'0'0'0,"22"0"0,-22-22 0,0 1 16,0 0-16,0 0 16,0 42 15,0 0-31,0 22 16,0-22-16,0 0 0,0 21 0,-22 1 15,22-1-15,0 0 0,-21 1 0,21-1 16,0 21-16,0-20 0,0-1 15,0 22-15,0-22 0,0 0 16,0 1-16,0-1 0,0-21 0,0 21 16,0-20-16,0-1 0,0 0 0,0 0 15,0 0-15,21-42 47,-21 0-47,22 21 16,-22-21-16,0 0 0,21-1 15</inkml:trace>
  <inkml:trace contextRef="#ctx0" brushRef="#br0" timeOffset="99068.01">14076 4890 0,'0'21'15,"0"0"1,21-21-1,0 0-15,0 0 16,0 0-16,1 0 16,-1 0-16,-21-21 15,21 21-15,-21-21 16,0-1-16,-21 1 31,21 42 32,0 1-48,0-1 1</inkml:trace>
  <inkml:trace contextRef="#ctx0" brushRef="#br0" timeOffset="108383.86">15536 4403 0,'21'0'16,"1"-21"15,-1-1-31,-21 1 0,21 0 16,-21 0-16,0 0 0,21-22 0,-21 22 15,21 0-15,-21-21 0,0 21 0,0-22 16,0 22-16,0 0 16,0 0-16,0 0 0,0-1 15,0 44 1,0-1-16,0 21 0,0 0 15,0 1-15,0-1 0,0 22 16,0-22-16,0 21 0,0 1 0,0-22 16,0 22-16,0-1 0,-21-20 0,21 20 15,-21 1-15,0-1 0,0-21 0,-1 22 16,1-22-16,0 1 0,21-1 16,-21 0-16,0-21 0,0 22 0,-1-22 15,22 0-15,-21-21 0,0 0 16,0-21-1,21 0-15,-21 0 16,21-1-16,-21 1 0,21-21 0,0 0 16,0 20-16,0-20 0,0 0 0,0-1 15,0 1-15,0 0 0,0-1 0,0 22 16,0-21-16,0 21 0,0 0 16,0-1-16,0 1 15,21 42 1,0 1-16,-21-1 0,21 0 15,-21 21-15,21-21 0,0 22 16,-21-1-16,22-21 0,-1 22 0,0-1 16,-21-21-16,21 21 0,0-20 15,0-1-15,1 0 0,-22 0 0,21 0 16,0-21-16,0 0 0,0 0 0,0 0 16,1 0-16,-1 0 0,21 0 15,-21 0-15,0-21 0,1 0 0,20 0 16,-21 0-16,0-1 0,22 1 0,-22-21 15,0 0-15,0 20 0,0-20 0,0 0 16,1-1-16,-1 22 0,-21-21 16,21 21-16,-21-22 0,0 22 0,0 0 15,0 0-15,0 0 0,0 0 0,0 42 47,0 0-47,0 0 0,0 0 0,-21 0 16,21 1-16,-21 20 0,21-21 0,0 21 15,0 1-15,0-22 0,0 21 0,0 1 16,0-22-16,0 21 0,0-21 0,0 0 16,0 22-16,0-22 0,21 0 15,0 0-15,0-21 0,0 0 16,0 0-16,22 0 0,-22 0 0,21 0 16,-21-21-16,22 21 0,-22-21 0,21 0 15,-21 0-15,22-1 0,-1-20 16,-21 21-16,22-21 0,-22 20 15,21-20-15,-21 0 0,0 21 0,1-22 16,-1 1-16,0 21 0,-21 0 0,21-22 16,-21 22-16,0 0 15,0 0-15,-21 21 16,0 0-16,0 21 16,21 0-16,-22 0 0,1 0 0,21 22 15,0-22-15,0 0 0,0 21 16,0-20-16,0 20 0,0-21 0,0 0 15,0 0-15,21 22 0,1-22 0,-1 0 16,-21 0-16,21 0 0,0-21 0,0 22 16,-21-1-16,21-21 0,1 0 15,-22 21-15,21-21 0,-42-21 47,-1 0-47,1-1 16,0 22-16,0-21 15,0 21-15,21-21 0,-21 21 0,-1 0 16,1 0-16,0 0 0,0 0 16,21 21-16,0 0 15,0 1-15,0-1 16,21 0-16,0-21 0,0 21 16,1 0-16,-1-21 0,0 0 15,0 21-15,0-21 0,0 0 0,22 0 16,-22 0-16,0 0 0,0 0 0,0 0 15,1 0-15,-1 0 0,0-21 16,0 0-16,0 0 0,0 0 0,1 21 16,-1-43-16,0 22 0,0 0 0,0-21 15,0 21-15,1-22 0,-22 1 0,21 0 16,0-1-16,0 1 0,0 0 0,0-1 16,-21 1-16,0 0 0,0-1 15,22 1-15,-22 0 0,0-1 0,0 1 16,0 0-16,0 20 0,0-20 0,0 21 15,0 0-15,0 0 0,-22-1 16,1 22 0,21 22-16,-21-1 15,21 21-15,0-21 0,0 22 0,-21-1 16,21 0-16,-21 1 0,21-1 16,0 0-16,0 1 0,-21-1 0,21 21 15,0-20-15,0-1 0,0 0 0,0 1 16,0-1-16,0 0 0,0 1 0,0-22 15,0 21-15,0-21 0,0 1 0,21-1 16,-21 0-16,21 0 0,0-21 16,0 21-16,0-21 15,1 0-15,-1 0 0,0 0 0,0 0 16,0 0-16,0-21 0,1 0 0,-1 21 16,0-21-16,-21 0 0,21-1 15,0 1-15,0 0 0,1 0 0,-1 0 16,-21-22-16,21 22 0,-21-21 0,21 21 15,-21-22-15,0 22 0</inkml:trace>
  <inkml:trace contextRef="#ctx0" brushRef="#br0" timeOffset="108620.72">17335 4530 0,'0'0'0,"-21"0"0,42 0 31,1 0-15,-1 0-16,0 0 0,0 0 16,0 0-16,0 0 0,1-21 0,-1 21 15,21 0-15,-21-22 0,0 22 0,1 0 16,-1 0-16,0-21 0,0 21 0,-21-21 16,21 21-16,-21-21 15,0 0 1,-21 0-16,0 21 0</inkml:trace>
  <inkml:trace contextRef="#ctx0" brushRef="#br0" timeOffset="108827.6">16637 4360 0,'0'0'0,"-21"0"15,21 22 48,0-1-47</inkml:trace>
  <inkml:trace contextRef="#ctx0" brushRef="#br0" timeOffset="109699.95">13864 6096 0,'0'-21'15,"0"0"1,0 0-1,0-1-15,0 1 0,0 0 16,0 0-16,0 0 0,0 0 16,0-1-16,0 1 0,21 21 0,0-21 15,-21 0-15,22 21 0,-1 0 16,0 0-16,0 0 0,0 0 16,0 21-16,1 0 0,-1 0 0,0 22 15,-21-22-15,0 21 0,0 1 0,0-1 16,0 0-16,0 1 0,0-1 15,0 21-15,-21-20 0,0-1 0,-1 22 16,1-22-16,-21 0 0,21 1 0,0-1 16,-22-21-16,22 21 0,-21-20 15,21 20-15,-22-21 0,22 0 0,0-21 0,-21 21 16,20 1-16,1-22 0,0 0 16,0 0-16,0 0 0,21-22 15,-21 1-15,21 0 0,0 0 16,0 0-16,0-22 0,0 22 0,0-21 15,0 0-15,0 20 0,21-20 0,-21 0 16,21 21-16,-21-1 0,21-20 16,0 21-16,0 21 0,1 0 15,-1 0-15,-21 21 16,0 0-16,21 22 0,0-22 0,-21 21 16,21-21-16,-21 22 0,0-22 0,21 21 15,-21-21-15,22 22 0,-22-22 16,21 0-16,-21 0 0,0 0 0,0 0 15,21 1-15,-21-1 0,21 0 16,-21 0-16,21-21 16,0 0-1,-21-21 1,22 0-16</inkml:trace>
  <inkml:trace contextRef="#ctx0" brushRef="#br0" timeOffset="109900.03">14372 6329 0,'0'0'0,"21"0"93,0 0-93,1 0 16,-1 0-16</inkml:trace>
  <inkml:trace contextRef="#ctx0" brushRef="#br0" timeOffset="110386.09">15494 6117 0,'0'0'0,"42"0"0,-21-21 0,22 0 0,-22 21 16,0-21-16,0 0 0,-21-1 0,0 1 16,0 0-16,0 0 15,-21 21-15,0 0 16,0 0-16,-22 0 0,22 0 0,-21 0 16,0 21-16,20-21 0,-20 21 15,0 0-15,-1 1 0,1-1 0,21 0 0,-21 21 16,20-21-16,1 1 15,21-1-15,0 0 0,0 0 0,0 0 16,0 0-16,0 1 0,0 20 0,21-21 16,1 0-16,20 0 0,-21 1 0,0-1 15,22 0-15,-22 0 0,21 0 0,-21 0 16,0 1-16,1-1 0,-1 0 16,0 0-16,-21 0 0,21 0 0,-21 1 15,0-1-15,0 0 0,-42-21 16,21 21-16,-1 0 0,-20-21 0,0 21 15,-1-21-15,1 0 0,0 0 0,-22 22 16,22-22-16,0 0 0,20 0 0,-20 0 16,21 0-16,-21 0 0,20 0 15,1 0-15,0 0 0,21-22 16,-21 1-16,21 0 16,0 0-16,21 0 15,0 21-15,0-21 0,1 21 16,-1-22-16,0 1 0,0 21 0,21-21 15,-20 0-15,20 0 0</inkml:trace>
  <inkml:trace contextRef="#ctx0" brushRef="#br0" timeOffset="110779.11">15769 6498 0,'0'0'0,"21"-21"15,-21 0-15,21 21 16,1-21-16,-1 0 0,0-1 16,0 1-16,-21 0 0,21 0 15,0 0-15,-21 0 0,22-1 16,-22 1-16,0 0 0,0 0 16,0 0-16,0 0 15,-22 21-15,1 0 16,0 0-16,0 21 0,0 0 15,21 0-15,-21 0 0,-1 0 16,1 1-16,0 20 0,21 0 0,0-21 16,0 22-16,0-1 0,0-21 0,0 22 15,0-22-15,0 21 0,0-21 0,0 0 16,0 1-16,21-1 0,0 0 16,1 0-16,-1 0 0,0-21 15,21 0-15,-21 0 0,1 0 0,-1 0 16,21 0-16,-21 0 0,22-21 0,-22 0 15,21 21-15,0-21 0,-20 0 0,20-22 16,0 22-16,-21 0 0,22 0 0</inkml:trace>
  <inkml:trace contextRef="#ctx0" brushRef="#br0" timeOffset="111115.9">16722 5906 0,'21'-43'0,"-21"-41"16,0 62-1,0 1-15,0 42 16,0 1 0,0-1-16,-21 21 0,21-21 0,-22 22 15,22-22-15,-21 21 0,21 0 0,0-20 16,0 20-16,-21 0 0,21 1 16,-21-22-16,21 21 0,0 0 15,0 1-15,0-1 0,0-21 0,0 22 16,-21-1-16,21-21 0,0 0 0,0 22 15,0-22-15,0 0 0,0 0 16,21-21-16,-21 21 0,21-21 16,0 0-16,0 0 0,1 0 15,-1 0-15,0-21 0,0 21 0,0-21 16,0 21-16,-21-21 0,22 0 0,-1-1 16,0 1-16,0 0 0,-21 0 15,21 0-15,0 0 0,-21-1 0,0-20 16,22 21-16,-22 0 0</inkml:trace>
  <inkml:trace contextRef="#ctx0" brushRef="#br0" timeOffset="111431.81">16679 6075 0,'0'0'16,"-42"0"-16,21 0 0,0 0 0,-1 0 0,44 0 31,20 0-16,-21-21-15,21 21 0,-20 0 0,20 0 16,0-21-16,-21 21 0,22 0 0,-1 0 16,0 0-16,-20 0 0,20 0 15,-21 0-15,21 0 0,-20 0 16,-1 0-16,0 0 0,0 0 0,-42 0 78,0 0-62,0 0-16,21 21 15,0 0-15,-22-21 0</inkml:trace>
  <inkml:trace contextRef="#ctx0" brushRef="#br0" timeOffset="114820.59">13674 8043 0,'0'-21'47,"0"0"-32,0 0 1,0 0-16,0 0 15,0-1 1,21 22-16,0 0 0,0-21 0,0 21 16,0 0-16,1 0 0,-1 0 15,0 0-15,0 0 0,0 21 16,0 1-16,1-1 0,-22 0 0,0 0 16,0 0-16,0 0 0,0 1 15,0 20-15,0-21 0,-43 0 0,22 22 16,0-22-16,0 0 0,0 0 15,-22 0-15,22 0 0,0 1 0,0-1 16,0-21-16,-1 21 0,1-21 0,0 0 16,0 0-1,21-21 1,0 0 0,21-1-16,-21 1 0,42 21 0,-20-21 15,-1 0-15,21 21 16,0-21-16,-20 21 0,20 0 0,21 0 15,-20 0-15,-1 0 0,0 0 0,1 0 16,-1 0-16,0 21 0,-20 0 0,-1 0 16,0 0-16,-21 22 0,0-22 15,0 0-15,0 21 0,0-20 0,-21 20 16,0-21-16,-1 0 0,-20 22 0,21-22 16,-21 0-16,20 0 0,-20 0 0,21-21 15,-21 21-15,20 1 0,-20-22 16,21 0-16,0 0 0,0 0 0,-1 0 15,1 0-15,0 0 0,0 0 16,0 0-16,21-22 16,0 1-16,0 0 15,0 0-15,0 0 16,21 0-16</inkml:trace>
  <inkml:trace contextRef="#ctx0" brushRef="#br0" timeOffset="114995.48">14541 8361 0,'0'0'0,"22"0"0,-1 0 15,0 0 48,0-21-63</inkml:trace>
  <inkml:trace contextRef="#ctx0" brushRef="#br0" timeOffset="115567.49">15536 7959 0,'0'0'0,"-21"0"0,21-21 16,0-1-16,0 1 16,0 0-16,21 21 0,22-21 15,-22 0-15,21 0 0,-21-1 0,22 22 16,-1-21-16,0 0 0,1 0 0,-22 0 16,21 0-16,-21-1 0,0 22 15,-21-21-15,0 0 0,0 0 16,-21 21-16,-21 0 0,21 0 0,-22 0 15,1 0-15,0 0 0,-1 21 0,1 0 16,-21 0-16,20 1 0,1 20 16,0-21-16,20 21 0,-20-20 15,21 20-15,21 0 0,0-21 0,0 22 16,0-1-16,21-21 0,0 0 0,0 1 16,22-1-16,-1 0 0,-21 0 15,22 0-15,-1-21 0,0 0 0,1 0 16,-1 0-16,0 0 0,-21 0 0,22 0 15,-22 0-15,-21 21 0,0 1 32,-21-22-32,-22 21 0,22-21 15,-21 21-15,0-21 0,-1 21 0,1 0 16,0 0-16,-1-21 0,1 22 16,0-1-16,20 0 0,1 0 0,0 0 15,21 0-15,0 1 16,0-1-16,21 0 0,0-21 15,1 0-15,20 21 0,-21-21 0,21 0 16,1 0-16,-1 0 0,0 0 0,-20 0 16,20 0-16,0 0 0,1 0 15,-1 0-15,0-21 0,1 21 0,-1-21 16,0 0-16</inkml:trace>
  <inkml:trace contextRef="#ctx0" brushRef="#br0" timeOffset="115801.25">16256 8213 0,'0'0'0,"0"-21"0,0-1 0,0 1 0,0 0 16,0 0-16,0 0 0,0 0 0,21 21 31,0 0-15,0 21-16,-21 0 0,22 0 0,-1 0 16,0 0-16,-21 1 0,0 20 0,21-21 15,-21 0-15,21 0 0,-21 1 0,0-1 16,0 0-16,21 0 0,-21 0 0,0 0 15,0 1-15,22-22 16,-1 0 0,0-22-1</inkml:trace>
  <inkml:trace contextRef="#ctx0" brushRef="#br0" timeOffset="116012.13">16637 8065 0,'0'-22'0,"0"44"0,-21-44 15,0 1-15,-1 21 0,1 0 0,0 0 16,0 0-16,0 21 0,-22 1 16,22-1-16,0 0 15,0 0-15,0 0 0,0 0 0,-1 22 0,1-22 16,0 0-16,0 0 0,0 0 0,21 1 16,0-1-16,0 21 0,0-21 15,0 0-15,0 1 16,21-1-16,0-21 15,0 0-15,0 0 0,1 0 0</inkml:trace>
  <inkml:trace contextRef="#ctx0" brushRef="#br0" timeOffset="116332.26">16870 8043 0,'0'0'0,"0"22"31,-21-1-31,21 0 0,-22 21 16,22 1-16,0-22 0,0 21 0,0 22 16,0-22-16,0 0 0,0 22 0,0-22 15,0 0-15,0 22 0,0-1 16,0 1-16,0-22 0,0 22 0,0-1 16,0 1-16,0-1 0,0 1 0,-21-1 15,21-20-15,0 20 0,-21-21 0,21 1 16,0 20-16,0-20 0,0-22 0,0 21 15,0 0-15,0-20 0,0-1 0,0 0 16,0-42 15,0 0-31,21-1 16,-21 1-16,21-21 0,-21 21 0,0-22 16,0 1-16</inkml:trace>
  <inkml:trace contextRef="#ctx0" brushRef="#br0" timeOffset="116572.13">16870 8467 0,'0'0'0,"-21"-43"0,21 1 16,0 0-16,0-1 0,0 22 15,0-21-15,0 21 0,21 0 0,0-1 16,0 1-16,0 0 0,22 0 0,-22 0 16,21 21-16,0 0 0,1 0 15,-1 0-15,-21 0 0,22 21 0,-22 0 16,0 0-16,0 0 0,-21 1 15,0 20-15,0-21 0,-21 0 0,0 22 16,0-22-16,-22 0 0,22 0 0,-21 0 16,-1 0-16,1 1 0,21-1 0,-21 0 15,20-21-15,-20 0 0,21 0 0,0 0 16</inkml:trace>
  <inkml:trace contextRef="#ctx0" brushRef="#br0" timeOffset="119915.36">17822 7599 0,'21'-21'15,"1"0"-15,-1-1 16,0 1-16,-21 0 0,0 0 0,21-21 16,-21 20-16,21 1 0,-21-21 0,0 0 15,0 20-15,0-20 0,0 21 16,0 0-16,0 0 0,0-1 0,0 44 31,0 20-31,0-21 16,0 21-16,0 22 0,0-22 15,21 22-15,-21-1 0,0-20 0,0 20 16,22 1-16,-22-22 0,21 0 0,-21 22 16,0-22-16,0 22 0,0-22 0,0 21 15,0-20-15,0-1 0,0-21 16,-21 22-16,21-22 0,0 21 0,-22-42 16,22 21-16,0 0 0,0-42 31,0 0-31,0 0 0,0 0 15,0 0-15,0-22 0,0 22 16,22-21-16,-1-1 0,-21 1 0,0 21 16,0-21-16,21 20 0,-21 1 0,21 0 15,-21 0-15,21 21 16,0 21 0,1 0-16,-22 0 0,21 1 15,0-1-15,-21 21 0,21-21 0,0 22 16,-21-22-16,21 0 0,1 21 0,-1-21 15,0 1-15,0-1 0,0 0 0,0 0 16,22 0-16,-22 0 0,0-21 16,0 0-16,0 0 0,22 0 15,-22 0-15,21 0 0,-21-21 0,22 21 16,-22-21-16,21 0 0,1 0 0,-22 0 16,21-22-16,-21 1 0,0 21 0,1-22 15,-1 1-15,0 0 0,-21-1 16,21 1-16,-21 0 0,0 21 0,0-22 15,0 1-15,0 21 0,-21-22 0,0 22 16,0 0-16,-1 21 0,1 0 0,0 0 16,0 0-16,0 0 0,-22 0 0,22 21 15,-21 0-15,21 1 0,0-1 16,-1 0-16,1 21 0,0 1 0,0-22 16,0 21-16,21 0 0,0-20 15,0 20-15,0 0 0,0-21 0,0 1 16,0 20-16,0-21 0,21 0 15,0-21-15,0 21 0,22-21 0,-22 0 16,0 0-16,21 0 0,-21 0 0,22-21 16,-22 0-16,21 0 0,-21 0 0,1 0 15,20-1-15,-21 1 0,0-21 0,0 21 16,-21-22-16,0 22 0,22 0 16,-22-21-16,0 21 0,0-1 0,0 1 15,0 0-15,0 0 0,-22 21 16,22 21-1,-21-21-15,21 21 16,0 0-16,-21 1 0,21-1 16,0 0-16,0 0 0,0 0 0,0 0 15,0 22-15,0-22 0,0 0 0,21 0 16,0 0-16,-21 1 0,22-22 0,-1 21 16,0-21-16,0 0 0,0 0 0,22 0 15,-22 0-15,0 0 0,21 0 16,-21 0-16,22-21 0,-22-1 0,21 1 15,-21 21-15,22-21 0,-22 0 16,0 0-16,0 0 0,0-1 0,-21-20 16,0 21-16,0 0 0,0 0 15,0-1-15,0 1 0,-21 21 16,0 21 0,0 1-1,21-1-15,0 0 0,0 0 0,0 0 16,-21 0-16,21 1 0,0-1 0,0 21 15,0-21-15,-21 0 0,21 1 16,0-1-16,0 0 16,21-21-1,0 0 1,-21-21-16,21 21 0,0-21 0,-21-1 16,21 1-16,1 0 15,-22 0-15,21 0 0,-21 0 0,21-1 16,-21 1-16,0 0 0,21 0 0,0 0 15,0 21 1,-21 21 0,0 0-16,0 0 15,0 0-15,22 1 0,-22-1 0,21-21 16,0 42-16,0-21 0,0-21 0,0 21 16,1 1-16,-1-1 0,0 0 0,0-21 15,21 0-15,1 21 0,-22-21 0,21 0 16,1 0-16,-1 0 0,0-21 15,1 0-15,-1 21 0,0-21 16,1-1-16,-22 1 0,21 0 0,-21 0 16,0 0-16,-21 0 0,0-1 0,0 1 15,0 0-15,0 0 0,0-21 0,0 20 16,0 1-16,0 0 0,-21 0 0,21 0 16,-21 0-16,0 21 0,0-22 15,0 22-15,-1 0 0,1 0 16,0 22-16,0-22 0,0 21 0,0 0 15,-1 0-15,1 0 0,0 22 0,0-22 16,0 21-16,21-21 0,0 0 16,0 22-16,0-22 0,0 21 0,0-21 15,0 1-15,0-1 0,0 0 16,0 0-16,21 0 0,-21 0 0,21-21 16,0 0-16,0 0 0,1 0 0,-1 0 15,0 0-15,0 0 0,0-21 0,0 21 16,1-21-16,-1 0 0,21 0 15,-21 0-15,0-1 0,1-20 0,-1 21 16,0-21-16,-21 20 0,21-20 0,0 0 16,-21 21-16,21-22 0,1 1 0,-22 0 15,0-1-15,21-20 0,-21 20 0,21 1 16,-21-21-16,0 20 0,21-20 16,-21 20-16,0 1 0,0-21 0,0 20 15,0 22-15,0-21 0,0 21 16,0-1-16,0 1 0,-21 21 0,0 0 15,0 0-15,-1 21 16,1 22-16,21-22 0,-21 21 0,21 1 16,-21 20-16,0-21 0,21 22 0,0-1 15,0-20-15,0 20 0,0-20 0,0-1 16,0 21-16,0-20 0,0-1 16,0 0-16,0-20 0,0 20 0,21 0 15,0-21-15,0 22 0,0-22 16,1 0-16,-1 0 0,0 0 0,0 1 15,21-22-15,-20 0 0,20 0 0,-21 0 16,21 0-16,-20 0 0,20 0 16,0 0-16,-21-22 0,22 1 0,-22 0 15,21-21-15,-21 21 0,1-1 0,20-20 16,-21 0-16,0 21 0,0-22 0,1 1 16,-1 0-16,-21-22 0,21 22 0,0-22 15,-21 22-15,21-22 0,-21 1 16,0-1-16,0 22 0,0-21 0,0 20 15,0 1-15,0 0 0,0 20 0,0-20 16,0 21-16,0 0 0,0 0 16,-21 21-16,0 0 15,0 21-15,0-21 0,21 21 16,0 21-16,-22 1 0,22-1 0,-21 0 16,21 22-16,0-22 0,0 22 0,0-1 15,0-21-15,0 22 0,0-22 16,0 22-16,0-22 0,0 0 0,0 1 15,0-1-15,0-21 0,0 22 0,21-22 16,1 21-16,-22-21 0,21 0 0,0 1 16,0-1-16,-21 0 0,21-21 0,22 0 15,-22 0-15,0 0 16,0 0-16,0 0 0,0 0 0,1 0 0,20-21 16,-21 0-16,0 21 0,0-22 15,1 1-15,-1 0 0,0 0 0,0 0 16,0 0-16,0-1 0,1 1 0,-1 0 15,-21 0-15,0 0 0,21 0 16,-21-1-16,21 22 0,-21 22 31,0-1-31,0 0 16,0 0-16,0 0 0,0 0 16,0 1-16,0-1 15,0 0-15,0 0 16,21-21-16,-21 21 0,21-21 15,1 0-15,-1 0 16,0 0-16,0-21 16,0 0-16,0 21 0,-21-21 15,22 21-15,-1-21 0,-21-1 0,21 1 16,0 21-16,0-21 0,-21 0 0,21 0 16,1 21-16,-22-21 0,21 21 0,0 0 31,-21 21-16,0 0-15,0 0 16,0 0-16,0 0 16,0 1-16,0-1 0,0 0 15,21 0-15,0-21 16,0 0-16,1 21 16,-1-21-16,0 0 0,21 0 0,-21 0 15,22 0-15,-22 0 0,21 0 0,1 0 16,-1 0-16,0-21 0,1 21 0,-1-21 15,0 21-15,-21-21 0,22 0 0,-1-1 16,-21 1-16,0 0 16,1 0-16,-1 0 0,0 0 0,0-1 15,-21-20-15,0 21 0,21-21 0,-21 20 16,0 1-16,21-21 0,-21 21 0,0 0 16,0-1-16,-21 22 15,0 0-15,0 0 0,0 0 0,-22 22 16,22-22-16,0 21 0,-21 0 0,21 0 15,-1 0-15,1 0 0,0 22 0,21-22 16,0 0-16,-21 0 0,21 0 16,-21 1-16,21-1 0,0 0 15,0 0-15,21-21 16,0 0 0,0 0-16,0 0 31,1 0-31,-22 21 31,0 0-31,0 1 16,0-1-16,0 0 0,0 0 0,0 21 15,0 1-15,0-1 0,0 0 16,0 22-16,0-22 0,0 22 0,0-1 16,0 1-16,0-22 0,0 22 0,0-1 15,0 22-15,0-22 0,0 22 0,0-22 16,0 22-16,0-21 0,21 20 0,-21-20 15,0 20-15,0-20 0,0 21 0,0-22 16,0 1-16,0-1 16,0 1-16,0-1 0,0-21 0,-21 22 15,-1-22-15,1-21 0,21 22 0,-21-22 16,0 0-16,0 0 0,0 0 0,-22 1 16,1-22-16,21 0 15,0 0-15,-1 0 0,1 0 0,21-22 16,0 1-16,0 0 0,0 0 0,0 0 15,0 0-15,0-1 0,0-20 0,0 21 16,0-21-16,0-1 0,0 22 0,0-42 16,0 20-16,0 1 0</inkml:trace>
  <inkml:trace contextRef="#ctx0" brushRef="#br0" timeOffset="120196.2">21823 7133 0,'21'-21'16,"-21"42"46,0 0-62,0 1 16,0-1-16,-21 0 0</inkml:trace>
  <inkml:trace contextRef="#ctx0" brushRef="#br1" timeOffset="-193702.88">14668 12319 0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3:55:2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12319 2773 0,'0'0'15,"21"0"48,-21 21-47,21-21-16,0 21 0,-21 0 15,22 1-15,-1-22 0</inkml:trace>
  <inkml:trace contextRef="#ctx0" brushRef="#br0" timeOffset="711.59">13208 2307 0,'-21'0'0,"42"0"0,-63 0 0,20 0 15,1 0-15,0-21 0,0 21 0,0 0 16,0 0-16,42-21 16,0 21-1,21 0-15,1 0 0,-1 0 16,21 0-16,1 0 0,-1-21 0,22 21 16,-21 0-16,20 0 0,1 0 0,21 0 15,-22 0-15,1 0 0,-21 0 16,20 0-16,-41 0 0,20 0 15,-21 0-15,-20 0 0,-1 0 0,-42 0 32,-1 0-32,-20 0 0,21 0 0,-21 0 15,-1 0-15,1 0 0,21 0 16,-43 0-16</inkml:trace>
  <inkml:trace contextRef="#ctx0" brushRef="#br0" timeOffset="1011.42">13695 2244 0,'0'0'0,"-21"0"47,21 21-47,-22 0 16,22 0-16,0 22 0,0-22 16,0 0-16,-21 21 0,21 1 15,-21-1-15,21 0 0,0 1 0,-21-1 16,21 0-16,-21 1 0,21-22 0,0 21 15,-21 0-15,21 1 0,-22-22 0,22 21 16,-21-21-16,21 22 0,0-22 16,-21 0-16,21 0 0,0 0 0,0 1 15,0-1-15,0 0 0,21-21 32,0 0-32,1-21 0,-1 0 15,0-1 1,0 1-16,-21-21 0</inkml:trace>
  <inkml:trace contextRef="#ctx0" brushRef="#br0" timeOffset="1367.16">13864 2709 0,'0'0'0,"21"-21"0,-21 0 0,0 0 15,0 42 17,0 0-17,0 22-15,-21-22 0,21 0 0,0 21 0,0-21 16,0 1-16,0 20 15,0-21-15,0 0 0,0 22 0,0-22 16,0 0-16,0 0 0,0 0 0,21 0 16,0-21-16,1 0 0,-1 0 15,21 0-15,-21 0 0,0 0 0,22 0 16,-22 0-16,21-21 16,-21 0-16,1 0 0,-1 0 0,0 0 0,0-1 15,0-20-15,-21 21 0,21-21 0,-21 20 16,0-20-16,0 0 0,0 21 0,0-1 15,0 1-15,0 0 0,0 0 16,0 0-16,-21 21 16,0 0-1,21 21-15,0 0 16,0 0-16,0 0 0,21 1 16,0-1-1,-21 0-15</inkml:trace>
  <inkml:trace contextRef="#ctx0" brushRef="#br0" timeOffset="2016.98">14457 2858 0,'21'0'16,"0"0"0,-21-22-1,21 22-15,0-21 0,-21 0 16,22 0-16,-1 0 0,-21 0 15,0-1-15,0 1 16,0 0-16,-21 21 31,21 21-31,-22 0 0,1 1 16,0-1-16,21 0 0,-21 0 16,0 0-16,21 0 0,0 1 0,-21-1 15,21 0-15,0 21 0,-22-42 0,22 21 16,0 1-16,0-1 0,0 0 15,0 0-15,22-21 0,-1 0 16,0 0-16,0 0 16,0 0-16,0 0 0,1 0 0,-1 0 15,0 0-15,0 0 0,21-21 0,-20 21 16,-1-21-16,21 0 0,-21-1 0,22 1 16,-22-21-16,21 21 0,-21 0 0,22-22 15,-22 22-15,0 0 0,-21 0 16,0 0-16,0-1 0,0 1 15,-21 21-15,0 0 16,-22 0-16,43 21 16,-21 1-16,0-22 0,0 21 15,21 0-15,-21 0 0,21 0 0,0 0 16,0 1-16,0-1 0,0 0 16,21 0-16,0-21 0,0 21 0,-21 0 15,21-21-15,0 22 0,-21-1 16,22-21-16,-22 21 15,0 0 1,-22-21-16,1 0 16,0 0-16,0 21 0,0-21 0,0 0 15,-1 0-15,1 0 0,0 0 16,0 0-16,21-21 47,21 21-47,0-21 0,0 0 0</inkml:trace>
  <inkml:trace contextRef="#ctx0" brushRef="#br0" timeOffset="2730.57">16235 2477 0,'0'0'16,"0"-22"-16,0 1 0,0 0 0,0 0 0,-21 0 15,21 0-15,-22 21 0,22-22 16,-21 22 0,0 0-16,0 0 0,0 22 15,0-1-15,-1 0 0,-20 0 0,21 0 16,-21 0-16,20 22 0,1-22 0,0 21 15,0-21-15,0 22 0,0-22 16,21 0-16,-22 0 0,22 0 16,0 1-16,0-1 0,0 0 0,22 0 15,-1-21-15,0 0 0,0 21 16,0-21-16,0 0 0,1 0 16,-1 0-16,0 0 0,0 0 0,21 0 15,-20 0-15,-1 0 0,-21-21 0,21 21 16,0 0-16,-21-21 0,-21 21 31,0 0-31,-22 21 16,22 0-16,-21-21 0,21 21 0,-22 1 15,1-1-15,21 0 0,-21 0 0,20 0 16,1-21-16,0 21 0,21 1 16,0-1-16,0 0 15,21-21 1,0 0-16,1 0 0,-1 0 15,0 0-15,0 0 0,0-21 0,22 21 16,-22 0-16,0-21 0,0 21 16,21 0-16,-20-22 0,-1 22 0,0 0 15,0 0-15,0 0 0,0 0 16,-21 22-16,22-22 0,-22 21 0,0 0 16,0 0-16,0 21 0,0-20 15,-22 20-15,1-21 0,0 21 0,0 1 16,0-22-16,0 21 0,-1 1 15,1-22-15,0 21 0,0-21 0,21 0 16,0 1-16,-21 20 0,0-42 16,21 21-16,21-21 31,0-21-31,-21 0 0,42 0 16,-21-1-16,1-20 0</inkml:trace>
  <inkml:trace contextRef="#ctx0" brushRef="#br0" timeOffset="3241.96">17484 2455 0,'0'0'0,"0"-21"0,0 0 0,0 0 15,0 0-15,0 0 0,0-1 0,0 1 16,21 0-16,0 0 0,-21 0 16,0 0-16,21-1 0,-21 1 15,0 0-15,-21 21 16,0 0-16,0 0 0,-22 0 0,22 0 16,-21 0-16,-1 21 0,1 0 0,0 1 15,-1-1-15,1 0 0,21 21 16,-21-21-16,42 22 0,-22-22 0,22 21 15,0-21-15,0 1 0,0 20 0,0-21 16,22 0-16,-22 0 0,42 1 0,-21-1 16,0 21-16,0-21 0,22 0 15,-22 1-15,0-22 0,0 21 0,0 0 16,1 0-16,-22 0 0,0 0 16,-22 1-16,1-22 15,0 0-15,-21 21 0,21-21 16,-22 0-16,-20 0 0,20 21 0,1-21 15,0 0-15,-1 0 0,1 0 16,21 0-16,-21 0 0,20 0 0,1 0 16,0 0-16,0 0 15,42 0 17,0 0-32,0-21 15,1 21-15</inkml:trace>
  <inkml:trace contextRef="#ctx0" brushRef="#br0" timeOffset="4330.77">17865 2561 0,'0'0'0,"0"-21"0,-22 0 15,1 21-15,0-21 16,0 21-16,0 0 0,-22 0 15,43 21-15,-42 0 0,21-21 0,0 42 16,0-20-16,-1-1 0,1 21 0,0-21 16,0 0-16,21 22 0,0-22 15,-21 0-15,21 0 0,0 0 0,0 1 16,0-1-16,0 0 0,21-21 16,0 21-16,0-21 0,0 0 15,1 0-15,-1 0 0,0 0 0,0-21 16,0 0-16,0 21 0,1-21 15,-1-1-15,0 1 0,0 0 0,-21-21 16,21 21-16,0-1 0,-21-20 0,0 21 16,22 0-16,-22 0 0,0-1 0,0 44 31,-22-22-31,1 21 16,21 0-16,0 21 0,0-21 0,-21 1 15,21-1-15,0 0 0,0 0 0,0 21 16,0-20-16,0-1 15,21 0-15,0 0 16,1-21-16,-1 0 0,0 0 0,0 0 16,0 0-16,0 0 0,1 0 0,-1-21 15,0 0-15,0 21 0,0-21 16,0-1-16,1-20 0,-1 21 0,0-21 16,0-1-16,0-20 0,0 20 15,1-20-15,-1-1 0,0 22 0,-21 0 16,21-1-16,0 1 0,-21 0 0,0 21 15,0-1-15,0 1 0,0 42 32,-21-21-32,21 22 0,-21 20 15,21-21-15,-21 0 16,21 22-16,0-1 0,0 0 0,0 1 16,0-1-16,0 0 0,0 1 0,0-22 15,0 21-15,0 0 0,0-20 0,0 20 16,0-21-16,0 0 0,21 0 15,-21 1-15,21-22 0,0 21 0,0-21 16,1 0-16,-1 0 0,0 0 16,21-21-16,-21-1 15,1 1-15,-1 0 0,0 0 0,0 0 0,0 0 16,0-22-16,-21 22 16,22 0-16,-22 0 0,21 0 0,-21-1 15,0 44 1,-21-1-1,21 0-15,-22 0 0,22 21 16,-21-20-16,21-1 0,0 0 0,0 0 16,0 0-16,0 0 0,0 1 15,0-1-15,0 0 0,21 0 16,1-21-16,-1 0 16,0 0-16,0 0 15,0-21-15,0 21 0,-21-21 16,22 0-16,-1-1 0,0 1 0,-21-21 15,21 21-15,0 0 0,-21-22 16,21 22-16,-21 0 0,0 0 0,0 0 16,0 42-1,0 0 1,-21 21-16,21-21 16,0 1-16,0-1 0,0 0 0,0 0 15,0 0-15,0 0 0,0 1 16,0-1-16,0 0 15,21-21 17,1 0-17,-1-21-15,0 0 16</inkml:trace>
  <inkml:trace contextRef="#ctx0" brushRef="#br0" timeOffset="4710.99">19029 2667 0,'0'0'0,"0"-21"0,0-21 16,0 20-16,0 1 0,0 0 16,0 0-1,21 21-15,0 0 16,0 0-16,-21 21 16,21 0-16,-21 0 15,0 1-15,0-1 0,0 0 0,0 0 16,0 0-16,0 0 0,0 1 0,0 20 15,0-21-15,0 0 16,0 0-16,0 1 0,-21-22 0,21 21 16,0-42 15,0-1-31,0 1 0,0 0 16,0 0-16,0-21 15,21 20-15,1 1 0,-1-21 0,-21 21 16,21 0-16,0-1 0,0 1 0,0 0 15,1 0-15,-1 21 0,0 0 16,0 0 0,0 0-1,-21 21-15,21-21 0,1 21 16,-1 0-16</inkml:trace>
  <inkml:trace contextRef="#ctx0" brushRef="#br0" timeOffset="6084.33">19875 2646 0,'0'0'0,"0"-21"0,-42-22 16,21 22-16,21 0 16,0 0-16,-21 0 0,0 21 15,-1-21-15,1 21 0,0 0 16,0 0-16,0 0 0,0 21 15,-1 0-15,1 0 0,0 0 16,0 0-16,0 1 0,0-1 0,-1 21 16,1-21-16,0 0 0,0 1 0,21 20 15,-21-21-15,21 0 0,0 0 0,0 1 16,0-1-16,21-21 16,0 0-16,0 21 0,0-21 15,1 0-15,-1 0 0,21 0 0,-21 0 16,0 0-16,22-21 0,-22 21 0,0-21 15,0-1-15,0 1 0,1 0 16,-1-21-16,0-1 0,0 1 16,21 0-16,-42-22 0,43 22 0,-43-22 15,21 1-15,0 21 0,0-1 0,-21 1 0,21 0 16,-21 20-16,0 1 16,0 0-16,0 0 0,-21 21 15,0 21 1,0 0-16,0 0 0,0 22 15,21-22-15,-22 21 0,1 1 16,0-22-16,0 21 0,21 0 0,0 1 16,0-1-16,-21 0 0,21 1 0,0-1 15,0-21-15,0 43 0,0-43 16,21 0-16,-21 0 0,21-21 16,0 21-16,0-21 0,1 0 0,-1 0 15,21 0-15,-21 0 0,0 0 16,1 0-16,-1-21 0,0 0 0,21 0 15,-21 0-15,1 0 0,-1-1 16,0 1-16,-21 0 0,21 0 16,-21 0-16,21 0 0,-21-1 0,-21 22 31,0 0-31,0 0 16,0 22-16,-1-1 0,1 0 0,21 0 15,-21 0-15,21 0 0,-21 1 0,21-1 16,0 0-16,0 0 0,0 0 0,0 0 15,0 1 1,21-22-16,0 0 16,0 0-16,1 0 0,-22-22 15,21 22-15,0-21 0,0 0 16,0-21-16,-21 21 0,21-1 0,1-20 0,-1 21 16,-21 0-16,0 0 15,0-1-15,-21 44 31,21-1-31,0 0 0,-22 0 16,22 0-16,-21 0 0,21 1 0,0-1 16,0 0-16,0 0 15,0 0-15,0 0 0,21-21 16,1 0-16,-1 0 0,0 0 16,0 0-16,0 0 0,0 0 0,1 0 15,-1 0-15,0-21 0,0 0 16,21 0-16,-20 0 0,-1 0 15,21-1-15,-21-20 0,0 21 0,1-21 16,-1 20-16,-21-20 0,0 21 0,0 0 16,21 21-16,-21-21 0,0 42 31,-21-21-31,21 21 0,0 0 0,-21 0 16,21 0-16,-22 1 0,22-1 0,0 0 15,0 0-15,0 0 0,0 0 16,0 1-16,22-1 15,-1-21 1,0 0-16,0 0 0,0 0 0,0 0 16,1-21-16,-1-1 0,0 1 15,0 0-15,0 0 0,0-21 0,1 20 16,-1-20-16,0 21 0,-21 0 0,0 0 16,21-1-16,-21 1 0,0 0 0,0 42 31,0 0-31,-21 1 0,0 20 15,21 0-15,-21-21 0,-1 22 0,1 20 16,0-20-16,0-1 0,0 0 0,0 1 16,-1-1-16,1 0 0,0 1 15,0-1-15,0 0 0,0 1 0,-22-1 16,22-21-16,0 21 0,0 1 16,0-22-16,-1 0 0,1 21 0,0-20 15,0-1-15,0 0 0,0 0 0,21 0 16,0 0-16,-22-21 15,22-21 17,0 0-32,0-21 15,0 21-15,-21-22 0,0 22 0,0-21 16</inkml:trace>
  <inkml:trace contextRef="#ctx0" brushRef="#br0" timeOffset="6380.16">17695 2201 0,'0'0'16,"-21"0"-16,0 0 0,21-21 0,21 21 15,0 0-15,0-21 16,1 21-16,20 0 0,0 0 0,1-21 15,-1 21-15,0 0 0,1 0 0,-1-21 16,0 21-16,1 0 0,-1 0 16,-21-21-16,21 21 0,-20 0 15,-1 0-15,0 0 0,0 0 0,-42 21 47,21 0-47,-42 0 16</inkml:trace>
  <inkml:trace contextRef="#ctx0" brushRef="#br0" timeOffset="7099.75">3873 4995 0,'0'0'0,"-42"0"0,-106 22 16,84-1-16,1 0 0,21-21 15,-1 0-15,-20 21 0,42-21 0,-22 0 16,22 21-16,63 0 16,1-21-16,-1 0 15,22 0-15,20 0 0,-20 0 0,42 0 16,-22 0-16,1 0 0,21 0 16,0-21-16,-1 21 0,22-21 15,-21 21-15,0-21 0,-21 21 0,-1 0 16,-20-21-16,-1 21 0,-20 0 15,-22 0-15,21 0 0,-21-21 16,1-1 31,20 22-47,0 0 0,1 0 16</inkml:trace>
  <inkml:trace contextRef="#ctx0" brushRef="#br0" timeOffset="7574.48">8657 5059 0,'0'0'0,"-42"-21"0,21 21 0,-1 0 16,-20 0-16,21 0 0,-21 0 16,20-21-16,-20 21 0,21 0 0,0 0 0,-22 0 15,22 0-15,0 0 16,42 21 0,0-21-1,22 0-15,-1 21 0,22-21 0,20 21 16,22-21-16,0 21 0,21 0 0,0-21 15,0 22-15,21-22 0,0 0 0,0 21 16,128-21-16,-128 0 0,-21 0 16,-21 0-16,-1 0 0,-20 0 15,0-21-15,-1-1 0,-20 22 0,-22-21 16,1 21-16,-1-21 0,0 21 0,-21 0 16,22-21-16,-22 21 0,0 0 15,-21-21-15,21 21 0,-21-21 31,21 21-15,-42 0 15,-21 0-31</inkml:trace>
  <inkml:trace contextRef="#ctx0" brushRef="#br0" timeOffset="29814.79">13504 3598 0,'0'0'0,"-21"0"31,0 0-31,21-21 94,21 21-78,0 0-16,0 0 0,1 0 0,-1 0 15,0-21-15,0 21 0,0 0 0,22 0 16,-22 0-16,0-21 0,21 21 0,-21 0 15,22 0-15,-1-21 0,-21 21 16,22 0-16,-1 0 0,0-21 0,1 21 16,-1 0-16,0 0 0,1-22 0,-1 22 15,0 0-15,1 0 0,-1 0 0,21 0 16,-20-21-16,-1 21 0,0 0 16,22 0-16,-22 0 0,1 0 15,-1 0-15,0 0 0,1 0 0,-1 0 16,0 0-16,43-21 0,-43 21 15,1 0-15,-1 0 0,0 0 16,1 0-16,-1 0 0,21 0 0,-20 0 16,-1 0-16,22-21 0,-22 21 0,0 0 15,1 0-15,20 0 0,-21 0 16,1 0-16,-1 0 0,0 0 0,-20 0 16,20 0-16,0 0 0,1 0 0,-22 0 15,21 0-15,0 0 0,-20 0 16,20 0-16,0 0 0,-21 0 15,22 0-15,-1 0 0,0 0 0,-20 0 16,20 0-16,0 0 0,1 0 0,-1 0 16,-21 0-16,21 0 0,1 0 15,-1 0-15,0 0 0,1 0 0,-1 0 16,0 0-16,1 0 0,-1 0 0,0 0 16,1 0-16,-1 0 0,0 21 15,1-21-15,-1 0 0,-21 0 0,22 0 16,-1 0-16,43 0 0,-43 21 15,0-21-15,-21 0 0,22 0 16,-1 0-16,0 0 0,1 0 0,-1 0 16,0 0-16,1 0 0,-22 0 0,21 0 15,1 0-15,-1 0 16,-21 0-16,21 0 0,-20 0 0,20 0 16,0 0-16,-21 0 0,22 0 0,-22 0 15,21 0-15,1 0 0,-1 0 16,0 0-16,1 0 0,-1 0 0,0 0 15,1 0-15,-1 0 0,0 0 0,1 0 16,-1 0-16,0 0 0,1 0 16,-1 0-16,0 0 0,1 0 0,-1 0 15,-21 0-15,21 0 0,1 0 16,-22 0-16,21 0 0,-21 0 0,1 0 16,20 0-16,-21 0 0,21 0 0,-20 0 15,62 0-15,-63 0 16,22 0-16,-1 0 0,0 0 15,1 21-15,-1-21 0,0 0 0,22 0 16,-22 0-16,1 0 0,-1 0 16,0 0-16,-21 0 0,64 0 15,-64 0-15,0 0 0,1 0 16,20 0-16,-21 0 0,0 0 0,0 0 16,1 0-16,-1 0 0,-21-21 15,21 21-15,0 0 0,0 0 16,0-21-16,1 21 15,-1 0 1,0 0-16,0 0 31,0 0-15,-21-21 62,0 0-62,-21 21-1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45:02.8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1990 0,'0'0'0,"21"-21"16,-21-1-16,21 22 16,-21-21-16,0 0 0,0 0 15,0 0-15,0 0 16,0-1-16</inkml:trace>
  <inkml:trace contextRef="#ctx0" brushRef="#br0" timeOffset="820.22">3958 1164 0,'0'0'0,"0"-21"0,21 21 16,-21-21-16,0 0 15,21 21-15,-21-21 16,0-1-16,22 22 0,-22-21 15,0 0 1,0 42 31,0 0-47,0 1 16,-22 20-16,22-21 0,0 21 0,-21 1 15,21-22-15,0 21 0,-21 1 16,21-1-16,0 0 0,0 22 0,-21-22 15,21 22-15,0-22 0,0 21 16,0-20-16,-21 20 0,21-20 16,0-1-16,0 0 0,-21 1 0,21-22 0,0 21 15,0-21-15,0 0 0,0 1 16,0-1-16,0 0 16,0-42 62,0 0-78,0-1 15,0 1-15,21 21 16</inkml:trace>
  <inkml:trace contextRef="#ctx0" brushRef="#br0" timeOffset="1476.16">4551 1799 0,'0'21'31,"0"1"-15,0-1-1,21-21 17,0 0-32,0 0 0,0 0 0,-21-21 15,22 21-15,-22-22 16,21 22-16,-21-21 0,0 0 15,0 0-15,0 0 16,0 0 0,-21 21-1,-1 0-15,1 0 0,0 21 16,21 0-16,-21-21 16,21 21-16,0 0 0,0 0 15,21-21 1,0 0-16,0 0 15,1 0-15,-1 0 0,0 0 16,0 0-16,0 0 16,0-21-1,-21 0 1,0 0 0,-21 0-16,0 21 15,0 0 1,0 0-16,0 0 15,-1 21-15,22 0 0,-21 0 16,21 0 0,0 1-1,21-22 1,1 0 0,-1 0-16,0 0 0,0-22 0</inkml:trace>
  <inkml:trace contextRef="#ctx0" brushRef="#br0" timeOffset="3032.32">6392 953 0,'0'0'0,"0"-22"16,21 1-16,1 0 0,-22 0 15,21 21-15,-21-21 0,0 0 0,0-1 16,0 1-16,0 0 16,0 42 15,-21 0-15,21 22-16,-22-22 0,22 21 15,-21 1-15,21-1 0,0 21 16,-21-20-16,0-1 0,21 0 0,-21 1 15,21-1-15,0 0 0,-21 1 0,-1-1 16,22 0-16,-21 1 0,21-22 16,0 21-16,0-21 0,0 22 0,-21-22 15,21 0-15,0 0 0,0 0 0,0 1 16,0-44 15,0 1-15,0 0-16,0 0 15,21 0-15,-21 0 0,0-1 16,0 1-16,21-21 0</inkml:trace>
  <inkml:trace contextRef="#ctx0" brushRef="#br0" timeOffset="3360.13">6286 931 0,'0'0'0,"0"-21"0,0 0 0,0 0 15,0 0-15,0 0 0,0-1 16,0 1-16,22 21 0,-1 0 16,0 0-16,0 21 15,21 1-15,-20-1 0,-1 0 0,21 21 16,-21 1-16,0-1 0,22-21 0,-22 43 16,0-22-16,0 0 0,0 1 15,1-1-15,-1 0 0,0-21 0,0 22 16,0-1-16,-21 0 0,0-20 0,21-1 15,1 21-15,-22-21 0,0 0 16,0 1-16,0-1 0,21 0 0,0-21 31,0-21-15,-21 0-16,21-1 16,-21 1-16,0 0 0,21 0 0,1-21 0,-22 20 15</inkml:trace>
  <inkml:trace contextRef="#ctx0" brushRef="#br0" timeOffset="3647.97">7218 677 0,'0'0'0,"0"-21"0,0 0 16,-21 42 0,21 0-1,-22 1-15,1 20 16,21 0-16,0 1 0,-21-1 0,0 21 15,0-20-15,21 20 0,0 1 0,0-22 16,-21 0-16,21 22 0,-22-22 16,22 1-16,-21-1 0,21-21 0,0 21 15,0 1-15,0-22 0,0 0 0,0 0 16,-21 0-16,21 1 0,0-1 16,21-42-1,0-1 1,1 1-16,-1 0 15,-21 0-15,21 0 0,0 0 0</inkml:trace>
  <inkml:trace contextRef="#ctx0" brushRef="#br0" timeOffset="4092.37">7472 1185 0,'-21'0'46,"-1"22"-46,22-1 0,-21-21 16,21 21-16,0 0 0,-21 0 0,0 0 16,21 22-16,-21-22 0,21 0 15,0 0-15,0 0 0,0 1 0,0-1 16,0 0-16,0 0 16,0 0-16,21 0 15,0-21-15,0 0 0,0 0 0,22 0 16,-22 0-16,21 0 0,-21 0 0,22-21 15,-22 21-15,21-21 0,-21 0 0,22 21 16,-22-21-16,0 0 0,0-1 16,-21 1-16,0 0 0,0 0 0,0-21 15,0 20-15,0 1 0,0-21 0,-21 21 16,0-22-16,0 22 0,0 0 16,-1 0-16,-20 0 0,21 21 0,0 0 15,0 0-15,-22 0 0,22 0 0,0 21 16,-21-21-16,20 21 0,1 0 15,0 0-15,0 1 0,0-1 16,21 0-16,0 0 0,0 0 0,0 0 16,0 1-16,0-1 15,21-21-15,21 0 0,-21 0 16,22 0-16,-22 0 0,21 0 0,1 0 16,-1-21-16</inkml:trace>
  <inkml:trace contextRef="#ctx0" brushRef="#br0" timeOffset="4421.18">8318 699 0,'0'0'0,"0"-22"16,0-20 0,0 21-16,-21 21 0,0 0 15,0 21-15,21 0 16,0 0-16,-21 1 0,21 20 15,-21 0-15,-1 1 0,22-1 0,0 0 16,0 1-16,-21 20 0,21-21 0,-21 22 16,21-22-16,-21 1 0,21-1 15,0 0-15,0 1 0,0-1 0,0 0 16,0 1-16,0-22 0,0 21 16,0-21-16,0 0 0,0 1 0,0-1 15,0 0-15,21-21 16,0 0-1,0-21-15,1 0 16,-1-1-16,-21 1 0,21 0 16,0 0-16</inkml:trace>
  <inkml:trace contextRef="#ctx0" brushRef="#br0" timeOffset="4825.14">8467 1334 0,'0'0'0,"0"21"16,21-21 15,0 0-31,0 0 16,0-21-16,0 21 0,1-22 16,-1 1-16,0 21 0,0-21 0,0 0 15,-21 0-15,0 0 0,21-1 0,-21 1 16,0 0-16,0 0 15,-21 21 1,0 0-16,0 0 0,0 0 16,0 0-16,-1 21 0,1 0 15,0 0-15,0 1 0,21-1 0,-21 0 16,0 21-16,21-21 0,-22 1 0,22 20 16,0-21-16,0 0 0,0 0 0,0 1 15,0-1-15,0 0 0,0 0 16,0 0-16,0 0 0,0 1 15,22-22-15,-1 0 0,0 0 16,0 0-16,0 0 16,0 0-16,1 0 0,-1-22 0,0 1 15,0 21-15,21-21 0,-20 0 0,-1 21 16</inkml:trace>
  <inkml:trace contextRef="#ctx0" brushRef="#br0" timeOffset="5336.36">9313 1207 0,'0'0'0,"21"-22"0,-21 1 15,0 0-15,0 0 16,-21 21 0,0 0-16,0 0 0,0 0 15,0 21-15,-1 0 0,1-21 16,0 21-16,0 1 0,0-1 15,0 0-15,-1 0 0,1 0 0,21 0 16,0 1-16,0-1 0,0 0 16,0 0-16,0 0 15,0 0-15,21 1 16,1-22-16,-1 0 0,0 21 16,0-21-16,0 0 0,0 0 0,1 0 15,-1 0-15,0 0 0,0 0 16,-21 21-16,21-21 0,0 0 0,1 0 15,-22 21-15,21-21 16,-21 21-16,0 0 16,-21 1-1,-1-22-15,1 21 0,0-21 16,0 21-16,0-21 0,0 21 0,-1-21 16,1 0-16,0 21 0,0-21 15,0 0-15,0 0 0,-1 21 0,1-21 16,0 0-16,0 0 0,0 0 31,21-21 16,0 0-47</inkml:trace>
  <inkml:trace contextRef="#ctx0" brushRef="#br0" timeOffset="5996.14">8043 826 0,'0'0'0,"-21"0"0,21 21 31,42-21-15,-20 0-16,-1 0 0,21 0 15,0 0-15,1 0 0,-1 0 16,0 0-16,1 0 0,20 0 0,-20 0 16,20 0-16,-21 0 0,1-21 15,20 21-15,-20 0 0,-1 0 0,0-22 16,-21 22-16,22 0 0,-22 0 0,0 0 15,0 0-15,0 0 0,1 0 16,-1 0-16,0 0 141,-21 22-94,0-1-32,-21-21 1,0 0-16</inkml:trace>
  <inkml:trace contextRef="#ctx0" brushRef="#br0" timeOffset="8388.59">6117 2688 0,'0'-21'0,"0"0"16,0 0-1,0 0-15,0-1 16,0 1 0,0 0-16,-21 42 47,21 0-47,0 1 0,0-1 15,0 0-15,0 21 0,0-21 0,0 22 16,0-1-16,0-21 0,0 22 0,0-1 15,0-21-15,0 0 0,0 22 16,0-22-16,0 21 0,0-21 0,21 0 16,-21 22-16,0-22 0,0 0 0,0 0 15,0 0-15,0 1 16,0-44 15,0 1-15,0 0-16,0 0 0,0 0 0,21 0 15,-21-22-15</inkml:trace>
  <inkml:trace contextRef="#ctx0" brushRef="#br0" timeOffset="8976.17">6075 2667 0,'0'0'0,"-21"0"0,21-21 0,-22 21 15,22-21-15,0 0 16,0-1-16,0 1 15,0 0-15,22 21 16,-1-21-16,0 0 0,21 21 0,1-21 16,-22 21-16,21 0 0,0 0 15,1 0-15,-1 0 0,0 21 0,1-21 16,-1 21-16,-21 0 0,22 21 0,-43-20 16,21-1-16,-21 21 0,0-21 15,0 22-15,-21-22 0,-1 21 0,1-21 16,0 0-16,0 1 0,-21-1 0,20 0 15,1 0-15,0 0 16,0-21-16,0 0 0,0 0 0,-1 0 16,1 0-16,21-21 31,0 0-31,0 0 16,21 21-16,-21-21 0,43 21 0,-22 0 15,21 0-15,-21 0 0,22 0 16,-1 0-16,0 0 0,1 0 0,-1 0 15,0 21-15,-20 0 0,20 0 0,-21 0 16,0 0-16,0 1 0,-21-1 16,0 21-16,0-21 0,0 0 0,-21 22 15,0-22-15,-21 0 0,21 21 16,-22-20-16,1-1 0,21 0 0,-22 0 16,1-21-16,0 21 0,21-21 0,-22 0 15,22 0-15,-21 0 0,21 0 16,-22 0-16,22 0 0,0-21 15,0 21-15,0-21 0,-1 0 0,1 21 16,0-21-16,0 21 0,21-22 0,-21 22 16,21-21-1,21 21 1,0 0-16,0 0 0,0-21 0,1 21 16,-1-21-16,21 21 0</inkml:trace>
  <inkml:trace contextRef="#ctx0" brushRef="#br0" timeOffset="9444.44">7070 2879 0,'0'0'0,"0"-21"0,21 21 0,-21-22 16,-21 22-1,-1 0-15,22 22 16,-21-22-16,0 21 0,21 0 15,-21 0-15,21 0 0,-21 0 0,0 1 16,21-1-16,0 21 0,0-21 0,0 0 16,0 1-16,0-1 15,0 21-15,0-21 0,0 0 0,0 1 16,0-1-16,21 0 0,0-21 0,0 21 16,0-21-16,0 0 0,1 0 15,-1 0-15,0 0 0,0 0 0,0 0 16,0 0-16,22-21 0,-22 0 0,0 0 15,0-1-15,0 1 0,1 0 0,-22 0 16,0 0-16,21-22 0,-21 22 16,0 0-16,0 0 0,0-21 0,0 20 15,-21 1-15,-1 0 0,1 0 0,0 0 16,0 0-16,0 21 0,0 0 16,-1 0-16,-20 0 0,21 0 15,0 0-15,0 0 0,-1 0 0,1 21 16,0 0-16,0 0 15,21 0-15,0 0 0,0 1 16,21-1-16,0-21 0,0 21 16,1-21-16,-1 0 0,0 0 15,21 0-15,-21 0 0,1 0 0</inkml:trace>
  <inkml:trace contextRef="#ctx0" brushRef="#br0" timeOffset="9880.71">7620 2879 0,'0'-21'16,"-21"21"0,0 0-16,-1 0 15,1 0-15,0 21 16,0 0-16,0 0 0,21 0 16,0 0-16,0 1 0,-21-1 0,21 0 15,-22 0-15,22 0 0,0 0 16,0 1-16,0-1 0,0 0 0,0 0 15,0 0-15,22 0 0,-1 1 16,0-1-16,0-21 0,0 0 16,0 0-16,1 0 0,20 0 0,-21 0 15,21 0-15,-20-21 0,20 21 0,-21-22 16,21 1-16,-20 0 0,-1 0 16,0 0-16,-21 0 0,0-1 0,0 1 15,0 0-15,0 0 0,0 0 0,0-22 16,-21 22-16,0 0 0,-1 0 0,-20 0 15,21 0-15,0 21 0,-22 0 16,22 0-16,0 0 0,-21 0 0,21 0 16,-1 0-16,1 0 0,0 21 0,0-21 15,21 21-15,-21 0 16,21 0-16,0 0 16,0 1-16,0-1 0,21-21 15,0 0-15,0 0 0,0 0 16,1 0-16,20 0 0,0 0 0</inkml:trace>
  <inkml:trace contextRef="#ctx0" brushRef="#br0" timeOffset="10728.61">8297 2455 0,'0'0'0,"0"-21"0,-21 0 0,21 0 16,-21 21-16,21-21 15,0 42 1,-21-21-16,21 21 16,0 0-16,0 22 0,0-22 0,0 21 15,0 0-15,0 1 0,0-22 0,0 21 16,0 1-16,0-1 0,0 0 16,0 1-16,-21-22 0,21 21 0,0 0 15,0-20-15,0-1 0,0 21 0,0-21 16,0 0-16,-22 1 0,22-1 15,0 0 1,0-42 15,0 0-15,0-1-16,-21 1 0,21 0 16,0 0-16,0 0 0,0 0 15,0-22-15,0 22 0,21 0 16,1 0-16,-1 0 0,0-1 0,0 1 15,0 0-15,0 21 0,1-21 0,-1 0 16,0 21-16,0 0 0,0 0 16,0-21-16,1 21 0,-1 0 0,0 0 15,0 21-15,-21 0 16,0 0 0,0 0-16,0 0 15,-21 1-15,0-22 0,21 21 16,-21-21-16,-1 0 0,1 0 0,21 21 15,-21-21-15,0 0 0,0 0 16,0 0-16,-1 0 0,1 0 16,0 0-16,0 0 15,0 0 1,21-21-16,0 42 31,0 0-31,0 0 16,21 0-16,0 1 15,-21-1-15,21 0 0,0 0 0,-21 0 16,22 0-16,-1 1 0,-21-1 0,21 0 16,0-21-16,-21 21 0,21 0 15,0-21-15,1 0 0,-1 21 0,0-21 16,0 0-16,0 0 0,0 0 0,1 0 16,20-21-16,-21 21 0,0-21 15,0 21-15,1-21 0,-1 0 16,0 0-16,0-1 0,-21 1 15,0 0-15,21 21 16,-21-21-16,0 42 63,0 0-48</inkml:trace>
  <inkml:trace contextRef="#ctx0" brushRef="#br0" timeOffset="12592.54">3937 4001 0,'0'-22'0,"-21"22"0,21-21 15,0 0 1,0 0 0,0 0-16,0 42 62,0 0-62,0 0 0,0 0 16,0 22-16,0-1 0,0 0 15,0 1-15,0 20 0,0-20 0,0 20 16,0-21-16,0 1 0,0 20 16,0-20-16,0-1 0,0 0 0,0-21 15,0 22-15,0-22 0,0 21 0,0-21 16,0 1-16,0-1 15,0 0-15,0-42 32,0 0-17,0-1-15,0 1 16,0 0-16,0 0 0,0 0 16,0 0-16</inkml:trace>
  <inkml:trace contextRef="#ctx0" brushRef="#br0" timeOffset="13153.22">4318 4382 0,'-21'0'16,"21"21"-1,0 0 1,-21-21-16,21 21 0,0 0 15,0 0-15,0 1 16,0-1 0,21-21-1,0 0-15,0 0 16,0 0-16,0-21 16,1 21-16,-22-22 0,0 1 0,21 0 15,-21 0-15,0 0 16,0 0-16,0-1 15,-21 22-15,-1 0 16,1 22 0,21-1-1,-21 0-15,21 0 0,0 0 16,0 0-16,0 1 16,21-1-16,0-21 15,1 0-15,-1 0 16,0 0-1,-21-21-15,21 21 16,0-22-16</inkml:trace>
  <inkml:trace contextRef="#ctx0" brushRef="#br0" timeOffset="14980">5969 3810 0,'0'0'0,"-21"0"16,0 0-16,-22 0 0,22 0 16,0 0-16,0 0 0,0 0 0,-1 0 15,44 0 1,-1 0 0,21 0-16,-21 0 0,22 0 0,-1 0 15,21 0-15,-20 0 0,-1 0 16,22 0-16,-22 0 0,21 0 0,-20 0 15,-1 0-15,0 0 0,1 0 0,-1 0 16,0 0-16,-20 0 0,20 21 16,-21-21-16,-21 21 0,21-21 0,-21 22 15,0-1 1,-21-21 0,0 0-16,0 0 0,0 0 0,-1 0 15</inkml:trace>
  <inkml:trace contextRef="#ctx0" brushRef="#br0" timeOffset="15340.8">6329 3895 0,'-43'0'16,"43"21"15,0 0-31,0 0 16,0 0-16,0 22 0,0-22 15,0 21-15,0-21 0,0 22 0,0-1 16,22 0-16,-22 1 0,0-1 0,0 0 15,0-20-15,0 20 0,0 0 16,0 1-16,0-22 0,0 21 16,0-21-16,0 0 0,0 1 0,0-1 15,0 0-15,0 0 0,0 0 0,0 0 16,-22-21-16,1 0 16,0 22-16,0-22 0,-21 0 0,20 0 15,-20 0-15,0 0 0,21 0 0,-22-22 16,1 22-16,0 0 0,-1-21 15,22 21-15,-21-21 0,21 21 0,-1 0 16,1-21-16,0 21 0,21-21 0,0 0 31,42 21-31,-20 0 0,20-22 16,-21 22-16,21 0 0,1-21 16,-1 21-16</inkml:trace>
  <inkml:trace contextRef="#ctx0" brushRef="#br0" timeOffset="16652.5">6837 4445 0,'21'-21'15,"-42"42"-15,42-63 0,-21 21 0,0-1 0,0 1 16,0 0-16,0 0 16,-21 0-16,0 21 15,-1 0-15,1 0 0,0 0 0,0 21 16,0 0-16,0 0 15,-1 0-15,22 22 0,-21-22 0,0 0 16,0 21-16,21-20 0,0-1 0,0 21 16,0-21-16,0 0 0,0 1 15,0-1-15,0 0 0,0 0 0,21-21 16,-21 21-16,21-21 0,0 0 0,1 0 16,-1 0-16,0 0 0,0 0 0,0-21 15,0 0-15,1 21 0,-1-21 16,0 0-16,0-1 0,0 1 15,-21-21-15,21 21 0,-21 0 0,22-1 16,-22-20-16,0 21 0,0 0 0,0 0 16,0-1-16,0 1 0,0 42 31,0 1-15,0 20-16,0-21 0,0 0 15,0 0-15,0 1 0,0 20 0,0-21 16,0 0-16,0 0 0,21 1 15,-21-1-15,21 0 0,0-21 0,-21 21 16,21-21-16,0 0 0,1 0 0,-1 0 16,0 0-16,0 0 0,0-21 15,0 21-15,1-21 0,-1 0 16,-21-1-16,21 1 0,0 0 0,-21 0 16,21 0-16,-21 0 0,0-1 15,0-20-15,0 21 0,21 0 16,-21 0-16,0-1 0,0 1 0,0 0 15,0 42 1,0 0 0,0 1-16,0-1 0,0 0 15,0 21-15,0-21 0,0 1 0,0-1 16,0 0-16,0 21 0,0-21 0,22 1 16,-22-1-16,21-21 0,-21 21 15,21 0-15,0-21 0,0 0 16,0 0-16,1 0 0,-1 0 0,0 0 15,21 0-15,-21-21 0,1 0 16,-1 21-16,0-21 0,0-1 16,-21 1-16,21 0 0,-21 0 0,21 0 15,-21 0-15,0-1 0,0 1 0,0 0 16,0 0-16,0 0 0,0 0 16,-21 21-16,0 0 0,0 0 15,42 0 32,0 0-47,0 0 0,1 0 0,20 0 0,0 0 16,-21 0-16,22 0 0,-1 0 15,0 0-15,1 0 0,20-22 16,-20 22-16,-1-21 0,0 21 0,-21 0 16,22-21-16,-22 21 0,21 0 0,-21-21 15,1 21-15,-22-21 0,-22 21 31,-20 21-15,21-21-16,0 21 16,0 0-16,-1-21 0,-20 21 0,21 1 15,0 20-15,0-21 0,-22 0 0,22 0 16,21 1-16,-21-1 0,21 21 16,-21-21-16,21 0 0,0 1 15,0-1-15,0 0 0,0 0 16,0 0-16,21-21 0,0 0 15,0 0-15,0 0 16,1 0-16,-1 0 0,21-21 0,-21 21 16,0-21-16,1 0 0,-1 0 0,0-1 15,0 1-15,0 0 0,0 0 0,1 0 16,-22 0-16,0-22 0,0 22 16,21 0-16,-21-21 0,0 20 0,0 1 15,0 0-15,0 0 0,0 42 31,0 0-15,0 0-16,0 1 0,0-1 0,-21 0 16,21 21-16,0-21 0,0 1 15,0 20-15,0-21 0,0 0 0,0 0 16,0 1-16,0-1 0,0 0 0,21-21 16,0 21-16,0-21 0,0 0 15,0 0-15,1 0 0,20 0 16,-21 0-16,0 0 0,0 0 0,22-21 15,-22 0-15,21 0 0,1-1 0,-1-20 16</inkml:trace>
  <inkml:trace contextRef="#ctx0" brushRef="#br0" timeOffset="18966.16">10054 3810 0,'0'0'0,"21"-21"0,-21-64 15,0 64-15,0 0 16,0 0-16,-21 0 0,0 21 0,0-22 16,0 1-16,-22 21 0,22 0 0,-21 0 15,-1 0-15,1 0 0,0 21 16,-22 1-16,22-1 0,0 0 0,-1 21 16,1 1-16,0-1 0,-1 0 0,22 22 15,-21-22-15,21 22 0,-1 20 16,1-20-16,0-1 0,21 1 0,0-22 15,0 22-15,0-22 0,0 0 0,0 1 16,42-1-16,-20-21 0,-1 21 16,0-20-16,21-22 0,1 21 15,-1-21-15,0 0 0,1 0 0,20 0 16,-21 0-16,22-21 0,-22 21 0,22-22 16,-22 1-16,0 0 0,22 0 15,-22 0-15,1 0 0,-22-1 0,21-20 16,-21 21-16,0 0 0,1 0 0,-22-22 15,0 22-15,0 0 0,0 0 0,0 0 16,-22 21 0,1 0-16,0 0 0,0 0 15,0 21-15,0 0 0,-1 21 0,1-21 16,0 1-16,0 20 16,0-21-16,0 21 0,-1-20 0,22 20 15,0-21-15,0 0 0,0 22 0,0-22 16,0 0-16,22-21 0,-1 21 0,0 0 15,21-21-15,-21 0 0,22 0 16,-1 0-16,0 0 0,1 0 0,-22-21 16,21 21-16,1-21 0,-1 0 0,-21 0 15,21-1-15,-20 1 0,-1 0 0,0 0 16,-21 0-16,0 0 0,0-1 16,0-20-16,0 21 0,0-21 0,0 20 15,0-20-15,-21 21 0,0 0 16,-1 0-16,1-1 0,0 1 0,-21 21 15,21 0-15,-1 0 0,-20 21 16,21 1-16,0-22 0,-22 42 0,22-21 16,0 0-16,0 0 0,21 22 0,0-22 15,0 0-15,0 0 0,0 0 16,21 1-16,0-1 0,0-21 0,22 0 16,-22 21-16,21-21 0,1 0 0,-1 0 15,0 0-15,1-21 0,-1 21 16,0-21-16,-21-1 0,22 1 0,-1 0 15,0 0-15,-20 0 0,20 0 0,-21-1 16,0 1-16,0 0 0,-21 0 16,22 0-16,-22 42 31,0 0-31,0 0 16,0 22-16,0-22 0,0 0 0,0 0 15,0 0-15,0 0 0,0 22 16,-22-22-16,22 0 0,0 0 0,0 0 15,0 1-15,0-1 0,0 0 16,0-42 15,0 0-15,0-22-16,0 22 16,0 0-16,0 0 0,0-22 0,22 22 15,-22-21-15,21 0 0,0 20 16,0-20-16,0 21 0,22 0 0,-22 0 15,0-1-15,0 1 0,21 21 0,-20 0 16,-1 0-16,0 0 0,0 21 0,0 1 16,0-1-16,1 0 0,-22 0 15,21 0-15,-21 22 0,21-22 0,-21 0 16,0 21-16,21-21 0,0 1 0,-21-1 16,21 0-16,1 0 0,-22 0 0,21-21 15,0 21-15,0-21 16,0 0-16,0 0 15,1 0-15,-1-21 16,-21 0-16,21 0 0,0 0 16,-21 0-16,0-22 0,21 22 15,0 0-15,-21-21 0,22 20 0,-1 1 16,0-21-16,0 21 0,0 0 0,0-1 16,1 1-16,-1 0 0,0 21 15,0 0-15,0 0 16,-21 21-16,0 0 0,0 1 15,21-22-15,-21 21 0,0 0 0,22 0 16,-22 0 0,21-21 15,0-21-31,-21 0 16,0 0-1,0 0-15,0-1 0,0 1 16,0 0-16,0 0 15,-21 21-15,0 0 16,-1 0-16,1 0 16,0 0-16,0 21 0,0-21 0,0 21 15,-1 0-15,1 1 0,0 20 0,0-21 16,0 0-16,0 22 0,21-22 0,0 21 16,-22-21-16,22 0 15,0 22-15,0-22 0,0 0 0,0 0 16,0 0-16,22 1 0,-1-1 0,0 0 15,21-21-15,-21 0 0,22 21 0,-1-21 16,0 0-16,-20 0 0,20 0 16,0 0-16,1-21 0,-1 21 0,0-21 15,1 0-15,-22 21 0,0-22 0,0 1 16,0 0-16,0 0 0,1 0 0,-1 0 16,-21-1-16,0-20 15,0 21-15,0 0 0,0 0 0,0-1 0,0 1 16,-21 21-1,-1 0-15,1 0 16,21 21-16,-21 1 0,0-22 16,21 42-16,-21-21 0,21 0 0,0 0 15,0 1-15,0-1 0,0 0 0,0 0 16,0 0-16,0 0 0,21-21 0,0 22 16,0-22-16,0 0 0,1 0 15,20 0-15,-21 0 0,0 0 0,0 0 16,22 0-16,-22 0 0,0-22 0,0 22 15,22-21-15,-22 0 0,0 0 0,-21 0 16,21 0-16,0-1 16,0 1-16,-21 0 0,0 0 0,0 0 15,22 0-15,-22-1 0,0 1 0,21 0 16,-21 42 15,0 0-31,-21 22 16,21-22-16,0 0 0,-22 21 0,22-20 15,0 20-15,0-21 0,0 21 0,0 1 16,-21 20-16,21-20 0,-21 20 16,21 1-16,0 20 0,0-20 0,-21 20 15,0-20-15,0 21 0,-1-22 0,22 22 16,-21-22-16,0 22 0,21-22 16,0 1-16,-21-22 0,21 22 0,0-22 15,-21 0-15,21-20 0,0-1 0,0 0 16,0 0-16,0-42 31,0 0-31,0 0 16,0-1-16,0 1 0,0 0 0,0 0 15,21-21-15,-21 20 0,21-20 0,-21 0 16,0-22-16,21 22 0,-21 0 0,21-22 16</inkml:trace>
  <inkml:trace contextRef="#ctx0" brushRef="#br0" timeOffset="19267.99">12658 4487 0,'0'0'16,"0"-63"-16,-22 42 15,22 0-15,0-1 0,0 1 0,0 0 16,0 0-16,22 21 0,-1 0 16,0 0-16,0 0 0,0 0 15,0 21-15,1-21 0,-1 21 0,0 0 16,-21 1-16,21 20 0,-21-21 0,0 0 15,0 0-15,0 22 0,0-22 0,0 0 16,-21 0-16,0 0 0,21 1 16,-21-1-16,-1 0 0,1 0 15,0-21-15,0 21 0,0-21 0,0 0 16,-1 0-16,22-21 47,22 21-47,-1-21 0,-21 0 15,21 0-15,0-1 0</inkml:trace>
  <inkml:trace contextRef="#ctx0" brushRef="#br0" timeOffset="19564.5">13356 3768 0,'0'0'0,"0"-21"0,0-1 15,-21 22 1,0 22-16,21-1 0,0 0 16,-21 0-16,-1 21 0,22 1 0,0-1 15,0 22-15,-21-22 0,21 0 16,-21 22-16,21-22 0,0 22 0,0-22 16,0 0-16,0 1 0,0-1 0,0 0 15,0-21-15,0 22 0,0-22 16,0 0-16,0 0 0,0 0 15,21-21 17,0 0-32,1 0 0,-22-21 0,21 0 15,21 0-15,-21 21 0</inkml:trace>
  <inkml:trace contextRef="#ctx0" brushRef="#br0" timeOffset="19960.27">13695 4360 0,'0'-21'15,"0"0"-15,0 0 16,0 0-16,-21 21 31,-1 0-31,1 0 0,0 0 16,0 21-16,0 0 0,0 0 0,21 0 16,-22 1-16,22-1 0,-21 0 15,21 0-15,0 0 0,0 0 16,0 1-16,21-1 0,1-21 15,-1 21-15,0-21 0,0 0 16,0 0-16,0 21 0,22-21 16,-22 0-16,0 0 0,-21 21 0,21-21 15,0 0-15,-21 21 0,22 1 0,-22-1 16,0 0 0,-22 0-16,1-21 15,0 0-15,-21 21 0,21-21 16,-1 0-16,1 0 0,0 21 0,0-21 15,0 0-15,0 0 0,-1 0 0,1 0 16,21-21 15,0 0-31,0 0 16,0 0-16,0 0 0</inkml:trace>
  <inkml:trace contextRef="#ctx0" brushRef="#br0" timeOffset="20176.14">13060 4128 0,'0'-22'15,"21"1"1,0 21-16,21 0 0,1-21 16,-1 21-16,0-21 0,22 21 0,-22 0 15,1-21-15,-1 21 0,0 0 16,1 0-16,-22 0 0,21-21 0,-21 21 15,0 0-15,1 0 16</inkml:trace>
  <inkml:trace contextRef="#ctx0" brushRef="#br0" timeOffset="21504.39">15261 4212 0,'0'-21'0,"0"42"0,0-63 0,21 21 15,-21-22-15,0 22 0,0 0 0,0 0 16,0 0-16,21 0 0,-21-1 0,0 44 31,0 20-15,-21-21-16,21 21 0,-21 1 16,0-1-16,21 0 0,-21 1 0,0-1 15,-1 0-15,22 1 0,0-1 16,-21 0-16,21 1 0,-21-22 0,21 21 15,0-21-15,0 1 0,0-1 0,0 0 16,21 0-16,0-21 0,1 0 16,20 0-16,-21 0 15,0 0-15,22 0 0,-22-21 0,21 0 16,-21 0-16,22-1 0,-1-20 0,-21 21 16,21 0-16,-20-22 0,20 1 0,-21 0 15,0-1-15,0 1 0,1 0 16,-1-1-16,0-20 0,-21 21 0,0 20 15,0-20-15,0 21 0,0 0 0,0 0 16,0 42 0,0 0-16,0 21 15,0 1-15,-21-22 0,0 21 0,21 0 16,0 1-16,-22 20 16,1-20-16,21-1 0,0-21 0,0 21 15,0 1-15,0-22 0,0 21 0,21-21 16,-21 1-16,43-1 0,-22-21 0,0 21 15,21-21-15,-20 0 0,20 0 16,0 0-16,1 0 0,-1-21 0,21 0 16,-20 21-16,-1-22 0,0 1 0,22-21 15,-22 21-15,1 0 0,-1-1 0,-21-20 16,21 21-16,-20-21 0,-1 20 16,-21-20-16,0 21 0,0 0 0,0 0 15,-21 21-15,-1 0 16,1 0-16,0 0 0,-21 21 15,21 0-15,-1 0 0,1 0 16,0 0-16,21 22 0,0-22 0,0 0 16,0 21-16,0-20 0,21-1 0,0 0 15,1 0-15,-1 0 0,0 0 0,0 1 16,-21-1-16,21 0 16,-21 0-16,-21-21 15,0 0 1,0 0-16,0 0 0,-1-21 15,1 21-15,21-21 0,-21 0 16,0 21-16,0-22 0,0 22 16,-1 0-16,1 0 0,0 0 15,21 22 1,0-1 0,21 0-16,0 0 0,1-21 15,-1 21-15,0-21 0,21 21 0,-21-21 16,22 0-16,-22 0 0,21 0 0,1 0 15,-1 0-15,21 0 0,-20 0 16,-1 0-16,22-21 0,-22 0 0,0 0 16,1 21-16,-1-21 0,0 0 0,1-1 15,-22-20-15,0 21 0,21 0 16,-21 0-16,-21-22 0,22 22 0,-22-21 16,0 21-16,0-1 0,0 1 15,0 0-15,-22 21 16,1 0-16,0 0 0,0 0 0,0 21 15,0-21-15,-22 43 0,22-22 16,0 0-16,0 0 0,21 21 0,0-20 16,-21 20-16,21-21 0,0 0 0,0 22 15,0-22-15,0 0 0,21 0 0,0 0 16,0 0-16,0-21 0,0 22 16,22-22-16,-1 0 0,0 0 0,1 0 15,20 0-15,-20 0 0,20 0 0,1-22 16,-1 1-16,1 21 0</inkml:trace>
  <inkml:trace contextRef="#ctx0" brushRef="#br0" timeOffset="21980.35">17886 4551 0,'-21'21'0,"42"-42"0,0-21 0,0 20 0,-21 1 15,0-21-15,0 21 0,0 0 0,0-22 16,0 22-16,-21 0 16,0 0-16,0 21 0,-1 0 0,1 0 15,-21 0-15,21 0 0,-22 21 0,22 0 16,-21 0-16,21 0 0,0 1 15,-1 20-15,-20-21 0,42 0 16,0 22-16,-21-22 0,21 0 0,0 21 0,0-21 16,0 1-16,21-1 0,-21 0 15,21 0-15,0 0 0,1-21 16,-1 0-16,21 0 0,-21 0 0,0 0 16,1 0-16,-1 0 0,21 0 0,-21-21 15,0 0-15,1 0 0,-1 0 0,0-1 16,0-20-16,0 21 0,-21-21 15,21-1-15,1-20 0,-1 20 0,-21-20 16,21-1-16,0 1 0,0-22 0,-21 22 16,0-1-16,21 22 0,-21-22 0,22 22 15,-22 0-15,0 21 0,0-22 16,0 22-16,-22 21 16,1 21-16,0 0 15,0 1-15,21 20 0,-21 0 0,21 1 16,-21 20-16,21 1 0,0-1 15,0 1-15,0-1 0,0 1 0,0-22 16,0 21-16,0-20 0,21-1 0,0 0 16,0 1-16,0-1 0,0-21 15,1 0-15,-1 1 0,0-1 0,0 0 16,0-21-16,0 0 0,1 0 0,-1 0 16,0 0-16,21-21 0,-21 0 15,22-1-15</inkml:trace>
  <inkml:trace contextRef="#ctx0" brushRef="#br0" timeOffset="23960.4">19939 4043 0,'42'0'16,"-84"0"-16,105-21 0,-20 21 0,-22-21 0,21-1 15,-21 1-15,22 0 0,-1 0 16,-21 0-16,22 0 0,-22-22 0,0 22 16,0 0-16,0-21 0,-21 20 0,0 1 15,0 0-15,0 0 0,-21 21 0,0-21 16,0 21-16,-22 0 16,22 0-16,-21 0 0,0 0 0,-1 21 0,1-21 15,0 21-15,-1 0 0,1 0 16,21 22-16,-22-22 0,22 0 15,0 21-15,21 1 0,0-22 0,0 21 16,0 1-16,0-1 0,21 0 0,0 1 16,1-1-16,20-21 0,-21 21 15,0 1-15,22-1 0,-22-21 0,21 22 16,-21-22-16,0 0 0,1 0 0,-1 0 16,0 0-16,-21 1 0,0-1 15,0 0-15,-21-21 0,0 0 16,-1 0-16,1 0 0,0 0 15,-21 0-15,-1 0 0,22 0 0,-21 0 16,0 0-16,-1-21 0,22 0 0,-21-1 16,-1 1-16,22 0 0,-21 0 0,21-21 15,0 20-15,-1 1 0,1 21 16,21-21-16,0 0 0,-21 21 16,21 21-1,21 0-15,-21 0 16,21 1-16,1-1 0,-1 0 0,0 0 15,0 0-15,0 0 0,22 1 0,-22-1 16,0 0-16,21-21 0,-21 21 16,22-21-16,-1 0 0,0 21 15,1-21-15,-1 0 0,0 0 0,1 0 16,-1 0-16,22-21 0,-22 21 0,0-21 16,1 0-16,-1 0 0,0-1 0,1 1 15,-22 0-15,0-21 0,0 21 16,0-22-16,0 22 0,-21-21 0,0-1 15,0 22-15,0-21 0,0 21 0,0-22 16,0 22-16,-21 21 0,0-21 16,0 21-16,0 0 0,0 0 0,-1 21 15,1 0-15,-21 1 0,21-1 0,0 21 16,-1-21-16,1 22 0,0-1 16,21 0-16,0-21 0,0 22 15,0-22-15,0 21 0,0-21 0,0 1 16,21-1-16,22 0 0,-22 0 0,0 0 15,21-21-15,-21 0 0,22 0 0,-1 0 16,0 0-16,1 0 0,-1 0 0,-21-21 16,22 21-16,-1-21 0,-21 0 15,21 0-15,-20-22 0,20 22 0,-21-21 16,21-1-16,-20 1 0,-1-21 0,21 20 16,-21-20-16,0-1 0,1 1 15,-22-1-15,0 1 0,21 20 0,-21-20 16,0 21-16,0-1 0,0 1 15,0 21-15,0 0 0,0-1 0,0 1 16,-21 21-16,-1 0 16,22 21-16,-21 1 0,0 20 15,21-21-15,0 21 0,0 1 0,-21-1 16,0 0-16,21 22 0,-21-1 16,21-20-16,0 20 0,0-20 0,0 20 15,0-21-15,0 1 0,0-1 0,0 0 16,21 1-16,0-22 0,0 0 15,0 0-15,0 0 0,1 1 0,20-22 16,0 0-16,-21 0 0,22 0 16,-1 0-16,-21 0 0,22-22 0,-1 1 15,-21 0-15,0 0 0,22 0 0,-43 0 16,21-1-16,0 1 0,-21-21 16,21 21-16,-21-22 0,0 22 0,0 0 15,0-21-15,0 21 0,-21 21 16,0 0-16,0 0 15,-1 0-15,1 21 0,0 0 0,0 0 16,21 0-16,-21 22 0,21-22 0,-21 0 16,21 21-16,0-21 0,0 1 0,0-1 15,21 0-15,0 0 16,0 0-16,0 0 0,0-21 0,1 0 16,-1 22-16,21-22 0,-21 0 0,22 0 0,-22 0 15,21 0-15,-21-22 0,0 22 16,1-21-16,-1 0 0,0 0 15,0 0-15,0 0 0,0-1 0,1 1 16,-22-21-16,0 21 0,21 0 0,-21-1 16,0 1-16,0 0 0,0 42 31,0 0-31,0 1 16,-21-1-16,21 0 0,-22 0 0,22 0 15,0 0-15,0 1 16,-21-1-16,21 0 0,0 0 0,0 0 15,0 0-15,0-42 47,0 0-47,21 0 16,1 0-16,-22 0 0,21-22 0,0 22 16,0-21-16,0 21 0,0-1 0,-21 1 15,22 0-15,-1 0 0,-21 0 16,21 21-16,-21 21 15,21 0-15,-21 0 0,0 0 16,0 1-16,0-1 16,0 0-16,0 21 0,0-21 0,0 1 15,0-1-15,21 0 0,0 0 0,1 0 16,-1 0-16,0-21 0,0 0 16,0 0-16,0 0 0,1 0 15,-1 0-15,0 0 0,-21-21 0,21 21 16,0-21-16,0 0 0,1 0 0,-1 0 15,0-1-15,0 1 0,-21-21 0,21 21 16,0-22-16,1 22 0,-22 0 16,0 0-16,0 0 0,0 0 0,21 21 15,-21 21 1,0 0-16,0 0 16,-21 0-16,21 0 0,0 22 15,0-22-15,0 0 0,0 0 0,0 0 16,0 1-16,0-1 0,0 0 0,0 0 15,21-21-15,0 21 0,0-21 32,-21-21-17,0 0-15,21 0 0,-21 0 16,0-1-16,0-20 0,0 21 0</inkml:trace>
  <inkml:trace contextRef="#ctx0" brushRef="#br0" timeOffset="24140.29">22627 3916 0,'-21'-21'0,"42"42"0,-63-42 0,21 21 0,-1-21 16,1 21-16,0 0 0,0 0 0,0 0 31,42 0 0,0 21-31,0-21 16,0 21-16,1 0 15,-1-21-15</inkml:trace>
  <inkml:trace contextRef="#ctx0" brushRef="#br0" timeOffset="25183.7">22902 4064 0,'0'0'0,"0"21"47,0 0-47,0 1 16,0-1-16,0 0 0,0 0 0,0 0 15,0 0-15,0 1 0,0-1 0,0 0 16,0 0-16,21 0 0,-21 0 16,22-21-16,-22 22 0,21-1 15,0-21-15,0 0 0,0 0 0,0 0 16,1 0-16,-1 0 0,0 0 15,0 0-15,-21-21 0,21 21 0,0-22 16,-21 1-16,22 0 0,-22 0 16,21-21-16,0 20 0,-21 1 0,0-21 15,0 21-15,0 0 0,0-1 0,21 1 16,-21 0-16,0 0 0,0 42 31,0 0-31,-21 0 16,21 1-16,0 20 0,-21-21 15,21 0-15,0 0 0,0 1 0,0-1 16,0 0-16,0 0 0,21 0 0,0-21 16,0 21-16,0-21 0,1 0 15,-1 0-15,0 0 0,0 0 16,0 0-16,0 0 0,1-21 16,-1 0-16,-21 0 0,21 0 0,0 0 15,0-1-15,-21 1 0,21 0 0,1-21 16,-1 21-16,0-1 0,-21 1 15,0 0-15,21 21 0,-21 21 32,0 0-32,0 1 15,0-1-15,-21 0 0,21 0 0,0 21 16,-21-20-16,21-1 0,-21 21 0,21-21 16,-22 0-16,22 1 0,0-1 0,0 0 15,0 0-15,-21-21 0,21 21 16,-21-21-1,21-21 1,0 0-16,0 0 16,0 0-16,0-22 0,0 22 15,0 0-15,21-21 0,0-1 0,1 22 16,-1-21-16,0 21 0,21-22 16,-21 22-16,1 0 0,20 21 0,-21 0 15,21 0-15,-20 0 0,-1 0 16,21 0-16,-21 21 0,0 21 0,1-20 15,-22-1-15,0 21 0,0-21 0,0 22 16,0-22-16,0 21 0,0-21 16,0 0-16,0 1 0,-22-1 0,22 0 15,-21 0-15,0-21 0,0 0 0,21 21 16,-21-21-16,0 0 16,21-21-16,0 0 15,0 0-15,0 0 0,0-1 16,21 1-16,0-21 0,0 21 15,0-22-15,22 1 0,-22 0 0,21 21 16,-21-22-16,22 22 0,-22 0 16,21 0-16,0 21 0,-20 0 0,20 0 15,-21 21-15,0 0 0,0 0 0,1 0 16,-22 1-16,0 20 0,0-21 0,0 21 16,0-20-16,0 20 0,0-21 15,0 0-15,0 22 0,0-22 0,-22 0 16,22 0-16,-21-21 0,21 21 15,-21-21 1,0 0 0,21-21-1</inkml:trace>
  <inkml:trace contextRef="#ctx0" brushRef="#br0" timeOffset="44260.47">4085 6075 0,'-21'0'0,"0"0"31,0 0-15,-1 0-16,1 0 31,0 0-31,21-21 0,0 0 16,0-1-16,0 1 15,0 0-15,0 0 16,21 0-16,0 21 0,-21-21 16,22 21-16,-1 0 0,0 0 15,-21-22-15,21 22 0,0 0 0,0 0 16,1 0-16,-1 22 0,-21-1 16,21-21-16,0 21 0,0 0 15,-21 0-15,21 22 0,-21-22 0,22 21 16,-22-21-16,0 22 0,0-1 15,0 0-15,0 1 0,0-1 0,0 0 16,0 22-16,0-22 0,-22 0 0,1 1 16,0-1-16,0 0 0,0 1 15,0-22-15,-1 21 0,1-21 0,0 1 16,0-1-16,0 0 0,0-21 16,-22 0-16,22 21 0,0-21 0,-21 0 15,20 0-15,-20 0 0,21-21 16,-21 0-16,20 21 0,-20-21 0,21-22 15,0 22-15,0 0 0,-1-21 16,22-1-16,-21 1 0,21 21 16,0-22-16,0 1 0,0 21 0,0-21 15,21 20-15,1 1 0,-1 0 0,0 21 16,21-21-16,-21 21 0,1 0 16,-1 0-16,21 0 0,-21 0 0,0 21 15,1 0-15,-1 0 0,0 1 16,0 20-16,0-21 0,-21 21 0,21-20 15,1 20-15,-22-21 0,21 21 0,-21-20 16,0 20-16,0-21 0,21 0 16,-21 0-16,0 1 0,21-1 0,-21 0 15,0 0-15,0 0 16,21-21 0,0 0-16,1 0 15,-1 0-15,0-21 16,0 0-16,-21 0 0,42 0 15</inkml:trace>
  <inkml:trace contextRef="#ctx0" brushRef="#br0" timeOffset="44552.3">4551 6541 0,'21'0'0,"-21"21"15,21-21 1,0 0-16,0 0 0,1 0 15,-1 0-15,0 0 0,21 0 16,-21-21-16,1 21 0,-1-22 0,0 22 16,-21-21-16,0 0 15,0 0-15,-21 21 16,0 0-16,-1 0 0,1 0 0,0 0 16,0 0-16,0 0 0,0 21 15,-1 0-15,22 0 16,-21-21-16,21 22 0,0-1 15,21-21 1,1 0-16,-1 0 16,0 0-16,21-21 0</inkml:trace>
  <inkml:trace contextRef="#ctx0" brushRef="#br0" timeOffset="46804.27">6350 5821 0,'0'0'0,"-21"0"15,0 0-15,-1 0 0,1 21 16,0 0-16,0-21 16,21 21-16,0 1 0,0-1 15,-21-21-15,21 21 16,21-21-16,0 0 16,0 0-16,0 0 0,22-21 0,-1 0 15,0 21-15,1-22 0,20 1 16,-20 0-16,-1 0 0,0 0 15,1 0-15,-1-22 0,-21 22 0,0 0 16,-21 0-16,0 0 0,0-1 16,0 1-16,-21 0 0,-21 21 0,21-21 15,-22 21-15,1 0 0,0 0 16,-1 0-16,1 0 0,0 21 0,-1 0 16,1 0-16,0 22 0,20-22 15,1 21-15,0 1 0,0-1 0,0 0 16,21 1-16,0-1 0,0 0 0,0-21 15,0 22-15,0-22 0,0 21 16,21-21-16,0 1 0,0-1 16,0-21-16,22 21 0,-22-21 0,21 0 15,22 0-15,-22 0 0,0 0 16,1 0-16,20 0 0,-42-21 0,22 21 16,-22 0-16,0-21 0,-21-1 15,-21 22-15,0 0 16,-22 0-16,1 0 0,0 0 0,-22 0 15,22 0-15,-22 22 0,22-1 16,0 0-16,-1 0 0,22 0 0,-21 0 16,21 22-16,0-1 0,21-21 0,0 22 15,0-1-15,0-21 0,0 21 16,0-20-16,0-1 0,0 21 16,21-21-16,0-21 0,0 21 0,0 1 15,22-22-15,-1 0 0,-21 0 16,21 0-16,1 0 0,-1 0 0,0-22 15,1 1-15,-1 0 0,0 0 16,-20 0-16,20 0 0,-21-1 0,0 1 16,0-21-16,1 21 0,-1-22 0,21 1 15,-21 21-15,0-21 0,1 20 16,-1-20-16,21 21 0,-21 0 0,0 0 16,22-1-16,-22 22 0,0 0 15,21 0-15,-20 0 0,-1 0 0,0 0 16,0 0-16,-21 22 0,0-1 15,21 0-15,-21 21 0,0-21 0,0 1 16,0 20-16,0 0 0,0-21 16,-21 22-16,21-1 0,-21-21 0,21 22 15,-21-22-15,21 0 0,-21 0 0,21 0 16,-22-21-16,22 21 16,0-42-1,0 0-15,0 0 0,0 0 0,22 0 16,-1-22-16,-21 1 0,21 21 15,0-22-15,0 1 0,-21 0 0,21 21 16,1-22-16,-22 22 0,0-21 0,21 21 16,-21-1-16,21 22 0,-21-21 15,0 42 1,0 1 0,0-1-16,0 21 0,0-21 15,0 0-15,0 22 0,0-22 16,0 21-16,0-21 0,0 22 0,0-22 15,0 21-15,0-21 0,21 1 16,0-1-16,0 0 0,1-21 0,20 0 16,-21 0-16,21 0 0,-20 0 0,20 0 15,-21 0-15,21 0 0,1-21 16,-1 0-16,-21-1 0,22 1 0,-22-21 16,21 21-16,-21-22 0,0 22 15,1-21-15,-1 21 0,0-22 16,0 22-16,0 0 0,0 0 0,-21-21 15,22 20-15,-1 1 0,0 21 16,0 0 0,-21 21-1,0 1-15,0-1 0,0 0 16,21-21-16,0 21 16,1-21 15,-22-21-31,0 0 15,0 0-15,0-1 16,0 1-16,0 0 16,0 0-16,-22 21 15,22-21-15,-21 21 16,0 0-16,0 0 0,0 0 16,0 21-16,-1 0 0,1 0 15,0 22-15,0-22 16,21 0-16,-21 0 0,21 21 0,-21-20 15,21 20-15,0 0 0,0-21 0,0 22 16,0-22-16,0 0 0,21 21 16,0-20-16,0-1 0,0-21 15,0 21-15,22 0 0,-22-21 0,21 0 16,1 0-16,-22 0 0,21 0 0,0 0 16,1-21-16,-22 0 0,21 0 15,-21-1-15,22 1 0,-22 0 0,0-21 16,0 21-16,0-1 0,1-20 0,-22 21 15,0 0-15,0 0 0,0-22 16,0 22-16,0 0 0,0 0 0,0 0 16,-22 21-16,1 0 0,0 0 15,0 0-15,0 21 16,21 0-16,0 0 16,-21 0-16,21 0 0,-22 1 0,22 20 15,0-21-15,0 21 0,0-20 0,0 20 16,0-21-16,0 0 0,22 0 15,-1 1-15,0-1 0,0 0 0,21 0 16,-20-21-16,20 0 0,-21 0 0,21 0 16,1 0-16,-1 0 0,0 0 15,1 0-15,-1-21 0,0 0 0,-20 0 16,20-1-16,-21 1 0,0 0 16,0-21-16,1 21 0,-1-1 0,0-20 15,-21 21-15,0 0 0,0 0 0,0-1 16,0 1-16,0 0 0,0 0 15,0 42 17,0 0-32,0 0 15,21 22-15,-21-22 0,0 21 0,0 22 16,0-22-16,0 22 0,0-1 0,0 1 16,0-1-16,0 1 0,0 20 15,0 1-15,0 0 0,0-1 0,0 22 16,0-21-16,0 21 0,0-22 0,0 1 15,0 21-15,-21-22 0,21 1 0,0 0 16,-21-1-16,21-20 0,0-1 16,0 1-16,-21-22 0,-1 1 15,22-22-15,-21 21 0,21-21 0,-21 0 16,0-21 0,21-21-16,0 0 0,0-21 15,0 21-15,0-1 0,21 1 16,0-21-16,0 0 0,-21-1 15,22 1-15,-22 0 0,0-1 0,21-20 16,-21 20-16,21-20 0,-21-1 0,0 1 16,0-22-16,0 22 0,0-22 0</inkml:trace>
  <inkml:trace contextRef="#ctx0" brushRef="#br0" timeOffset="47112.62">9038 6477 0,'0'-42'0,"0"84"0,0-127 0,-21 43 15,21 21-15,0-21 0,0 20 0,0 1 16,21 0-16,0-21 0,0 21 16,1 21-16,-1-22 0,0 1 0,21 21 15,-21 0-15,22 0 0,-22 0 0,0 0 16,21 0-16,-20 21 0,-1-21 16,-21 43-16,0-22 0,0 0 15,0 0-15,0 22 0,-21-1 0,-1-21 0,1 21 16,0 1-16,0-1 0,-21-21 15,20 22-15,-20-22 0,21 0 16,-21 0-16,20 0 0,1 0 0,0 1 16,0-22-16,0 0 0,21 21 0,21-21 31,0 0-15,0-21-16,0-1 0,1 1 0,-1 0 15,0 0-15,0 0 0</inkml:trace>
  <inkml:trace contextRef="#ctx0" brushRef="#br0" timeOffset="48439.98">9969 5588 0,'0'-21'15,"0"42"-15,-21-63 0,21 21 0,-21 21 0,0 0 16,21-22-16,-21 22 0,0 0 15,21 22-15,-22-1 0,1 0 16,21 21-16,0-21 0,-21 43 0,21-22 16,-21 1-16,21 20 0,-21-21 15,21 22-15,0-22 0,0 22 0,0-22 16,0 22-16,0-22 0,0 0 0,0 1 16,0-1-16,21 0 0,-21-21 15,21 1-15,0-1 0,22 0 16,-22 0-16,0-21 0,21 0 0,-21 0 15,22 0-15,-22 0 0,21-21 0,-21 0 16,22 0-16,-22-1 0,21-20 16,-21 21-16,1-21 0,20 20 0,-21 1 15,0-21-15,0 21 0,-21-22 0,22 22 16,-22 0-16,0 0 0,0 42 31,0 21-15,0-20-16,-22-1 0,22 0 0,0 21 15,-21-21-15,21 22 0,0-22 16,0 21-16,0 1 0,0-22 16,21 0-16,1 21 0,-1-21 0,0 1 15,0-22-15,0 21 0,0-21 0,1 0 16,-1 0-16,0 0 0,0 0 16,21 0-16,-20 0 0,-1-21 0,21-1 15,-21 1-15,0 0 0,1 0 0,-1 0 16,0-22-16,0 22 0,-21 0 0,21-21 15,0 21-15,-21-1 0,0 1 16,0 0-16,22 0 0,-22 42 31,0 0-31,-22-21 16,22 21-16,0 22 0,0-22 16,0 0-16,0 21 0,0-20 0,0-1 15,0 0-15,0 21 0,0-21 0,0 1 16,0-1-16,22-21 0,-1 21 0,0 0 15,0-21-15,0 0 0,0 0 16,1 0-16,-1 0 0,0 0 0,21-21 16,-21 21-16,1-21 0,-1 0 0,0-1 15,0 1-15,0 0 0,0-21 0,-21 21 16,22-1-16,-22-20 16,0 21-16,0-21 0,0 20 0,0 1 15,-22-21-15,1 21 0,0 0 0,0-1 16,-21 22-16,20-21 0,-20 21 0,21 0 15,-21 0-15,20 0 0,-20 0 16,21 0-16,0 21 0,0-21 0,-1 22 16,22-1-16,22 0 15,-1-21-15,0 0 0,0 0 16,21 0-16,1 0 0,-1 0 16,0 0-16,1 0 0,-1-21 0,0 21 15,1-21-15,-1 21 0,0 0 16,1-22-16,-1 22 0,-21 0 0,0-21 15,1 21-15,-1 0 0,0 0 16,0 0-16,0 0 0,-21 21 0,21-21 16,-21 22-16,0-1 0,0 0 0,0 0 15,0 0-15,22 0 0,-22 1 16,0 20-16,0-21 0,0 0 0,0 22 16,0-22-16,0 0 0,0 0 0,0 21 15,0-20-15,0-1 0,0 0 16,0 0-16,0 0 15,0-42 17,0 0-32,0 0 0,0 0 15,0-1-15,0-20 0,0 21 0,0-21 16,0-1-16,0 1 0,21 0 16,0 20-16,0-20 0,0 0 0,0-1 15,1 22-15,-1-21 0,21 21 0,-21 0 16,0-1-16,22 1 0,-22 21 15,0 0-15,0 0 0,0 0 0,1 21 16,-1-21-16,0 22 0,0-1 0,-21 21 16,0-21-16,0 22 0,0-22 0,0 21 15,0-21-15,0 22 0,0-22 16,0 21-16,0-21 0,0 22 0,0-22 16,0 0-16,0 0 0,0 0 0,0 0 15,0 1-15,0-1 16,-21-42 15,21-1-31,-21 1 16,21 0-16,0 0 0,-21 0 0,-1 0 15,1-22-15,0 1 0</inkml:trace>
  <inkml:trace contextRef="#ctx0" brushRef="#br0" timeOffset="48683.84">11409 5588 0,'0'0'0,"-21"-21"0,-22 21 15,22-21-15,0 21 16,0 0-16,0 0 78,-1 0-62,1 0-16,0 0 0,0 0 15,0 0-15</inkml:trace>
  <inkml:trace contextRef="#ctx0" brushRef="#br0" timeOffset="48964.64">9673 5884 0,'-63'22'16,"126"-44"-16,-169 44 0,85-1 0,0-21 0,0 0 15,42 0 17,0 0-32,21 0 0,1 0 0,-1 0 15,0 0-15,1 0 0,20-21 0,-20 21 16,20 0-16,1 0 0,-22-22 15,0 22-15,1 0 0,-1 0 0,0 0 16,1 0-16,-22 0 0,0 0 0,0-21 16,0 21-1,0 0-15,-21-21 16,0 0 0</inkml:trace>
  <inkml:trace contextRef="#ctx0" brushRef="#br0" timeOffset="49950.07">13060 6244 0,'0'0'15,"-43"21"-15,22-21 16,0 0-16,0 22 0,0-22 0,0 21 16,-1-21-16,1 0 0,0 0 15,0 21-15,0-21 16,21 21 0,21-21-1,0 0 1,0-21-16,22 0 0,-1 21 0,21-21 0,1-1 15,-1 1-15,22 0 16,-21 0-16,20 0 0,22 0 0,-21-1 16,21 1-16,-1-21 0,1 21 0,0-22 15,0 22-15,0 0 0,0-21 16,-22 21-16,1-1 0,0 22 0,-22-21 16,-21 0-16,1 21 0,-1-21 0,-21 0 15,0 21-15,-21-21 0,0-1 16,-21 22-1,0-21-15,0 21 0,0 0 0,-22 0 16,22-21-16,-21 21 0,21 0 16,-22 0-16,22 0 0,-21 0 0,21 0 15,0 0-15,-1 0 0,1 21 16,0-21-16,21 21 16,42-21-16,-20 0 15,-1 0-15,21 0 0,-21 0 16,22 0-16,-22-21 0,21 21 0,0-21 15,-20 21-15,20 0 0,-21-21 0,0 0 16,0 21-16,1 0 0,-1 0 16,-21 21 15,0 0-31,0 21 0,-21-20 0,-1-1 16,22 0-16,-21 0 0,21 0 15,0 22-15,-21-22 0,21 0 16,0 0-16,-21-21 0,21 21 0,0 0 15,0 1-15,0-1 0,0 0 16,0 0 0,0 0-16,0 0 15,-21-21-15</inkml:trace>
  <inkml:trace contextRef="#ctx0" brushRef="#br0" timeOffset="50552.21">13208 6710 0,'0'0'0,"-21"21"0,-22-21 0,22 0 15,0 0-15,0 0 0,42 0 31,21 0-31,-20 0 0,41 0 16,-21 0-16,22 0 0,-1 21 0,1-21 16,-1 21-16,22 1 15,0-22-15,-1 21 0,1 0 0,0-21 16,-1 21-16,1 0 0,21 0 0,-21-21 16,-22 22-16,22-1 0,-22-21 0,22 21 15,-22-21-15,-20 0 0,20 0 0,-20 0 16,20 0-16,-42 0 0,22 0 15,-22 0-15,0 0 0,0 0 0,0 0 16,-21-21 0,-21 21-16,21-21 0,-21 21 15,0-22-15,0 1 0,-1 21 0,1-21 16,-21 21-16,21-21 0,0 21 16,-1 0-1,44 0 16,-1 0-31,0 0 0,0 0 0,0 0 16,0 21-16,22-21 0,-22 21 0,0-21 16,21 0-16,-20 21 0,-1 1 15,0-22-15,0 21 0,-21 0 16,0 0-16,0 0 0,0 0 16,-21 1-16,0-1 0,0 0 15,-1 0-15,-20 0 0,21-21 16,0 21-16,-22 1 0,22-1 0,0-21 0,-21 21 15,21-21-15,-1 21 16,22-42 0,0 0-16</inkml:trace>
  <inkml:trace contextRef="#ctx0" brushRef="#br0" timeOffset="50990.47">15642 5355 0,'0'-21'0,"21"21"15,0 0 1,1-21-16,-1 21 0,21 0 15,-21 0-15,22-21 0,-22 21 0,21 0 16,22-21-16,-22 21 0,0 0 16,1 0-16,-1 0 0,0 0 0,-21 0 15,1 0-15,-1 0 0,0 0 0,0 0 16,-42 0 15,0 0-31,0 0 0,-22 0 0</inkml:trace>
  <inkml:trace contextRef="#ctx0" brushRef="#br0" timeOffset="51312.3">15960 5355 0,'0'0'0,"0"21"0,0 1 15,0-1-15,0 0 16,0 0-16,0 0 0,0 0 16,0 1-16,0-1 0,0 0 15,0 0-15,0 21 0,0-20 0,0-1 16,21 21-16,-21-21 0,0 0 0,0 1 15,0-1-15,0 0 0,0 0 0,0 0 16,0 0-16,0 1 0,-21-1 16,-1-21-16,1 21 0,0 0 15,0-21-15,-21 0 0,20 0 0,1 0 16,-21 21-16,21-21 0,-22 0 0,22 0 16,0 0-16,-21 0 0,21 0 0,-1 0 15,1 0-15,21-21 16,-21 21-16,21-21 15,21 0 1,0 21-16,1 0 0,-1 0 0,21-21 16,-21 21-16,22 0 0,-22-22 15,21 1-15</inkml:trace>
  <inkml:trace contextRef="#ctx0" brushRef="#br0" timeOffset="52532.16">16510 5757 0,'0'-21'16,"-21"21"-16,0 0 0,-1 0 0,1 0 15,0 0-15,0 0 0,0 0 16,0 21-16,-1 1 0,1-1 16,21 0-16,-21 0 0,21 0 15,0 0-15,0 1 0,0-1 16,0 0-16,0 0 15,21 0-15,0-21 16,1 0-16,-1 0 0,0 0 16,0 0-16,0-21 0,0 0 15,1 0-15,-22 0 16,21-1-16,-21 1 0,0 0 0,21 0 16,-21 0-16,21 0 0,-21-1 0,0 1 15,0 0-15,21 0 0,0 21 16,-21-21-16,22 42 15,-22 0 1,0 0-16,0 0 0,0 1 16,0-1-16,21 0 0,-21 0 15,0 0-15,0 0 0,21-21 16,-21 22-16,21-1 0,0-21 0,0 21 16,1-21-16,-1 0 0,0 21 15,0-21-15,0 0 0,0 0 0,1 0 16,-1-21-16,0 21 15,-21-21-15,21 0 0,0-1 16,-21 1-16,21 0 0,-21 0 0,0-21 16,22 20-16,-22 1 0,21 0 0,-21 0 15,0 0-15,0 0 0,0 42 32,0 0-17,0 0-15,0 0 0,0 0 0,0 1 16,0-1-16,0 0 0,0 0 15,0 0-15,0 0 0,0 1 0,0-1 16,21 0-16,0 0 0,0-21 0,-21 21 16,21-21-16,1 0 0,-1 0 0,0 0 15,0 0-15,0 0 0,0 0 16,1 0-16,20 0 0,-21-21 0,0 21 16,0-21-16,1 0 0,-1 0 0,-21-1 15,21 1-15,-21 0 0,21 0 16,-21-21-16,0 20 0,21 1 0,-21 0 15,0 0-15,0 0 16,21 21 15,1 0-31,-1 0 16,21 0-16,-21 21 0,22-21 0,-22 0 16,21 0-16,0 0 0,-20 0 0,20 0 15,0 0-15,-21 0 0,22 0 0,-22 0 16,0 0-16,0 0 0,0 0 15,-42 0 17,0 0-32,0 0 0,0 0 0,0 0 15,-1 0-15,-20 21 16,21 0-16,0 0 0,0-21 0,-22 22 16,22-1-16,0 0 0,0 0 0,21 0 15,0 0-15,-21 1 0,21-1 0,0 0 16,0 0-16,0 0 15,21-21-15,-21 21 0,21-21 16,0 0-16,0 0 0,0 0 0,1 0 16,-1 0-16,0-21 0,0 21 0,0-21 15,0 0-15,1 0 0,-1 21 0,-21-21 16,0-1-16,21 1 0,-21 0 16,21-21-16,-21 21 0,0-1 0,0 1 15,0 0-15,0 0 16,0 42-1,0 0 1,0 0-16,-21 1 0,21 20 0,0-21 16,0 0-16,0 0 0,0 22 0,0-22 15,0 0-15,0 0 0,0 0 0,21 1 16,0-1-16,0 0 0,1-21 16,-1 0-16,0 21 0,0-21 0,0 0 15,0 0-15,1 0 0,-1 0 16,0 0-16,-21-21 0,21 0 0,0 21 15,-21-21-15,21-1 0,-21 1 0,0 0 16,0 0-16</inkml:trace>
  <inkml:trace contextRef="#ctx0" brushRef="#br0" timeOffset="53232.07">15981 7070 0,'63'-21'16,"-42"21"-1,1-22-15,-22 1 16,0 0 0,-22 21-16,-20 0 0,21 0 15,0 0-15,-22 0 0,22 0 0,-21 0 16,21 0-16,-22 0 0,1 0 0,21 0 16,0 21-16,0 0 0,-1-21 15,22 22-15,0-1 0,0 0 16,0 0-16,0 0 0,22 22 0,-1-22 15,0 0-15,0 0 0,21 21 0,1-20 16,-22-1-16,21 0 0,1 0 0,-1 0 16,0 0-16,-21 22 0,22-22 15,-22 0-15,21-21 0,-42 21 0,0 0 16,0 1-16,0-1 0,-21 0 16,0 0-16,-21-21 0,-1 21 0,1-21 15,0 0-15,-22 21 0,1-21 0,20 0 16,-20 0-16,20 0 0,1 0 15,0 0-15,21 0 0,-22 0 0,22 0 16,0 0-16,21-21 16,21 21-1,0-21-15,0 21 0,1-21 16,20 21-16,-21 0 0,21-21 16,-20 21-16,20-21 0,-21-1 0,21 22 15,1-21-15</inkml:trace>
  <inkml:trace contextRef="#ctx0" brushRef="#br0" timeOffset="53579.89">16319 7535 0,'0'0'0,"22"0"16,-1 0 0,0 0-16,0 0 15,0-21-15,0 0 0,1 21 16,-1-21-16,0 0 0,0 21 0,0-21 15,-21-1-15,0 1 0,21 21 0,-21-21 16,0 0-16,0 0 0,0 0 16,-21 21-16,0 0 15,0 0-15,0 21 0,-22 0 16,22 0-16,0 0 0,0 0 0,-21 1 16,20 20-16,1-21 0,21 21 15,-21-20-15,21-1 0,0 21 0,0-21 16,0 0-16,0 1 0,0-1 15,0 0-15,21-21 0,0 21 0,1-21 16,-1 0-16,21 0 0,-21 0 0,22 0 16,-22 0-16,21 0 0,-21 0 0,22 0 15,-22-21-15,21 0 0,-21 0 0,0-1 16,22 1-16,-22-21 0</inkml:trace>
  <inkml:trace contextRef="#ctx0" brushRef="#br0" timeOffset="53836.78">16997 7006 0,'0'0'0,"0"-21"0,0-64 16,0 64 0,0 0-16,-21 21 15,-1 21-15,22 0 16,0 22-16,-21-22 0,21 21 0,-21 1 16,21-1-16,-21 21 0,21-20 0,0 20 15,0-20-15,-21 20 0,21-21 0,0 1 16,0 20-16,-21-20 0,21-22 0,0 21 15,0 0-15,0-20 0,0-1 16,0 0-16,0 0 0,0 0 0,0 0 16,21-21-16,0 0 15,0 0-15,0 0 0,0-21 16,1 0-16,-22 0 0,21 0 16</inkml:trace>
  <inkml:trace contextRef="#ctx0" brushRef="#br0" timeOffset="54620.33">17124 7514 0,'0'21'16,"0"1"0,21-22-1,0 0-15,0 0 16,0 0-16,22 0 0,-22 0 16,21 0-16,1 0 0,-22 0 0,21 0 15,-21 0-15,22-22 0,-22 22 0,-21-21 16,21 21-16,-21-21 0,0 0 15,0 0-15,0 0 16,-21 21-16,0 0 0,-1 0 16,1 0-16,0 0 0,0 0 0,-21 0 15,20 0-15,1 21 0,-21 0 0,21 0 16,0 0-16,-1 0 0,1 1 0,0-1 16,21 0-16,0 21 0,0-21 0,0 1 15,0-1-15,0 0 0,0 0 16,21 0-16,22-21 0,-22 0 15,0 0-15,21 21 0,1-21 0,-1 0 16,0 0-16,1 0 0,-22-21 0,21 21 16,0-21-16,-20 21 0,20-21 15,-21 0-15,0 0 0,0 21 0,1-22 16,-1 1-16,0-21 0,-21 21 16,0 0-16,0-1 0,0 1 0,0 0 15,0 0-15,0 0 0,0 42 31,0 0-31,0 0 0,0 0 16,0 1-16,0-1 0,0 0 16,0 0-16,0 0 0,0 0 0,0 1 15,0-1-15,0 0 0,0 0 16,0 0-16,0-42 47,0 0-32,0 0-15,0 0 0,0-1 16,0 1-16,0 0 0,21 0 0,0 0 16,-21-22-16,21 22 0,1 0 0,-1 0 15,0 0-15,0 0 0,0-1 0,0 22 16,1 0-16,20 0 16,0 22-16,-42-1 15,21 0-15,1 0 0,-1 21 0,-21-20 16,21-1-16,-21 0 0,0 0 0,0 0 15,0 22-15,0-22 0,0 0 0,0 0 16,0 0-16,0 0 16,0 1-16,-21-22 15,21-22 17,0 1-32,0 0 0,21 0 15,-21 0-15,21 0 0,0-1 0,0 1 16</inkml:trace>
  <inkml:trace contextRef="#ctx0" brushRef="#br0" timeOffset="54840.21">18436 7430 0,'0'0'0,"21"0"0,-21 21 31,0 0-31,0 0 16,0 0-16,0 0 0,0 1 15,0-1-15,-21 0 0,21 0 16,-21 0-16,21 0 0,0 1 15,0-1-15,0 0 0,0-42 63,0 0-63,0-1 16</inkml:trace>
  <inkml:trace contextRef="#ctx0" brushRef="#br0" timeOffset="55000.12">18500 7281 0,'0'0'0,"-43"-42"16,43 21-16,-21 21 15,0 0-15,0 0 16,21 21 0,0 0-1,21 0-15,0-21 16,0 22-16</inkml:trace>
  <inkml:trace contextRef="#ctx0" brushRef="#br0" timeOffset="56077.02">18732 7451 0,'0'0'0,"0"-21"0,0 42 46,0 0-46,0 0 0,0 0 16,0 0-16,0 1 0,0-1 16,0 0-16,0 0 0,0 0 0,0 0 15,0 1-15,0-1 0,0 0 0,22 0 16,-1 0-16,0-21 16,0 21-16,0-21 15,0 0-15,1 0 0,-1 0 0,0 0 16,0 0-16,-21-21 0,21 21 0,0-21 15,1 0-15,-1 21 0,-21-21 0,21 0 16,-21-1-16,21 1 0,0 0 0,-21 0 16,0-21-16,0 20 0,21 22 15,-21-21-15,0 0 0,0 42 32,-21 0-17,21 1-15,0-1 0,0 0 0,0 0 16,0 0-16,0 0 0,0 1 15,0-1-15,0 0 0,21 0 16,1-21-16,-1 0 0,-21 21 16,21-21-16,0 0 0,0 0 0,0 0 15,1 0-15,-1 0 0,0 0 0,0-21 16,0 0-16,0 21 0,1-21 0,-1 0 16,0-1-16,-21 1 0,0 0 15,21 0-15,-21-21 0,21 20 0,-21 1 16,0 0-16,0 0 15,0 42 1,0 0-16,0 0 16,0 1-16,0-1 15,0 0-15,0 0 0,0 0 0,0 0 16,0 1-16,-21-1 0,21 0 16,0 0-16,0 0 0,-21 0 15,0-21-15,21 22 0,-21-22 16,-1 0-1,1 0-15,21-22 16,0 1-16,0 0 16,0 0-16,0 0 0,21 21 15,-21-43-15,22 22 0,-1 0 0,0 0 16,0 0-16,0-22 0,22 22 0,-22 0 16,0 21-16,21-21 0,-21 21 15,1 0-15,20 0 0,-21 0 0,0 0 16,0 21-16,22 0 0,-43 0 0,21 1 15,0-1-15,-21 0 0,21 0 0,-21 0 16,0 0-16,0 1 0,0-1 0,0 0 16,0 0-16,0 0 15,0 0-15,0 1 16,-21-22-16,0 0 16,21-22-1,0 1-15,0 0 16,21 0-16,0 0 0,0 0 15,-21-1-15,22 1 0,-1 0 16,21-21-16,-21 21 0,0-1 0,22-20 16,-22 21-16,21 0 0,-21 21 0,22 0 15,-22 0-15,21 0 0,1 0 0,-22 0 16,0 21-16,0 0 0,0 0 0,0 22 16,-21-22-16,22 0 0,-22 21 15,0-21-15,0 22 0,0-22 16,0 0-16,-22 0 0,1 0 0,21 1 15,-21-1-15,21 0 0,0 0 0,-21 0 16,0 0-16,0-21 16</inkml:trace>
  <inkml:trace contextRef="#ctx0" brushRef="#br0" timeOffset="89299.87">2794 8530 0,'-21'0'15,"0"0"-15,-1 0 0,1 0 16,0 21-16,21 1 0,-21-22 16,0 0-16,42 0 31,0 0-15,0-22-16,22 22 0,-22-21 0,0 0 15,21 21-15,-21-21 0,1 0 16,-1 0-16,21-1 0,-42 1 15,21 0-15,-21 0 0,21 21 0,-21-21 16,0 0-16,0-1 0,0 1 0,-21 0 16,0 21-16,-21 0 15,21 0-15,-1 0 0,-20 0 0,0 0 16,-1 21-16,22-21 0,-21 21 16,0 1-16,-1-1 0,22 0 0,-21 0 15,21 0-15,-1 22 0,1-22 16,21 0-16,0 0 0,0 21 0,0-20 15,21-1-15,1 0 0,-1 0 16,0 0-16,21 0 0,1 1 16,-1-1-16,0 0 0,1 0 0,20 0 15,-21 0-15,1 1 0,-1-22 16,0 21-16,1 21 0,-1-21 0,0 0 16,-20 1-16,-1-1 0,0 0 15,-21 0-15,0 21 0,0-20 0,0-1 16,-21 21-16,-22-21 0,1 0 0,0 22 15,-22-22-15,22 0 0,-43 0 16,22 0-16,-22 1 0,0-1 16,1 0-16,20-21 0,-20 21 15,20-21-15,1 0 0,-1 0 0,1 0 16,20 0-16,1 0 0,0 0 0,20 0 16,-20 0-16,21 0 0,21-21 15,-21 0-15,21 0 16,0-1-16,21 22 15,0-21-15,0 0 0,0 21 0,22-21 16,-22 21-16,21-21 0,22 0 16,-22 21-16,22-22 0</inkml:trace>
  <inkml:trace contextRef="#ctx0" brushRef="#br0" timeOffset="89856.87">3365 8551 0,'0'0'0,"0"-21"0,0-21 0,0 21 16,0 0-16,0-1 0,0 1 0,0 0 15,-21 0-15,21 0 0,-21 21 16,21 21 0,0 0-1,21 0-15,0 0 0,1 22 16,-1-1-16,0-21 0,0 43 0,0-22 15,0 0-15,-21 22 0,22-22 0,-1 22 16,-21-1-16,0-20 0,0-1 16,21 0-16,-21 1 0,0-1 15,0 0-15,0-21 0,0 1 0,0-1 16,0 0-16,0 0 0,-21-21 31,0 0-31,-1 0 16,22-21-16,-21 0 0,21 0 0,0-1 15,0-20-15,0 21 0,0-21 16,21-1-16,1 1 0,-1 21 16,21-22-16,-21 1 0,22 21 0,-1 0 15,0 21-15,-21 0 0,22 0 16,-1 0-16,0 0 0,1 0 0,-22 21 16,21 0-16,-21 0 0,1 22 15,-1-22-15,-21 0 0,0 21 0,21-21 16,-21 22-16,0-22 0,0 21 0,0-21 15,0 1-15,0-1 0,0 0 16,0 0-16,-21 0 0,21 0 0,0 1 16,0-44 31,0 1-32,21 0-15</inkml:trace>
  <inkml:trace contextRef="#ctx0" brushRef="#br0" timeOffset="90360.59">4805 8911 0,'0'0'0,"0"-21"0,-43-42 16,22 63-16,0-22 15,0 1-15,0 0 0,0 21 16,-22 0-16,22 0 0,0 0 15,-21 0-15,20 0 0,-20 0 0,21 21 16,0 0-16,-22 22 0,22-22 16,0 21-16,-21 1 0,21-1 0,21 0 15,-22-21-15,22 22 0,-21-1 0,21-21 16,0 22-16,0-22 0,0 0 16,0 0-16,0 0 0,21 0 0,1-21 15,-1 0-15,0 0 0,0 0 0,21 0 16,-20 0-16,20-21 0,0 0 15,-21 21-15,22-21 0,-22 0 0,21-22 16,-21 22-16,1 0 0,-1-21 0,0-1 16,-21 22-16,21-21 15,-21 0-15,0-1 0,0 1 0,0 21 16,0 0-16,0-22 0,-21 43 0,21-21 16,-21 21-16,0 0 15,21 21-15,0 0 0,0 1 0,0 20 16,0-21-16,0 21 0,0-20 0,0 20 15,0 0-15,0-21 0,0 22 16,0-22-16,21 21 0,0-21 0,-21 1 16,21-1-16,0 0 0,0-21 0,-21 21 15,22-21-15,-1 0 0,0 0 16,0 0-16,0 0 0,0 0 0,1 0 16,-1 0-16,-21-21 15,21 0-15</inkml:trace>
  <inkml:trace contextRef="#ctx0" brushRef="#br0" timeOffset="90760.72">4953 8975 0,'0'0'0,"-21"-64"15,21 43-15,0 0 0,0 0 16,0 0-16,0-1 0,0 1 16,21 21-16,0 0 0,0 0 15,0 0-15,1 0 0,-1 0 0,0 21 16,0 1-16,0-1 0,0 21 15,1-21-15,-1 0 0,0 1 16,0 20-16,-21-21 0,0 21 0,21-20 16,-21-1-16,0 21 0,21-21 0,-21 0 15,0 1-15,0-1 0,0 0 0,0 0 16,-21-42 15,21 0-31,0 0 0,0-1 16,0 1-16,0-21 0,0 0 15,0 20-15,0-20 0,0 0 0,0-1 16,0 1-16,0 0 0,0 21 0,21-22 16,-21 22-16,22 0 15,-22 0-15,21 21 0,0 0 16,0 0-16,0 0 16,0 0-16,-21 21 0,22 0 0,-1 0 15,-21 0-15,0 1 16,21-1-16,-21 0 0,21 0 0,0-21 15</inkml:trace>
  <inkml:trace contextRef="#ctx0" brushRef="#br0" timeOffset="92316.36">5567 9038 0,'0'0'0,"21"0"16,0 0 0,0 0-16,0 0 15,1-21-15,-1 0 0,0 21 16,-21-21-16,21 0 0,0-1 0,0 1 15,1 0-15,-22 0 0,0 0 16,0 0-16,0-1 0,0 1 0,0 0 16,0 0-16,-22 21 15,1 0-15,0 0 16,0 21-16,0 0 0,0 0 0,21 1 16,-22-1-16,1 21 0,0-21 0,21 22 15,0-22-15,0 21 0,0-21 16,0 0-16,0 22 0,0-22 15,0 0-15,0 0 0,0 0 0,0 1 16,21-22-16,0 21 0,22-21 0,-22 21 16,21-21-16,-21 0 0,22 0 15,-1 0-15,-21 0 0,22-21 0,-1 0 16,0-1-16,-21 22 0,22-21 0,-22 0 16,0 0-16,0 0 0,0-22 15,1 22-15,-1 0 0,-21-21 0,21 21 16,-21-1-16,0 1 0,0 0 0,0 0 15,0 0-15,0 42 32,-21 0-17,21 0-15,0 0 0,0 22 0,0-22 16,0 0-16,0 0 0,0 22 0,0-22 16,0 0-16,21 0 0,-21 0 15,21 0-15,0-21 0,22 22 0,-22-22 16,21 0-16,-21 0 0,22 0 0,-1 0 15,0 0-15,-21 0 0,22 0 16,-1 0-16,-21-22 0,0 1 0,22 0 16,-22 0-16,0 0 0,-21 0 15,21-1-15,-21 1 0,21-21 0,-21 21 0,0-22 16,0 22-16,0 0 0,0 0 16,0 0-16,0 0 0,0 42 31,-21 0-31,21 0 0,-21 0 15,21 0-15,-21 1 0,21-1 16,0 21-16,0-21 0,-21 0 0,21 1 16,0-1-16,0 0 0,0 0 0,-21 0 15,21 0-15,0 1 0,0-1 16,0-42 15,0-1-31,0 1 0,0 0 16,0 0-16,0 0 0,21-22 15,0 22-15,-21-21 0,21 0 16,0 20-16,0-20 0,1 0 0,-1 21 16,0-22-16,0 22 0,0 0 0,0 0 15,1 0-15,-1 21 0,0 0 16,0 0-16,0 0 0,0 0 0,-21 21 16,22 0-16,-22 0 0,21 21 0,-21-20 15,0-1-15,0 21 0,0-21 0,0 22 16,0-22-16,0 21 0,0-21 15,0 0-15,21 1 0,-21 20 0,21-21 16,0 0-16,0 0 0,1 1 16,-1-22-16,21 0 0,-21 21 0,22-21 15,-1 0-15,0 0 16,1 0-16,-1 0 0,21 0 0,-20-21 16,20 21-16,-20-22 0,-1 1 0,0 0 15,1 0-15,-1 0 0,0-22 0,-21 22 16,1-21-16,-1 0 0,-21 20 15,0-20-15,0 0 0,0-1 0,0 22 16,0-21-16,0 21 0,0 0 0,-21-1 16,-1 22-16,-20 0 0,21 0 15,0 0-15,0 0 16,-1 22-16,-20-1 0,21 0 0,0 21 16,0 1-16,-1-22 0,1 21 0,21 0 15,0-20-15,-21 20 0,21-21 0,0 21 16,0-20-16,0-1 0,0 0 15,0 0-15,21 0 0,0 0 0,1-21 16,-1 0-16,0 0 0,0 0 0,0 0 16,22 0-16,-22-21 0,0 0 0,0 21 15,0-21-15,0 0 0,1-22 16,-1 22-16,-21 0 0,0-21 0,21 21 16,-21-22-16,21 22 0,-21 0 0,0-21 15,0 20-15,0 1 0,0 0 16,0 42 15,0 0-31,0 1 0,0 20 0,0-21 16,0 0-16,0 22 0,0-1 0,0-21 15,-21 21-15,21 1 0,-21-1 16,21 22-16,0-22 0,0 0 0,0 22 16,0-1-16,0 1 0,0-1 0,0 22 15,0-22-15,21 22 0,0-21 0,0 20 16,-21 1-16,0-22 0,21 22 15,-21 0-15,0-1 0,22-20 0,-22 21 16,0-22-16,0 1 0,0-1 0,0-21 16,-22 1-16,1-1 0,0 0 15,0-20-15,0 20 0,-22-21 0,22 0 16,0 0-16,-21-21 0,21 22 0,-22-22 16,22 0-16,0 0 0,0 0 0,0 0 15,-1 0-15,1 0 0,21-22 16,0 1-16,0 0 0,0 0 0,0-21 15,0 20-15,0 1 0,0 0 16,0 0-16,0-21 0,21 20 0,-21-20 16,22 21-16,-22-21 0,0-1 0,0 1 15,0 0-15,0-1 0</inkml:trace>
  <inkml:trace contextRef="#ctx0" brushRef="#br0" timeOffset="92788.81">6329 8340 0,'0'0'0,"-21"0"0,-1 0 16,22 21-1,0 0-15,22-21 16,20 0-16,-21 0 15,0 0-15,0 0 0,22 0 16,-22-21-16,0 0 0,0 21 16,0-21-16,-21-1 0,0 1 15,0 0-15,-21 21 16,0 0-16,0 0 0,0 0 0,0 0 16,-1 0-16,1 0 0,0 21 15,21 0-15,0 1 16,0-1-16,0 0 0,21 0 15,0 0-15,1 0 16,-1 1-16,0-22 0</inkml:trace>
  <inkml:trace contextRef="#ctx0" brushRef="#br0" timeOffset="99276.28">10350 9292 0,'0'0'0,"-21"0"0,21-21 0,-21 21 15,0 0-15,0-21 0,0 21 16,-1 0-16,1 0 0,0 0 16,0 0-16,0 0 0,-22-21 15,22 21-15,-21 0 0,21 0 0,-22 0 16,1 0-16,0 0 0,-1 0 0,1 0 16,21 0-16,-21 0 0,-1 0 15,22 0-15,0 0 0,0 0 0,0 0 16,-1 0-16,22 21 15,22-21 1,20 21-16,0-21 16,1 0-16,-1 0 0,21 0 15,1 0-15,-1 0 0,22 0 0,0 0 16,-1 0-16,1 0 0,21 0 0,0 0 16,21 0-16,-21 0 0,21 0 15,-22 0-15,22 0 0,-21 0 16,-21 0-16,21 0 0,-22 0 0,1 0 15,-21-21-15,20 21 0,-41 0 0,20 0 16,-21 0-16,1 0 0,-22 0 0,0 0 16,0 0-16,-21-21 15,-21 21 1,0-21-16,0 21 0,0 0 0,-22-22 16,22 22-16,-21-21 0,-1 21 0,22-21 15,-21 21-15,0-21 0,-1 21 16,1-21-16,21 21 0,-22-21 0,1 21 15,21 0-15,0-22 0,0 22 16,-1 0-16,22-21 0,-21 21 0,42 0 31,1 0-31,-1 0 0,21 0 0,0 0 16,1 0-16,20 0 0,1 0 0,-22 0 16,22 0-16,-1 0 0,1 0 0,-1 21 15,-21-21-15,22 22 0,-22-22 16,-21 21-16,22-21 0,-22 21 0,-21 0 15,0 0-15,-21 0 0,0 1 16,-22 20-16,22-21 0,-21 0 0,-22 22 16,22-22-16,0 0 0,-1 21 15,1-21-15,0 1 0,-1 20 16,1-21-16,21 0 0,0 0 0,-1 1 16,1-1-16,21 0 0,-21 0 0,21 0 15,0 0-15,0 1 16,21-22-1,0 0-15,1-22 0,-1 1 16</inkml:trace>
  <inkml:trace contextRef="#ctx0" brushRef="#br0" timeOffset="100059.47">13843 8615 0,'0'0'0,"-42"-21"0,20 21 0,1 0 0,0-21 15,21-1-15,0 1 16,0 0-16,0 0 15,21 0-15,0 21 16,1-21-16,-1 21 0,0 0 0,-21-22 16,-21 44-1,0-22 1,-1 21-16,-20 21 0,21-21 16,-21 22-16,-1-1 0,1 0 0,0 1 15,-1-1-15,1 21 0,0-20 0,-1 20 16,1 1-16,21-22 0,0 22 0,-1-22 15,22 0-15,0 1 0,0-1 0,22-21 16,-1 21-16,0-20 0,21-1 16,-21-21-16,22 21 0,20-21 15,-20 0-15,-1 0 0,21 0 0,-20 0 16,20 0-16,-20-21 0,20 21 0,-21-21 16,1-1-16,-1 1 0,-21 21 0,0-21 15,1 0-15,-1 0 0,-21 0 16,0-1-16,0 1 0,-21 0 15,-1 0-15,1 0 0,0 0 0,0 21 16,-21-22-16,20 1 0,1 21 0,-21 0 16,21 0-16,0-21 0,-1 21 0,44 0 47,-22 21-47,42-21 0,-21 21 15,0 1-15,0-1 0,1 0 16,-1 0-16,0 0 0,-21 22 0,0-22 15,0 21-15,0 0 0,0 1 0,0-1 16,0 22-16,0-1 0,0-21 16,-21 43-16,21-21 0,-21-1 0,-1 1 15,1-1-15,21 1 0,-21-1 0,0 1 16,21-22-16,-21 21 0,21-20 0,0-1 16,-21-21-16,-1 64 15,22-64-15,0 0 16,0-42-1,0 0 1,0 0-16,22 0 0,-1-1 0,-21-20 16,21 21-16,0-21 0,-21-1 0,21 1 15,0 0-15</inkml:trace>
  <inkml:trace contextRef="#ctx0" brushRef="#br0" timeOffset="100288.34">14436 9017 0,'0'0'0,"0"-21"16,0 42 0,0 0-16,0 0 15,0 1-15,-22-1 16,22 0-16,-21 21 0,0-21 0,21 1 16,0-1-16,0 0 0,-21 0 0,21 0 15,0 0-15,0 1 0,0-1 0,0 0 16,0-42 15</inkml:trace>
  <inkml:trace contextRef="#ctx0" brushRef="#br0" timeOffset="100624.14">14520 8721 0,'-42'-21'15,"21"21"-15,0 0 0,-1 0 0,44 0 47,-1 0-47,0 0 16,0 0-16,0 0 0,0 0 0,1-22 16,20 1-16,-21 21 0,-21-21 0,21 0 15,0 0-15,-21 0 0,0-1 16,0 1-16,-21 21 0,0-21 15,0 21-15,0 0 0,0 0 16,-1 0-16,-20 0 0,21 0 16,0 0-16,-22 21 0,22-21 0,0 21 15,0 1-15,21-1 0,0 0 0,-21 0 16,21 0-16,0 0 0,0 1 0,21-22 16,-21 21-16,21 0 0,21 0 15,-20-21-15,-1 0 0,21 21 0,0-21 16,-20 0-16</inkml:trace>
  <inkml:trace contextRef="#ctx0" brushRef="#br0" timeOffset="100872">15176 8594 0,'0'0'0,"22"-21"0,-1-1 16,-21 1-16,0 42 31,0 1-31,-21-1 0,-1 0 16,22 0-16,0 21 0,-21 1 0,0-1 15,0 0-15,21 1 0,0 20 0,-21-20 16,0-1-16,-1 21 0,1-20 0,21-1 16,-21 0-16,21 1 0,-21-22 15,21 21-15,0-21 0,0 1 0,0-1 16,0 0-16,0 0 0,21-21 31,-21-21-15</inkml:trace>
  <inkml:trace contextRef="#ctx0" brushRef="#br0" timeOffset="102368.69">14753 9208 0,'0'0'0,"-42"0"0,21 0 16,-1 0-16,44 0 16,-1 0-1,0 0-15,21 0 0,1 0 0,20-22 16,-21 1-16,22 21 0,21-21 0,-22 0 15,22 21-15,-1-21 0,-20 0 16,21-1-16,-22 1 0,1 0 16,-1-21-16,-21 21 0,1-22 0,-1 22 15,0-21-15,-20-1 0,-1 1 0,0 21 16,-21-21-16,0 20 0,0 1 0,0-21 16,0 21-16,-21 0 0,0 21 15,-1 0-15,1 0 16,0 0-16,0 21 0,0 0 15,21 0-15,0 21 0,-21-20 0,21 20 16,-22 0-16,22 1 0,-21-1 16,21 0-16,0 1 0,0 20 0,0-21 15,0 1-15,0-1 0,0-21 0,-21 22 16,21-1-16,0-21 0,0 0 0,0 22 16,0-22-16,0 0 15,0 0-15,21-21 31,-21-21-31,0 0 16,0 0-16,21-1 0,-21 1 0,0 0 16,22 0-16,-22 0 0,21 0 0,-21-1 15,0 1-15,0 0 0,21 21 16,-21 21 15,21 0-31,-21 1 0,0-1 0,0 0 16,21 0-16,-21 0 0,0 0 0,0 1 15,21-1-15,1 0 0,-1-21 16,0 21-16,0-21 0,21 0 0,-20 0 16,-1 0-16,21 0 0,0 0 15,-20 0-15,20 0 0,-21 0 0,21 0 16,-20-21-16,20 21 0,-21-21 0,0 0 16,0-1-16,1 1 0,-22 0 0,0 0 15,21 0-15,-21-22 0,0 22 0,0 0 16,0 0-16,0 0 0,0 0 15,-21 42 17,21 0-32,0 0 0,-22 0 15,22 0-15,-21 1 0,21-1 0,0 0 16,0 0-16,0 0 0,0 0 0,0 1 16,0-1-16,21-21 0,1 21 0,-22 0 15,21-21-15,0 0 0,0 21 0,0-21 16,0 0-16,22 0 0,-22 0 15,0 0-15,0-21 0,0 0 16,1 21-16,-1-21 0,0 0 0,0-1 16,0 1-16,0 0 0,1-21 15,-22 21-15,21-1 0,-21-20 0,21 21 16,-21 0-16,0 0 0,0-1 16,0 44-1,0-1-15,0 0 16,0 0-16,-21 0 0,21 0 0,-21 1 15,21-1-15,0 0 0,0 21 0,0-21 16,0 1-16,0-1 0,0 0 0,21 0 16,0 0-16,0-21 0,0 21 15,0-21-15,1 0 0,-1 0 0,21 0 0,-21 0 16,0 0-16,22 0 0,-22 0 16,0 0-16,0-21 0,0 21 0,1-21 15,-1 0-15,0 0 0,-21 0 0,0-22 16,21 22-16,0-21 0,-21-1 15,0 1-15,21 0 0,-21-22 0,22 22 16,-22-22-16,0 22 0,21 0 0,-21-1 16,0 1-16,0 0 0,0 21 0,0-1 15,0 1-15,0 42 16,0 1-16,0-1 0,-21 21 16,21 0-16,0 1 0,0-1 15,-22 0-15,22 1 0,0-1 0,-21 0 16,21 1-16,0-1 0,0 0 0,0 1 15,0-22-15,0 21 0,0-21 16,0 1-16,0-1 0,0 0 0,0 0 16,0 0-16,0 0 0,-21-21 15,21 22-15,-21-22 16,21-22 0,0 1-16,0 0 15,0 0-15,0 0 0,0 0 0,21 21 16,0-22-16,0 1 0,1 0 0,-1 0 15,21 0-15,-21 0 0,22-1 0,-1 22 16,-21 0-16,21 0 0,1 0 0,-22 0 16,21 0-16,1 0 0,-22 22 15,21-1-15,-21 0 0,0-21 16,1 21-16,-22 0 0,0 0 0,0 1 16,0-1-16,0 0 0,0 0 0,0 0 15,-22 0-15,1 1 0,0-22 0,-21 21 16,21 0-16,-1-21 0,-20 21 0,21-21 15,-21 0-15,20 0 0,1 21 0,-21-21 16,21 0-16,0 0 0,-1 0 0,1 0 16,0 0-16,0 0 0,0 0 0,0 0 31,21-21-15,0 0-1</inkml:trace>
  <inkml:trace contextRef="#ctx0" brushRef="#br0" timeOffset="130876.24">3365 11515 0,'0'0'0,"22"0"0,-1 0 16,-42-21 46,21-1-46,-22 22-16,1-21 15,21 0-15,0 0 16,0 0-16,0 0 16,0-1-16,0 1 15,21 21-15,1-21 0,-1 21 16,0 0-16,0 0 16,0 0-16,0 0 0,22 21 0,-22 0 15,0 1-15,0-1 0,22 0 0,-22 21 16,0-21-16,0 22 0,0-1 15,0 0-15,-21 1 0,0-1 16,0 0-16,0 1 0,0-1 0,0 0 16,-21 1-16,0-1 0,0 0 15,0 1-15,0-1 0,-22 0 0,22 1 16,0-22-16,-21 0 0,20 21 16,-20-20-16,21-22 0,-21 21 0,20 0 15,-20-21-15,21 0 0,0 0 0,-22 0 16,22 0-16,0 0 0,0-21 15,0 21-15,0-21 0,-1-22 0,1 22 16,21 0-16,0 0 0,-21-22 16,21 22-16,0-21 0,0 21 15,0 0-15,0-1 0,0 1 0,21 0 16,-21 0-16,21 21 0,1 0 16,-1 0-16,21 0 0,-21 0 0,22 21 15,-22 0-15,21 0 0,-21 1 16,22-1-16,-22 0 0,0 21 0,0-21 15,0 1-15,0 20 0,1-21 0,-22 0 16,21 22-16,0-22 0,-21 0 16,0 0-16,21 0 0,0 0 15,-21 1-15,21-22 0,-21 21 16,22-21-16,-1 0 16,0 0-16,0 0 15,0-21-15,0-1 0,1 1 16,-1 0-16</inkml:trace>
  <inkml:trace contextRef="#ctx0" brushRef="#br0" timeOffset="131156.07">4276 12023 0,'0'0'0,"0"-21"31,0-1-16,0 1 1,-22 21 15,1 0-15,0 0-16,21 21 16,0 1-16,0-1 15,-21-21-15,21 21 16,21-21-1,0 0-15,0 0 0,1-21 16,20 0-16</inkml:trace>
  <inkml:trace contextRef="#ctx0" brushRef="#br0" timeOffset="131640.12">6032 10774 0,'0'0'0,"0"-21"15,0-22 1,0 65 0,0-1-16,0 0 0,0 21 15,0 1-15,0 20 0,0 1 0,0 20 16,0-20-16,0 20 0,0 1 0,0 0 15,0-22-15,0 22 0,0-22 16,0 1-16,0-1 0,0 1 16,0-22-16,-21 22 0,21-22 0,0-21 15,0 22-15,-21-22 0,21 0 0,0 0 16,0 0-16,0-42 31,0-21-31,0 21 16,0-1-16,0-20 0,0 0 15,0-1-15</inkml:trace>
  <inkml:trace contextRef="#ctx0" brushRef="#br0" timeOffset="132103.84">5778 11197 0,'-21'-42'0,"42"84"0,-42-126 0,21 62 0,0-20 15,0 0-15,0 21 0,21-22 16,1 1-16,20 21 0,0-22 0,1 22 15,-1-21-15,21 21 0,-20 0 16,20 21-16,1 0 0,-1 0 0,1 0 16,-1 0-16,1 21 0,-1 21 0,-20-21 15,-1 22-15,0-22 0,-21 21 16,1 22-16,-22-22 0,0 0 16,-22 22-16,1-1 0,-21 1 0,0-22 0,-1 22 15,1-22-15,0 0 16,-22 22-16,22-43 0,-1 21 0,-20 1 15,21-22-15,-1 0 0,1 0 0,0 0 16,20 0-16,-20-21 0,21 0 16,0 22-16,0-22 0,-1 0 15,22 21-15,22-21 16,-1 21-16,0-21 0,0 21 16,21-21-16,-20 21 0,20-21 0,-21 21 15,21 1-15,-20-1 0,-1 0 16,21 0-16,-21-21 0,0 21 0,1 0 15,-1 1-15,0-1 0,0 0 16,0-21-16,0 21 0,1 0 0,-22 0 16,21-21-16,-21 22 15,21-22-15,0 0 32,-21-22-32,21 22 0,0-21 0,-21 0 15</inkml:trace>
  <inkml:trace contextRef="#ctx0" brushRef="#br0" timeOffset="132476.17">6816 11832 0,'21'0'16,"0"0"-1,0 0-15,0 0 0,22 0 16,-22-21-16,0 21 0,0-21 0,0 21 15,22-21-15,-22 21 0,0-21 0,0 21 16,0-22-16,0 22 0,1-21 16,-22 0-16,0 0 0,0 0 15,-22 21-15,1 0 16,0 0-16,0 0 0,0 0 16,0 21-16,-1 0 0,1-21 0,-21 21 15,21 0-15,0 1 0,-1-1 16,1 0-16,0 0 0,21 21 0,0-20 15,-21-1-15,21 0 0,0 0 16,0 0-16,0 0 0,0 1 0,0-1 16,21 0-16,0-21 15,0 21-15,1-21 0,-1 0 16,21 0-16,-21 0 0,0 0 0,1 0 16,20 0-16,-21-21 0,21 0 0</inkml:trace>
  <inkml:trace contextRef="#ctx0" brushRef="#br0" timeOffset="132792.4">7789 11642 0,'0'0'0,"0"-21"16,-21-1-16,0 22 15,0 0-15,0 0 0,-1 0 16,1 22-16,0-22 0,0 21 0,21 0 15,-21 0-15,0 0 0,-1 0 0,1 22 16,0-22-16,21 21 16,0-21-16,-21 22 0,21-22 0,-21 21 0,21-21 15,0 22-15,0-22 0,0 0 16,0 0-16,0 0 0,0 1 0,21-22 16,0 0-16,0 21 0,0-21 15,1 0-15,20 0 0,-21 0 0,21-21 16,1-1-16,-22 1 0,21 0 0,1 0 15,-1 0-15,-21 0 0,21-1 16,-20-20-16,-1 21 0,21 0 0,-21 0 16</inkml:trace>
  <inkml:trace contextRef="#ctx0" brushRef="#br0" timeOffset="133144.2">8107 11748 0,'0'0'0,"21"-22"0,-21 1 0,0 0 16,0 42 15,0 0-31,0 1 16,-21-1-16,21 0 0,-21 0 15,-1 0-15,22 0 0,0 1 0,0 20 16,0-21-16,0 0 0,0 0 0,0 1 16,0-1-16,0 0 0,0 0 0,0 0 15,22 0-15,-1-21 0,0 0 16,0 0-16,0 0 0,0 0 0,1 0 16,-1 0-16,21 0 0,-21 0 0,0-21 15,1 0-15,-1 0 0,21 0 16,-21 0-16,-21-1 0,21-20 0,-21 21 15,22 0-15,-22-22 0,0 22 16,0 0-16,0 0 0,0 0 0,0 0 16,0-1-16,-22 1 0,1 21 15,0 0-15,0 0 0,0 0 16,0 0-16,-1 0 0,1 0 0,0 21 16,0-21-16,21 22 0,-21-1 15,21 0-15,0 0 16,0 0-16,21-21 15,0 0-15</inkml:trace>
  <inkml:trace contextRef="#ctx0" brushRef="#br0" timeOffset="133975.72">8742 11705 0,'21'0'125,"0"0"-125,0 0 0,0 0 0,1 21 15,-1 1-15,0-1 0,21 0 16,-21 0-16,1 0 0,-1 0 0,0 1 16,0 20-16,0-21 0,-21 0 0,0 22 15,21-22-15,-21 0 0,0 0 16,0 21-16,0-20 0,0-1 0,-21 0 15,21 0-15,-21-21 16,21 21-16,-21-21 0,0 0 16,21-21-1,0 0-15,0 0 0,0 0 16,0-1-16,0 1 0,0-21 16,21 21-16,0-22 0,-21 22 15,21-21-15,0 0 0,-21 20 0,22-20 16,-1 21-16,0-21 0,-21 20 0,21 1 15,0 0-15,-21 0 0,21 21 16,1 0-16,-1 0 16,0 0-1,0 0-15,-21 21 16,21-21-16,0 21 0,1 0 16,-22 1-16,21-22 0</inkml:trace>
  <inkml:trace contextRef="#ctx0" brushRef="#br0" timeOffset="135307.99">9779 11853 0,'0'0'0,"21"0"0,-21-21 15,21 0-15,0 21 0,-21-21 0,0 0 16,0 0-16,22 21 0,-22-22 0,0 1 15,0 0-15,0 0 0,0 0 16,-22 21-16,1-21 16,0 21-16,0 0 0,0 0 0,0 0 15,-1 0-15,1 21 0,0 0 0,-21 0 16,21 0-16,-1 0 0,1 1 16,0 20-16,21-21 0,-21 21 15,0-20-15,21 20 0,0-21 0,0 21 16,0-20-16,0 20 0,0-21 0,0 0 15,0 0-15,0 1 0,0-1 0,21 0 16,0-21 0,0 0-16,0 0 0,1 0 0,-1-21 15,0 21-15,21-21 0,-21-1 0,1 1 16,-1 0-16,21 0 0,-21 0 16,0-22-16,1 22 0,-1-21 15,0 0-15,0 20 0,0-20 0,0 0 16,1-22-16,-22 22 0,21 0 0,-21-22 15,21 22-15,-21-22 0,0 22 16,21-22-16,-21 1 0,0 21 0,21-22 16,-21 22-16,0-1 0,0 1 0,0 21 15,0-21-15,0 20 0,0 1 0,0 0 16,0 42 15,-21 22-31,0-22 0,21 21 16,0 0-16,-21 22 0,0-22 15,21 22-15,-22-1 0,22-20 0,-21 20 16,21 1-16,0-22 0,0 0 16,0 22-16,0-22 0,0 0 0,0 1 15,0-1-15,0 0 0,0 1 0,0-1 16,0-21-16,21 22 0,-21-22 16,22 0-16,-1 0 0,0 0 0,0 0 15,0-21-15,0 0 0,1 0 0,20 0 16,-21 0-16,0 0 0,0-21 15,1 21-15,20-21 0,-21 0 0,0 0 16,0-22-16,1 22 0,-1 0 0,0-21 16,0 21-16,-21-1 0,21 1 15,-21 0-15,21 0 0,-21 0 0,0 0 16,0-1 0,0 44-1,0-1-15,0 0 16,0 0-16,-21 0 0,21 0 0,0 1 15,0-1-15,0 0 0,0 21 16,0-21-16,0 1 0,0-1 0,0 0 16,21-21-16,1 21 0,-22 0 0,21 0 15,0-21-15,0 0 0,0 0 0,0 0 16,1 0-16,20 0 0,-21 0 0,0 0 16,0-21-16,1 21 0,-1-21 15,21 0-15,-21 0 0,0 0 16,1-22-16,-1 22 0,-21 0 0,21-21 15,0 20-15,-21 1 0,0 0 0,0 0 16,21 0-16,-21 0 0,0-1 16,0 44 15,0-1-31,-21 0 0,21 0 16,0 0-16,0 0 0,0 1 0,-21-1 15,21 0-15,0 0 0,-21 0 16,21 0-16,0 1 0,0-1 0,-21 0 15,-1 0-15,22 0 16,-21-42 15,21 0-15,0 0-16,0 0 0,0-1 16,0-20-16,0 21 0,21 0 0,-21-22 15,22 22-15,-1 0 0,0 0 0,0-21 16,0 20-16,22 1 0,-22 0 15,21 0-15,0 0 0,-20 21 16,20 0-16,0 0 0,-21 0 0,22 0 16,-22 0-16,0 0 0,21 21 0,-20 0 0,-1-21 15,-21 21-15,0 0 0,0 1 16,0 20-16,0-21 0,0 0 16,0 0-16,0 1 0,0-1 0,0 0 15,-21 0-15,21 0 0,-22 0 0,1 1 16,21-1-16,0 0 15,0-42 17,21 0-32,1-1 15</inkml:trace>
  <inkml:trace contextRef="#ctx0" brushRef="#br0" timeOffset="136132.51">12234 11684 0,'0'0'16,"0"-21"-16,0 0 0,0 0 0,0-1 15,-21 1-15,0 0 0,0 0 0,0 0 16,-1 21-16,1 0 15,0 0-15,0 0 0,-21 0 0,20 0 16,1 0-16,-21 21 0,21 0 0,-22 0 16,22 0-16,-21 1 0,21-1 15,0 21-15,-1-21 0,-20 0 0,42 22 16,-21-22-16,21 21 0,-21-21 0,21 1 16,0-1-16,0 0 0,0 0 0,0 0 15,21 0-15,0-21 0,0 0 0,0 0 16,1 0-16,-1 0 0,21 0 15,-21 0-15,22 0 0,-22-21 16,0 21-16,21-21 0,-21 0 0,1 0 16,-1 0-16,0-1 0,0 1 0,0 0 15,-21 0-15,0 0 0,21-22 0,-21 22 16,22 21-16,-22-21 0,0 0 16,0 0-16,0 0 15,0 42 16,0 0-31,0 0 0,0 0 16,0 0-16,0 22 0,0-22 16,-22 21-16,22-21 0,-21 22 0,0-1 15,0 0-15,0 1 0,0 20 0,-1 1 16,1-22-16,0 22 0,0-1 16,0 1-16,21-1 0,0 1 0,-21-1 15,21 1-15,0 20 0,0-20 0,0-1 16,21 22-16,0-22 0,0 1 15,21-1-15,1 1 0,-22-1 0,21 1 16,1-22-16,-1 22 0,0-22 0,-21 22 16,22-22-16,-22 0 0,0 1 0,0-22 15,-21 0-15,0 0 0,0 0 0,0 0 16,0 1-16,-21-22 0,0 0 16,-21 0-16,-1 0 0,1 0 0,0 0 15,-1-22-15,-20 22 0,-1-42 0,1 21 16,-1 0-16,22-22 0,-22 1 15,22 0-15,21-1 0,-21 1 0,20-21 16,22 20-16,0-20 0,0-22 0,0 22 16,0-22-16,0 0 0,0 1 15,22-22-15,-1 21 0,21 0 0,-21-20 16,22 20-16,-1-21 0,0 21 0,1-20 16,20 20-16,-21 21 0,22-20 0,-22 41 15,22-20-15,-22 21 0,-21-1 0,22 22 16,-22-21-16,0 21 0</inkml:trace>
  <inkml:trace contextRef="#ctx0" brushRef="#br0" timeOffset="136704.34">10541 11070 0,'0'0'0,"21"0"16,-21 21 15,0 1-31,0-1 15,21-21 32,0 0-47,-21-21 16,22-1-16,-22 1 0,0 0 16,0 0-16,-22 42 46,22 0-30,0 0 0,22-21 15</inkml:trace>
  <inkml:trace contextRef="#ctx0" brushRef="#br0" timeOffset="163223.87">2032 4297 0,'-21'-21'15,"21"0"1,-21 21-16,21-22 0,0 1 16,0 42 30,0 1-46,0-1 0,0 0 16,0 21-16,0-21 0,0 1 0,0 20 16,0-21-16,0 21 0,0-20 15,0 20-15,0-21 0,0 0 0,21 0 16,-21 1-16,0-1 0,21 0 16,-21-42 15,0 0-31,0-1 15,0 1-15,0 0 0,0 0 0,0 0 16,-21-22-16,0 22 16,21-21-16,-22 21 0,22-22 0,0 22 15,0-21-15,0 21 0,-21 0 16,21-1-16,0 1 0,0 0 16,0 42-1,0 0 1,0 1-16,0-1 0,0 21 0,0-21 15,0 0-15,0 22 0,0-22 16,0 21-16,0-21 0,0 22 0,0-22 16,0 0-16,0 21 0,21-20 15,-21-1-15,0 0 0,0 21 0,0-21 16,0 1-16,22-1 16,-22 0-16,0 0 0,21-21 15,-21-21 48,21 21-48,-21-21-15,21 21 0,-21-21 16,21-1-16,0 22 16,1-21-16,-1 0 0,0 21 0,21-21 15,1 0-15,-1 0 0,0-1 16,22 1-16,-1-21 0,1 0 15,-1-1-15,22 1 0,-22 0 0,1-22 0,21 22 16,-22-22-16,1 22 16,-22 0-16,21-1 0,-20 22 0,-22-21 15,21 21-15,-21-1 0,1 22 16,-22-21-16,21 21 16,-21 21 109,0 1-125,0-1 0</inkml:trace>
  <inkml:trace contextRef="#ctx0" brushRef="#br0" timeOffset="164525.43">2265 6160 0,'0'0'16,"-21"-22"-16,-1 22 0,22-21 16,0 42 15,0 1-31,0-1 0,0 0 15,0 0-15,0 21 0,0-20 0,0-1 16,0 21-16,22-21 0,-22 0 16,21 22-16,-21-22 0,0 0 0,0 0 15,0 0-15,0 1 0,21-22 16,-21 21-16,0-42 31,0-1-15,0 1-16,0 0 0,0-21 0,0 21 15,0-22-15,-21 22 0,21-21 16,-21 21-16,21-22 0,0 1 0,0 21 16,0 0-16,-22-1 0,22 1 15,0 0-15,0 0 0,0 42 32,0 0-17,0 0-15,0 1 0,0-1 16,0 0-16,0 0 0,0 0 15,0 0-15,0 22 0,0-22 0,0 0 16,22 0-16,-22 22 0,0-22 16,21 0-16,-21 0 0,0 0 15,0-42 17,0 0-32,0 0 15,0 0-15,0-1 0,0 1 0,0 0 16,0 0-16,0-21 0,0 20 0,0 1 15,0 0-15,0 0 16,0 0-16,0 42 31,0 0-15,0 0-16,0 0 0,0 1 0,0-1 16,21 0-16,-21 21 0,0-21 15,21 22-15,-21-22 0,0 0 0,0 21 16,0-20-16,0-1 0,0 0 15,0 0-15,0 0 0,0 0 0,0 1 16,21-22 15,0 0-31,1 0 0,-1 0 16,21-22-16,0 1 0,1-21 16,20 21-16,1-22 0,-1 1 15,22 0-15,0-1 0,-1 1 16,1 0-16,0-22 0,-1 43 0,1-21 15,-22-1-15,1 22 0,-1-21 0,1 21 16,-43 21-16,21-21 0,-20-1 16,-1 22-16,-21-21 31,21 21 0,-21 21 0</inkml:trace>
  <inkml:trace contextRef="#ctx0" brushRef="#br0" timeOffset="193271.99">3133 13526 0,'-22'0'15,"1"0"79,0-22-63,0 22-15,21-21-16,0 0 15,0 0 1,0 0 0,0 0-16,21 21 15,0 0-15,0 0 0,1 0 16,-1 0-16,0 0 0,0 0 16,21 0-16,-20 0 0,-1 0 0,21 0 15,-21 0-15,0 0 0,1 21 16,-1-21-16,0 21 0,0 0 0,0 0 15,-21 0-15,0 1 0,0-1 0,0 21 16,0-21-16,0 0 0,-21 22 16,0-22-16,0 0 0,0 0 0,-1 0 15,22 1-15,-21-1 0,0-21 16,0 21-16,21 0 0,-21-21 0,0 21 16,-1-21-16,1 0 15,0 0 1,0 0-16,21-21 31,0 0-15,0 0-1,21 21-15,0 0 16,0-21-16,1 21 0,-1 0 16,0 0-16,21 0 0,-21 0 15,1 0-15,-1 0 0,0 0 16,21 0-16,-21 0 0,1 0 0,20 21 15,-21-21-15,0 21 0,22-21 16,-22 21-16,0 0 0,0 0 0,0-21 16,-21 22-16,0-1 0,0 0 0,0 0 15,0 21-15,0-20 0,-21-1 16,0 0-16,-21 21 0,-1-21 0,1 1 16,0-1-16,-1 21 0,1-21 15,0 0-15,-1 1 0,-20-22 0,20 21 16,22 0-16,-21-21 0,0 0 0,20 0 15,1 0-15,-21 0 0,21 0 16,0-21-16,-1 21 0,1-21 0,21-1 16,-21 22-16,0-21 0,0 0 15,21 0-15,-21 0 16,-1 21-16,22-21 0,0-1 31,22 1-15,-1 21-16,0-21 0,0 21 15,0-21-15,22 21 0</inkml:trace>
  <inkml:trace contextRef="#ctx0" brushRef="#br0" timeOffset="193707.74">4085 13843 0,'0'0'0,"-21"21"16,21 0-16,-21-21 15,21 22-15,0-1 0,21-21 47,0 0-31,-21-21-16,0-1 15,0 1-15,0 0 16,0 0-16,-21 21 16,0 0-1,0 0-15,-1 0 16,22 21-16,-21-21 15,21 21-15,0 0 16,0 1-16,21-22 31,1 0-15,-1 0-16,-21-22 0,21 1 0</inkml:trace>
  <inkml:trace contextRef="#ctx0" brushRef="#br0" timeOffset="194660.12">5969 13377 0,'0'22'47</inkml:trace>
  <inkml:trace contextRef="#ctx0" brushRef="#br0" timeOffset="196608.62">6032 13399 0,'22'0'15,"-22"21"-15,21-21 16,0 0 46,0-21-46,0-1-16,0 1 0,-21 0 16,22 21-16,-1-21 0,-21 0 0,21 0 15,0-22-15,0 22 0,-21 0 16,21 0-16,-21-22 0,22 22 0,-22 0 16,0-21-16,0 21 0,0-1 0,0 1 15,0 0-15,0 0 0,-22 0 16,-20 21-16,21 0 15,0 0-15,0 0 0,-22 21 0,22-21 16,-21 21-16,-1 21 0,22-20 16,-21-1-16,0 21 0,20-21 0,1 22 15,-21-1-15,21-21 0,21 21 16,0-20-16,0 20 0,0-21 16,0 21-16,0-20 0,0 20 0,0-21 15,21 21-15,0 1 0,0-22 16,0 21-16,22-21 0,-22 22 0,21-22 15,-21 21-15,22-21 0,-1 1 0,-21 20 16,22-21-16,-22 0 0,0 22 0,0-22 16,0 0-16,-21 0 0,21 0 15,-21 0-15,0 1 0,0-1 0,-21 0 16,0 0-16,0-21 0,0 21 0,-22-21 16,22 0-16,-21 0 0,0 0 15,-1 0-15,1 0 0,0 0 16,-1 0-16,1-21 0,-22 0 0,22 0 15,0 0-15,-1-22 0,1 22 16,0-21-16,-1 21 0,1-22 0,0 1 16,21 21-16,-1 0 0,1-1 0,0 1 15,21 0-15,0 0 0,21 42 32,0 0-32,1-21 0,-1 21 15,21 22-15,-21-22 0,22 0 16,-1 0-16,0 22 0,22-22 0,-22 0 15,0 0-15,22 21 0,-22-20 0,1-1 16,20 0-16,-21-21 0,22 21 16,-1-21-16,-20 0 0,20 0 0,1 0 15,-1 0-15,1 0 0,-1 0 0,1 0 16,-1-21-16,-20 0 0,20 0 16,-21-1-16,1 1 0,-1 0 0,-21-21 15,0 21-15,1-1 0,-22-20 0,0 21 16,0-21-16,0-1 0,-22 22 15,1-21-15,0 21 0,0-1 0,-21 1 16,20 0-16,-20 0 0,21 21 16,-21 0-16,20 0 0,-20 0 15,21 21-15,-21 0 0,20 22 0,-20-22 16,21 21-16,-21-21 0,20 22 0,1-1 16,21-21-16,0 21 0,0 1 15,0-22-15,0 0 0,0 0 0,0 0 16,0 1-16,21-1 0,22-21 0,-22 0 15,0 0-15,21 0 0,1 0 0,-1-21 16,0 21-16,1-22 0,-1 1 16,0 0-16,-20 0 0,20-21 0,-21 20 15,21-20-15,-20 21 0,-22-21 0,0 20 16,0-20-16,21 0 0,-21 21 16,0-1-16,0 1 0,0 0 0,-21 21 31,21 21-31,0 0 0,-22 1 15,22-1-15,-21 21 0,21-21 0,0 22 16,0-1-16,0-21 0,0 21 0,0-20 16,0-1-16,21 21 0,-21-21 15,22-21-15,-1 21 0,0 1 0,21-22 16,-21 0-16,1 0 0,20 0 0,-21 0 16,21-22-16,1 1 0,-22 0 0,21 0 15,-21 0-15,22 0 16,-22-1-16,0-20 0,0 21 0,-21-21 15,0-1-15,0 22 0,0-21 0,0 21 16,0-22-16,0 22 0,0 0 16,0 42-1,0 0 1,0 0-16,0 1 0,0-1 16,0 21-16,0-21 0,0 22 0,0-22 15,0 0-15,0 21 0,0-21 0,0 1 16,0-1-16,0 0 0,0 0 0,0 0 15,0 0 1,0-42 15,0 0-31,0 0 0,0-21 16,0 20-16,0 1 0,0-21 16,0 21-16,0-22 0,0 22 0,0-21 15,21 21-15,1 0 0,-22-1 16,21 1-16,0 21 0,0 0 15,0 0-15,0 0 0,1 0 16,-1 21-16,0 1 0,-21-1 0,21 21 16,-21-21-16,21 0 0,-21 1 15,0 20-15,21-21 0,1 0 0,-22 0 16,21 1-16,-21-1 0,0 0 16,0 0-16,0 0 15,21-21-15,0-21 31,-21 0-31,21 0 0,0 0 0,-21-1 16,22-20-16,-22 0 0,21 21 16,0-22-16,0 1 0,0 0 0,0-1 15,22 22-15,-22 0 0,0-21 0,0 42 16,22-22-16,-22 22 0,0 0 16,0 0-16,0 22 0,-21-1 0,0 0 15,21 0-15,-21 21 0,0-20 0,0 20 16,0-21-16,0 21 0,0-20 15,0 20-15,0 0 0,0-21 16,0 1-16,0 20 0,0-21 0,0 0 16,0 0-16,0 1 0,0-1 15,0 0-15,22-21 16,-1 0 0,0 0-16,-21-21 0,21 0 15,0-1-15</inkml:trace>
  <inkml:trace contextRef="#ctx0" brushRef="#br0" timeOffset="196940.43">8594 13589 0,'0'0'0,"0"-21"0,-22-21 16,1 42-16,0 0 16,0 21-16,21 0 0,0 0 15,0 21-15,0-20 0,0 20 16,0 0-16,0 1 0,0-1 0,0 21 15,0-20-15,0 20 0,0-20 0,0 20 16,0 1-16,0 20 0,0 1 16,0 0-16,0-1 0,-21 1 0,0 0 15,-1-1-15,1 1 0,0-22 0,0 22 16,0 0-16,0-22 0,-1 1 0,1-1 16,21-20-16,0-1 0,-21 0 15,21-21-15,-21 1 0,21-1 16,0-42-1,0-22-15,0 22 0,21-21 16,0-1-16,-21-20 0,21 21 0,1-22 16,-22 1-16,21-1 0,-21-21 0,21 22 15,-21-22-15</inkml:trace>
  <inkml:trace contextRef="#ctx0" brushRef="#br0" timeOffset="197195.8">8382 14245 0,'0'0'0,"0"-63"0,0 20 0,0-20 15,0 21-15,0-22 0,0 22 0,0-22 16,0 22-16,21 0 0,0-1 15,0 22-15,1-21 0,20 21 0,-21-1 16,21 1-16,1 21 0,-1 0 16,0 0-16,-20 0 0,20 21 0,0 1 15,-21-1-15,1 21 0,-1-21 16,-21 22-16,0-1 0,0-21 0,-21 21 16,-1 1-16,-20-1 0,0-21 0,21 22 15,-22-22-15,1 21 0,0-21 0,-1 0 16,1 1-16,0-1 0,20 0 15,1-21-15,0 21 0,21-42 32,0 0-32,21 0 0,22-1 15,-22 1-15,21-21 16</inkml:trace>
  <inkml:trace contextRef="#ctx0" brushRef="#br0" timeOffset="197475.64">9229 13166 0,'0'0'0,"0"-21"0,-22 21 16,1 21-16,0 0 15,21 21-15,-21-21 16,21 22-16,0-1 0,-21 0 16,21 22-16,0-22 0,0 22 0,0-22 15,0 22-15,0-22 0,0 0 0,0 1 16,0-1-16,0 0 0,0-21 15,0 22-15,21-22 0,-21 0 0,0 0 16,21 0-16,0-21 0,0 0 16,1 0-16,-1-21 15,-21 0-15,21 21 0,-21-21 16,0 0-16,21 0 0,-21-1 0,0 1 16,0 0-16,0 0 0</inkml:trace>
  <inkml:trace contextRef="#ctx0" brushRef="#br0" timeOffset="197772.16">9292 13801 0,'0'0'16,"21"0"31,0 0-47,1 0 15,-1-21-15,0 21 0,0-22 16,0 22-16,0-21 0,1 0 0,-1 21 16,-21-21-16,21 0 0,0 0 0,-21-1 15,21 1-15,-21 0 0,0 0 16,-21 21-1,0 21-15,0 0 0,-22 0 16,22 1-16,0-1 0,0 0 0,0 21 16,0-21-16,-1 22 0,22-1 15,0-21-15,-21 22 0,21-22 16,0 0-16,0 0 0,0 0 0,0 0 16,21 1-16,-21-1 0,22-21 0,-1 0 15,0 0-15,0 0 0,0 0 0,22 0 16,-22 0-16,21-21 0,0-1 15,1 1-15,-1-21 0,0 21 0</inkml:trace>
  <inkml:trace contextRef="#ctx0" brushRef="#br0" timeOffset="200751.31">10901 13547 0,'0'0'0,"21"-43"0,0 22 0,0-21 16,0 21-16,1-22 0,-22 1 0,0 21 16,21-21-16,-21 20 0,0-20 0,0 21 15,0 0-15,0 0 0,0-1 16,-21 44-1,21 20-15,0-21 0,0 21 16,-22 1-16,22 20 0,-21-20 0,21 20 16,0 1-16,-21-1 0,21 1 15,-21-1-15,0 1 0,21-1 16,0-21-16,-21 22 0,21-22 0,-22 1 16,22-22-16,-21 21 0,21-21 0,0 0 15,0 1-15,-21-22 16,0-22-1,21 1-15,0 0 0,0 0 16,0-21-16,0-1 0,0 1 0,0 0 16,0-22-16,0 1 0,0-22 15,0 21-15,0-20 0,0 20 0,21-20 16,0 20-16,0 1 0,22-1 16,-22 22-16,21-1 0,-21 1 0,22 21 15,-1 0-15,-21 21 0,22 0 16,-22 0-16,21 21 0,-21 21 0,-21-21 15,21 22-15,-21-22 0,0 21 0,0 1 16,0-1-16,-21 0 0,0 1 16,0-1-16,-21 0 0,20 1 0,1-1 15,-21 0-15,21-21 0,0 1 0,-1-1 16,1 0-16,0 0 0,0-21 16,0 0-16,21-21 15,-21 0-15,-1 0 16,22-1-16,0 1 15,0 42 1,0 1 0,0-1-16,0 0 0,22 0 0,-22 0 15,21 22-15,-21-22 0,21 0 0,0 21 16,-21-21-16,21 22 0,0-22 16,1 0-16,-1 0 0,0 0 0,21 1 15,-21-1-15,1 0 0,20-21 0,0 0 16,1 21-16,-22-21 0,21 0 0,0 0 15,1 0-15,-1 0 0,-21-21 16,22 0-16,-1 0 0,0-1 16,1 1-16,-1 0 0,0-21 0,-21 21 0,22-22 15,-22 1-15,21 0 0,-21-22 16,1 22-16,-22-1 0,0 1 0,0 21 16,0-21-16,0 20 0,0 1 15,-22 21-15,1 21 16,0 1-16,-21-1 0,21 0 15,-1 21-15,1 1 0,0-22 0,0 21 16,0 0-16,0 1 0,21-1 16,0-21-16,0 22 0,0-1 0,0-21 15,21 0-15,0 0 0,0 1 0,0-1 16,22 0-16,-1-21 0,0 0 0,22 0 16,-1 0-16,-20 0 15,20 0-15,1-21 0,-1 0 0,1-1 16,-1 1-16,-21 0 0,22 0 0,-22-21 15,1 20-15,-22-20 0,0 21 0,0-21 16,-21-1-16,21 22 0,-21-21 0,0 21 16,0-1-16,0 1 0,-21 21 15,0 0-15,0 0 0,-22 0 0,22 0 16,0 0-16,0 21 0,0 1 0,0-1 16,-1 0-16,22 0 0,0 0 0,0 22 15,0-22-15,22 0 0,-1 0 16,-21 0-16,42 0 0,-21 1 15,0-1-15,1 0 0,-1-21 0,0 21 16,0 0-16,0-21 0,-21 21 0,0 1 16,0-1-1,-21-21 1,0 0-16,0 0 0,0 0 0,-1 0 16,1 0-16,0 0 0,0 0 0,0 0 15,0 0-15,-1 0 16,22 21-1,22-21 1,-22 21-16,21-21 0,0 0 16,0 21-16,0-21 0,22 0 15,-22 0-15,0 0 0,0 0 0,21 0 16,-20 0-16,20 0 0,-21 0 16,21-21-16,-20 21 0,-1-21 0,0 0 15,0 21-15,0-21 0,0-1 0,1 1 16,-1 0-16,-21-21 0,0 21 0,0-1 15,0 1-15,0-21 0,21 21 0,-21 0 16,0-1-16,0 1 16,-21 42-1,0 1 1,21-1-16,0 0 0,0 0 0,0 0 16,0 0-16,0 1 0,0-1 15,0 0-15,0 0 0,21 0 16,-21 0-16,21-21 0,0 22 0,0-22 15,0 0-15,1 0 0,-1 0 0,0 0 16,0 0-16,21 0 0,-20 0 0,-1 0 16,0-22-16,0 1 0,0 0 0,0 0 15,-21 0-15,22 0 0,-1-1 16,-21 1-16,21 0 0,-21-21 0,0 21 16,0-1-16,0 1 0,0 0 15,21 21-15,-21 21 31,0 0-31,0 1 0,0-1 16,-21 0-16,21 0 0,0 0 0,0 0 16,0 1-16,0-1 0,21 0 0,-21 0 15,21 0-15,0 0 0,1-21 0,-1 22 16,21-22-16,-21 0 0,0 0 16,22 0-16,-22 0 0,21 0 0,-21 0 15,1-22-15,-1 22 0,0-21 0,0 0 16,0 0-16,0 0 0,-21 0 0,0-1 15,0 1-15,0-21 0,0 21 0,0 0 16,0-22-16,0 22 0,0 0 16,0 0-16,0 0 15,0 42 1,0 0-16,0 0 16,0 0-16,0 0 0,0 1 15,0-1-15,0 0 0,0 0 0,0 0 16,0 0-16,0 1 0,0-1 0,0 0 15,0 0-15,0 0 16,0-42 15,0 0-31,22 0 0,-22 0 16,0-1-16,21 1 0,-21 0 0,0-21 16,0 21-16,21-1 0,-21 1 0,21 0 15,-21 0-15,0 0 0,21 0 16,0 21-16,1 0 15,-1 0-15,0 21 16,-21 0-16,0 0 0,21 0 16,-21 0-16,21 1 0,-21 20 0,0-21 15,21 0-15,-21 0 0,22 1 0,-22-1 16,21 0-16,-21 0 0,0 0 16,21 0-16,0-21 15,0 0 1,-21-21-16,21 0 15,-21 0-15,22 0 0,-22 0 0,21-1 16,-21 1-16,21-21 0,0 21 16,0-22-16,0 1 0,1 21 0,-1-21 15,0 20-15,0 1 0,0 0 0,0 0 16,1 21-16,-1 0 0,0 0 16,0 0-16,-21 21 0,21 0 15,-21 0-15,21 22 0,-21-22 16,0 0-16,0 21 0,0-20 0,0-1 15,0 21-15,22-21 0,-22 0 0,21 1 16,0-1-16,0 0 0,-21 0 0,21 0 16,0 0-16,1-21 0,-1 0 15,0 0-15,0 0 0,0 0 16,0 0-16,1 0 0,-1 0 0,0 0 16,0-21-16,0 0 0,0 0 0,1 21 15,-1-21-15,0-22 0,0 22 0,0 0 16,0-21-16,1 21 0,-1-22 0,-21 22 15,21-21-15,-21 21 0,0-22 0,0 22 16,0 0-16,0 0 0,-21 21 31,0 0-31,-1 21 0,1 0 0,21 0 16,-21 0-16,21 22 0,-21-22 0,21 21 16,0-21-16,-21 1 0,21 20 15,0-21-15,0 0 0,0 22 16,0-22-16,0 0 0,0 0 0,0 0 15,21 0-15,21 1 0,-21-22 16,1 0-16,20 0 0,0 0 0,1 0 16,-1 0-16,0 0 0,1 0 0,-1-22 15,0 22-15,1-21 0,-22 0 16,21 0-16,-21 0 0,22 0 0,-22-22 16,0 22-16,0-21 0,0 21 15,-21-22-15,0 1 0,21 21 0,-21-22 16,0 22-16,0-21 0,0 21 0,0 0 15,-21 21 1,0 0-16,21 21 16,-21 0-16,0 0 0,21 0 0,0 0 15,0 22-15,0-22 0,0 0 0,0 0 16,0 22-16,0-22 0,0 0 0,21 0 16,-21 0-16,21 0 0,0 1 0,-21-1 15,0 0-15,21 0 16,-21 0-16,-21-21 31,0 0-31,0 0 0,0 0 0,0 0 16,-1 0-16,1 0 0,0 0 0,0 0 15,0 0-15,0 0 0,-1 0 16</inkml:trace>
  <inkml:trace contextRef="#ctx0" brushRef="#br0" timeOffset="204908.25">3619 15071 0,'-21'0'16,"21"-21"-16,-21-1 16,0 22-16,21-21 15,0 42 17,0 22-17,0-22-15,-21 21 0,21 1 16,-21 20-16,-1-21 0,1 1 0,0 20 0,0-20 15,0 20-15,-22-21 16,22 1-16,0-1 0,0-21 0,0 22 16,0-22-16,-1 0 0,22 0 15,-21-21-15,21-21 32,21 0-32,1 0 15,-1-1-15,21 1 0,-21 0 0,0 0 16,22 0-16,-1 21 0,0-21 15,1-1-15,-1 1 0,0 0 0,1 21 16,-1-21-16,-21 0 0,22 21 16,-22-21-16,0 21 0,0-22 15,0 22-15,0-21 0,-21 0 0,0 0 16,0 0-16,0 0 16,-21 21 15,21 21-16,-21 0-15,21 0 0,0 0 0,-21 22 16,0-22-16,0 21 0,21-21 0,0 22 16,-22-22-16,22 21 0,-21-21 15,0 22-15,21-22 0,0 21 0,0-21 16,-21 0-16,21 1 0,0-1 0,0 0 16,-21-21-16,21 21 0,0 0 15,0-42 32,0 0-47</inkml:trace>
  <inkml:trace contextRef="#ctx0" brushRef="#br0" timeOffset="205132.12">4212 15579 0,'0'-21'0,"0"42"63,21-21-32,0 0-31,1-21 16,-1 21-16,0-22 0</inkml:trace>
  <inkml:trace contextRef="#ctx0" brushRef="#br0" timeOffset="207988.86">6371 14711 0,'0'0'0,"0"-21"0,0 0 16,-21 21-1,21-22-15,0 1 16,0 0 15,-21 21 63,0 0-94,-1 0 16,1 0-1,0 0-15,0 0 0,21 21 16,0 0-16,-21 1 0,21 20 0,-21-21 16,21 21-16,0 22 0,0-22 0,0 22 15,0-1-15,0 1 0,0-1 16,0 1-16,0-1 0,-22 1 0,22-22 15,-21 22-15,21-22 0,-21 0 0,21 1 16,0-22-16,0 21 0,0-21 0,-21 0 16,21 1-16,-21-22 15,21-22 1,-21 1-16,21-21 0,0 21 16,-22 0-16,22-22 15,0 1-15,0-22 0,0 22 0,0-21 16,0-1-16,0 1 0,22-1 0,-1 1 15,0-1-15,21 1 0,1-1 0,-22 22 16,42-1-16,-20 1 0,20 0 16,1 21-16,-1 21 0,1 0 0,-1 0 15,1 0-15,-22 0 0,0 21 0,1 21 16,-22-21-16,0 22 0,-21-22 16,0 21-16,0-21 0,0 22 0,-21-1 15,0-21-15,-22 21 0,1 1 0,21-1 16,-22-21-16,1 22 15,21-22-15,-21 0 0,-1 0 0,22 0 16,-21-21-16,21 21 0,-1-21 0,1 0 16,0 0-16,0 0 0,0 0 0,0 0 15,-1-21-15,1 21 16,21-21-16,0 42 16,21 0-1,1 1-15,-1-1 16,0 21-16,0-21 0,0 0 0,0 22 15,1-22-15,-1 0 0,0 21 0,0-20 16,0-1-16,0 0 0,22 21 16,-22-21-16,0 1 0,21-22 15,-20 21-15,20 0 0,0-21 0,1 0 0,-1 0 16,0 0-16,1 0 0,-1 0 16,0 0-16,1-21 0,-1 21 15,0-21-15,-21-1 0,22 1 0,-22 0 16,0 0-16,21-21 0,-42 20 0,22-20 15,-1 21-15,-21-21 0,0-1 16,0 22-16,0-21 0,0 21 0,0-1 16,0 1-16,0 0 0,0 0 0,-21 42 31,-1 0-31,1 0 16,21 1-16,-21-1 0,0 21 0,21-21 15,0 22-15,0-22 0,0 0 0,0 21 16,0-21-16,0 1 0,0-1 0,21 0 15,0 0-15,0 0 0,1 0 16,-1-21-16,21 0 0,0 0 0,-20 0 16,20 0-16,21 0 0,-20-21 0,-1 21 15,22-21-15,-22 0 0,21 0 16,-20 0-16,-1-1 0,0-20 0,1 21 16,-22 0-16,0 0 0,-21-1 0,0 1 15,0 0-15,0 0 0,-21 21 16,0 0-1,0 0-15,-1 0 0,1 21 0,0 0 16,0 0-16,0-21 0,21 22 0,0-1 16,0 0-16,0 0 15,0 0-15,0 0 0,21-21 0,0 22 16,0-22-16,0 21 0,1-21 0,-1 0 16,-21 21-16,21-21 0,-21 21 0,-21-21 31,0 0-16,-1 0-15,1 0 0,0 0 0,0 0 16,0 0-16,0 0 0,-1 0 16,22 21-1,0 0 1,0 1 0,22-1-1,-1-21-15,0 0 0,0 0 0,21 21 16,-20-21-16,20 0 0,0 0 0,1 0 15,-1 0-15,0 0 0,1-21 0,-22 21 16,21-21-16,0-1 0,1 22 16,-22-21-16,0 0 0,21 0 0,-20 0 15,-22 0-15,21-22 0,-21 22 16,21 0-16,-21-21 0,0 20 0,0-20 16,0 21-16,0 0 0,0 0 15,0-1-15,0 1 0,0 42 31,0 1-31,0-1 16,-21 0-16,21 21 0,0-21 0,0 1 16,0-1-16,0 0 0,0 0 0,0 0 15,21 0-15,-21 1 0,21-1 0,0-21 16,0 0-16,1 21 0,-1-21 16,0 0-16,0 0 0,0-21 15,22 21-15,-22-21 0,0-1 0,0 1 16,0 21-16,0-21 0,1-21 15,-22 21-15,21-1 0,-21 1 16,21 0-16,-21-21 0,0 21 0,0-1 16,0 1-16,0 0 0,-21 42 31,0 0-31,21 1 16,0-1-16,0 21 0,-22-21 0,22 0 15,0 22-15,0-22 0,0 21 0,0-21 16,0 22-16,22-22 0,-1 0 0,0 0 15,0-21-15,0 21 0,22-21 16,-22 0-16,21 0 0,-21 0 0,22 0 16,-22 0-16,0 0 0,21-21 15,-21 0-15,1 0 0,-1 0 16,0 0-16,-21-1 0,0-20 16,0 21-16,0 0 0,0 0 0,0-22 15,0 22-15,0 0 0,0 0 16,0 0-16,0 42 31,0 0-31,0 0 0,0 0 0,0 0 16,0 1-16,0-1 0,0 0 0,0 0 15,-21 0-15,21 0 0,0 1 0,0-1 16,0 0-16,0 0 0,0 0 16,21-21 15,0-21-16,-21 0-15,0 0 0,21 0 0,-21-1 16,21 1-16,-21 0 0,0 0 16,22 0-16,-1-22 0,0 22 0,-21 0 15,0 0-15,21 0 0,0 21 0,-21-21 16,21 21-16,1 21 16,-22 0-1,0 0-15,0 0 0,21 0 0,-21 1 16,0-1-16,0 0 0,0 0 15,0 0-15,0 0 0,21 1 0,0-1 16,-21 0-16,21-21 16,0 0-16,1 0 0,-1 0 15,0 0-15,0 0 0,0 0 16,0-21-16,1 0 0,-22-1 0,21 1 16,0 0-16,-21 0 0,21 0 0,-21 0 15,21-1-15,0 1 0,-21 0 16,0-21-16,0 21 0,22-1 15,-22 1-15,0 42 32,0 1-32,0-1 0,0 0 15,0 0-15,0 0 0,0 22 16,0-22-16,0 0 0,0 0 0,0 0 16,0 0-16,21 1 0,-21-1 0,21 0 15,0 0-15,0-21 0,0 0 16,1 21-16,-1-21 0,0 0 0,21 0 15,-21 0-15,1 0 0,20 0 0,-21-21 16,0 0-16,22 0 0,-22 21 0,0-21 16,0-1-16,0-20 0,0 21 15,1 0-15,-1 0 0,-21-22 0,21 22 16,-21 0-16,21 0 0,-21 0 16,0-1-16,-21 44 15,0-1-15,0 0 16,21 0-16,-22 21 0,22-20 15,-21-1-15,21 21 0,0-21 0,0 0 16,0 22-16,0-22 0,0 0 0,0 0 16,21 0-16,22-21 0,-22 22 0,21-1 15,22-21-15,-22 0 0,0 0 16,1 0-16,20 0 0,-20-21 0,-1-1 16,21 22-16,-20-21 0,20 0 15,-20-21-15,-1 21 0</inkml:trace>
  <inkml:trace contextRef="#ctx0" brushRef="#br0" timeOffset="208504.57">12065 15092 0,'0'0'16,"21"-42"-16,0 20 0,22-20 0,-22 0 0,0-1 16,0 1-16,21 0 0,-20-1 15,-22 1-15,21 0 0,-21 21 0,21-1 16,-21 1-16,0 42 31,0 22-31,0-22 0,0 21 0,0 22 16,0-22-16,0 22 0,0-22 0,0 21 15,0 1-15,0-1 0,0 1 0,0-1 16,0-20-16,-21-1 0,21 22 16,0-43-16,0 21 0,0-21 0,-21 22 15,21-22-15,0 0 0,0-42 47,0 0-47,0-22 0,0 22 16,0 0-16,0-21 0</inkml:trace>
  <inkml:trace contextRef="#ctx0" brushRef="#br0" timeOffset="208751.42">12192 15198 0,'-21'-43'0,"84"213"0,-105-297 0,21 42 16,0 43-16,21-1 0,-22-20 0,22 21 15,0-1-15,0 1 0,22 0 0,-1-1 16,21 22-16,0-21 0,1 21 16,-1-1-16,0 1 0,22 0 0,-1 21 15,-20 0-15,20 0 0,-20 21 0,-1 0 16,0 22-16,-21-22 0,1 21 15,-22-21-15,0 22 0,0-1 0,-43 0 16,22 1-16,-21-1 0,21 0 0,-22 1 16,1-22-16,0 21 0,-1-21 15,1 22-15,21-22 0,-22 0 16,22 0-16,0 0 0,0-21 0,21 22 16,21-22-1,0 0-15,22 0 0,-1 0 16,0-22-16</inkml:trace>
  <inkml:trace contextRef="#ctx0" brushRef="#br0" timeOffset="210268.01">13250 15092 0,'0'0'0,"0"-21"0,0 0 16,-21 21 15,0 0-31,0 21 0,-22-21 0,22 21 16,-21 21-16,21-21 0,-22 1 0,22 20 15,-21 0-15,21-21 0,0 22 0,-1-1 16,1-21-16,21 22 0,0-22 16,0 21-16,0-21 0,0 0 0,21 1 15,1-22-15,-1 21 0,21-21 0,0 0 16,1 0-16,-1 0 0,22 0 0,-22 0 16,21-21-16,-20-1 0,20 22 15,-20-21-15,-1-21 0,0 21 0,-21 0 16,22-1-16,-43-20 0,21 21 0,-21-21 15,0-1-15,0 1 0,0 0 16,0-1-16,-21 22 0,0-21 16,-22 21-16,22-1 0,-21 1 0,21 21 15,-22 0-15,1 0 0,0 0 0,-1 21 16,1 1-16,0 20 0,-1-21 0,1 21 16,0 1-16,20-1 0,1 0 15,0 1-15,21-22 0,0 21 0,0 1 16,0-22-16,21 21 0,0-21 0,22 0 15,-22 1-15,21-22 0,1 21 16,-1-21-16,0 0 0,22 0 16,-22 0-16,0 0 0,1-21 0,20-1 0,-20 22 15,-22-21-15,21 0 0,0 0 16,-20-21-16,-1 20 0,0 1 0,0-21 16,0 21-16,-21 0 0,0-22 15,0 22-15,0 0 0,0 0 16,-21 21-1,21 21-15,-21 0 16,0 0-16,21 0 0,-21 22 0,21-22 16,0 0-16,0 0 0,0 22 0,0-22 15,0 0-15,21 0 0,0 0 0,0-21 16,0 21-16,22-21 0,-22 0 16,21 0-16,0 0 0,1 0 15,-1 0-15,0 0 0,-20 0 0,20-21 16,0 21-16,-21-21 0,1 0 0,20 0 15,-21 0-15,0-1 0,0 1 0,-21 0 16,22-21-16,-22 21 0,21-1 16,-21 1-16,0 0 0,0 0 15,0 42 1,0 0-16,0 0 16,0 1-16,-21-1 15,21 0-15,0 0 0,0 0 0,0 0 16,0 1-16,0-1 0,0 0 0,0 0 15,0 0-15,0-42 47,0 0-31,0 0-16,21 0 0,-21-1 16,21-20-16,0 21 0,0 0 15,0-22-15,-21 22 0,22 0 0,-1 0 16,0 0-16,0 21 0,0 0 0,0 0 15,1 0-15,-22 21 0,0 0 16,21 0-16,-21 22 16,0-22-16,0 0 0,0 0 0,0 0 15,21 0-15,-21 1 0,0-1 16,0 0-16,21 0 0,0-21 16,0 0-16,1 0 0,-1 0 15,0 0-15,0 0 16,0 0-16,0-21 0,-21 0 15,0 0-15,22-1 0,-22 1 0,21 0 16,0 0-16,-21-21 0,21-1 0,0 22 16,-21-21-16,21-1 0,1 1 15,-22-21-15,21 20 0,0 1 0,-21 0 16,0 20-16,21-20 0,-21 21 0,21 21 16,-21-21-16,0 42 15,0 0 1,0 0-16,-21 0 0,0 22 15,21-22-15,0 21 0,-21 1 0,21-1 16,-21 0-16,21-21 0,0 22 0,-22-1 16,22 0-16,0-20 0,0-1 0,0 21 15,0-21-15,0 0 0,22 1 16,-1-1-16,0-21 0,0 0 16,0 0-16,0 0 0,22 0 0,-22 0 15,21-21-15,1-1 0,-22 22 0,21-21 16,-21 0-16,22 0 0,-22 0 0,0 0 15,0-22-15,-21 22 16,0 0-16,21 0 0,-21 0 0,0-1 16,0 1-16,-21 0 15,0 21-15,0 0 0,0 0 16,21 21-16,0 0 16,0 1-16,0-1 0,0 0 15,21 0-15,0 0 0,0 0 0,0 1 16,0-1-16,1 0 0,-1 0 15,0 0-15,0-21 0,-21 21 16,0 1-16,0-1 16,-21 0-1,0-21-15,0 0 0,-1 0 0,1 0 16,0 0-16,0 0 0,0 0 0,0 0 16,21-21-1,-22 0-15,22-1 0,-21 1 16,0 21-16,21-21 0,-21 0 15,21 0-15</inkml:trace>
  <inkml:trace contextRef="#ctx0" brushRef="#br0" timeOffset="210499.87">15113 15007 0,'-21'-21'0,"42"42"0,-63-42 0,20 21 0,1 0 16,21-21-16,21 21 15,1 0-15,-1 0 16,21-21-16,-21 21 0,22 0 0,-1-21 16,0 21-16,1-22 0,-1 22 0,0-21 15,1 21-15,-1 0 0,-21-21 0,0 21 16,0 0-16,1-21 0,-22 0 16,-22 21-1,-20 0-15,21-21 0,0 21 16,-22 0-16</inkml:trace>
  <inkml:trace contextRef="#ctx0" brushRef="#br0" timeOffset="210721.75">14330 14690 0,'0'0'0,"-21"-21"0,-64 21 15,64 0 1,0 0-1</inkml:trace>
  <inkml:trace contextRef="#ctx0" brushRef="#br0" timeOffset="212173.3">3111 16743 0,'-21'0'0,"0"0"15,0 0-15,42 0 47,0 0-47,22 0 0,-22-21 0,0 0 16,21 21-16,-21 0 0,22-22 0,-22 22 16,21 0-16,-21 0 0,1 0 15,-1 0-15,-21 22 31,-21-1-15,-1-21-16,1 0 0,0 0 16</inkml:trace>
  <inkml:trace contextRef="#ctx0" brushRef="#br0" timeOffset="212663.53">3090 16701 0,'0'0'0,"-21"0"15,0 0-15,21 21 31,0 0-31,0 0 16,0 0-16,0 22 0,-21-22 16,21 0-16,-21 0 0,21 21 15,-22-20-15,22-1 0,0 0 0,0 0 16,-21 0-16,21 0 16,0-42 30,21 21-30,-21-21-16,22 21 0,-22-21 0,21 21 16,0 0-16,0-21 0,0 21 15,0 0-15,22 0 0,-22 0 0,21 0 16,1 0-16,-1 0 0,0 21 0,1-21 16,-22 21-16,21 0 0,-21 0 15,22 1-15,-43-1 0,0 21 0,21-21 16,-21 0-16,0 1 15,0 20-15,-21-21 0,-1 0 0,1 0 16,-21 22-16,21-22 0,-22 0 16,22-21-16,-21 21 0,21 0 0,-22 1 15,22-22-15,0 0 0,0 0 16,0 0-16,0 0 0,-1 0 0,1 0 16,0 0-16,21-22 15,0 1 1,21 21-1,0-21-15,-21 0 16,22 21-16,-1-21 0,0 21 0</inkml:trace>
  <inkml:trace contextRef="#ctx0" brushRef="#br0" timeOffset="212868.41">3852 17166 0,'0'0'0,"21"0"0,1 0 0,-22 21 31,21-21 16,0 0-31,0 0-1,0-21-15,0 0 0,1 0 16</inkml:trace>
  <inkml:trace contextRef="#ctx0" brushRef="#br0" timeOffset="-214071.49">5842 16362 0,'0'0'16,"-21"0"-16,21-21 0,-21 21 15,-1 0-15,1 0 0,0 0 16,0 0-16,-21 0 0,20 0 16,1 21-16,0 0 0,0 0 0,0 0 15,21 1-15,0-1 0,0 21 0,0-21 16,0 22-16,21-22 0,0 0 15,0 21-15,22-21 0,-22 1 0,21-22 16,0 21-16,1-21 0,-1 0 0,0 0 16,1 0-16,-1-21 0,0-1 15,22 1-15,-22 0 0,1 0 0,-22 0 16,21 0-16,0-1 0,-20-20 16,-1 21-16,-21 0 0,0-22 0,0 22 15,0 0-15,0-21 0,0 21 16,0-1-16,-21 1 0,21 0 15,-22 21-15,1 0 0,0 0 16,21 21-16,0 0 0,-21 1 16,21 20-16,0 0 0,0 1 15,0-1-15,0 0 0,0 22 0,0-1 16,0-20-16,0 20 0,0 1 0,0-22 16,0 21-16,0-20 0,0 20 15,0-20-15,0-1 0,0 0 0,0 1 16,-21-22-16,21 21 0,0-21 0,-21 0 15,-1 1-15,1-1 16,0 0-16,0-21 0,0 0 0,0 0 16,-1 0-16,1 0 0,-21 0 0,21-21 15,-22 21-15,22-21 0,-21-1 16,21 1-16,-22-21 0,22 21 0,-21-22 16,21 22-16,-22-21 0,22 21 15,0 0-15,0-1 0,0 22 0,21 22 16,0-1-1,21 0-15,0 0 0,0 21 16,22-20-16,-22 20 0,21 0 0,-21-21 16,22 22-16,-1-22 0,0 0 15,1 0-15,-22 0 0,21 1 16,0-1-16,-20 0 0,20-21 0,0 0 16,-21 0-16,22 0 0,-1 0 15,-21-21-15,22 0 0,-1-1 0,0 1 16,-21 0-16,22-21 0,-22 21 0,21-1 15,-21-20-15,-21 21 0,22-21 16,-22 20-16,0-20 0,0 21 0,0 0 16,0 0-16,0-1 0,0 44 31,0-1-31,0 0 0,0 0 0,0 0 16,0 0-16,0 22 0,-22-22 0,22 0 15,0 0-15,0 0 16,0 1-16,0-1 0,0 0 0,0 0 15,0 0-15,0 0 16,0-42 0,0 0-1,22 0-15,-22 0 0,21 0 16,0-22-16,0 22 0,-21 0 16,21 0-16,0 0 0,-21-22 0,22 22 15,-1 21-15,0 0 16,0 21-1,-21 0-15,0 22 16,0-22-16,0 0 0,0 0 16,0 0-16,0 1 0,21-1 0,-21 0 15,0 21-15,21-21 0,1 1 16,-1-1-16,0-21 0,21 0 16,-21 0-16,1 0 0,20 0 0,0 0 15,-21 0-15,22-21 0,-1-1 0,0 1 16,-20 0-16,20 0 0,-21-21 15,0 20-15,0-20 0,1 21 0,-1-21 16,0-22-16,-21 22 0,0-22 16,21 22-16,0-22 0,-21 1 0,0-1 15,0 1-15,0-1 0,21 22 16,-21-21-16,0 20 0,0 1 0,0 21 16,0 0-16,0-1 0,0 1 15,0 0-15,0 42 16,0 0-16,0 22 0,0-22 15,-21 21-15,21 1 0,0 20 16,0-21-16,0 22 0,0-1 0,0-20 16,0 20-16,0 1 0,0-1 15,0-20-15,0 20 0,0-21 0,0 1 16,0-1-16,0-21 0,0 22 16,0-22-16,0 0 0,21 0 0,1 0 15,-1-21-15,21 0 0,-21 0 16,0 0-16,22 0 0,-1 0 0,-21 0 15,22-21-15,-1 0 0,0 0 0,1 0 16,-22-1-16,0 1 0,21-21 16,-21 21-16,-21 0 0,22-22 0,-22 22 15,0 0-15,0-21 0,0 20 0,0 1 16,0 0-16,-22 21 16,1 0-16,0 0 0,0 0 15,21 21-15,-21 0 0,0 1 0,-1-1 16,22 0-16,0 0 15,0 0-15,0 0 0,0 22 0,0-22 16,0 0-16,0 0 0,22 0 16,-22 1-16,21-22 0,0 0 15,0 21-15,0-21 0,0 0 0,22 0 16,-22 0-16,0 0 0,21-21 0,-20 21 16,20-22-16,-21 1 0,21 21 15,-20-21-15,-1 0 0,0 0 0,-21 0 16,0-1-16,21 1 0,-21 0 0,0 0 15,0 0-15,0 0 16,-21 21-16,0 0 0,0 0 0,-1 0 16,1 0-16,0 0 15,21 21-15,-21-21 0,21 21 0,0 0 16,21 0-16,0-21 16,0 21-16,1 1 0,-1-22 0,0 21 15,0-21-15,0 21 0,0 0 0,1-21 16,-1 21-16,0 0 0,0-21 15,-21 22-15,21-22 0,-21 21 0,0 0 16,21-21 31,1 0-47,-1-21 0,-21 0 0,21-1 16,0 22-16,-21-21 0,21-21 15,0 21-15,1 0 0,-22-1 16,21 1-16,0 0 0,-21 0 0,0 0 15,21 0-15,0 21 0,-21 21 32,0 0-17,0 0-15,0 0 0,-21 0 0,21 1 16,0-1-16,0 0 0,0 0 16,0 0-16,0 0 0,0 1 15,0-1-15,21-21 16,0 0-16,1 0 0,-1 0 15,0 0 1,0 0-16,0-21 0,0 21 0,1-22 16,-22 1-16,21 21 0,0-21 0,-21 0 15,0 0-15,21 21 0,-21-21 16,21-1-16,-21 1 0,0 0 0,0 0 16,0 42 15,0 0-16,0 0-15,0 1 0,0-1 16,0 0-16,0 0 0,0 0 16,21-21-1,1 0-15,-1 0 16,0 0-16,0 0 0,0 0 16,0-21-16,1 0 0,-1 0 15,0 21-15,0-21 0,-21-1 16,21 1-16,-21 0 0,21 0 0,-21 0 15,0 0-15,0 42 47,0 0-47,0 0 0,0 0 0,0 0 16,0 1-16,0-1 0,0 0 16,0 0-16,0 0 0,0 0 15,0 1-15,0-1 16,-21 0-16,21 0 15,0-42 1,0 0 0,0 0-16</inkml:trace>
  <inkml:trace contextRef="#ctx0" brushRef="#br0" timeOffset="-213885.6">9250 16870 0,'0'0'0,"0"-21"15,0 0 64,-21-1-64,-1 22-15</inkml:trace>
  <inkml:trace contextRef="#ctx0" brushRef="#br0" timeOffset="-213673.22">7832 16891 0,'0'0'0,"-64"0"0,22 21 0,21 0 15,-1-21-15,1 0 0,42 0 16,1 0-1,20 0-15,-21-21 0,43 21 16,-22-21-16,21 0 0,-20 21 0,20-21 16,1 0-16,-22 21 0,22-22 0,-22 1 15,0 21-15,1-21 0,-1 0 0,0 0 16</inkml:trace>
  <inkml:trace contextRef="#ctx0" brushRef="#br0" timeOffset="-212572.64">9737 17187 0,'21'0'16,"-21"-21"46,21 21-46,-21-21-16,0 0 0,21 0 16,-21 0-16,0-1 0,0 1 15,0 0-15,0 0 16,-21 21-1,0 0-15,0 21 0,21 0 0,-22 0 16,1 1-16,21 20 0,0-21 16,-21 0-16,0 22 0,21-22 0,-21 0 15,21 21-15,0-21 0,0 1 0,0-1 16,0 0-16,0 0 16,21 0-16,0-21 0,0 0 0,0 0 15,1 0-15,-1 0 0,0 0 16,21 0-16,-21-21 0,22 0 15,-22 0-15,0 0 0,21-1 0,-20 22 16,-1-42-16,0 21 0,0 0 0,0 0 16,0-1-16,-21 1 0,0 0 15,0 0-15,0 0 16,0 42 0,0 0-16,0 0 15,0 0-15,0 1 0,0-1 0,0 0 16,0 0-16,0 0 0,0 0 0,0 1 15,0-1-15,0 0 16,22-21-16,-1 0 0,0 0 16,0 0-16,0 0 0,0 0 15,1 0-15,-1 0 0,0-21 16,-21 0-16,21 21 0,0-22 16,0 1-16,-21 0 0,0 0 0,22 0 15,-22 0-15,21 21 16,-21 21 15,0 0-31,0 0 16,0 0-16,0 0 0,0 1 0,0-1 15,0 0-15,0 0 16,0 0-16,21-21 0,0 21 16,0-21-16,0 0 0,1 0 15,-1 0-15,0 0 0,0 0 16,0 0-16,0 0 0,1-21 15,-1 0-15,0 0 0,-21 0 16,0 0-16,0-1 0,0 1 0,0 0 16,0 0-16,0 0 0,0 0 15,-21-1-15,0 1 0,-1 21 0,1-21 16,0 0-16,0 21 16,42 0 15,0 0-31,0 0 0,1 0 15,-1 0-15,0 0 0,0 0 16,21 0-16,-20 0 0,20 0 0,0-21 16,1 0-16,-1-1 0</inkml:trace>
  <inkml:trace contextRef="#ctx0" brushRef="#br0" timeOffset="-211744.98">12912 16425 0,'0'0'0,"-43"0"0,22 0 0,0 0 0,0 0 16,0-21 0,21 0-16,0 0 15,0 0-15,0 0 0,21-1 16,-21 1-16,21 0 0,-21 0 16,21-21-16,-21 20 0,0 1 0,0 0 15,0 0-15,0 0 0,0 0 16,-21 21-16,0 21 15,0-21-15,-1 42 0,1-21 16,0 22-16,0-1 0,0 21 0,0-20 16,-1 20-16,1 1 0,21-1 0,-21 1 15,21-1-15,-21 1 0,21-1 16,0 1-16,0-1 0,0 1 16,0-22-16,0 0 0,21 1 0,0-1 15,0-21-15,22 0 0,-1 1 0,-21-22 16,22 0-16,20 0 0,-21 0 15,1 0-15,20-22 0,-20 1 0,20 0 16,1 0-16,-22 0 0,21-22 0,-20 1 16,-1 0-16,-21-1 0,0-20 15,1 21-15,-22-22 0,0 1 0,0-1 16,-22 22-16,1-22 0,0 1 0,-21-1 16,-1 1-16,-20-1 0,21 22 15,-22 0-15,1-1 0,20 1 0,-20 21 16,-1 0-16,22-1 0,-22 22 15,22 0-15,0 22 0,-1-1 0,22 0 16,0 21-16,0-21 0,21 22 16,0-1-16,0 0 0,21 22 0,21-22 15,-20 1-15,20-1 0,21 0 0,1 1 16,-1-1-16,1 21 0,-1-20 16,22-1-16,-21 22 0,-1-22 0,1 21 15,-1-20-15,-21 20 0,-20-20 0,-1 20 16,-21 1-16,0-22 0,0 21 15,-21 1-15,-1-22 0,-20 22 0,0-1 16,-1-20-16,1 20 0,-21-21 0,20 1 16,1-1-16,-22-21 0,22 22 15,21-43-15,-21 21 0,20 0 16,1-21-16,21-21 16,0 0-16,0-1 0,21 1 0,1-21 15,-1 0-15,21-1 0,0 1 16,1-22-16,-1 22 0</inkml:trace>
  <inkml:trace contextRef="#ctx0" brushRef="#br0" timeOffset="-210900.23">13716 16828 0,'0'0'0,"21"-43"0,0-20 16,-21 42-16,0 42 31,0 0-31,0 0 16,0 0-16,-21 0 0,21 22 0,0-22 15,0 21-15,0-21 0,0 1 0,0-1 16,0 0-16,0 0 0,0 0 16,0 0-16,21 1 15,0-22-15,1-22 16,-1 22-16,-21-21 0,21 0 16,0 0-16,-21 0 0,0 0 15,21-22-15,-21 22 0,21-21 0,-21 21 16,22-22-16,-22 22 0,0 0 0,0 0 15,0 42 17,0 0-32,0 0 0,0 0 15,0 1-15,0 20 0,0-21 0,0 0 16,0 22-16,0-22 0,21 0 16,-21 0-16,21 0 0,0 0 0,0 1 15,0-1-15,1-21 0,20 0 16,-21 0-16,0 0 0,0 0 15,22 0-15,-22 0 0,21-21 0,-21-1 16,1 1-16,20 0 0,-21 0 0,-21 0 16,21 0-16,-21-1 0,21-20 15,-21 21-15,0-21 0,0 20 16,0-20-16,0 21 0,0-21 0,0 20 16,0 1-16,-21 21 0,0 0 15,0 21 1,0 1-16,0-1 0,21 0 0,0 21 15,0-21-15,0 22 0,0-22 0,0 0 16,0 21-16,0-20 0,0-1 0,0 0 16,0 0-16,0 0 0,21 0 15,0 1-15,0-22 0,0 0 0,0 0 16,22 0-16,-22 0 0,0 0 0,21 0 16,-20-22-16,20 22 15,-21-21-15,21 0 0,-20 0 0,-1 0 16,0 0-16,-21-1 0,0 1 0,21 0 15,-21 0-15,0 0 0,0 0 0,0-1 16,-21 22 0,0 22-1,0-1-15,21 0 0,0 0 16,0 0-16,0 0 0,0 1 16,0-1-16,0 0 0,0 0 15,0 0-15,0 0 0,0 1 16,0-1-1,0 0-15,-22-21 47,1 0-47,21-21 16,0 0-16,0-1 16,0 1-16,0 0 0</inkml:trace>
  <inkml:trace contextRef="#ctx0" brushRef="#br0" timeOffset="-209656.17">15219 16383 0,'0'0'0,"0"-42"15,0-22 1,0 43-16,0 0 0,0 0 0,-21 21 31,-1 0-31,1 42 0,0-21 16,0 22-16,21-1 0,-21 0 0,0 22 15,21-22-15,0 22 0,0-1 0,-22-21 16,22 22-16,0-1 0,0-20 16,0-1-16,0 0 0,0 1 0,0-1 15,0-21-15,0 22 0,0-22 0,22 0 16,-1 0 0,0-21-16,0 0 0,0 0 0,0 0 15,1-21-15,-1 0 16,0 0-16,0-1 0,0 1 0,0 0 15,-21 0-15,22-21 0,-1 20 16,0-20-16,-21 21 0,0-21 0,21 20 16,0 1-16,-21 0 0,0 0 0,0 42 31,0 0-31,0 0 16,0 22-16,0-22 0,0 0 0,0 0 15,0 22-15,0-22 0,0 0 0,0 0 16,0 0-16,0 0 15,21-21-15,-21 22 0,22-1 0,-1-21 16,0 0-16,0 0 0,0 0 0,0 0 16,1 0-16,-1 0 15,0-21-15,0-1 0,0 22 0,0-21 16,1 0-16,-1 0 0,0 0 0,-21 0 16,21-1-16,-21 1 0,21-21 0,-21 21 15,0 0-15,0 42 31,0 0-15,0 0-16,0 0 0,0 0 16,0 1-16,0-1 0,0 0 15,0 0-15,0 0 0,0 0 0,0 1 16,21-1-16,1-21 16,-1 21-16,0-21 0,0 0 15,0 0-15,0 0 0,-21-21 16,22 21-16,-22-21 0,21-1 15,-21 1-15,0 0 16,0 0-16,0 0 0,0 0 0,0-1 16,0 1-16,-21 0 0,-1-21 0,22 21 15,0-1-15,-21 22 0,0-21 16,0 21-16,21-21 16,21 21 15,0 0-31,0 21 0,1-21 15,-1 0-15,0 0 0,0 21 16,0-21-16,22 0 0,-22 0 0,0 22 16,0-22-16,0 0 15,0 21-15,1-21 0,-22 21 0,0 0 16,0 0-16,0 0 16,0 1-16,0-1 0,0 0 15,-22 0-15,22 0 16,0 0-16,-21 1 15,21-1-15,-21 0 0,0 0 16,21 0-16,0 0 0,-21-21 16,0 0-1,21-21 17,0 0-32,0 0 0,0 0 15,0 0-15,21-1 0,0 1 16,0 0-16,0-21 0,22 21 0,-22-22 15,21 22-15,-21-21 0,22-1 0,20 22 16,-21 0-16,1 0 0,-1 0 16,0 0-16,1 21 0,-22 0 15,21 0-15,-21 21 0,1 0 0,-1 0 16,-21 0-16,0 22 0,0-22 0,0 0 16,0 21-16,0-21 0,-21 22 15,-1-22-15,1 0 0,0 21 0,0-20 16,0-1-16,0 0 0,21 0 0,-22-21 15,22 21-15,-21-21 0,21-21 47,21 0-47,1 0 0,-1 0 16,0-22-16,-21 22 0,21 0 0,-21-21 16</inkml:trace>
  <inkml:trace contextRef="#ctx0" brushRef="#br0" timeOffset="-209437.28">16468 16214 0,'0'0'0,"-22"0"0,1 0 16,0 0-16,0 0 0,0 0 15,0 0-15,-1 0 0,1 0 16,21 21 46,-21-21-62</inkml:trace>
  <inkml:trace contextRef="#ctx0" brushRef="#br0" timeOffset="-209200.98">15049 16489 0,'0'0'0,"-21"21"0,-21-21 0,21 0 0,0 21 15,42-21 17,0-21-32,0 21 0,0-21 0,22 21 15,-1-21-15,0 21 0,1-21 0,-1 21 16,0 0-16,1-22 0,-22 22 15,21 0-15,0 0 0,-20-21 0,20 21 16,-21 0-16,0-21 0,22 0 0,-22 21 16,21-21-16</inkml:trace>
  <inkml:trace contextRef="#ctx0" brushRef="#br0" timeOffset="-208700.46">17843 16701 0,'0'21'47,"43"-21"-47,-22 0 0,21 0 15,1 0-15,-1 0 0,0 0 16,22 0-16,-1 0 0,1 0 0,-1 0 16,1 0-16,-1 0 0,1 0 0,-1 0 15,1 0-15,-1 0 0,-20 0 16,-1 0-16,0 0 0,1 0 16,-22 0-16,0 0 0,-21-21 15,-21 21 1,0 0-1,-22 0-15,22 0 0,-42 0 0,20 0 16,-20 0-16,-1 0 0,1 0 0,-1 0 16,1 0-16</inkml:trace>
  <inkml:trace contextRef="#ctx0" brushRef="#br0" timeOffset="-208445.09">18034 16764 0,'-42'0'0,"253"-42"0,-380 84 0,84-21 0,43 0 16,0-21-16,-1 22 0,22-22 0,-21 0 15,21 0-15,21 21 0,-22-21 16,22 21-1,22-21-15,-1 0 0,21 0 16,0 0-16,1 0 0,-1 0 0,22 21 16,-1-21-16,1 0 0,-1 0 15,1 0-15,20 0 0,-20 0 0,-1 0 16,1 0-16,-1 0 0,1 0 0,-1 0 16,-20 0-16,-1 0 0,0-21 0,1 21 15,-22-21-15,0 21 0,0 0 16,-21-21-16,0-1 15,0 1-15,0 0 16,0 0-16,-21 21 0,21-21 0,0 0 16,-21-1-16,0 1 0</inkml:trace>
  <inkml:trace contextRef="#ctx0" brushRef="#br0" timeOffset="-208080.32">18690 16320 0,'0'0'0,"-21"0"16,0-22-16,0 22 0,-1 0 0,1 0 15,0 0-15,21 22 16,0-1-16,21 0 16,0-21-16,22 21 15,-22 0-15,21-21 0,1 21 0,-1-21 16,0 22-16,1-22 0,20 0 0,-21 21 16,1-21-16,-1 0 0,0 21 0,1-21 15,-1 21-15,0-21 0,-20 21 16,20-21-16,-21 21 0,-21 1 0,0-1 15,0 0-15,0 0 0,-21 0 0,0 22 16,0-22-16,-22 21 0,1 0 0,0 1 16,-1-22-16,1 21 15,0 1-15,-1-1 0,1 0 0,0 1 0,-1-22 16,1 21-16,0-21 0,20 22 16,-20-22-16,21 0 0,0 0 0,0 0 15,-1 0-15,1-21 0,21 22 16,21-44 15,1 1-31,20-21 0,-21 21 16</inkml:trace>
  <inkml:trace contextRef="#ctx0" brushRef="#br0" timeOffset="-207428.86">20807 16404 0,'0'0'16,"-21"0"-16,-1-21 0,1 21 0,0-21 0,21 0 15,-21 0-15,21-1 16,-21 1-16,21 0 0,0 0 0,0 0 16,0 0-16,0-1 0,0 1 15,21 0-15,0 0 0,0 0 0,0 21 16,22-21-16,-22 21 0,0-22 16,21 22-16,-20 0 0,20 0 0,-21 22 15,21-1-15,-20 21 0,-1-21 16,0 22-16,0-1 0,-21 0 0,0 1 15,0-1-15,0 0 0,0 1 0,0 20 16,0-21-16,-21 1 0,0-1 16,0 0-16,-1 1 0,-20-1 0,0 0 15,-1 1-15,1-1 0,-21-21 0,20 22 16,1-22-16,0 0 0,-1 0 16,1 0-16,0-21 0,-1 0 0,22 0 15,0 0-15,0 0 0,0-21 16,-1 21-16,1-21 0,21 0 0,0-22 15,0 22-15,0-21 0,0 0 0,0 20 16,0-20-16,0 0 0,0-1 0,0 1 16,21 21-16,1 0 0,-22 0 15,21-1-15,0 22 0,0 0 0,0 0 16,0 0-16,1 22 0,-1-1 0,0 0 16,0 0-16,0 21 0,0-20 0,22 20 15,-22-21-15,0 21 0,0-20 16,22-1-16,-22 21 0,0-21 15,21 0-15,-21 1 0,22-1 0,-22 0 16,0-21-16,0 0 0,0 0 16,1 0-16,-1 0 0,0 0 0,0 0 15,0-21-15,22 0 0,-22-1 0</inkml:trace>
  <inkml:trace contextRef="#ctx0" brushRef="#br0" timeOffset="-205659.88">21759 16214 0,'0'0'0,"21"-21"0,1-22 0,-1 22 16,-21 0-16,0 0 0,21 21 0,-21-21 0,0-1 16,-21 44 15,21-1-31,-21 0 15,-1 0-15,1 21 0,0-20 0,0 20 16,0 0-16,0 1 0,-1-1 16,1-21-16,21 21 0,0 1 0,-21-1 15,21 0-15,0-20 0,0 20 0,0-21 16,0 21-16,21-20 0,0-1 0,1 0 16,-1-21-16,0 21 0,21-21 15,-21 21-15,22-21 0,-1 0 0,0 0 16,1 0-16,-1-21 0,-21 0 0,22 0 15,-1 0-15,-21-1 0,21 1 16,-20-21-16,-1 21 0,21-22 16,-21 1-16,-21 0 0,21-1 0,1-20 15,-22 21-15,0-22 0,0 1 0,21-1 16,-21 1-16,0-1 0,0 1 0,0 20 16,0 1-16,0 0 0,0-1 15,0 22-15,0 0 0,0 42 16,0 0-1,-21 22-15,21-1 0,-22 0 0,22 1 16,-21-1-16,0 21 0,21 1 16,0-22-16,-21 22 0,21-22 0,0 22 15,0-22-15,0 0 0,0 1 16,0-1-16,0 0 0,0 1 0,21-22 16,0 21-16,0-21 0,1 0 15,-1 1-15,0-1 0,21 0 0,-21-21 16,1 0-16,20 0 0,0 0 0,1 0 15,-22 0-15,21 0 0,0-21 0,1 0 16,-22-1-16,21 1 0,-21 0 16,1 0-16,-1 0 0,-21 0 15,0-22-15,0 22 0,0-21 0,0 21 0,0-22 16,0 22-16,0-21 0,0 21 16,-21 21-16,-1-22 0,1 22 15,0 0-15,0 0 0,0 22 16,-22-1-16,22 0 0,0 0 0,0 0 15,0 22-15,0-22 0,-1 0 0,1 21 16,21-21-16,0 22 0,0-22 16,0 0-16,0 0 0,0 0 0,0 1 15,0-1-15,0 0 0,21 0 0,1-21 16,-1 0-16,0 0 0,0 0 16,0 0-16,22 0 0,-22 0 0,0 0 15,0-21-15,0 0 0,0 0 0,1-1 16,-1 1-16,0 0 0,0 0 15,-21 0-15,0 0 0,0-1 0,21-20 16,-21 21-16,0 0 0,0 0 16,21-1-16,-21 1 0,0 42 31,0 1-15,0-1-16,0 0 0,0 0 0,0 0 15,0 0-15,0 1 0,0-1 0,0 0 16,0 0-16,22-21 0,-1 21 0,-21 0 15,21 1-15,0-22 0,21 0 16,-20 0-16,-1 0 0,21 0 0,-21 0 16,22 0-16,-1 0 0,-21-22 15,21 22-15,-20-21 0,-1 0 0,21 21 16,-21-21-16,0 0 0,1 0 16,-1-22-16,-21 22 0,0 0 0,0 0 15,0-22-15,0 22 0,0 0 0,0 0 16,0 0-16,-21 21 15,-1 0 1,22 21-16,-21 0 0,21 0 16,0 0-16,0 1 0,0 20 0,0-21 15,0 0-15,0 0 0,21 1 0,1-1 16,-22 0-16,21 0 0,0 0 16,0 0-16,0 1 15,-21-1-15,21-21 0,1 0 16,-22-21 15,-22 21-31,22-22 16,-21 22-16,0 0 0,0-21 15,0 21-15,0 0 0,21 21 47,21-21-31,0 0-16,0 0 0,0 0 0,0 0 15,1 0-15,20 0 0,-21 0 16,0 0-16,22 0 0,-22 0 16,21-21-16,-21 21 0,22-21 0,-22 21 15,0-21-15,0 21 0,21-21 0,-20 0 16,-1-1-16,0 1 0,0 0 0,-21 0 16,21 0-16,-21 0 0,21-1 15,-21 1-15,0 0 0,0 0 16,-21 21-16,0 0 15,21 21 1,0 0 0,0 0-16,21 1 15,0-22-15,1 21 0,-1-21 16,-21 21-16,21-21 0,0 21 0,-21 0 16,0 0-1,0 1 1,-21-22 15,0 0-15,21-22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51:50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3852 2074 0,'0'0'0,"0"-21"0,0 0 0,0 0 15,0-21-15,0 20 0,0 1 0,0 0 16,0 0-16,0 0 0,0 0 0,0-1 16,0 44 15,0-1-15,0 21-16,0-21 0,0 22 0,0-1 15,0 21-15,0 1 0,21-1 0,-21 1 16,22 21-16,-1 20 0,-21-20 15,0 0-15,0 21 0,0-22 0,0 22 16,0-21-16,0 21 0,0-22 0,0 1 16,0 0-16,0-1 0,0 1 15,0-22-15,0 1 0,0-1 0,0 1 16,-21-22-16,21 1 0,0-1 16,0 0-16,-22 1 0,22-22 0,0 0 15,0 0-15,0-42 16,0 0-1,0 0-15,0-22 0,0 1 16,0 0-16</inkml:trace>
  <inkml:trace contextRef="#ctx0" brushRef="#br0" timeOffset="899.81">3979 2138 0,'0'0'0,"-21"-21"15,-21-22-15,21 22 16,-1 0-16,22 0 0,0 0 16,0 0-16,22-1 15,-1 22-15,21 0 0,-21-21 16,22 21-16,20-21 0,1 21 0,20 0 15,22-21-15,0 21 0,0 0 16,21 0-16,0-21 0,21 21 16,-21 0-16,21 0 0,0 0 0,22-21 15,-22 21-15,-21 0 0,21 0 16,0 0-16,-21 0 0,21 0 16,-21 0-16,21 0 0,-21 0 0,-21 0 15,0 0-15,0 0 0,-21 0 0,-1 0 16,1 0-16,-22 0 0,1 0 15,-1 0-15,-20 0 0,-22 0 0,21 0 16,-21 0-16,1 0 0,-22 21 16,0 0-16,0 0 15,0 0-15,0 0 0,0 22 0,0-1 16,0-21-16,-22 43 0,22-22 16,-21 0-16,0 22 0,21-1 0,-21 1 15,21-1-15,0 1 0,-21 21 16,21-22-16,0 22 0,0-22 15,0 1-15,0 20 0,0-20 0,0 21 16,0-1-16,0 1 0,0 0 0,0-22 16,21 22-16,0-1 0,0-20 15,0 21-15,1-1 0,-1 1 0,0-22 16,0 22-16,0 0 0,-21-22 0,21 22 16,1-22-16,-1 1 0,-21-22 15,0 22-15,21-22 0,-21 0 0,0 22 16,0-43-16,0 21 0,0 1 0,0-22 15,0 21-15,0-21 0,-21 1 16,21-1-16,-21 0 0,-1-21 16,22 21-16,-21-21 0,0 0 0,0 0 15,0 0-15,0 0 0,-1 0 16,-20 0-16,21 0 0,-21 0 16,-1 0-16,1 0 0,0 0 0,-22 0 15,1 0-15,-1-21 0,-21 0 0,-20 21 16,-22-21-16,21 21 0,-21-22 15,0 1-15,-21 21 0,21-21 0,-22 21 16,1 0-16,21 0 0,0-21 16,-21 21-16,42 0 0,-21 0 0,0 0 15,0 0-15,21 0 0,-21 0 0,0 0 16,0 0-16,22 0 0,-1 0 16,21 0-16,22 0 0,-1 0 15,1 0-15,20 0 0,22-21 0,-21 21 16,42-21-16,-21-1 0,21 1 15,0 0 1,21 0-16,0 0 0,0 0 16,0-1-16,0 1 0,22-21 0</inkml:trace>
  <inkml:trace contextRef="#ctx0" brushRef="#br0" timeOffset="1612.55">4953 2286 0,'0'0'0,"-85"0"15,64 0-15,-21 0 0,-1 0 16,1 0-16,21 0 0,-21 21 0,20-21 15,1 0-15,0 0 0,21 21 16,21-21 0,0 0-16,22 0 0,20 0 0,1 0 15,20 0-15,1 0 0,21 0 16,-21 0-16,42 0 0,0 0 0,0 0 16,0 0-16,0 0 0,0 0 0,0 0 15,-22 0-15,22-21 0,-21 21 16,0 0-16,0 0 0,-21 0 15,-1 0-15,1 0 0,-22 0 16,1 0-16,-1 0 0,-20 0 0,-1 0 16,-21 0-16,22 0 0,-22 0 0,0 0 15,-42 0 32,0 0-47,-1 0 16,-20 0-16,0 0 0,-1 0 0,1 0 15,0 0-15</inkml:trace>
  <inkml:trace contextRef="#ctx0" brushRef="#br0" timeOffset="2096.21">4847 2794 0,'0'0'0,"0"21"0,21-21 31,0 0-16,1 0-15,-1 0 16,21 0-16,-21 0 0,22 0 0,20 0 16,1 0-16,-1 0 0,22 0 0,-1 0 15,22 0-15,0 0 0,21 0 16,-21 0-16,21 0 0,-21 0 0,0-21 16,-1 21-16,-20 0 15,21 0-15,-21 0 0,-1 0 0,1 0 16,-22 0-16,22 0 0,-21 0 0,-1 0 15,-21-21-15,22 21 0,-22 0 16,-21 0-16,22 0 0,-22 0 0,0 0 16,0 0-16,-42 0 47,0 0-47,0 21 0,-22-21 15,1 0-15,21 0 0,-43 21 0,22-21 16,0 0-16</inkml:trace>
  <inkml:trace contextRef="#ctx0" brushRef="#br0" timeOffset="2544.61">4932 3366 0,'0'0'0,"-106"21"15,85-21-15,0 0 0,-1 21 0,1-21 0,0 0 16,42 0 15,0 0-31,22 0 0,-1 0 0,22 0 16,-1 0-16,1-21 0,20 21 15,1-21-15,0 21 0,20-22 0,1 22 16,0 0-16,0-21 0,0 21 0,21 0 16,-21 0-16,-1 0 0,-20-21 15,21 21-15,-21 0 0,-1 0 0,1 0 16,0 0-16,-22 0 0,1-21 16,-22 21-16,0 0 0,1-21 15,-1 21-15,-21 0 0,21 0 0,-20 0 0,-1 0 31,-42 0-15,-1 0 0,1 0-16,0 0 0,-21 0 0,21 0 15,-22 0-15,1 0 0,0 0 0,-1 21 16</inkml:trace>
  <inkml:trace contextRef="#ctx0" brushRef="#br0" timeOffset="2991.35">4720 3810 0,'0'0'16,"-42"21"-16,-1-21 0,1 0 0,21 21 15,0-21-15,0 0 0,21 22 16,21-22 0,0 0-1,21 0-15,1 0 0,20 0 0,1 0 16,20-22-16,1 22 0,0 0 0,20-21 16,-20 21-16,0 0 0,21-21 15,-1 21-15,1 0 0,0 0 0,0-21 16,-21 21-16,20-21 0,-20 21 0,0 0 15,-22 0-15,22-21 0,-22 21 16,1 0-16,-1 0 0,-20 0 0,-1 0 16,0 0-16,-20-22 0,20 22 0,-21 0 15,-42 0 17,0 0-32,0 0 15,-22 0-15,22 0 0,-21 22 16,21-22-16,-22 0 0,1 0 0,21 21 15,-22-21-15,1 0 0,-21 0 0</inkml:trace>
  <inkml:trace contextRef="#ctx0" brushRef="#br0" timeOffset="3383.63">4784 4487 0,'0'0'0,"-22"0"15,44 0-15,-1 0 16,21 0-16,0 0 0,1 0 16,20 0-16,22 0 0,-22 0 0,22-21 15,21 21-15,-21-21 0,20 21 0,1 0 16,0 0-16,0-21 0,-21 21 15,20 0-15,-20 0 0,21-21 0,-21 21 16,-1 0-16,1 0 0,0 0 0,-22-21 16,1 21-16,20 0 15,-41 0-15,20 0 0,-21-22 0,1 22 16,-22 0-16,21 0 0,-21 0 0,1 0 16,-44 0 15,1 0-31,0 0 15,-21 0-15,-1 0 0,1 0 0,-21 0 16,20 0-16,-20-21 0</inkml:trace>
  <inkml:trace contextRef="#ctx0" brushRef="#br0" timeOffset="4224.18">3937 3937 0,'0'0'0,"0"-21"15,0 42 32,0 0-47,0 0 0,0 1 16,0 20-16,0 0 0,0 1 0,0-1 15,-21 21-15,21-20 0,-21 20 0,-1-20 16,22 20-16,-21-21 0,0 22 16,0-22-16,0 22 0,21-22 0,-21 0 15,-1 1-15,1-1 0,21 0 0,0-20 16,0-1-16,0 0 0,0 0 15,-21 0-15,42-21 63,-21-21-32</inkml:trace>
  <inkml:trace contextRef="#ctx0" brushRef="#br0" timeOffset="5080">8805 2985 0,'-21'0'15,"21"21"-15,21-21 16,0 0-16,22 0 16,-1 0-16,0 0 0,22 0 0,21 0 15,-22 0-15,22 0 0,-22 0 16,22 0-16,0 0 0,-1 0 15,1 0-15,0 0 0,-1 0 0,-20 0 16,20 0-16,-20 0 0,-22 0 0,22 0 16,-43 0-16,21 0 0,-21 0 15,1 0-15,-44 0 16,-20 0-16,21 0 16,-21 0-16,-22 0 0,22 0 15,-22 0-15</inkml:trace>
  <inkml:trace contextRef="#ctx0" brushRef="#br0" timeOffset="5318.86">8911 3175 0,'0'0'0,"-21"0"15,0 0-15,42 0 16,0 0 0,21 0-16,1 0 0,-1 0 0,22 0 15,-22-21-15,21 21 0,1 0 16,21-21-16,-22 0 0,22 21 0,-1-22 15,1 22-15,0 0 0,-1-21 0,1 21 16,0 0-16,-22 0 0,1-21 16,-1 21-16,-20 0 0,-1 0 0,0-21 15,-21 21-15,1 0 0,-1-21 16,-21 0-16,0-1 16,0 1-16,-21 21 0</inkml:trace>
  <inkml:trace contextRef="#ctx0" brushRef="#br0" timeOffset="5647.68">9948 2688 0,'0'0'0,"-21"-21"0,21 0 15,21 21 1,0 0-16,22 21 0,-1-21 16,0 21-16,1 0 0,-1-21 15,0 22-15,22-22 0,-22 21 0,22 0 16,-22-21-16,0 21 0,1 0 15,-1-21-15,-21 21 0,22 1 16,-22-1-16,0 0 0,-21 0 0,0 0 16,0 0-16,0 22 0,-21-22 0,0 0 15,-22 21-15,1 1 0,0-1 0,-1 0 16,-20-20-16,20 20 0,-20 0 16,-1 1-16,1-22 0,-1 21 0,22-21 15,-21 22-15,20-22 0,1 0 0,21-21 16,0 21-16,-1 0 0,1-21 15,42-21 1,1 21 0,-1-21-16,21 0 0</inkml:trace>
  <inkml:trace contextRef="#ctx0" brushRef="#br0" timeOffset="7047.34">11642 2773 0,'0'0'0,"-22"-21"0,1-22 15,0 22-15,0 0 0,0 0 0,21 0 16,-21 0-16,-1 21 0,1-22 0,21 1 15,-21 21-15,0 0 16,0 0-16,0 21 16,-1 22-16,1-22 0,0 21 0,0 1 15,0-1-15,0 0 0,-1 1 16,1 20-16,0-21 0,0 22 0,0-1 16,0 1-16,21-22 0,0 22 0,0-1 15,0-20-15,0-1 0,0 0 16,21 1-16,0-1 0,0-21 15,0 0-15,22 0 0,-1 1 0,-21-1 16,21-21-16,1 0 0,-1 0 0,0 0 16,1 0-16,-1-21 0,22-1 15,-22 22-15,0-42 0,1 21 0,-22 0 16,21-22-16,0 22 0,-20-21 0,-1 0 16,0-1-16,0-20 0,0 20 0,-21-20 15,0 21-15,0-22 0,0 22 16,0-22-16,0 22 0,-21-22 15,0 22-15,0-21 0,-22 20 0,22 1 0,0 0 16,-21-1-16,21 1 0,-1 21 16,-20 0-16,21-1 0,0 22 15,-22 0-15,22 0 0,0 0 0,-21 22 16,21-1-16,-1 21 0,1 0 16,0 1-16,0-1 0,0 0 0,21 22 15,0-1-15,-21-20 0,21 20 0,0-20 16,0 20-16,0 1 0,0-22 0,0 21 15,0 1-15,21-22 16,-21 1-16,21-1 0,0 0 0,0 1 0,-21-22 16,21 0-16,1 0 0,-1 0 15,21 0-15,-21-21 0,0 0 0,22 0 16,-22 0-16,21 0 0,1 0 0,-1 0 16,-21-21-16,21 0 0,1 0 15,-1 0-15,-21 0 0,22-22 0,-22 22 16,0-21-16,0 21 0,0-22 0,0 22 15,-21 0-15,0 0 0,0-22 16,0 22-16,0 42 31,0 1-31,-21-1 16,21 0-16,-21 0 0,21 21 0,0-20 16,0-1-16,0 21 0,0-21 15,0 0-15,0 1 0,0-1 0,0 0 16,21 0-16,0 0 0,1-21 15,-22 21-15,21-21 0,0 0 0,0 0 16,0 0-16,0 0 0,1 0 0,20-21 16,-21 0-16,0 21 0,0-21 0,1 0 15,-1 0-15,0-1 0,0 1 16,0-21-16,-21 21 0,0 0 0,21-1 16,-21-20-16,0 21 0,0 0 0,0 0 15,0-1-15,0 44 31,-21-1-15,21 0-16,-21 0 0,21 0 0,0 0 16,0 22-16,0-22 0,0 0 15,0 0-15,0 0 0,0 22 0,0-22 16,0 0-16,0 0 0,0 0 16,21-21-16,0 0 0,1 22 0,-1-22 15,0 0-15,0 0 0,0 0 16,0-22-16,1 22 0,20-21 0,-21 0 15,0 0-15,22 0 0,-22 0 0,0-22 16,21 1-16,-21 0 0,1-1 0,-1 1 16,0 0-16,0-22 0,0 22 15,0-22-15,1 22 0,-22-22 16,0 1-16,21-1 0,-21 22 0,0-21 0,21 20 16,-21-20-16,0 42 15,0-22-15,0 22 0,0 0 0,0 0 16,0 0-16,-21 42 15,0 21 1,21-21-16,0 22 0,-22-1 0,22 21 16,-21-20-16,21-1 0,-21 22 0,21-22 15,0 21-15,0 1 0,0-22 0,0 1 16,0 20-16,-21-21 0,21 1 16,0-1-16,0 0 0,0 1 15,0-22-15,0 21 0,0-21 0,21 1 16,-21-1-16,21-21 0,-21 21 0,21-21 15,1 0-15,-1 0 0,0 0 16,0 0-16,0 0 0,-21-21 16,21 0-16,1 21 0,-22-22 0,0 1 15,21-21-15,-21 21 0,0 0 0,0-22 16,0 22-16</inkml:trace>
  <inkml:trace contextRef="#ctx0" brushRef="#br0" timeOffset="7248.22">12869 3112 0,'-21'0'0,"42"0"0,-63 0 16,63 0-1,0 0-15,0 0 0,1-22 16,20 22-16,-21-21 0,21 21 16,1 0-16,-22-21 0,21 21 0,1 0 15,-22 0-15,21-21 0,-21 21 0,22 0 16,-22 0-16,0 0 0,0 0 0,0 0 15,0 0-15,1 0 0,-1 0 16</inkml:trace>
  <inkml:trace contextRef="#ctx0" brushRef="#br0" timeOffset="7617.01">13631 3048 0,'-21'0'31,"21"21"-31,-21-21 16,21 21-16,0 1 0,0-1 0,0 0 16,0 21-16,-21-21 0,21 22 0,0-1 15,0 0-15,0-20 0,0 20 16,-21 21-16,-1-20 0,22-1 0,-21 0 16,0 22-16,0-22 0,0 22 15,-22-1-15,22 1 0,-63 105 16,62-105-16,1-1 0,0-21 15,0 22-15,21-22 0,-21 1 16,21-1-16,0-21 0,0 0 0,0 0 16,0 1-16,0-1 0,21-42 47,-21-1-47,21 1 0,0 0 0,0 0 15,1 0-15,-1 0 0,-21-22 16,21 1-16,0 0 0,0-1 0,0 1 15,1 0-15,-22-22 0</inkml:trace>
  <inkml:trace contextRef="#ctx0" brushRef="#br0" timeOffset="7942.83">13377 3323 0,'0'0'0,"0"-42"16,-21-85-16,21 106 15,0-22-15,0 22 0,0 0 0,21 0 16,0 0-16,1 0 0,-1-1 0,0 1 15,0 21-15,21-21 0,-20 21 16,20 0-16,-21 0 0,21 0 0,-20 0 16,-1 0-16,21 21 0,-21-21 0,0 21 15,-21 1-15,0-1 0,0 0 16,0 0-16,0 0 0,0 0 16,0 22-16,-21-22 0,0 0 0,0 0 15,0 0-15,0 22 0,-1-22 0,-20 0 16,21-21-16,0 21 0,0 0 15,21 1-15,-22-1 0,22 0 16,0 0-16,22-21 16,-1 0-1,0 0-15,0 0 0,0 0 16,0-21-16,22 0 0,-22 0 0,0 21 16,0-22-16</inkml:trace>
  <inkml:trace contextRef="#ctx0" brushRef="#br0" timeOffset="8731.36">14097 3027 0,'0'0'0,"0"-21"0,21 21 16,-21 21-1,-21 0 1,0 0-16,0 0 0,21 22 16,0-22-16,-22 0 0,22 21 0,-21-20 15,21-1-15,0 21 0,0-21 0,0 0 16,0 1-16,0-1 0,0 0 15,0 0-15,21-21 0,1 0 16,-1 0-16,0 0 0,0 0 16,0 0-16,0 0 0,1-21 15,-1 21-15,0-21 0,0 0 0,0-1 16,-21-20-16,21 21 0,1 0 16,-1-22-16,-21 22 0,0 0 0,21 0 15,-21 0-15,21 0 0,-21-1 0,0 1 16,0 42 15,0 1-31,0-1 0,0 0 16,0 0-16,-21 21 0,21-20 15,0-1-15,0 21 0,0-21 0,0 0 16,0 1-16,0-1 0,0 0 0,0 0 16,0 0-16,0 0 0,21-21 15,0 0-15,0 22 0,1-22 0,-1 0 16,0 0-16,0 0 0,0 0 15,0-22-15,1 1 0,20 0 0,-21 0 16,0 0-16,22 0 0,-22-1 0,0-20 16,0 0-16,21 21 0,-20-22 0,-1-20 15,0 20-15,0 1 0,0 0 16,0-22-16,1 1 0,-1 20 0,0-20 16,-21 21-16,21-22 0,-21 22 15,0-1-15,0 22 0,0-21 0,0 21 16,0 0-16,0-1 0,-21 44 31,0-1-31,21 0 0,-21 21 16,21-21-16,0 22 0,0-1 15,-22 0-15,22 1 0,-21-1 0,21 0 16,0 1-16,-21-1 0,21 0 0,0 1 16,0-1-16,0 0 0,0 1 0,0-1 15,0 0-15,0-20 0,0 20 16,0-21-16,0 21 0,0-20 0,0-1 15,21-21-15,-21 21 0,21 0 16,1-21-16,-1 0 0,0 0 16,0 0-16,0 0 0,0 0 15,1 0-15,-1 0 0,0 0 16,0-21-16,0 21 0,0-21 0,1 0 16,-1-1-16,0 1 15,-21 0-15,21 0 0,-21 0 16,0 0-16,0-1 0,0 1 0,0 0 15</inkml:trace>
  <inkml:trace contextRef="#ctx0" brushRef="#br0" timeOffset="9067.18">14647 2921 0,'0'0'0,"21"0"15,1 0 1,20-21-16,0 21 0,1 0 0,-1 0 16,0 0-16,22-21 0,-22 21 15,22 0-15,-22 0 0,0 0 0,1-21 16,-1 21-16,0 0 0,-21 0 0,1 0 16,-1 0-16,0 0 0,0 0 15,-42 0 95</inkml:trace>
  <inkml:trace contextRef="#ctx0" brushRef="#br0" timeOffset="22695.15">10075 7832 0,'0'0'0,"85"-43"0,-22 22 0,22-21 16,-21 21-16,20 0 0,-20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14:21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10880 1397 0,'-22'0'31,"1"0"-16,0 0 1,0 0-16,0 0 16,0 0-16,-1 0 0,1 0 15,0 0-15,0 0 0,0 0 16,21 21 15,21-21-15,0 0-16,0 0 0,22 0 15,-1 0-15,0 0 0,22 0 0,20 0 16,-20 0-16,21 0 0,-1 0 0,1 0 16,0 0-16,-1 0 0,22-21 15,-21 21-15,21 0 0,-1 0 16,-20-21-16,21 21 0,-21 0 0,-1 0 16,-20 0-16,-1-21 0,1 21 15,-22 0-15,-21 0 0,22-21 0,-22 21 16,-42 0 15,-1 0-31,1 0 0,0 0 16,0 0-16,0 0 0,0 0 15,-1 0-15,-20 0 0,21 0 16</inkml:trace>
  <inkml:trace contextRef="#ctx0" brushRef="#br0" timeOffset="349.8">11959 1355 0,'0'0'0,"-21"0"15,0 0-15,0 0 0,-1 0 32,22 21-32,0 0 15,0 21-15,0-20 16,0 20-16,0 0 0,0 1 0,0 20 15,0-21-15,0 43 0,0-21 16,-21-1-16,21 1 0,-21 20 0,0-20 16,0-1-16,21 22 0,-21-22 0,-1 1 15,22-1-15,0 1 0,-21-1 0,21 1 16,-21-22-16,21 1 0,0-1 16,0-21-16,0 0 0,0 0 0,0 1 15,0-1-15,0-42 31,0-1-31,0-20 16,0 21-16,21-21 0,0 20 16,1-20-16</inkml:trace>
  <inkml:trace contextRef="#ctx0" brushRef="#br0" timeOffset="749.09">12065 2350 0,'21'21'0,"0"-21"16,0 21 0,1-21-16,-1 0 0,0 0 15,0 0-15,21 0 0,-20-21 0,20 0 16,-21 21-16,21-22 0,-20 22 0,20-21 16,-21 0-16,0 0 15,0 21-15,1-21 0,-1 0 0,-21-1 16,0 1-16,0 0 0,0 0 0,0 0 15,-21 21 1,-22 0-16,22 0 0,0 0 16,-21 0-16,20 0 0,-20 0 0,0 21 15,21 0-15,-22 0 0,22 22 0,-21-22 16,21 21-16,-22-21 0,22 22 16,0-1-16,0-21 0,21 21 0,-21 1 15,21-22-15,0 21 0,0-21 0,0 1 16,0-1-16,0 0 0,0 0 15,21 0-15,0-21 0,0 0 16,0 21-16,0-21 0,1 0 0,20 0 16,-21 0-16,21-21 0,1 21 0,-1-21 15,0 0-15,1 0 0</inkml:trace>
  <inkml:trace contextRef="#ctx0" brushRef="#br0" timeOffset="1203.82">13208 2138 0,'0'-21'16,"-21"0"0,0 21-16,-1 0 0,1 0 15,-21 0-15,21 0 0,0 0 0,-22 0 16,1 21-16,21 0 0,0-21 16,-22 21-16,22 0 0,0 0 0,-21 1 15,20-22-15,22 21 0,-21 0 0,21 0 16,-21 0-16,21 0 0,0 1 15,0-1-15,0 0 0,21 0 16,0 0-16,1 0 16,-1-21-16,0 0 0,21 0 15,-21 22-15,1-1 0,-1-21 0,21 0 16,-21 21-16,0-21 0,1 0 16,-1 21-16,21-21 0,-21 21 0,0 0 15,1 1 1,-22-1-16,0 0 0,0 0 15,-22-21-15,1 21 0,0 0 0,-21 1 16,-1-22-16,1 21 0,21 0 0,-21-21 16,-1 21-16,1-21 0,0 0 15,20 21-15,-20-21 0,21 21 0,0-21 16,0 0-16,-1 0 0,1 0 0,0 0 16,21-21-1,0 0-15,0 0 16,0 0-16,21 21 0,0-21 15,22-1-15,-22-20 0,0 21 0,21 0 16</inkml:trace>
  <inkml:trace contextRef="#ctx0" brushRef="#br0" timeOffset="1856.96">13758 1418 0,'0'0'0,"0"-21"0,0 0 0,0 0 16,0 0-16,0-1 0,0 1 16,0 42 15,0 1-31,0-1 0,-21 21 15,21-21-15,0 22 0,0 20 0,-21-21 16,21 22-16,0-1 0,0 1 16,-21-22-16,21 22 0,-21-1 0,-1 1 15,22-1-15,-21 1 0,0-22 0,21 22 16,-21-1-16,0-21 16,0 22-16,-1-22 0,22 22 0,-21-22 15,21 0-15,0 1 0,-21-22 0,21 21 16,0-21-16,0 1 0,0-1 0,0 0 15,21 0-15,0-21 16,1 0-16,-1 0 0,0 0 16,0 0-16,0-21 0,0 0 0,22 21 15,-22-21-15,0-1 0,0-20 0,22 21 16,-22 0-16,0-22 0,21 1 16,-21 21-16,1-21 0,-1 20 0,0-20 15,-21 21-15,21 0 0,-21 0 0,21 21 16,-21-22-16,21 22 15,-21 22 1,0-1 0,0 0-16,-21-21 0,21 21 0,0 0 15,-21 0-15,21 1 0,-21-1 0,21 0 16,0 0-16,0 0 0,0 0 16,0 1-16,0-1 0,0 0 15,21-42 32,-21 0-47,21-1 16,0 1-16,1 0 0,-22 0 0</inkml:trace>
  <inkml:trace contextRef="#ctx0" brushRef="#br0" timeOffset="2059.84">14266 2074 0,'-21'-21'0,"0"0"16,21 0-16,-21 21 16</inkml:trace>
  <inkml:trace contextRef="#ctx0" brushRef="#br0" timeOffset="2264.71">13483 2159 0,'0'0'0,"-21"0"0,42 0 31,0 0-15,0 0-16,1 0 0,-1-21 0,0 21 16,0 0-16,0 0 0,0-21 15,22 21-15,-22 0 0,0 0 0,0-21 16,22-1-16,-22 22 0,21 0 0</inkml:trace>
  <inkml:trace contextRef="#ctx0" brushRef="#br0" timeOffset="2927.88">14457 2244 0,'0'21'47,"0"0"-32,0 0-15,0 0 0,0 1 0,0-1 16,0 0-16,-21 0 0,21 0 0,-22 0 15,22 1-15,0 20 0,-21-21 16,21 0-16,0 0 0,0 1 0,0-1 16,0 0-16,-21 0 0,21 0 15,-21-42 32,21 0-47,0 0 0,0 0 16,0-22-16,0 22 0,0 0 15,0-21-15,21 20 0,0-20 0,0 21 16,1-21-16,-1 20 0,0-20 16,21 21-16,-21 0 0,1 0 0,20-1 15,-21 1-15,21 21 0,1 0 16,-22 0-16,21 0 0,-21 0 0,22 0 16,-22 21-16,0-21 0,0 22 0,0-1 15,1 21-15,-1-21 0,-21 0 0,21 22 16,-21-22-16,0 21 0,0 1 15,0-22-15,0 21 0,0-21 0,0 0 16,-21 22-16,0-22 0,21 0 16,-22 0-16,1-21 0,21 21 0,-21 1 15,21-44 17,21 1-17,0 0-15,1 0 0,-1 0 16</inkml:trace>
  <inkml:trace contextRef="#ctx0" brushRef="#br0" timeOffset="3831.65">15706 2328 0,'0'0'0,"21"-42"16,-21 21-16,0 0 15,0 0-15,0-1 0,0 1 16,0 0-16,-21 21 0,21-21 16,-22 21-16,1 0 0,0 0 15,0 0-15,0 0 0,0 0 0,-1 21 16,-20 0-16,21 0 0,-21 1 0,20-1 16,-20 0-16,21 0 0,0 0 15,-22 22-15,22-22 0,21 0 16,-21 0-16,21 21 0,0-20 0,0-1 15,0 0-15,0 0 0,21 0 16,-21 0-16,43-21 0,-22 0 16,0 0-16,21 0 0,-21 0 0,1 0 15,20 0-15,-21-21 0,0 21 0,0-21 16,1 0-16,-1 21 0,0-21 0,0 0 16,0-1-16,-21 1 0,0 0 15,21 0-15,1 0 0,-22 0 0,0-1 16,21 1-16,-21 0 0,0 42 62,0 0-62,0 1 16,0-1-16,0 0 0,0 0 16,0 21-16,0-20 0,0 20 0,0-21 15,0 21-15,0-20 0,0 20 0,0 0 16,0-21-16,0 22 0,0-1 0,0 0 15,0 1-15,0-1 0,0 0 16,0 1-16,21 20 0,-21-20 0,21 20 16,-21-21-16,0 22 0,21-1 0,-21 1 15,21-1-15,-21-20 0,0 20 0,22 1 16,-1-22-16,-21 22 16,21-22-16,-21 21 0,0-20 0,0-1 15,0 22-15,21-22 0,-21 0 0,0 1 16,0-1-16,0 0 0,0-21 0,-21 1 15,0-1-15,21 0 0,-21 0 0,-1 0 16,1-21-16,0 21 0,0-21 16,0 0-16,0 0 0,-1 0 15,1 0-15,0-21 0,0 21 16,0-21-16,0 0 0,-1 0 0,1 0 16,0-22-16,-21 1 0,21 21 0,-1-22 15,-20-20-15,21 21 0,0-1 0,0-20 16,-22 20-16,22-20 15,0 21-15,21-22 0,-21 1 0,21-1 16,0 22-16,0-22 0,0 1 0,0-1 16,0 22-16,21-22 0,-21 22 0,42-21 15,-21 20-15,1 1 0,20 0 16,-21-1-16,21 1 0,1 0 0,-1-1 16,-21 1-16,22 21 0,-1 0 0,-21-22 15,21 22-15,-20 0 0,-1 0 0,0 0 16,21-1-16,-21 1 0,-21 0 15,22 21-15,-1-21 0,-21 0 0,0 0 16</inkml:trace>
  <inkml:trace contextRef="#ctx0" brushRef="#br0" timeOffset="4700.08">10308 1037 0,'0'0'16,"0"-42"-16,0 21 15,0 0-15,0-1 0,0 1 16,0 0-16,0 0 0,0 0 16,0 0-1,0 42 16,0 0-31,0 0 16,0 0-16,0 22 0,0-1 16,0 0-16,0 1 0,0-1 0,0 21 15,0-20-15,0 20 0,0 1 16,0-1-16,0 1 0,0-1 0,0 22 16,0-22-16,0 22 0,0-21 0,0 20 15,0-20-15,0-1 0,0 1 16,0-1-16,0 1 0,0 20 0,0-20 15,0-1-15,0 1 0,0-1 16,0-20-16,0 20 0,0 1 0,0-22 16,0 0-16,0 1 0,-21-22 0,21 21 15,0-21-15,-21 1 0,21-1 0,0 0 16,0 0-16,0-42 31,0 0-15,0 0-16,0-1 0,0 1 15,21-21-15,0 0 0,0-1 0</inkml:trace>
  <inkml:trace contextRef="#ctx0" brushRef="#br0" timeOffset="5739.99">10520 953 0,'0'0'16,"0"-22"-16,-21 22 15,21-21-15,-22 0 16,1 21 0,42 0 46,1 0-62,-1 0 16,0 0-16,21 0 0,1 0 15,-1 0-15,0 0 0,22 0 0,-22 0 16,43 0-16,-22 0 0,1 0 16,20 0-16,1 0 0,-21 0 0,20 0 15,1 0-15,0 0 0,-1 0 0,22 0 16,-21 0-16,21 0 0,-1 0 16,1 0-16,0 0 0,0 0 0,0 0 15,0 0-15,-1 0 0,22 0 16,-21 0-16,21 0 0,0 0 15,-21 0-15,21 0 0,-21 0 0,0 0 16,0 0-16,21 0 0,-22 0 16,22 0-16,-21 0 0,0 0 0,0 0 15,0 0-15,21 0 0,-21 0 16,-1 0-16,1 0 0,21 0 0,-21 0 16,21 0-16,-21 0 0,0 0 0,0 0 15,-1 0-15,-20 0 0,21 0 16,-21 0-16,-1 0 0,22 0 0,-21 0 15,-1 0-15,1 0 0,0 0 0,-22 0 16,22 0-16,-22 0 0,1 0 16,-1 0-16,-20 0 0,20-21 15,-20 21-15,-1 0 0,0 0 16,1 0-16,-22-21 0,21 21 0,-21 0 16,22 0-16,-22 0 0,0-21 0,0 21 15,0 0-15,0 0 0,1 0 16,-1 0-16,0 0 0,-21 21 47,0 0-47,0 0 0,0 0 15,0 0-15,-21 1 0,21 20 16,0-21-16,-21 0 0,-1 22 16,1-22-16,21 21 0,-21-21 0,0 22 15,0-1-15,0 0 0,21 1 16,-22-1-16,1 0 0,0 22 0,21-22 15,-21 22-15,21-1 0,0 1 0,0-22 16,0 21-16,0 1 0,0-1 16,0-20-16,0 20 0,21-20 0,0 20 15,-21-21-15,21 1 0,1-1 0,-22 0 16,0 1-16,0-1 0,21-21 16,-21 22-16,0-22 0,0 0 0,0 0 15,0 0-15,0 0 0,0 1 16,-21-22 15,21-22-15,-22 1-16,1 0 0,21 0 15,-42 21-15</inkml:trace>
  <inkml:trace contextRef="#ctx0" brushRef="#br0" timeOffset="7048.54">10541 3217 0,'0'0'0,"-21"0"0,0 0 15,-1 0-15,22 22 47,22-22-47,20 0 0,-21 0 16,21 0-16,1 0 0,-1 0 0,22 0 15,-22 0-15,21 0 0,22 0 0,-21 0 16,-1 0-16,22 0 0,-1 0 16,-20 0-16,21 0 0,-1-22 15,1 22-15,0 0 0,20 0 0,-20 0 16,21 0-16,0 0 0,0 0 16,-1 0-16,22 0 0,-21-21 0,21 21 15,-21 0-15,21 0 0,0 0 0,-21-21 16,21 21-16,0 0 0,-21 0 0,0 0 15,-1-21-15,1 21 0,0 0 16,0 0-16,0-21 0,0 21 0,-22 0 16,22 0-16,-21-21 0,-1 21 0,1 0 15,0 0-15,-22 0 0,22-22 0,0 22 16,-1 0-16,1 0 0,0-21 16,-22 21-16,22 0 0,-1 0 15,-20 0-15,-1 0 0,1 0 0,-1 0 16,1 0-16,-1 0 0,1 0 0,-1 0 15,-20 0-15,20 0 0,1 0 16,-1 0-16,-20 0 0,20-21 0,1 21 16,-22 0-16,21 0 0,-20 0 0,20 0 15,-20 0-15,-1 0 0,0 0 0,1 0 16,-1 0-16,-21 0 0,21 0 16,-20 0-16,20 0 0,-21 0 0,0 0 15,0 0-15,1-21 0,-1 21 16,0 0-16,0 0 31,-42 0 125,21-21-140,0 0-16,0-1 16,0 1-1,0 0-15,0 0 0,0 0 16,0 0-16,0-1 0,0 1 0,0 0 15,0 0-15,0 0 0,0 0 0,0-1 16,0 1-16,0 0 0,0 0 16,0 0-16,0 0 0,0-1 15,0 1-15,0 0 0,0 0 16,0 0 0,-21 21-1,0 0 1</inkml:trace>
  <inkml:trace contextRef="#ctx0" brushRef="#br0" timeOffset="33184.22">10922 3429 0,'0'-21'15,"0"0"1,21 21-1,-21-21-15,21 21 0,-21-22 16,21 1-16,1 21 16,-1-21-16,0 21 15,-21-21-15,21 21 16,0-21 0,-42 21 46,0 0-62,0 21 16,-22-21-16,22 21 0,0-21 15,-21 21-15,-1-21 0,1 21 0,0 1 16,-1-1-16,1 0 0,0 0 0,-22 0 16,1 0-16,20 1 0,-20-1 15,-1 0-15,-20 0 0,20 21 0,-20-20 16,20-1-16,-21 0 0,1 0 0,-1 21 15,0-20-15,22-1 0,-22 0 16,22 0-16,-22 21 0,22-20 0,-22-1 16,21 21-16,-20-21 0,20 22 0,-20-22 15,20 21-15,-21-21 0,22 22 0,-1-22 16,1 0-16,-1 21 16,1-21-16,-1 1 0,22 20 0,-21-21 15,20 0-15,-20 0 0,20 1 0,1-1 16,0 0-16,-22 0 0,22 0 15,0 0-15,-1 1 0,1-1 0,0 0 16,-1-21-16,22 21 0,-21-21 0,21 21 16,-1-21-16,1 0 0,0 0 0,21 21 15,-21-21-15,0 0 16,21-21 31,0 0-32,21 0 1,0 0-16,0 0 0,0-1 16,-21 1-16,22 0 0,-1 21 15,-21-21-15,21 0 0,0 0 0,-21-1 16,21-20-16,-21 21 0,21 0 0,1 0 16,-22-1-16,0 1 0,21 0 15,0 0-15,-21 0 0,21 0 16,0-1-16,0 1 0,1 21 31,-22 21-15,0 1-16,0-1 15,0 0-15,0 0 16,-22 0-16,1 0 0,21 1 0,-21-1 16,0 0-16,21 0 0,-21 0 0,0 0 15,-1 1-15,1-1 0,0 0 16,0 0-16,0-21 0,0 21 0,-1 0 15,1-21-15,0 22 0,0-22 16,21 21-16,-21-21 16,21 21 15,21-21-31,0 0 16,0 0-16,-21 21 15,21-21-15,1 0 0,-1 0 0,0 21 16,0 0-16,0-21 0,0 0 0,1 22 15,20-22-15,-21 0 0,0 21 16,0-21-16,1 21 0,-1-21 0,21 0 16,-21 0-16,0 0 0,1 21 0,-1-21 15,0 21-15,0-21 0,0 0 16,-21 21-16,21-21 0,-21 22 16,22-22-1</inkml:trace>
  <inkml:trace contextRef="#ctx0" brushRef="#br0" timeOffset="34568.15">13610 3281 0,'0'0'0,"0"-21"16,0 0-1,0 42 48,21 0-63,0-21 15,-21 21-15,22 0 0,-1 0 0,0 1 16,0-1-16,0-21 0,0 21 16,22 0-16,-22 0 0,21 0 0,1 1 15,-1 20-15,0-21 0,1 0 0,-1 0 16,0 1-16,22-1 0,-22 0 15,0 0-15,22 0 0,-22 22 0,22-22 16,-22 0-16,22 0 0,-22 0 0,21 22 16,1-22-16,-22 0 0,22 21 0,-1 1 15,22-22-15,-22 21 0,1 0 16,-1-20-16,1 20 0,-1 0 16,1-21-16,-22 22 0,22-1 0,-22-21 15,0 22-15,22-22 0,-22 0 0,1 0 16,-1 21-16,0-20 0,1-1 15,-1 0-15,0 0 0,-21-21 0,22 21 16,-1 0-16,0-21 0,1 22 0,-1-22 16,-21 0-16,22 21 0,-22-21 0,0 0 15,21 0-15,-21 0 0,-21 21 0,22-21 16,-1 0-16,0 0 16,-21-21-1,0 0 1,0-1-16,0 1 15,0 0 1,0 0-16,0 0 0,0 0 16,0-1-16,-21 1 15,0 21-15,21-21 0,-22 21 0,1-21 16,0 21 0,0 0-16,0 0 0,0 0 15,-1 0 1,22 21 15,22-21-31,-1 0 16,0 21-16,0-21 0,0 0 0,-21 21 0,21-21 15,1 0-15,-1 0 0,0 22 16,0-22-16,0 21 16,-21 0-1,0 0 1,-21-21-1,0 21-15,0 0 0,0-21 16,-1 22-16,1-22 0,0 21 16,0 0-16,0 0 0,0-21 0,-1 21 15,1 0-15,0 1 0,0-22 16,0 21-16,0 0 0,-1 0 0,1-21 16,0 0-16,21 21 0,-21-21 31,0 0-31,0 0 15</inkml:trace>
  <inkml:trace contextRef="#ctx0" brushRef="#br0" timeOffset="35563.5">1757 4572 0,'0'0'0,"21"0"0,-21-21 0,0 0 15,0-22-15,0 22 0,0 0 0,0 0 16,0 0-16,0-22 0,0 22 15,0 0-15,0-21 0,-21 21 0,0-1 16,21 1-16,-22 0 0,1 0 16,0 0-16,0 21 0,0 0 15,0 0-15,-1 0 16,1 0-16,21 21 0,-21 0 0,0 21 16,21 1-16,0-1 0,0 22 15,-21-1-15,21 1 0,-21-1 0,21 22 16,0-1-16,-22 1 0,22 0 15,0-1-15,0 1 0,0-21 0,0-1 16,0-21-16,0 22 0,0-22 16,0-21-16,0 22 0,0-22 0,0 0 15,0 0-15,0 0 0,0-42 47,0-21-47,0 21 16,0 0-16,22-22 0,-22 1 15</inkml:trace>
  <inkml:trace contextRef="#ctx0" brushRef="#br0" timeOffset="36180.15">1122 4572 0,'0'0'15,"-21"-21"-15,-22 0 0,22 21 0,0-21 0,0-1 16,0 22-16,21-21 0,0 0 15,0 0-15,0 0 0,0 0 16,0-22-16,0 22 0,0 0 16,21 0-16,21 0 0,-21-1 0,22 1 15,-1 0-15,0 21 0,22 0 16,-22 0-16,0 0 0,1 21 0,20 0 16,-20 1-16,-22 20 0,21-21 15,0 21-15,-20 1 0,-1-1 0,0 22 16,0-22-16,0 0 0,-21 22 15,0-22-15,0 22 0,0-1 0,0-21 16,0 1-16,0 20 0,0-20 16,0-22-16,0 21 0,0 0 15,0-20-15,0-1 0,0 0 16,-21 0-16,0-42 31,21 0-31,0 0 0,0-1 0,0-20 16,0 0-16,0-1 0,21-20 15,0-1-15,-21 1 0,21-1 0,1 1 16,-1-1-16,21 1 0,-21-1 16,0 1-16,22 21 0,-22-22 0,0 22 15,21-1-15,-20 22 0,-1 0 16,21 0-16,-21 21 0,22 0 0,-1 0 16,-21 21-16,21 0 0,-20 22 15,-1-1-15,0 0 0,0 1 16,0-1-16,0 21 0,-21-20 0,0 20 15,0 1-15,0-1 0,0 1 16,0-1-16,0-20 0,0 20 0,-21-21 16,0 1-16,21-1 0,0 0 15,-21 1-15,0-22 0,21 0 0,-21 0 16,21 0-16,0 1 0,21-44 31</inkml:trace>
  <inkml:trace contextRef="#ctx0" brushRef="#br0" timeOffset="36727.83">2984 5080 0,'0'0'0,"43"-21"15,-43 0-15,21 0 0,-21-1 16,21 1-16,-21 0 0,0 0 16,0 0-16,0 0 0,0-1 0,0 1 15,0 0-15,0 0 0,-21 0 16,0 0-16,0-1 0,-1 22 0,1 0 16,0 0-16,-21 0 0,21 0 15,-22 22-15,22-1 0,-21 0 0,21 0 16,-22 21-16,22 1 0,0-1 15,0 0-15,0 1 0,-1-22 0,1 21 16,21 1-16,-21-22 0,21 21 0,0-21 16,0 0-16,0 1 0,21-1 15,0-21-15,1 0 0,20 0 16,-21 0-16,0 0 0,0 0 16,22-21-16,-22-1 0,21 1 15,-21 0-15,1 0 0,-1-21 0,21 20 16,-21 1-16,-21-21 0,21 21 15,-21 0-15,22-1 0,-22-20 0,0 21 16,0 0-16,0 0 16,0 42-1,0 0-15,-22 0 16,22 21-16,0-20 0,0-1 16,0 0-16,0 21 0,0-21 0,0 1 15,0-1-15,0 0 16,0 0-16,0 0 0,22 0 0,-1-21 15,-21 22-15,21-22 0,0 0 0,0 0 16,0 0-16,1 0 0,-1 0 16,0-22-16,21 1 0</inkml:trace>
  <inkml:trace contextRef="#ctx0" brushRef="#br0" timeOffset="37207.56">3450 4847 0,'-42'0'16,"21"0"-16,21 21 0,-22 1 16,22-1-16,-21 0 0,0 0 15,21 0-15,0 0 0,0 22 0,-21-22 16,21 0-16,0 21 0,-21-20 0,21-1 16,0 0-16,0 21 0,0-21 15,0 1-15,0-1 0,0 0 16,0 0-16,21-42 47,-21 0-47,0 0 15,21-1-15,-21-20 0,21 21 0,-21 0 16,0-22-16,0 22 0,21-21 16,1 21-16,-22 0 0,21-22 15,-21 22-15,21 21 0,0-21 0,-21 0 16,21 21-16,0 0 0,1 0 15,-1 21-15,0 0 0,-21 0 16,21 0-16,-21 1 0,21-1 0,-21 0 16,0 0-16,0 21 0,0-20 15,0-1-15,0 0 0,21 0 0,-21 0 16,0 0-16,0 1 0,0-1 16,22-21-1,-1 0-15,0 0 16,-21-21-16,21 21 15,-21-22-15,21 1 0,0 0 16,1 0-16</inkml:trace>
  <inkml:trace contextRef="#ctx0" brushRef="#br0" timeOffset="37624.32">3937 4890 0,'0'21'31,"0"0"-31,-21 0 15,21 0-15,0 0 0,0 22 16,0-22-16,0 0 0,0 0 16,0 0-16,0 1 0,0-1 15,0 0-15,0 0 0,0 0 0,0 0 16,0 1-16,21-22 16,0 0-16,-21 21 0,21-21 0,0 0 15,1 0-15,-1 0 0,0-21 16,0 21-16,0-22 15,0 1-15,-21 0 0,22 0 16,-22-21-16,0 20 0,21 1 0,-21-21 16,0 21-16,21 0 0,-21-22 15,0 22-15,0 0 0,0 0 16,0 42 15,0 0-31,0 0 16,0 0-16,0 1 0,0-1 15,0 0-15,0 0 0,0 0 16,0 0-16,0 1 0,0-1 16,21-21-1,0 0-15,0 0 0</inkml:trace>
  <inkml:trace contextRef="#ctx0" brushRef="#br0" timeOffset="38425.86">4784 4911 0,'0'0'0,"0"-21"0,-22-1 0,1 22 15,21-21-15,-21 21 0,0-21 0,0 21 16,0 0-16,-1 0 0,1 0 16,0 21-16,0 0 0,0-21 15,0 22-15,-1-1 0,1 21 0,21-21 16,-21 0-16,21 22 0,-21-22 15,21 21-15,-21-21 0,21 1 16,0 20-16,0-21 0,0 0 0,0 0 0,0 1 16,0-1-16,21 0 0,0 0 15,0-21-15,0 21 16,1-21-16,-1 0 0,0 0 0,0 0 16,0 0-16,0-21 0,1 0 0,-1 21 15,0-21-15,0 0 0,0-1 16,0 1-16,1 0 0,-22-21 0,21 21 15,-21-1-15,21-20 0,-21 21 0,0-21 16,0 20-16,0-20 0,0 21 16,0 0-16,0 0 0,0-1 0,0 1 15,0 42 17,0 1-32,0-1 0,-21 0 0,21 0 0,0 0 15,-21 22-15,21-22 0,0 21 16,0-21-16,0 22 0,0-22 15,0 0-15,0 0 0,0 0 0,21 0 16,0 1-16,0-1 0,0 0 0,0-21 16,1 0-16,20 0 0,-21 0 15,21 0-15,-20 0 0,20 0 0,-21 0 16,21-21-16,-20 0 0,20-1 0,-21 1 16,21 0-16,1 0 0,-22-21 15,0-1-15,21 22 0,-20-42 16,-1 20-16,0 1 0,-21 0 0,21-22 0,0 22 15,-21-22-15,21 22 0,-21-22 16,0 22-16,0-21 0,0 20 16,0 1-16,0 0 0,0-1 0,0 22 15,0 0-15,0 0 0,0 0 0,-21 42 16,0 0 0,0 0-16,21 0 0,0 22 0,-21-1 15,0 21-15,-1-20 0,22 20 16,0 1-16,-21-1 0,21 22 0,0-22 15,0 1-15,0-1 0,0 1 0,0-22 16,0 1-16,21-1 16,1 0-16,-1 1 0,0-22 0,21 0 15,1-21-15,-1 21 0,0-21 0,1 0 16,20 0-16,-21 0 0,22 0 0,-22-21 16,1 0-16,-1 21 0,0-43 15,1 22-15,-1 0 0,0-21 0,1-1 16</inkml:trace>
  <inkml:trace contextRef="#ctx0" brushRef="#br0" timeOffset="39667.92">14647 5313 0,'0'0'0,"-21"-21"0,21 0 0,0-1 0,0 1 15,0 0-15,0-21 0,0 21 0,0-1 16,0 1-16,0 0 15,-21 42 1,21 0 0,0 1-16,-21-1 0,21 21 0,0 0 15,0 1-15,-21-1 0,-1 0 16,22 22-16,0-22 0,-21 22 0,0-22 16,21 22-16,-21-22 0,0 0 0,0 22 15,-1-22-15,22 0 0,-21 1 0,-21 20 16,21-20-16,21-22 15,0 0-15,0 0 0,0-42 47,0 0-47,21-22 16,0 22-16,0-21 0,0 0 0,1-1 16,-1 1-16,0-22 0,0 22 0,0-21 15,0-1-15,1 1 0,-1-1 0,0 1 16,0-1-16,0 1 0,-21-1 15,21 22-15,-21-22 0,22 22 0,-22 0 16,21-1-16,-21 22 0,0 0 0,0 0 16,0 0-16,0 42 15,0 0-15,0 0 16,0 21-16,0 1 0,0-1 16,0 22-16,0-22 0,0 21 0,0 1 15,0-1-15,0-20 0,0 20 16,0 1-16,0-1 0,0-20 0,0 20 15,0-21-15,0 1 0,0-1 0,0 0 16,0 1-16,0-22 0,0 0 0,0 0 16,0 0-16,0 1 0,0-1 15,21-21-15,-21 21 0,21-21 16,-21-21 0,0 0-1,0-1-15</inkml:trace>
  <inkml:trace contextRef="#ctx0" brushRef="#br0" timeOffset="40904.18">14457 5800 0,'-21'0'0,"42"0"32,0-21-17,0 21-15,0-22 0,22 22 16,-22-21-16,0 21 0,21-21 0,-21 0 15,22 0-15,-1 21 0,-21-21 0,22-1 16,-22 22-16,21-21 0,-21 0 16,0 21-16,1 0 0,-1-21 15,0 21-15,0 0 0,0 0 0,0 21 16,-21 0 0,0 0-16,0 1 0,0-1 15,0 0-15,0 0 0,0 0 16,0 0-16,0 22 0,22-22 0,-22 0 15,0 0-15,0 0 0,21 1 16,0-22-16,-21 21 0,21-21 0,0 0 16,0 0-16,1 0 15,-1 0-15,0 0 0,0 0 0,0-21 16,0-1-16,1 22 0,-1-21 16,0 0-16,0 0 0,0 0 0,0 0 15,-21-22-15,0 22 0,22 0 16,-1 0-16,-21-22 0,0 22 0,0 0 15,0 0-15,0 0 0,0 0 0,0-1 16,0 44 15,0-1-31,0 0 16,0 0-16,0 0 0,0 0 0,0 1 16,0 20-16,0-21 0,0 0 0,0 0 15,0 22-15,0-22 0,0 0 16,21 0-16,0 0 0,0 1 15,0-1-15,1-21 0,-1 0 16,0 0-16,0 0 0,21 0 0,-20 0 16,-1 0-16,21 0 0,-21 0 15,0-21-15,22-1 0,-1 1 0,-21 0 16,0 0-16,22-21 0,-22 20 0,0-20 16,0 21-16,0-21 0,1-1 0,-22 1 15,0 0-15,0-1 0,21 1 0,-21-22 16,0 22-16,0 0 0,0-1 15,0 1-15,0 0 0,0 21 0,0-22 16,0 22-16,0 0 0,0 0 0,0 42 31,0 0-15,-21 0-16,21 22 0,-22-22 0,22 21 16,0 0-16,-21 1 0,21-1 0,0 0 15,0 1-15,0-1 0,0 0 16,0 1-16,0-22 0,0 21 0,0 1 15,0-22-15,0 21 0,0-21 0,0 0 16,0 1-16,21-1 0,1-21 0,-1 21 16,0-21-16,0 0 0,0 0 15,0 0-15,22 0 0,-22 0 0,0-21 16,21 0-16,-20 21 0,20-22 0,-21 1 16,21 0-16,-20-21 0,-1 21 15,0-1-15,0 1 0,0-21 0,0 21 16,1 0-16,-22-1 0,0 1 15,0 0-15,21 0 0,-21 0 16,0 42 0,0 0-16,0 0 15,0 0-15,0 1 16,0-1-16,0 0 0,0 0 0,0 0 16,0 0-16,0 1 0,0-1 0,0 0 15,0 0-15,21-21 0,-21 21 16,21 0-16,0-21 0,0 0 15,1 0-15,-1 0 16,0 0-16,0 0 0,0 0 0,0-21 16,1 21-16,-1-21 0,-21 0 0,21 0 15,0 0-15,0-1 0,-21 1 0,0 0 16,0-21-16,0 21 0,0-1 16,0 1-16,0-21 0,0 21 0,0 0 15,-21-1-15,0 1 0,0 21 16,0 0-16,-1 0 0,1 0 15,0 0-15,0 0 16,0 0-16,0 21 16,21 1-16,0-1 15,-22-21 1,1 0 0</inkml:trace>
  <inkml:trace contextRef="#ctx0" brushRef="#br0" timeOffset="41129.05">16108 5419 0,'-21'0'0,"42"0"0,-64 0 0,22 0 16,42-21 0,22 21-1,-22-22-15,21 22 16,-21-21-16,22 21 0,-1-21 0,0 21 15,1 0-15,-1-21 0,0 21 0,-20 0 16,-1 0-16,0 0 0,0 0 16,0-21-16,0 21 0,1 0 0,-1 0 15,0 0-15,0 0 16</inkml:trace>
  <inkml:trace contextRef="#ctx0" brushRef="#br0" timeOffset="41915.53">17335 5271 0,'-21'0'15,"0"0"-15,21 21 16,0 0-16,0 0 15,0 0-15,0 0 16,0 1-16,0-1 0,0 0 16,0 0-16,0 0 0,0 0 0,0 1 15,0-1-15,0 0 0,0 0 16,0 0-16,-21-21 47,21-21-47,0 0 15,0 0-15,0 0 0,0-1 16,0 1-16,0 0 0,0 0 16,21 0-16,0 0 0,-21-1 0,21 1 15,1 0-15,-22 0 0,21 0 0,0 0 16,0 21-16,0 0 0,0-22 16,1 22-16,-1 0 15,0 0-15,0 0 0,-21 22 0,21-1 16,0 0-16,1 0 0,-22 0 15,0 0-15,21 1 0,-21-1 0,0 0 16,21 0-16,-21 0 0,0 0 16,0 1-16,0-1 0,0 0 15,0 0-15,-21-21 32,0 0-17,21-21-15,0 0 16,0 0-16,0-1 15,0 1-15,0 0 0,0 0 0,21-21 16,-21 20-16,21 1 0,0 0 0,0-21 16,0 21-16,1-1 0,-1 1 15,0 0-15,0 0 0,0 21 0,22-21 16,-22 21-16,0 0 0,0 0 0,0 0 16,0 0-16,1 21 0,-1 0 0,-21 0 15,0 0-15,21 1 0,-21-1 16,0 0-16,0 0 0,0 0 0,0 0 15,0 22-15,0-22 0,-21 0 0,21 0 16,-21 0-16,-1 1 0,22-1 0,0 0 16,-21 0-16,21 0 0,-21-21 15,21 21-15,21-21 32,0 0-17,1-21-15</inkml:trace>
  <inkml:trace contextRef="#ctx0" brushRef="#br0" timeOffset="42480.21">18584 5313 0,'0'0'0,"0"-21"0,0-22 16,-21 22-16,0 0 15,0 0-15,0 21 16,-1-21-16,1 21 0,0 0 16,0 0-16,0 0 0,0 0 0,-1 21 15,1 0-15,0-21 0,0 21 0,0 0 16,21 1-16,-21-1 0,-1 0 16,1 21-16,21-21 0,0 1 0,-21-1 15,21 0-15,-21 0 0,21 0 0,0 0 16,0 1-16,0-1 0,0 0 0,0 0 15,21 0 1,0-21-16,0 0 16,1 0-16,-1-21 0,0 21 15,0-21-15,0 0 0,0 0 0,-21-1 16,22 1-16,-1 0 0,0 0 0,-21 0 16,21 0-16,0-22 0,-21 22 15,21-21-15,-21 21 0,0-1 0,22 1 16,-22 0-16,0 0 0,0 0 15,0 42 1,0 0 0,0 0-16,0 0 0,0 1 0,0 20 15,-22-21-15,22 0 0,0 0 16,0 1-16,0-1 0,0 0 0,0 0 16,0 0-16,0 0 0,0 1 15,0-1-15,22-21 0,-1 21 0,0-21 16,0 0-16,0 0 15,0 0-15,1 0 0,-1 0 16,0-21-16,0 0 0,0-1 16,0 1-16</inkml:trace>
  <inkml:trace contextRef="#ctx0" brushRef="#br0" timeOffset="43931.89">19071 4614 0,'0'0'0,"0"-63"16,0 42 0,-21 21-16,0 0 15,0 0-15,21 21 16,-22 0-16,22 0 0,-21 22 16,21-1-16,-21 0 0,21 1 0,0 20 15,0-21-15,-21 22 0,21-22 16,0 22-16,-21-22 0,21 0 0,0 1 0,0-1 15,0 0-15,0 1 0,0-1 16,0-21-16,0 0 0,0 1 16,0-1-16,0 0 0,0 0 0,0 0 15,21-21-15,0 21 0,0-21 16,0 0-16,1 0 0,-1 0 16,0 0-16,0 0 0,0-21 15,0 21-15,1-21 0,-1 0 0,0 0 16,0 0-16,0-1 0,0 1 0,1 0 15,-1-21-15,0 21 0,0-1 0,0-20 16,-21 21-16,21 0 0,-21 0 16,22-1-16,-22 1 0,0 42 47,0 1-47,0-1 0,-22 0 0,22 0 15,0 0-15,0 0 0,-21 1 16,21-1-16,-21 0 0,21 0 0,0 0 15,0 0-15,0 1 0,0-1 0,0 0 16,0 0-16,21-21 0,0 0 16,1 21-16,-1-21 0,0 0 0,0 0 15,0 0-15,0 0 0,1 0 16,-1-21-16,21 21 0,-21-21 16,0 21-16,1-21 0,-22 0 0,21-1 15,0 1-15,0 0 0,-21 0 0,0 0 16,21 0-16,0-1 0,-21 1 0,0 0 15,0 0-15,22 21 16,-22-21-16,0 42 31,0 0-31,-22 0 0,22 0 16,0 1-16,0-1 0,-21 0 16,21 0-16,-21 0 0,21 0 0,0 1 15,0-1-15,0 0 0,0 0 16,0 0-1,21-21-15,0 0 0,1 0 16,-1 0-16,0 0 0,0 0 16,0-21-16,0 21 0,1-21 15,-22 0-15,21 21 0,-21-21 0,0-1 16,0 1-16,21 0 0,-21 0 16,0 0-16,0 0 0,0-1 0,0 1 15,0 0-15,-21 0 0,21 0 16,-21 0-16,-1 21 0,1 0 15,0 0-15,0 0 16,42 0 31,0-22-47,0 22 0,1-21 16,-1 21-16,0 0 0,0-21 0,0 21 15,0 0-15,1-21 0,-1 21 16,0 0-16,0 0 0,0 0 0,0 0 15,1 0-15,-1 0 0,0 0 16,0 21-16,0 0 0,-21 0 16,21 1-16,1-1 15,-22 0-15,0 0 0,0 0 0,0 0 16,0 1-16,0-1 16,0 0-16,0 0 0,0 0 15,0 0-15,0 1 0,-22-1 16,22 0-1,0 0-15,-21-21 16,21-21 31,0 0-47,0 0 16,0-1-16,0 1 0,0 0 0,0 0 15,0-21-15,0 20 0,21 1 16,1-21-16,-1 21 0,0-22 0,0 22 0,0-21 15,0 21-15,22 0 0,-22-22 16,21 22-16,1 0 0,-1 0 16,-21 21-16,21 0 0,1 0 0,-1 0 15,-21 0-15,22 0 0,-22 0 0,0 21 16,0 0-16,0 0 0,0 22 0,-21-22 16,0 0-16,0 21 0,0-21 15,0 1-15,0 20 0,0-21 0,0 0 16,0 0-16,-21 1 0,0 20 0,21-21 15,-21-21-15,0 21 0,21 0 0,-21 1 16,-1-1-16,1-21 16,21 21-16,0-42 47,0 0-32,0-1-15,0 1 0,0 0 16,0 0-16</inkml:trace>
  <inkml:trace contextRef="#ctx0" brushRef="#br0" timeOffset="44160.75">20468 4509 0,'0'0'0,"-63"-22"15,20 22-15,43-21 0,-21 21 0,0 0 0,0 0 16,21 21 47,-21-21-63,-1 0 15</inkml:trace>
  <inkml:trace contextRef="#ctx0" brushRef="#br0" timeOffset="44427.61">18881 4890 0,'0'21'0,"0"-42"0,-22 42 16,44-21-1,-1 0-15,0 0 16,0 0-16,0-21 0,22 21 0,-22 0 16,21-22-16,0 22 0,1 0 15,-1-21-15,0 21 0,1-21 0,-1 21 16,-21 0-16,22 0 0,-22 0 16,0 0-16,0 0 0</inkml:trace>
  <inkml:trace contextRef="#ctx0" brushRef="#br0" timeOffset="45563.55">2498 2815 0,'0'-21'0,"-22"21"16,22 21 15,0 0-31,22 1 0,-1-1 16,-21 0-16,21 0 0,0 0 0,0 0 15,0 22-15,1-22 0,20 21 16,-21 1-16,0-1 0,22 0 0,-22 22 15,21-22-15,-21 22 0,22-1 16,-1-21-16,-21 22 0,21-1 16,-20 1-16,20-1 0,0 1 0,1 21 0,-22-22 15,21 22-15,0-22 0,1 22 16,-1-22-16,0 22 0,1-21 16,20 20-16,-20-20 0,-1 20 0,0 1 15,22-21-15,-22 20 0,0-20 0,1 20 16,20-20-16,-20-1 0,-1 22 15,0-21-15,-21-22 0,22 21 0,-1 1 16,0-1-16,1-20 0,-22-1 0,21 0 16,-21 1-16,22-1 0,-22 0 15,0-20-15,0 20 0,0-21 0,-21 0 16,0 0-16,0 1 0,-21-44 47,0 1-47,0 0 0,21 0 0,-21 0 15</inkml:trace>
  <inkml:trace contextRef="#ctx0" brushRef="#br0" timeOffset="46192.18">4657 3048 0,'0'0'0,"-22"21"0,-20 64 16,21-43-16,0 22 0,-22-22 15,22 22-15,0-22 0,-21 21 0,-1 1 16,22-1-16,-21 1 0,0-1 15,-1 1-15,1-1 0,21 1 0,-22 21 16,-20-22-16,21 1 0,-1 20 0,1-20 16,0-1-16,-22 1 0,22-1 0,-1 1 15,-20-1-15,21 1 0,-22-1 16,22 1-16,-1-1 0,1 1 0,-21-1 16,20-20-16,1 20 0,0-21 15,20 22-15,-20-22 0,0 1 16,-1 20-16,22-21 0,-21 1 0,21-1 15,-22-21-15,22 22 0,-21-1 0,21-21 16,0 21-16,-1-20 0,1-1 16,0 0-16,0-21 0,0 21 0,21 0 15,-21-21-15,21 21 16,0 1 15,21-22-15,0 0-16,0 21 0</inkml:trace>
  <inkml:trace contextRef="#ctx0" brushRef="#br0" timeOffset="51811.68">9017 6985 0,'21'0'47,"-21"-21"-32,21 0 1,0 21 0,-21-21-16,22-1 15,-22 1-15,0 0 16,0 0 0,0 0-16,0 0 15,0-1-15,0 1 0,0 0 16,0 0-16,0 0 15,0 42 17,0 0-32,0 0 15,0 0-15,0 22 0,0-22 16,21 21-16,-21-21 0,0 22 0,0-1 16,0 0-16,0 1 0,0-1 0,0 0 15,0 1-15,0 20 0,0-20 16,0-1-16,0 0 0,0-21 15,0 22-15,0-22 0,0 21 0,0-21 16,0 1-16,0-1 0,0 0 16,0-42 46,0 0-62,0-1 0,0 1 16,0 0-16,0 0 0</inkml:trace>
  <inkml:trace contextRef="#ctx0" brushRef="#br0" timeOffset="52471.81">9525 7176 0,'0'21'31,"0"0"-16,0 0 1,0 0-16,0 0 0,0 1 16,0-1-16,0 0 15,21-21-15,0 0 16,0 0 0,1 0-1,-1 0-15,-21-21 16,0 0-16,0-1 0,0 1 15,0 0-15,0 0 16,0 0-16,0 0 16,-21 21-16,-1 0 15,1 0-15,21 21 16,0 0 0,0 0-16,0 0 0,0 0 15,0 1 1,21-22-16,1 0 15,-1 0-15,0 0 16,0-22 0,-21 1-16,21 21 15,-21-21 1,-21 21 0,0 0-16,0 0 15</inkml:trace>
  <inkml:trace contextRef="#ctx0" brushRef="#br0" timeOffset="63259.45">15219 6202 0,'-21'0'0,"-1"0"31,1 0-16,21 21-15,-21-21 16,0 0-16,0 0 0,0 0 16,-1 0-16,1 0 0,0 0 0,-21 0 0,21 0 15,-22 21-15,22-21 16,-21 0-16,21 0 0,-22 0 0,22 0 16,-21 0-16,-1 21 0,22-21 0,-21 0 15,21 0-15,-22 0 0,22 0 0,0 0 16,0 0-16,-21 22 0,20-22 15,1 0-15,0 0 0,0 0 16,42 0 47,0 0-63,0 0 0,1 0 15,-1 0-15,0 0 0,0 0 16,0 0-16,0 0 15,1 0-15,20 0 0,-21 0 0,0 0 16,0 0-16,22 0 0,-22 0 0,0 0 16,21 0-16,1 0 0,-22 0 0,21 0 15,1 0-15,-1 0 0,0 0 16,1-22-16,20 22 0,-21 0 0,1 0 16,20-21-16,-20 21 0,20 0 0,-21 0 15,22 0-15,-22-21 0,22 21 0,-22 0 16,0 0-16,1 0 15,20 0-15,-20 0 0,-1 0 0,21 0 16,-20-21-16,20 21 0,-20 0 0,20 0 16,1 0-16,-1 0 0,1 0 0,-22 0 15,21 0-15,1 0 0,-22 0 16,22 0-16,-22 0 0,22 0 0,-22 0 16,0 0-16,22 0 0,-22 0 0,0 0 15,1 0-15,20 0 0,-20 0 0,-1 0 16,21 0-16,-20 0 0,20 0 15,-20 0-15,20 0 0,-21 0 0,22-21 16,-22 21-16,22 0 0,-22 0 0,22 0 16,-22 0-16,0 0 0,22 0 15,-22 0-15,0 0 0,22 0 16,-22 0-16,22 0 0,-22 0 0,22 0 16,-1 0-16,1 0 0,-22 0 0,21 0 15,1 0-15,-1 0 0,1 0 0,-1 0 16,-20 0-16,20 0 0,1 0 15,-1 0-15,-20 0 0,20-21 0,1 21 16,-1 0-16,-21 0 0,22 0 0,-1 0 16,1 0-16,-22 0 0,22 0 15,-22 0-15,22 0 0,-22 0 0,0 0 16,22 0-16,-22-22 0,0 22 0,-20 0 16,20 0-16,0 0 0,1 0 15,-22 0-15,21 0 0,0 0 0,-20 0 16,20 0-16,0 0 0,-21 0 15,1-21-15,20 21 0,-21 0 0,21 0 16,-20 0-16,-1 0 0,0 0 0,21 0 16,-21 0-16,1 0 0,-1 0 15,0 0-15,0 0 0,0 0 0,0 0 16,22 0-16,-22 0 0,0 0 0,0 0 16,0 0-16,22 0 0,-22 0 0,0 0 15,0 0-15,0 0 0,1 0 16,-1-21-1,-42 21 17,-1 0-32,1 0 15,-21-21-15,0 21 0,-1 0 0,-20 0 16,20-21-16,-20 21 0</inkml:trace>
  <inkml:trace contextRef="#ctx0" brushRef="#br0" timeOffset="64932.24">15706 6181 0,'-22'0'0,"1"0"16,0 0-16,0 0 16,0 0-16,0 0 0,-1 0 15,1 0-15,0 0 0,0 0 0,0 0 16,0 0-16,-1 0 0,-20 0 15,21 0-15,-21 0 0,20 0 0,-20 0 16,21 0-16,-21 0 0,-1 0 0,22 0 16,-21 0-16,21 0 0,-1 0 15,-20 0-15,21 0 0,0 0 16,0 0-16,-1 0 0,1 0 0,0 0 16,0 0-16,0-21 31,42 21 63,0 0-94,0 0 0,0 0 15,1 0-15,-1 0 0,0 0 16,21 0-16,-21 0 0,22 0 0,-22 0 15,21 0-15,1 0 0,-1-22 0,0 22 16,22 0-16,-22 0 0,0 0 16,1 0-16,-1-21 0,0 21 0,1 0 15,20 0-15,-20 0 0,-1 0 0,0 0 16,1-21-16,20 21 0,-21 0 16,22 0-16,-22 0 0,22 0 0,-22 0 15,22 0-15,-1-21 0,-21 21 16,22 0-16,-1 0 0,-20 0 0,20 0 15,-20 0-15,-1 0 0,21 0 0,-20 0 16,-1-21-16,0 21 0,1 0 16,-1 0-16,0 0 0,1 0 0,-1 0 15,0 0-15,1 0 0,20 0 16,-20 0-16,-1 0 0,0 0 0,1 0 16,-1 0-16,21 0 0,-20 0 0,-1 0 15,0 0-15,1 0 0,-1 0 16,0 0-16,1 0 0,-1 0 0,-21 0 15,22 0-15,-1 0 0,0 0 0,-21-21 16,22 21-16,-1 0 0,-21 0 0,22 0 16,-1 0-16,0 0 15,1 0-15,-22 0 0,21 0 0,0 0 16,1 0-16,-1 0 0,0 0 0,1 0 16,-1 0-16,0 0 0,-20 0 15,20 0-15,0 0 0,1 0 0,-1 0 16,0 0-16,1 0 0,-1 0 0,-21-22 15,21 22-15,1 0 0,-1 0 0,-21 0 16,22 0-16,-1 0 0,-21 0 16,21 0-16,-20-21 0,20 21 0,0 0 15,-21 0-15,22 0 0,-1 0 0,0 0 16,-20 0-16,20-21 0,0 21 16,1 0-16,-22 0 0,21 0 15,-21 0-15,22 0 0,-22-21 0,21 21 16,0 0-16,-20 0 0,-1 0 0,21 0 15,-21 0-15,0 0 0,1 0 16,-1-21-16,0 21 0,0 0 0,0 0 16,0 0-16,1 0 0,-1 0 0,0 0 15,0 0-15,0 0 0,0 0 16,1 0-16,-1 0 0,0 0 0,0-21 16,0 21-16,0 0 0,1 0 0,-1 0 15,0 0-15,0 0 16,0 0-16,0 0 0,1 0 0,-1 0 0,0 0 15,0 0-15,0 0 0,0 0 16,1 0-16,-1 0 0,0 0 0,0 0 16,0 0-16,0 0 15,1 0-15,-1 0 0,0 0 16,0 0-16,0 0 31,-42 21 79,0-21-110,0 0 15,0 0-15,-1 0 0,-20 0 16,21 0-16,-21 0 0</inkml:trace>
  <inkml:trace contextRef="#ctx0" brushRef="#br0" timeOffset="78564.58">11049 6858 0,'0'-21'0,"0"42"78,21-21-62,0 0-16,0 0 15,1 0-15,-1 0 16,0 0-16,0-21 16,0 0-16,0 0 0,1 21 0,-22-22 15,21 1-15,0 0 0,0 21 16,0-21-16,0 0 0,-21 0 15,0-1-15,22 1 0,-22 0 0,0 0 16,0 0-16,0 0 0,0-1 0,0 1 16,0 0-16,0 0 0,-22 21 15,1 0-15,0 0 16,0 0-16,0 0 0,0 0 0,-1 0 16,1 0-16,0 21 0,-21 0 0,21 0 15,-1 1-15,1-1 0,-21 0 16,21 0-16,0 0 0,-1 0 15,1 1-15,0-1 0,0 0 0,21 0 16,0 0-16,-21 0 0,21 1 16,0-1-16,0 0 0,0 0 0,0 0 15,0 0-15,0 1 16,21-22-16,-21 21 0,21-21 0,0 21 16,0-21-16,1 0 0,-1 21 15,0-21-15,0 0 0,0 21 0,0-21 16,1 0-16,-1 21 0,0-21 0,0 0 15,0 22-15,0-1 0,1-21 0,-1 21 16,0-21-16,-21 21 16,0 0-16,0 0 0,0 1 15,0-1-15,-21 0 0,-22 0 16,22 0-16,0 0 0,0 1 0,-21-22 16,20 21-16,-20 0 0,21-21 15,-21 0-15,-1 21 0,22-21 0,0 0 16,-21 0-16,20 0 0,1 0 0,0 0 15,0 0-15,0 0 0,21-21 0,-21 0 16,-1 21-16,1-21 0,0 21 16,21-22-16,0 1 0,-21 21 0,21-21 15,0 0 1,0 0 0,21 21-1,0 0-15,0 0 0,1-21 0,-1 21 16,0 0-16,0 0 0,21-22 0,-20 22 15</inkml:trace>
  <inkml:trace contextRef="#ctx0" brushRef="#br0" timeOffset="79000.33">11493 7091 0,'22'0'16,"-1"0"0,0 0-16,-21-21 15,21 21-15,0-21 0,0-1 16,1 22-16,-1-21 0,0 0 16,0 0-16,-21 0 15,21 0-15,-21-1 0,0 1 16,-21 21-1,0 0-15,0 0 16,0 0-16,-1 0 0,1 21 16,0-21-16,21 22 0,-21-1 15,0 0-15,21 0 0,-21 0 0,-1 0 16,22 1-16,-21 20 0,21-21 0,0 0 16,-21 0-16,21 1 0,0-1 15,0 0-15,0 0 0,0 0 0,0 0 16,0 1-16,0-1 0,21-21 15,0 0-15,1 0 16,-1 0-16,0 0 0,0 0 16,0 0-16,0-21 0,1-1 0,-1 22 15,0-21-15,0 0 0,0 0 0</inkml:trace>
  <inkml:trace contextRef="#ctx0" brushRef="#br0" timeOffset="79388.88">12086 6392 0,'0'0'0,"-21"0"31,21 22-31,0-1 0,-21 0 0,21 0 15,0 21-15,0-20 0,0 20 16,0 0-16,0 1 0,0-1 0,-21-21 16,21 21-16,-22 1 0,22-1 0,-21 0 15,21 1-15,0-1 0,0 0 0,-21-20 16,21 20-16,0 0 0,-21 1 16,21-22-16,0 0 0,0 21 0,0-21 15,0 1-15,0-1 0,0 0 0,0 0 16,0 0-16,0 0 0,0-42 47,0 0-32,0 0-15,21 0 16,0 0-16,-21-1 0</inkml:trace>
  <inkml:trace contextRef="#ctx0" brushRef="#br0" timeOffset="79820.63">12150 7154 0,'21'0'31,"0"0"-31,0 0 16,-21-21-16,21 21 0,0-21 0,1 21 15,-1-21-15,0 0 16,0 21-16,0-21 0,-21-1 16,21 1-16,-21 0 0,22 21 15,-22-21-15,0 0 16,-22 21 0,1 0-16,0 0 15,21 21-15,-21-21 0,0 21 0,0-21 16,21 21-16,-22 0 0,1 1 15,0-1-15,21 0 0,0 0 0,-21 0 16,0 0-16,21 1 0,0 20 16,0-21-16,0 0 0,0 0 0,0 1 15,0-1-15,0 0 0,0 0 16,21 0-16,0-21 16,0 0-16,0 0 15,1 0-15,-1 0 0,0 0 0,0 0 16,0-21-16,0 21 0,22-21 0,-22 0 15,0 0-15</inkml:trace>
  <inkml:trace contextRef="#ctx0" brushRef="#br0" timeOffset="80386.25">12700 6964 0,'0'0'0,"-21"0"0,0 0 16,-1 0-1,1 21 1,21 0-16,0 0 0,0 1 16,0-1-16,0 0 0,0 0 15,0 0-15,0 0 0,-21 1 0,21-1 16,0 0-16,0 0 0,0 0 16,0 0-16,0 1 15,-21-1-15,21 0 0,0 0 16,-21-21-1,21-21 17,0 0-17,0 0-15,0-1 0,0 1 16,0-21-16,0 21 0,0 0 0,21-1 16,0 1-16,-21 0 0,0 0 0,21-21 15,0 20-15,1 22 0,-22-21 16,21 0-16,0 0 0,0 21 15,0-21-15,0 21 0,1 0 0,-1 0 16,0 0-16,0 0 0,0 0 0,0 21 16,1 0-16,-22 0 0,0 0 15,0 1-15,21-1 0,-21 0 16,0 0-16,21 0 0,-21 0 0,0 22 16,0-22-16,0 0 0,0 0 0,0 0 15,0 1-15,0-1 0,0 0 16,-21 0-16,21 0 0,-21-21 15,21-21 32,0 0-31,21 0-16</inkml:trace>
  <inkml:trace contextRef="#ctx0" brushRef="#br0" timeOffset="80676.09">13229 6985 0,'0'21'32,"0"0"-32,0 1 0,0-1 15,0 0-15,0 0 16,0 0-16,0 22 0,0-22 15,0 0-15,0 0 0,0 0 16,0 0-16,0 1 0,0-1 16,0 0-16,0-42 62,21 0-62,-21-1 16,21 1-16</inkml:trace>
  <inkml:trace contextRef="#ctx0" brushRef="#br0" timeOffset="81015.89">13250 6795 0,'0'0'0,"-42"0"15,21 0-15,0 0 16,42 0 31,0 0-47,0 0 0,0 0 15,-21-22-15,21 22 16,-21-21-16,0 0 16,-21 0-1,0 21 1,0 0-16,0 0 15,0 0-15,21 21 16,-22-21-16,22 21 0,0 0 16,0 1-16,22-1 15,-1-21-15,0 21 16,0-21-16,0 21 16</inkml:trace>
  <inkml:trace contextRef="#ctx0" brushRef="#br0" timeOffset="81531.6">13652 6943 0,'-21'0'15,"0"-21"-15,0 21 16,0 0 0,21 21-16,0 0 15,0 0-15,-21 0 0,21 0 16,0 1-16,0-1 0,-22 0 0,22 0 16,0 0-16,0 22 0,0-22 0,0 0 15,0 0-15,0 0 0,0 0 16,0 1-16,0-1 0,22 0 0,-1-21 15,-21 21-15,21-21 0,0 0 0,0 0 16,0 0-16,1 0 16,-1 0-16,0-21 0,0 21 15,-21-21-15,21 0 0,0 21 16,1-22-16,-22 1 0,21 0 0,-21 0 16,21 0-16,-21 0 0,0-22 0,0 22 15,0 0-15,0 0 0,0-22 0,0 22 16,0 0-16,0 0 0,0 0 15,0 0-15,0 42 63,0 0-63,0 0 16,21-21-1</inkml:trace>
  <inkml:trace contextRef="#ctx0" brushRef="#br0" timeOffset="82391.11">14139 6985 0,'-21'0'31,"21"21"-31,0 0 15,0 1-15,0-1 16,0 0-16,0 0 0,0 0 0,0 0 16,0 1-16,0-1 0,0 0 0,0 0 15,0 0-15,0 0 0,0 1 0,0-1 16,0 0-16,0 0 0,0 0 16,-21-21-16,21 21 15,-21-21 1,21-21-1,0 0-15,0 0 16,0 0-16,0 0 16,0-1-16,0 1 0,0 0 15,0-21-15,21 21 0,-21-1 0,21 1 16,0 0-16,-21 0 0,21-21 0,1 42 16,-22-22-16,21 1 0,0 0 0,0 0 15,0 21-15,0 0 0,1 0 16,-1 0-16,0 0 0,0 21 15,0-21-15,-21 21 16,21 0-16,-21 1 0,0-1 0,0 0 16,22 0-16,-22 0 0,0 0 0,0 1 15,0-1-15,0 0 0,0 0 16,0 0-16,0 0 0,0 1 0,0-1 16,21 0-16,-21 0 15,0 0-15,0 0 16,0-42 31,0 0-47,0 0 0,0 0 15,0 0-15,0-1 0,0 1 16,0 0-16,0 0 0,0 0 0,0 0 16,21-1-16,-21 1 0,0 0 15,21 0-15,0 0 0,0 0 0,1-1 16,-1 1-16,0 0 0,0 21 0,-21-21 15,42 0-15,-20 21 0,-1 0 16,-21-21-16,21 21 0,0 0 0,0 0 16,0 0-16,1 21 15,-1 0-15,-21 0 0,0 0 16,0 0-16,0 22 0,0-22 16,0 0-16,0 0 0,0 0 0,0 1 15,0-1-15,0 0 0,0 0 0,0 0 16,0 0-16,0 1 0,0-1 0,-21 0 15,21 0 1,-22-21-16,22 21 0</inkml:trace>
  <inkml:trace contextRef="#ctx0" brushRef="#br0" timeOffset="84196.4">15854 7049 0,'0'0'0,"-21"0"47,-1 0-47,1 0 32,0 0-32,0 0 0,0 0 0,0 0 15,-1 0-15,1 0 16,0 0-16,0 0 0,0 0 15,0 0-15,-1 0 0,1 0 16,0 0 0,42 0 31,0 0-47,1 0 0,-1 0 15,0 0-15,21 0 0,-21 0 0,22 0 16,-1 0-16,-21 0 0,43 0 15,-22 0-15,0 0 0,1 0 0,20 0 16,-20 0-16,20 0 0,-21 0 16,1 0-16,20 0 0,-20 0 0,20 0 15,-21 0-15,1 0 0,-1 0 0,-21-22 16,0 22-16,22 0 0,-22 0 16,0 0-16,-42 0 31,0 0-16,21-21-15,-21 21 0,-1 0 16,1 0-16,0 0 0,21-21 0,-21 21 16,0 0-16,0 0 0,-1-21 15,1 21-15,0 0 16,0 0-16,0 0 0,0-21 16,-1 21-1,44 0 16,-1 0-15,0 0-16,0 0 0,0 0 16,0 0-16,22 0 0,-22 0 0,0 0 15,0 0-15,0 0 0,1 0 16,-1 0-16,0 0 0,0 21 16,-21 0-1,0 0 1,0 0-16,-21-21 0,21 22 0,-21-22 15,0 21-15,-1 0 0,1 0 0,0-21 16,21 21-16,-21 0 0,0 1 16,0-1-16,-1 0 0,22 0 15,-21 0-15,0-21 0,21 21 0,0 1 32,0-44-1,0 1-31,21 0 0,0 21 15,-21-21-15</inkml:trace>
  <inkml:trace contextRef="#ctx0" brushRef="#br0" timeOffset="84960">17293 6435 0,'0'0'0,"21"0"31,0-21-31,1 21 0,-1-22 0,0 22 16,0 0-16,21 0 0,-20-21 0,20 21 16,-21 0-16,21 0 0,-20 0 15,-1-21-15,0 21 0,0 0 0,0 0 16,0 0-16,-42 21 47,0-21-47,0 0 15,0 0-15,0 0 0,-1 0 0,1 0 16,0 0-16,0 0 16,0 0-16,0 0 0,-1 0 15,1 0-15,0 0 0,0 0 16,0 0-16,0 21 16,-1-21-16,1 22 15,21-1-15,-21-21 16,21 21-16,-21 0 0,0 0 15,21 0-15,0 1 16,0-1-16,-21 21 0,21-21 0,-22 0 16,22 1-16,-21 20 0,21-21 0,0 21 15,0-20-15,-21 20 0,21-21 0,-21 21 16,21-20-16,-21 20 0,21-21 16,-21 21-16,21-20 0,0 20 0,0 0 15,0-21-15,0 22 0,0-1 0,-22-21 16,22 22-16,0-22 0,0 21 0,0-21 15,0 22-15,0-22 0,0 0 0,0 0 16,0 0-16,22 0 0,-1 1 16,0-1-16,0-21 0,0 21 15,0-21-15,1 0 16,-1 0-16,0 0 0,0 0 16,0 0-16,-21-21 15,21 0-15,1 21 0,-22-22 16,21 22-16,0-21 0,0 0 0,-21 0 15,21 0-15,0 0 0,1-1 0,-1-20 16,0 21-16</inkml:trace>
  <inkml:trace contextRef="#ctx0" brushRef="#br0" timeOffset="85451.59">17759 6689 0,'0'0'0,"-21"0"0,-1 0 15,1 0 1,21 21 0,0 0-16,0 0 0,0 0 0,0 1 15,0-1-15,0 0 0,0 21 0,0-21 16,0 1-16,0 20 0,0-21 15,0 21-15,0-20 0,0 20 0,0-21 16,0 0-16,0 0 0,0 22 16,0-22-16,0 0 0,21 0 0,1-21 15,-22 21-15,21-21 0,0 0 0,-21 22 16,21-22-16,0 0 0,0 0 0,1 0 16,-1 0-16,0-22 0,0 22 0,-21-21 15,21 0-15,0 21 0,1-21 16,-22 0-16,21 0 0,-21-1 0,21 1 15,0-21-15,-21 21 0,0 0 0,0-22 16,21 22-16,-21 0 0,0-21 0,0 20 16,0 1-16,0 0 15,0 0-15,0 0 0,0 0 0,0-1 16,0 1-16,0 42 47,21 1-32,1-22-15,-1 0 0</inkml:trace>
  <inkml:trace contextRef="#ctx0" brushRef="#br0" timeOffset="85779.57">18584 6689 0,'0'0'0,"-21"0"32,0 0-17,21 21-15,0 0 0,-21 0 0,21 0 16,0 1-16,0-1 0,0 21 0,0-21 16,0 0-16,-21 22 0,21-22 0,0 0 15,-22 21-15,22-20 0,0-1 16,0 21-16,0-21 0,0 0 0,0 1 15,0-1-15,0 0 0,0 0 16,0 0-16,0 0 0,0 1 0,0-1 16,0-42 31,0-1-47</inkml:trace>
  <inkml:trace contextRef="#ctx0" brushRef="#br0" timeOffset="86080.4">18309 7345 0,'0'0'0,"0"21"0,0 0 15,21-21 1,0 21-1,1-21-15,-1 0 0,0 0 0,0 0 16,0 0-16,0 0 0,1 0 0,-1 0 16,21 0-16,-21-21 0,0 21 15,1 0-15,-1 0 0,0-21 0,0 21 16,-21-21 0,21 21-16,-21-21 15,21 21 1,-21-21-16,0-1 0,0 1 15,0 0-15,0 0 16</inkml:trace>
  <inkml:trace contextRef="#ctx0" brushRef="#br0" timeOffset="86428.2">18330 6689 0,'0'0'15,"0"-21"1,21 21-16,1-22 0,-1 22 16,0 0-16,21 0 0,-21-21 15,1 21-15,20 0 0,-21 0 0,0 0 16,22-21-16,-22 21 0,0 0 0,0 0 15,0 0-15,0 0 0,1 0 16,-1 0 0,0 0 62</inkml:trace>
  <inkml:trace contextRef="#ctx0" brushRef="#br0" timeOffset="87344.67">20066 6752 0,'0'0'0,"0"-21"16,0-21-16,0 21 15,0-1-15,0 1 0,0 0 16,-21 42 15,21 0-31,0 1 16,0-1-16,-21 21 0,-1-21 0,1 22 15,21-22-15,-21 21 0,0 0 0,0 1 16,21-22-16,-21 21 0,-1 1 0,1-1 16,0 0-16,21 1 0,-21-1 0,0-21 15,0 21-15,-1-20 0,22 20 16,0-21-16,-21 0 0,21 0 16,0-42 15,21 0-31,1 0 0,-1 0 15,-21-22-15,21 22 0,0-21 0,0 0 16,0 20-16,1-20 0,-1 0 0,0-1 16,0 1-16,0 0 0,0-1 0,1 1 15,-22 0-15,21-1 0,-21 1 16,21 0-16,-21-1 0,21 22 0,-21 0 16,0 0-16,0 0 0,21 21 15,-21 21 1,0 0-16,0 0 15,0 0-15,0 22 0,0-1 0,0 0 16,0 1-16,0-1 0,0-21 0,0 43 16,0-22-16,0 0 0,0 1 0,0-1 15,0 0-15,0-20 0,0 20 16,0 0-16,0-21 0,0 1 0,0-1 16,0 0-16,0 0 0,0 0 0,0 0 15,0-42 16,0 0-15,0 0-16,-21 0 0</inkml:trace>
  <inkml:trace contextRef="#ctx0" brushRef="#br0" timeOffset="88571.48">19770 7154 0,'0'0'0,"21"0"31,0 0-31,0 0 16,0 0-16,0 0 0,22 0 0,-22-21 16,21 21-16,-21-21 0,22 21 0,-1-21 15,-21 21-15,22-21 0,-1 0 0,-21 21 16,0-22-16,22 1 0,-22 21 16,0-21-16,0 21 0,0-21 15,0 0-15,1 0 16,-22 42 15,0 0-31,0 0 16,0 0-16,0 0 0,0 1 0,0-1 15,0 0-15,0 0 0,0 0 0,0 0 16,0 1-16,0-1 0,0 0 0,0 0 16,0 0-16,0 0 0,21-21 15,-21 22-15,21-22 0,0 0 16,0 0-16,0 0 0,1 0 15,-22-22-15,21 1 0,0 21 16,0-21-16,0 0 0,0 0 0,-21 0 16,22-1-16,-1 1 0,-21 0 15,0 0-15,0 0 0,21-22 0,-21 22 16,0 0-16,21 0 0,-21 0 16,0 42 15,0 0-31,0 0 15,0 0-15,0 1 0,0 20 16,0-21-16,0 0 0,0 0 0,0 1 16,0-1-16,0 0 15,0 0-15,0 0 0,21-21 16,0 0-16,1 0 16,-1 0-16,0 0 0,0 0 15,0-21-15,0 0 0,1 0 0,-1 0 16,0-1-16,0 1 0,-21 0 15,21 0-15,0-21 0,-21 20 0,22-20 16,-22 21-16,0-21 0,0-1 0,21 22 16,-21-21-16,0-1 0,0 1 0,21 0 15,-21-1-15,0 1 0,0 0 16,0 21-16,0-1 0,0 1 0,0 0 16,0 0-16,0 42 15,0 0 1,0 0-16,0 22 0,0-22 15,-21 21-15,21 1 0,-21-1 0,21 0 16,0-21-16,0 22 0,-22-1 0,22 0 16,0 1-16,0-1 0,0-21 0,0 22 15,0-22-15,0 21 0,0-21 16,0 0-16,0 1 0,0-1 0,0 0 16,0 0-16,22-21 0,-1 0 15,0 0-15,0 0 16,0 0-16,0 0 0,1 0 0,-22-21 0,21 0 15,0 0-15,0 21 16,0-22-16,0 1 0,1 0 0,-22 0 16,21 0-16,-21 0 0,21-1 0,-21 1 15,0 0-15,0 0 0,0 0 0,21 0 16,-21 42 15,0 0-31,0 0 16,0 0-16,-21 0 0,21 1 15,0-1-15,0 0 0,0 0 16,0 0-16,0 0 0,0 1 16,21-1-1,0-21-15,0 0 16,1 0-16,-1 0 0,0 0 16,0 0-16,0-21 0,0 21 0,-21-22 15,22 1-15,-1 21 0,-21-21 16,0 0-16,0 0 0,0 0 0,0-1 15,0 1-15,0 0 0,0 0 16,0 0-16,0 0 0,-21-1 0,-1 22 16,22-21-16,-21 21 0,0 0 0,0 0 15,0 0-15,0 0 0,-1 0 16,1 0-16,0 0 16,0 0-1,0 0-15,21 21 16,-21-21-16</inkml:trace>
  <inkml:trace contextRef="#ctx0" brushRef="#br0" timeOffset="88796.43">20934 6773 0,'0'0'0,"0"-21"15,21 21-15,0-21 0,0 0 16,0 21-16,1 0 0,-1 0 16,0-21-16,0 21 0,0 0 0,0 0 15,1 0-15,20-21 0,-21 21 0,0 0 16,0 0-16,1 0 0,-1 0 16,0 0-16,0 0 15,0 0-15,0 0 0</inkml:trace>
  <inkml:trace contextRef="#ctx0" brushRef="#br0" timeOffset="89591.93">21844 6795 0,'-21'42'16,"21"-21"-16,0 0 0,-21 0 0,21 1 15,0-1-15,0 0 0,0 0 16,-22 0-16,22 0 0,0 1 16,-21-1-16,21 0 0,0 0 15,-21 0-15,21 0 0,0 1 16,-21-1-16,0-21 15,21-21 17,0-1-32,0 1 0,0 0 15,0 0-15,0 0 0,0 0 16,0-1-16,0 1 0,21-21 16,0 21-16,-21 0 0,21-22 0,0 22 15,1 0-15,-1 0 0,0 0 0,0-1 16,0 1-16,0 21 0,1 0 15,-1 0-15,0 0 16,0 0-16,-21 21 0,21 1 0,-21-1 16,21 0-16,-21 0 0,0 0 0,0 0 15,0 1-15,22-1 0,-22 0 0,0 21 16,0-21-16,0 1 0,0-1 0,0 0 16,0 0-16,0 0 15,0 0-15,0 1 0,-22-22 31,22-22 1,0 1-32,0 0 0,0 0 15,0 0-15,0 0 0,0-1 16,0 1-16,0 0 0,22 0 0,-1 0 16,-21 0-16,21-1 0,0-20 0,0 21 15,0 0-15,1 21 0,-1-21 16,0-1-16,0 22 0,0 0 0,22 0 15,-22 0-15,0 0 0,0 0 0,0 22 16,0-1-16,1 0 0,-22 0 0,21 0 16,-21 0-16,21 1 0,-21-1 15,0 0-15,0 0 0,0 0 0,0 0 16,0 1-16,0-1 0,0 0 0,-21-21 16,0 21-16,-1 0 0,22 0 15,-21-21-15,21 22 16,21-44 15,1 1-31</inkml:trace>
  <inkml:trace contextRef="#ctx0" brushRef="#br0" timeOffset="90108.72">22902 6879 0,'0'0'0,"0"-21"0,0-21 16,0 21 0,-21 21-16,21-22 0,-21 22 15,0 0-15,0 0 0,-1 0 16,1 22-16,0-22 0,0 21 0,0 0 16,0 0-16,-1 0 0,1 0 15,0 1-15,0 20 0,21-21 0,0 0 16,-21 0-16,21 1 0,-21-1 0,21 0 15,0 0-15,0 0 0,0 0 16,21 1-16,0-22 16,0 0-16,0 0 15,0 0-15,1-22 0,-1 22 16,0-21-16,0 0 0,0 0 16,0 0-16,1 0 0,-22-1 15,21 1-15,-21 0 0,0 0 16,21 0-16,-21 0 0,0-1 0,21 1 15,-21 0-15,0 0 0,0 42 32,0 0-17,0 0-15,-21 1 0,21-1 0,-21 0 16,21 0-16,0 0 0,0 0 16,0 1-16,0-1 0,0 0 0,0 0 15,0 0-15,0 0 0,0 1 16,0-1-1,21-21-15,0 0 0,0 0 16,0-21 0,1-1-16,-1 1 0</inkml:trace>
  <inkml:trace contextRef="#ctx0" brushRef="#br0" timeOffset="91489.25">23220 6477 0,'0'0'0,"0"-21"16,0 0-16,0 0 0,0 42 31,0 0-31,-21-21 0,21 42 0,0-21 16,-22 1-16,22 20 0,0 0 15,0-21-15,0 22 0,0-1 0,-21 0 16,21-20-16,0 20 0,0 0 0,0-21 15,-21 22-15,21-22 0,0 21 0,0-21 16,0 1-16,0-1 0,0 0 16,0 0-16,0 0 0,0 0 15,0 1-15,21-22 0,-21 21 0,21-21 16,1 0-16,-1 0 0,0 0 16,0 0-16,0-21 0,-21-1 15,21 22-15,1-21 0,-1 0 16,-21 0-16,21 21 0,0-21 0,-21 0 15,21-1-15,-21 1 0,21 0 0,-21 0 16,0 0-16,0 0 0,0-1 16,22 22-16,-22 22 31,-22-1-15,22 0-16,0 0 15,0 0-15,0 0 0,-21 1 0,21-1 16,0 0-16,0 0 15,0 0-15,0 0 0,0 1 16,21-22-16,1 0 16,-1 0-16,0 0 15,0 0-15,-21-22 0,21 1 0,0 21 16,-21-21-16,22 21 0,-1-21 16,-21 0-16,21 0 0,-21-1 15,21 1-15,0 0 0,0 0 16,-21 0-16,0 0 15,0 42 17,0 0-32,0 0 15,0 0-15,0 0 0,-21 1 16,21-1-16,0 0 0,0 0 16,0 0-16,0 0 0,0 1 15,0-1 1,21-21-16,1 0 15,-1 0-15,0 0 16,0-21-16,-21-1 16,0 1-16,21 21 0,-21-21 15,0 0-15,0 0 0,0 0 16,0-1-16,0 1 0,0 0 16,-21 21-16,21-21 0,0 0 0,-21 21 15,0-21-15,0 21 31,42-22 1,0 22-32,0 0 15,0 0-15,0 0 0,1-21 0,-1 21 16,0 0-16,0 0 0,0 0 0,0 0 16,1 0-16,-1 0 0,0 0 0,0 0 15,0 21-15,0 1 16,-21-1-16,22 0 15,-22 0-15,0 0 0,0 0 16,0 1-16,0-1 0,0 0 16,0 0-16,0 0 0,0 0 15,0 1-15,0-1 16,-22-21-16,22 21 16,0-42 15,0 0-16,0-1-15,0 1 16,0 0-16,0 0 16,0 0-16,0 0 0,22-1 0,-1 1 15,-21 0-15,21 0 0,0 0 0,0-22 16,0 22-16,-21 0 0,22 0 0,-1 0 16,21 0-16,-21 21 0,0-22 15,1 22-15,-1 0 0,0 0 0,0 0 16,0 0-16,0 22 0,1-1 15,-22 0-15,0 0 0,0 21 16,0-20-16,0-1 0,0 0 16,0 0-16,0 0 0,0 0 15,-22 1-15,22-1 0,-21 0 0,21 0 16,-21-21-16,21 21 0,0 0 0,0 1 16,-21-22 15,21-22-16,0 1 1,0 0-16,0 0 16,-21 0-16,21 0 0,0-1 15</inkml:trace>
  <inkml:trace contextRef="#ctx0" brushRef="#br0" timeOffset="91736.11">24045 6562 0,'0'0'0,"-21"0"0,0 0 0,0 0 15,0-21 1,-1 21-16,1 0 78,0 0-62,0 0-16,0 0 15</inkml:trace>
  <inkml:trace contextRef="#ctx0" brushRef="#br0" timeOffset="92007.79">22945 6752 0,'0'0'0,"-22"0"0,44 0 32,-1 0-32,0 0 15,0 0-15,0 0 0,0 0 16,1-21-16,20 21 0,-21 0 0,0 0 15,0 0-15,1 0 0,-1 0 0,0 0 16,0 0-16,0 0 16,0 0-16,1-21 15,-1 21-15,0 0 0,0 0 16,0-21-16</inkml:trace>
  <inkml:trace contextRef="#ctx0" brushRef="#br0" timeOffset="92807.84">24532 6160 0,'0'0'0,"21"0"31,0 0-31,1 0 0,-1 0 16,21 0-16,-21 0 0,22-22 0,-22 22 16,21 0-16,0 0 0,1 0 15,-1 0-15,0 0 0,1 0 0,-1 0 16,0 0-16,-20 0 0,-1-21 0,0 21 15,0 0-15,0 0 0,0 0 16,1 0-16,-22 21 31,0 1-15,0-1-16,0 0 0,0 0 16,0 0-16,0 22 0,0-22 15,0 0-15,0 21 0,0-21 0,0 22 16,0-1-16,0-21 0,-22 22 15,22-1-15,0-21 0,-21 21 0,21 1 16,0-22-16,0 21 0,0-21 0,0 22 16,-21-22-16,21 21 0,0-21 0,0 1 15,-21-1-15,21 0 0,0 21 16,0-21-16,0 1 0,0-1 0,0 0 16,0 0-16,0 0 0,0 0 15,0 1-15,-21-1 0,21 0 0,0 0 16,0 0-16,-21 0 0,21 1 15,0-1-15,0 0 16,0 0-16,-22 0 16,1-21-16,21 21 0,-21-21 15,0 22-15,0-1 0,0-21 16,-1 0-16,1 21 16,0-21-16,0 0 0,0 0 0,0 0 15,-1 21-15,1-21 0,0 0 0,0 0 16,0 0-16,0 0 0,-1 0 15,1 0-15,21 21 16,-21-21-16,0 0 0,0 0 16,21-21 62</inkml:trace>
  <inkml:trace contextRef="#ctx0" brushRef="#br0" timeOffset="102668.76">9186 8594 0,'0'-21'47,"-21"21"-31,0 0-16,0 0 15,0 0 1,-1 0-1,1-22 1,21 1 0,0 0-16,0 0 15,0 0 1,0 0-16,21 21 0,1-22 16,-1 22-16,0 0 0,0 0 15,0 0-15,0 0 0,1 0 16,-1 0-16,0 0 15,-21 22-15,21-1 16,0 0-16,-21 0 0,21 0 16,-21 0-16,0 1 0,0-1 0,0 21 15,0-21-15,0 22 0,0-1 0,0-21 16,0 21-16,0 1 0,0-22 16,0 21-16,-21 1 0,0-22 0,0 21 15,0-21-15,21 22 0,-21-22 0,-1 21 16,1-21-16,0 0 0,0 1 0,0-1 15,0 0-15,-1 0 0,1-21 0,21 21 16,-21-21-16,0 0 0,0 21 16,0-21-16,-1 0 0,1 0 15,0 0-15,0 0 0,21-21 16,-21 21-16,21-21 0,-21 0 0,-1 0 16,22 0-16,0-1 15,0 1-15,0 0 0,0-21 0,0 21 16,0-1-16,0-20 0,22 21 0,-1 0 15,-21 0-15,21-1 0,-21 1 0,21 0 16,0 21-16,-21-21 0,21 21 16,1 0-16,-1 0 0,0 0 15,0 21-15,0 0 0,-21 0 16,21 1-16,-21-1 0,0 0 16,0 21-16,22-21 0,-22 1 0,21-1 15,-21 0-15,21 0 0,-21 0 0,0 0 16,0 1-16,21-1 0,0 0 15,-21 0-15,0 0 16,21-21-16,-21 21 0,22-21 16,-22 22-1,21-22 1,0 0-16,0-22 16,0 1-16,0 21 15,-21-21-15,22 0 0</inkml:trace>
  <inkml:trace contextRef="#ctx0" brushRef="#br0" timeOffset="103032.55">9673 8996 0,'0'21'15,"21"-21"16,0 0-15,-21-21 0,0 0-1,0 0 1,-21 21 0,0 0-16,0 0 15,0 0-15,21 21 16,-21-21-16,-1 21 15,22 0 1,22-21 31,-1 0-47,0 0 0,0-21 16,0 21-16,0-21 0,1 0 15</inkml:trace>
  <inkml:trace contextRef="#ctx0" brushRef="#br0" timeOffset="105459.45">10901 8382 0,'21'0'0,"-21"-21"0,21 0 15,-21 0 1,0-1-16,21 1 0,-21 0 16,21 0-16,-21 0 0,0 0 15,0-1-15,0 1 0,0 0 16,0 0-16,0 0 0,0 0 15,0-1 1,0 44 0,0-1-1,0 0-15,0 0 0,0 21 0,0 1 16,-21-1-16,0 0 0,21 1 16,-21-1-16,0 0 0,0 22 0,21-22 0,-22 1 15,1 20-15,0-21 0,0 22 16,0-22-16,0 1 0,-1-1 15,22 0-15,0 1 0,-21-22 0,21 21 16,-21-21-16,21 0 0,0 1 0,0-1 16,0-42 15,0-1-31,0-20 16,0 21-16,21 0 0,-21-22 15,21 22-15,1-21 0,-22 0 0,21-1 16,0 1-16,0 0 0,0-1 15,0 1-15,1 0 0,-22-1 0,21-20 16,0 20-16,0 1 0,-21 0 16,0-1-16,21 22 0,-21-21 0,0 21 15,21 0-15,-21-1 0,0 1 0,0 42 16,0 1 0,0-1-16,22 21 0,-22 0 15,21 1-15,0-1 0,-21 0 0,0 1 16,21-1-16,0 0 0,-21 22 0,0-22 15,21 1-15,1-1 0,-22-21 0,21 21 16,-21 1-16,0-22 0,0 0 0,21 0 16,-21 22-16,0-22 15,0 0-15,21-21 0,-21 21 16,21-21-16,-42 0 47,0 0-32,0 0-15,0-21 0,-1 21 16,1-21-16</inkml:trace>
  <inkml:trace contextRef="#ctx0" brushRef="#br0" timeOffset="105650.35">10753 8869 0,'0'-21'16,"21"21"-16,0 0 15,0-21-15,0 21 0,22-22 0,-22 22 16,21-21-16,0 21 0,1-21 0,-1 0 16,0 21-16,1-21 0,-1 21 0,0-21 15,-20-1-15,20 22 0,0 0 0,-21-21 16,1 0-16,20 21 0,-21-21 16,0 21-16</inkml:trace>
  <inkml:trace contextRef="#ctx0" brushRef="#br0" timeOffset="105975.27">11663 8488 0,'0'0'0,"0"21"47,0 0-31,0 0-16,0 1 0,0-1 0,0 21 15,0 0-15,0-20 0,0 20 0,0 0 16,0 22-16,0-22 0,0 0 0,-21 22 15,21-22-15,0 22 0,-22-22 0,22 22 16,0-22-16,0 21 0,0-20 0,0-1 16,-21 22-16,21-22 0,0 0 15,0 1-15,0-1 0,0 0 16,0-21-16,0 22 0,0-22 0,0 0 16,0 0-16,0 0 0,0-42 31,0 0-16,0 0-15,0 0 0,0-22 16,0 22-16,0-21 0,0 21 0,0-22 16,21 1-16</inkml:trace>
  <inkml:trace contextRef="#ctx0" brushRef="#br0" timeOffset="106288.6">11684 8784 0,'0'-21'0,"0"42"0,0-63 0,-21 21 0,21-22 15,0 22-15,0 0 0,0 0 16,0 0-16,0 0 0,21 21 0,0-22 16,0 22-16,0 0 0,1 0 15,-1 0-15,0 0 0,0 0 0,0 0 16,0 0-16,1 22 0,-22-1 0,21-21 16,-21 21-16,21 0 0,-21 0 0,0 0 15,0 1-15,0-1 0,0 0 0,-21 21 16,-22-21-16,22 1 0,0-1 15,0 0-15,-21 21 0,20-21 0,1 1 16,-21-1-16,21-21 0,0 21 16,-1 0-16,1-21 0,0 0 0,21 21 15,21-21 17,0 0-32,1-21 0,20 21 15,-21-21-15</inkml:trace>
  <inkml:trace contextRef="#ctx0" brushRef="#br0" timeOffset="106664.38">12255 8615 0,'0'-21'16,"-21"21"-1,21-21-15,-21 21 0,0 0 16,21 21-16,0 0 15,0 0-15,0 0 0,0 22 16,0-22-16,0 21 0,0 0 0,0 1 16,0-1-16,0 0 0,0 22 15,0-22-15,0 1 0,0-1 0,-21 21 16,21-20-16,-21-1 0,21 22 0,-22-22 16,1 0-16,21 1 0,0 20 15,-21-21-15,0-20 0,21 20 0,-21 0 16,21-21-16,0 1 0,0-1 0,0 0 15,0 0-15,0 0 0,-21-21 0,21-21 47,0 0-47,0 0 16,0 0-16,21-1 0,-21 1 0,0-21 16,0 21-16,21-22 0,0 22 15,-21-21-15,21 0 0</inkml:trace>
  <inkml:trace contextRef="#ctx0" brushRef="#br0" timeOffset="106996.2">12255 8721 0,'0'0'0,"-21"-21"0,21-1 16,-21 1-16,21 0 0,0 0 16,0 0-16,0 0 15,0-1-15,21 22 0,0-21 0,1 21 16,20-21-16,-21 21 0,0 0 0,22 0 15,-22 0-15,21 0 0,0 0 0,-20 0 16,20 0-16,-21 21 0,0 0 0,0 1 16,1-1-16,-22 21 0,0-21 15,0 0-15,0 22 0,0-1 16,0-21-16,-22 22 0,1-22 0,0 0 16,0 21-16,-21-21 0,20 1 0,1-1 15,0 0-15,0 0 0,0 0 0,0-21 16,-1 21-16,44-21 47,-22-21-32,21 0-15,0 21 0</inkml:trace>
  <inkml:trace contextRef="#ctx0" brushRef="#br0" timeOffset="107269.04">12975 8615 0,'0'-21'15,"0"42"1,0 0 0,0 0-16,0 0 0,0 1 0,0-1 15,0 0-15,-21 21 0,21-21 16,0 1-16,-21-1 0,21 0 0,0 0 15,0 0-15,0 0 0,0 1 16,0-1-16,0 0 16,0-42 15,21 0-31,0 21 0,-21-22 16</inkml:trace>
  <inkml:trace contextRef="#ctx0" brushRef="#br0" timeOffset="107579.87">13102 8403 0,'0'0'0,"-21"0"0,0 0 0,0 0 15,-1 0-15,1 0 16,42 0 31,1 0-47,-1-21 15,0 21-15,-21-21 0,21 21 16,-21-21-16,0 0 0,0-1 16,0 1-1,-21 21-15,0 0 0,0 0 16,-1 0 0,1 0-16,0 0 0,21 21 0,-21 1 15,21-1-15,0 0 16,0 0-16,0 0 15,21 0-15,0-21 0,22 22 0,-22-22 16</inkml:trace>
  <inkml:trace contextRef="#ctx0" brushRef="#br0" timeOffset="108153.09">13483 8488 0,'0'0'0,"0"-21"0,0 0 16,-21 21 15,0 0-31,21 21 16,0 0 0,0 0-16,-21 0 0,21 0 0,0 1 15,0-1-15,0 0 0,0 0 0,0 21 16,0-20-16,0-1 0,0 0 15,0 0-15,0 0 0,0 0 0,21 1 16,0-1-16,0-21 0,0 0 16,0 0-16,1 0 0,-1 0 0,21 0 15,-21 0-15,0-21 0,1-1 0,-1 1 16,0 0-16,0 21 0,-21-21 0,21 0 16,-21 0-16,0-1 0,21 1 0,-21 0 15,0-21-15,0 21 16,0-1-16,0 1 0,0 0 0,0 0 15,-21 21-15,0-21 0,21 0 0,-21 21 16,42 0 31,0 21-31,0-21-16,1 0 0</inkml:trace>
  <inkml:trace contextRef="#ctx0" brushRef="#br0" timeOffset="108919.68">14224 8424 0,'-42'0'16,"20"0"-16,1 0 0,0 0 15,0 22-15,21-1 16,0 0-16,0 0 0,0 0 15,0 0-15,0 1 0,0 20 0,0-21 16,0 0-16,0 0 0,0 1 0,0-1 16,0 0-16,0 21 0,0-21 15,0 1-15,0-1 16,-21 0-16,21 0 0,-21-21 31,21-21-15,0 0-16,0 0 15,0-1-15,0 1 0,0 0 0,0 0 16,0 0-16,0-22 0,0 22 0,0 0 16,21 0-16,-21-21 0,21 20 15,0 1-15,0-21 0,0 21 0,1 0 16,-1-1-16,0 1 0,0 21 0,0-21 16,0 21-16,1 0 0,-1 0 0,0 0 15,0 0-15,0 0 0,0 21 16,-21 0-16,22 1 0,-22-1 0,21 0 15,-21 0-15,21 21 0,-21-20 0,0-1 16,0 0-16,0 21 0,0-21 16,0 1-16,0-1 0,0 0 0,0 0 15,0 0-15,0 0 0,0 1 0,0-1 16,-21-21 15,21-21-15,0-1-16,0 1 15,0 0-15,0 0 0,0 0 0,0 0 16,0-1-16,0 1 0,21 0 16,-21 0-16,21-21 0,0 20 0,0 1 15,1 0-15,-1 0 0,0 0 0,0 0 16,21-1-16,-20 22 0,-1 0 0,21 0 16,-21 0-16,0 0 0,1 0 0,-1 22 15,0-1-15,0 0 0,0 0 0,-21 0 16,0 22-16,21-22 0,-21 0 0,0 0 15,0 21-15,0-20 0,0-1 0,0 0 16,0 0-16,0 0 0,-21 0 16,21 1-16,0-1 0,-21-21 15,0 21-15,0-21 0,21 21 16,-21-21-16</inkml:trace>
  <inkml:trace contextRef="#ctx0" brushRef="#br0" timeOffset="109859.29">15452 8721 0,'0'0'0,"-22"0"0,1 0 16,0 0-16,21-21 15,-21 21-15,21-22 16,21 22 15,0 0-15,22 0-16,-22 0 0,0 0 15,21 0-15,1 0 0,-22 0 0,21 0 16,0 0-16,22 0 0,-22 0 0,22 0 16,-22 0-16,22 0 0,-22 0 0,21 0 15,-20 0-15,20 0 0,-20 0 0,-1 0 16,21 0-16,-41-21 0,20 21 0,0-21 15,-21 21-15,22 0 0,-22-21 0,0 21 16,21 0-16,-20 0 0,-1-21 16,0 21-16,0-21 15,0 21-15,0 0 0,-21-22 16,22 22-16,-22-21 0,0 0 16,-22 0 15,1 21-31,0 0 0,0 0 0,0 0 15,0-21-15,-1 21 0,1 0 16,0 0-16,0 0 0,0 0 0,0-21 16,-1 21-16,1 0 0,0 0 0,0 0 15,0 0-15,0-22 0,-1 22 16,44 0 31,-1 0-47,0 0 15,21 22-15,-21-22 0,1 0 0,20 0 16,-21 21-16,21-21 0,-20 0 0,20 0 16,-21 0-16,21 0 0,-20 21 0,-1-21 15,0 0-15,0 0 0,0 0 0,0 0 16,1 0-16,-1 0 0,-21 21 31,0 0-15,0 0-16,-21-21 0,-1 22 15,1-1-15,0 0 16,0 0-16,0-21 0,0 21 0,-1 0 16,-20 1-16,21-1 0,0 0 0,-22 0 15,22 0-15,0 0 0,0 1 0,0-1 16,-22 0-16,22 0 0,0 0 16,0-21-16,21 21 0,0 1 15,-21-22 1</inkml:trace>
  <inkml:trace contextRef="#ctx0" brushRef="#br0" timeOffset="124736.23">17505 8170 0,'-21'0'0,"-1"0"16,22-21 15,0 0 16,22 21-31,-1 0-16,0 0 0,0 0 15,0-21-15,0 21 0,1 0 16,-1 0-16,0 0 0,21 0 0,-21-21 16,1 21-16,-1 0 0,0 0 0,0 0 15,0 0-15,0 0 0,1 0 16,-22-21-16,21 21 0,0 0 16,-42 0 15,0 0-16,-1 0-15,1 0 0,0 0 16,0 0-16,0 0 0,0 0 16,-1 0-16,1 0 0,0 0 15,0 0-15,0 0 0,0 0 16,-1 0-16,1 0 0,0 0 16,21 21-1,-21-21-15,0 21 31,21 0-31,0 0 16,0 0-16,0 1 16,0-1-1,0 0-15,0 0 0,0 0 16,-21 0-16,21 1 0,0-1 0,0 0 16,0 0-16,0 0 0,0 0 0,-22 1 15,22-1-15,0 0 0,0 0 0,0 0 16,0 22-16,0-22 0,-21 0 15,21 0-15,0 0 0,-21 22 0,21-22 16,0 0-16,0 21 0,0-21 0,0 1 16,-21 20-16,21-21 0,0 0 15,0 0-15,0 22 0,-21-22 0,21 0 16,0 21-16,0-20 0,0-1 16,0 0-16,0 0 0,0 21 0,0-20 15,0-1-15,0 0 0,0 0 0,0 0 16,0 0-16,0 1 0,0-1 15,0 0-15,0 0 0,0 0 16,0 0-16,0 1 0,0-1 31,21-21-31,-21 21 0,21-21 0,0 0 16,0 21-16,1-21 16,-1 0-16,0 0 15,0 0-15,0 0 0,0 0 0,1 0 16,-1 0-16,21 0 0,-21 0 0,0 0 15,1 0-15,-1-21 0,0 21 16,0 0-16,0 0 0,0-21 0,1 21 16,-1 0-16,0 0 0,-21-21 15,21 21-15,0 0 0,-21-22 78</inkml:trace>
  <inkml:trace contextRef="#ctx0" brushRef="#br0" timeOffset="127397.86">17886 8530 0,'0'0'0,"0"-21"0,0 0 15,0 42 32,0 0-31,0 0-16,0 22 0,0-22 0,0 21 16,0-21-16,0 22 0,0-1 15,0-21-15,0 22 0,0-1 0,0-21 16,0 21-16,0-20 0,0-1 0,0 0 15,0 0-15,0 0 0,0 0 0,0 1 16,0-44 31,0 1-47,0 0 16,0 0-16</inkml:trace>
  <inkml:trace contextRef="#ctx0" brushRef="#br0" timeOffset="127943.54">17801 8594 0,'0'0'0,"0"-21"0,0-1 0,0 1 15,0 0-15,0 0 16,0 0-16,21 21 16,0-21-16,1 21 0,-1 0 0,21 0 15,-21 0-15,0 0 16,1 21-16,-1 0 0,21-21 0,-21 21 15,0 0-15,1 22 0,-1-22 0,0 0 16,-21 21-16,0-21 0,21 22 0,-21-22 16,0 0-16,0 21 0,0-20 0,0 20 15,0-21-15,0 0 0,0 0 16,0 1-16,0-1 0,-21-21 16,21-21 15,0-1-31,0 1 15,0 0-15,0 0 0,0-21 16,0 20-16,0-20 0,0 0 0,21 21 16,-21-22-16,21 22 0,-21-21 0,21 21 15,1-22-15,-1 22 0,-21 0 0,21 0 16,0 21-16,0-21 0,0 21 0,1 0 16,-1 0-16,0 21 15,0-21-15,0 21 0,-21 0 0,21 0 16,1 22-16,-22-22 0,0 0 0,0 21 15,0-21-15,0 22 0,0-22 0,0 21 16,0 1-16,0-22 0,0 0 16,0 21-16,0-21 0,0 1 15,-22-1-15,22 0 0,-21 0 0,21 0 16,0 0 0,0-42 15,21 0-31,1 0 15,-22 0-15</inkml:trace>
  <inkml:trace contextRef="#ctx0" brushRef="#br0" timeOffset="128356.31">18859 8636 0,'0'0'0,"-21"0"15,0 0 1,0 21-16,21 0 0,-21-21 15,0 22-15,21-1 0,-22 0 0,22 0 16,-21 21-16,0-20 0,21-1 0,0 0 16,0 0-16,0 21 0,-21-20 0,21-1 15,0 0-15,0 0 0,0 0 0,0 0 16,21 1-16,0-22 16,0 0-16,1 21 0,-1-21 15,0 0-15,0 0 0,21 0 0,-20-21 16,-1 21-16,0-22 0,0 1 15,0 21-15,0-21 0,1 0 0,-1 0 16,0 0-16,-21-1 0,0 1 16,0-21-16,0 21 0,0-22 0,0 22 15,0-21-15,-21 21 0,-22 0 0,22-1 16,0 1-16,0 0 0,0 21 0,0 0 16,-22-21-16,22 21 0,0 0 0,0 0 15,0 0-15,-1 0 0,1 0 0,0 21 16,21 0-16,0 0 15,0 1-15,0-1 16,21-21-16,0 0 0,1 0 0,-1 0 16,0 0-16,0 0 0</inkml:trace>
  <inkml:trace contextRef="#ctx0" brushRef="#br0" timeOffset="128915.43">19262 8382 0,'0'0'16,"0"-21"-16,0-21 16,-22 42-16,22-22 0,-21 22 15,0 22 1,21-1-16,0 0 0,-21 0 0,21 0 16,0 22-16,0-22 0,0 21 0,0-21 15,0 22-15,0-22 0,0 21 16,0 0-16,0-20 0,-21 20 0,21 0 15,0-21-15,0 22 0,0-22 0,0 0 16,0 0-16,0 0 0,0 1 16,0-1-16,0 0 0,0-42 47,0 0-47,0-1 15,0 1-15,0 0 0,21 0 16,0 0-16,-21 0 0,21-1 0,0 1 15,1 0-15,-1 21 0,0-21 16,0 0-16,0 21 0,0 0 0,1 0 16,-1 0-16,0 0 0,0 0 0,0 0 15,0 0-15,-21 21 0,22 0 0,-1 0 16,-21 0-16,0 1 16,0-1-16,0 0 0,0 0 0,-21 0 15,-1 0-15,1 1 0,0-1 0,0 0 16,0 0-16,0 0 0,-1-21 0,1 21 15,0 1-15,0-22 0,0 0 0,0 0 16,-1 21-16,1-21 16,21-21 15,0-1-31,0 1 16,21 21-16,-21-21 0,22 21 0,-1-21 15,0 0-15</inkml:trace>
  <inkml:trace contextRef="#ctx0" brushRef="#br0" timeOffset="129184.28">19791 8700 0,'0'0'0,"0"21"31,0 0-15,0 0-16,0 0 0,0 0 15,0 1-15,-21-1 0,21 0 0,0 0 16,-22 0-16,22 0 0,0 1 0,0-1 16,0 0-16,0 0 0,-21 0 15,21 0-15,0-42 63,21 0-63,1 0 0</inkml:trace>
  <inkml:trace contextRef="#ctx0" brushRef="#br0" timeOffset="129512.1">19875 8488 0,'-21'0'0,"42"0"0,-63-21 16,21 21-16,0 0 0,42 0 62,0 0-62,0 0 16,0 0-16,1 0 0,-22-21 15,21 21 1,-21-22-16,0 1 16,0 0-16,-21 21 15,-1 0-15,1 0 0,0 0 16,0 0-16,0 0 0,0 0 15,-1 21-15,22 0 0,0 1 16,0-1-16,0 0 16,0 0-16,0 0 0,0 0 15,22-21-15,-1 0 16,0 0-16,0 0 0,0 0 0</inkml:trace>
  <inkml:trace contextRef="#ctx0" brushRef="#br0" timeOffset="129851.9">20235 8276 0,'0'0'0,"0"-21"16,0 0-16,-21 21 31,21 21-31,0 0 16,0 0-16,0 1 0,0-1 0,0 21 15,0-21-15,-21 22 0,21-1 0,0 0 16,0-21-16,-21 22 0,21-1 16,0 0-16,0 1 0,0-1 0,-21-21 15,21 22-15,0-1 0,-22-21 0,22 0 16,0 22-16,-21-22 0,21 0 16,0 0-16,0 0 0,0 0 15,0-42 16,0 0-31,21 21 16,-21-21-16,22 0 0,-1 0 0,0-1 16,-21 1-16</inkml:trace>
  <inkml:trace contextRef="#ctx0" brushRef="#br0" timeOffset="130307.64">20341 8805 0,'21'0'47,"0"0"-47,1 0 15,-1 0-15,0 0 0,0 0 16,0 0-16,0 0 0,1-21 0,-1 21 16,0-21-16,0 21 0,0-21 15,-21 0-15,21 0 0,1-1 16,-22 1-16,0 0 15,0 0-15,0 0 16,0 0-16,-22 21 16,1 0-16,0 0 15,0 0-15,0 0 0,0 21 0,-1-21 16,1 21-16,0 0 0,0 0 0,-21 0 16,42 1-16,-22-1 0,1 21 15,0-21-15,0 0 0,21 1 0,0 20 16,0-21-16,0 0 0,0 0 15,0 1-15,0-1 0,0 0 0,0 0 16,21 0-16,0-21 16,0 0-16,1 0 0,-1 0 15,0 0-15,0 0 16,0 0-16,0 0 0,1 0 0,-1 0 16,0-21-16,0 21 0,0-21 0,0 21 15,1-21-15,-1 0 0,0 21 0,0-22 16,21 1-16,-20 0 0</inkml:trace>
  <inkml:trace contextRef="#ctx0" brushRef="#br0" timeOffset="131449.78">21632 8678 0,'0'0'0,"-21"0"0,0 22 15,0-22 1,0 0-16,-1 21 0,1-21 16,0 0-16,0 0 15,0 0-15,42 0 47,0 0-47,0-21 16,0-1-16,22 22 0,-22-21 0,21 0 15,1 21-15,20-21 0,-21 0 16,1 0-16,20-1 0,1 1 0,-1 0 16,-20-21-16,20 21 0,1-22 15,20 22-15,-20-21 0,-1 21 0,1-22 16,-1 22-16,1-21 0,-22 21 15,0-1-15,1-20 0,-22 21 0,0 0 16,0 0-16,0 21 0,-21-22 0,0 1 16,0 0-16,-21 21 15,0 0 1,0 0-16,0 0 0,0 0 16,-1 0-16,1 0 0,0 0 0,0 0 15,-21 0-15,20 21 0,1-21 16,-21 21-16,21 1 0,0-22 0,-1 21 15,1-21-15,0 21 0,42-21 32,0 0-17,1-21-15,-1 21 0,0-21 16,21 21-16,-21-22 0,1 1 0,-1 21 16,21 0-16,-21 0 0,0-21 0,1 21 15,-1-21-15,0 21 16,-21 21-1,0 0-15,0 0 16,0 1-16,0-1 0,0 0 0,0 21 16,-21-21-16,21 1 0,0 20 15,0-21-15,0 0 0,0 0 16,0 1-16,0-1 0,0 0 16,0 0-16,0 0 0,0 0 31</inkml:trace>
  <inkml:trace contextRef="#ctx0" brushRef="#br0" timeOffset="132023.44">21738 8763 0,'0'21'0,"0"-42"0,-21 42 0,21 0 32,21 1-17,0-22-15,0 0 0,22 21 16,-22-21-16,21 21 0,1-21 15,-1 21-15,0-21 0,1 21 16,20-21-16,-21 21 0,22-21 0,-1 0 16,1 22-16,-22-22 0,22 21 0,-22-21 15,22 0-15,-22 21 0,0-21 0,1 0 16,-22 0-16,21 0 0,-21 21 0,0-21 16,1 0-1,-44 0 1,1-21-1,0 21-15,0 0 0,0-21 0,21 0 16,-21 21-16,-1 0 16,22-22-16,22 22 47,-1 22-32,-21-1-15,0 0 16,0 0-16,0 0 0,0 0 15,-21 1-15,-1-1 0,1 0 16,0 0-16,0 0 0,-21 0 0,20 1 16,1-22-16,0 21 0,0 0 15,0-21-15,0 0 0,42 0 32,0-21-32</inkml:trace>
  <inkml:trace contextRef="#ctx0" brushRef="#br0" timeOffset="132684.07">23283 7853 0,'0'0'0,"0"-21"16,-21 21-1,21 21 1,0 0-16,-21-21 0,21 42 0,0-20 15,0-1-15,-21 21 0,21 0 16,-21-20-16,21 20 0,-22 0 0,22-21 16,0 22-16,-21-22 0,21 0 0,0 0 15,-21 0-15,21 1 0,0-1 16,0 0-16,0-42 47,0 0-47,0-1 0,0 1 15,0 0-15,21-21 0,-21 21 16,21-1-16,-21-20 0,0 0 0,22-1 16,-1 22-16,0-21 0,-21 0 0,0 20 15,21-20-15,-21 21 0,21 0 16,-21 0-16,21 21 16,-21 21-16,0 0 15,0 21-15,0-21 16,0 22-16,0-1 0,0 0 0,0-20 15,0 20-15,0 0 0,0 1 16,0-1-16,0-21 0,0 0 0,0 22 16,0-22-16,0 0 0,0 0 0,0 0 15,0 0-15,-21-21 63,21-21-63,-21 21 0</inkml:trace>
  <inkml:trace contextRef="#ctx0" brushRef="#br0" timeOffset="132855.97">23093 8276 0,'21'0'31,"0"-21"-15,0 21-16,0 0 0,1 0 0,-1-21 15,21 21-15,-21-21 0,0 21 0,22-21 16,-22 21-16,0-22 0,0 22 0,0-21 16,1 21-16</inkml:trace>
  <inkml:trace contextRef="#ctx0" brushRef="#br0" timeOffset="133288.1">23516 8107 0,'0'-21'16,"0"42"15,0 0-31,0 0 15,0 0-15,0 1 0,0-1 16,0 0-16,0 0 0,0 0 0,0 0 16,0 1-16,-21-1 15,21 0-15,0 0 0,0 0 32,-21-21-17,21-21 1,0 0-1,0 0-15,0 0 16,0-1-16,0 1 0,21 0 0,-21 0 16,21 0-16,0 0 0,-21-1 0,21 1 15,1 0-15,-22 0 0,21 21 16,0-21-16,0 21 0,0 0 16,0 0-16,1 0 0,-22 21 15,0 0-15,21 0 0,-21 0 0,21-21 16,-21 22-16,0-1 0,0 0 15,0 0-15,0 0 0,0 0 16,0 1-16,0-1 0,0 0 16,0 0-16,-21 0 15,42-21 32,-21-21-47</inkml:trace>
  <inkml:trace contextRef="#ctx0" brushRef="#br0" timeOffset="133804">24024 8107 0,'0'0'0,"0"-21"16,0 0-16,-21 21 31,0 21-16,0 0-15,21 0 0,-22 0 0,22 0 16,0 1-16,-21-1 0,21 21 0,-21-21 16,21 0-16,0 1 15,0-1-15,0 0 0,0 0 16,21-21 0,0 0-16,1 0 15,-1 0 1,0-21-16,0 21 0,-21-21 15,0 0-15,21-1 0,-21 1 0,21 0 16,-21 0-16,0-21 0,0 20 0,22-20 16,-22 0-16,21 21 0,-21-22 15,0 1-15,0 21 0,0-22 0,0 22 16,0 0-16,0 0 0,0 0 16,0 42-1,0 0 1,-21 21-16,21-20 0,0-1 0,-22 21 15,22-21-15,0 22 0,0-22 0,0 21 16,0-21-16,0 0 0,0 22 16,0-22-16,0 0 0,0 0 0,0 0 15,0 1-15,0-1 16,0 0-16,22-21 31,-1 0-15,0-21-16</inkml:trace>
  <inkml:trace contextRef="#ctx0" brushRef="#br0" timeOffset="134216.76">24236 8192 0,'-21'-22'15,"21"1"-15,0 0 16,21 21 15,-21 21-31,0 0 16,21 1-16,-21-1 15,0 0-15,0 0 0,0 0 0,0 0 16,0 1-16,0-1 16,0 0-16,0 0 0,0 0 15,0 0-15,0-42 47,0 0-31,0 0-16,21 21 0,-21-21 15,0 0-15,0-1 0,0 1 0,21 0 16,-21 0-16,21 0 0,-21 0 16,22-1-16,-22 1 0,0 0 15,21 21-15,0 0 0,0 0 31,0 0-31,0 0 16,1 0-16</inkml:trace>
  <inkml:trace contextRef="#ctx0" brushRef="#br0" timeOffset="134636.46">24596 8149 0,'0'-21'15,"-22"21"1,22-21-16,-21 21 0,0 0 16,0 0-1,21 21-15,0 0 0,-21-21 16,0 21-16,21 1 0,0-1 0,0 0 16,-22 0-16,22 0 0,0 0 15,0 1-15,0-1 0,0 0 16,0 0-1,22-21-15,-1 0 16,0 0-16,0 0 0,0 0 16,0-21-16,1 0 15,-22 0-15,0-1 16,0 1-16,0 0 16,0 0-16,0 0 0,0 0 15,0-1-15,0 1 0,0 0 16,-22 21-16,1 0 0,0 0 15,0 0 1,21 21 0,0 0-16,0 1 15,21-22 1</inkml:trace>
  <inkml:trace contextRef="#ctx0" brushRef="#br0" timeOffset="134911.31">24744 8149 0,'0'21'32,"0"1"-32,0-1 15,0 0-15,-21 0 0,21 0 16,0 0-16,0 1 0,-22-22 15,22 21-15,0 0 0,0 0 16,0-42 47,0 0-63,22 0 15</inkml:trace>
  <inkml:trace contextRef="#ctx0" brushRef="#br0" timeOffset="135072.21">24765 8001 0,'0'0'15,"0"-21"-15,-21 21 16,21 21 31,0 0-32,21-21-15</inkml:trace>
  <inkml:trace contextRef="#ctx0" brushRef="#br0" timeOffset="135683.87">25104 8192 0,'0'0'0,"0"-22"16,0 1-1,0 0 1,0 0-16,-22 21 16,1 0-1,0 0-15,21 21 0,-21-21 16,21 21-16,-21 0 0,0-21 15,21 22-15,0-1 0,-22 0 0,1-21 16,21 21-16,-21 0 0,21 0 0,0 1 16,0-1-16,0 0 15,21-21 17,0 0-32,1 0 15,-1-21-15,0 21 0,-21-21 16,21 21-16,0-22 0,-21 1 15,21 21-15,-21-21 0,0 0 0,22 0 16,-1-22-16,-21 22 0,0-21 0,0 21 16,21-22-16,-21 22 0,21-21 0,-21 21 15,0-22-15,0 22 0,0 0 16,0 0-16,0 0 0,0 0 16,0 42-1,0 0 1,-21 0-16,21 21 0,-21-20 0,21-1 15,0 21-15,0 0 0,-21-20 16,21 20-16,0-21 0,0 21 0,0-20 16,0-1-16,0 21 0,0-21 0,0 0 15,0 1-15,21-1 0,0-21 16,0 21-16,0-21 16,0 0-16,1 0 0,-1 0 15,0 0 1,0 0-16,0-21 0,-21 0 0</inkml:trace>
  <inkml:trace contextRef="#ctx0" brushRef="#br0" timeOffset="136291.91">23326 9123 0,'0'-21'0,"21"21"15,-21 21 32,0 0-47,0 0 0,0 0 16,0 1-16,0-1 0,0 21 15,0-21-15,0 0 0,0 1 0,0 20 16,0-21-16,0 0 0,0 0 16,0 1-16,0-1 0,-21 0 0,21 0 15,0 0-15,0 0 16,21-21 15,-21-21-31</inkml:trace>
  <inkml:trace contextRef="#ctx0" brushRef="#br0" timeOffset="136731.67">23770 9144 0,'0'0'0,"0"-21"16,0 0-16,0 42 31,-21 0-16,21 0-15,-21 0 0,21 1 0,0 20 16,0-21-16,0 0 0,0 0 0,-21 1 16,21 20-16,0-21 0,0 0 0,0 0 15,0 1-15,21-1 0,-21 0 16,21-21-16,0 0 16,-21 21-16,21-21 0,0 0 0,1 0 15,-1 0-15,0 0 16,0-21-16,0 0 0,0 21 0,-21-21 15,22-1-15,-1 1 0,0 21 16,-21-21-16,0-21 0,21 21 0,-21-1 16,21 1-16,-21-21 0,0 21 0,0-22 15,0 22-15,0 0 0,0 0 0,0 0 16,0 0-16,-21 21 16,0 0-16,0 0 0,0 0 15,-1 0-15,1 21 0,0 0 16,0-21-16,0 21 0,21 0 15,0 0-15,0 1 16,0-1-16,0 0 0,0 0 16,21 0-16</inkml:trace>
  <inkml:trace contextRef="#ctx0" brushRef="#br0" timeOffset="137175.59">24469 9208 0,'0'0'0,"21"0"16,0-22-16,0 1 16,-21 0-16,-21 21 31,0 0-31,0 0 0,-1 0 16,1 21-16,0-21 0,0 21 0,0 1 15,0-22-15,-1 21 0,22 0 0,-21-21 16,21 21-16,-21 0 0,21 0 15,0 1-15,0-1 16,21-21 0,0 21-16,1-21 0,-1 0 15,0 0-15,0 0 0,0 0 0,0 21 16,1-21-16,-1 0 0,0 0 16,0 21-16,0-21 0,0 0 15,-21 21-15,22-21 0,-22 22 16,-22-1-1,1-21-15,0 0 0,0 21 16,0 0-16,0-21 0,-22 0 0,22 0 16,0 21-16,0-21 0,0 0 15,21 21-15,-22-21 0,1 0 16,21-21 15,0 0-31,43 21 16</inkml:trace>
  <inkml:trace contextRef="#ctx0" brushRef="#br0" timeOffset="138227.76">25167 7557 0,'21'0'15,"0"0"1,1 0-16,-1 0 0,0 0 16,0 0-16,21 0 0,-20 0 15,-1 0-15,0 0 0,21 0 0,-21 0 16,1 0-16,20 0 15,-21 0-15,0 0 0,0 0 16,1 0-16,-22 21 31,0 0-31,0 0 16,0 0-16,0 0 0,0 1 0,-22-1 16,22 0-16,-21 0 0,21 0 0,0 22 15,0-22-15,0 21 0,-21 0 16,21 1-16,0-1 0,-21 0 0,21 1 15,0 20-15,0-20 0,0-1 0,0 0 16,-21 22-16,21-22 0,0 0 0,-21 1 16,21-1-16,0 0 0,0 1 15,0 20-15,0-20 0,0-1 0,0 0 16,0 1-16,0-1 0,0 21 16,0-20-16,0-1 0,0 0 0,0-20 15,0 20-15,0 0 0,0 1 16,0-22-16,0 21 0,0-21 0,0 22 15,0-22-15,0 0 0,0 0 0,0 0 16,0 22-16,0-22 0,0 0 0,0 0 16,0 0-16,0 0 0,0 1 15,0-1-15,0 0 0,0 0 16,0 0-16,0 0 16,0 1-1,0-1 1,-22-21-1,1 0 1,0 0-16,21 21 16,-21-21-16,0 0 0,0 0 15,-1 0-15,1 0 0,0 0 16,0 0-16,0 0 0,0 0 0,-1 0 16,1 21-16,0-21 0,0 0 15,0 0-15,0 0 0,-1 21 16,1-21-16,42 0 31,22 0-15,-22 0-16</inkml:trace>
  <inkml:trace contextRef="#ctx0" brushRef="#br0" timeOffset="139839.93">9102 10689 0,'-22'0'0,"1"0"0,0 0 0,0 0 16,21 21-16,-21-21 0,0 0 0,-1 0 15,1 0-15,0 0 0,0 0 16,0 0 0,0 0-16,21-21 31,0 0-31,0 0 0,0 0 15,21 0-15,0-1 16,0 22-16,0-21 0,22 21 16,-22-21-16,0 21 0,0 0 0,0-21 15,22 21-15,-22 0 0,0 0 16,0 0-16,0 0 0,0 21 0,1-21 16,-1 21-16,0 0 0,-21 1 15,21-1-15,-21 0 0,0 0 0,0 0 16,0 0-16,0 1 0,0-1 0,-21 0 15,0 21-15,0-21 0,-1 1 16,1-1-16,-21 0 0,21 0 0,-22 0 16,22 0-16,-21 1 0,0-1 0,20-21 15,-20 0-15,21 21 0,0-21 0,0 0 16,-22 0-16,22 0 16,0 0-16,21-21 15,0 0-15,0-1 16,21 22-16,0-21 0,0 21 15,1 0-15,20-21 0,-21 21 16,0 0-16,22 0 0,-22 0 0,0 0 16,21 0-16,-21 0 0,1 0 0,-1 0 15,0 0-15,0 21 0,0 0 16,0-21-16,1 22 0,-22-1 0,0 0 16,0 0-16,0 0 0,0 22 0,0-22 15,0 0-15,-22 0 0,1 21 0,0-20 16,-21-1-16,21 0 0,-1 0 15,1-21-15,0 21 0,-21-21 0,21 21 16,-1-21-16,-20 0 0,21 0 16,0 0-16,0 0 0,-22 0 0,22 0 15,0 0-15,0 0 16,0-21-16,-1 21 0,22-21 0,-21 0 16,21 0-1,0 0 1,21 21-1,1 0-15,-22-22 0,21 22 0,0 0 16,0 0-16,0-21 0</inkml:trace>
  <inkml:trace contextRef="#ctx0" brushRef="#br0" timeOffset="140191.68">9715 10964 0,'22'0'62,"-1"-21"-46,0 21-16,-21-21 15,-21 21 1,0 0-16,-1 0 16,1 0-1,0 0-15,21 21 16</inkml:trace>
  <inkml:trace contextRef="#ctx0" brushRef="#br0" timeOffset="147147.53">10880 10456 0,'0'0'0,"0"-21"0,0 0 16,0 0-16,0 0 0,0 0 16,0-1-16,0 1 0,0 0 0,0 0 15,0 0-15,0 42 47,0 0-47,-22 0 0,1 0 0,21 22 16,-21-22-16,21 21 0,-21 1 15,0-1-15,21 0 0,-21 22 0,-1-22 16,1 0-16,21 1 0,-21-1 16,0 0-16,0 1 0,21-1 0,-21 0 15,21-20-15,-22 20 0,1-21 16,21 0-16,0 0 0,0 1 0,0-1 16,0-42 15,0-1-31,21 1 15,-21 0-15,0 0 0,22-21 0,-1 20 16,-21-20-16,21 21 0,0-21 0,0-1 16,-21 1-16,21 0 0,1-22 0,-1 22 15,0-1-15,-21-20 16,21 21-16,0-1 0,-21 1 0,0 0 16,21-1-16,-21 22 0,22-21 0,-22 21 15,21 21-15,-21-22 0,0 1 16,21 21-16,0 0 15,-21 21-15,21 1 0,0 20 16,-21-21-16,22 21 0,-22 1 0,21-1 16,-21 0-16,0 1 0,0-1 15,21 0-15,-21 22 0,0-22 0,0 1 16,0-1-16,21 0 0,-21 1 0,0-1 16,0 0-16,0-21 0,0 22 15,0-22-15,0 21 0,21-21 0,-21 1 16,21-1-16,-21 0 0,0 0 15,0 0 1,22-21-16,-22-21 31,0 0-31,0 0 16,-22 0-16,22-1 0,0 1 16,-21 0-16</inkml:trace>
  <inkml:trace contextRef="#ctx0" brushRef="#br0" timeOffset="147368.4">10626 10943 0,'0'0'0,"21"0"32,0 0-32,0 0 0,0 0 0,22 0 15,-22-21-15,0 21 0,21 0 16,-21-21-16,22 0 0,-22 21 0,21 0 15,-21-21-15,22 21 0,-22 0 0,0 0 16,0-22-16,0 22 0,1-21 0,-1 21 16,0 0-16,-21-21 0,21 21 15,0-21-15</inkml:trace>
  <inkml:trace contextRef="#ctx0" brushRef="#br0" timeOffset="147728.71">11747 10393 0,'0'0'0,"0"-21"15,-21 21-15,0 0 0,0 0 16,0 0-16,0 0 0,-1 21 16,22 0-1,0 0-15,-21 0 0,21 22 16,0-22-16,0 21 0,0-21 0,0 22 15,0-22-15,0 21 0,0 1 0,0-1 16,0-21-16,0 21 0,0-20 0,0 20 16,0-21-16,0 21 0,0-20 0,0-1 15,0 0-15,0 0 0,0 0 16,0 0-16,0 1 0,0-1 16,0-42 15,0-1-16,0 1-15,0 0 0,0 0 16,0 0-16,0 0 0,0-1 16,0 1-16,0-21 0</inkml:trace>
  <inkml:trace contextRef="#ctx0" brushRef="#br0" timeOffset="148072.51">11599 10562 0,'0'0'0,"0"-21"0,0 0 0,0 0 0,0 0 16,0-1-16,0 1 0,0 0 15,0 0-15,21 0 0,1 0 16,-1-1-16,21 1 16,-21 0-16,0 21 0,22 0 15,-1 0-15,-21 0 0,22 0 0,-1 0 16,0 0-16,-21 21 0,1-21 0,-1 43 16,0-22-16,-21 0 0,0 0 0,0 21 15,0-20-15,-21-1 0,0 21 16,-1-21-16,-20 0 0,21 1 0,-21-1 15,20 0-15,-20 0 0,21 0 0,0 0 16,-22 1-16,22-1 0,0-21 16,0 21-16,0-21 0,21 21 15,-21-21-15,-1 0 16,22 21-16,22-21 31,-1 0-15,-21-21-16,21 21 0,0-21 0,0 21 15,22-21-15,-22 0 0</inkml:trace>
  <inkml:trace contextRef="#ctx0" brushRef="#br0" timeOffset="148471.44">12721 10287 0,'0'0'0,"-21"-42"16,0 42-16,21-21 0,-21 21 0,-1 0 15,1 0 1,0 0-16,21 21 16,0 0-16,0 0 15,-21 0-15,21 0 0,0 22 0,0-22 16,0 0-16,0 21 0,0 1 15,0-22-15,0 21 0,0-21 0,-21 22 16,21-22-16,0 21 0,0-21 0,0 22 16,0-22-16,0 0 0,0 21 15,0-20-15,0-1 0,0 0 0,0 0 16,0 0-16,0 0 16,21-21 15,0 0-16,-21-21 1</inkml:trace>
  <inkml:trace contextRef="#ctx0" brushRef="#br0" timeOffset="148771.29">12446 10943 0,'-21'0'15,"42"0"-15,-42 21 0,21 1 16,0-1-16,0 0 16,0 0-16,21 0 15,0-21-15,0 0 16,0 0-16,1 0 0,-1 0 16,0 0-16,0 0 0,0 0 15,0 0-15,1 0 0,-1 0 0,0 0 16,0 0-16,0 0 0,0-21 0,1 0 15,-1 21-15,-21-21 16,21 21-16,-21-21 0,21 21 0,-21-22 16,0 1-16,0 0 15,0 0-15,0 0 16,0 0-16,-21-1 16,21 1-16</inkml:trace>
  <inkml:trace contextRef="#ctx0" brushRef="#br0" timeOffset="149164.12">12255 10351 0,'0'0'0,"-21"0"0,0-22 15,0 1-15,21 0 16,0 0-16,21 21 16,0-21-16,0 21 15,1 0-15,-1-21 0,21 21 0,-21 0 16,22-22-16,-22 22 0,0 0 0,21-21 16,-21 21-16,22-21 0,-22 21 15,0 0-15,0 0 0,0 0 0,-21-21 16,22 21-16,-1 0 15,-21 21 64,0 0-64</inkml:trace>
  <inkml:trace contextRef="#ctx0" brushRef="#br0" timeOffset="149848.03">12531 11070 0,'21'0'78,"0"0"-62,0 0-16</inkml:trace>
  <inkml:trace contextRef="#ctx0" brushRef="#br0" timeOffset="152311.81">14541 10329 0,'-21'0'16,"0"0"-16,0 0 0,0 0 15,0 0-15,-1 0 16,1 22-16,0-22 0,0 0 0,0 0 16,0 0-16,-1 0 0,1 0 0,0 21 15,0-21-15,0 0 0,0 0 16,-1 0-16,1 0 16,0 0-1,42 0 48,0 0-63,1 0 0,-1 21 0,21-21 15,0 0-15,1 0 0,-1 0 0,22 0 16,-1 0-16,1 0 0,-1 0 0,1 0 16,20 0-16,-20 0 0,20 0 0,-20-21 15,21 21-15,-22 0 0,22 0 16,-22 0-16,1 0 0,-1-21 0,-20 21 15,-1 0-15,0 0 0,1 0 16,-22 0-16,0 0 0,0 0 0,0 0 0,0 0 16,1 0-16,-22-22 15,0 1 17,-22 0-17,1 21-15,0-21 0,0 21 16,0 0-16,0-21 0,-1 21 15,1 0-15,0 0 0,0-21 16,0 21-16,0 0 0,-1 0 0,1-22 16,0 22-16,0 0 0,0 0 0,0 0 15,-1 0 1,44 0 15,-1 0-15,0 0-16,0 0 0,0 0 15,0 0-15,1 0 0,-1 0 0,0 0 16,21 0-16,-21 0 0,1 0 0,-1 0 16,21 0-16,-21 0 0,0 0 0,1 22 15,-1-22-15,0 0 0,0 21 16,-21 0 0,0 0-16,0 0 0,0 0 15,-21 1-15,0-1 0,21 0 16,-21 0-16,-1 0 0,1 22 0,0-22 0,-21 0 15,21 0-15,-1 0 0,1 0 16,-21 1-16,21-1 0,0 0 16,-22 0-16,22 0 0,0-21 0,0 21 15,0 1-15,-1-22 0,1 21 0,0-21 16,21 21-16,-21-21 16,42-21 15,0 0-31,22 21 0,-22-22 0</inkml:trace>
  <inkml:trace contextRef="#ctx0" brushRef="#br0" timeOffset="153151.34">16446 10033 0,'-21'0'16,"42"0"-16,-63 0 0,42-21 0,-21 21 15,0 0-15,21-21 16,21 21-1,0 0-15,21-21 16,-20 21-16,-1 0 0,21 0 0,-21 0 16,22-22-16,-1 22 0,-21 0 0,21 0 15,1 0-15,-22 0 0,21 0 0,-21 0 16,1 0-16,-44 0 31,1 0-31,0 0 16,0 0-16,0 0 0,-22 0 15,22 0-15,0 0 0,0 0 0,-21 0 16,20 0-16,1 0 0,0 0 0,0 0 16,0 0-16,0 0 0,-1 0 15,1 0-15,0 0 0,0 0 0,0 0 16,0 0 0,21 22-16,0-1 15,0 0-15,-22-21 16,22 21-16,0 0 0,0 0 0,0 1 15,-21-1-15,21 0 0,0 0 16,0 0-16,0 22 0,0-22 0,-21 0 16,21 21-16,0-21 0,-21 22 15,21-1-15,0-21 0,0 22 16,0-1-16,0 0 0,0 1 0,0-1 16,0-21-16,-21 21 0,21 1 0,0-1 15,-21 0-15,21-20 0,0 20 0,0 0 16,-22-21-16,22 22 0,0-22 0,0 21 15,0-21-15,0 22 0,0-22 0,0 0 16,0 21-16,22-20 0,-1-1 16,0 0-16,-21 0 0,21-21 0,0 21 15,0-21-15,1 0 0,-1 0 0,21 0 16,-21 0-16,0 0 0,22 0 0,-22 0 16,21 0-16,-21 0 0,22-21 15,-22 21-15,0-21 0,21 21 0,-20-21 16,-1 21-16,21-21 0,-21 21 15,0-22-15,1 22 0,-22-21 0,21 21 16,0-21-16,-21 0 16,0 0-1,0 0 1,0-1-16,0 1 16</inkml:trace>
  <inkml:trace contextRef="#ctx0" brushRef="#br0" timeOffset="154287.59">17230 10097 0,'0'0'0,"-22"-22"0,22 1 0,0 0 15,-21 0-15,21 0 16,0 42 15,0 0-31,0 0 16,0 0-16,0 22 0,0-1 15,0 0-15,0 1 0,0-1 16,21 22-16,-21-22 0,0 21 0,22-20 16,-22 20-16,0-20 0,0-1 0,0 0 15,0 1-15,21-1 0,-21-21 0,0 21 16,21-20-16,-21-1 0,0 0 15,0 0-15,0-42 47,0 0-47,0 0 16,0-1-16,0 1 0,0 0 16,0 0-16,0 0 0,0 0 15,0-22-15,21 22 0,-21 0 0,21 0 16,0 0-16,1-1 0,20 1 0,-21 0 15,0 0-15,22 0 0,-22 21 0,21 0 16,0 0-16,-20 0 0,20 0 16,0 0-16,-21 21 0,22 0 0,-22-21 15,0 21-15,0 22 0,0-22 0,-21 0 16,0 0-16,0 0 0,0 0 0,0 22 16,-42-22-16,21 0 0,0 0 0,0 0 15,-22 1-15,22-1 0,-21 0 0,21 0 16,-22-21-16,22 21 15,0-21-15,0 0 0,0 21 0,-1-21 16,1 0-16,0 0 16,21-21-1,21 0 1,0 21 0,1-21-16,-1 0 0,0 21 15,0 0-15</inkml:trace>
  <inkml:trace contextRef="#ctx0" brushRef="#br0" timeOffset="154799.29">18330 10562 0,'0'0'0,"21"-63"15,-21 42-15,0-1 16,0 1-16,-21 0 0,0 21 15,0 0-15,0 0 0,0 0 16,-1 0-16,1 0 0,0 21 0,0 0 16,0 1-16,0-1 0,-22 0 0,22 21 15,0-21-15,0 22 0,0-22 16,-1 21-16,22-21 0,0 22 0,-21-22 16,21 0-16,0 0 0,0 0 15,0 1-15,0-1 0,0 0 0,21-21 16,1 0-16,-1 0 15,0 0-15,0 0 0,0 0 0,0-21 16,1 21-16,-1-21 0,0-1 16,0 1-16,0 0 0,0 21 0,1-42 15,-1 21-15,-21-1 0,0 1 0,21 0 16,-21 0-16,21-21 0,-21 20 0,0 1 16,0 0-16,0 0 0,0 0 15,0 42 1,0 0-1,0 0-15,0 0 0,0 1 16,0-1-16,-21 0 0,21 0 0,0 21 16,-21-20-16,21-1 0,0 0 0,0 0 15,0 0-15,0 0 16,0 1-16,0-1 0,21-21 16,0 0-16,0 0 0,0 0 15,1 0-15,-1 0 0,0 0 16</inkml:trace>
  <inkml:trace contextRef="#ctx0" brushRef="#br0" timeOffset="155671.84">18838 10435 0,'0'0'0,"0"-21"16,0 0-16,-21 21 15,0 0-15,0 0 0,0 0 16,-1 21-16,1 0 0,21 0 15,-21 1-15,0-1 0,21 0 0,-21 0 16,21 21-16,0-20 0,-21-1 16,21 21-16,0-21 0,-22 0 0,22 1 15,0 20-15,0-21 0,0 0 0,0 0 16,0 1-16,0-1 0,22-21 16,-1 21-16,0-21 0,0 0 0,0 0 15,0 0-15,22 0 16,-22 0-16,0 0 0,0 0 15,0 0-15,1-21 0,-1 0 0,0 21 16,0-22-16,0 1 0,0 0 0,1 0 16,-1 0-16,0 0 0,0-22 0,0 22 15,-21-21-15,0 21 0,0-22 0,21 1 16,-21 0-16,22 20 0,-22-20 16,0 0-16,0-1 0,0 22 0,0-21 15,0 21-15,0 0 0,0-1 0,0 1 16,0 42 15,0 1-31,-22-1 0,22 21 0,0-21 16,-21 22-16,21-1 0,0 0 15,0 1-15,-21-1 0,0 0 0,21 1 16,-21-1-16,21-21 0,0 21 0,-21-20 16,21 20-16,-22-21 0,22 0 0,0 0 15,-21 1-15,21-1 0,0 0 16,0-42 15,21 0-15,-21-1-16,22 1 0,-1 0 0,-21 0 15,21 0-15,0 0 0,0-1 16,0 1-16,1 0 0,-22 0 0,21 0 16,0 0-16,0 21 0,0-22 15,0 22-15,-21 22 31,-21-1-15,0-21-16,0 21 0,0-21 16,0 21-16,-1-21 0,1 0 15,0 0-15,21 21 0,-21-21 16,0 0-16,21 21 16,0 1-1,0-1-15,0 0 16,21 0-16,-21 0 15,21-21-15,0 21 16,0-21-16,-21 22 16,22-22-16,-1 0 0,0 0 15,-21 21-15,21-21 0,0 0 16,0 0-16,1 0 16,-1 0-16,0 0 0,0 0 15,0-21-15,0 21 0</inkml:trace>
  <inkml:trace contextRef="#ctx0" brushRef="#br0" timeOffset="156703.78">19854 10393 0,'0'0'15,"0"-42"-15,0 20 16,0 1-16,21 21 15,1-21-15,-22 0 0,21 21 0,0-21 16,0 21-16,0-21 0,0-1 16,1 1-16,-22 0 15,21 0-15,-21 0 0,0 0 16,-21 21 0,-1 0-16,1 0 0,-21 0 15,21 0-15,-22 0 0,22 21 0,0 0 16,-21-21-16,21 21 0,-22 0 15,22 22-15,0-22 0,0 0 0,0 21 16,21-21-16,0 1 0,0-1 0,0 0 16,0 21-16,0-21 0,0 1 15,0-1-15,21 0 0,0-21 0,0 21 16,0-21-16,0 0 16,1 0-16,-1 0 0,0 0 15,0 0-15,0 0 0,0 0 16,-21-21-16,22 21 0,-22-21 0,-22 21 31,1 0-15,0 0-16,0 0 0,0 21 15,0-21-15,-1 21 0,1 0 0,0 0 16,0 1-16,0-1 0,0 0 0,-1 0 16,1 0-16,21 0 0,0 1 0,-21-1 15,21 0-15,0 0 0,0 0 16,0 0-16,0 1 15,21-22-15,0 21 0,1-21 16,-1 0-16,0 0 0,0 0 0,0 0 16,0 0-16,22 0 0,-22 0 0,0 0 15,21-21-15,-20 21 0,20-22 0,-21 1 16,0 21-16,0-21 0,1 0 0,-1 21 16,-21-21-16,21 0 0,-21-1 0,21 22 15,-21-21-15,0 0 0,0 0 16,0 0-16,0 42 47,-21-21-47,21 21 0,0 0 0,-21 0 15,21 1-15,-21-1 16,21 0-16,-22 0 16,22 0-16,0 0 0,0 1 15,-21-22 1,21-22 15,0 1-15,0 0-16,21 0 15,1 0-15,-1 0 0,0-1 16,-21 1-16,21 0 0,0 0 16,0 0-16,1 0 0,-1 21 0,0 0 0,-21-22 15,21 22-15,0 0 0,0 0 16,1 0-16,-22 22 0,21-1 15,-21 0-15,0 0 16,0 0-16,21 0 0,-21 1 0,0-1 16,0 0-16,0 0 0,0 0 15,0 0-15,0 1 16,0-1-16,-21-21 16,42 0 30,0-21-46,0 21 0,0-22 16</inkml:trace>
  <inkml:trace contextRef="#ctx0" brushRef="#br0" timeOffset="157323.44">20807 10710 0,'0'0'0,"0"-42"16,0 21-1,0 0-15,0 0 16,0-1-16,-21 22 0,-1-21 0,1 21 16,0-21-16,0 21 15,0 0-15,0 0 0,-1 0 16,1 0-16,0 21 0,0 0 0,0 1 16,0-1-16,-1 0 0,1 0 15,0 21-15,21-20 0,-21-1 16,21 0-16,-21 0 0,21 0 0,0 0 15,0 1-15,0-1 0,0 0 16,21 0-16,0-21 16,0 0-16,0 0 0,1 0 0,-1 0 15,0 0-15,0-21 0,0 21 0,0-21 16,1 0-16,-1-1 16,0 1-16,0 21 0,0-21 15,-21 0-15,21-21 0,1 20 0,-1 1 16,-21-21-16,21 21 0,0-22 0,-21 1 15,21 0-15,0-1 0,1 1 0,-22 0 16,21 21-16,-21-22 0,0 1 0,21 21 16,-21-22-16,0 22 0,0 0 15,0 0-15,0 0 0,-21 21 32,21 21-32,-21 0 15,-1 21-15,22-20 0,-21 20 0,21-21 16,-21 21-16,0 1 0,21-1 15,-21 0-15,21 1 0,0-1 16,-21 0-16,21 1 0,0-22 0,0 21 16,0-21-16,0 22 0,0-22 0,0 0 15,0 0-15,21 0 0,0 1 16,0-22-16,0 21 0,0-21 16,1 0-16,-1 0 0,0 0 15,0 0-15,0 0 16,0 0-16,-21-21 0,22 21 0,-1-22 15,-21 1-15,21 21 0</inkml:trace>
  <inkml:trace contextRef="#ctx0" brushRef="#br0" timeOffset="158191.62">22034 10139 0,'0'0'15,"0"-21"-15,0 0 0,0-1 0,0 1 16,-21 21 0,21 21-1,-21 1-15,0-1 0,0 0 0,21 21 16,-21 1-16,-1-1 0,1 0 0,0 22 15,0-22-15,-21 0 0,20 22 16,1-22-16,0 1 0,0-1 0,0 0 16,-22 1-16,22-1 0,21-21 15,-21 0-15,21 22 0,-21-22 0,21 0 16,21-21 15,-21-21-31,21 0 16,0-1-16,1 1 0,-1 0 0,0 0 15,0-21-15,0-1 0,0 1 0,1 0 16,-1-1-16,21 1 0,-21-22 0,0 22 16,1 0-16,-1-22 0,-21 22 15,21 21-15,-21-22 0,21 22 0,-21-21 16,0 21-16,0 42 16,0 0-1,0 0-15,0 22 0,0-22 16,0 21-16,0 0 0,0 22 15,0-22-15,0 1 0,0 20 0,0-21 16,0 1-16,21-1 0,-21 0 0,0 1 16,0-22-16,0 21 0,0-21 0,0 1 15,0-1-15,0 0 0,21 0 0,-21 0 16,0-42 31,-21 0-32</inkml:trace>
  <inkml:trace contextRef="#ctx0" brushRef="#br0" timeOffset="159252.53">21738 10753 0,'0'0'0,"0"-21"0,0-1 16,21 22-1,0 0-15,1 0 16,-1 0-16,21 0 0,0-21 15,-20 21-15,20-21 0,0 21 0,1-21 16,-1 21-16,0-21 0,-21 21 0,22-21 16,-22 21-16,21-22 0,-21 22 15,1-21-15,-1 21 0,0 0 0,-21-21 16,0 42 31,0 0-47,0 1 0,-21-1 0,21 0 15,0 0-15,-21 0 0,21 0 16,0 1-16,0-1 0,0 0 16,0 0-16,0 0 0,21-21 15,0 0 1,0 0-16,0 0 0,0 0 16,1 0-16,-1-21 15,0 21-15,0-21 0,0 0 16,0 0-16,1-1 0,-1 1 15,-21 0-15,21 0 0,-21 0 0,21 0 16,-21-1-16,0 1 0,0 0 0,0 0 16,0 0-16,0 0 0,0 42 47,-21-21-47,21 21 0,0 0 0,0 0 15,-21 0-15,21 22 0,-21-22 0,21 0 16,0 0-16,0 0 0,0 1 15,0-1-15,0 0 16,0 0-16,21 0 16,0-21-16,0 0 0,0 0 15,0 0-15,1 0 0,-1 0 0,0-21 16,0 21-16,21-21 0,-20 0 0,-1 0 16,0-1-16,0 1 0,-21 0 15,21 0-15,0-21 0,1 20 0,-1-20 16,-21 0-16,21-1 0,0 1 0,-21 21 15,0-21-15,21-1 0,-21 1 0,21 0 16,-21 20-16,0-20 0,0 21 16,0 0-16,22 0 0,-22-1 0,0 1 15,0 42 1,0 1-16,0-1 16,0 0-16,0 0 0,-22 21 0,22-20 15,0 20-15,-21 0 0,0 1 16,21-1-16,0 0 0,-21 1 0,0-1 15,21 0-15,-21-21 0,21 22 0,0-1 16,0-21-16,0 0 0,0 1 0,0-1 16,0 0-16,0 0 0,0 0 0,21-21 15,0 0-15,0 0 0,0 0 16,0 0-16,1 0 16,-1 0-16,0-21 0,0 0 0,0 0 15,0 21-15,1-21 0,-1-1 0,-21 1 16,21 0-16,0 0 0,-21 0 0,0 0 15,0-1-15,21 1 0,-21 0 0,21 21 16,-21-21-16,0 0 0,0 42 31,0 0-15,0 0-16,0 0 0,0 1 0,-21-1 16,21 0-16,0 0 15,0 0-15,0 0 0,0 1 16,21-22-1,1 0-15,-1 0 0,0 0 0,0 0 16,0 0-16,0 0 0,1 0 0,-1 0 16,0 0-16,-21-22 0,21 22 0,0-21 15,0 21-15,-21-21 0</inkml:trace>
  <inkml:trace contextRef="#ctx0" brushRef="#br0" timeOffset="159399.65">23580 10541 0,'0'0'16,"0"-21"-16,0 0 15,-22 0-15,1 21 0,21-22 0,-21 22 16,0 0-16,0 0 0,0 0 15,-1 0-15,1 0 0,0 0 0,0 0 16,0 0-16,0 22 0,-1-22 16,22 21-16,-21-21 15,0 0-15,21 21 0,-21-21 16,0 0 0</inkml:trace>
  <inkml:trace contextRef="#ctx0" brushRef="#br0" timeOffset="159603.37">22839 10393 0,'21'0'16,"0"-21"-16,0 21 16,0 0-16,1 0 0,20-21 15,-21 21-15,21 0 0,-20-22 16,20 22-16,-21-21 0,21 21 0,-20 0 15,20 0-15,-21-21 0,0 21 0,0 0 16,1 0-16,-1 0 0,0 0 0,0 0 16,0 0-16</inkml:trace>
  <inkml:trace contextRef="#ctx0" brushRef="#br0" timeOffset="160391.54">23812 10456 0,'0'0'0,"-21"0"16,0 0-1,21 22-15,0-1 0,0 0 16,0 0-16,0 0 0,0 0 15,0 1-15,0-1 0,0 0 16,0 0-16,0 0 0,0 0 0,0 1 16,0-1-1,0 0 1,-21-21-16,0 0 16,21-21-1,0 0 1,0-1-16,0 1 15,0 0-15,0 0 0,0 0 16,0-22-16,0 22 0,21 0 0,-21 0 16,21 0-16,0 0 0,0-1 0,1 1 15,-1 21-15,0-21 0,0 21 16,0 0-16,0 0 0,1 0 16,-1 0-16,0 21 0,-21 0 15,21 1-15,-21-1 0,0 0 16,0 0-16,21 0 0,-21 0 0,0 1 15,0-1-15,0 0 0,0 0 0,0 0 16,0 0-16,0 1 16,-21-1-16,0-21 15,0 0 1,21-21 0,0-1-1,0 1 1,0 0-16,0 0 0,0 0 0,21 0 15,0-1-15,0-20 0,0 21 16,1 0-16,-1 0 0,0-1 0,0 1 16,0 21-16,0 0 0,1 0 15,-1 0-15,0 0 0,0 0 16,-21 21-16,21 1 0,-21-1 16,0 0-16,0 0 0,0 0 0,0 0 15,0 1-15,0-1 0,0 0 0,0 0 16,0 0-16,0 0 0,0 1 0,-21-22 15,21 21-15,-21-21 0,21 21 0,-21 0 32,21-42-1,21 21-31,0-21 16</inkml:trace>
  <inkml:trace contextRef="#ctx0" brushRef="#br0" timeOffset="160896.26">24596 10456 0,'0'0'0,"0"-42"16,0 21-16,-22 21 16,1 0-1,0 0-15,0 0 0,0 21 16,0 0-16,21 0 0,-22 1 0,1-1 15,21 0-15,0 0 0,-21 0 0,0 0 16,21 22-16,-21-22 0,21 0 0,0 0 16,0 0-16,0 1 15,0-1-15,0 0 0,21-21 16,0 0 0,0 0-16,0 0 15,1 0-15,-22-21 0,21 0 16,0-1-16,-21 1 0,21 0 15,-21 0-15,21 0 16,-21 0-16,21-1 0,-21-20 0,0 21 16,0 0-16,0 0 0,0-1 15,0 44 17,0-1-32,0 0 0,0 0 15,0 0-15,0 0 0,0 1 0,0-1 16,0 0-16,0 0 0,0 0 15,0 0-15,0 1 0,0-1 16,0 0 0,22-21-16,-1 0 15,0-21 1,0 0 0,0 21-16</inkml:trace>
  <inkml:trace contextRef="#ctx0" brushRef="#br0" timeOffset="162220.75">24934 10202 0,'0'0'0,"21"-21"0,-21 0 0,22 0 16,-22 0-16,21 0 0,-21-1 16,0 44-1,-21-1 1,21 0-16,-22 0 0,1 21 15,21-20-15,-21 20 0,0-21 0,21 21 16,-21 1-16,21-22 0,-21 21 0,21 1 16,-22-22-16,22 21 0,-21-21 15,21 22-15,0-22 0,0 0 0,0 0 16,0 0-16,0 0 0,0 1 0,0-1 16,21-21-16,1 0 15,-1 0-15,0 0 0,0 0 16,0 0-16,0 0 15,1-21-15,-1-1 0,0 1 16,-21 0-16,21 0 16,-21 0-16,21 0 0,0-1 15,-21 1-15,0 0 0,0 0 0,0 0 16,22 21-16,-22-21 0,0 42 31,0 0-15,-22-21-16,22 21 0,-21 0 0,21 0 15,0 1-15,0-1 0,-21 0 16,21 0-16,0 0 0,0 0 16,0 1-1,21-22-15,0 0 16,1 0-16,-1 0 0,0 0 16,0 0-16,0 0 0,0-22 15,1 22-15,-22-21 0,21 0 16,-21 0-16,21 21 0,0-21 15,-21 0-15,0-1 0,21 1 16,-21 0-16,0 42 31,0 0-15,0 1-16,-21-1 0,21 0 16,0 0-16,0 0 15,0 0-15,0 1 16,21-22 15,0 0-31,1 0 16,-1 0-1,-21-22-15,0 1 16,0 0-16,0 0 0,0 0 16,0 0-16,0-1 15,0 1-15,-21 21 0,-1 0 16,22-21-16,-21 21 0,21-21 31,21 21-15,1-21-1,-1 21-15,0 0 0,0 0 16,0 0-16,0 0 0,1 0 0,-1 0 16,0 0-16,0 21 15,0 0 1,-21 0-16,0 0 15,0 1-15,0-1 0,0 0 16,0 0-16,0 0 16,0 0-16,0 1 0,0-1 15,0 0 1,0-42 46,0 0-62,0-1 16,0 1-16,21 0 16,1 0-16,-22 0 0,21-22 0,0 22 15,0 0-15,0 0 0,0 0 0,1 0 16,-1-1-16,0 22 0,0-21 16,0 21-16,0-21 0,1 21 0,-1 0 15,0 0-15,-21 21 16,0 0-16,0 1 0,0-1 15,0 0-15,0 0 0,0 0 0,0 22 16,0-22-16,0 0 0,0 0 0,-21-21 16,21 21-16,-21 0 0,-1 1 0,22-1 15,0 0-15,-21 0 16,0 0-16,21-42 62,0 0-62,0 0 0,0 0 16,0-1 0</inkml:trace>
  <inkml:trace contextRef="#ctx0" brushRef="#br0" timeOffset="162431.63">25696 10224 0,'0'0'15,"-21"0"-15,0 0 0,0 0 0,0 0 16,-1 0 0,1 0 46,0 0-46</inkml:trace>
  <inkml:trace contextRef="#ctx0" brushRef="#br0" timeOffset="162639.51">24807 10414 0,'0'0'0,"-21"0"0,42 0 47,0-21-47,1 21 16,-1 0-16,0-21 0,0 21 0,0 0 15,0 0-15,1-21 0,-1 21 0,0 0 16,0 0-16,0-22 0,0 22 0</inkml:trace>
  <inkml:trace contextRef="#ctx0" brushRef="#br0" timeOffset="163312.31">26035 9906 0,'-21'0'0,"42"0"32,0 0-32,0 0 0,0 0 15,1-21-15,-1 21 0,0 0 16,0 0-16,0 0 0,0 0 0,1 0 16,-1 0-16,0 0 0,0 0 0,0 0 15,0 0-15,1 0 0,-1 0 16,0 0-1,-21 21-15,0 0 16,0 0-16,0 1 0,0-1 16,0 0-16,0 0 0,-21 0 15,21 0-15,-21 1 0,21 20 16,0-21-16,0 0 0,0 22 0,-22-22 16,22 21-16,-21-21 0,21 22 15,0-22-15,0 21 0,-21 0 0,21 1 16,0-22-16,0 21 0,-21 1 0,21-22 15,0 21-15,0-21 0,0 22 0,0-22 16,0 21-16,0-21 0,0 0 16,0 1-16,0 20 0,0-21 0,0 0 15,0 0-15,0 1 0,0-1 0,0 0 16,0 0-16,0 0 0,0 0 0,0 1 16,0-1-16,0 0 0,-21 0 15,0-21 1,21 21-16,-22-21 0,1 0 0,0 0 15,21 21-15,-21-21 0,0 0 16,0 0-16,-1 0 0,1 0 0,0 22 16,0-22-16,0 0 0,0 0 0,-1 0 15,1 0-15,0 0 0,0 0 0,0 0 16,0 0 0,-1 0-1,22-22 1,-21 22-16</inkml:trace>
  <inkml:trace contextRef="#ctx0" brushRef="#br0" timeOffset="164067.81">23453 10499 0,'21'0'16,"0"0"-16,0 0 16,-21 21-1,21 0-15,-21 0 16,0 0-16,21 1 0,-21-1 16,0 0-1,0 0-15,-21-21 16,0 21-16,0-21 15</inkml:trace>
  <inkml:trace contextRef="#ctx0" brushRef="#br0" timeOffset="171512.01">18097 11599 0,'0'0'0,"0"-21"16,0 0-16,0 0 15,0 0-15,0 0 0,22-1 16,-22 1-16,0 0 16,0 0-16,0 0 0,0 0 15,0 42 32,0 0-31,0 0-16,0 0 0,0 22 0,0-22 15,0 0-15,0 21 0,0-21 0,0 22 16,0-22-16,0 21 0,0-21 0,0 1 16,0 20-16,0-21 0,0 0 15,0 22-15,0-22 0,0 0 0,0 0 16,0 0-16,0 0 0,0 1 15,0-44 32,0 1-31,0 0-16</inkml:trace>
  <inkml:trace contextRef="#ctx0" brushRef="#br0" timeOffset="171868.02">18542 11726 0,'0'22'16,"0"-1"-1,0 0-15,0 0 16,21-21-16,0 0 15,0 0 1,1 0 0,-1 0-16,-21-21 15,0 0-15,0 0 16,0-1 0,-21 22-1,-1 0-15,1 0 0,0 0 16,0 0-16,0 0 15,0 0-15,21 22 16,21-22 0,0 0-16,0 0 15,21 0-15</inkml:trace>
  <inkml:trace contextRef="#ctx0" brushRef="#br0" timeOffset="172359.74">19516 11176 0,'0'0'15,"0"-21"-15,0 42 31,0 0-31,0 0 0,-22 1 0,22-1 16,-21 21-16,21-21 16,-21 22-16,21-1 0,0 0 0,0 1 15,-21-1-15,21 0 0,0 1 0,-21-1 16,21 0-16,0-21 0,0 22 0,0-1 16,0-21-16,0 22 0,0-22 0,0 0 15,0 0-15,0 0 0,0 0 16,0-42 15,0 0-15,0 0-16,0 0 0,0 0 15</inkml:trace>
  <inkml:trace contextRef="#ctx0" brushRef="#br0" timeOffset="172663.57">19389 11536 0,'0'0'0,"-22"-85"16,22 64-16,0 0 15,0 0-15,0 0 0,0-1 16,0 1-16,0 0 0,22 0 16,-1 0-16,0 21 0,21-21 0,-21 21 15,22 0-15,-22 0 0,21 0 0,-21 0 16,22 0-16,-22 0 0,0 21 16,0 0-16,0 0 0,1 0 15,-22 0-15,0 1 0,0 20 0,0-21 16,0 0-16,0 0 0,-43 22 0,22-22 15,0 0-15,0 0 0,-22 0 0,22 1 16,-21-1-16,21 0 0,0 0 0,-22 0 16,22 0-16,0-21 15,21 22-15,21-22 32,0 0-32,0 0 0,1 0 15,-1-22-15</inkml:trace>
  <inkml:trace contextRef="#ctx0" brushRef="#br0" timeOffset="173055.25">19897 11599 0,'-22'22'32,"1"-22"-32,21 21 0,-21-21 0,21 21 15,-21 0-15,21 0 0,-21 0 16,0-21-16,21 22 0,0-1 0,0 0 15,-22 0-15,22 0 0,0 0 0,0 1 16,0-1-16,0 0 0,0 0 16,22 0-1,-1-21-15,0 0 16,0 0-16,0 0 0,0 0 0,1-21 16,-1 21-16,-21-21 0,21 0 0,0 0 15,-21-1-15,0 1 16,0 0-16,0 0 0,0 0 0,0 0 15,0-1-15,0 1 0,0 0 16,0 0-16,-21 0 16,0 21-16,0 0 15,-1 0-15,1 0 0,0 0 16,21 21 0,0 0-1,21-21 1,0 0-16</inkml:trace>
  <inkml:trace contextRef="#ctx0" brushRef="#br0" timeOffset="173452.27">20235 11621 0,'0'0'16,"21"-22"-16,-21 1 16,-21 21 15,0 0-31,0 0 0,0 21 15,0 1-15,-1-22 16,22 21-16,0 0 0,0 0 16,0 0-16,0 0 15,0 1-15,22-1 16,-1 0-16,0-21 16,-21 21-16,21-21 0,-21 21 0,21 0 15,-21 1-15,0-1 16,0 0-1,-21-21 1,0 21-16,0-21 0,0 0 16,-1 0-16,1 0 0,0 0 0,0 0 15,0 0-15,0 0 16,-1 0 0,22-21-16,0 0 31,0 0-31,22 21 0,-1-22 15,0 22-15,21-21 0</inkml:trace>
  <inkml:trace contextRef="#ctx0" brushRef="#br0" timeOffset="173800.07">20764 11261 0,'0'0'0,"0"-64"15,0 43-15,0 0 0,0 0 16,0 42 15,0 0-31,0 0 0,0 0 0,-21 22 16,21-22-16,-21 21 0,21 1 0,-21-1 16,21-21-16,0 21 0,-21 1 15,0-1-15,-1-21 0,22 22 0,-21-22 16,21 21-16,-21-21 0,21 22 0,0-22 15,0 0-15,0 0 0,0 0 16,0 0-16,0 1 0,0-1 16,21-21-1,0 0-15,1 0 16,-1 0-16,0-21 0,0-1 16,0 22-16,-21-21 0,21 21 0,-21-21 15,0 0-15,0 0 16</inkml:trace>
  <inkml:trace contextRef="#ctx0" brushRef="#br0" timeOffset="173967.97">20489 11684 0,'0'0'0,"-21"0"0,0 0 16,42 0 15,0-21-15,0 21-16,1 0 0,-1 0 0,21 0 15,-21-21-15,22 21 0,-22 0 0,21-21 16,-21 21-16,22 0 0,-1 0 0</inkml:trace>
  <inkml:trace contextRef="#ctx0" brushRef="#br0" timeOffset="174664.03">21103 11578 0,'-21'0'16,"0"0"-16,21 21 15,-21 1 1,21-1-16,-22-21 0,22 21 16,0 0-16,0 0 15,0 0-15,0 1 0,0-1 16,-21 0-16,21 0 16,0 0-16,0 0 0,-21-21 15,21 22-15,-21-22 31,21-22-15,0 1 0,0 0-16,0 0 15,0 0-15,0 0 0,0-1 16,0 1-16,21 0 0,0 0 0,-21 0 16,21 0-16,1-1 0,-1 1 0,0 21 15,0-21-15,0 21 16,0 0-16,1 0 0,-1 0 0,0 0 15,0 0-15,0 21 0,-21 0 0,21-21 16,-21 22-16,22-1 0,-22 0 16,0 0-16,0 0 0,0 0 15,0 1-15,0-1 0,0 0 16,0 0 0,-22-21-1,1 0-15,21-21 31,0 0-31,0 0 16,21-1-16,1 22 0,-22-21 0,21 0 16,0 0-16,0 0 0,0 21 15,0-21-15,1-1 0,-1 22 0,0-21 16,0 21-16,0 0 0,0 0 0,1 0 16,-1 0-16,0 0 0,0 0 15,0 21-15,-21 1 0,0-1 16,21 0-16,-21 0 0,0 0 15,0 0-15,0 1 16,0-1-16,0 0 0,0 0 16,-21-21-16,21 21 15,-21-21-15,42 0 47</inkml:trace>
  <inkml:trace contextRef="#ctx0" brushRef="#br0" timeOffset="175135.78">21950 11621 0,'21'-22'0,"-21"-20"16,0 21 0,0 0-16,0 0 0,0-1 15,-21 22-15,0 0 16,-1 0-16,1 0 0,0 0 0,21 22 15,-21-1-15,0 0 0,0 0 0,21 0 16,-22 0-16,22 1 16,-21-1-16,21 21 0,-21-21 0,21 0 15,0 1-15,0-1 0,0 0 16,0 0-16,21 0 16,0-21-16,1 0 0,-1 0 15,0 0-15,0 0 0,0 0 16,0-21-16,-21 0 15,22 0-15,-1 0 16,-21-1-16,0 1 0,0 0 16,0 0-16,21 0 0,-21 0 15,0-1-15,0 44 32,0-1-17,-21 0-15,21 0 0,0 0 16,0 0-16,0 1 15,0-1-15,0 0 0,0 0 16,21 0 0,0-21-16,0 0 15,0 0-15,1 0 0,-1 0 16,0-21-16</inkml:trace>
  <inkml:trace contextRef="#ctx0" brushRef="#br0" timeOffset="175610.51">22267 11642 0,'0'0'0,"21"-21"0,-21-1 0,0 1 16,0 0 0,0 42 15,0 0-31,0 1 0,-21-22 16,21 21-16,-21 0 0,21 0 15,0 0-15,0 0 0,-21 1 16,21-1-16,-21 0 15,21 0 1,0-42 31,0 0-47,0 0 16,0-1-16,0 1 15,0 0-15,21 0 0,0 0 16,0 0-16,0-22 0,1 22 0,-1 0 15,0 21-15,0-21 0,21 0 0,-20 21 16,20 0-16,-21 0 0,0 0 16,0 0-16,1 0 0,-1 0 0,0 21 15,-21 0-15,0 0 0,0 0 0,0 0 16,0 1-16,0-1 0,0 0 0,0 21 16,0-21-16,0 1 0,0-1 15,0 0-15,-21-21 0,21 21 16,-21 0-16,21 0 0,0 1 15,-22-22 1,1 0 0</inkml:trace>
  <inkml:trace contextRef="#ctx0" brushRef="#br0" timeOffset="176570.98">17928 12742 0,'0'0'0,"0"-21"16,-21 21-16,21-21 0,0 0 15,0 0-15,0 0 16,0-1-16,0 1 0,0 0 15,21 21-15,0-21 16,0 21-16,1-21 16,-1 21-16,0 0 0,0 0 15,0 0-15,0 0 0,1 21 0,20 0 16,-42 0-16,21 0 0,0 22 0,0-22 16,1 21-16,-22-21 0,0 22 15,0-1-15,0 0 0,0-20 0,0 20 16,-22-21-16,-20 21 0,21-20 0,0-1 15,-22 0-15,22 0 0,-21 0 0,21 0 16,0 1-16,-22-22 0,22 21 16,0-21-16,0 0 0,0 0 15,-1 0-15,1 0 16,21-21-16,0-1 0,0 1 16,0 0-16,0 0 0,0 0 15,0 0-15,0-1 0,0 1 0,21 0 16,1 0-16,-22 0 0,21 21 15,0 0-15,0 0 0,0 0 16,0 0-16,-21 21 0,22 0 0,-22 0 16,0 0-16,21 1 0,0-1 15,-21 0-15,0 0 0,0 0 0,21 0 16,-21 1-16,0-1 0,21-21 16,-21 21-16,0 0 15,21-21 1,1 0-1</inkml:trace>
  <inkml:trace contextRef="#ctx0" brushRef="#br0" timeOffset="176751.93">18436 12912 0,'0'0'0,"0"-21"16,21 21 31,0 0-47,-21-22 15,22 22 1</inkml:trace>
  <inkml:trace contextRef="#ctx0" brushRef="#br0" timeOffset="178059.21">19240 12658 0,'0'-21'0,"0"-1"16,0 1-16,22 0 15,-22 0-15,0 0 0,21 21 16,-21-21-16,21-1 0,-21 1 15,0 0-15,0 0 16,0 0 125,0 0-126,-21 21 17,21 21-17,0 0-15,0 0 16,0 0-16,0 22 0,0-22 0,0 21 15,0 0-15,0-20 0,-21 20 16,21 0-16,0 1 0,-22-1 0,22 0 16,-21 1-16,0-22 0,21 21 0,0-21 15,0 0-15,-21 1 0,21-1 0,0 0 16,0 0-16,-21-42 31,21 0-15,0 0-16,0-1 0,0-20 15,0 21-15,0 0 0,0-22 16,0 1-16,21 0 0,0-1 16,-21 1-16,21 0 0,0-1 0,1 1 15,-1 21-15,0-21 0,0-1 0,0 22 16,0 0-16,1 0 0,-1 0 0,0 21 16,0 0-16,0 0 0,0 0 0,1 21 15,-22 0 1,0 0-16,0 0 0,0 0 15,-22 1-15,1 20 0,-21-21 0,21 0 16,0 0-16,-22 1 0,22-1 0,-21 0 16,21 0-16,-1 0 0,1-21 15,0 21-15,21 1 16,0-1 15,21 0-15,-21 0-16,21 0 15,1 0-15,-1-21 0,-21 22 0,21-1 16,0 0-16,-21 0 0,21 0 0,0 0 16,1 1-16,-1-1 0,0 0 15,0 0-15,0-21 16,-21 21-16,21-21 0,1 0 16,-1 0-16,0 0 15,0 0 1,0-21-16</inkml:trace>
  <inkml:trace contextRef="#ctx0" brushRef="#br0" timeOffset="178400.52">19727 12891 0,'0'-22'16,"0"1"15,21 0-31,1 0 15,-1 0-15,0 21 0,0-21 16,0-1-16,0 1 0,1 0 16,-22 0-1,-22 21 1,1 0 0,0 21-16,21 0 0,-21-21 0,0 21 15,0 1-15,-1-1 0,1 21 0,21-21 16,-21 0-16,21 1 0,-21-1 0,21 0 15,0 0-15,0 0 0,0 0 16,0 1-16,21-1 16,0-21-1,0 0-15,1 0 0,-1 0 0,0 0 16,21-21-16,-21-1 0,1 1 0,-1 21 16,21-21-16</inkml:trace>
  <inkml:trace contextRef="#ctx0" brushRef="#br0" timeOffset="178747.63">20256 12700 0,'0'0'0,"22"-21"0,-22 0 16,0 0-16,0-1 16,-22 22-1,1 0-15,0 0 16,21 22-16,0-1 0,-21 0 16,21 0-16,0 0 15,0 0-15,0 1 16,0-1-16,21-21 15,0 21-15,-21 0 0,21-21 0,1 21 16,-22 0-16,21-21 0,-21 22 16,21-22-16,-21 21 15,0 0-15,0 0 0,-21-21 16,0 0-16,-1 21 0,1-21 16,-21 0-16,21 21 0,0-21 0,-1 0 15,1 0-15,0 0 0,0 22 0,0-22 16,0 0-16,-1 0 15,22-22 1,22 22 0,-1-21-16,0 0 0,0 21 15,0-21-15,0 0 0,1 21 0</inkml:trace>
  <inkml:trace contextRef="#ctx0" brushRef="#br0" timeOffset="179039.46">20637 12425 0,'0'0'0,"0"-21"0,0 0 16,0-1-16,0 1 0,0 0 15,0 42 17,0 0-32,-21 1 0,21 20 15,-21-21-15,21 0 0,0 22 0,0-1 16,-21-21-16,0 21 0,21 1 0,-21-22 15,21 21-15,0 1 0,0-22 0,-22 21 16,22-21-16,0 0 0,-21 22 16,21-22-16,0 0 0,0 0 15,21-21-15,1 0 16,-1 0-16,0 0 16,-21-21-16,0 0 15,21 0-15</inkml:trace>
  <inkml:trace contextRef="#ctx0" brushRef="#br0" timeOffset="179208.37">20447 12742 0,'-21'0'16,"42"0"0,0-21-1,21 21-15,-20 0 0,-1 0 0,21-21 16,-21 21-16,22 0 0,-22-21 0,21 0 15,-21 21-15,22 0 0,-22-21 16,0 21-16</inkml:trace>
  <inkml:trace contextRef="#ctx0" brushRef="#br0" timeOffset="180419.22">21040 12594 0,'0'0'0,"21"0"0,-21-21 0,21 21 15,-21-21-15,21 0 0,0 21 16,0-21-16,-21-1 0,22 22 0,-22-21 15,21 0-15,-21 0 0,0 0 0,21 21 16,-21-21-16,0-1 0,0 1 16,0 0-16,-21 21 15,0 0 1,-1 0-16,1 21 16,0 0-16,0 1 0,21-1 0,-21 21 15,0-21-15,21 22 0,-22-1 0,1 0 16,0 1-16,21-1 0,-21 0 0,0 22 15,0-22-15,21 22 0,-22-22 16,1 21-16,21 1 0,-21-22 0,21 22 16,-21-22-16,0 22 0,21-22 0,0 21 15,0-20-15,0 20 0,0-20 0,0-1 16,0-21-16,0 21 0,0-20 0,0-1 16,0 0-16,0 0 0,21-21 15,0 0-15,0 0 16,0 0-16,1-21 0,-1 0 15,0 0-15,0-1 0,0 1 0,0 0 16,-21 0-16,22-21 0,-1 20 0,-21-20 16,21 21-16,-21 0 0,0-22 0,0 1 15,0 21-15,0-21 0,0 20 16,0-20-16,0 21 0,-21-21 0,0 20 16,-1 1-16,1 0 0,0 0 0,-21 0 15,21 21-15,-1 0 0,1-21 0,0 21 16,-21 0-16,21 0 0,-1 0 15,44-22 17,-1 22-32,0 0 0,0-21 15,0 21-15,0-21 0,1 0 0,20 21 16,-21-21-16,0 0 0,22-1 0,-22 22 16,0-21-16,0 0 0,0 0 15,0 21-15,1-21 0,-1 0 16,-21-1-1,0 44 17,0-1-17,0 0-15,0 0 0,-21-21 0,21 21 16,0 0-16,0 1 0,0-1 0,0 0 16,0 0-16,0 0 0,0 0 15,21-21-15,0 0 0,0 0 16,0 0-16,0 0 15,1 0-15,-1 0 0,0-21 16,0 0-16,0 21 0,0-21 0,1 0 16,-22 0-16,21-1 0,0 1 0,0 0 15,-21 0-15,21 0 0,0 0 16,1-1-16,-22 1 0,0 42 47,0 1-47,0-1 0,0 0 15,-22-21-15,22 21 0,0 0 0,0 0 16,0 1-16,0-1 0,0 0 16,0 0-16,0 0 15,22-21-15,-1 0 0,0 0 16,0 0-16,0 0 0,0 0 16,1 0-16,-1 0 0,21 0 15,-21-21-15,0 0 0,1 21 0,-1-21 16,0-22-16,0 22 0,0 0 0,0-21 15,1 21-15,-22-22 0,21 22 16,0-21-16,0-1 0,-21 22 0,21-21 16,-21 0-16,21 20 0,-21-20 0,0 21 15,0 0-15,0 0 0,0-1 16,-21 22 0,0 22-16,21-1 0,-21 0 15,0 0-15,21 21 0,-21-20 0,21 20 16,-22 0-16,22 1 0,0-1 15,-21 0-15,21 1 0,-21-1 0,21 0 16,0-21-16,0 22 0,0-22 0,0 21 16,0-21-16,0 1 0,21-22 0,0 21 15,-21 0-15,22-21 0,-1 0 16,0 0-16,0 0 0,0 0 0,0 0 16,1 0-16,-1-21 0,0 21 15,0-21-15,0-1 0,0 1 0</inkml:trace>
  <inkml:trace contextRef="#ctx0" brushRef="#br0" timeOffset="182084.21">22712 12446 0,'0'0'0,"0"-21"0,0-64 16,0 64-16,0 0 15,0 0-15,0 0 0,0-1 16,0 1-16,-21 21 15,21 21-15,-22 1 16,22 20-16,0-21 0,0 21 16,-21 1-16,21-1 0,-21 0 0,21-20 15,-21 20-15,21 0 0,0 1 16,-21-1-16,21 0 0,-21-21 0,21 22 16,-22-22-16,22 0 0,0 0 0,0 0 15,0 1-15,22-22 31,-1 0-31,-21-22 0,21 1 0,0 21 16,-21-21-16,21 0 0,0-21 0,-21 20 16,22 1-16,-1 0 0,0 0 15,-21 0-15,0 0 0,21-1 0,-21 1 16,21 21-16,0 0 31,-21 21-31,0 1 0,0-1 0,22 0 16,-22 0-16,0 0 0,0 0 15,0 1-15,21-1 0,-21 0 0,21 0 16,0-21-16,-21 21 0,21-21 0,0 0 16,1 0-16,-1 0 0,0 0 15,0 0-15,0 0 0,0 0 16,1-21-16,-1 21 0,0-21 0,0 0 16,0 0-16,0-1 0,1 1 0,-1-21 15,0 21-15,-21 0 0,21-22 0,-21 22 16,21-21-16,-21 21 15,21-22-15,-21 1 0,0 0 0,0 20 0,0-20 16,0 21-16,0 0 0,0 0 16,0-1-16,0 1 0,0 42 31,0 1-31,-21-1 0,21 0 0,-21 21 16,21-21-16,-21 22 0,21-1 0,0-21 15,0 22-15,0-1 0,0-21 0,0 21 16,0 1-16,0-22 0,0 0 15,0 21-15,0-20 0,0-1 0,0 0 16,0 0-16,21 0 0,0-21 0,0 0 16,1 0-16,20 0 15,-21 0-15,0 0 0,0-21 0,1 21 16,20-21-16,-21 0 0,0 21 16,0-21-16,1-1 0,-22 1 0,21 0 15,-21 0-15,21 0 0,-21 0 0,0-1 16,0 1-16,0 0 0,0 0 0,0 0 15,-21 21 17,21 21-32,-21-21 0,21 21 0,0 0 15,0 0-15,-22 1 0,22-1 0,0 0 16,0 0-16,0 0 0,0 0 0,0 1 16,0-1-1,0 0-15,22-21 0,-22 21 16,21-21-16,0 0 0,0 0 0,0 0 15,0 0-15,1 0 0,-1-21 0,0 21 16,0-21-16,0 0 0,0-1 16,1 1-16,-1 0 0,0 0 0,0 0 15,-21-22-15,21 22 0,0-21 0,1 21 16,-22-22-16,21 1 0,0 0 0,-21-1 16,0 1-16,21 0 0,-21 21 0,21-22 15,-21 22-15,0-21 0,0 21 16,0-1-16,0 44 15,0-1 1,0 0-16,0 0 0,0 21 0,-21 1 16,21-22-16,0 21 0,-21 1 15,21-22-15,-21 21 0,21 0 0,0 1 16,0-22-16,-21 21 0,-1-21 0,22 22 16,-21-22-16,21 0 0,0 21 0,-21-20 15,21-1-15,-21-21 0,21 21 0,0-42 47,0 0-47,0-1 16,21 1-16,0 0 15,0 0-15,1 0 0,-1 0 0,-21-1 16,21 1-16,0 0 0,0 21 16,0-21-16,1 21 0,-1 0 0,0 0 15,0 0-15,0 0 0,0 0 16,1 0-16,-22 21 0,0 0 0,0 0 15,0 1-15,0-1 16,0 0-16,0 0 0,-22 0 16,1 0-16,-21 1 0,21-1 0,0-21 15,-1 21-15,-20 0 0,21 0 0,0-21 16,-22 21-16,22-21 0,0 0 0,0 0 16,0 22-1,21-44 16,0 1-31,21 21 0,0-21 0,0 21 16,0 0-16</inkml:trace>
  <inkml:trace contextRef="#ctx0" brushRef="#br0" timeOffset="184544.62">24342 12721 0,'21'0'0,"-42"0"0,63-21 0,-21 21 16,0-21-16,0 0 0,1 21 15,-1-21-15,21-1 0,-21 1 0,0 0 16,22-21-16,-22 21 0,0-1 16,-21 1-16,21 0 0,-21 0 0,0 0 15,-21 21 1,0 0-16,0 0 0,0 0 16,-1 0-16,1 21 0,-21 0 15,21-21-15,0 21 0,-1 0 0,1 1 16,21-1-16,0 0 0,0 0 15,0 0-15,0 0 0,0 1 16,21-22-16,1 21 0,-22 0 16,21-21-16,0 21 0,0-21 0,0 21 15,-21 0-15,21-21 16,-21 22-16,0-1 16,-21-21-1,0 0-15,0 0 0,0 0 16,0 0-16,-1 0 0,1 0 15,0 0-15,0 0 0,0 0 16,0 0-16,42 0 47,0 21-47,0-21 16,0 0-16,0 0 0,1 21 15,-1-21-15,0 0 0,21 0 16,-21 0-16,1 0 0,20 0 0,-21 0 15,21-21-15,-20 21 0,20-21 0,-21 21 16,21-21-16,-20-1 0,-1 22 16,0-21-16,0 0 0,0 21 0,-21-21 15,0 0-15,21 21 0,-21-21 0,0-1 16,0 1-16,0 0 0,0 0 16,0 0-16,0 0 0,0-1 15,-21 22 1,0 22-1,0-22-15,21 21 0,-21 0 16,21 0-16,-21-21 0,21 21 16,0 0-16,0 1 0,-22-1 15,22 0-15,0 0 0,0 0 0,0 0 16,0 1-16,0-1 0,0 0 16,22-21-16,-1 0 0,0 0 15,0 0-15,21 0 0,-20 0 16,-1 0-16,0 0 0,0 0 15,0 0-15,0-21 0,1 21 0,-1-21 16,0-1-16,0 1 16,-21 0-16,21 0 0,-21 0 0,0 0 15,0-1-15,0 1 0,0 0 16,0 0-16,0 42 47,0 0-47,0 0 15,0 1-15,0-1 16,0 0-16,0 0 0,0 0 16,0 0-16,0 1 0,0-1 15,0 0-15,0 0 16,21-21-16,1 0 0,-1 0 16,0 0-16,0 0 15,0 0-15,0 0 16,1 0-16,-1-21 15,0 21-15,-21-21 0,21 0 16,-21-1-16,21 1 0,0 0 0,-21 0 16,0 0-16,22 0 15,-22-1-15,0 1 0,21 21 16,-21-21-16,0 42 31,-21 0-15,-1 1-16,22-1 15,0 0-15,0 0 16,0 0-16,0 0 0,0 1 16,0-1-1,22-21 1,-1 0-16,0 0 0,0 0 16,0 0-16,0 0 0,1 0 15,-22-21-15,21 21 0,-21-22 0,21 1 16,0 21-16,-21-21 0,0 0 0,0 0 15,21 21-15,-21-21 0,21-1 16,-21 1-16,0 0 0,0 0 16,-21 21 15,21 21-31,-21-21 16,21 21-16,0 0 0,0 1 15,0-1-15,0 0 0,0 0 16,0 0-16,0 0 15,0 1-15,0-1 0,21-21 16,0 21 0,1-21-16,-1 0 0,0 0 15,0 0-15,0 0 0,0-21 16,1 0-16,-1-1 16,-21 1-16,21 21 0,-21-21 15,0 0 1,0 0-16,21 21 0,-21-21 0,0-1 15,0 1-15,0 42 47,0 1-47,0-1 16,0 0-16,0 0 16,0 0-16,0 0 0,0 1 15,21-22-15,0 0 16,1 0-1,-1 0 1,0 0-16,0 0 16,-21-22-16,0 1 15,21 21-15,0-21 0,-21 0 0,22 21 16,-22-21-16,21 0 0,0-1 0,-21 1 16,21 21-16,-21-21 0,21 0 15,0 0-15,1 21 16,-22-21 93,0-1-78,-22 22-15,22 22 0,-21-1-16,0 0 0,21 0 15,0 0-15,-21-21 0,21 21 16,-21 1-16,21-1 0,0 0 16,0 0-16,0 0 15,0 0-15,0 1 0,21-22 16,0 21-16,0-21 15,0 0-15,1 0 0,-1 0 16,0 0-16,0 0 16,0 0-16,-21-21 0,21-1 15,-21 1-15,22 21 0,-22-21 0,0 0 16,21 0-16,0 0 0,-21-1 16,0 1-16,0 0 0,0 0 0,0 0 15,-21 42 32,21 0-47,-21-21 0,21 21 16,0 0-16,-22 1 0,22-1 0,0 0 15,0 0-15,0 0 0,0 0 16,0 1 0,22-22-1,-1 0-15,0-22 31,-21 1-31,21 21 0,-21-21 0,0 0 16,21 0 0,-21 0-16,21-1 0,-21 1 15,0 0 1,0 42 0,0 0-1,0 1-15,0-1 16,0 0-16,0 0 15,0 0-15,0 0 0,0 1 16,0-1 0,-21-21-1,0 0 1,0 0 15,21-21-31</inkml:trace>
  <inkml:trace contextRef="#ctx0" brushRef="#br0" timeOffset="184771.49">25696 12404 0,'0'0'0,"-21"0"0,0 0 0,0 21 15,0-21-15,-1 0 16,22 21-16,0 0 31,0 0-15,-21 1 0</inkml:trace>
  <inkml:trace contextRef="#ctx0" brushRef="#br0" timeOffset="-208796.47">9102 13483 0,'0'0'0,"0"-21"16,0 0-1,0 0 1,0 0-16,0-1 16,0 1-16,0 0 15,0 0-15,0 0 16,0 0-16,-22 21 0,22-22 16,0 1-16,0 0 15,-21 21 1,0 21-1,21 0 1,0 1-16,0 20 0,0-21 16,0 0-16,0 22 0,0-1 0,0 0 15,0 1-15,0-1 0,0 0 0,0 1 16,-21-1-16,21 0 0,-21 1 16,21-22-16,0 21 0,0-21 0,-21 22 15,21-22-15,-22 0 0,22 0 16,-21-21-16,21 21 0,0 0 15,0-42 17,0 0-32,0 0 15,0 0-15,0 0 0,0-1 16,0 1-16,0 0 0,0 0 16,0 0-16,21 21 15,1 0-15,-1 0 16,0 0-16,0 0 0,0 0 0,0 0 15,1 0-15,-1 0 0,0 0 16,0 0-16,0 0 0,0 0 0,1 0 16,-1 0-16,0 0 0,0 0 15,0 0-15,0 0 16,-21-21-16,22 21 16,-22-22-16,0 1 0,0 0 15,0 0-15,0 0 16,0 0-16,0-22 0,0 22 0,0 0 15,0 0-15,0 0 0,0-1 0,0 1 16,0 0-16,0 0 0,0 42 31,0 0-15,0 0-16,0 22 0,0-1 16,0-21-16,0 22 0,0-1 0,0 0 15,0 1-15,0-1 0,0 0 0,0 1 16,0-1-16,0 0 0,0-21 15,0 22-15,0-1 0,0-21 16,0 0-16,0 1 0,0-1 0,0 0 16,0 0-16,0 0 0,0 0 15,0-42 32,0 0-31,0 0-16,0 0 15,0 0-15,0-1 0</inkml:trace>
  <inkml:trace contextRef="#ctx0" brushRef="#br0" timeOffset="-208412.7">9737 13843 0,'0'21'32,"21"-21"-1,0 0-15,0 0-1,-21-21 1,0 0 15,0 0-31,-21 21 16,0 0-1,0 0 1,21 21-16,0 0 16,0 0-1,21-21 16,0 0-15,0 0-16</inkml:trace>
  <inkml:trace contextRef="#ctx0" brushRef="#br0" timeOffset="-203523.59">10626 13504 0,'0'-21'15,"0"0"-15,0 0 16,0 0-16,0 0 0,0-1 15,0 1-15,0 0 0,0 0 16,0 0-16,0 0 16,0-1-16,0 1 0,0 0 0,0 0 15,-22 21 17,22 21-32,-21 0 0,21 0 15,0 1-15,0-1 0,0 21 16,0 0-16,0 1 0,0-1 0,0 22 15,0-22-15,0 21 0,0 1 0,0-1 16,0-20-16,-21 20 0,21 1 16,-21-22-16,21 22 0,-21-22 0,21 0 15,0 1-15,0-22 0,0 21 16,0-21-16,-21 0 0,21 1 0,0-1 16,0-42 15,0-1-31,0 1 15,0 0-15,0 0 0,0 0 16,0 0-16,0-22 0,0 1 0,0 21 16</inkml:trace>
  <inkml:trace contextRef="#ctx0" brushRef="#br0" timeOffset="-203160.31">10350 13399 0,'-21'-22'0,"42"44"0,-63-65 15,21 22-15,0 0 0,21 0 0,0 0 16,0-1-16,0 1 0,0-21 16,0 21-16,0 0 0,21-1 15,0 1-15,21 0 0,-20-21 0,20 21 16,0-1-16,1 1 0,-1 21 0,0 0 16,1 0-16,-1 0 0,0 0 15,1 21-15,-1 1 0,-21 20 0,0-21 16,0 21-16,1 1 0,-22-1 15,0 0-15,0 1 0,0 20 0,-22-20 16,1-1-16,0 0 0,-21 22 16,21-22-16,-1 0 0,-20 1 15,21-22-15,0 21 0,0-21 0,-1 1 16,1-1-16,0 0 0,21 0 0,0 0 16,0 0-16,0 1 31,21-44 0,0 1-31</inkml:trace>
  <inkml:trace contextRef="#ctx0" brushRef="#br0" timeOffset="-201565.25">10816 14012 0,'0'22'0,"42"-1"15,-20-21 1,-1 0-16,0 0 0,0 0 0,0 0 16,0-21-16,1 21 0,-1-22 0,0 1 15,0 0-15,0 21 0,0-21 16,-21 0-16,0 0 0,22-1 0,-22-20 16,0 21-16,0 0 0,0 0 15,0-1-15,0 1 0,0 0 0,0 0 16,-22 21-1,1 0-15,0 0 0,0 21 16,21 0-16,-21 0 0,0 1 16,-1-1-16,22 0 0,-21 21 0,0-21 15,21 1-15,-21 20 0,21-21 0,0 0 16,-21 22-16,21-22 0,0 0 16,0 21-16,0-21 0,0 1 0,0-1 15,0 0-15,21 0 0,-21 0 16,42-21-16,-21 0 0,1 0 0,20 0 15,0 0-15,-21 0 16,22 0-16,-1-21 0,0 0 0,1 0 16,-1 0-16,0-1 0,-20 1 0,20 0 15,-21 0-15,0 0 0,0 0 16,1-1-16,-22 1 0,0 0 0,0 0 16,0 0-16,0 0 0,0-1 15,-22 22-15,1 0 16,0 0-16,0 0 0,0 22 15,21-1 1,0 0-16,0 0 0,0 0 16,21 0-16,0-21 15,-21 22-15,21-1 0,0-21 16,1 21-16,-1 0 0,-21 0 16,21-21-16,-21 21 0,0 1 15,21-22-15,-21 21 0,21-21 0,-21 21 16,21-21-16,1 0 15,-22 21-15,21-21 0,0 0 16,0 0-16,0 0 0,0-21 16,1 21-16,20-21 0,-21 0 0,0 21 15,22-22-15,-22 1 0,0 0 0,21-21 16,-21 21-16,1-1 0,20-20 16,-21 0-16,0-1 0,0 1 0,1 0 15,-1-1-15,-21-20 0,21 21 16,-21-1-16,21-20 0,-21 20 15,21 1-15,-21 0 0,0-1 0,0 22 16,0 0-16,0 0 0,0 0 0,0 0 16,-21 21-16,0 0 15,0 0-15,0 21 16,-1 0-16,1 0 0,21 21 0,-21 1 16,21-1-16,-21 0 0,21 22 0,0-22 15,-21 22-15,21-1 16,-21 1-16,21-22 0,0 22 0,0-1 0,-22-21 15,22 22-15,-21-1 0,21 1 0,-21-1 16,21 1-16,0 21 16,0-22-16,-21 22 0,21-22 0,0 22 15,-21-22-15,21 1 0,0-1 0,0 1 16,0-22-16,0 22 0,0-22 0,0 0 16,0 1-16,0-22 0,21 0 15,0 0-15,0 0 0,-21 1 0,21-22 16,1 0-16,-1 0 0,0 0 0,0 0 15,0-22-15,0 1 0,22 0 0,-22 0 16,0 0-16,0-22 16,0 22-16,1-21 0,-1 21 0,0-22 15,-21 22-15,21-21 0,-21 21 0,0-22 0,0 1 16,0 0-16,-21 21 0,0-22 16,0 1-16,-1 0 0,-20-1 15,21 1-15,-21 0 0,-1 20 0,22-20 16,-21 21-16,21 0 0,-22 0 0,22 21 15,0-22-15,0 1 0,0 21 0,-1-21 16,22 0 0,22 0-16,-1 21 15,0-21-15,0 21 0,21-22 0,1 1 16,-1 0-16,0 0 0,1 0 16,-1 0-16,0-1 0,1 1 0,-1 0 15,-21 0-15,22-21 0,-22 20 16,0 1-16,0 0 0,0 0 0,0-21 15,-21 20-15,0 1 16,0 0-16,-21 42 31,21 0-15,-21 1-16,21-1 0,0 0 0,0 21 16,0-21-16,0 1 0,0-1 0,0 0 15,0 0-15,0 0 0,0 0 0,0 1 16,0-1-16,21 0 15,0-21-15,-21 21 0,22-21 0,-1 0 16,0 0-16,0 0 0,0 0 16,0 0-16,1 0 0,-1-21 0,0 21 15,0-21-15,0 0 0,0-1 16,-21 1-16,0 0 0,0-21 16,0 21-16,0-1 0,0 1 0,0 0 15,0-21-15,-21 21 0,0-1 0,21 1 16,-21 21-16,0-21 0,0 21 15,-1 0-15,1 0 0,0 0 16,0 0-16,0 0 0,0 21 16,-1 0-1,22 1-15,0-1 16,0 0-16,22-21 16,-1 0-16,0 0 0,0 0 15,0 0-15,0 0 0,1 0 16,-1 0-16,0 0 0</inkml:trace>
  <inkml:trace contextRef="#ctx0" brushRef="#br0" timeOffset="-201165.44">12848 13885 0,'0'-21'16,"0"0"-16,0 0 16,0 0-1,21 0-15,0 21 16,1 0-16,-1 0 15,0 0-15,0 0 16,0 0-16,-21 21 0,21 0 16,-21 0-16,22 0 0,-22 0 0,0 1 15,0-1-15,21 0 0,-21 0 0,0 0 16,0 0-16,0 1 0,0-1 16,0 0-16,0 0 0,0 0 15,0 0-15,-21-21 47,21-21-47,0 0 0,0 0 0,0 0 16,0 0-16,0-1 0,0 1 0,0 0 15,0 0-15,0-21 0,0 20 0,0 1 16,0 0-16,0-21 0,0 21 16,21-1-16,0 1 0,0 0 15,0 21-15,0 0 0,1 0 16,-1 0-16,0 0 15,0 0-15,0 0 16</inkml:trace>
  <inkml:trace contextRef="#ctx0" brushRef="#br0" timeOffset="-200443.85">13462 13758 0,'-21'0'46,"0"22"-30,21-1-16,0 0 16,0 0-16,0 0 15,0 0-15,0 1 0,0-1 0,-22 0 16,22 0-16,0 0 0,0 0 0,0 1 16,0-1-16,0 0 0,0 0 15,-21-42 32,21 0-31,0 0-16,0-1 15,0 1-15,0 0 0,0 0 0,0 0 16,0 0-16,0-22 0,21 22 0,-21 0 16,22 0-16,-1 0 0,-21-1 15,21 1-15,0 0 0,0 21 0,0 0 16,1 0-16,-1 0 15,0 0-15,0 21 0,-21 0 0,21-21 0,0 22 16,-21-1-16,0 21 16,0-21-16,0 0 0,22 1 0,-22-1 15,0 0-15,0 0 0,0 0 0,0 0 16,0 1-16,0-1 0,0 0 16,-22-21-1,22-21 16,0 0-31,0-1 16,0 1-16,0 0 16,0 0-16,22 0 0,-1 0 0,-21-1 0,0 1 15,21-21-15,0 21 0,0 0 16,0-1-16,-21 1 0,22 21 16,-1 0-16,0-21 0,0 21 15,0 0-15,-21 21 0,21 0 0,1-21 16,-22 22-16,0-1 0,0 0 0,21 0 15,-21 0-15,0 0 0,21 1 16,-21-1-16,0 0 0,0 0 0,0 0 16,0 0-16,0 1 15,0-1-15,-21-21 16,21 21 0,0-42 15</inkml:trace>
  <inkml:trace contextRef="#ctx0" brushRef="#br0" timeOffset="-198928.19">14309 13843 0,'0'0'16,"0"-21"-16,0-21 15,0 20-15,0 1 0,0 0 16,-22 21-16,1 0 15,0 0-15,0 0 16,0 0-16,0 21 0,-1 0 16,1 1-16,21-1 0,-21 21 0,21-21 15,0 0-15,-21 1 0,21-1 16,0 0-16,0 0 0,0 0 0,0 0 16,0 1-16,0-1 0,0 0 15,21-21 1,0 0-16,0 0 15,1 0-15,-1-21 0,0 0 16,-21-1-16,21 1 16,0 0-16,-21 0 0,21 0 15,-21 0-15,0-22 0,0 22 16,0 0-16,0 0 0,0 0 0,22 21 16,-22-22-16,0 1 0,0 42 31,0 1-31,0-1 0,0 0 15,-22 0-15,22 0 0,0 0 0,0 1 16,0-1-16,0 0 0,0 0 16,0 0-16,0 0 0,0 1 15,22-22-15,-1 0 0,0 0 16,0 0-16,0 0 0,0 0 16,1 0-16,-1 0 0,0 0 15,0-22-15,0 1 0,-21 0 16,21 21-16,-21-21 0,0 0 15,0 0-15,0-1 0,22 1 0,-22 0 16,0 0-16,0 0 0,0 0 0,0-1 16,0 1-1,0 42 1,0 1-16,0-1 0,0 0 16,-22 0-16,22 0 0,0 0 15,0 1-15,0-1 0,-21 0 16,21 0-16,0 0 0,-21 0 15,21 1 1,0-44 15,21 22-15,-21-21-16,21 21 0,-21-21 0,0 0 16,0 0-16,22 0 0,-1-1 15,-21 1-15,0 0 0,0 0 16,21 21-16,0 0 15,-21 21 1,0 0-16,21 0 16,-21 1-16,21-1 15,-21 0-15,22 0 16,-1-21-16,0 21 0,0 0 16,0-21-16,0 0 0,1 0 15,-1 0-15,0 0 0,0 0 16,0 0-16,-21-21 15,21 21-15,-21-21 0,0 0 0,22 21 16,-1-21-16,0 0 0,-21-1 0,21 1 16,0 0-16,-21 0 0,21 0 15,1 0-15,-22-1 0,21 22 16,0-21-16,-21 42 47,0 1-47,0-1 15,21-21-15,-21 21 16,21-21 0,0-21 15,-21 0-31,0-1 16,0 1-16,0 0 15,0 0 1,-21 21-1,0 0-15,0 21 16,0 0 0,0 0-16,21 1 0,-22-1 15,22 0-15,0 0 0,-21 0 0,21 0 16,0 1-16,-21-22 0,21 21 0,0 0 16,0 0-16,0 0 15,21-21-15,-21 21 0,21-21 16,1 0-16,-1 0 0,0 0 15,0 0-15,0 0 0,0 0 0,1 0 16,-1 0-16,0-21 0,0 21 16,0-21-16,0 0 15,1 0-15,-1 21 0,0-21 0,0-1 0,-21 1 16,21 0-16,-21 0 0,21 0 16,-21 0-16,0-1 0,0 1 15,0 0-15,0 42 31,-21 0-31,0-21 0,21 22 16,-21-1-16,21 0 0,0 0 16,0 0-16,-21 0 0,21 1 0,0-1 15,0 0-15,0 0 0,0 0 16,21 0-16,0-21 16,0 0-1,0 0-15,1 0 0,-1 0 16,0 0-16,0 0 0,0-21 15,0 0-15</inkml:trace>
  <inkml:trace contextRef="#ctx0" brushRef="#br0" timeOffset="-198120.82">15938 13356 0,'0'0'0,"-21"0"16,0-21-16,42 21 31,0 0-31,22 0 0,-22 0 16,21 0-16,1-21 0,-1 21 0,21 0 16,-20 0-16,-1 0 0,0 0 15,1 0-15,-22-21 0,21 21 0,-21 0 16,1 0-16,-44 0 31,1 0-31,0 0 16,0 0-16,0 0 0,0 0 15,-1 0-15,1 0 0,0 0 16,0 0-16,0 0 0,0 0 16,21 21 30,0 0-30,-22 0-16,22 0 0,0 1 16,0 20-16,-21-21 0,21 21 15,0 1-15,0-1 0,0 0 0,0 1 16,0-1-16,0 0 0,0 1 0,0-1 16,0 0-16,-21-20 0,21 20 15,0-21-15,0 21 0,0-20 0,-21-1 16,21 0-16,0 0 0,0 0 15,0 0-15,21-42 32,0 0-17,0 21-15,1-21 0,-1 0 0</inkml:trace>
  <inkml:trace contextRef="#ctx0" brushRef="#br0" timeOffset="-197741.32">16510 13864 0,'21'0'31,"0"0"-31,0 0 0,1 0 16,-1-21-16,0 0 15,0 21-15,0-21 0,-21 0 16,21 21-16,-21-22 0,0 1 0,0 0 15,0 0-15,0 0 16,-21 21 0,0 0-16,0 21 15,0 0-15,0-21 0,-1 21 0,1 0 16,0 1-16,21-1 0,-21 21 0,21-21 16,-21 0-16,21 1 0,-21-1 15,21 0-15,0 0 0,0 0 0,0 0 16,0 1-16,0-1 0,0 0 15,21 0 1,0-21-16,0 0 0,0 0 16,0 0-16,1 0 0,-1 0 0,0 0 15,0-21-15,0 0 0,0 0 0,22 21 16,-22-22-16</inkml:trace>
  <inkml:trace contextRef="#ctx0" brushRef="#br0" timeOffset="-196433.03">17060 13758 0,'0'0'15,"0"-21"-15,21 21 0,-21-21 0,0 0 16,-21 21 0,0 0-16,0 21 15,0 0-15,0-21 0,-1 21 16,1 1-16,0-1 0,21 0 0,-21 0 16,0 0-16,21 0 15,0 1-15,0-1 0,0 0 16,0 0-16,21-21 0,0 21 15,0-21-15,0 21 0,1-21 16,-22 22-16,21-22 16,-21 21-16,21-21 0,-21 21 15,0 0 1,-21-21-16,0 0 0,-1 0 16,1 0-16,0 0 15,0 0-15,0 0 0,0 0 0,-1 0 16,1 0-16,0 0 0,0 0 15,0 0-15,21 21 32,21-21-17,0 0-15,0 0 0,0 0 16,1 0-16,-1 0 0,0 0 0,0 0 16,21 0-16,-20 0 0,-1-21 15,21 21-15,-21 0 0,22-21 0,-22 0 16,0 21-16,21-21 0,-21-1 0,1 1 15,-1 0-15,0 0 0,0 0 16,0 0-16,-21-22 0,0 22 16,21-21-16,-21 21 0,0-22 0,0 1 15,0 21-15,0-22 0,0 22 0,0-21 16,0 21-16,0 0 0,0-1 0,0 1 16,-21 21-1,21 21-15,-21 1 16,21-1-16,-21 0 0,21 21 0,0-21 15,0 22-15,-21-1 0,21-21 16,-21 22-16,21-1 0,0-21 0,0 21 16,0 1-16,0-22 0,0 0 0,0 21 15,0-20-15,0-1 0,0 0 16,21-21-16,0 21 0,0-21 0,0 0 16,0 21-16,1-21 0,-1 0 15,0 0-15,0 0 0,0 0 0,0 0 16,1 0-16,-1-21 0,0 21 0,0-21 15,-21 0-15,21 0 0,0-1 16,-21 1-16,0 0 16,0 0-1,0 42 17,0 0-32,0 0 15,0 1 1,0-1-16,0 0 15,22-21-15,-1 0 16,0 0-16,0 0 0,0 0 16,0 0-16,1 0 0,-1 0 15,0 0-15,0 0 0,-21-21 0,0 0 16,21 21-16,-21-22 0,0 1 16,21 0-16,-21 0 15,0 0-15,0 0 16,0 42 15,0 0-15,0 0-16,0 0 0,-21 0 15,21 1-15,-21-1 16,21 0-16,0 0 0,0 0 31,0-42 0,0 0-31,0 0 16,0 0-16,21 21 16,0-22-16,1 1 0,-22 0 0,21 0 15,0 0-15,0 0 0,0-1 0,0 1 16,1 21-16,-1-21 0,0 21 16,0 0-16,0 0 0,0 0 15,1 0-15,-1 0 0,0 21 0,0-21 16,-21 21-16,0 1 0,0-1 15,0 0-15,0 0 0,0 0 16,0 0-16,0 1 16,0-1-16,0 0 0,-21-21 15,21 21-15,21-21 63,0-21-63,0 21 0,1 0 15</inkml:trace>
  <inkml:trace contextRef="#ctx0" brushRef="#br0" timeOffset="-195880.84">18500 13949 0,'21'-21'16,"-21"0"-16,0-1 0,0 1 16,0 0-16,0 0 15,-21 21-15,21-21 0,-22 21 16,1 0-16,0 0 15,0 0-15,0 21 0,0 0 16,-1 0-16,1 0 16,21 1-16,-21-1 0,21 0 0,-21-21 15,21 21-15,0 0 0,0 0 16,0 1 0,21-22-16,0 0 15,0 0-15,1 0 0,-1 0 16,0-22-16,0 22 0,-21-21 15,21 21-15,0-21 0,-21 0 16,22 0-16,-1 21 0,-21-21 16,0-1-16,21 22 15,-21 22 17,0-1-32,0 0 0,-21 0 15,21 0-15,0 0 0,0 1 0,-21 20 16,21-21-16,0 21 0,-22 1 15,22-1-15,0 0 0,0 1 0,0 20 16,0-20-16,0 20 0,0 1 0,0-22 16,0 21-16,0 1 0,0-22 0,0 1 15,0-1-15,0 0 0,0-21 16,0 22-16,0-22 0,0 0 0,-21 0 16,0-21-16,21 21 0,-21-21 15,0 0-15,0 0 16,21-21-1,0 0-15,0 0 0,0 0 16,0 0-16,21-1 16,0 1-16,-21 0 0,21 0 0,-21 0 15,21-22-15</inkml:trace>
  <inkml:trace contextRef="#ctx0" brushRef="#br0" timeOffset="-195660.96">18013 13716 0,'0'0'0,"-21"-21"16,-1 21-16,22-21 31</inkml:trace>
  <inkml:trace contextRef="#ctx0" brushRef="#br0" timeOffset="-195463.07">17272 13801 0,'0'0'16,"0"21"0,21-21-1,0 0-15,0 0 0,22 0 16,-22 0-16,21-21 0,-21 21 0,22 0 16,-1-21-16,-21-1 0,22 22 15</inkml:trace>
  <inkml:trace contextRef="#ctx0" brushRef="#br0" timeOffset="-194720.5">19748 13441 0,'0'0'16,"22"0"15,-1 0-15,0-21-16,0 21 0,0 0 15,0 0-15,1 0 0,-1 0 0,0 0 16,0 0-16,0-21 0,0 21 0,1 0 15,-44 0 17,1 0-32,0 0 15,0 0-15,0 0 0,0 21 0,-1-21 16,-20 0-16,21 0 0,0 0 0,0 0 16,-1 0-16,22 21 15,-21-21-15,0 0 0,0 0 0,21 21 16,-21-21-16,21 21 0,-21 0 15,21 1-15,0-1 0,-22 0 16,22 0-16,0 0 0,0 22 0,0-22 16,0 21-16,0-21 0,0 22 0,0-1 15,0 0-15,0 1 0,0-1 0,0 0 16,0 1-16,0-1 0,0 0 16,0 1-16,0-1 0,0 0 0,0 1 15,0-1-15,0 21 0,0-20 0,0-1 16,0-21-16,0 22 0,0-1 15,0-21-15,0 0 0,0 0 16,0 1-16,0-1 0,0 0 16,22-21-1,-1 0 1,0-21-16,0 0 0,0-1 0,0 1 16,1-21-16,-1 21 0</inkml:trace>
  <inkml:trace contextRef="#ctx0" brushRef="#br0" timeOffset="-194480.64">20214 13822 0,'0'0'16,"-21"0"-16,21-21 15,21 0 1,0 21-16,0 0 0,1 0 0,-1-22 15,21 22-15,-21 0 0,22 0 16,-1 0-16,-21-21 0,21 21 0,-20 0 16,-1 0-16,0 0 0,0 0 0,0 0 15,-42 0 1</inkml:trace>
  <inkml:trace contextRef="#ctx0" brushRef="#br0" timeOffset="-194163.31">20341 13801 0,'0'0'0,"0"21"0,-21 42 16,21-41-16,0-1 0,0 0 15,0 0-15,0 21 16,21-20-16,0-1 0,-21 0 0,0 0 16,21 0-16,1 0 0,-1 1 0,-21-1 15,0 0-15,0 0 0,21 0 0,-21 0 16,0 1-16,0-1 15,0 0-15,0 0 0,-21-21 0,0 21 16,-1-21-16,1 21 0,0-21 16,0 22-16,0-22 0,0 0 0,-1 0 15,-20 0-15,21 0 0,0 0 16,0 0-16,-1 0 0,1-22 16,0 1-16,21 0 15,0 0 1,0 0-16,21 0 15,0 21-15,1-22 0,-1 22 0,21 0 16</inkml:trace>
  <inkml:trace contextRef="#ctx0" brushRef="#br0" timeOffset="-193492.69">20659 14182 0,'0'21'31,"0"0"-31,0 0 16,0 0-16,0 1 15,0-1-15,0 0 0,0 0 16,0 0-16,0 0 31,0-42 0,0 0-31,0 0 0,0 0 16,0 0-16,0-1 0,0 1 16,0 0-16,21 0 0,0 0 15,-21 0-15,21-1 0,0 1 0,0 21 16,1-21-16,-1 21 0,0 0 0,21-21 16,-21 21-16,1 0 0,20 0 15,-21 0-15,0 0 0,0 0 0,1 21 16,-1-21-16,0 21 0,0 0 0,0 1 15,-21-1-15,0 0 16,0 0-16,0 0 16,0 0-16,0 1 0,-21-1 15,0-21-15,21 21 0,-21-21 16,0 0-16,-1 0 16,22-21-1,0 0-15,0-1 16,0 1-16,0 0 0,0 0 0,22 0 15,-1 0-15,0-1 0,0 1 16,0 0-16,0 0 0,1 0 0,-1 21 16,0-21-16,21 21 0,-21 0 0,1 0 15,-1 0-15,0 0 0,21 21 16,-21 0-16,1 0 16,-22 0-16,21 0 0,-21 1 0,0-1 15,0 21-15,0-21 0,0 0 16,0 1-16,-21-1 0,21 0 0,-22 0 15,22 0-15,-21 0 16,0 1-16,42-44 47</inkml:trace>
  <inkml:trace contextRef="#ctx0" brushRef="#br0" timeOffset="-193136.88">21569 14224 0,'21'0'0,"0"0"15,0 0-15,0 0 0,1 0 0,-1-21 16,21 21-16,-21-21 0,0 21 0,1-21 16,-1 21-16,0 0 0,0-22 15,0 22-15,-21-21 0,0 0 0,0 0 16,0 0-1,0 0-15,-21 21 16,0 0-16,0 0 16,0 0-16,-1 0 0,1 0 0,0 0 15,0 21-15,0 0 0,21 0 0,-21 21 16,-1-20-16,1-1 0,21 0 0,0 21 16,0-21-16,0 1 0,0 20 15,0-21-15,0 0 0,0 0 0,0 1 16,0-1-16,21-21 0,1 0 15,-1 0-15,21 0 0,-21 0 0,0 0 16,22 0-16,-22-21 0,0 21 16,21-22-16,-20 1 0,-1 0 0</inkml:trace>
  <inkml:trace contextRef="#ctx0" brushRef="#br0" timeOffset="-192864.07">22246 13695 0,'0'0'0,"0"-42"0,0 20 0,0 1 0,0 0 16,0 42 0,-21 22-1,21-22-15,0 21 0,0 0 0,0-20 16,-21 20-16,21 0 0,-21 1 16,21-1-16,0 0 0,0 1 0,0-22 15,0 21-15,0-21 0,0 22 16,-22-22-16,22 21 0,0-21 0,0 0 15,-21 1-15,21-1 0,0 0 16,0 0-16,0 0 0,21-21 31,1 0-31,-1-21 0,-21 0 0,21 21 16,0-21-16</inkml:trace>
  <inkml:trace contextRef="#ctx0" brushRef="#br0" timeOffset="-192528.26">22331 14182 0,'21'0'32,"0"0"-17,0 0-15,-21-21 0,21 21 16,1 0-16,-1 0 0,-21-22 16,21 1-16,0 21 0,-21-21 15,21 0-15,-21 0 16,0 0-16,-21 21 31,0 0-31,0 21 0,0-21 16,-1 21-16,22 0 0,-21 0 15,0 0-15,21 1 0,-21-1 0,21 0 16,0 0-16,0 0 0,0 0 16,0 1-16,0-1 0,0 0 0,0 0 15,0 0-15,21-21 0,0 0 16,0 0-16,1 0 0,-1 0 15,0 0-15,21 0 0,-21 0 16,1-21-16,-1 0 0,0 21 0</inkml:trace>
  <inkml:trace contextRef="#ctx0" brushRef="#br0" timeOffset="-192169.46">22754 14076 0,'0'0'0,"21"-21"15,0 21 1,1 0-1,-1 0 1,-21 21-16,21 0 0,-21 0 16,0 0-16,0 1 0,0-1 15,0 0-15,0 0 16,0 0-16,0 0 0,0 1 0,0-1 16,0 0-16,-21-21 15,21 21-15,-21-21 0,-1 0 16,22-21 15,0 0-31,0 0 0,0-1 16,0 1-16,22 0 0,-1 0 0,0 0 15,-21 0-15,21-1 0,0 1 16,0 0-16,-21 0 0,22 0 0,-1 0 16,0-1-16,0 22 0,-21-21 0,21 21 15,0 0-15,-21-21 0,22 21 31</inkml:trace>
  <inkml:trace contextRef="#ctx0" brushRef="#br0" timeOffset="-191937.51">22161 13907 0,'0'0'0,"0"-22"16,22 22 0,-1 0-16,0 0 0,0-21 0,0 21 15,22 0-15,-22 0 0,21-21 16,0 21-16,-20 0 0,20 0 0,0-21 16,-21 21-16,22 0 0,-22 0 15,0 0-15,0-21 0,22 21 0,-22 0 16,0 0-16,0-21 0,0 21 0</inkml:trace>
  <inkml:trace contextRef="#ctx0" brushRef="#br0" timeOffset="-191513.57">23537 14266 0,'0'0'0,"43"0"16,-43 22-1,0-1-15,0 0 0,0 0 16,0 0-16,0 0 0,-22 1 0,1 20 16,0-21-16,0 0 0,0 22 15,0-22-15,-1 0 0,-20 0 0,21 0 16,0 0-16,0 1 0,-1-22 0,1 21 15,21-42 17</inkml:trace>
  <inkml:trace contextRef="#ctx0" brushRef="#br0" timeOffset="-191247.72">23918 14055 0,'0'0'0,"21"-43"0,1 1 0,-1 0 0,0-1 16,-21 1-16,0 0 0,0 21 0,0-22 16,0 22-16,0 42 31,-21 0-31,0 1 0,21 20 16,-22-21-16,22 21 0,0 1 15,-21-1-15,21-21 0,-21 22 0,21-1 16,0-21-16,0 21 0,-21-20 0,21-1 15,0 21-15,0-21 0,0 0 0,0 1 16,0-1-16,0 0 16</inkml:trace>
  <inkml:trace contextRef="#ctx0" brushRef="#br0" timeOffset="-190844.63">23897 13949 0,'0'0'0,"0"-42"0,0 20 0,21-20 16,-21 21-16,21-21 0,-21 20 16,0 1-16,22 21 15,-1 21-15,-21 1 0,21-1 16,0 0-16,-21 0 16,21 21-16,0-20 0,1 20 0,-22 0 15,21-21-15,0 22 0,0-22 0,0 21 16,-21-21-16,21 1 0,-21-1 0,22 21 15,-22-21-15,0 0 16,21-21-16,-21-21 31,0 0-15,0 0-16,21 0 0,-21-22 0,0 22 16,0-21-16,0 21 0,21-22 0,-21 1 15,21 0-15,0-1 0,-21 1 16,0 0-16,22-1 0,-22 1 15,21 0-15,-21 21 0,0-22 0,0 22 16,21 21-16,-21-21 0,21 21 0,0 0 31,-21 21-31,0 0 16,0 0-16,0 1 0,0-1 0,0 21 16,0-21-16,0 0 0</inkml:trace>
  <inkml:trace contextRef="#ctx0" brushRef="#br0" timeOffset="-190524.81">24447 14139 0,'0'22'16,"22"-22"-16,-1 0 16,0-22-16,-21 1 0,21 21 0,0-21 15,0 0-15,1 21 0,-22-21 16,0 0-16,21-1 0,-21 1 0,0 0 15,0 0-15,0 0 0,-21 21 16,-1 0-16,1 0 16,0 0-16,0 0 0,0 21 15,21 0-15,-21 0 0,-1-21 0,22 21 16,-21 1-16,21-1 0,0 0 16,0 0-16,0 0 0,0 0 15,0 1-15,0-1 0,0 0 16,21-21-16,1 21 15,-1-21-15,0 0 0,0 0 16,0 0-16,0 0 0,1-21 0,20 21 16</inkml:trace>
  <inkml:trace contextRef="#ctx0" brushRef="#br0" timeOffset="-190149.02">24913 13949 0,'0'0'16,"0"-21"-16,-21 42 31,0-21-31,21 21 16,-21 0-16,21 0 0,-22 1 0,22-1 15,0 0-15,0 0 0,0 0 0,0 0 16,0 1-16,0-1 0,0 0 0,0 0 16,22-21-1,-1 21-15,0-21 0,0 0 0,0 0 16,0 0-16,1 0 0,-1 0 15,-21-21-15,21 21 0,0-21 0,-21 0 16,0 0 0,21-1-16,-21 1 0,0 0 0,0 0 15,0-21-15,0 20 0,0 1 0,0 0 16,-21 0-16,21 0 0,-21 0 0,0 21 16,0-22-16,-1 22 15,1 0-15,0 0 16,21 22-16,-21-22 0,21 21 0,0 0 15,0 0 1,0 0-16,21-21 0,0 21 16</inkml:trace>
  <inkml:trace contextRef="#ctx0" brushRef="#br0" timeOffset="-189249.1">25527 13526 0,'0'0'0,"0"-43"16,-21 64 15,0 1-31,-1-1 0,22 21 16,-21-21-16,0 22 0,21-1 0,0 0 15,-21 1-15,21-1 0,-21 0 16,0-21-16,21 22 0,0-1 0,-22 0 16,22-20-16,-21 20 0,21-21 0,0 21 15,-21-20-15,0-1 0,0 0 16,21 0-16,-21 0 0,21 0 0,-22 1 16,1-22-16,0 0 15,21-22 1,0 1-16,0 0 15,0 0-15,0 0 16,0 0-16,21-1 0,-21 1 0,21 0 16,-21 0-16,22 0 0,-22 0 0,21 21 15,-21-22-15,21 22 16,-21 22 0,0-1-16,21 0 15,-21 0-15,0 0 0,0 0 0,21-21 16,-21 22-16,0-1 0,0 0 15,21-21-15,-21 21 0,22-21 0,-22 21 16,21-21-16,0 0 0,0 0 16,0 0-16,0 0 15,1 0-15,-1 0 0,0 0 16,-21-21-16,21 21 0,-21-21 16,21 0-16,-21 0 0,21-1 15,-21 1-15,22 0 0,-22 0 0,0 0 16,0 0-1,0 42 17,-22 0-32,1 0 15,21 0-15,-21 0 16,21 1-16,0-1 0,0 0 16,0 0-16,21-21 0,0 0 15,1 0-15,-1 21 0,0-21 16,0 0-16,0 0 15,0 0-15,1 0 0,-1-21 16,-21 0-16,21 21 0,-21-21 0,0 0 16,0-1-16,0 1 0,0 0 15,0 0-15,0 0 16,0 0-16,0-1 0,0 1 16,0 0-16,-21 21 0,0 0 0,-1 0 15,1 0-15,0 0 16,0 0-16,0 21 15,0 0-15,21 1 16,0-1-16,0 0 0,0 0 16,0 0-16,0 0 15,21-21-15</inkml:trace>
  <inkml:trace contextRef="#ctx0" brushRef="#br0" timeOffset="-188316.8">25993 14118 0,'0'-42'16,"0"21"-16,0 0 15,-22 21 17,1 0-32,21 21 0,-21 0 15,0 0-15,0-21 0,21 21 16,0 0-16,0 1 0,-21-22 0,21 21 15,0 0-15,0 0 0,0 0 16,21-21 15,0 0-15,0 0-16,0-21 0,0 0 16,1 21-1,-22-21-15,0 0 0,21 21 0,0-22 16,-21 1-16,21 21 0,-21-21 15,0 42 17,0 0-32,-21-21 15,21 22-15,0-1 0,0 0 16,0 0-16,0 0 16,21-21-16,0 0 0,0 0 15,1 21-15,-1-21 0,0 0 16,0 0-16,0 0 0,0 0 15,1 0-15,-22-21 0,21 0 16,-21 0 0,21 0-16,-21 0 15,0-1-15,0 1 0,0 0 16,0 0-16,-21 21 16,0 0-1,-1 0-15,1 0 16,0 0-16,21 21 0,-21 0 0,0-21 15,21 21-15,0 1 0,-21-1 16,21 0-16,0 0 0,0 0 16,0 0-1,0 1-15,21-22 16,0 0-16,0 0 16,0 0-16,0 0 15,-21-22-15,22 22 0,-22-21 0,21 0 16,-21 0-16,21 0 15,-21 0-15,0-1 0,0 1 0,21 0 16,-21-21-16,0 21 0,21-22 0,-21 1 16,0 21-16,0-22 0,0 1 15,21 0-15,-21 21 0,0-1 0,0 1 16,0 0-16,0 42 16,0 0-1,0 22-15,-21-22 16,21 0-16,0 21 0,0-20 0,-21 20 15,21-21-15,0 21 0,0-20 0,0 20 16,0-21-16,0 21 0,0-20 0,0-1 16,0 0-16,0 0 0,0 0 15,0 0-15,21 1 0,0-22 16,1 0 0,-1 0-1,0-22-15,0 1 16,-21 0-16</inkml:trace>
  <inkml:trace contextRef="#ctx0" brushRef="#br0" timeOffset="-187776.27">26501 13441 0,'0'0'0,"-22"-21"16,44 0 15,-1 21-31,0 0 16,0 0-16,0 0 0,22-22 15,-22 22-15,21 0 0,-21 0 0,0-21 16,1 21-16,20 0 0,-21 0 16,0 0-16,-21 21 31,0 1-16,-21-1-15,21 0 0,-21 21 0,21-21 16,0 22-16,0-1 0,0 0 0,-21 1 16,21-1-16,0 0 0,-21 1 15,21-1-15,0 0 0,0 1 0,0-1 16,0 0-16,0-20 0,0 20 0,-22 0 16,22-21-16,-21 22 0,21-22 15,-21 21-15,21-21 0,0 22 16,0-22-16,-21 0 0,0 21 0,21-20 15,-21-1-15,21 0 0,0 0 0,-22 0 16,22 0-16,-21 1 0,21-1 0,0 0 16,-21-21-16,0 21 0,0-21 15,21 21-15,-21-21 0,21 21 16,-22-21-16,1 22 0,0-22 16,0 0-1,0 0 16,0 0-15</inkml:trace>
  <inkml:trace contextRef="#ctx0" brushRef="#br0" timeOffset="-174076.72">8911 15388 0,'0'0'0,"-21"0"15,0 0 16,0 0-31,-1 0 16,44 0 31,-1 0-47,0 0 0,0 0 16,0 0-16,22-21 0,-22 21 15,0 0-15,21 0 0,-21 0 0,22 0 16,-22 0-16,0 0 0,21-21 0,-20 21 15,-1 0-15,0 0 0,0 0 0,0-21 16,0 21 0,-42 0 15,0 0-31,0 0 16,0 0-16,0 0 0,-1 0 15,1 0-15,0 0 0,0 0 0,0 0 16,0 0-16,-1 0 0,-20 0 0,21 0 15,0 0-15,0 0 0,-1 0 16,1 0-16,0 0 0,0 0 16,0 21-16,0-21 15,21 21 1,-22-21 0,22 21-16,-21 0 0,21 1 15,0-1-15,0 0 16,-21 0-16,21 0 15,-21 0-15,21 1 0,0-1 16,0 0-16,0 0 0,0 0 16,-21 0-16,21 1 15,-21-1 1,21 0-16,0-42 62,21 21-62,-21-21 0,21 21 16,-21-22-16,21 22 16,0 0-16,-21-21 0,21 21 0,1 0 15,-22-21-15,21 21 0,0 0 0,0 0 16,0-21-16,0 21 16,1 0-16,-1 0 0,0 0 15,0 0-15,0 0 0,0 21 16,1-21-16,-1 21 0,-21 0 0,21-21 15,0 22-15,0-1 16,-21 0-16,21 0 0,-21 0 16,0 0-16,0 1 0,0-1 0,0 0 15,0 0-15,0 0 0,-21 0 0,0 1 16,0-1-16,0 0 0,0 0 16,-22 0-16,22 0 0,-21-21 0,21 22 15,-22-1-15,22-21 0,-21 0 0,21 0 16,-22 0-16,22 0 0,0 0 0,-21 0 15,20 0-15,1 0 0,0 0 16,0 0-16,21-21 16,0-1-16,0 1 15,0 0 1,21 0-16,0 21 16,0 0-16,-21-21 0,22 21 0,-1 0 15,21-21-15,-21 21 0,0 0 0</inkml:trace>
  <inkml:trace contextRef="#ctx0" brushRef="#br0" timeOffset="-173701.41">9567 15854 0,'0'0'0,"-21"21"16,21 0-1,21-21 17,0 0-32,1 0 0,-22-21 15,21 21-15,-21-21 16,21 21-16,-21-21 15,-21 21 32,0 0-31,21-21 15,21 21-31,0 0 0</inkml:trace>
  <inkml:trace contextRef="#ctx0" brushRef="#br0" timeOffset="-162320.92">10731 15473 0,'0'0'0,"0"-21"0,0 0 16,0-1 0,0 1-16,0 0 0,0 0 15,22 0-15,-22 0 0,0-1 0,21 1 16,-21 0-16,0 0 0,0 0 15,0 0-15,0-1 0,0 1 0,0 0 16,0 42 15,-21 0-15,21 22-16,-22-22 0,1 0 16,21 21-16,0 1 0,-21-22 15,0 21-15,0 1 0,21-1 0,0 0 16,-21 1-16,-1-22 0,1 21 0,21 0 15,0 1-15,-21-1 0,21 0 16,-21-20-16,21 20 0,0 0 0,0 1 16,0-22-16,0 21 0,0-21 0,0 22 15,0-22-15,0 0 0,21 0 16,0-21-16,0 21 0,1 0 16,-1-21-16,0 0 0,0 0 0,0 0 0,22 0 15,-22 0-15,21 0 0,0 0 16,-20-21-16,20 0 0,0 21 15,1-21-15,-1 0 0,-21 21 0,21-21 16,-20-1-16,-1 22 0,0-21 0,0 0 16,0 21-16,0-21 0,-21 0 15,0 0 1,0-1 0,0 1-16,-21 0 15,0 21-15,21-21 16</inkml:trace>
  <inkml:trace contextRef="#ctx0" brushRef="#br0" timeOffset="-162013.12">10626 15812 0,'0'0'0,"21"-22"32,0 22-17,0 0-15,0 0 0,0 0 0,1-21 16,-1 21-16,0 0 0,21 0 16,-21 0-16,1 0 0,-1-21 0,0 21 15,0 0-15,0 0 0,0 0 16,-21-21-16,0 0 31,0 0-15,0-1-16</inkml:trace>
  <inkml:trace contextRef="#ctx0" brushRef="#br0" timeOffset="-161659.95">10604 15304 0,'0'0'15,"0"-22"1,0 1 0,22 0-16,-1 0 15,21 21-15,-21 0 0,22-21 0,-22 21 16,21 0-16,-21-21 0,22 21 15,-1-22-15,-21 22 0,21 0 0,-20-21 16,-1 21-16,0 0 0,21 0 16,-21-21-16,1 21 15,-1 0 17,0 0-17,0 0-15,0 21 16,0-21-16,1 0 15,-1 21-15,0 1 16</inkml:trace>
  <inkml:trace contextRef="#ctx0" brushRef="#br0" timeOffset="-160985.68">11578 15325 0,'0'0'0,"21"0"63,0 0-48,1 0-15,-1 0 0,21 0 16,-21 0-16,22 0 0,-1 0 0,21 0 16,-20 0-16,-1-21 0,0 21 0,1 0 15,20 0-15,-20 0 0,-1 0 16,-21 0-16,21-22 0,1 22 16,-22 0-16,0 0 0,0 0 0,0 0 15,1 0-15,-1 0 0,-42 0 47,-1 0-31,1 22-16,0-22 15,0 0-15,0 21 0,0-21 16</inkml:trace>
  <inkml:trace contextRef="#ctx0" brushRef="#br0" timeOffset="-160648.87">12171 15325 0,'0'0'0,"-21"0"31,-1 0-31,22-21 16,-21 42 15,21 0-31,0 0 16,0 0-16,0 0 0,-21 1 0,21 20 15,0-21-15,0 21 0,0 1 0,-21-1 16,21 0-16,-21 1 0,21-1 15,0 0-15,0 1 0,-21-1 0,21 0 16,-22 1-16,22-1 0,0 0 16,-21 1-16,21-22 0,0 21 15,0-21-15,0 1 0,0-1 0,0 0 16,0 0-16,0 0 16,21-42 15,-21 0-31,22 21 15,-22-21-15,21 0 0,0-1 16,0 1-16,0 0 0,0 0 16</inkml:trace>
  <inkml:trace contextRef="#ctx0" brushRef="#br0" timeOffset="-159961.25">12975 15431 0,'0'0'0,"0"-22"0,0 1 16,0 0 0,-21 21-1,21 21 1,-21 0-16,21 22 0,0-22 15,-21 0-15,21 21 0,-22-20 16,1 20-16,21 0 0,-21-21 0,21 22 16,-21-1-16,0 0 0,0 1 0,21-1 15,-22 0-15,1 1 0,0-1 16,0 0-16,21 1 0,-21-22 0,0 21 16,21-21-16,-22 22 0,22-22 0,0 0 15,0 0-15,-21-21 0,21 21 16,0-42 15,0 0-31,0 0 0,0 0 16,21 0-16,-21-1 0,22 1 15,-22-21-15,21 21 0,0-22 0,-21 22 16,21-21-16,0 21 0,-21 0 0,0-1 16,21 1-16,-21 0 0,22 21 15,-22 21 1,21 0-16,-21 1 15,0-1-15,0 0 0,21 0 0,-21 0 16,0 22-16,21-22 0,-21 0 16,0 0-16,21 0 0,0 0 15,1 1-15,-1-1 0,0 0 0,0-21 0,0 21 16,0-21-16,1 0 0,-1 0 16,0 0-16,21 0 0,-21 0 15,1 0-15,-1 0 0,0-21 0,0 0 16,0 21-16,0-21 0,-21-1 0,22 1 15,-1 0-15,-21 0 16,21 0-16,-21 0 0,0-1 0,21 1 16,-21 0-16,0 0 0,0 0 15,0 0-15,0-1 16,0 1-16,0 0 16,21 21-16,-21-21 15,21 21-15</inkml:trace>
  <inkml:trace contextRef="#ctx0" brushRef="#br0" timeOffset="-159144.58">14605 15346 0,'0'0'0,"-21"0"15,0 0-15,-1 0 0,-20 0 16,21 0 0,42 0-1,21-21-15,-20 21 16,20 0-16,0 0 0,1 0 15,-1 0-15,0 0 0,22-21 0,-22 21 16,22 0-16,-1 0 0,1 0 0,-22 0 16,21 0-16,-20 0 0,-1 0 15,-21 0-15,22 0 0,-43-22 0,21 22 16,-42 0 0,-1 22-1,1-22-15,-21 21 0,21-21 16,0 0-16,-1 0 0,-20 21 0,21-21 15,0 0-15,-22 0 0,22 0 0,0 0 16,0 0-16,0 0 0,0 0 16,-1 0-16,1 0 15,21 21 17,0 0-17,0 0-15,0 1 0,0-1 16,0 21-16,0-21 0,0 22 0,0-1 15,0 0-15,0 1 0,0-1 16,0 21-16,0-20 0,0-1 0,-21 22 16,21-22-16,0 0 0,0 1 15,0-1-15,0 0 0,0 1 0,0-22 16,0 21-16,0-21 0,0 0 0,0 1 16,0-1-16,21-42 46,-21-1-46,21 1 16,1 0-16,-1 0 0,0 0 0,0 0 16,0-22-16</inkml:trace>
  <inkml:trace contextRef="#ctx0" brushRef="#br0" timeOffset="-156724.36">15219 16002 0,'0'21'0,"21"-21"0,0 0 16,0 0-16,0 0 0,1 0 16,-1 0-16,0-21 0,0 21 0,0-21 15,22 21-15,-22-21 0,0 0 16,0 21-16,0-22 0,0 1 16,-21 0-16,0 0 0,0 0 0,0 0 15,0-1-15,0 1 16,-21 21-1,0 0-15,0 0 0,0 0 0,0 0 16,-1 0-16,1 21 0,0-21 0,0 22 16,0-1-16,0 0 0,-1 0 15,1 21-15,0-20 0,21-1 0,-21 21 16,21-21-16,0 0 0,0 22 0,0-22 16,0 0-16,0 0 0,0 0 15,21 1-15,0-1 0,0-21 16,1 0-16,-1 21 0,21-21 0,-21 0 15,0 0-15,22 0 0,-22 0 16,21 0-16,-21-21 0,22 0 16,-1 21-16,-21-22 0,22 1 0,-22 0 15,21 21-15,0-21 0,-20-21 0,20 20 16,-21 1-16,0 0 0,0 0 16,1-21-16,-1 20 0,0 1 0,-21 0 15,0 0-15,0 0 0,0 0 16,-21 21-16,0 0 15,-1 0-15,1 0 0,0 0 16,0 0-16,0 21 0,0 0 16,21 0-16,0 0 0,0 0 0,0 1 15,0-1-15,0 0 16,0 0-16,21 0 0,-21 0 0,21-21 16,0 22-16,0-1 0,0 0 0,1-21 15,-22 21-15,21-21 0,0 21 16,-21 0-16,0 1 31,-21-22-31,0 0 16,-1 0-16,1 0 0,0 0 15,0 0-15,0 0 0,0 0 16,-1-22-16,1 22 0,0 0 31,21 22 0,21-22-31,0 21 16,1-21-16,-1 0 16,0 21-16,0-21 0,0 0 0,22 0 15,-22 0-15,0 0 0,21 0 0,1 0 16,-1 0-16,-21-21 0,21 21 0,1-21 16,-22 21-16,21-22 0,1 1 15,-22 0-15,21-21 0,-21 21 0,0-1 16,22-20-16,-22 0 0,0-1 15,0 1-15,22 0 0,-22-1 0,0 1 16,0 0-16,0-1 0,0 1 16,-21 0-16,22-22 0,-1 22 0,-21 0 15,0-1-15,0 1 0,0 0 0,21-1 16,-21 1-16,0 21 0,0 0 16,0-1-16,0 1 0,-21 21 15,21 21-15,-21 1 16,-1 20-16,1-21 0,21 21 15,-21 1-15,0-1 0,21 22 0,-21-22 16,21 0-16,-21 22 0,-1-22 16,22 0-16,0 22 0,-21-22 0,21 1 15,-21-1-15,21 0 0,0 1 16,0-1-16,0 0 0,0 1 0,0-22 16,0 21-16,0-21 0,21 0 0,-21 1 15,21-22-15,1 21 0,-1-21 16,0 0-16,0 0 0,0 0 0,0 0 15,1 0-15,-1-21 0,0 21 0,-21-22 16,21 1-16,0 0 0,0 0 0,-21 0 16,0 0-16,22-1 0,-1 1 15,-21-21-15,21 21 0,-21 0 16,0-1-16,0 1 0,0 0 16,-21 21 15,21 21-31,-21 0 0,21 1 15,0-1-15,0 0 0,0 0 16,0 0-16,0 0 0,0 1 16,0-1-16,0 0 0,0 0 15,0 0-15,21-21 16,0 0-16,0 0 0,0 0 16,0 0-16,1 0 0,-1 0 15,0 0-15,0 0 0,0-21 0,0 0 16,1 21-16,-22-21 0,21 0 0,0-1 15,0 1-15,-21 0 0,0 0 0,21 21 16,-21-21-16,21 0 16,-21-1-16,0 1 0,0 42 47,0 1-47,-21-22 0,0 21 15,21 0-15,-21 0 0,21 0 0,0 0 16,-21 1-16,21-1 0,0 0 15,-21-21-15,21 21 0,0 0 16,0-42 31,0 0-47,0 0 16,21 0-16,0-1 0,-21 1 15,21 0-15,0 0 0,0-21 0,1 20 16,-1 1-16,0 0 0,21 0 0,-21 0 15,1 21-15,-1 0 0,0-21 0,0 21 16,0 0-16,0 0 0,1 0 16,-22 21-16,0 0 0,0 0 15,0 0-15,0 0 0,0 1 0,0-1 16,0 0-16,0 0 0,0 0 16,0 0-16,0 1 0,0-1 0,0 0 15,0 0-15,0 0 16,0 0-16,21-21 0,0 22 0,0-22 15,0 0-15,0 0 0,1 0 16,20 0-16,-21 0 0,0 0 16,22 0-16,-22 0 0,0 0 0,21-22 15,-21 22-15,1-21 0,-1 0 0,0 0 16,0 0-16,0 0 0,0-1 0,1-20 16,-22 21-16,21 0 0,-21-22 15,0 22-15,0 0 0,0 0 0,0 0 16,0 0-16,0-1 0,-21 22 15,-1 0-15,1 0 16,0 0-16,0 0 0,0 0 16,0 22-16,-1-1 0,1 0 15,0 0-15,21 0 0,-21 0 16,21 1-16,-21-1 0,21 0 0,0 0 16,0 0-16,0 0 15,21 1-15,0-1 0,0-21 16,0 0-16,1 0 0,-1 0 15,0 0-15,0 0 16,0 0-16,-21-21 16,21-1-16,-21 1 0,22 0 15,-22 0-15,21 0 0,-21 0 16,0-1-16,0 1 16,0 42 30,0 1-46,0-1 0,0 0 16,0 0-16,0 0 0,0 0 16,0 1-16,0 20 0,0-21 0,-21 21 15,21-20-15,-22 20 0,1 0 0,21 1 16,-21-1-16,0 0 0,0 1 0,0-1 16,-1 21-16,22-20 0,-21 20 15,0 1-15,0-22 0,0 22 16,0-1-16,-1-21 0,22 22 0,0-1 15,0-20-15,0-1 0,0 22 0,0-22 16,0-21-16,0 21 0,0 1 0,0-22 16,0 0-16,0 0 0,0 0 15,0 1-15,-21-22 0,0 0 0,0 0 16,0 0-16,0 0 0,-1 0 16,1 0-16,0-22 0,0 1 0,0 21 15,0-21-15,21 0 0,-22 0 16,1 0-16,21-1 0,0-20 0,0 21 15,-21 0-15,21 0 0,0-1 16,-21 1-16,21 0 0,0 0 0,0 0 16,0 0-16,0-1 0,0 1 0,0 0 15,0 0-15,0 0 0,0 0 16,21-1-16,-21 1 0,21 0 0,-21-21 16,21 21-16</inkml:trace>
  <inkml:trace contextRef="#ctx0" brushRef="#br0" timeOffset="-156401.54">17399 15409 0,'0'0'16,"-21"-21"-16,21 0 16,0 0-16,0 0 15,0 0 1,0-1-16,0 1 16,0 42 30,0 1-46,0-1 0,0 0 16,0 0-16,0 0 0,-21 0 16</inkml:trace>
  <inkml:trace contextRef="#ctx0" brushRef="#br0" timeOffset="-156096.62">16552 15663 0,'0'0'0,"21"0"16,1 0-1,-1 0-15,0 0 0,0 0 0,0 0 16,0 0-16,1 0 0,-1 0 0,0 0 15,0 0-15,0 0 0,0 0 16,1 0-16,-1 0 0,0 0 0,0 0 16,0 0-16,-21-21 0,21 21 15,1 0 1,-1-21-16,0 0 16,0 21-16</inkml:trace>
  <inkml:trace contextRef="#ctx0" brushRef="#br0" timeOffset="-155165">19177 15261 0,'0'0'0,"-21"-21"0,21 0 16,21 0-1,0 21 1,0 0-16,0 0 0,1 0 0,20 0 16,0-21-16,-21 21 0,22 0 15,-1 0-15,0 0 0,-20 0 0,-1-22 16,0 22-16,0 0 0,0 0 16,-42 0 15,-21 0-16,21 0-15,-1 0 0,1 0 0,0 0 16,0 0-16,0 0 0,0 0 0,-1 0 16,1 22-16,0-22 0,0 0 15,0 0-15,0 0 0,21 21 0,-22-21 16,1 0-16,0 0 0,21 21 0,-21-21 16,0 21-16,0 0 15,-1 0-15,22 1 16,-21 20-16,21-21 0,-21 0 0,21 22 15,-21-22-15,21 21 0,0 0 16,0-20-16,0 20 0,-21 0 0,21 1 16,0-1-16,0-21 0,-21 21 0,21 22 15,0-22-15,0 1 0,0-1 0,0 21 16,0-20-16,-22 20 0,22-20 16,0 20-16,-21-21 0,21 22 0,0-22 15,0 22-15,0-22 0,-21 22 0,21-22 16,0 21-16,0-20 0,0 20 15,0-20-15,0-1 0,0-21 16,0 21-16,0-20 0,21-1 0,0 0 16,1 0-16,-1 0 0,0-21 15,0 0-15,21 0 0,-20 0 0,20 0 16,-21 0-16,21 0 0,-20 0 0,20-21 16,-21 0-16,21 0 0,-20 21 0,20-21 15,-21-1-15,0 1 0,22 0 16,-22 0-16,0 0 0,21 0 0,-21-1 15,22 1-15,-22-21 0,21 21 0,1 0 16</inkml:trace>
  <inkml:trace contextRef="#ctx0" brushRef="#br0" timeOffset="-152092.83">20701 15409 0,'0'-21'15,"0"0"-15,-21 0 0,0 21 32,-1 0-32,22 21 0,-21 0 15,0 0-15,21 22 0,-21-22 0,0 21 16,0 1-16,21-1 0,-22 0 15,1 22-15,0-22 0,0 0 16,0 22-16,0-22 0,-22 22 0,22-22 16,-21 0-16,21 1 0,-22-1 0,22 0 15,-21 1-15,21-22 0,-1 0 16,1 0-16,0 0 0,0 1 0,0-22 16,0 0-16,-1 0 15,22-22 1,0 1-16,0 0 0,0-21 15,0 21-15,0-1 0,0-20 0,0 0 16,0 21-16,0-22 0,0 1 16,0 0-16,0 20 0,0-20 0,0 21 15,0 0-15,0 0 0,0 42 32,0 21-17,0-21-15,22 22 0,-1-1 0,-21-21 16,21 21-16,-21 1 0,21-1 15,0-21-15,0 22 0,1-22 0,-1 21 16,0-21-16,21 0 0,-21 1 0,1-1 16,20-21-16,-21 0 0,21 0 15,1 0-15,-1 0 0,0 0 0,1 0 16,-1-21-16,0-1 0,1 1 0,-1 0 16,0-21-16,-20 21 0,20-22 15,-21 1-15,0 0 0,0-1 0,-21 1 16,0 0-16,22-1 0,-22-20 15,0 20-15,0 1 0,0-21 0,0 20 16,0 1-16,-22-22 0,1 22 16,0-21-16,0 20 0,-21 1 0,-1 21 15,22-22-15,-21 22 0,-22 21 0,22 0 16,0 0-16,-22 0 0,1 0 16,20 21-16,-20 22 0,20-22 0,1 21 15,0 1-15,21-1 0,-1 21 16,1-20-16,21-1 0,0 22 15,0-22-15,0 21 0,0 1 0,0-22 16,21 22-16,1-22 0,-1 0 0,0 1 16,21-1-16,1-21 0,-22 22 15,21-22-15,0 0 0,22 0 0,-22-21 16,1 0-16,20 0 0,-21 0 0,22 0 16,-22 0-16,22 0 0,-22-21 15,0 0-15,1 0 0,-1-1 0,0-20 16,1 21-16,-22 0 0,21-22 0,-21 22 15,1-21-15,-1 21 0,-21-22 16,0 22-16,0 0 0,0-21 0,0 21 16,0-1-16,0 1 0,-21 21 15,-1 0-15,1 0 16,0 0-16,0 21 0,0 1 16,21-1-16,-21 0 0,-1 0 0,1 0 15,0 0-15,21 22 0,0-22 0,-21 0 16,21 0-16,0 0 0,0 1 15,0-1-15,0 0 0,0 0 0,0 0 16,21-21-16,0 0 16,0 0-16,1 0 15,-1 0-15,0-21 0,0 21 0,-21-21 16,21 0-16,0 21 0,-21-21 16,22-1-16,-22 1 0,0 0 0,0 0 15,0 0-15,0 0 0,0-1 16,0 1-16,0 0 0,0 42 31,0 0-15,0 1-16,0-1 0,0 21 0,0-21 15,0 0-15,0 1 0,0-1 0,0 0 16,0 0-16,0 0 0,0 0 16,21 1-16,0-22 0,-21 21 0,21-21 15,0 0-15,0 0 0,1 0 0,-1 0 16,0 0-16,21-21 15,-21-1-15,1 22 0,-1-21 16,0-21-16,0 21 0,21 0 0,-20-22 16,-1 1-16,0 0 0,0-1 0,21 1 15,-20 0-15,-1-1 0,-21 1 16,21-22-16,0 22 0,-21 0 0,21-1 16,-21-20-16,0 21 0,0 20 0,0-20 15,0 21-15,0 0 0,0 0 16,-21 21-16,21 21 15,-21 0-15,0 0 0,0 21 0,-1 1 16,1-1-16,0 0 0,0 1 16,0-1-16,21 0 0,0 1 0,-21-1 15,21 0-15,0 1 0,0 20 0,0-20 16,0-1-16,0 0 16,0-21-16,21 22 0,0-1 0,0-21 15,0 0-15,0 1 0,22-1 0,-22 0 16,21-21-16,1 0 0,-22 0 0,21 0 15,0 0-15,1 0 0,-22 0 16,21-21-16,-21 0 0,1-1 0,-1 22 16,0-21-16,0-21 0,0 21 0,0 0 15,-21-22-15,0 22 0,0-21 16,0 21-16,0-22 0,0 22 0,0 0 16,0 0-16,0 0 0,0-1 15,-21 22-15,0 0 0,0 0 16,0 22-16,0-1 15,-1 0-15,1 0 0,0 21 0,0-20 16,0 20-16,21-21 0,-21 0 0,21 22 16,-22-22-16,22 0 0,0 0 15,0 0-15,0 0 0,0 1 16,22-22-16,-1 0 16,0 0-16,0 0 0,0-22 15,0 1-15,-21 0 0,22 21 16,-1-21-16,-21 0 0,21 0 0,-21-22 15,21 22-15,-21 0 0,21 0 16,-21 0-16,0-1 0,0 1 0,0 0 16,0 42-1,0 0 1,0 1-16,0-1 0,0 0 16,0 0-16,0 0 0,0 0 15,0 1-15,0-1 0,0 0 0,21 0 16,-21 0-16,22-21 0,-1 21 0,0-21 15,0 0-15,0 0 0,0 0 16,1 0-16,-1 0 16,0 0-16,0-21 0,0 21 0,-21-21 15,21 0-15,1 0 0,-22 0 16,0-1-16,0-20 16,0 21-16,0 0 0,0 0 0</inkml:trace>
  <inkml:trace contextRef="#ctx0" brushRef="#br0" timeOffset="-151876.96">21463 15621 0,'0'0'0,"-21"0"0,0 0 16,-1 0-1,44 0-15,-1 0 0,0 0 16,21 0-16,1 0 0,-1 0 15,0-21-15,1 21 0,-1 0 0,21-21 16,-20 21-16,-1 0 0,0 0 0,1-21 16,-1 21-16,0 0 0,1-22 15,-1 1-15,22 21 0</inkml:trace>
  <inkml:trace contextRef="#ctx0" brushRef="#br0" timeOffset="-151313.71">22648 15346 0,'0'0'0,"0"-21"0,0 0 15,0-1-15,0 1 16,0 42 15,0 1-31,-21-1 16,21 0-16,0 0 0,0 21 16,0 1-16,0-22 0,-21 21 0,21 1 15,0-1-15,0-21 0,0 21 0,-21 1 16,21-22-16,-21 21 0,21 1 0,-22-22 15,22 21-15,0 0 0,0-20 16,0 20-16,-21-21 0,21 0 0,0 0 16,-21 1-16,21-1 0,0 0 15,-21-21-15,21-21 32,0 0-17,0-1-15,0 1 0,0 0 16,21 0-16,0-21 0,0 20 15,1 1-15,-1 0 0,0 0 0,21 0 16,-21 21-16,22-21 0,-22-1 0,21 22 16,-21 0-16,22 0 0,-1 0 0,-21 0 15,0 0-15,22 0 0,-22 0 16,0 0-16,0 22 0,-21-1 0,21 0 16,-21 0-16,0 0 0,0 22 15,0-22-15,0 0 0,0 0 0,0 0 16,-21 0-16,0 22 0,-21-22 15,21-21-15,-22 21 0,22 0 0,-21 0 16,21-21-16,-22 22 0,22-1 0,0-21 16,-21 0-16,20 0 0,1 0 15,0 0-15,21-21 32,0-1-32,21 1 15,0 21-15,1-21 0,-1 0 16,21 21-16,-21-21 0</inkml:trace>
  <inkml:trace contextRef="#ctx0" brushRef="#br0" timeOffset="-150105.18">23495 15875 0,'0'0'0,"21"0"0,0-63 16,0 41-16,-21 1 0,22 0 0,-22 0 15,0 0-15,0 0 16,0-1-16,-22 22 16,1 0-16,0 0 0,0 0 15,0 22-15,0-1 0,-1 0 0,1 0 16,-21 0-16,21 0 16,0 1-16,-1 20 0,1-21 0,0 21 15,21-20-15,-21-1 0,21 21 0,-21-21 16,21 0-16,0 1 0,0-1 0,0 0 15,0 0-15,21 0 16,0-21-16,0 0 16,0 0-16,1 0 0,-22-21 15,21 0-15,0 21 0,-21-21 0,21 0 16,-21-1-16,21 1 0,0 0 16,-21 0-16,22-21 0,-1 20 15,-21 1-15,21-21 0,-21 21 0,0 0 16,21-1-16,0 1 0,-21 0 0,21 21 15,-21-21-15,0 42 32,0 0-32,-21 0 15,21 1-15,-21-1 0,0 0 0,21 21 16,0-21-16,0 1 0,0-1 16,-21 0-16,21 0 0,0 0 0,0 0 15,0 1-15,0-1 0,0 0 16,21-21-16,0 0 15,0 0-15,0 0 0,1 0 0,-1 0 16,0 0-16,0-21 0,0 0 16,22 21-16,-22-22 0,0 1 0,0 21 15,0-21-15,0 0 0,22 0 16,-43 0-16,21 21 0,0-22 0,0 1 16,-21 0-16,21 0 0,-21 0 0,0 0 15,-21 21 16,0 21-31,21 0 16,0 0-16,0 0 0,0 0 0,0 1 16,0-1-16,0 0 0,21-21 0,-21 21 15,21 0-15,-21 0 0,22 1 16,-22-1-16,21 0 16,-21 0-1,-21-21 1,-1 0-1,1 0-15,0 0 0,0 0 16,0 0-16,21-21 0,-21 21 16,21-21-16,-22 21 15,22 21 32,0 0-31,0 0-1,22-21-15,-1 0 0,0 21 0,0-21 16,0 0-16,0 0 0,22 0 16,-22 0-16,0 0 0,0 0 15,0 0-15,22 0 0,-22 0 0,0-21 16,0 21-16,0-21 0,1 21 0,-1-21 16,0 0-16,0 0 0,0-1 0,0 1 15,1 0-15,-1 0 0,0 0 16,-21 0-16,0-22 0,21 22 0,-21 0 15,21 0-15,-21 0 0,0-1 0,0 1 16,0 0-16,-21 21 16,0 0-1,0 0-15,0 0 0,-1 21 16,1 0-16,0 1 0,21 20 0,0-21 16,-21 0-16,21 0 0,0 22 0,0-22 15,0 0-15,0 0 0,0 0 16,0 1-16,0-1 0,21 0 15,0-21-15,0 21 0,1-21 16,-1 0-16,0 0 0,0 0 0,0 0 16,0 0-16,1 0 15,20 0-15,-21-21 0,0 21 0,22-21 0,-22 0 16,21-1-16,-21 22 0,22-21 16</inkml:trace>
  <inkml:trace contextRef="#ctx0" brushRef="#br0" timeOffset="-149416.45">24871 15261 0,'0'0'15,"-21"0"-15,42-21 31,0 21-31,0-21 16,0 21-16,22 0 0,-1-21 0,0 21 16,-21-21-16,22 21 0,-1 0 0,-21-22 15,22 22-15,-22 0 0,0-21 16,0 21-16,0-21 0,0 21 0,1 0 16,-1 0-16,-21 21 15,0 0-15,0 1 0,0-1 16,0 0-16,0 0 0,0 21 15,0-20-15,0 20 0,0 0 16,0-21-16,0 22 0,0-1 0,0 0 16,0 1-16,0-1 0,0 22 0,0-22 15,0 0-15,0 1 0,0-1 16,0 0-16,0 22 0,-21-22 0,21 0 16,0 1-16,-22 20 0,22-20 0,-21-1 15,21 0-15,-21 1 0,21-1 0,0 0 16,-21-21-16,0 22 0,0-1 15,21 0-15,-22-20 0,1 20 0,21-21 16,-21 21-16,21-20 0,-21 20 0,0-21 16,21 0-16,0 0 0,0 22 0,-21-22 15,21 0 1,-22 0-16,22 0 0,-21-21 16,0 0-1,0 0-15,0 0 0,0 0 16,-1 0-16,1 0 0,0 0 15,-21-21-15,-1 0 0,22 21 0,-21-21 16,0 21-16,-1 0 0,22-21 0,-21 21 16,21 0-16,-1 0 0,1 0 0,0 0 15,0 0-15,0 0 0,0 0 16,-1 0-16,22 21 47,22-21-32,-1 0-15,0 0 0,0 0 16</inkml:trace>
  <inkml:trace contextRef="#ctx0" brushRef="#br1" timeOffset="-134057.49">8636 6117 0,'0'0'0,"21"0"16,0 0-16,-21-21 0,21 21 16,1 0-16,-1 0 0,-21-21 15,21 21-15,0 0 16,-21-21 0,0 0 15,-21 21 0,0 0-31,0 0 0,-1 0 16,1 0-16,0 0 15,0 0-15,0 0 16,0 0-16,-1 0 16,1 0-16,0 21 15,0-21-15,21 21 0,-21-21 0,0 0 16,21 21-16,-22-21 0,1 21 15,0 0-15,0 1 16,0-1-16,0-21 16,21 21-16,0 0 15,-22 0-15,22 0 0,-21 1 16,21-1-16,-21 0 0,21 0 16,0 0-16,0 22 0,0-22 15,0 0-15,0 0 0,-21 21 0,21-20 16,-21 20-16,21-21 0,0 21 0,0-20 15,0 20-15,0 0 0,-21-21 16,21 22-16,-22-22 0,22 21 16,0-21-16,0 22 0,0-22 0,0 0 15,-21 21-15,21-20 0,0 20 0,0-21 16,0 21-16,-21-20 0,21 20 16,0-21-16,0 21 0,0-20 0,0 20 15,0-21-15,0 0 0,0 22 0,0-22 16,0 0-16,0 0 0,0 0 15,0 0-15,0 1 0,0-1 0,0 0 16,0 0-16,0 0 0,0 0 0,0 1 16,0-1-16,0 0 15,0 0-15,0 0 16,0 0 0,21 1-1,0-22 1,-21 21-16,22-21 15,-1 0-15,-21 21 0,21-21 16,0 0-16,0 0 16,0 0-16,1 0 0,-22 21 15,21-21-15,0 0 0,0 0 0,0 0 16,0 0-16,1 0 0,-1 0 0,21 0 16,-21 0-16,0 0 0,22 0 15,-22 0-15,21 0 0,-21 0 0,22 0 16,-1 0-16,-21 0 0,22 0 15,-1-21-15,-21 21 0,21 0 16,-20 0-16,20 0 0,0 0 0,-21 0 0,22 0 16,-1 0-16,-21-21 0,22 21 15,-22 0-15,21 0 0,0 0 0,-20 0 16,20 0-16,0 0 0,-21 0 0,22 0 16,-1 0-16,0 0 0,-20 0 15,20 0-15,0 0 0,-21 0 0,22 0 16,-22 0-16,0 0 0,21 0 0,-20 0 15,20 0-15,-21 0 0,0 0 0,0 0 16,1 0-16,-1 0 0,0 0 16,21 0-16,-21 0 0,1 0 15,-1 0-15,21 0 0,-21 0 0,22-21 16,-22 21-16,0 0 0,21 0 0,-21 0 16,22 0-16,-22 0 0,21 0 15,-21 0-15,22 0 0,-1 0 0,0 0 16,1 0-16,-1 0 0,0 0 0,1-22 15,-1 22-15,22 0 0,-22 0 0,21 0 16,-20 0-16,-1 0 0,22 0 0,-22 0 16,0 0-16,1 0 0,20 0 15,-21 0-15,-20-21 0,20 21 0,0 0 16,1 0-16,-1 0 0,0 0 0,1 0 16,-1 0-16,0 0 0,1 0 0,-1 0 15,0 0-15,1 0 0,-1 0 16,0 0-16,1 0 0,-1 0 15,21 0-15,-20 0 0,-1 0 0,22 0 16,-22 0-16,0 0 0,1 0 0,-1 0 16,0 0-16,22 0 0,-22 0 0,22 0 15,-22 0-15,21 0 0,1 0 0,-1 0 16,1 0-16,-1 0 0,22 0 0,-21 0 16,-1 0-16,1 0 0,-1 0 15,1 0-15,20 0 0,-20 0 0,-1 0 16,1 0-16,-1 0 0,1 0 0,-1 0 15,22 0-15,-22 0 0,1 0 16,21 0-16,-22 0 0,1 0 0,-1 0 16,1 0-16,-1 0 0,1 0 15,-1 0-15,-21 0 0,22 21 0,-1-21 16,1 0-16,-1 0 0,1 0 0,21 0 16,-22 0-16,1 0 0,20 0 0,-20 0 15,-1 0-15,22 0 0,-22 0 0,1 0 16,-1 0-16,1 0 0,-1 0 0,22 0 15,-21 0-15,-1 0 0,1 0 16,20 0-16,-20 0 0,-1 0 0,22 0 16,-22 0-16,1 0 0,-1 0 15,-20 0-15,20 0 0,1 0 0,-22 0 16,22 0-16,-22 0 0,0 0 0,22 0 16,-22 0-16,0 0 0,22 0 15,-22 0-15,1 0 0,-1 0 0,0 0 16,22 0-16,-22 0 0,0 0 0,1 0 15,-1 0-15,0 0 0,-20 0 0,20 0 16,0 0-16,-21 0 0,22 0 0,-22-21 16,21 21-16,-21 0 0,1 0 15,20 0-15,-21 0 0,0-21 0,22 21 16,-22 0-16,21 0 0,-21 0 0,22 0 16,-1 0-16,-21-21 0,21 21 15,1 0-15,-1 0 0,0 0 0,1 0 16,-1-21-16,0 21 0,1 0 0,-1 0 15,0 0-15,1 0 0,-1-21 16,0 21-16,1 0 0,-1 0 0,0 0 16,1 0-16,-1 0 0,0-22 0,22 22 15,-22 0-15,1 0 0,20 0 0,1 0 16,-22-21-16,21 21 0,-20 0 16,20 0-16,1 0 0,-1 0 0,-20 0 15,20-21-15,1 21 0,-22 0 0,21 0 16,1 0-16,-22 0 0,22 0 0,-22-21 15,22 21-15,-1 0 0,-21 0 16,22 0-16,-1 0 0,-20-21 16,20 21-16,-20 0 0,20-21 0,-21 21 15,1 0-15,-1 0 0,0 0 0,1-22 16,-1 22-16,0 0 0,1 0 0,-22 0 16,21-21-16,-21 21 0,22 0 15,-22 0-15,0-21 0,0 21 0,22 0 16,-22 0-16,0 0 0,0-21 0,0 21 15,22 0-15,-22 0 0,0 0 0,21 0 16,-21 0-16,1-21 0,20 21 0,-21 0 16,0 0-16,0 0 0,1 0 15,-1 0-15,0-21 0,0 21 16,0 0-16,0 0 0,1 0 0,-1 0 16,0 0-16,0 0 15,-21-22 1,21 22-16,0 0 15,1 0-15,-1 0 16,0 0-16,0 0 16,0-21-16,0 21 15,1 0-15,-1 0 0,21 0 16,-21 0-16,0 0 0,22 0 0,-22 0 16,21 0-16,-21 0 0,22 0 0,-1 0 15,-21 0-15,22 0 16,-1 0-16,0 0 0,1 0 0,-1 0 15,21 0-15,-20 0 0,-1 0 0,22 0 16,-22 0-16,0 0 0,22 0 0,-22 0 16,22 0-16,-22 0 0,0 0 15,22 0-15,-22 0 0,0 0 0,1 0 16,-1 0-16,0 0 0,22 0 0,-22 0 16,1-21-16,-1 21 0,0 0 0,1 0 15,-1 0-15,0 0 0,1 0 16,-1 0-16,0 0 0,1 0 0,-1 0 15,0 0-15,-21 0 0,22 0 16,-22 0-16,21 0 0,-21 0 0,22 0 16,-22 0-16,21 0 0,-21 0 15,22 0-15,-22 0 0,0 0 0,21 0 16,-20 0-16,-1 0 0,21 0 0,-21 0 16,0 0-16,1 0 0,20 0 0,-21 0 15,0 0-15,22 0 0,-22 0 16,0 0-16,0 0 0,0 21 0,0-21 15,1 0-15,-1 0 0,0 0 0,0 0 16,0 0-16,0 0 0,1 0 16,-1 0-16,0 0 0,0 0 15,0 0 1,0 0-16,-21 21 16,-21-21 15,0 0-31,0 0 0,-21 0 0,-1 0 15</inkml:trace>
  <inkml:trace contextRef="#ctx0" brushRef="#br1" timeOffset="-131405.71">9652 6160 0,'-21'0'15,"0"-22"-15,-1 22 0,1 0 16,0 0-16,0-21 15,0 21 1,21-21 0,21 21-1,0 0-15,0 0 16,0 0-16,22 0 0,-1 0 0,0 0 16,1 0-16,20 0 0,-20 0 15,20 0-15,1 0 0,-1 0 0,-21 0 16,22 0-16,-1 0 0,1 0 0,-22-21 15,22 21-15,-22 0 0,22 0 16,-1 0-16,22 0 0,-22 0 0,22 0 16,-22 0-16,22-21 0,0 21 0,-22 0 15,22 0-15,0 0 16,-22 0-16,22 0 0,-22 0 0,1-21 16,20 21-16,-20 0 0,21 0 0,-1 0 15,1 0-15,0 0 0,-1 0 16,1 0-16,0 0 0,-1-22 0,1 22 15,0 0-15,20 0 0,-20 0 0,21 0 16,0 0-16,0 0 0,-1 0 0,1 0 16,0 0-16,-21 0 0,21-21 15,-1 21-15,1 0 0,0 0 0,0 0 16,0 0-16,-22 0 0,22-21 0,-21 21 16,21 0-16,-22 0 0,1 0 15,0 0-15,-1-21 0,22 21 16,-21 0-16,21 0 0,-22 0 0,22 0 15,-21 0-15,0-21 0,-1 21 0,-20 0 16,20 0-16,1 0 0,0 0 16,-22 0-16,22 0 0,0-21 0,-1 21 15,-20 0-15,20 0 0,-20 0 0,21 0 16,-22 0-16,1 0 0,-1-22 16,22 22-16,-22 0 0,1 0 0,-1 0 15,1 0-15,20 0 0,-20 0 0,-1 0 16,22 0-16,-21-21 0,-1 21 15,22 0-15,-22 0 0,1 0 0,-1 0 16,1 0-16,-1 0 0,-20-21 16,20 21-16,1 0 0,-1 0 0,1 0 15,20 0-15,-20-21 0,-1 21 16,22 0-16,-22 0 0,1 0 0,-1 0 16,1-21-16,-1 21 0,1 0 0,-1-21 15,1 21-15,-1 0 0,1 0 16,-1 0-16,22 0 0,-21 0 0,20 0 15,-20 0-15,20-22 0,-20 22 0,21 0 16,-22 0-16,22 0 0,-22 0 16,1 0-16,20 0 0,-20 0 0,21 0 15,-1 0-15,1 0 0,0 0 0,-1 0 16,1 0-16,0 0 0,-1 0 16,1 0-16,0 0 0,-1 0 15,-20 0-15,20 0 0,1 0 0,-21 0 16,20 0-16,1 0 0,0 0 0,-22 0 15,22 0-15,-1 0 0,1 0 16,-21 0-16,-1 0 0,22 0 0,-1 0 16,-20 0-16,21 0 0,-1 0 0,1 0 15,0 0-15,-1 0 0,1 0 16,-22 0-16,22 0 0,-21 0 0,20 0 16,-20 0-16,-1 0 0,1 0 0,-1-21 15,-20 21-15,20 0 0,1 0 16,-1 0-16,1 0 0,-1 0 15,-21 0-15,22-21 0,-22 21 0,22 0 16,-22 0-16,0-21 0,1 21 16,-22 0-16,21 0 0,-21-21 0,22 21 15,-22 0-15,21 0 0,-21 0 0,1-21 16,-1 21-16,21 0 0,-21 0 16,0 0-16,1 0 0,20 0 0,-21 0 15,0 0-15,22 0 0,-22 0 0,21 0 16,-21 0-16,22 0 0,-22 0 15,21 0-15,-21 0 0,22 0 0,-1 0 16,-21 0-16,21 0 0,-20 0 16,20 0-16,-21 0 0,21 0 15,-20 0-15,-1 0 0,21 0 0,-21 0 16,0 21-16,22-21 0,-22 0 0,0 0 16,0 0-16,0 21 0,1-21 15,-1 0-15,0 0 0,0 0 0,0 0 16,-21 21-16,21-21 0,1 0 0,-1 0 15,0 0 1,0 21-16,0-21 16,-21 21-16,21-21 15,-21 22 1,22-22-16,-22 21 16,0 0-16,21-21 0,-21 21 0,0 0 15,0 0-15,0 1 16,0-1-16,0 0 15,0 0-15,0 0 0,0 0 16,0 1-16,0-1 0,0 0 16,0 0-16,0 0 0,0 0 15,0 1-15,0-1 0,0 0 0,0 0 16,0 0-16,0 0 0,0 1 0,0-1 16,0 0-16,0 0 0,0 0 0,0 0 15,0 22-15,0-22 16,0 0-16,0 0 0,0 0 0,0 1 15,0-1-15,0 0 0,0 0 0,0 0 16,0 0-16,0 1 0,0-1 0,0 0 16,0 0-16,0 0 0,0 0 15,0 1-15,0-1 0,0 0 16,0 0-16,0 0 0,0 0 16,0 1-16,0-1 15,0 0-15,0 0 0,0 0 16,0 0-16,21 1 15,-21-1-15,0 0 0,0 0 16,0 0-16,0 0 0,0 1 16,0-1-16,0 0 15,-21 0-15,21 0 0,0 0 16,0 1-16,0-1 0,-21-21 16,21 21-16,-22 0 15,22 0-15,0 0 16,-21-21-16,21 22 15,-21-22 1,0 0 0,21 21-16,-21-21 0,0 0 31,-1 0-31,22 21 31,-21-21-31,0 0 16,0 0-1,0 0 1,0 0-16,-1 0 0,1 0 16,0 0-16,0 0 0,0 0 0,0 0 15,-1 0-15,-20 0 0,21 0 0,-21 0 16,20 0-16,1 0 0,-21 0 0,21 0 16,-22 0-16,22-21 0,-21 21 15,0 0-15,-1 0 0,1 0 16,-22 0-16,1 0 0,-1-21 0,1 21 15,-22 0-15,22 0 0,-22 0 0,-21-22 16,22 22-16,-22-21 0,0 21 0</inkml:trace>
  <inkml:trace contextRef="#ctx0" brushRef="#br1" timeOffset="-128469.1">8699 6160 0,'0'0'0,"-21"0"0,0 0 0,0 0 15,0 0-15,0 0 16,-1 0 0,1 0-1,42 0 32,1 0-31,-1 0-16,0 0 0,0 0 0,0 0 15,22-22-15,-1 1 0,0 21 0,22 0 16,-1-21-16,1 21 0,-1-21 16,1 21-16,-1-21 0,1 21 0,-1-21 15,1 21-15,20 0 0,1-22 16,0 22-16,-1 0 0,-20 0 16,21-21-16,-22 21 0,1 0 0,-1 0 15,-21 0-15,1 0 0,-1 0 16,-21 0-16,0 0 0,1 0 0,-1 0 15,-42 0 32,-1 0-31,1 0-16,0 0 0,0 0 16,0 0-16,-22 0 0,22 0 0,-21 0 15,-22 0-15,22 0 16,-21 0-16,-1 0 0,1 0 0,20 0 15,-20 0-15,-1 0 0,22 0 0,-22 21 16,22-21-16,0 22 0,-22-22 16,22 0-16,0 0 0,-1 21 0,1-21 15,0 0-15,-1 0 0,22 21 16,-21-21-16,-1 0 0,22 0 0,0 21 16,-21-21-16,21 0 0,-1 0 0,1 21 15,0-21-15,0 0 0,0 0 16,0 0-16,-1 21 0,1-21 15,0 0 1,42 0 15,0 0-15,1 0-16,-1 0 0,21 0 0,-21 0 16,22 0-16,-1 0 0,0 0 15,1 0-15,-1 0 0,0 0 0,22 0 16,-22 0-16,0 0 0,22-21 0,-1 21 15,-20 0-15,20 0 0,1 0 16,20 0-16,-20-21 0,-1 21 0,1 0 16,21 0-16,-22 0 0,-21 0 15,22 0-15,-22 0 0,1 0 0,-1 0 16,-21 0-16,21 0 0,-20 0 16,-1 0-16,0 0 15,-42 0 16,0 0-31,-22 0 16,22 0-16,-21 0 0,21 0 0,-22 0 16,1 0-16,0 0 0,-1 0 0,-20 0 15,20 0-15,1 0 0,-21 0 16,20 0-16,-20 0 0,20 0 0,1 0 16,0 0-16,-22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0:20.0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4911 699 0,'21'21'94,"0"-21"-94,0 0 16,0 0-16,0 0 15,1-21-15,-1-1 0,0 1 16,0 0-16,0 0 0,0 0 16,1 0-16,-1-1 15,-21 1-15,0 0 0,0 0 0,0 0 16,0 0-16,0-1 0,0 1 16,0 0-16,0 0 0,0 0 0,-21 21 15,-1-21-15,1-1 0,0 22 16,0 0-16,0 0 15,0 0-15,-22 0 0,22 22 0,0-1 16,0 0-16,-22-21 0,22 21 0,0 21 16,0-20-16,-21-1 0,20 0 15,1 0-15,0 21 0,0-20 0,21 20 16,0-21-16,-21 0 0,21 22 0,0-1 16,0-21-16,0 21 0,0 1 15,21-22-15,0 21 0,0 1 0,0-1 16,1-21-16,-1 21 0,0-20 15,0 20-15,0-21 0,0 21 0,1-20 16,-1-1-16,0 0 0,0 0 16,0 21-16,0-20 0,1-1 0,-1 0 15,0 0-15,0 0 0,-21 0 16,0 1-16,0-1 0,0 0 0,0 0 16,0 0-16,-21 0 0,0 1 0,0-1 15,-22 0-15,22 0 0,-21 0 16,-1 0-16,1 1 0,0-1 15,-1 0-15,1-21 0,-21 21 0,20-21 0,1 0 16,0 0-16,-1 0 0,1 0 16,0 0-16,20-21 0,-20 0 15,21 21-15,0-21 0,-22-1 0,22 1 0,0 0 16,0 21-16,21-21 16,0 0-16,-21 0 0,21-1 0,0 1 15,0 0-15,21 0 16,0 21-16,0-21 0,0 0 15,22 21-15,-22-22 0,21 1 0,-21 21 16</inkml:trace>
  <inkml:trace contextRef="#ctx0" brushRef="#br0" timeOffset="455.76">5292 1376 0,'21'0'16,"0"0"-16,0 0 16,0-21-16,0 0 15,1-1-15,-1 1 16,0 0-16,-21 0 15,0 0-15,0 0 16,0-1-16,0 1 0,-21 21 31,0 0-31,-1 0 16,1 21-16,0 1 0,21-1 16,-21 0-16,0 0 0,21 0 15,-21 0-15,21 1 0,0 20 0,0-21 16,0 0-16,0 0 0,0 1 0,0-1 15,0 0-15,0 0 0,0 0 16,0 0-16,21 1 0,0-1 16,0-21-16,0 0 0,0 0 15,22 0 1,-22 0-16,0 0 0,0 0 0,22 0 0,-22-21 16,21 21-16,-21-22 0,22 1 15,-1 21-15</inkml:trace>
  <inkml:trace contextRef="#ctx0" brushRef="#br0" timeOffset="764.47">6096 1143 0,'0'0'0,"0"-21"0,0 0 0,0 0 16,-21 21 0,0 0-16,-1 0 15,1 0-15,0 21 16,0 0-16,21 0 0,-21 0 0,0 0 15,-1 22-15,22-22 0,0 0 0,-21 21 16,0-20-16,21-1 0,-21 21 16,21-21-16,0 0 0,0 1 0,0-1 15,0 0-15,0 0 0,0 0 0,0 0 16,0 1-16,21-1 0,0-21 16,0 21-16,1-21 0,-1 0 15,0 0-15,0 0 0,0 0 0,0 0 16,1 0-16,-1 0 0,0-21 15,0 0-15,0-1 0,0 1 16,1 0-16,20 0 0,-21 0 0,0-22 16</inkml:trace>
  <inkml:trace contextRef="#ctx0" brushRef="#br0" timeOffset="1145.76">6583 466 0,'0'0'0,"0"-106"15,0 85-15,0 0 16,0-22-16,0 22 0,-21 21 0,21-21 16,-22 0-16,1 21 15,0 0-15,21 21 16,0 0-16,0 0 0,0 0 0,-21 22 16,21-1-16,0 0 0,0 1 15,0 20-15,0-20 0,0 20 0,-21-21 16,21 22-16,0-1 0,0 1 0,-21-1 15,21 1-15,0-22 0,0 22 16,0-22-16,0 22 0,0-22 0,0 0 16,0 1-16,0-1 0,0 0 0,0 1 15,0-22-15,0 21 0,0-21 16,0 22-16,0-22 0,0 0 0,0 0 16,21-21-1,0 0 1,0-21-16,0 0 15,0 0-15,-21-1 0,22 1 0,-1 0 16,0 0-16,0 0 0,0 0 0,0-22 16,22 22-16</inkml:trace>
  <inkml:trace contextRef="#ctx0" brushRef="#br0" timeOffset="1425.11">6900 1143 0,'0'0'16,"-21"21"15,21 0-15,-21 1-16,21-1 0,0 0 15,0 0-15,0 0 0,0 0 0,0 1 16,0-1-16,0 0 0,-21 0 0,21 0 16,0 0-16,0 1 0,0-1 15,0 0-15,0 0 0,0 0 16,0 0-16,21-21 31,0 0-31,0 0 16,0-21-16,1 0 0,-1 21 0,0-21 15,-21 0-15,21 0 0,0-1 0,0 1 16</inkml:trace>
  <inkml:trace contextRef="#ctx0" brushRef="#br0" timeOffset="2327.59">7218 1164 0,'0'0'0,"21"0"0,-21-21 0,0 42 32,-21 0-17,21 1-15,-21-1 16,21 0-16,-22 0 0,22 0 0,0 0 16,0 1-16,-21-1 0,21 0 0,-21 0 15,21 0-15,0 0 0,0 1 16,0-1-16,0 0 15,0 0 1,21-21-16,0 0 0,1 0 0,-1 0 16,0 0-16,0 0 15,0-21-15,0 21 0,-21-21 0,22 21 16,-1-21-16,-21-1 0,21 22 0,-21-21 16,0 0-16,0 0 0,0 0 15,0 0-15,0-1 0,0 1 0,0 0 16,0 0-16,0 0 0,0 0 15,-21-1-15,0 1 16,-1 21-16,22-21 16,0 0-1,0 0-15,22 21 16,-1 0-16,0-21 0,0 21 16,0 0-16,0-22 0,1 22 15,-1 0-15,0 0 0,0 0 0,0 0 16,0 0-16,1 22 0,-1-1 15,0-21-15,-21 21 0,21 0 16,0 0-16,-21 0 0,21 1 0,-21-1 16,22 0-16,-22 0 0,21 0 15,-21 0-15,21 1 0,0-1 0,-21 0 16,0 0-16,0 0 0,21 0 0,-21 1 16,21-1-16,-21 0 15,0 0-15,0 0 16,-21-21 15,0-21-31,0 0 16,21 0-16,0 0 15,0-1-15,0 1 0,0 0 0,0 0 16,0-21-16,0 20 0,0 1 0,21-21 16,0 21-16,0 0 0,1-22 15,-1 22-15,0 0 0,0-21 16,0 20-16,0 1 0,22 0 0,-22 21 15,0-21-15,21 21 0,-20-21 0,-1 21 16,0 0-16,21 0 0,-21 0 16,1 21-16,-1 0 0,0 0 0,-21 0 15,0 1-15,21-1 0,-21 0 0,0 0 16,0 21-16,0-20 0,0-1 16,0 21-16,0-21 0,0 0 0,0 22 15,0-22-15,0 0 0,0 0 0,0 0 16,0 1-16,0-1 0,0 0 0,0 0 15,-21-21-15,21 21 0,0 0 16,-21-21 31,21-21-47,-21 21 0,21-21 16,0 0-16,0 0 0,0 0 15</inkml:trace>
  <inkml:trace contextRef="#ctx0" brushRef="#br0" timeOffset="2719.37">7324 656 0,'0'0'0,"-22"0"16,1 0-16,21 21 0,0 1 15,21-22 17,1 0-32,-22-22 31,0 1-16,-22 21 17,1 0-17,0 0 32</inkml:trace>
  <inkml:trace contextRef="#ctx0" brushRef="#br0" timeOffset="2991.21">6392 953 0,'0'0'0,"21"0"31,1 0-31,-1 0 0,0 0 16,0 0-16,0 0 0,22 0 0,-22-22 15,0 22-15,21 0 0,-21 0 16,1-21-16,-1 21 0,0 0 16,0 0-16,0 0 0,0 0 0</inkml:trace>
  <inkml:trace contextRef="#ctx0" brushRef="#br0" timeOffset="3739.46">8636 1164 0,'0'0'0,"0"-21"46,21 21-30,0-21-16,0 21 0,1 0 16,-1 0-16,0 0 0,0-21 15,0 21-15,0 0 0,1 0 0,-1 0 16,0 0 0,-42 0-1,0 21-15,-1-21 16,1 21-16,0-21 0,-21 0 0,21 21 15,-1-21-15,1 0 0,0 0 16,0 0-16,21 21 0,-21-21 16,0 0-1,42 0 17,0 0-32,0-21 0,0 21 15,0 0-15,1 0 0,-1-21 16,0 21-16,0-21 0,0 0 15,22 21-15</inkml:trace>
  <inkml:trace contextRef="#ctx0" brushRef="#br0" timeOffset="4520.07">9419 974 0,'0'0'0,"21"-21"16,-21-1-16,21 1 0,-21 0 15,0 0-15,0 0 16,22 0-16,-22-1 0,21 1 0,-21 0 16,0 0-16,0 0 0,21 0 15,-21-1-15,21 22 0,-21-21 0,0 0 16,0 0-16,0 0 15,0 42 17,0 0-32,0 0 15,0 0-15,21 1 0,-21 20 16,0 0-16,0-21 0,0 22 0,0-1 16,0 0-16,0 1 0,0-1 0,0 0 15,0 1-15,0-22 16,0 21-16,21 1 0,-21-22 0,0 0 15,0 21-15,0-21 0,0 1 0,0-1 16,0 0-16,22 0 0,-22 0 0,0 0 16,0 1-16,21-22 15,-21 21-15,-21-21 47,-1 0-47,1 0 16,0 0-16,0 0 0,0 0 0,0 0 15,-22 0-15,22 0 0,0 0 0,0 0 16,-22 0-16,22 0 16,0 0-16,0 0 0,0 0 0,0 0 15,-1 21-15,1-21 16,42 0 15,1 0-31,-1 0 0,0 0 0,0 0 16,21 0-16,-20 0 0,-1 0 0,21 0 15,-21 0-15,22 0 0,-22-21 16,21 21-16,-21 0 0,22 0 0,-22 0 16,21 0-16,-21 0 0,0-21 0,1 21 15,-1 0-15,0 0 0,0 0 16,0 0 15,-42 0 16,0 0-47,0 21 16,0-21-16</inkml:trace>
  <inkml:trace contextRef="#ctx0" brushRef="#br0" timeOffset="5381.03">5186 2159 0,'0'0'0,"-21"0"0,-1 0 15,1 0-15,0 0 0,0 0 16,0 0-16,0 0 0,-1 0 0,1 0 16,0 0-16,0 0 15,42 0 17,0 0-32,0 0 0,1 0 15,-1 21-15,21-21 16,0 0-16,1 0 0,-1 0 0,0 0 15,22 0-15,-1 0 0,1 0 0,21 0 16,-22 0-16,22 0 0,-1 0 0,1 0 16,0 0-16,21 0 0,-22 0 15,22 0-15,0 0 0,21 0 0,-21 0 16,0 0-16,21 0 0,-22 0 0,22 0 16,0 0-16,0 0 0,22 0 15,-22 0-15,21 0 0,-21 0 16,21 0-16,0 0 0,-21 0 0,21 0 0,-21 0 15,0 0-15,0 0 0,0 0 16,-21 0-16,0 0 0,0 0 16,-22-21-16,1 21 0,0 0 0,-22 0 15,1-21-15,-1 21 0,-20 0 0,-1 0 16,-21 0-16,0-21 0,0 21 0,1 0 16,-44-21-1,1 21-15,0 0 16,0 0-16,0 0 0,-22-22 0,1 22 15,0 0-15,-1 0 0,1 0 0,-21 0 16</inkml:trace>
  <inkml:trace contextRef="#ctx0" brushRef="#br0" timeOffset="6099.13">5482 2498 0,'0'0'0,"-21"0"0,0 0 16,0 0-16,-1 0 0,1 0 15,0 0-15,0 0 0,0 0 16,0 0-1,42 0 32,0 0-47,0 0 0,0 0 16,22 0-16,-22 0 0,21 0 0,0 0 16,1 0-16,20 0 0,1 0 15,-1 0-15,1 0 0,20-21 0,1-1 16,21 22-16,-21-21 0,42 21 0,-22-21 15,22 0-15,0 21 0,22-21 0,-22 21 16,0-21-16,21 21 0,0 0 16,0-22-16,0 22 0,0 0 0,1-21 15,-1 0-15,0 21 0,0 0 0,-21 0 16,21-21-16,-21 21 0,0 0 16,-21-21-16,0 21 0,-21 0 15,-1-21-15,1 21 0,-22 0 0,1 0 16,-22-22-16,1 22 0,-1-21 0,-21 21 15,0 0-15,0 0 0,1 0 16,-22-21 0,-22 21-1,1 0-15,0 0 16,0 0 0,0 0-1</inkml:trace>
  <inkml:trace contextRef="#ctx0" brushRef="#br0" timeOffset="15139.26">1460 3323 0,'0'-21'16,"0"0"-1,0 0 1,0 0 0,0-1-1,0 1-15,0 0 16,0 0-16,0 0 16,0 0-16,0-1 15,0 1-15,0 0 0,0 0 16,0 0-1,0 42 32,0 0-47,0 0 0,0 0 16,0 1-16,0 20 0,0 0 0,-21 1 16,21-1-16,0 0 0,0 1 15,0 20-15,0-21 0,0 1 16,0-1-16,0 0 0,0 1 0,0-1 15,0 0-15,0 1 0,0-22 16,0 21-16,0-21 0,0 1 0,-21-1 16,21 0-16,0 0 0,0 0 15,0-42 48,0 0-48,0 0-15,0 0 0,21 21 16,-21-22-16,0 1 0,21 0 16</inkml:trace>
  <inkml:trace contextRef="#ctx0" brushRef="#br0" timeOffset="16071.94">1841 3493 0,'0'21'63,"0"0"-63,0 0 15,0 0-15,0 0 16,0 1-16,0-1 16,22-21 15,-1 0-31,0 0 16,-21-21-1,21 21-15,-21-22 0,0 1 16,0 0-1,0 0-15,0 0 0,0 0 16,-21 21 15,0 0-31,21 21 16,0 0-16,-21-21 16,21 21-16,0 0 0,0 0 15,0 1-15,0-1 16,21-21 15,0 0-31,0 0 16,0 0-1,-21-21-15,21 21 0,-21-22 16,0 1-16,0 0 16,0 0-16,0 0 15,0 0 1,-21 21-16,0 0 15,0 0 1,21 21-16,0 0 0,0 0 16,-21-21-16,21 21 15,0 0-15,0 1 32,21-22-17,-21-22 48,0 1-32,0 0-31,0 0 16,0 0-16</inkml:trace>
  <inkml:trace contextRef="#ctx0" brushRef="#br0" timeOffset="18412.32">3069 3112 0,'0'0'0,"-21"0"31,0 0-16,21 21 17,0 0-32,0 0 15,0 0-15,0 0 0,0 1 16,0-1-16,0 0 16,0 0-16,21 0 0,0-21 15,0 0-15,-21 21 0,21-21 0,1 0 16,-1 0-16,21 0 0,-21 0 15,0-21-15,22 21 0,-22-21 0,21 0 16,-21 0-16,22 0 0,-22-1 16,0 1-16,0 21 0,0-21 0,1 0 15,-22 0-15,0 0 0,21-1 16,-21 1-16,0 0 0,0 0 0,0 0 16,0 0-16,0-1 15,-21 22-15,21-21 0,-22 21 16,1 0-1,21 21 1,0 1-16,0-1 16,0 0-16,0 0 0,0 0 0,0 22 15,0-22-15,0 21 0,0 0 16,0 1-16,0-1 0,0 0 0,0 1 16,0-1-16,21 22 0,-21-22 15,22 0-15,-22 22 0,0-22 0,0 0 16,0 1-16,21-1 0,-21 0 0,0 1 15,0-1-15,0 0 16,0-20-16,0 20 0,0-21 0,0 21 16,0-20-16,0-1 0,0 0 15,0 0-15,-21-21 0,-1 0 16,1 0-16,0 0 0,0-21 16,0 0-16,-22 21 0,22-21 0,0-1 15,-21 1-15,21 0 16,-1 0-16,-20 0 0,21 0 0,0-1 0,0 1 15,-1 21-15,22-21 16,-21 21-16,0 0 16,21 21-1,0 0-15,0 1 16,21-1-16,0 0 0,-21 0 16,22 0-16,-1-21 0,0 21 0,0 1 15,0-1-15,0-21 0,1 0 16,20 21-16,-21-21 0,0 0 0,22 0 15,-22 0-15,21 0 0,0-21 16,1 0-16,-22 21 0,21-22 0,1 1 16,-22 0-16,21 0 0,-21-21 0,22 20 15,-22 1-15,0 0 16,0 0-16,-21-21 0,21 20 0,-21 1 16,21 0-16,-21 0 0,0 0 0,0 0 15,0-1-15,0 1 0,0 0 16,0 42 15,0 0-31,0 1 16,0-1-16,0 0 0,0 0 0,0 0 15,0 22-15,0-22 0,0 0 0,0 21 16,0-21-16,0 1 0,0 20 16,0-21-16,0 0 0,0 0 15,0 1-15,0-1 0,0 0 0,0 0 16,0-42 15,0 0-15,0 0-16,0-1 0,0 1 15,0 0-15,0-21 0,0 21 0,0-22 16,0 22-16,22-21 0,-22 21 0,21-22 16,0 22-16,0 0 0,0-21 15,0 20-15,1 1 0,-1 21 16,0-21-16,0 21 0,0 0 0,0 0 0,1 0 15,-1 0 1,0 21-16,-21 0 0,0 1 0,21-1 16,0 0-16,-21 0 0,0 0 0,0 22 15,0-22-15,0 21 0,0-21 16,0 22-16,0-22 0,0 21 0,0-21 16,0 0-16,0 1 0,0-1 0,0 0 15,0 0-15,0 0 16,0-42-1,21 0 1,1 0-16,-22 0 16,0-1-16,0-20 0,21 21 0,0-21 15,0 20-15</inkml:trace>
  <inkml:trace contextRef="#ctx0" brushRef="#br0" timeOffset="18760.12">4720 3133 0,'0'0'0,"0"-21"0,0-1 15,-21 22 1,21 22 0,0-1-16,0 0 0,0 21 0,0-21 15,0 22-15,0-1 16,0 22-16,0-22 0,0 0 0,0 1 15,-21 20-15,21-21 0,0 1 0,0-1 16,-21 0-16,21 1 0,-22-1 16,22 0-16,-21 1 0,21-1 0,0-21 15,0 22-15,0-22 0,0 0 0,0 0 16,0 0-16,0 0 0,0 1 16,21-22-1,1 0-15,-22-22 16,21 1-16,0 0 0,-21 0 15,21 0-15,0 0 0,-21-1 0,0-20 16,0 21-16,21 0 0</inkml:trace>
  <inkml:trace contextRef="#ctx0" brushRef="#br0" timeOffset="18986.99">4508 3725 0,'0'0'0,"-21"0"15,42 0 17,1 0-32,-1 0 0,0 0 0,0 0 15,0 0-15,22 0 0,-22-21 0,0 21 16,0 0-16,0 0 16,0 0-16,1-21 0,-1 21 0,0 0 15</inkml:trace>
  <inkml:trace contextRef="#ctx0" brushRef="#br0" timeOffset="19627.41">4932 3810 0,'0'0'0,"21"-21"0,-21 0 16,21 21-16,-21-21 0,21-1 16,0 22-16,1 0 15,-1 0-15,0 0 0,0 0 16,0 0-16,0 0 0,-21 22 0,22-1 15,-1 0-15,0 0 0,-21 0 16,0 0-16,21 22 0,-21-22 0,0 0 16,0 21-16,0-20 0,0 20 15,0-21-15,0 0 0,0 0 16,0 1-16,0-1 0,0 0 0,-21 0 16,0-21-16,21-21 31,0 0-31,0 0 15,0-1-15,0 1 0,0-21 0,0 21 16,0 0-16,0-22 0,0 22 0,0 0 16,21-21-16,-21 20 0,21 1 15,-21-21-15,21 21 0,0 0 0,-21-1 16,22 22-16,-22-21 0,21 0 0,0 21 16,0 0-1,0 0 1,-21 21-16,0 0 15,21-21-15,-21 22 16,22-22-16</inkml:trace>
  <inkml:trace contextRef="#ctx0" brushRef="#br0" timeOffset="20136.05">5821 3704 0,'0'0'0,"0"-21"15,-21 21 1,-1 0 0,1 0-16,0 0 0,0 21 15,21 0-15,-21 1 0,0-1 16,21 0-16,-22 21 0,22-21 0,0 1 15,0 20-15,0-21 0,0 0 16,0 0-16,0 22 0,0-22 0,0 0 16,22 0-16,-1-21 0,0 21 0,0-21 15,0 0-15,0 0 16,22 0-16,-22 0 0,0 0 0,21 0 16,-20-21-16,20 0 0,-21 0 0,0 0 15,22 0-15,-22-1 0,0 1 0,0 0 16,0 0-16,0 0 0,-21 0 15,0-1-15,22 1 0,-22-21 0,0 21 16,0 0-16,0-1 0,0 1 0,0 0 16,-22 0-16,1 0 15,0 0-15,0 21 0,0 0 0,-22 0 16,22 0-16,0 0 0,-21 0 0,21 0 16,-1 21-16,1-21 0,0 21 15,0-21-15,0 21 0,0 0 16,21 0-16,0 1 0,0-1 15,21-21-15,0 21 16,0-21-16,0 21 0</inkml:trace>
  <inkml:trace contextRef="#ctx0" brushRef="#br0" timeOffset="21187.71">6731 3641 0,'0'0'0,"21"-43"16,-21 22-16,0 0 16,0 0-16,-21 21 15,21-21-15,-21 21 0,0 0 0,-1 0 16,1 0-16,0 0 0,0 21 0,-21 0 16,20 0-16,1 0 0,0 1 15,0-1-15,0 0 0,0 21 0,21-21 16,-22 22-16,22-22 0,0 0 0,0 21 15,0-20-15,0-1 0,0 21 0,0-21 16,0 0-16,0 1 0,22-22 16,-1 21-16,0-21 0,0 0 15,0 0-15,0 0 0,1 0 16,-1 0-16,0 0 0,0-21 16,0-1-16,0 22 0,1-21 0,-1 0 15,0 0-15,0-21 0,0 20 0,0 1 16,1-21-16,-1 21 0,0-22 0,-21 1 15,21 0-15,0-1 0,-21-20 16,21 21-16,-21-22 0,0 22 0,22-22 16,-22 22-16,0 0 0,0-1 0,0 1 15,0 0-15,0 20 0,0 1 16,0 0-16,0 0 0,0 0 0,-22 21 31,22 21-15,0 0-16,-21 0 0,21 22 0,0-1 15,0 0-15,0 1 0,0 20 0,0-21 16,0 22-16,0-22 0,0 22 16,0-22-16,0 0 0,0 1 0,0-1 15,0 0-15,0 1 0,0-22 0,0 21 16,0-21-16,0 1 0,21-1 0,-21 0 16,22 0-16,-1 0 0,0-21 15,0 0-15,0 0 0,0 0 0,1 0 16,-1 0-16,0 0 0,0-21 0,0 0 15,0 21-15,1-21 0,-1 0 16,0-1-16,0 1 0,0 0 16,-21 0-16,0-21 0,21 20 0,-21 1 15,22-21-15,-22 21 0,0 0 0,21-22 16,-21 22-16,0 0 16,0 0-16,0 42 15,0 0 1,-21 0-16,21 22 0,0-22 15,0 0-15,-22 0 0,22 21 16,0-20-16,0-1 0,0 0 0,0 0 16,0 0-16,0 0 0,0 1 0,0-1 15,22 0-15,-1-21 16,0 0-16,0 0 0,0 0 16,0 0-16,1 0 0,-1-21 15,0 21-15,0-21 0,0 21 0,0-22 16,-21 1-16,22 0 0,-1 0 15,0 0-15,-21 0 0,0-1 0,21 1 16,-21-21-16,21 21 0,-21 0 0,0-1 16,0 1-16,0 0 0,0 0 15,0 42 1,-21-21-16,21 21 16,-21 0-16,21 1 0,0-1 0,0 0 15,0 0-15,-21 21 0,21-20 16,0-1-16,0 0 0,0 0 15,0 0-15,0 0 0,0 1 0,0-1 16,0 0-16,0 0 16,21-21-16,0 0 0,0 0 15,0 0-15,1 0 0,-1 0 16,21 0-16,-21-21 0,22 21 0,-22-21 16</inkml:trace>
  <inkml:trace contextRef="#ctx0" brushRef="#br0" timeOffset="21483.71">8213 3471 0,'0'0'0,"-22"-21"0,1 21 0,0 0 16,0 0-16,0 0 0,0 0 16,-1 21-16,1 1 0,21-1 0,-21 0 15,21 0-15,-21 0 0,21 0 16,-21 22-16,21-22 0,0 0 0,0 0 15,0 22-15,0-22 0,0 0 0,0 0 16,0 0-16,0 0 0,0 1 0,0-1 16,0 0-16,21 0 15,0-21-15,-21 21 0,21-21 0,0 0 0,1 0 16,-1 0-16,0 0 0,0 0 16,0 0-16,0 0 0,1-21 15,-1 0-15,0 0 0,0 21 16,0-21-16,0-1 0,1-20 0,-1 21 15</inkml:trace>
  <inkml:trace contextRef="#ctx0" brushRef="#br0" timeOffset="22800.43">8742 2879 0,'0'0'0,"-21"-21"0,-1 21 0,1 0 16,0 0-16,0 0 0,0 0 15,21 21-15,-21-21 16,-1 42-16,22-21 0,-21 0 0,21 22 16,0-1-16,0 0 0,0 1 0,-21-1 15,21 22-15,0-22 0,0 21 16,0 1-16,-21-22 0,21 1 0,0 20 16,0-21-16,0 1 0,0-1 0,0 0 15,0-20-15,0 20 0,0-21 0,0 21 16,0-20-16,0-1 0,0 0 15,0 0-15,0 0 0,21-21 16,0 0-16,0 0 0,1 0 16,-1 0-16,0 0 0,0-21 0,0 0 15,22 0-15,-22 21 0,0-21 16,0-1-16,0 1 0,0-21 0,1 21 16,20 0-16,-21-1 0,0-20 0,0 21 15,1 0-15,-22 0 0,21-1 0,0 1 16,-21 0-16,0 0 0,0 42 31,0 0-15,0 0-16,0 1 0,0-1 0,0 21 15,-21-21-15,21 0 16,-21 1-16,21-1 0,0 0 0,0 0 16,0 0-16,0 0 0,0 1 0,0-1 15,21-21-15,0 0 16,0 0-16,0 0 15,0 0-15,1 0 0,-1 0 0,0 0 16,0-21-16,0-1 0,0 22 0,22-21 16,-43 0-16,21 0 0,0 21 0,0-21 15,0 0-15,1-1 0,-22 1 16,21 0-16,-21 0 0,21 0 0,-21 0 16,0-1-16,0 1 15,0 42 1,0 1-1,-21-1-15,21 0 16,-21 0-16,-1 0 0,22 0 0,0 1 16,0-1-16,0 0 0,0 0 0,0 0 15,0 0-15,0 1 0,22-1 16,-1-21 0,0 0-16,0 0 0,0 0 15,-21-21-15,21 21 16,-21-22-16,22 1 0,-22 0 15,0 0-15,0 0 0,0 0 16,0-1-16,0 1 0,0 0 16,0 0-16,0 0 0,-22 0 0,22-1 15,0 1-15,-21 0 0,21 0 0,-21 21 16,0-21-16,21 0 31,21 21-15,0-22-16,0 1 0,1 21 0,20 0 15,-21-21-15,21 21 0,1 0 16,-22 0-16,21 0 0,1 0 0,-1 0 16,-21 0-16,21 0 0,-20 0 0,-1 21 15,0 0-15,0-21 0,0 22 0,-21-1 16,0 0-16,0 0 16,0 0-16,0 22 0,0-22 0,0 0 15,0 0-15,0 0 0,0 0 0,0 1 16,0-1-16,-21 0 0,21 0 0,0 0 15,0 0-15,0 1 0,-21-22 16,21 21-16,-21-21 0,21-21 47,0-1-47,0 1 0,0 0 0,0 0 16,21 0-16,-21 0 0,21-22 15,0 22-15,0-21 0,1-1 0,20 1 16,-21 0-16,21 21 0,1-22 15,-1 1-15,0 21 0,-20 0 0,20-1 16,0 1-16,1 21 0,-22 0 16,21 0-16,0 0 0,-20 0 0,-1 21 15,0 1-15,0 20 0,0-21 0,-21 21 16,21-20-16,-21 20 0,0-21 0,0 21 16,0 1-16,0-22 0,0 21 0,0-21 15,0 1-15,0-1 0,-21 0 16,21 0-16,-21 0 0,0 0 15,0-21 1,0 0 0,21-21-1,0 0-15,-22 0 16,22 0-16</inkml:trace>
  <inkml:trace contextRef="#ctx0" brushRef="#br0" timeOffset="23011.31">9906 3027 0,'-21'0'0,"42"0"0,-63 0 0,20 0 16</inkml:trace>
  <inkml:trace contextRef="#ctx0" brushRef="#br0" timeOffset="23209.2">8572 3302 0,'0'0'0,"-42"21"15,0 0-15,21-21 0,-1 0 0,22 22 16,22-22 0,20 0-16,-21 0 0,21 0 15,1 0-15,-1 0 0,22-22 0,-22 22 16,21 0-16,-20 0 0,-1-21 0,0 21 16,1 0-16,-22 0 0,0-21 0,0 21 15,0 0-15</inkml:trace>
  <inkml:trace contextRef="#ctx0" brushRef="#br0" timeOffset="23848.1">11705 2858 0,'0'21'0,"0"-42"0,0-1 0,0 1 16,0 0-16,0 0 16,0 0-16,-21 21 15,0 0 1,21 42-16,0-21 0,0 22 16,0-22-16,-21 21 0,21 0 0,0 22 15,0-22-15,-22 22 0,22-1 0,0 1 16,0-1-16,0 1 0,0-1 0,-21 1 15,21-22-15,-21 22 0,21-22 16,0 0-16,0 1 0,-21-1 16,21-21-16,-21 0 0,21 22 0,0-22 15,0 0-15,21-42 47,0 0-47,0-1 0,0 1 0,1-21 16,-1 21-16</inkml:trace>
  <inkml:trace contextRef="#ctx0" brushRef="#br0" timeOffset="24211.01">11980 3366 0,'0'0'0,"0"-22"15,0-20-15,0 63 32,0 0-32,0 1 0,-21-1 15,0 21-15,21-21 0,-21 22 0,0-1 16,21-21-16,0 21 0,-22-20 0,22 20 15,0-21-15,0 21 0,0-20 0,0-1 16,0 0-16,0 0 0,0 0 16,22 0-16,-1-21 0,0 0 15,0 0-15,21 0 0,-20 0 0,-1 0 16,0 0-16,21 0 0,-21-21 0,1 0 16,-1 0-16,21 0 0,-21 21 15,-21-21-15,21-22 0,-21 22 16,22 0-16,-22 0 0,0-22 0,0 22 15,0-21-15,0 21 0,-22-22 0,1 22 16,21 0-16,-21 0 0,0 0 0,0 0 16,0 21-16,-1-22 15,1 22-15,0 0 16,0 0-16,0 0 16</inkml:trace>
  <inkml:trace contextRef="#ctx0" brushRef="#br0" timeOffset="24459.86">11451 3281 0,'0'0'0,"0"-21"16,21 21-1,0-21-15,22 21 0,-22-22 0,21 22 16,1-21-16,-1 21 0,21-21 0,-20 21 15,20-21-15,-20 21 0,20 0 0,-21-21 16,1 21-16,-1 0 0,0-21 16,-20 21-16,20 0 0,-21 0 0,0 0 15,0 0-15,1 0 47</inkml:trace>
  <inkml:trace contextRef="#ctx0" brushRef="#br0" timeOffset="25191.44">13610 3260 0,'0'0'15,"21"0"-15,-21-21 0,21 21 16,-21-22-16,22 22 0,-22-21 16,0 0-16,21 21 0,0-21 0,0 0 15,0 0-15,0 21 0,-21-22 16,22 1-16,-1 0 0,0 0 0,0 0 16,-21 0-16,0-1 0,0 1 15,0 0-15,0 0 0,-21 0 16,0 21-16,-22 0 0,22 0 15,0 0-15,-21 0 0,-1 0 0,22 0 16,-21 0-16,21 0 0,-22 0 0,1 0 16,21 21-16,0 0 0,-22 0 15,22 0-15,0 1 0,21-1 16,0 0-16,-21 21 0,21 1 0,0-1 0,0 0 16,21 1-16,0-1 0,0 0 15,1 1-15,20-1 0,-21 0 16,21 1-16,1-1 0,-1 0 0,0-21 15,-20 22-15,20-22 0,0 21 0,-21-21 16,22 1-16,-22-1 0,-21 0 0,0 0 16,0 0-16,0 0 0,-21 1 15,-22-1-15,22-21 0,-21 21 0,-22 0 16,22-21-16,0 0 0,-22 21 0,1-21 16,-1 0-16,22 0 0,-22 0 15,1 0-15,21 0 0,-1-21 16,-20 0-16,42 21 0,-22-21 0,22 0 15,-21-1-15,21 1 0,21 0 16,0 0-16,0 0 0,0 0 0,0-1 16,0 1-16,21 0 0,0 0 15,0 0-15,21 0 0,-20-1 0,20 22 16,0-21-16,1 0 0,20 0 0,-21 21 16,1-21-16</inkml:trace>
  <inkml:trace contextRef="#ctx0" brushRef="#br0" timeOffset="25584.22">13970 3683 0,'0'0'0,"21"21"0,0-21 16,0 0 0,1 0-16,-1 0 0,0 0 15,0 0-15,21-21 0,-20 0 16,-1 21-16,0-21 0,0 0 0,0-1 15,0 22-15,1-21 0,-1 0 0,-21 0 16,0 0-16,0 0 0,0-1 16,0 1-16,0 0 0,0 0 0,-21 0 15,-1 21-15,1 0 0,0-21 16,0 21-16,0 0 0,0 0 0,-22 21 16,22 0-16,0 0 0,0 0 15,0 22-15,-1-22 0,1 21 0,0-21 16,0 22-16,21-1 0,0 0 0,-21-21 15,21 22-15,0-22 0,0 0 0,0 21 16,0-20-16,0-1 0,21 0 16,0 0-16,0-21 0,0 0 15,1 0-15,-1 0 0,21 0 0,-21 0 16,0-21-16,22 21 0,-22-21 0,21 0 16,-21-1-16,22 1 0,-22 0 0,21-21 15</inkml:trace>
  <inkml:trace contextRef="#ctx0" brushRef="#br0" timeOffset="25896.7">14901 2561 0,'0'0'0,"-21"0"16,21 43-16,-21-22 0,21 21 15,0 0-15,0 1 0,-21 20 16,21-20-16,-21 20 0,21 1 16,0-1-16,0 22 0,-22-1 0,22-20 15,-21 21-15,0-22 0,21 1 0,0-1 16,0 1-16,-21-22 0,21 21 16,-21-20-16,21-1 0,0-21 0,0 22 15,-21-22-15,21 0 0,0 0 0,0 0 16,21-42 15,0 0-31,-21 0 16,21 0-16</inkml:trace>
  <inkml:trace contextRef="#ctx0" brushRef="#br0" timeOffset="26279.57">14965 3704 0,'0'0'0,"21"0"16,0 0-16,0 0 0,0 0 15,1 0-15,20 0 0,-21-21 0,21 21 16,-20-21-16,20 21 0,-21-21 0,0 0 16,22 21-16,-22-22 15,-21 1-15,21 0 0,-21 0 0,0 0 16,0 0-16,0-1 0,0 1 15,-21 21-15,0 0 16,-1 0-16,1 0 0,-21 0 16,21 21-16,0 1 0,-1-1 0,1 0 15,0 21-15,0-21 0,0 1 0,0 20 16,21-21-16,-22 21 0,22-20 0,0-1 16,0 21-16,0-21 0,0 0 15,0 1-15,0-1 0,22 0 16,-1 0-16,0-21 0,0 0 0,0 0 15,22 0-15,-22 0 0,21 0 16,0 0-16,-20-21 0,20 0 16,0 21-16,-21-21 0,22-1 0,-1 1 15</inkml:trace>
  <inkml:trace contextRef="#ctx0" brushRef="#br0" timeOffset="26780.29">15684 3556 0,'0'0'0,"0"-21"0,0 0 0,0 0 0,0-1 16,0 1-16,0 42 15,0 1 1,-21-1-16,21 0 16,0 21-16,0-21 0,-21 1 0,21-1 15,-21 21-15,21-21 0,-21 0 16,21 1-16,0-1 0,0 21 0,-21-21 16,21 0-16,-22 1 15,22-1-15,0 0 0,0 0 16,0-42 15,0 0-15,0 0-16,0-1 0,0 1 15,0 0-15,0 0 0,22 0 0,-1-22 16,0 22-16,0-21 0,-21 0 0,42 20 16,-20-20-16,-1 21 0,0 0 0,21-22 15,-21 22-15,22 21 16,-22 0-16,21 0 0,-21 0 0,1 0 15,20 21-15,-21-21 0,0 43 0,0-22 16,1 0-16,-22 21 0,0-20 0,21 20 16,-21-21-16,0 0 0,0 22 15,0-22-15,0 0 0,0 0 0,0 21 16,-21-20-16,21-1 0,-22-21 0,22 21 16,0 0-16,-21-21 0,21 21 0,-21-21 15,21 21-15,0-42 31,0 0-31,21 0 16,0 0-16,1 0 16,-1-1-16,0 1 0,0 0 0,21 0 15</inkml:trace>
  <inkml:trace contextRef="#ctx0" brushRef="#br0" timeOffset="27024.14">16573 3471 0,'0'0'15,"0"22"1,0-1 0,0 0-16,-21 0 0,0 0 0,21 0 15,0 1-15,-21 20 0,0-21 0,0 0 16,21 0-16,0 22 0,-22-22 16,22 0-16,-21 0 0,21 0 15,0 1-15,0-1 0,0 0 16,-21-21-16,21 21 0,21-42 31,-21 0-15,21 21-16</inkml:trace>
  <inkml:trace contextRef="#ctx0" brushRef="#br0" timeOffset="27364.14">16658 3196 0,'0'0'0,"-42"-42"16,21 42-16,-1 0 0,1 0 16,0 0-16,0 0 0,42 0 47,0 0-47,0 0 15,1 0-15,-1 0 0,0 0 0,-21-21 16,21 21-16,-21-21 0,0-1 15,0 1-15,0 0 16,0 0 0,-21 21-16,21-21 0,-21 21 15,0 0-15,-1 0 0,1 0 16,21 21-16,-21 0 16,0 0-16,21 22 0,0-22 15,0 0-15,0 0 0,0 0 0,0 22 16,0-22-16,0 0 0,0 0 15,21 0-15</inkml:trace>
  <inkml:trace contextRef="#ctx0" brushRef="#br0" timeOffset="27844.24">16954 3598 0,'22'-63'16,"-22"42"-16,0 0 0,0-1 15,0 1 1,0 42 0,0 1-16,0-1 0,0 0 15,0 0-15,0 0 0,0 0 0,0 22 16,0-22-16,0 0 15,0 0-15,0 0 0,0 1 0,0-1 16,0 0-16,0 0 0,21-21 0,-21 21 16,21-21-16,0 0 0,0 0 15,0 0-15,1 0 0,-1 0 16,0 0-16,0 0 0,0-21 16,0 21-16,1-21 0,-1 21 0,-21-21 15,21 0-15,0-1 0,-21 1 0,21 0 16,-21 0-16,21 0 0,-21 0 0,0-22 15,22 22-15,-22 0 0,21 21 16,-21-21-16,0 0 0,21 21 16,-21 21 31,0 0-47,21-21 15,-21 21-15,21-21 0</inkml:trace>
  <inkml:trace contextRef="#ctx0" brushRef="#br0" timeOffset="28643.14">17695 3535 0,'0'0'16,"0"-21"-16,-21 21 47,21 21-47,-21 0 15,21 0-15,0 0 16,0 1-16,0-1 0,-21 0 0,21 0 16,0 0-16,0 0 0,0 1 0,-21-1 15,21 0-15,0 0 0,-22 0 0,22 0 16,0 1-16,0-1 16,0-42 30,0-1-46,0 1 16,0 0-16,0 0 16,22 0-16,-1-22 0,-21 22 15,21 0-15,0 0 0,-21 0 0,21-22 16,0 22-16,22 0 0,-22-21 0,0 21 16,21 21-16,-20-22 0,-1 1 15,21 21-15,-21 0 0,0 0 0,1 0 16,20 0-16,-21 0 0,0 21 0,-21 1 15,21-1-15,1 0 0,-22 0 16,0 0-16,0 0 0,0 1 16,0-1-16,0 0 0,0 0 0,0 0 15,0 0-15,0 1 0,0-1 0,0 0 16,0 0-16,0 0 16,-22-21-1,1 0 1,21-21 15,0 0-31,0 0 0,0 0 16,0-1-16,21-20 15,1 21-15,-1 0 0,0 0 16,0-22-16,0 22 0,22-21 0,-1 21 16,-21-1-16,21 1 0,1 0 0,-22 0 15,21 21-15,1 0 0,-22 0 16,21 0-16,-21 0 0,0 21 0,-21 0 15,0 0-15,22 1 0,-22-1 0,0 0 16,0 21-16,0-21 0,0 1 16,-22-1-16,22 21 0,-21-21 0,21 0 15,-21 1-15,0-1 0,21 0 16,-21 0-16,0-21 0,21 21 0,-22-21 16,22 21-16,-21-21 31</inkml:trace>
  <inkml:trace contextRef="#ctx0" brushRef="#br0" timeOffset="50411.39">1418 5249 0,'-21'22'32,"0"-1"-17,0-21-15,21 21 16,-22-21-1,1 21-15,0-21 16,0 0 0,0 0-16,0-21 31,21 0-31,0 0 16,0-1-16,0 1 15,0 0-15,21 0 0,0 0 16,0 0-16,0-1 15,0 22-15,1-21 0,-1 21 16,0 0-16,0 0 16,0 0-16,0 0 0,1 0 15,-22 21-15,21-21 0,0 22 16,-21-1-16,21 0 0,0 0 16,0 0-16,-21 0 0,22 22 0,-22-22 15,21 0-15,-21 21 0,0-20 16,0 20-16,0 0 0,21-21 0,-21 22 15,0-1-15,0-21 0,0 22 16,0-1-16,0 0 0,0-21 0,-21 22 16,21-1-16,-21-21 0,-1 22 15,1-22-15,0 0 0,0 0 0,0 0 16,0 0-16,-1 1 0,-20-1 16,21 0-16,-21-21 0,20 0 0,-20 21 15,21-21-15,0 0 0,-22 0 16,22 0-16,0-21 0,0 0 15,0 21-15,0-21 0,21-22 16,0 22-16,-22 0 0,1 0 0,21-22 16,0 22-16,0 0 0,0 0 15,-21-21-15,21 20 0,0 1 0,0 0 16,0 0-16,0 0 16,21 21-1,0 0-15,1 0 16,-1 21-16,0 0 0,0-21 0,-21 21 15,21 0-15,0 1 0,1 20 16,-1-21-16,0 0 0,-21 0 0,21 1 16,-21-1-16,21 0 0,-21 21 15,0-21-15,21 1 0,1-22 16,-22 21-16,21 0 0,-21 0 0,0 0 16,21 0-16,0-21 15,-21 22-15,0-1 31,21-21-31,-21-21 32,21-1-32,1 1 15</inkml:trace>
  <inkml:trace contextRef="#ctx0" brushRef="#br0" timeOffset="50959.52">1947 5779 0,'-21'0'0,"21"21"16,0 0-1,0 0 1,21-21 31,0 0-47,1 0 16,-22-21-16,0 0 15,0 0 1,0-1-1,-22 22 1,1 0-16,21 22 31,-21-1-31,21 0 16,0 0 0,21-21 15,-21-21 63,21 21-94,-21-21 0,0 0 15,22 21-15</inkml:trace>
  <inkml:trace contextRef="#ctx0" brushRef="#br0" timeOffset="56080.05">2963 5080 0,'0'21'63,"0"0"-48,0 1-15,0-1 16,0 0-16,0 0 0,0 0 0,0 0 16,21 1-16,1-1 15,-22 0 1,21-21-16,0 0 0,0 0 15,0 21-15,0-21 0,1 0 16,-1 0-16,0 0 0,0 0 0,0-21 16,0 21-16,22-21 0,-22 0 0,0 21 15,21-22-15,1 1 0,-22 0 16,21-21-16,-21 21 0,1-1 0,-1 1 16,0-21-16,0 21 0,0 0 15,-21-1-15,21 1 0,-21 0 0,0 0 16,0 0-16,0 0 0,-21 21 31,0 0-15,0 21-16,21 0 15,0 0-15,-21 0 0,21 0 16,0 22-16,0-22 0,0 21 0,0 1 16,0-1-16,0 0 0,0-21 15,0 22-15,0-1 0,0 0 0,0 1 16,0-1-16,0-21 0,0 22 0,0-1 15,0-21-15,0 21 0,21 1 16,-21-22-16,0 21 0,0-21 0,0 1 16,0-1-16,0 0 0,0 0 15,0 0-15,0 0 0,0 1 16,-21-1 78,0 0-94,21 0 0,-22-21 15,22 21-15,-21-21 0,21 21 16,-21 1-16,0-1 16,0 0-16,0-21 15,-1 21-15,1-21 0,0 0 0,0 21 16,0-21-16,0 0 0,-1 0 15,1 0-15,0 0 0,0 0 16,0-21-16,0 21 0,-1-21 16,1 0-16,0 0 0,21-1 0,-21 1 15,0 0-15,0 0 0,-1 0 16,1 0-16,21-1 0,-21 22 0,0-21 16,21 42 15,0 1-31,0-1 15,21 0-15,0 0 0,-21 0 16,21 0-16,1 1 0,-1-1 16,0 0-16,0 0 0,0-21 15,0 21-15,1 0 0,-1-21 0,21 0 16,-21 22-16,22-22 0,-22 0 0,21 0 16,-21 0-16,22 0 0,-1 0 15,-21-22-15,21 1 0,-20 21 0,20-21 16,0 0-16,-21 0 0,22 0 0,-22-1 15,21 1-15,-21 0 0,1 0 16,-1-21-16,0 20 0,-21-20 0,0 21 16,21 0-16,-21-22 0,0 22 0,0 0 15,0 0-15,0 0 16,0 0-16,0 42 31,0 0-31,0 0 16,0 0-16,0 0 0,0 1 0,0 20 15,0-21-15,0 0 0,0 0 16,0 22-16,0-22 0,0 0 0,0 0 16,0 0-16,0 1 0,0-1 0,0 0 15,0 0-15,0 0 16,-21-21-16,21 21 16,0-42 15,0 0-31,0 0 0,0 0 15,0 0-15,0-1 0,0 1 0,0-21 16,0 21-16,21-22 0,0 22 16,-21-21-16,21 21 0,1 0 0,-1-22 15,-21 22-15,21 0 0,0 21 0,0-21 16,0 21-16,1 0 0,-1 0 16,0 0-16,0 0 0,0 0 0,-21 21 15,21 0-15,1 0 0,-22 0 0,0 1 16,0-1-16,21 0 15,-21 21-15,0-21 0,0 1 0,0-1 0,0 0 16,0 21-16,0-21 0,0 1 16,0-1-16,0 0 15,21-21-15,-21 21 0,21-21 16,0 0-16,0 0 0,1 0 16,-1 0-16,0-21 0,0 21 15,0-21-15,0 0 0,22-1 0,-22 1 16,21 0-16,-21-21 0,22 21 0,-22-1 15,0-20-15,21 0 0,-20 21 0,-1-22 16,0 1-16,0 0 0,-21 20 16,0 1-16,0 0 0,0 0 0,0 0 15,-21 21 1,0 0 0,0 21-16,-1 0 0,1 0 15,0 22-15,0-22 0,21 0 0,0 21 16,0-21-16,0 1 0,0-1 15,0 21-15,0-21 0,0 0 0,21 1 16,0-22-16,0 21 0,1 0 0,-1-21 16,21 21-16,-21-21 0,0 0 15,1 21-15,-1-21 0,0 21 0,0-21 16,-42 0 15,0 0-31,0 0 0,-1 0 16,1 0-16,-21 0 0,21 0 0,0 0 15,-22 0-15,22 0 0,0 0 0,-21 0 16,20 0-16,1 0 0,0 0 16,21 22-16,0-1 15,0 0-15,21-21 16,-21 21-16,21-21 16,1 0-16,-1 0 0,21 21 0,-21-21 15,0 0-15,22 0 0,-22 0 0,0 0 16,21 0-16,-20 0 0,20 0 15,-21-21-15,21 21 0,-20-21 0,20 0 16,-21 0-16,21 21 0,-20-22 16,-1 1-16,21 0 0,-21 0 0,0-21 15,1 20-15,-1-20 0,-21 21 16,21-21-16,0-1 0,-21 1 0,21 0 16,-21-1-16,0 1 0,0 0 0,0-1 15,0 1-15,0 0 0,0 20 16,0-20-16,0 21 0,0 0 0,0 0 15,0-1-15,-21 22 0,0 0 32,21 22-32,0-1 0,-21 0 0,21 21 15,0-21-15,0 22 0,0-1 0,0 0 16,0 1-16,0-1 16,0 0-16,0 22 0,0-22 0,-21 1 15,21-22-15,0 21 0,0 0 0,0-20 16,0 20-16,0-21 0,0 0 0,0 0 15,0 1-15,0-1 16,21-21-16,0 0 0,0 0 16,0 0-1,-21-21-15,21-1 0,1 1 16,-1 0-16,-21 0 0,0 0 16,0-22-16,0 22 0,0 0 15,0-21-15</inkml:trace>
  <inkml:trace contextRef="#ctx0" brushRef="#br0" timeOffset="56303.93">5101 5652 0,'0'0'0,"-21"21"0,-21-21 15,63 0 17,0 0-32,21 0 0,-21-21 0,1 21 15,20-22-15,0 22 0,-21-21 0,22 0 16,-1 21-16,-21-21 15,22 21-15,-22 0 0,21-21 0,-21 21 0,0 0 16,1 0-16</inkml:trace>
  <inkml:trace contextRef="#ctx0" brushRef="#br0" timeOffset="59347.81">6054 5779 0,'0'-22'16,"0"1"0,0 0-16,0 0 15,0 0-15,0 0 16,0-1-16,0 1 0,0 0 0,-22 0 16,1 0-16,21 0 0,-21 21 15,0-22-15,0 22 16,0 0-16,-1 0 0,1 0 0,0 0 15,0 22-15,0-22 0,0 21 0,-1 21 16,1-21-16,-21 22 0,42-1 16,-21-21-16,0 21 0,-1 1 15,22-1-15,0 0 0,0 1 0,0-22 16,0 0-16,0 21 0,0-20 16,22-1-16,-1-21 0,0 0 15,0 0-15,0 0 0,0 0 0,1 0 16,-1 0-16,0 0 0,0-21 0,0-1 15,0 1-15,1 0 0,-1 0 16,0 0-16,-21-22 0,21 22 0,-21 0 16,21-21-16,-21 21 0,0-22 0,0 1 15,0 21-15,0-22 0,0 22 16,0-21-16,0 21 0,0 0 16,0-1-16,0 44 15,0-1 1,0 0-16,0 0 0,0 0 0,0 22 15,0-1-15,0-21 0,0 21 0,0 1 16,0-22-16,0 21 0,0 1 0,0-22 16,0 0-16,0 0 0,21 0 15,1 0-15,-22 1 0,21-1 0,0-21 16,0 0-16,0 0 0,0 0 16,1 0-16,-1-21 0,0-1 15,0 1-15,0 0 16,0 0-16,1-21 0,-1 20 0,0-20 15,-21 0-15,21-1 0,0 1 16,-21 0-16,0-22 0,21 22 0,-21 0 16,0-1-16,0 1 0,0 0 0,0-1 15,0 1-15,0 0 0,0 20 16,0 1-16,0 0 0,0 0 0,-21 21 16,21 21-16,0 0 15,0 0-15,0 22 0,0-1 16,-21-21-16,21 22 0,0-1 0,0 21 15,-21-20-15,21-1 0,0 22 16,0-22-16,0 0 0,0 1 16,0-1-16,0-21 0,0 21 0,21-20 15,0-1-15,0 0 0,-21 0 0,22 0 16,-1-21-16,0 0 0,0 0 16,0 0-16,0 0 0,22 0 0,-22 0 15,0-21-15,0 0 0,22 0 0,-22 0 16,0-1-16,21 1 0,-21-21 0,1 0 15,-1-1-15,0 1 0,0 0 16,-21-1-16,21 1 0,-21 0 0,21-1 16,-21 1-16,22 0 0,-22-22 15,0 43-15,0-21 0,0-1 0,0 22 16,0 0-16,0 0 0,0 0 0,-22 21 31,1 0-31,21 21 16,0 0-16,0 21 0,0-21 0,0 22 15,0-1-15,0 0 0,-21 1 0,21-1 16,0 0-16,0 1 0,0-1 0,-21 22 16,21-22-16,0 0 0,0 1 15,0-1-15,0 0 0,0-21 0,0 22 16,0-22-16,0 0 0,0 0 0,21 0 16,0-21-16,0 22 0,1-22 15,-1 0-15,0 0 0,21 0 16,-21 0-16,1 0 0,20-22 0,-21 1 15,21 21-15,-20-21 0,-1 0 0,21 0 16,-21 0-16,0-1 0,1-20 16,-1 21-16,0 0 0,0-22 0,-21 22 15,0-21-15,21 21 0,-21 0 0,0-22 16,0 22-16,0 0 0,0 0 0,0 0 16,-21 21-1,0 0-15,0 0 0,0 0 16,-1 21-16,22 0 0,-21 0 0,0 0 15,0 0-15,0 22 0,21-22 16,0 0-16,-21 21 0,21-20 16,-22-1-16,22 21 0,0-21 0,0 0 15,0 1-15,0-1 0,0 0 16,22-21-16,-1 0 0,0 0 16,0 0-16,0 0 15,0 0-15,1-21 16,-1 0-16,-21-1 0,21 1 15,0 0-15,-21 0 0,21-21 0,-21 20 16,0 1-16,0 0 0,0-21 16,0 21-16,0-1 0,0 1 0,0 0 15,0 0-15,0 42 32,0 0-32,0 0 15,0 1-15,0-1 0,0 21 0,-21-21 16,21 0-16,0 1 0,0 20 0,0-21 15,0 0-15,0 0 0,0 1 16,0-1-16,21 0 0,-21 0 0,21-21 16,1 21-16,-1-21 0,0 0 0,0 0 15,0 0-15,22 0 0,-22 0 0,0 0 16,0-21-16,21 21 0,-20-21 16,-1 0-16,0 0 0,0-1 0,0 1 15,0 0-15,1-21 0,-1 21 16,0-22-16,-21 1 0,21-22 0,0 22 15,-21 0-15,0-22 0,21 22 16,-21-22-16,22 22 0,-22-21 0,0 20 16,0-20-16,0 20 0,0 1 0,0 21 15,0-21-15,0 20 0,0 1 16,-22 21 0,22 21-16,-21 22 0,21-22 15,-21 21-15,21 1 0,0-1 0,0 0 16,0 1-16,0 20 0,0-21 15,-21 1-15,21 20 0,0-20 0,0-1 16,0 21-16,0-20 0,0-1 16,0 0-16,0-20 0,0 20 0,21-21 15,-21 0-15,21 0 0,0 1 16,-21-1-16,22-21 0,-1 0 0,0 0 16,0 0-16,0 0 0,0 0 0,22 0 15,-22 0-15,0 0 0,0-21 0,0-1 16,1 1-16,-1 0 0,0 0 15,-21 0-15,21 0 0,0-22 0,0 22 16,-21-21-16,0 21 0,0-22 0,22 22 16,-22 0-16,0-21 0,21 42 15,-21-22-15,0 1 0,0 42 32,0 1-32,0-1 0,0 0 15,0 0-15,0 21 0,0-20 0,0-1 16,0 0-16,0 21 0,0-21 15,0 1-15,0-1 0,0 0 0,0 0 16,0 0-16,21 0 0,0-21 16,0 0-16,0 0 0,1 0 15,-1 0-15,0 0 0,0 0 16,0-21-16,0 21 0,1-21 16,-22 0-16,21 0 0,0 0 15,0-1-15,-21 1 0,21 0 0,0 0 16,-21-21-16,22 20 0,-22 1 0,0 0 0,0 0 15,0 0 1,0 42 0,0 0-1,-22 0-15,22 0 0,0 1 0,0-1 16,-21 0-16,21 0 0,0 0 0,0 22 16,0-22-16,0 0 15,0 0-15,0 0 0,0 0 16,21-21-16,1 0 0,-1 0 15,0 0-15,0 0 0,0 0 16,0-21 0,1 0-16,-22 0 0,0 0 15,0 0-15,0-1 0,0 1 16,0 0-16,0 0 0,0 0 0,0 0 16,-22-1-16,1 1 0,0 0 0,21 0 15,-21 0-15,0 0 16,21-1-1,0 1 1,21 21-16,0 0 0,0 0 16,22 0-16,-22 0 0,0 0 15,0 0-15,21 0 0,-20 0 0,-1 0 16,0 0-16,21 21 0,-21 1 16,1-22-16,-1 21 0,-21 0 0,21 0 15,-21 0-15,21 0 0,-21 1 0,0 20 16,21-21-16,-21 0 0,0 0 15,0 1-15,0-1 0,0 0 0,0 0 16,0 0-16,0 0 0,0 1 16,-21-22-16,21 21 15,-21-21-15,0 0 16,21-21 0,0-1-1,0 1-15,0 0 0,0 0 0,0 0 16,0 0-16,0-22 0,21 1 0,0 21 15,0-22-15,0 1 0,1 0 16,-1 21-16,0-22 0,0 22 0,43-21 16,-43 21-16,0 21 0,0 0 15,21 0-15,-20 0 0,-1 0 0,0 0 16,0 21-16,0 0 0,0 0 0,-21 0 16,0 0-16,0 22 0,0-22 15,0 0-15,0 21 0,0-20 0,0-1 16,0 21-16,0-21 0,0 0 0,-21 1 15,0-1-15,21 0 0,0 0 0,0 0 16,-21 0-16,0-21 47,21-21-31,0 0-16,0 0 15,-21 21-15,21-21 0,-22 0 0,1-22 16,21 22-16</inkml:trace>
  <inkml:trace contextRef="#ctx0" brushRef="#br0" timeOffset="59551.68">9165 5038 0,'0'0'0,"-21"0"0,21-21 15,-21 21-15,0 0 16,-1 0-16,1 21 78</inkml:trace>
  <inkml:trace contextRef="#ctx0" brushRef="#br0" timeOffset="59792.56">7874 5398 0,'0'0'0,"-21"0"0,0 0 0,42 0 32,21 0-32,-21 0 15,22 0-15,-22 0 0,21-22 16,0 22-16,1 0 0,-1 0 0,0-21 15,-20 21-15,20 0 0,-21 0 16,0 0-16,0-21 0,1 21 0,-1 0 16,0-21-1,0 21-15</inkml:trace>
  <inkml:trace contextRef="#ctx0" brushRef="#br0" timeOffset="60839.93">10880 5144 0,'21'0'16,"0"-22"-16,-21 1 15,21 0-15,0 0 16,-21 0-16,0 0 16,0-1-16,0 1 15,0 0-15,-21 0 0,0 21 16,0 0-16,0 0 0,-1 0 0,1 0 15,-21 0-15,21 0 0,0 0 0,-22 21 16,22 0-16,-21 0 0,-1 1 16,22-1-16,-21 21 0,21-21 15,-22 22-15,22-1 0,0-21 0,0 21 16,0-20-16,21 20 0,0-21 0,0 0 16,0 0-16,0 1 0,0-1 0,0 0 15,21-21-15,0 21 0,0-21 16,0 21-16,22-21 0,-22 0 0,0 0 15,21 0-15,-20 0 0,-1 0 0,21 0 16,-21 0-16,0 0 0,1 0 0,-1-21 16,0 21-16,0-21 0,-21 0 15,-21 21 17,0 0-32,0 0 0,-22 0 15,22 0-15,0 0 0,0 21 0,0 0 16,-1-21-16,-20 21 0,21 0 15,0 1-15,0-1 0,-1 0 0,1 0 16,21 0-16,-21 0 0,21 1 0,0-1 16,-21 0-16,21 0 0,0 0 15,0 0-15,21-21 0,0 22 16,0-22-16,1 0 16,-1 0-16,0 0 0,0 0 0,0 0 0,22-22 15,-22 1-15,0 21 0,0-21 0,21 21 16,-20-21-16,-1 0 0,0 0 15,0 21-15,-21-22 0,21 1 0,-21 0 16,0 0 0,0 42-1,-21 0 1,0 0-16,21 1 0,-21-1 16,0 21-16,-1-21 0,22 22 0,-21-22 15,0 21-15,0 0 0,21 1 16,-21-1-16,0 0 0,21 1 0,-22-1 15,1 0-15,0 1 0,0-22 0,21 21 16,0 1-16,-21-22 0,0 0 0,21 21 16,0-21-16,0 1 15,0-1-15,0-42 32,0-1-32,0 1 15,0-21-15,21 21 0,0 0 0</inkml:trace>
  <inkml:trace contextRef="#ctx0" brushRef="#br0" timeOffset="61796.4">12086 4932 0,'0'-21'0,"0"0"15,0-1-15,0 1 16,0 0-16,0 0 0,0 0 16,0 0-16,0-1 15,0 1-15,-21 21 16,21-21-16,-21 21 15,0 0-15,21 21 0,0 0 16,0 1-16,0 20 0,0 0 16,0 22-16,0-22 0,0 22 0,-22-1 15,22 1-15,0-22 0,0 21 0,-21 1 16,21-22-16,0 22 0,0-22 0,0 22 16,0-22-16,-21 0 0,21-21 0,0 22 15,0-22-15,0 21 0,0-21 16,0 1-16,0-1 0,0-42 47,0-1-47,0 1 15,0 0-15,0-21 0,0 21 0,21-1 16</inkml:trace>
  <inkml:trace contextRef="#ctx0" brushRef="#br0" timeOffset="62131.48">11769 4890 0,'0'0'0,"-22"-43"0,1 22 0,21 0 0,-21-21 16,21 20-16,0 1 0,0 0 0,0-21 15,21 42-15,0-21 0,22-1 0,-22 1 16,21 0-16,1 21 16,20 0-16,-21 0 0,22 0 0,-22 0 15,22 0-15,-1 21 0,-20 0 0,-1 1 16,0-1-16,1 21 0,-22 0 15,0 1-15,0-1 0,-21 0 0,0 22 16,0-22-16,-21 1 0,0-1 0,0 0 16,-22 1-16,1-22 0,21 21 0,-22-21 15,1 22-15,0-22 0,-1 0 0,22-21 16,-21 21-16,21 0 0,0-21 16,-1 0-16,44 0 31,20 0-31,-21 0 0,0-21 15,22 21-15,-22-21 0,21 21 16,0 0-16,-20-21 0</inkml:trace>
  <inkml:trace contextRef="#ctx0" brushRef="#br0" timeOffset="62560.23">12552 5292 0,'0'-21'31,"0"-1"-31,0 1 16,0 0-16,21 21 0,0 0 16,0-21-16,0 21 0,1 0 0,20 0 15,-21 0-15,0 0 0,22 0 16,-22 21-16,21 0 0,-21 0 0,0 1 16,1-1-16,-1 0 0,0 0 0,-21 21 15,0-20-15,0-1 0,0 0 0,0 21 16,0-21-16,-21 1 0,0-1 15,-1 0-15,1 0 0,0 0 0,0 0 16,0-21-16,0 0 0,-1 22 0,1-22 16,21-22-1,0 1-15,0 0 16,0 0-16,0 0 0,0-22 16,21 22-16,1-21 0,-1 21 0,0-22 15,0 1-15,0 0 0,22 21 0,-22-22 16,0 22-16,0-21 0,0 21 0,0-1 15,1 22-15,-1-21 0,0 21 16,0 0-16,-21 21 16,0 1-16,0-1 15,0 0-15,0 0 0,21 0 16,0 0-16,-21 1 0</inkml:trace>
  <inkml:trace contextRef="#ctx0" brushRef="#br0" timeOffset="63408.89">13547 5228 0,'0'-21'0,"0"42"0,0-63 0,-22 21 16,1 21-16,0 0 16,0 0-16,0 0 0,0 0 15,-1 21-15,1 0 0,-21 0 0,21 0 16,0 1-16,-1 20 0,1-21 0,0 21 15,0-20-15,0 20 0,21-21 0,0 21 16,0-20-16,0-1 16,0 21-16,0-21 0,0 0 0,0 1 15,0-1-15,21 0 0,0-21 0,0 0 16,0 21-16,22-21 0,-22 0 0,21 0 16,-21 0-16,22-21 0,-1 21 15,-21-21-15,22 0 0,-22-1 0,21 1 16,-21 0-16,0 0 0,22 0 0,-22 0 15,-21-22-15,21 22 0,-21-21 0,0 21 16,0-22-16,0 22 0,0-21 0,0-1 16,0 22-16,-21 0 0,0 0 15,0 0-15,-1 0 0,1 21 0,-21 0 16,21 0-16,-22 0 0,1 0 16,21 0-16,-21 21 0,-1 0 0,22 0 15,-21 0-15,21 0 0,-1 22 16,1-22-16,21 21 0,0-21 0,0 22 15,0-22-15,0 0 0,0 21 0,21-20 16,1-1-16,20 0 0,-21 0 0,21 0 16,1-21-16,-1 0 0,0 0 0,1 0 15,-1 0-15,0 0 0,1 0 16,20-21-16,-20 21 0,-1-21 0,0 0 16,1 0-16,-1-1 0,0 1 0,-21 0 15,1 0-15,-1 0 0,0 0 16,0-1-16,0 1 0,-21 0 0,0 0 15,0 0-15,0 0 0,0 42 47,0 0-47,0 0 0,0 21 0,0-20 16,0 20-16,0 0 0,0 1 0,0-1 16,0 0-16,0 1 0,0 20 15,-21 1-15,21-22 0,-21 21 0,21 1 16,-21-22-16,0 22 0,-1-1 0,22 1 15,-21-1-15,0 1 0,0-1 0,0 22 16,0-22-16,21-20 0,-22 20 0,22 1 16,-21-22-16,21 0 0,0 1 15,0-22-15,-21 0 0,21 0 0,-21 0 16,21 1-16,-21-22 0,0 0 0,-1 0 16,1 0-1,21-22 1,0 1-16,0 0 0,0 0 0,0 0 15,0 0-15,0-22 0,0 22 0,0-21 16,0-1-16,0 1 0,0 0 0,0-1 16,0-20-16,0 21 0,0-22 15,0 22-15</inkml:trace>
  <inkml:trace contextRef="#ctx0" brushRef="#br0" timeOffset="63621.77">14097 4995 0,'0'0'0,"-64"-42"15,64 21-15,-21 21 16,0 0-16,21-21 0,0 42 31,21 0-31,0-21 16,1 21-16,-1 0 15,0-21-15,0 22 0,0-1 0</inkml:trace>
  <inkml:trace contextRef="#ctx0" brushRef="#br0" timeOffset="63975.75">14393 5525 0,'21'0'15,"1"0"-15,-1 0 0,0-22 16,0 1-16,0 21 0,0-21 0,1 0 16,-1 0-16,0 0 0,0-1 15,0 1-15,0 0 0,-21 0 0,0 0 16,22 0-16,-22-1 0,0 1 0,-22 21 31,1 0-31,0 21 16,-21 1-16,21-1 0,-1 0 0,1 0 15,0 21-15,0-20 0,0 20 0,0-21 16,-1 21-16,22-20 0,0 20 0,0-21 16,0 0-16,0 0 0,0 22 0,22-22 15,-1 0 1,0-21-16,21 0 0,-21 21 0,1-21 0,-1 0 16,21 0-16,-21 0 0,22 0 15,-22 0-15,21-21 0,-21 0 0,22 21 16,-22-21-16,21 0 0</inkml:trace>
  <inkml:trace contextRef="#ctx0" brushRef="#br0" timeOffset="64503.46">15325 5144 0,'0'0'0,"21"-22"0,-21-62 16,-21 105 15,-1 0-31,1 0 16,0 0-16,21 22 0,-21-22 0,0 21 15,0-21-15,21 22 0,0-1 16,0-21-16,-22 22 0,22-22 0,0 21 16,0-21-16,0 22 0,0-22 15,0 0-15,0 0 0,22 0 0,-1 0 16,0 1-16,21-22 0,-21 0 16,1 0-16,-1 0 0,21 0 0,-21 0 15,0-22-15,22 1 0,-22 0 0,0 0 16,21 0-16,-20 0 0,-1-1 15,0-20-15,0 0 0,0 21 16,0-22-16,1 1 0,-1-22 0,0 22 16,0-21-16,0-1 0,0 1 0,-21-1 0,22 22 15,-1-1-15,-21 1 16,0 0-16,0 21 0,0-1 0,0 1 16,0 0-16,0 42 15,0 0-15,-21 22 0,-1-1 16,22 0-16,-21 1 0,0-1 0,0 22 15,0-22-15,21 21 0,-21-20 16,21 20-16,-22-20 0,22-1 0,0 0 16,0 1-16,0-1 0,0-21 0,0 21 15,0-20-15,0-1 0,0 21 16,0-21-16,22-21 0,-1 21 0,0-21 16,0 0-16,0 0 15,0 0-15,1 0 16,-1 0-16,0 0 0,-21-21 0,0 0 15,0 0-15,21 0 0,-21 0 0,0-1 16,0 1-16</inkml:trace>
  <inkml:trace contextRef="#ctx0" brushRef="#br0" timeOffset="64683.35">15663 5228 0,'0'0'0,"21"0"46,1 0-30,-1-21-16,0 21 0,0 0 0,0 0 16,0-21-16,22 21 0,-22-21 0,0 21 15,0 0-15,22-21 0,-22 21 0,0-22 16,0 22-16,0-21 0</inkml:trace>
  <inkml:trace contextRef="#ctx0" brushRef="#br0" timeOffset="66079.64">16912 5080 0,'21'0'0,"0"0"16,22 0-16,-22 0 0,0 0 0,21-21 15,-20 0-15,20 21 0,0-21 0,-21-1 16,22 1-16,-22 0 0,0 21 0,0-21 16,0 0-16,-21 0 0,0-1 15,0 1-15,0 0 0,0 0 0,-21 0 16,0 0-16,0-1 0,-21 22 0,20 0 16,-20 0-16,21 0 0,-21 0 0,-1 0 15,22 0-15,-21 0 16,-1 22-16,22-1 0,-21-21 0,21 21 15,-22 0-15,22 21 0,0-20 0,0-1 16,0 21-16,0-21 0,21 22 0,0-22 16,0 21-16,0-21 0,0 22 15,0-22-15,0 21 0,21-21 0,0 0 16,0 22-16,0-22 0,0 0 0,-21 21 16,22-20-16,-1-1 0,0 0 0,-21 0 15,0 21-15,0-20 0,21-1 16,-21 0-16,0 0 0,0 0 0,0 0 15,-21-21-15,0 22 0,21-1 0,-21-21 16,-22 0-16,22 21 0,0-21 16,-21 0-16,20 0 0,-20 0 0,0 0 15,-1 0-15,1 0 0,21-21 0,-21 0 16,-1-1-16,22 22 0,0-21 16,0-21-16,0 21 0,-1 0 0,1-1 15,21-20-15,-21 21 0,21 0 0,0 0 16,0-1-16,0 1 0,0 0 15,21 21 1,0 0-16,1 0 0,-22 21 0,21 0 16,0-21-16,0 22 0,-21-1 0,21 0 15,0 0-15,1 0 0,-1 0 0,0 22 16,0-22-16,0 0 0,0 0 16,1 0-16,-1 1 0,0-1 15,0 0-15,21-21 0,-20 21 0,-1 0 16,21-21-16,-21 0 0,22 0 0,-22 0 15,21 0-15,0 0 0,1 0 0,-1 0 16,0 0-16,-20 0 0,20-21 0,0 0 16,1 0-16,-22 0 0,21-1 15,-21 1-15,0 0 0,1 0 0,-1 0 16,-21 0-16,0-22 0,21 22 16,-21-21-16,0 21 0,0-1 0,0 1 15,0 0-15,0 0 0,0 0 0,-21 21 16,0 0-16,-1 0 15,1 0-15,21 21 0,-21 0 16,0-21-16,21 21 0,0 22 0,-21-22 16,21 0-16,-21 0 0,21 0 0,0 0 15,0 22-15,0-22 0,0 0 0,0 0 16,21 0-16,0 1 0,21-1 16,-21 0-16,1-21 0,-1 0 15,21 0-15,-21 0 0,0 0 0,22 0 16,-1 0-16,-21-21 0,22 21 0,-22-21 15,0-1-15,21 1 0,-21 0 16,1 0-16,-1-21 0,0 20 16,0-20-16,0 0 0,0-1 0,1-20 15,-1 21-15,0-22 0,0 22 0,0-22 16,0 1-16,-21-1 0,22 1 0,-22 20 16,21-20-16,-21 21 0,21-1 15,-21 22-15,0-21 0,0 21 0,0-1 16,-21 22-1,0 0-15,21 22 0,0-1 0,-22 0 16,1 21-16,21-21 0,-21 43 16,0-22-16,21 1 0,0 20 15,0-21-15,-21 22 0,21-22 0,-21 22 0,21-22 16,0 22-16,0-22 0,0 0 0,0 1 16,0-1-16,0 0 0,0-21 15,0 22-15,0-22 0,0 0 16,0 0-16,0 0 0,21 1 0,0-22 15,0 21-15,0-21 0,0 0 16,1 0-16,-1 0 0,0-21 16,0 21-16,0-22 0,-21 1 15,21 0-15,1 21 0,-22-21 0,21 0 16,-21 0-16,21-1 0,-21 1 16,0 0-16,0 0 0,0 0 0,0 0 0,0-1 15</inkml:trace>
  <inkml:trace contextRef="#ctx0" brushRef="#br0" timeOffset="66263.53">17886 5249 0,'-21'0'15,"42"0"17,0 0-32,0 0 0,21-21 15,-20 21-15,-1 0 16,0 0-16,0-21 0,21 21 0,-20 0 15,-1-21-15,0 21 0,21-21 16,-21 21-16,1 0 0,-1-21 0</inkml:trace>
  <inkml:trace contextRef="#ctx0" brushRef="#br0" timeOffset="66675.33">18415 5228 0,'0'0'0,"-21"0"0,0 0 0,-1 21 16,22 1-16,-21-1 15,21 0-15,-21 0 16,21 0-16,0 0 0,-21 1 16,21 20-16,0-21 0,0 0 15,0 0-15,0 1 0,0-1 0,0 0 16,21 0-16,0 0 0,0-21 15,1 21-15,-1-21 0,0 0 16,0 0-16,0 0 0,22 0 0,-22-21 16,0 21-16,0-21 0,0 0 15,0 0-15,1 21 0,-1-21 0,0-1 16,0 1-16,-21 0 0,21-21 0,-21 21 16,21-1-16,-21 1 0,0-21 0,0 21 15,0 0-15,0-1 0,0 1 16,0 0-16,0 42 47,22-21-32,-1 21-15,0-21 16</inkml:trace>
  <inkml:trace contextRef="#ctx0" brushRef="#br0" timeOffset="67068.1">19008 5249 0,'-22'-21'16,"1"21"-1,0 0-15,21 21 16,-21 1 0,21-1-16,0 0 0,0 0 15,0 0-15,0 22 0,-21-22 0,21 21 16,0-21-16,0 22 0,0-1 15,-21 0-15,-1 1 0,1-1 0,21 21 16,-21 1-16,0-1 0,0-20 0,0 20 16,-1 1-16,1-1 0,0 22 0,0-22 15,0 1-15,0-1 0,-1 1 0,-20-1 16,42 1-16,-21-22 0,0 1 16,0-1-16,21 0 0,0 1 0,0-22 15,-22 0-15,22 0 0,-21 0 0,21 0 16,0 1-1,-21-22 1,21-22 0,0 1-16,0 0 0,0 0 15,21 0-15,-21 0 0,21-1 0,-21 1 16,22-21-16,-1 21 0,0-22 0,-21 22 16,21-21-16</inkml:trace>
  <inkml:trace contextRef="#ctx0" brushRef="#br0" timeOffset="67426.89">18923 5440 0,'0'0'0,"0"-21"0,0-43 16,-21 43-16,21 0 16,0 0-16,0 0 0,0-1 15,0 1-15,0 0 0,21 0 0,0 0 16,0 21-16,0 0 0,1 0 15,-1 0-15,0 0 0,0 0 16,0 21-16,0 0 0,1-21 16,-22 21-16,0 0 0,21 1 15,-21-1-15,0 0 0,0 0 0,0 0 16,0 0-16,-21 1 0,-1-1 0,1 0 16,0 0-16,0 0 0,0 0 0,0-21 15,-1 22-15,1-22 0,0 21 16,0-21-16,0 0 0,21 21 15,-21-21-15,42 0 63</inkml:trace>
  <inkml:trace contextRef="#ctx0" brushRef="#br0" timeOffset="99467.75">1270 7281 0,'0'0'0,"21"0"0,-21 22 16,-21-22 30,0 0-14,0-22-17,21 1-15,0 0 16,0 0 0,0 0-16,0 0 15,0-1-15,21 22 16,0 0-16,0-21 0,0 21 0,0-21 15,1 21-15,-1 0 0,0 0 16,0 0-16,0 0 0,0 0 0,1 0 16,-1 21-16,0 0 0,0 1 15,-21-1-15,0 0 0,0 21 0,0-21 16,0 22-16,-21-22 0,0 21 0,0-21 16,-1 22-16,-20-22 0,21 21 15,0-21-15,-22 1 0,22-1 0,-21 0 16,21-21-16,0 21 15,-1-21-15,1 0 0,0 0 0,0 0 16,0 0 0,21-21-1,0 0 1,21 21-16,0-21 0,0 21 16,0 0-16,1 0 0,-1-22 15,21 22-15,-21 0 0,22 0 0,-22 0 16,0 0-16,21 22 0,-21-22 15,22 21-15,-22 0 0,0 0 0,0 0 16,0 0-16,-21 1 0,0-1 0,0 21 16,0-21-16,0 0 15,0 22-15,-21-22 0,0 0 0,0 21 16,-21-20-16,20-1 0,-20 0 16,0 0-16,21 0 0,-22 0 0,1 1 15,0-22-15,-1 0 0,22 0 16,-21 0-16,-1 0 0,22 0 0,0 0 15,-21 0-15,21 0 0,-1 0 0,1-22 16,0 1 0,0 21-16,21-21 15,0 0-15,0 0 16,21 21 0,0-21-16,0-1 15,1 22-15,-1-21 0,0 0 0,21 21 16</inkml:trace>
  <inkml:trace contextRef="#ctx0" brushRef="#br0" timeOffset="99692.05">2032 7599 0,'0'21'15,"-21"-21"1,21 21 0,21-21 15,0 0-31,0 0 16</inkml:trace>
  <inkml:trace contextRef="#ctx0" brushRef="#br0" timeOffset="101952.28">3683 7197 0,'0'0'0,"0"-21"31,0-1-15,21 22-16,0-21 0,-21 0 0,21 0 15,1 21-15,-1-21 0,21-22 16,-21 22-16,0 0 0,1 0 15,-1-21-15,0 20 0,0-20 0,-21 21 16,0 0-16,0 0 0,0-1 0,0 1 16,-42 21-16,21 0 0,-22 0 15,1 0-15,0 0 0,-22 21 0,1 1 16,20-1-16,-20 0 0,-1 0 16,22 21-16,0-20 0,-1 20 0,22-21 15,0 21-15,21-20 0,0 20 0,0-21 16,0 21-16,21 1 0,21-1 15,-20-21-15,20 22 0,21-1 0,-20-21 16,-1 21-16,22 1 0,-22-22 16,0 21-16,22-21 0,-43 22 15,21-22-15,1 21 0,-22-21 0,-21 1 16,0 20-16,0-21 0,0 0 0,0 0 16,-21 1-16,-1 20 0,-20-21 15,0 0-15,-1-21 0,-20 21 0,21 1 16,-22-22-16,22 0 0,-22 0 0,22 0 15,0 0-15,-1 0 0,1-22 16,0 1-16,-1 0 0,22 0 16,-21 0-16,21-22 0,-1 22 0,1-21 0,0 0 15,0 20-15,0-20 0,21 0 16,0 21-16,0-1 0,0 1 16,0 0-16,21 42 15,0 0-15,21 1 0,-20-1 16,-1 0-16,21 21 0,-21 1 0,22-22 15,-22 21-15,21 0 0,-21-20 16,22 20-16,-22 0 0,21-21 0,-21 22 16,22-22-16,-22 0 0,21 0 0,0 0 15,-20 1-15,20-1 0,0-21 16,-21 0-16,22 0 0,-1 0 0,-21 0 16,22-21-16,-1-1 0,-21 1 0,21 0 15,-20 0-15,20 0 0,-21 0 16,0-22-16,0 1 0,1 21 15,-1-22-15,0 1 0,0 0 0,-21-1 16,0 1-16,0 0 0,0 21 16,0-22-16,0 22 0,0-21 0,0 21 15,0-1-15,-21 22 0,0 0 16,0 0-16,-1 0 0,1 22 16,21-1-16,-21 0 0,21 0 15,0 0-15,0 22 0,0-1 0,0-21 16,0 21-16,0-20 0,0 20 15,0-21-15,0 21 0,0-20 0,0-1 16,21 0-16,0 0 0,1 0 0,-1 0 16,21 1-16,-21-22 0,22 0 15,-22 0-15,21 0 0,0 0 16,1 0-16,-1-22 0,0 1 0,1 0 16,-1 0-16,0 0 0,1-22 0,-1 22 15,-21-21-15,22 0 0,-22-1 16,0 1-16,0 0 0,0-22 15,0 1-15,-21 20 0,0-20 0,0-1 0,0 1 16,0 20-16,0-20 0,0 21 16,0-128-1,0 149-15,0 0 0,-21 0 0,21 0 16,-21 21 0,21 21-16,0 0 15,0 21-15,-21-21 0,21 22 0,0-1 16,-21 22-16,21-22 0,0 21 15,0 1-15,0-1 0,0 1 0,0-1 16,0 1-16,0-1 0,0-20 0,0 20 16,0-20-16,0-1 0,21 0 15,-21-21-15,21 22 0,0-22 0,0 0 16,1 0-16,20 0 0,-21-21 0,21 0 16,-20 0-16,20 0 0,-21 0 0,21 0 15,-20 0-15,20-21 0,-21 0 16,21 0-16,-20 0 0,20 0 15,-21-22-15,0 22 0,0-21 0,-21 21 16,0-22-16,22 22 0,-22-21 0,0-1 16,0 22-16,0 0 0,0 0 15,0 0-15,-22 0 0,1 21 16,0 0-16,0 0 0,0 0 0,0 0 16,21 21-16,-22 0 0,1 0 15,21 0-15,0 22 0,0-22 0,0 0 16,0 21-16,0-21 0,0 1 0,0 20 15,0-21-15,0 0 0,21 0 16,1 1-16,-1-22 0,0 21 0,0 0 16,21-21-16,-20 0 0,20 0 15,-21 0-15,21 0 0,1 0 0,-1 0 16,-21 0-16,22-21 0,-1 0 0,-21-1 16,0 1-16,22 0 0,-22 0 15,0 0-15,-21 0 0,21-1 0,-21-20 16,21 21-16,-21 0 0,0 0 0,0-1 15,0 1-15,0 0 0,0 0 16,0 42 0,-21 0-16,21 0 15,-21 1-15,21-1 0,0 0 16,0 21-16,0-21 0,-21 1 16,21-1-16,0 21 0,0-21 0,0 0 15,0 1-15,0-1 0,0 0 0,0 0 16,0 0-16,21-21 31,0-21-15,-21 0-16,21 0 0,0 0 15,-21-1-15,22 1 0,-1-21 0,-21 21 16,21-22-16,-21 22 0,21 0 16,0 0-16,-21-21 0,21 20 15,1 1-15,-1 21 16,-21 21-16,0 1 15,0-1-15,0 0 16,0 0-16,0 0 0,21 0 0,-21 1 16,0 20-16,21-21 0,-21 0 0,0 0 15,21 1-15,0-1 0,1 0 16,-1-21-16,0 0 16,0 0-16,0 0 0,0 0 0,22 0 15,-22 0-15,0-21 0,0 21 0,0-21 16,1-1-16,-1 1 0,-21 0 0,21 0 15,0 0-15,-21 0 0,0-1 16,21-20-16,-21 21 0,21 0 16,-21 0-16,0-1 0,0 1 15,0 42 1,0 1 0,0-1-16,0 0 0,-21 0 15,21 0-15,0 0 0,0 1 0,0-1 16,0 0-16,0 0 0,0 0 0,0 0 15,0 1-15,0-1 0,21 0 16,1-21 0,-1 0-16,0 0 0,0 0 15,-21-21-15,21 0 16,0-1-16,1 1 0,-22 0 16,0 0-16,0 0 0,21 0 0,-21-1 15</inkml:trace>
  <inkml:trace contextRef="#ctx0" brushRef="#br0" timeOffset="102239.63">6583 7260 0,'0'0'0,"0"21"0,-21 1 0,-1-22 16,22 21-16,0 0 15,22-21 16,-1-21-31,-21 0 0,0-1 16,0 1 0,0 0-16,-21 21 15,-1 0-15,1 0 0,0 0 16,0 0-16,0 0 16,21 21-16,0 0 15,0 1-15,0-1 0,0 0 16,21 0-16,-21 0 0,21-21 15,0 21-15</inkml:trace>
  <inkml:trace contextRef="#ctx0" brushRef="#br0" timeOffset="103371.98">6964 7430 0,'0'0'0,"0"-22"0,-21 1 16,-1 21-16,1 0 0,21 21 15,0 1 1,-21-22-16,21 21 0,0 0 16,0 0-16,0 21 0,0-20 0,0-1 15,0 21-15,0-21 0,0 0 0,0 1 16,0 20-16,0-21 0,0 0 0,0 0 15,0 1-15,21-22 0,0 21 16,1-21-16,-1 0 0,0 0 16,21 0-16,-21 0 0,1 0 0,-1 0 15,0-21-15,0 21 0,0-22 0,22 1 16,-22 0-16,0 0 0,0 0 16,-21-22-16,21 22 0,0-21 0,-21 21 15,0-22-15,22 22 0,-22 0 16,0-21-16,21 21 0,-21-1 0,0 1 15,0 42 17,-21 1-32,21-1 0,-22 0 0,22 21 15,0-21-15,0 1 0,0 20 0,0-21 16,0 0-16,0 0 0,0 1 16,0-1-16,0 0 0,22-21 0,-1 21 15,0 0-15,0-21 0,0 0 16,0 0-16,1 0 0,-1 0 0,0-21 15,0 0-15,21 0 0,-20 21 0,-22-21 16,21-1-16,0 1 16,0 0-16,-21 0 0,0-21 0,21 20 15,-21 1-15,0 0 0,21 0 0,-21 0 16,0 0-16,0 42 31,0 0-15,0 0-16,0 0 0,-21 0 0,21 1 15,-21 20-15,21-21 0,0 0 0,0 0 16,0 1-16,-21-1 0,21 0 0,0 0 16,0 0-16,0 0 15,0 1 1,0-44 0,0 1-1,21 0-15,-21 0 0,0 0 0,0 0 16,0-1-16,0 1 0,21 0 15,0-21-15,-21 21 0,22-1 0,-22 1 16,21-21-16,0 21 0,0 0 0,0 21 16,0-22-16,22 1 0,-22 21 0,0 0 15,0 0-15,22 0 0,-22 0 16,0 21-16,0 1 0,0-1 0,0 0 16,1 0-16,-22 0 0,0 0 0,21 1 15,-21 20-15,0-21 0,0 0 16,0 0-16,0 1 0,0-1 0,0 0 15,0 0-15,0 0 0,0 0 16,0-42 15,0 0-15,0 0-16,21 0 16,0 0-16,-21-1 0,21 1 0,0 0 15,1-21-15,-1 21 0,0-22 0,0 22 16,0 0-16,0 0 0,1 0 0,20-1 15,-21 22-15,0 0 0,0 0 0,1 0 16,-1 0-16,0 0 16,-21 22-16,21-1 0,-21 0 0,21 0 15,-21 0-15,0 0 0,0 22 0,0-22 16,0 0-16,0 21 0,0-20 0,0-1 16,0 0-16,0 0 0,0 0 0,-21-21 15,21 21-15,-21-21 0,21-21 31</inkml:trace>
  <inkml:trace contextRef="#ctx0" brushRef="#br0" timeOffset="104211.63">10245 6816 0,'0'0'0,"0"-43"0,21-62 16,-21 62-16,0 22 0,0-21 16,0 21-16,0-1 0,0 1 0,-21 21 15,-1 0-15,1 21 16,0 1-16,0 20 0,0 0 16,0 1-16,-1-1 0,-20 21 0,21 1 15,0 21-15,-22-22 0,22 22 0,-21-1 16,0 1-16,20-21 0,-20 20 0,21-20 15,0 20-15,-22-41 0,22 20 16,0 1-16,0-22 0,21 0 16,-21-20-16,21 20 0,-21-21 0,21 0 0,0-42 31,0 0-31,0 0 16,21-22-16,0 22 15,0-42-15,0 20 0,0 1 0,1-21 16,-1-22-16,0 21 0,0-20 0,0-1 15,0 22-15,1-22 0,20 21 0,-21-20 16,0 20-16,0 1 0,-21 20 16,22-20-16,-1 42 0,-21 0 0,21-1 15,-21 44-15,21-1 16,0 0-16,-21 21 0,0 22 0,0-22 16,0 22-16,0-1 15,0 1-15,0-1 0,0 1 0,0 20 0,0-20 16,0-1-16,0 1 0,0-1 0,0 1 15,0-22-15,0 22 0,0-43 16,21 21-16,-21 0 0,0-20 0,22-1 16,-22 0-16,0 0 0,0-42 31,0 0-15,0 0-16,0-1 0,0-20 15,-22 21-15,22 0 0</inkml:trace>
  <inkml:trace contextRef="#ctx0" brushRef="#br0" timeOffset="104387.53">9673 7514 0,'0'0'0,"-21"0"0,-43 0 15,86 0 17,-1 0-32,0 0 0,0 0 15,0 0-15,22 0 0,-22 0 16,21 0-16,-21 0 0,22-21 0,-22 21 15,21 0-15,-21-21 0,0 21 0,22-21 16,-22 21-16,0-21 0,21 21 0</inkml:trace>
  <inkml:trace contextRef="#ctx0" brushRef="#br0" timeOffset="104780.18">10393 7366 0,'0'-21'15,"21"21"17,0 0-32,-21 21 15,21 0-15,0 0 0,1 1 0,-1-1 16,-21 0-16,21 0 0,0 0 0,0 22 16,0-22-16,1 0 0,-22 21 0,0-21 15,21 1-15,-21-1 16,0 21-16,0-21 0,0 0 0,0 1 15,0-1-15,-21 0 0,-1-21 16,1 0 0,21-21-1,0 0-15,0-1 0,0 1 0,0-21 16,0 21-16,21-22 0,1 1 16,-22 0-16,21-1 0,0 1 0,0 21 15,0-21-15,0-1 0,-21 22 0,22-21 16,-1 21-16,0-1 0,0 1 0,0 21 15,0 0-15,1 0 0,-1 0 16,0 21 0,-21 1-16,21-22 15</inkml:trace>
  <inkml:trace contextRef="#ctx0" brushRef="#br0" timeOffset="105096">11493 7345 0,'0'-21'0,"0"42"0,0-63 16,0 20-16,0 1 0,0-21 0,0 21 0,0 0 15,-21 21-15,0-22 0,0 1 16,0 21-16,0 0 0,-1 0 0,1 0 16,0 0-16,0 0 0,0 21 0,0 1 15,-1-1-15,1 21 0,0-21 16,0 22-16,21-1 0,-21 0 0,21-21 15,0 22-15,0-1 0,0 0 0,0-20 16,0 20-16,0-21 0,0 21 0,21-20 16,0-1-16,0 21 0,0-21 0,1-21 15,-1 21-15,0 1 0,0-22 16,21 0-16,-20 0 0,20 0 0,-21 0 16,21 0-16,1 0 0,-22-22 0,21 22 15,-21-21-15,22 0 0,-1 0 0,0-21 16</inkml:trace>
  <inkml:trace contextRef="#ctx0" brushRef="#br0" timeOffset="105787.39">12234 6541 0,'0'-22'16,"0"44"-16,0-86 0,0 43 0,-21 0 0,0 21 15,0 0-15,0 0 16,-1 0-16,22 42 0,-21-21 15,21 22-15,0-1 0,-21 0 0,21 1 16,-21 20-16,21-21 0,0 22 0,0-22 16,0 22-16,0-1 15,0-20-15,0 20 0,-21 1 0,21-1 16,0-21-16,0 22 0,0-22 0,-21 1 16,21-1-16,0-21 0,0 21 0,0-20 15,0-1-15,0 0 0,0 0 0,-22-21 16,22-21 15,0 0-31,22 0 0,-22-1 0,21 1 16,0 0-16,-21-21 0,21 21 0,0-1 15,-21-20-15,21 21 0,1 0 16,-1 0-16,-21-1 0,21 1 0,0 21 16,0 0-1,-21 21-15,21 1 0,-21-1 16,0 0-16,0 0 0,0 21 0,0-20 15,0-1-15,0 21 0,0-21 0,0 0 16,22 1-16,-1-1 0,0 0 0,-21 0 16,21-21-16,0 21 0,0-21 0,1 0 15,-1 0-15,0 0 0,0 0 0,0 0 16,0 0-16,1 0 0,-1-21 16,0 0-16,0 21 0,0-21 15,0 0-15,-21-1 0,22 1 0,-1-21 0,-21 21 16,0 0-16,0-22 0,21 22 15,-21 0-15,0 0 0,0 0 0,0-1 16,0 44 15,-21-1-31,21 0 0,0 0 0,0 0 16,0 0-16,-21 1 0,21 20 0,0-21 16,0 0-16,0 0 0,0 1 0,0-1 15,0 0-15,0 0 16,21-21-1,0 0 1,-21-21 0,21 0-16,0 0 0,-21-1 15,0-20-15,0 21 0</inkml:trace>
  <inkml:trace contextRef="#ctx0" brushRef="#br0" timeOffset="105932.31">12742 7027 0,'-21'0'0,"42"0"0,-63-21 15,21 21-15,0 0 16,-1 0-16,44 0 31,-1 0-15,0 0-16,0 0 0,0 0 0</inkml:trace>
  <inkml:trace contextRef="#ctx0" brushRef="#br0" timeOffset="106304.43">13398 6519 0,'0'0'0,"0"-21"0,0-63 16,0 62-16,0 1 16,-21 0-16,0 21 15,0 21 1,21 0-16,-21 22 0,21-1 0,0 0 15,-21 1-15,-1 20 0,1-20 16,21 20-16,-21 1 0,21-1 16,-21-21-16,21 22 0,-21-1 0,21 1 15,0-1-15,0-20 0,-21 20 0,21-20 16,0-1-16,0 0 0,0 1 0,0-1 16,0-21-16,0 21 0,0-20 0,0-1 15,0 0-15,0 0 0,0 0 0,0 0 16,0 1-16,21-22 31,0 0-31,0 0 16,-21-22-16,21 1 0,-21 0 15,21 0-15,-21 0 0,0-22 0,0 22 16,0 0-16,0-21 0</inkml:trace>
  <inkml:trace contextRef="#ctx0" brushRef="#br0" timeOffset="106464.35">13187 7239 0,'0'0'0,"-64"0"15,43 0-15,0 0 0,0 0 0,0 0 16,21 21 0,21-21-1,0 0-15,0 0 0,0 0 16,0 0-16,22 0 0,-22 0 0,0 0 16,0-21-16,22 0 0,-22 21 15,0-21-15,0 21 0,0-21 0</inkml:trace>
  <inkml:trace contextRef="#ctx0" brushRef="#br0" timeOffset="107044.01">13271 7408 0,'22'0'0,"-22"22"0,21-22 0,0 0 16,0 0-16,0 0 16,0 0-16,1-22 0,20 22 0,-21-21 15,0 0-15,22 21 0,-22-21 16,0 0-16,0 0 0,0 21 0,0-22 15,1 1-15,-22 0 0,0 0 0,0 0 16,0 0-16,0-1 0,-22 1 16,1 21-16,0 0 0,0 0 0,-21 0 15,20 0-15,-20 0 0,21 0 16,-21 21-16,20 1 0,1-1 16,-21 0-16,21 21 0,0-21 0,21 1 15,0 20-15,-22-21 0,22 0 0,0 0 16,0 22-16,0-22 0,0 0 0,22-21 15,-1 21-15,0 0 0,0-21 0,0 22 16,0-22-16,22 0 0,-22 0 16,0 0-16,21 0 0,1 0 0,-22 0 15,21 0-15,-21-22 0,22 1 0</inkml:trace>
  <inkml:trace contextRef="#ctx0" brushRef="#br0" timeOffset="108371.76">14287 7027 0,'0'-21'0,"0"42"0,-21-63 16,0 42-16,0 0 0,0 0 15,0 0-15,-22 0 16,22 0-16,0 0 0,0 21 0,0 0 16,-22 1-16,22 20 0,0-21 0,0 21 15,0 1-15,-1-1 0,1 0 0,21-20 16,0 20-16,-21 0 0,21 1 0,0-1 15,0-21-15,0 21 0,0-20 0,0-1 16,0 0-16,21 0 0,0 0 16,1-21-16,-1 21 0,0-21 15,21 0-15,-21 0 0,22 0 0,-22 0 16,21 0-16,1 0 0,-1-21 0,0 0 16,-21 21-16,22-21 0,-1-21 0,0 20 15,-20-20-15,20 21 0,-21-21 0,21-22 16,-20 22-16,-1-22 0,0 1 0,0-1 15,21 1-15,-42-1 0,22 1 16,-1-1-16,0 1 0,-21-1 0,21 1 16,-21-1-16,0 1 0,0 20 0,0 1 15,0 0-15,0-1 0,0 22 16,0 0-16,0 0 16,-21 21-16,21 21 15,0 0-15,-21 22 0,0-1 0,-1 0 16,22 1-16,0 20 0,-21 1 0,21-1 15,-21 1-15,21-22 0,0 21 0,0 1 16,0-1-16,0 1 0,0-1 16,0 1-16,0-22 0,0 22 0,0-22 15,0 0-15,0 1 0,0-1 0,21 0 16,0-20-16,1-1 0,-1 0 0,0 0 16,0 0-16,0-21 0,22 0 0,-22 0 15,0 0-15,21 0 0,-21 0 16,22-21-16,-22 0 0,0 21 0,21-21 15,-20-22-15,-1 22 0,0 0 16,0-21-16,0 21 0,-21-22 0,21 1 16,1 0-16,-22-1 0,21 22 0,-21-21 15,0 21-15,0-1 0,0 1 0,0 0 16,0 42 0,-21 0-16,21 1 15,-22 20-15,1-21 0,21 0 16,0 22-16,0-22 0,0 21 15,0-21-15,0 0 0,0 22 0,0-22 0,0 0 16,0 0-16,0 0 0,0 1 16,0-1-16,21 0 0,1-21 15,-1 21-15,0-21 0,0 0 0,0 0 16,0 0-16,1 0 0,-1 0 0,-21-21 16,21 0-16,0 0 0,0-1 15,0 1-15,1-21 0,-1 21 0,-21 0 16,21-22-16,0 22 0,-21-21 0,0 21 15,0-22-15,21 22 0,-21 0 16,0 0-16,0 42 16,0 0-1,-21 21 1,21-20-16,0-1 0,0 0 0,0 21 16,-21-21-16,21 1 0,0-1 0,0 21 15,0-21-15,0 0 0,0 1 0,0-1 16,0 0-16,0 0 0,0 0 15,21-21-15,0 0 0,0 0 16,1 0-16,-1 0 0,0 0 16,0 0-16,0 0 0,0-21 15,-21 0-15,22 0 0,-1 21 0,0-21 16,0-1-16,0-20 0,-21 21 0,21 0 16,1-22-16,-1 22 0,-21-21 0,21 21 15,0 0-15,-21-1 0,21 1 0,0 0 16,-21 0-16,22 0 0,-1 21 15,0 0-15,0 0 0,0 21 16,0 0-16,1 0 16,-22 0-16,0 1 0,21-1 0,-21 0 15,0 21-15,0-21 0,0 1 0,0 20 16,0-21-16,0 0 0,0 0 0,0 1 16,0-1-16,0 0 0,0 0 0,-21 0 15,-1-21-15,22-21 31,0 0-15,0 0-16,0 0 0,0-1 16,0 1-16,0 0 0,0-21 15,22 21-15,-1-22 0,-21 1 0,21 0 16,0 20-16,0-20 0,0 0 0,-21 21 16,22-1-16,-1 1 0,0 21 0,0-21 15,0 21-15,0 0 0,1 0 16,-1 0-16,0 0 0,-21 21 0,21-21 15,0 21-15,0 1 0,-21-1 0</inkml:trace>
  <inkml:trace contextRef="#ctx0" brushRef="#br0" timeOffset="108755.06">16531 7451 0,'0'-21'0,"0"-1"15,0 1-15,21 0 16,0 0-16,-21 0 0,22 0 0,-1-1 16,0 1-16,0 0 0,-21 0 0,21-21 15,0 42-15,-21-22 0,0 1 0,0 0 16,-21 42 15,0-21-31,0 21 0,0 1 16,21-1-16,-21 21 0,-1-21 0,1 0 15,0 1-15,21-1 0,0 21 16,0-21-16,0 0 0,0 1 0,0-1 16,0 0-16,0 0 0,21-21 15,-21 21-15,21-21 0,1 0 0,-22 21 16,21-21-16,0 0 0,0 0 0,0 0 16,0 0-16,1 0 0,-1 0 0,0-21 15,0 21-15,0-21 0,0 0 0,1 21 16,-1-21-16,0 0 0,0-1 0,0 22 15,0-21-15,1 0 0,-22 0 0,0 0 16,21 0-16</inkml:trace>
  <inkml:trace contextRef="#ctx0" brushRef="#br0" timeOffset="109142.83">14753 6731 0,'0'0'0,"-21"0"0,42 0 15,0 0 1,22-21-16,20 21 0,-21 0 0,22-21 15,-1 0-15,22 21 0,-21-22 0,20 22 16,-20-21-16,-1 21 0,1 0 0,-1-21 16,-20 21-16,-1 0 0,0 0 0,1 0 15,-22-21-15,0 21 0,0 0 16,0 0 15,0 0 0,-21 21-15</inkml:trace>
  <inkml:trace contextRef="#ctx0" brushRef="#br0" timeOffset="119991.38">1312 9377 0,'0'-21'15,"0"0"-15,0-1 16,0 1-16,0 0 15,0 0-15,0 0 16,0 0-16,0-1 0,0 1 16,0 42 31,0 1-47,0 20 0,0-21 0,0 21 15,0 1-15,0-1 0,0 0 16,0 1-16,-21-1 0,0 22 0,0-22 15,21 21-15,-21-20 0,-1-1 16,1 0-16,0 1 0,0-22 0,0 21 16,0-21-16,-1 1 0,1-22 15,0 0 1,21-22 0,0 1-16,0 0 0,0 0 0,0 0 15,0 0-15,0-1 0,21 1 16,0 0-16,-21 0 0,22 0 15,-1 0-15,0 21 0,21-22 16,-21 22-16,1-21 0,20 21 0,-21 0 16,0 0-16,22 0 0,-22 0 0,21 0 15,-21 0-15,0 0 0,22 0 16,-22 0-16,0 0 0,0 0 0,0 0 16,1 0-16,-22-21 15,21 21-15,0-21 0,-21 0 16,0 0-16,0-1 15,0 1-15,0 0 0,0 0 16,0 0-16,0 0 0,0-1 16,0 1-16,-21 0 0,0 0 15,21 42 17,0 0-32,-22 0 0,22 1 15,0 20-15,0-21 0,-21 21 0,21 1 16,0-1-16,0 0 0,-21 1 15,21-1-15,-21 0 0,21-20 0,0 20 16,0 0-16,0-21 0,-21 22 16,21-22-16,0 0 0,-21 0 0,21 0 15,0 1-15,0-1 16,0-42 31,0-1-47,0 1 15,21 0-15,0 0 0</inkml:trace>
  <inkml:trace contextRef="#ctx0" brushRef="#br0" timeOffset="120464.11">1990 9779 0,'21'0'32,"0"0"-32,-21-21 15,0 0 1,0 0-1,0-1 1,-21 22 0,0 0-1,21 22-15,-22-1 16,22 0-16,0 0 16,22-21 15,-1 0-31,0 0 15,0 0 1,-21-21 15,0 0 1,0 0-17,21-1-15</inkml:trace>
  <inkml:trace contextRef="#ctx0" brushRef="#br0" timeOffset="124136.07">4085 9250 0,'21'-21'16,"0"21"-16,1 0 15,-22-21-15,21-1 0,0 22 16,0-21-16,0 0 15,0 0-15,-21 0 0,22 0 16,-22-1-16,0 1 0,21 0 16,0 0-16,-21 0 0,0 0 0,0-22 15,0 22-15,0 0 0,0 0 0,0 0 16,0-1-16,0 1 16,-21 21-16,0-21 0,-1 21 0,1 0 15,0 21-15,0-21 16,0 43-16,0-22 0,-1 21 0,22 0 15,-21 1-15,0 20 0,0 1 0,21-22 16,0 22-16,-21-1 0,0 1 16,21-1-16,-22 22 0,22-22 0,0 1 15,-21-1-15,21 1 0,0-22 16,-21 0-16,21 1 0,0-1 0,0 0 16,-21-20-16,21 20 0,-21-21 0,0 0 15,-1-21 1,1 0-16,0 0 0,0 0 15,0 0-15,-22-21 0,22 0 0,0 0 16,0 0-16,0-22 0,-22 1 16,22 21-16,0-43 0,0 22 0,0 0 15,0-22-15,-1 22 0,1-22 16,0 22-16,21 0 0,-21 20 0,21 1 16,0 0-16,0 0 0,21 21 15,0 21 1,0 0-16,22 0 0,-22 22 15,0-1-15,0 0 0,22 1 0,-22-1 16,0 0-16,21 22 0,-21-22 16,1 1-16,20-1 0,-21 0 0,0 1 15,22-1-15,-22-21 0,21 0 16,-21 0-16,22 1 0,-1-22 0,0 0 16,1 0-16,20 0 0,-21-22 0,22 22 15,-1-21-15,1 0 0,-22-21 16,22 21-16,-22-22 0,22 22 0,-22-21 15,0-1-15,-21 1 0,1 0 16,-1-1-16,0 1 0,-21 21 0,0-21 16,0-1-16,0 22 0,-21-21 0,0 21 15,-1-1-15,1 22 0,-21 0 16,21 0-16,0 0 0,-22 0 16,22 0-16,-21 0 0,21 22 0,-22-1 15,22 21-15,-21 0 0,21 1 16,-1-1-16,1 0 0,0 1 0,21-22 15,0 21-15,0 1 0,0-1 0,0-21 16,0 0-16,21 0 0,-21 1 16,43-1-16,-22-21 0,0 0 0,0 0 15,21 0-15,1 0 0,-22 0 0,21 0 16,1-21-16,-22-1 0,21 1 16,-21-21-16,22 21 0,-22 0 0,0-22 15,0 1-15,0 21 0,0-22 16,-21 1-16,0 21 0,0-21 0,0 20 15,0 1-15,0 0 0,0 0 16,0 0-16,-21 21 16,21 21-1,0 0-15,-21 0 0,21 0 0,0 22 16,0-1-16,0-21 0,0 22 16,0-1-16,0 0 0,0 1 0,0-22 15,0 21-15,0-21 0,21 0 0,0 1 16,1-1-16,-1 0 0,0-21 15,0 0-15,0 0 0,22 0 0,-22 0 16,0 0-16,0-21 0,21 21 16,-20-21-16,-1-1 0,21 1 0,-21-21 15,0 21-15,1 0 0,-1-22 16,0 22-16,-21-21 0,0-1 0,21 22 16,-21-21-16,0 21 0,0-22 15,0 22-15,0 0 0,0 0 0,-21 21 31,21 21-15,-21 0-16,21 22 0,0-22 0,-21 0 16,21 21-16,0 1 0,0-22 0,0 21 15,0-21-15,0 0 16,0 22-16,0-22 0,0 0 0,21-21 16,0 21-16,0-21 0,0 0 0,0 0 15,1 0-15,20 0 16,-21 0-16,21-21 0,-20 0 0,20 0 15,0 0-15,-21-1 0,22 1 0,-22-21 16,0 21-16,0-22 0,0 22 0,1-21 16,-22 21-16,21-22 0,-21 22 15,0 0-15,0 0 0,0 0 0,0 0 16,0-1-16,0 44 31,-21-1-31,21 0 0,0 0 16,-22 0-16,22 22 0,0-22 0,0 0 15,0 21-15,0-21 0,0 22 16,0-22-16,0 0 0,0 0 0,22 0 16,-1 1-16,0-22 0,21 21 0,-21-21 15,1 0-15,20 0 0,-21 0 16,21 0-16,-20 0 0,20-21 0,-21-1 16,21 1-16,-20 0 0,20 0 0,-21 0 15,0 0-15,0-1 0,1-20 16,-1 21-16,-21 0 0,0-22 0,0 22 15,0 0-15,0 0 0,0 0 0,0 0 16,-21 42 15,21 0-31,-22 0 16,22 0-16,0 0 0,0 1 0,-21 20 16,21-21-16,0 0 0,-21 22 15,21-22-15,0 0 0,0 0 0,0 0 16,0 0-16,0 1 0,0-1 15,0-42 17,0-1-32,0 1 15,0-21-15,0 21 0,0 0 0,0-22 16,0 22-16,21-21 16,0 21-16,-21-22 0,22 22 0,-1 0 15,-21 0-15,21 0 0,0-1 0,0 1 16,0 21-16,1 0 0,-1 0 0,0 0 15,0 0-15,0 0 0,0 21 16,1 1-16,-1-1 0,0 0 0,0 0 16,0 0-16,-21 0 0,21 22 0,-21-22 15,22 0-15,-22 0 0,0 22 16,0-22-16,0 0 0,0 0 0,0 0 16,0 0-16,0 1 0,0-1 0,0 0 15,0-42 16,21 0-15,0-1-16,0 1 0</inkml:trace>
  <inkml:trace contextRef="#ctx0" brushRef="#br0" timeOffset="124904.15">7218 9440 0,'0'0'15,"0"-21"-15,0 0 0,0 0 0,0 0 0,0 0 16,0-1-16,0 1 0,-21 21 15,-1-21-15,1 21 16,0 0-16,0 0 0,0 21 0,0 0 0,-1 1 16,22-1-16,-21 0 0,0 0 15,0 21-15,0-20 0,21 20 16,0 0-16,-21 1 0,21-22 0,0 21 16,0 0-16,0-20 0,0 20 0,0-21 15,0 0-15,21 0 0,0 1 0,21-22 16,-21 0-16,22 0 0,-22 0 15,21 0-15,1-22 0,-1 22 0,-21-21 16,21 0-16,1-21 0,-1 21 0,0-1 16,-20-20-16,20 0 0,-21-1 15,0 22-15,0-21 0,1 0 16,-1-22-16,-21 22 0,0-1 0,21 1 16,-21-21-16,0 20 0,0-20 0,0 20 15,0 1-15,0 0 0,0-1 16,0 1-16,0 21 0,0 0 0,-21 21 15,0 0-15,21 21 16,-22 21-16,22-21 0,-21 22 16,21-1-16,0 0 0,0 1 0,0 20 15,0-20-15,-21-1 0,21 0 0,0 1 16,0 20-16,0-21 0,0 1 0,0-1 16,0 0-16,0-20 0,0 20 15,-21-21-15,21 21 0,0-20 16,0-1-16,0 0 0,0-42 31,0 0-31,21-1 16,-21-20-16,21 21 0,0 0 15,-21-22-15,22 22 0,-1 0 0,-21-21 16,21 21-16,0-1 0,0 1 16,0 0-16,1 0 0,-1 0 0,0 21 15,0 0-15,0 0 0,0 0 0,1 21 16,-1 0-16,-21 0 0,21 0 15,-21 1-15,0 20 0,0-21 16,0 21-16,21-20 0,-21 20 16,0-21-16,21 21 0,-21-20 0,0-1 15,21 0-15,1 0 0,-1 0 0,0-21 16,0 0-16,0 0 0,22 0 16,-22 0-16,0 0 0,21-21 0,-21 21 15,1-21-15,-1 0 0,0 0 0,0-22 16,0 22-16,0 0 0,1 0 0,-22 0 15,0-22-15,0 22 0,0 0 16,0 0-16,0 0 0,0-1 16,0 1-16,0 0 0,0 0 0</inkml:trace>
  <inkml:trace contextRef="#ctx0" brushRef="#br0" timeOffset="125396.87">9758 9081 0,'0'0'0,"21"-43"0,0 1 0,0 0 0,0-1 15,1 1-15,-22 0 0,0 20 0,21-20 16,-21 21-16,0 0 0,0 42 31,0 0-31,0 21 0,-21 1 16,21 20-16,-22 1 0,22-22 15,0 22-15,-21-1 0,21 1 0,-21-22 16,0 21-16,21-20 0,0-1 16,-21 22-16,21-43 0,-21 21 0,21 0 15,-22-20-15,22-1 0,0 0 0,0 0 16,0-42 15,0-21-31,0 20 0,0 1 16,0 0-16</inkml:trace>
  <inkml:trace contextRef="#ctx0" brushRef="#br0" timeOffset="125899.96">9525 9208 0,'0'0'0,"-21"-43"0,0 1 0,-1 0 15,22-22-15,0 22 0,0-1 0,0 1 16,0 0-16,0-1 0,0 1 15,0 21-15,43-21 0,-22 20 0,21 1 16,1 0-16,20 0 0,-21 21 0,22 0 16,-1 0-16,1 21 0,-22-21 0,22 42 15,-22-20-15,0 20 0,-20 0 16,-1 1-16,-21-1 0,0 21 0,0-20 16,-21-1-16,-1 0 0,1 1 0,-21-1 15,0 0-15,-22 1 0,22-22 0,-1 0 16,1 0-16,0 0 0,-1-21 15,22 0-15,0 22 0,0-22 16,0 0-16,21-22 16,0 1-16,21 0 0,21 0 15,-21 21-15,22-21 0,-1 0 16,22-1-16,-22 22 0,21 0 0,-20 0 16,20 0-16,1 0 0,-22 0 0,22 0 15,-22 0-15,0 22 0,1-1 0,-22 0 16,21 0-16,-21 0 15,-21 0-15,0 22 0,0-22 0,0 0 0,-21 21 16,0 1-16,0-22 0,-22 21 16,1 1-16,-21-22 0,20 21 0,-20-21 15,20 22-15,-20-22 0,-1 0 16,22 0-16,-21-21 0,20 21 0,1-21 16,0 0-16,20 0 0,-20 0 0,21 0 15,0-21-15,0 21 0,21-21 0,-22 0 16,22 0-16,0-1 0,0 1 15,0 0-15,43 0 0,-22 0 0,0 0 16,21-22-16,-20 22 0,20 0 0,0 0 16,1 21-16,-1-21 0</inkml:trace>
  <inkml:trace contextRef="#ctx0" brushRef="#br0" timeOffset="126299.78">10541 9229 0,'0'0'0,"21"-21"16,0-1-16,0 1 16,1 0-16,-1 21 0,0-21 15,0 21-15,0 0 0,0 0 0,1 0 16,-1 21-16,0 0 0,0-21 0,0 21 16,0 1-16,1-1 0,-22 21 15,21-21-15,-21 0 0,0 22 0,0-22 16,0 0-16,0 21 0,0-20 15,0-1-15,0 0 0,0 0 0,0 0 16,0 0-16,0 1 0,-21-22 0,21-22 31,0 1-15,0 0-16,0 0 0,0 0 0,0-22 16,0 22-16,0 0 0,0-21 0,21 21 15,-21-22-15,21 1 0,-21 21 16,21 0-16,-21-22 0,0 22 15,21 0-15,0 0 0,1 21 16,-1 0-16,0 0 16,-21 21-1,21 0-15,0-21 0,-21 21 0,21 0 16,1 1-16</inkml:trace>
  <inkml:trace contextRef="#ctx0" brushRef="#br0" timeOffset="126735.53">11515 9250 0,'0'0'0,"0"-21"16,0 0-16,0-1 16,0 1-16,0 0 0,0 0 15,-22 0-15,1 21 16,0 0-16,0 0 16,0 21-16,0 0 0,-1 0 15,1 0-15,21 1 0,0 20 16,-21-21-16,21 0 0,0 22 0,0-22 15,0 0-15,0 21 0,0-21 0,0 1 16,0 20-16,21-21 0,0 0 0,1-21 16,-1 21-16,0-21 0,21 0 15,-21 0-15,1 0 0,20 0 0,-21 0 16,0 0-16,22-21 0,-22 0 0,0 0 16,0 0-16,0 0 0,0-1 0,-21 1 15,0 0-15,0 0 0,0-21 0,0 20 16,0 1-16,0-21 0,0 0 15,0 20-15,-21-20 0,0 21 16,0 0-16,0 0 0,21-1 0,-21 22 16,-1 0-16,1 0 0,0 0 0,0 0 15,0 0-15,0 0 0,-1 22 0,22-1 16,0 0-16,-21 0 0,21 0 16,0 0-16,0 1 0,0-1 0,0 0 15,0 0-15,21 0 0,1 0 0,-1-21 16,0 22-16,0-22 0,0 0 0,22 0 15</inkml:trace>
  <inkml:trace contextRef="#ctx0" brushRef="#br0" timeOffset="127332.7">12107 9144 0,'0'0'0,"0"-21"0,0-43 16,0 86 30,0-1-46,-21 21 0,21-21 16,0 0-16,0 1 0,0-1 0,-21 21 16,21-21-16,0 0 0,0 1 0,0 20 15,0-21-15,0 0 0,0 0 0,0 1 16,21-22 0,0 0-1,0 0 1,-21-22-16,22 1 0,-1 21 0,-21-21 15,0 0-15,0 0 0,21 0 0,-21-1 16,0-20-16,21 21 0,-21 0 0,0 0 16,0-1-16,0 1 0,0 0 15,0 42 1,0 0 0,0 1-16,0-1 0,0 0 15,0 0-15,0 0 0,0 0 0,0 1 16,0-1-16,0 0 15,21 0-15,-21 0 0,21 0 0,1 1 16,-1-22-16,0 21 0,0-21 16,0 0-16,0 0 0,1 0 0,-1 0 15,0 0-15,0-21 0,0-1 0,0 1 16,1 21-16,-1-21 0,0 0 0,-21 0 16,21-22-16,-21 22 0,21 0 15,-21-21-15,0 21 0,0-22 0,0 1 16,0 21-16,0 0 0,0-22 0,-21 22 15,0 0-15,21 0 0,-21 21 0,0 0 16,-1-21-16,1 21 16,0 0-16,21 21 15,-21 0-15,21 0 0,0 0 16,0 0-16,0 1 0,21-1 16,-21 0-16,21-21 0,0 21 15,1-21-15</inkml:trace>
  <inkml:trace contextRef="#ctx0" brushRef="#br0" timeOffset="127747.81">12933 9102 0,'0'0'0,"21"-21"0,0-1 15,-21 1-15,21 21 0,-21-21 16,21 0-16,-21 0 0,0 0 16,0-1-16,0 1 15,-21 21 1,0 0-16,0 0 0,0 0 0,0 21 15,-1 1-15,1-1 0,-21 0 0,21-21 16,21 21-16,-21 0 0,21 22 0,-22-43 16,22 21-16,0 0 0,0 0 15,0 0-15,0 0 0,22 1 0,-1-1 16,0-21-16,0 21 0,0-21 0,22 21 16,-22-21-16,0 21 0,0-21 0,0 21 15,0-21-15,1 0 0,-22 22 0,21-22 16,-21 21-1,0 0-15,-21-21 16,-1 21-16,1-21 0,-21 0 16,21 0-16,-22 21 0,22-21 0,-21 0 15,21 0-15,-22 0 0,22 21 0,0-21 16,0 0-16,0 0 16,42-21 15,0 21-31,0-21 15,0 21-15,1-21 0,20 0 0</inkml:trace>
  <inkml:trace contextRef="#ctx0" brushRef="#br0" timeOffset="128112.6">13398 9165 0,'0'0'0,"0"-21"16,22 21-1,-22-21-15,21 21 0,0-21 16,0 0-16,0-1 16,0 1-16,-21 0 15,22 0-15,-22 0 0,0 0 16,0-1-16,-22 22 16,1 0-1,0 22-15,0-1 16,0-21-16,0 42 0,-1-21 0,1 0 15,0 1-15,0-1 0,21 21 0,0-21 16,-21 0-16,21 1 0,0-1 0,0 0 16,0 0-16,0 0 0,0 0 0,21 1 15,0-22-15,0 0 16,0 0-16,1 0 0,-1 0 16,0 0-16,0 0 0,0 0 0,0 0 15,1 0-15,-1 0 0,0 0 16,0-22-16,0 22 0,0-21 0,1 0 15</inkml:trace>
  <inkml:trace contextRef="#ctx0" brushRef="#br0" timeOffset="128503.38">13758 9102 0,'0'0'0,"0"-21"0,0-1 16,0 1-16,0 0 15,21 0-15,1 21 16,-1 0-16,0 0 0,0 0 15,0 0-15,0 0 0,1 21 16,-1-21-16,0 21 0,0 0 0,0 1 16,-21-1-16,0 0 0,21 0 15,-21 21-15,0-20 0,0-1 0,0 0 16,0 0-16,0 0 0,0 0 0,0 1 16,-21-1-16,0-21 0,21 21 0,-21 0 15,0-21 1,21-21-1,0 0 1,0 0-16,0-1 0,21 1 0,-21 0 16,21 0-16,0 0 0,-21 0 15,21-22-15,1 22 0,-1-21 16,0 21-16,-21-1 0,21-20 0,0 21 16,-21 0-16,21 0 0,1 21 0,-22-22 15,21 22-15,0 0 16,0 0-16,-21 22 31,21-22-31</inkml:trace>
  <inkml:trace contextRef="#ctx0" brushRef="#br0" timeOffset="129603.5">1101 11388 0,'0'-21'0,"0"-1"31,21 22-15,0-21-1,21 21-15,-21 0 0,22-21 0,-1 0 16,0 21-16,1 0 0,-1 0 16,0-21-16,1 21 0,-1 0 0,-21 0 15,22 0-15,-22 0 0,0 0 16,0 0-16,-21 21 16,0 0-16,-21-21 15,0 21-15,-22-21 0,22 21 16,-21-21-16,21 0 0,-22 0 0</inkml:trace>
  <inkml:trace contextRef="#ctx0" brushRef="#br0" timeOffset="130116.21">1206 11367 0,'0'0'0,"-21"0"0,0 0 0,0 0 15,0 0 1,0 0-16,-1 0 16,22 21-1,0 0-15,0 0 0,-21 0 16,21 0-16,-21 1 0,21-1 15,0 0-15,0 0 0,-21 0 16,21 0-16,-21-21 0,21 22 0,0-1 16,0 0-16,-21-21 0,21 21 15,-22-21-15,22-21 47,0 0-31,22 21-16,-1-21 0,0 21 0,0-22 15,0 22-15,0 0 0,22-21 16,-22 21-16,21 0 0,1 0 0,-1 0 16,0 0-16,-21 21 0,22 1 15,-1-1-15,0 0 0,-20 0 16,20 0-16,-21 0 0,-21 22 16,0-22-16,0 0 0,0 21 0,0 1 15,0-22-15,-21 21 0,0-21 0,0 22 16,-1-22-16,-20 0 0,21 0 15,0 0-15,-22 1 0,22-1 0,0-21 16,-21 0-16,21 0 0,-1 0 16,1 0-16,0 0 0,0 0 0,0 0 15,0 0-15,-1 0 0,22-21 16,0-1-16,-21 1 16,21 0-16,0 0 15,0 0 1,21 0-16,1-1 15,-1 22-15,0-21 0</inkml:trace>
  <inkml:trace contextRef="#ctx0" brushRef="#br0" timeOffset="130300.11">1968 11853 0,'0'0'15,"22"0"1,-1 0 31,0 0-47</inkml:trace>
  <inkml:trace contextRef="#ctx0" brushRef="#br0" timeOffset="131184.57">4487 11240 0,'21'0'16,"1"0"-1,-1 0-15,0-22 0,0 1 0,0 0 16,22 0-16,-22 0 0,21 0 0,-21-1 16,22 1-16,-1 0 0,-21-21 15,21 21-15,-20-1 0,-1 1 0,-21 0 16,0 0-16,0 0 0,0 0 16,-21 21-16,-1 0 0,-20 0 15,0 0-15,-1 0 0,-20 0 0,21 0 16,-1 21-16,-20-21 0,20 21 0,-20 0 15,21 0-15,-1 0 0,1 1 16,21-1-16,0 0 0,-1 0 16,22 21-16,0-20 0,0-1 0,22 21 15,-1-21-15,0 0 0,21 22 0,1-22 16,-1 0-16,0 21 0,22-20 16,-22-1-16,22 0 0,-22 0 0,0 21 15,1-20-15,-1-1 0,-21 0 0,0 0 16,0 0-16,-21 22 0,0-22 15,-21 0-15,0 21 0,0-21 0,-43 1 16,22-1-16,-21 0 0,-1 21 0,1-21 16,-1 1-16,-21-22 0,22 21 15,-1 0-15,-20-21 0,20 0 16,1 0-16,20 0 0,-20-21 0,21 0 16,-1-1-16,1 1 0,0-21 0,20 21 15,1-22-15,21 1 0,0-21 16,0 20-16,0-20 0,0-1 0,21 1 15,1-1-15,20 22 0,-21-22 16,21 22-16,1 21 0,-1-21 0,0 20 16,1 22-16,-22 0 0,21 0 0,-21 22 15,22-1-15,-22 21 0,0 0 16,0 1-16,0 20 0,-21 1 0,0-22 16,0 22-16,0-1 0,0 1 15,0-1-15,0-21 0,-21 22 0,21-1 16,0-20-16,0-1 0,0 0 0,0 1 15,0-22-15,0 21 0,0-21 16,21 1-16,1-22 16,-1 0-16,0 0 0,0 0 15,21-22-15,-20 1 0,-1 0 0,21 0 16,-21-21-16,22 20 0,-22-20 0</inkml:trace>
  <inkml:trace contextRef="#ctx0" brushRef="#br0" timeOffset="131579.44">4974 11409 0,'0'21'0,"21"0"16,0-21 0,1 0-16,-1 0 15,0 0-15,0-21 0,0 21 16,0-21-16,22 0 0,-22 0 15,0-1-15,0 1 0,0 0 0,1 0 16,-22 0-16,0 0 0,0-1 0,0 1 16,0 0-16,0 0 0,-22 21 15,1 0-15,0 0 0,-21 0 0,21 0 16,-1 0-16,1 21 0,-21 0 0,21 0 16,0 1-16,-1 20 0,1 0 15,0-21-15,0 22 0,0-1 16,21 0-16,0 1 0,0-1 0,0 0 15,0-20-15,0 20 0,0-21 0,0 21 16,0-20-16,21-1 0,0 0 16,21 0-16,-20-21 0,-1 0 15,0 0-15,0 0 0,21 0 0,-20 0 16,20-21-16,0 0 0,1 0 0,-1-1 16,0 1-16,1-21 0,-1 21 15</inkml:trace>
  <inkml:trace contextRef="#ctx0" brushRef="#br0" timeOffset="131851.47">5863 10922 0,'0'0'0,"0"-42"0,0-85 15,0 106-15,0-1 0,0 44 32,-21-1-32,0 21 0,0 0 15,21 1-15,0-1 0,-22 0 0,22 22 16,-21-1-16,0 1 0,21-1 0,0 1 15,0-1-15,-21 1 0,21-1 16,0-20-16,0-1 0,0 0 16,0 1-16,0-1 0,0-21 0,0 0 15,0 1-15,0-1 0,21-21 16,0 0-16,0 0 0,1 0 0,-1 0 16,0 0-16,0 0 0,0-21 0,0-1 15,1 1-15,-1 0 0,0 0 0,0-21 16,-21 20-16,0-20 0</inkml:trace>
  <inkml:trace contextRef="#ctx0" brushRef="#br0" timeOffset="132016.38">5715 11303 0,'0'0'0,"-42"0"16,-1 0-16,22 0 0,0 0 16,0 0-16,63 0 31,-21 0-31,22-21 0,-1 0 0,0 21 15,1-21-15,20-1 0,-21 1 16,22 0-16,-22 0 0,1 0 0,-1 0 16</inkml:trace>
  <inkml:trace contextRef="#ctx0" brushRef="#br0" timeOffset="132567.46">6752 11155 0,'0'0'0,"-21"-106"16,21 64-16,0 21 16,0-22-16,0 1 0,0-22 0,0 22 15,0 0-15,0-1 0,0-20 16,21 42-16,-21-22 0,0 22 0,0 0 16,0 0-16,0 63 15,0-21 1,0 22-16,0 20 0,0 1 0,0-1 15,0 1-15,0 42 0,0-22 0,0 22 16,0 0-16,0 0 0,0-22 0,0 22 16,0 0-16,0 0 0,0-21 15,-21 20-15,0-20 0,0 0 16,21-1-16,-22 1 0,1-21 0,0 20 0,0-41 16,0 20-16,21-21 0,0 1 15,-21-1-15,21-21 0,-22 0 16,22 1-16,-21-22 15,21-22-15,0 1 16,0 0-16,-21-21 0,21 21 0,0-22 16,0 1-16,0 0 0,0-1 15,0-20-15,0-1 0,-21 1 0,21-1 16,0 1-16,-21-22 0,21 22 0,0-22 16,-21 21-16</inkml:trace>
  <inkml:trace contextRef="#ctx0" brushRef="#br0" timeOffset="132828.31">6392 11494 0,'-21'-64'0,"42"255"0,-21-318 0,-21 21 0,0 63 0,21-20 15,0 21-15,0 20 0,0-20 0,0 0 16,21 21-16,0-1 0,22 1 16,-22 0-16,42 0 0,-20 0 0,20 21 15,-21 0-15,22 0 0,-1 0 0,1 0 16,-22 0-16,1 21 0,-1 21 0,-21-21 16,0 22-16,-21-1 0,0 0 15,0 1-15,0-1 0,-21 0 0,0 1 16,-21-1-16,20 0 0,-20-20 0,0 20 15,-1-21-15,22 0 0,-21 0 16,21 1-16,0-22 0,-1 0 16,22 21-16,-21-21 0,21-21 15,21-1-15,1 1 16,-1 0-16,0 0 0,0 0 16,0-22-16,0 22 0,1-21 0,20 0 15</inkml:trace>
  <inkml:trace contextRef="#ctx0" brushRef="#br0" timeOffset="133159.16">7006 11070 0,'21'-21'16,"-42"42"-16,42-63 0,-21 21 0,21 21 16,1-21-16,-1 21 15,0 0-15,0 0 16,21 0-16,-20 21 0,-1 0 16,0 0-16,0 0 0,0 0 0,0 22 15,-21-22-15,22 21 0,-22 1 0,0-22 16,0 21-16,0 0 0,0-20 15,0-1-15,0 21 0,0-21 0,0 0 16,-22 1-16,22-1 0,-21-21 16,0 0-16,0 0 0,21-21 15,0-1 1,0 1-16,0 0 0,0 0 0,0-21 16,0 20-16,0-20 0,0 0 0,21-1 15,0 1-15,-21 0 0,21 21 16,-21-22-16,22 22 0,-1 0 15,0 0-15,0 21 0,-21-21 0,21 21 16,0 0-16,1 0 16,-1 0-16,0 21 0,0 0 15</inkml:trace>
  <inkml:trace contextRef="#ctx0" brushRef="#br0" timeOffset="133559.93">7747 11134 0,'0'-21'16,"-21"21"-16,21-22 16,-21 22-16,-1 0 15,22 22-15,-21-1 16,21 21-16,0-21 0,0 0 16,0 1-16,0-1 0,0 21 0,0-21 15,0 0-15,21 1 0,1-1 0,-22 0 16,21 0-16,0 0 0,0-21 15,21 0-15,-20 21 0,-1-21 0,0 0 16,0 0-16,0 0 0,22-21 0,-22 21 16,0-21-16,0 0 0,0 0 0,-21 0 15,21-1-15,-21 1 0,22 0 16,-22 0-16,0 0 0,0-22 16,0 22-16,-22 0 0,1-21 0,0 21 15,0-1-15,-21 1 0,20 0 0,-20 0 16,0 21-16,21 0 0,-22 0 15,22 0-15,0 0 0,-21 0 0,20 21 16,22 0-16,-21 0 0,21 1 0,0-1 16,0 0-16,0 0 15,21 0-15,1 0 0,-1-21 0,0 0 16,21 0-16,-21 0 0,22 0 0</inkml:trace>
  <inkml:trace contextRef="#ctx0" brushRef="#br0" timeOffset="133923.72">8488 10605 0,'0'0'15,"-21"-43"-15,-1 22 0,1-21 0,0 21 0,0-1 16,0 22-16,0 0 0,-1 0 16,1 22-16,21-1 0,0 21 15,0 0-15,0 1 0,0 20 0,0-20 16,0 20-16,0 1 0,0-1 0,0 1 15,0-1-15,21 22 0,1-1 16,-22-20-16,21 21 0,-21-1 0,0-20 16,0 20-16,0 1 0,0 0 15,0-1-15,0 1 0,0 0 0,0-1 16,0 1-16,0-21 0,0 20 0,0-20 16,-21-22-16,21 0 0,-22 1 0,22-1 15,0-21-15,0 0 0,0 1 16,0-44-1,0 1-15,0 0 0,0 0 16,0 0-16,0-22 0,0 1 0,0 0 16,0-1-16,0-20 0,0-1 0,22 1 15,-22-1-15,21 1 0,-21-22 16</inkml:trace>
  <inkml:trace contextRef="#ctx0" brushRef="#br0" timeOffset="134164.59">8361 11409 0,'0'0'0,"0"-42"0,0-1 0,0 1 16,0 0-16,0-1 0,0 22 0,0-21 15,21 21-15,0-1 0,0 1 16,0 0-16,1 21 0,-1-21 0,21 21 16,-21 0-16,0 0 0,22 0 0,-22 21 15,0-21-15,0 21 0,-21 0 0,0 1 16,0 20-16,0-21 0,0 21 16,-21-20-16,0 20 0,-21-21 0,20 21 15,-20-20-15,21-1 0,0 0 16,-22 0-16,22 0 0,0 0 0,0-21 15,42 0 17,0-21-32,0 0 0,1 0 15,-1 0-15,21 0 0</inkml:trace>
  <inkml:trace contextRef="#ctx0" brushRef="#br0" timeOffset="134472.01">8826 11134 0,'43'-21'15,"-43"-1"-15,21 22 16,-21-21-16,21 21 0,0-21 0,0 0 16,1 0-16,-1 0 0,0 21 15,-21-22-15,0 1 0,0 0 16,21 0-16,-21 0 0,0 0 16,-21 21-16,0 0 15,0 0-15,-1 0 0,1 21 16,0-21-16,0 21 0,0 0 0,0 21 15,-1-20-15,1-1 0,21 21 0,0 0 16,0-20-16,0 20 0,0-21 0,0 21 16,0-20-16,0 20 0,0-21 15,21 0-15,1 0 0,-1-21 16,0 0-16,21 0 0,-21 0 16,1 0-16,-1 0 0,0 0 0,0-21 15,21 21-15,-20-21 0,-1 0 0,0 0 16</inkml:trace>
  <inkml:trace contextRef="#ctx0" brushRef="#br0" timeOffset="134788.19">9250 11049 0,'0'0'0,"0"-21"0,0 0 16,0 0-16,0-22 15,21 43-15,0-21 16,0 21-16,0 0 16,1 21-16,-22 0 15,21 1-15,0-1 0,-21 0 16,21 0-16,-21 21 0,0-20 0,0-1 15,0 21-15,0-21 0,0 0 16,0 22-16,0-22 0,0 0 0,0 0 16,0 0-16,0 1 15,-21-22 1,21-22-16,0 1 0,0 0 16,0 0-16,0-21 0,0 20 15,0-20-15,0 21 0,0-21 0,0 20 16,0-20-16,0 0 0,0 21 0,0-22 15,0 22-15,21-21 0,-21 21 0,21-1 16,-21 1-16,21 0 16,1 0-16,-1 21 15,0 0-15,0-21 0</inkml:trace>
  <inkml:trace contextRef="#ctx0" brushRef="#br0" timeOffset="135687.25">10012 10478 0,'0'0'0,"0"-22"0,-21 1 0,-1 21 0,-20-21 15,21 21 1,0 21-16,21 0 16,-21 1-16,21 20 0,0-21 15,-22 21-15,1 1 0,21-1 0,-21 0 16,0 1-16,21-1 0,0 0 0,-21 1 15,21 20-15,-21-20 0,21-1 0,0 0 16,0 1-16,0-1 0,0-21 0,0 21 16,0-20-16,21-1 0,-21 0 15,21-21-15,0 0 0,0 0 0,22 0 16,-22 0-16,0 0 0,21 0 0,-21-21 16,1 0-16,20-1 0,-21 1 0,0 0 15,0-21-15,1 21 0,-1-1 16,0 1-16,-21-21 0,0 21 0,0 0 15,0-1-15,0 1 0,0 0 16,0 42 15,0 0-31,0 1 0,0-1 16,0 0-16,0 0 0,0 0 0,0 0 16,0 1-16,0-1 0,0 0 0,0 21 15,21-21-15,0-21 0,0 22 0,-21-1 16,22-21-16,-1 0 0,0 0 0,0 0 15,0 0-15,0 0 16,1 0-16,-1-21 0,0 21 0,0-22 16,-21 1-16,0 0 0,21 0 0,-21 0 0,21 0 15,-21-1-15,0 1 0,0 0 16,0 0-16,0 0 0,0 0 0,0-1 16,0 1-1,0 42 1,0 1-1,0-1-15,0 0 0,0 0 0,0 0 16,0 22-16,0-22 0,0 21 0,0 0 16,0 22-16,0-22 0,-21 1 15,21 20-15,0-21 0,0 22 16,0-22-16,0 22 0,0-1 0,0 1 16,0 20-16,0-20 0,0 21 0,0-22 15,0 22-15,0-22 0,21 22 0,-21-22 16,0 1-16,0 21 0,0-22 0,0 1 15,0-22-15,0 0 0,-21 1 16,0-1-16,0-21 0,21 21 0,-21-42 16,0 22-16,-1-22 0,1 0 0,0 0 15,21-22-15,-21 1 0,0 0 0,0 0 16,-1-21-16,1 20 0,21-20 0,0 0 16,0-22-16,0 22 0,0-22 0,0 22 15,0-21-15,0-1 16,21 1-16,1-1 0,-1 1 0,0-1 15,0 1-15,0 20 0,0-20 0,1 20 16,-1 1-16,0 0 0,0 21 0,0-22 16,0 1-16,1 21 0,-22 0 0,21-22 15,0 22-15,0-21 0,-21 21 0,0-22 16,0 22-16,21-21 0,-21 21 16</inkml:trace>
  <inkml:trace contextRef="#ctx0" brushRef="#br0" timeOffset="135955.87">9504 10732 0,'0'0'0,"0"-43"15,0 22 1,0 0-16,21 0 0,0 21 15,21-21-15,-20 21 0,20 0 16,-21-22-16,21 22 0,1-21 0,-1 21 16,0 0-16,-20-21 0,20 21 0,0 0 15,-21 0-15,1 0 0,-1 0 16,0 0 0,0 0-16,0 0 15,0 0-15</inkml:trace>
  <inkml:trace contextRef="#ctx0" brushRef="#br0" timeOffset="136292.2">11536 10202 0,'0'0'0,"0"-21"16,0 0-16,-21 21 15,-1 0-15,1 21 16,0 0-16,21 1 0,-21-1 16,0 0-16,0 21 0,21 1 0,-22-1 15,1 21-15,21-20 0,-21 20 0,21 1 16,0-22-16,-21 22 0,21-1 16,0-21-16,0 22 0,0-22 0,0 22 15,0-22-15,0 0 0,0 1 0,0-1 16,0-21-16,21 22 0,-21-22 0,21 0 15,0 0-15,-21 0 0,22-21 0,-1 0 16,0 0-16,0 0 16,0 0-16,0 0 0,1 0 0,20-21 15,-21 0-15,21 21 0,-20-21 0</inkml:trace>
  <inkml:trace contextRef="#ctx0" brushRef="#br0" timeOffset="136647.54">12086 10308 0,'0'0'0,"0"-21"0,0 0 0,0 0 15,21 21 1,0 0 0,1 0-16,-1 0 0,0 21 15,0 0-15,0 0 0,0 0 0,1 1 16,-1-1-16,-21 21 0,21 0 0,0 1 15,-21-1-15,0 0 0,0 22 0,21-22 16,-21 1-16,0 20 0,0-21 0,0 1 16,-21 20-16,0-20 0,0-1 0,0 0 15,-1 1-15,1-1 0,0 0 16,0 1-16,0-22 0,0 0 0,-1 0 16,1 0-16,0 0 0,21 1 15,0-1-15,-21-21 0,0 0 0,21-21 63</inkml:trace>
  <inkml:trace contextRef="#ctx0" brushRef="#br0" timeOffset="148459.66">1524 13272 0,'21'0'15,"-21"-22"-15,21 22 0,-21-21 16,21 21 0,1-21-16,-22 0 0,21 21 15,-21-21-15,21 0 0,0-1 16,-21 1-16,21 0 15,-21 0-15,0 0 16,0 0 0,-21 21-16,0 0 15,0 0-15,-22 0 16,22 0-16,0 21 0,-21 0 0,-1 0 16,1 0-16,0 0 0,-1 1 15,1 20-15,0-21 0,-1 21 0,22 1 16,-21-22-16,21 21 15,0 1-15,-1-1 0,22 0 0,0 22 16,0-22-16,0 0 0,0 1 16,0-1-16,22 0 0,-1-20 0,0 20 15,0-21-15,0 21 0,0-20 16,1-1-16,20 0 0,-21 0 0,21-21 16,-20 21-16,20-21 0,-21 0 15,21 0-15,1 0 0,-22 0 0,21-21 16,1 21-16,-22-21 15,21 0-15,-21 0 0,22-1 0,-22 1 16,0 0-16,0-21 0,-21 21 0,0-1 16,0 1-16,0 0 0,0 0 15,0 0-15,0 0 0,0-1 0,-21 22 16,0 0-16,0 0 0,-1 0 16,-20 0-16,0 0 0,21 0 0,-22 22 15,1-1-15,0 0 0,-1 0 16,1 0-16,0 22 0,-1-22 0,22 21 15,-21-21-15,21 22 0,-1-22 16,1 21-16,21-21 0,0 0 0,0 1 16,0 20-16,0-21 15,21 0-15,1 0 0,20-21 0,-21 0 16,21 0-16,-20 0 0,20 0 16,0 0-16,-21 0 0,22 0 15,-1 0-15,-21-21 0</inkml:trace>
  <inkml:trace contextRef="#ctx0" brushRef="#br0" timeOffset="149256">2265 13695 0,'-21'21'63,"21"0"-48,0 0 1,0-42 62,0 0-78,0 0 16,0 0-1,-22 21 1,1 0-1,21 21 1,-21 0 0,21 0-16,0 0 15,0 1-15,0-1 16,21-21 0,0 0-1,1 0-15,-1 0 0,0 0 16,-21-21-1,21 21-15,0-22 0,0 22 16,-21-21-16,0 0 16,-21 0-1,0 21 1,0 0-16,0 0 16,0 21-1,21 0 16,21-21-15,0 0-16</inkml:trace>
  <inkml:trace contextRef="#ctx0" brushRef="#br0" timeOffset="151919.79">4127 13187 0,'22'0'16,"-1"0"-16,0 0 47,-21-21-47,21 21 0,-21-21 15,0-1 1,21 1-16,0 0 16,1 0-16,-22 0 15,21 0-15,0-1 0,-21 1 0,21 0 16,0 0-16,-21-21 0,0 20 0,21 1 16,1-21-16,-22 21 15,0 0-15,0-1 0,0 1 0,0 0 0,0 0 16,-22 21-1,1 0-15,-21 0 0,21 0 16,-22 0-16,1 21 0,0 0 0,-1 0 16,1 22-16,0-22 0,-1 21 15,1 1-15,0-1 0,-1 0 0,22-21 16,-21 22-16,21-1 0,0-21 0,21 22 16,0-22-16,0 21 0,0-21 15,21 0-15,21 1 0,-21-1 0,22 0 16,-1 21-16,-21-21 0,21 1 15,1-1-15,-1 0 0,0 0 16,1 0-16,-1 22 0,0-22 0,-20 21 16,20-21-16,-21 0 0,-21 22 15,0-22-15,0 21 0,0-21 0,-21 22 16,0-22-16,0 0 0,-22 0 0,1 0 16,0 1-16,-1-1 0,1-21 15,0 0-15,-1 0 0,1 0 0,0 0 16,-1 0-16,1-21 0,21 21 0,-22-22 15,1-20-15,21 21 0,0-21 16,0 20-16,-1-20 0,1 0 0,21-1 16,-21 1-16,21 21 0,0 0 15,0-22-15,0 22 16,21 0-16,0 21 0,1 0 16,-1 0-16,0 21 0,0 0 15,-21 1-15,21-1 0,0 21 0,1-21 16,-1 22-16,-21-22 0,21 21 0,0 0 15,0-20-15,-21 20 0,21-21 16,1 0-16,-1 22 0,0-22 0,0 0 16,0 0-16,22 0 0,-22-21 15,0 0-15,21 21 0,-21-21 0,22 0 16,-22 0-16,21 0 0,1-21 0,-22 0 16,21 21-16,0-21 15,1 0-15,-1 0 0,0-22 0,1 22 0,-1-21 16,-21-1-16,22 22 0,-22-21 15,0 0-15,0-1 0,0 22 16,-21-21-16,21 21 0,-21-1 0,0-20 16,0 21-16,0 0 0,-21 21 31,21 21-31,-21 0 0,21 0 16,-21 0-16,0 22 0,21-22 0,-21 21 15,21-21-15,0 22 0,0-22 16,0 21-16,0-21 0,0 1 0,0 20 15,0-21-15,0 0 0,0 0 16,21 1-16,0-22 0,0 21 16,0-21-16,0 0 0,22 0 0,-22 0 15,0 0-15,21 0 0,-20-21 0,-1-1 16,21 1-16,-21 0 0,0 0 16,22-21-16,-22 20 0,0-20 0,21 0 15,-20-1-15,-1 1 0,0-21 0,0 20 16,0 1-16,0 0 0,-21-22 15,0 22-15,22-1 0,-22-20 0,0 21 16,21-1-16,-21-20 0,0 42 0,0-22 16,0 1-16,0 21 0,0 0 15,-21 21-15,-1 0 16,1 21-16,21 0 0,0 0 16,-21 0-16,0 22 0,21-1 15,0 0-15,0 1 0,-21-1 0,21 0 16,-21 1-16,21-1 0,0 21 0,-22-20 15,22-1-15,0 0 0,0 1 16,0-1-16,0 0 0,0 1 0,22-1 16,-1-21-16,0 0 0,0 1 0,0-1 15,22-21-15,-22 0 0,21 0 16,-21 0-16,22 0 0,-1 0 0,0 0 16,1-21-16,20-1 0,-21 1 0,1 0 15,-1-21-15,0 21 0,-20-1 16,20-20-16,-21 21 0,0-21 15,0 20-15,-21 1 0,22-21 0,-22 21 16,0 0-16,0-1 0,0 1 0,-22 21 16,1-21-16,0 21 15,0 0-15,0 0 0,0 0 0,-1 21 16,1 0-16,21 1 0,-21-1 0,0 0 16,0 0-16,21 21 0,0-20 15,0 20-15,0-21 0,0 0 0,0 22 16,0-22-16,0 0 0,21 0 0,0 0 15,0 0-15,0-21 0,22 0 0,-22 22 16,21-22-16,-21 0 16,22 0-16,-1 0 0,-21-22 0,22 1 15,-1 21-15,-21-21 0,21 0 0,-20 0 16,20 0-16,-21-1 0,0-20 0,-21 21 16,21 0-16,-21 0 0,0-1 15,22-20-15,-22 21 0,0 0 16,0 0-16,0 42 31,-22 0-31,22 0 0,0 0 16,-21 0-16,21 1 0,0-1 0,0 0 15,0 0-15,0 21 0,0-20 0,0-1 16,0 0-16,0 0 16,0 0-16,0 0 0,0 1 15,0-1 1,0-42-1,21-1 1,-21 1-16,22 0 0,-22 0 0,0-21 16,21 20-16,0 1 0,0-21 0,-21 21 15,21-22-15,0 22 0,-21 0 16,22-21-16,-1 42 0,0-21 0,-21-1 16,21 22-16,0 0 15,-21 22-15,0-1 16,0 0-16,0 0 15,0 21-15,21-20 0,-21-1 0,0 0 16,22 21-16,-22-21 0,0 1 0,21-1 16,0 0-16,0 0 0,0-21 0,0 21 15,22-21-15,-22 0 0,21 0 16,-21 0-16,22 0 0,-22 0 0,21-21 16,-21 21-16,22-21 0,-22 0 0,21 0 15,-21-1-15,1 1 0,-1 0 0,0 0 16,0 0-16,0-22 15,-21 22-15,0 0 0,21 0 0,-21 0 0,0 0 16,0-1-16,0 44 31,0-1-15,0 0-16,0 0 0,0 21 0,-21-20 16,21-1-16,0 0 0,0 21 0,0-21 15,0 1-15,0-1 0,0 0 0,0 0 16,0 0-16,21-21 15,1 0 1,-1 0-16,-21-21 16,21 21-16,-21-21 0,0 0 0,21 0 15,-21-1-15,21 1 16</inkml:trace>
  <inkml:trace contextRef="#ctx0" brushRef="#br0" timeOffset="152077.67">7281 13229 0,'0'0'0,"0"-21"0,-21 0 0,0 21 0,0 0 16,0 0 0,-1 0-16,22 21 31,22 0-15,-1-21-16,0 0 15</inkml:trace>
  <inkml:trace contextRef="#ctx0" brushRef="#br0" timeOffset="153103.59">7556 13314 0,'-21'0'0,"0"0"0,0 21 16,0 0-1,21 0-15,-21-21 0,21 22 0,0-1 16,0 0-16,0 0 0,0 0 0,0 0 15,0 1-15,0-1 16,0 0-16,0 0 0,0 0 0,0 0 16,21 1-16,-21-1 0,21 0 0,0-21 15,0 0-15,0 21 0,1-21 0,-1 0 16,21 0-16,-21 0 0,0-21 16,22 0-16,-22 21 0,0-21 0,21-1 15,-20 1-15,-1 0 0,0 0 0,0-21 16,0 20-16,-21 1 0,0 0 0,21-21 15,-21 21-15,0-1 0,0 1 16,0 0-16,0 42 31,-21 0-31,21 1 0,0-1 16,0 0-16,0 0 16,0 0-16,0 0 0,0 1 0,0-1 15,0 0-15,0 0 0,21 0 16,1-21-16,-1 0 0,0 21 0,0-21 15,0 0-15,0 0 16,1 0-16,-22-21 0,21 21 0,0-21 16,-21 0-16,21 0 0,-21 0 15,21-1-15,-21-20 0,0 21 0,21 0 16,-21 0-16,0-1 0,0 1 16,0 0-16,0 0 0,0 0 0,0 42 31,0 0-16,0 0-15,0 22 16,0-22-16,-21 0 0,21 0 0,0 0 16,0 0-16,-21 1 0,21 20 0,0-21 15,-21-21-15,21 21 0,0 0 0,0 1 16,0-44 15,0 1-31,0 0 0,0 0 16,0 0-16,0 0 0,0-1 0,0 1 15,0 0-15,21-21 0,0 21 16,-21-1-16,0 1 0,21 0 16,1 0-16,-1 0 0,0 21 15,0-21-15,0 21 0,0 0 16,-21 21-16,22-21 0,-22 21 16,21 0-16,-21 0 0,0 0 15,21 1-15,-21-1 0,0 21 0,21-21 16,-21 0-16,0 1 0,0 20 0,0-21 15,0 0-15,0 0 0,21 1 16,-21-44 15,0 1-31,0 0 16,21 0-16,-21 0 0,22 0 0,-22-22 16,21 22-16,0 0 15,0-21-15,21 20 0,-20 1 0,-1-21 16,21 21-16,-21 0 0,22 21 0,-1-22 15,-21 22-15,21 0 0,-20 0 0,-1 0 16,21 0-16,-21 22 0,-21-1 16,0 0-16,21 0 0,-21 0 0,0 0 15,0 1-15,0 20 0,0-21 0,0 21 16,-21-20-16,0 20 0,0-21 0,21 21 16,0-20-16,-21-1 0,21 0 15,0 0-15</inkml:trace>
  <inkml:trace contextRef="#ctx0" brushRef="#br0" timeOffset="153796.23">10012 12594 0,'0'0'16,"42"-21"-16,0-42 15,-42 41-15,22 22 16,-22 22-16,0-1 0,0 0 16,0 0-16,-22 21 0,1 22 15,21-22-15,0 22 0,-21-22 0,0 22 16,0-1-16,0 1 0,-1-1 15,1-21-15,0 22 0,0-22 0,0 22 16,0-22-16,21-21 0,-22 22 0,1-22 16,21 0-16,-21 0 0,21 0 0,0 0 15,-21-21 1,21-21-16,0 0 0,0 0 16,0 0-16,0 0 0,0-22 0,0 22 15,0-21-15,0-1 0,0 1 16,0-21-16,21 20 0,0-20 15,-21-1-15,21 1 0,1-22 0,-22 43 16,21-22-16,0 22 0,0 0 0,0-1 16,-21 22-16,21 0 0,1 21 0,-1 0 15,-21 21-15,21 0 0,0 0 16,-21 22-16,21-1 0,-21 22 0,0-22 16,21 21-16,1 1 0,-22-22 0,21 22 15,-21-1-15,21-20 0,0 20 16,-21-21-16,21 1 0,-21-1 0,21 0 15,1 1-15,-22-22 0,0 21 0,21-21 16,-21 1-16,21-1 0,-21 0 16,-21-21 15</inkml:trace>
  <inkml:trace contextRef="#ctx0" brushRef="#br0" timeOffset="153960.12">9779 13399 0,'0'0'15,"-21"-22"-15,0 22 0,21-21 0,0 0 16,0 0-16,21 21 16,0-21-16,21 21 0,-21-21 0,22-1 15,-1 1-15,22 21 0,-22-21 0,21 0 16,-20 0-16,-1 21 0,0-21 16,1-1-16,-1 1 0,0 21 15,-20-21-15,20 21 0</inkml:trace>
  <inkml:trace contextRef="#ctx0" brushRef="#br0" timeOffset="154315.91">10477 13060 0,'-21'0'16,"0"0"-1,42 0 17,0 0-32,1 0 0,-1 0 15,0 21-15,0 0 0,21 0 0,-20 1 16,20-1-16,-21 0 0,21 0 15,-20 0-15,-1 22 0,0-22 0,0 0 16,0 21-16,-21-21 0,21 1 0,-21-1 16,0 0-16,0 21 0,0-21 15,-21 1-15,0-22 0,0 0 16,0 0-16,0 0 16,21-22-16,0 1 0,-22 0 15,22 0-15,0 0 0,0 0 16,0-22-16,0 22 0,0-21 0,0 21 15,22-22-15,-1 22 0,-21-21 0,21 21 16,0-1-16,0-20 0,-21 21 16,21 21-16,1-21 0,-1 0 15,0 21-15,0 0 0,0 0 0,0 0 16,1 0-16,-1 0 0,0 21 16,0 0-16</inkml:trace>
  <inkml:trace contextRef="#ctx0" brushRef="#br0" timeOffset="154587.96">11430 13102 0,'0'0'16,"0"-21"-16,0 0 0,0 0 0,0 0 15,0-1-15,0 1 16,-21 21-16,0 0 16,-1 0-16,1 0 0,0 0 0,0 21 15,0-21-15,0 22 0,21-1 0,-22 0 16,22 21-16,-21-21 0,21 1 15,0 20-15,0-21 0,0 0 0,0 0 16,0 22-16,0-22 0,0 0 0,21 0 16,1 0-16,-1-21 0,0 22 0,0-1 15,0-21-15,22 0 0,-22 0 0,21 0 16,-21 0-16,22 0 0,-1 0 16,-21 0-16,21-21 0,1-1 0,-1 1 15,-21 0-15,22 0 0</inkml:trace>
  <inkml:trace contextRef="#ctx0" brushRef="#br0" timeOffset="155223.1">12065 12383 0,'0'0'0,"0"-43"0,0-41 16,-21 84 0,0 0-16,-1 21 15,1 0-15,21 21 0,-21 1 0,0-1 16,0 0-16,21 22 0,0-1 0,0 1 15,-21-1-15,21 1 0,0 20 0,-22-20 16,22-1-16,0 1 16,-21-1-16,21-20 0,0-1 0,0 22 15,0-43-15,-21 21 0,21 0 0,0-20 16,0-1-16,0 0 0,0-42 31,0 0-15,21 21-16,0-43 0,-21 22 0,22 0 15,-1 0-15,-21-22 0,21 22 0,-21 0 16,21-21-16,-21 21 0,21-1 0,0 1 16,1 21-1,-1 21 1,-21 1-16,0-1 0,0 0 16,0 0-16,0 0 0,0 0 0,0 1 15,0-1-15,0 0 0,21 0 0,0 0 16,0 0-16,0 1 15,1-22-15,-1 0 0,0 0 0,21 0 16,-21 0-16,1 0 0,-1 0 0,0 0 16,0 0-16,0-22 0,0 1 0,1 21 15,-1-21-15,0 0 0,0 0 0,0 0 16,0-1-16,-21-20 0,22 21 16,-22 0-16,21 0 0,-21-1 15,0 44 16,0-1-31,0 0 0,0 0 16,0 0-16,0 0 16,0 1-16,0-1 0,-21-21 0,21 21 15,0 0-15,21-21 32,0 0-32,-21-21 15,21 0 1,0 0-16</inkml:trace>
  <inkml:trace contextRef="#ctx0" brushRef="#br0" timeOffset="155367.01">12636 12933 0,'0'0'0,"0"-21"0,-21 0 0,0-1 0,0 22 16,21-21-16,-21 21 16,0 0-16,42 0 31,0 0-31,0 0 0,0 0 15,22 0-15,-22 0 0</inkml:trace>
  <inkml:trace contextRef="#ctx0" brushRef="#br0" timeOffset="155686.84">13314 12361 0,'0'0'0,"-21"-21"0,21 0 15,-22 0-15,1 21 0,0 0 0,0 0 16,0 21-16,0 0 0,21 0 16,0 22-16,-22-1 0,1 0 15,21 1-15,-21-1 0,21 22 0,-21-1 16,21 1-16,0-1 0,-21 1 0,0-1 16,-1 1-16,22-1 0,-21 1 0,0-22 15,21 0-15,0 1 0,-21-1 0,21 0 16,-21 1-16,21-22 15,0 0-15,0 0 0,0 0 0,0 0 16,21-21 0,0 0-16,-21-21 0,21 0 15,0 0-15,-21 0 0,0 0 0,22-22 16,-22 22-16,0-21 0,0 21 16</inkml:trace>
  <inkml:trace contextRef="#ctx0" brushRef="#br0" timeOffset="155839.76">12742 13060 0,'0'0'0,"-21"0"0,0 21 16,0-21-16,0 0 0,21 21 16,21-21-1,0 0-15,0 0 0,0 0 16,22 0-16,-1 0 0,0 0 0,1 0 16,-1-21-16,0 21 0,1-21 0,-1 0 15,0 21-15,1-21 0,-1-1 0</inkml:trace>
  <inkml:trace contextRef="#ctx0" brushRef="#br0" timeOffset="156207.56">13208 13208 0,'0'0'0,"21"0"31,0 0-31,22 0 0,-22 0 0,21 0 15,0-21-15,1 0 0,-1 21 16,0-21-16,1-1 0,-22 1 0,21 0 16,-21 0-16,1 0 0,-1 0 0,0-1 15,-21 1-15,21 0 0,-21 0 0,0 0 16,-21 0-16,0 21 16,0 0-16,-22 0 0,22 21 15,0 0-15,-21-21 0,20 21 0,-20 21 16,21-20-16,-21-1 0,20 21 0,1-21 15,0 0-15,0 22 0,0-22 16,21 0-16,0 21 0,0-20 0,0-1 16,0 0-16,0 0 15,21 0-15,0-21 0,0 0 0,22 0 16,-22 0-16,21 0 0,0 0 0,1 0 16,-1 0-16,0 0 0,1 0 0,-1 0 15,0-21-15</inkml:trace>
  <inkml:trace contextRef="#ctx0" brushRef="#br0" timeOffset="157412.72">14139 13039 0,'0'0'0,"21"-43"15,-21-20 1,0 42-16,-21 21 16,0 21-1,0-21-15,21 21 0,-21 0 0,0 22 16,-1-22-16,22 0 0,-21 0 0,0 21 15,0-20-15,21 20 0,0-21 0,0 0 16,-21 0-16,21 1 0,0-1 16,0 21-16,0-21 0,0 0 15,21 1-15,0-22 0,0 0 0,0 0 16,1 0-16,-1 0 0,0 0 16,0 0-16,21 0 0,-20-22 0,-1 1 15,0 0-15,21 0 0,-21 0 0,1 0 16,-1-1-16,21-20 0,-21 0 15,0-1-15,1-20 0,-1 21 0,0-22 16,0 1-16,21-22 0,-20 21 0,-1 1 16,0-1-16,0 1 0,-21-1 0,21 1 15,-21-1-15,21 22 0,-21 0 0,0-1 16,0 22-16,0 0 0,0 0 16,0 0-16,-21 42 15,0 0-15,21 0 0,0 22 16,0-1-16,-21 0 0,21 1 0,-21-1 0,21 21 15,0 1-15,-21-22 0,21 22 16,0-1-16,0 1 0,0-1 16,0 1-16,-22-22 0,22 22 0,0-22 15,0 0-15,0 1 0,0-22 0,0 21 16,0-21-16,0 0 0,0 1 0,22-1 16,-1-21-16,0 0 0,0 0 15,0 0-15,0 0 16,1-21-16,-1 21 0,0-22 0,0 1 15,0 0-15,0 0 0,1-21 0,-1 20 16,0-20-16,0 21 0,0 0 16,-21-22-16,0 22 0,0 0 0,21 0 15,-21 42 17,0 0-32,-21 0 0,21 1 15,-21-1-15,21 0 0,0 0 0,0 0 16,0 0-16,0 1 0,0-1 0,0 0 15,0 0-15,0 0 0,0 0 0,21 1 16,0-22 0,1 0-16,-1 0 0,0 0 15,0 0-15,0-22 16,-21 1-16,21 21 0,1-21 0,-1 0 16,-21 0-16,21 0 0,0-1 0,-21 1 0,21 0 15,-21 0-15,21 0 16,-21 0-16,22-1 0,-22 44 31,0-1-31,0 0 0,-22 0 0,22 21 16,-21-20-16,0-1 0,21 0 0,-21 0 15,21 21-15,0-20 0,0-1 0,0 0 16,0 0-16,0 0 16,21-21-1,0 0-15,0 0 0,1 0 16,-1-21-16,0 0 0,0 21 15,0-21-15,-21 0 0,21-1 0,1 1 16,-1 0-16,0 0 0,0 0 16,0-22-16,0 22 0,-21 0 0,22 0 15,-1 0-15,0 0 0,0-1 0,0 22 16,0 0 0,-21 22-16,0-1 15,0 0-15,0 0 0,0 0 0,0 0 16,0 1-16,0-1 0,0 0 15,0 0-15,0 0 0,-21 0 0,21 1 16,0-1-16,0 0 16,21-42 15,-21 0-31,22 21 16,-22-22-16,0 1 0,0 0 0,21 0 15,0 0-15,-21 0 0,0-1 0,21 1 16,0 0-16,0-21 0,-21 21 0,0-1 15,22 1-15,-22 0 0,21 0 0,0 21 16,-21-21-16,21 21 0,0 0 0,0 0 16,1 0-1</inkml:trace>
  <inkml:trace contextRef="#ctx0" brushRef="#br0" timeOffset="157767.51">15917 13166 0,'0'0'0,"21"0"16,1 0 0,-1 0-16,0-21 0,0 21 15,0-22-15,0 1 0,1 21 0,20-21 16,-21 0-16,0 0 0,0 21 0,1-21 16,-1-1-16,0 1 0,-21 0 15,0 0-15,0 0 0,0 0 16,-21 21-16,0 0 15,-1 21-15,1 0 0,0-21 16,0 42-16,0-21 0,0 1 0,-1-1 16,1 21-16,21-21 0,0 0 0,0 1 15,0 20-15,0-21 0,0 0 0,0 0 16,21 1-16,1-22 0,20 21 16,-21-21-16,0 0 15,0 0-15,1 0 0,20 0 0,-21 0 16,0 0-16,22-21 0,-22 21 0,0-22 15,21 22-15,-21-21 0,1 0 16,-1 0-16,-21 0 0,0 0 0,21-1 16,-21 1-16</inkml:trace>
  <inkml:trace contextRef="#ctx0" brushRef="#br0" timeOffset="157999.38">14563 12721 0,'0'0'0,"-22"21"0,-20-21 15,42 22-15,21-22 16,0 0-16,22 0 0,-1 0 16,0-22-16,22 1 0,-1 21 15,22-21-15,-21 21 0,20 0 0,-20-21 16,20 21-16,-20 0 0,21-21 0,-22 0 15,-21 21-15,1 0 0,-1-22 0,0 22 16</inkml:trace>
  <inkml:trace contextRef="#ctx0" brushRef="#br0" timeOffset="158896.87">17568 12658 0,'21'-43'16,"-42"86"-16,42-128 0,1 64 0,-22 0 0,0 0 16,21-1-16,-21 1 0,0 42 15,0 1 1,-21-1-16,-1 21 16,22 0-16,-21 1 0,0-1 0,21 22 15,-21-22-15,0 21 0,0-20 0,-1-1 16,1 0-16,21 1 0,-21-22 0,0 21 15,21-21-15,-21 1 0,21-1 16,0 0-16,0-42 31,0 0-31,0-1 0,21 1 16,-21-21-16,0 21 0,21 0 0,0-1 16,-21-20-16,0 21 0,0 0 15,21 0-15,-21-1 0,22 1 0,-22 0 16,0 42-1,0 0-15,21 1 16,-21-1-16,0 21 0,0-21 16,0 0-16,21 22 0,-21-22 0,0 0 15,0 21-15,21-20 0,0-1 0,0 0 16,1 0-16,-1-21 0,0 21 0,0-21 16,0 0-16,0 0 0,22 0 0,-22 0 15,21 0-15,-21 0 0,1-21 16,20 21-16,-21-21 0,0 0 0,22 0 15,-22-1-15,0 1 0,0-21 16,-21 21-16,21-22 0,-21 1 0,21 0 0,-21-1 16,0-20-16,0 21 0,0-1 15,0 1-15,0 0 0,-21-1 16,0 22-16,0-21 0,0 21 0,0-1 16,-1 22-16,1 0 0,0-21 0,0 21 15,0 0-15,0 0 0,-1 0 0,1 21 16,0-21-16,21 22 0,0-1 0,0 0 15,0 0-15,0 0 16,21 0-16,0 1 0,1-1 16,-1-21-16</inkml:trace>
  <inkml:trace contextRef="#ctx0" brushRef="#br0" timeOffset="159539.5">18775 12552 0,'0'-21'0,"-21"21"16,-1 0 0,1 0-16,0 0 0,0 21 0,0-21 15,0 21-15,-1 21 0,1-20 0,0-1 16,0 21-16,0 0 0,0-20 0,21 20 16,-22 0-16,22-21 0,0 22 15,0-1-15,0-21 0,0 0 0,0 1 16,0-1-16,0 0 0,0 0 15,0 0-15,22-21 16,-22-21 0,0 0-16,0 0 15,0 0-15,0-1 0,0 1 0,0 0 16,0-21-16,21-1 0,-21 1 0,21 0 16,0-1-16,-21 1 0,21 0 0,0-1 15,22 1-15,-22 0 0,0-1 0,0 22 16,22 0-16,-22 0 0,0 21 15,0 0-15,0 0 0,0 0 16,1 0-16,-1 21 0,-21 0 0,21-21 0,-21 21 16,0 22-16,0-22 0,0 0 15,0 0-15,-21 0 0,-22 1 0,22-1 16,0 0-16,0 0 0,0 0 16,-22 0-16,22-21 0,-21 22 0,21-1 15,-22-21-15,22 0 0,0 0 0,0 0 16,0 0-16,0 0 15,21 21 1,21 0 0,-21 0-16,21-21 0,0 21 15,-21 1-15,21-1 0,0 0 16,1 0-16,-1 0 0,-21 0 0,21 1 16,0-1-16,0-21 0,-21 21 15,21 0-15,1-21 0,-22 21 0,21 0 16,0-21-16,0 0 15,0 0-15,0 0 16,1-21 0,-1 0-1,-21 0-15,21 0 0</inkml:trace>
  <inkml:trace contextRef="#ctx0" brushRef="#br0" timeOffset="159771.6">19304 12467 0,'0'0'0,"-21"-21"0,0 21 16,21-21-16,21 21 15,0 0 1,21-21-16,-21 21 0,22 0 16,-1 0-16,0 0 0,1 0 0,-1 0 15,0 0-15,1 0 0,-1 0 0,0 0 16,1 0-16,-22 0 0,0 0 0,0 0 15,0 0-15,-42 0 32,0 0-32</inkml:trace>
  <inkml:trace contextRef="#ctx0" brushRef="#br0" timeOffset="160015.47">19473 12404 0,'0'0'0,"0"21"0,-21 0 15,21 0-15,0 0 0,0 1 16,0-1-16,0 0 0,0 21 0,0-21 16,0 22-16,0-1 0,0 0 0,0-20 15,0 20-15,0 0 0,0 1 16,0-1-16,0-21 0,0 21 16,0-20-16,0-1 0,0 21 0,0-21 15,0 0-15,0 1 0,0-1 16,0-42 15,0-1-31</inkml:trace>
  <inkml:trace contextRef="#ctx0" brushRef="#br0" timeOffset="160838.94">21124 12192 0,'0'0'0,"0"-21"16,0 0-1,21 21 1,1 0-16,20 0 0,0-21 0,22 21 16,-22 0-16,22-22 0,-1 22 0,22 0 15,-22 0-15,1 0 0,-1-21 0,1 21 16,-22 0-16,0 0 16,1 0-16,-22 0 0,0 0 0,-42 0 31,-21 0-31,20 0 0,-20 0 15,21 0-15,-21 0 0,-1 0 16,22 0-16,-21 0 0,-1-21 0,22 21 16,0 0-16,-21-21 0,21 21 0,-1 0 15,1 0-15,0 0 0,0 0 0,0 0 16,21 21 0,0 0-16,-21 0 0,21 1 0,0 20 15,0-21-15,0 21 0,0 1 0,0-1 16,0 0-16,21 1 0,-21-1 15,0 22-15,0-22 0,21 0 16,-21 22-16,0-22 0,0 22 0,21-22 16,-21 21-16,0-20 0,0-1 0,0 0 15,0 1-15,0-1 0,0 0 0,0 1 16,0-22-16,-21 21 0,21-21 0,-21 1 16,0-1-16,-1 0 0,1-21 15,-21 21-15,21-21 0,-22 0 0,22 0 16,-21 0-16,0 0 0,20 0 0,-20 0 15,0-21-15,-1 0 0,1 0 0,0-1 16,-1 1-16,22 0 0,-21 0 0,0 0 16,20 0-16,1-1 15,0 1-15,0 0 0,21 0 0,0 0 16,0 0-16,21 21 0,0 0 16,0-22-16,1 22 0,20-21 0,0 21 15,1 0-15,-1 0 0,0 0 0</inkml:trace>
  <inkml:trace contextRef="#ctx0" brushRef="#br0" timeOffset="161323.66">21992 12806 0,'0'-21'0,"0"42"0,21-63 0,-21 20 0,0 1 15,0 0-15,0 0 0,0 0 0,-21 21 16,0-21-16,0 21 15,0 0-15,-1 0 0,-20 21 0,21 0 16,-21 0-16,20 0 0,-20 0 0,21 22 16,0-22-16,-22 21 0,22-21 0,0 22 15,0-1-15,0-21 0,0 22 16,21-22-16,-22 0 0,22 0 0,0 21 16,0-20-16,22-1 0,-1-21 15,0 0-15,-21 21 0,21-21 0,21 0 16,-20 0-16,-1 0 0,0-21 15,0 21-15,0-21 0,0 21 16,1-22-16,-22 1 0,21 0 0,0 0 16,0-21-16,-21 20 0,21 1 0,0-21 15,-21 0-15,22 20 0,-22 1 0,21-21 16,-21 21-16,0 0 0,21 21 16,-21 21-1,0 0-15,0 21 16,0-21-16,0 1 0,0-1 0,0 21 15,0-21-15,21 0 0,-21 22 0,0-22 16,0 0-16,0 0 0,0 0 16,21 1-16,-21-1 0,21-21 15,-21 21-15,22 0 16,-1-21-16,0 0 16,0 0-16</inkml:trace>
  <inkml:trace contextRef="#ctx0" brushRef="#br0" timeOffset="161683.4">22331 12827 0,'0'0'0,"0"-21"0,0 0 0,0 0 15,0-1 1,0 44 0,0-1-16,0 0 15,0 0-15,0 21 0,21-20 0,-21-1 16,21 0-16,-21 0 0,0 21 0,0-20 15,21-1-15,-21 0 0,0 0 16,0 0-16,21 0 0,-21 1 16,22-22-16,-1 0 15,0 0 1,0-22-16,0 1 16,0 0-16,-21 0 15,22 0-15,-1-22 0,0 22 0,0-21 16,0 21-16,0-22 0,1 1 15,-22 21-15,21 0 0,0-22 0,0 22 16,-21 0-16,21 0 16,0 21-16,1 21 15,-22 0 1,21 0-16</inkml:trace>
  <inkml:trace contextRef="#ctx0" brushRef="#br0" timeOffset="162197.1">23241 12975 0,'42'0'15,"-21"0"-15,-21-21 0,0 0 16,0 0-16,0 0 0,22-1 0,-22 1 16,0 0-16,0-21 0,0 21 0,0-1 15,0 1-15,0 0 0,-22 21 16,1 0-16,0 0 0,0 0 0,0 21 15,0-21-15,-22 43 0,22-22 16,0 0-16,-21 0 0,20 21 0,1 1 16,0-22-16,-21 21 0,21-21 0,-1 22 15,22-22-15,0 21 0,-21-21 16,21 1-16,0-1 0,0 0 16,0 0-16,0 0 0,21-21 0,1 0 15,-1 0-15,0 0 0,0 0 0,0 0 16,0 0-16,1 0 0,-1-21 0,0 0 15,0 0-15,0 0 0,0-1 16,1 1-16,-22 0 0,0-21 16,21 21-16,0-1 0,-21 1 0,0-21 15,0 21-15,0 0 0,-21 42 32,21 0-32,0 0 15,-21 0-15,21 22 0,-22-22 16,22 0-16,0 21 0,0-21 0,0 1 15,0-1-15,0 0 0,0 0 0,22 0 16,-1 0-16,0 1 0,0-22 16,0 21-16,22-21 0,-22 0 15,0 0-15,21 0 0,-21 0 0,22 0 16,-22 0-16,0-21 0,21-1 0,-20 22 16,-1-21-16,0 21 0</inkml:trace>
  <inkml:trace contextRef="#ctx0" brushRef="#br0" timeOffset="162739.29">20828 12129 0,'21'0'15,"0"0"-15,0 0 16,1 0 0,-1 0-16,0 0 0,0 0 15,-21-22-15,21 22 0,0 0 0,1-21 16,20 21-16,-21-21 0,21 21 0,-20 0 16,20-21-16,0 21 0,-21 0 15,22 0-15,-22 0 0,0 0 0,0-21 16,0 21-16,1 0 0,-1 0 15</inkml:trace>
  <inkml:trace contextRef="#ctx0" brushRef="#br0" timeOffset="191979.17">1228 15071 0,'-22'-21'0,"1"21"0,0 0 15,0 0-15,21-22 0,-21 22 16,0 0-16,-1 0 15,1 0-15,21 22 63,21-22-63,1 21 0,-1 0 16,0-21-16,21 0 15,-21 21-15,1-21 0,-1 21 0,21-21 16,-21 0-16,22 0 0,-1 0 15,0 0-15,-21 0 0,22 0 16,-1 0-16,0-21 0,-20 0 16,20 21-16,0-21 0,-21 0 0,22 21 15,-22-22-15,0 1 0,0 0 16,0 21-16,-21-21 0,0 0 0,0 0 16,22 21-16,-22-22 0,0 1 15,0 0-15,0 0 16,-22 21-1,1 0-15,21 21 16,0 0-16,-21 0 16,0 1-16,21-1 0,0 0 0,-21 21 15,0 1-15,21-1 0,-22 0 16,22 1-16,0 20 0,-21-21 0,21 22 16,-21-22-16,21 1 0,-21-1 15,21 0-15,0 1 0,0-1 0,0-21 16,0 0-16,0 22 0,0-22 0,0 0 15,0 0-15,0 0 16,0 0-16,-21-21 47,0-21-31,21 0-1,-22 0-15,1 21 16,0-21-16,21 0 0</inkml:trace>
  <inkml:trace contextRef="#ctx0" brushRef="#br0" timeOffset="192294.98">1270 15663 0,'-21'0'16,"42"0"15,0 0-31,0 0 0,0-21 0,22 21 16,-22 0-16,21 0 0,1-21 15,-22 21-15,21 0 0,0 0 0,1 0 16,-22-21-16,21 21 0,-21 0 16,1 0-16,-1 0 0,0 0 0,0 0 15,0 0-15,-21-21 78,21 0-78</inkml:trace>
  <inkml:trace contextRef="#ctx0" brushRef="#br0" timeOffset="192819.46">2095 15409 0,'22'0'31,"-1"0"-15,0 0-16,0 0 15,0 0-15,0 0 0,1 0 16,-22-21-16,21 21 15,-21-21-15,-21 21 32,-1 0-17,1 0-15,0 0 16,21 21 0,-21-21-16,21 21 15,21-21 16,0 0-31,0 0 16,1 0 0,-22-21-16,21 21 15,-21-21-15,0 0 32,-21 21-17,-1 0 1,22 21-1,-21-21-15,0 0 16,21 21-16,-21-21 0,42 0 47,0 0-31,0 0-16,1-21 0</inkml:trace>
  <inkml:trace contextRef="#ctx0" brushRef="#br0" timeOffset="195231.14">4191 14838 0,'0'0'0,"0"-21"16,0 0-16,0-1 15,0 1 1,0 42 15,0 1-31,0-1 0,0 0 0,0 21 16,0 1-16,0-1 0,0 0 15,0 22-15,0-22 0,0 22 0,0-22 16,0 21-16,0-20 0,0 20 0,-21-20 16,21-1-16,-21 0 0,21-21 15,-22 22-15,22-22 0,0 0 0,0 0 16,0 0-16,-21 1 16,21-44-1,0 1 1,-21 0-16,21 0 0,0 0 0,0-22 15,-21 22-15,21-21 16,0 0-16,0-22 0,0 22 0,0-22 16,0 1-16,0 20 0,0-20 0,0-1 15,0 22-15,0 0 0,0-1 16,0 1-16,0 21 0,0 0 0,0 0 16,0-1-16,0 44 15,21-1-15,0 0 16,-21 0-16,21 21 0,-21 1 0,22-1 15,-1 0-15,-21 22 0,0-22 16,21 22-16,0-22 0,-21 0 0,0 22 16,0-22-16,21 1 0,-21-22 15,21 21-15,-21-21 0,0 22 16,0-22-16,22-21 0,-22 21 0,21-21 16,0 0-1,0-21-15,-21 0 16,21-1-16,0 1 0,-21-21 0,22 0 15,-1-1-15,-21-20 0,21 20 16,0-20-16,0-1 0,0 1 0,1-1 16,-1 1-16,-21 21 0,21-1 15,0 1-15,0 0 0,0 20 0,-21 1 16,22 21-16,-1 21 16,-21 1-16,21 20 0,-21 0 15,0 1-15,0-1 0,0 0 16,0 22-16,0-22 0,0 22 0,0-1 15,0-21-15,0 22 0,0-22 16,0 1-16,0 20 0,0-42 0,0 22 16,0-1-16,0-21 0,0 21 0,0-20 15,21-1-15,-21 0 16,0 0-16,21-21 16,-21-21-1,21 0-15,-21 0 0,0-1 16,0 1-16,0-21 0,0 21 0</inkml:trace>
  <inkml:trace contextRef="#ctx0" brushRef="#br0" timeOffset="195591.93">4868 15473 0,'0'21'15,"21"-21"-15,1 0 16,-1 0-16,0 0 0,0 0 15,0 0-15,0-21 0,1 0 16,20 0-16,-21-1 0,0 1 0,0 0 16,1 0-16,-1 0 0,-21 0 0,0-1 15,21-20-15,-21 21 0,0 0 16,0 0-16,0-1 0,0 1 16,-21 0-16,21 0 0,-21 21 0,-1 0 15,1 0-15,0 21 0,0 0 16,21 0-16,-21 1 0,0 20 0,-1 0 15,1-21-15,0 22 0,21-1 0,0 0 16,0 1-16,0-1 0,0-21 16,0 22-16,0-22 0,0 21 0,0-21 15,0 0-15,21 1 0,0-22 16,1 21-16,-1-21 0,0 0 16,0 0-16,0 0 0,22-21 15,-22-1-15,21 1 0,-21-21 0,22 21 16</inkml:trace>
  <inkml:trace contextRef="#ctx0" brushRef="#br0" timeOffset="195883.76">5948 14520 0,'0'0'0,"-21"-21"0,-1 0 15,1 21-15,0 0 0,-21 21 16,21 0-16,21 1 0,-22 20 0,1 0 15,0 1-15,21-1 0,-21 0 0,21 22 16,0-22-16,0 22 0,-21-1 16,21-21-16,0 22 0,-21-1 15,21 1-15,-22-22 0,22 22 0,0-22 16,0 0-16,0 1 0,0-1 16,-21-21-16,21 22 0,0-22 0,0 0 15,0 0-15,21-21 16,1 0-16,-1 0 15,0-21-15,0 0 0,0 0 0,22-22 16,-22 22-16,0-21 0</inkml:trace>
  <inkml:trace contextRef="#ctx0" brushRef="#br0" timeOffset="196667.27">6202 14605 0,'0'0'0,"0"21"31,0 0-31,0 22 0,-21-22 16,-1 21-16,22 1 0,-21-1 0,21 0 16,-21 1-16,21-1 0,0 21 0,0-20 15,-21 20-15,21-20 0,-21-1 16,21 21-16,-21-20 0,21-1 0,0 0 16,0 1-16,0-22 0,0 21 15,0-21-15,0 1 0,0-1 0,0 0 16,21-21-1,-21-21 1,21 21-16,0-21 0,-21-1 0,21 1 16,0 0-16,-21 0 0,0-21 15,22 20-15,-1 1 0,-21 0 0,0 0 16,21 0-16,0 21 0,-21 21 31,21 0-31,-21 0 16,0 0-16,0 1 0,0-1 0,0 0 15,0 0-15,0 0 0,21 0 0,-21 1 16,0-1-16,22 0 16,-1-21-16,0 0 0,0 21 15,0-21-15,0 0 0,1 0 16,-1 0-16,0-21 0,0 0 0,0 0 16,0 21-16,1-22 0,-1 1 15,0 0-15,0 0 0,0-21 0,0 20 16,-21 1-16,22 0 0,-22 0 0,21 0 15,-21 0-15,0 42 32,0 0-32,0 0 15,0 0-15,0 0 0,0 1 16,0-1-16,0 0 0,0 0 16,0 0-16,0 0 0,0 1 15,21-22-15,0 0 0,0 21 16,0-21-16,1 0 0,20 0 0,-21 0 15,0 0-15,0 0 0,1-21 16,-1 21-16,21-22 0,-21 1 0,-21 0 16,21 0-16,-21 0 0,22 0 0,-22-1 15,0 1-15,0-21 0,0 21 0,0 0 16,0-22-16,0 22 0,-22 0 16,1 0-16,0 0 0,0 21 15,0 0-15,0 0 0,-1 0 16,1 0-16,0 0 0,21 21 0,-21 0 15,0 0-15,0 0 0,21 0 16,0 1-16,0-1 0,0 0 16,0 0-16,0 0 0,21-21 15,21 0-15,-21 0 0,22 0 0</inkml:trace>
  <inkml:trace contextRef="#ctx0" brushRef="#br0" timeOffset="197476.61">7599 15177 0,'0'-22'0,"0"44"0,0-65 16,0 22-16,0 0 0,0 0 15,-21 0-15,-1-1 0,1 22 0,0 0 16,0 0-16,0 0 0,0 0 16,-1 0-16,1 22 0,0-1 0,0 0 15,0 0-15,0 0 0,-1 22 16,1-22-16,0 21 0,21 0 0,0-20 15,-21 20-15,21-21 0,0 21 0,0-20 16,0-1-16,0 0 0,0 0 0,0 0 16,21-21-16,0 21 0,0-21 15,1 0-15,-1 0 0,0 0 16,0 0-16,0-21 0,0 21 16,-21-21-16,22 0 0,-1 0 0,0 0 15,0-22-15,0 22 0,0-21 16,-21-1-16,22 1 0,-1 0 0,-21-22 15,0 22-15,21 0 0,0-22 0,-21 1 16,0 20-16,0-20 0,21 20 16,-21-20-16,21 21 0,-21-1 0,0 22 15,0-21-15,0 21 0,0 42 32,0 0-32,0 21 0,0-21 15,0 22-15,0-1 0,0 0 16,-21 1-16,21-1 0,0 22 0,-21-22 15,21 0-15,0 22 0,0-22 16,0 0-16,0 1 0,0-1 0,0 0 16,0 1-16,0-1 0,0-21 0,0 0 15,21 1-15,0-1 0,1-21 16,-1 0-16,0 0 0,21 0 16,-21 0-16,1 0 0,20 0 0,-21-21 15,0-1-15,22 1 0,-22 0 0,0 0 16,21-21-16,-21 20 0,1-20 0,-1 21 15,-21-21-15,21-1 0,-21 22 16,21-21-16,-21 21 0,0-1 0,0 1 16,0 0-16,-21 21 15,0 0-15,0 0 0,21 21 16,-22 0-16,1 1 0,21-1 16,0 0-16,0 21 0,0-21 15,0 1-15,0-1 0,0 0 0,0 0 16,21 0-16,1 0 15,-1 1-15,-21-1 0,0 0 0,0 0 16,0 0-16,0 0 16,0 1-16,0-1 0,-21-21 15,-1 21-15,1-21 16,0 0-16,0 0 0,0 0 0,0 0 16,-1 0-16,1 0 15,0 0-15,0-21 0,0 0 16,0-1-16,-22 1 0</inkml:trace>
  <inkml:trace contextRef="#ctx0" brushRef="#br0" timeOffset="197748.09">5715 15134 0,'0'0'0,"-64"0"0,22 21 0,0-21 16,-1 0-16,22 0 0,42-21 16,22 0-16,-1 21 15,0-21-15,22 0 0,-22 0 16,22 21-16,-1-22 0,1 1 0,-1 21 16,1-21-16,-1 21 0,-20 0 0,-1-21 15,0 21-15,-21-21 0,22 21 16,-22 0-16,0 0 0,0 0 0,0-21 15,1 21-15,-1 0 0,0-22 0</inkml:trace>
  <inkml:trace contextRef="#ctx0" brushRef="#br0" timeOffset="198808.48">9419 14647 0,'0'0'0,"0"-21"0,21 0 16,-21 0-16,21 0 0,-21 63 31,-21-21-15,0 0-16,21 22 0,-21-1 15,21 0-15,0 1 0,0-1 0,0 0 16,0 1-16,0-1 0,0-21 16,0 22-16,0-22 0,0 21 0,0-21 15,21 0-15,-21 1 0,21-1 0,0 0 16,1-21-16,-1 0 0,0 0 0,0 0 16,21 0-16,-20 0 0,-1-21 15,0 0-15,21-1 0,-21 1 0,-21 0 16,22 0-16,-22 0 0,0 0 0,0-22 15,0 22-15,0-21 0,-22 21 0,22-22 16,-21 1-16,-21 0 0,21 20 16,-22-20-16,22 0 0,-21 21 15,21-1-15,0 1 0,-22 21 0,22 0 16,0 0-16,0 0 0,0 0 16,21 21-16,0 1 15,0-1-15,21 0 0,0-21 0,0 21 16,21-21-16,1 0 0,-1 21 0,0-21 15,22 0-15,-22 0 0,22 0 16,-1 0-16,-20-21 0,20 0 0,1 0 16,-22 21-16,21-21 0,-20-1 0,-1 1 15,0-21-15,-20 21 0,-1 0 16,0-1-16,-21 1 0,0 0 0,0-21 16,0 21-16,0-1 0,0 1 15,-21 21-15,0-21 0,-1 21 0,1 0 16,-21 0-16,21 0 0,0 0 15,-22 21-15,22 0 0,0 1 0,0 20 16,0 0-16,21 1 0,0-1 0,-22 21 16,22-20-16,0 20 0,0-20 0,0 20 15,0 1-15,0-1 0,0 1 16,22 20-16,-22-20 0,21 20 0,-21-20 16,21 21-16,0-22 0,-21 22 0,0-1 15,0 1-15,0 0 0,0-1 16,0 1-16,0 0 0,-21-1 0,0-20 0,0 21 15,-1-22-15,1 1 16,0-1-16,-21-21 0,21 1 0,-1-1 16,1 0-16,-21 1 0,21-22 0,0 0 15,-22 0-15,22-21 0,0 0 0,-21 0 16,20 0-16,-20-21 0,21 0 0,-21 0 16,-1 0-16,1-22 0,0 1 15,-1 0-15,1-22 0,0 22 0,20-22 16,-20 1-16,21-22 0,0 22 0,0-1 15,21 1-15,0-1 0,0 1 0,21-1 16,-21 22-16,42-1 0,-21 1 16,0 0-16,22-1 0,-22 1 15,21 21-15,-21-21 0,22 20 0,-1-20 16,-21 0-16,22-1 0,20 22 0</inkml:trace>
  <inkml:trace contextRef="#ctx0" brushRef="#br0" timeOffset="200421.51">11493 14372 0,'0'-21'16,"0"42"-16,0-63 0,0 84 31,0-21-31,0 22 0,0-1 0,0 22 16,-21-1-16,21 1 0,0-1 0,0 1 16,0-1-16,-21 1 0,21-1 0,-21 1 15,21-1-15,0 1 16,0-22-16,-21 0 0,21 1 0,0-1 0,0-21 15,0 0-15,0 0 0,0-42 32,0 0-17,21 0-15,-21 0 0,21 0 0,-21-22 16,0 1-16,21 0 0,0-1 0,-21 1 16,0 0-16,22-1 0,-22 1 15,21 0-15,-21-1 0,0 1 0,21 21 16,-21 0-16,21 21 0,-21 21 15,21 21-15,-21-21 16,21 22-16,-21-22 0,0 21 16,0 0-16,0 1 0,0-1 0,22 0 15,-22 1-15,21-22 0,0 21 0,-21 1 16,21-22-16,0 0 0,0 0 16,1-21-16,-1 21 0,0-21 15,21 0-15,-21 0 0,1 0 0,20 0 16,-21-21-16,21 21 0,-20-21 0,20 0 15,0-22-15,-21 22 0,1-21 16,20 0-16,-21-1 0,0 1 0,0 0 16,1-22-16,-1 22 0,-21-22 0,21 1 15,-21 20-15,21-20 0,-21-1 0,0 22 16,0-21-16,0 20 0,0 22 16,21-21-16,-21 21 0,0-1 0,0 44 15,0-1 1,0 21-16,-21 0 0,21 1 15,-21-1-15,21 0 0,-21 22 16,21-22-16,-21 22 0,-1-22 0,22 22 16,0-22-16,0 21 0,0-20 0,0-1 15,0 0-15,0 1 0,0-1 16,22 0-16,-1-20 0,0-1 0,-21 0 16,21 0-16,21-21 0,-20 0 0,-1 0 15,0 0-15,21 0 0,-21 0 0,1 0 16,20-21-16,-21 0 0,0 21 15,22-43-15,-22 22 0,0 0 0,0 0 16,-21-21-16,0-1 0,21 22 0,-21-21 16,0-1-16,0 22 0,0-21 15,0 21-15,0 0 0,0-1 16,0 1-16,0 0 0,-21 21 0,0 0 16,0 21-16,0 0 15,21 1-15,0 20 0,-22-21 0,22 0 16,0 22-16,0-1 0,0-21 15,0 21-15,0-20 0,0 20 0,0-21 16,22 0-16,-22 0 0,21 1 0,21-1 16,-21 0-16,0-21 0,22 0 0,-22 0 15,21 0-15,1 0 0,-1 0 16,0-21-16,1 21 0,-1-21 0,0-1 16,1-20-16,-22 21 0,21 0 15,-21-22-15,22 1 0,-22 0 0,0-1 16,0 1-16,0-21 0,-21 20 15,21-20-15,-21-1 0,22 1 0,-22-1 16,0 22-16,0-22 0,0 1 0,0 21 16,0-1-16,0 1 0,0 21 0,0 42 31,0 0-31,0 21 0,-22 1 16,22-1-16,-21 22 0,21-22 0,-21 21 15,21 1-15,0-22 0,-21 22 16,21-1-16,-21-20 0,21 20 15,0-21-15,0 1 0,0-1 0,0 0 16,0 1-16,0-22 0,0 0 0,0 21 16,0-20-16,0-1 0,0-42 47,0-1-47,0 1 0,0 0 0,21 0 15,-21-21-15,21 20 0,0-20 0,0 21 16,1-21-16,-1-1 0,21 22 15,-21-21-15,22 21 0,-22-1 16,21 22-16,0-21 0,-20 21 0,20 0 0,0 0 16,-21 0-16,22 21 0,-22-21 15,21 22-15,-21-1 0,1 0 0,-22 21 16,0-21-16,0 1 0,0-1 16,0 21-16,0-21 0,-22 0 0,1 22 15,-21-22-15,21 0 0,-22 0 0,1 0 16,0 1-16,-1-1 0,-20 0 0,21 0 15,-1-21-15,1 21 0,0-21 16,-1 0-16,1 0 0,21 0 0,0 0 16,-1 0-16,1 0 0,0 0 15,21-21-15,0 0 0,0 0 16</inkml:trace>
  <inkml:trace contextRef="#ctx0" brushRef="#br0" timeOffset="200895.74">14436 14415 0,'63'-85'15,"-63"64"-15,21 0 0,-21-1 16,0 44-1,0-1 1,0 21-16,0 0 0,0 22 0,-21-1 16,21 1-16,0-1 0,-21 22 15,21-21-15,0-1 0,-21 1 16,21-1-16,0 1 0,0-1 0,-21-21 16,21 1-16,-22-1 0,22 0 0,-21 1 15,21-22-15,0 0 0,0 0 0,0 0 16,-21-21-1,0 0 1,0-21-16,0 0 0,-1-21 16,22 21-16</inkml:trace>
  <inkml:trace contextRef="#ctx0" brushRef="#br0" timeOffset="201226.98">13949 14711 0,'-21'-64'0,"42"128"0,-42-170 0,21 43 16,0-1-16,0 22 0,0-1 15,0 1-15,42 0 0,-21 21 0,0-1 16,22 1-16,-1 0 0,0 0 0,1 21 16,-1 0-16,21 0 0,1 0 0,-1 21 15,1 0-15,-1 0 0,-20 22 16,20 20-16,1-20 0,-22 20 0,0 1 16,1-1-16,-22 1 0,0-22 0,-21 21 15,0 1-15,0-1 0,-21-20 0,0 20 16,0-20-16,-22 20 15,1-21-15,0 1 0,-1-1 0,1 0 16,-22-20-16,22 20 0,0-21 0,-1 0 16,1 0-16,0 1 0,-1-22 0,22 0 15,0 21-15,0-21 0,42-21 32,0-1-32,0 22 15,1-21-15,20 0 0,-21 0 0,21 0 16,1 0-16</inkml:trace>
  <inkml:trace contextRef="#ctx0" brushRef="#br0" timeOffset="201614.76">14838 15028 0,'0'0'0,"0"-21"0,0 0 16,0 0-1,0 0-15,21 0 16,0 21-1,0 0-15,0 0 0,1 0 0,20 0 16,-21 21-16,21 0 0,-20-21 16,20 21-16,-21 21 0,0-20 15,0-1-15,-21 21 0,0-21 0,0 0 0,0 22 16,0-22-16,0 21 0,0-21 0,0 1 16,0-1-16,-21 0 15,0 0-15,21 0 0,-21 0 0,0-21 16,21 22-16,0-44 15,0 1 1,0 0-16,0-21 16,0 21-16,0-1 0,0-20 0,21 0 15,0-1-15,0 1 0,0 21 0,1-21 16,-1-1-16,0 22 0,0-21 0,0 21 16,0-1-16,1 1 0,-1 21 15,0-21-15,0 21 0,0 0 16,0 0-16,1 0 15</inkml:trace>
  <inkml:trace contextRef="#ctx0" brushRef="#br0" timeOffset="201857.63">15663 14901 0,'0'22'31,"0"-1"-16,0 0-15,0 0 16,0 0-16,-21 0 0,21 1 0,0-1 16,0 0-16,-21 0 0,21 0 15,0 0-15,-21 1 0,21-1 0,0 0 16,0 0-16,0 0 0,0 0 16,-21-21-16,21 22 15,0-44 1</inkml:trace>
  <inkml:trace contextRef="#ctx0" brushRef="#br0" timeOffset="202043.52">15663 14753 0,'0'0'0,"0"-21"0,0 0 15,0 0-15,0 0 0,0-1 16,0 44 15,0-1-15,0 0-16,21 0 15,1-21-15,-1 21 0</inkml:trace>
  <inkml:trace contextRef="#ctx0" brushRef="#br0" timeOffset="203010.96">15981 14880 0,'0'21'47,"0"1"-47,0-1 16,0 0-16,0 0 0,21 0 15,-21 0-15,0 1 0,0-1 0,0 0 16,0 0-16,0 21 0,0-20 15,0-1-15,0 0 16,0 0-16,0 0 0,0 0 16,21-21 15,-21-21-31,21 0 16,0 21-16,-21-21 0,22 0 0,-1-22 15,0 22-15,-21 0 0,21-21 0,0 21 16,0-22-16,1 22 0,-1-21 15,0 21-15,0-1 0,0 1 0,0 0 16,-21 0-16,0 42 31,0 0-15,0 0-16,0 1 0,-21-1 0,0 0 16,21 21-16,-21-21 0,21 1 0,-21 20 15,21-21-15,0 0 0,0 0 0,0 22 16,0-22-16,0 0 0,0 0 15,21-21-15,0 21 0,0 1 0,0-22 16,1 0-16,20 0 0,-21 0 0,21 0 16,-20 0-16,20 0 0,-21 0 0,0-22 15,22 1-15,-22 21 0,0-21 16,0 0-16,0 0 0,-21 0 0,21-1 16,-21 1-16,22 0 0,-22-21 15,0 21-15,0-1 0,0-20 0,0 21 16,0 0-16,0 0 0,0-1 15,0 1-15,-22 42 32,1 1-32,21-1 0,-21 0 0,21 0 15,0 0-15,-21 0 0,21 1 0,-21 20 16,21-21-16,0 0 0,-21 22 16,21-22-16,0 0 0,0 0 0,0 0 15,0 0-15,21 1 0,0-22 0,0 21 16,0-21-16,0 0 0,1 0 0,-1 0 15,0 0-15,0 0 0,0 0 16,22 0-16,-22-21 0,0-1 16,0 22-16,0-21 0,22 0 0,-22 0 15,-21 0-15,21 0 0,0-1 0,0-20 16,-21 21-16,0 0 0,0-22 0,0 22 16,0 0-16,0 0 0,0 0 15,0 0-15,0-1 0,0 1 0,0 42 31,0 1-15,21-1-16,-21 0 16,0 0-16,22 0 0,-22 0 0,0 1 15,0 20-15,0-21 0,0 0 0,0 0 16,0 1-16,0-1 0,-22 0 16,22 0-16,-21 0 0,21 0 15,0 1 1,21-22 15,1-22-31,-1 1 0,0 0 0</inkml:trace>
  <inkml:trace contextRef="#ctx0" brushRef="#br0" timeOffset="204451.86">18415 14647 0,'0'0'16,"85"-21"-16,-64 0 15,0 21-15,0-21 0,0 0 0,0 0 16,22-22-16,-43 22 0,21 0 0,0-21 15,0-1-15,0 22 0,-21-21 16,0-1-16,0 22 0,0-21 0,22 21 16,-22-22-16,0 22 0,0 0 0,0 0 15,0 42 17,-22 0-32,22 22 0,-21-1 0,21 0 15,0 22-15,0-1 0,0 22 0,0-22 16,-21 1-16,21 21 0,-21-22 15,21 1-15,0-1 0,0-21 0,-21 22 16,21-22-16,-21 22 0,21-22 0,0 0 16,0 1-16,-22-22 0,1 0 0,21 21 15,-21-20-15,0-22 0,21 21 16,-21 0-16,0-21 0,-1 0 0,1 0 16,0 0-16,0 0 0,0-21 15,0 0-15,-1-1 0,1 1 16,21 0-16,-21 0 0,0-21 15,21 20-15,-21-20 0,21 21 0,-21 0 16,21-22-16,0 22 0,0 0 16,0 42-1,0 0-15,0 1 16,0-1-16,0 0 0,21 21 0,-21-21 16,21 1-16,0 20 0,0-21 0,0 0 15,1 0-15,-1 1 0,0-1 0,0 0 16,0-21-16,0 0 0,22 21 15,-22-21-15,21 0 0,-21 0 0,1 0 16,20 0-16,-21-21 0,0 0 16,0 0-16,22-1 0,-22 1 15,0 0-15,-21 0 0,21 0 0,0-22 16,1 1-16,-1 21 0,-21-21 0,0 20 16,0-20-16,21 21 0,-21 0 0,21 0 15,-21-1-15,0 44 16,0-1-1,0 0-15,0 0 0,-21 0 0,21 22 16,-21-22-16,21 21 0,0-21 0,-21 22 16,-1-22-16,22 0 0,-21 0 15,21 0-15,-21 0 0,21 1 0,0-1 16,0 0 0,0-42-1,21 0 1,0-1-16,1 1 0,-22 0 15,21 0-15,0-21 0,-21 20 0,21 1 16,0-21-16,0 21 0,-21 0 0,22-1 16,-1 1-16,-21 0 0,21 21 15,-21 21 1,0 0-16,0 1 0,0 20 16,0-21-16,0 0 0,0 0 0,0 1 15,0-1-15,0 0 0,0 21 16,0-21-16,21 1 15,-21-1-15,21-21 0,0 21 16,1-21-16,-1 0 0,0 0 0,0 0 16,0 0-16,0-21 0,22 0 15,-22 21-15,0-22 0,0 1 0,0 0 16,1-21-16,-1 21 0,0-22 0,0 22 16,0-21-16,0-1 0,-21 1 0,22 0 15,-1-1-15,0-20 0,0-1 16,-21 22-16,21-21 0,0-1 0,-21 22 15,0-22-15,0 22 0,22 0 0,-22-1 16,0 22-16,0 0 0,0 0 16,0 42-1,-22 21-15,22-21 0,-21 22 16,0 20-16,0-20 0,0 20 0,21-21 16,-21 22-16,-1-22 0,22 22 15,0-22-15,0 22 0,-21-22 0,21 21 16,0-20-16,0-1 0,0 0 0,0-20 15,0 20-15,0-21 0,0 21 0,0-20 16,21-1-16,1-21 0,-1 21 16,0-21-16,0 0 0,0 0 15,0 0-15,1-21 0,-1 21 16,-21-21-16,21-1 0,-21 1 16,0 0-16,0 0 0,0-21 15</inkml:trace>
  <inkml:trace contextRef="#ctx0" brushRef="#br0" timeOffset="204631.76">19452 14859 0,'0'0'15,"-21"0"-15,21 21 32,42-21-32,1 0 15,-22 0-15,0 0 0,0 0 16,21 0-16,-20-21 0,-1 21 15,21 0-15,-21-21 0,0 21 0,1 0 16,-1-21-16,0 21 0</inkml:trace>
  <inkml:trace contextRef="#ctx0" brushRef="#br0" timeOffset="204971.57">19875 15007 0,'0'21'0,"0"-42"0,22 42 31,-1-21-31,0 0 16,0-21-16,0 21 0,-21-21 15,21 0-15,1 21 0,-22-21 0,0 0 16,21-1-16,-21 1 0,0 0 16,0 0-16,0 0 0,-21 21 31,-1 0-31,22 21 0,-21-21 0,0 21 15,0 0-15,21 22 0,-21-22 0,0 0 16,21 21-16,-22-21 0,22 22 16,0-22-16,0 21 0,0-21 0,0 1 15,0-1-15,0 0 0,0 0 0,0 0 16,22 0-16,-1-21 0,0 0 0,0 22 16,0-22-16,0 0 15,1 0-15,20 0 0,-21 0 0,0-22 16,22 1-16</inkml:trace>
  <inkml:trace contextRef="#ctx0" brushRef="#br0" timeOffset="205345.36">20341 14986 0,'0'0'0,"0"-21"0,0 0 0,0 0 0,0-1 16,0 1-16,0 0 0,21 21 0,0-21 16,1 21-1,-1 21-15,0-21 16,-21 21-16,0 0 0,21 1 0,0-1 15,-21 0-15,0 0 0,21 0 16,-21 22-16,0-22 0,0 0 16,0 21-16,0-21 0,0 1 0,0-1 15,0 0-15,-21 0 0,21 0 0,0 0 16,-21-21-16,21 22 0,-21-22 0,0 0 16,21-22 15,0 1-31,0 0 0,0 0 0,0 0 15,21 0-15,0-22 0,0 22 0,-21-21 16,21 21-16,1-22 0,-1 22 16,0 0-16,-21-21 0,21 20 15,0 1-15,0 0 0,1 0 16,-1 21-16,0 0 16,0 0-16,0 0 15,0 0-15</inkml:trace>
  <inkml:trace contextRef="#ctx0" brushRef="#br0" timeOffset="206043.45">20934 14986 0,'21'0'0,"0"-21"15,0 0-15,0 0 0,1-1 16,-1 1-16,0 0 0,0-21 15,21 21-15,-20-22 0,-1 1 0,21 0 16,-21-22-16,22 22 0,-22-22 0,0 22 16,0-22-16,0 1 0,0 21 0,-21-1 15,0-20-15,22 42 0,-22-22 16,0 1-16,0 21 0,0 0 0,0-1 16,-22 22-16,1 0 0,0 0 15,0 0-15,0 22 0,0-1 16,-1 0-16,1 21 0,0 1 15,0-1-15,0 21 0,0 1 0,-1-1 16,1 1-16,21 21 0,-21-22 0,21 1 16,-21-1-16,0 22 0,21-22 0,-21 1 15,21-1-15,-22 1 0,1 20 16,21-20-16,-21-1 0,0 1 0,0-1 16,0 1-16,-1-1 0,22 1 0,0-1 15,-21 1-15,21-1 0,0 22 0,0-21 16,0-1-16,0 1 0,0-22 15,0 21-15,0 1 0,21-22 0,-21 1 16,22-1-16,-1-21 0,21 0 16,-21 0-16,0 1 0,1-1 0,-1-21 15,0 0-15,0 0 0,0 0 16,0 0-16,1-21 0,-1-1 0,0 22 16,0-21-16,0-21 0,0 21 0,-21 0 15,0-22-15,22 1 0,-22 0 0,21-1 16,-21-20-16,0 20 0,0-20 15,0-1-15,0 22 0,0-21 0,0-1 16,0 1-16,-21 20 0,-1-20 0,1 20 16,-21 1-16,21 21 0,-22-21 0,22 20 15,-21-20-15,0 21 0,-1 21 16,1-21-16,21 21 0,0-21 16,-1 21-16,1 0 0,0 0 15,42 0 1,0 0-16,1 0 15,20 0-15,-21 0 0,21 0 0,-20-22 16,20 22-16,0 0 0,-21-21 0,22 21 16,-1-21-16,-21 0 0,22 21 0,-1-21 15,0 0-15,-21-1 0</inkml:trace>
  <inkml:trace contextRef="#ctx0" brushRef="#br0" timeOffset="207363.57">21653 14923 0,'0'0'0,"22"-22"0,-22 1 16,0 0-16,0 0 0,0 0 15,0 0-15,0-22 0,0 22 0,0 0 16,-22 0-16,1 21 0,0 0 16,0 0-16,0 0 15,0 0-15,-1 0 0,1 21 0,0 0 16,0 0-16,0 22 0,0-22 0,-1 21 16,1 0-16,21-20 0,0 20 15,0 0-15,0-21 0,0 22 0,0-22 16,0 0-16,0 0 0,0 0 0,0 1 15,0-1-15,21-21 0,1 0 16,-1 0 0,0 0-16,0 0 0,0 0 15,-21-21-15,21-1 0,-21 1 0,0 0 16,22 0-16,-1 0 0,-21 0 0,21-1 16,-21 1-16,0 0 0,0 0 15,21 0-15,-21 0 0,21 21 16,-21 21-1,0 0-15,0 0 16,0 0-16,0 0 0,0 1 16,0-1-16,0 21 0,21-21 0,-21 0 15,22 1-15,-1-1 0,-21 0 0,21-21 16,0 21-16,-21 0 0,21-21 16,0 0-16,1 0 15,-1 0-15,0 0 0,0 0 16,-21-21-16,21 21 0,0-21 0,-21 0 15,22 0-15,-1-1 0,-21 1 16,21 0-16,0-21 0,0 21 0,0-22 16,1 22-16,-1-21 0,0 21 0,0-1 15,0 1-15,0 0 0,-21 0 0,22 21 16,-1 0-16,0 0 16,-21 21-1,0 0-15,0 0 0,0 1 16,0-1-16,0 0 15,0 0-15,0 0 16,0-42 15,0 0-15,21 21-16,-21-21 16,0 0-16,0-1 0,0 1 15,0 0-15,0 0 0,0 0 16,0 0-16,-21 21 31,0 21-31,0 0 0,21 0 16,-22 0-16,1 0 0,0 1 15,21-1-15,0 21 0,-21-21 16,21 0-16,0 22 0,-21-22 0,21 0 16,0 21-16,0-20 0,0-1 0,0 0 15,0 0-15,21 0 0,0-21 16,0 0-16,0 0 0,1 0 15,-1 0-15,0 0 0,0 0 0,0 0 16,0 0-16,1 0 0,20-21 0,-21 0 16,0 0-16,0 0 0,1-1 15,-22 1-15,21 0 0,0 0 0,-21-21 16,0 20-16,21 1 0,-21 0 16,0 0-16,21 0 0,-21 0 15,21 21 32,1 0-31,-1 0-16,0 0 15,0 0-15,0 0 0,0 0 16,1 0-16,-1 0 0,0 0 0,0 0 16,0-22-16,0 1 15,1 0-15,-22 0 0,21 0 16,-21 0-16,0-1 0,0 1 15,0 0-15,0 0 0,-21 0 16,-1 21 0,1 0-16,0 0 0,-21 21 0,21 0 15,-1 0-15,1 0 0,0 1 0,0 20 16,0-21-16,0 0 0,21 22 0,0-22 16,-22 0-16,22 21 0,-21-21 15,21 1-15,0-1 0,0 21 0,0-21 16,0 0-16,0 1 0,21-1 15,1 0-15,-1-21 0,0 0 0,0 0 16,0 21-16,0-21 0,1 0 16,-1 0-16,0 0 0,0 0 0,0-21 15,0 21-15,1-21 0,-1 21 16,0-21-16,-21-1 0,21 22 16,-21-21-16,0 0 0,21 0 15,-21 0-15,21 21 31</inkml:trace>
  <inkml:trace contextRef="#ctx0" brushRef="#br0" timeOffset="207527.47">23072 15219 0,'0'21'15,"-22"-21"32,1 0-47,0 0 0,0 0 16,0 0-16</inkml:trace>
  <inkml:trace contextRef="#ctx0" brushRef="#br0" timeOffset="209211.87">1503 16679 0,'0'0'0,"0"22"16,-21-1 15,-1-21-31,1 0 0,0 0 16,0 0-16,0 0 0,0 0 15,-1 0-15,1 0 0,0 0 0,0 0 16,21-21-16,-21 21 16,0-22-16,-1 1 0,22 0 15,0 0-15,0-21 0,0 20 16,0 1-16,0 0 0,0 0 16,22-21-16,-1 20 0,0 1 0,0 0 15,0 0-15,22 21 0,-22-21 16,21 21-16,-21 0 0,22 0 0,-22 0 15,0 21-15,0 0 0,-21 0 16,0 0-16,0 1 0,0 20 0,0-21 16,-21 21-16,0 1 0,0-1 15,-1 22-15,1-22 0,-21 0 0,21 22 16,-22-22-16,22 0 16,0 1-16,0-1 0,0 0 0,0-20 15,21 20-15,0-21 0,0 0 16,0 0-16,0 1 0,21-22 0,0 21 15,0-21-15,21 0 0,-20 0 16,20 0-16,-21 0 0,21 0 16,-20-21-16,20-1 0,0 1 0,-21 21 15,1-21-15,-1 0 0,0 0 16,0 0-16,-21-1 0,0 1 0,0 0 16,0 0-16,-21 0 0,0 0 15,0-1-15,-22 1 0,22 21 0,-21-21 16,21 21-16,-22 0 15,22 0-15,0 0 0,0 0 0,-22 21 16,22 0-16,0 1 0,0-1 16,0 0-16,0 0 0,21 0 0,0 0 15,-22 1-15,22-1 0,0 0 16,0 0-16,0 0 0,22-21 16,-1 0-16,0 0 0,0 0 15,21 0-15,-20 0 0</inkml:trace>
  <inkml:trace contextRef="#ctx0" brushRef="#br0" timeOffset="209539.68">1990 16828 0,'0'0'0,"0"21"31,0 0-31,0 0 16,0 0-16,21-21 31,0 0-15,0 0-16,-21-21 15,0 0-15,0 0 16,0 0-16,-21-1 16,0 22-1,0 0 1,-1 0-16,22 22 15,0-1 1,0 0 0,22-21-1,-1 0-15</inkml:trace>
  <inkml:trace contextRef="#ctx0" brushRef="#br0" timeOffset="-198285.43">3937 16806 0</inkml:trace>
  <inkml:trace contextRef="#ctx0" brushRef="#br0" timeOffset="-197653.79">3916 16679 0,'0'-21'16,"0"0"-1,0 0 16,0 0 32</inkml:trace>
  <inkml:trace contextRef="#ctx0" brushRef="#br0" timeOffset="-197153.07">3958 16574 0,'0'-22'16,"0"1"-16,-21 0 15,21 0 1,-21 0-16,21 0 15,0-1-15,0 1 0,0 0 16,-21 21-16,21-21 16,0 42-1,0 0-15,0 0 16,0 1-16,0 20 0,0 0 0,0 1 16,21-1-16,-21 0 0,0 22 15,0-1-15,0 1 0,0-22 0,0 22 16,0-1-16,0-21 0,0 1 0,0 20 15,0-20-15,0-1 0,0-21 16,-21 21-16,21-20 0,-22 20 0,22-21 16,0 0-16,0 0 15,-21-21 1,21-21 0,0 0-1,0 0-15,0 0 0,-21 0 0,21-22 16</inkml:trace>
  <inkml:trace contextRef="#ctx0" brushRef="#br0" timeOffset="-196669.11">3619 16828 0,'0'0'0,"-21"-22"0,0-20 16,0 21-16,21-21 0,0 20 16,0 1-16,0-21 0,0 21 0,0 0 15,0-1-15,0 1 0,21 0 0,0 0 16,22 21-16,-22 0 0,21 0 15,0 0-15,1 0 0,-1 0 0,0 21 16,1 0-16,-1 22 0,22-1 16,-22 0-16,0 1 0,1 20 0,-1-21 15,0 22-15,1-1 0,-22 1 16,21-22-16,-21 22 0,0-22 0,1 22 16,-1-22-16,-21 0 0,0 1 0,0-1 15,0 0-15,0-21 0,0 1 16,0-1-16,0 0 0,0 0 0,0-42 31,0 0-31,0 0 0,0-1 16,0 1-16,0-21 0,0 0 0,0-22 15,0 22-15,0-22 0,0 1 16,21-1-16,0-20 0,-21-1 0,21 21 16,0-20-16,1 20 0,-1 1 0,0-1 15,0 22-15,0-22 0,0 22 16,-21 21-16,22 0 0,-22 0 0,0-1 15,0 1-15,21 21 16,-21 21-16,0 1 16,0-1-16,0 0 15,0 0-15,0 0 0,0 0 16,0 22-16,0-22 0,21 0 0,0 0 16,-21 22-16,21-22 0,0 0 0,1 21 15</inkml:trace>
  <inkml:trace contextRef="#ctx0" brushRef="#br0" timeOffset="-195525.27">5186 17166 0,'0'0'16,"21"0"-16,-21-21 0,0 0 15,0 0-15,0 0 16,0-22-16,0 22 0,0 0 0,0-21 15,0 20-15,0 1 0,0-21 16,0 21-16,0-22 0,0 22 0,-21 0 16,0 21-16,21-21 0,-22 21 0,1 0 15,0 21-15,0 0 16,0 0-16,0 1 0,-1 20 0,1-21 16,0 21-16,0 1 0,0 20 15,0-20-15,-1-1 0,1 0 0,0-21 16,21 22-16,0-1 0,0-21 0,0 0 15,0 22-15,0-22 16,0 0-16,21-21 0,0 0 16,1 0-16,-1 0 0,0-21 15,21 0-15,-21 0 0,1-1 16,-1-20-16,0 21 0,0 0 0,0-22 16,0 1-16,-21 0 0,0-1 15,22 1-15,-22 0 0,21 21 0,-21-22 16,0 1-16,0 21 0,0 0 0,0-1 15,0 1-15,0 42 16,0 1-16,0-1 16,0 0-16,0 0 0,0 21 15,0-20-15,0 20 0,0 0 16,0-21-16,0 22 0,0-22 0,0 21 16,21-21-16,-21 22 0,21-22 15,-21 0-15,21 0 0,0-21 0,-21 21 16,22-21-16,-1 0 0,0 0 0,0 0 15,0 0-15,0 0 16,1-21-16,-1 0 0,0 21 0,0-21 16,0 0-16,-21 0 0,21-22 15,1 22-15,-1-21 0,-21 21 16,0-22-16,21 22 0,-21-21 0,21-1 16,-21 22-16,0 0 0,0 0 0,0 0 15,0 42 1,0 0-1,0 0-15,0 0 0,0 22 16,0-22-16,0 21 0,0-21 0,0 22 16,0-22-16,0 0 0,0 21 0,0-20 15,0-1-15,0 0 0,0 0 16,21-21-16,0 21 0,1-21 16,-1 0-16,0 0 0,0 0 15,0 0-15,0 0 0,1-21 16,-1 21-16,0-21 0,-21 0 15,21 0-15,0-1 0,-21 1 0,0 0 16,0 0-16,0 0 0,0 0 16,0-1-16,0 1 0,0 0 0,0 0 15,0 0-15,-21 21 0,0-21 16,0 21-16,21 21 31,21-21-15,-21 21-16,21-21 0,0 0 15,0 0-15,1 0 0,-1 0 0,21-21 16,-21 0-16,0 21 0,1-22 16,20 1-16,-21 21 0,0-21 0,0 0 15,1 21-15,-22-21 0,21 21 16,-21 21 15,0 0-31,0 21 0,0-20 16,0-1-16,0 0 0,0 0 15,0 0-15,0 22 0,0-22 0,0 0 16,0 0-16,0 0 0,0 0 0,0 1 16,0-1-16,0 0 0,0 0 15,0 0-15,0 0 16,21-21 15,-21-21-31,0 0 16,0 0-16</inkml:trace>
  <inkml:trace contextRef="#ctx0" brushRef="#br0" timeOffset="-195321.39">6286 16658 0,'0'0'15,"0"-21"-15,-21 0 0,0 21 16,21-21-16,21 21 62,0-21-46</inkml:trace>
  <inkml:trace contextRef="#ctx0" brushRef="#br0" timeOffset="-194443.27">7175 17187 0,'22'-21'0,"-44"42"0,65-63 0,-1 0 15,-21 21-15,0-1 0,1 1 0,-1-21 16,0 21-16,0 0 0,-21-22 15,0 22-15,0 0 0,0 0 0,0 0 16,0-1-16,-21 22 0,0 0 16,21-21-16,-21 21 0,-1 0 0,-20 0 15,21 21-15,0 1 0,-22-1 0,22 0 16,0 0-16,0 0 0,-21 22 16,20-22-16,1 21 0,0-21 0,21 0 15,0 1-15,0-1 0,0 0 0,0 0 16,0 0-16,0 0 0,21-21 15,0 0 1,1 0-16,-1 0 0,0 0 0,0-21 16,0 0-16,22 21 0,-22-21 15,0 0-15,-21 0 0,21-1 0,0-20 16,-21 21-16,21 0 0,-21 0 0,0-1 16,0 1-16,0 0 0,0 0 15,0 0-15,0 42 31,0 0-31,0 21 16,0-20-16,0 20 0,0 0 0,0 1 16,0-1-16,0 0 0,0 22 15,22-22-15,-1 22 0,-21-1 16,0 1-16,21-1 0,0 1 0,0-1 16,-21 1-16,21-1 0,-21 1 15,22-22-15,-22 21 0,0 1 0,0-22 16,0 1-16,0-1 0,0 0 0,0 1 15,0-1-15,-22 0 0,1-21 16,-21 1-16,21 20 0,0-21 0,-22-21 16,22 21-16,-21-21 0,-1 0 0,22 0 15,-21 0-15,0-21 16,-1 21-16,1-42 0,0 21 0,-1-22 16,22 22-16,-21-21 0,-1-22 0,22 22 15,0 0-15,0-22 0,0 1 16,21-1-16,0 1 0,0-1 0,0-21 15,21 22-15,0-1 0,21 1 0,-20 21 16,20-22-16,0 1 0,22 20 16,-22 1-16,0 0 0,22-1 0,-22 22 15,1-21-15,20 21 0,-21-1 0,1 1 16,-1 0-16</inkml:trace>
  <inkml:trace contextRef="#ctx0" brushRef="#br0" timeOffset="-192585.1">7810 17145 0,'0'0'16,"22"0"-16,-1 0 15,-21-21 1,21 0-16,-21 0 16,0-1-16,0 1 0,0-21 15,0 21-15,0 0 0,-21-1 0,0 1 16,21 0-16,-22 0 0,22 0 15,-21 0-15,0 21 0,0 0 16,0 0-16,0 21 16,21 0-16,-22 21 15,1-21-15,21 22 0,0-1 0,-21-21 16,21 22-16,-21-1 0,21 0 0,0-21 16,-21 22-16,21-22 0,0 0 15,0 0-15,0 0 0,0 1 0,0-1 16,21-21-16,0 0 15,0 0-15,0-21 16,1 21-16,-22-22 0,21 1 0,0 0 16,0 0-16,0 0 0,-21-22 15,21 22-15,-21 0 0,22-21 16,-22 21-16,0-22 0,0 22 0,0-21 16,0 21-16,21-1 0,-21 1 0,0 0 15,0 42 1,0 0-1,0 1-15,0 20 0,21-21 0,-21 0 16,0 22-16,0-22 0,0 21 16,0-21-16,21 22 0,-21-22 0,21 0 15,-21 0-15,21 0 0,1 0 0,-1 1 16,-21-1-16,21-21 0,0 0 16,0 0-16,0 0 0,1 0 15,-1 0-15,0 0 0,0-21 16,0-1-16,0 1 0,1 0 0,-22 0 0,21 0 15,0-22-15,0 1 16,-21 0-16,21-1 0,0 1 0,-21-21 16,0 20-16,22-20 0,-1-107 15,0 128-15,-21 0 16,21-1-16,-21 22 0,0 0 0,0 0 16,0 42-1,0 0 1,0 0-16,0 22 0,0-1 0,0 0 15,0 1-15,0 20 0,0-20 0,0 20 16,-21-21-16,21 22 0,0-22 16,0 1-16,0-1 0,0 0 0,0 1 15,0-22-15,0 21 0,0-21 16,0 0-16,0 1 0,0-1 0,21-21 16,0 0-16,0 0 15,1 0-15,-1 0 0,0-21 16,0 21-16,0-22 0,-21 1 0,21 0 15,1 0-15,-1 0 0,-21 0 16,21-1-16,-21-20 0,21 21 0,0 0 16,-21-22-16,0 22 0,21 0 0,-21 0 15,22 21-15,-22 21 32,0 0-32,0 0 15,0 1-15,0-1 0,0 21 0,0-21 16,0 0-16,0 1 0,0-1 15,0 0-15,0 0 0,0 0 16,21 0-16,0-21 16,0 0-16,0 0 0,0 0 15,1 0-15,-1-21 16,0 21-16,0-21 0,0 0 0,0 21 16,1-21-16,-1 0 0,-21-1 0,21 1 15,0 0-15,-21 0 0,21 0 16,0 0-16,1-1 0,-22 44 31,0-1-15,0 0-16,0 0 15,0 0-15,0 0 0,-22 1 0,22-1 16,0 0-16,0 0 0,0 0 16,22-21-1,-1 0-15,0 0 16,0 0-16,0 0 0,0 0 15,1-21-15,-1 21 0,-21-21 16,0 0-16,0 0 16,0-1-16,0 1 0,0 0 0,0 0 15,0 0-15,0 0 0,0-1 16,-21 1-16,-1 0 0,1 21 16,21-21-16,-21 21 15,0 0-15,21 21 31,21-21-15,0 0 0,0 0-16,1 0 15,-1 0-15,0 0 0,0 0 0,0 0 16,0-21-16,1 21 0,20 0 16,-21 0-16,0 0 0,0-21 0,1 21 15,-1 0-15,0 0 0,0 0 0,0 21 16,-21 0-1,21-21-15,-21 21 0,0 0 0,0 1 16,0-1-16,0 0 0,0 0 16,0 0-16,-21-21 0,21 21 0,-21 1 15,21-1-15,0 0 16,-21-21-16,21 21 0,-21-21 16,21 21-16,0-42 46,0 0-46,0 0 16,21 0-16,-21-1 0,21 1 16,0-21-16,0 21 0,1 0 15,-1-22-15,0 22 0,0-21 0,0 21 16,22-1-16,-22 1 0,0 0 0,0 21 16,0 0-16,0 0 0,1 0 0,-1 0 15,0 21-15,-21 0 16,0 22-16,0-22 0,0 0 15,0 0-15,0 0 0,0 1 0,0 20 16,0-21-16,-21 0 0,21 0 16,0 1-16,0-1 0,0 0 15,21 0-15,0-21 16,0 0-16,0 0 0,1 0 16,-1 0-16,0-21 0,0 0 0,0 0 15,0 21-15,1-22 0,-1 1 16,-21 0-16,21 0 0,0 0 0,-21 0 15,21-1-15,-21 1 0,0 0 16,0 0-16,0 0 0,0 0 0,0-1 0,0 1 16,0 0-16,-21 0 0,0 0 15,0 0-15</inkml:trace>
  <inkml:trace contextRef="#ctx0" brushRef="#br0" timeOffset="-192329.25">9356 16404 0,'0'0'0,"-22"0"0,1 0 16,0 0-16,0 0 0,0 21 0,0-21 15,-1 0 1,44 0 15,-22 22-15,21-22-16</inkml:trace>
  <inkml:trace contextRef="#ctx0" brushRef="#br0" timeOffset="-192060.4">8297 16743 0,'0'0'0,"-42"0"15,21 0-15,21 21 0,21-21 16,0 0 0,0-21-16,0 21 0,22-21 15,-1 0-15,0 21 0,1-22 0,-1 22 16,0-21-16,22 21 0,-22-21 0,1 21 15,-1 0-15,0 0 0,1-21 16,-22 21-16,0 0 0,0 0 0,0 0 16,0 0-16,1 0 31,-1 0-31,-21-21 16</inkml:trace>
  <inkml:trace contextRef="#ctx0" brushRef="#br0" timeOffset="-191288.54">12023 16616 0,'0'0'0,"0"-42"0,0 20 0,21 1 16,-21 0-16,0 0 0,0 0 16,0 0-16,0-1 0,0 44 31,-21-1-31,-1 0 16,22 0-16,-21 0 0,0 22 15,21-22-15,0 21 0,-21 0 0,0 1 16,21-1-16,-21 0 0,21 1 0,0-1 15,-22 0-15,1 1 0,21-1 16,-21-21-16,21 22 0,0-22 0,0 0 16,0 0-16,-21 0 0,21 0 15,-21-21 1,21-21 0,0 0-16,0 0 15,0 0-15,0 0 0,0-22 0,0 1 16,0 0-16,0-1 0,21 1 15,0-22-15,0 22 0,-21-21 0,21 20 16,1-20-16,-1 20 0,0 1 0,21 0 16,-21-1-16,1 22 0,-1 0 0,0 0 15,0 21-15,0 0 0,0 0 16,22 21-16,-22 0 0,0 0 0,0 22 16,0-1-16,-21 0 0,22 1 0,-1-1 15,-21 22-15,21-22 16,-21 0-16,0 22 0,0-22 0,21 0 15,-21 1-15,0-1 0,0 0 0,0-20 16,0 20-16,0-21 0,0 0 0,0 0 16,0 1-16,0-1 0,0 0 15,-21-21 1,0 0-16,0 0 16,-1-21-16,1 21 0,0-21 15,0-1-15</inkml:trace>
  <inkml:trace contextRef="#ctx0" brushRef="#br0" timeOffset="-191108.63">11811 16976 0,'0'0'0,"0"-21"31,21 21-15,0 0-16,0-22 0,22 22 0,-22 0 15,21-21-15,1 21 0,-1-21 0,0 21 16,1-21-16,-1 21 0,21-21 15,-20 0-15,-1 21 0,0-22 0,1 1 16,-1 0-16,0 0 0,1 0 0</inkml:trace>
  <inkml:trace contextRef="#ctx0" brushRef="#br0" timeOffset="-190832.79">12954 16447 0,'0'0'16,"-21"-22"-16,0 22 15,-1 0-15,1 0 0,21 22 16,-21-1 0,0 21-16,21-21 0,-21 22 0,21-1 15,0 0-15,0 1 0,0-1 0,-21 0 16,21 22-16,0-22 0,-22 0 16,22-20-16,0 20 0,0 0 0,0-21 15,0 22-15,-21-22 0,21 0 0,0 0 16,-21 0-16,21 1 0,0-1 15,0 0 1,0-42 0,0 0-16,21 21 15,0-22-15,-21 1 0</inkml:trace>
  <inkml:trace contextRef="#ctx0" brushRef="#br0" timeOffset="-190520.97">12848 16743 0,'0'-21'16,"0"42"-16,0-85 0,0 22 0,0 21 15,0-21-15,0 20 0,0-20 0,0 21 16,0 0-16,21 0 0,0-1 0,1 1 16,-1 21-16,0-21 0,21 0 15,-21 21-15,22 0 0,-22 0 16,21 0-16,-21 0 0,22 0 0,-22 21 16,0 0-16,0 0 0,0 1 0,-21-1 15,0 0-15,0 0 0,0 0 0,0 22 16,-21-22-16,-21 0 0,21 21 15,-22-21-15,22 1 0,-21-1 0,0 0 16,-1 0-16,1 0 0,0 0 0,20 1 16,1-22-16,-21 21 0,21-21 15,42 0 17,0 0-17,21 0-15,-20-21 0,20-1 16,-21 22-16,21-21 0</inkml:trace>
  <inkml:trace contextRef="#ctx0" brushRef="#br0" timeOffset="-190213.15">13885 16320 0,'0'0'0,"0"-22"15,-21 22 1,0 0-16,21 22 15,-21-1 1,0 0-16,21 0 0,-22 21 0,22-20 16,0 20-16,0-21 0,-21 21 0,21 1 15,-21-1-15,21 0 0,0-20 16,0 20-16,-21 0 0,21 1 0,-21-1 16,21-21-16,0 21 0,0-20 0,0-1 15,0 0-15,0 0 0,0 0 16,0 0-16,0 1 0,0-1 15</inkml:trace>
  <inkml:trace contextRef="#ctx0" brushRef="#br0" timeOffset="-189937.31">13589 17039 0,'-21'21'0,"42"-42"0,-63 64 16,20-43-16,1 21 0,21 0 16,0 0-16,-21 0 0,21 0 15,0 1-15,0-1 0,21 0 16,0-21 0,1 0-16,20 0 0,-21 0 0,0 0 15,22 0-15,-22 0 0,21 0 16,-21 0-16,22-21 0,-22 21 0,0-21 15,21 21-15,-21-22 0,1 1 16,-1 21-16,0-21 0,-21 0 16,0 0-16,0 0 15,0-1-15,0 1 0,0 0 16,0 0-16,0 0 0,0 0 0</inkml:trace>
  <inkml:trace contextRef="#ctx0" brushRef="#br0" timeOffset="-189585.51">13843 16447 0,'0'0'0,"-21"0"0,-43-43 15,43 43 1,0 0-16,0 0 0,21-21 0,-21 21 0,-1-21 16,22 0-1,0 0 1,22 21-16,-1-22 0,0 22 0,21-21 15,-21 21-15,22-21 0,-1 0 0,0 21 16,1-21-16,-22 21 0,21-21 16,1 21-16,-22 0 0,0-22 15,0 22-15,0 0 0,0 0 0,1-21 16,-1 21 62,0 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4:23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2096 0,'0'0'0,"21"0"0,0-22 15,-21 1-15,21 21 16,0-21-16,-21 0 0,0 0 16,21 0-16,-21-1 15,0 1-15,0 0 0,0 0 0,0 0 16,0-22-16,0 22 0,0 0 0,-21-21 15,21 21-15,-21-1 0,21 1 16,-21 0-16,0 0 0,0 0 0,-1 21 16,1 0-16,0 0 15,0 0-15,0 0 0,0 21 0,-1 0 16,-20 0-16,21 22 16,-21-22-16,20 21 0,-20-21 0,21 22 15,0-1-15,0-21 0,-1 21 0,22 1 16,0-22-16,0 0 0,0 0 15,0 0-15,22 1 0,-1-22 0,21 0 16,-21 0-16,0 0 0,22 0 16,-22 0-16,21 0 0,-21 0 0,1-22 15,20 1-15,-21 0 0,0 0 16,0 0-16,1 0 0,-1-1 0,0 1 16,0-21-16,-21 21 0,0 0 0,0-1 15,0 1-15,0 0 0,0 0 16,0 0-16,0 0 0,0-1 15,0 44 17,0-1-32,0 21 0,0-21 15,0 22-15,0-1 0,0 0 16,0 1-16,0-1 0,0 0 0,21 1 16,-21-1-16,0 0 0,21 1 15,-21-1-15,0 0 0,0 1 0,0-1 16,0-21-16,0 21 0,22 1 15,-22-1-15,0-21 0,0 22 16,0-22-16,0 21 0,0-21 0,0 0 0,-22 1 16,22-1-16,-21-21 15,0 21-15,0 0 0,0-21 0,0 0 16,-1 0-16,1 0 0,0 0 16,0 0-16,-21 0 0,20 0 15,1-21-15,0 0 0,0 21 0,0-21 16,0-1-16,-1 22 0,22-21 15,-21 0-15,0 0 0,21 0 16,0 0-16,0-1 16,0 1-16,21 21 0,0-21 15,1 0-15,-1 0 0,21 0 0,0-1 16,-20 22-16</inkml:trace>
  <inkml:trace contextRef="#ctx0" brushRef="#br0" timeOffset="287.83">2561 2223 0,'21'0'15,"-21"-22"32,0 1-16,-21 21 1,0 0-17,0 21 17,42-21-17</inkml:trace>
  <inkml:trace contextRef="#ctx0" brushRef="#br0" timeOffset="835.51">4339 1545 0,'0'0'15,"0"-21"-15,0 0 0,0 0 0,0 0 16,0-1-16,-21 1 0,0 0 16,0 21-16,-1 21 31,22 0-31,0 22 0,0-1 15,0 0-15,0 22 0,0-1 16,0 1-16,0-1 0,0 22 0,-21-21 16,21-1-16,-21 1 0,0-22 0,21 21 15,0 1-15,0-22 0,-21 1 16,21-1-16,-21 0 0,21-21 0,-22 1 16,22-1-16,0 0 0,-21 0 0,21-42 46,0 0-46,0 0 0,0-1 0,21-20 16,1 0-16,-1-1 0,21 1 16</inkml:trace>
  <inkml:trace contextRef="#ctx0" brushRef="#br0" timeOffset="1107.34">4572 1651 0,'0'0'0,"0"-42"15,42-22 1,-42 43-16,0 0 0,0 42 31,21 0-31,-21 0 0,0 22 0,0-1 16,0 0-16,0 22 0,0-22 0,0 1 15,0 20-15,0-21 0,-21 22 16,21-22-16,0 1 0,-21-1 16,21 0-16,-21 1 0,21-22 0,0 21 15,0-21-15,-21 0 0,21 1 16,0-1-16,0 0 0,0 0 15,0-42 17,0 0-32,0 0 15</inkml:trace>
  <inkml:trace contextRef="#ctx0" brushRef="#br0" timeOffset="1291.09">4212 2159 0,'0'0'0,"-21"0"0,0 0 0,42 0 32,0 0-32,0 0 15,22 0-15,-22-21 0,21 21 0,-21 0 16,22-21-16,-1 21 0,0-21 16,1 21-16,-22-22 0,21 22 0,0-21 15,-20 0-15,20 21 0,-21-21 0,0 0 16</inkml:trace>
  <inkml:trace contextRef="#ctx0" brushRef="#br0" timeOffset="1567.95">4995 1672 0,'0'0'0,"21"0"15,1-21 1,-1 21-16,21-21 0,-21 21 16,22 0-16,-22-21 0,21 21 0,0 0 15,-20-21-15,20 21 0,-21 0 16,21 0-16,-20 0 0,-1 0 16,0 0-16,0 0 0,-42 21 46,0-21-46</inkml:trace>
  <inkml:trace contextRef="#ctx0" brushRef="#br0" timeOffset="1859.78">5292 1630 0,'0'0'0,"-22"0"16,22 21-1,0 0 1,0 0-16,0 1 0,0-1 15,0 0-15,0 21 0,0 1 16,0-1-16,0 0 0,0 1 0,0-1 16,0 0-16,0-21 0,0 22 0,0-1 15,0 0-15,-21-20 0,21 20 16,0-21-16,0 0 0,-21 0 0,21 22 16,0-22-16,-21 0 0,21 0 15,0 0 1,0-42-1,0 0 1,0 0-16,21 0 16,0 0-16,-21-1 0,21-20 0,1 21 15,-1 0-15</inkml:trace>
  <inkml:trace contextRef="#ctx0" brushRef="#br0" timeOffset="2159.61">5821 1693 0,'0'0'0,"0"-21"16,0 42 15,0 1-31,0-1 0,0 21 0,0 0 16,0-20-16,0 20 16,0 0-16,0 1 0,0-1 0,0 0 15,-21-21-15,21 22 0,0-1 0,0-21 16,0 22-16,-22-22 0,22 21 15,-21-21-15,21 0 0,0 1 0,0-1 16,0 0-16,0 0 0,0 0 0,0 0 16,-21-42 15,21 0-15,0 0-16,0 0 0,0 0 0,0-1 15,0 1-15</inkml:trace>
  <inkml:trace contextRef="#ctx0" brushRef="#br0" timeOffset="2447.44">5821 1926 0,'0'0'0,"0"-21"0,0 0 0,0 0 15,0 0-15,0-1 0,0 1 0,0 0 16,0 0-16,0 0 16,21 21-16,0 0 15,0 0-15,0 21 0,1 0 0,-1 0 16,0 0-16,0 1 0,0 20 0,0-21 15,1 21-15,-1-20 0,0 20 16,0-21-16,-21 0 0,0 22 16,21-22-16,-21 0 0,21 0 0,-21 0 15,0 0-15,0 1 0,0-1 0,0 0 16,0-42 31,0 0-47,22-1 0,-22 1 0,21 0 15,0 0-15,0-21 0,0-1 16</inkml:trace>
  <inkml:trace contextRef="#ctx0" brushRef="#br0" timeOffset="3015.17">6562 1630 0,'0'-21'0,"0"42"16,0-63-16,21 42 0,-42 21 31,-1-21-31,1 21 0,21 0 15,-42 21-15,21-20 0,0 20 0,-1-21 16,1 21-16,0 1 0,0-22 0,0 21 16,0 1-16,-1-22 0,1 0 15,21 21-15,-21-21 0,21 1 0,-21-1 16,21 0-16,-21-21 0,21 21 0,0 0 16,0-42 30,21 0-46,0 0 16,0 0-16,0-1 0,1-20 16,-1 21-16,0-21 0,21 20 0,-21-20 15,1 0-15,-1 21 0,0-22 0,21 22 16,-21-21-16,-21 21 0,22-1 16,-1 1-16,-21 0 0,21 0 0,-21 0 15,0 0-15,0 42 31,0 0-31,0 0 0,0 0 16,0 0-16,0 22 0,0-1 0,0-21 16,0 22-16,-21-1 15,0 0-15,21 1 0,0-1 0,-22-21 16,1 21-16,21-20 0,-21 20 0,21-21 16,0 0-16,0 0 0,0 1 0,0 20 15,0-21-15,0 0 16,0 0-16,0 1 0,-21-22 0,21 21 15,0 0-15,0 0 16,0-42 15,0 0-31,21 0 16,0 21-16,0-22 0,1 1 16,-1-21-16,0 21 0</inkml:trace>
  <inkml:trace contextRef="#ctx0" brushRef="#br0" timeOffset="3471.59">7218 1566 0,'0'0'15,"0"-21"-15,0 0 0,0 0 16,0 0-16,21 21 0,-21 21 47,0 0-47,0 0 0,0 0 0,0 22 15,-21-1-15,21 0 0,0 1 16,0-1-16,-21 0 0,21 1 16,-22-1-16,1 0 0,21 22 0,0-22 15,-21 1-15,21-1 0,-21-21 0,21 21 16,0 1-16,0-22 0,0 21 0,0-21 16,0 1-16,0-1 0,0 0 15,21 0-15,0 0 0,0-21 0,1 0 16,-1 0-16,0 0 0,0 0 15,0 0-15,0 0 0,1 0 16,-1-21-16,0 21 0,0-21 0,0 21 16,0 0-16,1-21 0,-1 21 15,0-21-15,0 21 16,-21-22 0,21 22-16</inkml:trace>
  <inkml:trace contextRef="#ctx0" brushRef="#br0" timeOffset="8111.8">1714 4276 0,'-21'0'15,"21"-21"-15,0-1 16,-21 22-1,21-21-15,0 0 16,0 0 0,0 0-16,0 0 15,0-1-15,0 1 0,0 0 16,0 0-16,0 0 0,0 0 16,0-1-16,0 1 15,0 42 16,0 1-31,0 20 0,0 0 16,21-21-16,-21 43 0,0-22 0,0 1 16,0 20-16,0-21 0,21 22 15,-21-22-15,0 1 0,0-1 0,0 21 16,0-20-16,0-1 16,0 0-16,0-20 0,0 20 0,0-21 15,0 21-15,0-20 0,0-1 16,0-42 15,0-1-31,0 1 16,0 0-16,22 0 0,-22-21 0,0 20 15,21-20-15</inkml:trace>
  <inkml:trace contextRef="#ctx0" brushRef="#br0" timeOffset="8591.53">2053 4212 0,'0'-21'0,"0"0"15,21 21-15,-21 21 32,0 0-32,0 0 0,0 1 0,0 20 15,0 0-15,0 1 0,0-1 16,0-21-16,0 21 0,0 1 0,0-1 15,0 0-15,0 1 0,0-1 16,0-21-16,0 22 0,0-22 0,0 0 16,0 0-16,21 0 0,1-21 15,-1 0-15,21 0 0,-21 0 16,22 0-16,-22 0 0,21 0 0,0-21 16,1 21-16,-22-21 0,21-21 15,1 20-15,-1 1 0,-21 0 0,0-21 16,0 21-16,1-22 0,-1 1 0,-21 0 15,0-1-15,0 1 0,0 0 16,0-1-16,0 1 0,-21 0 0,-1-1 16,1 22-16,0-21 0,0 21 15,0-1-15,-22 22 0,22 0 16,0 0-16,0 0 0,-21 0 0,20 0 16,1 22-16,0-1 0,0 0 15,0 0-15,0 21 0,-1-20 0,1-1 16,21 0-16,-21 21 0,21-21 15,0 1-15,0-1 0,0 0 0,0 0 16,42-21-16,-20 0 16,-1 0-16</inkml:trace>
  <inkml:trace contextRef="#ctx0" brushRef="#br0" timeOffset="8959.9">3196 4445 0,'0'0'15,"-21"21"-15,21 0 0,-21-21 0,21 22 0,0-1 16,21-21 15,0-21-31,0 21 16,0-22-16,-21 1 0,22 21 15,-1-21-15,-21 0 16,0 0-16,-21 21 16,-1 0-1,1 0-15,0 0 0,0 0 16,0 0-16,0 21 0,-1-21 0,1 21 16,0 0-1,21 0 1,21-21-1,0 0-15,1 0 0,-1 0 16,0 0-16,21 0 0,-21 0 0</inkml:trace>
  <inkml:trace contextRef="#ctx0" brushRef="#br0" timeOffset="12463.61">4974 3937 0,'21'0'16,"0"0"-16,1 0 15,-1 0-15,0 0 0,-21-21 16,21 21-16,0-21 0,0 0 15,-21-1-15,22 22 0,-1-21 16,-21 0-16,0 0 0,21 0 0,-21 0 16,21-1-16,-21 1 0,0 0 0,0 0 15,0 0-15,0 0 0,0-1 16,0 1-16,0 0 0,0 0 16,-21 42-1,21 0 1,-21 22-16,21-22 0,0 21 15,0 0-15,-21 1 0,21 20 16,-22 1-16,1-1 0,21 1 0,-21-1 16,0 22-16,0-22 0,21 22 0,-21-21 15,-22-1-15,22 1 0,0-1 16,0 1-16,0-22 0,-1 21 0,1-20 16,21-1-16,-21-21 0,0 0 0,0 1 15,21-1-15,-21-21 16,-1 0-16,1 0 0,21-21 15,0-1-15,-21 1 0,0-21 0,21 21 16,0-22-16,-21 1 0,21 0 16,0-1-16,0 1 0,0-21 15,0 20-15,0 1 0,0 0 0,0-1 16,0 1-16,0 21 0,0 0 16,0-1-16,0 1 0,0 42 15,21 1 1,0-1-16,0 0 0,-21 21 0,21-21 15,1 22-15,-1-1 0,-21 0 0,21-20 16,0 20-16,-21 0 0,21 1 16,0-1-16,-21-21 0,22 21 0,-1-20 15,0 20-15,0-21 0,0 0 0,0 0 16,1-21-16,-1 0 0,21 0 16,-21 0-16,0 0 0,1 0 15,20-21-15,-21 0 0,21 0 0,-20 0 16,20-22-16,-21 22 0,21-21 15,-20 21-15,-1-22 0,0 1 0,0 0 16,0 21-16,0-22 0,1 1 0,-22 0 16,21-1-16,-21 22 0,0-21 15,0 21-15,0-1 0,0 44 32,0-1-32,0 0 15,0 21-15,0-21 0,0 22 0,0-1 16,0-21-16,0 22 0,0-1 15,0-21-15,0 21 0,0-20 0,0-1 16,0 21-16,0-21 0,21 0 16,0 1-16,-21-1 0,21-21 0,0 0 15,22 0-15,-22 0 0,0 0 0,21 0 16,-20-21-16,20-1 0,0 1 16,-21 0-16,22 0 0,-22 0 0,21-22 15,-21 22-15,1-21 0,-1 21 0,0-22 16,0 1-16,-21 0 0,0-1 15,0 22-15,0-21 0,0 0 0,0-1 16,-21 22-16,0 0 0,0 0 0,-22 0 16,22 21-16,-21 0 0,-1 0 15,1 0-15,0 0 0,-1 21 16,1 0-16,0 0 0,21 0 0,-22 22 16,22-22-16,0 0 0,0 21 15,0-21-15,21 1 0,0-1 0,0 21 16,0-21-16,21 0 0,21 1 15,-21-22-15,22 0 0,-1 0 16,0 0-16,1 0 0,-1 0 0,21 0 16</inkml:trace>
  <inkml:trace contextRef="#ctx0" brushRef="#br0" timeOffset="12763.95">6752 4191 0,'0'0'0,"42"-21"0,-20-21 16,-22 20-16,21-41 15,-21 21-15,0 20 0,0 1 16,0 0-16,-21 21 16,-1 0-16,1 0 0,0 0 15,0 0-15,-21 21 0,20 0 16,1 1-16,0 20 0,0 0 0,0 1 16,0-1-16,-1-21 0,1 43 0,0-22 15,0 0-15,0 1 0,0-1 0,21-21 16,0 21-16,0 1 0,0-22 15,0 21-15,0-21 0,0 1 16,0-1-16,21 0 0,0 0 0,0-21 16,21 0-16,1 0 0,-1 0 15,0 0-15,1 0 0,-1 0 0,22 0 16,-22-21-16,21 21 0,-20-21 0,20 0 16,-20-1-16</inkml:trace>
  <inkml:trace contextRef="#ctx0" brushRef="#br0" timeOffset="13251.67">7493 4318 0,'0'0'0,"0"-42"0,21-64 16,-21 85-16,0 0 0,0-22 16,0 22-16,-21 0 0,0 0 15,0 21-15,-1 0 16,1 0-16,0 0 0,0 0 0,0 21 16,-22 0-16,22 0 0,0 22 15,0-22-15,0 21 0,0-21 0,-1 22 16,1-1-16,21 0 0,0-21 0,-21 22 15,21-22-15,0 0 0,0 21 0,0-20 16,0-1-16,21 0 16,0-21-16,1 0 0,-1 0 15,0 0-15,0 0 0,0 0 0,0 0 16,22-21-16,-22 0 0,0-1 16,0 1-16,0 0 0,1 0 15,-22 0-15,21-22 0,0 22 0,0-21 16,-21 0-16,21-1 0,-21 22 0,0-21 15,0-1-15,0 22 0,0 0 16,21 0-16,-21 0 0,0 42 31,0 0-31,-21 0 0,21 22 16,-21-22-16,21 21 0,0 0 0,0-20 16,-21 20-16,21 0 0,0-21 0,0 22 15,0-22-15,0 0 0,0 21 16,0-20-16,0-1 0,21 0 15,0 0-15,0-21 16,1 0-16,-1 0 0,0 0 0,21 0 16,-21 0-16,1 0 0,-1-21 0,21 21 15,-21-21-15,0 0 0,22-1 16,-22-20-16,21 21 0</inkml:trace>
  <inkml:trace contextRef="#ctx0" brushRef="#br0" timeOffset="13579.64">8382 3366 0,'0'0'0,"0"-43"15,0 22-15,0 0 0,0 0 0,0 0 16,0-1-16,-21 22 0,0 0 16,-1 0-16,22 22 15,0 20-15,-21-21 0,0 21 0,21 22 16,0-22-16,0 22 0,-21-22 15,21 22-15,-21-1 0,21 1 0,-21-1 16,21 1-16,0 20 0,-22-20 0,1-1 16,21 1-16,-21-22 0,0 22 0,21-1 15,-21-21-15,0 1 0,-1-1 16,22-21-16,0 22 0,0-22 0,0 0 16,0 0-16,0 0 15,22-21 1,-1-21-16,0 21 15,0-21-15,21 0 0,-20-22 0,20 22 16,-21-21-16,21 21 0</inkml:trace>
  <inkml:trace contextRef="#ctx0" brushRef="#br0" timeOffset="13995.65">8615 3958 0,'0'0'0,"0"-21"0,0 42 31,0 0-31,-21 1 15,-1-1-15,1 21 0,0-21 0,21 22 16,-21-22-16,0 21 0,21 0 0,0-20 16,-21 20-16,21-21 0,-22 21 0,22-20 15,0-1-15,0 0 0,0 0 16,0 0-16,0 0 0,0 1 0,22-22 16,-1 0-16,0 0 0,0 0 0,21 0 15,-20 0-15,20 0 0,-21 0 0,21-22 16,-20 1-16,20 0 0,-21 0 15,0 0-15,0 0 0,1-1 16,-1 1-16,0-21 0,-21 21 0,21-22 0,-21 1 16,0 21-16,0-21 0,0-1 15,0 1-15,-21 21 0,0 0 16,0-1-16,-1 1 0,1 21 0,0 0 16,0 0-16,-21 0 0,20 0 0,-20 21 15,21 1-15,0-1 0,0 0 16,-1 0-16,1 0 0,0 0 0,21 1 15,0-1-15,0 0 0,0 0 16,0 0-16,21-21 0,0 0 16,1 0-16,20 21 0,0-21 15,-21 0-15,22 0 0,-1 0 0,0 0 16</inkml:trace>
  <inkml:trace contextRef="#ctx0" brushRef="#br0" timeOffset="14443.89">9144 4128 0,'0'0'0,"0"-22"0,-21-20 16,0 21-16,21 0 0,0 0 15,0-1-15,0 1 0,21 0 16,0 21-16,0 0 0,0 0 16,0 0-16,1 0 0,-1 0 15,0 0-15,0 21 0,0 0 16,-21 1-16,21-1 0,1 21 15,-22-21-15,0 22 0,0-22 0,0 21 16,0-21-16,0 22 0,0-22 0,0 21 16,0 0-16,0-20 0,0 20 0,0-21 15,-22 0-15,1 0 0,21 1 16,-21-1-16,21 0 0,-21-21 16,0 0-16,21-21 31,0 0-31,0-1 0,21-20 15,0 21-15,-21-21 0,21-1 0,0 22 16,-21-21-16,22-1 0,-22-20 0,0 21 16,21 20-16,0-20 0,0 0 15,-21 21-15,0-22 0,21 22 16,0 0-16,-21 0 0,22 21 16,-1 0-1,0 0-15,0 21 16,-21 0-16,21-21 0,0 21 15,-21 0-15,22-21 0,-1 22 0</inkml:trace>
  <inkml:trace contextRef="#ctx0" brushRef="#br0" timeOffset="14960.11">10181 4128 0,'0'0'0,"0"-22"0,21-41 15,0 42-15,1 0 0,-22-1 16,21-20-16,-21 21 0,0 0 16,0 0-16,0-1 0,-21 22 31,-1 0-31,1 0 0,0 22 0,0-1 16,0 0-16,0 0 0,-22 0 15,22 22-15,0-22 0,0 21 0,0-21 16,-1 22-16,1-22 0,21 0 15,0 21-15,0-21 0,0 1 0,0-1 16,21 0-16,1 0 16,-1-21-16,0 0 0,21 21 0,-21-21 15,22 0-15,-22 0 0,21 0 0,-21 21 16,1-21-16,-1 0 0,0 0 0,0 22 16,0-22-16,-21 21 0,0 0 15,0 0-15,0 0 16,0 0-16,-21-21 0,0 22 15,0-22-15,-22 21 0,22 0 0,-21-21 16,21 21-16,-22-21 0,1 21 16,0-21-16,21 0 0,-22 21 15,1-21-15,0 0 0,20 0 0,-20 22 16,21-22-16,0 0 0,0 0 0,-1 0 16,1 0-16,21-22 46,0 1-46,0 0 16,0 0-16</inkml:trace>
  <inkml:trace contextRef="#ctx0" brushRef="#br0" timeOffset="15388.43">8001 3514 0,'0'0'0,"-21"-21"15,0-1-15,21 1 16,42 21-1,-21-21-15,21 21 0,22-21 0,-1 21 16,1-21-16,-1 0 0,1 21 0,21-22 16,-1 22-16,1-21 0,0 0 15,-1 21-15,-20-21 0,20 21 0,-20 0 16,-1 0-16,1-21 0,-22 21 0,1 0 16,-22 0-16,0 0 0,0 0 15,0 0-15,0 0 0,-21 21 94,0 0-94,0 0 16</inkml:trace>
  <inkml:trace contextRef="#ctx0" brushRef="#br0" timeOffset="37179.5">1990 6371 0,'0'0'0,"0"-21"16,0 0-16,0 0 16,0 0-16,0-1 15,0 1-15,0 0 0,0 0 16,0 0-16,0 0 15,0-1-15,0 44 47,0 20-31,0-21-16,0 0 0,21 22 16,-21-1-16,21 21 15,-21-20-15,0 20 0,0 1 0,0-22 16,0 22-16,0-22 0,0 21 0,0-20 15,0-1-15,0 0 0,0 1 16,0-22-16,0 21 0,0-21 0,0 1 16,0-1-16,0 0 0,0 0 15,0-42 17,0 0-32,0 0 15,0-1-15,21 1 0,0 0 16,-21 0-16,21-21 0,1 20 15</inkml:trace>
  <inkml:trace contextRef="#ctx0" brushRef="#br0" timeOffset="37507.31">2519 6287 0,'0'0'0,"0"-22"0,0 1 16,0 0-16,0 42 47,0 0-47,0 1 15,0 20-15,0 0 0,0 1 0,0-1 16,0 0-16,0 22 0,0-22 16,-21 0-16,21 22 0,0-22 0,0 1 15,-22-1-15,22 0 0,-21 1 16,21-1-16,0-21 0,0 21 0,0-20 15,-21-1-15,21 0 0,0 0 16,0 0-16,0-42 31,21 0-15,0 0-16,-21 0 0,22-1 16</inkml:trace>
  <inkml:trace contextRef="#ctx0" brushRef="#br0" timeOffset="37833.11">2900 6752 0,'0'21'0,"21"1"16,0-22-16,0 0 15,0 0-15,1 0 16,-1 0-16,0 0 15,-21-22-15,21 22 16,-21-21-16,21 21 0,-21-21 0,0 0 16,0 0-1,-21 21-15,0 0 0,0 0 16,0 0-16,-1 0 0,22 21 16,-21 0-16,0 0 15,21 0-15,0 1 16,21-22-1,0 0 1,1 0-16,20-22 0</inkml:trace>
  <inkml:trace contextRef="#ctx0" brushRef="#br0" timeOffset="38791.43">4678 6181 0,'0'0'0,"0"-21"0,0-43 16,0 43-1,-21 21 1,21 21-16,0 0 0,0 0 16,0 22-16,0-1 0,0 0 15,-22 22-15,22-1 0,0 1 16,-21-1-16,21 22 0,-21-21 0,21-1 0,-21 1 15,0-1-15,0 1 0,21-1 16,0-21-16,-22 22 0,22-22 16,0-21-16,-21 22 0,21-22 0,0 0 15,21-21 1,1-21-16,-1 0 16,-21 0-16,21-1 0,0 1 0,0-21 15,0 0-15,1-1 0,-1 1 16,0 0-16,0-1 0,0 1 0,0 0 15,1-1-15,-1 1 0,0 21 0,0-22 16,0 43 0,-21 22-16,0-1 0,0 0 15,21 21-15,-21-21 0,0 22 0,0-1 16,0 0-16,0 1 16,0-22-16,22 21 0,-22 1 0,21-1 0,0-21 15,-21 21-15,21-20 0,0-1 16,0 0-16,1 0 0,-1-21 15,0 0-15,0 0 0,0 0 0,22 0 16,-22-21-16,21 0 0,-21 0 0,22-1 16,-1-20-16,0 21 0,-21-21 15,22-1-15,-22 1 0,0-22 0,0 1 16,0-1-16,1 1 0,-22-22 0,0 22 16,0-22-16,0 22 0,0-1 15,0 1-15,-22-1 0,1 22 16,-21-1-16,21 1 0,0 0 0,-22 21 15,22-1-15,0 22 0,-21 0 16,20 0-16,1 0 0,0 0 0,0 22 16,0-1-16,0 0 0,21 0 0,0 0 15,0 0-15,0 1 0,0 20 16,0-21-16,0 0 0,21 0 0,0 22 16,0-22-16,21 0 0,-20 0 15,41 0-15,-21 1 0,1-1 0,-1 0 16</inkml:trace>
  <inkml:trace contextRef="#ctx0" brushRef="#br0" timeOffset="39171.86">5905 6816 0,'0'0'0,"0"21"0,0 0 16,22-21-1,-1 0 1,0 0-16,0-21 0,0 21 0,0-21 15,22 0-15,-22 21 0,0-22 0,0 1 16,0 0-16,1 0 0,-1 0 16,-21 0-16,0-22 0,0 22 0,0 0 15,0 0-15,0 0 0,-21 21 16,-1 0-16,1 0 0,-21 0 16,21 21-16,0 0 0,-1 0 15,-20 0-15,21 22 0,0-22 0,0 21 16,-1-21-16,22 22 0,0-1 0,0-21 15,0 21-15,0 1 0,0-22 16,0 0-16,0 21 0,0-20 0,22-1 16,-1 0-16,0 0 0,0-21 0,0 0 15,22 0-15,-22 0 0,0 0 16,21 0-16,-21 0 0,1 0 0,20-21 16,-21 21-16,21-21 0,-20 0 0,20-1 15,0 1-15,1-21 0,-1 21 0,0-22 16</inkml:trace>
  <inkml:trace contextRef="#ctx0" brushRef="#br0" timeOffset="39712.94">6943 5990 0,'0'0'0,"0"-42"0,0 0 0,0 20 0,0-20 16,-22 21-16,22 0 0,-21 21 0,0 0 15,0 0 1,21 21-16,0 21 0,0-21 0,0 22 15,0-1-15,0 0 0,0 22 16,0-22-16,0 22 0,0-1 16,0 1-16,0-1 0,-21 22 0,21-22 15,-21 1-15,21-22 0,0 22 0,-22-1 16,22-20-16,-21-1 0,21 0 16,-21-21-16,21 22 0,0-22 0,0 0 15,0 0-15,0-42 31,0 0-15,0 0-16,0 0 0,0-22 0,21 22 16,-21-21-16,21-1 0,1 22 0,-1-21 15,0 0-15,0 20 16,0-20-16,22 21 0,-22 0 0,0 0 16,21-1-16,-21 22 0,22 0 0,-22 0 0,21 0 15,-21 0-15,22 22 16,-22-22-16,0 21 0,21 0 0,-20 0 15,-22 21-15,21-20 0,-21-1 0,0 21 16,0-21-16,0 22 0,0-22 0,0 21 16,-21-21-16,-1 0 0,1 22 15,0-22-15,0 0 0,-21 0 0,20 0 16,-20 1-16,21-1 0,-21 0 0,20-21 16,-20 21-16,21-21 0,0 0 0,0 0 15,-1 0-15,1 0 16,21-21-1,0 0 1,21 0-16,1-1 0,-1 1 0,0 0 16</inkml:trace>
  <inkml:trace contextRef="#ctx0" brushRef="#br0" timeOffset="42952.56">7895 6096 0,'21'0'0,"0"0"16,1 0 0,-22 21-16,21-21 0,0 0 15,0 0-15,0 0 16,0 0-16,1 0 15,-1-21-15,0 0 0,0 0 16,0 0-16,0-1 0,1 1 0,-1 0 16,0-21-16,0 21 0,-21-1 15,21-20-15,-21 21 0,0 0 0,0-22 16,0 22-16,0 0 0,-21 0 0,-21 0 16,21 0-16,-1 21 0,-20 0 15,0 0-15,-1 0 0,1 0 0,0 21 16,-22 0-16,22 0 0,0 21 0,-1 1 15,1-1-15,0 0 16,20 1-16,1-1 0,0 0 0,21 1 16,0-1-16,0 0 0,0 1 0,21-1 15,0-21-15,22 22 0,-22-22 16,21 0-16,22 0 0,-22 0 0,0 0 16,1 1-16,20-22 0,-20 0 0,-1 0 15,-21 0-15,21 0 0,-20 0 16,-1 0-16,-64 0 15,22 0 1,0 21-16,-21-21 0,-1 21 16,1-21-16,0 21 0,-22 0 15,22 22-15,0-22 0,20 0 0,-20 21 16,21 1-16,-21-22 0,42 21 0,-22 0 16,22-20-16,0 20 0,0-21 15,0 21-15,22-20 0,-1-1 0,0 0 16,0 0-16,21 0 0,-20 0 0,20 1 15,0-22-15,1 0 0,20 0 16,-21 0-16,1 0 0,-1 0 0,0-22 16,1 22-16,-1-21 0,0 0 0,1 0 15,-1-21-15,0 20 0,1-20 0,-1 0 16,0-1-16,1 1 0,-22 0 16,21-22-16,-21 1 0,22-1 15,-1 1-15,-21-22 0,0 22 0,22-1 16,-22 1-16,0-22 0,0 21 0,0 1 15,-21-1-15,0-20 0,0 41 16,0-20-16,0 21 0,0-1 0,0 22 16,0 0-16,0 0 0,-21 21 0,0 0 15,0 21-15,0 0 16,0 21-16,-1 1 0,1 20 0,0-20 16,0 20-16,0 1 0,21-1 0,-21 22 15,-1-22-15,1 1 0,21 20 16,0-20-16,0-1 0,0 22 15,0-21-15,0-1 0,0-21 0,0 22 16,0-22-16,21 1 0,-21-1 0,43 0 16,-22-21-16,0 1 0,0-1 15,22 0-15,-1 0 0,-21-21 0,21 0 16,1 0-16,-1 0 0,0 0 0,-20 0 16,20-21-16,0 0 0,1 0 0,-1-1 15,-21 1-15,21-21 16,-20 21-16,20-22 0,-21 1 0,0 0 0,0-1 15,-21 1-15,0 0 0,22-1 0,-22 1 16,0 0-16,0 21 0,0-1 16,0 1-16,-22 0 0,1 21 15,0 0-15,0 0 0,0 21 16,0 0-16,-1 1 0,1 20 0,0-21 16,0 21-16,0 1 0,21-22 0,0 21 15,0 1-15,0-22 0,0 21 16,0-21-16,0 22 0,0-22 0,0 0 15,42 0-15,-21 0 0,0 0 0,22 1 16,-22-22-16,21 0 0,-21 0 0,22 0 16,-1 0-16,0 0 0,1-22 0,20 22 15,-20-21-15,-1 0 0,0 0 16,-21 0-16,22 0 0,-22-22 16,21 22-16,-21-21 0,1-1 0,-1 1 15,-21 0-15,0 21 0,21-22 0,-21 1 16,0 21-16,0 0 0,0-1 15,0 44 1,-21-1 0,21 0-16,0 0 0,0 21 0,-21-20 15,21 20-15,-22-21 0,22 21 16,-21-20-16,21 20 0,-21-21 0,21 0 16,0 22-16,0-22 0,0 0 0,0 0 15,0 0-15,0 0 0,0-42 47,0 0-31,21 0-16,-21 0 0,21-22 0,1 22 15,-22-21-15,21 0 0,0-1 0,0 22 16,0-21-16,0-1 0,1 22 16,-1-21-16,0 21 0,0 0 15,0 21-15,0 0 0,1 0 16,-1 0-16,-21 21 0,0 21 15,0-21-15,0 0 16,0 22-16,21-22 0,-21 21 0,0-21 0,0 1 16,0 20-16,21-21 0,-21 21 15,0-20-15,0-1 0,0 0 0,21 0 16,0 0-16,-21 0 0,22-21 16,-1 0-1,0 0-15,0 0 0,0-21 16,0 0-16,-21 0 0,22 0 0,-1 0 15,0-22-15,-21 22 0,21-21 0,0-1 16,0 1-16,1 0 0,-1-1 16,0 22-16,0-21 0,0 0 0,0 20 15,1-20-15,-22 21 0,21 0 16,0 21-16,-21 21 31,0 0-31,0 0 0,0 22 16,0-22-16,-21 21 0,0-21 0,21 22 15,0-1-15,0-21 0,-22 21 0,22-20 16,0 20-16,0-21 0,0 0 0,0 22 16,0-22-16,0 0 0,22 0 0,-1-21 15,0 21-15,21-21 0,-21 0 16,22 0-16,-1 0 0,0 0 0,1 0 16,-1 0-16,0-21 0,1 21 0,-1-21 15,0 0-15,1 0 0,-1-1 0,-21-20 16,22 21-16,-22-21 0,0 20 0,0-20 15,0 0-15,-21 21 16,0-22-16,21 1 0,-21 0 0,0 20 16,0 1-16,0 0 0,0 0 0,0 0 15,-21 21-15,0 0 0,0 0 16,0 21-16,0 0 0,21 0 16,-22 0-16,1 1 0,21 20 0,-21-21 15,21 21-15,0 1 0,0-1 0,0-21 16,0 22-16,0-22 0,0 21 0,0-21 15,0 0-15,21 1 0,0-1 16,1 0-16,-1 0 0,0-21 16,0 0-16,21 0 0,-20 0 0,-1 0 15,21 0-15,-21 0 0,22-21 0,-22 0 16,0 0-16,0-1 0,0 1 0,22 0 16,-22 0-16,0-21 0,-21-1 0,21 22 15,0-21-15,-21-1 0,0 1 16,21 21-16,-21-21 0,0 20 0,22 1 15,-22 42 1,0 1 0,-22-1-16,22 0 0,-21 21 0,21-21 15,0 1-15,0 20 0,-21-21 16,21 21-16,0-20 0,0 20 0,0-21 16,-21 0-16,21 0 0,0 1 0,0-1 15,0 0-15,0 0 0,0 0 16,0-42 15,0 0-31,21 0 16,0 0-16,-21-1 0,21 1 0,1-21 15,-1 0-15,0 20 0,-21-20 16,21 0-16,0-1 0,22 1 0,-22 0 0,0-1 16,0 22-16,0 0 0,22 0 0,-22 0 15,0 21-15,0 0 0,0 0 16,0 21-16,-21 0 15,0 0-15,0 0 0,0 22 0,0-22 16,0 21-16,0-21 0,0 22 16,0-22-16,0 21 0,0-21 0,0 1 15,0-1-15,0 21 0,22-21 16,-1 0-16,0 1 0,0-22 16,0 0-16,0 0 0,1 0 0,-1 0 15,0 0-15,21 0 0,-21-22 0,1 1 16,-1 0-16,0 0 0,0 0 0,0 0 15,0-1-15,1-20 0,-1 0 0,0-1 16,0 1-16,0 0 16,22-22-16,-22 22 0,0-22 0,0 1 15,0 21-15,0-22 0,1 1 0,-1-1 16,-21 1-16,21-1 0,-21 1 0,0-1 16,21 22-16,-21-1 0,0 22 15,0 0-15,0 0 0,0 0 0,-21 21 16,0 0-16,0 0 0,-1 21 15,1 21-15,0-21 0,0 22 0,21-1 16,-21 22-16,0-22 0,21 21 16,0-20-16,0-1 0,-22 22 0,22-22 15,0 21-15,-21-20 0,21-1 0,0 22 16,0-22-16,0 0 0,0 1 16,0-1-16,0 0 0,0 1 0,0-1 15,0-21-15,21 21 0,-21-20 0,22-1 16,-22 0-16,21 0 0,0 0 15,0-21-15,0 21 0,0-21 0,1 0 16,-1 0-16,0 0 0,21 0 0,-21 0 16,22-21-16,-1 21 0,0-21 0,-20 0 15,20 0-15,0 0 0,1-22 0,-1 22 16,0-21-16,1-1 0,-1 1 16,0 21-16,-21-21 0,22-1 15,-22 22-15,0-21 0,0 21 0,-21-1 0,21 1 16,-42 21-1,-21 0-15,21 0 16,0 0-16,-22 21 0,22 1 0,0-1 16,-21 0-16,20 0 0,1 21 15,21-20-15,0-1 0,0 0 0,0 21 16,0-21-16,0 1 0,0-1 0,21 0 16,-21 0-16,22 0 0,-1 0 0,0-21 15,0 22-15,0-1 0,0-21 0,1 21 16,-1 0-16,-21 0 15,0 0-15,0 1 16,-43-22 0,1 21-16,21-21 15,0 0-15,0 0 0,-1 0 0,1 0 16,0 21-16,0-21 16,0 0-16,0 0 15,21-21 1,0 0-16,-22-1 15,22 1-15,0 0 0,0 0 16,-21 0-16</inkml:trace>
  <inkml:trace contextRef="#ctx0" brushRef="#br0" timeOffset="43276.41">12361 6033 0,'0'0'0,"-21"-22"0,0 22 16,21-21-16,21 0 16,21 21-16,-20-21 0,20 21 0,21-21 15,-20 0-15,20 21 0,22-22 16,-22 22-16,22-21 0,-21 21 0,20 0 16,1-21-16,-22 21 0,22 0 0,-21-21 15,-22 21-15,21 0 0,-20 0 16,-1 0-16,-21 0 0,0 0 15,1 0-15,-1 0 0,0 0 16,-42 0 31,0 21-47,-1-21 16,1 21-16,0 0 0,0-21 0,-21 22 15</inkml:trace>
  <inkml:trace contextRef="#ctx0" brushRef="#br0" timeOffset="50683.68">2222 8763 0,'0'-21'16,"0"0"-1,0 0-15,-21 21 16,21-22-16,0 1 15,0 0-15,-21 21 16,0 0 15,21 21-31,0 0 16,0 1-16,0-1 0,0 21 16,0 0-16,0 1 0,0-1 0,0 0 15,0 22-15,0-22 0,0 1 16,0-1-16,0 21 0,0-41 15,0 20-15,-21 0 0,21 1 0,0-22 16,0 0-16,0 0 0,-21 0 16,21 0-16,0 1 0,0-1 0,0 0 15,0-42 32,0 0-47,0-1 16,0 1-16,0 0 0,21 0 0,0 0 15</inkml:trace>
  <inkml:trace contextRef="#ctx0" brushRef="#br0" timeOffset="51347.31">2709 9017 0,'-21'0'16,"0"0"0,0 0-16,0-21 15,21 0-15,0 0 0,0-1 16,0 1-16,0 0 16,0 0-16,0 0 0,21 0 0,0-1 15,0 1-15,0 0 0,22 0 0,-22 21 16,0-21-16,21 21 0,-21 0 15,1 0-15,20 0 0,-21 21 0,0 0 16,0 0-16,1 0 0,-1 22 16,-21-1-16,0 0 0,21 1 0,-21-1 15,0 0-15,0 1 0,0-1 16,0 0-16,-21 1 0,0-1 16,-1 0-16,1 1 0,0-1 0,0 0 15,-21 1-15,20-22 0,1 21 16,0-21-16,-21 1 0,21-1 0,-1-21 15,1 21-15,0-21 0,0 0 16,0 0-16,0 0 0,-1-21 16,1 0-16,21-1 0,-21 1 15,21 0-15,-21 0 0,21 0 0,-21-22 16,21 22-16,0 0 0,0 0 0,0-21 16,0 20-16,0 1 15,0 0-15,21 21 0,0 0 16,0 0-16,0 0 0,1 0 15,-1 21-15,0 0 0,0-21 0,21 22 16,-20-1-16,-1 21 0,0-21 0,0 0 16,0 1-16,0 20 0,-21-21 15,22 0-15,-22 22 0,21-22 0,-21 0 16,0 0-16,21 0 0,-21 0 16,21 1-16,0-22 0,-21 21 15,21-21-15,1 0 16,-22-21-1,21-1-15,0 1 16,-21 0-16,0 0 16,21 0-16,0 0 0,0-22 0</inkml:trace>
  <inkml:trace contextRef="#ctx0" brushRef="#br0" timeOffset="51559.18">3492 9271 0,'0'-21'94,"22"21"-94,-1 0 16,-21-21-16,21 21 0,0-21 15,0-1-15</inkml:trace>
  <inkml:trace contextRef="#ctx0" brushRef="#br0" timeOffset="53095.96">5186 8573 0,'0'-22'47,"21"22"-47,-21-21 0,21 0 15,-21 0-15,21 0 0,0 0 16,22-1-16,-22-20 0,0 21 16,21-21-16,-20 20 0,20-20 15,-21 0-15,0 21 0,0-22 0,1 22 0,-22-21 16,0 21-16,0-1 0,-22 1 16,1 21-16,-21 0 0,0 0 15,-1 0-15,1 0 0,0 0 16,-1 21-16,-20 1 0,20-1 0,1 0 15,-21 21-15,20-21 0,1 22 0,0-22 16,20 21-16,1 1 0,21-22 16,0 21-16,0 0 0,21-20 0,1 20 15,20 0-15,0 1 0,1-22 0,-1 21 16,21 0-16,-20 1 0,20-1 16,1 0-16,-1 1 0,-20-1 0,20 0 15,-21 1-15,-20-1 0,20 0 16,-21 1-16,-21-1 0,0 0 0,0-20 15,-42 20-15,21 0 0,-43-21 16,22 22-16,-22-22 0,22 0 0,-22 0 16,1 0-16,-1 1 0,1-22 15,-1 0-15,1 0 0,21 0 0,-22 0 16,22-22-16,-22 1 0,22 0 16,0 0-16,20-21 0,-20-1 0,21 1 15,0-22-15,0 22 0,21-21 0,0 20 16,0-20-16,0 20 0,0 1 15,21 0-15,-21-1 0,21 22 0,0 0 16,0 0-16,0 21 0,1 0 16,20 21-16,-21 0 0,0 22 15,0-1-15,1 0 0,-1 1 0,0-1 16,0 0-16,0 22 0,-21-22 16,21 0-16,1 22 0,-1-22 0,-21-21 15,21 22-15,0-1 0,0-21 0,0 0 16,1 1-16,-1-1 0,21 0 15,-21-21-15,0 0 0,22 0 0,-1 0 16,-21 0-16,22 0 0,-1-21 0,0 0 16,1-1-16,-1-20 0,0 21 15,1 0-15,-1-22 0,0 1 0,-21 0 16,22-1-16,-22 1 0,0 0 0,0-1 16,-21 22-16,0-21 0,21 0 15,-21 20-15,0 1 0,22 0 16,-22 42 15,0 0-31,0 1 0,0-1 0,-22 21 16,22-21-16,0 22 0,0-22 0,0 21 15,0-21-15,0 0 0,0 1 16,0 20-16,22-21 0,-1 0 16,0 0-16,0-21 0,0 0 0,0 0 15,22 0-15,-22 0 0,21 0 16,1-21-16,-22 0 0,21 0 0,-21 0 15,22 0-15,-22-1 0,0 1 0,0-21 16,0 21-16,0-22 16,-21 22-16,0-21 0,0 21 0,22 0 15,-22-22-15,0 22 0,0 0 0,0 0 16,0 0-16,0 42 31,0 21-15,0-21-16,0 22 0,0-22 15,0 42-15,0-20 0,0-1 0,0 0 16,0 22-16,21-1 0,-21 1 16,0-1-16,0 1 0,21-1 0,-21 1 15,21 20-15,-21-20 0,0 21 16,0-22-16,0 22 0,0-22 0,0 22 16,0-22-16,0 1 0,0 21 0,0-22 15,0 1-15,0 20 0,-21-41 0,0 20 16,0 1-16,-1-22 0,1 0 15,0 1-15,-21-22 0,21 21 0,-22-21 16,1 0-16,0 1 0,-1-1 0,-20-21 16,20 0-16,-20 0 0,-1 0 0,1 0 15,-1 0-15,1-21 0,-22-1 0,22 1 16,-22 0-16,22-21 0,-22 21 16,21-22-16,1 1 0,21 21 15,-22-22-15,22 1 0,21 0 0,-1-1 16,1 22-16,21-21 0,0 0 15,0-1-15,21 1 0,1 0 0,20-1 16,-21 1-16,21 0 0,1-22 0,20 22 16,-20-22-16,20 22 0</inkml:trace>
  <inkml:trace contextRef="#ctx0" brushRef="#br0" timeOffset="53627.66">6562 8954 0,'0'0'0,"0"-22"0,0 1 0,0 0 15,0 0 1,-22 21-16,22 21 16,0 0-16,0 0 15,0 1-15,0 20 0,0-21 0,0 0 16,0 22-16,0-1 0,0-21 15,0 0-15,0 22 0,0-22 0,0 0 16,0 21-16,0-21 0,0 1 16,0-1-16,0 0 15,-21-21 1,21-21 0,-21 21-16,21-21 0,0-1 0,0 1 15,0 0-15,0-21 0,0 21 16,0-22-16,21 1 0,0 0 0,1 20 15,-1-20-15,0 0 0,21-1 0,-21 1 16,22 21-16,-1 0 0,0 0 16,1-1-16,-1 22 0,0 0 0,1 0 15,-22 22-15,21-1 0,-21 0 0,1 0 16,-1 21-16,0 1 0,-21-22 16,0 21-16,0 1 0,0-1 0,0-21 15,0 21-15,0-20 0,-21 20 16,0-21-16,-1 21 0,1-20 0,21-1 15,0 0-15,-21-21 0,21 21 16,21-21 15,0-21-31,1 0 0,20 0 16,-21-22-16</inkml:trace>
  <inkml:trace contextRef="#ctx0" brushRef="#br0" timeOffset="53896.02">7599 8827 0,'0'0'0,"0"-43"16,-21 22-16,-1 21 0,1 0 15,0 0-15,0 0 0,0 0 0,0 0 16,-1 0-16,1 21 16,0 22-16,21-22 0,0 21 0,0 0 15,0 1-15,0-1 0,-21 0 0,21-20 16,0 20-16,0 0 0,0 1 15,0-22-15,0 21 0,21-21 0,0 0 16,-21 1-16,21-1 0,1-21 16,-1 21-16,0-21 0,0 0 0,21 0 15,-20 0-15,-1 0 0,21 0 16,0 0-16,-20-21 0,20 0 0,0-1 16,1 1-16,-1 0 0,-21 0 0</inkml:trace>
  <inkml:trace contextRef="#ctx0" brushRef="#br0" timeOffset="54388.02">8213 8382 0,'0'0'0,"0"-42"0,0-1 0,-22 1 15,1 21-15,0 0 0,0 0 16,0 21-16,0 21 16,21 0-16,-22 0 0,22 21 15,0-20-15,0 20 0,0 21 0,0-20 16,0 20-16,0-20 0,0 20 15,0 1-15,0-1 0,0 1 0,0-1 16,0 1-16,0-1 0,0-21 0,0 1 16,-21-1-16,21 0 0,-21 1 15,21-22-15,0 21 0,0-21 0,-21 1 16,21-1-16,-21-21 16,21-21-1,0-1 1,0 1-16,0 0 0,0-21 0,0 21 15,21-22-15,0 1 0,0 0 16,0-1-16,1 1 0,-1 0 16,0-1-16,21 1 0,-21 21 0,22 0 15,-22-1-15,0 22 0,21 0 0,-20 0 16,20 22-16,-21-22 0,0 21 0,0 21 16,1-21-16,-1 22 0,0-22 15,0 21-15,-21 0 0,0-20 0,21 20 16,-21-21-16,0 21 0,0-20 0,0-1 15,0 0-15,-21 0 0,0 0 0,21 0 16,-21 1-16,21-1 16,21-42 15,0-1-15,0 22-16</inkml:trace>
  <inkml:trace contextRef="#ctx0" brushRef="#br0" timeOffset="54791.78">8805 8890 0,'21'-42'0,"1"42"16,-22-21-16,21 21 0,0 0 15,0 0-15,0 0 0,22 0 0,-22 21 16,0 0-16,21 0 0,-21 0 0,1 22 15,-1-22-15,0 21 0,0-21 16,0 22-16,-21-22 0,0 21 0,0-21 16,0 0-16,0 22 0,0-22 0,0 0 15,0 0-15,0 0 0,-21 1 0,0-1 16,21-42 15,0-1-15,0 1-16,0 0 0,0-21 0,0 21 15,0-22-15,0 1 16,21 0-16,0-1 0,-21 1 0,21 0 16,1-22-16,-1 22 0,-21 21 0,21-22 15,0 22-15,0 0 0,0 0 0,1 0 16,-1 21-16,0 0 16,0 0-16,0 0 0,0 21 0,1-21 15,-1 21-15,0 0 0,0 0 0,0-21 16</inkml:trace>
  <inkml:trace contextRef="#ctx0" brushRef="#br0" timeOffset="55223.54">9991 8848 0,'0'0'0,"0"-21"0,0-1 0,0 1 15,0 0-15,0 0 0,0-21 0,-22 20 16,22 1-16,-21 21 0,0-21 0,0 21 15,0 0-15,0 0 0,-1 0 16,1 21-16,0 0 0,0 1 16,-21 20-16,20-21 0,1 21 0,0 1 15,0-1-15,0 0 0,21 1 0,0-1 16,0 0-16,0 1 0,0-22 16,0 21-16,0-21 0,0 1 15,21-1-15,21 0 0,-21 0 0,1-21 16,20 0-16,0 0 0,-21 0 0,22 0 15,-1 0-15,-21-21 0,22 21 0,-1-21 16,-21 0-16,0-1 0,0 1 0,1 0 16,-1-21-16,0 21 0,-21-22 15,0 22-15,0-21 0,0-22 0,0 22 16,0 0-16,0-1 0,-21 22 0,0-21 16,-1-1-16,1 22 0,0 0 0,-21 21 15,21-21-15,-1 21 16,1 0-16,0 0 0,0 0 0,-21 21 0,20 0 15,1 0-15,21 1 0,-21-1 16,21 0-16,0 0 16,0 0-16,0 0 0,0 1 0</inkml:trace>
  <inkml:trace contextRef="#ctx0" brushRef="#br0" timeOffset="56060.06">10266 8784 0,'0'0'0,"0"-21"16,0 0-16,0-21 15,0 20-15,21 22 16,-21 22-1,0-1 1,21 0-16,-21 0 0,0 21 0,0-20 16,0 20-16,0-21 0,0 21 0,0-20 15,0 20-15,0-21 0,0 0 16,0 22-16,0-22 0,0 0 0,0 0 16,-21-21-16,21 21 0,0 0 15,-21-21-15,0-21 31,21 0-31,0 0 0,0-21 16,0 20-16,0 1 0,0-21 0,0 21 16,21-22-16,0 1 0,0 0 15,0-1-15,0 22 0,1-21 16,-1 21-16,0-22 0,0 22 0,0 21 16,0-21-16,1 21 0,-1 0 0,21 0 15,-21 0-15,0 21 0,1 0 0,-1 1 16,0-1-16,0 0 0,-21 21 15,0 1-15,21-22 0,-21 21 0,0 0 16,0 1-16,0-22 0,0 21 0,0-21 16,0 1-16,-21-1 0,21 21 15,-21-42-15,21 21 0,0 0 0,-21-21 16,21 22-16,21-44 31,0 1-15,0 0-16,0 0 0,1 0 0,-1 0 15,21-1-15</inkml:trace>
  <inkml:trace contextRef="#ctx0" brushRef="#br0" timeOffset="56271.93">11070 8721 0,'0'0'0,"21"-21"0,-21-1 0,0 1 16,0 42 0,0 1-1,0-1-15,0 21 0,0-21 16,0 0-16,0 22 0,0-22 15,0 21-15,0-21 0,0 1 16,-21 20-16,21-21 0,0 0 0,-21 0 16,21 1-16,0-1 0,0 0 0,0 0 15,21-42 17,0 0-32</inkml:trace>
  <inkml:trace contextRef="#ctx0" brushRef="#br0" timeOffset="56451.82">11176 8615 0,'0'0'0,"0"-21"0,-21 0 15,0 21-15,-1-22 0,1 1 16,0 21-16,0 0 0,0 0 16,42 0 15,0 0-31,0 0 15,0 0-15,1 0 0,-1 0 0,0 21 16,21-21-16</inkml:trace>
  <inkml:trace contextRef="#ctx0" brushRef="#br0" timeOffset="57104.11">11684 8742 0,'0'-21'16,"0"0"0,0-1-16,21 22 15,0 0-15,0 0 0,1 0 16,-1 0-16,0 0 0,0 0 0,0 0 16,0 22-16,1-22 0,-22 21 0,0 0 15,0 21-15,0-21 0,0 1 16,-22 20-16,1-21 0,0 21 0,0-20 15,-21 20-15,20-21 0,-20 21 16,0-20-16,-1 20 0,22-21 0,-21 0 16,0 0-16,20 1 0,1-1 0,0-21 15,0 21-15,0-21 0,42 0 32,0 0-17,0-21-15,0 21 0,22 0 0,-22 0 16,0-21-16,21 21 0,-20 0 0,-1 0 15,21 0-15,-21 0 0,22 21 16,-1-21-16,-21 21 0,21 0 16,1 0-16,-1 0 0,-21 1 0,22 20 15,-22-21-15,21 0 0,-21 22 0,0-1 16,1 0-16,-22 1 0,0-1 0,21 0 16,-21 22-16,0-22 0,0 0 0,0 22 15,0-22-15,-21 22 0,-1-22 0,1 22 16,-21-22-16,21 21 0,-22-20 15,1 20-15,0-20 0,-1-1 0,1 0 16,-21 1-16,20-1 0,1 0 0,-22-21 16,22 1-16,0-1 0,-1 0 0,-20 0 15,21-21-15,-1 0 0,-20 0 0,20 0 16,1 0-16,-21-21 0,20 0 16,-20 0-16,20-1 0,1-20 0,0 21 15,-1-21-15,22-1 0,-21 1 0,21 0 16,21-1-16,0 1 0,0 21 15,0-22-15,0 22 0,0-21 0,0 21 16,0-22-16,21 1 0,0 21 0,0-21 16,0-1-16,1 22 0,20-21 0,-21-1 15</inkml:trace>
  <inkml:trace contextRef="#ctx0" brushRef="#br0" timeOffset="59284.21">12171 8869 0,'0'-21'47,"0"0"-47,0-1 16,0 1-16,0 0 0,0 0 16,0 0-1,21 21-15,-21-21 0,0-1 0,0 1 16,0 0-16,-21 0 0,0 21 15,-1 0-15,1 0 0,0 0 0,0 0 16,-21 0-16,20 0 0,1 0 0,0 21 16,-21 0-16,21 0 0,-1 22 15,1-22-15,0 21 0,0 1 0,21-22 16,0 21-16,0 0 0,-21 1 0,21-22 16,0 21-16,0-21 0,0 1 0,0-1 15,21 0-15,0-21 0,0 21 16,0-21-16,1 0 0,-1 0 15,0 0-15,0-21 0,21 0 16,-20 21-16,-1-21 0,0-1 0,0 1 16,0 0-16,-21 0 0,21-21 0,-21 20 15,22 1-15,-22-21 0,0 21 0,0 0 16,0-22-16,0 22 0,0 0 16,0-21-16,0 20 0,0 1 15,0 42 1,0 1-16,0-1 15,0 0-15,-22 21 0,22-21 0,0 22 16,0-1-16,0-21 0,0 0 16,0 22-16,0-22 0,0 0 15,22 0-15,-1 0 0,-21 1 0,21-1 16,0-21-16,0 0 0,0 0 0,1 0 16,20 0-16,-21 0 0,0 0 0,0-21 15,1-1-15,20 1 0,-21 0 16,0 0-16,0-21 0,22-1 0,-22 22 15,0-21-15,0-22 0,0 22 0,-21 0 16,22-22-16,-1 1 0,-21 20 0,0-20 16,21-1-16,-21 1 0,21-1 0,-21 1 15,0-1-15,0 22 0,0-22 16,0 22-16,0 21 0,0-21 0,0 20 16,0 1-16,0 42 15,0 1-15,-21-1 16,21 21-16,-21 0 0,21 1 15,0 20-15,0-20 0,-21 20 0,21 1 16,-22-1-16,22 1 0,-21-22 0,21 21 16,0 1-16,0-1 0,0 1 0,0-22 15,0 22-15,0-22 0,0 0 0,0 1 16,21-22-16,1 21 0,-1-21 16,-21 1-16,21-22 0,0 0 0,21 0 15,-20 0-15,-1 0 0,0 0 0,21 0 16,-21-22-16,22 1 0,-22 0 0,21 0 15,-21 0-15,1-22 0,20 22 16,-21-21-16,0 0 0,0-1 16,1 22-16,-1-21 0,0-1 0,0 1 15,-21 21-15,0 0 0,0 0 0,21-1 16,-21 1-16,0 0 0,0 42 16,0 0-1,0 1-15,0-1 0,0 0 0,0 21 16,-21-21-16,21 22 0,0-22 15,0 21-15,0-21 0,0 1 16,0 20-16,0-21 0,0 0 0,0 0 16,21 1-16,0-1 0,1 0 0,-1-21 0,0 0 15,0 0-15,0 0 0,0 0 16,1 0-16,-1 0 0,0-21 16,21 21-16,-21-21 0,1-1 0,-1 1 15,0 0-15,0 0 0,0 0 0,0-22 16,-21 22-16,22-21 0,-22 21 0,21 0 15,-21-22-15,21 22 0,-21 0 0,0 0 16,0 42 15,0 0-31,0 0 0,-21 0 16,21 1-16,-21-1 0,21 21 16,0-21-16,0 0 0,0 1 0,0 20 0,0-21 15,0 0-15,0 0 0,0 1 16,0-1-16,0 0 0,21-21 0,-21 21 15,21-21-15,0 0 0,0 0 0,0 0 16,1 0-16,-1 0 0,0 0 16,21-21-16,-21 21 0,1-21 0,-1 0 15,0-1-15,-21 1 0,21 0 0,-21 0 16,21-21-16,-21 20 0,0-20 16,0 21-16,0-21 0,0 20 0,0 1 0,0-21 15,-21 21-15,0 0 0,0 21 16,0-22-16,-1 22 0,1 0 15,0 0-15,0 0 0,0 0 16,0 0-16,-1 0 16,22 22-16,0-1 0,22-21 15,-1 0 1,0 0-16,0 0 0,0 0 0,22 0 16,-22 0-16,21-21 0,0 21 0,-20 0 15,20-22-15,0 22 0,1 0 16,-1 0-16,0 0 0,1 0 0,-1 0 15,-21 0-15,21 0 0,1 0 0,-22 22 16,0-22-16,-21 21 0,21 0 16,-21 0-16,0 0 0,0 0 0,0 1 15,0-1-15,0 21 0,0-21 0,0 0 16,0 1-16,0 20 0,-21-21 16,21 0-16,0 0 0,-21 1 0,0-1 15,21 0-15,0 0 0,0 0 16,-21 0-16,21-42 47,0 0-47,0 0 0,0 0 15,0-22-15,21 22 0,-21-21 16,21 0-16,0-1 0,0 1 16,0 0-16,1-1 0,-1 1 0,0 0 15,0 20-15,0-20 0,0 21 0,1-21 16,-1 42-16,0-22 0,0 22 0,0 0 15,-21 22-15,21-1 0,-21 0 16,22 0-16,-22 0 0,0 22 0,0-1 16,0-21-16,0 21 0,0 1 15,0-1-15,0 0 0,0-20 0,0 20 16,0-21-16,0 21 0,0-20 0,0-1 16,0 0-16,21 0 0,0 0 0,0-21 15,0 0-15,0 21 0,22-21 0,-22 0 16,0 0-16,21 0 0,-20 0 15,-1-21-15,0 0 0,21 21 0,-21-21 16,1 0-16,-1 0 0,0-1 16,-21 1-16,21-21 0,0 21 0,-21 0 15,21-22-15,-21 1 0,22 21 0,-22-22 16,0 22-16,0-21 0,0 21 0,0 0 16,0-1-16,0 1 0,-22 0 0,1 0 15,0 21-15,0-21 0</inkml:trace>
  <inkml:trace contextRef="#ctx0" brushRef="#br0" timeOffset="59551.43">13949 7811 0,'0'0'0,"-21"0"0,21-22 16,-22 1-16,1 21 16,21-21-16,-21 21 62,21 21-62,-21-21 0,0 21 16,0-21-16,21 22 0,-22-1 0</inkml:trace>
  <inkml:trace contextRef="#ctx0" brushRef="#br0" timeOffset="59848.27">12298 8319 0,'-43'0'0,"86"0"0,-107 21 0,22-21 0,42 21 15,21-21 1,0 0-16,0 0 0,22-21 0,-1 0 16,0 21-16,22-22 0,-22 1 15,22 21-15,-1-21 0,-20 0 0,20 21 16,-21-21-16,22 21 0,-22 0 0,-21-21 16,22 21-16,-22 0 0,0 0 0,0 0 15,-42 0 16,0 0-31,0 0 16,21 21-16,-21-21 16,21 21-16,-22-21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6:18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5270 2498 0,'0'21'16,"-21"-21"-16,21 21 16,21-21 93,1 0-109,-1-21 16,0 21-16,0-21 0</inkml:trace>
  <inkml:trace contextRef="#ctx0" brushRef="#br0" timeOffset="4507.66">4276 783 0,'0'0'0,"0"21"0,21-21 0,0 0 16,0 0-16,0 0 15,0-21-15,1 0 0,-1 0 0,0 0 16,0 0-16,21-1 0,-20 1 16,-1 0-16,21 0 0,-21-21 0,0 20 15,1 1-15,-1-21 0,0 21 16,-21-22-16,0 22 0,0 0 0,0 0 16,0-21-16,0 20 0,-21 22 0,-22-21 15,22 21-15,-21 0 0,0 0 16,-1 21-16,1 1 0,0-1 15,-22 0-15,22 0 0,-1 21 16,22 1-16,-21-22 0,0 21 0,20 1 16,1-1-16,0-21 0,0 21 15,21 1-15,0-22 0,0 21 0,0-21 16,0 22-16,0-22 0,21 21 16,0-21-16,0 22 0,1-22 0,20 0 15,-21 0-15,21 22 0,1-22 0,-1 0 16,-21 0-16,22 0 0,-1 22 15,-21-22-15,0 0 0,0 21 0,1-21 16,-22 1-16,0-1 0,0 21 16,0-21-16,-22 0 0,-20 22 15,21-22-15,-21 0 0,-1 0 0,1 22 16,0-22-16,-1-21 0,1 21 16,21 0-16,-22-21 0,1 0 0,0 0 15,21 0-15,-22-21 0,22 0 16,0 21-16,0-21 0,0-22 0,-1 22 15,1 0-15,0-21 0,21 20 0,0-20 16,-21 0-16,21 21 0,0-22 16,-21 22-16,21 0 0,0 0 0,0 0 15,0-1-15,0 44 32,21-1-32,0 0 15,-21 0-15,21 0 0,-21 0 0,21 22 16,1-22-16,-22 0 0,21 21 0,0-20 15,-21-1-15,21 21 0,0-21 16,0 0-16,1 22 0,-1-22 0,0 0 16,0 0-16,0 0 0,22-21 15,-22 22-15,21-22 0,-21 0 0,22 0 16,-1 0-16,0-22 0,1 1 16,-1 0-16,0 0 0,22 0 0,-22 0 15,0-22-15,1 22 0,-1 0 0,-21-21 16,22 20-16,-22-20 0,21 21 15,-42-21-15,21 20 0,-21 1 16,21-21-16,-21 21 0,0 0 16,0-1-16,-21 22 15,0 0-15,0 0 16,0 0-16,0 22 16,21-1-16,-22-21 0,22 21 0,-21 0 15,0 0-15,21 0 16,0 1-1,0-1-15,0 0 391,0 0-360,0 0-15,0 0 0,0 1-16,0-1 15,0 0-15,0 0 16,0 0-16,21-21 0,-21 21 15,21-21-15,-21 22 0,22-22 16,-1 0-16,-21 21 16,21-21-16,0 0 0,0 0 0,0 0 15,1 0-15,-1 0 0,0 0 16,0 0-16,0-21 0,0 21 16,1-22-16,-1 22 0,0-21 0,0 0 15,0 0-15,0 0 0,1 0 16,-22-1-16,21-20 0,0 21 0,0 0 15,0-22-15,-21 22 0,21-21 16,-21 21-16,22 0 0,-1-22 0,-21 22 16,0 0-16,21 21 0,-21-21 0,21 21 15,0 0 1,0 21 0,-21 0-16,0 0 15,0 0-15,0 1 16,22-1-16,-1-21 31,-21-21-15,0-1-16,0 1 15,0 0-15,0 0 16,0 0-16,-21 0 0,21-1 16,-22 22-16,1 0 15,0 0-15,0 22 16,0-22-16,21 21 15,-21 0-15,21 21 0,0-21 16,0 1-16,-22 20 0,22-21 0,-21 0 16,21 22-16,0-22 0,0 21 15,0-21-15,0 0 0,0 1 0,0-1 16,0 0-16,21 0 0,1 0 0,-1 0 16,0 1-16,0-22 0,0 0 15,22 0-15,-22 0 0,0 0 0,21 0 16,-21 0-16,22 0 0,-22-22 15,0 1-15,0 0 0,0 0 0,1 0 16,20 0-16,-21-22 0,0 22 0,0-21 16,1-1-16,-1 1 0,0-21 15,0 20-15,-21-20 0,21-1 16,0 1-16,-21-1 0,0 22 0,22-22 16,-22 22-16,0 0 0,21-1 15,-21 22-15,0 0 0,0-21 0,0 21 16,0-1-16,-21 22 15,-1 22 1,22-1-16,-21 0 0,21 21 0,0 1 16,0-1-16,-21 21 0,21-20 15,0 20-15,-21 1 0,21-1 16,0 1-16,0-1 0,0 1 16,0-22-16,0 0 0,0 1 0,0-1 0,0 0 15,21 1-15,0-22 0,0 21 16,-21-21-16,22 1 0,-1-22 15,0 21-15,0-21 0,0 0 0,0 0 16,1-21-16,-1 21 0,0-22 16,0 1-16,0 0 0,0 0 15,1 0-15,-1-22 0,0 22 0,0 0 16,-21-21-16,21 21 0,0-22 0,-21 22 16,0 0-16,0 0 0,22 0 15,-22 42 16,0 0-31,0 0 16,0 0-16,0 0 0,0 1 0,0-1 16,0 0-16,0 0 0,0 0 15,0 0-15,0 1 0,0-1 0,0 0 16,21-21-16,-21 21 0,0 0 0,21-21 16,0 0-16,0 0 15,0 0-15,1 0 0,-1 0 16,0 0-16,0-21 0,0 0 0,0 0 15,1 21-15,-1-21 0,0-1 16,0 1-16,0 0 0,-21 0 16,21 0-16,1 21 0,-22-21 0,0-1 15,21 22 1,-21 22 0,0-1-16,0 0 15,-21 0-15,21 0 0,0 0 16,0 1-16,0-1 0,0 0 15,0 0-15,0 0 0,0 0 16,0 1-16,21-22 16,0 0-16,0 0 0,0 0 15,0 0-15,1 0 0,-1 0 0,0-22 16,0 1-16,0 21 16,-21-21-16,0 0 0,0 0 0,21 0 15,-21-1-15,0 1 0,0 0 0,0 0 16,0 0-16,-21 0 0,0-1 15,0 1-15,0 21 0,0-21 0,-1 21 16,1 0-16,0-21 16,0 21-16,42 0 31,0 0-15,0-21-16,22 21 0,-22 0 0,21 0 15,-21 0-15,22 0 0,-22 0 0,21 0 16,-21 0-16,22 0 15,-22 0-15,0 0 0,0 21 0,22-21 16,-22 21-16,-21 0 0,21 0 0,0-21 16,-21 22-16,21-1 0,-21 0 15,0 0-15,0 0 0,0 0 0,21 1 16,-21-1-16,0 0 0,0 0 0,0 0 16,0 0-16,0 1 0,0-1 15,0 0-15,0 0 16,-21-21-16,0 0 31,21-21-31,0 0 0,0 0 0,0-1 16,0 1-16,0 0 0,0 0 15,21-21-15,-21 20 0,21-20 16,1 21-16,-1-21 0,21-1 0,-21 22 16,22-21-16,-22 21 0,21-1 15,0 1-15,1 0 0,-1 0 0,0 21 16,-20 0-16,20 0 0,-21 0 0,21 21 15,-20 0-15,-1-21 0,0 21 16,0 1-16,-21-1 0,0 21 0,0-21 16,0 0-16,0 1 0,0 20 0,0-21 15,0 0-15,0 0 0,0 22 16,0-22-16,0 0 0,-21 0 16,21 0-16,-21 1 0,0-22 31,-1-22 0,22 1-31,-21 21 0,21-21 16,0 0-16,0 0 0,-21 0 0,21-1 15</inkml:trace>
  <inkml:trace contextRef="#ctx0" brushRef="#br0" timeOffset="4715.54">7239 847 0,'0'0'0,"-21"-21"0,0 21 0,-1-22 15,1 22 48,0 0-48,0 0-15</inkml:trace>
  <inkml:trace contextRef="#ctx0" brushRef="#br0" timeOffset="4959.39">5736 1080 0,'0'0'0,"-21"0"0,21 21 0,21-21 32,21 0-32,-20 0 0,20-21 0,0 21 15,1-22-15,-1 22 0,0-21 16,1 21-16,-22 0 0,21-21 16,-21 21-16,22-21 0,-22 21 0,0 0 15,0 0-15,0-21 16,0 21-16</inkml:trace>
  <inkml:trace contextRef="#ctx0" brushRef="#br0" timeOffset="5487.13">8636 1249 0,'0'0'0,"0"21"16,21-21 15,0 0-31,0 0 0,1 0 0,20 0 0,-21 0 16,0-21-16,0 21 0,1 0 15,-1 0-15,0 0 0,0 0 16,-21-21 15,21 21-31</inkml:trace>
  <inkml:trace contextRef="#ctx0" brushRef="#br0" timeOffset="6087.88">9715 1080 0,'0'0'0,"-21"0"0,0-22 0,0 1 15,0 21-15,21-21 0,-21 21 0,21-21 16,-22 0-16,22 0 16,0-1-16,0 1 0,0 0 15,22 0-15,-1 21 0,0-21 0,0 21 16,0 0-16,0 0 0,22 0 15,-22 0-15,21 0 0,-21 0 0,22 21 16,-22 0-16,0 0 0,21 22 16,-42-22-16,22 21 0,-22 0 15,0 1-15,0-1 0,0 0 0,0 1 16,0-1-16,-22 0 0,1 1 16,-21-1-16,21-21 0,0 22 0,-22-1 15,1 0-15,21-21 0,-22 22 0,1-22 16,21 0-16,-21 21 0,20-42 15,1 22-15,0-1 0,0-21 0,0 0 16,0 0-16,-1-21 16,22-1-16,-21 1 0,21 0 15,0 0-15,0-21 0,0 20 0,0 1 16,0-21-16,0 21 0,0 0 0,21-22 16,-21 22-16,22 21 15,-1-21-15,0 21 0,0 0 16,0 0-16,0 0 0,1 0 0,-22 21 15,42 0-15,-21 0 0,0 1 16,0-1-16,1 0 0,-1 21 0,21-21 16,-21 1-16,22-1 0,-22 21 0,21-21 15,-21 0-15,22-21 0,-22 22 16,21-1-16,-21-21 0,0 0 0,22 0 16,-22 0-16,0 0 0,0 0 0,0 0 15,1 0-15,-22-21 0,0-1 16,21 1-16,-21 0 0,0 0 15</inkml:trace>
  <inkml:trace contextRef="#ctx0" brushRef="#br0" timeOffset="7111.96">3768 2159 0,'0'0'0,"-43"0"0,22 0 15,-42 0 1,41 0-16,1 0 0,42 0 31,1 0-15,-1 0-16,0 0 0,21 0 15,-21 0-15,22 0 0,-1 0 0,0 0 16,1 0-16,-1 0 0,0 0 16,1 0-16,20 0 0,-20 0 15,20 0-15,1 0 0,-1 0 0,22 0 16,-1 21-16,1-21 0,21 0 16,0 0-16,0 0 0,-1 0 0,1 0 15,0 0-15,21 0 0,-21 0 0,21 0 16,-21 0-16,21 0 0,-21 0 15,21 0-15,0 0 0,0 0 0,0 0 16,21 0-16,0 0 0,0 0 0,0 0 16,22 0-16,-22 0 0,21 0 15,0 0-15,1 0 0,-1 0 0,0 0 16,1 0-16,-1 0 0,0-21 16,1 21-16,-1 0 0,-21 0 15,22-21-15,-1 21 0,0-21 0,-21 21 16,1 0-16,-1-21 0,-21 21 0,0 0 15,0 0-15,0-22 0,-21 22 16,-1 0-16,1 0 0,-21-21 0,0 21 16,-22 0-16,1 0 0,-22 0 0,0 0 15,1 0-15,-22 0 0,0 0 16,0 0-16,-42 0 62,0 0-62,0 0 0,-1 0 16,1 0-16,0 0 0,0 0 0</inkml:trace>
  <inkml:trace contextRef="#ctx0" brushRef="#br0" timeOffset="8267.64">1609 2963 0,'0'-21'0,"21"21"0,-21-21 15,21 21-15,-21-21 0,0 0 16,0 0 0,0 42 31,0 0-32,0 0-15,0 0 0,0 0 16,0 1-16,0-1 0,0 21 0,21 0 15,-21-20-15,0 41 0,0-21 16,0 1-16,0 20 0,0-20 16,0 20-16,0-21 0,0 1 0,0-1 15,0 0-15,21 1 0,-21-1 16,0-21-16,0 0 0,0 1 0,0-1 16,0 0-16,0 0 0,0 0 15,21-42 32,1 0-47,-22 0 0,0 0 16,21-1-16,-21 1 15,21 21-15,-21-21 0</inkml:trace>
  <inkml:trace contextRef="#ctx0" brushRef="#br0" timeOffset="8887.7">2117 3471 0,'0'22'31,"0"-1"-16,0 0 1,0 0-16,0 0 0,0 0 16,0 1-1,21-22 1,0 0 0,0 0-16,-21-22 15,21 22-15,-21-21 0,21 0 0,-21 0 16,0 0-1,0 0-15,0-1 16,0 1 0,-21 21-16,0 0 15,21 21-15,-21-21 16,21 22-16,0-1 0,0 0 16,0 0-16,0 0 15,21 0 1,0-21-1,0 0-15,1 0 16,-1 0-16,-21-21 16,0 0-16,0 0 15,0 0 1,0 0 0,-21 21-1,-1 0 1,22 21 15,0 0 0</inkml:trace>
  <inkml:trace contextRef="#ctx0" brushRef="#br0" timeOffset="16498.93">4508 2794 0,'0'-21'15,"0"0"-15,0 0 16,0-1-16,0 1 16,0 0-16,-21 21 0,21-21 15,-21 42 1,21 0-1,-21 0-15,21 1 0,0 20 0,0 0 16,0 1-16,0-1 0,0 0 16,0 1-16,-21 20 0,21-21 15,0 22-15,-21-22 0,21 22 0,0-22 16,-22 22-16,22-22 0,0 0 0,0 1 16,0-1-16,-21-21 0,21 0 15,0 0-15,0 1 0,0-1 16,0-42 15,0-1-31,0 1 0,0 0 16,0-21-16,0 21 0</inkml:trace>
  <inkml:trace contextRef="#ctx0" brushRef="#br0" timeOffset="16883.87">4127 2794 0,'-21'-42'0,"42"84"0,-84-105 15,42 41-15,0 1 0,-1-21 16,22 21-16,-21 0 0,21-22 0,0 22 16,21 0-16,1 0 0,-1 0 15,21-1-15,0 1 0,22 0 0,-1 0 16,22 21-16,0 0 0,21 0 16,-22 21-16,22 0 0,0 0 0,-21 22 15,-1-1-15,1 0 0,0 1 0,-22 20 16,1-20-16,-22 20 0,-21 1 15,21-22-15,-42 21 0,0 1 0,0-22 16,-42 22-16,21-1 0,-21 1 0,-22-1 16,22-20-16,-22-1 15,-20 21-15,20-20 0,-21-22 0,1 21 16,-1 1-16,22-22 0,-22 0 0,21 0 16,1 0-16,21-21 0,-1 21 15,1-21-15,21 0 0,0 0 0,-1 0 16,22-21-1,22 0 1,-1 21-16,0-21 0,21 0 0,-21 0 16,22 21-16,-22-22 0,21 1 15</inkml:trace>
  <inkml:trace contextRef="#ctx0" brushRef="#br0" timeOffset="17286.64">5101 3344 0,'0'0'0,"21"-21"0,-21 0 0,0 0 0,21 0 15,1 0-15,-22-1 0,21 1 0,0 21 16,0-21-16,0 0 0,0 21 16,1 0-16,-1 0 0,0 0 0,21 0 15,-21 21-15,1 0 0,20 0 16,-21 1-16,0 20 0,0-21 0,-21 21 15,0-20-15,22 20 0,-22-21 16,0 21-16,0-20 0,0 20 16,0-21-16,0 0 0,-22 0 0,22 1 15,0-1-15,-21-21 0,0 21 0,0-21 16,21-21 0,0 0-1,0-1-15,0 1 0,0-21 16,0 21-16,0 0 0,0-22 15,21 1-15,-21 21 0,21-22 0,-21 22 16,21-21-16,1 21 0,-1 0 0,0-1 16,-21 1-16,21 21 0,0 0 15,0 0-15,1 0 0,-1 0 16,0 0-16,0 0 0</inkml:trace>
  <inkml:trace contextRef="#ctx0" brushRef="#br0" timeOffset="17719.9">6096 3239 0,'0'0'0,"0"-22"0,-21 22 16,21-21-16,-21 21 0,-1 0 16,1 0-16,0 0 15,0 0-15,0 21 0,0 1 0,-1-1 16,22 0-16,-21 21 0,0-21 15,0 22-15,0-22 0,0 21 0,-1-21 16,22 22-16,0-1 0,0-21 0,0 22 16,0-22-16,0 0 0,0 0 15,22 0-15,-1 0 0,0 1 0,0-22 16,21 0-16,1 0 0,-22 0 0,21 0 16,1 0-16,-22 0 0,21-22 15,0 22-15,-20-21 0,20 0 16,-21 0-16,0 0 0,0-22 0,1 22 15,-22-21-15,0 21 0,0-22 16,0 1-16,0 21 0,0-21 0,0 20 16,-22-20-16,1 21 0,0 0 0,0 21 15,0 0-15,-22 0 0,22 0 16,0 0-16,-21 0 0,21 0 0,-1 21 16,1-21-16,0 21 0,0 0 0,21 0 15,0 1-15,0-1 0,0 0 16,21 0-16,0-21 0,0 21 0,1-21 15,20 0-15,-21 0 0</inkml:trace>
  <inkml:trace contextRef="#ctx0" brushRef="#br0" timeOffset="18064.71">6731 3217 0,'0'0'15,"0"-21"-15,0 0 16,0 0-16,-21 21 15,21 21-15,0 0 0,0 22 16,0-22-16,-21 21 0,21 0 0,0 1 16,0 20-16,0-20 0,0 20 15,-22-21-15,22 22 0,0-1 0,-21 1 16,0-1-16,0 22 0,21 0 16,-42-1-16,20 1 0,1 21 0,0-21 0,0-1 15,-21 1-15,20 21 16,1-22-16,0-20 0,0 21 0,0-22 15,0 1-15,21-1 0,-22-21 0,22-20 16,0 20-16,0-21 0,22-21 31,-1 0-31,-21-21 0,21-21 0,0 20 16,0-20-16,-21 0 0,21-1 0,1 1 16,-1-21-16,0-1 0,0 1 0,0-1 15,0-21-15,1 22 0</inkml:trace>
  <inkml:trace contextRef="#ctx0" brushRef="#br0" timeOffset="18323.57">6583 3641 0,'0'0'0,"0"-43"0,-21 1 0,21 0 15,-22 21-15,22-22 0,0 22 0,0-21 16,0 21-16,0-1 0,22 1 0,-1 0 16,21 0-16,-21 21 0,22 0 15,-1 0-15,-21 0 0,21 0 0,1 0 16,-1 21-16,0 0 0,-20 0 0,20 1 15,-21 20-15,0-21 0,-21 21 16,0 1-16,0-22 0,0 21 0,-21-21 16,-21 22-16,21-22 0,-1 0 15,-20 21-15,21-20 0,-21-1 0,-1-21 16,22 21-16,-21 0 0,21-21 16,-22 0-16,22 21 0,0-21 0,0 0 15,21-21-15,0 0 16,0 0-16</inkml:trace>
  <inkml:trace contextRef="#ctx0" brushRef="#br0" timeOffset="19247.98">8064 2858 0,'0'0'0,"0"-22"15,0 44 1,0-1-16,0 0 16,0 21-16,0 1 0,-21-1 0,0 0 15,0 22-15,21-1 0,-21 1 0,0 20 16,-1-20-16,1-1 0,-21 1 15,21-22-15,0 22 0,-1-22 0,1 0 16,0 1-16,0-22 0,0 0 16,21 0-16,-21 0 0,21-42 31,0 0-31,0 0 0,-22 0 16,22 0-16,0-1 0,0-20 0,0 21 15,0-21-15,0-1 0,0 22 16,0-21-16,0-1 0,0 22 0,0 0 15,0 0-15,0 42 16,0 21 0,0-20-16,22-1 0,-22 21 0,0-21 15,21 22-15,-21-22 0,21 21 0,0-21 16,0 0-16,-21 1 0,21-1 16,1 0-16,20 0 0,-21 0 15,0-21-15,0 0 0,22 0 0,-22 0 16,21 0-16,1 0 0,-22 0 15,21-21-15,0 21 0,-20-21 0,20 0 16,0-22-16,-21 22 0,1-21 0,20 0 16,-21-1-16,0 1 0,0-22 15,-21 1-15,0-1 0,0 1 0,0-1 16,0 1-16,0-1 0,0 1 0,-21-1 16,0 1-16,0-1 0,0 1 15,-22-1-15,1 1 0,0 21 0,-1-1 16,1 22-16,-21 0 0,-1 21 15,22 0-15,-22 0 0,1 21 16,20 0-16,-20 22 0,21-1 0,-1 21 16,1-20-16,21 20 0,0 1 0,21-1 15,0 22-15,0-22 0,21 1 16,0-1-16,0 1 0,21-1 0,-20-20 16,20-1-16,0 0 0,1 1 0,-1-22 15,0 21-15,1-21 0,20-21 16,-21 22-16,1-1 0,-1-21 0,22 0 15,-22 0-15,0 0 0,1 0 0,-1-21 16,0-1-16,1 22 0,-1-21 16,0 0-16</inkml:trace>
  <inkml:trace contextRef="#ctx0" brushRef="#br0" timeOffset="20714.87">8848 3196 0,'0'0'0,"0"-21"0,0 0 16,-22 42-1,1 0 1,21 0-16,-21 1 0,0 20 0,21-21 16,-21 21-16,0 1 0,21-22 0,-22 21 15,22-21-15,0 22 0,0-22 16,0 0-16,0 0 0,0 0 16,0 1-16,0-1 0,22 0 0,-1-21 15,0 0-15,0 21 0,21-21 16,-20 0-16,-1 0 0,21 0 0,-21 0 15,22-21-15,-22 21 0,0-21 0,0 0 16,21-1-16,-20 1 0,-22 0 16,21-21-16,-21 21 0,0-22 0,0 22 15,0-21-15,0-1 0,0 22 0,0-21 16,-21 0-16,-1 20 0,1 1 16,0 0-16,-21 0 0,21 21 15,-1 0-15,-20 0 0,21 0 0,-21 0 0,20 21 16,-20 0-16,21 0 0,0 1 15,0 20-15,-1-21 0,22 21 16,0-20-16,0 20 0,0-21 0,0 0 16,0 22-16,22-22 0,-1 0 0,21 0 15,-21 0-15,22-21 0,-22 21 16,21-21-16,0 0 0,1 0 0,-1 0 16,0 0-16,1 0 0,-22-21 0,21 0 15,1 21-15,-1-21 0,-21 0 16,21 0-16,-20-1 0,-1 1 0,0-21 15,0 21-15,0 0 0,0-22 0,-21 22 16,0-21-16,0 21 0,22-1 16,-22 1-16,0 42 31,0 1-31,0-1 0,-22 0 0,22 21 16,0-21-16,0 22 0,-21-22 15,21 0-15,0 21 0,0-20 0,0 20 16,0-21-16,0 0 0,0 0 0,0 1 15,0-1-15,0 0 16,21-21-16,1 0 0,-1 0 16,0 0-16,0 0 0,0 0 0,0-21 15,1 21-15,-1-21 0,0-1 16,0 1-16,0 0 0,0 0 16,1 0-16,-22 0 0,21-22 0,0 22 0,0-21 15,-21 21-15,0-1 0,0-20 16,21 21-16,-21 0 15,0 42 1,0 0 0,0 0-16,-21 0 0,21 22 15,0-22-15,0 0 0,0 21 0,0-20 16,0-1-16,0 0 0,0 0 0,0 0 16,21 0-16,0 1 0,1-1 0,20-21 15,-21 0-15,0 0 0,22 0 16,-22 0-16,21 0 0,-21 0 0,22 0 15,-22-21-15,0 21 0,21-22 16,-21 1-16,1 0 0,-1 0 16,-21 0-16,0 0 0,21-1 0,-21-20 15,0 21-15,0-21 0,0 20 0,0-20 16,0 21-16,-21 0 0,0 0 0,-1-1 16,1 1-16,0 21 0,0 0 15,0 0-15,0 0 0,-1 0 0,1 0 16,21 21-16,0 1 15,21-22 1,1 0-16,-1 0 0,0 0 0,21 0 16,-21 0-16,22 0 0,-22 0 15,21 0-15,1-22 0,-1 1 16,0 21-16,-21-21 0,22 21 0,-1 0 16,-21-21-16,22 21 0,-22 0 0,0-21 15,0 21-15,0 0 16,-21 21-1,0 0-15,0 0 0,0 0 16,0 1-16,0-1 0,0 0 0,0 0 16,0 21-16,0-20 0,0-1 15,0 21-15,-21-21 0,21 0 0,0 1 16,0-1-16,0 0 0,0 0 0,0 0 16,0 0-16,0 1 15,-21-22 1,21-22 15,0 1-31,0 0 0,0 0 0,0 0 16,21 0-16,-21-22 0,21 1 15,0 0-15,1-1 0,-1 1 0,0 0 16,21-1-16,-21 22 0,22-21 0,-1 21 16,-21-1-16,22 22 0,-1 0 15,0 0-15,1 0 0,-1 0 0,-21 0 16,0 22-16,0-1 0,1 21 0,-1-21 15,-21 22-15,0-22 0,0 21 16,0 0-16,0-20 0,0 20 16,0-21-16,-21 0 0,-1 0 0,22 22 15,-21-22-15,0-21 0,21 21 0,-21 0 16,21 0-16,21-21 62</inkml:trace>
  <inkml:trace contextRef="#ctx0" brushRef="#br0" timeOffset="47521.33">1947 5482 0,'-21'-21'0,"21"0"16,0 0 0,-21 21-16,21-21 15,-21 21 48,0 21-48,-1-21-15,1 0 16,21 21-16,-21-21 16,0 0-16,0 0 0,0 0 15,-1-21 1,22 0-16,0-1 15,0 1-15,0 0 0,0 0 16,0 0-16,0 0 0,0-1 16,0 1-16,22 0 0,-1 0 15,-21 0-15,21 0 0,0 21 16,-21-22-16,21 22 0,0 0 0,1 0 16,-1 0-16,0 0 15,0 0-15,0 22 0,0-22 0,1 21 16,-22 21-16,21-21 0,0 0 0,-21 22 15,0-22-15,21 21 0,-21 1 16,0-1-16,0 0 0,0 1 16,0-1-16,0 0 0,0 22 15,-21-22-15,0 0 0,0 22 0,-1-22 16,22 1-16,-21-1 0,0 0 0,0-21 16,0 22-16,-22-22 0,22 21 15,0-21-15,0 1 0,0-1 0,0 0 16,-22-21-16,22 21 0,0-21 15,-21 0-15,20 0 0,-20 0 0,21 0 16,0 0-16,-22 0 16,22 0-16,0 0 0,0-21 0,21 0 0,0 0 15,-21-1-15,21-20 0,0 21 16,0-21-16,0 20 0,0-20 16,0 21-16,0-21 0,21 20 15,-21-20-15,0 21 0,21 0 0,0 0 16,0 21-16,-21-22 0,22 22 15,-1 0-15,0 0 0,0 0 0,0 22 16,0-22-16,1 21 0,-1 0 16,0 0-16,0 21 0,-21-20 0,21-1 15,0 21-15,-21-21 0,0 0 0,22 22 16,-22-22-16,21 0 0,-21 0 16,0 0-16,0 1 0,0-1 0,21-21 15,-21 21-15,0 0 0,0 0 16,21-21-1,0 0 17,-21-21-32,21 21 0,-21-21 15,22 0-15,-1 21 0</inkml:trace>
  <inkml:trace contextRef="#ctx0" brushRef="#br0" timeOffset="47827.15">2138 6011 0,'21'0'15,"0"0"1,0 0-16,0 0 16,1-21-16,-1 21 15,-21-21-15,0 0 16,-21 21-1,-1 0 1,1 0-16,0 0 16,0 0-16,0 0 15,21 21-15,-21-21 16,21 21-16,-22-21 16,22 21-16,22-21 31,-1 0-31,21-21 0</inkml:trace>
  <inkml:trace contextRef="#ctx0" brushRef="#br0" timeOffset="48419.83">3810 5271 0,'0'0'0,"0"-22"0,0-20 0,21 21 0,-21-21 16,0-1-16,0 22 0,0 0 15,0 0-15,0 0 0,0-1 0,0 1 16,0 42 0,0 1-16,-21 20 15,21 0-15,0 1 0,0 20 16,0-21-16,0 22 0,0-1 16,0 22-16,0-21 0,-21 20 0,21-20 15,-21-1-15,-1 22 0,22-22 16,0-20-16,-21 20 0,21-20 0,0-1 15,-21-21-15,21 21 0,0-20 0,0-1 16,0 0-16,0 0 16,0-42-1,0 0 1,0 0-16,0-1 0,0 1 16,0 0-16</inkml:trace>
  <inkml:trace contextRef="#ctx0" brushRef="#br0" timeOffset="49055.97">3492 5482 0,'-42'-21'16,"84"42"-16,-105-84 0,42 42 0,-22-1 0,22-20 15,0 21-15,21-21 0,0 20 16,0-20-16,0 0 0,0-1 0,21 1 16,0 0-16,1-1 0,20 1 15,-21 0-15,21-1 0,22 22 16,-22-21-16,1 21 0,20 0 0,-21 21 15,1 0-15,20 0 0,-20 0 16,-1 0-16,0 42 0,1-21 0,-22 21 16,21 22-16,-21-22 0,0 22 15,1-1-15,-1 1 0,0-1 0,-21 1 16,0-1-16,0 1 0,0-1 0,0 1 16,0-1-16,0-20 0,0 20 15,0-21-15,0 1 0,0-1 0,0-21 16,0 0-16,0 1 0,0-1 0,0 0 15,0-42 17,0 0-32,0-1 0,0-20 15,0 0-15,0-1 0,0 1 16,0 0-16,0-22 0,0 1 0,0-1 16,21 1-16,0-22 0,0 22 15,1-22-15,-1 21 0,0-20 0,0 20 16,21 1-16,-20-1 0,20 22 0,-21 0 15,0 20-15,22 1 0,-22 21 16,0 0-16,0 0 0,0 0 0,0 43 16,1-1-16,-1 0 0,0 1 0,-21 20 15,0 1-15,0-1 0,0 1 16,0 20-16,0-20 0,0-1 0,0 22 16,0-22-16,0 1 0,0-1 15,0 1-15,0-1 0,0-20 16,0-1-16,0 0 0,0 1 0,0-1 15,0-21-15,0 22 0,0-22 0,0 0 16,0 0-16,21-21 16,0 0-1,0 0-15,1 0 16,-1-21-16,0 0 0,0 0 16,-21-22-16,21 22 0,0 0 0,22-21 15</inkml:trace>
  <inkml:trace contextRef="#ctx0" brushRef="#br0" timeOffset="50611.27">5165 5567 0,'0'0'0,"0"-21"16,0-22-1,0 22-15,-22 42 32,22 1-32,-21-1 0,0 0 15,21 0-15,0 21 0,-21-20 0,21 20 16,-21 0-16,0-21 0,21 22 0,0-22 15,0 21-15,0-21 0,0 1 16,0 20-16,0-21 0,0 0 16,21 0-16,0 1 0,0-22 15,21 0-15,-20 0 0,-1 0 0,21 0 16,-21 0-16,22 0 0,-22 0 16,21-22-16,-21 1 0,22 0 0,-22 0 15,21 0-15,-21-22 0,0 22 0,1-21 16,-1 0-16,-21-1 0,0 1 15,0 0-15,0-1 0,0 1 0,0 0 16,0-1-16,-21 22 0,-1 0 0,1 0 16,0 0-16,-21 21 0,21 0 15,-22 0-15,22 0 0,-21 21 0,21 0 16,-22 0-16,22 0 0,-21 22 0,21-22 16,-1 21-16,1 0 15,0 1-15,21-1 0,0 0 0,0 1 16,0-22-16,0 21 0,0-21 0,0 22 15,21-22-15,0 0 0,1 0 16,-1 0-16,0-21 0,21 0 0,-21 22 16,22-22-16,-1 0 0,0 0 0,1 0 15,-1-22-15,0 1 0,1 0 16,-1 21-16,-21-21 0,22-21 0,-22 20 16,21 1-16,-21-21 0,0 21 0,1-22 15,-1 1-15,0 21 0,-21-21 16,0-1-16,0 22 0,0-21 0,21 21 15,-21-1-15,0 1 16,0 42 0,-21 1-1,21-1-15,0 0 0,0 21 0,-21-21 16,21 22-16,-21-22 0,21 21 0,0 1 16,0-22-16,0 21 0,0-21 15,0 0-15,0 1 0,0-1 0,21 0 16,0 0-16,-21 0 0,21-21 0,21 0 15,-20 0-15,-1 0 0,0 0 16,21 0-16,-21 0 0,1 0 0,20-21 16,-21 0-16,0 0 0,0 0 15,1-1-15,-1 1 0,0-21 16,-21 21-16,21-22 0,-21 1 0,21 0 16,-21 21-16,0-22 0,0 1 0,21 21 15,-21 0-15,0-1 0,0 1 0,0 0 16,0 0-16,0 42 31,0 0-31,0 0 0,0 1 0,0-1 16,-21 0-16,21 21 0,0 1 15,0-22-15,0 21 0,-21-21 0,21 22 16,0-22-16,0 21 0,0-21 0,0 0 16,0 1-16,0-1 0,21 0 15,0 0-15,-21 0 0,22-21 16,-1 0-16,0 0 0,0 0 0,0 0 15,0 0-15,22 0 0,-22-21 0,21 21 16,-21-21-16,22 0 0,-1 0 16,-21-1-16,0 1 0,22 0 0,-22-21 15,0 21-15,0-22 0,0 22 0,-21-21 16,22 21-16,-22-22 0,0 22 16,0 0-16,0 0 0,0 0 0,-22 21 31,1 0-31,21 21 0,0 0 15,0 0-15,-21 0 0,21 22 16,0-22-16,0 0 0,0 0 0,21 21 16,-21-20-16,21-1 0,1 0 0,-1 0 15,0 0-15,0 0 0,0 1 16,0-22-16,22 21 0,-22 0 0,0-21 16,-21 21-16,-21-21 31,0 0-31,0 0 15,-1 0-15,1-21 0,0 21 16,0-21-16,0 21 0,0 0 0,-1 0 16,1 0-16,0 0 0,0 0 15,21 21 1,0 0-16,0 0 16,42-21-16,-21 21 0,1-21 15,-1 0-15,0 22 0,21-22 16,-21 0-16,1 0 0,20 0 0,0 0 15,-21 0-15,22 0 0,-1 0 0,-21 0 16,22-22-16,-1 1 0,0 0 0,1 21 16,-22-21-16,21 0 0,-21-22 15,0 22-15,22 0 0,-22-21 16,0 21-16,-21-22 0,21 1 0,0 21 0,-21-22 16,0 22-16,0-21 0,0 21 15,0 0-15,0-1 0,0 1 16,-21 21-16,0 0 0,0 0 15,0 0-15,0 21 0,-1 1 0,1-1 16,0 0-16,21 21 0,0 1 16,-21-22-16,21 21 0,0 0 0,0-20 15,0 20-15,0-21 0,0 21 0,0-20 16,21-1-16,0 0 0,-21 0 0,21-21 16,1 21-16,-1-21 0,0 0 15,0 0-15,21 0 0,-20 0 0,-1 0 16,0-21-16,21 21 0,-21-21 15,1 0-15,20 0 0,-21-1 0,21 1 16,1-21-16,-1 21 0,0-22 0</inkml:trace>
  <inkml:trace contextRef="#ctx0" brushRef="#br0" timeOffset="51476.99">8742 4974 0,'0'-42'16,"0"84"-16,0-105 0,0 42 0,0-1 16,0 1-16,-21 21 15,-1 21-15,1 1 0,0-1 16,0 21-16,0 0 15,0 1-15,-1 20 0,-20 1 0,21-1 16,0 1-16,0 20 0,-1-20 0,1 21 16,0-22-16,-21 1 0,21-1 15,-1 1-15,22-1 0,-21-21 0,21 1 16,-21-1-16,21-21 0,0 0 0,0 1 16,0-1-16,0-42 15,0-1 1,21 1-16,0 0 0,1-21 0,-22-1 15,21-20-15,0-1 0,0 1 0,-21-1 16,21 1-16,22-22 0,-22 1 16,0-22-16,0 21 0,0-21 15,0 22-15,1-22 0,-1 42 0,0-20 16,0 41-16,-21-20 0,21 42 0,-21-22 16,0 64-1,0 22-15,0-1 0,0 22 16,0 20-16,0-20 0,0 20 0,0 1 15,21 0-15,-21-1 0,0 1 16,22-21-16,-22 20 0,0-20 0,0-1 16,21 1-16,0-1 0,-21-20 0,21-1 15,-21 0-15,21 1 0,-21-22 0,21 0 16,-21 0-16,0 0 16,0 0-16,0-42 31,0 0-31,0 0 0,-21-21 15,0 20-15,-21-20 0,21 21 16</inkml:trace>
  <inkml:trace contextRef="#ctx0" brushRef="#br0" timeOffset="51639.9">8318 5588 0,'0'0'0,"-21"0"0,0 21 0,21 0 16,-21-21-16,21 22 15,21-22 1,0 0-16,0 0 0,1 0 0,20 0 15,0 0-15,1 0 0,-1 0 16,0-22-16,22 22 0,-22-21 16,22 0-16,-22 21 0,0-21 0,22 0 15,-22 0-15,0 21 0</inkml:trace>
  <inkml:trace contextRef="#ctx0" brushRef="#br0" timeOffset="51911.74">9398 5271 0,'-21'0'16,"0"0"-16,-1 0 16,1 0-16,0 21 0,0 0 0,0 0 0,0 0 15,-22 22-15,22-22 16,0 21-16,0 0 0,21-20 0,-21 20 16,21 0-16,-22 1 0,22-1 0,0 0 15,0-21-15,0 22 0,0-22 0,0 21 16,22-21-16,-1 1 0,0-1 15,0-21-15,21 21 0,-20-21 0,-1 0 16,21 0-16,0 0 0,1-21 0,-1 0 16,0-1-16,1 1 0,20 0 0,-20-21 15,-1-1-15,21 1 0,-20 0 16,-1-1-16,0-20 0,1 21 16</inkml:trace>
  <inkml:trace contextRef="#ctx0" brushRef="#br0" timeOffset="53231.47">10075 4784 0,'21'-64'0,"-42"128"0,42-234 16,-21 149-16,0 0 0,-21 21 16,0 0-16,0 0 0,0 0 15,0 42-15,-1-20 0,1 20 0,0 0 16,0 22-16,0-22 0,0 22 0,-1 20 16,1-20-16,0-1 0,0 22 0,0-22 15,21 1-15,-21-1 0,21 1 16,-22-1-16,22 1 0,0-1 0,0-20 15,0 20-15,0-20 0,22-22 0,-1 21 16,0-21-16,0 0 0,0 1 16,22-1-16,-1-21 0,-21 0 15,21 0-15,-20 0 0,20 0 0,0 0 16,1-21-16,-1-1 0,-21 1 0,21 0 16,-20-21-16,20 21 0,-21-22 0,21 1 15,-20 0-15,-1-1 0,0 1 16,0 0-16,0 20 0,-21-20 0,21 0 15,-21 21-15,22-1 0,-22 1 0,0 0 16,0 42 0,0 0-16,0 22 15,0-22-15,-22 0 0,22 21 16,-21 1-16,0-22 0,21 21 0,0-21 16,0 22-16,0-22 0,0 21 0,0-21 15,0 1-15,0-1 0,0 0 16,21 0-16,0 0 0,1-21 0,-1 0 15,21 0-15,0 0 0,-20 0 0,20 0 16,0-21-16,1 21 0,-1-21 0,-21 0 16,21 0-16,1-1 0,-22 1 0,21 0 15,-21-21-15,1 21 0,-1-22 16,0 22-16,0-21 0,-21 21 16,0-1-16,21 1 0,-21 0 0,0 0 15,0 42 16,0 0-31,-21 0 0,0 1 0,21-1 16,0 0-16,-21 21 0,21-21 0,0 1 16,-21-1-16,21 0 0,0 0 0,0 0 15,0 0-15,0 1 0,21-1 16,0-21-16,0 0 0,0 21 0,0-21 16,1 0-16,20 0 0,-21 0 0,0 0 15,0 0-15,22-21 0,-22 0 0,0 21 16,0-22-16,0 1 0,1 0 15,-1 0-15,-21 0 0,0-22 16,0 22-16,0 0 0,0-21 0,0 21 16,0-22-16,0 22 0,-21 0 0,-1 0 15,1 21-15,0-21 0,-21-1 16,21 22-16,-1 0 0,1 0 16,0 0-16,0 0 0,0 0 0,0 0 15,21 22-15,-22-22 0,44 0 31,-1 0-31,0 0 0,21 0 16,-21 0-16,22 0 0,-1 0 0,-21-22 16,22 22-16,-1 0 0,0-21 0,-21 21 15,22 0-15,-1-21 0,-21 21 16,0 0-16,22 0 0,-22 0 16,0 0-16,0 0 0,0 21 15,-21 0-15,0 1 0,0-1 16,0 0-16,0 0 0,22 21 15,-22-20-15,0-1 0,0 0 0,0 0 16,0 0-16,0 0 0,0 22 16,0-22-16,0 0 0,0 0 0,0 0 15,0 1-15,0-1 16,0-42 15,0-1-15,0 1-16,0 0 0,21 0 0,-21 0 15,21-22-15,-21 22 0,21-21 0,0 21 16,0-22-16,22 1 0,-22 0 0,0 21 16,21-22-16,-20 22 0,20-21 15,-21 21-15,0-1 0,22 22 16,-22 0-16,0 0 0,21 0 0,-21 0 0,1 0 16,-22 22-16,21 20 0,-21-21 0,21 0 15,-21 22-15,0-1 0,0-21 16,0 21-16,0 1 0,0-22 0,0 21 15,0-21-15,0 22 0,21-22 0,-21 0 16,0 0-16,21-21 0,0 21 16,-21 1-16,22-22 0,-1 0 0,0 0 15,0 0-15,0 0 0,0 0 16,1-22-16,-1 1 0,0 21 0,-21-21 16,21 0-16,0 21 0,-21-21 0,0 0 15,21-1-15,-21 1 0,22-21 0,-22 21 16,0 0-16,0-22 0,0 22 0,0 0 15,0-21-15,0 20 0,-22-20 16,-20-21-16</inkml:trace>
  <inkml:trace contextRef="#ctx0" brushRef="#br0" timeOffset="53515.31">11388 4636 0,'0'-22'16,"-22"22"-16,1 0 15,21-21-15,-21 21 63,21 21-48,-21-21-15,0 0 0</inkml:trace>
  <inkml:trace contextRef="#ctx0" brushRef="#br0" timeOffset="53843.18">9821 4868 0,'-42'22'0,"84"-44"0,-126 44 16,41-22-16,22 0 0,0 0 15,42 0 1,0 0-16,22 0 0,-1-22 0,21 22 15,-20-21-15,20 21 0,1 0 16,-1-21-16,1 0 0,-1 21 0,1 0 16,-22 0-16,0-21 0,-20 21 15,-1 0-15,0 0 0,0 0 16,-42 0 15,0 0-31,0 0 0,-1 0 16,1 0-1,0 0-15</inkml:trace>
  <inkml:trace contextRef="#ctx0" brushRef="#br0" timeOffset="63139.41">1757 7514 0,'-21'0'15,"-1"0"-15,1 0 16,0-21 0,21 0-1,-21 0-15,21 0 16,0-1-16,0 1 0,0 0 16,0 0-16,0 0 15,0 0-15,21-1 0,0 22 0,0-21 16,-21 0-16,22 21 0,-1-21 15,0 21-15,-21-21 0,21 21 16,0 0-16,0 0 0,1 0 16,-22 21-16,21 0 0,0 0 0,-21 0 15,21 1-15,-21 20 0,0-21 16,0 21-16,0-20 0,0 20 0,0 0 16,-21 1-16,0-1 0,0-21 0,-1 21 15,1-20-15,-21 20 0,21-21 16,0 21-16,-1-20 0,-20-1 0,21 0 15,0-21-15,0 21 0,-1-21 16,1 0-16,0 0 16,21-21-1,0 0 1,0 0-16,0-1 16,21 22-16,0-21 0,1 0 0,-1 0 15,0 21-15,0-21 16,0 21-16,0 0 0,1 0 0,-1 0 15,0 0-15,0 0 0,0 0 16,0 0-16,1 0 0,-1 0 0,0 21 16,0 0-16,0-21 0,0 21 0,-21 0 15,22 1-15,-22-1 0,21 0 16,-21 0-16,0 21 0,0-20 0,0 20 16,0-21-16,0 21 0,-21 1 15,-1-22-15,-20 21 0,21 1 16,-21-22-16,20 21 0,-20-21 0,0 0 15,-1 1-15,1-1 0,0 0 16,21-21-16,-22 21 0,1-21 0,0 0 16,20 0-16,-20 0 0,21 0 15,-21 0-15,20-21 0,1 0 0,0 21 16,0-21-16,0-1 0,21 1 16,0 0-16,-21 21 0,21-21 0,0 0 15,0 0-15,0-1 16,0 1-1,21 21 1,0-21-16,0 0 16,0 21-16,0-21 0,22 21 15,-22-21-15,21 21 0</inkml:trace>
  <inkml:trace contextRef="#ctx0" brushRef="#br0" timeOffset="63596.11">2349 7789 0,'0'22'15,"0"-1"1,0 0-1,22-21 17,-1 0-32,0 0 15,0 0-15,0-21 16,-21 0-16,0-1 16,0 1-1,-21 21 1,0 0-1,0 0-15,0 0 0,-1 0 16,22 21-16,-21 1 16,0-22-16,21 21 0,0 0 0,-21-21 15,21 21-15,0 0 0,0 0 32,21-21 14,0 0-46,0-21 0</inkml:trace>
  <inkml:trace contextRef="#ctx0" brushRef="#br0" timeOffset="64239.74">4191 7218 0,'0'0'0,"0"-42"0,0-1 16,0 22-16,0 0 0,0 0 0,0 0 15,0 42 1,-21 21-1,21 0-15,-21 1 0,21-1 16,0 22-16,-22 20 0,22-20 0,0-1 16,0 1-16,-21 20 0,0-20 15,0-1-15,21 1 0,-21 21 0,0-22 16,-1 1-16,22-22 0,-21 21 0,0-20 16,21-1-16,0 0 0,0 1 15,-21-22-15,21 0 0,0 0 0,0 0 16,0-42 15,0 0-31,0 0 0,0 0 0,0-22 16</inkml:trace>
  <inkml:trace contextRef="#ctx0" brushRef="#br0" timeOffset="64947.41">3831 7514 0,'0'0'16,"0"-42"-16,-21 0 0,0-1 0,0-63 15,21 64-15,0 0 0,21-1 16,0 22-16,0-21 0,21 21 16,1-22-16,-1 22 0,0 0 0,22 0 15,-1 0-15,1 0 0,-1 21 16,22 0-16,-21 0 0,20 21 0,-20 0 16,-1 0-16,1 0 0,-22 22 0,-21-1 15,22 0-15,-43 1 16,0 20-16,0-21 0,-22 22 0,1-1 15,-21-20-15,0 20 0,-1-20 0,1 20 16,0-21-16,-22 1 0,22-22 16,-1 21-16,1 1 0,0-22 0,-1 0 15,22 0-15,-21-21 0,21 21 16,0-21-16,-1 0 0,1 0 0,21-21 16,0 0-16,0 0 15,0 0-15,0-1 16,0 1-16,21 21 15,1 0 1,-22 21-16,21 1 16,0 20-16,-21-21 0,21 21 0,-21-20 15,0 20-15,21 0 0,0-21 0,1 22 16,-22-22-16,21 21 0,0 1 16,0-22-16,0 0 0,0 0 0,1 0 15,20 0-15,-21 1 0,21-22 0,-20 0 16,20 0-16,0 0 0,-21 0 15,22 0-15,-1-22 0,0 1 0,1 0 16,-22 0-16,21 0 0,1-22 0,-22 22 16,0-21-16,21 0 15,-21-1-15,1 1 0,-1 0 0,-21 20 16,21-20-16,-21 21 0,21 0 0,-21 0 16,0-1-16,0 44 31,0-1-31,0 0 0,-21 0 0,21 0 15,-21 0-15,0 1 0,21-1 16,0 21-16,0-21 0,0 0 0,-22 1 16,22-1-16,0 0 0,0 0 0,0 0 15,0 0-15,22-21 16,-22-21 15,0 0-31,0 0 0,0 0 16,0-22-16</inkml:trace>
  <inkml:trace contextRef="#ctx0" brushRef="#br0" timeOffset="65119.32">5080 7620 0,'0'0'0,"0"-21"0,0 0 0,0 0 16,0-1-16,-21 22 0,0 0 16,21 22 15,0-1-16,0 0-15,21 0 16,0-21-16,-21 21 0,21-21 16,0 21-16</inkml:trace>
  <inkml:trace contextRef="#ctx0" brushRef="#br0" timeOffset="65819.9">5715 7895 0,'21'-21'16,"-21"0"-16,21 21 15,-21-21-15,0 0 0,0-1 16,0 1-16,0 0 0,0 0 16,0 0-16,0 0 0,0-1 15,0 1-15,-21 21 0,0 0 0,0-21 16,0 21-16,-22 0 15,22 0-15,0 21 0,0 0 0,0 1 16,-22-1-16,22 0 0,0 0 0,0 21 16,0-20-16,-1 20 0,1 0 15,21-21-15,0 22 0,0-22 0,0 21 16,0-21-16,0 1 0,0-1 0,21 0 16,1-21-16,-1 0 0,0 0 15,21 0-15,-21 0 0,22 0 16,-22-21-16,21 0 0,-21-1 0,1 1 15,20-21-15,-21 21 0,0 0 0,0-1 16,1-20-16,-1 21 0,-21 0 16,0 0-16,0-1 0,0 1 0,0 0 15,0 42 17,0 0-32,0 1 0,0-1 0,0 0 15,0 21-15,-21-21 0,21 22 0,0-1 16,0 0-16,0 22 0,0-22 15,0 22-15,0-1 0,0 1 16,0-1-16,0 22 0,0 0 0,0-22 16,0 22-16,-22-1 0,22 1 0,-21 0 15,21-1-15,-21-20 0,0-1 16,0 1-16,21-1 0,-21-20 0,-1-1 16,1 0-16,0-20 0,0-1 0,0 0 15,-22 0-15,22 0 0,0-21 0,-21 0 16,21 0-16,-22 0 0,1 0 0,21 0 15,-22-21-15,1 0 0,0 0 16,-1 0-16,1-1 0,0 1 16,-1-21-16,22 21 0,-21-22 0,0 1 15,20 21-15,1-21 0,0 20 0,21-20 16,0 21-16,0-21 0,0-1 16,0 22-16,21-21 0,0-1 0,22-20 15,-22 21-15,21-1 0,1-20 0,-1-1 16</inkml:trace>
  <inkml:trace contextRef="#ctx0" brushRef="#br0" timeOffset="66555.56">6286 7218 0,'0'0'0,"-42"-21"16,21 21-16,0 0 15,21 21-15,0 0 0,-21 21 0,-1 1 16,22-1-16,0 0 0,0 1 16,-21 20-16,21-20 0,0 20 0,-21-21 15,21 22-15,0-22 0,0 1 0,0 20 16,0-21-16,0 1 0,0-22 0,0 21 16,0-21-16,0 1 0,0-1 15,0 0-15,0-42 16,0 0-1,0-22-15,0 22 0,0 0 16,0-21-16,0 20 0,0-20 0,21 21 16,0-21-16,-21 20 0,22-20 15,-22 21-15,0 0 0,21 21 16,0 0-16,-21 21 16,0 0-16,21 0 0,-21 0 15,0 1-15,21-1 0,-21 0 0,21 21 16,-21-21-16,0 1 0,22 20 15,-1-21-15,-21 0 0,21 0 0,0 1 16,0-1-16,0-21 0,1 21 0,-1-21 16,21 0-16,-21 0 0,22 0 0,-22 0 15,21-21-15,-21 0 16,22 21-16,-22-43 0,21 22 0,-21 0 16,22-21-16,-22-1 0,0 22 0,21-42 15,-21 20-15,1 1 0,-1-22 0,0 1 16,0-1-16,0 1 0,0-1 15,-21 1-15,0-1 0,22 22 0,-22 0 16,0-1-16,0 22 0,0 0 0,0 0 16,0 42-1,0 0-15,-22 22 16,1-1-16,21 0 0,-21 22 0,0-1 16,21 1-16,-21-22 0,21 22 15,-21-1-15,21 1 0,0-22 16,0 0-16,0 22 0,0-22 0,0 0 15,0-20-15,21 20 0,0-21 0,0 21 16,0-42-16,0 22 0,1-1 16,20-21-16,-21 0 0,0 0 0,0 0 15,1 0-15,-1-21 0,0-1 0,0 1 16,0 0-16,0 0 0,-21 0 0,0 0 16,0-22-16,0 22 0,0-21 15</inkml:trace>
  <inkml:trace contextRef="#ctx0" brushRef="#br0" timeOffset="66740.45">7006 7578 0,'-21'0'0,"42"0"0,-63 0 16,63-21 0,0 21-16,0-22 15,0 22-15,22-21 0,-22 21 0,21-21 16,1 0-16,-22 21 0,21-21 15,-21 21-15,22-21 0,-22 21 16,0-22-16,0 22 0,21-21 0,-20 21 16</inkml:trace>
  <inkml:trace contextRef="#ctx0" brushRef="#br0" timeOffset="67710.92">8572 7176 0,'0'0'0,"-21"-22"0,0 22 15,21-21-15,-21 0 0,0 21 16,0 0-16,-1 0 0,1 0 0,0 21 16,0 22-16,-21-22 0,20 21 0,1 22 15,0-22-15,21 21 0,-21 1 16,21-1-16,-21-20 0,21 20 0,-21 1 16,21-22-16,0 0 0,0 22 0,0-22 15,0-21-15,21 22 0,0-1 0,0-21 16,0 0-16,0 1 0,1-22 15,20 0-15,-21 0 0,21 0 16,1 0-16,-1 0 0,0 0 0,1-22 0,-1 1 16,0 0-16,1-21 0,-1 21 15,22-1-15,-22-20 0,0 0 16,1-1-16,-1 1 0,0 0 0,-21-22 16,22 22-16,-22-22 0,21 1 0,-21-1 15,1 1-15,-22-1 0,21 1 16,-21 21-16,21-22 0,-21 22 0,0 21 15,0-22-15,0 22 0,0 0 0,-21 42 32,21 21-32,-21-20 0,-1 20 15,22 21-15,-21-20 0,0 20 0,0 1 16,21-1-16,-21 1 0,0-1 0,21 1 16,-22-1-16,22 1 0,0-22 15,0 0-15,0 1 0,0-1 16,0 0-16,22 1 0,-1-22 0,0 0 15,0 0-15,0 0 0,0-21 0,22 0 16,-22 0-16,0 0 0,21 0 0,-20-21 16,-1 21-16,21-21 0,-21 0 15,0 0-15,1-22 0,-1 22 0,0 0 16,0-21-16,0 21 0,-21-22 0,0 22 16,0-21-16,0 21 0,0-1 0,0 1 15,0 42 16,-21 1-31,21-1 16,-21 21-16,21-21 0,0 0 0,0 1 16,0-1-16,0 0 0,0 0 15,0 0-15,0 0 0,0 1 16,21-22 0,0 0-16,0 0 15,1 0-15,-22-22 16,21 1-16,0 0 0,-21 0 15</inkml:trace>
  <inkml:trace contextRef="#ctx0" brushRef="#br0" timeOffset="67866.84">9715 7472 0,'0'0'16,"-21"-21"-16,0 0 0,0-1 0,0 22 16,0 0-16,-1-21 0,1 21 15,0 0-15,0 0 0,21 21 31,0 1-15,21-22-16,0 21 16</inkml:trace>
  <inkml:trace contextRef="#ctx0" brushRef="#br0" timeOffset="68175.88">10308 7472 0,'0'0'16,"0"-21"-16,-21 21 0,0 0 0,0 0 16,-22 0-16,22 0 0,0 0 0,0 0 15,-22 21-15,22 0 0,-21 0 16,21 0-16,0 22 0,-1-22 0,1 21 16,0-21-16,0 22 0,21-1 0,0-21 15,0 22-15,0-22 0,0 21 16,0-21-16,21 0 0,0 22 0,0-22 15,1 0-15,-1 0 0,0-21 0,21 21 16,-21 1-16,22-22 0,-22 0 16,21 0-16,-21 0 0,22 0 0,-22 0 15,21-22-15,1 1 0,-22 0 0,21 0 16,-21 0-16,0 0 0,22-1 16,-22-20-16,21 21 0,-21-21 0</inkml:trace>
  <inkml:trace contextRef="#ctx0" brushRef="#br0" timeOffset="68872.34">10858 6900 0,'0'0'0,"0"-42"0,-21-21 15,21 41-15,-21 1 0,0 21 16,0 0-16,0 21 0,21 1 16,-22-1-16,1 0 0,21 21 15,0 1-15,-21-1 0,0 0 0,21 22 16,-21-22-16,21 22 0,0-1 0,0 1 15,0-1-15,-21 1 0,21-1 0,-22-21 16,22 22-16,0-22 0,0 1 16,0-1-16,0 0 0,0-21 0,0 22 15,0-22-15,0 0 0,0 0 16,-21-21-16,21-21 16,0 0-1,0 0-15,0 0 0,0-1 16,0 1-16,21-21 0,1 0 15,-1 20-15,-21-20 0,21 0 0,21-22 16,-21 22-16,1 0 0,20 20 0,-21-20 16,21 21-16,-20 0 0,20 0 0,-21-1 15,21 22-15,-20 0 0,-1 0 16,0 0-16,0 22 0,-21-1 16,0 0-16,0 0 0,0 0 0,0 0 15,0 1-15,-21-1 0,0 0 0,0 0 16,-1 0-16,1 0 0,0 1 0,0-22 15,-21 21-15,20-21 0,1 0 16,0 21-16,0-21 0,0 0 16,-22 0-16,22 0 0,0 0 0,0 0 15,0 0-15,0 0 0,-1 0 0,1 0 16,21 21 0,0 0-1,0 0-15,0 1 0,0-1 16,0 0-16,21 0 0,1 0 0,-1 0 15,-21 1-15,21-1 0,0 0 0,0 0 16,22-21-16,-22 21 0,0 0 16,21-21-16,1 0 0,-1 22 15,-21-22-15,21 0 0,1 0 0,-1 0 16,0 0-16,1 0 0,-1 0 0,-21-22 16,22 22-16,-22-21 0,0 21 0,0-21 15,0 0-15,-21 0 0,21 0 16,-21-1-16,0 1 15,0 0 1,-21 21-16,0 0 0,0 0 0,-21 0 16,-1 0-16</inkml:trace>
  <inkml:trace contextRef="#ctx0" brushRef="#br0" timeOffset="69924.03">1693 9525 0,'0'0'0,"0"-42"16,0 63 15,0 0-31,21 0 0,-21 22 16,0-1-16,0 0 0,0 1 0,0-1 15,0 0-15,0 1 0,-21-1 16,0 0-16,21 1 0,-21-1 0,0 0 16,0-21-16,-1 1 0,22 20 15,-21-21-15,0 0 0,21 0 16,-21 1-16,0-22 15,21-22 1,0 1-16,0 0 16,0 0-16,21 0 15,0 0-15,0 21 0,22-22 16,-22 22-16,21 0 0,-21-21 16,22 21-16,-1 0 0,0-21 0,-21 21 15,22 0-15,-22-21 0,21 21 16,-21 0-16,1 0 0,-1-21 0,0 21 15,0-21-15,0 21 16,-21-22-16,0 1 16,0 0-1,-21 21-15,0 0 16,0 0-16,0 0 16,21 21-16,-22 0 15,1 22-15,21-22 0,0 0 0,0 21 16,-21 1-16,21-22 0,-21 21 15,21-21-15,0 22 0,0-22 0,0 21 16,0-21-16,0 1 0,0-1 0,0 0 16,0 0-16,21-21 15,-21 21-15,21-21 0,0 0 16,1-21-16,-22 0 16,21 0-16,0 0 0</inkml:trace>
  <inkml:trace contextRef="#ctx0" brushRef="#br0" timeOffset="70094.93">2519 10033 0,'0'0'15,"21"0"48,-21-21-63,21 21 15,0-21-15</inkml:trace>
  <inkml:trace contextRef="#ctx0" brushRef="#br0" timeOffset="72219.82">4233 9948 0,'0'0'16,"0"-21"-16,21 21 0,-21-21 0,0 0 15,0 0-15,22 0 0,-22-1 16,0 1-16,0 0 0,0 0 15,0 0-15,-22 0 0,1 21 0,0-22 16,0 1-16,-21 21 0,20 0 0,-20 0 16,0 0-16,-1 0 0,1 21 15,-21 1-15,20-1 0,1 21 0,-22 0 16,22 1-16,-21-1 0,20 0 16,1 1-16,0-1 0,20 0 0,1 1 15,0-22-15,21 21 0,0-21 0,0 1 16,21-1-16,0 0 0,1 0 15,20-21-15,-21 0 0,21 0 0,1 0 16,-1 0-16,22-21 16,-22 0-16,0 0 0,1-1 0,-1 1 15,0-21-15,1 21 0,-1-22 0,0 1 16,1 0-16,-1-1 0,0-20 16,-21-1-16,22 22 0,-1-21 0,-21-22 15,0 21-15,1 22 0,-1-21 0,0-1 16,0 1-16,-21-1 0,0 22 15,0-1-15,0 1 0,0 0 0,0-1 16,-21 22-16,0 0 0,0 21 16,-1 0-16,1 0 0,0 0 15,-21 21-15,21 22 0,-1-22 0,1 21 16,0 22-16,21-22 0,-21 21 16,0 1-16,21-1 0,-21 1 0,21 21 15,0-22-15,0 1 0,0 20 0,0-41 16,0 20-16,21 1 0,0-22 15,0 0-15,21-21 0,-20 22 0,-1-22 16,21 0-16,-21 0 0,22 0 0,-1-21 16,-21 0-16,21 0 0,1 0 15,-22 0-15,21 0 0,-21-21 0,22 0 16,-22 21-16,21-21 0,1-21 0,-22 20 16,0 1-16,0-21 15,21 21-15,-20-22 0,-22 22 0,21-21 16,0 21-16,-21 0 0,0-1 0,0 1 15,0 42 1,0 1 0,0 20-16,0-21 0,0 0 15,0 0-15,0 22 0,0-22 16,0 0-16,0 0 0,0 0 0,0 1 16,0-1-16,21 0 0,0-21 0,0 21 15,1-21-15,20 0 0,-21 0 16,0 0-16,22 0 0,-22 0 0,0 0 15,21-21-15,-21 0 0,1 21 16,20-21-16,-21-1 0,0 1 0,0 0 16,1-21-16,-22 21 0,0-22 15,0 22-15,0-21 0,0-1 0,0 22 16,0-21-16,0 0 0,-22 20 0,1-20 16,0 21-16,0 0 0,0 21 15,-22 0-15,22 0 0,0 0 0,-21 0 16,21 0-16,-1 21 0,1 0 0,-21 21 15,21-20-15,21 20 16,-21 0-16,21-21 0,-22 22 0,22-1 16,0-21-16,0 22 0,0-22 0,22 21 15,-1-21-15,0 0 0,0 1 16,0-1-16,0 0 0,22-21 0,-22 0 16,21 0-16,1 0 0,-1 0 0,0 0 15,1 0-15,-1 0 0,0-21 0,1 0 16,-1-1-16,0 22 0,1-42 15,-1 21-15,-21 0 0,21 0 0,-20-22 16,-1 22-16,-21-21 0,0 21 0,0-1 16,21-20-16,-21 21 0,0 0 15,-21 21 1,0 21-16,21 0 16,-22 21-1,22-20-15,-21-1 0,21 0 0,0 0 16,0 0-16,0 22 0,0-22 0,0 0 15,0 0-15,0 0 0,21-21 16,1 21-16,-1 1 0,0-22 0,0 0 16,0 0-16,0 0 0,22 0 0,-22 0 15,21 0-15,-21-22 0,22 22 0,-22-21 16,0 0-16,21 0 0,-20 0 16,-1 0-16,0-1 0,-21-20 0,21 21 15,-21-21-15,0 20 0,0-20 0,0 0 16,0 21-16,0-22 0,0 22 15,0 0-15,-21 21 16,0 0-16,21 21 16,-21 0-16,21 22 0,-22-22 15,22 21-15,0-21 0,0 0 16,0 22-16,0-22 0,0 21 0,0-21 16,0 1-16,0 20 0,22-21 0,-1-21 15,0 21-15,0 0 0,0-21 16,0 0-16,1 0 0,20 0 0,-21 0 15,21 0-15,-20 0 0,20 0 0,0-21 16,-21 0-16,22 0 0,-1 0 16,-21 0-16,22-1 0,-22 1 15,0-21-15,0 0 0,0 20 0,0-20 16,-21-21-16,0 20 0,22 1 0,-22-22 16,0 22-16,0-21 0,0 20 0,0 1 15,0 0-15,0-1 0,0 1 16,0 21-16,0 0 0,-22 21 15,22 21-15,0 0 16,0 21-16,-21 1 0,21-1 16,0 0-16,-21 1 0,21 20 0,0-21 15,0 22-15,0-22 0,0 1 0,0 20 16,0-21-16,0-20 0,0 20 16,0-21-16,0 21 0,0-20 15,0-1-15,0 0 0,0-42 31,0 0-15,0-1-16,0 1 0,0 0 16,21-21-16,0 21 0,1-22 0,-1 22 15,0 0-15,0-21 0,0 20 16,0 1-16,1 21 0,-1-21 0,21 21 16,-21 0-16,0 0 0,1 0 0,-1 21 15,0 0-15,0-21 0,0 22 0,-21 20 16,0-21-16,0 0 0,0 0 15,0 1-15,0 20 0,-21-21 16,21 0-16,-42 0 0,21 1 0,-1 20 16,-20-21-16,21 0 0,-21-21 0,20 21 15,-20 1-15,21-22 0,-21 0 16,20 21-16,1-21 0,-21 0 0,21 0 16,0 0-16,21-21 15,0-1-15,0 1 0,21 0 16,0 0-16,0 0 0,21-22 15,-20 22-15,20-21 0</inkml:trace>
  <inkml:trace contextRef="#ctx0" brushRef="#br0" timeOffset="72488.67">7451 8996 0,'0'0'0,"21"-85"15,-21 64-15,0 0 0,0 42 16,0 0-1,-21 22-15,21-22 0,0 21 16,-22 22-16,22-22 0,-21 21 0,21 1 16,-21-1-16,21 1 0,0-1 0,-21 1 15,21-1-15,-21 1 0,21-1 0,0-20 16,0-1-16,0 22 16,0-22-16,0-21 0,0 21 0,0-20 0,0 20 15,0-21-15,0 0 0,0 0 16,21-21 15,0-21-31,0 0 0</inkml:trace>
  <inkml:trace contextRef="#ctx0" brushRef="#br0" timeOffset="72824.48">7578 9737 0,'21'0'31,"0"0"-16,0 0-15,0 0 0,0 0 16,1-21-16,-1 21 0,0 0 16,21-22-16,-21 1 0,1 0 0,20 21 15,-42-21-15,21 0 0,0 21 0,-21-21 16,0-1-16,0 1 0,0 0 16,0 0-16,0 0 0,-21 21 15,0 0-15,0 0 0,-22 0 0,22 0 16,0 21-16,-21 0 0,21 21 0,-22-20 15,22 20-15,0 0 0,0 1 16,0-1-16,21 0 0,0-21 0,0 22 16,0-1-16,0-21 0,0 0 15,0 1-15,0-1 0,21 0 0,0 0 16,0-21-16,0 0 0,0 0 16,1 0-16,20 0 0,-21 0 0,21 0 15,-20-21-15,20 0 0,0 21 0,-21-43 16,22 22-16</inkml:trace>
  <inkml:trace contextRef="#ctx0" brushRef="#br0" timeOffset="73755.45">8742 9462 0,'21'-22'16,"-42"44"-16,63-65 0,0 1 0,-20 21 0,-1 0 15,-21-22-15,0 22 0,0-21 0,0 21 16,0-1-16,0 1 16,0 0-16,-21 0 0,-1 21 15,1 0-15,0 0 0,-21 0 0,21 21 16,-1 0-16,1 0 0,0 1 16,21 20-16,-21 0 0,21 1 0,-21-1 15,21 0-15,0 1 0,0-1 0,0 0 16,0 22-16,0-22 0,0 0 0,0 1 15,0-1-15,0-21 0,21 22 16,0-22-16,21 0 0,-20 0 0,20 0 16,-21-21-16,21 0 0,1 0 15,-1 0-15,0 0 0,1 0 0,-1-21 16,0 0-16,1 0 0,-1 0 16,0-1-16,1-20 0,-1 21 0,-21-21 15,22-1-15,-22 1 0,21-22 0,-21 22 16,0 0-16,1-22 0,-1 1 0,0 20 15,0-20-15,0-22 0,-21 22 16,0-1-16,21 1 0,-21-1 0,0 1 16,0 20-16,0 1 0,0 21 0,0-21 15,-21 42-15,0 0 16,0 42-16,0-21 16,21 43-16,-21-22 0,-1 21 15,1 1-15,0-1 0,21 1 0,-21 21 16,0-22-16,0 1 0,21-1 0,0 1 15,0-1-15,0 1 0,0-22 16,0 21-16,0-20 0,0-1 0,21 0 16,-21 1-16,42-22 0,-21 0 0,0 0 15,22-21-15,-1 0 0,0 0 0,1 0 16,-1 0-16,0 0 0,1-21 16,-22 0-16,21 0 0,1 0 0,-22-1 15,0-20-15,21 21 0,-42-21 0,21 20 16,-21-20-16,22 0 0,-22 21 0,0-22 15,0 22-15,0 0 0,-22 21 32,1 0-32,0 0 0,21 21 15,-21 0-15,21 22 0,0-22 0,-21 0 16,21 0-16,0 0 0,0 0 0,0 1 16,0-1-16,0 0 0,0 0 15,0 0-15,0 0 0,0 1 16,21-22-16,0 0 15,0 0 1,-21-22-16,21 1 16,1 0-16,-22 0 0,0 0 15</inkml:trace>
  <inkml:trace contextRef="#ctx0" brushRef="#br0" timeOffset="73911.37">10054 9335 0,'0'0'0,"0"-22"0,0-20 16,0 21-1,-21 21-15,0 0 0,0 0 16,21 21 15,21-21-15,0 0-16,0 21 0,0-21 16</inkml:trace>
  <inkml:trace contextRef="#ctx0" brushRef="#br0" timeOffset="74915.78">10583 9271 0,'0'-21'15,"-21"0"-15,0 21 16,0 0-16,0 0 0,-1 0 0,1 21 16,-21 0-16,21 0 0,0 0 0,-1 1 15,1-1-15,0 21 0,0-21 0,21 22 16,0-1-16,0-21 15,0 21-15,0 1 0,0-22 0,0 21 16,0-21-16,0 22 0,0-22 0,21 0 16,0 0-16,0 0 0,1-21 0,20 22 15,-21-22-15,0 0 0,22 0 0,-22 0 16,21 0-16,0 0 0,1-22 16,-22 1-16,21 0 0,1 0 0,-1 0 15,-21-22-15,21 22 0,-20-21 0,20 0 16,0-1-16,-21-20 0,1 20 0,20-20 15,-21 21-15,0-22 0,0 1 16,1-22-16,-1 21 0,-21 1 16,21-22-16,-21 22 0,0 20 0,0-20 15,0 21-15,0 20 0,0-20 0,0 21 16,-21 21-16,0 0 16,-1 21-16,1 21 0,21-20 15,-21 41-15,0-21 0,0 22 0,21-1 16,0 1-16,0-1 0,-21 1 0,21-1 15,0 1-15,0-1 0,0 1 0,0-1 16,0 1-16,0-22 0,0 1 16,0-1-16,0 0 0,0 1 0,0-1 15,0-21-15,0 0 0,0 0 0,0 1 16,0-44 15,0 1-31,0 0 16,0 0-16,0 0 0,0-22 0,0 1 15,0 21-15,21-21 0,0-1 0,0 1 16,0 0-16,0-1 0,22 1 0,-22 0 16,21 20-16,1-20 0,-22 21 0,21 0 15,-21 0-15,22 21 0,-22 0 16,21 0-16,-21 0 0,0 0 0,-21 21 16,22-21-16,-22 21 0,0 0 15,0 0-15,0 0 0,-22 1 0,1-22 16,0 21-16,0 0 0,-21 0 0,20 0 15,-20 0-15,21-21 0,-21 22 16,20-1-16,-20-21 0,0 0 16,21 21-16,-22-21 0,22 0 0,0 0 15,-21 0-15,20 0 0,1 0 0,0 0 16,21-21-16,-21 21 0,0-21 16,21 42 15,0 0-31,0 0 15,21 0-15,-21 22 0,21-22 0,-21 0 16,0 21-16,21-21 0,0 22 0,-21-22 16,22 21-16,-1-21 0,0 1 15,0-1-15,21 0 0,-20 0 16,-1 0-16,21-21 0,-21 0 0,22 21 16,-22-21-16,21 0 0,0 0 0,-20 0 15,-1 0-15,21-21 0,-21 21 0,0-21 16,1 0-16,-1 21 0,0-21 0,0 0 15,0-1-15,-21 1 0,0 0 0,21-21 16,-21 21-16,22-1 0,-22 1 0,0 0 16,0 0-16,0 0 15,-22 21-15,1 0 0,-21 0 16,21 0-16,-22 0 0,1 0 0,-21 0 16</inkml:trace>
  <inkml:trace contextRef="#ctx0" brushRef="#br0" timeOffset="75572.4">1820 11536 0,'0'0'0,"-21"0"16,21-21 31,21 21-47,0 0 15,1-21-15,-1 21 0,21-22 16,-21 22-16,22 0 0,-1 0 0,-21-21 16,21 21-16,-20 0 0,20 0 15,-21 0-15,0 0 0,0 0 0,1 0 16,-22 21-16,-22 1 16,1-22-16,-21 21 15,21 0-15,0-21 0,-22 0 0,1 21 16</inkml:trace>
  <inkml:trace contextRef="#ctx0" brushRef="#br0" timeOffset="76027.67">1693 11599 0,'0'0'0,"-21"0"15,21 22-15,-21-22 0,21 21 0,0 0 16,0 0 0,0 0-16,0 0 0,0 1 15,0-1-15,0 0 16,0 0-16,-21 0 0,21 0 31,-21-21-31,21-21 31,0 0-15,0 0-16,21 21 0,0 0 16,0 0-16,0 0 0,0 0 15,22 0-15,-22 0 0,21 0 0,1 0 16,-1 0-16,0 21 0,1 0 15,-22 0-15,21 1 0,-21 20 0,22-21 16,-22 0-16,0 22 0,0-22 16,-21 21-16,0 0 0,0-20 0,0 20 15,0-21-15,-21 21 0,0-20 0,0-1 16,21 0-16,-22 0 0,1-21 16,0 21-16,0-21 0,0 0 15,0 0-15,-1 0 0,1 0 16,0 0-16,0 0 15,21-21-15,-21 0 0,0 21 16,21-21-16,0 0 16,0-1-16,0 1 15,21 0-15,0 21 0,0-21 0,0 21 16</inkml:trace>
  <inkml:trace contextRef="#ctx0" brushRef="#br0" timeOffset="76184.58">2498 12086 0,'0'0'0,"21"0"0,0 0 16,-21-21 31,0 0-32</inkml:trace>
  <inkml:trace contextRef="#ctx0" brushRef="#br0" timeOffset="76639.57">4064 11007 0,'0'0'0,"-21"0"15,0-21-15,-1 21 16,22 21 0,0 21-16,0 0 0,0 1 15,0 20-15,0 1 0,0-1 16,0 1-16,0 20 0,0-20 0,0 21 16,0-22-16,0 1 0,0-1 0,0 1 15,0-22-15,0 21 0,0-20 16,0-1-16,0-21 0,0 0 0,0 1 15,0-1-15,0 0 0,0-42 32,0 0-17,0-1-15,0 1 0</inkml:trace>
  <inkml:trace contextRef="#ctx0" brushRef="#br0" timeOffset="77008.36">3662 11536 0,'0'0'15,"-21"-42"-15,-22-1 0,22 1 0,0 0 16,0-1-16,21 1 0,0 0 0,0-1 16,0 1-16,42 21 0,-21-22 15,22 22-15,-1-21 0,21 21 16,1 0-16,-1 21 0,1 0 0,-1 0 16,22 0-16,0 0 0,-1 0 0,1 21 15,0 21-15,-22 0 0,22 1 16,-22-1-16,-20 22 0,20-1 0,-42 1 15,22-22-15,-22 21 0,-21 1 0,0-1 16,0 1-16,-21-22 0,0 22 16,-22-1-16,1-20 0,0 20 0,-1-21 15,-20 1-15,-1-1 0,22 0 0,-22 1 16,22-22-16,0 0 16,-1 0-16,1 0 0,0 1 0,21-22 15,-1 0-15,1 0 0,0 0 0,0 0 0,0-22 16,21 1-1,0 0-15,0 0 16,21 0-16,0 0 0,0-1 16,0-20-16,22 21 0,-22 0 0,0 0 15</inkml:trace>
  <inkml:trace contextRef="#ctx0" brushRef="#br0" timeOffset="77427.13">4741 11705 0,'0'0'0,"0"-21"0,0-21 16,21 21-1,1-1-15,-1 22 16,0-21-16,0 21 0,0 0 0,22 0 16,-22 0-16,21 21 0,-21 1 0,22-1 15,-1 0-15,0 0 0,-21 0 16,22 22-16,-22-22 0,0 21 0,0-21 15,0 22-15,-21-1 0,0-21 16,0 21-16,0 1 0,0-22 0,0 0 16,-21 21-16,0-20 0,0-1 15,21 0-15,-21-21 0,0 0 0,-1 0 16,1 0 0,21-21-16,0 0 0,0-1 15,0 1-15,0-21 0,0 0 0,0-1 16,0 22-16,21-42 0,-21 20 0,22 1 15,-1 0-15,0-1 0,0 1 16,0 0-16,0-1 0,1 22 0,-1-21 16,21 21-16,-21 21 0,0-22 0,1 22 15,-1 0-15,0 22 16,0-22-16,0 21 0,-21 0 0,21 0 16,-21 0-16,22 0 0,-1 1 15</inkml:trace>
  <inkml:trace contextRef="#ctx0" brushRef="#br0" timeOffset="78474.95">6117 11853 0,'0'0'0,"0"-21"0,21 0 0,-21 0 0,0 0 15,0 0-15,0-22 0,0 22 16,-21-21-16,21 21 0,-21-22 0,0 22 15,0 0-15,-1 0 0,1 0 16,-21 21-16,21 0 0,0 0 0,-22 0 16,1 0-16,21 21 0,-22 0 15,22 0-15,-21 21 0,21-20 0,0 20 16,-22-21-16,22 21 0,0 1 0,0-22 16,21 21-16,0 1 0,0-1 15,0 0-15,0-21 0,0 22 0,0-22 16,21 0-16,-21 0 0,21 0 0,0-21 15,0 0-15,22 0 0,-22 0 0,0 0 16,21-21-16,-20 21 0,20-21 16,-21 0-16,21 0 0,-20-22 15,20 22-15,-21-21 0,0 21 0,0-22 16,1 22-16,-1-21 0,-21 21 0,0-22 16,0 1-16,0 21 0,0 0 15,0-22-15,0 22 0,0 0 0,-21 21 31,21 21-31,-22 0 16,22 1-16,-21 20 0,0 43 16,21-43-16,0-21 0,0 21 15,0-20-15,0 20 0,0-21 0,0 21 16,21-20-16,-21-1 0,43 0 16,-22 0-16,0 0 0,21-21 0,-21 0 15,22 0-15,-1 0 0,0 0 16,1 0-16,-1-21 0,0 0 0,1 0 15,-1 0-15,22-1 0,-43 1 16,21 0-16,0-21 0,-20 21 0,20-22 16,-21 1-16,0 21 0,-21-22 0,0 1 15,0 0-15,0 21 0,0-22 0,0 22 16,-21 0-16,0 0 0,0 0 16,-22-1-16,22 22 0,0 0 0,-21 0 15,21 22-15,-22-1 0,22 0 0,-21 21 16,21-21-16,-1 1 0,1 20 15,0-21-15,0 21 0,21-20 0,0 20 16,0-21-16,0 0 0,0 0 16,0 1-16,21-22 0,0 0 0,0 0 15,1 0-15,-1 0 0,21 0 16,-21 0-16,0 0 0,22-22 0,-22 1 16,0 0-16,21 0 0,-20 21 0,-1-21 15,0 0-15,0-1 0,-21 1 0,0 0 16,21 0-16,-21 0 0,0 0 15,0-1-15,0 44 16,0-1 0,0 0-16,0 0 0,0 21 15,0-20-15,0 20 0,0 0 0,0 1 16,0-1-16,0 21 0,0-20 16,0 20-16,0 1 0,0-1 0,0 1 15,0-1-15,0 1 0,0-1 0,0 22 16,0-22-16,0 22 0,0 0 0,0-1 15,0-20-15,-21 21 0,21-22 16,0 1-16,-21-22 0,21 21 0,-21-20 16,0-22-16,-1 21 0,1-21 0,0 1 15,0-1-15,0 0 0,-22-21 0,22 0 16,0 0-16,-21 0 0,21 0 0,-1-21 16,1 21-16,-21-21 0,21-1 15,0 1-15,-1 0 0,22 0 16,-21 0-16,21-22 0,0 22 0,-21-21 15,21 0-15,0-1 0,0-20 0,0 20 16</inkml:trace>
  <inkml:trace contextRef="#ctx0" brushRef="#br0" timeOffset="79247.67">7874 11218 0,'21'-21'0,"-42"42"0,42-84 0,-21 42 16,0 0-16,0-22 0,0 22 0,0 0 16,0 0-16,-21 0 0,-21 21 15,20 0-15,-20 0 0,0 0 16,-1 21-16,1 0 0,-21 0 0,20 21 16,1 1-16,-22-1 0,22 0 0,0 22 15,-1-22-15,22 1 0,0-1 0,0 0 16,0 1-16,21-1 0,0-21 15,0 0-15,0 0 0,21 1 0,0-22 16,0 0-16,22 0 0,-1 0 0,0 0 16,1 0-16,-1 0 0,0-22 0,22 1 15,-22 21-15,0-21 0,-20 0 16,20 21-16,-21-21 0,-21 0 16,-21 21-1,0 0-15,0 0 0,-22 0 0,22 21 16,-21 0-16,-1 0 0,1 0 15,0 0-15,-1 1 0,1-1 0,0 0 16,21 0-16,-1 21 0,-20-20 0,42-1 16,0 0-16,0 0 0,0 0 15,21 0 1,0-21-16,1 0 0,-1 0 0,21 0 16,0 0-16,1-21 0,-1 21 0,0-21 15,1 21-15,-1-21 0,-21 0 0,22 21 16,-1-21-16,-21-1 0,0 22 0,0 0 15,1-21-15,-22 42 16,0 1 0,0-1-16,-22 0 0,22 21 0,-21-21 15,0 22-15,-21-1 0,21 22 0,-1-22 16,1 0-16,-21 22 0,21-22 0,0 22 16,-1-22-16,1 0 0,0 1 15,21-1-15,0 0 0,-21-21 0,21 1 16,0 20-16,0-21 0,0 0 15,21-21 1,0 0-16,0 0 16,1-21-16,-1 0 0</inkml:trace>
  <inkml:trace contextRef="#ctx0" brushRef="#br0" timeOffset="79667.42">9377 10964 0,'0'0'0,"0"-21"16,0-21-16,21 21 16,-21 0-16,21-1 0,-21 1 0,21 21 15,-21 21 1,0 22-16,0-1 0,0 0 0,0 1 16,0 20-16,0 22 0,0-22 15,0 1-15,0-1 0,-21 1 0,0-1 16,21 1-16,0-1 0,-21-20 0,0-1 15,21 0-15,-22-20 0,22 20 0,0-21 16,0 0-16,0 0 0,0 1 16,22-22-1,-1 0-15,-21-22 16,0 1-16,0 0 0,0 0 16,0 0-16</inkml:trace>
  <inkml:trace contextRef="#ctx0" brushRef="#br0" timeOffset="80052.2">9080 11176 0,'0'0'0,"-42"-42"16,21-1-16,-21 1 0,-1 0 0,22-1 15,0 22-15,21-21 0,0 0 0,0 20 16,0-20-16,21 21 0,0 0 16,22-22-16,-1 22 0,0 0 0,22 0 15,-1 21-15,1 0 0,-1 0 0,1 0 16,20 21-16,1 0 0,0 0 0,-1 22 15,-20-22-15,21 21 0,-22 22 16,1-22-16,-1 0 0,-21 22 0,1-22 16,-1 22-16,-21-1 0,0 1 0,-21-22 15,0 22-15,0-1 0,-21-21 0,0 22 16,-21-22-16,21 1 0,-43-1 16,22 0-16,-1 1 0,-20-22 15,21 21-15,-22-21 0,22 0 0,-1 1 16,1-22-16,0 21 0,21-21 0,-22 0 15,22 0-15,0 0 0,0 0 0,21-21 16,-21 21-16,21-22 16,0 1-16,0 0 0,0 0 15,0 0-15,21 0 16,0 21-16,0-22 0,0 22 0,0-21 16,22 0-16,-22 21 0,21-21 0</inkml:trace>
  <inkml:trace contextRef="#ctx0" brushRef="#br0" timeOffset="80475.97">10329 11409 0,'0'0'16,"0"-21"-16,21 21 0,-21-21 0,0-1 0,0 1 16,22 0-16,-1 0 15,-21 0-15,21 21 0,0 0 16,0 0-16,0 0 0,1 0 15,-1 0-15,0 21 0,0 0 0,21 0 16,-20 0-16,-1 1 0,21-1 0,-21 21 16,0-21-16,1 0 0,-1 22 15,-21-22-15,0 0 0,0 21 0,0-20 16,0-1-16,0 0 0,0 0 16,0 0-16,-21 0 0,-1 1 0,1-22 15,21 21-15,-21-21 0,0 0 16,0 0-16,21-21 15,0-1-15,0 1 16,0 0-16,0 0 0,0-21 0,0 20 16,0-20-16,0 21 0,0-21 15,21 20-15,0-20 0,0 21 0,0-21 16,-21 20-16,22 1 0,-1 0 0,0 21 16,0-21-16,0 21 0,0-21 15,1 21-15,-1 0 0,0 0 16,0 0-16,0 0 15,0 21-15,1-21 0,-1 0 0,0 21 16</inkml:trace>
  <inkml:trace contextRef="#ctx0" brushRef="#br0" timeOffset="80895.73">11388 11303 0,'0'0'0,"0"-21"15,0 0-15,-22 21 16,1 0-1,0 0-15,0 0 0,0 0 16,0 0-16,-22 21 0,22 0 0,0 0 16,0 22-16,0-22 0,-1 21 15,1-21-15,0 22 0,21-22 0,0 21 16,0-21-16,0 0 0,0 22 0,0-22 16,0 0-16,0 0 0,21 0 0,0 1 15,1-22-15,-1 21 0,21-21 0,-21 0 16,22 0-16,-22 0 0,21 0 0,-21 0 15,22 0-15,-22-21 0,21-1 16,-21 22-16,0-21 0,1 0 0,-1 0 16,0 0-16,-21-22 0,21 22 0,-21-21 15,0 21-15,0-22 0,0 1 16,0 21-16,0-21 0,0-1 0,-21 22 16,0-21-16,21 21 0,-21-1 15,-1 1-15,1 21 0,0 0 0,-21 0 16,21 0-16,-1 0 0,1 21 0,0-21 15,0 22-15,21-1 0,0 0 0,-21 0 16,21 0-16,0 0 0,0 22 0,0-22 16,0 0-16,21 0 0,0 0 15,0 1-15,0-22 0,22 21 0</inkml:trace>
  <inkml:trace contextRef="#ctx0" brushRef="#br0" timeOffset="81267.5">12086 11240 0,'0'0'16,"-21"0"-1,0 0 1,21 21-16,0 0 0,-21 0 0,21 0 16,-22 0-16,22 22 0,0-22 0,0 21 15,0 1-15,-21-1 0,21 0 0,-21 1 16,0-1-16,0 0 0,0 22 0,-1-22 15,1 22-15,0-1 0,0 22 16,-21-22-16,20 1 0,-20 20 16,21 1-16,0-21 0,-22 20 0,22-20 15,0-1-15,21 1 0,0-1 0,-21 1 16,21-22-16,0 22 0,0-22 0,0-21 16,0 21-16,0-20 0,0-1 0,21-21 15,-21 21-15,21-21 0,0 0 16,1-21-16,-1 0 15,-21-1-15,0 1 16,21 0-16,0-21 0,-21 21 0,21-22 16,-21 22-16,0-21 0,21-1 15,1 1-15,-22-21 0,0 20 0</inkml:trace>
  <inkml:trace contextRef="#ctx0" brushRef="#br0" timeOffset="81535.88">11811 11684 0,'0'-42'15,"0"84"-15,0-127 0,0 43 0,0 0 0,0-1 16,21 22-16,-21-21 0,21 0 0,22 20 16,-22-20-16,21 21 0,-21 0 15,22 0-15,-1-1 0,0 22 0,22 0 16,-43 0-16,21 0 0,1 0 0,-22 22 16,0-1-16,0 0 0,-21 21 15,0-21-15,0 22 0,0-22 0,-21 21 16,0 1-16,0-22 0,-1 21 0,-20-21 15,0 22-15,-1-22 0,-20 0 16,21 0-16,-1 0 0,1 0 0,0 1 16,-1-22-16,1 21 0,0 0 0,20-21 15,-20 21-15,21-21 0,0 0 0,-22 21 16,22-21-16,0 21 0,-21-21 0</inkml:trace>
  <inkml:trace contextRef="#ctx0" brushRef="#br0" timeOffset="82568.2">1947 13399 0,'0'0'0,"0"-22"0,0 1 15,0 0-15,-21 21 32,0 0-32,0 0 0,0 0 0,-1 21 15,-20 0-15,0 22 0,21-1 16,-22 0-16,1 22 0,0-1 0,20 22 16,-20-21-16,21-1 0,-21 22 15,20-22-15,1 22 0,21-22 0,0 1 16,0-22-16,21 22 0,1-22 15,20 0-15,-21-20 0,21-1 0,22 0 16,-22-21-16,1 0 0,20 0 16,-21 0-16,1 0 0,-1-21 0,0 0 15,1-1-15,-1 1 0,-21 0 0,0-21 16,1 21-16,-22-1 16,0 1-16,0-21 0,0 21 0,-22 0 15,-20-1-15,21-20 0,0 21 16,-22 21-16,22-21 0,-21 21 0,21 0 15,-22 0-15,1 0 0,0 21 0,21 0 16,-22 0-16,22 0 0,-21 1 16,21-1-16,-1 21 0,1-21 0,21 0 15,0 1-15,0-1 0,0 0 16,0 0-16,0 0 0,21 0 0,1 1 16,20-22-16,-21 0 0,21 0 15,-20 0-15,20 0 0,0 0 0</inkml:trace>
  <inkml:trace contextRef="#ctx0" brushRef="#br0" timeOffset="82743.62">2498 14097 0,'0'0'0,"0"-21"0,0 0 62,0 0-46,21 21 0</inkml:trace>
  <inkml:trace contextRef="#ctx0" brushRef="#br0" timeOffset="84415.78">4720 13335 0,'0'0'0,"21"-21"0,22-64 15,-43 43-15,21 21 16,-21-22-16,0 22 0,0 0 16,0-21-16,0 21 0,0-1 0,-21 1 15,-22 0-15,22 21 0,0 0 0,-21 0 16,20 0-16,-20 0 0,0 0 16,-1 21-16,1 0 0,-21 22 0,20-22 15,1 21-15,0 22 0,-1-22 16,1 22-16,0-1 0,-1 22 0,1-22 15,21 22-15,-22 0 0,22-1 0,0-20 16,0 20-16,21-20 0,0-1 16,0-20-16,21 20 0,0-20 0,0-1 15,1 0-15,20-21 0,0 1 16,1-1-16,-1-21 0,0 0 16,22 0-16,-1 0 0,1 0 0,-22-21 15,22-1-15,-1 1 0,-21 0 0,22 0 16,-22-21-16,22-1 0,-22 22 15,-21-21-15,22-1 0,-22 1 0,0 0 16,0-1-16,-21 1 0,21 21 0,-21-21 16,0-1-16,0 22 0,0 0 15,0 0-15,0 0 0,-21 42 16,0 0-16,21 0 16,-21 0-16,21 22 0,0-1 15,-21 0-15,21 1 0,-22-1 0,22 0 16,0 1-16,0-1 0,0-21 0,0 21 15,22 1-15,-1-22 0,0 21 16,0-21-16,0 1 0,0-1 0,1 0 16,20-21-16,-21 0 0,0 0 0,22 0 15,-1 0-15,-21-21 0,21 0 0,1-1 16,-22 1-16,21 0 0,1-21 16,-22 21-16,0-22 0,0 22 0,0-21 15,-21-1-15,0 22 0,0-21 0,-21 0 16,0-1-16,0 1 15,-22 0-15,22-1 0,-21 22 0,0-21 16,-1 42-16,1-21 0,0 21 0,-1 0 16,1 21-16,0 0 0,20 0 15,-20 0-15,21 0 0,0 22 0,0-1 16,21-21-16,0 22 0,0-22 0,0 21 16,21-21-16,0 0 0,0 1 15,21-1-15,1 0 0,-22-21 0,21 0 16,22 0-16,-22 0 0,0 0 0,22 0 15,-22 0-15,22-21 0,-22 0 0,22-1 16,-22 1-16,21 0 16,-20 0-16,-22 0 0,21 0 0,-21-1 15,1 1-15,-1 0 0,-21 0 16,0 0-16,0 42 16,0 0-1,0 0-15,0 0 0,0 1 0,0-1 16,0 21-16,0-21 0,0 0 15,0 1-15,0 20 0,0-21 0,0 0 16,0 0-16,0 1 0,0-1 0,0 0 16,0 0-16,0-42 31,21 0-15,0-22-16,0 22 15,-21 0-15,21 0 0,1-21 0,-22-1 16,21 22-16,0 0 0,-21-21 15,0 20-15,21 1 0,-21 0 0,21 0 16,0 21-16,-21 21 16,0 0-1,0 0-15,0 1 0,0-1 0,0 21 16,0-21-16,0 0 0,0 1 0,22 20 16,-22-21-16,21 0 0,-21 0 0,0 1 15,21-1-15,0 0 0,0-21 16,0 21-16,1-21 0,-1 0 0,21 0 15,-21 0-15,22 0 0,-1 0 16,0-21-16,1 0 0,-1 21 0,0-21 16,1-22-16,-1 22 0,0 0 15,1-21-15,-22-1 0,21 1 0,-21 0 16,22-22-16,-22 1 0,0-1 0,-21 22 16,21-22-16,0 1 0,-21-1 0,21 22 15,-21-22-15,0 22 0,0 0 16,0 21-16,22-1 0,-22 1 0,0 0 15,-22 42 1,1 0-16,21 1 0,-21-1 16,0 21-16,21 0 0,-21 1 0,0-1 15,21 0-15,0 22 0,-22-1 16,22 1-16,0-22 0,0 22 0,0-22 16,0 0-16,0 1 0,0-1 15,0 0-15,22 1 0,-22-22 0,21 0 16,0 0-16,0 0 0,0 1 0,0-22 15,1 0-15,-1 0 0,0 0 0,0 0 16,0 0-16,0 0 0,1-22 16,-1 1-16,0 21 0,-21-21 0,21 0 15,-21-21-15,21 20 0,-21 1 16,0-21-16,0 21 0,0-22 0,0 22 0,0 0 16</inkml:trace>
  <inkml:trace contextRef="#ctx0" brushRef="#br0" timeOffset="84591.68">6731 13716 0,'0'0'0,"-42"21"0,20 0 16,22 1-1,22-22 1,-1 0-16,0 0 0,0 0 0,21 0 16,-20 0-16,20 0 0,0 0 0,-21-22 15,22 22-15,-22-21 0,21 21 0,-21-21 16,1 0-16,-1 21 0,0-21 15,0 0-15</inkml:trace>
  <inkml:trace contextRef="#ctx0" brushRef="#br0" timeOffset="85647.08">7281 13864 0,'0'0'0,"0"21"0,21-21 31,1 0-31,-1-21 16,0 0-16,0 0 0,0 0 16,0 0-16,1-1 0,-1 1 0,-21 0 15,0 0-15,0 0 0,0 0 16,0-1-16,0 1 0,0 0 0,-21 21 16,-1 0-16,1 0 0,0 0 15,0 21-15,0 0 0,0 1 16,-1-1-16,1 0 0,0 21 0,21 1 15,-21-22-15,21 21 0,-21 0 0,21-20 16,0 20-16,0 0 0,0-21 0,0 1 16,0 20-16,0-21 0,21 0 15,0 0-15,0-21 0,0 22 0,1-22 16,20 0-16,-21 0 0,0 0 0,0 0 16,22 0-16,-22 0 0,21-22 0,-21 1 15,1 21-15,-1-21 0,0 0 16,0 0-16,0-22 0,0 22 15,1 0-15,-1-21 0,0 21 0,0-22 16,0 22-16,-21-21 0,21 21 0,1-1 16,-22 1-16,21 0 0,0 21 15,0 0 1,0 21-16,-21 0 0,0 1 16,0-1-16,0 21 0,0-21 15,0 0-15,0 1 0,0-1 16,0 21-16,0-21 0,0 0 0,0 1 15,0-1-15,0 0 0,-21-21 0,21 21 16,0 0-16,0-42 47,21 0-47,-21 0 0,21 0 16,-21-1-16,22 1 0,-1 0 0,0-21 15,-21-1-15,21 22 0,0-21 0,0 0 16,1 20-16,-22-20 0,21 21 15,-21 0-15,21 0 0,-21-1 0,0 44 32,0 20-32,-21-21 15,0 0-15,-1 22 0,22-22 16,0 21-16,-21-21 0,21 22 0,-21-1 16,21-21-16,0 21 0,0-20 0,0-1 15,21 0-15,0 0 0,1 0 0,-1-21 16,21 0-16,-21 0 0,22 0 15,-1 0-15,-21 0 0,21 0 0,1 0 16,-1-21-16,-21 0 0,22 0 0,-22 0 16,21-1-16,-21 1 0,0-21 0,1 21 15,-1-22-15,0 1 0,0 0 16,-21-22-16,21 22 0,-21-22 16,21 22-16,-21-21 0,0-1 0,22 22 15,-22-22-15,21 22 0,-21 0 0,0-1 16,0 1-16,0 21 0,0 0 15,-21 42 1,-1 0-16,1 0 0,0 21 16,21 1-16,-21-1 0,0 0 0,21 22 15,-21-1-15,21-20 0,0 20 16,0 1-16,0-22 0,0 22 0,0-22 16,0 0-16,0 1 0,0-1 0,0-21 15,0 0-15,21 0 0,0 1 0,0-1 16,0 0-16,0-21 15,1 0-15,-1 0 0,0 0 16,0 0-16,0 0 0,0-21 0,1 21 16,-1-21-16,0-1 0,-21 1 0,21 0 15,-21 0-15,21 0 0,-21 0 0,0-22 16</inkml:trace>
  <inkml:trace contextRef="#ctx0" brushRef="#br0" timeOffset="85847.82">8594 13589 0,'0'0'0,"0"21"16,0 0-16,21-21 15,0 0-15,0 0 16,0 0-16,22 0 0,-22 0 16,21 0-16,-21 0 0,22-21 0,-1 21 15,-21 0-15,0-21 0,22 21 0,-22 0 16,0-21-16,0 21 0,-21-21 0,21 21 15,-21-21-15,21 21 0,-21-22 0</inkml:trace>
  <inkml:trace contextRef="#ctx0" brushRef="#br0" timeOffset="87795.14">9906 13864 0,'0'0'0,"0"-42"0,21 21 0,0 0 16,-21-22-16,21 22 0,-21 0 0,0 0 16,0 0-16,0-1 0,0 44 31,0-1-31,0 0 0,0 0 15,0 21-15,0-20 0,0 20 0,-21 0 16,21 1-16,0-1 0,-21-21 16,21 21-16,0 1 0,0-22 0,0 0 15,0 0-15,-21 0 0,21 1 16,0-1-16,0-42 31,0-1-15,0 1-16,0 0 0,0 0 0,0-21 15,0 20-15,21 1 0,-21-21 0,0 0 16,21 20-16,0-20 0,1 0 16,-22 21-16,21-1 0,0 1 0,0 0 15,0 21-15,0 0 0,1 0 16,-1 21-16,-21 0 0,21 1 0,0-1 16,0 0-16,-21 0 0,21 21 15,-21-20-15,0-1 0,22 21 16,-1-21-16,0 0 0,-21 22 0,0-22 15,21 0-15,0 0 0,-21 0 0,21 1 16,1-1-16,-1-21 16,0 0-16,0 0 0,0 0 15,0 0-15,1-21 0,-1-1 0,0 22 16,0-21-16,0 0 0,0 0 0,1 0 16,-1 0-16,0-22 0,0 22 15,-21 0-15,21-21 0,0 20 0,1-20 16,-22 21-16,0-21 0,0 20 0,21 1 15,-21 42 17,0 1-32,-21-1 15,21 21-15,0-21 0,0 0 0,0 22 16,0-22-16,0 0 0,0 0 0,0 0 16,0 22-16,0-22 0,0 0 0,21-21 15,0 21-15,0 0 0,0-21 16,22 0-16,-22 22 0,21-22 0,0 0 15,1 0-15,-1 0 0,0 0 0,1 0 16,-22-22-16,21 1 0,1 21 0,-1-21 16,-21 0-16,21 0 0,-20 0 15,-1-1-15,0 1 0,-21 0 16,0 0-16,0 0 0,0-22 0,0 22 16,0 0-16,0-21 0,-21 21 0,21-1 15,-21 22-15,-1-21 0,1 21 0,0 0 16,0 0-16,0 0 0,0 0 15,-1 21-15,1 1 0,0-1 0,0 0 16,0 0-16,21 21 0,0-20 0,0-1 16,0 0-16,0 21 0,0-21 0,0 1 15,21-1-15,0 0 0,21 0 16,-20 0-16,-1-21 0,21 21 16,-21-21-16,22 0 0,-1 0 0,-21 0 15,21 0-15,-20 0 0,20 0 0,-21 0 16,21-21-16,-20 0 0,-1 21 0,0-21 15,0 0-15,0 0 0,0-1 16,1 1-16,-22 0 0,0 0 0,0 0 16,0 0-16,0-1 0,0 1 0,0 0 15,0 0-15,0 0 16,-22 21-16,22 21 16,-21 0-16,0-21 0,21 21 15,0 0-15,0 1 0,-21-1 16,21 21-16,0-21 0,-21 0 0,21 1 0,0-1 15,0 0-15,0 0 0,0 0 16,0 0-16,0 1 16,0-44 15,21 1-31,0 0 16,-21 0-16,0 0 0,21 0 0,0-1 15,-21 1-15,22 0 0,-22 0 16,0 0-16,21 0 0,0-1 0,-21 1 15,21 0-15,-21 42 32,0 0-32,0 1 0,0-1 15,0 0-15,0 0 0,0 0 16,0 0-16,0 1 0,0-1 0,0 0 16,0 0-16,21-21 0,-21 21 0,21 0 15,1-21-15,-1 0 0,0 22 0,0-22 16,0 0-16,0 0 0,1 0 15,-1 0-15,0 0 0,0-22 0,0 1 16,0 21-16,1-21 0,-1 0 0,0 0 16,-21 0-16,21-1 0,-21 1 15,0-21-15,21 21 0,-21 0 0,21-1 16,-21-20-16,0 21 0,0 0 16,0 42 15,0 0-31,0 0 15,0 0-15,0 1 0,0-1 16,0 0-16,0 0 0,0 0 0,0 0 16,0 1-16,0-1 0,22-21 15,-1 21-15,0-21 0,0 0 16,0 0-16,0 0 0,1 0 16,-1 0-16,0 0 0,0 0 15,0-21-15,-21 0 0,21-1 16,1 1-16,-1 0 0,-21-21 15,0 21-15,21-1 0,-21-20 16,21 21-16,-21-21 0,0 20 0,0-20 16,21 21-16,-21-21 0,0 20 15,0 1-15,0 42 16,0 1-16,0-1 16,0 0-16,0 0 0,0 21 0,0 1 15,-21-22-15,21 21 0,0-21 16,0 22-16,0-22 0,0 21 0,21-21 15,0 1-15,1-1 0,-1 0 0,0-21 16,0 21-16,21-21 0,-20 0 0,-1 0 16,21 0-16,-21 0 0,0 0 15,1-21-15,20 0 0,-21 21 0,0-21 16,0-1-16,1 1 0,-1 0 16,-21 0-16,0 0 0</inkml:trace>
  <inkml:trace contextRef="#ctx0" brushRef="#br0" timeOffset="88899.79">1757 15325 0,'0'0'15,"-21"0"-15,-1-21 0,1 21 0,0 0 16,0 0-16,0 0 16,21 21-1,0 0-15,0 0 16,0 0-16,21 0 0,0 22 15,0-43-15,22 21 0,-22 0 16,21-21-16,0 0 0,1 0 0,-1 0 16,0 0-16,1 0 0,20 0 15,-20 0-15,-1-21 0,0 0 0,1 0 16,-1-1-16,-21 1 0,0 0 16,22 0-16,-43 0 0,21 0 0,-21-1 15,0 1-15,0 0 0,0 0 16,0 0-16,-21 0 0,-1 21 15,1 0-15,0 0 0,0 0 16,0 21-16,0 0 0,-1 21 16,1-21-16,21 22 0,-21 20 0,0-20 0,21-1 15,-21 21-15,21-20 16,-21 20-16,21-20 0,-22 20 0,22-21 16,-21 1-16,21 20 0,0-20 15,0-1-15,0 0 0,0 1 0,0-22 16,0 21-16,0-21 0,0 0 15,0 1-15,0-1 0,0 0 16,0-42 15,0 0-31,0-1 0,-21 22 0,21-21 16</inkml:trace>
  <inkml:trace contextRef="#ctx0" brushRef="#br0" timeOffset="89094.68">1672 15939 0,'0'0'0,"-21"0"0,42 0 31,0 0-31,22 0 0,-1 0 16,-21 0-16,21-22 0,1 22 16,20-21-16,-20 21 0,-1-21 0,0 21 15,1 0-15,-1-21 0,0 21 16,-21 0-16,22 0 0,-22 0 0,0-21 15,0 21-15</inkml:trace>
  <inkml:trace contextRef="#ctx0" brushRef="#br0" timeOffset="89307.56">2773 15790 0,'0'0'0,"21"0"0,-21 22 15,21-22 48,0 0-47,0-22-16,1 1 0,-1 0 0,0 0 15</inkml:trace>
  <inkml:trace contextRef="#ctx0" brushRef="#br0" timeOffset="89820.45">5080 15155 0,'0'-21'16,"0"42"-16,0-84 0,0 21 0,-21 20 0,0 1 15,21 0-15,-22 0 0,1 21 16,0 21 0,0 0-16,0 22 0,21-1 0,-21 0 15,21 22-15,0 20 0,0-20 0,0 21 16,0-22-16,0 22 0,0-22 15,-22 22-15,22-22 0,0 1 0,0-1 16,0 1-16,0-22 0,0 1 16,0-1-16,0 0 0,0-21 0,0 22 15,0-22-15,22-21 16,-22-21 0,0 0-16,0-1 15,0 1-15,0-21 0,0 0 0,0-1 16</inkml:trace>
  <inkml:trace contextRef="#ctx0" brushRef="#br0" timeOffset="90043.32">4741 15282 0,'0'0'0,"-21"-21"0,0 0 16,21 0-16,0 0 16,0 0-16,0-1 0,21 1 0,0 0 15,0 21-15,22-21 0,-1 21 16,0 0-16,1-21 0,-1 21 15,0 0-15,1 0 0,-1 0 0,0-21 16,1 21-16,-1 0 0,0 0 0,1 0 16,-22 0-16,21 0 0,-21 0 15,-21 21 1,0 0-16,-21-21 0,0 21 16</inkml:trace>
  <inkml:trace contextRef="#ctx0" brushRef="#br0" timeOffset="90223.22">4826 15600 0,'0'0'0,"0"21"0,0 0 15,0 0-15,21-21 16,0 0 0,0 0-16,22-21 0,-22 0 0,21 21 15,-21-21-15,22 21 0,-22-21 16,21 0-16,-21 21 0,22-22 0,-22 22 15,0-21-15,0 21 0,22 0 0</inkml:trace>
  <inkml:trace contextRef="#ctx0" brushRef="#br0" timeOffset="90671.96">5440 15642 0,'0'0'16,"-21"0"-16,-1 0 0,1 0 15,21-21 1,21 21 0,1 0-16,20 0 0,-21 0 15,21 0-15,-20 0 0,20 0 0,0 0 16,1 0-16,-1 21 0,-21 0 0,21 1 16,-20-1-16,-1 0 0,21 0 15,-42 0-15,21 22 0,-21-22 16,0 21-16,0-21 0,0 22 0,0-22 15,0 21-15,0-21 0,-21 22 0,21-22 16,-21 0-16,21 0 0,-21-21 16,21 21-16,-21-21 15,21-21-15,0 0 16,0 0-16,0-22 16,21 22-16,0-21 0,-21 0 0,21 20 15,0-20-15,0 0 0,1-1 0,-1 1 16,0 0-16,0 21 0,0-22 15,0 22-15,1-21 0,-22 21 16,21-1-16,0 1 0,0 21 31,-21 21-31,0 1 0,21-1 16,-21 0-16,21 0 0,-21 0 0,0 0 16,22 1-16,-1 20 0</inkml:trace>
  <inkml:trace contextRef="#ctx0" brushRef="#br0" timeOffset="91827.81">6731 15896 0,'0'0'0,"21"-21"15,43-42 1,-43 41-16,-21 1 0,0 0 0,0-21 0,0 21 16,0-22-16,0 22 0,-21 0 15,-1 0-15,1 0 0,0-1 0,-21 22 16,21 0-16,-1 0 0,-20 0 0,0 22 15,21-1-15,-22 0 0,1 0 16,21 0-16,-22 22 0,22-1 0,0-21 16,0 21-16,0 1 0,0-1 0,-1 0 15,22 1-15,0-22 0,0 21 0,0-21 16,0 22-16,0-22 0,22 0 16,-1-21-16,0 21 0,0-21 15,0 0-15,22 0 0,-22 0 0,21 0 0,-21-21 16,22 0-16,-1 0 15,-21 0-15,21-1 0,-20 1 0,-1-21 16,21 21-16,-21-22 0,-21 22 0,21-21 16,1 21-16,-22-22 0,0 1 0,0 21 15,0 0-15,0 0 0,0-1 16,0 1-16,0 0 0,-22 21 16,1 0-16,0 21 15,0 0-15,21 1 0,-21-1 16,21 0-16,0 21 0,0-21 15,0 1-15,0 20 0,0-21 0,0 0 16,21 22-16,0-22 0,0 0 16,0 0-16,1 0 0,-1-21 0,21 21 15,-21-21-15,22 0 0,-1 0 0,0 0 16,1 0-16,-1-21 0,-21 0 0,21 21 16,1-21-16,-22 0 0,21 0 15,-21-22-15,1 22 0,-1 0 0,0 0 16,-21-22-16,0 22 0,21 0 0,-21-21 15,0 21-15,0-1 0,0 1 16,0 0-16,0 42 31,-21 0-31,21 1 0,-21-1 16,21 0-16,0 0 0,0 0 16,-21 22-16,21-22 0,0 21 0,-22-21 15,22 0-15,0 22 0,0-22 0,0 0 16,0 0-16,0 0 0,0 1 15,0-1-15,22-21 16,-22-21 0,0-1-16,21 22 0,-21-21 15,0 0-15,0 0 0,0-21 0,21 20 16,-21 1-16,21-21 0,-21 0 0,21 20 16,0-20-16,-21 0 0,22-1 15,-1 22-15,0-21 0,0 21 16,0 0-16,0-1 0,1 1 0,-1 21 15,0 0-15,0 0 0,0 0 0,0 0 16,-21 21-16,22 1 0,-1-1 16,-21 0-16,21 0 0,-21 21 0,0-20 15,0-1-15,0 21 0,0-21 0,0 0 16,0 22-16,0-22 0,0 21 16,0-21-16,0 1 0,0-1 0,0 0 15,0 0-15,0 0 0,0-42 31,0 0-15,21 0-16,0 0 0,-21-1 16,21 1-16,1 0 0,-1-21 0,0 21 15,0-22-15,0 1 0,22 0 0,-22 20 16,21-20-16,-21 0 0,22 21 16,-1-1-16,-21 1 0,21 21 0,-20 0 15,-1 0-15,0 0 0,0 0 0,0 0 16,-21 21-16,0 1 0,0-1 0,0 0 15,0 21-15,0-21 0,0 1 16,0 20-16,0 0 0,-21-21 0,21 22 16,0-1-16,-21-21 0,21 22 0,-21-22 15,21 0-15,0 0 0,0 0 16,0 0-16,0 1 0,21-22 16,0 0-1,0 0-15,0 0 0,-21-22 0,22 1 16,-1 0-16,0 0 0</inkml:trace>
  <inkml:trace contextRef="#ctx0" brushRef="#br0" timeOffset="92199.72">8594 15769 0,'0'21'0,"21"-21"47,0 0-47,0 0 0,21 0 15,-20 0-15,-1-21 0,21 0 0,-21 21 16,0-21-16,22 0 0,-22 21 16,0-21-16,0-1 0,0 1 0,1 0 15,-22 0-15,0 0 0,0 0 16,0-1-16,0 1 0,-22 21 16,1 0-16,0 0 15,0 0-15,0 21 0,0 1 0,-22-1 16,22 0-16,0 0 0,0 0 0,0 22 15,-1-22-15,1 21 0,0 0 16,0 1-16,21-22 0,0 21 16,-21 1-16,21-22 0,0 21 0,0-21 15,0 22-15,0-22 0,0 0 0,0 0 16,21-21-16,0 21 0,21-21 16,-20 0-16,-1 0 0,21-21 15,-21 0-15,22 0 0,-1 0 0,0-1 16,1 1-16</inkml:trace>
  <inkml:trace contextRef="#ctx0" brushRef="#br0" timeOffset="92627.7">9567 15558 0,'0'0'0,"21"-22"0,1 1 16,-44 21-1,1 0 1,0 0-16,0 0 0,0 21 0,0 1 15,-1-1-15,-20-21 0,21 21 16,0 0-16,21 0 0,-21 0 0,21 1 16,0-1-16,0 0 0,0 0 15,0 0-15,21 0 0,0-21 16,0 22-16,0-22 16,0 0-16,1 21 0,-1-21 15,0 0-15,0 21 16,-21 0-16,21-21 0,-21 21 15,0 0-15,0 1 16,0-1-16,-21-21 0,0 21 16,0-21-16,0 0 0,-1 21 15,-20-21-15,21 21 0,-21-21 0,-1 0 16,22 21-16,-21-21 0,-1 0 0,22 22 16,-21-22-16,21 0 0,0 0 15,-1 21-15,1-21 0,0 0 16,0 0-16,21 21 0,0-42 47</inkml:trace>
  <inkml:trace contextRef="#ctx0" brushRef="#br0" timeOffset="93684.55">2032 17187 0,'0'0'0,"-21"22"15,0-1-15,-1-21 0,1 21 0,0-21 16,0 0-16,0 0 0,0 0 16,-1 0-16,1 0 0,0 0 15,21-21-15,-21 21 0,21-21 16,0-1-16,0-20 0,0 21 16,0 0-16,0-22 0,0 1 0,21 21 15,0-21-15,0-1 0,1 22 16,-1-21-16,21 21 0,-21-1 0,0 22 15,22 0-15,-22 0 0,0 0 16,0 22-16,-21 20 0,0-21 16,0 21-16,0 1 0,-21-1 15,0 22-15,0-22 0,0 21 0,-22-20 16,1 20-16,21 1 16,-22-1-16,1 1 0,0-1 0,21 1 15,-1-22-15,1 22 0,21-22 16,0 0-16,0-21 0,0 22 0,0-22 15,21 0-15,1-21 0,20 0 16,-21 0-16,21 0 0,1 0 0,-1 0 16,0-21-16,1 0 0,-1 0 15,22-1-15,-22-20 0,-21 21 0,21-21 16,-20 20-16,-1-20 0,-21 0 16,0 21-16,0-22 0,0 22 0,-21-21 15,-22 21-15,22-1 0,-21 1 16,-1 0-16,1 21 0,21 0 0,-21 0 15,-1 0-15,1 0 0,21 21 16,-22 0-16,22 1 0,-21-1 16,21 0-16,0 0 0,21 0 15,0 0-15,0 1 0,0-1 0,0 0 16,0 0-16,21-21 0,0 0 16,0 21-16,0-21 0,0 0 0,22 0 15,-1-21-15</inkml:trace>
  <inkml:trace contextRef="#ctx0" brushRef="#br0" timeOffset="93888.43">2752 17314 0,'0'-21'31,"0"0"0,21 21-15,0-21 0,0 21-16,0-21 0,0 21 15,1-21-15</inkml:trace>
  <inkml:trace contextRef="#ctx0" brushRef="#br0" timeOffset="94563.51">4466 16955 0,'0'0'0,"21"0"0,22-22 16,41-41-1,-63 63-15,1-21 0,-1 0 0,21-1 16,-21 1-16,0-21 0,1 21 0,-1 0 15,-21-1-15,0 1 0,0 0 0,0 0 16,0 0-16,0 0 16,-43 21-16,22 0 0,-21 0 0,21 0 15,-22 0-15,1 0 0,0 21 16,-22-21-16,22 21 0,0 21 16,-1-21-16,22 1 0,-21 20 0,21 0 15,-1 1-15,22-22 0,0 21 16,0 0-16,22 1 0,-1-1 0,0 0 15,21-20-15,1 20 0,-1 0 16,21-21-16,-20 22 0,-1-22 0,22 21 16,-22-21-16,0 1 0,1 20 0,-22-21 15,0 21-15,0-20 16,-21-1-16,0 0 0,-21 21 0,0-21 0,-22 1 16,1-1-16,0 0 0,-22-21 15,1 21-15,-1-21 0,1 0 16,-1 0-16,-20 0 0,20 0 0,1 0 15,-1 0-15,22 0 0,-22-21 16,22 0-16,0 0 0,-1-1 0,22 1 16,-21 0-16,21-21 0,21 21 15,0-22-15,0 22 0,0 0 0,21 0 16,0 0-16,0-1 0,21 1 0,1 0 16,20 21-16,-20-21 0,20 0 15,-21 21-15,43 0 0</inkml:trace>
  <inkml:trace contextRef="#ctx0" brushRef="#br0" timeOffset="94848.92">5143 17166 0,'0'0'16,"-21"-21"-16,0 21 15,0 0-15,0 0 0,0 0 16,-1 0-16,1 0 0,21 21 15,-21 0-15,0 1 16,21-1-16,0 0 0,0 21 16,0-21-16,0 1 0,0-1 0,0 21 0,0-21 15,0 0-15,0 22 16,0-22-16,21 0 0,0 0 0,0 0 16,1-21-16,-1 22 0,0-22 0,0 21 15,0-21-15,0 0 0,1 0 16,-1 0-16,0 0 0,0-21 0,-21-1 15,21 1-15,0 0 0</inkml:trace>
  <inkml:trace contextRef="#ctx0" brushRef="#br0" timeOffset="95207.72">5376 17187 0,'0'0'0,"0"-21"0,21 21 15,-21-21-15,22 21 16,-1 0-16,-21 21 0,21 0 15,0-21-15,0 22 0,0-1 0,1 0 16,-1 0-16,0 0 0,0 22 0,0-22 16,0 0-16,1 21 0,-1-21 15,-21 22-15,0-22 0,21 0 0,-21 0 16,0 22-16,0-22 0,0 0 16,0 0-16,0-42 31,0 0-16,0 0-15,0-1 0,0 1 16,0-21-16,0 21 0,0-22 0,0 1 16,21 0-16,0 21 0,-21-22 15,21 1-15,1 21 0,-1-22 0,0 22 16,0 0-16,0 0 0,0 0 16,1 21-16,-1 0 15,-21 21 1,21 0-16</inkml:trace>
  <inkml:trace contextRef="#ctx0" brushRef="#br0" timeOffset="95683.45">6308 17230 0,'0'-43'0,"-22"43"16,22-21-16,-21 21 0,0 0 15,0 0-15,0 0 16,0 0-16,-1 21 0,1 1 0,0-1 16,0 0-16,21 0 0,-21 0 15,21 0-15,0 1 0,0-1 16,0 21-16,0-21 0,0 0 0,0 22 16,21-22-16,0 0 0,0 0 15,0 22-15,1-43 0,20 21 16,-21 0-16,21-21 0,-20 0 0,20 0 15,0 0-15,1 0 0,-22 0 16,21-21-16,0 0 0,-20-1 0,20 1 16,-21 0-16,0 0 0,-21 0 0,0-22 15,0 22-15,0-21 0,0 21 16,0-22-16,0 1 0,-21 21 0,0-21 16,0-1-16,0 22 0,-22-21 0,22 21 15,-21-1-15,21 22 0,-22 0 16,22 0-16,-21 0 0,21 0 0,-1 0 15,1 22-15,0-1 0,0 0 16,0 0-16,21 0 0,0 22 16,0-22-16,0 0 0,0 0 0,0 21 15,21-20-15,-21-1 0,21 21 0,21-21 16,-20 0-16,20 1 0,0-22 16,-21 21-16,22-21 0,20 0 0,-20 0 15,-1 0-15</inkml:trace>
  <inkml:trace contextRef="#ctx0" brushRef="#br0" timeOffset="96184.15">7133 17060 0,'0'0'0,"0"-42"0,0 0 0,0 21 0,0-22 16,0 1-16,0 21 0,0-22 16,0 22-16,-21 21 15,21 43 1,0-22-16,0 0 0,-21 21 15,21 1-15,0-1 0,-21 0 0,21 1 16,0-1-16,0 0 0,0 1 16,0-1-16,0 0 0,0 1 0,0-1 15,0-21-15,21 21 0,0-20 0,0-1 16,-21 0-16,21 0 0,0-21 16,1 0-16,-1 0 0,0 0 15,0 0-15,0-21 0,0 0 0,1 0 16,-1-1-16,0 1 0,0-21 15,0 21-15,-21-22 0,21 22 16,1-21-16,-22 0 0,21-22 0,-21 22 16,0-22-16,0 22 0,21-22 0,-21 1 15,0 21-15,0-1 0,0 22 16,21-21-16,-21 21 0,0 42 16,0 0-1,-21 21-15,21-21 0,-21 22 0,21 20 16,-21-20-16,21-1 0,0 0 15,0 22-15,0-22 0,0 0 0,0 1 16,0-1-16,0 0 0,0-20 0,21 20 16,0-21-16,0 21 0,0-20 15,0-1-15,1 0 0,-1-21 16,0 0-16,0 0 0,0 0 0,0 0 16,1-21-16,20 0 0,-21-1 15,0 1-15</inkml:trace>
  <inkml:trace contextRef="#ctx0" brushRef="#br0" timeOffset="96948.79">8615 16891 0,'0'0'0,"21"-42"0,-21 21 0,0-22 15,0 22-15,0-21 0,0 21 16,0-1-16,0 1 0,0 0 16,0 42-1,0 0-15,0 22 16,0-1-16,0 0 0,0 1 0,0 20 15,0-20-15,0 20 0,0-21 16,0 1-16,0 20 0,0-20 16,0-1-16,0 0 0,0-21 0,0 22 15,0-22-15,0 0 0,-21 0 0,21 0 16,0 1-16,0-1 0,-21-21 16,-1 0-16,22-21 15,0-1-15,0 1 16,0 0-16,0 0 0,0-21 15,0 20-15,0 1 0,0-21 0,22 21 16,20-22-16,-21 22 0,21 0 0,1 0 16,-1 0-16,22 21 0,-22 0 15,0 0-15,22 0 0,-22 0 16,0 0-16,22 21 0,-43 0 0,21 0 16,-20 0-16,-1 1 0,0 20 15,-21-21-15,0 0 0,0 0 0,0 22 16,-21-22-16,0 0 0,-1 21 0,-20-20 15,0-1-15,21 21 0,-43-21 16,22 0-16,-1 1 0,1-22 0,0 21 16,-1-21-16,22 21 0,-21-21 0,21 0 15,0 0-15,-1 0 0,22-21 16,0 0-16,0-1 16,22 22-16,20-21 0,-21 0 0,21 0 15,1 0-15,-1 0 16,22 21-16</inkml:trace>
  <inkml:trace contextRef="#ctx0" brushRef="#br0" timeOffset="97415.52">9715 17124 0,'0'-21'0,"0"42"0,0-63 0,0 20 16,0 1-16,-21 0 0,0 21 0,21-21 15,-21 21-15,0 0 16,0 0-16,-1 0 0,1 21 0,0 0 0,0 0 15,0 1-15,0-1 0,-1 21 16,22-21-16,-21 22 0,0-1 16,21-21-16,-21 21 0,21 1 0,0-22 15,0 21-15,0 1 0,0-22 0,0 0 16,0 21-16,0-21 0,0 1 16,21-22-16,0 21 0,0-21 0,1 0 15,-1 0-15,0 0 0,0-21 0,0-1 16,0 22-16,1-21 0,-1 0 15,0-21-15,0 21 0,0-1 0,-21 1 16,0-21-16,0 21 0,0-22 0,21 22 16,-21-21-16,0 21 0,0-22 15,0 22-15,0 0 0,0 0 16,-21 21 0,21 21-1,0 0-15,0 0 0,0 1 0,0 20 16,-21-21-16,21 0 0,0 22 0,0-22 15,0 0-15,0 21 0,0-21 0,42 22 16,-42-22-16,22 0 16,-1 0-16,0-21 0,0 0 0,0 21 15,22-21-15,-22 0 0,0 0 16,0-21-16,0 0 16,22 21-16</inkml:trace>
  <inkml:trace contextRef="#ctx0" brushRef="#br0" timeOffset="97799.87">10223 17187 0,'0'0'0,"0"-21"0,0 0 16,0 0-16,-21 0 0,21 0 15,0-1-15,21 22 32,1 0-32,-1 0 0,0 0 15,0 0-15,21 22 0,-20-1 0,20 0 0,-21 0 16,21 0-16,-20 0 0,-1 1 15,21-1-15,-21 21 0,0-21 16,1 0-16,-22 22 0,0-22 0,0 21 16,0-21-16,0 1 0,0-1 15,0 0-15,0 0 0,-22 0 0,1 0 16,0 1-16,0-1 0,0-21 0,-22 0 16,22 0-16,0 0 15,0 0-15,21-21 16,0-1-16,0 1 0,0-21 0,21 21 15,0-22-15,0 1 0,1 0 0,20-1 16,-21 1-16,21 0 0,1-22 16,-1 22-16,0 21 0,1-22 0,-1 1 15,-21 21-15,22 0 0,-1 0 16,-21-1-16,0 22 0,0-21 16,1 21-16</inkml:trace>
  <inkml:trace contextRef="#ctx0" brushRef="#br0" timeOffset="106636.4">15536 2477 0,'21'-22'32,"1"22"-17,-22-21-15,21 0 0,0 21 0,-21-21 16,21 0-16,0 0 0,-21-1 0,21 22 16,-21-21-16,0 0 0,0 0 15,0 0-15,0 0 0,0-1 0,0 1 16,0 0-16,-21 0 15,0 0-15,0 21 0,0 0 16,0-21-16,-22 21 0,1 0 0,0 0 16,-1 0-16,1 21 0,0 0 0,-1 0 15,-20 0-15,20 0 0,22 1 16,-21-1-16,21 0 0,0 21 0,-1-21 16,22 22-16,0-22 0,0 21 0,0-21 15,0 22-15,22-22 0,-1 0 16,0 0-16,0-21 0,21 21 0,-20-21 15,20 0-15,0 0 0,1 0 0,-22 0 16,21 0-16,-21-21 16,22 0-16,-22 21 0,0-21 0,0 0 15,0 0-15,0-1 0,1 1 0,-22 0 0,21 0 16,-21 0-16,0 0 16,0-1-16,0 1 0,0 0 0,21 0 15,-21 0-15,0 0 0,0 42 47,0 0-47,0 0 0,0 0 0,0 22 16,0-22-16,0 21 0,0 0 0,0 1 15,0-1-15,0 0 0,0 1 16,0-1-16,0 0 0,0 1 16,0-1-16,0 0 0,0-20 0,0 20 0,0-21 15,0 21-15,0 1 16,0-22-16,0 0 0,0 0 15,0 0-15,-21 1 16,0-22 0,-1 0-16,1 0 0,0 0 15,0 0-15,0 0 0,-22 0 0,22 0 16,0 0-16,0 0 0,-21-22 0,20 22 16,1-21-16,0 21 0,0 0 0,0 0 15,21-21 1,-21 21-16,42-21 47,0 21-47,0 0 0,0 0 15,0-21-15</inkml:trace>
  <inkml:trace contextRef="#ctx0" brushRef="#br0" timeOffset="107268.07">16150 2773 0,'-21'0'16,"21"-21"30,21 21-46,0 0 0,-21-21 16,0-1-16,21 22 0,-21-21 16,0 0-1,-21 21 1,0 0-16,0 0 16,0 0-16,0 0 0,21 21 15,-22-21-15,22 21 0,-21-21 16,21 22-16,0-1 15,21-21 1,1 0-16,-1 0 16,0 0-16,0 0 15,-21-21 1,21 21-16,-21-22 0,0 1 16,0 0-16,0 0 15,0 42 48,21-21-48,1 0-15</inkml:trace>
  <inkml:trace contextRef="#ctx0" brushRef="#br0" timeOffset="110003.66">17251 2244 0,'0'0'0,"21"0"0,0 0 16,0 0-16,-21-21 15,21 21-15,1 0 0,-1-22 0,0 22 16,0-21-16,0 0 16,0 21-16,1-21 0,-1 21 0,0-21 15,0 0-15,0 21 0,0-22 0,1 1 16,-1 0-16,-21 0 15,0 0-15,0 0 0,0-1 16,0 1-16,0 0 16,-21 0-16,-1 21 0,1 0 15,0 0-15,0 0 0,-21 0 0,-1 0 16,22 0-16,-21 0 0,-1 21 0,1 0 16,0 0-16,-1 1 0,1-1 15,21 21-15,-21 0 0,20-20 0,-20 20 16,21 0-16,0 1 0,21-1 0,0 0 15,0 22-15,0-22 0,0 0 16,21-20-16,0 20 0,0 0 0,22-21 16,-22 1-16,21 20 0,0-21 15,1 0-15,20 0 0,-20 1 0,-1-1 16,0 0-16,1 0 0,-1 0 16,0 0-16,-21 1 0,22-22 0,-22 21 15,0 0-15,-21 0 0,0 0 0,0 0 16,0 1-16,0-1 0,-42 0 15,21-21-15,-1 21 0,-20 0 0,0 0 16,-1 1-16,-20-22 0,21 21 0,-1-21 16,-20 0-16,20 0 0,1 0 0,0 0 15,-1 0-15,22 0 0,-21 0 16,21 0-16,-22 0 0,22-21 0,0-1 16,0 22-16,21-21 0,-21 0 0,0 0 15,21 0 1,0 0-1,21 21 1,0 0-16,0 0 0,0-22 16,0 22-16,1 0 0</inkml:trace>
  <inkml:trace contextRef="#ctx0" brushRef="#br0" timeOffset="111867.56">17886 2477 0,'0'0'0,"0"-22"0,0 1 0,0 0 0,0 0 16,0 0-16,-21 21 31,-1 21-31,22 0 16,0 0-16,0 22 0,-21-22 15,21 21-15,-21-21 0,21 22 0,0-1 16,0-21-16,-21 21 0,21 1 0,-21-22 16,21 21-16,0-21 0,0 22 15,0-22-15,0 0 0,0 21 16,0-20-16,0-1 0,21 0 16,0 0-16,0-21 0,0 0 15,22 0-15,-22 0 0,0 0 16,21-21-16,-20 21 0,20-21 0,0 0 15,1-1-15,-1 1 0,0-21 0,1 21 16,-22 0-16,21-22 0,-21 1 16,0 21-16,1-22 0,-22 22 0,0-21 15,0 21-15,0 0 0,0-1 0,0 1 16,0 0-16,-22 21 0,1 0 16,0 0-16,0 0 0,0 0 0,0 0 15,-1 0-15,1 21 0,21 0 16,0 1-16,0-1 15,0 0-15,21 0 0,1-21 16,-22 21-16,42 0 0,-21 1 0,0-22 16,0 21-16,-21 0 0,22 0 0,-1 0 15,-21 0-15,21-21 0,-21 22 16,0-1-16,0 0 0,0 0 0,0 0 16,0 0-16,0 1 0,0-1 0,0 0 15,0 0-15,0 0 16,21 0-1,0-21-15,0 0 0,1 0 16,-1 0-16,21 0 0,-21 0 0,0-21 16,22 0-16,-22 21 0,21-21 15,-21 0-15,22 0 0,-1-1 0,-21 1 16,0 0-16,22 0 0,-22-21 0,-21 20 16,21 1-16,0-21 0,0 21 15,-21-22-15,0 22 0,0 0 0,0-21 16,0 21-16,0-1 0,0 1 15,0 0-15,-21 21 16,0 0 0,0 21-16,0 0 0,21 1 15,-21-1-15,-1 0 0,22 0 0,-21 21 16,21-20-16,-21-1 0,21 0 16,0 21-16,0-21 0,-21 1 0,21-1 15,0 21-15,0-21 0,0 0 0,0 1 16,21-1-16,0 0 15,0-21-15,1 0 0,-1 0 0,0 0 16,21 0-16,-21 0 0,22 0 0,-1 0 16,0-21-16,1 21 0,-1-21 0,0-1 15,-20 22-15,20-21 0,0 0 16,-21 0-16,22 0 0,-22 0 0,0-1 16,-21 1-16,0 0 0,21 0 0,-21-21 15,0 20-15,0 1 16,0 0-16,0 0 0,0 0 15,-21 21-15,0 0 0,0 0 16,0 0-16,-1 21 0,1 0 16,0 0-16,0 0 0,21 1 15,0-1-15,0 0 0,-21 21 0,21-21 16,0 1-16,0-1 0,0 0 0,0 0 16,0 0-16,0 0 15,0 1-15,21-1 0,0-21 0,0 21 16,22-21-16,-22 0 0,0 0 15,21 0-15,-21 0 0,1 0 0,-1 0 16,21-21-16,-21 0 0,0 21 16,1-22-16,-1 1 0,0 0 0,0 0 15,-21 0-15,21 0 0,-21-1 0,21 1 16,-21-21-16,0 21 0,0 0 16,0-1-16,0 1 0,0 0 15,0 42 1,0 0-1,0 1-15,0-1 0,-21 0 16,21 0-16,-21 21 0,21-20 0,0-1 16,0 0-16,-21 0 0,21 0 15,-21 0-15,21 1 16,0-1-16,-21 0 0,-1-21 16,22 21-16,-21-21 15,21-21 1,0 0-1,0 0-15,0-1 0,21 1 0,1 0 16,-1 0-16,0-21 0,-21 20 0,21 1 16,0-21-16,0 21 0,22 0 15,-22-1-15,0 1 0,0 0 0,0 21 16,1 0-16,-1 0 0,21 0 0,-21 0 16,0 21-1,-21 0-15,0 1 0,0-1 16,0 0-16,0 0 0,0 0 0,0 0 15,-21 1-15,0-1 0,21 0 0,0 0 16,0 0-16,0 0 0,0 1 16,0-1-16,21-21 15,0 0 1,1 0-16,-1 0 0,0 0 0,0 0 16,0-21-16,22-1 0,-22 22 15,0-21-15,21 0 0,-21 0 0,1-21 16,-1 20-16,21 1 0,-21-21 15,0 21-15,-21-22 0,22 22 0,-22-21 16,21 21-16,-21 0 0,0-1 16,0 1-16,0 0 0,-21 21 15,-1 0-15,1 21 16,21 0-16,0 1 0,-21-1 0,21 0 16,0 0-16,0 0 0,0 0 15,0 1-15,0-1 0,0 0 0,21 0 16,-21 0-16,0 0 0,21-21 0,1 22 15,-22-1-15,0 0 16,0 0-16,0 0 0,0 0 16,-22-21-16,1 0 15,0 22-15,0-22 0,0 0 0,0 0 16,-22 21-16,22-21 0,0 0 16,0 0-16,0 0 15,42 0 16,0-21-31,0 21 16,21-22-16,-20 22 0,20 0 16</inkml:trace>
  <inkml:trace contextRef="#ctx0" brushRef="#br0" timeOffset="112516.43">20976 1926 0,'0'-21'0,"0"42"0,0-63 16,0 21-16,0 0 15,-21 21-15,0 0 16,21 21 0,-21 21-16,21-21 0,0 22 0,0-1 15,0 0-15,0 22 0,-22-22 0,22 22 16,0-1-16,-21 22 0,21-22 16,0 1-16,0-1 0,-21 1 0,21-1 15,-21 1-15,21-22 0,0 0 0,0 1 16,0-1-16,0-21 0,0 0 0,0 1 15,0-1-15,-21-21 32,21-21-17,0-1-15,0 1 0,0 0 0,21 0 16,-21 0-16,21-22 0,0 1 16,0 0-16,1-1 0,-1 22 0,0-42 15,0 42-15,21-22 0,-20 1 0,-1 21 16,0 0-16,0-1 0,0 22 15,0 0-15,1 0 0,-1 0 0,0 22 16,0-1-16,0 0 0,0 21 0,-21-21 16,0 22-16,0-1 0,0 0 15,0-20-15,0 20 0,0 0 0,0-21 16,0 22-16,-21-22 0,21 0 16,-21 0-16,21 0 0,-21 1 0,21-1 0,0 0 15,-21-21-15,21 21 16,21-21 15,-21-21-31,21 0 0,0 0 16,0 21-16,1-22 0,-1 1 0,0 0 15,0 0-15</inkml:trace>
  <inkml:trace contextRef="#ctx0" brushRef="#br0" timeOffset="112931.74">21590 2646 0,'0'0'0,"0"-21"0,42-43 16,-42 43-1,0 0-15,-21 21 32,21 21-32,-21 0 0,0 0 15,0 1-15,-1-1 0,22 21 0,-21-21 16,0 22-16,0-22 0,21 21 0,0-21 16,0 0-16,0 22 0,0-22 15,0 0-15,0 0 0,0 0 0,0 1 16,21-22-16,0 21 0,0-21 0,22 0 15,-22 0-15,0 0 0,0 0 0,0 0 16,1 0-16,-1 0 0,0 0 16,0-21-16,21 21 0,-42-22 15,22 1-15,-1 0 0,0 0 0,-21-21 16,0 20-16,21-20 0,-21 0 0,0-1 16,0 22-16,0-21 0,0 0 15,0 20-15,0-20 0,-21 21 0,0 0 16,0 21-16,-1 0 0,-20 0 15,21 0-15,0 0 0,0 21 16,-22-21-16,22 21 0,0 0 0,0 0 16,21 1-16,-21-1 0,21 0 15,0 0-15,0 0 0,0 0 16,21-21-16,0 0 0,0 0 16,0 0-16,0 0 0,22 0 0,-1 0 15</inkml:trace>
  <inkml:trace contextRef="#ctx0" brushRef="#br0" timeOffset="113311.52">22267 2074 0,'0'0'0,"0"-42"0,0 0 0,21-1 16,-21 1-16,22 21 0,-22-21 16,0 20-16,0 1 0,0 42 31,0 22-16,0-22-15,0 21 0,0-21 0,0 22 16,0-1-16,0 0 0,-22 1 0,1-1 16,21 22-16,0-22 0,-21 21 0,21-20 15,-21 20-15,0-20 0,21 20 16,0-21-16,0 1 0,-21-1 0,21 0 16,0 1-16,0-1 0,0-21 0,0 0 15,0 1-15,0-1 0,0 0 16,21-21-16,0 21 0,0-21 15,0 0-15,0 0 0,1 0 16,-1 0-16,0-21 0,0 21 0,0-21 16,0 21-16,1-21 0,-1-1 15,0 22-15,-21-21 0,21 0 16,0 0-16,0 0 0,1 0 0,-1-1 16,-21 1-16,0-21 0,0 21 0,0 0 15,0-22-15</inkml:trace>
  <inkml:trace contextRef="#ctx0" brushRef="#br0" timeOffset="113651.33">22077 2286 0,'-43'0'0,"86"0"0,-107 0 15,43 0-15,0 0 0,21-21 16,21 21 0,0-21-16,0 21 0,22 0 0,-22-21 15,21 21-15,1-22 0,-1 22 16,21-21-16,-20 21 0,-1 0 15,22-21-15,-22 21 0,0 0 0,1-21 16,-22 21-16,0 0 0,21 0 0,-21-21 16,1 21-16,-1 0 15,-21-21-15,21 21 16,-42 0 93,0 0-109,-1 0 16</inkml:trace>
  <inkml:trace contextRef="#ctx0" brushRef="#br0" timeOffset="129075.9">15155 4403 0,'0'0'0,"0"-21"15,-21-1-15,0 1 16,21 0-16,-21 0 0,21 0 15,0 0-15,0-1 0,0 1 16,0 0-16,0 0 16,0 42-1,0 0 1,0 22-16,0-22 0,0 21 16,0 0-16,21 1 0,-21-1 0,0 22 15,21-22-15,-21 0 0,0 22 16,0-22-16,0 0 0,0 22 0,21-22 15,-21 1-15,0 20 0,0-21 0,21-20 16,-21 20-16,0 0 0,0-21 16,0 1-16,0-1 0,0 0 0,0 0 15,0 0-15,0-42 32,22 0-32,-22 0 15,21 0-15,-21-1 0,21-20 16,0 21-16</inkml:trace>
  <inkml:trace contextRef="#ctx0" brushRef="#br0" timeOffset="129556.63">15706 4466 0,'0'-21'15,"-22"21"16,1 21-31,21 0 0,-21 1 0,21-1 16,-21 0-16,0 0 16,21 21-16,0 1 0,-21-22 0,-1 21 0,22 1 15,-21-1-15,21-21 0,0 21 16,0 1-16,0-1 0,0-21 0,0 22 16,0-22-16,0 0 0,0 21 15,21-21-15,1-21 0,-1 22 0,0-1 16,0-21-16,0 0 0,22 0 0,-22 0 15,0 0-15,0 0 0,21-21 0,-20-1 16,-1 1-16,0 0 0,21 0 0,-21-21 16,1 20-16,-1-20 0,0 0 15,-21-1-15,0 1 0,0 0 0,0-1 16,0 1-16,0 0 0,0-1 16,0 22-16,-21-21 0,0 21 0,-1 0 0,1-1 15,0 1-15,0 0 16,0 21-16,0 0 0,-1 0 0,1 0 15,-21 0-15,21 21 0,0 0 0,-1 1 16,1-1-16,0 0 0,21 21 0,0-21 16,-21 1-16,21 20 0,0-21 15,0 21-15,0-20 0,0-1 0,0 21 16,0-21-16,21 0 0,-21 1 0,21-1 16,0-21-16,22 21 0,-22-21 0,0 0 15</inkml:trace>
  <inkml:trace contextRef="#ctx0" brushRef="#br0" timeOffset="129867.45">16298 4911 0,'21'0'47,"-21"-21"-32,22 21-15,-22-22 0,0 1 16,0 0-16,0 0 16,-22 21-1,1 0-15,0 0 16,0 0-16,21 21 16,-21 0-16,0 0 15,21 1-15,0-1 16,0 0-1,21-21 1</inkml:trace>
  <inkml:trace contextRef="#ctx0" brushRef="#br0" timeOffset="133296.37">17378 4297 0,'0'0'0,"-21"-21"16,21 0-1,-22-1-15,22 1 16,-21 0-16,21 0 0,0 0 16,0 0-1,0-1-15,0 1 16,0 0 31</inkml:trace>
  <inkml:trace contextRef="#ctx0" brushRef="#br0" timeOffset="133952.07">17357 4276 0,'0'-21'15,"21"-22"-15,0 22 16,0 0-16,-21-21 0,0 20 16,21 1-16,0 0 0,-21 0 0,0 0 15,0 0-15,0 42 32,0 21-32,-21 0 0,0 1 15,0-1-15,0 22 0,0-1 0,-1 1 16,1-1-16,0 1 15,-21 20-15,21-20 0,-1-1 0,-20 22 16,21-22-16,0 1 0,0-1 0,-1 1 16,1-22-16,0 1 0,0-1 15,21-21-15,0 0 0,0 0 0,0 1 16,0-1-16,0-42 16,21-1-16,0 1 15,-21-21-15,21 0 0,1-1 16,-1-20-16,21 20 0,-21-41 0,0 20 15,22 1-15,-1-22 0,-21 0 0,22 22 16,-1-22-16,-21 1 0,21-1 16,-20 21-16,-1-20 0,0 41 15,0 1-15,-21 0 0,21 21 0,-21 42 16,0 0 0,0 21-16,0 1 0,0 20 0,0 1 15,0-1-15,0 1 0,0-1 0,0 1 16,0 20-16,0-20 0,-21-1 15,21 1-15,0-1 0,0 1 0,0-1 16,0-20-16,0-1 0,0 0 0,0-21 16,21 22-16,0-22 0,-21 0 0,22 0 15,-1-21 1,-21-21 0,0 0-1,0 0-15,-21 0 0,-1-1 0,1 1 16,-21 0-16</inkml:trace>
  <inkml:trace contextRef="#ctx0" brushRef="#br0" timeOffset="134098.99">17208 4868 0,'0'0'16,"-21"0"-16,-21-21 15,63 21-15,0 0 16,22 0-16,-1 0 0,0-21 0,1 21 16,-1-21-16,0 21 0,22-21 15,-22 21-15,0-21 0,1 21 0,-1 0 16,0-22-16,1 22 0,-22 0 0,0-21 15,21 21-15,-20 0 16</inkml:trace>
  <inkml:trace contextRef="#ctx0" brushRef="#br0" timeOffset="135364.72">17865 5101 0,'0'21'0,"0"-42"0,0 64 16,0-22-16,21-21 31,0 0-31,0 0 0,0-21 0,0-1 16,1 1-16,20-21 0,-21 21 15,0 0-15,22-22 0,-22 1 16,0 0-16,0-22 0,0 22 0,22-22 16,-43 22-16,21-22 0,0 1 0,0-1 15,0 22-15,-21-21 0,21-1 16,-21 22-16,0-1 0,0 1 0,0 21 15,0-21-15,0 20 0,0 44 32,-21-1-32,21 21 0,-21-21 0,21 22 15,-21 20-15,21-21 0,-21 22 0,21-22 16,0 1-16,-21 20 0,21-21 16,-22 22-16,22-22 0,0 22 0,-21-22 15,21 0-15,0 1 0,0-1 16,0 0-16,0-20 0,0 20 15,21-21-15,1 0 0,-1 0 0,0 1 16,0-1-16,21-21 0,-20 0 0,20 0 16,-21 0-16,21 0 0,1 0 0,-1 0 15,0-21-15,-20-1 0,20 1 16,0 0-16,-21 0 0,22-21 0,-22 20 16,0-20-16,0 0 0,0-1 0,1 1 15,-22 21-15,21-21 0,-21 20 0,0-20 16,0 21-16,0 0 0,0 0 15,0-1 1,-21 22 0,21 22-16,-22-1 0,1 0 0,21 0 15,-21 0-15,0 22 0,21-22 16,0 21-16,-21-21 0,0 22 0,21-22 16,0 21-16,0-21 0,0 22 0,0-22 15,0 0-15,0 0 0,0 0 16,21 0-16,0 1 0,0-22 15,0 21-15,0-21 0,22 0 0,-22 0 16,0 0-16,21 0 0,-20-21 0,20-1 16,0 1-16,1 0 0,-1 0 15,0 0-15,-21-22 0,22 1 16,-22 21-16,0-21 0,0-1 0,0 22 16,-21-21-16,0 21 0,0-1 0,0 1 15,0 0-15,-21 0 0,0 21 16,0 0-16,0 0 0,0 0 15,21 21-15,0 0 16,0 0-16,0 1 0,21-22 16,0 21-16,0 0 0,0 0 0,22 0 15,-22 0-15,21 1 0,-21-1 0,0 0 16,1 0-16,-1-21 0,-21 21 0,0 0 16,0 1-16,0-1 0,0 0 15,0 0-15,0 0 16,0 0-16,21 1 15,0-22-15,0 0 0,0 0 16,22 0-16,-22 0 0,21 0 0,-21 0 16,22-22-16,-1 22 0,0-21 15,-20 0-15,20 0 0,-21 0 0,21 0 16,-20-1-16,-1-20 0,21 0 0,-21-1 16,0 1-16,1 0 0,-1-1 0,0 1 15,0 0-15,0-22 0,0 22 16,-21-22-16,0 1 0,22 21 0,-22-22 15,0 22-15,0-1 0,0 1 16,0 0-16,0-1 0,0 22 16,0 0-16,0 0 0,-22 0 0,1 21 15,0 21-15,0 0 16,0 21-16,21-20 0,0 20 16,-21 0-16,21 1 0,-22 20 0,22-21 15,0 1-15,0 20 0,0-20 0,0-1 16,0 0-16,0 22 0,0-22 0,0 0 15,0 1-15,0-1 0,0 0 16,0 1-16,0-1 0,0-21 0,22 22 16,-1-22-16,0 0 0,-21 0 0,21 0 15,0-21-15,0 0 0,1 21 16,-1-21-16,0 0 0,0 0 16,0 0-16,0-21 0,22 21 0,-22-21 15,0 0-15,0 0 0,0 0 0,1-1 16,-1 1-16,0 0 0,0-21 0,0 21 15,0-1-15,-21-20 0,0 21 0,0 0 16,0 0-16,0-1 0</inkml:trace>
  <inkml:trace contextRef="#ctx0" brushRef="#br0" timeOffset="135668.65">20087 4551 0,'0'0'0,"-42"0"0,-1 0 0,1 0 16,21 0-16,42 0 15,0 0 1,0-21-16,22 21 0,-1 0 0,22-21 16,-1 21-16,1-22 0,-1 22 0,22-21 15,-22 21-15,22-21 0,-22 21 16,1-21-16,-22 21 0,22-21 0,-22 21 16,0 0-16,-20 0 0,-1-21 0,0 21 15,-21 21 48,0 0-63,21-21 15,-21 21-15,0 0 16</inkml:trace>
  <inkml:trace contextRef="#ctx0" brushRef="#br0" timeOffset="139061.31">15515 6562 0,'0'-21'0,"-21"21"94,0-22-78,21 1-1,0 0-15,0 0 0,0 0 16,0 0-16,0-1 16,0 1-16,0 0 0,-21 21 0,21-21 15,0 0-15,0 0 0,-22-1 16,22 44 15,0-1-31,0 21 0,0 0 16,0 1-16,0-1 0,0 0 0,0 22 15,0-22-15,0 1 0,0 20 16,0-21-16,0 1 0,0-1 16,0 0-16,0 1 0,0-22 0,0 21 0,0 1 15,0-22-15,0 0 0,-21 21 0,21-21 16,0 1-16,0-1 15,-21-21-15,21 21 0,0 0 16,0-42 15,0 0-15,0 0-16,0-1 0,0 1 16,0 0-16,0 0 0,0 0 0,21 0 15,0-1-15</inkml:trace>
  <inkml:trace contextRef="#ctx0" brushRef="#br0" timeOffset="139383.14">15748 6604 0,'0'0'0,"0"-21"0,0 0 16,21 0-16,-21-1 15,0 1-15,0 0 16,0 42-1,0 0 1,0 1-16,0 20 0,0-21 0,0 21 16,0 1-16,0-1 0,0-21 0,0 22 15,0-1-15,0 0 0,0-21 0,0 22 16,0-1-16,-21-21 16,21 22-16,0-22 0,0 0 0,0 0 15,0 21-15,0-20 0,0-1 0,0 0 16,0 0-16,0 0 0,0 0 15,0-42 17,0 0-32,0 0 15,0 0-15</inkml:trace>
  <inkml:trace contextRef="#ctx0" brushRef="#br0" timeOffset="139707.46">16087 6985 0,'21'0'47,"0"0"-47,0 0 16,0-21-16,-21 0 0,21 21 15,1-21-15,-22-1 16,-22 22-1,1 0 1,21 22 0,-21-22-16,21 21 15,0 0-15,0 0 16,0 0 0,21-21 15</inkml:trace>
  <inkml:trace contextRef="#ctx0" brushRef="#br0" timeOffset="141962.5">17251 6477 0,'0'-21'16,"21"0"-1,0 21 1,-21-21-16,0-1 16,21 22-16,-21-21 15</inkml:trace>
  <inkml:trace contextRef="#ctx0" brushRef="#br0" timeOffset="142352.31">17441 6350 0,'0'0'0,"0"-21"0,0 0 0,0 0 16,0-1-16,-21 1 16,21 0-16,0 0 15,0 0-15,-21 0 0,21-1 16,0 1-16,0 0 16,-21 21-1,0 21 1,21 0-16,0 1 0,0 20 0,0 0 15,0 1-15,-22-1 0,22 21 16,0 1-16,-21-1 0,21 1 0,0-1 16,0 1-16,-21-1 0,0 1 0,21-22 15,0 22-15,0-22 0,0 0 0,0 1 16,0-1-16,0-21 0,0 0 16,0 22-16,0-22 15,0 0-15,21-21 16,-21-21-1,21 0-15,-21 0 0,21-1 0,1 1 16</inkml:trace>
  <inkml:trace contextRef="#ctx0" brushRef="#br0" timeOffset="142639.14">17843 6138 0,'0'-21'0,"0"42"0,0-63 0,0 63 31,0 0-31,-21 1 0,0 20 16,21 0-16,0 22 0,0-1 0,-21 1 15,21-1-15,-21 1 0,21-1 0,-21 1 16,21-1-16,0 1 0,-22-22 0,22 22 16,0-22-16,0 0 0,0 1 15,0-1-15,0 0 0,0-21 0,0 22 16,0-22-16,0 0 15,22 0-15,-22-42 32,0 0-32,0 0 0,0 0 15,0-1-15,0 1 0</inkml:trace>
  <inkml:trace contextRef="#ctx0" brushRef="#br0" timeOffset="142979.16">17505 6964 0,'-43'0'0,"86"0"0,-107 0 0,43 0 0,0 0 16,-21 0-16,20 0 15,44 0 1,-1 0 0,21 0-16,0 0 0,-20-21 15,41 21-15,-21-21 0,1-1 0,20 1 16,-20 0-16,-1 21 0,21-21 16,-20 0-16,-1 0 0,0-1 0,-20 1 15,20 0-15,-21 0 0,0 21 0,-21-21 16,21 21-16,-21 21 31,0 0-31,0 0 0,0 22 16,0-22-16,-21 0 0,21 0 0,0 21 15,0-20-15,0-1 0,0 0 0,0 0 16,-21 21-16,21-20 16,0-1-16,0 0 0,0 0 15,0 0-15,0-42 31,0 0-15</inkml:trace>
  <inkml:trace contextRef="#ctx0" brushRef="#br0" timeOffset="143143.07">18097 6604 0,'0'0'0,"0"-21"0,0 0 15,0 0-15,-21-1 0,0 22 31,0 0-15,21 22-16,0-1 16,0 0-16,21-21 0,0 21 15,0 0-15,1-21 0</inkml:trace>
  <inkml:trace contextRef="#ctx0" brushRef="#br0" timeOffset="144899.51">18775 6985 0,'21'0'0,"-21"-21"16,21 0-16,-21 0 0,0-1 16,21 1-16,-21 0 0,0 0 0,21 0 15,-21-22-15,0 22 0,0 0 16,0 0-16,0-21 0,0 20 15,0 1-15,-21 21 0,0 0 0,-21 0 16,21 0-16,-1 21 0,-20 1 0,21-1 16,-21 21-16,20-21 0,-20 22 15,21-1-15,-21-21 0,20 21 0,1 1 16,0-1-16,0-21 0,21 22 0,-21-1 16,21-21-16,0 0 0,0 22 15,0-22-15,21 0 0,0 0 0,0 0 16,0-21-16,1 0 0,-1 0 15,21 0-15,-21 0 0,22 0 0,-22-21 16,0 21-16,21-21 0,-21 0 0,1-22 16,20 22-16,-21 0 0,0-21 0,0-1 15,1 22-15,-22-21 0,21 0 0,-21-22 16,21 22-16,-21-1 0,0-20 16,0-1-16,0 1 0,0 21 0,0-22 15,0 1-15,0 20 0,0 1 0,0 0 16,0 20-16,0-20 0,0 21 15,0 0-15,0 42 16,0 0 0,0 0-16,0 22 0,0-1 0,0 0 15,0 1-15,0 20 0,0-21 0,0 22 16,0-22-16,0 22 0,0-22 16,0 22-16,0-22 0,21 0 0,0 1 15,-21-1-15,21-21 0,1 21 0,-1-20 16,0-1-16,0 0 0,0 0 0,0 0 15,22-21-15,-1 0 0,-21 0 0,22 0 16,-1 0-16,0 0 0,1-21 16,-1 21-16,0-21 0,1 0 0,-1 0 15,-21-1-15,21 1 0,-20 0 16,-1 0-16,0 0 0,0 0 0,-21-22 16,0 22-16,0 0 0,0-21 15,0 20-15,0 1 0,0 0 0,0 0 16,0 0-16,0 0 0,-21 21 0,0 0 15,0 0-15,-1 21 0,1-21 16,-21 21-16,21 0 0,0 21 0,-1-20 16,1-1-16,0 21 0,0-21 15,0 22-15,0-22 0,21 0 16,-22 21-16,22-21 0,0 1 0,0-1 0,0 0 16,0 0-16,22 0 0,-1-21 15,0 0-15,0 0 0,0 0 16,0 0-16,22 0 0,-22 0 15,0-21-15,21 0 0,-20 0 0,-1 0 16,0-1-16,21 1 0,-21-21 0,1 21 16,-1-22-16,0 1 0,0 0 0,0-1 15,0 1-15,-21-21 0,22-1 16,-1 22-16,-21-22 0,0 1 0,0 20 16,21-20-16,-21 21 0,0-1 0,0 22 15,0-21-15,0 21 0,0-1 0,0 1 16,0 0-16,-21 21 15,21 21 1,0 0-16,-21 1 0,21-1 16,-22 21-16,22 0 0,-21 22 0,21-22 15,-21 22-15,21-22 0,0 22 0,0-1 16,0-21-16,0 22 0,0-22 16,0 1-16,0-1 0,0-21 0,0 21 15,0-20-15,0 20 0,21-21 0,0 0 16,1-21-16,-1 21 0,0-21 0,0 0 15,0 0-15,0 0 0,1 0 0,20 0 16,-21 0-16,21-21 0,-20 21 16,20-21-16,-21 0 0,21 0 0,-20 0 15,20-22-15,-21 22 0,0-21 16,0 21-16,1-22 0,-1 22 0,-21-21 16,0 21-16,0-1 0,0 1 0,0 0 15,0 0-15,-21 21 16,-1 0-16,1 21 0,0 0 15,0 0-15,0 1 0,0-1 0,21 0 16,-22 21-16,1-21 0,21 1 0,-21-1 16,21 21-16,0-21 0,0 0 15,0 1-15,0-1 0,0 0 16,0 0-16,0 0 0,21 0 0,0-21 16,1 22-16,-1-22 0,0 21 0,0-21 15,0 0-15,22 0 0,-22 0 0,0 0 0,0 0 16,21-21-16,-20-1 0,-1 22 15,0-21-15,0 0 0,21 0 16,-20 0-16,-1 0 0,0-1 0,0-20 16,-21 21-16,21 0 0,-21-22 0,21 22 15,-21 0-15,0 0 0,0 0 16,0 42 0,0 0-1,-21 0-15,21 0 0,-21 1 0,21-1 16,-21 0-16,21 0 0,0 0 0,0 0 15,-21 1-15,21-1 0,-21 0 0,21 0 16,0 0-16,-22 0 0,22 1 16,0-1-16,0 0 15,0-42 17,0 0-32,0-1 15,0 1-15,0 0 0,0-21 16,22 21-16,-22-1 0,21-20 15,0 21-15,0-21 0,0-1 0,22 22 16,-22-21-16,0 21 0,21-1 0,1 1 16,-22 0-16,21 0 0,-21 21 0,22 0 15,-1 0-15,-21 0 0,0 21 16,22 0-16,-22 0 0,0 1 16,0-1-16,0 0 0,-21 0 0,0 21 15,0-20-15,0-1 0,0 0 0,0 0 16,0 0-16,-21 22 0,0-22 0,21 0 15,-21-21-15,21 21 0,0 0 0,0 0 16,0 1 0,21-22-1,0 0-15,21 0 0,1 0 0,-1 0 16</inkml:trace>
  <inkml:trace contextRef="#ctx0" brushRef="#br0" timeOffset="145787.49">22119 6752 0,'0'0'0,"0"-21"16,0 0-16,0-43 16,0 43-16,0 0 0,0-21 0,0 21 15,0-1-15,0-20 0,0 21 16,-21 0-16,0 0 0,0-1 0,-1 22 16,1 0-16,0 0 0,-21 0 0,21 0 15,-22 0-15,22 22 0,-21 20 0,21-21 16,-22 21-16,22-20 0,-21 20 15,21 0-15,-1 1 0,1-1 0,0 0 16,21-21-16,0 22 0,0-22 0,0 21 16,0-21-16,0 1 0,0-1 0,21 0 15,0-21-15,1 21 16,-1-21-16,21 0 0,-21 0 0,22 0 16,-22 0-16,21 0 0,-21-21 0,22 21 15,-22-21-15,21 0 0,-21-1 0,0 1 16,1 0-16,-1-21 0,0-1 0,-21 22 15,0-21-15,21-22 0,-21 22 16,21-21-16,-21-1 0,0 1 0,0 20 16,21-20-16,-21-1 0,0 1 0,22-1 15,-22 1-15,0-1 0,0 22 16,0 0-16,0-1 0,0 22 0,0 0 16,-22 0-16,1 21 0,0 0 0,0 21 15,0 21-15,21 1 16,-21-1-16,-1 0 0,22 22 15,0-1-15,-21-20 0,0 20 0,21 22 16,-21-22-16,21 1 0,0-1 0,0 1 16,0-22-16,0 22 0,0-22 0,21 0 15,0 1-15,0-1 0,1-21 16,-1 0-16,0 22 0,0-22 0,0-21 16,22 21-16,-1-21 0,-21 0 0,21 0 15,1 0-15,-22 0 0,21-21 0,1 0 16,-1-1-16,-21 1 0,0 0 0,22-21 15,-22 21-15,0-22 0,0 1 16,0 0-16,-21-1 0,0 1 16,0 0-16,21 20 0,-21 1 0,0 0 15,-21 21 1,21 21-16,0 0 16,-21 1-16,21-1 0,0 21 0,0-21 15,0 0-15,0 22 0,0-22 0,0 0 16,0 0-16,0 22 0,0-22 0,0 0 15,0 0-15,0 0 16,0 0-16,21-21 0,0 0 31,-21-21-15,0 0-16,0 0 0</inkml:trace>
  <inkml:trace contextRef="#ctx0" brushRef="#br0" timeOffset="145943.4">22712 6329 0,'-21'0'0,"42"0"0,-64-21 16,22 21-16,0 0 0,0 0 15,0 0-15,21 21 32,21 0-17,0-21-15,0 21 16</inkml:trace>
  <inkml:trace contextRef="#ctx0" brushRef="#br0" timeOffset="148003.84">23008 6477 0,'0'21'31,"-21"0"-15,21 1-16,0-1 0,0 0 15,0 0-15,0 0 16,0 0-16,0 1 0,0-1 0,0 0 16,0 0-16,0 0 0,0 0 15,0 1-15,21-1 0,-21 0 0,21-21 16,-21 21-16,21-21 0,1 0 16,-1 0-16,0 0 15,0 0-15,0 0 0,0 0 16,-21-21-16,22 0 0,-1 0 15,-21-1-15,21-20 0,0 21 0,-21-21 16,21 20-16,-21-20 0,21 0 16,-21 21-16,22-22 0,-22 22 0,21-21 15,-21 21-15,0-1 0,0 1 16,0 42 0,0 1-1,-21-1-15,21 0 0,0 0 0,-22 21 16,1-20-16,21-1 0,0 21 0,0-21 15,0 0-15,0 22 0,0-22 0,0 0 16,0 0-16,0 0 0,0 1 16,0-1-16,0 0 0,21 0 15,1-21-15,-1 21 0,0-21 0,0 0 16,0 0-16,22 0 0,-22 0 0,0 0 16,0-21-16,0 0 0,22 21 15,-22-21-15,0 0 0,0-1 16,0 1-16,0 0 0,1-21 0,-1 21 15,-21-1-15,0-20 0,21 21 0,-21 0 16,0 0-16,0-1 0,0 1 0,-21 21 31,0 0-15,21 21-16,0 1 0,-22-1 0,1 0 16,21 0-16,0 0 0,0 0 0,0 1 15,0-1-15,0 0 0,0 0 0,0 0 16,0 0-16,21 1 15,1-1-15,-1-21 0,0 21 0,0-21 16,21 0-16,-20 0 0,-1 0 0,0 0 16,0 0-16,0 0 0,0 0 0,22 0 15,-22-21-15,0 0 0,0-1 0,0 22 16,1-42-16,-1 21 0,0 0 16,0 0-16,0-22 0,0 22 0,1 0 15,-22 0-15,0 0 0,21-1 0,-21 44 47,0-1-47,0 0 0,0 0 16,0 0-16,0 0 0,0 1 15,0 20-15,0-21 0,0 0 16,0 0-16,0 1 0,0-1 16,0 0-16,0 0 0,-21-21 15,-1 0 1,1 0-16,0 0 15,0 0-15,21-21 16,-21 21-16,21-21 16,-21 21-16,-1 0 0,1 0 15,21 21 17,21-21-17,1 21-15,-1-21 0,0 21 16,0-21-16,0 0 0,0 0 15,1 0-15,-1 0 0,0 0 0,0 0 16,0 0-16,0 0 0,1 0 0,-1 0 16,0-21-16,0 21 0,0-21 0,0 0 15,1 0-15,-22-1 0,21 22 16,0-42-16,0 21 0,0 0 0,-21 0 16,0-1-16,21 1 0,-21 0 0,0 0 15,22 0-15,-44 21 31,1 21-15,21 0-16,0 0 0,-21 0 0,21 1 16,-21-1-16,21 0 0,0 0 0,0 0 15,0 0-15,0 1 0,0-1 16,0 0-16,0 0 0,21-21 16,0 0-16,-21 21 0,21-21 0,1 0 15,-1 0-15,0 0 0,0 0 16,0 0-16,0 0 0,1-21 0,-1 21 15,-21-21-15,21 0 0,0 21 0,0-21 16,-21-1-16,21 1 0,1 0 16,-1 0-16,-21 0 0,0 0 15,0 42 32,0 0-47,-21-21 0,-1 21 0,22 0 16,-21 0-16,21 1 0,0-1 15,0 0-15,0 0 0,0 0 16,21-21-16,1 0 16,-1 0-16,0 0 15,0 0-15,0 0 16,0-21-16,-21 0 16,0 0-16,0 0 0,0-1 15,0 1-15,0 0 16,0 0-16,0 0 0,0 0 15,-21-1-15,21 1 0,-21 0 16,21 0-16,0 0 16,0 0-1,21 21 1,0 0-16,1 0 16,-1 0-16,0 0 0,0 0 15,0 0-15,0 0 0,1 0 0,-1 0 16,0 21-16,0-21 0,-21 21 15,21-21-15,0 21 0,-21 0 16,0 0-16,0 1 16,0-1-16,0 0 0,0 0 0,0 0 15,0 0-15,0 1 16,0-1-16,0 0 0,0 0 16,0 0-1,-21-21-15,0 0 16,21-21 15,0 0-15,0 0-16,0 0 15,0-1-15,0 1 0,0-21 0,0 21 16,21 0-16,-21-22 0,21 22 0,1 0 16,-1 0-16,0 0 0,0-1 15,0 1-15,0 0 0,1 21 0,-1 0 16,0 0-16,0 0 0,0 0 0,0 21 15,1 0-15,-1 1 0,-21-1 16,21 0-16,-21 0 0,0 0 16,0 0-16,0 1 0,0-1 0,0 0 15,0 0-15,0 0 0,0 0 0,0 1 16,0-1-16,-21 0 0,21 0 16,-21-21-1,21 21 1,-22-21 15,1 0-31,21-21 0,0 0 16,-21 21-16,0-21 0,0 0 0</inkml:trace>
  <inkml:trace contextRef="#ctx0" brushRef="#br0" timeOffset="148255.67">24723 6223 0,'-22'0'15,"44"0"-15,-44-21 0,1 21 0,0 0 16,21-21-16,0 0 31,-21 21 32,0 0-63,0 0 0,-1 0 0,1 0 0</inkml:trace>
  <inkml:trace contextRef="#ctx0" brushRef="#br0" timeOffset="148509.51">23728 6202 0,'0'0'0,"-43"-21"16,43 0 15,0 42 47</inkml:trace>
  <inkml:trace contextRef="#ctx0" brushRef="#br0" timeOffset="151055.71">15240 8424 0,'0'-21'15,"0"0"1,0 0-16,0 0 16,0 0-16,0-1 15,0 1-15,0 0 0,0 0 16,0 0-16,0 0 15,0 42 17,0 0-32,0 0 0,0 21 15,0-20-15,0 20 0,0 0 0,-21 1 16,0 20-16,21-21 0,-22 22 0,1-22 16,21 22-16,0-22 0,0 22 15,-21-22-15,21 0 0,0 1 16,-21-22-16,21 21 0,0-21 0,0 0 15,0 1-15,0-1 0,0 0 16,0-42 15,0 0-15,0-1-16,0 1 0,0 0 16,0 0-16,0 0 0,21 0 0,-21-1 15</inkml:trace>
  <inkml:trace contextRef="#ctx0" brushRef="#br0" timeOffset="151991.46">15642 8403 0,'0'-21'16,"0"0"30,0 0-14,0 0-17,0-1 1,21 22-16,0 0 16,-21-21-16,22 21 0,-1 0 15,0-21-15,0 21 0,0 0 16,0 0-16,1 0 0,-1 0 0,0 0 15,0 0-15,0 0 0,0 0 0,1 21 16,-22 0 0,0 1-16,0-1 0,0 0 0,0 0 15,0 21-15,-22-20 0,1-1 0,0 0 16,0 0-16,0 0 0,0 0 0,-1 1 16,1-1-16,0-21 0,21 21 0,-21-21 15,21 21-15,-21-21 16,42-21 15,0 21-15,-21-21-16,21 21 0,0 0 0,1 0 15,-1 0-15,0 0 16,0 0-16,0 0 0,0 0 0,22 0 16,-22 21-16,0 0 0,-21 0 15,0 0-15,0 1 0,0 20 0,0-21 16,0 0-16,0 22 0,-21-22 0,0 0 15,-22 42 1,1-41-16,21-1 0,0 0 0,0-21 0,-22 21 16,22-21-16,0 0 0,0 21 0,0-21 15,-1 0-15,1 0 0,0 0 0,0 0 16,0 0-16,21-21 16,-21 21-16,21-21 0,-22 21 15,22-21-15,0 0 0,0-1 16,0 1-1,0 0-15,0 0 16,22 21-16,-1-21 0,0 21 0,0-21 16</inkml:trace>
  <inkml:trace contextRef="#ctx0" brushRef="#br0" timeOffset="152167.34">16298 8721 0,'0'-21'32,"21"-1"-1,1 1-15</inkml:trace>
  <inkml:trace contextRef="#ctx0" brushRef="#br0" timeOffset="152628.1">17653 8086 0,'0'0'0,"0"-21"0,-21-43 15,21 43-15,-21 21 16,-1 0-16,22 42 16,-21-21-16,0 22 15,21 20-15,-21-20 0,21 20 0,-21 1 16,21-22-16,0 21 0,0 1 0,-21-1 16,21 1-16,-22-1 0,22-20 0,0 20 15,-21-20-15,21-1 0,0 0 0,-21 1 16,21-22-16,0 21 15,0-21-15,0 0 0,0-42 32,0 0-32,21 0 0</inkml:trace>
  <inkml:trace contextRef="#ctx0" brushRef="#br0" timeOffset="152843.68">17547 8319 0,'0'0'0,"-21"-22"0,0-20 0,0 0 15,-1-1-15,1 1 0,21 21 0,0-21 16,0 20-16,0 1 0,0-21 16,21 21-16,22 0 0,-22-1 0,21 22 15,1-21-15,-1 21 0,0 0 16,1 0-16,-1 0 0,0 0 0,1 0 16,-1 0-16,-21 21 0,21 1 0,-20-1 15,-22 0-15,0 0 0,0 0 16,0 0-16,0 1 0,-22-1 15,1 0-15,0 0 0</inkml:trace>
  <inkml:trace contextRef="#ctx0" brushRef="#br0" timeOffset="153012.57">17505 8530 0,'0'0'0,"0"21"0,0 1 0,21-22 31,0 0-31,0 0 0,0 0 0,1-22 15,20 22-15,-21-21 0,21 21 0,-20-21 16,20 21-16,-21-21 0,21 0 16,-20 21-16,20-21 0,-21 21 0,21-22 15,-20 22-15</inkml:trace>
  <inkml:trace contextRef="#ctx0" brushRef="#br0" timeOffset="153219.46">18224 8403 0,'0'21'0,"0"1"0,0-1 15,-21-21-15,21 21 0,-21 0 16,21 0-16,-21 0 0,21 22 16,0-22-16,-21 21 0,21-21 0,-21 22 15,21-22-15,-22 21 0,22-21 0,-21 1 16,21 20-16,0-21 0,0 0 0,0 0 16,0 1-16,0-1 15,21-21 1,1-21-1,-1-1-15</inkml:trace>
  <inkml:trace contextRef="#ctx0" brushRef="#br0" timeOffset="153383.37">18267 8488 0,'0'0'0,"0"-21"0,0-22 16,0 22-16,0-21 0,0 21 0,0 0 15,0-1-15,0 1 0,0 0 0,-21 21 16,-1 0-1,44 0 32</inkml:trace>
  <inkml:trace contextRef="#ctx0" brushRef="#br0" timeOffset="153667.21">18605 8022 0,'0'0'16,"0"-42"-16,0 21 0,0 0 0,0-1 0,0 1 16,-21 21-16,21-21 0,-21 21 0,21 21 31,-21 0-31,21 22 0,0-1 0,0 0 16,0 1-16,0 20 0,0-20 0,0 20 15,0 1-15,-21-1 0,21-21 0,-21 22 16,21-1-16,0-20 0,0 20 0,-22-20 15,22-1-15,0 0 0,-21 1 16,21-1-16,0-21 0,0 0 16,0 22-16,0-22 0,0 0 15,21-21 1,1-21-16,-22 0 0,21-1 16,0 1-16</inkml:trace>
  <inkml:trace contextRef="#ctx0" brushRef="#br0" timeOffset="154035.7">18775 8594 0,'0'21'0,"0"0"15,0 0-15,0 0 0,0 1 16,0-1 0,21-21-1,0 0-15,0 0 0,0 0 16,22 0-16,-22 0 0,21-21 0,-21-1 15,22 22-15,-22-21 0,0 0 0,0 21 16,0-21-16,1 0 0,-22 0 0,0-1 16,0 1-16,0 0 0,0 0 15,0 0-15,-22 0 0,1 21 16,0 0-16,0 0 0,0 0 0,-22 21 16,22 0-16,0 0 0,-21 0 15,21 0-15,-1 22 0,1-22 0,0 21 16,0 1-16,0-1 0,21-21 15,0 21-15,0-20 0,0 20 0,0-21 16,0 0-16,0 0 0,21 1 0,0-1 16,0-21-16,22 0 0,-22 0 0,21 0 15,-21 0-15,22 0 0,-1 0 0,0 0 16,1-21-16,-1-1 0,21 1 0</inkml:trace>
  <inkml:trace contextRef="#ctx0" brushRef="#br0" timeOffset="154444.49">19770 8297 0,'0'0'0,"0"-42"16,0 0-16,0 21 0,0-22 0,0 22 15,0 0-15,0 0 0,-22 21 16,22 21 0,0 0-16,-21 21 0,21-20 15,-21 20-15,0 0 0,21 1 0,0 20 16,-21-21-16,21 1 0,-21-1 0,21 22 15,-22-22-15,22 0 0,0 1 0,0-1 16,0 0-16,0 1 0,0-1 0,22-21 16,-1 21-16,21-20 0,-21-1 15,0-21-15,22 0 0,-22 0 16,21 0-16,-21 0 0,22 0 0,-1 0 16,-21-21-16,22-1 0,-22 1 0,21-21 15,-21 0-15,22-1 0,-22 1 0,0 0 16,0-22-16,0 22 0,0-22 15,1 1-15,-1-1 0,-21 1 0,0 20 16,0-20-16,0 21 0,0-1 0,0 1 16,0 21-16,0 0 0,-21 21 15,-1 0-15,1 21 16,0 0-16,21 0 0,0 0 16,-21 0-16,21 22 0,0-22 0,0 0 0,0 21 15,0-20-15,21-1 0,0 21 16</inkml:trace>
  <inkml:trace contextRef="#ctx0" brushRef="#br0" timeOffset="154755.73">20553 8509 0,'-21'0'32,"-1"0"-32,22 21 15,0 0-15,0 1 0,0-1 16,0 0-16,0 21 0,0 1 0,-21-1 15,21 0-15,0 1 16,0-1-16,-21 21 0,21-20 0,-21 20 16,21-20-16,-21 20 0,21 1 0,0-1 15,-21-21-15,21 22 0,-22-1 0,22 1 16,0-1-16,0-20 0,0-1 0,0 22 16,0-43-16,0 21 0,0 0 0,22-20 15,-1-1-15,-21 0 0,21-21 16,0 0-16,0-21 15,-21 0-15,0-1 16,21 1-16,-21 0 0,0-21 0,0-1 16,0 1-16,0 0 0,0-22 0</inkml:trace>
  <inkml:trace contextRef="#ctx0" brushRef="#br0" timeOffset="154991.6">20532 8911 0,'0'0'0,"63"-148"15,-42 106 1,0-1-16,22 22 0,-22 0 0,0 0 15,21 21-15,-20 0 0,-1 0 0,21 0 16,-21 0-16,0 0 0,1 21 0,-1 0 16,-21 0-16,0 1 0,0-1 0,0 21 15,0-21-15,-21 22 0,-1-22 16,1 21-16,-21-21 0,0 0 0,20 22 16,-20-22-16,0 0 0,-1 0 15,22 0-15,-21-21 0,21 22 0,0-22 16,21 21-16,21-21 31,0 0-31,0-21 0,21-1 0,-20 22 16</inkml:trace>
  <inkml:trace contextRef="#ctx0" brushRef="#br0" timeOffset="156659.34">21040 8911 0,'0'0'0,"21"-42"16,0 21-16,0 0 0,-21-1 15,21-20-15,0 21 0,1-21 0,-1-1 16,0 1-16,0-22 0,0 22 16,0-21-16,22-1 0,-22-21 0,0 22 15,0-22-15,0 22 0,-21-1 0,0 22 16,0 0-16,0-1 0,0 22 16,0 0-16,-21 21 15,0 0-15,0 42 0,0-21 0,0 22 16,-1-1-16,1 0 0,0 22 0,0-22 15,0 22-15,0-1 0,-1 1 16,22-22-16,0 22 0,0-1 0,0-21 16,0 22-16,0-22 0,0 1 0,0 20 15,0-42-15,0 22 0,22-1 0,-1-21 16,21 0-16,-21 0 0,22 1 16,-22-22-16,21 0 0,-21 0 0,22 0 15,-1 0-15,0-22 0,-21 1 16,22 0-16,-22 0 0,21 0 0,-21-22 15,1 22-15,-1-21 0,0 21 0,0-22 16,0 1-16,0 21 0,-21-21 0,0 20 16,22 1-16,-22 0 0,0 0 15,-22 42 17,22 0-32,0 0 0,-21 1 0,0-22 15,21 21-15,-21 0 0,21 0 0,0 21 16,0-20-16,0-1 0,0 0 0,0 0 15,0 0-15,21-21 0,0 21 16,0 1-16,1-22 0,-1 0 0,21 21 16,-21-21-16,0 0 0,1 0 0,20 0 15,-21 0-15,0-21 0,0-1 0,1 22 16,-1-21-16,0 0 0,0 0 0,0 0 16,-21-22-16,0 22 0,0-21 15,0 21-15,0-22 0,0 22 0,0-21 16,0 21-16,0-22 0,0 22 0,-21 21 15,0-21-15,0 21 0,0 0 16,-1 0-16,1 0 0,0 0 0,-21 21 16,21 0-16,-1 1 0,-20-1 15,21 0-15,0 21 0,21-21 0,0 22 16,-21-22-16,21 21 0,0-21 0,0 22 16,0-22-16,21 21 0,-21-21 0,21 1 15,0-1-15,21 0 0,-20 0 0,-1-21 16,21 0-16,0 0 0,-20 0 15,20 0-15,0 0 0,1 0 0,-1 0 16,0-21-16,1 0 0,-1 0 0,0-1 16,-21 1-16,22 0 0,-1 0 0,-21 0 15,0-22-15,22 22 0,-22-21 16,0 21-16,0-22 0,0 22 16,-21-21-16,0 21 0,0 0 0,0-1 15,-21 22 1,0 0-16,0 0 0,0 22 0,-22-1 15,22 0-15,0 0 0,0 0 0,-21 0 16,20 1-16,1 20 0,0-21 16,21 0-16,0 0 0,0 1 0,0-1 15,0 0-15,0 0 0,0 0 0,0 0 16,21-21 0,0 0-16,1 0 0,-1 0 0,0 0 0,0-21 15,0 0-15,0 21 0,1-21 16,-1 0-16,0 0 0,0-1 15,0 1-15,-21 0 0,21 0 0,1 0 16,-22-22-16,0 22 0,21 21 0,-21-21 16,0 0-16,21 21 0,-21 21 31,0 0-31,-21 0 16,21 1-16,0-1 0,0 0 0,0 0 15,0 0-15,0 0 0,0 1 0,0-1 16,21 0-16,0-21 0,0 21 15,0 0-15,1-21 0,-1 21 0,21-21 16,-21 0-16,22 0 0,-1 0 16,-21 0-16,21 0 0,1 0 0,-1 0 15,-21 0-15,22-21 0,-22 0 0,0 0 16,21 21-16,-21-42 0,1 20 0,20 1 16,-21 0-16,0-21 0,0 21 0,1-22 15,-22 22-15,0-21 0,21 21 16,-21-22-16,0 22 0,0 0 0,0 0 15,-21 21-15,-1 0 16,1 0-16,-21 21 0,21 0 0,0-21 16,-22 42-16,22-20 0,0-1 0,0 0 15,0 0-15,21 21 16,0-20-16,0-1 0,0 21 0,0-21 16,0 0-16,0 1 0,0-1 0,21 0 15,0-21-15,0 21 0,0-21 0,0 0 16,1 0-16,-1 0 0,0 0 0,0 0 15,0 0-15,0 0 0,1-21 0,20 21 16,-21-21-16,0 0 0,0-1 16,1 1-16,-1-21 0,0 21 15,0-22-15,0 1 0,0 0 0,1-1 0,-1-20 16,0-1-16,0 1 0,0-1 16,0-20-16,1 20 0,-22 1 15,0-1-15,0 22 0,0 0 0,0-1 16,0 22-16,0-21 0,-22 42 15,1 0-15,0 21 16,0 0-16,0 21 0,0 1 16,-1-1-16,1 22 0,0-22 0,0 21 15,21 22-15,0-21 0,0-1 0,0 1 16,0-22-16,0 21 0,21-20 0,0-1 16,0 0-16,1-20 0,-1 20 0,21-21 15,-21 0-15,22 0 0,-22 1 16,21-22-16,0 0 0,1 0 0,-1 0 15,0 0-15,1 0 0,-1 0 0,0-22 16,-20 22-16,20-21 0,0 0 16,-21 0-16,22 21 0,-22-21 0,21 0 15,-21-1-15,22 1 0,-22 0 0,0 0 16,-21 0-16,0 0 0</inkml:trace>
  <inkml:trace contextRef="#ctx0" brushRef="#br0" timeOffset="157586.87">15198 10097 0,'0'0'15,"0"-43"1,0 22-16,0 0 0,-22 21 16,22 21-1,0 0-15,0 0 16,0 22-16,0-1 0,0 0 0,0 1 15,0 20-15,0-20 0,-21 20 16,21-21-16,-21 1 0,0 20 0,21-20 16,-21-1-16,0-21 0,-1 21 0,1 1 15,21-22-15,-21 0 0,0 0 0,21 0 16,-21 1-16,0-22 16,21-22-1,0 1 1,0 0-16,0 0 0,21-21 0,0 20 15</inkml:trace>
  <inkml:trace contextRef="#ctx0" brushRef="#br0" timeOffset="158083.59">15452 10160 0,'0'0'0,"21"-21"16,0 21-16,0 0 0,21 21 15,-42 0-15,0 0 0,0 1 0,0-1 16,0 21-16,0-21 0,0 22 0,0-1 15,-21-21-15,0 21 0,21-20 16,-21 20-16,0 0 0,0-21 16,-1 1-16,1-1 0,0 21 0,0-42 0,21 21 15,0 0-15,-21-21 0,42 0 47,0-21-31,0 21-16,22 0 0,-22 0 0,0-21 15,21 21-15,-21-21 0,1 21 0,20 0 16,-21-21-16,21 21 0,-20-21 0,-1 21 16,21 0-16,-21-22 0,0 1 15,1 0-15,-1 21 0,-21-21 16,21 21-16,-21-21 0,0 0 0,0-1 16,0 1-16,0 0 15,-21 21 1,0 0-16,21 21 15,-22 0-15,22 22 16,0-22-16,0 0 0,0 0 0,0 22 16,-21-22-16,21 21 0,0-21 0,0 0 15,-21 1-15,21-1 0,0 0 0,0 0 16,0 0-16,0 0 0,0 1 0,0-1 16,21-21 15,0 0-31,-21-21 0</inkml:trace>
  <inkml:trace contextRef="#ctx0" brushRef="#br0" timeOffset="158247.5">16298 10520 0,'0'0'0,"21"0"16,-21-21-16,0 0 62,22 21-62,-22-22 0,21 1 16,0 21-16</inkml:trace>
  <inkml:trace contextRef="#ctx0" brushRef="#br0" timeOffset="158686.76">17462 9885 0,'0'0'15,"0"-42"-15,0 20 0,0 1 0,0 0 0,0 0 16,-21 21 0,0 42-16,21-21 15,-21 22-15,21-1 0,0 0 0,0 22 16,-21-22-16,21 22 0,0-1 15,-21-20-15,21 20 0,0-21 0,0 22 0,-22-22 16,22 1-16,0-1 0,0 0 16,-21-21-16,21 1 0,0-1 0,0 0 15,0 0-15,21-21 16,1 0 0,-22-21-16,0 0 0,0 0 0,21-1 15,-21 1-15,0 0 0</inkml:trace>
  <inkml:trace contextRef="#ctx0" brushRef="#br0" timeOffset="158866.65">17314 10012 0,'0'0'0,"0"-42"0,0-22 15,0 22 1,21 21-16,1-1 0,20 1 0,0 21 16,-21-21-16,22 0 0,-1 0 0,0 21 15,1 0-15,-1-21 0,-21 21 16,22 0-16,-22 0 0,0 0 0,0 0 15,-21 21-15,0 0 0,0 0 16,0 0-16,-21 0 0,0-21 16</inkml:trace>
  <inkml:trace contextRef="#ctx0" brushRef="#br0" timeOffset="159024.56">17420 10202 0,'0'0'0,"0"22"0,21-22 16,0 0-1,1 0-15,-1 0 0,0 0 0,21 0 16,-21-22-16,22 22 0,-1 0 0,-21-21 16,22 0-16,-22 21 0,21-21 15,-21 21-15,0 0 0,22-21 0,-22 21 16</inkml:trace>
  <inkml:trace contextRef="#ctx0" brushRef="#br0" timeOffset="159226.74">18097 10118 0,'0'21'0,"0"0"0,-21-21 0,0 21 0,21 0 16,-21 1-16,21 20 0,-21-21 16,0 0-16,21 22 0,0-1 15,0-21-15,-22 21 0,22-20 0,-21 20 16,21-21-16,0 0 0,0 0 0,0 1 16,0-1-16,0 0 0,0 0 0,0 0 15,21-21 1,1 0-16,-1-21 15,0 0-15,0 0 0</inkml:trace>
  <inkml:trace contextRef="#ctx0" brushRef="#br0" timeOffset="159382.64">18246 10118 0,'0'0'0,"0"-43"0,0 22 0,0-21 0,0 21 15,-22-22-15,1 22 0,21 0 0,-21 0 16,21 0-16,-21 21 15,0 0-15,21 21 16,0 0 0,21-21-16,0 21 15</inkml:trace>
  <inkml:trace contextRef="#ctx0" brushRef="#br0" timeOffset="159659.47">18627 9758 0,'0'0'0,"0"-42"0,0-22 16,0 43-16,0 0 16,-22 21-1,22 21-15,0 0 0,-21 0 16,21 22-16,-21-1 0,21 0 16,0 22-16,0-22 0,0 22 0,-21-22 15,21 21-15,0-20 0,-21 20 0,21-20 16,-21 20-16,21-21 0,0 22 0,0-22 15,0 1-15,0-1 0,0 0 0,0 1 16,0-22-16,0 0 16,0 0-16,0 0 0,0 0 0,21-21 15,0 0-15,0 0 16,0 0-16,0-21 0</inkml:trace>
  <inkml:trace contextRef="#ctx0" brushRef="#br0" timeOffset="160009.28">18732 10351 0,'0'0'0,"22"0"16,-1 0-1,0 0-15,0 0 0,21 0 16,-20 0-16,-1 0 16,21 0-16,0 0 0,-20 0 0,20-22 15,0 1-15,1 21 0,-1-21 0,-21 21 16,21-21-16,-20 0 0,-1 21 15,0-21-15,-21-1 0,0 1 16,0 0-16,-21 0 0,0 21 0,-1-21 16,-20 21-16,21 0 0,-21 0 0,20 0 15,-20 0-15,21 0 0,-21 21 0,-1 0 16,22 0-16,-21 0 0,21 1 16,-1 20-16,1 0 0,0-21 15,21 22-15,0-1 0,0 0 0,0-20 16,0 20-16,0-21 0,0 21 0,0-20 15,21-1-15,0 0 0,1-21 0,20 21 16,-21-21-16,21 0 0,1 0 0,-1 0 16,0 0-16,1 0 0,-1-21 0,22 21 15</inkml:trace>
  <inkml:trace contextRef="#ctx0" brushRef="#br0" timeOffset="160503">20129 10224 0,'0'-22'0,"0"44"0,0-65 0,0 22 16,0 0-16,0 0 0,-21 0 0,0 21 0,0 0 16,0 0-16,0 0 0,-1 0 15,1 0-15,-21 21 0,21 0 0,-22 0 16,22 0-16,-21 22 0,21-22 16,0 21-16,-22 0 0,22 1 0,0-1 15,0 0-15,21-20 0,0 20 0,0 0 16,0-21-16,0 22 0,0-22 0,0 0 15,21 0-15,0-21 0,0 21 0,0-21 16,22 0-16,-1 0 0,-21 0 0,22 0 16,-22 0-16,21-21 0,-21 0 15,0 0-15,22 0 0,-22 0 16,0-22-16,0 1 0,0 0 0,1-1 16,-1-20-16,0 20 0,0-20 0,0-1 15,-21 1-15,21-1 0,-21 1 0,22-1 16,-22 1-16,0-1 0,0 1 15,0-1-15,0 22 0,0 0 0,0 21 16,0-1-16,0 1 0,-22 64 16,1-22-16,21 21 15,-21 0-15,21 1 0,0 20 0,-21 1 16,21-1-16,0-20 0,0 20 16,0 1-16,0-22 0,0 21 15,0-20-15,0 20 0,21-20 0,-21-1 16,21 0-16,0-21 0,-21 22 0,0-22 15,22 0-15,-1 0 0,0 0 0,0-21 16,0 0-16,0 0 0,22 0 16,-22-21-16,0 0 0</inkml:trace>
  <inkml:trace contextRef="#ctx0" brushRef="#br0" timeOffset="160903.28">20891 10139 0,'0'0'0,"22"-21"0,-1 0 16,-21-1-16,0 44 15,-21-1 1,-1 0-16,1 0 0,21 0 16,-21 0-16,0 22 0,0-22 0,0 21 15,21-21-15,0 22 0,-22-1 0,22-21 16,0 22-16,0-22 0,0 0 0,0 0 16,0 0-16,0 0 0,22 1 0,-1-1 15,0-21-15,0 0 0,0 0 16,0 0-16,22 0 0,-22 0 0,0 0 15,21-21-15,-20 21 0,-1-22 0,21 1 16,-21 0-16,0 0 0,1 0 0,-1-22 16,-21 22-16,21-21 0,0 21 15,-21-22-15,0 1 0,0 0 0,0 21 0,0-22 16,0 22-16,0 0 16,0 0-16,0 0 0,-21 21 0,0 0 15,0 0-15,-1 0 0,-20 0 0,21 0 16,-21 21-16,20 0 0,1 0 0,-21 0 15,21 0-15,0 1 0,-1-1 0,22 0 16,0 21-16,0-21 0,0 1 16,0-1-16,0 0 0,0 0 0,22 0 15,-1 0-15,0-21 0,0 0 0,0 0 16,22 0-16</inkml:trace>
  <inkml:trace contextRef="#ctx0" brushRef="#br0" timeOffset="161910.94">21484 10224 0,'0'0'16,"21"-43"-16,-21 22 0,0 0 0,0 0 0,21 21 16,-21-21-16,0 42 15,0 0-15,-21-21 16,0 21-16,21 21 0,-21-20 0,0-1 16,0 21-16,21-21 0,0 0 0,0 22 15,0-22-15,-22 21 0,22-21 16,0 1-16,0-1 0,0 0 15,0 0-15,22-21 0,-1 21 16,0-21-16,0 0 0,0 0 16,0 0-16,1-21 0,-1 0 0,0 0 15,0 0-15,0-1 16,0 1-16,-21 0 0,22 0 0,-1 0 16,-21 0-16,21-1 0,-21 1 0,0 0 15,0 42 16,0 0-31,0 1 16,0-1-16,0 0 0,0 0 0,0 0 16,0 0-16,0 1 0,21-1 15,0-21-15,0 0 0,1 21 0,-1-21 16,0 0-16,0 0 16,21 0-16,-20 0 0,-1 0 0,0-21 15,0 0-15,0-1 16,0 1-16,-21 0 0,0 0 0,22 0 15,-22 0-15,21-22 0,-21 22 0,0 0 16,0-21-16,0 20 0,0 1 0,0 0 16,0 0-16,-21 21 0,-1 0 0,1-21 15,0 21-15,0 0 16,0 0-16,21 21 16,0 0-16,0 0 15,21 0-15,0-21 16,0 0-16,0 0 0,1 0 0,-1 0 15,0 0-15,21 0 0,-21 0 0,1 0 16,-1 0-16,0 0 0,0 0 16,0-21-16,0 21 0,1 0 0,-22-21 15,0 0-15,21 21 0,-21 21 47,0 0-47,0 0 16,0 1-16,0-1 15,0 0-15,0 0 0,-21 0 0,21 0 16,-22 1-16,22-1 0,-21 0 0,21 0 16,0 0-16,0 0 0,-21 1 0,21-1 15,0 0-15,0-42 47,0 0-47,0-1 16,0 1-16,0 0 0,0 0 0,21-21 15,0 20-15,-21-20 0,22 21 0,20-21 16,-21 20-16,0-20 0,0 21 0,22 0 16,-22 0-16,21 21 15,-21 0-15,22 0 0,-22 0 0,21 0 16,-21 0-16,1 0 0,-22 21 0,0 0 16,21 0-16,-21 0 0,0 0 0,0 22 15,0-22-15,0 0 0,-21 0 0,21 22 16,-22-22-16,1 0 0,21 0 15,-21 0-15,21 0 0,-21 1 16,21-1-16,21-42 31,0 21-15,0-22-16,1 22 0,-1-21 0</inkml:trace>
  <inkml:trace contextRef="#ctx0" brushRef="#br0" timeOffset="163779.29">23241 10033 0,'0'-21'16,"0"0"-16,0 42 31,0 21-31,0-21 16,0 22-16,0-1 0,-21 0 0,21 1 15,0 20-15,0 1 0,-21-1 16,21 1-16,-22-1 0,22-20 0,0 20 16,-21 1-16,21-1 0,-21-21 0,0 22 15,21-22-15,-21 22 0,21-22 0,-21 22 16,21-22-16,0 0 0,-22 1 0,22-1 15,0-21-15,0 0 0,0 0 16,0 1-16,0-1 0,0-42 16,22-1-1,-22 1-15,0 0 0,0-21 0,21 21 16,-21-22-16</inkml:trace>
  <inkml:trace contextRef="#ctx0" brushRef="#br0" timeOffset="164051.15">23135 10456 0,'0'0'0,"0"-63"0,0 21 16,42-107 0,-42 107-16,22 21 0,-1 0 0,0 0 15,0-1-15,0 1 0,22 21 0,-22 0 16,0 0-16,21 0 16,1 0-16,-22 0 0,0 21 0,0 1 0,0-1 15,-21 21-15,0-21 0,0 0 16,0 22-16,0-22 0,-21 21 0,0-21 15,-21 1-15,20 20 0,1-21 16,-21 0-16,21 0 0,-22 1 0,22-1 16,0-21-16,0 21 0,0-21 0,0 0 15,42-21 1,0 0 0,0 21-16,0-22 0</inkml:trace>
  <inkml:trace contextRef="#ctx0" brushRef="#br0" timeOffset="164423.93">23812 10075 0,'0'0'0,"22"-21"0,-22 0 0,21 21 0,-42 21 31,-1 0-31,1 1 16,0-1-16,0 0 0,0 0 0,0 0 15,-1 22-15,1-22 0,0 0 0,21 21 16,-21-21-16,21 1 0,0-1 15,0 0-15,0 0 0,21 0 0,0 0 16,0 1-16,1-22 0,20 0 0,-21 0 16,21 0-16,-20 0 0,20 0 15,-21 0-15,21-22 0,-20 1 0,20 21 16,-21-21-16,0 0 0,0 0 16,1 0-16,-1-1 0,-21-20 0,0 21 15,0 0-15,0 0 0,0-22 0,0 22 16,-21 0-16,-1 0 0,-20 0 0,21-1 15,-21 1-15,20 21 0,-20 0 0,0 0 16,21 0-16,-22 0 0,22 0 16,0 0-16,0 0 0,21 21 15,0 1-15,0-1 0,0 0 16,21 0-16,0-21 0,21 0 16,-20 0-16,-1 21 0</inkml:trace>
  <inkml:trace contextRef="#ctx0" brushRef="#br0" timeOffset="164999.1">24384 10075 0,'-21'0'0,"42"0"0,-21-21 0,-21 21 31,21 21-31,-21 1 16,21 20-16,0-21 0,0 21 0,0 1 15,0-1-15,0 22 0,0-22 0,0 21 16,0-20-16,0 20 0,0 1 0,0-1 15,0-20-15,0 20 0,0 1 16,-22-22-16,22 21 0,-21 1 0,21-1 16,0-20-16,-21 20 0,0-20 15,0 20-15,0-21 0,21 1 0,-22-1 16,22-21-16,-21 0 0,21 1 0,0-1 16,-21-21-16,21-21 15,0-1-15,0 1 16,0 0-16,0 0 0,0 0 0,21-22 15,-21 1-15,21 0 0,1-1 0,-22-20 16,21 21-16,0-22 0,-21 1 16,21 20-16,0-20 0,-21-1 0,21 1 15,-21-1-15,22 1 0,-22-22 16,0 22-16,21-1 0,-21 22 0,21-22 16,-21 22-16,0 0 0,0-1 0,21 1 15,0 21-15,-21 0 0,21-1 16,1 1-16,-1 0 0,0 0 0,0 21 15,0 0-15,0 0 0,1 0 0,-1 0 16,0 21-16,0 0 0,0 0 0,0 1 16,-21-1-16,0 0 0,0 0 0,0 0 15,0 22-15,0-22 0,-21 0 16,0 0-16,0 0 0,-21 22 16,20-22-16,-20-21 0,21 21 0,-21 0 15,20 0-15,-20-21 0,21 0 0,0 21 16,0-21-16,21-21 31,21 0-31,0 21 0,0-21 16,0 0-16,22 21 0</inkml:trace>
  <inkml:trace contextRef="#ctx0" brushRef="#br0" timeOffset="165338.91">24892 10118 0,'0'0'0,"21"0"16,-21-21-16,0 42 31,-21 0-31,0-21 16,21 21-16,0 21 0,0-20 0,-21-1 15,21 0-15,0 21 0,0-21 0,0 1 16,0-1-16,0 0 0,0 0 16,21 0-16,-21 0 0,21 1 0,0-22 15,0 0-15,0 0 0,1 0 0,-1 0 16,0 0-16,0-22 0,0 22 15,-21-21-15,21 0 0,1 0 0,-22 0 16,21 0-16,-21-1 16,21 1-16,-21 0 0,21-21 0,-21 21 15,0-1-15,0 1 0,0 0 0,0 0 16,0 0-16,0 0 0,21 21 31,-21 21-15,21 0-16,1-21 15</inkml:trace>
  <inkml:trace contextRef="#ctx0" brushRef="#br0" timeOffset="165666.74">25485 10097 0,'0'0'0,"0"-22"15,0 44 16,0-1-31,0 0 16,0 21-16,0-21 0,0 22 0,0-22 16,0 21-16,0 1 0,0-1 0,0 0 15,0 1-15,0-1 0,0 0 16,-22 1-16,1-1 0,21 0 0,-21 1 16,0-1-16,0 0 0,21 1 0,-21-1 15,-1-21-15,1 21 0,0-20 0,21 20 16,-21-21-16,0 0 0,21 0 0,0 22 15,-21-43-15,21 21 0,-22 0 16,22 0-16,-21-21 0,21-21 47,0 0-47,21 0 0,-21 0 16,22-22-16</inkml:trace>
  <inkml:trace contextRef="#ctx0" brushRef="#br0" timeOffset="165930.59">25442 10456 0,'0'0'0,"0"-63"0,0 21 0,21-1 0,-21 22 16,22-21-16,-22-1 0,0 22 15,21 0-15,0 0 0,0 0 16,-21 0-16,21-1 0,0 22 0,1 0 16,-1-21-16,0 21 0,0 0 0,0 0 15,0 0-15,1 21 0,-1 1 0,0-1 16,0 0-16,-21 0 0,0 0 15,0 0-15,0 22 0,0-22 0,0 0 16,-21 21-16,0-20 0,0-1 0,-1 0 16,-20 21-16,21-21 0,-21 1 0,20-22 15,1 21-15,-21 0 0,21 0 0,0-21 16,-1 21-16,-20-21 0,21 0 16,0 21-16,-22-21 0,22 22 15</inkml:trace>
  <inkml:trace contextRef="#ctx0" brushRef="#br0" timeOffset="166907.69">14922 12129 0,'0'0'0,"0"-22"0,0 1 15,22 0 1,-22 0-16,0 0 15,0 42 1,0 0 0,0 21-16,0-20 0,0 20 15,0 0-15,0-21 0,0 22 0,0-1 0,0 0 16,-22 1-16,22-1 0,0 0 16,0 1-16,0-1 0,0-21 0,0 0 15,-21 22-15,21-22 0,0 0 16,0 0-16,0 0 0,0 1 15,21-22 32,1-22-47,-22 1 16,0 0-16,21 0 0</inkml:trace>
  <inkml:trace contextRef="#ctx0" brushRef="#br0" timeOffset="167350.91">15430 12150 0,'0'-21'16,"22"-1"-1,-1 22-15,0 0 16,21 0-16,-21-21 0,1 21 16,20 0-16,-21-21 0,21 21 0,-20 0 15,20-21-15,-21 21 0,0 0 0,0 0 16,1 0 0,-22 21 15,-22-21-31,1 0 0,0 0 0,0 0 15,0 0-15</inkml:trace>
  <inkml:trace contextRef="#ctx0" brushRef="#br0" timeOffset="167863.62">15579 12044 0,'0'0'0,"-22"0"16,1 0-16,0 0 15,0 0-15,0 0 0,21 21 16,0 0-16,-21 0 0,-1 1 15,22-1-15,-21 0 0,21 21 0,0-21 16,0 1-16,-21-1 0,21 0 16,-21 0-16,21 0 0,-21 0 0,21 1 15,0-1-15,0 0 0,-21-21 16,21 21-16,21-21 47,-21-21-47,21 0 0,0 0 15,0 21-15,0-22 0,1 22 16,-1 0-16,0-21 16,0 0-16,0 21 0,0 0 0,1 0 15,-1 0-15,21 0 0,-21 0 0,0 0 16,1 0-16,-1 21 0,0 0 0,0-21 16,0 22-16,-21-1 0,0 0 0,21 0 15,-21 0-15,0 22 0,0-22 16,0 0-16,0 0 0,-21 0 0,21 0 15,-21 1-15,0-1 0,0 0 0,0 0 16,-1 0-16,1 0 0,0 1 0,0-22 16,0 21-16,0-21 0,-1 0 15,1 0-15,0 0 16,0 0-16,0 0 16,0 0-16,21-21 15,-22-1 1,22 1-1,0 0 1,22 0-16</inkml:trace>
  <inkml:trace contextRef="#ctx0" brushRef="#br0" timeOffset="169727.16">15536 12065 0,'21'0'16,"1"0"-1,-1 0 1,-21-21-16,21 21 0,0 0 0,0-21 16,0 21-1,1-21-15</inkml:trace>
  <inkml:trace contextRef="#ctx0" brushRef="#br0" timeOffset="171239.13">16129 12446 0,'0'21'63,"0"0"-32,0-42 47,-21 21-62,21-21-1,-21 21-15,-1 0 16,1 0-16,0 0 31,21 21-15,0 0-16,0 1 31,21-22 0,0 0-15,1 0 0,-22-22-16,0 1 0,-22 21 47,1 0-32,0 0 16,42 0 110</inkml:trace>
  <inkml:trace contextRef="#ctx0" brushRef="#br0" timeOffset="171828">17399 11980 0,'0'0'0,"0"-21"0,0-63 15,0 62-15,0 1 0,0 0 0,0-21 16,0 21-16,-21-1 0,21 1 0,-21 0 16,-1 21-16,1 0 15,0 0-15,0 0 0,0 21 16,-22 0-16,22 1 0,0 20 0,-21 0 15,21 22-15,-1-1 0,-20 1 0,21-1 16,0 1-16,21-1 0,-21 1 16,21-1-16,0 1 0,0-22 15,0 0-15,0 1 0,21-1 0,0 0 16,21-20-16,1-1 0,-1 0 0,0 0 16,1-21-16,-1 0 0,21 0 0,1 0 15,-22-21-15,1 0 0,20 0 16,-21-22-16,1 22 0</inkml:trace>
  <inkml:trace contextRef="#ctx0" brushRef="#br0" timeOffset="172463.63">17949 11896 0,'0'0'0,"0"-64"0,0 22 0,0-22 16,0 22-16,0 21 0,0 0 16,0 0-16,0-1 0,0 44 15,-21 20 1,21-21-16,0 21 0,-21 1 0,21-1 15,-21 22-15,0-1 0,21-21 16,-22 22-16,1-1 0,0 1 0,21-1 16,-21-20-16,0 20 0,21-20 0,-21 20 15,-1-42-15,22 22 0,-21-1 0,21-21 16,0 21-16,-21-20 0,21-1 0,0 0 16,0-42-1,21 21 1,-21-21-16,21-1 0,1 1 0,-1-21 15,0 21-15,0-22 0,0 22 16,0-21-16,1 21 0,-1-22 0,0 22 16,-21 0-16,21 0 0,0 0 15,0 21-15,1 0 16,-1 21-16,-21 0 0,0 0 16,0 0-16,0 1 0,0-1 0,0 21 15,0-21-15,0 0 0,0 1 16,0-1-16,0 21 0,0-21 0,21-21 15,-21 21-15,21 1 0,0-22 0,0 0 16,1 0-16,-1 0 0,0 0 16,21 0-16,-21 0 0,1 0 0,-1-22 15,0 1-15,0 21 0,0-21 16,0 0-16,1-21 0,-1 20 16,-21 1-16,0-21 0,21 21 0,-21 0 15,0-22-15,0 22 0,21 0 0,-21 0 16,0 42-1,0 0 1,0 0-16,0 0 0,0 1 16,0-1-16,0 0 0,0 0 0,0 0 15,0 0-15,0 1 0,0-1 0,0 0 16,0 0-16,0 0 0,21-21 47,0 0-47,1-21 0,-1 0 15</inkml:trace>
  <inkml:trace contextRef="#ctx0" brushRef="#br0" timeOffset="172767.46">18605 12002 0,'0'-22'16,"0"44"-16,-21-44 0,21 1 0,-21 21 0,0 0 15,21 21 1,0 1-16,-21-1 0,21 0 31,21-21-15,0 0-16,-21-21 0,21 0 15,-21-1-15,0 1 16,0 0-16,0 0 16,-21 21-16,0-21 0,0 0 0,0 21 15,-1 0-15,1-22 0,0 22 0,0 0 16,0 0-16,0 0 0,-1 22 15,22-1-15,0 0 16,0 0-16,22 0 16,-1-21-16,0 21 0,0-21 0,0 0 15,0 0-15,1 0 0</inkml:trace>
  <inkml:trace contextRef="#ctx0" brushRef="#br0" timeOffset="173046.86">19113 11621 0,'0'0'0,"0"-22"0,0 1 0,0 0 16,0 0-16,-21 21 0,0 0 0,0 0 15,0 21-15,21 0 16,-21 0-16,-1 1 0,22 20 0,0 0 16,0 1-16,-21 20 0,21-21 15,0 22-15,-21-22 0,21 22 16,0-1-16,0 1 0,-21-22 0,21 22 15,-21-22-15,21 0 0,-21 22 0,21-22 16,0 0-16,0-20 0,0 20 0,0-21 16,0 21-16,0-20 0,0-1 0,0 0 15,21-42 17,0 21-32,0-21 0</inkml:trace>
  <inkml:trace contextRef="#ctx0" brushRef="#br0" timeOffset="173587.86">19643 12319 0,'21'0'16,"-42"0"-16,42-21 0,-21 0 0,0 0 16,0-1-16,0 1 0,0 0 15,0 0-15,-21 0 16,-1 21-16,1 0 0,0 0 15,0 0-15,0 21 0,0 0 16,-22 0-16,22 22 0,0-22 0,0 21 16,0-21-16,-1 0 0,1 22 0,0-1 15,21-21-15,0 0 16,0 1-16,0 20 0,0-21 0,0 0 16,0 0-16,21 1 15,0-22-15,1 0 0,-1 0 0,0 0 16,0-22-16,21 1 0,-20 0 0,-1 0 15,21 0-15,-21 0 0,22-1 0,-22 1 16,0-21-16,21 0 0,-21-1 16,1 1-16,-1 0 0,0-22 0,0 22 15,0-22-15,0 1 0,1-1 16,-22 1-16,0-1 0,21 1 0,-21-1 0,0 22 16,21 0-16,-21-1 0,0 1 15,0 21-15,0 0 0,-21 42 16,0 0-16,-1 21 15,1 1-15,0-1 0,-21 0 0,21 22 16,-1-1-16,1 1 0,0-1 0,21 1 16,0-1-16,-21 1 0,21-22 15,0 22-15,0-22 0,0 0 0,21 1 16,-21-1-16,21-21 0,0 21 0,1-20 16,-1-1-16,21 0 0,-21-21 0,0 0 15,1 0-15,20 0 0,-21 0 0,21 0 16,-20 0-16,20-21 0,-21 0 0,21-1 15</inkml:trace>
  <inkml:trace contextRef="#ctx0" brushRef="#br0" timeOffset="174379.41">21124 11684 0,'0'0'0,"0"-42"0,-21 21 0,0-22 16,21 22-16,-21-21 0,21-1 0,0 1 0,0 0 15,0-1-15,0 1 16,0 21-16,0-21 0,0 20 0,0-20 15,0 21-15,0 0 0,0 42 16,0 0 0,0 0-16,0 22 0,0-1 0,0 21 15,21 1-15,-21-1 0,0 1 0,0-1 16,0 22-16,0-21 0,0 20 0,0-20 16,0 20-16,0-20 0,0-1 15,0-20-15,0 20 0,0-20 0,0-1 16,0 0-16,0-21 0,0 1 0,-21-1 15,21 0-15,0-42 32,0 0-32,0-1 15,0 1-15,0 0 0,0-21 0,0-1 16,0 1-16,21 0 0,0-22 0,-21 22 16,21 0-16,22-1 0,-22 1 0,0 0 15,21 20-15,1 1 0,-22 0 16,21 0-16,0 21 0,1 0 0,-1 0 15,0 21-15,1 0 0,-22 22 0,21-22 16,-21 21-16,-21-21 0,0 22 0,0-1 16,0 0-16,0 1 0,-21-22 15,0 21-15,0 0 0,-21 1 0,-1-22 16,1 21-16,0-21 0,-1 1 16,1-1-16,0 0 0,-1 0 0,1-21 15,21 0-15,0 21 0,-1-21 0,1 0 16,0 0-16,21-21 15,0 0-15,0 0 16,21 0-16,0-1 0,22 1 16,-22 0-16,0 0 0,21 21 0</inkml:trace>
  <inkml:trace contextRef="#ctx0" brushRef="#br0" timeOffset="174783.7">21717 11959 0,'0'0'0,"21"-21"0,-21 0 15,21 0-15,0 0 0,1-1 16,-1 1-16,0 21 0,0 0 16,0 0-16,0 0 0,1 0 0,-1 0 15,21 21-15,-21-21 0,0 22 16,22 20-16,-22-21 0,0 21 0,0-20 16,-21 20-16,21 0 0,-21-21 0,0 22 15,0-1-15,0-21 0,0 22 0,0-1 16,0-21-16,0 0 15,0 0-15,-21 1 0,21-1 0,0 0 0,-21 0 16,21-42 15,0 0-31,0 0 0,0-1 16,0 1-16,0-21 0,0 21 16,0-22-16,0 1 0,21 0 0,-21-22 15,0 22-15,21 0 0,1-1 0,-1 1 16,-21 0-16,21 20 0,0 1 0,-21 0 15,21 0-15,-21 0 0,21 21 16,1 0-16,-1 0 0,0 0 16,-21 21-16,21 0 0,-21 0 15,21 0-15,0 1 16,-21-1-16,22 21 0,-1-21 0</inkml:trace>
  <inkml:trace contextRef="#ctx0" brushRef="#br0" timeOffset="175231.73">22902 11980 0,'0'-21'0,"0"42"0,0-63 0,0 21 0,0 0 15,0 0-15,0-22 0,0 22 0,0 0 16,-21 0-16,21 0 16,-21 21-16,0 0 0,0 0 0,-1 0 15,1 0-15,0 21 0,0 0 16,0 0-16,0 21 0,-1-20 0,22 20 15,-21 0-15,0 1 0,21-1 16,-21 0-16,21 1 0,0-1 0,0 0 16,0-21-16,0 22 0,0-22 0,21 0 15,0 0-15,0 0 0,1-21 0,20 22 16,-21-22-16,21 0 0,-20 0 16,-1 0-16,21 0 0,-21 0 0,0-22 15,22 1-15,-22 21 0,0-21 0,0 0 16,0 0-16,-21 0 0,0-22 0,22 22 15,-22-21-15,0-1 0,0 1 0,0 0 16,0-1-16,0 1 16,0 0-16,-22-1 0,1 1 0,21 21 15,-21-21-15,0 20 0,0 22 0,0 0 16,-1 0-16,1 0 0,0 0 0,-21 0 16,21 22-16,-1-1 0,1 0 0,0 0 15,21 21-15,-21-20 0,21 20 16,0 0-16,0-21 0,0 22 0,0-22 15,0 0-15,21 0 0,0 0 0,0 1 16,22-1-16</inkml:trace>
  <inkml:trace contextRef="#ctx0" brushRef="#br0" timeOffset="176851.01">23389 12065 0,'0'0'0,"21"-106"15,0 64 1,-21 21-16,0 0 0,0-1 15,0 44 1,0-1-16,0 0 16,0 0-16,0 0 0,0 22 0,0-22 15,0 21-15,0-21 0,0 0 0,0 22 16,0-22-16,0 0 0,0 21 0,0-20 16,0-1-16,0 0 0,0 0 15,0 0-15,22-21 16,-1 0-16,0 0 0,0 0 15,0 0-15,0 0 0,1-21 16,-1 0-16,0 0 0,-21 0 16,21-1-16,-21-20 0,0 21 15,21 0-15,-21-22 0,21 1 0,-21 21 16,22-21-16,-22 20 0,0 1 0,0 0 16,0 0-16,0 42 15,0 0 1,0 0-16,0 1 0,0-1 15,0 0-15,0 21 0,0-21 0,0 1 16,0 20-16,0-21 0,0 0 16,0 0-16,0 1 0,21-1 0,-21 0 15,21 0-15,0 0 0,0-21 16,0 0-16,1 0 0,-1 0 16,0 0-16,0 0 0,0 0 0,0-21 15,1 21-15,-1-21 0,0 0 16,-21 0-16,21-1 0,0 1 0,0-21 0,-21 21 15,22-22-15,-1 1 0,-21 21 16,0-21-16,0-1 0,21 22 0,-21-21 16,21 21-16,-21-1 0,0 44 31,0-1-15,0 0-16,0 21 0,-21-21 15,21 22-15,0-22 0,0 21 0,0-21 16,0 22-16,0-22 0,0 0 0,0 0 15,0 0-15,0 1 0,0-1 0,0 0 16,21 0-16,0-21 0,0 0 0,1 0 16,-1 0-16,0 0 15,0 0-15,21 0 0,-20 0 0,-1 0 16,0-21-16,0 0 0,21 0 0,-20 21 16,-1-22-16,0 1 0,0-21 15,0 21-15,-21 0 0,0-1 0,0-20 16,0 21-16,0 0 0,0 0 15,0-1-15,-21 22 0,0 0 16,0 0-16,21 22 16,0-1-16,0 0 0,0 0 15,0 0-15,21 0 0,0 1 0,0-1 16,0 0-16,1-21 0,-1 21 16,0 0-16,0 0 0,-21 1 0,21-1 15,-21 0-15,0 0 16,-21-21-16,0 0 15,0 0-15,0 0 0,-1 0 16,1 0-16,-21 0 0,21 0 16,0 0-16,-1 0 0,1 0 15,21-21-15,-21 21 0,0 0 16,21-21-16,0 42 31,21-21-31,0 21 16,0-21-16,1 21 0,-1-21 15,-21 21-15,21-21 0,0 0 0,21 22 16,-20-22-16,-1 0 0,0 0 0,21 0 16,-21 0-16,22 0 0,-22 0 0,21 0 15,-21 0-15,22 0 0,-22 0 16,21-22-16,-21 22 0,1-21 16,20 21-16,-21-21 0,0 0 0,0 0 15,22 0-15,-22-1 0,0 1 0,0 0 16,-21-21-16,21 21 0,1-22 0,-1 1 15,-21 21-15,0-22 0,0 22 0,0 0 16,21 0-16,-21 0 0,-21 21 31,0 0-31,-1 21 16,1 0-16,21 0 0,-21 0 16,21 22-16,0-22 0,-21 0 0,0 21 15,21-20-15,-21-1 0,21 21 16,0-21-16,0 0 0,0 1 0,0-1 15,0 0-15,0 0 0,21 0 16,0-21-16,0 0 0,0 0 0,0 0 16,1 0-16,-1 0 0,0 0 0,0 0 15,0 0-15,0-21 0,1 21 16,-1-21-16,0 0 0,21 0 0,-21-1 16,1 1-16,-1 0 0,0 0 0,21-21 15,-21 20-15,1-20 0,-1 21 0,-21-21 16,21 20-16,-21 1 0,21 0 0,-21 0 15,0 0 1,-21 21-16,0 0 16,0 0-16,-1 21 0,1 0 0,21 0 15,-21 0-15,21 1 0,0-1 16,0 0-16,0 0 0,0 0 0,0 0 16,0 1-16,0-1 0,0 0 0,21 0 15,-21 0-15,0 0 16,0 1-16,0-1 15,21-21 1,-21 21-16,22-21 31,-1 21-31,0-21 16,0 0-16,0 0 16,0 0-1,1 0-15,-1-21 16,0 0-1,-21 0-15,0-1 0</inkml:trace>
  <inkml:trace contextRef="#ctx0" brushRef="#br0" timeOffset="177380.18">19770 13314 0,'0'0'16,"0"-42"-16,0 20 0,-22 1 0,22 0 15,0 0-15,0 0 0,0 42 16,0 0-1,-21 21-15,21 22 0,0-1 0,0 1 16,0 21-16,0-1 0,-21 1 16,21 0-16,0-1 0,0 1 15,-21 0-15,0-1 0,21 1 0,-21-22 0,21 22 16,-22 0-16,22-22 0,0 1 16,0-1-16,0-20 0,0-1 15,0 0-15,0 1 0,0-22 0,0 0 16,0 0-16,0 0 0,-21-42 31,21-21-15,-21 21-16,21-22 0,0 22 0</inkml:trace>
  <inkml:trace contextRef="#ctx0" brushRef="#br0" timeOffset="177660.02">19304 13970 0,'0'0'0,"-21"-63"0,0-64 16,21 63-16,0 1 0,0-1 15,21 1-15,0 20 0,21 1 0,1 0 16,-1-1-16,21 1 0,1 21 0,-1 0 16,1 21-16,-22 0 0,22 0 15,-22 0-15,0 21 0,1 0 0,-22 21 16,0 1-16,-21-1 0,0 0 0,0 1 16,0 20-16,-21-21 0,0 1 0,-22-1 15,22 0-15,-21 1 0,0-1 16,-1 0-16,1-20 0,21-1 15,-22 0-15,1 0 0,21 0 0,0 0 16,0-21-16,-1 0 0,22 22 0,22-22 31,-1 0-31,0 0 16,0-22-16,21 1 0,-20 0 0</inkml:trace>
  <inkml:trace contextRef="#ctx0" brushRef="#br0" timeOffset="178035.76">20235 13610 0,'0'0'0,"43"-21"16,-22-21-16,21-22 16,-42 43-16,-21 42 15,0 0 1,0 1-16,-1-1 0,1 0 16,0 21-16,21-21 0,-21 22 0,0-22 15,21 21-15,-21-21 0,21 22 0,0-22 16,0 0-16,0 0 0,0 0 0,0 1 15,21-1-15,0 0 0,0-21 16,0 0-16,0 0 0,1 0 0,20 0 16,-21 0-16,21 0 0,-20-21 0,20 0 15,-21 21-15,21-22 0,-20 1 0,-1 0 16,0 0-16,-21 0 0,0-22 16,0 22-16,0 0 0,0-21 15,0-1-15,0 22 0,-21-21 0,0 21 16,-1-22-16,1 22 0,0 21 0,0-21 15,-21 21-15,20 0 0,1 0 0,0 0 16,0 0-16,0 21 0,0 0 16,-1 1-16,1-1 0,21 0 0,0 0 15,0 0-15,0 0 0,21 1 16,1-1-16,-1-21 0,21 0 0</inkml:trace>
  <inkml:trace contextRef="#ctx0" brushRef="#br0" timeOffset="178407.56">20955 13420 0,'0'0'0,"0"-21"0,0-1 16,0 1-16,0 0 0,-21 21 31,21 21-31,0 0 0,0 1 0,-21-1 16,21 21-16,0 0 0,0 22 0,0-22 15,0 22-15,0-1 0,0-20 0,0 20 16,21 1-16,-21-1 0,21 1 15,0 20-15,-21-20 0,21 20 0,-21-20 16,21 21-16,-21-1 0,0-20 0,22-1 16,-22 22-16,0-22 0,0 1 0,0-1 15,0-20-15,0 20 0,0 1 16,0-22-16,0 0 0,-22 1 0,22-22 16,-21 0-16,0 0 0,21 0 15,-21 1-15,0-22 0,0 0 16,-1 0-16,22-22 0,-21 1 0,21 0 15,-21-21-15,21 21 0,-21-22 0,21 1 16,0 0-16,0-1 0,0-20 0,0-1 16,0 1-16,0-1 0,21 1 15,-21-22-15,21 0 0,0 1 16,-21-1-16,0 0 0,22 22 0</inkml:trace>
  <inkml:trace contextRef="#ctx0" brushRef="#br0" timeOffset="178679.39">20934 13610 0,'0'0'0,"0"-42"0,0 0 0,0 20 15,0-20-15,0 21 0,21 0 0,-21 0 16,21 21-16,-21-22 0,21 1 0,0 21 16,1 0-16,20 0 0,-21 0 0,21 0 15,-20 0-15,20 21 0,-21 1 16,21-1-16,-20 0 0,-1 0 0,0 0 16,-21 0-16,0 22 0,0-22 0,0 21 15,0-21-15,-21 1 0,0-1 16,-22 0-16,22 0 0,-21 0 0,21 0 15,-22 1-15,22-1 0,-21-21 0,21 21 16,-22 0-16,22-21 0,0 0 16,0 21-16,42-21 31,0 0-15,0-21-16,0 0 0,22 21 0,-22-21 15</inkml:trace>
  <inkml:trace contextRef="#ctx0" brushRef="#br0" timeOffset="179031.33">21526 13568 0,'0'0'0,"22"-21"0,20-43 16,-42 43-16,0 0 0,21 0 15,-21 0-15,-21 42 32,21 0-32,-21 0 15,21 0-15,0 0 0,0 22 0,0-22 16,0 21-16,0 1 0,0-22 0,0 21 15,0-21-15,0 22 0,0-22 0,21 0 16,0 0-16,-21 0 0,21 0 16,22-21-16,-22 0 0,0 22 0,0-22 15,0 0-15,22 0 0,-22 0 0,0-22 16,0 22-16,0-21 0,0 0 0,1 0 16,-1 0-16,-21 0 15,21-1-15,-21-20 0,21 21 0,-21-21 16,0 20-16,0 1 0,0-21 0,0 21 15,0 0-15,0-1 0,0 1 0,0 42 47,0 1-47,0-1 16</inkml:trace>
  <inkml:trace contextRef="#ctx0" brushRef="#br0" timeOffset="179431.1">22500 13420 0,'0'0'0,"0"-21"0,-21-1 16,0 22-16,21-21 0,-21 21 0,-1 0 16,1 0-16,0 0 15,0 0-15,0 0 16,0 21-16,21 1 0,0-1 0,0 21 15,0-21-15,-22 22 0,22-1 0,0 0 16,0 1-16,0-1 0,0 21 0,0-20 16,0-1-16,0 22 0,0-1 15,0-21-15,-21 22 0,21-1 0,0 1 16,0-1-16,-21 1 0,0 21 16,0-22-16,0 1 0,-1-1 0,1 1 15,0-1-15,0 1 0,21-22 0,0 21 16,-21-20-16,21-1 0,-21-21 15,21 22-15,0-22 0,0 0 0,0 0 16,0 0-16,0-42 31,0 0-31,0 0 0,0 0 16,0-1-16,0 1 0,21 0 0,0 0 16,-21-21-16,21 20 15,0-20-15</inkml:trace>
  <inkml:trace contextRef="#ctx0" brushRef="#br0" timeOffset="179763.22">22458 13737 0,'0'0'0,"0"-42"0,21-22 0,0 22 16,-21 0-16,0 21 0,21-22 0,0 22 16,1 0-16,-22-21 0,21 42 15,0-22-15,21 1 0,-21 21 0,1 0 16,20 0-16,-21 0 0,21 0 0,-20 21 15,20 1-15,-21-1 0,21 0 16,-42 21-16,22-21 0,-22 22 16,0-22-16,0 21 0,0-21 0,0 22 15,-22-22-15,22 21 0,-42-21 0,21 1 16,0-1-16,-22 0 0,22 0 0,0-21 16,0 21-16,0-21 0,0 0 15,-1 0-15,1 21 0,0-21 16,42 0 31,0 0-47,1-21 0,-1 0 15,42 0-15</inkml:trace>
  <inkml:trace contextRef="#ctx0" brushRef="#br0" timeOffset="213683.99">11874 11367 0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0:04.4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3979 974 0,'0'-21'32,"21"21"-17,-21-22-15,22 1 16,-1 0-16,0 0 0,0-21 16,0 20-16,22 1 0,-22 0 0,0-21 15,21 21-15,-21-22 16,22 22-16,-22-21 0,0 21 0,21-22 15,-42 22-15,0-21 0,0 21 16,0-1-16,0-20 0,0 21 0,-21 0 16,0 0-16,0 21 0,-21 0 0,-1 0 15,1 0-15,0 0 0,-1 0 16,-20 0-16,20 21 0,-20 21 0,-1-21 16,22 0-16,-21 22 0,20-22 15,1 21-15,0-21 0,-1 22 0,22-1 16,0 0-16,0 1 0,21-1 0,0 0 15,0 1-15,0-1 0,0 22 16,21-22-16,0 0 0,0 1 16,22-1-16,-22-21 0,21 21 15,0 1-15,1-1 0,-22 0 0,21 1 16,-21-1-16,1-21 0,20 22 0,-42-1 16,21 0-16,-21 1 0,0-1 15,0 0-15,0 1 0,-21-1 0,0 0 16,-22 1-16,1-1 0,0-21 0,-1 0 15,-20 0-15,21 1 0,-22-1 16,22-21-16,-22 0 0,22 0 0,-22 0 16,22 0-16,0 0 0,-1 0 15,1-21-15,0-1 0,21 1 0,-22-21 16,22 21-16,0-22 0,0 1 16,0 0-16,21-1 0,0 1 15,0 0-15,0 21 0,0-22 0,0 22 16,0 0-16,0 0 0,21 0 0,0-1 15,0 22-15,0-21 0,22 21 16,-22-21-16,21 21 0,0 0 0,1 0 16,-1 0-16,0 0 0,1 0 15,-1 0-15</inkml:trace>
  <inkml:trace contextRef="#ctx0" brushRef="#br0" timeOffset="355.55">4276 1651 0,'0'0'0,"21"0"0,0 0 15,0 0-15,0-21 0,0 21 16,1-21-16,-1 0 0,-21-1 0,21 22 16,0-21-16,-21 0 0,0 0 15,0 0-15,0 0 0,0-1 16,-21 22-16,-21 0 15,20 0-15,1 0 16,0 0-16,0 0 0,-21 22 16,20-1-16,-20 0 0,21 21 0,-21-21 15,20 22-15,1-1 0,0 0 16,0 1-16,0-22 0,21 21 0,0 1 16,0-22-16,0 0 0,0 0 0,0 0 15,0 0-15,21-21 16,0 22-16,21-22 0,-20 0 0,-1 0 15,21 0-15,-21 0 0,22-22 16,-1 1-16,0 0 0,1 0 0,-1 0 16</inkml:trace>
  <inkml:trace contextRef="#ctx0" brushRef="#br0" timeOffset="675.5">5122 1334 0,'0'0'0,"-21"0"0,0 0 16,0 0-16,-22 0 0,22 21 16,-21-21-16,21 21 0,-22 0 0,1 21 15,21-20-15,-21-1 0,-1 21 0,22 0 16,0 1-16,0-22 0,0 21 16,-1 1-16,22-1 0,-21 0 15,21 1-15,0-22 0,0 21 0,21-21 16,1 0-16,-1 1 0,0-1 15,21-21-15,-21 21 0,22-21 0,-1 0 16,0 0-16,1 0 0,-1 0 0,0-21 16,1 0-16,-1-1 0,0 1 15,22 0-15,-22 0 0,1-21 0,-1-1 16,0 1-16,-21 0 0,22-22 0,-1 22 16,-21-22-16,22 22 0,-22-22 15,0 1-15,0-1 0</inkml:trace>
  <inkml:trace contextRef="#ctx0" brushRef="#br0" timeOffset="1948.72">5673 1037 0,'0'0'0,"21"-84"15,-21-86 1,0 107-16,0 20 0,0 1 0,0 21 16,0 0-16,0 0 0,-21-1 0,21 1 15,-22 21-15,1 0 0,0 21 16,21 1-16,-21 20 16,0 0-16,21 1 0,-21-1 15,21 21-15,0 1 0,-22-1 0,1 1 16,21 21-16,0-22 0,-21 1 0,21-1 15,-21 22-15,21-22 0,-21 1 16,21-1-16,0-20 0,0 20 0,0 1 16,0-22-16,0 0 0,0 1 0,0-22 15,21 21-15,0-21 16,0 0-16,0-21 0,-21 22 0,22-22 16,-1 0-16,21 0 0,-21 0 0,0-22 15,1 22-15,20-21 0,-21-21 16,21 21-16,-20 0 0,20-22 0,-21 1 15,0 0-15,0-1 0,22 1 0,-22 21 16,0-22-16,-21 1 0,21 21 16,0-21-16,-21 20 0,0 1 15,0 0-15,0 42 16,0 0 0,0 1-16,0-1 0,0 0 0,0 0 15,0 21-15,0-20 0,0 20 16,0-21-16,0 21 0,0-20 15,0 20-15,0-21 0,0 0 0,0 0 16,0 1-16,22-1 0,-22 0 0,21-21 16,21 0-16,-21 0 0,0 0 0,1 0 15,20 0-15,-21-21 0,21 0 16,-20-1-16,20 1 0,-21 0 0,21 0 16,-20 0-16,20-22 0,-21 22 0,0-21 15,0 21-15,1 0 0,-22-1 16,0 1-16,21 0 0,-21 0 15,0 42 17,-21-21-32,-1 21 0,22 0 0,-21 1 15,0-1-15,21 21 0,-21-21 0,21 0 16,0 22-16,0-22 0,0 0 16,0 0-16,0 0 0,0 1 0,0-1 15,0 0-15,21 0 0,0-21 0,0 0 16,1 21-16,20-21 0,-21 0 15,0 0-15,0 0 0,1 0 0,20-21 16,-21 21-16,0-21 0,-21 0 0,21 0 16,1-1-16,-22 1 0,0 0 15,0 0-15,0 0 0,0-22 16,0 22-16,0 0 0,-22 0 0,1-21 16,0 20-16,0 22 0,0-21 0,-22 0 15,22 21-15,0 0 0,0-21 16,0 21-16,0 0 0,-1 0 0,22-21 15,0 0 1,22 21 0,-1 0-16,21-22 0,0 22 0,-20 0 15,20 0-15,0 0 0,1-21 0,-22 21 16,21 0-16,0 0 0,1 0 16,-22 0-16,21 21 0,-21-21 0,22 22 15,-22-22-15,0 21 0,0 0 16,-21 0-16,21 0 0,-21 0 15,22 1-15,-22-1 0,0 0 0,0 0 16,0 21-16,0-20 0,0-1 0,0 21 16,0-21-16,0 0 0,0 1 0,0-1 15,0 0-15,0 0 0,0 0 16,0 0-16,-22-21 16,1 0-1,21-21 1,0 0-16,0-21 15,0 21-15,0-1 0,0-20 0,0 0 0,0-1 16,21 1-16,1 0 16,-1-1-16,0 1 0,0 0 0,21 21 15,-20-22-15,20 22 0,0 0 0,-21 0 16,22 0-16,-1 21 0,0 0 16,1 0-16,-22 0 0,21 0 0,1 21 15,-22 0-15,0 0 0,0 0 0,0 0 16,-21 1-16,0 20 0,0-21 0,0 21 15,0-20-15,0 20 0,0-21 16,0 21-16,0-20 0,-21-1 0,21 0 16,-21 0-16,21 0 0,0 0 15,-21-21 1,0 0 15,21-21-31,0 0 0,0 0 0,-22 0 16,1 0-16,21-1 0,-21-20 15</inkml:trace>
  <inkml:trace contextRef="#ctx0" brushRef="#br0" timeOffset="2159.59">7218 974 0,'0'0'0,"-21"0"0,-1 0 15,1 0-15,0-21 0,0 21 16,21 21 31,-21-21-31,0 0-16</inkml:trace>
  <inkml:trace contextRef="#ctx0" brushRef="#br0" timeOffset="2403.46">5567 1270 0,'0'0'0,"-43"21"0,1-21 0,21 0 15,0 0-15,63 0 16,-21 0-1,22 0-15,-1 0 0,21 0 0,1-21 16,-1 21-16,-20 0 0,20 0 16,-20-21-16,20 21 0,-21 0 0,-20 0 15,20 0-15,-21 0 0</inkml:trace>
  <inkml:trace contextRef="#ctx0" brushRef="#br0" timeOffset="2864.19">8191 1503 0,'22'0'0,"-1"0"16,0 0-16,0 0 16,0 0-16,0 0 15,1 0-15,-22-21 0,21 21 16,0 0-16,0 0 15,0-21 1,0 21 0,1 0-16,-1-22 0</inkml:trace>
  <inkml:trace contextRef="#ctx0" brushRef="#br0" timeOffset="3515.81">9165 1122 0,'0'0'0,"0"-21"0,-21 21 0,21-21 16,-21-1-16,21 1 0,0 0 16,0 0-16,0 0 15,21 0-15,0-1 0,0 22 16,0-21-16,22 0 0,-22 21 15,21 0-15,-21 0 0,1 0 0,20 0 16,-21 0-16,0 0 0,0 21 0,1 0 16,-1 1-16,0-1 0,-21 21 15,0 0-15,0-20 0,0 20 0,0 0 16,-21 1-16,0-22 0,-1 21 0,-20-21 16,21 0-16,-21 22 0,20-22 15,-20 0-15,21 0 0,-21-21 16,20 21-16,1-21 0,0 0 0,0 0 0,21-21 47,21 21-47,0-21 0,-21 0 15,21 21-15,1-21 0,-1 21 0,21 0 16,-21 0-16,0-21 0,1 21 16,-1 0-16,0 0 0,21 0 0,-21 0 15,1 21-15,-1 0 0,0-21 0,21 21 16,-21 0-16,1 0 0,-1 1 15,-21-1-15,21 0 0,0 0 0,-21 0 16,0 0-16,0 1 0,0-1 0,0 0 16,0 0-16,0 0 0,-21 0 15,0 1-15,0-1 0,-22 0 0,22-21 16,-21 21-16,-1-21 0,22 21 16,-21-21-16,0 0 0,-1 0 0,1 21 15,0-21-15,20 0 0,-20 0 16,21 0-16,-21 0 0,20 0 0,1 0 15,0 0-15</inkml:trace>
  <inkml:trace contextRef="#ctx0" brushRef="#br0" timeOffset="4381.03">3768 2350 0,'0'0'0,"-22"0"0,1 0 0,-21-22 15,21 22-15,0 0 0,-1 0 0,1 0 16,0 0-1,21-21 1,21 21 0,0 0-16,22 0 0,-22 0 15,21 0-15,1-21 0,-1 21 0,21 0 16,-20 0-16,-1 0 0,22 0 0,-1 0 16,1 0-16,20 0 15,1 0-15,0 0 0,-1 0 0,22-21 0,-21 21 16,21 0-16,-1 0 0,1 0 15,0 0-15,0 0 0,21 0 16,-21 0-16,0 0 0,21 0 0,-22 0 16,1 0-16,0 0 0,0 0 0,21 0 15,-21 0-15,21 0 0,0 0 16,-21 0-16,21 0 0,-22 0 0,22 0 16,-21 0-16,0 0 0,0 0 0,0 0 15,21-21-15,-21 21 0,-1-21 16,1 21-16,0 0 0,0 0 0,0 0 15,0 0-15,-22 0 0,22 0 16,0 0-16,0 0 0,0 0 0,-1 0 16,1 0-16,-21 0 0,0 0 15,-1 0-15,1 0 0,-22 0 0,22 0 16,-21 0-16,-22 0 0,21 0 0,-20 0 16,-1 0-16,-21 0 0,22 0 15,-22 0-15,0 0 0,0 0 0,-21-22 47,-21 22-31,-21 0-16,20 0 0,-20 0 15,0 0-15,-22-21 0</inkml:trace>
  <inkml:trace contextRef="#ctx0" brushRef="#br0" timeOffset="5260.04">4212 2371 0,'0'0'0,"-21"0"15,0 0-15,21-21 0,-21 21 16,-1 0-16,1 0 16,0 0-16,0 0 15,0 0-15,0 0 16,42 0 31,0 0-47,0 0 15,0 0-15,0 0 0,1 0 16,20 0-16,-21 0 0,21 0 0,1 0 16,20 0-16,-20 0 0,20 0 0,1 0 15,20 0-15,-20 0 0,20 0 16,22 0-16,-21 0 0,0 0 16,20 0-16,1 0 0,0 0 0,21 0 15,-21 0-15,21 0 0,-21 0 16,0 0-16,21-22 0,-22 22 0,1 0 15,21 0-15,-21 0 0,21 0 0,0 0 16,-21 0-16,0-21 0,21 21 16,-21 0-16,-1 0 0,22-21 0,-21 21 15,0-21-15,0 21 0,0 0 0,0-21 16,-22 21-16,1 0 0,0 0 0,-1-21 16,-20 21-16,20 0 0,-20 0 15,21 0-15,-22-22 0,1 22 16,-1 0-16,1 0 0,-1 0 0,1 0 15,-22 0-15,21 0 0,-20 0 16,20 0-16,-20 0 0,-1 0 0,0 0 16,1 0-16,-22 0 0,21 0 0,-21 0 15,22 0-15,-22 0 0,0 0 16,0 0-16,0 0 0,0 0 16,1 0-16,-1 0 15,0 0 1,-42 0 46,0 0-62</inkml:trace>
  <inkml:trace contextRef="#ctx0" brushRef="#br0" timeOffset="8415.59">1333 3620 0,'0'-22'0,"0"1"0,-21 21 16,21-21-16,0 0 15,-21 0-15,21 0 0,0-1 16,0 1-16,0 0 16,-21 21-1,21-21-15,0 42 31,0 0-15,0 0-16,0 1 0,0 20 0,0-21 16,0 21-16,0-20 0,0 20 15,0-21-15,0 21 0,0 1 0,0-1 16,0-21-16,0 22 0,0-1 16,0 0-16,0 1 0,0-22 0,0 63 15,0-62-15,0-1 16,0 21-16,0-21 0,0 0 0,0 1 15,-21-1-15,21-42 47,0-1-31,0 1 0,0 0-16,0 0 0,0 0 0,0 0 15</inkml:trace>
  <inkml:trace contextRef="#ctx0" brushRef="#br0" timeOffset="8980.56">1799 3895 0,'0'21'31,"-21"0"-31,21 0 16,-21-21-16,21 21 0,0 1 16,21-22-1,0 0 1,0 0-16,0 0 0,1 0 16,-1 0-16,-21-22 15,0 1-15,21 21 0,-21-21 16,0 0-16,0 0 15,-21 21 1,21-21-16,-21 21 0,-1 0 16,1 0-1,0 21-15,21 0 16,0 0 0,0 0-16,21-21 31,0 0-31,1 0 15,-1-21 1,-21 0 0,-21 21 15,-1 0-15,1 0-1,42 0 32,1 0-31</inkml:trace>
  <inkml:trace contextRef="#ctx0" brushRef="#br0" timeOffset="10582.99">3577 3302 0,'0'0'0,"0"-21"0,-21 21 15,21 21 32,0 0-47,0 0 0,0 1 16,0-1-16,0 0 0,0 0 15,0 0-15,0 0 16,21-21-16,0 22 0,0-22 0,1 0 16,-1 21-16,0-21 0,0 0 15,21 0-15,-20 0 0,-1 0 0,21 0 16,-21 0-16,22 0 0,-22 0 15,0-21-15,21 21 0,-21-22 16,1 1-16,20 21 0,-21-21 0,0 0 16,0 0-16,1 0 0,-22-1 15,21 1-15,-21 0 0,0 0 16,0 0-16,0 0 0,0-1 0,0 1 16,-21 0-16,-1 0 0,1 0 15,-21 21-15,21 0 0,0 0 16,-22 0-16,1 0 0,21 0 15,-22 0-15,1 21 0,0 0 16,-1 0-16,1 0 0,0 22 0,-1-22 16,1 21-16,21 1 0,-21-1 15,20-21-15,-20 21 0,21 1 0,21-1 16,-21 0-16,21-20 0,0 20 16,0-21-16,0 21 0,0-20 0,0-1 15,21 0-15,0 0 0,0 0 0,0-21 16,22 21-16,-22-21 0,21 0 15,1 0-15,-1 0 0,0 0 0,1 0 16,-1 0-16,-21 0 0,21 0 0,1 0 16,-22 0-16,0 0 0,0-21 15,0 21-15,-42 0 32,0 0-32,-21 0 15,21 0-15,-22 21 0,1 1 0,21-1 16,-22 0-16,1 0 0,0 0 15,21 22-15,-22-22 0,22 21 0,0-21 16,-21 22-16,42-22 0,-22 21 0,22-21 16,0 22-16,0-22 0,0 0 15,0 0-15,22 0 0,-1 0 0,21-21 16,-21 0-16,22 22 0,-22-22 0,21 0 16,0 0-16,-20 0 0,20 0 15,-21 0-15,21-22 0,-20 1 16,-1 21-16,0-21 0,0 0 0,0 0 15,0 0-15</inkml:trace>
  <inkml:trace contextRef="#ctx0" brushRef="#br0" timeOffset="11148.29">4297 3852 0,'0'0'0,"0"-21"31,0 0-31,0 0 0,21 0 16,0 21-16,0-21 0,0-1 16,22 22-16,-22 0 0,21-21 15,1 21-15,-1 0 0,-21 0 0,21 0 16,-20 21-16,20-21 0,-21 22 0,0-1 16,-21 0-16,0 0 0,0 21 15,0-20-15,0 20 0,-21-21 0,0 21 16,0 1-16,-22-22 0,22 21 0,0 1 15,0-22-15,-21 21 0,20-21 16,1 0-16,0 1 0,21-1 0,-21-21 16,21-21 15,21-1-31,0 1 0,0 0 16,1 0-16,-1-21 0,21-1 15,-21 22-15,0-21 0,22-1 0,-22 22 16,0-21-16,0 21 0,0 0 0,1-22 15,-1 22-15,-21 0 0,0 0 16,0 42 15,0 0-31,0 0 16,-21 0-16,-1 1 0,22 20 0,-21-21 16,0 21-16,0-20 0,21 20 0,0 0 15,-21-21-15,21 22 16,0-1-16,0-21 0,0 0 0,0 1 15,0-1-15,0 0 0,21-21 0,0 21 16,0-21-16,0 0 0,1 0 16,-1 0-16,0 0 0,0 0 0,21 0 15,-20-21-15,20 0 0,-21 0 0,0 21 16,22-43-16,-22 22 0,21 0 0</inkml:trace>
  <inkml:trace contextRef="#ctx0" brushRef="#br0" timeOffset="11472.35">5546 3725 0,'0'0'0,"0"-21"0,-22 21 16,1 0-16,0 0 16,0 0-16,0 21 0,0-21 15,-1 22-15,1-1 0,0 0 0,21 0 16,-21 0-16,0 0 0,21 22 15,0-22-15,-21 21 0,-1-21 0,22 22 16,-21-22-16,21 21 0,0-21 0,0 1 16,0 20-16,0-21 0,0 0 15,0 0-15,0 1 0,21-1 16,1 0-16,-1-21 0,0 0 16,0 0-16,0 0 0,0 0 15,1 0-15,-1 0 0,0 0 0,0 0 16,0-21-16,22 0 0,-22 21 0,0-22 15,0 1-15,0 0 0,0 0 0,1 0 16,-1 0-16</inkml:trace>
  <inkml:trace contextRef="#ctx0" brushRef="#br0" timeOffset="11928.01">5821 3916 0,'0'0'0,"0"21"15,0 0-15,0 0 16,21-21 0,0 0-1,0 0-15,22 0 0,-22-21 0,21 21 16,-21-21-16,22 0 0,-22 21 16,21-21-16,-21 0 0,0-1 0,1 22 15,-22-21-15,0 0 0,21 21 0,-21-21 16,0 0-16,0 0 0,0-1 15,-21 22-15,-1 0 16,1 0-16,0 0 0,0 0 16,0 0-16,0 0 0,-1 0 0,1 0 15,0 22-15,0-1 0,0 0 16,0 0-16,-22 0 0,43 22 0,-21-22 16,0 0-16,0 21 0,21-21 0,-21 22 15,21-22-15,0 21 0,0-21 16,0 1-16,0 20 0,0-21 0,21 0 15,0-21-15,0 21 0,0 1 0,0-22 16,22 0-16,-22 0 0,0 0 16,21 0-16,-20 0 0,20 0 0,0 0 15,-21 0-15,22-22 0,-22 1 0,21 0 16,1 21-16,-22-21 0,21-21 16,0 20-16,-20 1 0,20-21 15,-21 21-15,21-22 0,-20 1 0</inkml:trace>
  <inkml:trace contextRef="#ctx0" brushRef="#br0" timeOffset="12323.78">6879 3260 0,'0'0'0,"0"-43"0,0 22 0,0 0 16,0 0-16,0 0 0,0 0 16,0-1-16,0 1 0,0 0 0,0 0 15,-21 63 32,21-21-47,0 1 0,-21 20 0,21 21 16,-21-20-16,21-1 0,-22 22 0,22-1 15,-21-21-15,21 22 0,0-22 16,-21 22-16,21-22 0,0 0 0,-21 1 16,21-1-16,0 0 0,0 1 0,0-1 15,0 0-15,0-20 0,0 20 16,0-21-16,21 0 0,0 0 0,0 1 15,1-1-15,-1-21 0,0 0 0,0 21 16,0-21-16,0 0 0,22 0 16,-22 0-16,0 0 0,0-21 15,0 0-15,1 21 0,-1-22 0,-21 1 16,21 21-16,-21-21 0,21 0 0,-21 0 16,0 0-1</inkml:trace>
  <inkml:trace contextRef="#ctx0" brushRef="#br0" timeOffset="23356.01">1418 5757 0,'-21'0'31,"0"0"-31,0 0 15,-1 0-15,22-21 16,0 0-16,-21 0 0,21 0 16,0 0-16,0-1 15,0 1-15,0 0 0,0 0 16,21 0-16,-21 0 16,22 21-16,-1-22 0,0 22 15,0 0-15,0 0 16,0 0-16,1 0 0,-1 0 0,0 22 15,-21-1-15,21 0 0,0 0 16,0 0-16,1 22 0,-22-1 0,0-21 16,21 21-16,-21 22 0,0-22 15,0 1-15,0-1 0,0 0 0,0 22 16,-21-22-16,-1 0 0,1 1 16,-21-1-16,21 0 0,-22-20 15,22 20-15,-21 0 0,21-21 0,-22 1 16,1-1-16,21 0 0,-21-21 15,20 0-15,-20 21 0,21-21 0,0 0 16,-22 0-16,22 0 0,0-21 16,0 0-16,0 0 0,0-1 0,21 1 15,0 0-15,0 0 0,0-21 16,0 20-16,0-20 0,0 21 0,0-21 16,0 20-16,21 1 0,0 0 15,-21 0-15,21 0 0,0 21 16,0 0-16,1 0 0,-1 0 0,0 0 15,0 0-15,0 21 0,0 0 0,1 0 16,-1 0-16,-21 1 16,21-1-16,0 0 0,0 0 0,0 0 15,1 22-15,-22-22 0,21 0 16,0 0-16,-21 0 0,0 0 0,21 1 16,0-1-16,-21 0 0,21 0 15,-21 0-15,22-21 31,-1-21-15,-21 0-16,21 0 16</inkml:trace>
  <inkml:trace contextRef="#ctx0" brushRef="#br0" timeOffset="23608.87">2138 6075 0,'-21'0'47,"-1"0"-31,44 0 46,-1 0-62,0-21 16,0 21-16</inkml:trace>
  <inkml:trace contextRef="#ctx0" brushRef="#br0" timeOffset="24255.75">4043 5334 0,'0'0'0,"-21"-21"0,-1 0 0,1 0 0,-21 21 16,21-22-16,-22 1 15,22 0-15,0 0 0,-21 21 0,21 0 16,-22 0-16,22 0 0,0 21 15,0 0-15,0 0 0,-1 22 0,1-1 16,21 0-16,-21 22 0,21 21 0,0-22 16,0 22-16,0-22 0,0 22 15,-21 0-15,21-22 0,0 22 0,0-22 16,-21 1-16,21-22 0,0 22 16,0-22-16,0 0 0,0 1 0,0-22 15,0 21-15,0-21 0,0 0 0,0 1 16,-21-44 15,21 1-31,0 0 0,0 0 0,0-21 16,0 20-16,0-20 0,0 0 15,0-1-15,0 1 0,0 21 0</inkml:trace>
  <inkml:trace contextRef="#ctx0" brushRef="#br0" timeOffset="24583.56">3429 5800 0,'0'0'0,"0"-43"0,-64-62 16,43 83-1,21-20-15,0 0 0,0 21 0,0-22 16,0 22-16,0-21 0,21-1 0,1 1 16,20 21-16,0-21 0,1 20 15,-1-20-15,21 21 0,1 0 16,-1 0-16,1 21 0,-22 0 0,22 0 16,-22 0-16,0 0 0,1 21 15,-1 0-15,-21 0 0,0 21 0,-21 1 16,0-1-16,0 0 0,0 22 15,-21-1-15,0 1 0,-21-1 0,21-20 16,-22 20-16,-20 1 0,20-22 0,1 0 16,0 1-16,-1-1 0,1-21 15,21 22-15,-21-22 0,20 0 0,1-21 16,0 0-16,21 21 0,21-42 31,22 21-31,-22-21 0,21 0 16,-21 21-16,22-22 0,-1 1 15,-21 21-15,21 0 0</inkml:trace>
  <inkml:trace contextRef="#ctx0" brushRef="#br0" timeOffset="24991.8">4170 6096 0,'0'0'0,"-21"0"0,-1 0 16,22-21-1,0 0-15,0 0 16,43-1-16,-22 1 0,0 0 16,0 21-16,22 0 0,-1-21 0,0 21 15,1 0-15,-1 0 0,0 0 16,-21 21-16,22 0 0,-1 0 0,-21 1 16,22-1-16,-43 0 0,21 21 0,-21-21 15,0 1-15,0 20 0,-21-21 16,21 21-16,-22 1 0,1-22 0,-21 0 15,21 0-15,0 0 0,-1 1 0,1-1 16,21 0-16,-21-21 0,0 0 16,21-21-1,0 0-15,0-1 0,0 1 0,0 0 16,21-21-16,0 21 16,0-22-16,-21 22 0,22-21 0,-1 21 15,0-22-15,0 22 0,-21 0 0,21 0 16,0 0-16,1-1 0,-1 1 15,0 21-15,0 0 16,0 0-16,0 0 16,1 21-16,-1-21 0</inkml:trace>
  <inkml:trace contextRef="#ctx0" brushRef="#br0" timeOffset="25429.55">5355 5990 0,'0'0'0,"0"-21"16,0 0 0,-21 21-16,0 0 0,0-21 0,-1 21 15,1 0-15,0 0 0,0 0 16,0 21-16,0-21 0,-1 21 16,1 0-16,0 0 0,0 22 0,0-22 15,0 21-15,21-21 0,-22 22 0,22-22 16,0 21-16,0-21 15,0 22-15,0-22 0,0 0 0,22 21 16,-1-42-16,0 22 0,21-1 0,-21-21 0,22 0 16,-1 0-16,0 0 15,1 0-15,-1-21 0,0-1 0,1 1 16,-1 0-16,0 0 0,1 0 0,-1 0 16,-21-1-16,22-20 0,-43 21 0,0-43 15,0 43-15,0-21 16,0 21-16,-22-22 0,-20 22 0,21 0 15,-21 0-15,-1 0 0,1 21 0,0 0 16,20 0-16,-20 0 0,0 0 16,-1 21-16,22-21 0,-21 21 15,21 0-15,0 0 0,-1 1 0,22-1 16,0 0-16,0 0 0,0 21 16,22-20-16,62 20 15,-41-42-15,-1 21 0</inkml:trace>
  <inkml:trace contextRef="#ctx0" brushRef="#br0" timeOffset="25767.88">6117 5990 0,'0'0'0,"0"-21"16,0 0-16,0-21 0,0-1 16,0 22-16,-21 21 0,0 0 0,0 0 15,21 21 1,-22 0-16,22 1 0,0 20 15,-21 0-15,21 1 0,0-1 0,0 0 16,0 1-16,0 20 0,0 1 16,-21-1-16,0 1 0,21-1 0,-21 22 15,0-22-15,-1 22 0,1-22 0,0 22 16,0-21-16,0-1 0,0 1 0,-1-1 16,1-21-16,0 22 0,21-22 15,0 1-15,-21-1 0,0 0 0,21-21 16,-21 1-16,21-1 0,0 0 0,0-42 47,0 0-47,21-1 15,0-20-15,0 21 0,0-21 0,0-1 16,22 1-16,-22-22 0</inkml:trace>
  <inkml:trace contextRef="#ctx0" brushRef="#br0" timeOffset="26063.62">6096 6096 0,'0'0'0,"0"-21"0,-21-64 16,21 64-1,0 0-15,0 0 0,0 0 0,21-1 16,0 22-16,0 0 16,0 0-16,1 0 0,20 0 0,-21 0 15,0 22-15,22-1 0,-22 0 16,0 0-16,0 0 0,-21 0 0,0 22 15,0-22-15,0 21 0,-21-21 0,-21 22 16,20-22-16,-20 21 0,21-21 16,-21 1-16,-1 20 0,22-21 0,-21 0 15,21 0-15,-1-21 0,1 22 0,42-22 32,1-22-17,-1 1-15,0 0 0,0 0 0,21 21 16,-20-21-16</inkml:trace>
  <inkml:trace contextRef="#ctx0" brushRef="#br0" timeOffset="26396.43">6583 6096 0,'21'0'15,"0"-21"-15,0 0 0,0 21 16,1-21-16,-1 21 0,0-22 0,0 1 15,0 0-15,0 0 16,-21 0-16,0 0 0,22-1 0,-22 1 16,0 0-16,0 0 0,-22 21 15,1 0-15,0 0 0,0 0 0,0 0 16,0 0-16,-1 21 0,-20 0 16,21 0-16,0 1 0,0 20 0,-1-21 15,1 21-15,21-20 0,0 20 0,0-21 16,0 0-16,0 0 0,0 1 15,0-1-15,0 0 0,21 0 0,1-21 16,-1 21-16,0-21 0,0 0 0,0 0 16,22 0-16,-22 0 0,0 0 0,21 0 15,-21 0-15,22 0 16,-22-21-16,21 21 0,-21-21 0</inkml:trace>
  <inkml:trace contextRef="#ctx0" brushRef="#br0" timeOffset="26768.67">7133 5884 0,'0'0'0,"0"-21"0,0 0 16,0 0 0,21 21-1,0 0-15,1 0 0,-1 0 16,0 21-16,0-21 0,0 21 16,0 0-16,-21 1 0,22-1 0,-1 0 15,0 21-15,-21-21 0,0 1 16,0 20-16,0-21 0,0 0 0,0 0 15,0 1-15,0-1 0,0 0 16,0 0-16,-21-21 16,0 0-16,21-21 31,0 0-31,0 0 0,0-1 16,0 1-16,0 0 0,0-21 15,0 21-15,0-22 0,0 22 0,0-21 16,0-1-16,21 22 0,0-21 15,0 0-15,-21 20 0,21 1 0,0 0 16,1 0-16,-22 0 0,21 0 16,0-1-16,0 1 0,0 21 15,0 0-15,1 0 0,-22-21 0,21 21 16,0 0-16,21 0 0</inkml:trace>
  <inkml:trace contextRef="#ctx0" brushRef="#br0" timeOffset="27603.51">8234 4995 0,'0'0'0,"-21"-21"0,-1 0 0,-20 0 16,21 21-1,0 0-15,0 0 0,-1 21 16,1 0-16,0 0 0,21 22 0,-21-1 15,0 0-15,0 1 0,-1 20 0,22-20 16,-21 20-16,21 1 0,-21-1 16,0 22-16,21-22 0,0 1 0,-21-1 15,21 22-15,-21-43 0,21 22 0,0-22 16,0 0-16,0 1 0,0-1 0,21-21 16,0 0-16,0 1 15,0-1-15,0-21 0,22 0 0,-22 0 16,0 0-16,21 0 0,-20-21 0,-1 21 15,21-22-15,-21 1 0,0 0 0,1 0 16,-1 0-16,0 0 0,0-22 16,0 22-16,0 0 0,1-21 0,-22 20 15,0 1-15,0 0 0,0 42 32,0 0-32,0 1 15,0 20-15,-22-21 0,22 0 16,0 0-16,0 1 0,0-1 0,0 0 15,0 0-15,0 0 0,22-21 16,-22 21-16,21-21 0,0 0 0,0 0 16,0 0-16,0 0 0,1 0 0,-1 0 15,0-21-15,0 21 0,0-21 16,0 0-16,1 0 0,-1 0 0,0-1 16,-21 1-16,21 0 0,0 0 0,-21-21 15,0 20-15,21 1 0,-21 0 0,22-21 16,-22 21-16,0-1 15,0 44 1,0-1-16,0 0 16,0 0-16,0 21 0,-22-20 0,22 20 15,-21-21-15,21 21 0,0 1 16,-21-1-16,21 0 0,0 1 16,0-1-16,-21 22 0,21-22 0,0 21 15,0 1-15,0-1 0,0 1 0,0-1 16,0-20-16,0 20 0,0 1 0,0-1 15,21 1-15,-21-22 0,0 22 0,0-22 16,0 0-16,0 1 0,0-1 0,0-21 16,0 21-16,0-20 0,0-1 15,-21 0-15,0-21 0,0 0 16,-1 0-16,1 0 0,0 0 16,0 0-16,0 0 0,0-21 0,21 0 15,-22 21-15,22-22 0,0 1 16,0 0-16,0 0 0,0 0 0,0 0 15,0-22-15,22 22 0,-1 0 16,0-21-16,-21 20 0,21-20 0,-21 0 16</inkml:trace>
  <inkml:trace contextRef="#ctx0" brushRef="#br0" timeOffset="27871.36">7705 5588 0,'0'0'0,"0"-21"15,0 0-15,21 21 0,21-21 16,-21-1-16,22 22 0,20-21 0,-21 21 16,1-21-16,-1 21 0,22 0 0,-22 0 15,0-21-15,-21 21 0,22 0 16,-22 0-16,21 0 0,-21 0 0,1 0 15,-1 0-15,0 0 16,0 0-16,0 0 16,0 0-16,1 0 15</inkml:trace>
  <inkml:trace contextRef="#ctx0" brushRef="#br0" timeOffset="29435.99">9652 5673 0,'0'0'0,"-21"0"0,21 21 0,42-21 16,-21 0-1,22 0-15,-22 0 0,21 0 0,22 0 16,-22 0-16,21-21 0,-20 0 0,20-1 16,1 1-16,-22 0 0,22 0 15,-22 0-15,0-22 0,1 22 0,-1-21 16,0 21-16,-21-22 0,1 1 0,-1 21 15,0-21-15,-21-1 0,0 1 16,0 0-16,0-22 0,0 22 16,-21-1-16,21 22 0,-21-21 0,-1 0 15,1 20-15,0 1 0,0 21 0,0 0 16,0 0-16,-1 0 0,1 21 16,0 22-16,0-22 0,0 42 15,21 1-15,0-1 0,0 1 0,-21 21 16,21-1-16,-22 1 0,1 0 0,21 20 15,-21-20-15,0 21 0,21-21 0,-21 20 16,0-20-16,21 21 0,-22-21 16,1 20-16,21 1 0,-21-21 0,0 21 15,0 0-15,0-22 0,-1 22 16,1 0-16,0 0 0,0-22 0,0 1 16,0 0-16,-1-1 0,22-20 0,-21-22 15,21 22-15,0-43 0,0 21 0,0-21 16,21-21-16,1 0 0,-1 0 0,0 0 15,0-21-15,21 0 0,1 0 0,-1 0 16,0-22-16,1 1 0,-1 21 16,0-43-16,1 22 0,-22 0 0,21-22 15,1 22-15,-22-22 0,0 1 0,0-1 16,21 1-16,-42-1 0,22 1 0,-22-22 16,0 22-16,0-1 0,0-20 0,0 20 15,-22 1-15,1-1 0,0 22 16,0-1-16,0 1 0,-22 0 0,22 21 15,-21-1-15,21 1 0,0 21 16,-22 0-16,22 0 0,0-21 0,21 0 31,21 21-31,0-21 16,22 21-16,-22-21 0,21-1 0,0 1 16,1 0-16,-1 0 0,0 0 15,1 0-15,20-22 0,-20 22 0,-1-21 16,0-1-16,-21 22 0,22-21 0,-22 21 15,21-22-15,-42 22 0,21 0 16,-21 0-16,0-21 0,0 20 16,0 1-16,0 0 0,0 0 15,-21 21 1,0 21 0,21 0-16,-21 0 0,21 1 15,0-1-15,0 0 0,0 0 0,0 0 16,0 0-16,0 1 0,0-1 0,21 0 15,0 0-15,-21 0 0,21 0 0,1-21 16,-1 0-16,0 22 0,21-22 16,-21 0-16,1 0 0,20 0 0,-21-22 15,21 22-15,-20-21 0,20 0 16,-21 0-16,21 0 0,-20 0 0,-1-22 16,0 22-16,0-21 0,0-1 15,0-20-15,1 21 0,-1-1 0,0-20 16,0 20-16,0-20 0,0-1 0,1 1 15,-22 21-15,21-22 0,-21 1 0,21 20 16,-21 1-16,0 0 0,0-1 16,0 22-16,0-21 0,0 21 0,0-1 15,-21 44 1,0-1-16,21 0 0,-22 21 16,1 1-16,21-1 0,0 0 15,-21 22-15,0-22 0,21 22 16,-21-1-16,21-21 0,0 22 0,0-1 15,0 1-15,0-1 0,0-20 0,0 20 16,0-20-16,0 20 0,0-21 16,21 1-16,-21-1 0,21-21 0,0 22 15,0-22-15,1 0 0,-1 0 0,0-21 16,21 0-16,-21 0 0,1 0 0,20 0 16,-21 0-16,21 0 0,-20-21 0,20 0 15,0 0-15,1-1 16,-22 1-16,21-21 0,0 21 0,-20-22 0,20 1 15,-21 0-15,0 21 0,0-22 16,1 1-16,-1 21 0,-21-22 0,0 22 16,0 0-16,0 0 0,-21 21 15,-1 0-15,1 0 16,0 0-16,0 21 0,-21-21 0,20 21 16,1 0-16,0 22 0,0-22 0,21 21 15,0-21-15,0 22 0,0-22 0,0 21 16,0-21-16,0 1 0,0-1 15,21 0-15,0 0 0,0 0 0,1-21 16,-1 0-16,0 21 0,21-21 0,-21 0 16,22 0-16,-1 0 0,-21 0 0,22 0 15,-1-21-15,-21 0 0,21 21 0,-20-21 16,20 0-16,-21 0 0,0-1 16,0 1-16,1-21 0,-1 21 15,0 0-15,-21-22 0,0 22 0,0 0 16,0-21-16</inkml:trace>
  <inkml:trace contextRef="#ctx0" brushRef="#br0" timeOffset="29819.77">11007 5059 0,'0'0'16,"-22"0"-16,1 0 0,0 21 16,0 0-16,21 0 31,21-21-16,0 0-15,0 0 16,1-21-16,-22 0 16,0 0-1,0 0 1,0 0 0,21 21-1,0-22 1,0 22-16,0 0 0</inkml:trace>
  <inkml:trace contextRef="#ctx0" brushRef="#br0" timeOffset="38551.25">1439 8319 0,'-21'0'140,"0"0"-140,0 0 32,0 0-32</inkml:trace>
  <inkml:trace contextRef="#ctx0" brushRef="#br0" timeOffset="39232.04">1270 8361 0,'0'0'0,"-42"0"16,20 0-16,1 0 16,0 0-1,21-21-15,0 0 16,0-1-16,0 1 15,21 0-15,0 0 0,1 0 16,-1 21-16,0-21 0,21-1 16,-21 22-16,22-21 0,-22 0 15,21 21-15,-21 0 0,1 0 0,20 0 16,-21 0-16,0 0 0,0 21 16,1 0-16,-1 1 0,-21-1 0,0 21 15,0-21-15,0 22 0,0-1 16,-21-21-16,-22 21 0,22 1 0,-21-1 15,21-21-15,-22 22 0,22-22 16,-21 0-16,21 0 0,-1 0 0,-20 0 16,21 1-16,0-22 15,0 0-15,-1 0 16,22-22 0,0 1-1,0 0-15,22 21 16,-1-21-16,0 0 0,21 21 0,-21-21 15,1 21-15,20 0 0,0 0 16,-21 0-16,22 0 0,-22 0 0,21 0 16,-21 0-16,1 0 0,20 21 15,-21 0-15,-21 0 0,21 0 0,-21 0 16,21 1-16,-21-1 0,0 21 16,0 0-16,-21-20 0,0 20 0,0 0 15,0 1-15,-22-22 16,1 21-16,21-21 0,-21 22 0,-1-22 15,22 0-15,-21-21 0,-1 21 16,1 0-16,21-21 0,-21 0 0,20 0 16,-20 0-16,21 0 0,0 0 15,0 0-15,-22 0 0,22-21 0,0 0 16,0 0-16,0 0 0,-1 21 16,22-22-16,0 1 15,0 0 1,0 0-16,22 21 15,-1-21-15,0 21 0,21-21 16,-21 21-16,22-22 16,-1 22-16</inkml:trace>
  <inkml:trace contextRef="#ctx0" brushRef="#br0" timeOffset="39599.83">2138 8657 0,'0'0'0,"0"21"31,21-21 32,-21-21-63,0 0 15,0 0 1,-21 21 15,0 0-31,-1 0 16,22 21-16,0 0 16,-21-21-16,21 21 15,0 1 1,21-22-1,1 0 1,-1 0-16,0-22 0,0 22 0</inkml:trace>
  <inkml:trace contextRef="#ctx0" brushRef="#br0" timeOffset="43983.68">3471 8255 0,'0'0'0,"0"-21"0,0 0 0,0 0 15,0-1-15,0 1 0,0 0 16,0 0-16,0 0 0,0 0 15,0-22-15,0 22 0,0 0 0,0 0 16,0 0-16,-21-1 16,0 22-16,21-21 15,-21 21-15,0 0 0,21 21 16,0 1 0,0 20-16,0 0 0,0 1 0,0-1 15,0 21-15,0-20 0,0 20 16,0 1-16,0-1 0,0 1 0,21-1 15,-21 1-15,0-1 0,0 1 16,21-1-16,-21-20 0,21 20 0,-21-21 16,0 1-16,0-1 0,0-21 0,21 22 15,-21-22-15,0 0 0,0 0 16,0 0-16,21-21 16,-21-21 15,22 0-31,-1 0 0,-21 0 0,21-1 15,0-20-15,0 0 0,-21-1 16,21 1-16,1 0 0,-1-1 0,-21 1 16,21 0-16</inkml:trace>
  <inkml:trace contextRef="#ctx0" brushRef="#br0" timeOffset="44356.02">3492 8403 0,'-21'-21'0,"42"42"0,-84-63 0,42 21 0,-22 0 15,22-1-15,0 1 0,0 0 16,0 0-16,21-21 0,0 20 0,0 1 16,0-21-16,0 0 0,21 20 15,0-20-15,0 21 0,22 0 0,-1-22 16,21 22-16,-20 0 0,20 0 16,1 0-16,-22 21 0,22 0 0,-1-21 15,-21 21-15,1 0 0,-1 0 0,0 21 16,1 0-16,-22 21 0,0-21 15,-21 22-15,0-1 0,0 22 16,0-22-16,-21 21 0,0-20 0,-22 20 16,22-20-16,-21 20 0,0-21 15,-1 1-15,1-22 0,0 21 0,-1-21 16,22 22-16,-21-22 0,21 0 16,-22-21-16,22 21 0,0 0 0,0-21 15,42 0 16,0 0-31,0 0 0,0-21 16,1 0-16,-1 21 0,0-21 0,21 0 16</inkml:trace>
  <inkml:trace contextRef="#ctx0" brushRef="#br0" timeOffset="44873.74">4784 8107 0,'0'0'0,"0"-21"0,-22 21 15,-20 0-15,21 0 0,0 0 0,0 0 16,-22 0-16,22 21 0,0 0 16,-21 0-16,20 0 0,-20 22 0,21-1 15,0-21-15,0 22 0,-1-1 16,1 0-16,0 1 0,0-1 15,21 0-15,0 1 0,0-1 0,0 0 16,0 1-16,0-1 0,0-21 16,21 21-16,0-20 0,22 20 0,-22-21 15,21-21-15,0 21 0,1-21 0,-22 0 16,21 0-16,1 0 0,-1 0 16,0-21-16,1 0 0,-1 0 0,0 0 15,-21-1-15,22 1 0,-22-21 16,21 21-16,-21-22 0,1 22 0,-1-21 15,-21 0-15,0-1 0,0 22 16,0-21-16,0-1 0,0-20 0,-21 21 16,-1-1-16,1 22 0,-21-21 15,0 21-15,-1-1 0,-20 1 0,20 0 16,-20 21-16,21 0 0,-22 0 16,22 0-16,-22 21 0,22 0 0,0 1 15,-1-1-15,1 0 0,21 0 0,0 21 16,-1-20-16,22-1 0,-21 0 15,21 21-15,0-21 0,0 1 0,21-1 16,1 0-16,20-21 0,0 21 16,1-21-16,-1 0 0,21 0 0,1 0 15</inkml:trace>
  <inkml:trace contextRef="#ctx0" brushRef="#br0" timeOffset="45203.59">5694 8107 0,'0'0'0,"0"-21"0,0 0 16,0-1-16,-21 22 0,21-21 15,-22 21-15,1 21 16,21 1-16,-21-1 16,21 21-16,0-21 0,0 22 15,-21-1-15,21 0 0,-21 1 0,21 20 0,-21-21 16,21 1-16,-22 20 15,1-20-15,0-1 0,21 0 0,-21 1 16,21-1-16,-21 0 0,21 1 0,0-22 16,-21 21-16,21-21 0,0 0 15,-22 1-15,22-1 0,0-42 47,0-1-47,22 1 0,-1 0 0,-21 0 16,21-21-16,0 20 0,-21-20 0,21 0 15,-21-1-15</inkml:trace>
  <inkml:trace contextRef="#ctx0" brushRef="#br0" timeOffset="45495.42">5546 8276 0,'0'0'0,"0"-21"0,0-21 16,0 21-16,0-1 0,0 1 16,0 0-16,0 0 0,21 21 0,-21-21 15,21 0-15,0 21 0,0 0 0,0 0 16,1 0-16,20 0 0,-21 0 15,21 0-15,-20 21 0,-1 0 0,21 21 16,-21-21-16,0 22 0,1-1 16,-1 0-16,0 1 0,-21-1 0,21-21 15,-21 22-15,21-1 0,-21-21 16,0 21-16,0-20 0,0-1 0,0 0 16,0 0-16,0 0 0,0 0 15,0 1-15,21-44 47,1 1-47,-22 0 16,21 0-16,0 0 0,0 0 0,0-1 15</inkml:trace>
  <inkml:trace contextRef="#ctx0" brushRef="#br0" timeOffset="46031.63">6689 8065 0,'0'0'0,"0"-22"0,0 1 16,-22 21-16,1 0 16,0 0-16,0 0 0,-21 0 0,-1 21 15,22-21-15,-21 22 0,-1-1 0,1 21 16,0-21-16,-1 22 0,1-22 16,0 21-16,21-21 0,-22 22 0,1-1 15,21-21-15,-22 21 0,22-20 0,0-1 16,21 0-16,0 0 0,0 0 15,21-21 1,0 0 0,1 0-16,-1-21 15,21 0-15,-21 21 0,0-21 0,22-22 16,-1 22-16,-21 0 0,22-21 0,-1 21 16,-21-22-16,21 1 0,-20 0 15,20 20-15,-21-20 0,21 21 0,-20-21 16,-1 20-16,-21 1 0,21 0 15,-21 0-15,0 42 32,0 0-32,0 0 0,0 22 0,0-22 15,0 21-15,0 1 0,0-1 16,-21 0-16,21 22 0,0-22 0,-21 0 16,21 22-16,-22-22 0,1 1 15,21 20-15,0-21 0,0 1 0,0-1 16,-21 0-16,21 1 0,0-22 15,0 21-15,0-21 0,0 1 0,0-1 16,0 0-16,21 0 0,0 0 16,1-21-1,-1 0 1,-21-21-16,21 0 16</inkml:trace>
  <inkml:trace contextRef="#ctx0" brushRef="#br0" timeOffset="100503.68">8636 7472 0,'0'0'0,"21"-21"15,0 0-15,0-1 0,-21 1 16,22-21-16,-1 21 0,0 0 16,0-1-16,0-20 0,0 21 0,1 0 15,-1 0-15,0-1 0,0 1 0,0 0 16,0 0 0,-21 42-1,0 0-15,-21 0 16,0 1-16,0 20 0,-21 0 15,20 1-15,-20 20 0,21 1 0,0-1 16,-22 1-16,22-1 0,0 22 0,-21-1 16,21 1-16,-1 0 0,1 21 0,0-22 15,0 22-15,21-21 0,-21-1 16,21 1-16,0 0 0,0-22 16,0 1-16,0 20 0,21-41 0,0 20 15,0-20-15,0 20 0,1-42 0,-1 22 16,0-22-16,21 21 0,-21-21 15,1-21-15,20 21 0,-21-21 0,21 0 16,-20 0-16,20 0 0,-21-21 0,0 21 16,22-21-16,-22-21 0,21 21 0,-21-22 15,22 22-15,-22-21 0</inkml:trace>
  <inkml:trace contextRef="#ctx0" brushRef="#br0" timeOffset="100804.63">9398 7684 0,'0'-22'0,"0"44"0,0-65 15,0 22-15,-21 0 0,0 21 16,-1 0-16,22 21 16,0 0-16,0 22 0,0-1 0,0 0 15,0 1-15,-21 20 0,21 1 0,0-1 16,0 1-16,0-1 0,0 1 0,0-1 15,0 1-15,0-1 0,0 1 16,0-1-16,0-21 0,0 22 0,0-22 16,0 1-16,0-1 0,0-21 15,0 21-15,0-20 0,0-1 0,0 0 16,0 0-16,0-42 31,21 0-31,-21 0 0</inkml:trace>
  <inkml:trace contextRef="#ctx0" brushRef="#br0" timeOffset="101115.45">9186 8107 0,'0'0'0,"-21"-42"0,-64-64 16,64 63-16,21 22 0,0-21 16,0 0-16,0 20 0,0-20 0,0 21 15,21-21-15,1 20 0,20 1 0,0 0 16,1 0-16,-1 21 0,0 0 0,22 0 15,-22 0-15,22 0 0,-22 21 16,0 0-16,-21 22 0,1-22 0,-1 21 16,-21 0-16,0 1 0,0-1 0,-21 0 15,-1 1-15,-20 20 0,21-20 0,-21-1 16,-1 21-16,1-20 0,0-1 16,20 0-16,-20 1 0,21-22 0,-21 0 15,20 21-15,22-20 0,0-1 16,0 0-16,0 0 15,22-21-15,-1 0 0,21 0 16,-21 0-16,22 0 0,-22 0 16,21 0-16,0 0 0,1 0 0</inkml:trace>
  <inkml:trace contextRef="#ctx0" brushRef="#br0" timeOffset="102215.82">9948 8488 0,'0'0'0,"21"0"0,1-21 0,-1 21 16,0 0-16,0 0 0,-21-21 15,21 21-15,-21-22 16,21 22-16,1-21 0,-22 0 0,21 0 16,-21 0-16,21 0 0,-21-1 15,0 1-15,0 0 0,0-21 0,0 21 16,0-1-16,0 1 0,0 0 16,-21 21-16,0 0 0,-1 0 15,1 0-15,0 0 0,0 21 0,0 0 16,-22 1-16,22-1 0,-21 21 0,21-21 15,-22 22-15,22-1 0,-21 0 0,21-21 16,-22 22-16,22-1 0,0 0 16,0-20-16,21 20 0,0-21 0,0 21 15,0-20-15,0-1 0,0 0 16,21 0-16,0-21 0,0 0 16,1 0-16,20 0 0,-21-21 0,0 0 15,22 21-15,-22-21 0,21-1 16,-21 1-16,22-21 0,-22 21 0,0-22 15,0 22-15,0-21 0,0 0 0,-21 20 16,0-20-16,22 0 0,-22 21 0,0-1 16,0 1-16,0 0 0,0 0 0,-22 42 31,22 0-15,-21 0-16,21 1 0,0-1 0,0 21 15,0-21-15,-21 0 0,21 22 16,0-22-16,0 0 0,0 0 0,0 22 15,0-22-15,21 0 0,0 0 0,1 0 16,-1 0-16,0-21 0,0 22 16,21-22-16,-20 0 0,20 0 0,0 0 15,1 0-15,-22 0 0,42 0 0,-20-22 16,-1 1-16,0 0 0,22 0 0,-22 0 16,0 0-16,1-1 0,-1-20 0,0 21 15,-20-21-15,-1-1 0,0 1 0,0 21 16,-21-22-16,0 1 0,0 0 0,0 21 15,0-22-15,-21 22 0,0 21 16,-22-21-16,22 21 0,-21 0 16,21 0-16,-22 0 0,22 21 0,-21-21 15,0 21-15,-1 22 0,22-22 0,-21 0 16,21 0-16,-1 21 0,1-20 0,0-1 16,21 21-16,0-21 0,0 0 0,0 1 15,0-1-15,0 0 0,21 0 16,0-21-16,1 21 0,20-21 0,-21 0 15,0 0-15,22 0 0,-1 0 0,-21 0 16,21-21-16,-20 21 0,-1-21 0,0 0 16,0 0-16,0-1 0,0 22 0,1-21 15,-22 0-15,0 0 0,0 0 0,21 0 16,-21 42 15,0 0-31,0 0 16,0 21-16,0-20 0,0 20 0,0 0 15,0 1-15,0 20 0,0 1 0,0-1 16,0 22-16,0-22 0,0 22 0,21 0 16,-21-1-16,21 1 0,-21-22 0,21 22 15,0 0-15,1-1 0,-1-20 0,-21 21 16,21-22-16,0 22 0,0-22 0,0 1 16,-21-1-16,0-20 0,0 20 0,0-21 15,0 1-15,0-1 0,-42 0 16,21 1-16,0-22 0,-22 21 15,1-21-15,0 1 0,-1-22 0,1 21 16,0-21-16,-1 0 0,-20 0 0,21 0 16,-1 0-16,1 0 0,0-21 0,-1-1 15,1 1-15,0 0 0,-1-21 0,1 21 16,21-22-16,-22 1 0,22 0 0,0-1 16,0 22-16,21-21 0,-21-1 0,21-20 15,0 21-15,0-1 0,21 1 0,0 0 16,0-1-16,0-20 0,22 20 0,-22 1 15,21-21-15,-21 20 0,22 1 16</inkml:trace>
  <inkml:trace contextRef="#ctx0" brushRef="#br0" timeOffset="102556.14">11218 8488 0,'0'0'0,"0"-42"16,0 20-16,0 1 0,21 0 16,1 0-16,-1 0 0,0 0 0,0-1 15,0-20-15,0 21 0,1 0 0,-1 0 16,-21-1-16,0 1 0,0 0 16,0 0-16,-21 21 15,-22 0 1,22 21-16,0 21 0,-21-20 0,20 20 15,-20 0-15,21 1 0,0-22 0,0 21 16,-1 0-16,22 1 0,0-22 0,0 21 16,0-21-16,0 1 0,22-1 0,-1 0 15,0 0-15,0 0 0,0 0 0,22-21 16,-22 0-16,21 0 0,-21 0 16,22 0-16,-22 0 0,0-21 0,21 21 15,-21-21-15,22-21 0,-1 21 16</inkml:trace>
  <inkml:trace contextRef="#ctx0" brushRef="#br0" timeOffset="103271.73">13335 7557 0,'0'-22'16,"0"44"-16,0-65 0,0 22 0,0 0 16,0-21-16,0 20 0,0 1 0,-21 0 15,21 0-15,-21 21 0,-1 0 16,1 0-16,0 0 0,0 0 15,0 21-15,-22 0 0,22 0 0,0 22 16,-21-1-16,21 0 0,-1 22 0,1-22 16,0 22-16,0-1 0,-21 22 0,42-22 15,-22 22-15,22-21 0,-21-1 0,21 1 16,0-1-16,0-21 0,21 1 0,1-22 16,20 21-16,-21-21 0,21-21 15,-20 0-15,20 0 0,0 0 0,22 0 16,-22 0-16,0-21 0,1 0 15,-1 0-15,22-21 0,-22 20 0,-21-20 16,21 0-16,-20-1 0,-1 1 0,0 0 16,-21-22-16,21 22 0,-21-22 0,0 1 15,0-1-15,-21 1 0,0-1 0,0 1 16,-22 21-16,22-22 0,-21 22 16,-1-1-16,-20 22 0,21 0 0,-22 0 15,1 21-15,20 0 0,-20 0 0,-1 21 16,22 0-16,-22 0 0,22 1 0,0 20 15,21-21-15,-22 21 0,22-20 0,21 20 16,0 0-16,0-21 0,0 22 16,0-22-16,42 0 0,-20 21 15,20-20-15,0-22 0,1 21 0,-1-21 16,21 0-16,1 0 0,-1 0 0</inkml:trace>
  <inkml:trace contextRef="#ctx0" brushRef="#br0" timeOffset="104208.19">13843 6773 0,'0'-63'15,"0"126"-15,0-168 0,0 62 0,0 22 0,0 0 0,-21 0 16,0 21-16,-1 21 16,22 21-16,0-21 0,0 43 15,0-22-15,0 22 0,0 20 16,0 1-16,0 0 0,0-1 0,0 22 15,0 0-15,0 0 0,0 0 0,0-22 16,0 22-16,-21 0 0,21-21 0,0-1 16,0 1-16,0-21 0,0-1 0,0 1 15,0-22-15,0 21 0,0-41 0,0 20 16,0-21-16,0 0 0,0 0 16,0 1-16,-21-22 15,21-22-15,0 1 16,0 0-16,0-21 0,0 21 0,0-22 15,0-20-15,0 20 0,0 1 16,0-21-16,21 20 0,-21-20 0,21 20 16,1 1-16,-1 21 0,21-21 0,-21 20 15,22 1-15,-1 0 0,0 21 0,1 0 16,-22 0-16,21 0 0,0 0 0,1 21 16,-1 0-16,-21 1 0,0-1 15,1 0-15,-22 0 0,0 21 0,0-20 16,0-1-16,0 21 0,-22-21 0,1 22 15,0-22-15,-21 21 0,-1-21 16,22 22-16,-21-22 0,0 0 0,-1 21 0,1-21 16,0 1-16,20-22 0,-20 21 15,21-21-15,0 0 0,0 21 0,-1-21 16,1 0-16,0 0 0,21 21 16,0 0-1,21-21-15,0 0 16,1 0-16,-1 0 0,0 21 0,0-21 15,0 0-15,22 0 0,-1 0 0,0 0 16,1 0-16,-1 0 0,0-21 0,1 0 16,-1 21-16,21-21 0,-20 0 0,-1 21 15,0-21-15,-20-1 0,20 1 16,-21 0-16,0 0 0,0 0 0,1 0 16,-1-1-16,0 1 0,-21-21 0,21 21 15,-21 0-15,0-22 0,0 22 0,0 0 16,0 0-16,0 0 0,0-1 15,0 1-15,0 42 16,0 1-16,0-1 16,0 0-16,0 0 0,0 21 0,0 1 15,0-1-15,0 0 0,0 1 0,0-1 16,0 22-16,-21-1 0,0 1 0,21-1 16,-21 1-16,-1 20 0,22 1 0,-21 0 15,0-22-15,0 22 0,0-1 16,21 1-16,-21 21 0,21-21 0,-22-22 15,22 22-15,0-1 0,0-20 0,-21-1 16,21-20-16,-21 20 0,21-20 0,0-22 16,0 21-16,-21 0 0,21-20 0,-21-1 15,0 0-15,21 0 0,-22 0 16,1-21 0,21-21-16,0 0 0,0 0 15,0 0-15,0-22 0,0 22 16,0-21-16,0-1 0,0-20 0,0 21 15,-21-22-15,21 1 0</inkml:trace>
  <inkml:trace contextRef="#ctx0" brushRef="#br0" timeOffset="104404.06">14457 7980 0,'0'0'16,"0"-21"-16,0 0 0,0-1 15,0 1-15,0 0 16,21 21 15,0 0-15,0 21-16,0 0 16</inkml:trace>
  <inkml:trace contextRef="#ctx0" brushRef="#br0" timeOffset="104748.86">14859 8213 0,'0'0'0,"21"0"16,0 0-16,0-21 0,1 21 16,-1-22-16,0 1 0,0 0 0,0 0 15,0 0-15,1 0 0,-1-1 0,0 1 16,-21 0-16,0-21 15,21 42-15,-21-21 0,0-1 0,0 1 16,-21 21-16,0 0 16,0 0-16,-1 21 0,-20 1 0,21-1 15,0 0-15,0 21 0,-1-21 0,1 22 16,0-1-16,0 0 0,0-20 0,21 20 16,0 0-16,0 1 0,0-22 0,0 21 15,0-21-15,0 0 0,21 1 0,0-1 16,-21 0-16,21-21 0,0 21 0,1-21 15,20 0-15,-21 0 0,0 0 16,22 0-16,-22 0 0,21 0 16,0-21-16,-20 0 0,20 21 0,-21-21 15,21-1-15</inkml:trace>
  <inkml:trace contextRef="#ctx0" brushRef="#br0" timeOffset="105276.71">15600 8001 0,'0'0'0,"0"-21"0,0-43 15,0 43-15,-21 21 16,-1 0-16,1 21 16,21 1-16,0-1 0,-21 0 15,21 0-15,-21 21 16,21 1-16,-21-22 0,21 21 0,0 1 16,0-22-16,0 21 0,0 0 0,0-20 15,0 20-15,0-21 0,0 0 0,0 0 16,21 1-16,-21-1 0,21 0 0,0 0 15,0-21-15,1 0 0,-1 0 0,0 0 16,0 0-16,21 0 0,-20-21 0,20 21 16,-21-21-16,21 0 0,-20-1 0,20-20 15,0 0-15,-21 21 0,1-22 0,20-20 16,-21 20-16,21-20 0,-20-1 0,-1 1 16,0-1-16,21 1 0,-21-1 15,-21 1-15,22-1 0,-1 1 0,-21-1 16,0 22-16,0 0 0,0-1 15,0 22-15,0 0 0,0 0 0,0 0 16,-21 21-16,-1 0 0,22 21 0,-21 0 16,0 21-16,0-20 0,21 20 0,-21 0 15,21 22-15,-21-22 0,21 22 0,0-22 16,0 21-16,0 1 0,0-1 16,0-20-16,0 20 0,0-20 0,0 20 15,0-21-15,0 1 0,0-1 0,0 0 16,0-20-16,21 20 0,0-21 0,-21 0 15,21 0-15,0 1 0,0-22 0,1 0 16,-1 0-16,0 0 0,0 0 0,0 0 16,0 0-16,1-22 0,-1 1 15,0 21-15,0-21 0,0-21 0,-21 21 16,21-1-16,-21-20 0,22 0 0,-22 21 16</inkml:trace>
  <inkml:trace contextRef="#ctx0" brushRef="#br0" timeOffset="105475.6">16087 7895 0,'0'0'0,"-22"0"0,1 0 0,0 0 15,0 0-15,42 0 16,0 0-16,22 0 16,-1 0-16,-21 0 0,21-21 15,22 21-15,-22 0 0,1 0 0,20-21 16,-21 21-16,1 0 0,-1 0 0,-21 0 15,22-21-15,-22 21 0,0 0 16,0 0-16,0-21 0,0-1 0</inkml:trace>
  <inkml:trace contextRef="#ctx0" brushRef="#br0" timeOffset="105656">18140 8234 0,'0'0'0,"21"0"0,-21 21 0,0 0 16</inkml:trace>
  <inkml:trace contextRef="#ctx0" brushRef="#br0" timeOffset="106003.8">18119 7366 0,'0'0'0,"0"-21"0,0-64 15,0 64-15,0 0 16,-22 21-16,1 21 16,0 0-16,0 0 15,21 22-15,0-1 0,0 0 0,-21 22 16,21-1-16,0 1 0,0-1 16,-21 22-16,21-21 0,0 20 0,0-20 15,0-1-15,0 1 0,0-1 0,0-20 16,0-1-16,0 0 0,0 1 0,0-22 15,0 0-15,0 0 0,0 0 16,0 0-16,0-42 16,0 0-1,0 0-15,0 0 0</inkml:trace>
  <inkml:trace contextRef="#ctx0" brushRef="#br0" timeOffset="106531.5">17843 7620 0,'0'0'0,"-21"-63"0,0 20 15,0 1-15,0-22 0,0 22 16,21 0-16,0-1 0,0 22 0,0-21 16,0 21-16,0 0 0,0-1 0,21 22 15,0 0-15,0 0 0,21 22 16,1-1-16,-1 0 0,0 21 0,1 1 16,-1 20-16,0-21 0,1 22 15,-1-1-15,0 1 0,1-1 0,-22-20 16,0 20-16,0 1 0,0-1 0,1-20 15,-1-1-15,-21 0 0,0 1 0,21-1 16,-21-21-16,0 0 0,21 0 0,-21 1 16,0-44 15,0 1-31,21-21 0,-21 0 16,21-1-16,-21 1 0,22-22 0,-22 22 15,21-21-15,0-22 0,-21 21 0,21-20 16,0-1-16,0 0 0,1 1 0,-1 20 15,0 1-15,0 20 0,0 1 0,0 0 16,1 21-16,-1-1 0,0 22 16,0 0-16,0 0 0,0 22 15,1-1-15,-22 21 0,21 0 0,0 22 16,-21-1-16,0 1 0,0-1 0,0 1 0,0 21 16,0-22-16,0 1 0,0-1 15,0 1-15,0-1 0,0 1 16,0-1-16,0-21 0,0 22 0,0-22 15,0 1-15,0-22 0,0 21 0,0-21 16,0 0-16,0 1 0,0-1 0,0 0 16,21-21-1,0 0-15,-21-21 0,21 0 16,-21-1-16,22 1 0,-1 0 0,0-21 16,21 21-16</inkml:trace>
  <inkml:trace contextRef="#ctx0" brushRef="#br0" timeOffset="106915.29">19473 7768 0,'0'0'0,"0"-21"0,0 0 0,0 0 16,-21 21-1,0 0-15,0 0 0,21 21 16,-21 0-16,-1 0 0,1 0 0,21 22 16,-21-22-16,21 21 0,-21 1 0,21-22 15,0 21-15,0 0 0,0-20 16,0 20-16,0-21 0,0 21 0,0-20 15,0-1-15,21 0 0,21 0 16,-20-21-16,-1 21 0,0-21 0,21 0 16,-21 0-16,22 0 0,-22 0 0,21 0 15,1-21-15,-22 0 0,21 21 0,-21-42 16,0 20-16,1 1 0,-1 0 0,0-21 16,-21-1-16,21 1 0,-21 21 15,0-21-15,0-1 0,0 1 0,-21 21 16,0 0-16,0-1 0,-1 1 0,1 0 15,0 21-15,0 0 0,-21 0 0,20 0 16,-20 0-16,21 0 0,0 0 0,0 21 16,-1 0-16,1-21 0,21 22 0,0-1 15,0 0-15,0 0 16,21 0-16,1 0 0,-1 1 16,21-22-16,-21 21 0,22 0 0,-1-21 15</inkml:trace>
  <inkml:trace contextRef="#ctx0" brushRef="#br0" timeOffset="107451.5">20426 7938 0,'0'0'0,"0"-22"0,0 1 15,0 0-15,0 0 0,0 0 16,0 0-16,-21 21 0,-1 0 0,1-22 16,0 22-16,0 0 0,0 0 15,0 0-15,-1 22 0,-20-1 0,21 0 16,0 0-16,0 0 15,-1 0-15,1 22 0,0-22 0,0 21 16,0 1-16,21-22 0,0 21 0,-21 0 16,21-20-16,0 20 0,0-21 0,0 0 15,0 0-15,0 1 0,21-1 0,0 0 16,0-21-16,0 0 0,0 0 0,22 0 16,-22 0-16,0 0 0,21 0 0,-20-21 15,20 0-15,-21-1 0,0 1 0,22 0 16,-22-21-16,0 21 0,0-22 15,0-20-15,0 20 0,1-20 0,-1 21 16,0-22-16,-21 1 0,21-1 0,0-21 16,0 22-16,-21-1 0,0 1 15,0-1-15,0 1 0,0 21 0,0-1 16,0 22-16,0 0 0,0 0 16,0 0-16,0 42 15,0 0-15,-21 0 0,0 21 0,21-20 16,-21 41-16,0-21 0,21 1 0,0 20 15,-21 1-15,21-1 0,-22-20 0,22 20 16,0 1-16,0-1 0,0 1 0,0-22 16,0 21-16,0-20 15,0-1-15,0 0 0,0-20 0,0 20 0,0-21 16,22 0-16,-1 0 0,0 1 16,-21-1-16,21-21 0,0 0 0,0 0 15,1 0-15,-1 0 0,0 0 0,0 0 16,0 0-16,22-21 0,-22-1 0,0 1 15,0 0-15</inkml:trace>
  <inkml:trace contextRef="#ctx0" brushRef="#br0" timeOffset="108155.77">20976 8086 0,'-21'21'0,"42"-42"0,-63 42 15,42 0-15,21-21 16,0 0-16,0 0 0,0 0 15,1 0-15,20-21 0,-21 0 16,21 21-16,-20-21 0,20 21 16,-21-22-16,0 1 0,22 0 0,-22 0 15,0 0-15,-21 0 0,21-1 0,-21-20 16,0 21-16,0 0 0,0 0 0,0-22 16,0 22-16,0 0 0,-21 21 15,0 0-15,0 0 0,-1 0 0,1 0 16,0 21-16,0 0 0,-21 0 15,20 1-15,1-1 0,0 21 0,0 0 16,0 1-16,0-1 0,-1 0 16,22 1-16,0-22 0,-21 21 0,21 1 15,0-1-15,0-21 0,0 21 0,0-20 16,21-1-16,1 0 0,-1 0 0,0 0 16,0-21-16,21 0 0,1 21 0,-22-21 15,21 0-15,22 0 0,-22 0 0,0-21 16,1 21-16,20-21 0,-20 0 15,-1 0-15,0 0 0,1-22 0,-22 22 16,21-21-16,0-1 0,1-20 0,-22 21 16,21-22-16,-21 1 0,22-1 15,-22 1-15,0-1 0,0 1 0,0-1 0,1-21 16,-1 22-16,-21-1 0,0 1 16,21 21-16,-21-1 0,21 1 15,-21 0-15,0 20 0,0-20 0,0 21 16,-21 21-1,0 21-15,21 0 0,-21 0 16,-1 22-16,22-1 0,-21 22 0,0-22 16,0 21-16,0 1 0,0-1 15,-1 1-15,1 21 0,21-22 0,-21 1 16,0-1-16,21 1 0,-21-1 0,21-21 16,0 22-16,0-22 0,0 1 0,0-1 15,0 0-15,0-21 0,0 1 0,0-1 16,0 0-16,21 0 0,0-21 15,0 0-15,0 0 0,1 0 0,-1 0 16,0 0-16,0 0 0,21 0 16,-20 0-16,-1-21 0,0 0 0,21 21 15,-21-21-15,22-1 0,-22 1 0,0 0 16,21 21-16,-20-42 0,20 21 0,-21-1 16,21 1-16</inkml:trace>
  <inkml:trace contextRef="#ctx0" brushRef="#br0" timeOffset="108554.76">22669 6858 0,'0'0'0,"-21"0"0,21-21 16,21 21-1,1 0-15,-1 0 0,0 21 16,21 0-16,-21 0 0,22 1 0,-1 20 16,0-21-16,1 21 0,-1 22 0,0-1 15,1 1-15,-22-1 0,0 22 16,0-21-16,-21 20 0,0 1 0,0 0 16,0-22-16,0 22 0,-21-1 15,0 1-15,0-21 0,-22-1 0,22 1 16,-21-1-16,0-21 0,-1 1 0,-20-1 15,20 0-15,1-20 0,-21 20 0,20-21 16,1 0-16,0 0 0,-1 1 0,1-22 16,0 21-16,-1-21 0,22 0 0,0 21 15,0-21-15,0 0 0,-1 0 16,1 0 0,0 0-1</inkml:trace>
  <inkml:trace contextRef="#ctx0" brushRef="#br0" timeOffset="110395.1">1291 10414 0,'0'0'0,"-21"-21"0,21 0 16,0 0-16,-21-1 0,21 1 15,0 0-15,-21 21 16,21-21-16,-22 21 16,22 21-1,0 0-15,0 0 0,0 22 16,0-22-16,0 42 0,0-20 16,0-1-16,0 22 0,0-22 0,-21 21 15,0-20-15,0 20 0,0-20 16,0 20-16,-1-21 0,1 1 0,21-1 15,-21 0-15,0-20 0,21-1 0,-21 21 16,21-21-16,-21-21 16,21-21-1,0 0-15,0 0 16,0 0-16,0-1 0,0 1 16,21 0-16,-21 0 0,21 0 15,0 21-15,0-21 0,0 21 16,1 0-16,-1-22 0,0 22 0,21 0 15,-21 0-15,1 0 0,20 0 16,-21 0-16,0 0 0,22-21 0,-22 21 16,0 0-16,0 0 0,0 0 15,0 0-15,1-21 0,-1 21 0,0-21 16,-21 0-16,0 0 16,0-1-16,0 1 0,0-21 15,0 21-15,0 0 0,0-1 0,0 1 16,0 0-16,0 0 0,-21 0 15,21 0-15,-21 21 32,21 21-32,0 0 0,0 0 15,0 21-15,0-20 0,0 20 16,0 0-16,-22 1 0,22-1 0,0 0 16,0 1-16,0 20 0,0-21 0,0 22 15,0-22-15,0 1 0,0-1 16,0 0-16,0 1 0,0-22 0,0 21 15,0-21-15,0 0 0,0 1 16,0-44 15,22 1-15,-22 0-16,0 0 0,21-21 0</inkml:trace>
  <inkml:trace contextRef="#ctx0" brushRef="#br0" timeOffset="110710.9">1990 11007 0,'0'0'0,"0"21"0,0 0 15,21-21 1,0-21-1,-21 0 1,21 21-16,-21-21 0,0-1 0,0 1 16,0 0-1,-21 21-15,0 0 16,0 0-16,21 21 16,0 0-1,0 1 1,21-22-1,0 0-15,21 0 0</inkml:trace>
  <inkml:trace contextRef="#ctx0" brushRef="#br0" timeOffset="112503.53">3471 10202 0,'0'0'0,"-21"0"0,-21 0 16,21 0-16,-1 0 0,1 0 15,0 0-15,0 0 0,21 22 16,21-22 15,21 0-31,1 0 0,20 0 0,1 0 16,-1 0-16,1 0 0,20 0 15,-20 0-15,21 0 0,-22-22 16,1 1-16,-1 21 0,1 0 0,-1 0 16,1-21-16,20 21 0,-20 0 15,-22 0-15,22 0 0,-1-21 0,-21 21 16,1 0-16,-22 0 0,21 0 0,-21 0 15,1 0-15,-44 0 32,1 21-32,0-21 15,0 0-15,0 0 0</inkml:trace>
  <inkml:trace contextRef="#ctx0" brushRef="#br0" timeOffset="112816.86">4191 10181 0,'0'0'0,"-21"0"0,0 0 15,-1 0-15,1 0 16,21 21-16,0 1 0,0-1 16,0 21-16,0-21 0,0 22 0,0 20 15,0-21-15,0 22 0,0-22 0,21 22 16,-21-22-16,0 22 0,0-1 15,0-21-15,0 1 0,0 20 16,0-20-16,0 20 0,0-21 0,0 1 0,0-1 16,0 0-16,0 1 15,0-22-15,0 0 0,0 0 0,0 0 16,0-42 0,22 0-16,-1 0 15,0 0-15,-21 0 0,21-22 16,0 22-16,0-21 0</inkml:trace>
  <inkml:trace contextRef="#ctx0" brushRef="#br0" timeOffset="113208.16">4635 10922 0,'43'0'15,"-22"0"-15,0 0 16,0 0-16,0-21 0,1 0 0,-1 21 16,0-21-16,0-1 0,0 1 0,0 0 15,1 21-15,-1-21 0,-21 0 16,0 0-16,0-1 0,0 1 0,0 0 16,0 0-16,0 0 0,0 0 0,0-1 15,-21 22-15,-1 0 16,1 0-16,0 0 0,0 0 15,0 22-15,0-1 0,21 21 16,0-21-16,-22 22 0,22-22 0,-21 21 16,21-21-16,0 22 0,0-1 15,0-21-15,0 21 0,0-20 0,0-1 16,0 21-16,0-21 0,0 0 0,21 1 16,1-22-16,-22 21 0,21-21 15,0 0-15,0 0 0,0 0 0,0 0 16,1 0-16,-1 0 0,21 0 0,-21-21 15,0-1-15,22 1 0</inkml:trace>
  <inkml:trace contextRef="#ctx0" brushRef="#br0" timeOffset="113647.9">5736 10605 0,'0'0'0,"0"-22"0,0 1 0,0 0 0,-21 21 31,0 0-31,0 0 0,-22 21 16,22-21-16,0 21 0,-21 1 16,20-1-16,1 0 0,0 0 0,0 21 15,0-20-15,0-1 0,-1 0 16,22 0-16,0 0 0,0 0 0,0 1 16,0-1-16,0 0 0,22 0 15,-1-21-15,0 0 16,0 21-16,21-21 0,-20 0 0,-1 21 15,21-21-15,-21 0 0,0 22 0,22-22 16,-22 21-16,0-21 0,0 21 0,-21 0 16,0 0-16,0 0 15,0 1-15,0-1 0,-21 0 16,0 0-16,0 0 0,0 0 0,-1 1 16,-20-1-16,21-21 0,0 21 0,0 0 15,-22-21-15,22 0 0,0 21 16,0-21-16,0 0 0,-1 0 15,1 0-15,0 0 0,0 0 0,21-21 16,0 0 0,0 0-16,0 0 15,0-1-15,0 1 0,0 0 0,21 0 16,0 0-16,0 0 0,22-1 0</inkml:trace>
  <inkml:trace contextRef="#ctx0" brushRef="#br0" timeOffset="114043.68">6456 10202 0,'0'0'0,"0"-42"0,0 0 16,0 21-16,-21-1 15,-1 22 1,1 0-16,0 22 15,21-1-15,0 0 16,0 0-16,-21 21 0,21 1 0,0-1 16,-21 22-16,21-22 0,-21 21 0,21 1 15,0-22-15,-22 22 0,1-1 0,0-20 16,21 20-16,0-21 16,-21 1-16,0 20 0,21-20 0,0-1 15,0 0-15,0-21 0,-21 22 0,21-22 16,0 0-16,0 0 0,0 0 0,0 1 15,21-22 1,0 0 0,0 0-16,-21-22 0,21 22 0,-21-21 15,21 0-15,-21 0 0,22 0 16,-1 0-16,-21-1 0,0 1 0,0 0 16,0 0-16,0 0 0,0 0 15</inkml:trace>
  <inkml:trace contextRef="#ctx0" brushRef="#br0" timeOffset="114264.55">6138 10859 0,'0'0'0,"-21"0"0,-42 0 16,84-22 15,0 22-31,0 0 0,21 0 16,-20-21-16,20 21 0,-21 0 0,21-21 15,1 0-15,-22 21 0,0 0 16,21-21-16,-20 21 0,-1 0 0,0-21 15,0 21-15,0 0 0,-21-22 63</inkml:trace>
  <inkml:trace contextRef="#ctx0" brushRef="#br0" timeOffset="114787.53">7218 10329 0,'0'0'0,"0"-21"0,0 0 16,0 42 15,0 0-31,0 1 0,0-1 0,-21 21 16,21 0-16,0 1 0,-22 20 0,1-20 15,21-1-15,-21 21 0,21-20 0,-21 20 16,0-20-16,21-1 0,0 0 15,0-21-15,-21 22 0,21-1 0,0-21 16,0 0-16,0 1 0,0-1 0,0 0 16,0-42 15,0 0-15,0-1-16,21 1 0,-21 0 0</inkml:trace>
  <inkml:trace contextRef="#ctx0" brushRef="#br0" timeOffset="115084.51">7175 10562 0,'0'0'0,"0"-42"0,0-85 16,0 106-16,0-22 15,0 22-15,0 0 0,0 0 16,22 21 0,-22 21-16,21 0 0,0 0 15,21 22-15,-21-1 0,1 0 0,-1 22 16,21-22-16,-21 22 0,0-22 0,1 0 15,-1 22-15,0-22 0,0 1 16,0-1-16,0-21 0,-21 21 0,0 1 16,0-22-16,22 0 0,-22 21 0,0-20 15,0-1-15,0 0 0,0 0 16,21-21-16,-21-21 31,0 0-15,0 0-16,0-1 0,0-20 0,0 21 15,0 0-15,21-22 0</inkml:trace>
  <inkml:trace contextRef="#ctx0" brushRef="#br0" timeOffset="115384.34">7895 10308 0,'0'0'0,"0"-21"0,0 0 0,0 0 15,0 0-15,-21-1 16,0 22-1,0 0-15,-1 22 0,22-1 16,-21 21-16,21 0 0,-21 1 16,21-1-16,-21 0 0,0 22 0,21-1 15,-21-20-15,-1 20 0,1-20 16,21 20-16,-21-21 0,0 22 0,21-22 16,0 1-16,-21-1 0,0 0 0,21-21 15,0 22-15,-22-22 0,22 0 0,0 0 16,0 0-16,0 1 0,0-1 15,22-21 1,-1-21-16,0 21 16,0-22-16,-21 1 0,21 0 0,0 0 15,22 0-15,-22 0 0</inkml:trace>
  <inkml:trace contextRef="#ctx0" brushRef="#br0" timeOffset="116156.14">8911 10329 0,'0'0'0,"0"-21"0,0-42 16,0 42-16,0-1 16,-21 1-16,0 21 0,0 0 15,-1 0-15,1-21 0,0 21 0,-21 0 16,21 0-16,-22 21 0,22-21 15,-21 21-15,21 1 0,-22 20 16,22-21-16,-21 21 0,21 1 0,-1 20 16,1-20-16,0 20 0,0-21 0,0 22 15,21-22-15,-21 22 0,21-22 0,0 0 16,0 1-16,0-22 0,0 21 0,21-21 16,0 22-16,0-22 0,0 0 15,22 0-15,-22-21 0,0 21 0,21-21 16,1 0-16,-22 0 0,21 0 0,-21 0 15,22 0-15,-22-21 0,0 0 0,21 21 16,-21-21-16,1 0 0,-1 21 16,0-21-16,0-1 0,-21 1 15,0 0-15,0 0 0,0 0 0,0 0 16,0-1-16,-21 1 0,0 0 16,0 21-16,-1-21 0,1 21 0,0 0 15,0 0-15,0 0 0,0 0 0,-1 0 16,-20 0-16,21 0 0,21 21 15,-21-21-15,21 21 0,0 0 16,21-21 0,0 0-16,0 0 15,0 0-15,1 0 0,-1 0 16,0 0-16,0 0 0,0 0 16,0 0-16,1 0 0,-22 22 15,21-1-15,-21 0 16,21 0-16,-21 0 0,0 0 0,0 1 15,0-1-15,0 0 0,0 21 0,0 1 16,-21-1-16,21 0 0,-21 1 16,-1-1-16,1 0 0,21 1 0,-21 20 15,0-21-15,0 1 0,21-1 0,-21 0 16,-1 1-16,1-1 0,0 0 0,0 1 16,21-1-16,-21 0 0,21-20 0,-21 20 15,-1-21-15,22 21 0,0-20 16,0-1-16,0 0 0,-21 0 0,21 0 15,0 0-15,0-42 47,-21 21-47,21-21 16,0 0-16,-21 0 0,0 0 16,0-1-16</inkml:trace>
  <inkml:trace contextRef="#ctx0" brushRef="#br0" timeOffset="118157.21">10181 9970 0,'0'0'0,"42"-22"0,1 1 0,-22 21 16,21-21-16,-21 0 0,1 21 16,-1-21-16,-21 0 0,21-1 15,-42 22 16,0 0-31,-1 22 0,1-1 16,-21 0-16,21 0 0,-22 21 0,22 1 16,-21-1-16,0 0 0,-1 22 0,1-1 15,0 22-15,20 0 0,-20-1 16,21 1-16,0 0 0,0-1 0,21 1 16,0 21-16,0-21 0,0-1 0,0 1 15,0 0-15,21-1 0,0-20 16,0-1-16,0 1 0,0-22 15,1 0-15,-1 1 0,0-22 0,0 0 16,0 0-16,0 0 0,1-21 0,-1 0 16,0 0-16,0 0 0,0 0 0,0-21 15,1 0-15,20 0 0,-21 0 16,0-22-16,0 22 0,22-21 0,-22 21 16,0-22-16</inkml:trace>
  <inkml:trace contextRef="#ctx0" brushRef="#br0" timeOffset="118416.06">10858 10668 0,'0'0'0,"0"-21"0,0 0 0,0 0 0,0-1 16,-21 1-16,0 21 16,21 21-1,-21 22-15,21-22 0,0 21 16,0 1-16,0-1 0,0 0 0,0 1 15,-21-1-15,21-21 0,-21 21 0,21 1 16,0-1-16,0 0 0,0 1 16,0-1-16,0-21 0,0 22 0,0-22 15,0 0-15,0 0 0,0 0 0,0 0 16</inkml:trace>
  <inkml:trace contextRef="#ctx0" brushRef="#br0" timeOffset="118885.79">10668 10732 0,'0'-22'0,"0"44"0,-21-86 0,21 43 0,0 0 16,0 0-16,0-1 0,0 1 15,0 0-15,21 21 16,0 0-16,0 0 0,0 0 0,22 0 15,-1 21-15,-21 0 0,22 1 0,20 20 16,-21 0-16,1-21 0,-1 22 0,0-1 16,1 0-16,-22 22 0,21-22 0,-21 1 15,22-1-15,-22 0 0,0 1 16,-21-1-16,0 0 0,0 1 0,0-22 16,0 21-16,0-21 0,0 0 0,0 1 15,0-1-15,0-42 16,0-1-1,21 1-15,-21-21 16,0 21-16,21-22 0,-21 1 16,0 21-16,0-43 0,22 22 0,-22 0 15,21-1-15,0-20 0,-21-1 0,0 22 16,21-21-16,0-1 0,-21 22 0,21-22 16,1 22-16,-22 0 0,0-1 15,21 22-15,-21 0 0,21 0 0,-21 0 16,0-1-16,21 22 15,0 22 1,-21-1-16,21-21 0,-21 21 16,0 0-16,0 0 0,22 0 15,-22 1-15,0 20 0,21-21 0,-21 21 16</inkml:trace>
  <inkml:trace contextRef="#ctx0" brushRef="#br0" timeOffset="119207.61">11684 11028 0,'0'0'0,"42"0"16,-21 0-16,1 0 16,-1 0-16,0-21 0,-21 0 15,21 21-15,0-22 0,0 1 0,1 0 16,-1 0-16,0 0 0,-21 0 16,0-1-16,0 1 0,0 0 0,0 0 15,0 0-15,0 0 0,-21 21 0,0 0 16,-1 0-16,1 0 15,-21 21-15,21 0 0,0 0 0,-1 0 16,1 0-16,0 22 0,0-22 0,0 21 16,0-21-16,21 22 0,-22-1 0,22-21 15,0 22-15,0-22 0,0 0 0,0 0 16,22 0-16,-1 0 0,0 1 16,0-1-16,0-21 0,22 0 0,-22 0 15,21 0-15,0 0 0,1 0 0,20 0 16,-20 0-16,-1-21 0,0-1 0,-21 22 15,22-21-15,-1 0 0</inkml:trace>
  <inkml:trace contextRef="#ctx0" brushRef="#br0" timeOffset="119459.46">12467 10710 0,'-21'0'15,"21"22"-15,0-1 0,0 0 0,0 21 16,0-21-16,0 1 0,0 20 0,0-21 16,21 0-16,-21 22 0,0-22 15,21 0-15,0 0 0,-21 0 0,22 22 16,-22-22-16,21-21 0,-21 21 0,0 0 16,0 0-16,21 0 15,-21-42 16,0 0-31,21 21 0,-21-21 0</inkml:trace>
  <inkml:trace contextRef="#ctx0" brushRef="#br0" timeOffset="119687.79">12721 10774 0,'0'0'0,"0"-21"0,0 0 16,0-1-16,-21 22 31,0 0-31,0 0 0,21 22 0,-22-1 15,1 0-15,0 21 0,0-21 0,0 1 16,-22 20-16,22 0 0,0-21 0,0 22 16,0-1-16,0 0 0,-1-20 0,22 20 15,-21 0-15,0-21 0,0 22 0,21-22 16,0 0-16,0 0 0,0 0 16,0 1-16,21-22 15,21-22-15,-20 22 16,-1-21-16</inkml:trace>
  <inkml:trace contextRef="#ctx0" brushRef="#br0" timeOffset="120031.59">13123 10351 0,'0'0'15,"21"-85"1,-21 64-16,0 0 0,22 21 15,-22 21-15,0 0 16,0 0-16,0 21 0,0 1 0,0 20 16,0-20-16,0-1 0,0 21 0,-22 1 15,22-22-15,-21 1 0,21-1 16,-21 21-16,21-20 0,0-22 16,0 21-16,-21 1 0,21-22 0,-21 21 15,21-21-15,0 0 0,0 1 0,0-1 16,0 0-16,0 0 0,0 0 0,21-21 31,0 0-31,0 0 0,0-21 16,1 21-16,-1-21 0,0 0 0,0 0 15,0-1-15,0 1 0,-21 0 16,0 0-16,0 0 0,0 0 0,0-1 16,0-20-16</inkml:trace>
  <inkml:trace contextRef="#ctx0" brushRef="#br0" timeOffset="120231.51">12975 10753 0,'0'0'0,"-21"0"15,42 0 1,0 0-16,22 0 16,-22-21-16,21 21 0,0 0 0,1-22 15,-1 1-15,0 21 0,1 0 16,-1 0-16,-21-21 0,0 21 0,22 0 15,-22 0-15,0 0 0,-21-21 16,0 0 0,21 21-16</inkml:trace>
  <inkml:trace contextRef="#ctx0" brushRef="#br0" timeOffset="121191.47">14880 10795 0,'0'0'0,"21"0"0,0 0 0,1 0 15,-22-21-15,21 21 0,-21-21 16,21 21-16,-21-21 0,0-1 16,0 1-16,0 0 15,0 0-15,-42 21 0,20-21 16,1 21-16,0 0 0,0-21 0,-21 21 16,20 0-16,1 0 0,-21 0 0,21 0 15,-22 21-15,22 0 0,0-21 0,0 21 16,0 0-16,0 0 0,-1 1 0,22-1 15,0 0-15,0 0 0,0 0 16,0 0-16,0 1 0,0-1 16,22 0-16,-1-21 0,0 21 0,0-21 15,21 0-15,-20 0 0,-1 0 0,0 0 16,21 0-16,-21 0 0,1-21 0,-1 21 16,0-21-16,0 0 0,0 21 0,0-22 15,-21 1-15,22 0 0,-1 0 16,-21 0-16,0 0 0,21-1 0,-21 1 15,0 0-15,0 0 0,0 0 16,0 0-16,-21 21 16,21 21-16,-21 0 15,21 0-15,0 0 0,0 22 0,0-1 16,0 0-16,0 1 0,0-1 16,0 21-16,0 1 0,0-1 0,0 1 15,0 21-15,0-22 0,0 1 0,0 20 16,0-20-16,21 20 0,-21-20 0,21 21 15,-21-22-15,0 22 0,0-22 0,0 22 16,0 0-16,0-22 0,0 1 0,0-1 16,0 1-16,0-1 0,0 1 0,-21-22 15,21 0-15,-21 1 0,-1-1 16,1 0-16,0-21 0,0 1 0,0-1 16,0 0-16,-1-21 0,1 0 15,-21 0-15,21 0 0,-22 0 0,22 0 16,-21-21-16,0 0 0,-1-22 0,1 22 0,-22-21 15,22-1-15,0-20 0,-1 21 16,1-22-16,0 1 0,-1-1 0,1 1 16,21-1-16,0-21 0,21 1 0,0 20 15,0 1-15,0-22 0,0 22 16,21-1-16,21 1 0,1 20 0,-22-20 16,21-1-16,22 22 0,-22 0 0,0-1 15,1 1-15,20 0 0,-21-1 0,1 1 16,20 21-16,-20-22 0</inkml:trace>
  <inkml:trace contextRef="#ctx0" brushRef="#br0" timeOffset="122407.14">15409 10753 0,'0'-21'16,"0"-1"-1,0 1-15,0 0 16,0 0-16,21 0 0,1 0 15,-22-1-15,21 1 0,0-21 0,0 21 16,-21 0-16,21-1 16,-21 1-16,-21 21 31,21 21-31,-21 1 0,-21 20 0,20-21 16,1 21-16,0 1 0,0-22 0,0 21 15,0-21-15,-1 22 0,22-22 16,0 21-16,0-21 0,0 1 0,0-1 15,0 0-15,0 0 0,22-21 0,-1 21 16,0-21-16,0 0 0,0 0 0,22 0 16,-22 0-16,21 0 0,0-21 0,1 0 15,-22 0-15,21 21 0,1-43 0,-22 22 16,21 0-16,-21 0 0,0-21 16,1 20-16,-1-20 0,0 0 15,0 21-15,0-22 0,0 22 0,-21 0 16,0 0-16,0 0 0,22-1 0,-22 44 31,0-1-31,0 0 0,-22 0 16,22 0-16,0 0 0,-21 22 0,21-22 15,-21 0-15,21 21 0,-21-20 0,21-1 16,0 0-16,0 0 0,0 0 0,-21 0 16,21 1-16,0-1 0,-21 0 15,21-42 32,0 0-47,21-1 0,0 1 0,-21 0 0,21 0 16,0-21-16,0 20 0,1-20 15,-22 21-15,42 0 0,-42-22 0,42 22 16,-42 0-16,43 0 0,-22 21 16,0 0-16,0 0 0,0 0 15,0 21-15,-21 0 0,22 0 16,-22 1-16,0-1 0,0 21 0,0-21 15,0 0-15,0 22 0,0-22 0,21 0 16,-21 0-16,0 22 0,0-22 0,21-21 16,-21 21-16,0 0 0,21 0 0,0-21 15,0 0-15,1 21 16,-1-21-16,0 0 0,21 0 16,-21 0-16,1 0 0,20-21 0,-21 0 15,21 0-15,-20 21 0,-1-21 0,21 0 16,-21-22-16,0 22 0,1 0 0,-1-21 15,0 20-15,-21-20 0,0 21 0,0-21 16,0 20-16,0 1 0,0 0 0,0 0 16,0 0-16,0 0 0,-21 21 15,0 0 1,-1 0-16,22 21 0,-21 0 0,0 0 16,0 0-16,21 0 0,-21 22 15,21-22-15,-21 21 0,21-21 0,-22 1 16,22 20-16,0-21 0,0 0 0,0 0 15,0 1-15,0-1 0,0 0 16,0 0-16,22-21 0,-1 0 0,0 21 16,0-21-16,0 0 0,22 0 0,-22 0 15,0 0-15,21 0 0,-21-21 0,22 0 16,-22 21-16,21-21 0,-21 0 0,22-1 16,-22 1-16,0 0 0,0-21 0,-21 21 15,0-1-15,0 1 0,0 0 0,0 0 16,0 0-16,-21 21 15,0-21-15,-21 21 0,20 0 16,1 0-16,0 0 0,-21 0 0,21 0 16,21 21-16,0 0 0,0 0 15,0 0-15,21 0 0,0 1 16,0-1-16,0-21 0,22 21 0,-22 0 16,21 0-16,0 0 0,-20-21 15,-1 22-15,0-1 0,0 0 0,0 0 16,-21 0-16,0 0 15,-21 1 1,42-22 31,0 0-47,1 0 0,-1-22 0,0 22 16,21 0-16</inkml:trace>
  <inkml:trace contextRef="#ctx0" brushRef="#br0" timeOffset="122871.88">17822 10732 0,'0'0'0,"21"-22"0,-21 1 0,22-21 16,-22 21-16,0 0 0,0-1 0,0 1 15,-22 0-15,1 0 0,0 21 16,0 0-16,0 0 16,-22 0-16,22 0 0,0 21 0,-21 0 15,21 0-15,-1 1 0,1-1 16,0 21-16,0-21 0,0 22 0,0-22 15,21 0-15,-22 21 0,22-21 0,0 22 16,0-22-16,0 0 0,0 0 0,0 0 16,0 1-16,22-22 0,-1 21 15,0-21-15,0 0 0,0 0 16,0 0-16,1 0 0,-1 0 16,0 0-16,0-21 0,0-1 15,0 1-15,1 0 0,-22 0 0,21 0 16,-21 0-16,21-22 0,-21 1 15,0 21-15,21-22 0,-21 22 0,0 0 0,0 0 16,0 0-16,0 0 16,0 42-1,0 0-15,-21 0 0,0 0 16,21 0-16,0 1 0,0 20 0,-21-21 16,21 0-16,0 0 0,0 22 0,0-22 15,0 0-15,0 0 0,0 0 0,21 1 16,0-1-16,0-21 15,0 0-15,0 0 16,1 0-16,-1 0 0,0 0 16,0-21-16,0-1 0,0 22 15</inkml:trace>
  <inkml:trace contextRef="#ctx0" brushRef="#br0" timeOffset="124168.06">18330 10351 0,'0'0'0,"21"-43"0,1 1 15,-22 0-15,21-1 0,-21 1 0,0 21 16,0 0-16,0-1 0,0 1 16,0 42-1,-21 1-15,-1-1 0,1 0 16,21 0-16,-21 21 0,0 1 0,0-1 16,21 0-16,-21 22 0,-1-22 0,22 22 15,-21-22-15,21 0 0,0 22 0,0-22 16,-21 1-16,21-1 15,0 0-15,-21 1 0,21-22 0,0 21 16,0-21-16,0 0 0,0 1 0,0-1 16,0 0-16,21 0 0,0-21 15,0 0-15,1 0 0,-1 0 16,0 0-16,0-21 0,0 21 16,0-21-16,1 21 0,-1-21 0,0-1 15,0 1-15,0 0 0,0 0 16,1 0-16,-22 0 15,21-1-15,-21 1 0,21 0 0,0 21 16,-21-21-16,0 42 16,0 0-1,-21 0-15,21 1 16,-21-1-16,21 0 0,-21 0 0,21 0 16,0 0-16,0 1 15,0-1-15,0 0 0,21-21 16,0 0-16,0 21 15,0-21-15,0 0 0,22 0 16,-22-21-16,0 21 0,0-21 16,0 21-16,1-21 0,-1-1 15,0 22-15,0-21 0,-21 0 0,21 0 16,0 0-16,1 0 0,-22-1 16,21 1-16,-21 0 0,21 0 0,-21 0 15,0 42 1,-21 0-1,0 0-15,21 0 0,-22 1 16,1-1-16,21 0 0,-21 0 16,21 0-16,0 0 0,0 1 15,0-1 1,21-21-16,0 21 0,1-21 16,-1 0-16,0 0 15,0 0-15,0 0 0,-21-21 16,0 0-16,21 21 0,-21-22 15,22 22-15,-22-21 0,0 0 0,0 0 16,0 0-16,0 0 0,0-1 16,0 1-16,0 0 0,-22 0 15,1 0-15,21 0 0,-21 21 16,21-22-16,-21 22 0,0 0 16,42 0 15,0 0-31,0 0 0,0 0 0,1-21 15,-1 21-15,0 0 0,0-21 16,0 21-16,22-21 0,-22 21 16,0 0-16,0 0 0,0 0 15,0 0-15,1 0 0,-22 21 0,21 0 16,-21 0-16,0 1 0,21-1 16,-21 0-16,0 0 0,0 0 15,0 0-15,0 1 0,0-1 0,0 0 16,0 0-16,0 0 0,0 0 15,0 1-15,-21-22 0,21 21 16,0 0-16,0 0 16,-21-21-16,21-21 47,0 0-47,0 0 15,0-1-15,0 1 0,21 0 0,0 0 16,0 0-16,0 0 0,0-22 0,22 22 15,-22 0-15,21-21 0,-21 20 16,22-20-16,-1 21 0,0 0 0,1 0 16,-1 21-16,-21 0 0,22 0 0,-1 0 15,-21 0-15,0 0 0,0 21 0,-21 0 16,0 0-16,0 21 0,0-20 0,0-1 16,0 0-16,0 21 0,-21-21 0,0 1 15,0-1-15,0 0 0,21 0 16,-21 0-16,-1 0 0,1 1 15,21-1-15,-21-21 16,21 21-16,0-42 47,0 0-31,0-1-16,0 1 0,0 0 15</inkml:trace>
  <inkml:trace contextRef="#ctx0" brushRef="#br0" timeOffset="124391.93">19621 10224 0,'0'0'0,"-21"-22"0,0 1 16,0 0-16,0 21 0,0-21 15,-1 21 1,1 0 15,0 0 0,0 21-31,0-21 0,0 0 16,-1 21-16</inkml:trace>
  <inkml:trace contextRef="#ctx0" brushRef="#br0" timeOffset="124607.9">18097 10499 0,'-21'0'0,"42"0"0,-84 21 0,42-21 0,0 0 16,42 0 15,0 0-31,0 0 0,21-21 0,-20 21 16,20 0-16,-21-21 15,21 21-15,1 0 0,-22 0 0,21-22 16,1 22-16,-1-21 0,0 21 0,-21 0 16,22-21-16</inkml:trace>
  <inkml:trace contextRef="#ctx0" brushRef="#br0" timeOffset="125068.13">20235 9652 0,'0'0'0,"-21"-21"0,21-21 16,21 42-1,0 0-15,1 0 16,-1 0-16,21 0 0,0 21 15,1 0-15,-1 0 0,0 0 0,1 22 16,-1-1-16,0 0 0,-20 1 16,20 20-16,-21-21 0,21 22 0,-20-1 15,-1-20-15,0 20 0,-21 1 0,0-1 16,0 1-16,0-1 0,0 1 16,0-1-16,-21 1 0,0-22 0,-1 22 15,1-22-15,0 0 0,-21 1 0,-1-1 16,22 0-16,-21-21 0,0 22 0,-1-22 15,22 21-15,-21-21 0,-1 1 0,22 20 16,0-21-16,-21 0 0,21-21 0,-1 21 16,22 1-16,-21-22 0,0 21 15,21-42 32,21 21-47,0-22 16,1 1-16,-22 0 0,21 21 0</inkml:trace>
  <inkml:trace contextRef="#ctx0" brushRef="#br0" timeOffset="142439.9">2900 12531 0,'0'-21'31,"0"-1"-16,0 1 1,0 0-16,0 0 16,0 0-16,0 0 0,0-1 15,0 1-15,0 0 16,0 0-16,0 0 0,-21 21 16,21-21-16,-22-1 15,22 44 32,0-1-47,0 0 0,0 0 16,0 21-16,0 1 0,0-22 0,0 21 15,0 1-15,0 20 0,0-21 16,0 22-16,-21-22 0,21 22 0,-21-1 16,21-20-16,-21 20 0,21-21 15,0 1-15,-21-1 0,21 0 0,-21 1 16,21-22-16,0 21 0,0-21 0,-22 1 15,22-1-15,0 0 0,0 0 16,-21-21-16,21 21 0,0-42 63,0 0-48,21 21-15,1-21 0,-22 0 0,21-1 16,0 1-16,-21 0 0</inkml:trace>
  <inkml:trace contextRef="#ctx0" brushRef="#br0" timeOffset="142932.14">3260 12954 0,'0'21'32,"21"-21"-1,0 0-16,0 0-15,0 0 16,-21-21-16,21 21 0,1-21 16,-1 21-16,-21-21 0,21 0 15,-21-1-15,21 22 0,-21-21 16,0 0 0,-21 0-16,0 21 15,0 0-15,-1 0 16,1 0-16,21 21 0,-21-21 15,21 21-15,0 0 0,-21-21 0,21 22 16,0-1-16,0 0 0,0 0 16,0 0-1,21-21 32,-21-21-47,21 21 0,-21-21 16</inkml:trace>
  <inkml:trace contextRef="#ctx0" brushRef="#br0" timeOffset="143519.79">4741 12213 0,'0'0'15,"0"-21"-15,0 0 0,-21 0 0,21 0 0,-21-1 16,21 1-16,0 0 0,0 0 15,0 0-15,-21 21 16,21 21-16,0 0 0,0 21 16,0 1-16,0-1 0,0 22 15,0-1-15,0 1 0,0-1 0,0 1 16,0-1-16,0 22 0,0-22 16,0 22-16,0-22 0,-21 1 15,21-1-15,0 1 0,0-22 0,0 22 16,0-22-16,0-21 0,0 22 0,0-22 15,0 0-15,0 0 16,-22-21-16,22 21 0,0-42 16,0 0-1,0 0-15,0 0 0,0-22 16,0 22-16,0-21 0</inkml:trace>
  <inkml:trace contextRef="#ctx0" brushRef="#br0" timeOffset="143867.62">4487 12510 0,'0'0'16,"-42"-22"-16,21-20 0,0 21 0,-1-21 0,22 20 16,-21 1-16,21-21 0,-21 21 15,21 0-15,0-22 0,0 22 0,21 0 16,0-21-16,1 20 0,20 1 0,0-21 16,1 21-16,20 0 0,-21 21 15,22 0-15,-1 0 0,1 0 0,-22 21 16,22 0-16,-22 0 0,0 21 0,1 1 15,-1-1-15,-21 22 16,0-22-16,-21 0 0,0 1 0,0 20 0,-42-21 16,21 1-16,0-1 0,-22 0 15,1 1-15,0-1 0,-1 0 16,-20 1-16,21-22 0,-1 21 0,1-21 16,0 1-16,20-1 0,1-21 0,0 21 15,0-21-15,21-21 31,21 21-31,0-21 0,0-1 0,1 22 16,-1-21-16,21 0 0,-21 21 16,0-21-16,22 0 0,-22 21 15</inkml:trace>
  <inkml:trace contextRef="#ctx0" brushRef="#br0" timeOffset="146662.9">5503 13208 0,'-21'0'16,"0"0"-16,0 0 15,21-21 1,0 0 0,0 0-16,21-1 0,0 1 0,0 0 15,-21 0-15,21-21 0,1 20 0,-1-20 16,0 21-16,0-21 0,0-1 0,-21 22 15,0-21-15,0 21 0,0-22 16,0 22-16,0 0 0,-21 21 16,0 0-16,-21 0 0,20 0 0,1 0 15,0 21-15,-21 0 0,21 0 16,-1 22-16,1-22 0,0 21 0,0 1 16,0-1-16,21 0 0,-21-21 15,21 22-15,0-1 0,0-21 16,0 22-16,0-22 0,21 0 0,0 0 15,0 0-15,0 0 0,0-21 0,1 0 16,20 0-16,-21 0 0,21 0 0,1 0 16,-22 0-16,21-21 0,1 21 15,-1-21-15,-21 0 0,21 0 0,-20 0 16,20-22-16,-21 22 0,0 0 0,0-21 16,1 20-16,-1-20 0,0 21 15,-21 0-15,0-22 0,0 22 0,0 0 16,0 0-16,0 42 31,0 21-15,0-20-16,0 20 0,-21-21 0,21 21 15,-21-20-15,21 20 0,0-21 0,0 21 16,0-20-16,0 20 0,0-21 16,0 0-16,0 0 0,21-21 0,0 22 15,0-22-15,0 0 0,0 0 0,1 0 16,-1 0-16,21 0 0,-21 0 0,0-22 15,22 1-15,-22 0 0,0 0 16,21 0-16,-20 0 0,-1-22 16,0 22-16,-21-21 0,0 21 0,21-22 15,-21 1-15,0 21 0,0-22 0,0 1 16,-21 0-16,21 21 0,-21-1 16,0 1-16,-1 0 0,1 21 0,0 0 15,0 0-15,0 0 0,0 0 0,-22 21 16,22 0-16,0 1 0,0 20 15,0-21-15,-1 21 0,22 1 0,-21-22 16,21 21-16,0-21 0,0 1 0,0-1 16,0 21-16,0-21 0,21 0 15,1-21-15,-1 0 16,0 0-16,21 0 0,-21 0 0,22 0 16,-22-21-16,21 0 0,1 0 0,-1 0 15,0 0-15,1-22 0,-1 22 16,0-21-16,1-1 0,-1 1 0,0 0 15,1-1-15,-22 22 0,0-21 0,0 0 16,-21 20-16,0 1 0,0 0 0,0 0 16,-21 21-16,0 0 0,0 0 15,-1 0-15,-20 0 0,21 0 0,-21 21 16,20 0-16,1 0 0,0 1 0,0-1 16,21 0-16,0 0 0,0 0 0,0 0 15,21 1-15,0-1 16,0 0-16,1 0 0,20-21 0,0 21 15,1 0-15,-22 1 0,21-1 0,-21-21 16,22 21-16,-22 0 0,0 0 0,0 0 16,-21 1-16,0-1 15,0 0-15,0 0 0,0 0 16,0 0-16,0 1 0,21-22 31,0 0-31,1 0 16,-1 0-16,0 0 0,21-22 0,-21 1 15,1 0-15,20 0 0,-21 0 16,0 0-16,22-1 0,-22 1 0,0-21 16,0 21-16,0-22 0,0 22 15,-21 0-15,0-21 0,22 21 0,-22-1 16,0 1-16,0 42 31,-22 1-31,22-1 16,-21 0-16,21 21 0,-21-21 0,21 1 15,0-1-15,0 21 0,0-21 0,0 0 16,0 1-16,0-1 0,0 0 0,0 0 16,0 0-16,21 0 0,0-21 15,1 0-15,-1 22 0,21-22 0,-21 0 16,22 0-16,-1 0 0,-21 0 0,21-22 16,1 1-16,-1 0 0,0 0 15,1 0-15,-1-22 0,0 1 16,1 21-16,-22-21 0,21-22 0,1 22 15,-22-22-15,0 22 0,0-22 0,0 1 16,0-1-16,1 1 0,-22-1 0,21 1 16,-21 21-16,0-22 0,0 22 15,0-1-15,0 1 0,0 0 0,0 21 16,0-1-16,-21 22 0,-1 0 16,1 22-16,0 20 0,21-21 15,0 21-15,-21 1 16,0 20-16,21-20 0,-21 20 0,21-21 15,0 22-15,0-1 0,0-20 0,0 20 16,0 1-16,0-22 0,0 22 0,0-22 16,0 0-16,21 1 0,0-1 15,0-21-15,0 21 0,0-20 0,1-1 16,20-21-16,-21 0 0,0 21 0,22-21 16,-22 0-16,0 0 0,21-21 0,-21 0 15,1 21-15,-1-22 0,0 1 16,0-21-16,0 21 0,0 0 0,1-22 15,-22 22-15,21 0 0,-21 0 0,0 0 16,0-1-16,0 44 31,0-1-31,-21 0 16,-1 0-16,22 0 0,0 0 0,0 1 16,0-1-16,0 0 0,0 0 0,0 0 15,0 0-15,0 1 16,22-22-16,-1 0 0,0 0 0,0 0 15,21 0-15,-20 0 0,-1 0 0,21 0 16,-21 0-16,0-22 0,1 1 0,20 0 16,-21 0-16,0 0 0,0 0 15,-21-1-15,22-20 0,-1 21 0,-21-21 16,0 20-16,0 1 0,0 0 16,21 21-16,-21-21 0,0 42 15,0 0 1,0 22-16,0-22 15,-21 21-15,21-21 0,-21 22 0,21-1 16,0 0-16,-22 1 0,22-1 0,-21 0 16,21 1-16,0 20 0,0-21 0,0 22 15,0-22-15,0 22 0,0-1 0,0 1 16,0-1-16,0-20 0,0 20 16,0 1-16,0-22 0,0 21 0,0-20 15,0-1-15,0-21 0,0 22 0,0-22 16,-21 0-16,0 0 0,0 0 15,0 0-15,-1 1 0,1-22 0,0 0 16,0 0-16,0 0 0,0-22 16,21 1-1,0 0-15,-22 0 0,22 0 0,0-22 16,0 22-16,0-21 0,0 0 0,0-1 16,0-20-16,22 20 0</inkml:trace>
  <inkml:trace contextRef="#ctx0" brushRef="#br0" timeOffset="146899.76">7937 12488 0,'0'0'16,"-21"0"-16,21-21 0,0 0 15,0 0-15,21 0 0,22 21 16,-22-21-16,21 21 0,1-22 0,-1 1 15,0 21-15,1-21 0,-1 0 0,0 21 16,1-21-16,-1 21 0,0-21 16,-21 21-16,22 0 0,-22-22 0,0 22 15,-21-21-15,-21 21 16,0-21-16,-22 21 16</inkml:trace>
  <inkml:trace contextRef="#ctx0" brushRef="#br0" timeOffset="147083.67">7366 12277 0,'0'0'0,"-21"0"0,0 0 0,-1 0 0,22 21 16,-21-21 31,0 0-32,21 21-15,-21-21 0,0 21 0</inkml:trace>
  <inkml:trace contextRef="#ctx0" brushRef="#br0" timeOffset="148019.6">3154 14669 0,'-21'-22'0,"42"44"0,-64-44 16,22 22-16,0-21 0,0 0 15,0 21-15,21-21 0,-21 0 16,21 0-16,0-1 0,0 1 0,0 0 16,0 0-16,0 0 15,21 21-15,0-21 0,0 21 16,21 0-16,-20 21 0,20 0 15,-21 21-15,21-21 0,1 22 0,-22 20 16,21-20-16,-21 20 0,1-21 0,-22 22 16,0-1-16,0 1 0,0-1 15,-22 1-15,1-22 0,-21 22 16,21-22-16,-22 22 0,22-22 0,-21-21 16,0 21-16,20-20 0,-20 20 15,21-42-15,-21 21 0,20 0 0,-20-21 16,21 0-16,0 0 0,0 0 0,-1-21 15,1 0-15,0 0 0,0 0 16,21-22-16,0 1 0,0 0 0,0-1 16,0 1-16,0-22 0,0 22 15,21 0-15,-21-1 0,21 22 16,0-21-16,1 21 0,-1 21 0,0 0 0,21 0 16,-21 0-16,1 0 15,-1 21-15,0 0 0,0 21 0,0-20 16,0 20-16,1-21 0,-1 21 0,-21 1 15,21-1-15,-21 0 0,21 1 16,-21-22-16,0 21 0,21-21 0,0 1 16,-21-1-16,22 0 0,-22 0 15,21 0-15,0-21 0,0 0 16,0 0-16,0 0 0</inkml:trace>
  <inkml:trace contextRef="#ctx0" brushRef="#br0" timeOffset="148184.04">4127 15028 0,'0'0'0,"0"-21"31,-21 0-15,21 0-1,0 0-15,0 0 16</inkml:trace>
  <inkml:trace contextRef="#ctx0" brushRef="#br0" timeOffset="149939.1">5736 14245 0,'0'0'0,"21"-42"0,0 21 15,1-22-15,-22 1 0,21 21 16,-21-21-16,0-1 0,0 22 0,0 0 16,0 0-16,-21 0 0,-1-1 0,-20 22 15,0 0-15,-1 0 0,1 0 16,-21 22-16,-1-1 0,1 0 0,20 0 16,1 0-16,-22 0 0,22 22 0,21-22 15,0 21-15,-22-21 0,43 22 16,0-22-16,0 21 0,0-21 15,22 22-15,-1-22 0,0 21 0,21 1 16,1-22-16,20 21 0,-21-21 16,22 22-16,-22-22 0,22 21 0,-22-21 15,0 0-15,1 1 0,-22 20 0,0-21 16,-21 0-16,0 0 0,0 1 0,0-1 16,-21 0-16,-21-21 0,-1 21 15,1 0-15,0 0 0,-1-21 0,-20 0 16,20 0-16,-20 0 0,21 0 0,-1 0 15,-20 0-15,20 0 16,1-21-16,0 0 0,-1 0 0,1 0 16,21 0-16,-21-1 0,20-20 0,1 21 15,0-21-15,0 20 0,21 1 16,0 0-16,0 0 0,0 0 0,21 21 16,0 0-16,0 21 0,1 0 15,-1 0-15,0 0 0,0 22 16,21-22-16,-20 21 0,-1-21 0,21 1 15,-21 20-15,0-21 0,22 0 0,-22 0 16,21 1-16,1-1 0,-1-21 16,0 21-16,1-21 0,-1 0 0,0 0 15,1 0-15,-1 0 0,0-21 16,22 0-16,-22-1 0,0 1 0,1 0 16,-1 0-16,0-21 0,1-1 15,-1 1-15,-21 0 0,22-1 0,-22-20 16,0-1-16,0 1 0,0 20 0,0-20 15,-21-1-15,0 22 0,0 0 16,0-1-16,0 1 0,0 21 0,0 0 16,0 42-1,0 21-15,0-21 16,0 22-16,0-1 0,0 22 16,0-22-16,0 21 0,0-20 0,0 20 15,0-20-15,-21 20 0,21-21 16,-21 22-16,21-22 0,-21 1 0,21-22 15,0 21-15,0-21 0,0 0 16,0 1-16,0-1 0,0-42 31,0-1-15,0 1-16,0-21 0,0 21 0,21-22 16,0 1-16,-21 0 0,21-1 0,1 1 15,-1 0-15,0 21 0,0-22 16,0 22-16,0 0 0,1 0 0,-1 0 15,0 21-15,0 0 0,0 0 16,-21 21-16,21 0 0,-21 0 16,0 0-16,0 0 0,-21 1 15,0-1-15,0 0 0,0 0 16,0 0-16,-1 0 0,-20 1 16,21-22-16,0 21 0,0-21 15,-1 0-15,1 0 16,21 21 15,0 0-31,21 0 16,1 0-16,-1 1 15,-21-1-15,21-21 0,0 21 0,0-21 16,0 21-16,1-21 0,-1 0 16,0 0-16,0 0 0,21 0 0,-20 0 15,20 0-15,0 0 0,1 0 16,-22-21-16,21 21 0,0-21 0,1 0 15,-22-1-15,21 1 0,1 0 0,-22 0 16,21 0-16,-21-22 0,0 22 0,1-21 16,-22 21-16,21-22 0,-21 22 15,21-21-15,-21 21 0,0 0 0,0-1 16,0 1-16,0 42 16,0 1-1,0 20 1,-21-21-16,21 0 0,0 0 0,0 22 15,0-22-15,0 0 0,0 21 0,0-20 16,0-1-16,0 0 0,21 0 0,0 0 16,0 0-16,0 1 0,1-22 15,-1 0-15,21 21 0,-21-21 0,22 0 16,-1 0-16,-21 0 0,21-21 0,1 21 16,-1-22-16,0 1 0,-20 0 0,20 0 15,-21 0-15,21 0 0,-20-1 16,-1-20-16,0 21 0,0-21 0,-21 20 15,0 1-15,21-21 0,-21 21 0,0 0 16,0-1-16,0 44 31,0-1-31,0 0 0,0 21 16,0-21-16,0 22 0,0-1 0,0-21 16,0 22-16,0-1 0,0 0 0,0 1 15,-21-1-15,21 0 0,0 22 16,0-22-16,0 22 0,0-22 0,-21 21 15,21-20-15,-21 20 0,21 1 0,-21-22 16,21 0-16,0 1 0,0-1 0,0 0 16,-22 1-16,22-22 0,0 0 0,0 0 15,0 0-15,0 1 16,0-44 15,0 1-31,0 0 16,0 0-16,0 0 0</inkml:trace>
  <inkml:trace contextRef="#ctx0" brushRef="#br0" timeOffset="150279.91">7789 14393 0,'0'0'0,"0"-21"0,21 21 0,1-21 16,-1 21 0,0 0-16,0 0 0,0 0 0,0 21 15,1-21-15,-1 21 0,0 1 0,0 20 16,0-21-16,0 21 0,-21-20 16,0 20-16,22-21 0,-22 21 0,0 1 15,0-22-15,0 21 0,-22-21 0,22 1 16,-21-1-16,-21 21 0,21-21 15,0 0-15,-1-21 0,-20 22 0,21-1 16,0-21-16,-22 0 0,22 21 16,0-21-16,0 0 0,0 0 0,0 0 15,-1 0-15,1 0 0,0-21 0,21 0 16,-21 21-16,0-22 0,0-20 0,21 21 16,-22 0-16</inkml:trace>
  <inkml:trace contextRef="#ctx0" brushRef="#br0" timeOffset="150476.81">7366 13780 0,'0'0'0,"-42"0"16,20 0-1,1 0-15,0 0 16,21 21-16,-21 0 15,0 0-15,21 0 16,0 0-16</inkml:trace>
  <inkml:trace contextRef="#ctx0" brushRef="#br0" timeOffset="151343.24">2942 16658 0,'0'21'16,"0"-42"-1,21 21 1,0-21-16,-21 0 0,22 0 0,-1 0 15,0 21-15,0-22 0,0 1 16,0 21-16,1 0 0,-1 0 0,0 0 16,0 0-16,0 21 0,0 1 15,-21-1-15,0 21 0,0-21 0,0 22 16,0-1-16,-21 0 0,0 1 16,0 20-16,0-21 0,0 1 0,-22-1 15,22-21-15,0 22 0,-21-22 16,20 21-16,1-21 0,0-21 15,21 21-15,0 1 0,-21-22 0,42-22 47,0 22-47,0-21 0,1 21 0,20 0 16,-21 0-16,21 0 0,1 0 16,-22 21-16,21 1 0,-21-22 0,22 21 15,-22 0-15,0 0 0,-21 0 16,0 0-16,0 22 0,0-22 0,0 0 15,-21 21-15,-21-20 0,20 20 16,1-21-16,-21 21 0,21-20 16,0-1-16,-22 0 0,22 0 0,0 0 15,-21-21-15,20 0 0,1 0 16,0 0-16,0 0 0,0 0 0,0 0 16,21-21-16,-22 21 15,22-21-15,0 0 0,0 0 0,0-1 16,0 1-16,22 0 0,-1 0 15,-21 0-15,21 0 0,21-1 16,-21 1-16</inkml:trace>
  <inkml:trace contextRef="#ctx0" brushRef="#br0" timeOffset="151519.14">3641 17082 0,'0'0'0,"21"0"0,0 0 63,-21 21-48,21-21-15,0 0 16</inkml:trace>
  <inkml:trace contextRef="#ctx0" brushRef="#br0" timeOffset="151887.91">5080 16171 0,'-21'-42'0,"42"84"0,-85-105 0,22 21 0,0 20 15,-1-20-15,1 0 0,0 21 0,21-1 16,-22 22-16,22 0 0,0 0 16,0 0-16,21 22 0,0 20 15,0 0-15,0 1 0,0 20 16,21 1-16,0 20 0,0-20 0,0 20 16,1 1-16,20-21 0,-21 20 15,0 1-15,-21 0 0,21-22 0,-21 22 16,22-22-16,-22 1 0,0-22 0,0 0 15,0 1-15,0-1 0,0-21 16,0 0-16,0 1 0,0-44 31,0 1-31,0 0 16</inkml:trace>
  <inkml:trace contextRef="#ctx0" brushRef="#br0" timeOffset="152166.76">4805 16595 0,'0'0'0,"0"-64"0,0 1 0,-21-1 0,-1 1 16,22-1-16,0 22 0,0 0 0,0-22 16,0 22-16,0 21 0,22-22 15,-1 22-15,0 0 0,0 0 0,21 21 16,1 0-16,-1 0 0,0 0 0,1 21 16,20 0-16,-20 21 0,-1-20 15,0 20-15,-21 0 0,22 22 0,-22-22 16,-21 0-16,0 1 0,0 20 15,0-20-15,-42-1 0,20 0 16,-20 1-16,21-1 0,-21 21 0,-1-41 16,22 20-16,-21 0 0,-1-21 0,22 22 15,0-22-15,0 0 0,0 0 16,42-21 0,0 0-16</inkml:trace>
  <inkml:trace contextRef="#ctx0" brushRef="#br0" timeOffset="154367.53">5609 16933 0,'0'0'0,"42"0"16,-20-21-16,-22 0 16,0 0-16,21 0 15,-21 0-15,0-1 0,0 1 0,0-21 16,0 21-16,0 0 0,-21-22 0,21 22 15,-22 0-15,1 0 0,0 21 16,0 0-16,0 0 0,0 0 16,-1 0-16,1 21 0,0 0 15,0 21-15,0-20 0,0 20 0,21 0 16,-22 1-16,1-1 0,0 0 0,21 1 16,0-1-16,-21 0 0,21 1 15,0-22-15,0 21 0,0-21 16,0 0-16,0 1 0,0-1 0,21-21 15,0 0-15,0 0 0,1 0 16,-1 0-16,0 0 0,0-21 16,0-1-16,0 1 0,22-21 0,-22 21 15,0-22-15,0 22 0,22-21 0,-43 0 16,21-1-16,-21 1 0,21 0 16,-21 20-16,0 1 0,0-21 0,0 21 15,0 42 1,0 0-1,0 0-15,0 0 0,0 1 16,-21-1-16,21 0 0,0 0 0,0 21 16,0-20-16,0-1 0,0 0 0,0 0 15,21 0-15,0 0 0,0 1 16,0-22-16,22 0 0,-22 0 16,0 0-16,21 0 0,1 0 0,-22-22 15,21 1-15,1 0 0,-1 0 16,0 0-16,-21 0 0,22-1 15,-22-20-15,0 21 0,0-21 0,-21 20 16,0-20-16,0 21 0,0 0 16,0 0-16,0-1 0,-21 22 15,0 0-15,0 0 0,0 0 0,-1 0 16,1 22-16,0-22 16,21 21-16,-21 0 0,21 0 0,0 0 15,0 0-15,21 1 0,0-1 16,0-21-16,1 21 0,-1 0 0,21 0 15,-21 0-15,0-21 0,1 22 16,-1-1-16,0 0 0,0 0 0,0 0 16,0-21-16,-21 21 0,22 1 0,-22-1 15,0 0-15,0 0 16,0 0-16,0 0 16,21-21-16,0 0 0,0 0 15,0 0-15,0 0 16,1 0-16,-1 0 0,0-21 0,21 21 15,-21-21-15,22 0 0,-1 0 0,0 0 16,1-1-16,-1 1 0,-21-21 0,22 21 16,-22-22-16,21 22 0,-21-21 15,0 21-15,-21-22 0,0 22 0,0 0 16,0-21-16,0 21 0,0-1 16,0 1-16,-21 21 15,0 0-15,0 0 0,0 21 16,-22 1-16,22-1 0,0 0 15,-21 21-15,21-21 0,-1 1 0,1 20 16,0-21-16,0 0 0,21 22 16,-21-22-16,21 0 0,0 0 0,0 0 15,0 0-15,21 1 16,0-22-16,0 0 0,0 0 16,1-22-16,-1 1 0,0 21 0,0-21 15,0 0-15,0 0 0,1 0 0,-1-1 16,0-20-16,-21 21 0,0 0 15,21-22-15,0 22 0,-21 0 16,0 0-16,0 0 0,0 0 0,21-1 0,-21 44 31,0-1-15,0 0-16,0 21 0,0-21 16,-21 1-16,21 20 0,0-21 0,0 0 15,0 22-15,0-22 0,0 21 0,0-21 16,0 0-16,0 1 0,21-1 15,1-21-15,-1 21 0,0-21 0,0 0 16,0 0-16,0 0 0,22 0 0,-22 0 16,0-21-16,0 21 0,22-21 15,-22-22-15,0 22 0,0 0 0,0-21 16,0-1-16,1 1 0,-1 0 16,0-1-16,0-20 0,-21 20 0,0-20 15,21-1-15,0 22 0,-21-21 16,0-1-16,22 1 0,-1-1 0,-21 22 15,21-1-15,-21 1 0,0 21 0,0 0 16,0 42 0,0 0-16,0 21 15,0-20-15,0 20 0,0 21 0,0-20 16,0-1-16,-21 22 0,21-22 0,-21 21 16,21 1-16,0-22 0,-22 22 0,22-22 15,0 0-15,0 1 0,0-1 16,0 0-16,0 1 0,0-22 15,0 21-15,22-21 0,-1-21 0,0 22 16,0-22-16,0 0 0,0 0 0,1 0 16,20 0-16,0 0 0,-21-22 15,22 1-15,-22-21 0,21 21 0,1-22 16,-22 1-16,21 0 0,-21-22 0,22 22 16,-22-22-16,0 1 0,0-1 0,0 1 15,0-22-15,1 22 16,-1-1-16,0 1 0,-21-1 0,21 1 15,-21 20-15,0 22 0,0-21 0,0 21 16,0 42 0,0 0-16,0 0 0,-21 22 15,21-1-15,0 0 0,-21 1 0,21 20 16,-21-21-16,21 22 0,-22-22 0,22 22 16,0-1-16,0-20 0,-21-1 15,21 21-15,0-20 0,0-1 0,0 0 16,0 1-16,0-1 0,0 0 0,0-20 15,0-1-15,0 0 0,0 0 0,21 0 16,1 0-16,-1-21 0,0 0 16,0 0-16,0 0 0,22 0 0,-22 0 15,21-21-15,-21 0 0,22 0 16,-22 0-16,21-22 0,-21 22 0,22-21 16,-22 21-16,0-22 0,0 22 0,-21-21 15,0 21-15,0 0 0,21-22 16,-21 22-16,0 0 0,-21 21 15,0 0-15,0 0 0,0 0 16,-1 21-16,1-21 0,0 21 0,0 0 16,0 1-16,21 20 0,-21-21 15,21 0-15,-22 22 0,22-22 0,0 21 16,0-21-16,0 0 0,0 22 0,0-22 16,0 0-16,0 0 0,0 0 15,22 1-15,-1-22 16,0 0-16,21 0 0,-21 0 15,1 0-15,20-22 0,-21 1 0,21 0 16,-20 0-16,20 0 0,-21 0 0,0-1 16,22-20-16,-22 21 0,0-21 15,21-1-15,-21 1 0,1-22 0,-1 22 16,0 0-16,-21-22 0,21 22 0,-21-22 16,21 1-16,-21 21 0,21-22 0,-21 22 15,0-1-15,0 1 0,0 21 16,0 0-16,0 0 0,0 42 15,0 21 1,0-21-16,-21 22 0,21-1 0,-21 21 16,0-20-16,0-1 0,0 22 0,-1-1 15,1-21-15,0 22 0,0-1 16,0-20-16,0 20 0,21-20 0,-22-1 16,22 21-16,0-20 0,0-1 0,0-21 15,0 22-15,22-22 0,-1 0 0,0 0 16,0 0-16,21 0 0,1-21 15,-22 0-15,21 0 0,1 0 0,-22 0 16,21-21-16,-21 0 0,22 0 0,-22 0 16,0 0-16,0-1 0</inkml:trace>
  <inkml:trace contextRef="#ctx0" brushRef="#br0" timeOffset="157475.78">9779 16256 0,'-21'0'0,"42"-21"31,0 21-31,0-21 16,0 0-16,22-1 0,-22 1 0,21 0 16,1 0-16,-22 0 0,21-22 0,0 22 15,-20-21-15,-1 21 0,0 0 16,0-22-16,-21 22 0,0-21 0,0 21 15,0-1-15,-21 1 0,0 21 0,0 0 16,-1 0-16,-20 0 0,0 0 16,-1 0-16,22 21 0,-21 1 15,0-1-15,-1 21 0,1 0 0,21-20 16,0 20-16,-22 0 0,43 1 0,-21-22 16,21 21-16,0-21 0,0 0 0,0 22 15,0-22-15,21 0 16,0 0-16,1-21 0,-1 0 0,21 21 15,-21-21-15,0 0 0,22 0 0,-22 0 16,0 0-16,0 0 0,-21 22 31,-21-1-31,0-21 0,-21 21 16,20 0-16,-20 21 0,21-20 16,-21-1-16,20 21 0,-20 0 0,21-20 15,0 20-15,0 0 0,-1-21 16,22 22-16,-21-22 0,21 21 0,0-21 15,0 1-15,0-1 0,21-21 0,1 0 16,-1 0-16,0 0 0,21 0 0,-21 0 16,22 0-16,-22-21 0,21 21 15,1-22-15,-22 1 0,21-21 0,-21 21 16,0 0-16,22-1 0,-22-20 0,0 21 16,21-21-16,-20-1 0,-1 22 15,0-21-15,21 21 0,-21-1 16,1 1-16,-1 0 0,0 21 0,0 0 15,0 0-15,0 0 0,1 0 0,-1 0 16,-21 21-16,0 0 0,0 1 16,0-1-16,0 0 0,0 0 0,0 0 15,0 22-15,0-22 0,0 0 0,-21 21 16,-1-21-16,22 1 0,-21-1 0,21 21 16,0-21-16,0 0 15,-21 1-15,42-22 31,-21-22-31,21 1 0,1 0 0,-1 0 16,0 0-16,0-22 16,0 22-16,0-21 0,22 0 0,-22 20 15,0-20-15,0 0 0,0 21 0,1-22 16,-1 22-16,0 0 0,-21 0 16,0 0-16,-21 42 15,0 0 1,-1 0-16,22 0 0,-21 0 0,0 1 15,0 20-15,0-21 0,21 21 16,0-20-16,-21 20 0,21-21 0,0 21 16,0-20-16,0-1 0,0 0 0,0 0 15,21 0-15,0 0 0,21 1 0,-21-22 16,22 0-16,-22 0 16,21 0-16,1 0 0,-1 0 0,0 0 15,-21-22-15,22 1 0,-1 0 0,-21 0 16,0 0-16,1 0 0,-1-1 0,-21 1 15,0 0-15,0 0 0,0-21 16,0 20-16,0 1 0,0 0 0,0 0 16,0 0-16,-21 0 0,-1 21 0,1 0 15,0 0-15,21 21 0,-21-21 16,21 21-16,0 0 0,-21 0 16,21 22-16,0-22 0,0 0 0,0 21 15,0-21-15,0 1 0,0-1 0,0 21 16,21-21-16,0 0 0,0 1 15,-21-1-15,43-21 0,-22 21 16,0-21-16,0 0 0,21 0 0,-20 0 16,-1 0-16,0 0 0,21 0 0,-21-21 15,1 0-15,-1 21 0,0-22 0,0 1 16,0 0-16,0 0 0,1 0 16,-1-22-16,0 22 0,0 0 15,-21 0-15,21-21 0,0 20 0,1 1 0,-1 0 16,-21 0-16,21 21 0,0 0 15,0 0 1,-21 21 0,0 0-1,0 0 1,0-42 31,0 0-47,0 0 15,0 0-15,0 0 16,-21 21 0,0 0-16,0 0 15,0 21-15,-1-21 16,22 21-16,-21 0 0,0 0 16,21 0-16,0 1 0,-21 20 0,0-21 15,21 0-15,0 22 0,0-22 0,0 0 16,0 0-16,0 0 0,0 0 0,0 1 15,21-1-15,0 0 0,0-21 16,22 0-16,-22 21 0,0-21 0,0 0 16,0 0-16,22 0 0,-22 0 0,0-21 15,0 21-15,0-21 0,0 0 0,1-1 16,-1 1-16,-21 0 0,21 0 16,0 0-16,-21 0 0,0-22 0,0 22 15,21 21-15,-21-21 0,21 0 16,-21 42 15,0 0-31,0 0 0,0 0 16,-21 1-16,21-1 0,0 0 0,-21 0 15,21 0-15,0 0 0,0 1 0,0-1 16,0 0-16,0 0 0,21-21 0,0 21 16,1-21-16,-1 0 0,0 0 15,0 0-15,21 0 0,-20 0 0,-1 0 16,0-21-16,21 0 0,-21 21 0,1-21 15,-1 0-15,0-1 0,0 1 16,0 0-16,-21-21 0,21 21 16,1-1-16,-22 1 0,21 0 0,-21 0 15,0 0-15,0 0 0,0 42 32,0 0-32,-21 0 15,21 0-15,0 0 0,0 1 16,0-1-16,0 0 0,0 0 0,0 0 15,0 0-15,0 1 0,0-1 0,0 0 16,21 0-16,0-21 0,0 21 0,0-21 16,0 0-16,1 0 0,-1 0 15,0 0-15,0 0 0,21 0 0,-20-21 16,-1 0-16,0 0 0,0 0 16,0-1-16,0 1 0,-21-21 0,22 0 15,-1 20-15,0-20 0,0-21 16,0 20-16,0 1 0,22-22 0,-22 1 15,0-1-15,0 1 0,-21-1 0,21 1 16,1-1-16,-22 1 0,21 21 0,-21 20 16,0-20-16,0 21 0,0 0 0,0 42 31,0 0-31,0 21 0,-21-20 0,-1 41 16,22-21-16,-21 1 0,0 20 0,0-20 15,21 20-15,0-21 0,-21 22 0,21-22 16,0 22-16,-21-22 15,21 0-15,0 1 0,0-1 0,0 0 16,0 1-16,0-22 0,0 21 0,0-21 16,0 1-16,21-22 0,0 21 0,0-21 15,0 0-15,0 0 16,1 0-16,-1-21 0,0-1 0,0 22 16,0-21-16,0 0 0,1-21 0,-1 21 15,0-1-15,0 1 0,-21-21 16,21 21-16,0 0 0,1-1 15,-22 44 17,0-1-32,0 0 0,0 0 15,0 0-15,0 0 0,0 1 0,0-1 16,0 0-16,0 0 16,0 0-16,21-21 0,0 21 15,0-21-15,0 0 0,0 0 16,1 0-16,-1 0 0,0 0 0,-21-21 15,21 0-15,0 21 0,0-21 16,1 0-16,-1 0 0,-21-1 0,21 1 16,0 0-16,0 0 0,0 0 15,-21 0-15,22-1 0,-22 44 32,0-1-17,0 0-15,0 0 0,0 0 16,-22 0-16,22 1 0,0-1 0,0 0 15,0 0-15,0 0 0,0 0 0,22-21 16,-1 22-16,-21-1 0,21-21 16,0 0-16,0 0 0,0 0 15,-21-21 1,0-1-16,0 1 0,0 0 16,-21 0-16,21 0 0,-21 0 15,21-1-15,-21 1 0,21 0 16,0 0-16,0 0 0,0-22 0,0 22 0,0 0 15,0 0-15,0 0 0,0 0 16,21-1-16,0 22 0,0-21 0,1 0 16,-1 21-16,21 0 0,-21 0 15,0 0-15,22 0 0,-22 0 0,0 0 16,0 21-16,0 0 0,1-21 0,-1 22 16,0-1-16,-21 0 0,0 0 0,0 0 15,0 0-15,0 1 0,0 20 0,0-21 16,0 0-16,0 0 0,-21 1 15,0-1-15,21 0 0,-22-21 0,1 21 16,0-21 0,0 0-16,0 0 0,21-21 31,0 0-31,0 0 0,0-1 16,21 1-16,0 0 0,0 0 0,0 0 15,1-22-15,-1 22 0,21-21 0,-21 21 16,22-22-16,-22 22 0,21 0 0,-21 0 15,22 21-15,-22 0 0,0 0 16,21 0-16,-21 21 0,-21 0 16,0 0-16,0 1 0,0-1 0,0 21 15,0-21-15,-21 0 0,21 22 0,-21-22 16,21 0-16,-21 0 0,21 0 16,0 1-16,-21-1 0,21 0 15,-21-21-15,21 21 0,0-42 31,0 0-31,0 0 16,0-1-16,0 1 0,-22 0 0</inkml:trace>
  <inkml:trace contextRef="#ctx0" brushRef="#br0" timeOffset="157643.68">14033 16066 0,'-21'0'0,"42"0"0,-63 0 0,21 0 15,0 0-15,0 0 0,-1 0 0,1 0 16,0 0-16,0 0 16,21-22-1</inkml:trace>
  <inkml:trace contextRef="#ctx0" brushRef="#br0" timeOffset="157831.57">12573 16320 0,'0'0'0,"-42"21"0,-1 0 0,22-21 0,0 0 16,0 21-16,42-42 16,0 0-16,21 21 15,1-21-15,-1-1 0,0 1 0,1 0 16,-1 0-16,0-21 0,22 20 15,-43-20-15,21 0 0</inkml:trace>
  <inkml:trace contextRef="#ctx0" brushRef="#br0" timeOffset="158735.04">18436 11790 0,'21'0'16,"-42"0"-16,63-21 0,-20 21 0,-1-21 0,21-1 15,-21 1-15,0 21 0,22-21 16,-22 0-16,0 0 0,0 0 0,0 21 16,1 0-16,-22-22 0,0 44 15,0-1-15,-22 0 16,1 0-16,0 21 0,0 1 0,-21-1 15,20 0-15,1 1 0,-21-1 0,21 0 16,0 1-16,-1-1 0,1 0 0,0-20 16,0 20-16,21-21 0,0 0 15,0 0-15,0 1 0,21-22 16,0 0-16,0 0 16,1 0-16,20 0 0,-21-22 0,21 1 15,-20 21-15,20-21 0,-21 0 16,21 0-16,-20 0 0,20-1 15,-21 1-15,0 0 0,0 0 0,1 0 16,-1 0-16,-21-1 0,0 1 0,21 21 16,-21 21-1,0 1-15,-21-1 0,21 21 16,-21-21-16,-1 22 0,22-22 16,-21 21-16,0-21 0,0 22 0,21-22 15,-21 21-15,21-21 0,-21 0 0,21 1 16,0-1-16,0 0 0,21-21 47,0-21-47,0 21 0</inkml:trace>
  <inkml:trace contextRef="#ctx0" brushRef="#br0" timeOffset="158871.19">19029 12150 0,'0'0'0,"21"-21"15,-21-1-15,0 1 16,0 0-1,21 0 17,0 0-32,-21 0 15</inkml:trace>
  <inkml:trace contextRef="#ctx0" brushRef="#br0" timeOffset="159428.65">20045 11536 0,'0'0'0,"0"-42"0,21-22 16,0 43-16,0-21 15,22-1-15,-22 1 0,21 21 0,0-22 16,-20 22-16,20 0 0,0 21 16,-21 0-16,22 0 0,-22 21 0,21 0 0,-21 22 15,22-22-15,-22 42 0,21-20 16,-21-1-16,22 22 0,-22-22 0,0 21 15,21-20-15,-42 20 0,22-20 16,-22-1-16,21 0 0,-21 1 0,0-1 16,0 0-16,0-21 0,0 1 0,0-1 15,0 0-15,-21 0 0,-1-21 16,1 0 0,0-21-16,21 0 0,0 0 15,0-1-15,0-20 0,0 21 0,0-21 16,21-1-16,0 1 0,-21 0 0,22-1 15,-1-20-15,0-1 0,21 22 0,-21-22 16,1 22-16,-1-21 0,0 41 16,0-20-16,0 21 0,0 0 0,1 21 15,-1 0-15,0 0 16,0 0-16,0 0 0,-21 21 0,21 0 0,1 0 16,-22 22-16,21-22 0,-21 0 15,21 0-15,-21 0 0</inkml:trace>
  <inkml:trace contextRef="#ctx0" brushRef="#br0" timeOffset="160047.29">21251 11748 0,'0'0'0,"0"21"15,21-21 1,1 0-16,-1 0 16,21-21-16,-21-1 15,0 1-15,1 0 0,-1 0 0,0 0 0,0 0 16,0-1-16,-21 1 0,21 0 0,-21 0 15,0 0-15,-21 21 16,0 0 0,-21 0-16,21 0 0,-1 21 0,-20 0 15,21 0-15,0 22 0,-22-22 0,22 21 16,0-21-16,0 22 0,0-22 0,21 0 16,-21 21-16,21-21 0,0 22 0,0-22 15,0 0-15,21 0 0,0 0 16,21-21-16,-21 22 0,1-22 0,20 0 15,0 0-15,1 0 0,-1 0 16,0 0-16,1-22 0,-1 22 0,0-21 0,1 0 16,-1 0-16,0 0 0,1 0 15,-22-1-15,21 1 0,-21-21 0,0 21 16,1 0-16,-1-22 0,0 22 16,-21-21-16,0 21 0,0-22 0,0 22 15,0 0-15,0 0 0,0 0 16,-21 21-16,0 0 15,21 21-15,0 0 0,-22 0 0,22 21 16,-21-20-16,21 20 0,0 0 16,0 1-16,0-1 0,0 21 0,0-20 15,0 20-15,0 1 0,0-1 16,0 1-16,-21-1 0,21 1 0,0-1 0,-21 1 16,0-1-16,0 1 0,-1-1 15,1 1-15,0-1 0,21 1 0,-21-1 16,0-20-16,21-1 0,0 0 15,0 1-15,0-22 0,0 0 0,0 0 16,21-21 0,0-21-16,-21 0 15,21 0-15,-21-1 0,21-20 0,-21 21 16,0-21-16,0-1 0,0-20 0,22 20 16,-22-20-16,21-1 0,-21 22 0,0-21 15</inkml:trace>
  <inkml:trace contextRef="#ctx0" brushRef="#br0" timeOffset="160299.04">21844 12361 0,'21'-127'0,"0"-148"15,-63 677-15,105-846 0,-41 380 16,-22 22-16,21 0 0,-21-1 0,21 22 16,0-21-16,0 21 0,0 0 0,1-1 15,-1 1-15,21 21 0,-21 0 16,0 0-16,22 0 0,-22 0 0,0 0 16,0 21-16,-21 1 0,0-1 0,0 0 15,0 0-15,0 21 0,-21-20 0,0 20 16,0 0-16,0-21 0,-22 22 15,22-1-15,-21-21 0,21 0 0,-22 22 0,22-22 16,0 0-16,-21 0 16,20 0-16,1 1 15,42-22 1,1 0-16,-1-22 0,0 1 16,0 0-16,0 0 0,22 0 0,-22 0 15,21-22-15,0 22 0</inkml:trace>
  <inkml:trace contextRef="#ctx0" brushRef="#br0" timeOffset="160663.84">22521 11642 0,'0'0'0,"21"0"0,-21-21 16,-21 21-1,0 0-15,0 0 0,0 21 16,0 0 0,-1 0-16,1 21 0,21-20 0,0-1 15,0 21-15,0-21 0,0 0 0,0 22 16,0-22-16,0 0 0,0 0 0,21 0 15,1 1-15,-1-1 0,21 0 0,-21-21 16,22 0-16,-1 0 0,0 0 0,1 0 16,-1 0-16,0 0 0,1-21 15,-22 0-15,21-1 0,-21 1 0,0 0 16,-21 0-16,0 0 0,22 0 0,-22-22 16,0 22-16,0-21 0,0 21 0,0-22 15,-22 22-15,22-21 0,-42 21 0,21-1 16,0 1-16,0 0 15,-1 21-15,-20 0 0,21 0 0,0 0 16,0 0-16,-22 0 0,22 0 0,0 21 16,0-21-16,21 21 0,0 1 0,-21-1 15,21 0-15,0 0 0,0 0 16,21-21-16,0 21 0,0-21 0,0 22 16,22-22-16,-1 0 0</inkml:trace>
  <inkml:trace contextRef="#ctx0" brushRef="#br0" timeOffset="161023.44">23156 11642 0,'0'0'0,"0"-64"15,-21 43-15,21 0 16,0 0-16,21 21 31,0 21-31,1 0 0,-1 0 0,0 0 16,21 1-16,-21-1 0,1 0 0,20 21 15,-21-21-15,0 1 0,0 20 0,1-21 16,-22 21-16,0-20 0,0-1 0,0 21 16,0-21-16,0 0 0,0 1 0,0-1 15,-22 0-15,1-21 16,0 0-16,0 0 16,21-21-1,0 0-15,0-1 0,0 1 16,0-21-16,0 21 0,0-22 0,0 22 15,0-21-15,21 0 0,0 20 0,-21-20 16,21 0-16,1 21 0,-1-22 16,0 22-16,0 0 0,0 0 0,0-22 15,1 43-15,-1-21 0,0 0 0,0 0 16,21 0-16,-20 0 0,-1 21 0</inkml:trace>
  <inkml:trace contextRef="#ctx0" brushRef="#br0" timeOffset="161323.26">24236 10964 0,'0'0'0,"0"-42"15,-21 42-15,-1 0 16,1 21-16,21 0 0,-21 1 16,0 20-16,0-21 0,21 21 0,-21 1 15,-1 20-15,1-20 0,21 20 16,-21-21-16,21 22 0,-21-22 0,21 22 15,-21-22-15,21 22 0,0-22 16,0 0-16,0 1 0,0-1 0,0 0 16,21 1-16,0-1 0,0-21 0,0 0 0,-21 0 15,22 1-15,-1-1 0,0 0 16,0-21-16,0 0 0,0 0 16,1 0-16,-1 0 0,0 0 0,0 0 15,0-21-15,0 0 0,-21-1 16,0 1-16,0 0 0,0 0 0,0 0 15</inkml:trace>
  <inkml:trace contextRef="#ctx0" brushRef="#br0" timeOffset="161527.51">24003 11578 0,'0'0'0,"-21"0"0,-22 0 0,43-21 16,0 0-1,43 21-15,-22 0 16,21-21-16,1 21 0,-1-21 0,0 21 15,22 0-15,-1 0 0,1 0 0,-1 0 16,1 0-16,-1 0 0,1 0 0,-22 0 16,0 0-16,-20 0 0,-1 0 15,0 0-15,-42 0 16,-22 21-16,22 0 16</inkml:trace>
  <inkml:trace contextRef="#ctx0" brushRef="#br0" timeOffset="162528.19">18542 13123 0,'0'0'0,"-21"0"0,0 0 0,21-21 16,0 0-1,0 0-15,21 21 0,21 0 16,-21-21-16,0 21 0,1 0 16,-1-21-16,21 21 0,-21-22 0,0 22 15,1 0-15,-1 0 16,0 0-1,-42 0 1,0 0-16,-1 22 16,1-22-16,0 0 0,0 21 0,0-21 15,0 0-15,-22 21 0,22-21 0,0 0 16,-21 0-16,20 21 0,-20-21 16,21 0-16,0 21 0,-22 0 0,22-21 15,-21 22-15,21-22 0,0 21 0,-1 0 16,1-21-16,21 21 0,-21 0 0,0 0 15,21 1-15,0-1 16,0 0 0,0 0-16,21-21 31,0 0-31,0 0 0,1-21 16,-1 21-16,0-21 15,0 21-15,0 0 0,0 0 0,1 0 16,20 0-16,-21 0 0,21 21 0,-20 0 15,-1 0-15,21 0 0,-21 1 0,0-1 16,1 0-16,-1 21 0,-21-21 16,0 1-16,0 20 0,0-21 0,0 21 15,0-20-15,0-1 0,0 0 16,-21 0-16,-1 0 0,1 0 0,0 1 16,-21-1-16,21-21 0,-1 21 0,1-21 15,-21 21-15,21-21 0,0 0 16,-22 0-16,22 0 0,0 0 0,0 0 15,0 0-15,-1 0 0,22-21 0,-21 21 16,0 0-16,21-21 0,-21 0 0,21-1 16,0 1-1,0 0 1,0 0-16,21 21 0,0-21 0,0 21 16</inkml:trace>
  <inkml:trace contextRef="#ctx0" brushRef="#br0" timeOffset="162723.44">18881 13610 0,'21'0'0,"-42"0"0,21 0 78,-22 0-78</inkml:trace>
  <inkml:trace contextRef="#ctx0" brushRef="#br0" timeOffset="166391.51">19981 13314 0,'21'0'15,"1"0"1,-1 0-16,-21-21 15,21 21 1,-21-21-16,21 21 0,0-22 0,-21 1 16,21 0-16,-21 0 0,22 21 15,-22-21-15,0 0 0,0-1 0,0 1 16,0 0-16,21 0 0,-21 0 16,0 42 30,0 0-46,0 0 0,0 22 0,0-22 16,0 21-16,0 0 0,0 1 0,0-1 16,0 0-16,0 1 0,0-1 0,0 22 15,0-22-15,0 0 0,0-21 16,0 22-16,0-1 0,0-21 0,0 0 16,0 22-16,21-43 0,-21 21 0,0 0 15,0 0-15,0 0 31,-21-21-31,0 0 0,-1 0 16,1 0-16,-21 0 0,21 0 0,0 0 0,-1 0 16,1 0-16,0 0 0,0-21 15,0 21-15,0 0 0,-1 0 16,44 0 15,20 0-31,-21 0 0,0 0 16,22 0-16,-22 0 0,21 0 15,0-21-15,1 21 0,-1 0 0,-21-21 16,22 21-16,-22 0 0,0 0 0,21-21 16,-21 0-16,1 21 0,-1 0 0,0-22 15,0 1-15,0 21 16</inkml:trace>
  <inkml:trace contextRef="#ctx0" brushRef="#br0" timeOffset="167991.14">20976 13758 0,'0'0'0,"21"0"31,0 0-15,1 0-16,-22-21 0,21 0 0,0 21 15,-21-21-15,21 0 0,0-22 0,0 22 16,1 0-16,-1-21 0,0 21 15,-21-22-15,21 1 0,0 21 16,-21-22-16,21 1 0,-21 0 0,0-1 16,0 1-16,0 0 0,0-22 0,0 22 15,0 0-15,-21-1 0,0 1 16,0 0-16,21 20 0,0 1 0,-21 0 16,21 0-16,-21 0 0,-1 21 0,22 21 15,-21 0-15,0 0 16,21 22-16,0-22 0,-21 21 15,21 0-15,0 1 0,0-1 16,0 0-16,0 1 0,0 20 0,0-20 16,0-1-16,0 0 0,0 1 0,0-1 15,21 0-15,0-21 0,-21 22 16,21-1-16,1-21 0,-1 22 0,0-22 16,0 0-16,0 0 0,0-21 0,1 21 15,-1-21-15,21 0 0,-21 0 16,0 0-16,22 0 0,-22-21 0,0 0 15,0 21-15,0-21 0,1 0 0,-1-1 16,0 1-16,0-21 0,-21 21 0,0 0 16,21-22-16,-21 22 0,21 0 15,-21 0-15,0 0 0,0-1 16,0 1-16,0 0 0,0 42 31,0 0-15,0 1-16,0-1 0,0 21 15,0-21-15,0 0 0,0 1 0,22-1 16,-1 0-16,0 0 0,-21 0 0,21 0 16,0 1-16,0-22 0,1 21 15,20-21-15,-21 0 0,0 0 0,22 0 16,-22 0-16,21 0 0,-21-21 0,22 21 16,-22-22-16,0 1 0,0 0 0,0 0 15,0 0-15,1-22 16,-22 22-16,0 0 0,21-21 0,-21 21 15,21-1-15,-21 1 0,0 0 0,0 0 16,0 0-16,0 42 31,0 0-15,0 0-16,0 0 0,0 1 0,0-1 16,0 0-16,0 0 0,0 0 0,0 22 15,0-22-15,0 0 0,0 0 16,0 0-16,0 0 0,0 1 0,0-1 15,0 0-15,0-42 47,0 0-47,0-1 16,0 1-16,21-21 0,0 21 0,0 0 16,-21-22-16,22 22 0,-1-21 0,-21 21 15,21-1-15,0-20 0,-21 21 16,21 21-16,0-21 0,-21 0 0,22 21 15,-1 0-15,0 0 16,-21 21-16,21 0 0,0 0 0,-21 0 16,0 0-16,21 1 0,-21-1 15,22 0-15,-22 21 0,0-21 0,0 1 16,0-1-16,0 0 0,21 21 0,0-21 16,-21 1-16,0-1 15,21-21-15,0 0 0,-21 21 16,21-21-16,1 0 0,-1 0 15,0 0-15,-21-21 0,21 21 0,0-21 16,0-1-16,1 1 0,-1 0 0,0-21 16,0 21-16,0-1 0,0-20 15,1 21-15,-1-21 0,0 20 0,0 1 16,0-21-16,0 21 0,1 0 16,-22-1-16,21 22 0,-21 22 31,0-1-31,0 0 0,0 0 15,0 0-15,0 0 0,0 1 16,0-1-16,-21 0 0,21 21 0,0-21 16,0 1-16,0-1 0,0 0 15,0 0-15,0 0 0,0 0 0,21 1 16,0-22-16,-21 21 0,21-21 0,0 0 16,0 0-16,1 0 0,-1 0 0,21 0 15,-21 0-15,0-21 0,1-1 16,-1 1-16,21 21 0,-21-21 0,0 0 15,1-21-15,-1 20 0,0 1 16,0 0-16,0-21 0,0 21 0,1-22 16,-22 22-16,21 0 0,0-21 15,-21 20-15,0 1 0,21-21 0,-21 21 16,0 0-16,-21 21 16,0 21-16,0 0 15,-1-21-15,1 21 0,0 0 16,-21 0-16,21 1 0,-1 20 0,1-21 15,21 0-15,-21 0 0,21 1 0,0-1 16,0 0-16,0 0 0,0 0 0,0 0 16,0 1-16,21-1 0,0-21 15,1 21-15,20-21 16,-21 0-16,0 0 0,0 0 0,22 0 16,-22 0-16,0 0 0,21 0 0,-20 0 15,-1 0-15,0-21 0,0 21 0,0-21 16,-21-1-16,21 22 15,-21-21-15,22 21 0,-22-21 0,0 0 16,0 0-16,0 0 16,0-1-16,-22 22 0,1-21 0</inkml:trace>
  <inkml:trace contextRef="#ctx0" brushRef="#br0" timeOffset="168254.99">23050 12912 0,'0'0'0,"-21"0"0,0-21 16,0 21-16,0 0 0,0-22 16,-1 1-16,22 0 15,0 0 1,-21 21 31,0 0-32,0 21-15,0 0 0</inkml:trace>
  <inkml:trace contextRef="#ctx0" brushRef="#br0" timeOffset="168551.76">21505 13335 0,'0'0'0,"-42"0"0,21 0 16,0 0-16,-1 0 16,22-21-1,0 0-15,22 0 0,-1 21 16,0-22-16,21 1 0,-21 21 0,22-21 15,-1 0-15,-21 21 0,22-21 16,-22 0-16,21 21 0,-21-22 0,0 22 16,1 0-16,-1-21 0,-21 0 15,-21 21 17,-1 0-32,1 0 0,0 0 0,0 0 15,0 0-15,-22 0 0</inkml:trace>
  <inkml:trace contextRef="#ctx0" brushRef="#br0" timeOffset="170623.55">18457 14859 0,'0'0'0,"0"-21"16,21 21-1,-21-21-15,22 21 16,-22-21-16,0-1 15,0 1 1,-22 21 0,1 0-16,0 0 15,0 0-15,0 21 0,0 1 0,-1-22 16,-20 21-16,21 21 0,0-21 16,0 0-16,-1 22 0,-20-1 0,21 0 15,0 1-15,0-1 0,-1 22 0,1-22 16,21 0-16,-21 1 0,21 20 0,0-21 15,0 1-15,0-22 0,21 21 16,0 1-16,1-22 0,-1 0 0,0 0 16,21 0-16,-21 0 0,1 1 0,20-22 15,-21 0-15,0 0 0,22 0 16,-22 0-16,21 0 0,-21 0 0,22 0 16,-22-22-16,0 22 0,0-21 15,0 0-15,0 0 0,1 0 0,-1 0 16,-21-1-16,21 1 0,-21 0 0,0 0 15,0 0-15,0-22 0,-21 22 16,0 0-16,-1 21 0,1 0 16,0 0-16,0 0 0,0 0 0,-22 0 15,22 21-15,0 0 0,0-21 16,0 22-16,0-1 0,21 0 0,-22-21 16,1 21-16,21 0 0,-21 0 0,21 1 15,-21-1-15,0-21 0,21 21 0,0 0 16,-21 0-1,21 0-15,0 1 16,21-22 0,0 0-1</inkml:trace>
  <inkml:trace contextRef="#ctx0" brushRef="#br0" timeOffset="170887.4">18838 15409 0,'0'0'0,"21"0"0,1 0 0,-1 0 15,-42 0 32,21 22-31,21-22 31,-21-22-32,21 1-15,0 21 16</inkml:trace>
  <inkml:trace contextRef="#ctx0" brushRef="#br0" timeOffset="176199.77">20447 14923 0,'0'0'0,"0"-22"0,21 22 0,-21-21 0,21 0 16,0 21-16,-21-21 0,22 0 16,-1 21-16,0-21 0,0-1 0,0 1 15,0 0-15,-21 0 0,22 0 0,-1 21 16,-21-21-16,21-1 0,-21 1 16,0 0-16,0 0 0,0 0 0,0 0 15,0-1-15,-21 22 0,0 0 16,-1 0-16,1 0 0,-21 0 15,21 22-15,-22-1 0,1 0 0,0 0 16,21 0-16,-22 0 0,22 1 16,0-1-16,0 21 0,0-21 15,21 0-15,0 22 0,0-22 0,0 21 16,0-21-16,21 1 0,-21-1 0,21 21 16,0-21-16,0 0 0,0 1 15,1-1-15,20 0 0,-21 0 0,0 21 16,0-20-16,22-1 0,-22 0 0,0 0 15,0 0-15,0 0 0,-21 1 16,0-1-16,0 0 0,0 0 0,0 0 16,0 0-16,0 1 0,0-1 15,-42 0-15,21 0 0,0-21 16,0 21-16,-1-21 0,1 0 16,0 0-16,0 0 0,0 0 0,0 0 15,-1 0-15,1 0 0,0 0 16,0-21-16,0 0 0,0 21 0,21-21 15,-22 0-15,1-1 0,21 1 0,0 0 16,-21 0-16,0 0 0,21 0 16,0-1-16,0 1 0,-21 21 15,21-21-15,0 42 110,0 0-79,0 1-15,21-22 15,0 21-16,0-21-15,0 21 16,1-21-16,-22 21 0,21-21 16,0 0-16,0 0 0,0 21 15,0-21-15,1 0 0,-1 21 16,0-21-16,0 0 0,0 0 0,0 0 16,22 0-16,-22 0 0,0 0 15,21 0-15,1 0 0,-22 0 0,21-21 16,-21 0-16,22 21 0,-1-21 0,-21 0 15,22 21-15,-22-21 0,0-1 16,0 1-16,0 0 0,0 0 0,1 0 16,-1 0-16,-21-22 0,0 22 0,0 0 15,0 0-15,0 0 16,0-1-16,0 1 0,0 0 0,0 0 16,-21 21-1,-1 0-15,1 0 0,0 21 16,0 0-16,21 0 0,-21 1 15,0-1-15,21 21 0,0-21 0,0 22 16,-22-1-16,22-21 0,0 21 0,0-20 16,0-1-16,0 21 0,0-21 15,22 0-15,-1 1 0,-21-1 0,21 0 16,0-21-16,21 21 0,-20-21 0,-1 0 16,21 0-16,-21 0 0,22 0 15,-1 0-15,0 0 0,-21-21 16,22 0-16,-1 0 0,0-1 0,1 22 15,-1-42-15,0 21 0,1 0 0,-1 0 16,-21-22-16,22 22 0,-22 0 16,0 0-16,0-22 0,-21 22 0,0 0 15,0 0-15,0 0 0,0 0 0,0-1 16,-21 22-16,21-21 0,-21 21 16,0 0-16,-1 0 0,1 0 15,0 0-15,0 21 0,0 1 0,0-22 16,-22 21-16,22 21 0,0-21 0,0 0 15,0 1-15,21 20 0,-22-21 16,22 0-16,-21 22 0,21-22 0,0 0 16,0 0-16,0 0 0,0 0 15,21 1-15,1-22 0,-1 0 16,0 0-16,0 0 0,21 0 16,-20 0-16,-1 0 0,21-22 0,-21 1 15,0 21-15,1-21 0,-1 0 0,0 0 16,-21 0-16,0-22 0,21 22 15,-21 0-15,0 0 0,0-22 0,0 22 16,0 0-16,0 0 0,0 0 16,0 42-1,0 0 1,0 0-16,0 0 0,0 22 16,0-22-16,0 21 0,0 1 0,0-1 15,0 21-15,-21-20 0,21 20 16,0-20-16,0 20 0,0 1 0,-21-1 15,21 1-15,-21-1 0,-1 22 0,22-22 16,0 22-16,-21-22 0,21 1 0,0-1 16,-21-20-16,21 20 0,0-20 15,0-1-15,0 0 0,0 1 0,0-22 16,0 0-16,0 0 0,0 0 0,21-21 16,0 0-16,1-21 15,-1-21 1,0 21-16,-21-1 0,21-20 15,0 0-15,-21-1 0,21-20 0,1-1 16,-1 1-16,-21-1 0,21-20 0,0 20 16,-21-20-16,21 20 0,0-21 15,-21 22-15,22-22 0,-22 22 0,21-1 16,0 1-16,-21-1 0,0 1 0,0-1 16,0 22-16,21 0 0,-21-1 15,0 1-15,0 21 0,0 0 0,0-1 16,0 44 15,-21-1-31,21 0 16,0 0-16,0 21 0,0-20 0,0 20 15,0-21-15,0 21 0,0-20 0,0 20 16,0-21-16,0 0 0,0 0 16,0 1-16,0-1 0,0 0 0,0 0 15,21-21 1,0 0-1,0-21 1,-21 0-16,0 0 16,22-1-16,-1 1 0,-21 0 15,21 0-15,-21 0 16,0 0-16,21 21 16,-21-22-16,0 1 15,21 21 141,0 0-140,-21-21 0,22 0-16,-22 0 15,0 0-15,0-1 0,0 1 16,0 0-16,0 0 16,0 0-16,0 0 0,0-1 15,21 1-15,-21 0 0,0 0 16,0 0-16,0 0 15,0 42 17,0 0-32,0 0 15,0 0-15,0 22 16,0-22-16,0 0 0,0 21 0,0-21 16,0 1-16,0 20 0,0-21 0,0 0 15,0 0-15,0 1 0,0-1 0,0 0 16,21 0-16,-21 0 0,21-21 15,0 21-15,0-21 0,1 0 16,-1 0-16,0 0 0,21 0 0,-21 0 16,1-21-16,20 21 0,-21-21 15,21 0-15,-20 0 0,-1 0 16,0-22-16,0 22 0,0 0 0,0-21 16,1 20-16,-22-20 0,0 21 0,0 0 15,0 0-15,0-1 0,0 1 16,0 0-16,0 0 0,0 0 15,-22 21-15,1 0 16,0 0-16,0 21 16,0 0-16,21 0 0,-21 0 0,21 1 15,0-1-15,0 21 0,0-21 0,0 0 16,0 1-16,0 20 0,0-21 16,0 0-16,0 0 0,21 1 0,-21-1 15,21-21-15,0 21 0,0-21 0,0 0 16,22 0-16,-22 21 0,21-21 0,1 0 15,-22 0-15,21 0 16,0-21-16,-20 21 0,20-21 0,-21 0 16,21 21-16,-20-22 0,-1 1 0,0 0 15,0 0-15,-21-21 0,0 20 0,21 1 16,-21 0-16,21-21 0,-21 21 16,0-1-16,0 1 0,0 0 0,0 42 31,-21 0-16,21 1-15,-21 20 16,21-21-16,0 0 0,0 0 0,0 1 16,-21-1-16,21 0 0,0 21 0,0-21 15,0 1-15,0-1 16,-21-21-16,21 21 0,0-42 47,0 0-32,21-1-15,-21 1 0,21 0 0,-21 0 16,0 0-16,21-22 0,0 22 0,1 0 16,-22 0-16,21 0 0,-21 0 15,21-1-15,-21 1 0,21 21 16,0 0-16,0 0 16,-21 21-16,0 1 0,0-1 0,0 0 15,0 0-15,0 21 0,0-20 16,0-1-16,0 0 0,0 0 0,0 0 15,22 0-15,-22 1 0,0-1 0,21 0 16,-21 0-16,0 0 0,21-21 16,0 0-16,0 0 15,0 0-15,1 0 0,-1 0 16,0 0-16,0-21 0,-21 0 0,21 21 16,0-21-16,1 0 0,-1-22 0,0 22 15,-21 0-15,21-21 16,0-1-16,0 22 0,1-21 0,-22-1 15,21 1-15,0 0 0,-21-1 0,21 1 16,0 0-16,-21-1 0,21 1 16,-21 0-16,22-1 0,-22 1 0,0 21 15,0-21-15,0 20 0,0-20 0,0 21 16,0 0-16,-22 21 16,1 0-16,0 0 0,21 21 15,-21 0-15,21 0 0,-21 0 16,21 1-16,0-1 0,0 21 15,0-21-15,0 0 0,0 1 0,0-1 16,0 0-16,0 0 0,0 0 16,0 0-16,0 1 0,-21-1 0,21 0 15,0 0-15,0 0 0,0 0 16,0 1-16,0-1 0,0 0 0,0 0 16,0 0-16,0 0 0,0 1 15,0-44 63,0 44 32,0-1-95,0 0 32,21-21 78,-21-21-109</inkml:trace>
  <inkml:trace contextRef="#ctx0" brushRef="#br0" timeOffset="178723.75">23728 15050 0,'0'-22'16,"0"1"-1,21 21-15,-21 21 47,0 1-47,0-1 0,0 21 16,0-21-16,0 0 0,0 22 0,0-1 15,0-21-15,0 22 0,0-22 16,0 0-16,0 21 0,21-21 16,-21 1-16,21-1 0,-21 0 0,21-21 15,1 21-15,-1-21 0,0 0 0,0 0 16,0 0-16,0 0 0,22 0 16,-22-21-16,0 0 0,21 0 0,-20-1 15,20 1-15,-21 0 0,0 0 0,0-21 16,1 20-16,-1-20 0,0 21 15,0-21-15,-21 20 0,0 1 0,0 0 16,21 0-16,-21 0 0,0 0 0,0 42 31,0 0-31,0 0 16,0 21-16,0-20 0,0 20 16,0-21-16,0 21 0,0-20 0,0-1 15,21 21-15,-21-21 0,22 0 16,-1 1-16,0-1 0,0 0 0,0 0 15,0-21-15,22 0 0,-22 21 0,21-21 16,-21 0-16,22 0 0,-1 0 0,0 0 16,1-21-16,-1 0 0,0 0 15,1 0-15,-1-1 0,0 1 0,-20 0 16,-1 0-16,21 0 0,-42-22 0,21 22 16,-21-21-16,21 21 0,-21-22 0,0 22 15,0-21-15,0 21 0,0 0 16,0-22-16,0 22 15,-21 21-15,0-21 0,0 21 16,0 0-16,0 21 0,-1 0 16,1 0-16,0 1 0,0-1 0,0 21 15,0-21-15,21 22 0,-22-22 0,22 0 16,0 0-16,0 21 0,0-20 0,0-1 16,0 0-16,22-21 15,-1 0-15,0 0 16,0 0-16,0 0 0,0 0 15,1-21-15,-1 0 0,0-1 16,0 1-16,-21 0 0,21 0 0,-21 0 16,21 0-16,-21-22 0,0 22 15,22 0-15,-22 0 0,0 0 0,21-1 16,-21 1-16,0 42 31,0 1-31,0-1 0,0 0 16,0 0-16,0 0 0,0 0 0,0 22 15,0-22-15,0 0 0,0 0 16,0 0-16,0 1 0,0-1 0,0 0 16,0 0-16,21 0 0,0-21 15,0 0-15,0 0 0,1 0 0,20 0 16,-21 0-16,0 0 0,22-21 16,-22 0-16,0 0 0,21 0 15,-21-1-15,1 1 0,20-21 0,-21 0 16,0 20-16,0-20 0,1-21 0,-1 20 15,-21 1-15,21 0 0,0-22 16,-21 22-16,0-22 0,21 1 0,-21-1 16,21 22-16,-21-22 0,0 22 0,0 0 15,0-1-15,0 22 0,0 0 16,0 0-16,-21 42 16,21 0-16,-21 0 0,0 22 15,0-1-15,0 0 0,-1 22 0,1-22 16,-21 22-16,42-22 0,-21 0 15,0 22-15,21-22 0,-22 1 0,22 20 16,0-21-16,0 1 0,0-1 0,0-21 16,22 22-16,-1-1 0,-21-21 0,21 0 15,0 0-15,0-21 0,0 22 16,1-22-16,-1 0 0,21 0 0,-21 0 16,0 0-16,22-22 0,-22 22 0,21-21 15,-21 0-15,1 0 0,20 0 16,-21 0-16,0-22 0,0 22 0,1-21 15,-22 21-15,0-22 0,21 22 16,-21-21-16,0 21 0,0-22 0</inkml:trace>
  <inkml:trace contextRef="#ctx0" brushRef="#br0" timeOffset="178931.91">25188 14499 0,'0'0'0,"-42"0"0,0 0 0,20 0 16,-20 0-16,21 0 0,0 0 16,0-21 46,-1 21-62,1 0 16</inkml:trace>
  <inkml:trace contextRef="#ctx0" brushRef="#br0" timeOffset="179147.18">23834 14690 0,'0'0'0,"-22"21"0,-20 0 15,84-21 16,-20 0-31,20-21 0,0 21 0,1-21 16,-1 0-16,21 21 0,-20-22 16,20 1-16,-20 0 0,-1 21 0,0-21 15,1 0-15,-1 21 0,0-21 0,-21-1 16,22 22-16,-22 0 0,-21-21 0</inkml:trace>
  <inkml:trace contextRef="#ctx0" brushRef="#br0" timeOffset="182727.86">23029 16383 0,'0'21'0,"0"0"16,-21-21-16,21 22 16,21-22 15,0 0-31,1 0 0,-1-22 15,0 1-15,0 21 0,0-21 16,0 0-16,1 0 0,-1-22 0,21 22 16,-21 0-16,0-21 0,1 21 0,-22-22 15,21 22-15,-21-21 0,0 21 16,0-22-16,0 1 0,0 21 16,0 0-16,0-22 0,-21 22 15,-1 21-15,1 0 16,0 0-16,-21 0 0,21 21 0,-1 0 15,1 22-15,0-22 0,0 21 0,0 1 16,0-1-16,21 0 0,0 1 16,0-1-16,0 0 0,0 1 0,0-1 15,0-21-15,0 21 0,0-20 16,21-1-16,0 0 0,-21 0 0,21 0 16,0 0-16,0-21 0,1 0 0,-1 0 15,0 0-15,0 0 16,0 0-16,0-21 0,1 21 15,-22-21-15,21 0 0,0 21 0,0-21 16,0 0-16,22-1 0,-22-20 0,0 21 16,0 0-16,21 0 0,-20-1 15,-1 1-15,21 0 0,-21 0 0,0 21 16,1 0-16,-1 0 0,0 0 16,0 0-16,-21 21 0,0 0 0,0 0 15,21 1-15,-21-1 0,0 0 0,0 0 16,0 0-16,0 22 0,-21-22 15,0 0-15,21 0 0,-21 0 16,0-21-16,-1 21 0,22 1 0,0-1 16,0-42 15,22 21-31,-1-22 0,0 1 16,0 0-16,0 0 0,0 0 15,1-22-15,-1 22 0,0-21 0,0 21 16,21-22-16,-20 1 0,-1 21 0,-21-21 15,21 20-15,-21 1 0,21 0 16,-21 0-16,-21 42 16,0 0-1,0 0-15,-1 1 0,1 20 16,0-21-16,0 21 0,21-20 16,0 20-16,-21-21 0,21 21 0,0-20 15,0-1-15,0 0 0,0 21 16,0-21-16,21-21 0,0 22 0,0-1 15,0-21-15,1 0 0,-1 0 0,0 0 16,21 0-16,-21 0 0,22 0 16,-22 0-16,0-21 0,21-1 0,-20 1 15,-1 0-15,21 0 0,-21 0 0,-21 0 16,21-1-16,-21 1 0,22-21 16,-22 21-16,0 0 0,0-22 15,0 22-15,0 0 0,0 0 0,-22 0 0,22-1 16,-21 22-16,0 0 15,0 0-15,21 22 0,-21-22 16,21 21-16,0 21 0,-21-21 0,21 0 16,0 1-16,0 20 0,0-21 15,0 0-15,0 22 0,0-22 0,0 0 16,0 0-16,0 0 0,21-21 0,-21 21 16,21 1-16,0-22 0,0 0 15,0 0-15,1 0 0,-1 0 0,0 0 16,0 0-16,0 0 0,0 0 0,22-22 15,-22 22-15,0-21 0,0 0 16,0 21-16,1-21 0,-1 0 16,0 0-16,0-22 0,0 22 0,0 0 15,1 0-15,-1-22 0,-21 22 0,21 21 16,0-21-16,-21 0 0,0 42 47,0 0-47,0 0 15,21-21 17,-21-21-17,0 0-15,0 0 16,0 0 0,0 0-16,-21 21 15,21-22-15,-21 22 16,0 0-16,0 0 0,21 22 15,-22-22-15,1 21 16,21 0-16,-21 0 0,21 0 0,0 22 16,0-22-16,-21 0 0,21 0 0,0 0 15,0 22-15,0-22 0,0 0 16,0 0-16,0 0 0,0 0 0,21-21 16,-21 22-16,21-1 0,0-21 0,1 0 15,-1 0-15,0 0 16,0 0-16,0 0 0,22 0 15,-22 0-15,0 0 0,0-21 0,0-1 16,0 1-16,1 0 0,-1 0 16,0 0-16,0 0 0,0-1 0,-21-20 15,0 21-15,0 0 0,0-22 0,0 22 16,0 0-16,0 0 0,0 0 16,0 42-1,-21 0 1,21 0-16,0 0 15,0 22-15,0-22 0,0 0 0,0 0 16,0 0-16,0 1 0,0-1 16,0 0-16,0 0 15,21-21-15,0 0 16,1 0-16,-1 0 0,0 0 16,0 0-16,-21-21 15,21 21-15,0-21 0,-21 0 16,22-1-16,-22 1 0,0 0 0,21 0 15,-21 0-15,0 0 0,21-1 0,-21 1 16,0 0-16,0 42 31,0 0-31,0 1 16,0-1-16,0 0 0,0 0 16,0 0-16,0 0 15,0 1-15,0-1 0,0 0 16,21 0-1,0-21-15,0 0 0,1 0 0,-1 0 16,0 0-16,0 0 0,0 0 0,22 0 16,-22-21-16,0 0 0,21 21 15,-21-21-15,1-1 0,-1 1 0,0 0 16,0-21-16,0 21 0,-21-22 0,0 22 16,21-21-16,1-1 0,-22 1 15,0-21-15,0 20 0,0 1 0,0 0 16,0 20-16,0-20 0,0 21 0,0 0 15,0 0-15,-22 42 32,22 0-32,0 0 0,-21 21 0,21 1 15,-21-1-15,21 0 0,0 1 0,0-22 16,0 21-16,0 1 0,0-1 16,0-21-16,-21 21 0,21-20 0,0 20 15,0-21-15,0 0 0,0 0 0,0 1 16,0-1-16,21-21 15,0 0-15,0 0 16,1 0-16,-1 0 16,0-21-16,0 21 15,-21-22-15,21 1 0,-21 0 0,21 0 16,1 0-16,-22 0 0,21-1 16,-21 1-16,21 21 0,-21-21 15,0 42 1,0 0-1,0 1-15,0-1 0,0 0 16,0 0 0,0 0-16,0 0 15,0 1 1,21-22 0,0 0-1,0 0-15,1-22 0,-1 1 16,0 21-16,0-21 15,-21 0-15,21 21 0,0-21 0,-21 0 16,22 21-16,-22-22 0,21 22 0,-21-21 16,0 42 15,0 1-31,0-1 16,0 0-16,0 0 15,0 0-15,0 0 16,21-21-1,0 0 1,0 0-16,0 0 16,1 0-16,-1 0 0,0 0 15,-21-21-15,21 21 16,-21-21-16,0 0 16,0 0-16,0 0 15,0-1-15,0 1 0,0 0 16,-21 21-16,21-21 0,-21 21 15,21-21-15,0 0 32,21 21-17,0 0 1,0 0-16,0 0 16,1 0-1,-22 21-15,21-21 0,-21 21 0,0 0 16,21 0-16,-21 0 15,0 1 1,0-1-16,0 0 16,0 0-16,0 0 31,0-42 16,0 0-32,0 0-15,0 0 0,0-1 16,0 1-16,21 0 0,0 0 16,-21 0-16,21 0 0,1-1 0,-1 1 15,-21 0-15,21 0 0,0 0 0,0 21 16,0 0-16,1 0 0,-1 0 16,-21 21-16,0 0 15,21-21-15,-21 21 0,0 0 0,0 1 16,0-1-16,0 0 0,0 0 15,0 0-15,0 0 0,-21 1 16,0-1-16,21 0 0,0 0 0,-22 0 16,22 0-16,-21-21 0,21 22 0,-21-1 15,0 0 1,21 0-16,-21-21 47,21-21-32,0 0-15,0 0 0,-21-1 16,21 1-16,0 0 16</inkml:trace>
  <inkml:trace contextRef="#ctx0" brushRef="#br0" timeOffset="182947.24">26374 15812 0,'0'0'15,"-22"-22"-15,1 22 0,21-21 16,-21 21 0,21 21 31,-21-21-32,0 22 1,0-22-16,-1 21 15</inkml:trace>
  <inkml:trace contextRef="#ctx0" brushRef="#br0" timeOffset="183195.78">25463 16023 0,'-21'21'0,"42"-42"0,-84 42 0,42-21 0,42 0 47,0 0-47,21-21 0,-20 21 0,20-21 16,0 21-16,1-21 0,-1 21 0,0-21 15,1 21-15,-1 0 0,0-21 16,-21 21-16,1 0 0,-1 0 0,0 0 16,-42 0 15,0 0-31,-22 0 0,1 0 0</inkml:trace>
  <inkml:trace contextRef="#ctx0" brushRef="#br0" timeOffset="184060.29">18034 16595 0,'0'0'0,"-21"0"0,0 0 0,-1 0 16,1 21-16,21 0 15,0 0-15,0 0 16,0 1-16,21-22 0,1 21 0,-1 0 16,21-21-16,0 0 0,1 21 0,-1-21 15,0 0-15,1 0 0,20 0 16,-20 0-16,-1 0 0,0-21 0,1 21 15,-1-21-15,0 0 0,-21 21 16,1-22-16,-1 22 0,0-21 0,0 0 16,-21 0-16,0 0 15,-21 21 1,0 0-16,0 0 16,-1 0-16,22 21 0,-21 0 0,0 21 15,0 1-15,0-1 0,21 0 16,0 1-16,0 20 0,-21-20 0,21 20 15,0-21-15,0 22 0,0-22 0,0 1 16,0-1-16,0 0 0,0 1 16,0-22-16,0 21 0,0 0 0,0-20 15,0-1-15,0 0 0,0 0 16,0 0-16,0 0 0,0 1 16,-22-22-1,1 0 1,0-22-16</inkml:trace>
  <inkml:trace contextRef="#ctx0" brushRef="#br0" timeOffset="184303.15">18140 17314 0,'-21'0'0,"63"0"31,-21 0-31,0 0 0,22 0 16,-1-21-16,0 0 0,1 21 0,20-21 15,-21 21-15,1-21 0,-1 21 0,0 0 16,1-21-16,-22 21 16,0 0-16,0 0 0,0 0 0,-21-22 15,22 22-15</inkml:trace>
  <inkml:trace contextRef="#ctx0" brushRef="#br0" timeOffset="184456.06">18817 17166 0,'0'0'0,"21"0"0,0 0 16,1 0-1,-1 0 1,-21-21 0,0 0 30</inkml:trace>
  <inkml:trace contextRef="#ctx0" brushRef="#br0" timeOffset="186947.93">20045 16828 0,'21'-22'16,"0"22"-16,0-21 0,0 0 15,1 0-15,20 0 0,-21 0 0,21-1 16,1-20-16,-1 21 0,-21 0 0,22-22 16,-22 22-16,0-21 0,0 21 15,0-22-15,-21 22 0,0-21 0,0 21 16,0-22-16,0 22 0,0 0 16,-21 0-16,0 21 0,0 0 0,0 0 15,-1 0-15,1 0 0,-21 21 0,21 21 16,0-20-16,-22 20 15,22 21-15,0 1 0,0-1 0,21 22 16,0 21-16,-21-21 0,21-1 0,-22 22 16,22-21-16,0 21 0,0-22 15,0 22-15,0-21 0,0-1 0,0 22 16,0-21-16,0-22 0,0 22 16,0-21-16,0-1 0,0 1 0,0-22 15,0 0-15,22 1 0,-1-22 16,0 0-16,0 0 0,0-21 0,0 0 15,1-21-15,20 0 0,-21 0 16,0-1-16,22-20 0,-22 0 16,0-1-16,0 1 0,0 0 0,-21-1 15,0-20-15,0 21 0,0-1 16,-42-20-16,21 20 0,-22-20 0,22 21 16,-21-22-16,0 22 0,-1 21 15,1-22-15,0 22 0,-1 0 0,22 21 16,0 0-16,0-21 0,0 21 0,-1 0 15,44 0 1,-1 0 0,0 0-16,0 0 0,21 0 15,1 0-15,-1 0 0,0 0 0,1-21 16,20 21-16,-20-22 0,20 1 0,1 0 16,-22 0-16,21 21 15,-20-21-15,-1-22 0,0 22 0,1 0 16,-22 0-16,0 0 0,0 0 15,-21-1-15,0 1 0,0 0 0,0 0 16,0 0-16,-21 21 16,0 0-16,0 0 0,0 0 15,-1 0-15,1 0 0,0 21 0,0 0 16,0 0-16,21 0 0,0 1 16,-21-1-16,21 0 0,0 0 0,0 0 15,0 0-15,0 1 0,0-1 0,0 0 16,0 0-16,21 0 15,0-21-15,0 0 16,0 0-16,0 0 0,1 0 16,-1 0-16,0-21 15,-21 0-15,21 0 0,0 0 16,-21-1-16,0 1 0,0 0 16,0 0-16,0 0 0,0 0 15,0 42 1,0 0-16,0 0 15,0 0-15,0 0 0,0 1 0,21-1 16,-21 21-16,0-21 16,22 22-16,-22-22 0,21 0 0,-21 0 15,21 0-15,0 0 0,-21 1 0,21-1 16,0-21-16,1 0 0,-1 0 16,0 0-16,0 0 0,0 0 0,0-21 15,1-1-15,20 1 0,-21 0 16,0 0-16,0 0 0,1-22 0,-1 22 15,0 0-15,0 0 0,-21-21 0,21 20 16,-21 1-16,0 0 0,0 0 16,0 42 15,0 0-31,0 0 0,0 1 16,0 20-16,0-21 0,0 0 0,0 22 15,0-22-15,0 0 0,0 0 16,21 0-16,1 0 0,-22 1 0,21-1 15,0 0-15,0 0 0,0-21 16,0 0-16,1 0 0,-1 0 0,21 0 16,-21 0-16,0-21 0,22 21 0,-22-21 15,21 0-15,-21-1 0,22-20 16,-22 21-16,0-21 0,21 20 0,-20-20 16,-1 0-16,0-22 0,-21 22 0,0-22 15,21 22-15,-21-21 16,0 20-16,0-20 0,0 20 0,0 22 15,0-21-15,0 21 0,-21 21 16,0 21 0,21 0-16,-21 21 0,-1 1 0,22-1 15,-21 0-15,0 1 0,21-1 16,0 22-16,0-22 0,0 0 0,0 1 16,0-22-16,0 21 0,0 0 0,0-20 15,0-1-15,21 0 0,0 0 16,1 0-16,-1 0 0,0 1 0,0-22 15,0 0-15,0 0 0,1 0 16,-1 0-16,21 0 0,-21-22 16,0 22-16,1-21 0,20 0 0,-21 0 15,0 0-15,0-22 0,1 22 16,-1 0-16,-21 0 0,0 0 0,0 0 16,0-1-16,0 1 0,-21 21 31,-1 0-31,1 21 0,21 1 15,-21-1-15,0 0 0,21 0 16,0 0-16,0 0 0,0 1 0,0-1 16,0 0-16,0 0 0,0 0 0,0 0 15,0 1-15,21-1 0,0 0 16,0 0-16,1-21 0,20 21 16,-21-21-16,0 0 0,22 0 15,-1 0-15,-21 0 0,21 0 0,1 0 16,-1 0-16,0-21 0,1 0 0,-1 0 15,0 0-15,1 21 0,-1-22 16,-21 1-16,0 0 0,1 0 0,-1 0 16,0-22-16,-21 22 0,0 0 0,0 0 15,0 0-15,0 0 0,0-1 16,0 1-16,-21 21 0,0 0 16,-1 0-16,1 0 15,0 0-15,0 21 0,0 1 0,0-1 16,-1 0-16,22 0 0,-21 0 15,21 0-15,-21 1 0,21-1 16,0 0-16,0 0 0,0 0 0,0 0 16,0 1-16,0-1 0,21-21 15,0 21-15,1-21 0,-1 0 16,0 0-16,0 0 0,0-21 0,0 21 16,1-21-16,-1-1 0,-21 1 15,21 0-15,0 0 0,-21 0 0,0 0 16,0-22-16,21 22 0,-21-21 0,21-1 15,-21 1-15,0 0 0,0-1 16,22-20-16,-22-1 0,0 22 0,0 0 16,0-22-16,0 43 0,0-21 15,0 21-15,0-1 0,-22 22 16,1 22-16,0-1 16,21 21-16,-21 0 0,0 1 0,0-1 15,-1 0-15,1 22 0,21-22 16,0 22-16,0-22 0,0 0 0,0 1 15,0-1-15,0 0 0,0 1 0,0-22 16,21 21-16,1-21 0,-1 1 16,0-1-16,0 0 0,0 0 0,0-21 15,1 0-15,20 0 16,-21 0-16,0 0 0,22 0 0,-22-21 16,0 0-16,21 0 0,-21-1 0,1 1 15,-22 0-15,21-21 16,-21 21-16,0-1 0,0-20 0,0 21 15</inkml:trace>
  <inkml:trace contextRef="#ctx0" brushRef="#br0" timeOffset="187159.81">21886 16764 0,'0'0'0,"-42"21"0,-22 0 15,-20 1-15,63-22 16,-22 0-16,22 0 0,0 21 0,42-21 63,0 0-63,0 0 0</inkml:trace>
  <inkml:trace contextRef="#ctx0" brushRef="#br0" timeOffset="187502.86">23982 16891 0,'0'0'15,"-21"0"-15,-1 0 0,1 0 0,0-21 16,21 0-16,0 0 16,0-1-1,42 1-15,-20 21 0,20 0 16,0 0-16,1-21 0,-1 21 16,21 0-16,-20 0 0,20 0 0,1-21 15,-22 21-15,22 0 0,-22 0 16,0 0-16,1 0 0,-22 0 0,0-21 15,0 21-15,-42 0 32,0 0-32,0 0 0,-22 0 0,22 0 15,0 0-15,0 0 0</inkml:trace>
  <inkml:trace contextRef="#ctx0" brushRef="#br0" timeOffset="187747.72">24257 16785 0,'0'0'0,"0"21"15,-21-21-15,21 22 0,0-1 16,0 0-16,0 0 0,0 0 0,0 0 16,0 1-16,0-1 0,0 21 15,0-21-15,0 0 0,0 22 0,0-22 16,0 0-16,0 21 0,0-20 16,0-1-16,0 0 0,0 21 0,0-21 15,-21 1-15,21-1 0,-22 0 0,22 0 16,0 0-16,-21-21 0,0 21 15,21 1-15,0-44 32,21 22-17,22-21-15</inkml:trace>
  <inkml:trace contextRef="#ctx0" brushRef="#br0" timeOffset="188099.53">25294 16828 0,'0'0'0,"0"-22"0,0 1 0,0 0 15,0 0-15,-42 21 0,21 0 16,-22 0-16,22 0 16,0 21-16,-21 0 0,20 0 15,-20 1-15,21 20 0,-21 0 0,-1-21 16,22 22-16,-21-1 0,21 0 15,-1 1-15,1-22 0,0 21 0,0-21 16,21 22-16,0-22 0,0 0 0,0 0 16,0 0-16,0 1 0,21-1 15,0-21-15,0 21 0,1-21 0,-1 0 16,21 0-16,-21 0 0,22 0 0,-22 0 16,0 0-16,21 0 0,-21 0 15,1 0-15,-1 0 16,-21-21-16,0 0 31,21 21-31,-21-22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3:54.7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762 0,'0'0'0,"21"21"0,-21 0 15,0 1-15,0 20 0,21-21 0,-21 0 16,0 0-16,0 1 16,0-1-16,21 0 15,0-21-15,0 0 16,1 0-16,-1 0 0,0-21 15,21 0-15,-21-1 0,1 1 0,-1 0 16,21 0-16,-21 0 0,22-22 16,-22 22-16,0 0 0,0-21 0,0 21 15,0-22-15,1 22 0,-1 0 16,-21-21-16,0 20 0,0 1 16,0 0-16,0 0 0,0 0 0,-21 21 15,-1-21-15,1 21 16,-21 0-16,21 0 0,0 21 0,-22-21 15,22 21-15,-21 0 0,21 0 0,-22 0 16,1 22-16,21-22 0,0 21 16,-22-21-16,22 22 0,0-1 0,21-21 15,0 22-15,-21-1 0,21-21 16,0 21-16,0 1 0,0-22 0,21 21 16,0 1-16,0-22 0,0 21 0,1-21 15,20 22-15,-21-22 0,21 0 16,-20 0-16,20 21 0,-21-20 15,0-1-15,22 0 0,-22 0 0,0 21 16,0-20-16,0-1 0,-21 0 16,0 0-16,0 21 0,0-20 0,0-1 15,0 0-15,-21 0 0,0 21 0,-21-20 16,20-22-16,-20 21 0,0 0 16,-1-21-16,1 0 0,0 21 0,-22-21 15,22 0-15,-22 0 0,22 0 0,0-21 16,-1 21-16,-20-21 0,42 0 15,-22-1-15,1 1 0,0 0 0,21-21 16,-22 21-16,22-1 0,0 1 0,0 0 16,21 0-16,0 0 0,0 0 15,0-1-15,0 1 0,0 0 16,21 0-16,0 21 0,0 0 16,22-21-16,-1 21 0,0 0 15,1 0-15,-1-21 0,0 21 0,1 0 16</inkml:trace>
  <inkml:trace contextRef="#ctx0" brushRef="#br0" timeOffset="375.47">7408 1503 0,'0'0'0,"21"0"0,1 0 0,-1 0 16,0 0-16,0 0 0,0-21 15,0 21-15,22-21 0,-22-1 0,0 1 16,0 0-16,0 0 0,1 0 16,-1 0-16,-21-1 0,0 1 0,0 0 15,0 0-15,0 0 0,0 0 0,-21 21 16,-22 0 0,22 0-16,0 0 0,0 21 15,0 0-15,-22 0 0,22 21 0,0-20 16,0-1-16,0 21 15,-1-21-15,1 22 0,0-22 0,21 21 16,0-21-16,0 22 0,0-22 0,0 0 16,0 0-16,0 0 0,0 0 15,21 1-15,0-1 0,1 0 0,-1-21 16,0 0-16,0 0 0,21 0 0,-20 0 16,20 0-16,0-21 0,1 21 15,-22-21-15,21-1 0,0 1 0,1 0 16</inkml:trace>
  <inkml:trace contextRef="#ctx0" brushRef="#br0" timeOffset="880.19">8213 1291 0,'0'0'0,"0"-21"16,0 0-16,0 0 0,0 0 16,0-1-16,0 1 15,0 0 1,-22 21 0,1 21-16,21 0 0,-21 1 15,0-1-15,0 0 16,0 21-16,-1-21 0,1 22 0,0-22 15,0 21-15,21-21 0,0 22 0,-21-22 16,21 21-16,0-21 0,0 1 16,0-1-16,0 0 0,0 0 0,0 0 15,21-21-15,0 0 0,0 0 0,0 0 16,1 0-16,-1 0 0,21 0 16,-21 0-16,0-21 0,22 0 0,-22 0 15,0 0-15,21-1 0,-20 1 0,-1-21 16,21 21-16</inkml:trace>
  <inkml:trace contextRef="#ctx0" brushRef="#br0" timeOffset="2240.21">8678 656 0,'0'0'0,"-21"-21"15,0 0-15,0 0 0,0 21 0,-1 0 16,1 0-16,0 21 15,0 0-15,21 21 16,0-20-16,0 20 0,-21 0 0,21 1 16,0-1-16,0 21 0,-21 1 15,21-22-15,0 22 0,0-22 16,0 22-16,0-22 0,-22 0 0,22 1 0,0-1 16,0 0-16,0 1 0,0-1 15,0 0-15,0-21 0,0 22 16,0-22-16,22 0 0,-22 0 0,21 0 15,0-21-15,0 0 0,0 0 16,0 0-16,1 0 16,-1 0-16,0-21 0,0 0 0,0 0 15,0 0-15,1 0 0,-1-22 0,0 22 16,0-21-16,0 21 0,22-1 16,-43-20-16,21 21 0,0 0 0,0 0 15,-21-1-15,0 1 0,21 0 16,-21 42 15,0 0-31,0 1 16,-21-1-16,21 21 0,0-21 15,0 0-15,0 1 0,-21-1 16,21 21-16,0 22 16,0-43-16,0 0 0,0 0 0,21 0 15,0-21-15,0 0 0,1 21 16,-1-21-16,0 0 0,0 0 0,21 0 15,-20-21-15,-1 0 0,0 0 0,21 0 16,-21 0-16,1-1 0,-1 1 16,0 0-16,0 0 0,0 0 15,0-22-15,-21 22 0,22 0 0,-22 0 16,21 0-16,-21 0 0,0-1 16,0 44 15,0-1-31,0 0 0,-21 0 15,21 0-15,-22 0 0,22 1 16,0-1-16,-21 21 0,21-21 0,0 0 16,0 1-16,0-1 0,0 0 0,0 0 15,0 0-15,21-21 0,1 0 16,-1 0-16,0 0 16,0 0-16,0 0 0,0-21 15,1 0-15,-1 0 16,-21 0-16,0-1 0,0 1 15,0 0-15,0 0 0,0 0 0,0 0 16,0-1-16,0 1 0,-21 0 16,-1 0-16,1 21 0,0-21 0,0 0 15,0 21-15,21-22 32,21 22-17,0 0 1,0-21-16,0 21 0,1 0 15,-1 0-15,21 0 0,-21 0 0,0 0 16,1 0-16,20 0 0,-21 0 16,0 0-16,0 0 0,1 21 0,-1-21 15,0 22-15,0-22 0,0 21 0,0 0 16,-21 0-16,22 0 0,-22 0 0,0 1 16,0-1-16,0 0 15,0 0-15,0 0 0,0 0 0,0 22 16,0-22-16,0 0 0,0 0 15,0 0-15,0 1 0,-22-22 16,22 21-16,0-42 47,0-1-47,0 1 16,0 0-16,0-21 0,0 21 0,0-22 15,22 22-15,-1-21 0,0-1 0,-21 1 16,21 0-16,0 21 0,22-22 0,-22 22 15,0-21-15,21 21 0,-21-1 16,22 1-16,-1 21 0,0 0 0,-20 0 16,20 0-16,0 0 0,-21 0 0,22 0 15,-22 21-15,0 1 0,-21-1 16,21 21-16,-21-21 0,0 0 0,0 1 16,0 20-16,0-21 0,0 21 15,0-20-15,0-1 0,0 0 16,0 0-16,0 0 0,-21 0 0,21 1 15,0-1-15,0 0 0,0 0 16,0-42 15,0 0-15,0 0-16,0-1 0,0 1 16,0 0-16,0 0 0,-21-21 0,21 20 15,-21 1-15</inkml:trace>
  <inkml:trace contextRef="#ctx0" brushRef="#br0" timeOffset="2473.21">9821 974 0,'0'0'0,"-21"0"0,0 0 0,0 0 15,0-21-15,-1 21 0,1 0 16,0 0-16,21-22 15,-21 22-15,0 0 79,0 0-79</inkml:trace>
  <inkml:trace contextRef="#ctx0" brushRef="#br0" timeOffset="2714.6">8488 1185 0,'0'0'0,"21"0"47,0 0-47,21 0 0,1-21 0,-1 21 15,0-21-15,1 21 0,-1 0 16,0-21-16,1 21 0,-22 0 0,21 0 16,-21 0-16,1 0 0,-1 0 0,0 0 31</inkml:trace>
  <inkml:trace contextRef="#ctx0" brushRef="#br0" timeOffset="3144.35">11049 1228 0,'0'0'16,"0"21"-1,21-21 1,0 0-16,0 0 16,1 0-16,-1 0 0,0 0 15,0 0-15,0 0 0,0 0 0,1 0 16,-1 0-16,0-21 0,0 21 16,-21-21 15,21 21-16</inkml:trace>
  <inkml:trace contextRef="#ctx0" brushRef="#br0" timeOffset="3871.96">11896 783 0,'0'-42'16,"0"21"0,0 42-1,0 0 1,0 21-16,0 1 0,0-22 16,0 21-16,-22 22 0,1-22 0,21 0 15,-21 1-15,21 20 0,-21-20 0,0-1 16,21 0-16,-21 1 0,-1-1 15,22 0-15,-21-21 0,21 22 16,-21-22-16,0 0 0,21 0 0,0 0 0,0-42 47,0 0-47,0 0 0,0 0 16,0 0-16,21-1 0,-21 1 0,21 0 15,0 0-15,-21 0 0,22 0 16,-1-1-16,0 22 0,-21-21 0,21 21 15,0 0-15,0 0 0,1-21 0,-1 21 16,0 0-16,0 0 0,0 0 0,0 0 16,1 0-16,-1 0 0,0 0 15,0 0-15,0 0 0,0 0 0,1 0 16,-1 0-16,-21-21 0,0 0 16,21 21-16,-21-21 0,0-1 0,0 1 15,0 0-15,0 0 16,0 0-16,0 0 0,0-1 15,-21 22-15,21-21 16,-21 21-16,-1 0 16,1 0-16,21 21 0,-21 1 15,21-1-15,0 0 0,0 0 0,0 21 16,0-20-16,0-1 0,0 21 16,0-21-16,0 22 0,0-22 0,0 0 15,0 21-15,0-21 0,0 1 16,0 20-16,0-21 0,0 0 15,0 0-15,0 22 0,0-22 0,-21 0 16,21 0-16,0 0 0,0 1 16,-21-22 31,21-22-47,-21 1 15,-1 21-15,1 0 0</inkml:trace>
  <inkml:trace contextRef="#ctx0" brushRef="#br0" timeOffset="4588.06">7281 2053 0,'0'0'16,"-63"0"-16,42 0 16,-1 0-16,1 0 0,0 0 0,0 0 15,0 0-15,0 21 16,-1-21-16,1 0 15,42 0 17,1 0-32,20 0 0,-21 0 15,0 0-15,22 0 0,-1 0 0,0 0 16,22 0-16,-1 0 0,1 0 0,20-21 16,1 21-16,21 0 0,0-21 15,0 21-15,21-21 0,0 21 0,0-21 16,21 21-16,0-21 0,0 21 0,21-22 15,-20 22-15,20-21 0,21 21 16,-20 0-16,20-21 0,-20 21 16,20 0-16,1 0 0,-22-21 0,21 21 15,1-21-15,-22 21 0,1 0 16,-1 0-16,-21-21 0,0 21 0,0 0 16,1 0-16,-44 0 0,22 0 0,-42-22 15,0 22-15,-1 0 0,-20 0 0,-22 0 16,1 0-16,-1 0 0,-21-21 15,0 21-15,0 0 0,1 0 16,-44 0 0,1 0-16,0 0 15,0-21-15,-21 21 16,-1 0-16,1 0 0,0 0 0</inkml:trace>
  <inkml:trace contextRef="#ctx0" brushRef="#br0" timeOffset="5307.49">7218 2201 0,'-64'0'0,"128"0"0,-149 0 16,64 0-16,0 0 0,0 0 0,-1 0 15,1 0 1,42 0 15,1 0-15,20 0-16,-21 0 0,0 0 0,22 0 15,-1 0-15,0 0 0,22 0 16,-1 0-16,1 0 0,-1 0 16,22 0-16,0-21 0,-1 21 0,22 0 0,0-21 15,0 21-15,0 0 0,21-21 0,0 21 16,21 0-16,0-21 16,21 21-16,-21-21 0,22 21 0,-1 0 15,22-22-15,-22 1 0,0 21 0,1 0 16,20-21-16,-21 21 0,1 0 15,-1-21-15,0 21 0,-20 0 0,-1-21 16,0 21-16,0 0 0,-21-21 0,0 21 16,-21-22-16,0 22 0,-22 0 0,1 0 15,-21-21-15,-1 21 0,-21 0 16,1 0-16,-22 0 0,0-21 0,0 21 16,0 0-16</inkml:trace>
  <inkml:trace contextRef="#ctx0" brushRef="#br0" timeOffset="6588.28">1079 3027 0,'0'-21'0,"0"0"31,-21 21-31,21 21 31,0 0-15,-21 0-16,21 0 15,0 0-15,0 1 0,0 20 0,0 0 16,0 1-16,0-1 0,0 0 16,0 1-16,0 20 0,0-21 15,0 22-15,0-22 0,-21 1 0,21 20 16,-21-21-16,21 1 0,0-22 16,0 21-16,0 1 0,0-22 0,0 0 15,0 21-15,0-21 16,0 1-16,0-1 15,0-42 17,0-1-17,0 1-15,21 0 0,0 21 0,-21-21 16,21 0-16,0 0 0</inkml:trace>
  <inkml:trace contextRef="#ctx0" brushRef="#br0" timeOffset="7000.18">1439 3641 0,'0'21'0,"0"0"0,0 0 16,0 0-16,0 1 31,21-22-31,1 0 16,-1 0-16,0 0 15,0 0-15,0 0 0,-21-22 0,21 22 16,1-21-16,-1 21 0,-21-21 0,0 0 16,0 0-1,0 0-15,-21 21 16,-1 0-16,1 0 15,0 0-15,0 0 0,21 21 16,-21 0-16,0 0 16,21 0-16,0 0 15,0 1 1,21-22 0,0 0-16,0 0 15,21-22-15,-20 22 16</inkml:trace>
  <inkml:trace contextRef="#ctx0" brushRef="#br0" timeOffset="7720.5">3323 2731 0,'0'0'0,"-21"-22"16,21 1-16,0 0 0,0 0 15,-21 21-15,0 0 16,-1 0 15,22 21-31,0 0 0,-21 0 0,21 22 16,0-1-16,0 0 0,0 1 0,0-1 15,0 0-15,0 22 0,0-1 16,0 1-16,0-1 0,0 1 16,0-1-16,0 1 0,0-1 15,0-20-15,0 20 0,-21-20 0,21 20 16,0-21-16,0-20 0,-21 20 15,21 0-15,0-21 0,0 1 0,0-1 16,0 0-16,0 0 0,0 0 0,0-42 31,0 0-15,0 0-16,-21 0 0,21-1 0,0-20 16</inkml:trace>
  <inkml:trace contextRef="#ctx0" brushRef="#br0" timeOffset="8413.54">2879 3281 0,'0'0'0,"-85"-85"16,85 64-16,0 0 0,-21-21 16,21 20-16,0 1 0,0-21 0,0 21 15,0-22-15,21 22 0,0-21 0,0 21 16,22-22-16,-22 22 0,21-21 15,-21 21-15,22-22 0,-1 22 0,0 0 16,1 0-16,-1 0 0,0 21 16,1 0-16,-1 0 0,0 21 15,1 0-15,-1 21 0,0-20 0,1 20 16,-1 21-16,-21-20 0,21 20 16,-20 1-16,20-1 0,-21 1 0,0-1 15,0 22-15,1-22 0,-1-20 0,-21 20 16,0 1-16,21-22 0,-21 0 15,21 1-15,-21-22 0,0 21 0,21-21 16,-21 1-16,0-1 0,0-42 47,0-1-47,0 1 0,0 0 16,0-21-16,0-1 0,0 1 15,0 0-15,0-22 0,0 1 0,0-1 16,0 1-16,0-1 0,0 1 0,0-1 15,21 1-15,1-1 0,-1 1 16,0 20-16,0 1 0,0 0 0,0-1 16,22 1-16,-22 21 0,21 0 15,-21 0-15,22-1 0,-1 22 0,22 0 16,-22 0-16,0 22 0,22-1 0,-22 21 16,22 0-16,-22 1 0,0-1 15,-21 22-15,22-22 0,-22 21 16,0 1-16,0-1 0,-21 1 0,0-1 0,0 1 15,0-1-15,0-20 16,0 20-16,-21 1 0,0-22 0,21 0 16,0 22-16,-21-43 0,0 21 0,21 1 15,-22-22-15,22 0 0,0 0 0,0 0 16,0 1-16,0-1 16,0-42-1,0-1 1,0 1-16,0 0 15,0 0-15,22 0 0,-1 0 0,0-1 16,0 1-16</inkml:trace>
  <inkml:trace contextRef="#ctx0" brushRef="#br0" timeOffset="9000.21">5461 3556 0,'0'0'0,"21"-21"16,-21 0-16,0 0 0,21 21 15,-21-22-15,0 1 0,0 0 0,0 0 16,0 0-16,0-22 0,0 22 0,-21 0 16,0 0-16,0 0 0,21 0 15,-21-1-15,-1 1 0,1 21 0,-21 0 16,21 0-16,0 0 0,-22 21 15,22 1-15,-21-1 0,-1 0 0,22 21 16,0-21-16,-21 22 0,21-1 0,-1 0 16,1 1-16,21 20 0,0-20 15,0-22-15,0 21 0,0 0 0,0 1 16,0-22-16,0 0 0,0 0 0,21 0 16,22 1-1,-22-22-15,0 0 0,0 0 0,0 0 16,22 0-16,-22 0 0,0 0 0,21-22 0,-20 1 15,-1 21-15,0-21 0,0 0 16,0-21-16,0 20 0,1 1 16,-1-21-16,0 0 0,-21 20 0,0-20 15,0 0-15,0-1 0,0 22 0,0-21 16,0 21-16,0 0 0,0-1 16,0 44-1,0-1-15,0 0 0,0 0 16,0 0-16,0 22 0,0-22 0,0 0 15,0 21-15,0-21 0,0 1 16,21 20-16,0-21 0,-21 0 0,21 0 16,1 1-16,-1-1 15,0 0-15,0 0 16,0-21-16,0 0 0,1 0 16,-1 0-16,0 0 0,0 0 15,0 0-15,-21-21 0,21 0 0,1 0 16</inkml:trace>
  <inkml:trace contextRef="#ctx0" brushRef="#br0" timeOffset="9408.5">5884 3387 0,'0'0'0,"0"-21"0,0-1 16,0 44 15,0-1-31,0 0 0,0 0 0,0 0 16,0 0-16,0 1 0,21 20 15,-21-21-15,0 0 0,22 0 0,-22 22 16,0-22-16,0 0 0,0 0 0,0 0 16,0 1-16,21-1 0,-21 0 15,0 0-15,21-21 32,0 0-32,-21-21 15,0 0-15,21 0 0,-21-1 16,21 1-16,-21 0 0,0-21 15,22-1-15,-1 22 0,0-21 0,-21 0 16,0-1-16,21 1 0,0 21 0,-21-22 16,21 22-16,-21 0 0,0 0 15,22 0-15,-22 0 0,21-1 0,0 22 32,0 0-17,-21 22-15,0-1 0,0 0 16,21 0-16,-21 0 15,0 0-15,21-21 16</inkml:trace>
  <inkml:trace contextRef="#ctx0" brushRef="#br0" timeOffset="9800.27">6392 3662 0,'0'21'15,"21"-21"-15,1 0 16,-1 0-16,0-21 0,0 0 0,0 21 16,0-21-16,1-1 15,20 22-15,-21-21 0,0 0 0,0 0 0,1 0 16,-1 0-16,-21-1 0,0-20 0,0 21 16,0 0-16,0 0 15,0-1-15,0 1 0,-21 21 16,-1 0-16,1 0 0,0 0 15,0 21-15,0-21 0,0 22 0,-1-1 16,1 0-16,21 21 0,-21-21 16,21 22-16,-21-22 0,21 21 0,0-21 15,0 1-15,0 20 0,0-21 0,0 0 16,0 0-16,21 1 0,0-1 16,0-21-16,1 21 0,-1-21 0,21 0 15,-21 0-15,0 0 0,22 0 0,-1 0 16,-21 0-16,22 0 0,-1 0 0,-21-21 15,21 0-15,1-1 16,-22 22-16,21-42 0,-21 21 0,22 0 16,-22 0-16</inkml:trace>
  <inkml:trace contextRef="#ctx0" brushRef="#br0" timeOffset="10248.36">7218 3323 0,'0'0'0,"0"21"31,-21 1-16,21-1-15,-22 0 0,22 21 16,0-21-16,0 1 0,0-1 16,0 21-16,-21-21 0,21 0 0,0 1 15,-21-1-15,21 21 0,0-21 16,0 0-16,-21 1 0,21-1 0,-21 0 16,21 0-16,0 0 15,-21-21 1,21-21-1,0 0-15,0 0 16,0 0-16,0-1 0,0 1 16,0-21-16,0 21 0,21-22 0,0 22 15,-21-21-15,21 0 16,0 20-16,0-20 0,1 0 0,-1 21 0,21-1 16,-21-20-16,0 21 0,22 21 15,-22 0-15,21 0 0,-21 0 0,1 0 16,20 21-16,-21-21 0,0 42 15,0-20-15,-21-1 0,0 21 0,0-21 16,0 22-16,0-22 0,0 21 0,0-21 16,0 22-16,0-22 0,0 0 0,-21 0 15,21 0-15,-21 0 0,21 1 16,-21-1-16,21 0 0,21-21 31,0-21-15</inkml:trace>
  <inkml:trace contextRef="#ctx0" brushRef="#br0" timeOffset="10824.05">9080 2752 0,'0'0'0,"0"-21"16,0-1-16,0 1 0,-21 21 15,21-21-15,-21 21 0,0 21 16,21 0-16,-21 1 16,21-1-16,-21 63 15,21-41-15,0 20 0,0-20 0,0 20 16,-22 1-16,22-1 0,0 1 0,-21-1 16,21 1-16,0-1 0,0 1 0,0-22 15,-21 21-15,21-20 16,0-22-16,0 21 0,0 1 0,0-22 0,0 0 15,0 0-15,0 0 16,0-42 15,0 0-31,0 0 0,0 0 0</inkml:trace>
  <inkml:trace contextRef="#ctx0" brushRef="#br0" timeOffset="11176.51">8572 3006 0,'0'0'0,"-84"-64"16,63 22-16,-1 21 0,22 0 0,0-22 15,0 22-15,0 0 0,0-21 16,22 20-16,-1 1 0,21 0 16,0-21-16,1 21 0,20-1 0,1 22 15,-1-21-15,1 21 0,-1 0 0,1 0 16,-1 21-16,1 1 0,-22-1 15,22 21-15,-22-21 0,-21 22 0,21-1 16,-42 0-16,0 1 0,0-1 0,0 0 16,0 1-16,-21 20 0,0-21 15,-21 1-15,-1 20 0,1-20 16,0-1-16,-1-21 0,22 21 0,-21-20 16,0 20-16,20-21 0,1 0 0,0-21 15,0 21-15,42-21 31,0-21-31,0 0 0,1 21 16,20-21-16,-21 0 0,21 21 16,-20-21-16</inkml:trace>
  <inkml:trace contextRef="#ctx0" brushRef="#br0" timeOffset="11591.79">9419 3366 0,'21'0'32,"-21"-22"-32,21 22 0,1 0 15,-1 0-15,0 0 16,21 0-16,-21 0 0,1 0 0,-1 0 16,0 22-16,0-1 0,0 0 0,0 0 15,1 0-15,-22 22 0,21-22 0,-21 0 16,0 21-16,0-21 0,0 1 15,0 20-15,-21-21 0,-1 0 0,22 0 16,-21 1-16,0-1 0,21 0 16,-21-21-16,21 21 0,-21-21 15,21-21 1,0 0 0,0 0-16,21-1 0,0-20 15,0 21-15,0-21 0,-21-1 0,22 1 16,-1 0-16,21-1 0,-21 1 15,0 0-15,1 20 0,-1-20 0,0 21 16,0 0-16,0 0 0,-21-1 0,21 22 16,1 0-16,-22 22 15,0-1 1,21 0-16,0 0 16</inkml:trace>
  <inkml:trace contextRef="#ctx0" brushRef="#br0" timeOffset="12072.04">10477 3366 0,'0'0'0,"0"-85"16,0 64-16,0 0 16,0-1-16,0 1 0,-21 21 15,0 0-15,0 0 16,0 0-16,0 0 0,21 21 15,-22 1-15,1-1 0,0 21 0,0-21 16,21 22-16,-21-22 0,0 21 0,-1-21 16,22 22-16,0-1 0,0-21 15,0 21-15,0-20 0,0 20 0,0-21 16,0 0-16,0 0 0,22 1 0,-1-22 16,0 21-16,0-21 0,0 21 0,22-21 15,-22 0-15,0 0 0,21 0 16,-21 0-16,22-21 0,-22 0 0,0 21 15,21-22-15,-20 1 0,-1 0 0,0 0 16,0 0-16,0 0 0,-21-22 0,0 22 16,21-21-16,-21 21 0,0-22 15,0 1-15,0 0 0,0 20 16,-21-20-16,0 21 0,0 0 0,0 0 16,0-1-16,-1 1 0,1 21 0,-21 0 15,21 0-15,0 0 0,-1 21 16,-20-21-16,21 22 0,0-1 0,21 0 15,-21 0-15,21 0 0,0 0 0,0 1 16,0-1-16,0 0 0,0 0 0,21 0 16,-21 0-16,21-21 0,0 22 15,21-22-15,-20 0 0</inkml:trace>
  <inkml:trace contextRef="#ctx0" brushRef="#br0" timeOffset="12500.52">11155 3344 0,'21'-42'16,"-21"21"-16,0 0 15,0 0-15,0-1 0,21 1 16,-21 0 0,0 42-1,0 0-15,0 1 16,0-1-16,0 0 0,0 21 0,0-21 15,0 22-15,0-1 0,0 0 16,0 1-16,0-1 0,0 0 0,0 1 16,0-1-16,0 0 0,0 1 0,0 20 15,0-20-15,0 20 0,0 1 0,0-22 16,0 21-16,0 1 0,0-1 0,0 1 16,0-22-16,0 22 0,0-22 15,0 22-15,0-22 0,0 0 0,0-21 16,0 22-16,-21-22 0,0 0 0,21 21 15,-21-42-15,-1 22 0,1-1 0,0-21 16,0 0-16,0 0 0,0 0 16,-1 0-16,1-21 15,0 21-15,21-22 0,-21 1 16,21 0-16,0 0 0,0 0 16,0-22-16,0 22 0,0 0 0,0-21 15,0 21-15,0-22 0,0 1 0,0 0 16</inkml:trace>
  <inkml:trace contextRef="#ctx0" brushRef="#br0" timeOffset="12741.9">11155 2942 0,'0'0'0,"-21"0"0,-1 0 0,1 0 16,0 0 0,21 21 15,21-21-15,0 0-16,1 22 0,-1-22 15,0 21-15</inkml:trace>
  <inkml:trace contextRef="#ctx0" brushRef="#br0" timeOffset="13091.7">11451 3323 0,'21'0'15,"22"-42"1,-22 42-16,-21-21 0,21 0 0,0-1 15,-21 1-15,21 0 0,-21 0 16,0 0-16,21 0 0,-21-1 16,0 1-16,-21 21 15,0 0-15,0 0 16,0 0-16,0 21 0,-1 1 16,1-1-16,0 0 0,0 21 0,21-21 15,0 22-15,-21-1 0,21-21 0,0 22 16,0-1-16,0-21 0,0 0 0,0 0 15,0 1-15,0-1 0,21 0 16,0 0-16,0 0 0,0-21 16,1 0-16,-1 0 0,0 0 0,0 0 15,0 0-15,0 0 0,1-21 0,-1 21 16,0-21-16,21 0 16</inkml:trace>
  <inkml:trace contextRef="#ctx0" brushRef="#br0" timeOffset="13363.55">12150 3112 0,'0'0'0,"0"-22"0,0 1 0,0 0 0,0 0 16,-22 0-16,1 21 15,0 0-15,0 0 0,0 0 16,0 0-16,-1 0 0,22 21 16,0 0-16,-21 0 0,0 0 0,21 1 15,0 20-15,0-21 0,0 21 16,0-20-16,0 20 0,0 0 15,0-21-15,0 22 0,0-22 0,0 0 16,0 0-16,0 22 0,21-22 0,0-21 16,1 21-16,20 0 0,-21-21 15,21 0-15,1 0 0,-22 0 0,21 0 16,1 0-16,-1 0 0,0 0 0,-21-21 16,22 0-16,-22 0 0,0-1 0,21-20 15,-20 21-15</inkml:trace>
  <inkml:trace contextRef="#ctx0" brushRef="#br0" timeOffset="13696.34">12954 2498 0,'0'0'0,"0"-43"0,0 22 16,0-21-16,-21 21 0,21 0 0,-21-1 16,-1 22-16,1 0 0,0 0 15,0 0-15,0 0 0,21 22 0,-21-1 16,-1 21-16,22 0 0,0 1 15,0-1-15,0 22 0,-21-22 0,21 21 16,0-20-16,0 20 0,0-20 0,0 20 16,0-21-16,0 22 0,0-22 0,21 22 15,-21-22-15,0 0 0,22 1 16,-1-1-16,0 0 0,-21 1 0,21-22 16,-21 21-16,21-21 0,0 1 15,-21-1-15,22-21 0,-1 21 0,0-21 16,0 0-16,0 0 15,0 0-15,1 0 0,-1 0 0,0 0 16,0-21-16,0 0 0,0-1 16,1 1-16,-1 0 0,-21 0 0,0 0 15,0 0-15,0-22 0</inkml:trace>
  <inkml:trace contextRef="#ctx0" brushRef="#br0" timeOffset="13924.22">12785 3027 0,'0'0'0,"-22"0"0,1 0 16,42 0-1,22-21-15,-22 21 0,21 0 16,1 0-16,-1-21 0,21 21 0,-20 0 16,20-22-16,-20 22 0,-1 0 0,0 0 15,1 0-15,-22-21 0,21 21 0,-21 0 16,0 0-1,-42 0 1</inkml:trace>
  <inkml:trace contextRef="#ctx0" brushRef="#br0" timeOffset="55656.28">4233 4826 0,'0'-21'16,"0"0"0,21 0-16,1-1 15,-22 1-15,0 0 0,21 21 16,-21-21-16,21 0 15,-21 0-15,0-1 0,21 1 16,-21 0 0,0 42 15,0 0-15,21 1-16,-21-1 0,0 21 0,0-21 15,0 22-15,0-1 0,0 0 0,0 1 16,0-1-16,0 0 0,0 1 15,0-1-15,0 0 0,0-21 0,0 22 16,21-1-16,-21-21 0,0 22 0,0-22 16,0 0-16,0 0 0,0 0 15,22 0-15,-22 1 0,0-1 0,0 0 16,0-42 46,0 0-62,0-1 0,21 1 16</inkml:trace>
  <inkml:trace contextRef="#ctx0" brushRef="#br0" timeOffset="56100.03">4868 5144 0,'0'21'0,"0"0"16,-21 0-16,21 0 15,0 0 1,21-21 15,0 0-31,1 0 0,-1-21 16,0 21-16,-21-21 0,0 0 15,0 0-15,0 0 16,0-1 0,0 1-16,-21 21 15,0 0-15,-1 0 0,1 0 16,21 21-16,-21 1 0,0-1 15,21 0-15,0 0 16,0 0-16,21-21 47,0 0-47,0 0 16</inkml:trace>
  <inkml:trace contextRef="#ctx0" brushRef="#br0" timeOffset="58337.28">6308 5292 0,'0'0'0,"0"-21"0,21-1 16,0-20-1,-21 21-15,0-21 0,21 20 0,-21-20 0,21 0 16,-21-1-16,21-20 0,-21 21 15,0-1-15,0 1 0,0 0 0,0-1 16,0 1-16,0 0 0,0 20 16,0 1-16,0 0 0,0 0 15,0 0-15,-21 21 16,0 0-16,21 21 16,-21 0-16,21 0 15,0 22-15,-21-1 0,21 0 0,0 1 16,0 20-16,0 1 0,0-22 0,-21 21 15,21-20-15,0 20 0,0-20 16,0-1-16,0 0 0,0 1 0,0-1 16,0-21-16,0 0 0,21 0 0,0 1 15,-21-1-15,21 0 16,0-21-16,0 0 0,22 0 0,-22 0 16,0 0-16,21 0 0,-20-21 0,-1 0 15,21-1-15,0 1 0,-20 0 16,-1 0-16,21-21 0,-21 20 0,0-20 15,1 21-15,-22-21 0,0 20 0,21-20 16,-21 21-16,0 0 16,0 0-16,0 42 31,0 0-31,0 0 0,-21 0 0,21 0 16,0 1-16,0-1 0,-22 0 15,22 0-15,0 0 0,0 0 16,0 1-16,0-1 0,0 0 31,0-42 0,0 0-31,0-1 0,0 1 16,0 0-16,0 0 0</inkml:trace>
  <inkml:trace contextRef="#ctx0" brushRef="#br0" timeOffset="58523.84">6837 4826 0,'-21'-21'15,"-1"21"1,22-21 0,22 21 15,-1 21-16,0-21-15</inkml:trace>
  <inkml:trace contextRef="#ctx0" brushRef="#br0" timeOffset="59400.34">7133 5207 0,'21'0'16,"0"0"-16,1 0 16,-1-21-16,0 0 0,0 0 15,0-1-15,0 1 0,1 0 0,-1-21 16,21 21-16,-21-22 0,0 22 0,1-21 16,-1-1-16,0 1 0,-21 21 15,21-21-15,-21 20 0,0-20 0,0 0 16,0 21-16,0-1 0,-21-20 15,21 21-15,-21 0 0,0 0 16,-1 21 0,1 0-16,21 21 0,-21 0 15,21 21-15,0-21 0,0 22 16,0-1-16,0 22 0,0-22 0,-21 21 16,21 1-16,0-1 0,-21 22 0,21-21 15,0-1-15,0 1 0,-21-1 16,21 1-16,-22-1 0,22 22 0,-21-22 15,21 1-15,-21-1 0,21 1 0,0-1 16,0-20-16,0 20 0,0-21 0,0-20 16,0 20-16,0-21 15,0 0-15,0 0 0,21 1 0,0-22 16,1 0-16,-1 0 16,0 0-16,0 0 0,0-22 0,0 1 15,22 0-15,-22-21 0,0 21 16,21-22-16,-20 22 0,-1-21 0,21-1 15,-21 1-15,0 0 0,-21-1 0,0 1 16,0-21-16,0 20 0,0 22 16,0-21-16,0 21 0,-21-22 0,0 22 15,-21 0-15,21 21 0,-22-21 0,22 21 16,-21-21-16,21 21 0,-22 0 16,22 0-16,0 0 0,0 0 15,42 0 16,0 0-31,0 0 0,22-22 0,-1 22 16,0-21-16,1 0 0,-1 21 16,21-21-16,-20 0 0,-1 0 0,22-1 15,-22 1-15,21-21 0,-20 21 0,-22 0 16,21-1-16,-21 1 0,1 0 16,-22 0-16,0 0 0,0 0 0,0-1 15,-22 22-15,1 0 16,0 0-16,0 0 15,0 0-15,0 22 0,-1-1 0,1 0 16,0 0-16,0 0 0,0 0 0,21 22 16,-21-22-16,21 0 0,0 21 15,0-20-15,0-1 0,0 0 0,0 0 16,0 0-16,21 0 0,0 1 0,0-1 16,0 0-16,0-21 0,1 0 15,-1 0-15,21 0 0,-21 0 16,0 0-16,1 0 0,20 0 0,-21-21 15,21 0-15,-20 21 0</inkml:trace>
  <inkml:trace contextRef="#ctx0" brushRef="#br0" timeOffset="60272.85">9250 4509 0,'0'0'0,"0"-43"15,-21 22-15,-1 0 0,1 21 16,0 0-16,0 0 0,0 0 0,0 0 16,-1 0-16,1 0 15,0 21-15,0 0 0,0 22 0,0-22 16,-1 21-16,1-21 0,21 22 0,-21 20 16,0-21-16,0 1 0,21 20 15,-21-20-15,21 20 0,0-21 16,0 1-16,0-1 0,0 0 0,0 1 15,0-1-15,0-21 0,0 0 0,21 1 16,0-1-16,-21 0 0,21 0 16,21-21-16,-20 0 0,-1 0 0,0 0 15,21 0-15,-21 0 0,22-21 0,-22 0 16,0 0-16,21-1 0,-20 1 0,-1 0 16,0-21-16,0 21 0,-21-22 15,21 22-15,-21-21 0,21 21 0,-21-1 16,0 1-16,0 0 0,0 0 0,0 0 15,0 42 17,0 0-32,0 0 0,-21 0 0,21 22 15,-21-22-15,21 0 0,0 0 0,0 0 16,0 22-16,0-22 0,0 0 16,21 0-16,-21 0 0,21-21 15,1 0-15,-1 22 0,0-22 0,0 0 16,0 0-16,0 0 0,1 0 0,-1-22 15,0 1-15,0 21 16,0-21-16,0 0 0,1 0 0,-1 0 0,0-1 16,-21 1-16,0 0 0,21 0 0,-21 0 15,21 0-15,-21-1 0,0 1 16,0 0-16,0 42 31,0 0-31,-21 1 16,21-1-16,0 0 0,0 21 15,-21-21-15,21 22 0,-21-22 0,21 21 16,-21 1-16,21-1 0,0 0 0,0-21 16,-22 22-16,22 20 0,0-20 0,0-1 15,0 0-15,0 22 0,0-22 0,0 0 16,0 22-16,0-22 0,0 1 16,22 20-16,-22-21 0,0 1 0,0-22 15,0 21-15,0-21 0,0 22 16,0-22-16,0 0 0,-22-21 0,1 21 15,0-21-15,0 0 0,0 0 0,-22 21 16,22-21-16,0 0 0,0 0 0,-21 0 16,20 0-16,-20-21 0,21 21 15,-21-21-15,20 21 0,-20-21 0,21 21 16,0-21-16,0 21 0,-1-21 0,1 21 16,21-22-16,-21 22 0,21-21 0,0 0 15,0 0-15,0 0 16,21 21-16,0-21 0,1-22 15,-1 22-15,21 0 0</inkml:trace>
  <inkml:trace contextRef="#ctx0" brushRef="#br0" timeOffset="60588.94">10160 4868 0,'0'0'0,"0"-21"0,-42-21 16,20 21-16,1 0 0,0 21 16,0 0-16,0 0 0,0 0 0,-1 0 15,1 21-15,0 0 0,0 0 16,0 0-16,21 22 0,0-22 16,-21 21-16,21 0 0,-22 1 0,22-1 15,0-21-15,0 22 0,0-1 0,0-21 16,0 21-16,0-20 0,22-1 0,-1 0 15,0 0-15,-21 0 0,21 0 16,0-21-16,0 22 0,1-22 0,20 0 16,-21 0-16,0 0 0,0 0 0,1 0 15,20 0-15,-21-22 0,0 1 16,22 0-16,-22 0 0,21 0 0</inkml:trace>
  <inkml:trace contextRef="#ctx0" brushRef="#br0" timeOffset="60895.75">10795 4318 0,'0'0'0,"-21"-21"0,0 0 16,-1 21-16,1 21 31,21 0-31,-21 0 0,21 22 16,-21-1-16,21-21 0,0 21 0,0 1 15,-21-1-15,21 22 0,-21-22 16,21 0-16,0 22 0,0-22 0,0 22 16,-22-22-16,22 0 0,0 1 0,0-1 15,0-21-15,0 21 0,0-20 0,0-1 16,0 0-16,0 0 0,0 0 16,0 0-16,22-21 15,-1 0 1,0-21-16,-21 0 0,21 21 15,0-21-15</inkml:trace>
  <inkml:trace contextRef="#ctx0" brushRef="#br0" timeOffset="61316.03">10880 4995 0,'21'0'46,"0"0"-46,0-21 16,0 21-16,22-21 0,-22 0 16,0 21-16,21-21 0,-21 21 0,1-21 15,20-1-15,-21 1 0,-21 0 0,21 21 16,-21-21-16,21 0 0,-21 0 16,-21 21-1,0 0-15,0 0 16,0 0-16,-22 0 0,22 21 0,0 0 15,-21 0-15,21 0 0,-1 0 0,1 1 16,0 20-16,0-21 0,21 0 16,0 22-16,0-22 0,0 0 0,0 21 15,0-21-15,0 1 0,21-1 16,0 0-16,0-21 0,22 0 0,-22 21 16,21-21-16,1 0 0,-1 0 15,-21 0-15,21 0 0,1 0 0,-22 0 16,21 0-16,-21 0 0,1-21 15,-1 21-15,0 0 0,0-21 16,-21 0 0</inkml:trace>
  <inkml:trace contextRef="#ctx0" brushRef="#br0" timeOffset="66531.77">4508 6477 0,'0'0'0,"-21"0"15,0 0 79,0 0-47,42 0 31</inkml:trace>
  <inkml:trace contextRef="#ctx0" brushRef="#br0" timeOffset="67952.95">4339 6562 0,'0'-21'62,"-21"21"-62,21-22 32,0 1-17,0 0-15,21 0 16,0 21-16,0 0 16,1-21-16,-1 21 15,0 0-15,21 0 0,-21 0 16,1 0-16,-1 0 0,0 0 15,0 21-15,21-21 0,-20 21 0,-1 0 16,0 22-16,0-22 0,0 21 0,0-21 16,-21 22-16,0-22 0,0 21 15,0 0-15,0-20 0,0 20 0,0 0 16,0 1-16,-21-22 0,0 21 0,0 0 16,0 1-16,0-22 15,-22 21-15,22 1 0,-21-22 0,21 21 16,-22-21-16,22 22 0,-21-22 0,21 0 15,-1 0-15,1 0 0,0-21 16,-21 0-16,21 21 0,-1-21 0,1 0 16,0 0-16,0 0 0,21-21 0,-21 21 15,0-21-15,-1 0 0,22 0 16,0-22-16,0 22 0,-21-21 0,21 0 16,0 20-16,0-20 0,0 21 0,0-21 15,0 20-15,0-20 0,0 21 16,0 0-16,21 0 0,1-1 0,-1 22 15,0-21-15,21 21 16,-21 0-16,1 0 0,20 21 16,-21-21-16,21 22 0,-20-1 0,20 0 15,-21 0-15,0 21 0,22-20 0,-22-1 16,0 21-16,-21-21 0,21 22 16,-21-22-16,21 21 0,-21-21 0,0 0 15,0 1-15,0-1 0,0 0 0,21 0 16,-21 0-16,0 0 15,22-21-15,-1 0 47,-21-21-47,21 21 16</inkml:trace>
  <inkml:trace contextRef="#ctx0" brushRef="#br0" timeOffset="68660.05">5101 7027 0,'0'22'46,"0"-1"-30,0 0-16,0 0 16,0 0-16,21-21 31,0 0-15,1-21-1,-22 0-15,21 21 0,-21-21 16,0 0-1,0-1-15,0 1 16,-21 21 31,21 21-47,0 1 47</inkml:trace>
  <inkml:trace contextRef="#ctx0" brushRef="#br0" timeOffset="71068.7">6604 6604 0,'0'-21'16,"0"0"-16,0 0 0,0-1 15,0 1-15,-21 42 32,0 1-17,21-1-15,0 21 0,-22-21 16,1 22-16,0-1 0,0 0 0,21 1 16,-21-22-16,0 21 0,-1 0 0,22 1 15,-21-1-15,21-21 0,-21 0 16,21 22-16,-21-22 0,21 0 15,0 0-15,0 0 0,0 1 16,21-44 0,0 1-1,-21 0-15,21 0 0,1 0 0,-1-22 16,0 22-16,0-21 0,0 0 16,0-1-16,1 1 0,-1-22 0,0 1 15,0 21-15,0-22 0,0 22 0,1-22 16,-1 22-16,0 21 15,0-22-15,0 22 0,0 0 0,-21 42 16,22 0-16,-22 1 16,21 20-16,-21 0 15,21 1-15,-21-1 0,21 0 0,-21 22 16,0-22-16,0 22 0,21-22 0,-21 0 16,21 1-16,-21-1 0,0-21 15,0 21-15,0 1 0,22-22 0,-22 0 16,0 0-16,21 0 0,-21 1 0,0-1 15,0 0 1,-21-21 0,-1-21-16,1 0 15,0 21-15</inkml:trace>
  <inkml:trace contextRef="#ctx0" brushRef="#br0" timeOffset="71231.61">6519 7027 0,'0'0'15,"21"0"1,1 0-16,-1 0 0,0 0 16,21 0-16,1 0 0,-1 0 0,0 0 15,1-21-15,-1 21 0,0-21 0,1 21 16,-22 0-16,21-21 0,0 21 16,1 0-16,-22-21 0,21 21 0</inkml:trace>
  <inkml:trace contextRef="#ctx0" brushRef="#br0" timeOffset="74584.53">12277 6858 0,'0'0'0,"0"-21"15,21 0 1,0 0-16,0-1 0,0 22 16,22-21-16,-22 0 0,0 0 0,0 0 15,0 0-15,0-1 0,1 1 0,-1 0 16,-21 0-16,0 0 15,-21 21 1,-1 0-16,1 0 16,-21 21-16,21 0 0,0 0 0,-1 0 15,1 1-15,0 20 0,21-21 0,0 21 16,0-20-16,0-1 0,21 21 0,0-21 16,1 0-16,20-21 0,-21 22 15,0-1-15,22-21 0,-22 0 0,0 0 16,0 0-16,0 0 0,0 0 0,1 0 15,-1 0-15,-21-21 16,0-1-16,0 1 0,0 0 16,0 0-16,0 0 0,0 0 15,-21-1-15,-1 1 16,22 0-16</inkml:trace>
  <inkml:trace contextRef="#ctx0" brushRef="#br0" timeOffset="74805.39">10668 6477 0,'0'0'0,"-85"0"0,1 0 0,20 0 15,22 0-15,-1 0 0,1 0 0,84 0 32,-20 0-32,20-21 0,21 21 0,-20-21 15,20 0-15,1 21 0,20-22 16,-20 22-16,-1-21 0,1 21 15,-1 0-15,-20-21 0,20 21 0,-20 0 16,-22 0-16,21-21 0,0 0 0,-20 21 16,-1-21-16,0 21 0</inkml:trace>
  <inkml:trace contextRef="#ctx0" brushRef="#br0" timeOffset="75868.14">13504 6456 0,'0'0'0,"0"-21"16,0 0-16,0-1 0,-21 1 15,0 0-15,0 21 16,0 0-16,-1 0 0,1 21 0,0 0 16,21 1-16,-21-1 0,0 0 0,0 21 15,21-21-15,0 22 0,0-22 16,0 21-16,0 1 0,0-22 0,0 21 16,0-21-16,0 0 0,0 1 0,21-1 15,-21 0-15,21 0 0,0-21 0,0 0 16,22 0-16,-22 0 0,0 0 0,21 0 15,-21 0-15,1 0 16,20 0-16,-21-21 0,0 0 0,0 21 16,1-21-16,-1-1 0,0 1 0,-21 0 15,21 0-15,-21 0 0,0 0 0,0-1 16,0 1-16,-21 0 0,0-21 0,0 21 16,-1-1-16,-20 1 0,21 0 15,0 0-15,-22 0 0,22 0 0,0 21 16,0 0-16,21-22 0,21 22 31,0-21-31,0 21 0,22 0 16,-1-21-16,-21 21 0,22 0 0,-1-21 15,0 0-15,1 21 0,-1-21 0,0-1 16,1 22-16,-1-21 0,0 0 0,-21 21 16,1-21-16,-1 0 0,0 21 15,-21-21-15,0-1 0,0 1 16,-21 42 15,21 1-31,0-1 0,-21 0 16,21 21-16,0 1 0,0-1 15,0 21-15,0-20 0,0 20 0,0 1 16,0-1-16,0 22 0,0-22 0,0 1 16,0 21-16,0-22 0,0 22 15,0-1-15,0-20 0,0 21 0,0-1 16,21 1-16,0 0 0,0-22 0,-21 22 15,21-22-15,0 22 0,-21-22 16,0 1-16,0-1 0,22-20 0,-22 20 16,0-20-16,0-22 0,0 21 0,0-21 15,0 0-15,0 1 0,-22-1 0,1-21 16,0 0-16,0 0 0,0 0 0,0 0 16,-22-21-16,22-1 0,-21-20 0,21 21 15,-22-21-15,1-1 0,21-20 0,-22 20 16,1-20-16,21-1 0,-21 1 0,20-1 15,-20-20-15,21 20 0,0 1 16,0-22-16,-1 22 0,22 20 0,-21-20 16,21 20-16,0 1 0,0 0 15,0-1-15,21 22 0,22-21 0,-22 21 16,0-22-16,21 22 0,1 0 0,20 0 16,-20-21-16,20 20 0,1 1 0,20-21 15,-20 21-15,-1-22 0</inkml:trace>
  <inkml:trace contextRef="#ctx0" brushRef="#br0" timeOffset="76147.98">14901 6181 0,'0'-43'0,"0"86"0,0-107 0,0 43 15,0 0-15,0 0 0,0 0 16,-21 21-16,0 21 15,21 0-15,-21 21 0,0-21 16,21 22-16,-22-1 0,22 0 0,0 1 16,-21-1-16,0 22 0,21-22 15,0 21-15,0-20 0,0-1 0,-21 0 16,21-20-16,0 20 0,0 0 0,0-21 16,0 1-16,0-1 0,0 0 15,0 0-15,21-21 16,-21-21-1,0 0-15</inkml:trace>
  <inkml:trace contextRef="#ctx0" brushRef="#br0" timeOffset="76656.16">14732 6350 0,'-21'-42'16,"42"84"-16,-63-105 0,42 20 0,0 1 0,-22 21 16,22 0-16,0-22 0,0 22 15,0 0-15,0 0 0,0 0 0,0-1 16,22 1-16,-1 0 0,0 21 15,21 0-15,1 0 0,-1 0 0,0 0 0,22 0 16,-22 21-16,22 0 16,-22 1-16,21-1 0,-20 21 0,-1-21 15,0 22-15,-20-1 0,20 0 0,-21 1 16,-21-1-16,0 21 0,0-20 0,0-1 16,0 0-16,0 1 0,0-22 0,0 0 15,0 21-15,0-20 0,-21-22 16,0 21-16,0 0 0,-1-21 15,22-21-15,0 0 16,0-1-16,0 1 0,0 0 16,0-21-16,0 21 0,0-22 0,0 1 15,22-22-15,-1 22 0,-21 0 16,21-22-16,0 22 0,21 0 0,-20-1 16,-1 1-16,21 0 0,-21-1 0,0 22 15,22 0-15,-22 21 0,0 0 0,21 0 16,-20 0-16,-1 21 0,21 0 15,-21 0-15,0 1 0,-21 20 0,22 0 16,-22 1-16,0-1 0,0 0 0,0 22 16,0-22-16,0 22 0,0-22 0,0 21 15,0-20-15,-22-1 0,22 0 0,-21 1 16,21-1-16,-21-21 16,0 0-16,21 1 0,0-1 0,0 0 15,0 0-15,21-42 31,0 21-31,22-21 16</inkml:trace>
  <inkml:trace contextRef="#ctx0" brushRef="#br0" timeOffset="78259.23">16383 6562 0,'0'0'0,"0"-21"0,0-43 16,0 43-16,0-21 0,0 20 15,0 1-15,0-21 0,0 21 16,-21 21-16,0-21 0,21-1 0,-22 22 16,1 0-16,0 0 0,0 0 0,0 0 15,0 22-15,-1-1 0,1 21 16,0-21-16,0 22 0,0-1 0,0 0 16,21 1-16,-22-22 0,1 21 0,21 0 15,0-20-15,0 20 0,0-21 0,0 0 16,0 0-16,21 1 0,-21-1 0,22 0 15,-1-21-15,0 0 0,0 0 16,0 0-16,0 0 0,1 0 16,-1 0-16,0 0 0,0-21 0,0 0 15,0 21-15,1-22 0,-22 1 0,21-21 16,-21 21-16,21 0 0,-21-22 0,0 1 16,0 21-16,0-22 0,21 1 0,-21 21 15,0 0-15,0 0 0,0 42 31,0 0-31,0 21 16,0-21-16,21 1 0,-21 20 0,0-21 16,0 21-16,0-20 0,21-1 0,-21 0 15,22 0-15,-22 0 0,21 0 16,0 1-16,0-1 0,0 0 16,0-21-16,1 0 15,-1 0-15,0 0 0,0 0 16,0-21-16,0 0 15,-21-1-15,0 1 0,22 0 16,-1 0-16,-21 0 0,21-22 0,-21 22 16,0-21-16,21 21 0,-21 0 15,0-22-15,21 22 0,-21 0 16,0 42 0,0 0-1,0 0-15,0 1 0,0 20 16,0-21-16,0 0 0,0 0 0,0 22 15,0-22-15,0 0 0,0 0 16,0 0-16,0 1 0,21-1 16,1-21-16,-1 0 0,0 0 15,0 0-15,0 0 0,0 0 16,1 0-16,-1 0 0,-21-21 16,21-1-16,0 1 0,0 0 15,0 0-15,1-21 0,-22 20 16,21 1-16,-21-21 0,0 21 0,21-22 15,-21 22-15,21 0 0,-21 0 0,0 0 16,0 42 15,-21-21-31,0 21 0,21 21 16,0-20-16,-21-1 0,21 0 16,-22 21-16,22-21 0,0 1 0,0-1 15,0 0-15,0 0 0,0 0 0,0 0 16,0 1-16,22-1 0,-1-21 0,-21 21 15,21-21-15,0 0 0,0 0 0,0 0 16,22 0-16,-22 0 0,0 0 0,0 0 16,22 0-16,-22-21 0,0 0 15,0 21-15,0-22 0,22 1 0,-22 0 16,0 0-16,0 0 0,0-22 16,0 22-16,1-21 0,-1 21 0,0-22 15,0 22-15,-21 0 0,0-21 0,21 21 16,-21-1-16,-21 44 31,0-22-31,0 21 0,21 0 0,-21 21 16,-1-21-16,22 1 0,-21-1 0,21 0 15,0 21-15,0-21 0,0 1 0,0-1 16,0 0-16,0 0 0,0 0 16,0 0-16,21-21 0,1 0 15,-22 22-15,21-22 0,0 0 0,0 0 16,0 0-16,22 0 0,-22 0 15,0 0-15,21 0 0,-21-22 0,1 1 16,-1 21-16,0-21 0,0 0 0,0 0 16,0 0-16,-21-1 0,22 1 0,-1-21 15,-21 21-15,0 0 0,0-1 0,21 1 16,-21 0-16,0 0 0,0 42 31,-21-21-31,21 21 16,0 0-16,0 1 0,-21-1 0,21 0 15,-22 21-15,22-21 0,-21 1 0,21-1 16,0 0-16,0 0 16,-21 0-16,21 0 15,-21-21-15,21 22 0,0-44 47,-21 1-31,21 0-16,0 0 0,0 0 0,0 0 15,0-1-15,0 1 0,21 0 16,0-21-16,0-1 0,0 22 0,1-21 16,-1 0-16,21 20 0,-21-20 15,22 21-15,-1 0 0,21 0 0,-20-1 0,20 22 16,-20 0-16,-1 0 0,0 0 0,-21 22 16,22-1-16,-22 0 15,0 0-15,-21 21 0,0-20 0,0-1 16,0 21-16,0-21 0,0 0 0,0 22 15,0-22-15,-21 0 0,0 0 0,0 0 16,-1 1-16,1-1 0,0 0 16,0 0-16,21 0 0,-21-21 15,0 21-15,21 1 16,-22-22 0,1 0 15</inkml:trace>
  <inkml:trace contextRef="#ctx0" brushRef="#br0" timeOffset="112435.9">868 8551 0,'0'0'0,"0"22"16,0-1-1,0 0 1,-21-21 31,21-21-31,-22 0-16,22-1 15,0 1 1,0 0-16,0 0 0,0 0 15,0 0-15,0-1 0,0 1 16,0 0-16,22 21 0,-1-21 16,0 21-16,0 0 15,0 0-15,0 0 16,1 0-16,-1 21 16,0-21-16,-21 21 0,0 0 15,21 1-15,-21 20 0,21-21 0,-21 21 16,0-20-16,0 20 0,0 0 15,0 1-15,0-1 0,0 0 0,-21 22 16,21-22-16,-21 0 0,21 1 16,-21-1-16,0 0 0,21 1 0,-22-1 15,1-21-15,0 22 0,21-1 0,-21-21 16,0 0-16,0 0 0,21 1 16,-22-1-16,1 0 0,0 0 0,0-21 15,0 21-15,0-21 16,-22 0-16,22 21 0,0-21 0,0 0 15,0 0-15,-1 0 0,1-21 16,0 21-16,0-21 0,0 0 16,21 0-16,0 0 0,-21-1 0,21 1 15,-22 0-15,22-21 0,0 21 16,0-1-16,0 1 0,0 0 0,0 0 16,0 0-16,22 0 0,-1 21 15,0 0-15,0-22 0,0 22 16,0 0-16,1 0 0,-1 0 15,0 22-15,0-22 0,0 21 0,0 0 0,1 0 16,-1 0-16,0 0 0,0 1 16,0-1-16,-21 0 0,21 0 15,1 0-15,-22 0 0,0 1 16,21-1-16,0 0 16,-21 0-16,0 0 15,21-21-15,-21 21 16,21-21-1,0 0 1,1 0 0,-1-21-16,0 0 15</inkml:trace>
  <inkml:trace contextRef="#ctx0" brushRef="#br0" timeOffset="113003.69">1524 9081 0,'-21'0'0,"0"0"16,-1 21-16,22 0 15,0 0 1,22-21 31,-1 0-32,-21-21 17,0 0-17,-21 21 16,-1 21-31,1 0 16,21 0-16,0 0 16,0 1-1,21-22 1,1 0 0,-1 0-16,0 0 0,0 0 15,-21-22-15,21 22 16,-21-21-16,0 0 15,0 0-15,-21 0 32,0 21-17,0 0 1,21-21 15,21 21-15,0-22-16</inkml:trace>
  <inkml:trace contextRef="#ctx0" brushRef="#br0" timeOffset="124184.28">15706 9123 0,'-43'0'16,"43"21"-16</inkml:trace>
  <inkml:trace contextRef="#ctx0" brushRef="#br0" timeOffset="145092.43">8022 7006 0,'0'0'0,"21"0"0,0 0 0,1 0 16,-1 0-16,0-21 15,0 0-15,0 0 0,-21 0 16,21 21-16,-21-22 15,22 1-15,-22 0 0,0 0 0,0 0 16,0 0-16,0-1 0,0 1 0,-22-21 16,1 21-16,0 0 0,-21 21 0,21-22 15,-22 22-15,22 0 0,-21 0 16,-1 0-16,1 0 0,0 22 0,-1 20 16,1-21-16,0 21 0,-1 1 0,1-1 15,0 0-15,-1 1 0,22-1 16,0 0-16,0 1 0,21-1 0,0 0 15,0 1-15,0-1 0,21-21 0,0 0 16,22 1-16,-22-1 0,21-21 16,0 0-16,1 0 0,-1 0 15,0-21-15,1-1 0,-1 1 0,22-21 16,-22 21-16,0-22 0,1 1 16,-1 0-16,-21-1 0,21 1 0,-20-21 15,20 20-15,-21-20 0,0-1 0,-21 1 16,0-1-16,0 1 0,0-22 0,0 22 15,0 20-15,0-20 0,0 20 16,-21 1-16,0 21 0,0-21 0,0 42 16,-1 0-16,1 0 0,0 0 15,0 0-15,21 42 0,-21-21 16,21 21-16,0 22 0,0-22 0,0 22 16,0-1-16,0 22 0,0-22 15,0 1-15,0-1 0,21 1 16,0-22-16,-21 22 0,21-22 0,0 0 15,1 1-15,-1-1 0,0-21 0,0 0 16,0 1-16,0-22 0,1 0 0,-1 0 16,0 0-16,21 0 0,-21 0 15,1-22-15,-1 1 0,21-21 0,-21 21 16,0 0-16,1-22 0,-1 22 16,-21-21-16,0 21 0,21-22 0,-21 22 15,0 0-15,21 21 0,-21 21 31,0 0-31,0 0 0,0 22 16,0-22-16,0 0 0,0 21 16,0-20-16,0 20 0,0-21 0,0 0 15,21 0-15,0 1 0,1-1 0,-22 0 16,21-21-16,0 0 0,0 0 16,0 0-16,0 0 0,22-21 0,-22 21 15,0-21-15,21-1 0,-20 1 0,-1-21 16,21 21-16,-21 0 0,0-22 0,1 22 15,-1-21-15,0 21 0,-21-1 16,0 1-16,0 0 0,0 0 0,21 21 16,-21 21-1,0 0 1,0 0-16,0 1 0,0-1 0,0 0 16,0 0-16,0 21 0,0-20 15,0-1-15,0 0 0,0 0 0,0 0 16,21 0-16,0-21 0,-21 22 0,22-22 15,-1 0-15,0 21 0,0-21 0,0 0 16,0 0-16,1 0 0,-1 0 16,21-21-16,-21 21 0,22-22 0,-1 1 15,-21 0-15,21 0 0,-20 0 0,20 0 16,-21-1-16,21 1 0,-20-21 0</inkml:trace>
  <inkml:trace contextRef="#ctx0" brushRef="#br0" timeOffset="146113.04">9821 6816 0,'0'0'0,"0"-43"0,0 22 16,0 0-16,0 0 0,0 0 0,-21 0 15,0 21-15,0 0 0,0 0 0,-22 0 16,22 21-16,0 0 0,-21 0 16,20 0-16,1 0 0,0 22 0,0-22 15,0 21-15,0-21 0,21 22 0,0-22 16,0 0-16,0 21 0,0-20 0,0-1 16,0 0-16,0 0 0,21 0 0,0-21 15,0 21-15,0-21 16,0 0-16,1 0 0,20 0 0,-21 0 0,0 0 15,22-21-15,-22 0 0,0 0 16,0 21-16,21-21 0,-20 0 0,-22-22 16,21 22-16,-21 0 0,21-21 15,-21 20-15,0 1 0,0-21 0,0 21 16,0 0-16,0-1 0,-21 22 16,0 22-1,-1-1-15,22 0 0,-21 0 0,21 0 16,0 0-16,-21 1 0,21 20 15,0-21-15,0 0 0,0 0 0,0 1 16,0-1-16,21 0 0,-21 0 0,21-21 16,1 21-16,20 0 0,-21-21 0,0 0 15,22 0-15,-22 0 16,21 0-16,0 0 0,-20 0 0,20-21 16,-21 0-16,0 0 0,22 21 0,-22-21 15,0 0-15,-21-1 0,21 1 0,0 0 16,-21 0-16,0 0 0,0 0 0,21-1 15,-21 44 17,0-1-32,-21 0 0,21 0 15,0 0-15,0 0 0,-21 1 0,21-1 16,0 0-16,-21 0 0,21 0 16,0 0-16,21-21 31,0 0-31,0 0 0,-21-21 15,22 0-15,-1 21 0,-21-21 16,0 0-16,0 0 0,21-1 0,-21 1 16,21 0-16,-21 0 15,0 0-15,21 42 16,-21 0 0,0 0-16,0 0 0,0 1 15,21-1-15,-21 0 0,22 0 16,-1 0-16,0 0 15,0 1-15,21-22 16,-20 0-16,-1 0 0,0 0 0,21 0 16,-21 0-16,22 0 0,-1 0 0,-21-22 15,22 1-15,-1 0 0,-21 0 0,21 0 16,-20 0-16,-1-22 0,21 22 0,-21-21 16,0-1-16,1-20 0,-1 21 15,0-22-15,0-21 0,0 22 0,-21-1 16,0-20-16,0 20 0,0 1 0,0-1 15,0 22-15,0 0 0,0-1 0,0 22 16,0 0-16,0 0 0,-21 21 16,0 0-16,0 0 0,0 21 0,-1 0 15,1 0-15,0 22 0,0-1 16,21 0-16,-21 22 0,0-1 0,-1 1 16,22-1-16,0 1 0,0-1 15,0 1-15,0-1 0,0-20 0,0 20 16,0-21-16,0 1 0,0-1 0,22 0 15,-1-20-15,0-1 0,0 0 0,0 0 16,0 0-16,1-21 0,-1 21 0,0-21 16,0 0-16,21 0 0,-20-21 15,-1 0-15,21 0 0,-21 0 0,0 0 16,1-1-16,-1 1 0,0-21 0,-21 0 16,0-1-16,0 22 0,0-21 0,0-1 15</inkml:trace>
  <inkml:trace contextRef="#ctx0" brushRef="#br0" timeOffset="146276.94">10880 6541 0,'0'0'0,"-64"0"0,43 0 0,-21 21 15,20-21-15,1 0 0,42 0 16,1 0 0,20 0-16,0 0 0,1 0 15,20 0-15,-21 0 0,22-21 0,-1 21 16,-20 0-16,20-22 0,-20 1 0,-1 21 15,0 0-15,1 0 0</inkml:trace>
  <inkml:trace contextRef="#ctx0" brushRef="#br0" timeOffset="147168.43">11684 6985 0,'21'0'16,"0"0"0,-21-21-16,21 0 0,1 0 15,-1-1-15,-21 1 0,0 0 16,0-21-16,0 21 0,0-1 0,0 1 16,0 0-16,0 0 0,0 0 0,-21 21 15,-1 0-15,1 0 16,0 0-16,0 21 0,0-21 15,0 21-15,-1 0 0,22 0 0,-21 22 16,0-22-16,21 0 0,-21 0 0,21 0 16,0 1-16,0-1 0,0 0 0,0 0 15,0 0-15,0 0 16,21-21-16,0 0 0,0 0 16,1 0-16,-1 0 0,0 0 15,0-21-15,0 21 0,0-21 0,1 0 16,-22 0-16,21 0 0,0-1 15,-21 1-15,0 0 0,0 0 0,0 0 16,0 0-16,0-1 0,0 1 16,-21 42 15,21 1-31,-21-22 0,21 21 0,0 0 16,-22 0-16,22 0 0,0 0 15,0 1-15,0-1 0,0 0 16,0 0-16,0 0 15,22-21-15,-1 21 0,0-21 16,21 0-16,-21 0 0,1 0 0,20 0 16,0 0-16,-21 0 0,22-21 0,-1 0 15,0 21-15,1-21 0,-22 0 0,21 0 16,-21-1-16,1 1 0,-1-21 16,0 21-16,0-22 0,-21 22 0,0-21 15,0 0-15,0 20 0,0-20 0,0 21 16,-21 0-16,0 0 0,21-1 15,-21 22-15,-1 0 0,1 0 0,-21 0 16,21 0-16,0 0 0,-1 22 0,1-1 16,0 0-16,0 21 0,21-21 15,0 1-15,0-1 0,0 21 0,0-21 16,0 0-16,0 22 0,0-22 0,0 0 16,21 21-16,-21-20 0,0 20 15,21-21-15,-21 21 0,21 1 0,-21-1 16,0 0-16,0 22 0,0-1 0,0 1 15,0-1-15,0 1 0,0-1 0,0 1 16,0-22-16,0 22 0,0-1 0,0 1 16,0-22-16,0 0 0,0 1 0,0-1 15,0 0-15,0-20 0,0-1 0,0 0 16,0 0-16,0 0 0,0-42 47,0 0-47,0 0 0,22 0 15,-1-1-15,-21 1 0,21-21 0,0 0 16,0 20-16,-21-41 0,21 21 0</inkml:trace>
  <inkml:trace contextRef="#ctx0" brushRef="#br0" timeOffset="147520.23">12488 6752 0,'0'0'0,"-21"0"0,21-21 0,0 0 16,0 0 0,0 0-16,0-1 15,0 1-15,0 0 0,0 0 16,21 21-16,0-21 0,-21 0 0,0-1 16,0 1-1,-21 21 16,21 21-31,-21 1 0,0-1 0,0 0 16,21 0-16,0 0 0,0 0 0,-21 1 16,21 20-16,0-21 0,0 0 15,0 0-15,0 1 0,21-1 16,0 0-16,0-21 0,0 0 16,0 21-16,1-21 0,-1 0 0,0 0 15,0 0-15,0 0 0,0 0 0,1 0 16,-1 0-16,0-21 0,0 0 0,0 21 15,0 0-15</inkml:trace>
  <inkml:trace contextRef="#ctx0" brushRef="#br0" timeOffset="149988.22">4635 8615 0,'0'-21'15,"22"21"-15,-1-21 16,0 21-16,-21-22 0,21 22 15,0-21-15,0 21 0,1-21 0,-1 0 16,0 0-16,0 21 0,0-21 16,0-1-16,1 1 0,-22 0 15,21 0-15,-21 0 16,0 0-16,-21 21 16,-1 0-16,-20 0 0,21 0 0,-21 0 15,-1 0-15,-20 21 0,20-21 16,1 21-16,-21 0 0,20 0 0,-20 0 15,20 22-15,1-22 0,0 21 0,-1 1 16,1-1-16,0 21 0,21 1 16,-22-22-16,22 22 0,0-1 15,21 1-15,0-22 0,-21 22 16,21-22-16,0 0 0,0 1 0,0-22 16,21 21-16,0-21 0,0 0 0,0 1 15,1-1-15,20 0 0,-21-21 16,21 0-16,1 0 0,20 0 0,-20 0 15,-1 0-15,0 0 0,22 0 0,-22-21 16,0 21-16,22-21 0,-43-1 16,21 1-16,1 0 0,-22 0 15,0 0-15,-21 0 0,0-1 0,0 1 0,0 0 16,0 0-16,-21 0 16,-21 0-16,20 21 0,-20 0 15,0 0-15,-1 0 0,1 0 0,0 0 16,-1 0-16,1 0 0,0 21 15,21-21-15,-22 21 0,1-21 0,21 21 16,0-21-16,-1 21 0,22 0 16,22-21-1,-1 0 1,0 0-16,21 0 0,-21-21 0,1 21 16,20-21-16,0 21 0,-21-21 15,22 21-15,-22 0 0,21 0 0,1 0 16,-22 0-16,0 0 0,21 0 0,-21 0 15,1 21-15,-1 0 16,-21 0-16,21 1 0,-21-1 0,21 21 16,-21 0-16,0 1 0,0-1 0,0 22 15,0-1-15,0 22 0,-21-22 0,0 22 16,0 0-16,21-1 0,-22 1 16,1 0-16,0 20 0,0-20 0,0-21 15,0 20-15,21-20 0,0-1 0,-22 1 16,22-22-16,0 0 0,0 1 0,0-22 15,0 0-15,0 0 0,0-42 32,22 0-32,-22 0 15,0-22-15,21 22 0,-21-21 0,21 0 16,0-1-16,-21 1 0,21 0 16,0-1-16,1-20 0,-22 20 0,21 1 15,0-21-15</inkml:trace>
  <inkml:trace contextRef="#ctx0" brushRef="#br0" timeOffset="150264.07">5397 8932 0,'0'0'0,"0"-21"0,-21 0 15,-21 0 1,21 42-1,21 0-15,-21 0 0,21 1 0,0 20 16,-22-21-16,22 21 0,0 1 16,0-1-16,0 0 0,0-20 0,0 20 15,0-21-15,0 21 0,0-20 0,0-1 16,0 0-16,0 0 0,0-42 47,22 0-47,-1 0 15</inkml:trace>
  <inkml:trace contextRef="#ctx0" brushRef="#br0" timeOffset="150616.07">5397 8594 0,'0'0'0,"-21"0"0,0 0 0,0 0 16,0 0-16,21 21 15,0 0-15,0 0 16,21-21 0,0 0-1,0 0-15,0 0 0,1 0 16,-1 0-16,0-21 0,0 21 0,0-21 16,-21 0-16,0 0 0,0-1 15,0 1-15,-21 0 0,0 21 16,0-21-16,0 21 0,-22 0 0,22 0 15,-21 0-15,21 0 0,-1 0 0,-20 0 16,21 0-16,0 21 0,0 0 16,21 0-16,0 1 0,0-1 15,0 0-15,0 21 0,0-21 16,0 1-16,21-1 0,0 0 0,21-21 16,-21 21-16,22-21 0,-1 0 15,22 0-15,-22 0 0</inkml:trace>
  <inkml:trace contextRef="#ctx0" brushRef="#br0" timeOffset="150939.9">6223 8297 0,'0'0'0,"0"-21"16,0-42-16,-21 63 15,0 0 1,21 21-16,0 0 0,0 0 15,0 22-15,0-1 0,0 0 16,-22 1-16,22-1 0,0 21 0,0-20 16,-21 20-16,21 1 0,0-1 15,0 1-15,0-1 0,-21 1 0,21-22 16,0 22-16,0-22 0,0 0 0,0 1 16,0-1-16,0-21 0,0 0 15,0 0-15,0 1 0,21-22 16,0 0-16,1 0 15,-1 0-15,0-22 0,-21 1 16,0 0-16,21 0 0,-21 0 16,21-22-16,-21 22 0,0-21 15,0 21-15</inkml:trace>
  <inkml:trace contextRef="#ctx0" brushRef="#br0" timeOffset="151112.79">6032 8848 0,'0'0'16,"-21"0"-16,-21 21 0,21 0 0,0-21 0,-1 21 15,1-21-15,21 21 0,0 1 16,21-22-16,1 0 16,-1 0-16,0 0 0,21 0 0,85-22 31,-84 22-31,-1-21 0,-21 0 16,21 21-16,1-21 0,-1 0 0,0 0 15,1 21-15</inkml:trace>
  <inkml:trace contextRef="#ctx0" brushRef="#br0" timeOffset="152612.13">7154 8594 0,'0'0'0,"0"-21"15,21-1-15,-21 1 0,0 0 16,0-21-16,0 21 0,0-1 15,0-20-15,0 0 0,0 21 0,0-22 16,0 1-16,0 21 0,-21-22 16,21 22-16,0 0 0,0 0 0,-21 21 15,0 0-15,0 0 0,21 21 16,0 0-16,-21 22 0,-1-22 0,22 42 16,-21-20-16,21-1 0,0 21 15,0 1-15,-21-1 0,21 1 0,-21-1 16,21 1-16,0-1 0,0 1 0,-21-1 15,21 1-15,-21-1 0,21-20 16,0-1-16,0 0 0,0 1 16,0-22-16,0 21 0,0-21 0,0 1 15,0-44 17,0 1-32,0 0 0,21 0 15,0 0-15,0-22 0,-21 1 0,21 0 16,0-1-16,1 1 0,-22 0 0,21-1 15,0 1-15,-21 21 0,0 0 16,21 0-16,0 21 0,0 21 16,-21 0-16,22 0 15,-22 0-15,0 0 0,0 22 16,0-22-16,0 21 0,21-21 16,-21 1-16,21 20 0,0-21 0,-21 0 15,21 0-15,0 1 0,-21-1 0,22 0 16,-1 0-16,0-21 0,0 0 15,21 0-15,-20 0 0,-1 0 0,21 0 16,-21 0-16,22 0 0,-22-21 0,21 0 16,-21 0-16,0-1 0,1 1 0,-1 0 15,0-21-15,0-1 0,0 22 16,-21-21-16,21 0 0,-21-1 0,0 1 16,0 21-16,0-22 0,0 22 0,0 0 15,0 0-15,0 42 31,0 0-31,0 0 0,0 22 16,0-22-16,0 21 0,-21-21 0,21 22 16,0-1-16,0-21 0,0 22 0,0-22 15,0 21-15,0-21 0,21 0 16,1 1-16,-1-1 0,0-21 16,0 21-16,21-21 0,-20 0 0,-1 0 15,21 0-15,-21-21 0,0 0 0,22-1 16,-22 22-16,0-21 0,21-21 15,-20 21-15,-1 0 0,0-22 0,0 22 16,-21-21-16,21-1 0,-21 22 0,21-21 16,-21 21-16,0 0 0,0-1 15,0 1-15,0 0 0,0 42 32,0 0-32,0 22 0,0-22 0,-21 21 15,21-21-15,0 22 0,-21-1 0,21-21 16,0 22-16,0-1 0,0-21 15,0 21-15,0-20 0,0-1 0,21 0 16,0 0-16,1 0 0,-1 0 0,21-21 16,-21 0-16,0 0 0,22 0 15,-22 0-15,21-21 0,1 0 0,-22 0 16,21 0-16,-21 0 0,22-1 0,-22 1 16,0-21-16,21 0 0,-21-1 15,22 1-15,-22 0 0,0-22 0,21 1 16,-20-1-16,-22 1 0,21-1 0,-21 1 15,21-1-15,-21 1 0,0-1 16,0 22-16,0-1 0,0 1 0,0 21 16,0 0-16,0 0 0,-21 21 15,0 21-15,-1 21 16,22-21-16,0 22 0,0-1 0,-21 0 16,21 1-16,0-1 0,0 21 0,-21-20 15,21 20-15,0 1 0,0-1 0,0-20 16,0 20-16,-21-21 0,21 22 15,-21-22-15,21 1 0,-21-1 16,21-21-16,0 21 0,0-20 0,0-1 16,-22 0-16,22 0 0,0 0 15,-21-21 1,21-21-16,0 0 16,0 0-16,0 0 0,0-1 15,21 1-15,1-21 0,-1 21 0,-21 0 16,21-22-16,0 22 0,0-21 0,22 21 15,-22-1-15,21 1 0,-21 0 16,22 21-16,-1 0 0,-21 0 0,21 0 16,1 0-16,-22 0 0,21 0 0,-21 0 15,1 21-15,-1 0 0,0 1 16,0-1-16,-21 0 0,21 0 0,-21 0 16,0 0-16,0 1 0,0-1 15,0 0-15,-21 0 0,0 0 0,0 0 16,0 1-16,-22-22 0,22 21 0,0 0 15,-21 0-15,20-21 0,1 21 0,-21-21 16,21 0-16,-22 21 0,22-21 0,0 0 16,-21 0-16,21 0 0,-1 22 15,1-22-15,0 0 0,0 0 16,0 0 0,21-22-1</inkml:trace>
  <inkml:trace contextRef="#ctx0" brushRef="#br0" timeOffset="163848.2">1037 11324 0,'-21'0'0,"0"-21"63,0 21-63,21-21 15,-22 21 1,22-21-16,0 0 0,-21 21 16,21-22-16,0 1 15,0 0-15,0 0 0,21 0 16,1 21-16,-1-21 16,0 21-16,0 0 0,0 0 0,0 0 15,1 0-15,-1 21 0,0 0 16,21 0-16,-21 0 0,-21 0 0,22 22 15,-1-22-15,-21 21 0,0 1 16,0-1-16,0 0 0,0 1 0,0-1 16,-21 0-16,-1-21 0,1 22 15,0-1-15,0 0 0,-21-20 16,20 20-16,1-21 0,0 0 16,0 0-16,-21 1 0,20-22 0,1 21 15,0-21-15,0 0 0,0 0 16,0 0-16,-1 0 0,1-21 0,21-1 15,0 1-15,0 0 16,0 0-16,0 0 0,0 0 16,21-1-16,1 22 0,-1-21 15,21 21-15,-21-21 0,22 21 16,-22 0-16,21 0 0,0 0 0,-20 0 0,20 0 16,0 0-16,-21 21 0,1 0 15,20 1-15,-42-1 0,21 0 16,-21 21-16,0-21 0,0 22 15,0-1-15,0 0 0,-21 1 0,0-1 16,0 22-16,-22-22 0,22 0 16,-21-21-16,-1 22 0,1-22 0,0 21 15,-1-21-15,1 1 0,-21-1 16,20-21-16,-20 0 0,20 21 0,-20-21 16,21 0-16,-1 0 0,-20 0 15,20-21-15,1 0 0,0 21 0,21-22 16,-1 1-16,1 0 0,0 0 15,0 0-15,21 0 0,0-1 0,0 1 16,0 0-16,0 0 16,0 0-16,21 0 0,0-1 15,0 22-15,1-21 0,20 0 0,-21 0 16,21 0-16,-20 0 0,20-1 16,0 1-16</inkml:trace>
  <inkml:trace contextRef="#ctx0" brushRef="#br0" timeOffset="164100.06">1757 11621 0,'0'0'0,"-21"0"62,42-22-15,0 1-47,0 0 16,0 0-16</inkml:trace>
  <inkml:trace contextRef="#ctx0" brushRef="#br0" timeOffset="164660.25">4762 10605 0,'0'0'0,"-42"21"0,-21-21 16,41 21-16,44-21 31,20 0-31,0 0 0,22 0 16,-1 0-16,1 0 0,-1 0 0,22 0 15,0 0-15,-1 0 0,1 0 0,21-21 16,-22 21-16,22 0 16,-21 0-16,0-21 0,-22 21 0,1 0 15,-22 0-15,0 0 0,1 0 0,-22 0 16,0 0-16,-42 0 15,0 0-15,-22 0 0,1 0 16,0 21-16</inkml:trace>
  <inkml:trace contextRef="#ctx0" brushRef="#br0" timeOffset="165089">5334 10689 0,'-21'21'15,"21"1"-15,0-1 16,0 0-16,0 0 0,0 0 16,0 22-16,0-22 0,0 21 0,0 0 15,0 1-15,0-1 0,0 22 16,0-1-16,0 1 0,0-1 0,0 1 16,0-1-16,0 22 0,0-22 0,0 1 15,21-1-15,-21 22 0,21-22 16,-21 1-16,0 21 0,0-22 0,0 22 15,0-22-15,0 1 0,0-1 0,0-20 16,0-1-16,0 0 0,-21 1 16,0-22-16,0 0 0,-1 0 0,-20-21 15,21 21-15,-21-21 0,-1 0 16,-20 0-16,-1 0 0,1 0 0,-1 0 16,-20-21-16,-1 0 0,0 21 15,1-21-15,20 0 0,-21-1 0,1-20 16,20 21-16,1 0 0,20 0 0,-20-22 15,42 22-15,-22 0 0,22 0 16,21 0-16,0-1 0,0 1 0,21 0 16,22 0-16,-22 0 0,21 0 0,22-1 15,-1 22-15,1-21 16,-1 0-16,22 0 0,0 21 0</inkml:trace>
  <inkml:trace contextRef="#ctx0" brushRef="#br0" timeOffset="165493.78">5673 12023 0,'0'0'0,"0"21"0,21-21 15,0 0 1,0 0-16,0-21 0,0 0 16,1 21-16,-1-22 0,0 1 0,0 0 15,21-21-15,-20 21 0,20-1 16,-21 1-16,0-21 0,22 21 0,-22-22 15,0 22-15,0 0 0,-21-21 16,0 21-16,0-1 0,0 1 0,0 0 16,0 0-16,-21 21 0,0 0 15,-22 0-15,22 0 0,-21 21 0,0 0 16,20 22-16,-20-22 0,0 21 0,-1 0 16,1 1-16,21-1 0,-21 22 15,20-1-15,1-21 0,21 22 0,0-22 16,0 22-16,0-22 0,0 0 0,0-20 15,21 20-15,1-21 0,-1 0 16,21 0-16,-21 1 0,22-22 0,20 0 16,-21 0-16,1 0 0,20-22 15,-20 1-15,20 0 0,1 0 0,-1 0 0,-21 0 16,22-22-16,-1 1 16,1 0-16,-22-1 0,22 1 0,-22 0 15,0-1-15,-20 1 0</inkml:trace>
  <inkml:trace contextRef="#ctx0" brushRef="#br0" timeOffset="165932.51">6794 11642 0,'0'0'16,"-21"-21"0,0 21-16,0 21 0,21 0 0,0 0 15,0 0-15,-21 0 0,21 22 16,0-22-16,-21 21 0,21-21 16,0 22-16,0-1 0,0-21 0,0 22 15,0-1-15,-22-21 0,22 21 0,-21-20 16,21-1-16,0 0 0,0 0 15,-21 0-15,21 0 0,-21-21 16,21 22-16,0-44 16,0 1-16,0-21 15,0 21-15,0 0 16,0-22-16,0 1 0,0 0 0,21-1 16,0 1-16,0 0 0,1-1 0,-1-20 15,21 42-15,-21-22 0,22 1 0,-1 21 16,0 0-16,1-1 15,-1 1-15,0 21 0,1 0 0,-1 0 16,-21 0-16,21 21 0,-20 1 0,-1-1 16,0 0-16,-21 21 0,0-21 0,21 22 15,-21-1-15,0 0 0,0 1 16,0-1-16,0 0 0,0 22 0,0-22 16,0 1-16,0-1 0,-21-21 0,21 21 15,0-20-15,0-1 0,0 0 0,0 0 16,0-42-1,0 0 1,21 0-16,0-1 0,0-20 0,22 0 16,-22-1-16,21-20 0</inkml:trace>
  <inkml:trace contextRef="#ctx0" brushRef="#br0" timeOffset="166824.53">8043 10626 0,'0'0'0,"-21"0"0,21 21 0,-21 0 15,0 21-15,21-20 0,0 41 0,-21-21 16,21 1-16,-22 20 0,22 1 16,-21 20-16,21-20 0,-21 21 0,21-22 15,0 22-15,0-22 0,0 1 16,-21-1-16,21 1 0,0-22 0,0 22 15,-21-22-15,21 0 0,0 1 0,0-1 16,0 0-16,-21 1 0,21-22 0,-22 0 16,22 0-16,-21 0 0,21 0 15,-21-21 1,0 0-16,21-21 16,0-21-16,0 21 0,0 0 0,0-22 15,0 1-15,0 0 0,0-1 16,0 1-16,21 0 0,0-1 0,0 1 15,1 0-15,-1-1 0,0 22 16,21 0-16,-21 0 0,1 0 0,20 21 16,-21 0-16,0 0 0,0 0 15,1 0-15,-1 21 0,0 0 0,-21 0 16,0 0-16,0 0 0,0 22 16,0-22-16,0 0 0,-21 0 0,0 0 15,-1 1-15,1-1 0,-21 0 16,21 0-16,0-21 0,-1 21 0,-20-21 15,21 0-15,0 0 0,0 0 0,-1 0 16,1 0-16,0 0 0,0 0 16,21-21-1,0 42 17,0 0-17,0 1-15,0-1 0,0 0 16,21 21-16,-21-21 0,21 1 0,-21-1 15,21 21-15,1-21 0,-1 0 0,0 1 16,0-1-16,0-21 0,0 21 0,22-21 16,-22 0-16,21 0 0,1 0 0,-22 0 15,21 0-15,0 0 0,-20 0 16,20-21-16,-21 0 0,21-1 16,-20 1-16,-1 0 0,21 0 0,-21-21 15,0-1-15,22 22 0,-22-21 0,0-1 16,0 22-16,-21-21 0,21 0 15,-21 20-15,22 1 0,-22 0 0,0 0 16,0 42 0,0 0-1,-22 0-15,1 1 0,21 20 0,-21-21 16,21 21-16,0-20 0,0 20 16,-21-21-16,21 21 0,0 1 0,0-22 15,0 0-15,0 21 0,0-20 0,0-1 16,21 0-16,0-21 15,0 0-15,1 0 16,-1 0-16,21 0 0,-21 0 0,0-21 16,1 0-16,-1 21 0,0-22 0,0-20 15,0 21-15,0-21 0,22 20 0</inkml:trace>
  <inkml:trace contextRef="#ctx0" brushRef="#br0" timeOffset="167160.34">8805 11176 0,'-42'21'16,"84"-42"-16,-105 42 0,42 0 15,-22 1-15,22-1 0,21 0 0,0 0 16,0 0-16,0 0 0,0 1 0,21-1 16,0-21-16,1 0 15,-1 0-15,0 0 0,21 0 16,-21-21-16,22-1 0,-22 22 0,0-21 15,0 0-15,0 0 0,-21 0 0,0 0 16,0-64 0,-21 64-16,0 21 0,0-21 0,0-1 15,-22 22-15,22 0 0,-21 0 16,21 0-16,-22 0 0,22 22 0,-21-1 0,21 0 16,0 0-16,21 0 0,0 0 15,-22 22-15,22-22 0,0 0 16,0 21-16,0-20 0,22-1 0,-1 0 15,0 21-15,21-21 0,-21 1 0,22-1 16,-1-21-16</inkml:trace>
  <inkml:trace contextRef="#ctx0" brushRef="#br0" timeOffset="167760">9207 11599 0,'0'0'16,"0"-21"-16,0 0 0,0-21 0,0 21 16,0-1-16,0 1 0,0 42 31,0 1-31,22 20 0,-22-21 15,0 0-15,0 22 0,0-22 16,0 21-16,0 0 0,0 1 0,0-22 16,0 21-16,0 1 0,0-1 0,0-21 15,0 21-15,-22-20 0,22-1 16,0 0-16,0 0 0,-21 0 16,21-42 15,0 0-31,0-21 0,0 20 15,21-20-15,-21 21 0,22-21 16,-1-1-16,0 1 0,0 0 0,0-1 16,0 1-16,22 0 0,-22-1 0,21 1 15,-21 21-15,22-22 0,-1 22 16,-21 21-16,22 0 0,-22 0 0,21 0 16,-21 21-16,0 1 0,1-1 0,-1 0 15,0 21-15,-21-21 0,0 22 16,0-1-16,0 0 0,0 1 0,0-1 15,0 0-15,0 1 0,0-1 0,0 0 16,0-20-16,0 20 0,0-21 16,-21 21-16,21-20 0,-21-1 0,21 0 15,0 0-15,-22-21 16,22-21 0,0 0-16,22 0 15,-1-1-15,-21 1 0,21 0 16,21-21-16,-21 21 0</inkml:trace>
  <inkml:trace contextRef="#ctx0" brushRef="#br0" timeOffset="168283.9">10774 11557 0,'0'0'0,"0"-21"0,21 0 0,0 0 15,-21-1-15,0 1 0,0 0 0,-21 0 16,0 21-16,0 0 16,-1 0-16,-20 0 0,0 0 0,21 0 15,-22 0-15,1 21 0,0 0 16,20 0-16,-20 1 0,0-1 0,21 21 16,-22-21-16,22 0 0,0 1 0,21-1 15,0 0-15,0 0 0,0 0 0,0 0 16,0 1-16,21-22 0,0 21 15,22 0-15,-22-21 0,21 0 0,-21 0 16,22 21-16,-1 0 0,-21-21 0,21 0 16,1 21-16,-1-21 0,-21 0 0,22 22 15,-22-1-15,0-21 0,0 21 0,0-21 16,0 21-16,-21 0 16,0 0-16,0 1 15,-21-22-15,0 21 0,0-21 0,-21 21 16,20 0-16,1-21 0,-21 21 0,21-21 15,0 0-15,-22 21 0,22-21 0,0 0 16,0 0-16,-22 22 0,22-22 0,0 0 16,0 0-16,0 21 15,0-21-15,-1 0 16,1 0 31,21-21-32,-21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6:52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910 0,'0'0'0,"22"-21"0,-22 0 0,0-21 16,0 20-16,0 1 0,0 0 0,0 0 15,0 0-15,0 0 0,0-1 16,0 1-16,0 42 16,0 1-16,0-1 15,0 21-15,0 22 0,0-1 16,0 1-16,0-1 0,0 22 0,0-1 16,0-20-16,0 21 0,0-1 15,0 1-15,0 21 0,0-22 0,0 1 16,0 0-16,0-22 0,0 1 15,0-1-15,0-20 0,0-1 0,0 0 16,0-21-16,0 1 0,0-1 16,0-42-1,0-1 1,21 1-16,-21-21 0,0 21 0,0-22 16,0 1-16,0-21 0</inkml:trace>
  <inkml:trace contextRef="#ctx0" brushRef="#br0" timeOffset="332.33">3556 1143 0,'0'0'0,"-42"-21"0,-1 0 0,1 0 0,21-1 15,0 1-15,-1 0 16,22 0-16,0-21 0,0 20 0,22-20 16,-1 0-16,21 21 0,22-22 15,-22 22-15,21-21 0,1 21 0,21-1 16,-22 22-16,1 0 0,-1 0 0,1 0 15,-1 22-15,1-1 0,-1 21 16,-21 0-16,22 1 0,-22-1 0,-21 22 16,1-1-16,-22 1 0,0-22 15,0 21-15,-22 1 0,1-22 16,-21 22-16,0-22 0,-1 0 0,1 22 16,0-22-16,-22 1 0,22-22 15,-1 21-15,22-21 0,-21 0 0,21 1 16,0-1-16,42-21 31,0 0-31,0 0 0,21 0 16,-20-21-16,20-1 0,0 22 0</inkml:trace>
  <inkml:trace contextRef="#ctx0" brushRef="#br0" timeOffset="756.5">4339 1778 0,'-42'0'0,"42"-21"16,0 0-16,0 0 15,0-1-15,0 1 0,21 21 0,0-21 16,0 0-16,0 21 0,22 0 16,-22-21-16,21 21 0,1 0 0,-1 0 15,0 21-15,-21-21 0,22 21 0,-1 21 16,0-20-16,-20-1 0,-1 21 15,21 0-15,-42-20 0,21 20 0,-21 0 16,0 1-16,0-1 0,0-21 0,0 21 16,0-20-16,-21-1 0,0 0 15,21 0-15,0 0 0,-21-21 16,0 0 0,21-21-16,0 0 0,0 0 15,0 0-15,0-22 0,0 22 16,0-21-16,0-1 0,0 1 0,21 0 15,0-1-15,-21 1 0,21 0 0,0-1 16,-21 1-16,21 21 0,1 0 16,-1 0-16,-21-1 0,21 1 0,0 21 15,0 0-15,0 0 0,1 0 16,-1 0-16,0 21 16,0-21-16,0 22 0,0-1 15</inkml:trace>
  <inkml:trace contextRef="#ctx0" brushRef="#br0" timeOffset="1221.23">5588 1693 0,'0'0'0,"0"-63"16,0 42-16,0 0 0,0-1 16,-21 1-16,0 0 0,-1 21 15,1 0 1,0 0-16,0 21 0,0 0 15,21 1-15,-21-1 0,-1 21 16,1 0-16,21-20 0,0 20 16,-21 0-16,21 1 0,0-1 0,-21 0 15,21-21-15,0 22 0,0-22 0,0 21 16,21-21-16,0 1 0,0-1 16,1-21-16,20 0 0,0 0 0,-21 0 15,22 0-15,-1 0 0,0 0 0,1-21 16,-1 21-16,0-22 0,-20 1 15,20-21-15,-21 21 0,0 0 0,0-22 16,-21 1-16,0 0 0,0-1 0,0 1 16,0 0-16,0-1 0,0 1 15,-21 21-15,0-22 0,0 22 16,0 0-16,-22 21 0,22-21 0,0 21 16,-21 0-16,21 0 0,-22 0 0,1 0 15,21 21-15,0-21 0,-22 21 16,22 0-16,0 1 0,0-1 0,21 0 15,0 0-15,0 0 0,0 0 0,0 1 16,0-1-16,0 0 0,0 0 16,21 0-16,0 0 0,0-21 0,22 22 15,-22-22-15,21 0 0</inkml:trace>
  <inkml:trace contextRef="#ctx0" brushRef="#br0" timeOffset="1596.56">6286 1799 0,'0'0'0,"0"-21"0,0 0 16,0 0-16,0 0 0,0-1 16,0 1-16,0 0 0,0 0 15,0 0-15,0 42 32,0 0-32,0 21 0,0-20 15,0-1-15,0 21 0,0 0 0,0 1 16,0-1-16,0 22 0,0-22 15,0 21-15,0 1 0,0-1 16,0 22-16,0 0 0,0-22 0,0 22 16,0 0-16,0-1 0,0-20 0,0 20 15,0-20-15,0-1 0,-21-20 0,0 20 16,21-20-16,-21-22 0,0 21 16,21-21-16,-21 0 0,21 1 0,-22-22 15,1 0-15,0 0 16,21-22-16,-21 22 0,21-21 15,0 0-15,0 0 0,0 0 16,0 0-16,0-1 0,0 1 0,0-21 16,0 21-16,0-22 0,0 22 15,0-21-15,0 0 0,0-1 0</inkml:trace>
  <inkml:trace contextRef="#ctx0" brushRef="#br0" timeOffset="1815.43">6117 1334 0,'0'0'0,"-42"-64"15,21 64 1,-1-21-16,1 0 0,21 0 16,-21 21-1,42 0 16,-21 21-31,21-21 16,1 21-16,-1 0 0</inkml:trace>
  <inkml:trace contextRef="#ctx0" brushRef="#br0" timeOffset="2164.32">6456 1757 0,'0'0'0,"63"0"16,-42 0 0,1 0-16,-1 0 0,0-21 15,0 0-15,0-1 0,0 1 0,1 0 16,-1 0-16,-21 0 0,0-22 0,21 22 16,-21 0-16,0 0 0,0 0 15,0 0-15,-21-1 16,-22 22-1,22 0-15,0 22 0,0-1 0,0 0 16,0 0-16,-1 21 0,1-20 0,0 20 16,0 0-16,21 1 0,-21-1 0,21-21 15,0 21-15,0 1 16,0-22-16,0 0 0,0 21 0,0-20 16,21-22-16,0 21 0,0 0 0,0-21 15,22 0-15,-22 0 0,21 0 0,-21 0 16,22 0-16,-1 0 0,-21-21 15</inkml:trace>
  <inkml:trace contextRef="#ctx0" brushRef="#br0" timeOffset="2440.16">7218 1503 0,'0'0'0,"0"-21"0,0 0 0,0-1 15,-21 22 1,-1 0-16,1 0 15,0 22-15,0-1 16,21 0-16,-21 21 0,21-21 0,0 22 16,0-1-16,0 0 0,0 1 15,0-22-15,0 21 0,0 1 0,0-22 16,0 21-16,21-21 0,0 0 0,0 1 16,0-1-16,1 0 0,-1 0 0,0-21 15,0 0-15,21 0 0,-20 0 16,-1 0-16,21-21 0,0 0 0,-20 0 15,20-1-15,0 1 0,1-21 0,-1 0 16,0-1-16</inkml:trace>
  <inkml:trace contextRef="#ctx0" brushRef="#br0" timeOffset="2743.98">7980 1164 0,'0'0'0,"21"-63"0,-21 20 0,0-84 15,0 85-15,0 21 0,0 0 16,-21 21-16,0 21 15,-1 0 1,22 21-16,-21-20 0,21 20 0,0 21 16,0-20-16,0-1 15,0 22-15,0-22 0,-21 21 0,21-20 16,0 20-16,0-20 0,0 20 0,0 1 16,0-1-16,0 1 0,0-22 15,0 21-15,0-20 0,21-1 0,-21 0 16,0-20-16,21 20 0,1-21 0,-22 0 15,21 0-15,0-21 16,0 0-16,0 0 0,0 0 16,1-21-16,-1 0 0,0 0 15,0 0-15,-21 0 0,21-1 0,0-20 16,1 0-16,-22 21 0,0-22 16</inkml:trace>
  <inkml:trace contextRef="#ctx0" brushRef="#br0" timeOffset="2979.85">7916 1418 0,'0'0'0,"-106"0"16,85 0-16,42-21 15,1 21 1,-1 0-16,21 0 0,22-21 0,-22 21 16,0-21-16,22 21 0,-1-21 15,-20 21-15,-1-22 0,0 22 0,1 0 16,-1 0-16,-21-21 0,0 21 15,0 0-15,-21-21 0,-21 21 47,0 21-47,0-21 0,-21 21 16,20 1-16</inkml:trace>
  <inkml:trace contextRef="#ctx0" brushRef="#br0" timeOffset="3472.27">4403 2434 0,'0'0'0,"-191"21"15,149-21 1,-1 22-16,-20-22 0,21 21 0,-1-21 16,1 0-16,0 21 0,-1-21 0,1 0 15,21 21-15,0-21 0,-1 0 16,22 21-16,22 0 16,-1-21-16,21 22 15,0-22-15,22 0 0,-1 0 0,1 0 16,21 0-16,-1 0 0,22 0 15,21 0-15,0 0 0,0 0 0,0-22 16,21 22-16,0 0 0,1-21 0,-1 21 16,0 0-16,0 0 0,0-21 15,22 21-15,-22 0 0,0 0 0,0-21 16,0 21-16,-21 0 0,0 0 0,-21-21 16,0 21-16,0 0 0,-22 0 15,-20 0-15,-1 0 0,1-21 0,-22 21 16,-21 0-16,1 0 0,-1 0 0,-42 0 31,-1 0-31,1 0 16,-21 0-16,0 0 0,-1 0 0,1 0 15,0 0-15,-22 0 0,1 0 0</inkml:trace>
  <inkml:trace contextRef="#ctx0" brushRef="#br0" timeOffset="3905.02">3937 2836 0,'0'0'0,"-21"0"0,0 0 15,42 0 1,0 22-16,0-22 15,21 0-15,1 0 0,20 0 16,-20 0-16,20 0 0,22 0 0,-1 0 16,1 0-16,21 0 0,0 0 0,0 0 15,21 0-15,-22 0 0,22 0 16,0 0-16,0 0 0,0 0 16,0 0-16,0 0 0,22-22 0,-22 22 15,0-21-15,0 21 0,0 0 16,0 0-16,0-21 0,-22 21 0,1 0 15,0 0-15,-21-21 0,-1 21 0,-20 0 16,-1 0-16,-20-21 0,-1 21 0,0 0 16,-20 0-16,-1 0 0,0 0 15,-42 0 17,0 0-32,-1 0 0,1 0 15,0 0-15,-21 0 0,21 0 16,-22 0-16</inkml:trace>
  <inkml:trace contextRef="#ctx0" brushRef="#br0" timeOffset="35652.54">3598 3556 0,'0'0'0,"0"-21"16,0 0-16,0 0 0,-21-1 16,21 1-16,0 0 0,0 42 47,0 0-47,0 22 0,0-22 15,0 21-15,0 1 0,0-22 0,0 21 16,-21 0-16,21 22 0,0-22 0,-21 1 15,21 20-15,-21-21 0,-1 22 16,1-22-16,21 22 0,0-22 0,-21 0 16,21-20-16,0 20 0,-21-21 15,21 0-15,0 0 0,21-21 32,-21-21-17,21-21-15,-21 21 0,0 0 16,21-22-16</inkml:trace>
  <inkml:trace contextRef="#ctx0" brushRef="#br0" timeOffset="35991.87">3344 3641 0,'-21'-21'0,"42"42"0,-84-64 0,42 22 16,-1 0-16,1-21 16,0 21-16,21-1 0,0 1 15,0 0-15,42 0 0,-20 0 0,20 21 16,21 0-16,1 0 0,-1 0 15,22 0-15,-21 0 0,20 21 0,1 0 16,0 0-16,-22 22 0,1-22 16,-1 21-16,1 0 0,-43 1 0,21-1 15,-21 0-15,-21 1 0,0-1 0,-21 22 16,-21-1-16,21 1 0,-43-1 16,22-21-16,-22 22 0,1-1 0,-1-20 15,1 20-15,-1-20 0,1-1 0,20-21 16,-20 21-16,21-20 15,20-1-15,1-21 0,0 21 0,0-21 16,21-21 0,21 0-16,0-1 15,22 1-15,-22 0 0,0 0 0,21 0 16,-21-22-16,22 22 0,-22-21 0,21 21 16</inkml:trace>
  <inkml:trace contextRef="#ctx0" brushRef="#br0" timeOffset="36332.68">4318 4022 0,'-21'-21'0,"42"42"0,0-21 0,0 0 16,0 0-16,1 0 0,-22-21 15,21-1-15,21 22 0,-21-21 0,0 0 16,1 0-16,-1 0 0,0 0 15,-21-1-15,0 1 0,0 0 16,0 0-16,0 0 0,-21 21 16,0 0-16,-1 0 0,1 0 15,-21 21-15,21 0 0,0 0 16,-22 0-16,22 1 0,0-1 0,0 21 16,0-21-16,-1 22 0,22-22 15,0 21-15,0-21 0,0 0 16,0 1-16,0-1 0,0 0 0,22 0 15,-1 0-15,0-21 0,0 0 0,0 0 16,22 0-16,-22 0 0,21 0 16,0-21-16,-20 0 0,20 0 0</inkml:trace>
  <inkml:trace contextRef="#ctx0" brushRef="#br0" timeOffset="36723.46">5080 3810 0,'0'0'0,"21"0"0,-21-21 0,0 0 15,-21 21 1,0 0 0,0 0-16,-1 0 0,-20 21 0,21 0 15,0 0-15,0 0 0,-22 1 0,22-22 16,0 21-16,21 0 0,0 0 16,0 0-16,0 0 0,0 1 0,0-1 15,21 0-15,0-21 0,0 0 16,1 21-16,-1-21 0,21 0 15,-21 21-15,0-21 0,1 0 0,20 0 16,-21 21-16,0-21 0,-21 22 16,21-22-16,-21 21 15,0 0-15,-21 0 16,0-21-16,0 21 0,-21-21 0,20 21 16,-20-21-16,0 22 0,-1-22 0,1 21 15,0-21-15,-1 21 0,1-21 16,0 0-16,21 0 0,-1 0 0,1 0 15,0 0-15,42 0 32,22-21-32,-22 21 0,0-21 15,21-1-15,1 1 0,-1 0 0</inkml:trace>
  <inkml:trace contextRef="#ctx0" brushRef="#br0" timeOffset="36981.31">5419 3852 0,'0'0'16,"0"-21"-16,0 42 31,0 1-15,-22-1-16,22 0 0,0 0 0,0 0 16,-21 22-16,21-22 0,0 0 0,0 21 15,-21-21-15,21 1 0,0 20 16,0-21-16,-21 0 0,21 0 0,0 1 15,0-1-15,0-42 47,0-1-47,0 1 16,0 0-16</inkml:trace>
  <inkml:trace contextRef="#ctx0" brushRef="#br0" timeOffset="37156.21">5355 3831 0,'0'0'15,"0"-21"-15,0-21 16,0 21-16,-21 21 16,21-22-1,21 22 32,-21 22-47,21-22 0,0 21 16,1-21-16</inkml:trace>
  <inkml:trace contextRef="#ctx0" brushRef="#br0" timeOffset="37807.83">5863 4001 0,'0'0'0,"0"-22"0,42-20 15,-42 21-15,22 0 0,-22 0 16,0-1-16,0 1 0,0 0 16,0 0-16,-22 21 15,1 0-15,0 0 16,0 0-16,0 0 0,0 21 0,-22 0 16,22 0-16,0 1 0,0-1 15,0 0-15,21 21 0,-22-21 16,22 22-16,-21-22 0,21 21 0,0-21 15,0 1-15,0-1 0,0 0 0,21 0 16,1-21-16,-1 0 16,0 0-16,21 0 0,-21 0 0,1 0 15,-1 0-15,0-21 0,0 0 0,0 0 16,0-1-16,1 1 0,-1 0 16,0 0-16,-21 0 0,0 0 0,0-1 15,0 1-15,0 0 0,0 0 0,0 0 16,0 0-16,-21 42 31,21 0-31,-21 0 0,21 0 16,0 22-16,0-1 0,0 0 15,0 1-15,0-1 0,0 0 16,0 22-16,0-22 0,0 22 0,0-22 16,0 21-16,0 1 0,0-1 0,0 1 15,0-22-15,0 22 0,0-22 16,0 22-16,0-22 0,0 0 0,0 1 15,0-22-15,0 0 0,0 0 0,-22 0 16,22 0-16,-21-21 0,0 0 0,-21 0 16,21 0-16,-22 0 0,1 0 15,0 0-15,-1 0 0,1-21 0,-22 0 16,22 0-16,0 0 0,-1 0 16,1-1-16,0 1 0,21 21 0,-1-21 15,1 0-15,21 0 0,-21 0 16,21-1-16,0 1 0,0 0 0,21 0 15,22-21-15,-22 20 0,21-20 0,22 21 16,-22-21-16</inkml:trace>
  <inkml:trace contextRef="#ctx0" brushRef="#br0" timeOffset="38292.25">6392 3810 0,'0'0'0,"-21"0"0,21 21 32,0 0-32,0 1 15,0-1-15,0 0 0,0 0 0,0 0 16,0 0-16,0 22 0,0-22 0,21 0 16,-21 0-16,0 0 0,0 1 15,0-1-15,0 0 0,0 0 0,0 0 16,-21-42 15,21 0-15,0 0-16,0 0 0,0-1 15,0-20-15,0 21 0,0-21 0,0 20 16,0-20-16,21 21 0,0-21 16,22 20-16,-22 1 0,21 0 0,1 0 15,-1 0-15,0 0 0,1 21 0,-1 0 16,0 0-16,1 0 0,-1 0 0,0 21 15,1 0-15,-22 0 0,0 0 16,0 0-16,0 22 0,-21-22 0,0 21 16,0 1-16,0-22 0,0 21 0,0-21 15,-21 22-15,0-22 0,0 0 16,21 0-16,0 0 0,-21-21 0,21 21 16,0-42 15,21 0-31,0 21 15,0-21-15</inkml:trace>
  <inkml:trace contextRef="#ctx0" brushRef="#br0" timeOffset="38463.53">7324 4043 0,'0'0'0,"0"21"0,0 21 15,0-20-15,0-1 0,0 21 16,0-21-16,-22 0 0,22 1 15,-21-1-15,21 21 0,-21-21 16,0 0-16,21 1 0,-21 20 0,0-21 16,-1 0-16,1 0 0,0 1 0,0-22 15</inkml:trace>
  <inkml:trace contextRef="#ctx0" brushRef="#br0" timeOffset="39920.83">8467 3387 0,'-22'0'16,"1"0"-16,0 0 0,0 21 15,0-21-15,0 21 0,21 0 16,-22-21-16,22 21 16,22-21-1,-1 0-15,0 0 0,21-21 0,-21 21 16,22-21-16,-1 0 0,0 0 0,1 0 15,-1-1-15,0-20 16,1 21-16,-22-21 0,0 20 0,0-20 16,0 21-16,-21-21 0,0 20 0,0-20 15,0 21-15,-21 0 0,0 0 16,0 21-16,0 0 0,-22 0 0,22 0 16,0 0-16,-21 0 0,21 21 0,-1 0 15,1 21-15,21 1 0,0-1 0,-21 0 16,21 22-16,0-1 0,0 1 15,0-1-15,0-20 0,21 20 0,-21 1 16,21-1-16,1-21 0,-1 22 0,-21-22 16,21 22-16,-21-22 15,21 0-15,-21 1 0,0-1 0,0-21 16,0 22-16,0-22 0,0 0 0,-21 0 16,0-21-16,-22 21 0,22-21 0,0 0 15,-21 0-15,21 0 0,-22-21 16,22 0-16,-21 21 0,-1-42 0,22 20 15,-21 1-15,21-21 0,-22 21 0,22-22 16,0 22-16,0 0 0,21 0 0,0 0 16,0 42 15,21-21-31,0 21 0,0 0 0,1 0 16,-1 1-16,0-1 15,21-21-15,-21 21 0,22 0 0,-22 0 16,21-21-16,1 0 0,-22 21 0,21-21 15,0 0-15,1 0 0,-1 0 0,0 0 16,1-21-16,-22 0 0,21 21 16,-21-21-16,22 0 0,-22 0 0,0-1 15,0 1-15,0 0 0,-21-21 0,0 21 16,0-1-16,0 1 0,0 0 0,0 0 16,0 0-16,0 42 31,0 0-31,0 0 15,-21 0-15,21 1 0,-21-1 16,21 21-16,0-21 0,0 0 16,0 1-16,0-1 0,-21 0 0,21 0 15,0 0-15,0 0 0,0 1 16,0-44 15,0 1-31,0 0 0,0 0 16,0 0-16,0-22 0,21 22 0,-21 0 15,21-21-15,0 21 0,1-1 16,-1 1-16,0 0 0,0 0 16,0 0-16,0 21 0,1 0 0,-1 0 15,21 0-15,-21 0 0,0 0 0,1 21 16,-22 0-16,21 0 0,-21 0 16,21 1-16,-21-1 0,0 0 0,0 0 15,0 0-15,0 0 0,0 22 0,0-22 16,0 0-16,0 0 0,0 0 15,0-42 17,0 0-32,0 0 15,0 0-15,0 0 0,0-1 0,21-20 16,-21 21-16,21-21 0,0 20 16,1-20-16,-1 21 0,0 0 15,0 0-15,21-1 0,-20 22 0,-1 0 0,21 0 16,-21 0-16,0 0 0,1 0 15,-1 22-15,0-1 0,0-21 16,-21 21-16,0 0 0,0 21 0,0-20 16,0-1-16,0 0 0,0 21 0,0-21 15,0 1-15,0-1 0,0 21 0,-21-21 16,21 0-16,-21 1 0,21-1 16,-21-21-16,42 0 31,0 0-31,0-21 15,0-1-15,0 1 0</inkml:trace>
  <inkml:trace contextRef="#ctx0" brushRef="#br0" timeOffset="40241.64">10245 3704 0,'-22'0'16,"1"0"-1,21 21-15,0 1 0,0-1 16,-21 0-16,21 21 0,-21-21 0,21 22 16,0-1-16,-21 0 0,21 1 15,0 20-15,0-20 0,0-1 0,0 21 16,0-20-16,0-1 0,0 22 0,-21-1 16,-1-21-16,22 22 0,-21-22 15,0 22-15,0-22 0,0 0 0,0 1 16,21-1-16,-22-21 0,1 0 0,21 1 15,-21-1-15,21 0 0,0-42 32,0 0-32,0-1 0,21 1 15,0-21-15,1 21 0,-1-22 0,0 22 16,0-21-16,0 0 0,0-1 0</inkml:trace>
  <inkml:trace contextRef="#ctx0" brushRef="#br0" timeOffset="40507.49">10181 3874 0,'0'0'0,"0"-22"0,0 1 0,0-21 0,0 21 16,0 0-16,21-1 0,0 22 15,1-21-15,-1 0 0,0 21 0,0 0 16,21 0-16,-20 0 0,-1 0 0,21 0 16,-21 0-16,22 0 0,-22 0 15,0 21-15,0 0 0,0 1 0,-21-1 16,0 0-16,0 21 0,0-21 0,-21 22 15,-21-22-15,21 0 0,-22 21 16,1-20-16,0 20 0,-1-21 0,1 0 16,0 0-16,20 1 0,-20-1 15,21-21-15,0 21 0,42-21 32,0 0-32,0-21 0,0 21 0,1-21 15</inkml:trace>
  <inkml:trace contextRef="#ctx0" brushRef="#br0" timeOffset="40700.75">10795 3979 0,'0'22'16,"0"-1"0,0 0-16,0 0 0,0 0 15,0 0-15,0 1 0,0-1 0,-21 0 16,0 0-16,-1 0 0,22 0 0,-21 1 15,0-1-15,0 0 0,0 0 0,0 0 16</inkml:trace>
  <inkml:trace contextRef="#ctx0" brushRef="#br0" timeOffset="41491.72">12044 3217 0,'-21'0'15,"-1"0"1,1 0-16,0 0 15,21-21 1,21 21 0,0 0-16,1-21 15,20 0-15,-21 21 0,21-21 0,1 21 16,-22-21-16,21-1 0,1 1 0,-22 0 16,0 21-16,0-21 0,0 0 0,-21 0 15,0-1-15,0 1 16,-21 21-16,0 0 0,0 0 0,-22 0 15,1 0-15,0 0 0,-22 21 0,22 1 16,-22-1-16,22 0 0,0 0 16,-1 21-16,1-20 0,0 20 0,21 0 15,-1-21-15,1 22 0,21-1 0,0-21 16,0 22-16,0-22 0,21 0 0,22 0 16,-22 0-16,21 0 15,-21-21-15,22 0 0,-1 0 0,0 0 16,1 0-16,-1 0 0,0 0 0,-20 0 15,-1 0-15,0 0 0,0 0 0,-21-21 16,-21 21 0,0 0-16,0 0 0,-22 0 0,1 0 15,0 0-15,-1 21 0,-20 1 0,20-1 16,1 21-16,0-21 0,-1 0 16,1 22-16,21-22 0,0 21 0,0-21 15,21 22-15,0-22 0,0 0 0,0 0 16,0 22-16,0-22 0,21-21 15,0 21-15,0 0 0,21 0 0,-20-21 0,20 0 16,0 0-16,-21 0 16,22 0-16,-1 0 0,0 0 0,-20 0 15,20 0-15,0-21 0,-21 21 0,1-21 16,20 0-16,-21 0 0,0-1 0,0 22 16</inkml:trace>
  <inkml:trace contextRef="#ctx0" brushRef="#br0" timeOffset="41727.64">12425 3535 0,'0'0'16,"0"21"-1,0 0-15,0 0 16,0 1-16,21-1 16,0 0-16,0 0 0,0 0 0,1 0 15,-1 22-15,-21-22 0,21 0 0,0 0 16,0 0-16,0-21 0,1 22 0,-22-1 15,0 0-15,21-21 0,0 21 0,0-21 16,0 0 0,0 0-16,1 0 0,-1 0 15,-21-21-15,21 0 0,0 0 0,-21-1 16</inkml:trace>
  <inkml:trace contextRef="#ctx0" brushRef="#br0" timeOffset="41936.51">12912 3641 0,'0'-21'0,"0"42"0,0-85 0,0 43 16,0 0-16,0 0 0,0 0 0,-22 21 15,1 0-15,0 0 16,0 0-16,0 21 0,-22 0 16,22 0-16,0 21 0,-21-20 0,21-1 15,-22 21-15,22-21 0,0 22 0,-21-22 16,20 0-16,1 21 0,0-21 0,0 1 16,0-1-16,21 21 0,0-21 15,0 0-15,0 1 0,21-22 16,0 0-16,0 0 15,0 0-15,1-22 0,-1 1 16,21 0-16,-21 0 0</inkml:trace>
  <inkml:trace contextRef="#ctx0" brushRef="#br0" timeOffset="42308.3">13017 3704 0,'0'21'16,"0"1"-1,22-22-15,-1 0 16,0 0-16,0 0 0,0 0 16,22 0-16,-22 0 0,21 0 0,0-22 15,1 1-15,-22 21 0,21-21 16,-21 21-16,22-21 0,-22 0 0,-21 0 16,21 21-16,-21-22 0,0 1 0,0 0 15,0 0-15,-21 0 16,0 21-16,0 0 0,-22 0 0,1 0 15,21 0-15,-22 21 0,1-21 0,0 21 16,-1 21-16,22-20 0,-21-1 0,21 0 16,0 21-16,-1-21 0,1 1 15,0 20-15,21-21 0,0 0 16,0 0-16,0 1 0,0-1 0,21 0 0,0-21 16,1 21-16,20-21 0,0 0 0,1 0 15,-1 0-15,0 0 16,1 0-16,-1 0 0,21 0 0,-20-21 15,-1 0-15,0 0 0,1-1 0,-1 22 16,0-21-16</inkml:trace>
  <inkml:trace contextRef="#ctx0" brushRef="#br0" timeOffset="44384.57">13822 3662 0,'0'0'0,"21"-42"16,-21 20-16,0 1 0,-21 21 16,0 0-16,-1 0 15,1 21 1,0-21-16,21 22 0,0-1 0,0 0 15,0 0-15,-21 21 0,21-20 0,0-1 16,0 0-16,0 0 0,0 0 16,0 0-16,0 1 0,21-1 15,0 0-15,0-21 0,1 0 16,-1 0-16,0 0 0,0 0 16,0 0-16,0 0 0,1-21 0,-1 0 15,0 21-15,-21-22 0,21 1 0,0 0 16,-21 0-16,0 0 0,0 0 0,21-1 15,-21 1-15,0 0 0,22 21 0,-22-21 16,0 42 15,0 0-31,-22 0 16,22 1-16,0-1 0,0 0 16,0 0-16,0 0 0,0 0 0,0 1 15,0-1-15,22 0 16,-1-21-16,0 21 0,0-21 15,0 0-15,0 0 0,1 0 0,-1 0 16,0 0-16,-21-21 0,21 21 0,0-21 16,0 0-16,-21-1 0,22 1 15,-1 0-15,-21 0 0,21 0 16,-21 0-16,0-1 16,0 1-16,0 0 0,0 0 0,0 0 15,21 21 32,0 0-16,-21-21-15,21 21-16,-21-22 16,0 1-16,0 0 15,22 21 16,-22 21-15,0 0 0,0 1-16,0-1 15,0-42 48,0-1-63,0 1 15,-22 21 17,1 0-32,21 21 15,-21 1-15,0-1 0,21 0 16,-21 0-16,21 0 0,0 0 16,-21 1-16,21-1 0,-22 0 0,22 0 15,0 0-15,0 0 0,0 1 0,0-1 16,0 0-16,0 0 0,22 0 0,-1-21 15,0 0-15,0 21 0,21-21 0,-20 0 16,-1 0-16,21 0 0,-21-21 16,0 21-16,22-21 0,-22 0 0,0 21 15,0-21-15,0-22 0,1 22 0,-1 0 16,0-21-16,0 21 0,0-22 16,-21 1-16,21-22 0,1 22 0,-1 0 15,0-22-15,0 1 0,-21 20 16,0-20-16,21 21 0,-21-1 0,0 1 15,0 0-15,0 20 0,0 1 0,-21 21 16,0 0 0,0 21-16,21 22 15,-21-22-15,21 21 0,0 1 0,-22-1 16,22 0-16,-21 22 0,21-22 0,0 0 16,0 22-16,0-22 0,0 1 0,0-1 15,0 0-15,0-21 0,21 22 16,1-22-16,-22 0 0,21 21 15,0-42-15,21 22 0,-21-1 0,1-21 16,-1 0-16,0 0 0,21 0 0,-21 0 16,1 0-16,-1 0 0,0-21 0,0-1 15,0 1-15,0 0 0,1 21 16,-1-42-16,0 21 0,-21-1 0,0 1 16,21 0-16,-21 0 0,21 0 0,-21 0 15,0-1-15,0 44 31,0-1-31,0 0 16,0 0-16,-21 0 0,21 0 0,0 1 16,0-1-16,0 0 0,0 0 15,0 0-15,0 0 0,21 1 16,0-22-16,1 0 16,-1 0-16,0 0 0,0 0 0,0 0 15,0 0-15,22 0 0,-22-22 0,0 22 16,0-21-16,0 0 0,1 0 0,-1 0 15,0 21-15,0-21 0,0-1 0,-21 1 16,21 0-16,-21 0 0,22 21 16,-22-21-16,0 42 31,-22 0-31,22 0 0,-21 0 16,21 1-16,0-1 15,0 0-15,0 0 0,0 0 16,0 0-1,21-21-15,1 0 0,-1 0 16,0 0-16,0 0 0,0 0 16,-21-21-1,21 0-15,-21 0 0,0 0 16,0 0-16,0-1 0,0 1 16,-21 0-16,0 0 0,0 0 0,0 21 15,0-21-15,-1 21 0,44 0 63,-1-22-63,0 22 0,0 0 0,0 0 15,0 0-15,1 0 0,20 0 16,-21 0-16,0 0 0,0 0 16,1 0-16,-1 0 0,-21 22 0,21-1 15,-21 0-15,0 0 0,0 0 16,0 0-16,0 1 15,0-1-15,0 0 0,0 0 16,0 0-16,0 0 0,0 1 16,21-1-16,-21 0 0,0 0 15,0-42 17,0 0-17,0 0-15,0-1 0,0 1 16,0 0-16,21-21 0,0 21 0,1-22 15,-1 22-15,0-21 0,0 21 0,0-22 16,22 22-16,-22 0 0,21-21 16,-21 42-16,22-22 0,-22 22 0,21 0 15,0 0-15,-20 0 0,-1 0 0,0 0 16,0 22-16,0-1 0,-21 0 0,0 21 16,0-21-16,0 1 0,0 20 15,0-21-15,0 21 0,0-20 16,0-1-16,-21 0 0,0 21 0,21-21 15,-21 1-15,21-1 0,-21-21 16,21 21-16,0-42 31,0 0-15,0-1-16,0 1 16,0 0-16,0-21 0,0 21 0,0-1 15</inkml:trace>
  <inkml:trace contextRef="#ctx0" brushRef="#br0" timeOffset="44568.46">16298 3260 0,'0'0'0,"-21"0"0,0-21 0,0 21 16,0 0-16,-1 0 0,1 0 16,21-22-16,-21 22 62,0 0-62,0 0 16</inkml:trace>
  <inkml:trace contextRef="#ctx0" brushRef="#br0" timeOffset="44744.36">14817 3387 0,'0'0'15,"-22"0"-15,1 21 0,42-21 32,1 0-32,-1 0 0,21 0 0,-21 0 15,22 0-15,-1 0 0,0-21 0,22 21 16,-22 0-16,22-21 0,-1 21 16</inkml:trace>
  <inkml:trace contextRef="#ctx0" brushRef="#br0" timeOffset="44997.73">16870 3831 0,'0'0'0,"0"21"16,0 1-1,0-1-15,0 0 16,0 0-16,0 0 0,0 0 0,0 22 16,0-22-16,0 21 0,0 1 15,-21-22-15,-1 21 0,1 0 0,-21-20 16,21 20-16,-22-21 0,22 0 0,0 0 16,0-21-16</inkml:trace>
  <inkml:trace contextRef="#ctx0" brushRef="#br0" timeOffset="45600.38">18478 3112 0,'-21'-22'0,"42"44"0,-42-65 0,21 1 0,0 21 0,0 0 15,0-1-15,0 1 0,0 0 16,0 42 0,-21 0-16,21 22 15,-21-1-15,21 0 0,0 22 0,0-1 16,-21 1-16,21-1 0,-21 1 16,21-1-16,0 1 0,-22-22 0,1 22 15,0-22-15,21 0 0,0 1 0,-21-22 16,0 21-16,0-21 0,21 1 0,0-1 15,0 0-15,-22-21 0,22-21 32,0 0-32,0-1 15,0 1-15,0 0 0,0-21 16</inkml:trace>
  <inkml:trace contextRef="#ctx0" brushRef="#br0" timeOffset="46022.14">18203 3493 0,'0'0'0,"-21"-64"15,21 22-15,0-22 0,-21 1 0,0-1 16,21 1-16,0-1 0,-21 22 0,21 0 15,0-22-15,0 22 0,21 21 16,21-22-16,-21 22 0,22-21 0,-22 42 16,42-21-16,-20 21 0,-1 0 0,21 21 15,-20-21-15,20 21 0,1 21 16,-22-21-16,0 22 0,-20-1 0,20 0 16,-21-20-16,-21 20 0,0 0 0,0 1 15,-21-1-15,-21 0 16,20-21-16,-20 22 0,-21-22 0,-1 0 15,22 21-15,-22-20 0,1-1 0,-1-21 16,22 21-16,0-21 0,-1 0 16,1 0-16,0 0 0,20 0 0,1 0 15,0 0-15,0-21 0,0 21 16,21-21-16,0 42 16,21 0-1,0 0-15,0 0 0,0 22 0,1-22 16,-1 21-16,0 0 0,0-20 0,0 20 15,22-21-15,-22 0 0,0 22 16,21-22-16,-21 0 0,22 0 16,-22 0-16,0 0 0,21-21 0,-20 22 15,-1-1-15,0-21 0,0 0 0,0 0 16,0 0-16,1 0 0,-1 0 16,0 0-16,0 0 0,0-21 0,0-1 15,1 1-15,-1 0 0,-21 0 0</inkml:trace>
  <inkml:trace contextRef="#ctx0" brushRef="#br0" timeOffset="46347.95">18859 3620 0,'0'21'15,"0"0"1,22-21 15,-1 0-31,0 0 0,0 0 16,0 0-16,0 0 0,1-21 0,20 21 15,-21-21-15,-21-1 0,21 22 16,-21-21-16,21 21 0,-21-21 0,0 0 16,0 0-16,-21 0 0,0 21 15,0 0-15,0 0 0,0 0 0,-22 0 16,22 0-16,0 21 0,0 0 16,-22 0-16,22 0 0,21 0 0,-21 1 15,21-1-15,0 21 0,0-21 16,0 0-16,0 1 0,0-1 15,0 0-15,0 0 0,21-21 0,0 21 16,1 0-16,-1-21 0,21 0 0,-21 0 16,0 0-16,22 0 0,-1 0 0,-21 0 15,22 0-15,-1-21 0,0 21 0</inkml:trace>
  <inkml:trace contextRef="#ctx0" brushRef="#br0" timeOffset="46651.89">19579 3535 0,'0'0'0,"21"-21"0,-21-22 15,0 22-15,0 0 0,0 42 32,0 0-32,0 1 0,-21 20 15,21-21-15,-21 21 0,21 1 16,0-1-16,-21 0 0,21 1 0,0-1 16,0 22-16,0-22 0,0 21 0,0 1 15,0-1-15,-21 22 0,21-21 0,-22-1 16,22 1-16,-21 20 0,0-41 0,21 20 15,-21 1-15,0-22 0,21 0 16,0 1-16,-21-1 0,21-21 16,0 0-16,0 0 0,-22 1 0,22-44 31,0 1-31,22 0 0,-1 0 0,-21-21 16,21 20-16,0-20 0,-21 21 0,21-43 15,0 22-15,1 0 0,-22-22 16,21 1-16</inkml:trace>
  <inkml:trace contextRef="#ctx0" brushRef="#br0" timeOffset="46917.5">19600 3704 0,'0'-42'0,"0"84"0,0-126 0,0 62 15,0 1-15,0-21 0,0 21 0,0 0 16,21-1-16,1 22 16,-1 0-16,0 0 0,0 0 15,0 0-15,0 0 0,1 0 16,-1 0-16,21 22 0,-21-1 0,0-21 15,-21 21-15,0 0 0,22 0 0,-22 0 16,0 1-16,0-1 0,0 0 0,-22 0 16,1-21-16,0 21 0,-21 0 15,21 1-15,-22-1 0,22-21 0,-21 21 16,21-21-16,-22 21 0,22-21 0,0 0 16,42 0 15,0 0-31,0 0 0,1-21 0,-1 21 15</inkml:trace>
  <inkml:trace contextRef="#ctx0" brushRef="#br0" timeOffset="47281.28">20129 3429 0,'0'0'0,"0"-21"16,-21 21-1,0 0-15,0 0 0,0 21 0,0 0 16,-1-21-16,1 43 0,0-22 15,0 0-15,21 0 0,0 0 0,-21 22 16,21-22-16,0 0 0,0 0 0,0 0 16,21 0-16,-21 1 0,21-1 0,0-21 15,0 21-15,22-21 0,-22 21 16,0-21-16,0 0 0,22 0 16,-22 0-16,0 0 0,0 0 0,0 0 15,0-21-15,1 0 0,-22 0 0,21 21 16,-21-22-16,0 1 0,0-21 0,0 21 15,0 0-15,0-22 0,-21 22 16,-1-21-16,1 21 0,0-1 0,0 1 16,0 0-16,0 21 0,-1 0 0,1 0 15,0 0-15,0 0 0,0 0 16,21 21-16,-21 0 0,21 1 16,0-1-16,0 0 0,0 0 15,21-21-15,0 21 0,0-21 16,0 0-16,0 21 0</inkml:trace>
  <inkml:trace contextRef="#ctx0" brushRef="#br0" timeOffset="47663.57">20553 3535 0,'0'-21'0,"0"42"0,0-63 0,21 42 15,0-22 1,0 22-16,0 0 0,22 0 15,-22 0-15,0 0 0,0 22 0,0-1 16,1 0-16,-1 0 16,-21 0-16,21 0 0,0 1 0,-21-1 15,0 0-15,0 0 0,0 21 0,0-20 16,0-1-16,0 0 0,-21 0 16,0 0-16,21 0 15,-21-21-15,-1 0 16,1 0-16,21-21 15,0 0-15,0 0 0,0 0 0,0 0 16,0-1-16,0 1 0,0 0 16,0-21-16,0 21 0,0-22 0,21 22 15,1-21-15,-1 21 0,0-1 16,-21 1-16,21 0 0,0 0 0,0 0 16,1 0-16,-1 21 15,0 0-15,0-22 0,0 22 16,0 0-16</inkml:trace>
  <inkml:trace contextRef="#ctx0" brushRef="#br0" timeOffset="48016.56">21357 2942 0,'0'0'0,"0"-42"16,0 21-1,0 42 1,0 0 0,0 0-16,0 0 0,-21 1 0,0 20 15,21-21-15,-21 21 0,-1 22 0,22-22 16,0 22-16,0-22 0,-21 22 16,21-1-16,0-21 0,0 22 0,0-22 15,0 1-15,0-1 0,0 0 0,0 1 16,0-22-16,21 21 0,1-21 15,-22 0-15,21-21 0,0 22 16,0-22-16,0 0 0,22 0 0,-22 0 16,0 0-16,0 0 0,0-22 0,0 1 15,22 21-15,-22-21 0,0 0 0,0 0 16,0 0-16,1-22 0,-1 22 16,0 0-16,0-21 0,-21 20 0,0-20 15,0 0-15,0 21 0</inkml:trace>
  <inkml:trace contextRef="#ctx0" brushRef="#br0" timeOffset="48285.99">21336 3175 0,'-21'0'0,"42"0"0,-85 0 15,43 0-15,0 0 0,0 0 16,63 0 0,-21 0-16,22-21 0,-22 21 15,42 0-15,-20 0 0,20-21 0,-20 21 16,20 0-16,-21 0 0,1-21 0,20 21 15,-20 0-15,-1 0 0,-21 0 16,21-22-16,-20 22 0,-1 0 0,0 0 16,-42 0 46,0 0-62,-1 0 0,1 0 0,0 0 16,-21 0-16,-1 22 0,22-22 0</inkml:trace>
  <inkml:trace contextRef="#ctx0" brushRef="#br0" timeOffset="79575.73">1164 7176 0,'0'0'0,"21"-22"15,-21 1-15,0 0 16,0 0 0,0 0-1,0 0 1,0-1 15,0 44 0,-21-1-15,21 0 0,0 0-16,0 0 0,0 0 0,0 1 15,0-1-15,0 21 0,0-21 16,0 22-16,0-22 0,0 21 0,0 0 15,0 1-15,0-1 0,0 0 16,0-20-16,0 20 0,0 0 0,0 22 16,0-22-16,0 0 0,0 1 15,21 20-15,-21 1 0,0-22 0,21 22 16,-21-1-16,0 1 16,0-1-16,22-21 0,-22 22 0,0-1 0,21-20 15,-21 20-15,0 1 16,0-1-16,21 1 0,-21-1 0,21 1 15,-21-1-15,21 1 0,-21-1 16,0 1-16,0-1 0,21 1 0,-21-1 16,22 1-16,-22-1 0,0 1 15,0-1-15,0 1 0,0-1 0,21 1 16,-21 20-16,0-20 0,0-1 0,0 1 16,0-1-16,0 1 0,0 21 15,0-22-15,21 1 0,-21 20 0,0-20 16,0 20-16,0-20 0,21-1 15,-21 1-15,21-1 0,-21 22 16,0-21-16,0-1 0,21 1 0,-21-1 16,22 1-16,-22-1 0,0 1 15,0-1-15,0-21 0,0 22 0,0-22 16,0 1-16,0-1 0,0 0 0,0 1 16,0-22-16,0 0 0,0 0 15,0 0-15,0-42 31,0 0-31,0 0 0,0 0 0,0-22 16,0-20-16,0 20 0,21-20 0,-21-22 16,21 1-16</inkml:trace>
  <inkml:trace contextRef="#ctx0" brushRef="#br0" timeOffset="81531.67">1376 6900 0,'0'0'0,"-21"0"0,-1 0 16,1 22-16,0-22 16,0 21-16,0-21 15,0 0-15,21 21 16,-22-21 0,44 0 15,-1 0-31,0 0 15,0 0-15,0 0 0,22 0 0,-22 0 16,21 0-16,0 0 0,1 0 16,-1 0-16,22 0 0,-22 0 0,0 0 15,22 0-15,-1 0 0,-20 0 16,20 0-16,1 0 0,-22 0 0,43 0 16,-22 0-16,1 0 0,20 0 15,1 0-15,0 0 0,-22 0 16,22 0-16,-1 0 0,1 0 0,0 0 15,-1 0-15,1 0 0,0 0 0,-1 0 16,1 0-16,21 0 0,-21 21 16,-1-21-16,1 0 0,0 0 0,-1 0 15,1 0-15,0 0 0,-1 0 0,-20 21 16,42-21-16,-22 0 0,1 0 16,0 0-16,-1 0 0,1 0 0,0 21 15,-1-21-15,-20 0 0,20 0 16,-20 0-16,-1 0 0,1 0 0,21 0 15,-22 0-15,-21 0 0,22 0 16,-1 0-16,-20 0 0,20 0 0,-20 0 16,-1 0-16,-21 0 0,21 0 0,-20 0 15,-1 0-15,0 0 0,0 0 16,-21 22 15,0-1-15,0 0-16,0 0 15,0 0-15,0 0 0,0 1 16,-21-1-16,21 0 0,-21 21 0,21-21 16,-21 1-16,21 20 0,-22 0 15,22-21-15,0 22 0,0-1 16,-21 0-16,21 1 0,-21-1 0,21 0 16,-21 1-16,21 20 0,0-20 0,0 20 15,0 1-15,-21-1 0,21 1 16,0-1-16,0 22 0,0-22 0,0 1 15,0-1-15,0 22 0,0-22 0,0 22 16,0-21-16,0 20 0,21 1 16,-21-22-16,0 22 0,21 0 0,0-22 15,-21 22-15,21-22 0,-21 22 0,0 0 16,0-22-16,22 22 0,-22 0 0,21-22 16,-21 22-16,0-22 0,0 22 15,0-22-15,0 22 0,21-21 16,-21-1-16,0 22 0,21-22 0,-21 22 15,0-22-15,0 22 0,0-21 0,0-1 16,0 1-16,0-1 0,0 1 16,0-22-16,0 21 0,0 1 0,0-1 15,0-20-15,0 20 0,0-20 0,0-1 16,0 0-16,0 1 0,0-1 0,0-21 16,0 21-16,0-20 0,0-1 15,0 0-15,0 0 0,0 0 16,0 0-16,0 1 78,0-1-62,0 0-1,-21-21-15,21 21 16,-21-21-1,21 21-15,0 0 16,-21-21 0,-1 0-1,1 0 1,0 0 0,0 0-16,0 0 15,0 0-15,-1 0 0,1 0 0,-21 0 16,21 0-16,0 0 0,-1 0 15,-20 0-15,21 0 0,-21 0 16,-1 0-16,22 0 0,-21 0 0,-1 0 16,1 22-16,0-22 0,-22 0 0,22 0 15,-22 0-15,1 21 0,-1-21 0,1 0 16,-22 0-16,1 21 0,20-21 16,-21 0-16,1 21 0,20-21 0,-20 0 15,20 21-15,-21-21 0,22 0 16,-22 21-16,22 1 0,-22-22 0,22 0 15,-22 0-15,0 21 0,1-21 16,20 0-16,-21 21 0,1-21 0,20 0 16,1 0-16,-1 0 0,1 21 0,-1-21 15,1 0-15,20 0 0,1 0 16,-85 0 0,85 0-16,-1 0 0,1-21 0,0 21 0,21 0 15,-22 0-15,1-21 0,21 21 16,-22 0-16,1 0 0,21 0 15,-21 0-15,20-21 0,-20 21 0,21 0 16,0 0-16,0 0 0,-1 0 16,1 0-16,0 0 0,0 0 0,0 0 15,0 0-15,-1 0 16,1 0 0,21-22-16,0 1 15,0 0-15,0 0 16,0 0-16,21 0 0</inkml:trace>
  <inkml:trace contextRef="#ctx0" brushRef="#br0" timeOffset="82316.09">1863 7853 0,'0'0'0,"-22"0"15,1 0 1,0 21-1,21 0-15,0 0 0,0 22 16,0-1-16,0 0 0,0 1 0,0-1 16,0 0-16,0 22 0,0-22 0,0 1 15,0 20-15,0-21 0,0 1 16,0-1-16,0 0 0,0-20 0,0 20 16,0-21-16,0 0 15,0 0-15,0 1 0,0-1 0,0-42 47,0-1-47,0 1 0,0 0 0</inkml:trace>
  <inkml:trace contextRef="#ctx0" brushRef="#br0" timeOffset="82903.75">1609 8043 0,'0'0'0,"-22"-21"0,22 0 0,0 0 15,0-21-15,0 20 16,0 1-16,0 0 0,22 0 0,-1 0 16,0 0-16,21 21 0,-21-22 15,22 22-15,-1 0 0,0 0 0,1 0 16,-1 0-16,0 0 0,1 22 16,-1 20-16,-21-21 0,22 21 0,-1 1 15,-21-1-15,0 0 0,0 22 0,1-22 16,-22 1-16,0 20 0,0-21 15,0 1-15,0-1 0,0-21 0,0 22 16,0-22-16,-22 0 0,22 0 16,0 0-16,0 0 0,-21-21 15,21-21 17,0 0-32,0 0 0,0 0 0,0 0 15,0-22-15,0 1 0,0 0 0,0-22 16,0 22-16,21-22 0,-21 1 15,22-1-15,-1 22 0,0 0 0,21-1 16,-21 1-16,22 0 0,-1 20 16,-21 1-16,22 21 0,-1 0 0,-21 0 15,0 0-15,22 21 0,-22 1 0,0-1 16,0 21-16,21 0 0,-42 1 16,22-1-16,-1 22 0,-21-22 15,0 21-15,0-20 0,0-1 0,0 0 16,0 22-16,0-43 0,0 21 15,0 1-15,0-1 0,0-21 0,0 0 16,0 1-16,-21-1 0,21 0 0,0 0 16,0 0-16,0-42 62,0 0-62,0 0 16,21 21-16</inkml:trace>
  <inkml:trace contextRef="#ctx0" brushRef="#br0" timeOffset="83348.02">3048 8319 0,'-21'0'0,"21"-22"16,0 44-1,0-1 1,0 0-16,0 0 0,0 0 0,0 0 16,0 1-16,21-1 0,-21 0 0,0 21 15,0-21-15,21 1 0,-21-1 16,0 0-16,0 0 0,0 0 0,0 0 15,21-21-15,-21 22 0,21-22 16,1 0-16,-1 0 16,-21-22-16,21 1 0,-21 0 15,21 0-15,0 0 0,-21 0 0,21-1 16,-21 1-16,0-21 0,22 21 16,-1-22-16,-21 22 0,0-21 0,0 21 15,0 0-15,21-1 0,-21 1 16,0 0-16,21 42 31,-21 0-15,0 1-1,21-1-15,0-21 0</inkml:trace>
  <inkml:trace contextRef="#ctx0" brushRef="#br0" timeOffset="83824.77">3598 8340 0,'0'0'0,"-21"0"47,21 21-47,-21-21 0,21 21 16,0 0-16,0 0 0,0 1 15,0-1-15,0 0 0,0 0 16,0 0-16,0 0 0,0 1 0,0-1 15,0 0-15,0 0 0,0 0 16,0 0-16,0 1 16,-21-22 15,21-22-15,-21 22-16,21-21 0,0 0 0,0 0 15,0 0-15,0 0 0,0-22 0,0 22 16,0 0-16,21-21 0,21 20 0,-21-20 15,0 21-15,22 0 0,-1-22 16,0 22-16,1 21 0,-1-21 0,0 21 16,1 0-16,-1 0 0,-21 0 0,22 21 15,-22-21-15,0 21 0,0 1 16,0-1-16,-21 21 0,0-21 16,0 0-16,0 22 0,0-22 0,0 0 15,0 21-15,-21-20 0,0-1 0,0 0 16,0 0-16,-1 0 0,1 0 15,21 1-15,0-1 16</inkml:trace>
  <inkml:trace contextRef="#ctx0" brushRef="#br0" timeOffset="84352.64">2159 9440 0,'0'0'0,"-21"0"0,0 0 16,21 22-16,0-1 16,0 0-16,-22 0 0,22 21 0,0 1 15,0-1-15,0 0 0,0 1 16,0 20-16,0-20 0,0-1 0,0 21 16,0-20-16,0-1 0,0 0 15,0-20-15,0 20 0,0-21 16,0 21-16,0-20 0,0-1 0,0 0 15,0-42 17,0 0-32,0-1 15,0-20-15,0 21 0,0 0 16</inkml:trace>
  <inkml:trace contextRef="#ctx0" brushRef="#br0" timeOffset="84644.29">1947 9800 0,'0'0'0,"-21"-21"0,-85-85 16,85 64-1,0 21-15,0-22 0,21 22 16,0 0-16,0 0 0,0 0 0,21 0 16,0-22-16,21 43 0,1-21 15,20 0-15,1 21 0,-1 0 0,1 0 16,20 0-16,-20 0 0,-1 21 0,1 0 16,-1 0-16,-20 22 0,-1-22 15,-21 21-15,-21 1 0,0-1 0,0 0 16,-21 1-16,0-1 0,-21 0 15,-1 1-15,1-22 0,-22 21 0,22-21 16,0 22-16,-1-22 0,1 0 0,21-21 16,0 21-16,0-21 0,-1 0 15,44 0 1,-1 0-16,0 0 16,21-21-16,-21 21 0,22-21 15,-22 0-15,21 21 0,1 0 0</inkml:trace>
  <inkml:trace contextRef="#ctx0" brushRef="#br0" timeOffset="85032.07">2582 9948 0,'0'0'0,"-21"0"0,0 0 16,21-21-1,0 0 1,21 0-16,0 21 15,0 0-15,1 0 0,20 0 0,-21 0 16,0 21-16,0 0 0,22 0 0,-22 1 16,-21-1-16,21 0 0,0 0 15,-21 0-15,21 0 0,-21 1 0,0-1 16,0 0-16,0 21 0,0-21 16,-21 1-16,21-1 0,-21-21 15,21 21-15,-21-21 16,21-21-1,0 0-15,0-1 0,0 1 16,0 0-16,0 0 0,0 0 16,0-22-16,0 22 0,0 0 0,21-21 15,0 21-15,0-1 0,-21 1 16,22 0-16,-1 0 0,-21 0 0,21 21 16,0 0-16,0-21 0,0 21 0,1 0 15,-1 0-15,0 0 16,0 0-16</inkml:trace>
  <inkml:trace contextRef="#ctx0" brushRef="#br0" timeOffset="85463.84">3344 9843 0,'0'-43'0,"-21"22"15,0 21-15,0 0 16,0 0-16,-1 0 0,1 0 15,0 0-15,0 0 0,0 0 16,0 21-16,21 0 0,-22 1 0,1-1 16,0 21-16,21-21 0,0 0 0,-21 1 15,21 20-15,0-21 0,0 0 16,0 0-16,0 1 0,0-1 0,0 0 16,21 0-16,0-21 0,0 0 0,1 21 15,-1-21-15,0 0 16,21 0-16,1 0 0,-22 0 0,21-21 15,0 0-15,-20 21 0,20-21 0,0 0 16,-21-1-16,1 1 0,-1 0 0,0 0 16,-21 0-16,0 0 0,0-1 15,0-20-15,0 21 0,-21 0 0,0-22 16,-1 22-16,1 0 0,-21 0 0,21 21 16,-22 0-16,22 0 0,-21 0 15,21 0-15,0 0 0,-22 0 0,22 0 16,0 21-16,0 0 0,0 0 15,21 1-15,0-1 0,0 0 16,0 0-16,0 0 0,21 0 16,0-21-16,0 0 0,0 22 0,22-22 15,-1 0-15</inkml:trace>
  <inkml:trace contextRef="#ctx0" brushRef="#br0" timeOffset="85828.63">3852 9779 0,'0'0'0,"0"-21"0,0 0 16,-21 21 15,21 21-31,-21 0 16,21 0-16,0 0 0,0 1 0,0 20 16,0-21-16,0 21 0,0-20 0,0 20 15,0 0-15,21 1 0,-21-1 16,21 0-16,-21 22 0,0-1 0,0-20 15,0 20-15,0 1 0,0-1 0,0-21 16,0 22-16,0-22 0,0 1 0,21-1 16,-21-21-16,0 21 0,0-20 15,0-1-15,0 0 0,0 0 0,-21-21 16,0 0 0,0 0-16,0 0 15,0 0-15,-1 0 16,1-21-16,21 0 15,-21 0-15,21-1 16,0 1-16,0 0 0,0 0 0,0 0 16,0-22-16,0 1 0</inkml:trace>
  <inkml:trace contextRef="#ctx0" brushRef="#br0" timeOffset="86068.4">3873 9483 0,'0'0'0,"-42"0"15,21 0 1,42 0 31,0 0-47,0 21 15,1-21-15,-1 0 16,-21 21-16,21 0 0</inkml:trace>
  <inkml:trace contextRef="#ctx0" brushRef="#br0" timeOffset="86429.23">4170 9864 0,'0'42'16,"21"-42"-16,0 0 0,0 0 16,0-21-16,1 0 0,-1 21 15,0-21-15,0-1 16,0 1-16,0 0 0,1 21 0,-22-21 0,0 0 16,21 0-16,-21-1 0,0 1 15,0 0-15,-21 21 16,-1 0-16,1 0 15,0 0-15,0 21 0,0 0 0,0 1 16,-1-1-16,1 0 0,0 0 0,21 0 16,-21 22-16,21-22 0,-21 0 15,21 21-15,0-21 0,0 1 0,0-1 16,0 0-16,0 0 0,0 0 0,0 0 16,21-21-16,0 0 15,0 22-15,0-22 0,1 0 0,-1 0 16,0 0-16,0 0 0,0 0 0,0-22 15,22 22-15,-22-21 0,21 0 16</inkml:trace>
  <inkml:trace contextRef="#ctx0" brushRef="#br0" timeOffset="87003.89">4784 9716 0,'0'0'0,"0"-22"0,0-20 15,-22 42 16,1 21-31,0 0 0,21 1 16,0-1-16,-21 0 0,0 0 16,0 0-16,21 22 0,0-22 0,0 0 15,-22 0-15,22 21 0,0-20 16,0-1-16,0 0 0,0 0 0,0 0 16,0 0-16,0 1 15,22-22-15,-1 0 0,0 0 16,0 0-16,0 0 0,0 0 0,1 0 15,-1 0-15,21 0 0,-21-22 0,0 22 16,1-21-16,-1 0 0,0 0 16,0 0-16,0 0 0,0-1 0,-21-20 15,22 21-15,-1-21 0,-21-1 0,21 1 16,-21 0-16,21-22 0,0 22 16,-21-1-16,0 1 0,21 21 0,-21-21 15,0 20-15,22 1 0,-22 0 16,0 0-16,0 0 15,0 42 1,-22 0 0,22 0-16,-21 0 0,21 1 0,-21 20 15,21-21-15,0 21 0,0 1 0,0-1 16,-21 0-16,21 1 0,-21-1 16,21 0-16,0-20 0,0 20 0,-21 0 15,21 1-15,0-22 0,0 0 0,0 0 16,0 0-16,0 0 0,0 1 15,0-1-15,0 0 16,21-21-16,0 0 16,0 0-16,0 0 15,0 0-15,-21-21 0,22 21 0,-1-21 16,0-1-16,0 1 0,0 0 16,-21 0-16,21 0 0</inkml:trace>
  <inkml:trace contextRef="#ctx0" brushRef="#br0" timeOffset="87271.74">5016 9652 0,'0'0'0,"-21"0"15,42 0 1,1 0-16,-1 0 15,0 0-15,0 0 0,21 0 16,-20 0-16,-1-21 0,21 21 0,-21 0 16,0 0-16,1 0 0,-22-21 0,21 21 15</inkml:trace>
  <inkml:trace contextRef="#ctx0" brushRef="#br0" timeOffset="88223.68">6202 8954 0,'0'0'0,"-21"0"16,-1 0 0,1 0-1,0 0 1,0 0-1,0 0-15,42 0 63,0 0-47,21 0-16,-20 0 15,-1 0-15,21 0 0,0 0 0,1 0 16,-1 0-16,22 0 0,-1 0 0,22 0 15,-1 0-15,22 0 0,0 0 16,0 0-16,0 0 0,0 0 0,-1 0 16,22 0-16,-21 0 0,21 0 0,0 0 15,-21 0-15,0 0 0,0 0 16,0 0-16,-22 21 0,1-21 16,-22 0-16,22 0 0,-21 0 0,-1 0 15,-21 21-15,1-21 0,-1 0 0,-21 0 16,0 0-16,1 0 0,-1 0 0,-42 0 47,-1 0-47,1 0 0,0 0 0,0 0 15,-21 0-15,-1 0 0,1 0 0</inkml:trace>
  <inkml:trace contextRef="#ctx0" brushRef="#br0" timeOffset="88792.4">6138 9165 0,'-21'0'16,"0"0"-1,42 0 16,0 0-31,22 0 0,-22 0 16,42 0-16,-20 0 0,20 0 16,22 0-16,-1 0 0,1 0 0,21 0 15,0 0-15,0 0 0,-1 0 16,1 0-16,21 0 0,0 0 0,0 0 16,0 0-16,0 0 0,0 0 15,-21 0-15,0 0 0,0 0 0,0 0 16,-22 0-16,1 0 0,0 0 0,-22-21 15,1 21-15,-22 0 0,21 0 0,-41 0 16,20 0-16,-21 0 0,0-21 16,-21 0-1,-21 21 1,21-21 0,-21 21-1,21-22 1,0 1-1</inkml:trace>
  <inkml:trace contextRef="#ctx0" brushRef="#br0" timeOffset="89283.97">8784 8573 0,'0'0'0,"-21"0"0,0-22 16,0 22-1,-1 0 1,22 22 0,0-1-1,0 0-15,22-21 0,-1 21 0,0 0 16,0-21-16,21 21 0,-20 1 15,20-1-15,-21-21 0,21 21 0,1 0 16,-22-21-16,21 21 0,-21-21 0,22 0 16,-22 0-16,21 21 0,-21-21 0,1 0 15,-1 0-15,0 0 0,0 22 16,0-22-16,0 0 0,-21 21 16,0 0-16,0 0 15,0 0-15,0 0 0,-21 1 16,0 20-16,-21-21 0,21 0 15,-22 22-15,1-22 0,-22 21 0,22 0 16,-21-20-16,-1 20 0,22 0 0,-22 1 16,1-1-16,20-21 0,1 21 0,0 1 15,-1-22-15,1 21 0,0-21 0,21 1 16,-1-1-16,1 0 16,0 0-16,63-42 31,-20 0-31,-1 0 0,21-1 0</inkml:trace>
  <inkml:trace contextRef="#ctx0" brushRef="#br0" timeOffset="91272.06">10858 7324 0,'0'0'0,"-21"-21"15,21-1-15,-21 22 0,0 0 16,21-21-16,-21 21 0,0-21 15,21 42 32,0 0-31,21-21-16,0 22 0,0-1 0,0 0 16,0 0-16,1 0 15,-1 0-15,0 1 0,0-22 0,0 21 16,22 0-16,-22 0 0,21 0 15,0 0-15,1 1 0,20-22 0,-20 21 16,20 0-16,-21 0 0,22 0 0,-1-21 16,22 21-16,-21 1 0,20-22 0,-20 21 15,20-21-15,1 21 0,0-21 0,21 0 16,-22 21-16,1-21 0,21 0 0,0 0 16,-1 21-16,1-21 0,21 21 15,-21-21-15,21 0 0,0 0 0,0 0 16,0 0-16,0 0 0,-21 0 15,21 0-15,0 0 0,0 0 0,0 0 16,-21 0-16,0-21 0,-1 21 0,1 0 16,0-21-16,0 0 0,-21 21 0,20-21 15,-20 0-15,-21-1 0,20 1 0,-20 0 16,-1 0-16,1 0 0,-22 0 16,0-1-16,1-20 0,-1 21 0,0-21 15,-20 20-15,-1 1 0,21-21 0,-21 21 16,0-22-16,-21 22 0,0-21 0,22 21 15,-22 0-15,0-22 0,0 22 0,0 0 16,0-21-16,0 20 0,0 1 0,-22 0 16,1 0-16,0 0 0,0-22 0,0 22 15,0 0-15,-1 0 16,-20 0-16,21-22 0,-21 22 0,20 0 16,-20 0-16,0 0 0,-22 0 0,22-1 15,0 1-15,-22 21 0,1-21 0,-1 0 16,1 0-16,-1 21 0,1-21 0,-22 21 15,21-22-15,1 1 0,-22 21 16,1 0-16,20-21 0,-21 21 0,1 0 16,-1 0-16,22 0 0,-22-21 0,0 21 15,1 0-15,-1 0 0,0 0 0,1 0 16,-1 0-16,0 0 0,-21 0 16,22 0-16,-22 0 0,0 0 15,0 21-15,22-21 0,-1 21 0,-21-21 16,21 21-16,1-21 0,-22 22 0,21-1 15,-21-21-15,22 21 0,-22 0 0,21-21 16,1 21-16,-22 0 0,21-21 16,-21 22-16,0-1 0,22-21 0,-22 21 15,0 0-15,21-21 0,-20 21 0,20 0 16,0-21-16,1 22 0,20-22 0,1 21 16,-1-21-16,22 0 0,-1 21 15,1-21-15,0 0 0,21 21 0,-1-21 16,1 0-16,0 0 0,0 0 15,21 21-15,0 0 16,21-21 0,-21 22-16,21-22 15,0 21-15,-21 0 16,22 0-16,-1-21 0,-21 21 0,21 0 16,-21 1-16,21-1 0,-21 0 0,21 0 15,-21 0-15,21 22 0,-21-22 16,0 21-16,0-21 0,0 22 0,22-1 15,-22 0-15,0 1 0,0 20 0,0-21 16,0 1-16,21 20 0,-21-20 0,0 20 16,0 1-16,0-1 0,21 1 0,-21-1 15,21 22-15,-21-22 0,0 22 16,21-22-16,0 22 0,-21 0 16,22-22-16,-22 22 0,21 0 0,0 20 15,-21-20-15,0 0 0,21-1 0,0 22 16,-21-21-16,0 0 0,21 20 0,-21-20 15,22 21-15,-22 0 0,21-22 0,-21 22 16,0-21-16,0 21 0,0-22 0,21 1 16,-21 21-16,21-21 0,-21-1 15,0 1-15,0 0 0,0-1 0,21 1 16,-21-22-16,0 22 0,0 0 0,0-22 16,0 1-16,0-1 0,0 1 0,21-1 15,-21 1-15,0-22 0,0 22 16,22-22-16,-22 0 0,0 1 0,0-22 15,0 21-15,0-21 0,0 0 16,21 1-16,-21-1 0,0 0 0,0 0 16,0 0-16,0-42 62,0 0-31,21 21 32,0 0-63,0 0 0,0 0 16,1 0-16,-1 0 0,21-21 0,0 21 15,1 0-15,-1 0 0,22-21 0,-1 21 16,22 0-16,-22 0 0,22-22 0,21 22 15,0 0-15,-1 0 0,22 0 0,0 0 16,0 0-16,22 0 0,-22 0 0,21 0 16,21 0-16,-21 0 0,22 0 0,-22 0 15,21 0-15,-21 0 0,22 22 16,-22-22-16,21 0 0,0 21 16,-20-21-16,-1 21 0,0-21 0,0 21 15,-21-21-15,0 0 0,0 0 0,-21 0 16,-21 0-16,-1 0 0,-20 0 0,-22 0 15,22 0-15,-43 0 0,21 0 0,-21 0 16,0 0-16,1 0 0,-22-21 16,0 0-1,-22 0 1,1 21-16,0-22 16,0 22-16,21-21 0,0 0 0,-21 21 0,0-21 15,21 0-15,-22-22 0,22 22 16</inkml:trace>
  <inkml:trace contextRef="#ctx0" brushRef="#br0" timeOffset="92156.16">15854 7197 0,'0'21'31,"0"0"-31,0 0 16,0 22-16,0-22 0,0 21 16,0 0-16,0 1 0,0-1 0,0 0 15,0 1-15,0-1 0,0 22 0,0-1 16,0 1-16,0-1 0,0 1 0,0 20 16,0 1-16,0 0 0,0-1 0,0 1 15,0 0-15,0-1 0,0 22 0,-21 0 16,21 0-16,0 0 0,-22-1 15,1 1-15,0 0 0,21 0 16,-21 0-16,0 21 0,21-21 0,0-1 16,-21 22-16,21-21 0,-22 0 0,22 21 15,0-21-15,0 0 0,0 0 0,0-1 16,0 1-16,22-21 0,-1 21 0,0-22 16,0 1-16,0 0 0,0-1 0,-21-20 15,22-1-15,-1 1 0,0-1 0,0-20 16,-21-1-16,21-21 0,-21 22 0,0-22 15,0 0-15,0 0 0,-21-42 32,0 0-17,21 0-15,-21 21 16,21-22-16,0 1 0,0 0 16,0 0-16,0 0 0,0 0 0,0-1 15,-21 1-15,21 0 0,0 0 0,0 0 16,-22 0-16,22-1 0</inkml:trace>
  <inkml:trace contextRef="#ctx0" brushRef="#br0" timeOffset="93128.38">12023 8848 0,'0'0'0,"0"-21"0,21-1 0,-21 1 0,0 0 16,0 0-16,0 0 0,0 0 15,0-1-15,-21 22 16,-1 0-16,1 0 15,0 0-15,0 22 0,-21-1 16,20 0-16,1 21 0,0-21 0,0 22 16,-21 20-16,20-20 0,1 20 0,-21 1 15,21-1-15,0 1 0,-1-1 16,1 1-16,0-1 0,21 1 0,0-1 16,0-21-16,0 22 0,0-1 15,0-20-15,0-1 0,21-21 0,0 22 16,1-22-16,-1 0 0,0 0 0,21-21 15,-21 0-15,22 0 0,-1 0 0,-21 0 16,22 0-16,-22-21 0,0 0 16,21 21-16,-21-21 0,1-1 0,-22-20 15,0 21-15,0 0 0,0-22 0,0 22 16,0-21-16,0 21 0,-22-22 0,1 1 16,0 21-16,0 0 0,-21-22 0,20 22 15,1 0-15,0 21 0,0-21 0,0 0 16,0 21-16,21 21 31,21 0-31,0 0 16,-21 22-16,21-22 0,0 0 0,0 21 15,-21 1-15,22-1 0,-1 0 0,-21 1 16,0-1-16,0 0 0,0 1 0,0-1 16,0 0-16,0 1 0,0 20 0,0-21 15,-21 1-15,21-1 0,-22 0 0,1 22 16,21-22-16,0 1 0,-21-1 0,21 0 15,-21 1-15,21-22 0,0 0 16,-21 21-16,21-21 0,0 1 16,0-44-1,21 1 1,-21 0-16,21 0 0,0-21 0,-21 20 16,21-20-16,1 0 0,-22-1 0</inkml:trace>
  <inkml:trace contextRef="#ctx0" brushRef="#br0" timeOffset="93360.27">12255 9504 0,'0'0'0,"0"21"31,0 0-31,0 0 0,-21 22 16,0-22-16,21 21 0,-21-21 0,21 22 15,-21-1-15,21 0 0,-21-20 16,21 20-16,0-21 0,-22 0 0,22 0 15,0 1-15,0-1 0,0 0 0,-21 0 16,21 0-16,0-42 31,21 0-31,-21 0 0,22 0 16,-22-1-16,0-20 0</inkml:trace>
  <inkml:trace contextRef="#ctx0" brushRef="#br0" timeOffset="93536.22">12255 9292 0,'0'-21'16,"0"42"-16,0-63 0,0 21 0,-21 0 0,21-1 16,-21 22-16,0 0 15,21 22 17,0-1-17,21-21 1,0 0-16,0 0 0</inkml:trace>
  <inkml:trace contextRef="#ctx0" brushRef="#br0" timeOffset="93684.13">12679 9038 0,'0'0'0,"0"-21"15,-21 21 1,21 21-16,-22-21 0,1 21 15,21 22-15,0-22 0,0 21 16</inkml:trace>
  <inkml:trace contextRef="#ctx0" brushRef="#br0" timeOffset="93809.06">12531 9673 0,'0'0'0,"0"21"0,0 1 0,0-1 16,0 0-16,0 0 0,0 0 0,0 0 16,0 1-16,0-1 0,0 0 0,0 0 15,21-21 1,0 0-16,0 0 15,-21-21-15,0 0 0,0 0 16,0-1-16</inkml:trace>
  <inkml:trace contextRef="#ctx0" brushRef="#br0" timeOffset="93983.96">12404 9546 0,'0'0'0,"-22"0"0,1 0 0,21 21 46,21-21-46,1 0 0,-1 0 16,21 0-16,-21 0 0,22 0 0,-1 0 16,0 0-16,22-21 0,-22 0 0,22 21 15,-22-21-15,21 0 0,1 0 0,-22 21 16,22-22-16,-22 1 0</inkml:trace>
  <inkml:trace contextRef="#ctx0" brushRef="#br0" timeOffset="95308.19">13483 9123 0,'0'0'15,"0"-21"-15,0 0 0,-21-1 0,0 1 16,0 0-16,-1 0 0,1 21 16,0-21-16,0 21 0,0 0 0,0 0 0,-1 0 15,1 0-15,0 21 16,21 0-16,0 21 16,-21-20-16,21 20 0,0-21 0,0 21 15,0 1-15,-21-1 0,21 0 0,0 1 16,0-1-16,0 0 0,0 1 0,0-1 15,0 0-15,-21 1 0,21-1 0,0-21 16,-22 22-16,22-22 0,0 21 0,0-21 16,0 0-16,0 1 0,-21-1 15,21-42 17,0-1-32,0 1 0,0 0 15,21 0-15,-21 0 0,22-22 0,-1 22 16,0-21-16,-21 21 0,21-22 15,0 22-15,0 0 0,1 0 0,-1 0 16,0 21-16,0 0 0,0 0 16,0 0-16,-21 21 15,0 0-15,0 0 0,0 0 16,0 22-16,0-22 0,0 0 0,0 21 16,0-20-16,0-1 0,0 0 0,0 0 15,0 0-15,0 0 0,22 1 0,-1-22 16,0 0-16,0 21 0,0-21 15,0 0-15,1 0 0,-1 0 0,21 0 16,-21-21-16,0-1 0,1 22 0,20-21 16,-21 0-16,0 0 0,0 0 0,1 0 15,-22-1-15,21-20 0,-21 21 16,21 0-16,-21-22 0,0 22 0,0 0 16,0 0-16,0 0 0,0 0 15,0 42 1,-21 0-1,0 0-15,21 0 0,-22 0 16,22 22-16,0-22 0,0 0 0,0 0 16,0 0-16,0 1 0,0-1 15,0 0-15,0 0 0,0 0 0,0 0 16,22-21-16,-1 0 0,0 0 16,0 0-16,0 0 0,0 0 15,1 0-15,-1 0 0,0-21 0,0 21 16,0-21-16,0 0 0,1 0 0,-1 0 15,0-1-15,-21 1 0,21 0 0,-21-21 16,21 21-16,-21-1 0,0 1 0,0 0 16,0 0-16,0 0 0,0 0 0,0 42 31,0 0-31,0 0 16,-21 0-16,21 0 15,0 1-15,-21-1 0,21 0 0,0 21 16,0-21-16,0 1 0,0-1 0,0 0 15,0 0-15,21 0 16,0-21-16,0 0 0,1 0 0,-1 0 16,0 0-16,0 0 0,0 0 0,0 0 15,1-21-15,-1 21 0,-21-21 0,21 0 16,-21 0-16,21-1 0,-21-20 0,0 21 16,21-21-16,-21-1 0,21 1 0,-21 21 15,22-22-15,-22 1 16,0-21-16,0 20 0,21 1 0,-21 21 0,0-22 15,21 22-15,-21 0 0,0 0 16,0 42 0,0 0-1,0 0-15,0 22 0,0-22 0,0 21 16,0-21-16,0 22 0,0-1 0,0 0 16,0 1-16,-21-1 0,21 0 15,-21 1-15,21-22 0,-22 21 0,1-21 16,21 22-16,-21-22 0,0 0 0,21 0 15,0 0-15,-21 1 0,0-22 16,21-22 15,0 1-31,0 0 16,0 0-16,21 0 0,-21 0 0,21-1 16,0 1-16,0 0 0,0 0 0,1 0 15,-1 0-15,0-1 0,0 1 16,21 21-16,-20 0 0,-1-21 0,0 21 15,21 0-15,-21 0 0,1 0 0,-1 0 16,0 0-16,0 21 0,-21 0 0,21 1 16,-21-1-16,0 0 0,0 0 15,0 0-15,0 0 0,-21 1 0,0-1 16,0 0-16,0 0 0,-1 0 0,-20 0 16,0 1-16,-1-1 0,22 0 0,-21-21 15,0 21-15,20-21 0,-20 0 16,0 0-16,21 0 0,-22 0 0,1 0 15,21 0-15,-22 0 0,22 0 16,-21 0-16</inkml:trace>
  <inkml:trace contextRef="#ctx0" brushRef="#br0" timeOffset="96028.23">12531 9123 0,'0'0'0,"21"-21"15,-21 0-15,0-1 16,0 1 0,21 21-1,-21 21 1,0 22-1,0-22-15,0 21 0,0 1 0,0-1 16,-21 21-16,21-20 0,-21 20 0,21 22 16,0-22-16,0 1 0,0-1 0,0 1 15,0-1-15,0 1 0,21-22 0,0 1 16,21-1-16,-21-21 0,22 21 0,-1-20 16,0-1-16,1 0 0,20-21 15,-20 0-15,20 0 0,-21 0 0,22-21 16,-1-22-16</inkml:trace>
  <inkml:trace contextRef="#ctx0" brushRef="#br0" timeOffset="96731.76">16531 8700 0,'0'0'0,"-21"0"0,-21 21 16,20-21-16,1 0 15,0 21-15,42-21 16,0 0 0,1 0-16,20 21 0,0-21 15,22 0-15,-1 0 0,1 0 0,-1 0 0,1 0 16,20 0-16,-20 0 0,21 0 16,20 0-16,-20 0 0,0 0 15,21 0-15,-22 0 0,1 0 0,0 0 16,-22 0-16,22 0 0,-22 0 0,1 0 15,-1 0-15,-20 0 0,-1 0 0,0 0 16,-21 0-16,-42 0 16,-21 0-1,21 0-15,-22 0 0,-20 0 16,21 0-16</inkml:trace>
  <inkml:trace contextRef="#ctx0" brushRef="#br0" timeOffset="96971.62">16827 8890 0,'0'0'0,"-63"21"0,-22-21 0,43 21 0,-22-21 16,22 0-16,21 0 0,0 0 0,21 22 16,42-22-1,0 0-15,1 0 0,20 0 0,1 0 16,20 0-16,-20 0 0,21 0 16,20 0-16,-20 0 0,21 0 0,-21 0 15,-1 0-15,1 0 0,-22 0 0,1 0 16,-1 0-16,-20 0 0,-1 0 15,0-22-15,-20 22 0,-1 0 0,0 0 16,0 0-16,0 0 0,-21-21 0,21 21 16,-21-21-16,0 0 15,0 0-15,0 0 0</inkml:trace>
  <inkml:trace contextRef="#ctx0" brushRef="#br0" timeOffset="97360">17970 8446 0,'0'0'0,"0"-22"0,22 22 31,-1 0-15,0 0 0,0 22-16,0-22 0,22 0 15,-22 21-15,21-21 0,0 0 0,1 21 16,20-21-16,-20 0 0,-1 0 0,21 0 15,-20 0-15,-1 21 0,0-21 0,-20 0 16,-1 0-16,0 21 0,0-21 0,-21 21 16,0 1-16,0-1 0,-21 0 15,0 0-15,0 0 0,-22 22 0,1-22 16,21 21-16,-43 0 0,22 1 16,0-1-16,-1 0 0,-20 1 0,20-1 15,1 0-15,0-20 0,-1 20 16,1-21-16,21 21 0,-21-20 0,20-1 15,1 0-15,0 0 0,21 0 0,0 0 16,21-21 15,0 0-31,1-21 0,-1 0 0,0 0 16,0 0-16,21 0 0</inkml:trace>
  <inkml:trace contextRef="#ctx0" brushRef="#br0" timeOffset="98007.66">19643 6985 0,'0'-21'0,"0"42"0,0-63 15,21 21-15,-21-1 0,0 1 16,21 0-16,0 21 0,-21-21 15,0 0-15,0 0 0,0-1 16,0 1-16,0 0 16,0 42-1,0 0 1,-21 1-16,21 20 16,0-21-16,0 0 0,-21 22 15,21-1-15,0 0 0,0 22 0,0-22 16,0 22-16,0-1 0,-21 1 0,21 20 15,-22-20-15,22 20 0,0 1 0,-21 0 16,0-1-16,0 22 0,21 0 0,-21-21 16,0 21-16,21-1 0,-22 22 0,1-21 15,0 21-15,21 0 0,0 0 0,-21 0 16,21 0-16,0 21 0,0-21 16,0 22-16,0-22 0,0 21 0,0 0 15,0 0-15,0 0 0,21-21 0,0 21 16,0 1-16,1-22 0,-22 21 15,21-21-15,21 21 0,-21-21 0,0-21 16,1 21-16,-1-21 0,0-1 0,0-20 16,-21 0-16,21-1 0,-21 1 0,21-21 15,-21-22-15,0 21 0,0-20 0,0-22 16,0 0-16,0 0 0,0-42 16,0 0-16,0-21 15</inkml:trace>
  <inkml:trace contextRef="#ctx0" brushRef="#br0" timeOffset="99208.49">19833 6752 0,'0'0'0,"-21"-42"31,0 42-31,21-21 0,-21 21 0,21-21 16,0-1-16,21 22 15,0-21 1,21 21-16,-21 0 0,22 0 16,20 0-16,1 0 0,-1 0 0,22 0 15,21 0-15,0 0 0,21 0 0,-22 0 16,22 0-16,0 0 0,22 0 0,-22 0 15,21 0-15,0 0 0,-21 0 16,21 0-16,-21-21 0,0 21 0,21 0 16,-21 0-16,0 0 0,-21 0 0,21 0 15,-21 0-15,-21 0 0,20-21 16,-20 21-16,-21 0 0,-1 0 16,1 0-16,-22-21 0,0 21 0,-21 0 15,22 0-15,-22 0 0,0 0 16,-21 21-1,0 0-15,0 0 16,0 0-16,0 22 0,0-22 0,0 21 16,0-21-16,0 22 0,0-1 0,0 0 15,0 1-15,0 20 0,21 1 0,-21-1 16,0 1-16,0 20 0,21 1 16,1-21-16,-22 20 0,21 22 15,0-21-15,0 21 0,0-22 0,0 22 16,1 0-16,-1 21 0,-21-21 0,21 0 15,0 21-15,0 0 0,0 0 0,1 0 16,-1 0-16,0 0 0,0 0 0,0 0 16,0 0-16,1 0 0,20 0 0,-21 0 15,0 0-15,22-22 0,-22 22 16,0 0-16,0-21 0,21 0 0,-20 0 16,-1 0-16,0 0 0,0-22 0,0 22 15,0-21-15,1-1 0,-1-20 0,-21-1 16,0 1-16,0-1 0,0 1 15,0-22-15,0 1 0,0-1 0,0-21 16,0 0-16,0 0 0,-21 1 16,-1-1-16,1-21 0,0 0 0,0 0 15,0 0-15,0 0 0,-1 0 16,1 0-16,0 0 0,0 0 0,0-21 16,-22 21-16,22 0 0,0-22 0,0 22 15,-21 0-15,-1-21 0,1 21 0,0 0 16,-1 0-16,-20 0 0,-1 0 0,1 0 15,-1 0-15,-20 0 0,-22 0 16,0 0-16,0 0 0,-21 21 0,0 1 16,0-22-16,-21 21 0,0 0 15,0 0-15,-1 21 0,1-20 0,0-1 16,0 0-16,0 0 0,21 0 0,0 0 16,21 1-16,0-1 0,0 0 0,22-21 15,-1 0-15,21 0 0,1 0 0,-1 0 16,22 0-16,21-21 0,0 21 0,21-43 15,0 22-15,0-21 0,0 0 16,21-1-16,0 1 0,21-22 0,1 1 16,-1-1-16,22-20 0,-22 20 0</inkml:trace>
  <inkml:trace contextRef="#ctx0" brushRef="#br0" timeOffset="100288.56">20320 6816 0,'21'0'31,"21"0"-31,-20 0 16,20 0-16,0-21 0,1 21 15,-1 0-15,0 0 0,22 0 0,-22 0 16,22 0-16,-22-22 0,21 22 0,-20 0 16,-1 0-16,-21 0 0,22 0 15,-22 0-15,-42 0 32,-1 0-32,-20 0 0,21 22 0,-21-22 15,20 21-15,-20-21 0,21 0 0,-21 0 16,20 21-16,-20-21 0,21 0 15,0 21-15,21 0 0,0 0 16,0 1-16,0-1 0,0 0 16,0 0-16,0 0 15,21 0-15,0 1 0,-21-1 0,21 21 16,0-21-16,1 0 0,-1 1 0,-21 20 16,21-21-16,-21 0 0,21 22 15,-21-22-15,0 0 0,0 21 0,0-21 16,0 1-16,0-1 0,-21 0 0,0 0 15,0 0-15,-1 0 0,1 1 0,-21-22 16,21 21-16,-22-21 0,22 0 0,-21 0 16,0 0-16,20 0 0,-20 0 0,0 0 15,-1 0-15,22 0 0,0 0 0,0 0 16,0-21-16,0 21 0,21-22 16,0 1-1,0 0-15,21 21 16,0-21-16,0 21 0,21 0 0,-20-21 15</inkml:trace>
  <inkml:trace contextRef="#ctx0" brushRef="#br0" timeOffset="100731.33">20637 8192 0,'0'0'0,"0"-22"0,0 1 15,22 0-15,-1 0 0,0 0 16,0 0-16,0 21 0,0-22 0,-21 1 15,22 0-15,-22 0 0,21 0 0,-21 0 16,-21 21 0,-1 0-16,1 21 15,0-21-15,0 21 16,-21 0-16,20 21 0,1-20 0,0-1 16,0 21-16,0-21 0,0 22 0,21-22 15,0 0-15,0 21 0,0-21 0,0 1 16,21-1-16,0 0 0,0-21 15,0 0-15,22 0 0,-22 0 0,21 0 16,0 0-16,1 0 0,-22 0 0,21 0 16,1-21-16,-1 0 0,-21 21 15,21-22-15,-20 1 0,-1 21 0,0-21 16,0 21-16</inkml:trace>
  <inkml:trace contextRef="#ctx0" brushRef="#br0" timeOffset="101290">20680 8700 0,'0'0'0,"0"-22"0,0 1 16,21 21-1,0 21 1,-21 1-16,0-1 0,21 21 15,-21-21-15,0 0 0,0 22 0,0-22 16,0 21-16,0-21 0,0 1 0,0-1 16,-21 0-16,0 0 0,0 0 15,21 0-15,-21 1 0,-1-22 0,1 0 16,0 0 0,0 0-16,21-22 0,0 1 15,0 0-15,0 0 0,0-21 16,0 20-16,21 1 0,0-21 0,0 0 15,1-1-15,62-41 16,-63 41-16,22 43 0,-1-21 16,-21 21-16,22 0 0,-22 0 0,0 0 15,21 21-15,-21 0 0,1 1 0,-1-1 16,-21 21-16,0-21 0,21 22 0,-21-22 16,0 21-16,0-21 0,0 22 0,0-22 15,0 21-15,-21-21 0,0 0 16,21 22-16,-22-22 0,1 0 0,0 0 15</inkml:trace>
  <inkml:trace contextRef="#ctx0" brushRef="#br0" timeOffset="101959.97">20807 9483 0,'0'0'0,"0"-21"0,0-43 16,0 85 15,0 0-31,0 22 0,0-22 0,0 21 16,0 1-16,0-1 0,0 21 0,0-20 16,0-1-16,0 0 0,-21 1 15,-1-1-15,22 0 0,-21 1 0,0-1 16,21-21-16,-21 0 0,21 1 0,-21-1 15,21 0-15,0-42 32,0 0-32,0-1 15,0 1-15,21-21 0,0 21 16,0 0-16,0-22 0,1 1 0,-1 21 16,21 0-16,-21-22 0,0 22 15,1 0-15,-1 0 0,0 0 0,0 21 16,0 0-16,0 0 0,-21 21 15,-21 0 1,0 0-16,-21 0 0,21 0 16,-1 1-16,-20-22 0,0 21 0,21 0 15,-1 0-15,-20 0 0,42 0 0,-21 1 16,21-1-16,0 0 0,0 0 16,21 0-16,-21 0 0,21-21 15,0 22-15,1-1 0,-1-21 0,0 21 16,0-21-16,0 21 15,0-21-15,1 0 0,-22 21 0,21-21 16,0 0-16,-21 21 0,0 1 16,0-1-16</inkml:trace>
  <inkml:trace contextRef="#ctx0" brushRef="#br0" timeOffset="102215.82">20913 10605 0,'0'21'16,"-22"-21"-16,1 0 16,21 21-16,-21-21 0,21 21 15,0 0-15,0 0 16,-21-21-16,21 22 15,0-1 1,0 0 0,-21-21-1</inkml:trace>
  <inkml:trace contextRef="#ctx0" brushRef="#br0" timeOffset="102387.72">20807 10583 0,'0'0'0,"0"-21"0,0 0 0,0 0 16,0 0 0,0 0-16,21 21 31,0 0-15,0 0-1,-21 21-15</inkml:trace>
  <inkml:trace contextRef="#ctx0" brushRef="#br0" timeOffset="102888.09">20891 11197 0,'0'0'0,"0"-21"0,0 0 16,22 21-1,-22 21-15,0 0 16,0 0-16,0 1 15,0-1-15,0 0 0,0 0 0,0 0 16,0 0-16,0 22 0,0-22 0,0 0 16,-22 0-16,22 0 0,0-42 47,0 0-47,0 0 15,22 0-15,-1 0 16,-21-22-16,21 22 0,-21 0 0,21 0 15,0 0-15,-21-1 0,21 1 0,1 0 16,-1 0-16,0 21 0,0 0 16,0 0-16,-21 21 15,21 0-15,-21 0 0,0 1 16,0-1-16,0 0 0,0 0 16,-21 0-16,0 0 0,21 1 15,0-1-15</inkml:trace>
  <inkml:trace contextRef="#ctx0" brushRef="#br0" timeOffset="103279.86">21145 11642 0,'0'0'0,"22"0"0,-1 0 16,-21-21-16,21 21 15,-21-22-15,0 1 0,0 0 16,-21 21-1,0 0-15,-1 0 16,1 0-16,0 21 0,0 0 0,0-21 16,0 22-16,-1-22 0,22 21 0,0 0 15,0 0-15,0 0 0,22-21 16,-1 0 0,0 21-16,0 1 0,21-22 0,-20 0 15,20 21-15,-21-21 0,21 0 0,-20 21 16,20-21-16,-21 0 0,21 21 0,-20-21 15,-22 21-15,0 0 16,0 1-16,-43-1 16,22-21-16,0 21 0,-21-21 0,-1 0 15,22 21-15,-21-21 0,-1 0 0,22 0 16,-21 0-16,21 21 0,0-21 0,-1 0 16,-20 0-16,21 0 15,0 0-15,0 0 0,-1 0 0,-20 0 16,21 0-16,-21 0 0</inkml:trace>
  <inkml:trace contextRef="#ctx0" brushRef="#br0" timeOffset="105055.59">2625 12912 0,'0'0'0,"-22"-43"0,1 22 0,0 0 15,21-21-15,-21 21 0,0 21 0,0-22 16,-1 22-16,1 0 0,0 0 16,0 0-16,0 0 0,0 22 0,-1-22 15,1 21-15,0 21 0,21-21 0,0 22 16,-21-1-16,21 0 0,0 1 15,0 20-15,0 1 0,0-22 0,0 43 16,21-22-16,0 1 0,22 20 16,-1 1-16,0-22 0,22 22 0,-1-21 15,1 20-15,-1-20 0,1-1 16,20 1-16,1-22 0,0 22 16,-1-22-16,1 0 0,21 1 0,0-1 15,-22 0-15,22-21 0,21 1 0,-21 20 16,0-21-16,21 0 0,0-21 0,0 21 15,21-21-15,-21 0 0,21 0 16,-21 0-16,21 0 0,22-21 0,-1 0 16,-21 0-16,22 0 0,-1-22 0,0 22 15,1-21-15,20 0 0,-21 20 0,1-20 16,-1 0-16,0-1 0,1 1 0,-1 0 16,0-1-16,-20 1 0,20 0 15,0-22-15,1 22 0,-1 0 16,0-22-16,1 22 0,-1-22 0,0 22 15,1 0-15,-22-22 0,21 22 0,0-1 16,1 1-16,-22 0 0,0 21 0,0-22 16,0 1-16,1 21 0,-1 0 15,0-1-15,-21 1 0,0 0 0,0 21 16,21 0-16,-21-21 0,0 21 0,21 0 16,-21 0-16,0 0 0,0 21 0,0-21 15,-21 21-15,21 0 0,-21 1 0,0-1 16,0 0-16,-1 0 0,1 21 0,0-20 15,0 20-15,-21-21 16,20 21-16,-20 1 0,0-1 0,21 0 16,-22 1-16,1-1 0,0 0 0,-22 1 15,22-1-15,-1 0 0,-20 22 0,-1-22 16,1 1-16,-1-22 0,1 21 0,-1 0 16,-20 1-16,-1-22 0,0 21 0,1-21 15,-22 1-15,21-1 0,-21 0 0,1 0 16,-1 0-16,-21 0 0,0 1 15,21-22-15,0 0 16,-21-22 0,0 1-16,0 0 15,0 0-15,21 0 0,-21 0 16,21-22-16,-21 22 0,22 0 0,-22-21 16,21 20-16,0-20 0,0 0 0,0-1 15,0 1-15,22 0 0,-1 21 16,0-22-16,1 1 0,20 0 0,1-1 15,-1 1-15,1 0 0,-1-1 0,22 22 16,0-21-16,-1 21 0,1-22 0,21 22 16,0 0-16,-1 0 0,22 0 0,-21-1 15,0 1-15,21 0 0,0 21 16,0 0-16,0-21 0,0 21 0,21 0 0,-21 0 16,21 0-16,1 0 0,-1 21 15,0-21-15,21 21 0,-21 0 16,22 1-16,-1-1 0,22 0 0,-22 0 15,0 0-15,22 0 0,-1 22 0,-20-22 16,20 21-16,1 1 0,-1-1 0,-21-21 16,22 21-16,-22 1 0,22-1 0,-22 0 15,22 1-15,-22-22 0,0 21 0,1 1 16,-1-22-16,0 21 0,1-21 16,-1 0-16,0 1 0,-21 20 0,22-21 15,-22-21-15,0 21 0,0 0 16,0-21-16,-21 0 0,0 22 0,0-22 15,-21 0-15,0 0 0,0 0 0,-21-22 0,20 22 16,-41-21-16,21 0 0,-22 0 16,1 21-16,-22-21 0,21 0 15,-20-1-15,-22 22 0,21-21 0,-21 21 16,1-21-16,-1 21 0,0 0 0,0-21 16,-21 0 15,-21 21-16,0 0-15,0 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40:20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1164 0,'0'-21'31,"0"0"-15,21 0-1,-21 0 1,0-1-16,0 1 15,0 0-15,0 0 0,0 0 0,0 0 0,0-1 16,0 1-16,0 0 16,0 0-16,0 0 0,0 0 15,0 42 17,0 0-32,0 0 15,0 0-15,0 22 0,0-1 0,0 0 16,0 1-16,0-1 0,0 21 15,0-20-15,0-1 0,0 0 0,0 1 16,0-1-16,0 22 0,0-22 16,0 0-16,0 1 0,0-1 0,0 0 15,0 1-15,0-22 0,0 21 16,0-21-16,0 0 0,0 1 16,0-1-16,0-42 46,0-1-46,0 1 0,0 0 16,21 0-16,0-21 0,1 20 0</inkml:trace>
  <inkml:trace contextRef="#ctx0" brushRef="#br0" timeOffset="340.8">2159 1503 0,'21'21'16,"0"-21"-16,0 0 15,1 0-15,-1 0 0,0 0 16,0 0-16,0-21 0,0 21 16,-21-21-16,0 0 0,22 21 15,-22-22-15,0 1 0,0 0 16,-22 21-1,1 0-15,0 0 0,0 0 16,0 0-16,0 0 0,-1 0 0,1 21 16,0 0-1,21 1-15,0-1 16,0 0 0,21-21-1,0 0 1,1 0-16,-1 0 0</inkml:trace>
  <inkml:trace contextRef="#ctx0" brushRef="#br0" timeOffset="868.11">4762 910 0,'0'0'15,"0"-42"-15,0 21 0,0-22 0,0 22 16,22 0-16,-22 0 0,0 0 0,0 0 16,0 42 15,0 0-31,0 0 0,0 21 0,-22 1 15,22 20-15,-21-20 0,0 20 16,0 1-16,21-1 0,-21-21 0,0 22 16,-1-1-16,1 1 0,0-22 15,0 22-15,21-22 0,0 0 0,-21 1 16,21-1-16,0-21 0,0 0 0,0 1 16,0-1-16,0-42 31,0-1-16,0 1-15,0 0 0,0-21 0,0 21 16,-21-1-16</inkml:trace>
  <inkml:trace contextRef="#ctx0" brushRef="#br0" timeOffset="1220.29">4127 1122 0,'0'0'15,"-42"-21"-15,21 0 0,0-1 0,0 1 0,21-21 16,0 21-16,0 0 0,21-22 15,0 22-15,21 0 0,1-21 0,20 20 16,1 1-16,20 0 0,1 21 16,21-21-16,-22 21 0,22 0 0,-21 0 15,0 21-15,-1 0 0,1 22 16,0-22-16,-22 21 0,-21 22 0,1-22 16,-1 21-16,-21-20 0,-21 20 0,0 1 15,-21-22-15,0 22 16,-21-1-16,-1-21 0,-20 22 0,20-22 15,-20 1-15,-22 20 0,22-21 0,-1-20 16,-20 20-16,20-21 0,22 0 16,-22 0-16,22-21 0,0 0 0,20 0 15,-20 0-15,21 0 0,0 0 16,21-21 0,0 0-16,21 0 0,0 0 0,0 0 15,22 21-15,-22-22 0,21 1 16,-21 0-16,22 0 0,-1 0 15</inkml:trace>
  <inkml:trace contextRef="#ctx0" brushRef="#br0" timeOffset="3764.01">5482 1312 0,'0'-21'16,"0"0"-1,-21 21 1,21 21-16,-21-21 16,21 21-16,-21 1 0,21-1 0,0 21 15,0-21-15,0 0 0,0 22 16,0-22-16,0 0 0,0 21 16,0-20-16,0 20 0,0-21 15,0 0-15,21 0 0,-21 1 0,21-22 16,0 21-16,0-21 0,22 0 0,-22 0 15,0 0-15,21 0 0,-21-21 16,1-1-16,20 1 0,-21 0 0,0 0 16,22 0-16,-22 0 0,0-22 0,0 22 15,-21-21-15,21 21 0,0-22 16,-21 22-16,0-21 0,0 21 0,22-1 16,-22 1-16,0 0 0,0 0 15,0 42 16,0 0-31,0 22 16,0-22-16,0 0 0,0 0 0,0 21 16,-22-20-16,22-1 0,0 21 0,0-21 15,0 0-15,0 1 0,0 20 16,0-21-16,22 0 0,-1 0 16,0-21-16,0 0 0,0 0 0,0 0 15,1 0-15,20 0 0,-21-21 16,0 21-16,22-21 0,-22 0 15,0 0-15,21 0 0,-21-22 0,1 22 16,-1 0-16,0 0 0,0-22 16,0 22-16,-21 0 0,0 0 0,0 0 15,0 0-15,0-1 16,-21 22-16,0 0 16,0 0-16,0 0 0,-1 0 0,22 22 15,-21-1-15,21 0 16,0 0-16,0 0 15,0 0-15,21 1 0,1-22 0,-1 21 16,0 0-16,0 0 0,0-21 16,0 21-16,1 0 0,-1 1 15,0-1-15,0 0 0,-21 0 16,0 0-16,21 0 16,0 1-16,1-1 0,-1-21 15,0 21-15,0-21 0,21 0 16,-20 0-16,-1 0 0,21 0 15,-21 0-15,22-21 0,-1 21 0,-21-21 16,21-1-16,1 22 0,-1-42 16,-21 21-16,22 0 0,-22 0 0,21-1 15,-21 1-15,0 0 0,1-21 0,-1 21 16,-21-1-16,0 1 0,0 0 16,0 0-16,0 0 0,0 0 15,0-1-15,-21 22 16,-1 0-16,1 0 15,0 0-15,0 0 0,0 22 0,-22-1 16,22 0-16,0 0 0,0-21 0,0 42 16,0-20-16,-1-1 0,1 0 15,21 0-15,0 0 0,0 0 0,0 1 16,0-1-16,0 0 0,0 0 0,0 0 16,21-21-16,1 0 0,-1 0 15,0 0-15,0 0 0,0 0 16,0 0-16,1-21 0,-1 0 15,0 0-15,0 0 0,-21-1 16,21 1-16,0 0 0,-21 0 0,0-21 16,0 20-16,22 1 0,-22 0 15,0 0-15,0 0 0,0 0 0,0-1 16,0 44 15,0-1-31,0 0 0,0 0 16,0 0-16,0 0 0,-22 1 0,22-1 15,0 0-15,0 0 0,0 0 16,0 0-16,0 22 0,0-22 0,22-21 16,-1 21-16,-21 0 0,21 0 0,0-21 15,0 0 1,0 0-16,1 0 0,-1 0 0,21 0 16,-21-21-16,0 0 0,1 0 0,20 21 15,-21-42-15,0 20 0,0 1 16,1 0-16,-1-21 0,0-1 0,0 22 15,0-21-15,0 0 0,-21-22 0,22 22 16,-1-1-16,0-20 0,-21 21 16,0-1-16,0 1 0,0 0 0,0-1 15,0 22-15,0-21 0,0 21 16,-21 21 0,21 21-16,-21 0 15,-1 0-15,22 21 0,0-20 16,0 20-16,-21 0 0,21 1 0,0 20 15,0-21-15,0 1 0,0-1 16,0 0-16,0 1 0,0-1 0,21 0 16,-21 1-16,22-22 0,-1 21 0,0-21 15,0 22-15,0-22 0,0 0 16,22-21-16,-22 21 0,0-21 0,0 0 16,22 0-16,-22 0 0,0 0 0,21-21 15,-21 21-15,1-21 0,-1 0 16,0 0-16,0-1 0,0 1 15,0 0-15,1 0 0,-1 0 0,-21 0 16,21-1-16,-21 1 0,21 0 16,-21 0-16,0 42 31,0 0-15,0 0-16,0 1 0,0-1 15,0 0-15,0 21 0,0-21 0,0 1 16,0-1-16,0 0 0,0 0 15,0 0-15,21 0 0,0-21 16,1 0-16,-1 0 0,0 0 16,0 0-16,0 0 0,0 0 15,1-21-15,-1 0 0,0 0 16,0 0-16,21 0 0,-20-1 0,-1 1 16,0 0-16,0 0 0,0 0 15,-21 0-15,21-1 0,1 1 0,-22 0 16,21 21-16,-21-21 0,0 42 31,0 0-15,0 0-16,0 1 0,0-1 0,0 0 15,0 0-15,0 0 0,0 0 16,0 1-16,0-1 0,0 0 0,0 0 16,21 0-16,0-21 0,0 0 15,0 21-15,1-21 16,-1 0-16,0 0 0,0 0 0,0 0 15,0-21-15,1 21 0,-1-21 0,0 0 16,0 21-16,0-21 0,-21 0 16,0-1-16,0 1 0,0 0 0,0 0 15,0 0-15,0 0 0,0-1 0,-21 1 16,21 0-16,-42 21 0,21-21 0,-1 21 16,1 0-16,-21 0 0,21 0 15,0 0-15,-1 0 0,1 0 0,0 0 16,42 0 15,22 0-31,-22 0 16,0 0-16,21-21 0,1 0 0,-22 21 15,21 0-15,0-22 0,-20 22 16,20 0-16,-21-21 0,21 21 0,-20 0 16,-1 0-16,0 0 0,0 0 0,0 0 15,0 0-15,1 21 0,-1-21 16,-21 22-16,21-1 0,-21 0 0,21 0 15,-21 0-15,0 0 0,0 1 0,21-1 16,-21 0-16,0 0 0,0 0 16,0 0-16,0 1 0,0-1 0,0 0 15,0 0-15,0 0 0,0 0 0,-21 1 16,21-1-16,0 0 16,-21-21-1,21-21 16,0 0-31,0-1 0,0 1 16,0-21-16,0 21 0,21 0 16,0-1-16,-21-20 0,21 21 0,1-21 15,-1-1-15,21 22 0,-21-21 16,0 21-16,22-1 0,-22 1 16,21 0-16,-21 0 0,22 0 0,-1 21 0,-21 0 15,22 0-15,-1 0 0,0 0 16,-21 21-16,22 0 0,-22 0 15,21 0-15,-21 1 0,-21-1 0,22 0 16,-22 21-16,0-21 0,0 22 16,0-22-16,0 21 0,0-21 0,0 1 15,0 20-15,0-21 0,-22 0 0,22 0 16,0 1-16,-21-22 0,21 21 16,-21-21-16,21-21 46,0-1-46,-21 22 0,0-21 16,0 0-16,-1 0 16,1 0-16,0 0 0</inkml:trace>
  <inkml:trace contextRef="#ctx0" brushRef="#br0" timeOffset="4039.85">8932 699 0,'0'0'0,"-42"0"0,0 0 16,20 0-16,1 0 0,0 0 15,0 0-15,0 0 16,0 0 46,-1 0-62,1 0 16,0 0-16</inkml:trace>
  <inkml:trace contextRef="#ctx0" brushRef="#br0" timeOffset="4322.68">7556 1101 0,'-21'0'0,"42"0"0,-42 21 16,42-21 0,1 0-16,20 0 0,-21-21 15,21 21-15,-20 0 0,20-21 16,0 21-16,1 0 0,-22 0 0,21-22 15,0 22-15,-20 0 0,20-21 16,-21 21-16,0 0 16,0 0-16,-21 21 31,0 1-31,-21-22 16,0 21-16,0 0 0,0 0 0,0-21 15,-1 21-15</inkml:trace>
  <inkml:trace contextRef="#ctx0" brushRef="#br0" timeOffset="5943.86">5228 2604 0,'0'0'0,"21"0"16,0-22-16,1 1 0,-1 0 15,0 21-15,-21-21 0,0 0 16,21 0-16,-21-1 16,0 1-1,-21 21 1,0 0-1,0 21-15,-1 1 0,1-1 0,0 0 16,-21 0-16,21 0 0,-1 22 0,1-1 16,-21 0-16,21 1 0,0-22 15,-1 21-15,1 0 0,0 1 0,0-1 16,21 0-16,0 1 0,0-22 16,0 21-16,0-21 0,0 22 0,0-22 15,0 0-15,21 0 0,0 0 0,22 1 16,-22-22-16,0 0 15,21 21-15,-21-21 0,22 0 0,-1 0 16,-21 0-16,22-21 0,-22-1 0,21 22 16,-21-21-16,0 0 0,1 0 15,-1 0-15,0 0 0,-21-1 0,0 1 16,0 0-16,0 0 0,0 0 16,-21 0-16,0 21 0,-1-22 15,-20 22-15,21 0 0,0 0 0,0 0 16,-1 0-16,-20 0 0,21 0 0,0 22 15,-22-1-15,22-21 0,0 21 16,0 0-16,0 0 0,0 0 0,-1-21 16,22 22-16,0-1 0,0 0 0,0 0 15,0 0-15,0 0 16,22-21 0,-1 0-16,0 0 0,0 0 0,0 0 15,0 0-15</inkml:trace>
  <inkml:trace contextRef="#ctx0" brushRef="#br0" timeOffset="6407.46">5927 2773 0,'0'0'16,"0"-21"-16,-22 21 15,1 0 1,0 0-16,0 0 15,0 21-15,0 0 0,-1-21 0,1 21 16,0 0-16,0 22 0,0-22 0,0 0 16,21 0-16,0 0 0,-22 22 15,22-22-15,0 0 0,0 0 0,0 22 16,0-22-16,22 0 0,-1 0 0,0 0 16,0-21-16,0 21 0,22-21 15,-22 0-15,21 0 0,0 0 0,-20 0 16,20 0-16,-21-21 0,21 21 0,-20-21 15,-1 0-15,21 0 16,-21 0-16,0-1 0,-21 1 0,22 0 16,-22 0-16,21-21 0,-21 20 0,0 1 15,0-21-15,0 21 0,0 0 0,0-22 16,0 22-16,-21 0 0,-1 21 16,22-21-16,-21 21 0,0 0 0,0 0 15,0 0-15,0 0 0,-1 0 16,1 21-16,0-21 0,0 21 0,0-21 15,0 21-15,-1-21 0,1 21 0,0 1 16,21-1-16,21-21 16,0 0-1,1 0-15,-1 0 0,0 0 16</inkml:trace>
  <inkml:trace contextRef="#ctx0" brushRef="#br0" timeOffset="6788.24">7006 2477 0,'0'0'0,"0"-22"15,0-41-15,-21 42 16,21 0-16,0-1 0,0 1 15,-21 42 1,21 1 0,0-1-16,0 21 0,0-21 15,0 22-15,0-1 0,-21 21 0,21-20 16,-22-1-16,22 0 0,0 22 0,-21-22 16,21 1-16,-21-1 0,0 0 15,21-21-15,0 22 0,-21-22 0,21 21 16,0-21-16,-21 1 0,21-1 0,0 0 15,21-21 17,0 0-32,-21-21 15,21 0-15,0 21 0,0-22 0,1 1 16,-1 0-16</inkml:trace>
  <inkml:trace contextRef="#ctx0" brushRef="#br0" timeOffset="7199.28">7281 2773 0,'0'0'0,"-21"0"16,21 21-1,-21-21-15,21 21 0,-21 0 16,0-21-16,-1 22 0,22-1 0,-21 0 16,21 0-16,-21 0 0,21 0 15,0 1-15,0-1 0,0 0 0,0 0 16,-21 0-16,21 0 0,0 1 0,0-1 15,0 0-15,21-21 16,0 0-16,0 0 16,1 0-16,-1 0 0,0 0 0,0 0 15,0-21-15,0 0 0,1 21 16,-1-22-16,0 1 0,0 0 0,-21 0 16,21 0-16,-21 0 0,21-1 0,-21 1 15,0-21-15,0 21 0,0 0 16,0-1-16,0 1 15,-21 21-15,0-21 0,0 21 0,0 0 16,0 0-16,-1 0 0,-20 0 0,21 0 16,0 0-16,0 0 15,21 21-15,-22-21 0,44 0 47,-1 0-47</inkml:trace>
  <inkml:trace contextRef="#ctx0" brushRef="#br0" timeOffset="7491.83">6816 2667 0,'0'0'0,"0"-21"0,0 0 15,42 0-15,-21 21 16,21-22-16,1 22 0,20-21 0,-20 21 15,20-21-15,-21 21 0,1-21 0,-1 21 16,0 0-16,1 0 0,-1-21 16,-21 21-16,22 0 0,-22 0 0,0 0 15,0 0 63,0 0-62</inkml:trace>
  <inkml:trace contextRef="#ctx0" brushRef="#br0" timeOffset="8251.81">8636 2836 0,'21'0'31,"0"0"-15,0-21-16,1 21 0,-1-21 0,-21 0 15,21 21-15,0-21 0,0 0 0,-21-1 16,0 1-16,0 0 0,0 0 15,0 0 1,0 0-16,0-1 0,-21 1 0,0 21 16,0-21-16,0 21 0,-1 0 0,-20 0 15,21 0-15,-21 0 0,20 0 16,-20 0-16,21 21 0,-21 0 0,20 1 16,-20-1-16,21 0 0,0 0 0,0 0 15,21 0-15,0 1 0,0 20 16,0-21-16,0 0 0,0 0 15,21 1-15,0-22 0,0 0 0,0 0 16,0 0-16,22 0 0,-22 0 16,0 0-16,21 0 0,-20 0 15,-1-22-15,21 1 0,-21 21 0,0-21 0,1 0 16,-1 21-16,-21-21 16,21 0-16,-21-1 0,0 1 15,21 21-15,-21-21 0,0 0 16,0 42 15,0 0-31,0 0 16,0 1-16,0-1 0,0 21 0,0-21 15,0 0-15,0 22 0,0-22 16,0 21-16,21-21 0,-21 22 0,0-22 16,0 0-16,0 21 0,21-20 0,-21-1 15,0 0-15,0 0 0,0 0 16,0 0-16,0 1 15,-21-1-15,0-21 16,0 0-16,0 0 0,-22 0 0,22 0 16,-21 0-16,21 0 0,-22 0 15,1 0-15,0 0 0,-1-21 0,22 21 16,-21 0-16,21 0 0,-22-22 0,22 22 16,0-21-16,0 21 0,0 0 15,21-21-15,0 0 16,0 0-1,21 21-15,0-21 0,0 21 0,0-22 16,22 22-16,-22-21 0,21 0 16</inkml:trace>
  <inkml:trace contextRef="#ctx0" brushRef="#br0" timeOffset="8683.2">9207 2646 0,'0'0'0,"-21"0"16,0 0 0,0 0-16,0 21 15,0 0-15,-1-21 0,22 21 0,-21 1 16,21-1-16,-21 21 0,21-21 16,0 0-16,0 1 0,0-1 0,0 21 15,0-21-15,21 0 0,0 1 0,1-1 16,-1 0-16,0-21 0,0 0 15,0 21-15,0-21 0,1 0 16,20 0-16,-21 0 0,0 0 0,0 0 16,1 0-16,-1-21 0,0 21 0,0-21 15,0 0-15,0-1 16,-21 1-16,0 0 0,0 0 0,0 0 16,0-22-16,0 22 0,0 0 0,0 0 15,0-21-15,0 20 0,-21 1 16,0 0-16,0 0 0,0 0 15,0 21-15,-1 0 0,1 0 16,0 0-16,0 0 0,0 0 16,21 21-1,0 0-15,0 0 0,0 0 16,0 1 0</inkml:trace>
  <inkml:trace contextRef="#ctx0" brushRef="#br0" timeOffset="10372.03">9652 2815 0,'0'0'16,"-21"0"-1,21-21-15,0 42 32,0 0-32,0 1 15,0-1 1,0 0-16,0 0 0,0 0 0,21 0 15,-21 1-15,0-1 0,0 0 16,0 0-16,0 0 16,21 0-16,-21-42 62,0 0-62,0 0 16,0 0-16,0 0 0,0-1 15,0 1-15,0-21 0,0 21 0,0 0 16,0-1-16,21 1 0,0 0 16,1 0-16,-1 21 0,0 0 15,0 0-15,0 0 0,0 0 0,22 0 16,-22 0-16,0 0 0,21 21 16,-20 0-16,-1 0 0,0 1 0,0-1 15,0 0-15,0 21 0,-21-21 0,0 1 16,22-1-16,-22 21 0,0-21 15,0 0-15,0 1 0,0-1 0,0 0 16,0 0-16,0-42 47,0 0-47,0 0 16,0-1-16,0 1 0,0 0 15,21 0-15,-21-21 0,21 20 16,0 1-16,0-21 0,0 21 0,1 0 15,-22-22-15,21 22 0,0 0 0,0 21 16,0-21-16,0 21 0,1 0 0,-1 0 16,0 0-16,0 21 15,-21 0-15,0 0 0,0 0 16,0 1-16,21-1 0,-21 21 0,0-21 16,0 0-16,0 1 0,0-1 15,0 0-15,0 0 0,0 0 0,0 0 16,21-21-16,-21 22 0,22-22 15,-1 21-15,0-21 16,0 0-16,0 0 0,0 0 16,1 0-16,-1-21 0,0 21 15,0-22-15,0 1 0,0 21 0,1-21 16,-1 0-16,-21 0 0,0 0 0,21-1 16,-21 1-16,21 0 0,-21 0 15,0 0-15,0 0 0,0-1 0,0 1 16,0 0-16,-21 21 31,21 21-15,-21-21-16,21 21 0,0 1 0,0-1 15,0 0-15,-21 0 0,21 0 0,0 0 16,0 1-16,0-1 0,0 0 16,21 0-16,0 0 0,21 0 15,-21-21-15,1 0 0,20 0 0,-21 0 16,21 0-16,-20 0 0,20 0 0,-21 0 15,21 0-15,-20 0 0,-1-21 16,0 0-16,0 21 0,0-21 0,0 0 16,1 0-16,-22-1 0,0 1 0,0 0 15,21 0-15,-21 0 0,0 0 16,0-1-16,21 1 0,-21 0 16,0 42 15,0 0-31,0 1 15,0-1-15,0 0 0,0 0 16,-21 0-16,21 0 0,0 1 0,0-1 16,0 0-16,0 0 0,-21 0 0,21 0 15,0 1-15,0-1 16,0-42 31,0-1-47,0 1 0,0 0 15,0 0-15,0-21 16,0 20-16,0 1 0,0-21 0,21 21 16,0-22-16,0 22 0,-21 0 0,21-21 15,0 21-15,22-1 0,-22 1 16,0 21-16,0 0 0,0-21 0,1 21 16,-1 0-16,0 0 0,0 21 0,21 0 15,-20 1-15,-1-1 0,-21 0 0,21 21 16,0-21-16,-21 22 15,21-22-15,-21 21 0,0-21 0,0 1 0,0 20 16,0-21-16,0 0 0,0 0 16,0 1-16,0-1 0,0 0 15,0 0-15,-21-21 47,0 0-31,21-21-1,-21 0-15,0 21 0,-1-21 16,1-1-16</inkml:trace>
  <inkml:trace contextRef="#ctx0" brushRef="#br0" timeOffset="10779.79">10901 2413 0,'0'0'16,"-43"21"0,22 0-16,21 1 15,21-22 16,1 0-31,-1 0 0,0 0 16,-21-22-16,21 1 0,0 21 0,-21-21 16,0 0-16,0 0 15,0 0 1,-21 21-16,0 0 16,0 0-16,0 0 15,-1 0-15,22 21 16,0 0-16,0 0 15,0 0 1,22 0-16,-1-21 16,0 0-16,0 22 0,0-22 15,0 0-15</inkml:trace>
  <inkml:trace contextRef="#ctx0" brushRef="#br0" timeOffset="15515.87">3514 4085 0,'0'-21'0,"0"0"0,0 0 0,0 0 16,0-1-16,0 1 0,21 0 0,-21 0 15,0 0 1,0 0-16,0-1 16,0 1-1,0 42 17,0 1-17,0 20-15,0-21 0,0 21 0,0 1 16,0-1-16,0 0 0,0 22 15,0-22-15,0 1 0,0 20 0,0-21 16,0 1-16,0-1 0,0 0 16,0 1-16,21-1 0,-21-21 15,21 22-15,-21-22 0,21 0 0,-21 21 0,0-21 16,21-21-16,-21 22 16,0-1-16,22-21 0,-22-21 46,0-1-46,0 1 0,0 0 16,0 0-16,0 0 0,0-22 16,0 22-16,0 0 0,0-21 0</inkml:trace>
  <inkml:trace contextRef="#ctx0" brushRef="#br0" timeOffset="16204.01">3302 4170 0,'0'0'0,"-21"-21"0,21 0 0,0-1 0,-21 1 15,21 0-15,0-21 0,0 21 16,0-1-16,21-20 0,0 21 0,0 0 16,21 0-16,-20-1 0,20-20 15,0 42-15,1-21 0,-1 0 0,21 0 16,-20 21-16,20 0 0,-20 0 15,-1 0-15,0 0 0,1 21 16,-1 21-16,0-21 0,1 22 0,-22-1 16,0 0-16,0 1 0,0 20 15,0-21-15,1 22 0,-22-22 0,21 22 16,-21-22-16,0 0 0,0 22 0,0-22 16,0-21-16,0 22 0,0-22 15,0 21-15,0-21 0,0 1 0,0-1 16,0 0-16,0-42 31,0 0-15,0-1-16,0 1 0,0 0 15,0-21-15,0 21 0,21-22 16,-21 22-16,21-21 0,0-1 16,-21-20-16,21 21 0,1-1 15,-1 1-15,0 0 0,21-22 0,-21 22 16,1 21-16,20-22 0,0 22 0,1-21 15,-22 21-15,21-1 0,0 1 16,1 21-16,-1 0 0,0 0 0,1 0 16,-22 0-16,21 21 0,-21-21 0,1 43 15,-1-22-15,0 21 0,0 1 16,-21-1-16,21 0 0,-21 22 0,0-22 16,0 22-16,0-22 0,0 0 15,0 1-15,0 20 0,0-21 0,0-20 16,0 20-16,-21 0 0,21-21 15,-21 22-15,21-22 0,0 0 0,0 0 16,0 0-16,0 1 0,0-1 16,0 0-16,0-42 47,0 0-47,21 21 15,0-22-15,0 1 0,1 21 0</inkml:trace>
  <inkml:trace contextRef="#ctx0" brushRef="#br0" timeOffset="16587.86">6329 4085 0,'0'0'0,"0"-21"16,0-64-16,0 43 0,0 21 16,0 0-16,0 0 0,0-1 15,0 44 17,0-1-32,0 0 0,0 21 15,0 1-15,0-1 0,0 21 16,0-20-16,0 20 0,0-20 0,0 20 15,0-21-15,-21 1 0,21-1 0,-22 0 16,22 1-16,0-22 0,0 21 16,0-21-16,0 1 0,0-1 0,0 0 15,0 0-15,0 0 0,22-42 47,-1 0-47,0 21 16,0-21-16,0 0 0</inkml:trace>
  <inkml:trace contextRef="#ctx0" brushRef="#br0" timeOffset="17027.78">6794 4276 0,'0'0'0,"-21"21"31,0 0-31,21 0 15,-21 22-15,0-22 0,21 0 16,-21 0-16,21 21 0,0-20 0,-22-1 16,22 0-16,0 0 0,0 21 15,0-20-15,0-1 0,0 0 0,0 0 16,22 0-16,-22 0 0,21-21 16,21 0-16,-21 0 0,0 0 15,1 0-15,20 0 0,-21 0 0,21-21 16,-20 21-16,-1-21 0,21 0 0,-21 21 15,0-21-15,1 0 0,-1-1 0,0 1 16,-21 0-16,0 0 0,0-21 16,0 20-16,0 1 0,0-21 15,0 21-15,0 0 0,-21-1 0,21 1 16,-21 0-16,-1 21 0,1 0 0,-21-21 16,21 21-16,-22 0 0,22 0 15,0 0-15,-21 0 0,21 0 0,-1 21 16,1-21-16,0 21 0,0-21 0,0 21 15,42-21 17,0 0-32,0 0 0,0 0 15,1 0-15</inkml:trace>
  <inkml:trace contextRef="#ctx0" brushRef="#br0" timeOffset="17327.6">6202 4191 0,'0'0'0,"-21"0"0,-1 0 15,44 0 1,20 0 0,-21-21-16,43 21 0,-22-21 0,21 21 15,-20-21-15,20-1 0,1 22 0,-1-21 16,1 21-16,-22 0 0,22-21 15,-22 21-15,-21 0 0,21 0 16,-20 0-16,-1 0 0,-21-21 78,0 0-78</inkml:trace>
  <inkml:trace contextRef="#ctx0" brushRef="#br0" timeOffset="17891.56">8467 4001 0,'0'0'16,"0"-22"-16,0 1 0,0 0 0,0 0 0,0 0 16,-22 21-16,22-21 0,-21-1 0,0 22 15,0 0 1,0 0-16,0 22 15,21 20-15,-22-21 16,22 21-16,0 1 0,0-1 16,0 0-16,0 22 0,0-22 0,-21 1 15,21 20-15,-21-21 0,21 1 0,0-1 16,0 0-16,0-20 0,0 20 0,-21 0 16,21-21-16,0 1 0,0-1 15,0 0-15,0 0 0,0 0 16,21-42-1,-21 0 1,21 0-16,-21 0 16,21-1-16,-21-20 0,22 21 0</inkml:trace>
  <inkml:trace contextRef="#ctx0" brushRef="#br0" timeOffset="18139.41">8340 3979 0,'0'0'0,"-22"-42"16,22 21-16,0 0 16,22 0-16,-1-1 0,0 22 15,0-21-15,21 0 0,1 21 16,-1-21-16,0 21 0,1-21 0,20 21 16,-20 0-16,-1 0 0,0 0 0,-21-21 15,22 21-15,-22 0 16,0 0-16,0 0 0,-21 21 15,0 0 1,0 0-16,-21 0 16,0-21-16,0 21 0</inkml:trace>
  <inkml:trace contextRef="#ctx0" brushRef="#br0" timeOffset="18339.3">8361 4360 0,'0'22'0,"21"-22"47,0 0-47,0 0 0,0-22 0,1 1 16,-1 21-16,21 0 0,-21 0 0,0-21 16,1 0-16,20 21 0,-21 0 15,0 0-15,22-21 0,-22 21 0,0 0 16,0 0-16,0 0 0</inkml:trace>
  <inkml:trace contextRef="#ctx0" brushRef="#br0" timeOffset="18771.56">8996 4339 0,'0'-21'0,"0"0"15,0 0 1,21 21 0,0 0-16,0 0 15,-21 21-15,21 0 0,1-21 0,-1 21 16,0 0-16,0 22 0,0-22 16,-21 0-16,21 0 0,-21 22 15,22-22-15,-22 0 0,0 0 0,0 0 16,0 22-16,0-22 0,0 0 0,0 0 15,0 0-15,-22 0 16,1-21 0,21-21-1,0 0-15,0 0 0,0 0 16,0 0-16,0-1 0,0 1 16,21 0-16,-21-21 0,22 21 0,-1-22 15,-21 22-15,21 0 0,0-21 0,-21 20 16,21 1-16,0 0 0,-21 0 0,22 21 15,-1-21-15,0 21 16,-21-21-16,21 21 0,0 0 16,0 0-16,1 0 0,-1 0 15</inkml:trace>
  <inkml:trace contextRef="#ctx0" brushRef="#br0" timeOffset="19020.41">9779 4255 0,'0'21'0,"0"0"16,0 0-16,-21-21 0,0 21 16,21 0-16,-22 1 0,1-1 0,21 0 15,0 0-15,-21 0 0,21 0 16,-21 1-16,21-1 0,0 0 0,0 0 16,0 0-16,0 0 0,0 1 15,0-1-15,0 0 0,0 0 16,0-42 31,0 0-47,21 0 15</inkml:trace>
  <inkml:trace contextRef="#ctx0" brushRef="#br0" timeOffset="19196.32">9779 4128 0,'0'0'0,"0"-22"15,-21 1-15,0 0 16,-1 0-16,1 21 16,21-21-16,-21 21 15,42 0 17,0 21-32,1 0 0,-1-21 0,0 21 15,0-21-15</inkml:trace>
  <inkml:trace contextRef="#ctx0" brushRef="#br0" timeOffset="19864.18">10435 4466 0,'21'-21'16,"-21"0"-16,21 21 0,-21-21 0,0 0 15,22-1-15,-22 1 0,21 0 0,-21 0 16,21 0-16,-21 0 0,0-1 16,0 1-16,0 0 0,0 0 15,-21 21-15,0 0 0,-1 0 16,1 21-16,0 0 0,-21-21 16,21 43-16,-1-22 0,-20 0 15,21 21-15,0-21 0,0 22 0,-1-22 16,1 21-16,0 1 0,21-22 0,-21 0 15,21 21-15,0-21 0,0 1 16,0-1-16,21 0 0,0-21 16,0 0-16,1 0 0,-1 0 0,0 0 15,0 0-15,0 0 0,0 0 0,22-21 16,-22 21-16,0-21 0,21-1 16,-20 1-16,-1 0 0,0 0 0,0 0 15,0 0-15,0-22 0,1 22 0,-1-21 16,0-1-16,0 1 0,-21 0 15,21-22-15,0 22 0,-21 0 16,0-22-16,0 22 0,0-1 0,22 1 16,-22 21-16,0 0 0,0-22 0,0 22 15,0 0-15,-22 42 32,22 0-32,0 1 0,0 20 0,-21-21 15,21 21-15,-21 1 0,21-1 16,-21 0-16,21 1 0,0 20 0,-21-20 0,21-1 15,0 0-15,0-21 0,0 22 16,0-1-16,0-21 0,0 0 16,0 22-16,0-22 0,0 0 0,21 0 15,0-21-15,-21 21 0,21-21 0,0 0 16,1 22-16,-1-22 0,0 0 16,0 0-16,0 0 0,0 0 0,22 0 15,-22 0-15,21 0 0,-21-22 0,22 22 16,-22-21-16,21 21 0,-21-21 0,22 0 15,-22 21-15,0-21 0,21 0 16</inkml:trace>
  <inkml:trace contextRef="#ctx0" brushRef="#br0" timeOffset="21035.52">11388 4297 0,'0'-21'0,"0"42"0,0-63 16,0 20-16,0 1 0,0 0 0,0 0 16,0 0-16,-22 21 15,1 0-15,0 0 16,0 0-16,0 21 0,0 0 15,-1 0-15,1 0 0,0 22 16,0-22-16,0 0 0,21 21 0,-21-20 16,21-1-16,0 0 0,0 21 0,0-21 15,0 1-15,0-1 0,0 0 16,0 0-16,21 0 16,0-21-16,0 0 15,0 0-15,0 0 0,1 0 0,-22-21 16,21 0-16,0 21 0,0-21 15,0 0-15,0-1 0,-21 1 0,22 0 16,-1 0-16,-21-21 0,0 20 16,0 1-16,21-21 0,-21 21 0,0 0 15,0-1-15,0 1 0,0 42 47,-21 1-47,21-1 0,-21-21 0,21 42 16,0-21-16,0 0 0,0 1 0,0-1 15,0 0-15,0 0 0,0 0 16,0 0-16,0 1 0,0-1 16,21 0-16,0-21 15,0 0-15,0 0 0,0 0 16,1 0-16,-1 0 0,0 0 0,0 0 16,0-21-16,0 0 0,1 21 15,-1-22-15,0 1 0,0 0 0,0 0 16,0 0-16,1 0 0,-1-1 0,0 1 15,-21 0-15,0 0 0,21 0 0,-21 0 16,21 21-16,-21-22 16,0 44-1,0-1 1,-21 0-16,21 0 0,-21 0 0,21 22 16,0-22-16,0 0 0,0 0 15,0 0-15,-21 0 0,21 1 16,0-1-16,0 0 0,0 0 0,0 0 15,21-21-15,-21 21 0,21-21 0,0 0 16,0 0-16,1 0 0,-1 0 0,0 0 16,21 0-16,-21 0 0,1 0 15,-1-21-15,0 0 0,0 21 0,0-21 16,0 0-16,1 0 0,-1-1 0,0-20 16,0 21-16,-21 0 0,21 0 15,0-22-15,-21 22 0,22 0 0,-22 0 16,0 0-16,21-1 15,-21 44 17,0-1-32,0 0 15,0 0-15,0 0 0,0 0 0,0 1 16,0 20-16,0-21 0,0 0 0,0 22 16,-21-22-16,21 21 0,0-21 0,0 22 15,0-1-15,0 0 0,0 1 0,-22-1 16,22 0-16,0 22 0,-21-22 15,21 22-15,0-22 0,0 21 16,-21-20-16,21 20 0,-21-20 0,0 20 16,21-21-16,0 22 0,-21-22 0,21 1 15,-22-1-15,1 0 0,21-21 0,-21 1 16,0-1-16,0 0 0,0 0 0,-1 0 16,1-21-16,-21 0 0,21 0 15,0 0-15,-1 0 0,1 0 0,-21 0 16,21-21-16,0 0 0,-1 0 0,22-22 15,-21 22-15,21-21 0,-21 21 0,21-22 16,0 1-16,0 0 0,0-22 0,0 22 16,21-22-16,0 1 0,1 21 15,20-22-15,-21 1 0,0 20 16,22 1-16,-22-22 0,21 22 0,0 21 16,-20-21-16,20-1 0,0 22 0,-21 0 15,22 0-15,-22 0 0,21-1 0,-21 1 16,1 0-16,-1 0 0,0 21 15,0 0-15,-21-21 0,21 21 16,0 0-16</inkml:trace>
  <inkml:trace contextRef="#ctx0" brushRef="#br0" timeOffset="21175.45">12531 4805 0,'0'0'0,"-43"0"16,22 0-16</inkml:trace>
  <inkml:trace contextRef="#ctx0" brushRef="#br0" timeOffset="24623.54">1101 6922 0,'-22'0'47,"1"0"-16,0 0-31,0 0 15,21-22-15,0 1 16,-21 21-16,21-21 16,0 0-16,0 0 15,0 0-15,21 21 16,0-22-16,0 22 0,0 0 16,1 0-16,-1 0 0,0 0 15,0 0-15,0 0 0,43 22 16,-43-1-16,0-21 15,0 21-15,22 21 0,-22-21 0,0 1 16,-21-1-16,21 21 0,-21 0 16,0-20-16,0 20 0,0 0 0,0 1 15,0-1-15,0 0 0,-21 22 16,0-22-16,0-21 0,-1 22 0,1-1 16,-21-21-16,21 21 0,-22-20 15,22-1-15,-21 0 0,21 0 0,0 0 16,-22-21-16,22 0 0,0 21 15,-21-21-15,20 0 0,1 0 0,0 0 16,0-21-16,0 0 0,21 0 16,-21 0-16,21-22 15,-22 22-15,22-21 0,0 21 16,0-22-16,0 1 0,0 21 0,0-21 16,22 20-16,-1 1 0,0 0 15,0 0-15,0 21 0,0 0 0,1 0 16,20 0-16,-21 0 0,21 21 15,-20 0-15,20 0 0,-21 1 0,21 20 16,-20-21-16,-1 21 0,0-20 16,-21 20-16,21 0 0,0-21 0,-21 1 15,0 20-15,21-21 0,-21 0 16,22 0-16,-22 1 0,0-1 0,21 0 16,-21 0-16,0 0 15,21-21 1,0 0-1,-21-21 1,21 21-16,0-21 0</inkml:trace>
  <inkml:trace contextRef="#ctx0" brushRef="#br0" timeOffset="24959.87">1905 7451 0,'0'-21'63,"0"-1"-48,0 44 48,-21-22-63,21 21 15,0 0 1,21-21 15,-21-21-31,21 21 16</inkml:trace>
  <inkml:trace contextRef="#ctx0" brushRef="#br0" timeOffset="25807.6">3746 6922 0,'0'0'15,"0"-22"1,0 1 0,-21 21-1,0 21 16,21 1-31,-21-1 0,21 0 0,0 0 16,0 21-16,0 1 0,0-1 16,0 22-16,0-1 0,0-21 0,0 22 15,0-1-15,0 1 0,0-22 16,0 22-16,0-22 0,0 0 0,0 1 16,0-1-16,0 0 0,0-20 0,0-1 15,0 21-15,0-21 0,0 0 16,0 1-16,0-1 0,0 0 31,0-42-15,0 0-1,0-1-15,0-20 16,0 21-16,0-21 0,0 20 16,0 1-16,21-21 0</inkml:trace>
  <inkml:trace contextRef="#ctx0" brushRef="#br0" timeOffset="26643.44">3768 6964 0,'0'0'0,"-22"0"0,1 0 16,0 0-16,21-21 46,21 21-46,22 0 16,-22 0-16,21 0 0,-21 0 0,22-21 16,-1 21-16,21 0 0,-20 0 0,-1 0 15,22 0-15,-1-22 0,1 22 16,20 0-16,-20 0 0,20-21 0,1 21 16,-21 0-16,20 0 0,1 0 0,-22 0 15,1 0-15,-1 0 0,-20 0 16,-1 0-16,22 0 0,-43 0 15,21 0-15,0 0 0,-20 0 0,-1 0 16,0 0-16,0 0 0,0 21 16,-21 1-16,21-1 15,-21 0-15,0 0 16,0 0-16,0 0 16,0 1-16,0-1 0,0 0 0,0 0 15,0 0-15,0 22 0,0-22 0,0 21 16,0-21-16,0 22 0,0-1 15,0-21-15,0 21 0,0 1 16,0-22-16,0 21 0,0 1 0,0-22 16,0 0-16,0 21 0,0-21 15,0 1-15,0-1 0,0 0 0,0 0 16,0 0-16,0 0 0,0 1 0,0-1 16,0 0-16,0 0 0,22-21 15,-22 21-15,0 0 16,0 1-16,0-1 15,-22-21 17,1 21-17,0-21-15,0 0 16,0 0-16,-22 0 0,22 21 16,0-21-16,-21 0 0,-1 0 15,1 0-15,0 21 0,-22-21 0,1 0 16,-1 0-16,-20 0 0,20 0 0,-21 0 15,22 0-15,-1 0 0,1 0 16,21 0-16,-22 0 0,22 0 0,-1 0 16,1 0-16,0 0 0,21 0 0,-22 0 15,22 0-15,0 0 0,0-21 16,0 21-16,-1 0 0,22-21 0,-21 21 16,21-21 15,0 0-16,21 21 1,1-22-16,-1 1 16,0 21-16,0-21 0,21 0 0,22 0 15</inkml:trace>
  <inkml:trace contextRef="#ctx0" brushRef="#br0" timeOffset="27516.95">6011 7281 0,'-21'0'0,"42"0"0,-63 0 15,0 0-15,20 0 0,1 0 0,0 0 16,0 0-16,0 0 0,0 0 16,-1 0-16,1 0 0,21 22 15,21-22 1,1 0-1,20 21-15,-21-21 0,21 0 16,22 0-16,-22 0 0,1 0 0,20 0 16,-21 0-16,22 0 0,-1 0 0,-20 0 15,20 0-15,-20 0 0,20 0 16,1 0-16,-22 0 0,21 0 0,-20 0 16,-1 0-16,0 0 0,-20 0 0,-1 0 15,0 0-15,0 0 0,0 0 16,-21-21-16,0-1 15,0 1 1,-21 21-16,0 0 0,0-21 0,0 21 16,-1 0-16,1-21 0,0 21 15,0 0-15,0-21 0,0 21 0,-1 0 16,22-21 0,-21 21-16,64 0 31,-22 0-31,0 0 0,0 0 15,0 0-15,0 0 0,1 21 16,-1-21-16,21 0 0,-21 21 0,0-21 16,-21 21-16,22 0 0,-1 0 15,-21 1-15,0-1 0,0 0 16,0 0-16,0 0 0,0 0 16,-21 1-16,-1-1 0,1 0 0,0 0 15,0 0-15,0 0 0,0-21 0,-22 22 16,22-1-16,0-21 0,21 21 15,-21-21-15,0 0 0,42-21 32</inkml:trace>
  <inkml:trace contextRef="#ctx0" brushRef="#br0" timeOffset="29340.45">7853 7239 0,'0'-21'0,"0"42"0,21-63 0,-21 21 16,0-1-16,-21 1 16,0 0-16,-1 21 0,1-21 15,0 21-15,0-21 0,-21 0 0,20 21 16,-20 0-16,21 0 0,-21 0 16,20 0-16,-20 0 0,21 0 15,-21 21-15,20 0 0,-20 0 0,21 0 16,0 0-16,0 22 0,-1-1 0,1 0 15,21 1-15,0-1 0,0-21 16,0 22-16,0-1 0,0-21 0,0 21 16,0-20-16,21-1 0,-21 0 0,22 0 15,-1-21-15,0 0 0,0 0 16,0 0-16,0 0 0,22 0 0,-22 0 16,0 0-16,21-21 0,-20 0 0,20 0 15,-21-1-15,0 1 0,22-21 16,-22 21-16,0 0 0,0-22 15,0 22-15,-21-21 0,0 21 0,21-22 16,-21 22-16,22-21 0,-22 21 0,0-1 16,0 1-16,0 0 0,0 0 15,0 42 1,0 0-16,0 0 16,0 22-16,0-1 0,0 0 15,0 1-15,0-1 0,0 0 0,0 1 16,0-1-16,0 0 0,0 22 0,0-22 15,0 1-15,0-1 0,0 21 16,0-20-16,0-1 0,-22 0 16,22 1-16,0-1 0,0 0 0,0 1 15,0-22-15,0 0 0,0 0 0,0 0 16,0 1-16,22-22 16,-1 0-16,0-22 15,0 1-15,0 0 0,0-21 16,-21 21-16,22-22 0,-1 1 0,0 0 15,0-1-15,0-20 0,0 20 0,22-20 16,-22 21-16,0-22 0,0 1 16,0-1-16,-21 1 0,22-1 15,-1 1-15,0 20 0,-21 1 0,0 0 0,0 20 16,21-20-16,-21 21 0,0 0 16,21 21-1,-21 21 1,0 0-16,0 0 0,0 0 0,0 22 15,0-1-15,0 0 0,0-20 16,0 20-16,0 0 0,0 1 0,0-22 16,0 21-16,0-21 0,21 0 0,-21 22 15,22-22-15,-1 0 0,0-21 16,0 0-16,0 0 16,0 0-16,1 0 0,-1 0 0,0-21 15,0 0-15,0 0 0,0-1 0,-21 1 16,22-21-16,-1 21 0,0-22 15,-21 22-15,0-21 0,21 0 16,-21-1-16,21 22 0,-21-21 0,0 21 16,0-22-16,0 22 0,0 0 0,0 0 15,0 42 17,0 0-32,0 0 15,0 22-15,-21-22 0,21 0 0,0 21 16,0 1-16,0-22 15,0 21-15,0-21 0,0 0 0,0 22 16,0-22-16,0 0 0,0 0 0,21 0 16,0 1-16,1-1 0,-1-21 0,0 21 15,21-21-15,-21 0 16,1 0-16,-1 0 0,0 0 0,21 0 16,-21-21-16,22 0 0,-22 21 0,21-22 15,-21 1-15,1 0 0,20 0 0,-21 0 16,0 0-16,0-1 0,-21 1 15,0-21-15,0 21 0,22 0 0,-22-1 16,0 1-16,0 0 0,0 0 0,-22 21 31,1 21-15,21 0-16,0 0 0,-21 1 16,0-1-16,21 0 0,-21 21 0,21-21 15,0 1-15,0-1 0,0 21 0,0-21 16,0 0-16,0 1 0,21-1 15,0 0-15,0-21 0,0 0 16,1 0-16,-1 0 0,0 0 16,0 0-16,21 0 0,-20 0 0,-1-21 15,0 21-15,21-21 0,-21-1 16,22 1-16,-22 0 0,0 0 0,21 0 16,-20 0-16,-1-22 0,21 22 15,-21-21-15,0 21 0,1-22 0,-22 22 16,0 0-16,0 0 0,0 0 0,0-1 15,0 44 1,0-1 0,0 0-16,0 0 0,0 0 0,0 0 15,0 1-15,0-1 0,0 0 0,21 0 16,0 0-16,-21 0 0,21 1 16,-21-1-16,21 0 0,-21 0 15,0 0-15,0 0 0,0 1 0,0-1 16,-21 0-16,0-21 0,0 0 15,0 0-15,-1 21 0,1-21 16,0 0-16,0 0 0,0 0 16,0 0-16,-1 0 0,1 0 0,0 0 15,0 0 1,21-21 15,0 0-31,21 21 0,0-21 0,0 21 16,1-22-16,-1 1 0</inkml:trace>
  <inkml:trace contextRef="#ctx0" brushRef="#br0" timeOffset="30681.34">10181 6668 0,'0'0'0,"0"-22"0,0 1 0,0 0 16,0 42-1,0 0-15,0 1 16,-21-1-16,0 21 0,0 0 0,21 1 16,0-1-16,-22 0 0,22 1 15,-21-1-15,21 22 0,-21-22 0,21 0 16,0 22-16,0-22 0,0 0 0,0 1 16,0-1-16,0 0 0,0-20 0,0-1 15,0 0-15,0 0 16,21 0-16,0-21 0,1 0 0,-1 0 15,0 0-15,0 0 0,0 0 16,0 0-16,1-21 0,-1 21 0,-21-21 16,21 0-16,0 0 0,-21-1 0,21 22 15,-21-21-15,21 0 0,-21 0 16,0 0-16,0 0 0,0-1 0,0 1 16,0 0-16,0 42 15,0 0 1,0 1-16,0-1 15,0 0-15,0 0 0,0 0 16,0 0-16,0 1 0,0-1 0,0 0 16,0 0-16,0 0 0,0 0 0,0 1 15,22-1-15,-1 0 0,0-21 16,0 0-16,0 0 0,0 0 16,1 0-16,-1 0 0,0 0 0,21 0 15,-21 0-15,1-21 0,20 0 0,-21 21 16,0-22-16,22 1 0,-22 0 0,0-21 15,0 21-15,0-1 0,0-20 0,-21 21 16,22 0-16,-22 0 0,21-1 16,-21 1-16,0 0 0,0 42 31,0 0-15,0 1-16,-21-1 0,21 0 0,-22 0 15,22 0-15,0 0 0,0 1 16,0-1-16,0 0 0,0 0 0,0 0 15,22 0-15,-1-21 0,0 0 16,-21 22-16,21-22 0,0 0 0,0 0 16,1 0-16,-1 0 0,0 0 0,0 0 15,0-22-15,0 22 0,1-21 16,-1 21-16,0-21 0,-21 0 0,21 0 16,-21 0-16,21-1 0,-21 1 15,0-21-15,0 21 0,0 0 0,0-22 16,0 22-16,0 0 0,-21 0 15,0 0-15,0 21 0,0-22 16,-1 22-16,1 0 0,0 0 0,-21 0 16,21 0-16,-1 0 0,1 22 0,21-1 15,0 0 17,21-21-32,1 0 0,-1 0 0,0 0 15,21 0-15,-21-21 0,22 21 0,-22-21 16,21 21-16,-21 0 0,1-22 0,20 22 15,-21 0-15,0 0 16,0 0-16,1 0 0,-1 0 0,0 0 16,0 0-16,-21 22 0,21-1 15,-21 0-15,0 0 0,21 0 0,-21 0 16,0 1-16,0 20 0,0-21 0,0 0 16,0 0-16,0 1 0,0-1 15,0 21-15,0-21 0,0 0 0,0 1 16,0-1-16,0 0 0,0 0 15,0 0-15,0 0 16,-21-21 15,21-21-15,0 0-16,0 0 0,0 0 16,21 0-16,-21-1 0,22-20 15,-1 21-15,0 0 0,0-22 0,0 22 16,0-21-16,1 21 0,-1-22 0,0 22 15,0 0-15,0 0 0,22 0 16,-22 0-16,0-1 0,0 22 0,0 0 16,22 0-16,-22 0 0,0 22 0,0-1 15,0 0-15,0 0 0,-21 0 0,0 22 16,0-22-16,0 21 0,0-21 0,0 22 16,0-22-16,0 21 0,-21-21 15,21 0-15,-21 1 0,0-1 16,21 0-16,0 0 0,-21-21 0,0 21 15,21 0-15,0-42 63,0 0-63,0 0 0,0 0 16</inkml:trace>
  <inkml:trace contextRef="#ctx0" brushRef="#br0" timeOffset="30947.18">11239 6668 0,'0'0'0,"-21"-22"0,0 22 0,0 0 15,0 0-15,0 22 79,-1-22-79,22 21 15,-21 0-15,0-21 0</inkml:trace>
  <inkml:trace contextRef="#ctx0" brushRef="#br0" timeOffset="31184.05">10139 7133 0,'0'0'15,"21"0"1,0 0-16,0-21 15,0 21-15,1-21 0,-1 21 0,0 0 16,0-21-16,0 21 0,0 0 0,1-21 16,-1 21-16,0-22 0,0 22 15</inkml:trace>
  <inkml:trace contextRef="#ctx0" brushRef="#br0" timeOffset="77991.86">1122 9927 0,'0'0'0,"0"21"0,-21-21 0,-1 0 15,1 0-15,0 0 32,0 0-32,21-21 15,0 0-15,0 0 16,0 0-16,21 0 15,0 21-15,0-22 0,1 22 16,-1-21-16,21 21 0,-21 0 16,22 0-16,-1 0 0,0 0 0,1 0 15,-22 0-15,21 0 0,0 21 16,1 1-16,-22 20 0,0-21 0,0 0 16,-21 22-16,0-22 0,0 21 15,-21-21-15,0 22 0,0-22 0,0 21 16,-22-21-16,1 22 15,0-22-15,20 0 0,-20 0 0,21 0 16,0-21-16,-22 21 0,22-21 16,0 0-16,0 0 0,0 0 15,21-21 1,0 0-16,0 0 16,21 21-1,0-21-15,0 21 0,22 0 16,-22 0-16,21 0 0,-21 0 15,22 0-15,-22 21 0,21-21 0,-21 21 16,0 0-16,22 0 0,-22 1 16,0-1-16,0 0 0,0 21 15,-21-21-15,0 1 0,0 20 0,0 0 16,0-21-16,-21 22 0,0-22 16,-21 21-16,21-21 0,-22 1 0,1 20 15,0-21-15,-1 0 0,1-21 16,0 21-16,-1 1 0,1-22 0,0 0 15,-1 0-15,1 0 0,0 0 0,20 0 16,1 0-16,-21 0 0,21-22 16,0 22-16,-1-21 0,1 21 0,0-21 15,0 21 1,21-21-16,-21 21 0,21-21 31,21 0-15,0 21-1,0-22-15,0 22 0,1-21 16,20 0-16</inkml:trace>
  <inkml:trace contextRef="#ctx0" brushRef="#br0" timeOffset="78252.23">1947 10351 0,'0'-22'141</inkml:trace>
  <inkml:trace contextRef="#ctx0" brushRef="#br0" timeOffset="78496.09">4149 10139 0,'0'0'0,"-64"21"0,1-21 0,20 0 0,22 0 16,0 0-16,0 0 0</inkml:trace>
  <inkml:trace contextRef="#ctx0" brushRef="#br0" timeOffset="79175.9">4127 9843 0,'0'0'0,"22"-43"0,-1 22 0,0-21 0,-21-1 16,21 1-16,0 0 0,-21-1 16,0 22-16,21-21 0,-21 21 0,0 0 15,0-1-15,22 1 0,-22 0 0,0 42 31,-22 0-31,1 22 16,21-1-16,-21 0 0,21 22 16,0-22-16,-21 22 0,0-1 15,0 22-15,-1-22 0,22 1 0,-21-1 16,0 22-16,0-21 0,0-1 16,-22 22-16,22-22 0,0 1 0,0-1 15,0-20-15,21-1 0,-21 0 0,21 1 16,-22-22-16,22 0 0,0 0 15,0-42 1,0 0-16,0 0 0,22-22 16,-1 1-16,-21 0 0,21-1 15,0-20-15,-21-1 0,21 1 0,0-1 16,1-20-16,-22 20 0,21-21 16,0 1-16,-21-1 0,21 22 15,0-22-15,0 21 0,-21 1 0,22 21 16,-1-22-16,-21 43 0,0-21 0,21 20 15,0 1-15,0 21 0,0 0 16,1 21-16,-1 22 0,0-1 16,-21 0-16,21 1 0,0 20 0,0 1 15,1 20-15,-22-20 0,0-1 16,21 1-16,-21-1 0,21 1 0,-21-1 16,0 1-16,0-1 0,0-20 15,0 20-15,0-20 0,0-1 16,0 0-16,0-21 0,0 22 0,0-22 15,0 0-15,0 0 0,0-42 32,-21 0-17,21 0-15,-21 0 0,-1-22 16,1 22-16,0 0 0,0-21 16</inkml:trace>
  <inkml:trace contextRef="#ctx0" brushRef="#br0" timeOffset="79351.81">3958 10329 0,'0'0'0,"-21"22"0,0-1 16,0-21-16,21 21 0,21-21 31,0 0-31,0-21 0,0 0 16,22 21-16,-22-22 0,0 1 0,21 21 16,-21-21-16,22 0 0,-1 21 0,-21-21 15,22 21-15,-22-21 0,21 21 16,-21-22-16,22 22 0,-22-21 0,21 21 15,-21 0-15</inkml:trace>
  <inkml:trace contextRef="#ctx0" brushRef="#br0" timeOffset="79856.53">5143 10160 0,'0'0'0,"22"0"0,-1-21 0,0 21 0,0-21 16,0 0-16,0 21 0,1-22 15,-1 22-15,-21-21 0,0 0 0,0 0 16,0 0-16,-21 0 16,-1 21-1,1 0-15,-21 0 0,21 21 0,0 0 16,-22-21-16,22 21 0,-21 0 0,21 0 16,-22 1-16,22-1 0,0 0 15,0 0-15,21 0 0,0 0 16,0 1-16,0-1 0,0 0 0,0 0 15,0 0-15,21-21 0,0 21 16,21 1-16,-20-22 0,20 21 0,-21-21 16,21 0-16,1 21 0,-1-21 0,22 21 15,-22-21-15,0 0 0,1 21 16,-1-21-16,0 21 0,-21-21 0,1 22 16,-22-1-16,0 0 0,-22 0 15,-20 0-15,21 0 0,-21-21 16,-1 22-16,1-1 0,0 0 15,-1-21-15,1 21 0,0-21 16,20 0-16,-20 21 0,0-21 0,21 0 16,-1 0-16,1 0 0,0 0 15,0 0-15,21-21 32,21 0-17,0 21-15,0 0 16,1-21-16,-1 0 0,0 21 0,0-22 15,0 22-15,22-21 0</inkml:trace>
  <inkml:trace contextRef="#ctx0" brushRef="#br0" timeOffset="80324.27">6032 10181 0,'0'0'0,"22"-21"0,20-42 16,-42 41-16,0 1 15,0 0-15,0 0 16,-21 21-16,0 0 16,-1 0-16,1 0 0,0 0 0,0 0 15,0 0-15,0 21 0,-1 0 0,1 0 16,0-21-16,0 22 0,0-1 16,0 0-16,21 0 0,0 0 0,0 0 15,0 1-15,0-1 0,0 0 16,0 0-16,21 0 15,0 0-15,0-21 0,0 22 0,22-1 16,-22-21-16,0 21 0,21 0 0,-21-21 16,1 21-16,-1 0 0,0-21 0,0 22 15,0-22-15,-21 21 0,21 0 16,-21 0-16,0 0 0,-21 0 16,0 1-16,-21-22 0,21 21 15,-22 0-15,1 0 0,0-21 0,-1 21 16,22-21-16,-21 0 0,-1 0 15,1 21-15,0-21 0,21 0 0,-22 0 16,22 0-16,0 0 0,0 0 16,0 0-16,42 0 31,0 0-31,0-21 16,0 21-16,22-21 0,-1 0 0,-21 21 15,21-21-15,1 0 0</inkml:trace>
  <inkml:trace contextRef="#ctx0" brushRef="#br0" timeOffset="80600.11">6435 10160 0,'0'0'16,"0"-21"-16,0 0 16,0 42-1,0 0 1,0 0-16,0 0 0,0 22 15,0-22-15,0 0 0,0 21 0,-22 1 16,22-22-16,0 21 0,0-21 0,0 22 16,-21-22-16,21 0 0,0 0 15,0 0-15,-21 1 0,21-1 0,0 0 16,0-42 15,21 21-31,0-21 0,-21-1 16,22-20-16,-1 21 0,0 0 15,-21-22-15</inkml:trace>
  <inkml:trace contextRef="#ctx0" brushRef="#br0" timeOffset="80776.53">6625 9906 0,'0'0'0,"0"-21"0,-21 21 16,0-21-16,21 0 0,0-1 0,-21 22 15,-1 0-15,22-21 0,-21 21 0,42 0 63,1 0-63,-1 0 0,0 0 15,0 0-15,0 0 0</inkml:trace>
  <inkml:trace contextRef="#ctx0" brushRef="#br0" timeOffset="81735.38">7366 10499 0,'0'0'0,"0"-21"0,21 21 15,0-22-15,0 1 0,-21 0 0,22 0 16,-1 0-16,0 0 0,-21-1 0,0 1 16,0-21-16,0 21 0,0 0 15,0-1-15,0 1 0,0 0 0,-21 0 16,0 0-16,-1 21 0,-20 0 0,21 0 16,0 0-16,-22 0 0,1 0 15,0 0-15,21 21 0,-22 0 0,1 0 16,0 0-16,20 1 0,-20 20 0,21-21 15,0 21-15,0 1 0,21-22 16,0 21-16,0-21 0,0 1 16,0-1-16,21 0 0,0-21 0,0 21 15,0-21-15,22 0 0,-1 0 0,0 0 16,1-21-16,-22 0 0,21 0 16,0-1-16,1 1 0,-22 0 0,0 0 15,0 0-15,0-22 0,1 22 0,-22 0 16,21 0-16,-21 0 0,0 0 15,0-1-15,0 1 0,0 0 0,0 0 16,-21 21 0,21 21-1,0 0 1,0 22-16,0-22 0,0 21 0,0 0 16,0 1-16,0-1 0,21 22 0,-21-1 15,21 1-15,0-1 0,0 1 16,0-1-16,1 1 0,-1-1 0,0 22 15,0-22-15,0 22 0,0-22 0,1 22 16,-22 0-16,0-1 0,21 1 0,-21-21 16,0 20-16,0-20 0,0 20 0,0-20 15,-21-1-15,-1 1 0,1-22 16,0 1-16,0 20 0,0-42 0,0 22 16,-1-22-16,1 21 0,-21-21 0,21 0 15,0-21-15,-1 0 0,-20 0 16,21 0-16,0 0 0,-22-21 0,1 0 15,21 0-15,-21-21 0,-1-1 16,1 1-16,21 0 0,-22-22 0,22 1 16,-21-1-16,21 1 0,21-1 0,0 1 15,-21-22-15,21 21 0,0 1 0,0-1 16,0 1-16,0-1 0,21 22 16,0-21-16,0-1 0,0 22 0,0-22 15,1 22-15,-1 0 0,0-1 0,21 1 16,-21 0-16,1-1 0,20 1 0,-21 21 15,21-22-15,1 22 0</inkml:trace>
  <inkml:trace contextRef="#ctx0" brushRef="#br0" timeOffset="82255.08">7959 10118 0,'0'-21'16,"0"42"-16,0-64 0,0 22 15,0 42 17,-22 1-32,22-1 0,0 0 0,0 0 15,0 0-15,0 22 16,0-22-16,0 21 0,0-21 0,0 22 16,0-22-16,0 21 0,0-21 0,0 0 15,0 1-15,0-1 0,0 0 16,0 0-16,0 0 15,0-42 1,0 0-16,-21 0 16,21-22-16,0 22 0,0-21 15,0 21-15,0-22 0,0 22 0,0-21 16,0 0-16,0 20 0,21-20 0,1 21 16,-1-21-16,0 20 0,0 1 15,0 0-15,0 0 0,22 0 16,-22 0-16,21 21 0,-21 0 0,22 0 15,-22 0-15,0 21 0,21-21 0,-20 21 16,-22 0-16,21 21 0,-21-20 16,21-1-16,-21 21 0,0-21 0,0 22 15,0-22-15,0 21 0,0 0 0,-21-20 16,0 20-16,-1-21 0,22 0 0,0 0 16,-21 1-16,0-1 0,21 0 15,0-42 16,0 0-31,21-1 16,0 1-16,-21 0 0,22 0 16,-1 0-16</inkml:trace>
  <inkml:trace contextRef="#ctx0" brushRef="#br0" timeOffset="82999.64">8805 10054 0,'0'0'0,"-21"-21"15,0 21 1,21 21 0,0 0-1,0 1-15,0-1 0,0 0 16,0 0-16,0 0 0,0 0 16,0 1-16,0-1 0,0 0 0,0 0 15,0 0-15,0 0 0,0 1 16,0-1-16,0 0 0,0 0 15,-21-21-15,21 21 0,-21-21 16,21-21 0,0 0-16,0 0 15,0 0-15,0-1 0,0-20 16,0 21-16,0 0 0,0-22 0,0 22 16,0-21-16,0 21 0,21 0 15,0-22-15,0 22 0,0 0 16,0 0-16,1 21 0,20-21 0,-21 21 15,0 0-15,22 0 0,-22 0 0,0 0 16,21 0-16,-21 21 0,1 0 0,20 0 16,-21-21-16,0 42 0,0-20 15,1-1-15,-1 0 0,-21 0 0,0 0 16,21 0-16,-21 1 0,0-1 0,0 0 16,0 0-16,0 0 0,0 0 0,-21 1 15,21-1-15,-21-21 16,-1 0-16,1 0 15,0 0 1,21-21-16,0-1 0,0 1 0,0 0 16,0 0-16,0 0 15,0 0-15,21-22 0,-21 22 0,21-21 16,1-1-16,-1 22 0,21-21 0,-21 21 16,0 0-16,22-1 0,-1 1 0,0 0 15,-20 21-15,20 0 0,0 0 16,1 0-16,-1 21 0,0 0 0,1 1 15,-22-1-15,0 0 0,0 21 16,0-21-16,-21 22 0,0-22 0,0 0 0,0 21 16,0-20-16,0-1 0,-21 0 15,0 21-15,0-21 0,21 1 0,-21-1 16,-1 0-16,1-21 16,21 21-16,0-42 46,0 0-46,0 0 0,21-1 16,-21 1-16,22 0 0,20 0 0</inkml:trace>
  <inkml:trace contextRef="#ctx0" brushRef="#br0" timeOffset="83389.42">10139 10160 0,'0'0'0,"-21"0"15,21 21-15,21-21 16,0 0 0,0 0-16,0-21 0,22 21 0,-22-21 15,0 21-15,21-21 0,-21 0 16,22-1-16,-22 22 0,0-21 0,21 0 16,-20 0-16,-1-21 0,0 20 0,-21 1 15,0 0-15,0 0 0,0 0 0,0 0 16,-21 21-1,0 0-15,-1 0 16,1 21-16,-21 0 0,21 0 0,0 0 16,-22 0-16,22 1 0,0 20 0,0-21 15,21 0-15,0 22 0,-21-22 0,21 0 16,0 0-16,0 21 0,0-20 16,0-1-16,0 0 0,0 0 0,21 0 15,0-21-15,0 21 0,-21 1 0,21-22 16,0 0-16,1 0 0,-1 0 0,0 0 15,0 0-15,0 0 0,0 0 0,1 0 16,-1 0-16,0 0 0,0-22 16,21 22-16,-20-21 0</inkml:trace>
  <inkml:trace contextRef="#ctx0" brushRef="#br0" timeOffset="83915.16">11070 9800 0,'-21'0'16,"21"21"0,-21 1-16,21-1 15,-21 0-15,21 0 0,0 0 0,-22 22 16,22-22-16,0 0 0,0 21 0,0-21 16,0 1-16,0 20 0,0-21 0,0 0 15,0 0-15,0 1 16,0-1-16,0 0 0,0 0 0,-21 0 15,21 0-15,0 1 0,-21-22 16,21-22 15,0 1-31,0 0 16,0 0-16,0 0 0,0-22 0,0 22 16,21-21-16,0 21 0,1-22 0,-1 1 15,0 0-15,0 21 0,21-22 0,-20 22 16,20-21-16,0 21 0,-21-1 0,22 22 15,-1 0-15,0 0 0,-20 0 16,20 0-16,-21 0 0,0 0 16,22 22-16,-22-1 0,0 0 0,-21 0 15,21 0-15,-21 0 0,21 22 0,-21-22 16,0 0-16,0 21 0,0-20 0,0-1 16,0 21-16,-21-21 0,0 0 15,0 1-15,21 20 0,-21-21 0,-1 0 16,1 0-16,0 1 0,21-1 15,0-42 17,21-1-17,0 1-15,-21 0 0,22 0 16,-1 0-16</inkml:trace>
  <inkml:trace contextRef="#ctx0" brushRef="#br0" timeOffset="84371.9">12213 9186 0,'0'0'0,"0"-21"15,0 0-15,0 0 0,0 42 31,0 0-31,0 0 16,0 1-16,-21-1 0,21 21 0,-21-21 16,21 22-16,-21-1 0,21 0 0,0 22 15,-22-1-15,1-20 0,21 20 16,-21 1-16,0-1 0,21 1 0,-21-22 16,0 21-16,21 1 0,0-22 0,-22 1 15,1-1-15,21 0 0,0 1 0,0-1 16,0-21-16,0 21 0,0-20 0,0-1 15,0 0-15,0 0 0,0 0 0,21 0 16,1-21-16,-1 22 0,0-22 16,21 0-16,-21 0 0,1 0 15,-1 0-15,0 0 0,0 0 0,21 0 16,-20-22-16,-1 22 0,0-21 0,0 0 16,0 21-16,0-21 0,1 0 0,-1 0 15,0 21-15,-21-22 0,21 1 0,0 0 16,-21 0-16,0 0 0,21 0 0,-21-1 15,22 1-15,-22 0 0,0 0 0,0 0 16</inkml:trace>
  <inkml:trace contextRef="#ctx0" brushRef="#br0" timeOffset="84680.24">12086 9864 0,'0'0'0,"-21"0"0,0 0 0,42 0 31,0 0-31,0 0 0,22-21 0,-1 21 16,0-22-16,1 22 0,20 0 15,-21-21-15,1 21 0,20 0 0,-20-21 16,-1 21-16,0 0 0,1 0 0,-1-21 16,0 21-16,1 0 0,-22 0 15,21 0-15,-21 0 0,0-21 0,1 21 16,-1 0-16,0 0 31,-42 0 16,0 0-47,-1 0 16</inkml:trace>
  <inkml:trace contextRef="#ctx0" brushRef="#br0" timeOffset="97747.48">15981 9081 0,'0'-22'63,"0"1"-48,0 0-15,0 0 16,0 0-16,0 0 16,0-1-16,0 1 15,0 0-15,0 0 0,-21 0 16,-1 0-16,22-1 0,0 1 15,-21 21 1,21-21-16,-21 21 0,21-21 16,-21 21-1,0 0 1,0 0 15,-1 0-15,1 21-16,21 0 15,-21-21-15,0 21 16,0 1-16,21-1 16,-21-21-16,-1 21 0,1 0 15,0 0-15,21 0 0,0 1 16,0-1-16,-21-21 0,21 21 16,-21 0-16,21 0 0,0 0 0,0 1 15,-21-1-15,21 0 0,0 0 16,0 0-16,0 0 0,0 1 15,21-1 1,0-21-16,0 0 16,0 0-16,0 0 0,1 0 15,-1 0-15,0 0 0,0 0 16,0 0-16,0 0 0,-21-21 16,22 21-16,-1-22 0,0 1 0,0 21 15,0-21-15,-21 0 0,21 0 0,1 0 16,-22-1-16,21 1 0,-21 0 15,21 0-15,-21 0 0,0 0 16,0-1-16,21 22 0,-21-21 16,0 0-16,0 0 15,0 42 32,0 0-47,0 0 16,0 1-16,0-1 0,0 0 0,0 0 15,0 21-15,0-20 0,0-1 16,0 21-16,0-21 0,0 0 0,0 22 16,0-22-16,0 21 0,0-21 0,0 22 15,0-1-15,0-21 0,0 22 0,0-22 16,0 21-16,0 0 0,0-20 0,0-1 16,0 21-16,0-21 0,0 0 15,0 1-15,0-1 0,0 0 0,0 0 16,0 0-16,-21-21 15,21 21-15,-21-21 0,0 0 16,-1 0-16,1 0 0,0 0 16,0 0-16,0 0 0,0 0 15,-1-21-15,1 21 0,0-21 16,0 21-16,0-21 16,0 21-16,21-21 15,0 0 1,21 21-1,0-22-15,0 1 16,0 21-16,0-21 0,1 0 0</inkml:trace>
  <inkml:trace contextRef="#ctx0" brushRef="#br0" timeOffset="98308.16">16531 9165 0,'0'0'16,"0"-21"-16,0 0 0,21 0 16,-21 0-16,0-1 0,0 1 15,0 42 17,0 1-17,-21-1-15,0 0 0,21 0 0,-21 0 16,21 0-16,-21 22 0,-1-22 0,22 21 15,0-21-15,-21 22 0,21-22 0,-21 21 16,21-21-16,0 22 0,0-22 0,0 0 16,0 21-16,0-20 0,0-1 15,0 0-15,0 0 0,21 0 0,0 0 16,1 1-16,-1-22 0,0 0 16,0 0-16,0 0 0,0 0 0,22 0 15,-22 0-15,0-22 0,0 1 16,0 21-16,1-21 0,-22 0 15,21 0-15,0 0 0,0-1 0,-21-20 16,0 21-16,21-21 0,-21 20 0,21-20 16,-21 0-16,0-1 0,0 22 0,0-21 15,0 0-15,0 20 0,0-20 16,-21 21-16,0 0 0,21 0 0,-21-1 16,0 1-16,0 0 0,-1 21 0,-20 0 15,21 0-15,0 0 0,0 0 16,-1 21-16,1 0 0,0-21 15,0 22-15,21-1 0,-21 0 0,21 0 16,-21 0-16,21 0 0,0 1 16,0-1-16,0 0 0,0 0 0,0 0 15,0 0-15,0 1 0,21-22 0,0 21 16,0-21-16,0 21 0,22-21 16,-22 0-16,21 0 0</inkml:trace>
  <inkml:trace contextRef="#ctx0" brushRef="#br0" timeOffset="98700.58">17357 9250 0,'-22'0'16,"1"0"-1,0 0-15,0 0 0,21 21 0,-21-21 16,21 21-16,-21-21 0,21 21 0,0 1 15,0-1-15,0 0 16,21-21 0,0 0-16,0 0 15,0 0-15,0 0 16,1-21-16,-22 0 0,0-1 16,21 1-16,-21 0 15,0 0-15,0 0 0,0 0 16,0-1-1,-21 22-15,-1 0 0,1 0 16,0 0-16,0 0 0,0 0 16,21 22-16,-21-22 0,21 21 15,0 0-15,0 0 16,21-21 0,0 0-16,0 0 15,0 0-15,0 0 0</inkml:trace>
  <inkml:trace contextRef="#ctx0" brushRef="#br0" timeOffset="99123.86">18034 8784 0,'0'0'15,"0"-21"1,-21 21-16,0 0 16,21 21-1,-22 0-15,22 1 0,0-1 0,-21 0 0,0 0 16,0 0-16,21 22 0,-21-1 16,0 0-16,21-21 0,-22 22 0,1-1 15,0 0-15,21 1 0,-21-1 0,0 0 16,0 1-16,-1-1 0,1 0 15,0 1-15,21-1 0,-21-21 0,0 22 16,21-1-16,-21-21 0,21 21 0,0-20 16,-22-1-16,22 0 0,-21 0 0,21 0 15,-21 0-15,21 1 16,0-1-16,0-42 62,21 21-62,0-22 0,1 1 16,-1 0-16,0 21 0</inkml:trace>
  <inkml:trace contextRef="#ctx0" brushRef="#br0" timeOffset="99767.48">18140 9567 0,'0'22'31,"0"-1"-15,0 0 15,21-21 1,0-21-32,0 0 15,-21-1-15,0 1 16,21 0-16,-21 0 15,-21 21 1,0 0 0,0 0-16,0 0 0,0 0 15,-1 21-15,22 0 0,0 0 16,0 1 0,0-1-16,0 0 15,22-21 1,-1 0-16,0 0 0,0 0 15,0 0 1,-21-21-16,0 0 16,0-1-1,0 1-15,-21 21 16,0 0-16,0 0 16,0 0-1,-1 0 1,22 21-1,0 1-15,-21-22 16,21 21-16,0 0 0,0 0 16,0 0-16</inkml:trace>
  <inkml:trace contextRef="#ctx0" brushRef="#br0" timeOffset="100525.05">20235 8890 0,'0'0'0,"0"-21"0,0 0 0,0 0 16,0-1-1,0 44 17,0-1-32,0 0 15,0 0-15,0 21 0,0 1 16,-21-22-16,21 21 0,0 1 0,-21-1 15,21-21-15,0 21 0,0 1 0,0-22 16,-21 21-16,21-21 0,0 22 0,0-22 16,0 0-16,0 0 0,0 0 0,0 1 15,0-1-15,0 0 16,0 0-16,0-42 47,0 0-32,21 21-15,-21-21 0,21-1 16,0 22-16,-21-21 0,21 0 0,1 0 16,-1 0-16,0 0 0,21-1 0,-21 1 15,1 0-15</inkml:trace>
  <inkml:trace contextRef="#ctx0" brushRef="#br0" timeOffset="101044.26">20913 8996 0,'0'-21'0,"0"0"16,0-1-16,-22 22 31,1 0-31,0 0 16,21 22-16,0-1 0,-21 0 0,0 0 15,0 0-15,21 0 0,-22 22 0,1-22 16,21 0-16,-21 0 0,0 22 15,21-22-15,0 0 0,-21 0 0,21 21 16,0-20-16,-21-1 0,21 0 0,0 0 16,0 0-16,0 0 0,21 1 15,0-1-15,0-21 16,0 21-16,0-21 0,1 0 0,-1 0 16,21 0-16,-21 0 0,0 0 0,22 0 15,-22 0-15,0 0 0,21-21 0,-20 0 16,-1 21-16,0-22 0,0 1 0,0 0 15,0 0-15,-21 0 0,0-22 16,22 22-16,-22-21 0,21 21 0,-21-22 16,0 1-16,0 0 0,0-1 0,0 1 15,0 21-15,0-21 0,0 20 16,-21 1-16,-1 0 0,1 21 16,0 0-16,0 0 0,0 0 0,0 0 15,-1 0-15,-20 0 0,21 0 0,-21 21 16,20-21-16,1 21 0,0 1 0,0-22 15,0 21-15,0 0 0,21 0 16,-22 0-16,22 0 0,0 1 16,0-1-16,0 0 0,22 0 15,-1-21-15,0 21 0,0-21 0,0 0 16,22 0-16,-22 0 0</inkml:trace>
  <inkml:trace contextRef="#ctx0" brushRef="#br0" timeOffset="101428.05">21696 9081 0,'-21'0'16,"-1"0"-16,1 0 16,0 21-16,0 0 15,21 0-15,0 0 16,21-21-1,0 0 1,0 0 0,1 0-16,-1 0 0,-21-21 15,0 0-15,0 0 0,0 0 16,0-1-16,0 1 16,0 0-16,-21 21 15,-1 0-15,1 0 0,0 0 0,0 0 16,0 0-16,0 0 15,-1 0-15,1 0 0,21 21 0,0 0 16,0 1 0,0-1-1,21-21-15,1 0 0,-1 0 0,21 0 16,-21 0-16,0 0 16,22 0-16</inkml:trace>
  <inkml:trace contextRef="#ctx0" brushRef="#br0" timeOffset="101837.81">22310 8530 0,'0'0'0,"-22"0"46,22 21-46,-21 1 16,0-1-16,21 0 0,-21 0 0,21 0 16,0 22-16,-21-22 0,0 21 15,-1 0-15,22 1 0,-21-1 0,0 22 16,21-22-16,-21 0 0,0 1 0,0-1 16,-1 0-16,22 1 0,-21-1 0,0 0 15,0 1-15,21-22 0,-21 21 16,21-21-16,-21 0 0,-1 22 0,22-22 15,0 0-15,0 0 0,-21 0 0,21 1 16,0-1-16,-21 0 0,21 0 16,21-21 31,0-21-47,1 0 15,-1 0-15,0-1 0,0 22 16,0-21-16</inkml:trace>
  <inkml:trace contextRef="#ctx0" brushRef="#br0" timeOffset="102159.63">22246 9440 0,'0'22'16,"-21"-22"-16,21 21 15,21-21 1,0 0-1,0 0-15,1 0 0,-1 0 16,0 0-16,-21-21 16,0-1-1,0 1-15,-21 0 16,0 21-16,-1 0 16,1 0-16,0 0 0,0 0 15,0 0-15,21 21 16,-21-21-16,-1 0 0,22 21 15,0 1-15,0-1 16,0 0 0,0 0-1</inkml:trace>
  <inkml:trace contextRef="#ctx0" brushRef="#br0" timeOffset="102699.32">20362 9885 0,'-42'0'0,"84"0"15,-105 0-15,20 0 0,22 0 0,0 0 16,0 0-16,0 0 0,0 0 16,42 0 15,0 0-16,0 0-15,0 0 0,22 0 0,-22 0 16,21 0-16,22 0 0,-22 0 0,21 0 16,22 0-16,-21 0 0,-1 0 15,22 0-15,-22 0 0,22 0 0,-22 0 16,22 0-16,-21 0 0,-1 0 0,22-21 16,-22 21-16,1 0 0,-1-21 0,-20 21 15,20 0-15,-21 0 0,1 0 16,-1-22-16,-21 22 0,22 0 15,-22 0-15,0 0 16,-42 0 31,0 0-47,-1 0 16,1 0-16,0 0 0,0 0 15,0 22-15,0-22 0</inkml:trace>
  <inkml:trace contextRef="#ctx0" brushRef="#br0" timeOffset="103092.43">20235 10054 0,'0'0'0,"-21"21"0,42-21 32,0 0-32,22 0 0,-1 0 15,0 0-15,22 0 0,-22 0 16,43 0-16,-22 0 0,22 0 0,-21 0 16,20 0-16,-20 0 0,20 0 15,-20-21-15,-1 21 0,1 0 0,-1 0 16,-20 0-16,20 0 0,-20 0 0,-1 0 15,-21 0-15,21 0 0,-20 0 0,-1 0 16,0 0-16,0-21 16</inkml:trace>
  <inkml:trace contextRef="#ctx0" brushRef="#br0" timeOffset="126803.38">15960 10075 0,'0'0'0,"-22"0"15,1 0 1,0 0-16,0 0 16,0 0-16,0 0 15,-1 0 1,1 0-16,0 0 0,0 0 0,0 0 0,-22 0 16,22 0-16,-21 0 0,21 0 15,-22 0-15,22 0 0,0 0 0,0 0 16,0 0-16,0 0 15,21-21 17,21 21-17,0 0-15,0 0 0,0 0 16,0 0-16,22 0 0,-1 0 0,0 0 16,1-21-16,20 21 0,1 0 15,-1 0-15,1 0 0,-1 0 0,22 0 16,-22 0-16,22 0 0,-21 0 15,20 0-15,-20 0 0,-1 0 0,1 0 16,-1 0-16,1 0 0,-22 0 0,0 0 16,22 0-16,-22 0 0,1 0 0,-1 0 15,-21 0-15,21 0 0,1 0 0,-22 0 16,0 0-16,0 0 0,0 0 16,1 0-16,-1 0 0,0-21 15,-42 21 48,0 0-63,-1 0 15,1 0-15,0 0 0,0 0 16,0 0-16,0 0 0,-1 0 16,1 0-16</inkml:trace>
  <inkml:trace contextRef="#ctx0" brushRef="#br0" timeOffset="127340">15811 10118 0,'0'0'0,"-21"0"0,0 0 0,0 0 0,0 0 16,0 0 15,21 21-31,21-21 32,0 21-32,0-21 0,0 0 15,0 0-15,22 0 0,-1 0 16,0 0-16,22 0 0,-1 0 15,1 0-15,21 0 0,-1 0 0,1 0 16,0 0-16,-22 0 0,22 0 0,-1-21 16,-20 21-16,-1 0 0,1 0 0,-1 0 15,1 0-15,-22 0 0,22-21 16,-22 21-16,0 0 0,1 0 0,-22 0 16,21 0-16,-21 0 0,1 0 0,-1 0 15,0 0-15,0 0 0,-42 0 125,0 21-109,0-21-16</inkml:trace>
  <inkml:trace contextRef="#ctx0" brushRef="#br0" timeOffset="140111.74">9504 11536 0,'0'-21'125,"0"0"-94,0-1-15,0 1-16,0 0 15,0 0 1,0 0 0,0 0-1,21 21 17,-21 21 108,0 0-124,0 0-1,0 0-15,0 0 16,0 1-16,0-1 31,0 0-15,-21-21 46,0 0 1,21-21-1,0 0-30,0-1-32,0 1 15,0 0 1,0 0-16,0 0 16,21 21-16,0 0 15,-21-21-15,21 21 0,0 0 16,0 0-1,1 0-15,-1 0 0,0 0 16,0 0-16,0 0 16,0 21-1,1-21-15,-22 21 0,0 0 16,21-21-16,-21 21 16,0 0-16,0 1 15,0-1-15,0 0 0,0 0 16,0 0-16,0 0 15,0 1-15,0-1 0,-21-21 16,-1 21-16,22 0 0,-21 0 16,0-21-16,0 21 0,21 1 0,-21-22 15,0 21-15,-1 0 16,1-21-16,0 21 0,0 0 0,0 0 16,0 1-16,-1-22 0,22 21 15,-21 0-15,0 0 0,21 0 16,-21 0-16,0-21 15,0 22-15,21-1 0,-22 0 16,1 0-16,0-21 16,21 21-16,-21 0 15,0-21-15,21 22 16,0-44 31,0 1-32,21 0-15,0 21 16,-21-21-16,21 21 0,-21-21 0,21 21 0,1 0 16,-22-21-16,21 21 15,0-22-15,0 22 0,0 0 16,0 0-16,1 0 16,-1 0-16,0 22 0,0-1 15,0-21-15,-21 21 16,21-21-16,1 21 0,-22 0 15,21-21-15,0 21 0,0-21 16,-21 22-16,21-22 0,0 0 16,1 0-1,-1 0-15,0 0 16,0 0-16,0 0 0,-21-22 16,0 1-16,21 0 15,1 0-15,-22 0 16,0 0-16,0-1 0,0 1 15,21 21-15,-21-21 0,0 0 79</inkml:trace>
  <inkml:trace contextRef="#ctx0" brushRef="#br0" timeOffset="142918.07">12531 11409 0,'0'0'0,"-22"21"0,1-21 16,0 0-16,0 21 0,0-21 15,0 0-15,-1 21 16,1-21-16,21 22 31,21-22-31,22 0 0,-22 0 16,21 0-16,1 0 0,-1 0 0,0 0 15,22 0-15,-22 0 0,22 0 0,-1 0 16,1 0-16,-1 0 0,1 0 0,-22 0 16,21-22-16,1 22 0,-22 0 15,1 0-15,-1 0 0,0 0 0,-21 0 16,1 0-16,-1 0 0,0 0 0,0 0 16,-42 0 30,0 0-46,0 0 16,-1 0-16,-20 0 0,21 0 0,-21 0 16,20 22-16,-20-22 0,0 0 0,-1 0 15,1 21-15,0-21 0,-1 21 0,1-21 16,0 0-16,-1 21 0,1-21 16,0 0-16,-1 0 0,1 21 0,21-21 15,-21 0-15,20 21 0,1-21 0,0 0 16,0 0-16,0 22 0,42-22 47,0 0-47,0 0 0,22 0 15,-22 0-15,21 0 0,-21 0 0,22 0 16,-1 0-16,0 0 0,1 0 0,20 0 16,-21 0-16,1 0 0,-1 0 0,0-22 15,1 22-15,-1 0 0,0 0 16,1 0-16,-22-21 0,0 21 0,21 0 15,-20 0-15,-1 0 16,-21-21 0,0 0-1,0 0-15,0 0 16</inkml:trace>
  <inkml:trace contextRef="#ctx0" brushRef="#br0" timeOffset="143339.07">13377 11155 0,'0'0'0,"-21"-21"0,0 21 15,0 0-15,42 0 32,0 21-17,0 0-15,0-21 0,22 0 0,-22 21 16,0-21-16,0 0 15,22 0-15,-22 0 0,0 21 0,21-21 16,-21 0-16,1 0 0,-1 0 0,0 0 16,0 0-16,0 0 0,-21 22 15,0-1-15,0 0 16,0 0-16,-21 0 16,-21 0-16,21 1 0,-1-1 15,1 0-15,0 21 0,-21-21 16,21 1-16,-22 20 0,22-21 0,-21 0 0,21 22 15,-22-22-15,22 0 0,-21 0 16,21 0-16,-1 0 0,1 1 16,0-22-16,0 21 0,21 0 0,0 0 15,-21-21-15,21-21 63,21 0-63</inkml:trace>
  <inkml:trace contextRef="#ctx0" brushRef="#br0" timeOffset="144423.71">14436 11240 0,'0'21'0,"-22"-21"16,1 0-16,0 0 0,0 0 15,0-21 1,21-1-1,0 1-15,0 0 16,21 0-16,0 21 0,0-21 0,0 0 16,1-1-16,-1 22 0,0-21 0,0 21 15,0-21-15,0 21 0,22-21 0,-22 21 16,0 0-16,0 0 0,0 0 0,1 0 16,-1 0-16,0 21 15,-21 0-15,21 0 0,-21 1 0,0 20 16,0-21-16,0 21 0,-21 1 15,0-1-15,0-21 0,-1 22 0,-20-1 16,21-21-16,-21 21 0,-1-20 16,22 20-16,-21-21 0,21 0 0,-1 0 15,1 1-15,0-22 0,0 21 0,0 0 16,0-21-16,21-21 31,21 21-15,0-21-16,-21-1 0,21 22 15,0-21-15,-21 0 0,21 21 0,-21-21 16,22 21-16,-1-21 0,0 21 16,0 0-16,0 0 0,0 0 15,-21 21-15,22 0 0,-1 0 16,0 0-16,-21 1 0,21-1 16,-21 0-16,21 0 0,0-21 15,-21 21-15,0 0 0,22-21 16,-1 0-16,0 0 15,0 0 1,0 0-16,0 0 16,-21-21-1,22 21-15,-22-21 0,0 0 0,21 0 16,-21 0-16,21-1 0</inkml:trace>
  <inkml:trace contextRef="#ctx0" brushRef="#br0" timeOffset="144768.54">15303 11091 0,'0'0'0,"0"-63"16,0 42-16,-21 21 16,21-21-16,0 42 31,0 0-31,0 0 0,0 0 15,0 0-15,0 22 0,0-22 16,0 21-16,0 1 0,0-1 0,0-21 16,0 21-16,0 1 0,0-22 15,0 21-15,0-21 0,-21 22 0,21-22 16,-21 0-16,21 0 0,-21 0 0,21 1 16,0-1-1,0-42 32,21 21-31,-21-22-16,21 1 0,0 21 0,22-21 15</inkml:trace>
  <inkml:trace contextRef="#ctx0" brushRef="#br0" timeOffset="145183.29">15663 11282 0,'0'0'0,"0"-21"0,0 42 32,0 0-32,0 0 0,0 0 15,0 1-15,-21-1 0,0 0 16,21 21-16,-21-21 0,21 1 16,0-1-16,0 0 0,0 0 0,-21 0 15,21 0-15,0 1 0,0-1 16,21-21-16,0 0 15,0 0-15,0 0 16,0 0-16,1-21 0,-1-1 16,0 22-16,0-21 0,0 0 0,0 0 15,-21 0-15,22 0 0,-22-1 0,21 1 16,-21 0-16,0-21 0,0 21 0,0-1 16,0 1-16,0 0 0,0 0 15,0 0-15,-21 21 16,-1 0-16,1 0 0,0 0 15,0 0-15,0 0 0,0 21 16,-1-21-16,1 21 0,0 0 16,0-21-16,21 21 0,-21-21 15,21 22 1,-21-22-16,-1 0 16</inkml:trace>
  <inkml:trace contextRef="#ctx0" brushRef="#br0" timeOffset="145469.14">15113 11261 0,'0'0'0,"0"-21"16,42-1-1,-21 22-15,1 0 0,20 0 0,0-21 16,1 21-16,-1 0 0,0 0 0,1-21 15,-22 21-15,21 0 0,0-21 0,-20 21 16,-1 0-16,0 0 0,0 0 0,0-21 16,0 21-1,1 0 48</inkml:trace>
  <inkml:trace contextRef="#ctx0" brushRef="#br0" timeOffset="146195.62">16404 11049 0,'0'0'0,"-21"-21"16,21 0-16,-21 21 31,0 0-15,21 21-16,0 0 0,0 0 16,-22 0-16,22 1 0,0 20 0,-21 0 15,21-21-15,-21 22 0,21-1 16,-21-21-16,0 22 0,0-22 0,-1 21 15,22-21-15,-21 0 0,0 22 0,0-22 16,0 0-16,0-21 0,-1 21 16,1-21-16,21 21 0,0-42 47,21 21-32,1 0-15,-22-21 0,21 21 0,0 0 16,0 0-16,0 0 0,0 0 0,1 0 15,-1 0-15,0 0 0,21 0 0,-21 0 16,1 0-16,-1 0 0,0 0 0,0 0 16,0 0-16,0 0 0,1 0 15,-1-21-15,0 21 0,0-21 16,0 0-16,-21-1 0,21 22 16,-21-21-16,0 0 0,0 0 15,0 0-15,22 0 0,-22-1 0,0 1 16,0 0-16,0 0 0,0 0 15,-22 21 1,1 0-16,21 21 16,-21 0-16,21 0 0,-21 0 15,21 1-15,-21-1 0,21 0 0,0 21 16,0-21-16,-21 1 0,21-1 16,-22 21-16,22-21 0,-21 0 0,21 1 15,0-1-15,0 0 0,-21 0 0,21 0 16,-21 0-16,21 1 0,0-1 15,0 0-15,0 0 32,0-42 30</inkml:trace>
  <inkml:trace contextRef="#ctx0" brushRef="#br0" timeOffset="163423.57">868 13462 0,'21'0'16,"0"0"-1,-21-21-15,21 21 16,-21-21-1,0 0 1,0-1-16,21 1 16,-21 0-1,0 0-15,0 0 16,0 0-16,0-1 16,0 44 30,0-1-46,0 0 0,0 0 0,0 0 16,0 22-16,0-1 0,0 0 16,0 1-16,0-1 0,0 21 0,0-20 15,-21 20-15,0-20 0,21-1 16,-21 21-16,21-41 0,0 20 16,0 0-16,-21-21 0,21 1 15,0-1-15,0 0 0,-21-21 0,21 21 16,0-42 15,0 0-31,0 0 0,0-1 16,0 1-16,0 0 0,0 0 15,0 0-15,0 0 16,21 21-16,0 0 0,0 0 16,0 0-16,0 0 0,22 0 15,-22 0-15,0 0 0,21 0 0,-20 0 16,20 0-16,-21 0 0,0 0 15,22 0-15,-22 0 0,0 0 16,0 0-16,0 0 0,0 0 16,1 0-16,-22-22 0,0 1 15,0 0-15,21 0 0,-21-21 16,0 20-16,0-20 0,0 21 16,0-21-16,0-1 0,0 22 0,0 0 15,0-21-15,0 20 0,0 1 16,0 0-16,0 42 31,-21 0-31,21 1 0,0-1 16,0 21-16,-22-21 0,22 22 15,-21-1-15,21 0 0,0 1 0,0-1 16,-21 0-16,21 22 0,0-22 16,-21 0-16,21 1 0,0-1 0,0 0 15,0 1-15,-21-1 0,21-21 16,0 22-16,-21-22 0,21 21 0,0-21 15,0 0-15,0 1 0,0-1 16,0-42 15,0-22-31,21 22 16,0 0-16,0-21 0</inkml:trace>
  <inkml:trace contextRef="#ctx0" brushRef="#br0" timeOffset="163768.47">1863 13843 0,'0'21'0,"0"0"16,0 1-16,0-1 16,0 0-1,21-21 16,0 0-31,-21-21 16,21 21-16,-21-21 16,0-1-16,0 1 15,-21 21 17,21 21-32,-21-21 15,21 22-15,0-1 0,0 0 16,0 0-1,21-21 17,0 0-32,0 0 15</inkml:trace>
  <inkml:trace contextRef="#ctx0" brushRef="#br0" timeOffset="173084.41">3979 13356 0,'0'0'0,"0"-21"16,0 0-1,0 0-15,0 0 16,0-1-16,0 1 16,0 0-16,0 0 0,0 0 15,0 0-15,0-1 0,0 1 16,0 0-16,0 0 0,-21 0 15,21 0-15,0-1 16,0 44 15,0-1-31,0 21 0,0 0 0,0 1 16,0-1-16,0 22 0,0-22 0,0 21 16,0 22-16,0-21 15,0 20-15,0-20 0,0-1 0,0 1 16,0-1-16,0 1 0,0-22 15,0 0-15,0 1 0,0-1 0,0-21 16,0 0-16,0 1 0,-21-1 0,21 0 16,-21-21 15,21-21-31,0 0 0,0-1 16,0 1-16,0 0 0,0 0 15,0-21-15,0-1 0,0 22 16,0-21-16</inkml:trace>
  <inkml:trace contextRef="#ctx0" brushRef="#br0" timeOffset="173498.17">3408 13293 0,'0'0'0,"-43"-21"0,1 21 15,21-22-15,0 1 0,21 0 16,0 0-16,0 0 0,0 0 0,0-1 15,21 1-15,21 0 0,1-21 16,-1 21-16,21-1 0,1 1 16,21 0-16,-22 21 0,1 0 0,20 0 15,-20 0-15,20 0 0,-20 21 16,-1 0-16,1 1 0,-1 20 0,1 0 16,-1 1-16,-20-1 0,-1 0 15,0 22-15,1-1 0,-43-20 0,0 20 16,0 1-16,0-1 0,0 1 15,-21-1-15,-1 1 0,-20-22 0,0 21 16,-1-20-16,1-1 0,0 0 0,-1 1 16,1-1-16,0-21 0,-1 22 15,1-22-15,21 0 0,-21 0 0,20 0 16,-20-21-16,21 21 0,0-21 16,0 0-1,21-21 1,0 0-1,21 0-15,0 0 0,0 0 16,0-1-16,0 1 0</inkml:trace>
  <inkml:trace contextRef="#ctx0" brushRef="#br0" timeOffset="176143.51">4593 13780 0,'0'0'0,"21"-22"0,0 1 15,-21 0-15,22 0 0,-1 0 16,-21 42 15,0 0-31,0 0 16,0 0-16,0 22 0,0-22 0,0 21 16,0-21-16,0 22 0,0-22 0,0 21 15,-21-21-15,21 22 0,0-22 16,0 0-16,0 0 0,0 0 0,0 1 15,0-1-15,21-21 16,0 0 0,0 0-16,0 0 0,0-21 0,1-1 15,-1 22-15,0-21 0,0-21 0,21 21 16,-20 0-16,-1-22 0,0 22 16,0-21-16,0-1 0,0 22 0,1-21 15,-1 0-15,-21 20 0,21 1 16,-21 0-16,21 0 0,-21 0 0,0 0 15,0 42 17,0 0-32,0 0 0,0 0 0,0 0 15,0 22-15,0-22 0,0 0 16,0 21-16,0-20 0,0-1 16,0 21-16,0-21 0,0 0 0,0 1 15,0-1-15,0 0 0,0 0 0,0 0 16,0 0-16,21-21 0,0 22 15,1-22-15,-1 0 16,0 0-16,0 0 0,0 0 0,0-22 16,22 1-16,-1 0 0,-21 0 15,22 0-15,-1 0 0,0-1 0,1-20 16,-1 0-16,-21 21 0,21-22 0,-20 22 16,-1-21-16,-21 21 0,0-1 15,0 1-15,0 0 16,-21 21-16,-1 0 0,1 0 15,-21 0-15,21 21 0,0-21 16,-22 21-16,22-21 0,0 22 0,0-1 16,21 0-16,0 0 15,21-21 1,0 21-16,0 0 0,0-21 0,1 22 16,20-22-16,-21 21 0,0 0 15,0 0-15,-21 0 0,22-21 16,-22 21-16,0 1 0,0-1 15,0 0-15,0 0 0,0 0 0,0 0 16,0 1-16,0-1 0,0 0 0,0 0 16,21 0-16,0 0 15,0-21-15,21 0 0,-20 0 0,20 0 16,-21 0-16,21 0 0,1 0 16,-1 0-16,0-21 0,22 21 0,-22-21 15,1 0-15,-1 0 0,0 0 0,1-1 16,-1 1-16,-21 0 0,21 0 15,-20 0-15,-1 0 0,0-1 0,0-20 16,-21 21-16,0 0 0,0 0 0,0-22 16,0 22-16,0 0 0,0 0 15,-21 0-15,0 21 0,0 0 16,-1 0-16,1 0 0,0 0 0,0 21 16,-21 0-1,20 0-15,1 0 0,0 0 0,0 1 16,21-1-16,-21 0 0,0 0 0,21 0 15,-22 22-15,22-22 0,0 0 0,0 0 16,0 0-16,0 0 0,0 1 16,0-1-16,22-21 15,-1 0-15,0 0 16,0 0-16,0 0 0,-21-21 16,21-1-16,1 22 0,-1-21 0,-21 0 15,21 0-15,0 0 0,-21 0 0,0-1 16,21 1-16,-21-21 15,21 21-15,-21 0 0,0-1 0,0 1 16,22 21-16,-22-21 0,0 42 31,0 0-31,0 1 16,-22-1-16,22 0 0,0 0 16,0 0-16,0 0 0,0 1 0,0-1 15,0 0-15,0 0 0,0 0 16,0 0-16,22 1 0,-1-22 15,0 21-15,0-21 16,0 0-16,22 0 0,-22 0 16,0 0-16,21 0 0,-21 0 0,22-21 15,-22-1-15,0 22 0,21-21 0,-20 0 16,-1 0-16,0-21 0,0 20 0,0-20 16,0 0-16,1-1 0,-1 1 15,-21 0-15,21-22 0,0 1 0,0 20 16,0-20-16,1 21 0,-22-1 0,0 1 15,21 0-15,-21-1 0,21 22 16,-21-21-16,0 21 0,0-1 16,-21 22-1,0 22 1,21-1-16,-22 0 0,22 21 16,0-21-16,0 22 0,-21-1 0,21 0 15,-21 22-15,21-22 0,-21 22 16,21-22-16,0 0 0,0 22 0,0-22 15,0 1-15,0-1 0,0 0 0,0-21 16,0 22-16,0-22 0,21 0 16,0 0-16,0 22 0,1-43 0,-1 21 15,0 0-15,0-21 0,0 0 0,0 0 16,1 0-16,-1 0 0,0 0 0,0 0 16,21-21-16,-20 21 0,-1-21 15,0-1-15,0 1 0,0 0 0,0 0 16,1 0-16,-1-22 0,0 22 15,0-21-15,-21 21 0,21 0 0,0-1 16,-21 1-16,22 0 0,-22 0 16,0 42 15,0 0-31,0 0 0,-22 1 16,22-1-16,0 0 0,0 0 0,0 0 15,-21 0-15,21 1 0,0-1 0,0 0 16,0 0-16,0 0 0,0 0 0,21 1 15,1-22-15,-22 21 16,21-21-16,0 0 0,0 0 0,0 0 16,0 0-16,1 0 0,-1 0 15,0 0-15,0 0 0,21-21 0,-20-1 16,-1 22-16,0-21 0,0 0 16,0 0-16,0 0 0,1-22 0,-1 22 15,0 0-15,-21 0 0,21 0 0,0 0 16,0-1-16,1 1 0,-22 42 31,0 1-15,0-1-16,0 0 15,0 0-15,0 0 0,0 0 16,0 1-16,-22-1 0,22 0 0,0 0 16,0 0-16,0 0 0,0 1 15,0-1 1,22-21-16,-1 0 0,0 0 15,0 0-15,0 0 0,0 0 16,1-21-16,-1 21 0,-21-22 0,21 22 16,-21-21-16,21 0 0,-21 0 15,0 0-15,0 0 0,0-1 16,0 1-16,0 0 0,0 0 16,0 0-16,0 0 0,0-1 15,-21 22-15,0 0 0,0 0 16,-1 0-1,1 0-15,21-21 32,21 21-17,1-21-15,-1 21 0,0 0 0,0 0 16,-21-21-16,21 21 0,0 0 16,1 0-16,-1 0 0,0 0 0,0 0 15,0 0-15,0 0 0,1 0 0,-1 0 16,21 21-16,-21-21 0,0 21 15,-21 0-15,22-21 0,-1 22 0,-21-1 16,21 0-16,-21 0 0,0 0 0,0 0 16,0 1-16,0-1 15,0 0-15,0 0 0,0 0 16,0 0-16,0 1 0,0-1 16,0 0-16,0 0 0,0 0 15,0-42 32,0 0-47,0 0 0,0 0 16,0-1-16,0 1 0,0 0 0,21 0 15,0-21-15,0 20 0,1-20 16,-1 0-16,21-1 0,-21 22 0,22-21 16,-1 0-16,0 20 0,1 1 15,-22 0-15,21 0 0,0 21 16,-20 0-16,-1 0 0,0 0 0,0 21 15,0 0-15,0 0 0,-21 1 0,0 20 16,0-21-16,0 21 0,0-20 0,0-1 16,0 21-16,0-21 0,0 22 15,-21-22-15,21 0 0,-21 0 0,21 0 16,0 0-16,-21 1 0,0-1 0,21 0 16,-21-21-16,21 21 0,0-42 62,0 0-62,0 0 0,0-1 16,0 1-16,0 0 0,0 0 15</inkml:trace>
  <inkml:trace contextRef="#ctx0" brushRef="#br0" timeOffset="176371.37">8530 13377 0,'0'0'0,"-42"0"15,21 0 1,-1 0 46,1 0-46,0 0-16,0 0 0</inkml:trace>
  <inkml:trace contextRef="#ctx0" brushRef="#br0" timeOffset="176627.24">7112 13716 0,'-42'0'0,"84"0"0,-127 21 16,64 0-16,0-21 0,42 0 31,0 0-31,22 0 0,-1-21 0,0 21 16,1-21-16,-1 21 0,21-21 0,-20 21 16,-1-21-16,22 21 0,-22 0 15,0-21-15,1 21 0,-1 0 16,-21 0-16,21 0 0,-20-22 0,-1 22 15,0 0-15,0-21 16,0 21 0</inkml:trace>
  <inkml:trace contextRef="#ctx0" brushRef="#br0" timeOffset="178699.59">10139 13843 0,'0'0'0,"21"-21"31,0 0-31,0 21 0,0-21 16,22 21-16,-22-22 0,0 22 15,21-21-15,-20 0 0,-1 21 16,0-21-16,0 0 0,0 0 0,0-1 15,-21 1-15,0 0 0,0 0 0,0 0 16,0 0-16,0-1 16,0 1-16,-21 21 15,0 0-15,0 0 16,0 21-16,0-21 16,-1 22-16,1 20 0,0-21 0,0 0 15,0 22-15,0-1 0,-1 0 0,1-21 16,0 22-16,0-1 0,21 0 0,0 1 15,0-22-15,0 21 0,0-21 16,0 22-16,0-22 0,0 0 0,21 0 16,0 0-16,0 1 0,1-1 0,-1-21 15,21 0-15,-21 0 0,22 0 16,-1 0-16,-21 0 0,21 0 0,1-21 16,-1-1-16,0 1 0,1 0 0,-22 0 15,21 0-15,1 0 0,-1-22 16,-21 1-16,21 0 0,-20-1 0,-1 1 15,0 0-15,21-22 0,-42 1 16,21 20-16,1-20 0,-22 20 0,0-20 16,0 21-16,0-22 0,0 22 15,0-1-15,0 22 0,0-21 0,0 21 16,0 0-16,-22 21 31,1 21-31,21 0 0,-21 21 0,0-21 16,0 22-16,21-1 0,-21 0 0,21 22 15,-22-22-15,22 1 0,0 20 16,0 1-16,0-22 0,0 21 0,0-20 16,0 20-16,0-20 0,22-1 0,-1 0 15,0 1-15,0-22 16,0 21-16,0-21 0,22 22 0,-1-22 16,-21 0-16,22-21 0,-1 21 0,0-21 15,1 0-15,20 0 0,-21 0 0,1 0 16,-1 0-16,0-21 0,1 0 15,-1 0-15,-21 21 0,22-43 0,-1 22 16,-21 0-16,21 0 0,-20 0 0,-1-22 16,0 1-16,0 21 0,-21-22 0,0 1 15,0 0-15,0 21 0,0-22 16,0 22-16,0-21 0,0 21 16,0-1-16,-21 22 0,0 0 15,0 0-15,-1 22 16,1-1-16,0 0 0,-21 0 0,21 0 15,-1 22-15,-20-22 0,21 21 0,0-21 16,0 22-16,21-1 0,0-21 0,-22 0 16,22 22-16,0-22 0,0 0 15,0 0-15,0 0 0,0 0 0,0 1 16,22-1-16,-1-21 16,0 0-16,0 0 0,0 0 15,0 0-15,1 0 16,-1-21-16,0-1 0,0 1 0,0-21 15,0 21-15,1 0 0,-22-1 16,21-20-16,0 0 0,-21 21 16,21-22-16,0 22 0,-21-21 15,0 21-15,21-1 0,-21 1 16,22 21-16,-22 21 31,0 1-31,-22-1 0,22 0 0,-21 21 16,21-21-16,0 1 0,0-1 0,0 0 15,0 21-15,0-21 0,0 1 0,0-1 16,0 0-16,21 0 16,1 0-16,-1-21 0,0 0 0,0 21 15,0-21-15,0 0 0,1 0 0,20 0 16,-21 0-16,21 0 0,-20-21 16,20 0-16,0 21 0,-21-21 15,22 0-15,-1 0 0,-21-1 0,22 1 16,-22-21-16,21 21 0,-21-22 0,0 22 15,1-21-15,-1 0 0,0-1 16,-21 22-16,21-21 0,-21 21 0,0-1 16,0 1-16,-21 21 15,0 21 1,21 1-16,-21-1 0,21 0 16,0 0-16,0 0 0,0 22 0,0-22 15,0 0-15,0 0 0,21 0 0,-21 0 16,21 1-16,-21-1 15,0 0-15,21 0 0,0 0 16,-21 0-16,0 1 0,0-1 16,-21-21 15,0 0-31,0 0 16,0 0-16,-1-21 15,1 21-15,21-22 16,-21 22-1,0 0-15,21 22 16,0-1 0,0 0-1,0 0-15,0 0 0,0 0 16,0 1 0,21-22-16,0 0 0,0 0 15,1 0-15,20 0 0,-21 0 16,0 0-16,22 0 0,-1 0 0,-21-22 15,21 1-15,1 21 0,-22-21 0,21 0 16,1 0-16,-1 0 0,0-1 0,-21-20 16,22 21-16,-22-21 0,21-1 15,-21 22-15,1-21 0,-1-1 0,-21 1 16,0 0-16,21 21 0,-21-1 16,0 1-16,0 0 0,0 0 15,-21 21-15,0 0 16,-1 0-16,1 21 0,0-21 0,0 21 15,0 0-15,21 1 0,0-1 0,0 21 16,0-21-16,0 0 0,0 1 16,0-1-16,0 0 0,0 0 0,21 0 15,0 0-15,-21 1 0,21-1 0,0 0 16,-21 0-16,22-21 0,-22 21 16,0 0-16,21 1 0,-21-1 15,0 0 1,-21-21-16,-1 21 15,1-21 1,0 0-16,0 0 0,0 21 16,0-21-16,-1 0 0</inkml:trace>
  <inkml:trace contextRef="#ctx0" brushRef="#br0" timeOffset="180648.29">5334 15177 0,'0'0'0,"-21"0"15,0 0-15,-1-22 16,1 22-1,0 0-15,21-21 16,0 0 0,0 0-1,21 0-15,0 21 16,1 0-16,-1-21 0,0 21 16,21 0-16,-21 0 0,22 0 0,-1 0 15,-21 0-15,22 0 0,-22 0 0,0 21 16,21 0-16,-42 0 0,21 0 15,-21 0-15,0 1 0,0 20 16,0-21-16,0 0 0,-21 22 0,0-22 16,0 0-16,-21 21 0,20-21 15,1 1-15,-21-1 0,21 0 0,0 0 16,-1-21-16,1 21 0,0-21 16,21-21 15,0 0-31,21 0 0,0 21 15,1-21-15,-1-1 0,0 22 16,0 0-16,21-21 0,-20 21 0,20 0 16,0 0-16,-21 0 0,22 0 15,-22 0-15,21 21 0,-21-21 16,1 22-16,20-1 0,-42 0 0,21 0 16,-21 0-16,0 0 0,0 1 0,0 20 15,0-21-15,0 0 0,-21 22 16,21-22-16,-21 0 0,-22 0 0,22 0 15,0 0-15,0 1 0,-21-1 0,20 0 16,-20 0-16,0-21 0,-1 0 16,22 21-16,-21-21 0,0 0 0,-1 0 15,22 0-15,-21 0 0,21 0 16,-22-21-16,22 0 0,0 21 0,0-21 16,0 21-16,21-21 0,-22 21 0,22-22 15,-21 22-15,21-21 16,0 0-1,21 0 17,1 21-32,-1 0 15,0-21-15</inkml:trace>
  <inkml:trace contextRef="#ctx0" brushRef="#br0" timeOffset="181571.75">6244 15219 0,'0'0'0,"0"-21"15,-21 21 1,21 21-16,-21 0 15,0 0-15,21 0 0,-22 1 16,22-1-16,0 21 0,0-21 0,-21 0 16,21 22-16,0-22 0,0 21 15,-21-21-15,21 1 0,0-1 0,0 21 16,0-21-16,0 0 0,0 1 16,0-1-16,0 0 0,0 0 15,21 0-15,0-21 0,1 21 16,-1-21-16,0 0 0,0 0 15,0 0-15,0 0 0,1 0 0,-1 0 16,0-21-16,0 0 0,0 21 16,0-21-16,1 0 0,-1 0 0,0-1 15,0 1-15,-21 0 0,21 0 0,-21 0 16,0-22-16,0 22 0,0 0 16,0-21-16,0 21 0,0-22 15,0 22-15,-21 0 0,21 0 0,-21-22 0,0 22 16,0 21-16,-1-21 0,1 0 15,0 21-15,0 0 0,0 0 16,0 0-16,-1 0 0,1 0 0,-21 21 16,21 0-16,0 0 0,-1 1 0,1 20 15,0-21-15,0 21 0,21-20 16,0 20-16,-21-21 0,21 21 0,0-20 16,0 20-16,0-21 0,0 0 0,0 0 15,0 22-15,0-22 0,0 0 16,21 0-16,-21 0 0,21 1 15,0-22-15,0 21 0,1-21 16,-1 0-16,0 0 0,0 0 16,0 0-16,0 0 15,1 0-15,-1-21 0,0 21 0,-21-22 16,21 1-16,0 0 0,0 0 0,-21 0 16,0 0-16,22-1 0,-22 1 15,0 0-15,0 0 0,0-21 0,0 20 16,0-20-16,0 21 0,0-21 0,0 20 15,-22 1-15,22 0 0,0 0 16,-21 0-16,0 0 0,0-1 0,0 22 16,0 0-16,-1 0 15,1 0-15,0 22 16,0-1-16,0 0 0,0 0 0,-1 21 16,1-20-16,21-1 0,-21 21 15,0-21-15,0 22 0,0-22 16,21 0-16,0 21 0,-22-21 0,22 1 15,0-1-15,0 0 0,0 0 0,0 0 16,0 0-16,22 1 16,-22-1-16,21-21 0,-21 21 0,21-21 15,0 21-15,0-21 0,0 0 16,1 0-16,-1 0 16,0 0-1,0-21-15,0 0 0</inkml:trace>
  <inkml:trace contextRef="#ctx0" brushRef="#br0" timeOffset="182131.94">7387 15007 0,'0'0'0,"21"-21"0,-21 0 16,0 0-16,0 0 0,0-1 0,0 1 16,21 21-16,-21-21 0,0 42 31,0 0-16,0 1-15,0 20 0,0 0 16,0 1-16,0-1 0,-21 0 0,21 22 16,-21-1-16,21-20 0,-21 20 0,21-21 15,0 1-15,-21-1 0,21 0 16,-21 1-16,21-1 0,-22-21 16,22 0-16,0 1 0,0-1 0,0 0 0,0 0 15,0-42 32,22 0-47,-1 0 0</inkml:trace>
  <inkml:trace contextRef="#ctx0" brushRef="#br0" timeOffset="182523.66">7726 15346 0,'0'-21'15,"0"42"1,0 0-16,0 0 16,-21 0-16,21 1 0,-22 20 15,22-21-15,-21 0 0,21 0 0,0 22 16,0-22-16,0 0 0,0 0 16,0 0-16,0 1 0,0-1 0,0 0 15,21 0-15,1-21 0,-1 0 16,0 0-16,0 0 0,0 0 0,0 0 15,1 0-15,-1-21 16,0 0-16,0 21 0,0-21 0,0-1 16,-21 1-16,0 0 0,0 0 15,0-21-15,0 20 0,0 1 16,0 0-16,-21 0 0,0 0 16,0 0-16,0 21 0,0-22 0,-1 22 15,1 0-15,0 0 16,0 0-16,0 0 0,0 0 15,-1 0-15,22-21 47</inkml:trace>
  <inkml:trace contextRef="#ctx0" brushRef="#br0" timeOffset="182807.01">7408 15282 0,'0'0'0,"-21"0"0,0 0 0,21-21 16,0 0-1,0 0-15,21 21 16,0-21-16,22 21 0,-22 0 0,21-21 16,-21 21-16,22 0 0,-1-22 15,0 22-15,1-21 0,-22 21 0,21 0 16,-21 0-16,0 0 0,1 0 15,-1 0-15,-21 21 32,-21 1-17,-1-22-15,1 0 0,21 21 16,43-21 0,-22 0-16</inkml:trace>
  <inkml:trace contextRef="#ctx0" brushRef="#br0" timeOffset="183487.34">8678 15177 0,'0'0'0,"-21"-43"16,21 22-1,0 0-15,0 0 16,21 21-16,0 0 0,1-21 16,20 21-16,-21 0 0,0 0 0,22 0 15,-22 0-15,0 0 0,21 0 16,-21 21-16,1 0 0,20 0 0,-42 0 16,21 0-16,-21 1 0,0-1 0,0 21 15,0-21-15,0 0 0,-21 1 16,0 20-16,0-21 0,-22 0 15,22 0-15,-21 1 0,21-1 0,-22 0 16,1 0-16,21-21 0,0 21 0,-1-21 16,1 0-16,21-21 31,0 0-31,0 0 16,21 21-16,1-21 0,-1 21 15,0 0-15,0-22 0,0 22 0,0 0 16,1 0-16,20 0 0,-21 0 0,0 0 15,22 0-15,-22 0 16,21 22-16,-21-22 0,0 21 0,1 0 16,20-21-16,-21 21 0,-21 0 0,21 0 15,-21 1-15,21-1 0,-21 0 0,0 0 16,0 0-16,0 0 0,-21 1 16,0-1-16,0-21 0,0 21 0,-22 0 15,22 0-15,0 0 0,-21-21 0,21 22 16,-22-22-16,22 0 0,0 21 15,-21-21-15,20 0 0,-20 0 0,21 0 16,0 0-16,0 0 0,-1 0 0,1 0 16,0 0-16,0 0 0,0 0 15,0 0 1,-1 0 0,22-21-1,22 21 1,-1-22-1,0 22-15,0-21 0,0 0 0,22 21 16</inkml:trace>
  <inkml:trace contextRef="#ctx0" brushRef="#br0" timeOffset="183759.2">9610 15261 0,'0'-21'16,"0"0"-1,21 21 1,0 0-16,0 0 0,0 0 0,0 0 16,1-21-16,-1 21 0,0 0 15,0 0-15,21 0 0,-20 0 0,-1 0 16,0 0-16,0 0 0,-42 0 47</inkml:trace>
  <inkml:trace contextRef="#ctx0" brushRef="#br0" timeOffset="184267.14">9631 15198 0,'0'0'0,"-43"42"16,43-21-16,-21 0 0,0-21 16,21 22-16,-21-1 0,21 0 0,0 0 15,-21 0-15,21 0 0,-21-21 16,21 22-16,0-1 0,0 0 16,0 0-16,0 0 0,0 0 15,21-21 32,0 0-47,0 0 16,0-21-16,0 21 15,1 0-15,-1 0 0,-21-21 16,21 21-16,0 0 0,0 0 0,0 0 16,1 0-16,-1 0 0,0 0 0,0 0 15,0 0-15,0 21 16,1-21-16,-1 21 0,0 1 15,-21-1-15,21-21 0,-21 21 16,0 0-16,0 0 16,0 0-16,0 1 0,-21-22 15,0 21-15,0 0 0,-1 0 16,1 0-16,0-21 0,0 21 0,0 1 16,0-22-1,-1 0 1,1 0-16,0 0 15,0 0 17,0 0-32,0 0 0</inkml:trace>
  <inkml:trace contextRef="#ctx0" brushRef="#br0" timeOffset="185427.65">5292 16468 0,'0'0'0,"0"-21"0,0-1 0,0 1 15,0 0-15,0 0 0,-22 21 0,22-21 16,0 0 0,-21 21-16,21 21 15,0 0-15,0 0 16,0 21-16,0-20 0,0-1 16,21 21-16,1 0 0,-1-20 0,-21 20 15,21 0-15,0 1 0,-21-1 0,21-21 16,0 21-16,1 1 0,-1-22 15,0 0-15,21 0 0,-21 0 0,1 1 16,20-1-16,0-21 0,-21 0 0,22 0 16,-1 0-16,0 0 15,1 0-15,-1 0 0,0 0 0,1-21 16,-1-1-16,0 1 0,1 0 0,-1 0 16,0-21-16,22 20 0,-22-20 15,22 21-15,-1-21 0,-20 20 0,41-20 16,-20 21-16,20 0 0,-20-22 0,21 22 15,-1 0-15,1 0 0,-22 0 16,22 0-16,-21-1 0,20 22 0,-20-21 16,20 21-16,-20-21 0,-1 21 0,22 0 15,-21 0-15,-1 0 0,1 0 16,-1 0-16,1 0 0,-1 21 16,-21 0-16,1 1 0,-1-22 0,-21 21 15,22 0-15,-22 0 0,0 0 16,0 0-16,0-21 0,0 22 0,-21-1 15,0 0-15,22 0 0,-22 0 0,0 0 16,0 1-16,0-1 0,0 0 16,0 0-1,0-42 1,21 0 0,-21 0-1,0-1-15,21 1 0,0 0 0,0 0 0,0 0 16,1-22-16,-1 22 0,21 0 15,-21 0-15,22 0 0,-1 0 16,0-1-16,1 22 0,-1-21 0,0 21 16,1 0-16,-1 0 0,21 0 0,-20 0 15,-1 0-15,0 0 0,-20 0 0,20 0 16,0 0-16,-21 21 0,22-21 16,-22 22-16,21-1 0,-21-21 0,1 21 15,20 0-15,-21-21 0,21 21 0,-20-21 16,-1 21-16,21-21 0,-21 22 0,0-22 15,1 0-15,20 0 0,-21 0 16,0 0-16,0 0 0,1 0 0,-1 0 16,0 0-16,0-22 0,0 1 15,0 21-15,-21-21 0,22 0 0,-1 0 16,0 0-16,-21-1 0,0 1 16,21-21-16,0 21 0,-21-22 0,21 22 15,-21-21-15,22 0 0,-1 20 0,-21 1 16,0-21-16,0 21 0,21 21 15,-21-21-15,21-1 0,0 22 32,0 0-32,1 0 0,-22 22 15,21-22-15,-21 21 16,0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F3A2-482D-446E-8E68-659C5E4C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7FEF0-9786-4119-95D5-4CE7E15B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1EBA-D948-413E-A8CD-7272B7C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560E-EAE9-423F-9DF6-90ECD66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752-1556-4397-A8A8-F61B24E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438F-5004-4666-87F3-B4AE896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D3578-40E5-4435-81D4-2D9B56A0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776F-6D06-4B5A-9237-D8C3CDCC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ECF6-FD93-4B21-A61A-FF5573B2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D341-33B5-48B9-ACE0-F8443A9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0C9F9-3CC6-4BD1-8586-4C5486866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B575-4C4D-4404-B247-EC62C81F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93DE-81B3-460B-8AAB-295CCC86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D40C-DA3D-4926-B087-90712AF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F3B5-3130-46AF-95F9-967AE2AF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4AD8-CCAF-4660-A2E4-0A90D2FB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585C-44BC-4410-8A07-03FEB7A8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BF22-5D8D-4453-8702-E7810D1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F85B-0B58-4A15-8DD4-FC972A5C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6520-518F-4B88-AA06-936ED1CE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6A58-8FB0-4267-8026-A577A2B6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70A9-6A5F-48B8-9643-4CA24DB0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3A2E-72C9-4BDE-A8E0-FAB5E6D3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5562-E573-4A54-B131-C9AE2393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971B-91C6-4D0E-BC83-FA4DD1A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D382-0750-4E4D-828F-8A0DD04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9F7-A54D-4E05-8214-4260C5C3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E79B-7A12-4DB6-80A9-74BFF1BA5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A8A13-4A40-4C6A-BDD5-6EEF5443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EE268-DE2F-4C47-9556-0BB8DEB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9522E-CE9D-44FD-A444-D25B1EA5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21DB-4651-4C49-8665-88EB841F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948D-AF96-4A4D-B4C4-B7F9EA67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F3761-5ACC-43D4-AF5A-FD6BB0A9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CC47F-3AC1-4CF7-8D6A-B66F000C9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C60D-9026-4858-846A-01C5C17D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0E5A-C49D-4533-AF99-9ADA700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45B7-3DA5-4979-899B-E2DFF59A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6EE56-FBC0-499D-A145-BD991EF2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C800-3796-4CA0-9371-4A8408FF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EA856-793C-460E-AF2D-3A8934C8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DCA61-B0D0-46A9-AAAD-1DB05B92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56F9C-8A65-4A8F-A043-594F6786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9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ED1A-61DF-45A1-A6DA-9CC1E40D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7121A-63A4-465E-B336-6B47E9BB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1444-E5F8-4079-B1FC-11EDCD8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8543-56FF-441D-8BA5-35CCB596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CD88-EFB4-473B-85F6-C495A5F6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11603-F5AB-4E03-9771-119062FA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AB87-F65C-4507-B3D9-346399A7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FCC28-104E-4BD5-980E-7B5127AC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BCFD-9B6D-451E-AD0C-CD819B5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A305-2C7C-4A00-871A-82D33F39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F43E1-1FB3-4A96-BD12-BDA26772D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DEC8-A5E5-449F-AE30-7ABACB87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5E85-7A1E-4245-B2E5-56AA738E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29A5-37E1-4BF4-91D1-F417A46D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9CA9-EADA-40CF-A314-4BB13F40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D41AA-989B-40FF-B1DE-26641366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73E-E78B-48E2-A36B-CF9E180D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112-82EA-4B3C-8A84-29B620FB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6FB-6824-4AF8-AB96-AAF5468296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26F2-4710-460E-94CA-EF151919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0A40-47DA-4B9C-8F85-385786E2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395EE-798E-42A2-9236-7C088D4A2303}"/>
                  </a:ext>
                </a:extLst>
              </p14:cNvPr>
              <p14:cNvContentPartPr/>
              <p14:nvPr/>
            </p14:nvContentPartPr>
            <p14:xfrm>
              <a:off x="518040" y="251640"/>
              <a:ext cx="7734600" cy="64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395EE-798E-42A2-9236-7C088D4A2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42280"/>
                <a:ext cx="775332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63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6C7A27-673E-4330-B517-E34AB2A41359}"/>
                  </a:ext>
                </a:extLst>
              </p14:cNvPr>
              <p14:cNvContentPartPr/>
              <p14:nvPr/>
            </p14:nvContentPartPr>
            <p14:xfrm>
              <a:off x="678240" y="221040"/>
              <a:ext cx="8085240" cy="621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6C7A27-673E-4330-B517-E34AB2A41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11680"/>
                <a:ext cx="81039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29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32D45-FF90-450B-929A-3D4DBF3823DD}"/>
                  </a:ext>
                </a:extLst>
              </p14:cNvPr>
              <p14:cNvContentPartPr/>
              <p14:nvPr/>
            </p14:nvContentPartPr>
            <p14:xfrm>
              <a:off x="1333440" y="655200"/>
              <a:ext cx="4206600" cy="216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32D45-FF90-450B-929A-3D4DBF382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645840"/>
                <a:ext cx="422532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831DEA-BC1B-4EE8-8BE5-0AEC130E954C}"/>
                  </a:ext>
                </a:extLst>
              </p14:cNvPr>
              <p14:cNvContentPartPr/>
              <p14:nvPr/>
            </p14:nvContentPartPr>
            <p14:xfrm>
              <a:off x="350640" y="297360"/>
              <a:ext cx="9311760" cy="598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831DEA-BC1B-4EE8-8BE5-0AEC130E9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88000"/>
                <a:ext cx="93304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9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324B6-92CA-47CD-9D5C-753F5D29B272}"/>
                  </a:ext>
                </a:extLst>
              </p14:cNvPr>
              <p14:cNvContentPartPr/>
              <p14:nvPr/>
            </p14:nvContentPartPr>
            <p14:xfrm>
              <a:off x="320040" y="76320"/>
              <a:ext cx="8184240" cy="656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324B6-92CA-47CD-9D5C-753F5D29B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960"/>
                <a:ext cx="820296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0120D-2DDF-4DA9-9BEA-2592E3FC35A8}"/>
                  </a:ext>
                </a:extLst>
              </p14:cNvPr>
              <p14:cNvContentPartPr/>
              <p14:nvPr/>
            </p14:nvContentPartPr>
            <p14:xfrm>
              <a:off x="571320" y="502920"/>
              <a:ext cx="4946040" cy="34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0120D-2DDF-4DA9-9BEA-2592E3FC3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93560"/>
                <a:ext cx="496476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9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48373-8034-45AE-A0A9-B9D54F4E127C}"/>
                  </a:ext>
                </a:extLst>
              </p14:cNvPr>
              <p14:cNvContentPartPr/>
              <p14:nvPr/>
            </p14:nvContentPartPr>
            <p14:xfrm>
              <a:off x="442080" y="99000"/>
              <a:ext cx="8847000" cy="634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48373-8034-45AE-A0A9-B9D54F4E1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89640"/>
                <a:ext cx="88657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95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6A7A29-32D4-4B96-A52A-47EE722F9344}"/>
                  </a:ext>
                </a:extLst>
              </p14:cNvPr>
              <p14:cNvContentPartPr/>
              <p14:nvPr/>
            </p14:nvContentPartPr>
            <p14:xfrm>
              <a:off x="342720" y="114480"/>
              <a:ext cx="9258840" cy="646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6A7A29-32D4-4B96-A52A-47EE722F9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927756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7F867-5C74-4EA7-8662-4A0FDB135005}"/>
                  </a:ext>
                </a:extLst>
              </p14:cNvPr>
              <p14:cNvContentPartPr/>
              <p14:nvPr/>
            </p14:nvContentPartPr>
            <p14:xfrm>
              <a:off x="91440" y="160200"/>
              <a:ext cx="6591600" cy="437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7F867-5C74-4EA7-8662-4A0FDB135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50840"/>
                <a:ext cx="661032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1B8E3C-8C88-46B4-8D47-5C20325330A8}"/>
                  </a:ext>
                </a:extLst>
              </p14:cNvPr>
              <p14:cNvContentPartPr/>
              <p14:nvPr/>
            </p14:nvContentPartPr>
            <p14:xfrm>
              <a:off x="419040" y="236160"/>
              <a:ext cx="8687160" cy="499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1B8E3C-8C88-46B4-8D47-5C2032533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26800"/>
                <a:ext cx="870588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63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C3860-CA12-4DD7-85DB-78125D70C4CD}"/>
                  </a:ext>
                </a:extLst>
              </p14:cNvPr>
              <p14:cNvContentPartPr/>
              <p14:nvPr/>
            </p14:nvContentPartPr>
            <p14:xfrm>
              <a:off x="266760" y="251640"/>
              <a:ext cx="7780320" cy="586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C3860-CA12-4DD7-85DB-78125D70C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2280"/>
                <a:ext cx="7799040" cy="58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FE4585-D422-43CA-BB95-4253B9B186D2}"/>
                  </a:ext>
                </a:extLst>
              </p14:cNvPr>
              <p14:cNvContentPartPr/>
              <p14:nvPr/>
            </p14:nvContentPartPr>
            <p14:xfrm>
              <a:off x="1196280" y="754560"/>
              <a:ext cx="6355440" cy="110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FE4585-D422-43CA-BB95-4253B9B18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920" y="745200"/>
                <a:ext cx="63741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89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2020-12-01T03:11:29Z</dcterms:created>
  <dcterms:modified xsi:type="dcterms:W3CDTF">2020-12-03T03:58:14Z</dcterms:modified>
</cp:coreProperties>
</file>