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9:02:53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5143 3366 0</inkml:trace>
  <inkml:trace contextRef="#ctx0" brushRef="#br0" timeOffset="1896.57">3725 1080 0,'-21'0'47,"42"0"187,-21-22-218,21 22 15,-21-21 0,22 21 250</inkml:trace>
  <inkml:trace contextRef="#ctx0" brushRef="#br0" timeOffset="2528.51">3746 1058 0,'-21'0'125,"42"0"-63,1 0-46,-1 0-16,0 0 15,0 0-15,0 0 16,0 0 0,1 0-1</inkml:trace>
  <inkml:trace contextRef="#ctx0" brushRef="#br0" timeOffset="3420.9">3768 1101 0,'21'0'125,"0"0"-125,0 0 0,0 0 0,0 0 15,1 0-15,20 0 0,-21-21 16,0 21-16,0-22 0,1 22 16,-1-21-16,0 0 0,21 21 0,-21-21 15,1 0-15,-1 21 0,0-21 0,0-1 16,0 1-16,0 0 16,-21 0-16,22 0 0,-22 0 0,21-1 15,-21 1-15,0 0 0,0 0 16,0 0-16,0 0 0,0-1 15,0 1-15,-21 21 16,-1-21-16,1 21 0,0 0 0,0 0 16,0 0-16,0 0 0,-1 0 0,1 0 15,-21 21-15,21-21 0,0 21 0,-1 1 16,-20-1-16,21 0 0,-21 21 16,20-21-16,1 22 0,-21-1 0,21 0 15,0 1-15,-22-1 0,22 0 0,21-20 16,0 20-16,-21 0 15,21-21-15,0 1 0,0-1 0,0 21 16,0-21-16,21-21 0,0 21 0,-21 1 16,21-22-16,1 21 0,-1-21 15,0 0-15,21 0 0,-21 0 0,1 0 16,-1 0-16,21 0 0,-21 0 0,0 0 16,1 0-16,-1 0 0,0 0 0,0 0 15,-42 0 16,0 0-31,0 0 16,-1 21-16,-20-21 0,21 21 0,-21 0 16,-1 0-16,1 1 15,21-1-15,-22 0 0,22 0 0,-21 0 16,21 22-16,0-22 0,-1 21 0,1-21 16,21 0-16,0 22 0,0-22 15,0 0-15,0 0 0,0 0 0,0 1 16,21-1-16,1 0 0,-1-21 0,0 21 15,0-21-15,0 0 0,22 0 0,-22 0 16,0 21-16,0-21 0,21 0 16,-20 0-16,-1 0 0,0 0 0,0 0 15,0 0-15,0 0 16,1-21-16,-1 21 0,0-21 16,0 0-16,0 0 0,0-1 15,-21 1-15</inkml:trace>
  <inkml:trace contextRef="#ctx0" brushRef="#br0" timeOffset="3764.7">4445 1418 0,'0'0'16,"0"-21"-16,0 0 15,0 0 1,21 21-1,0 0-15,0 0 16,1 21-16,-1-21 16,0 21-16,0 0 0,0 0 0,0 1 15,1-1-15,-1 0 0,0 0 0,0 0 16,21 0-16,-20 1 0,-1-1 0,0 0 16,0 0-16,0 0 0,-21 0 15,21 1-15,-21-1 0,22 0 0,-22 0 16,0 0-1,21-21 17,-21-21-17,0 0-15,0 0 0,21 0 0,-21-1 16,21 1-16,-21 0 0</inkml:trace>
  <inkml:trace contextRef="#ctx0" brushRef="#br0" timeOffset="4046.06">5122 1355 0,'0'0'0,"21"-21"0,-21-1 0,0 1 16,-21 21 0,0 0-1,0 21-15,0 1 0,0-22 16,-1 21-16,1 0 0,-21 21 16,21-21-16,-22 1 0,22 20 0,-21-21 15,21 21-15,-22-20 0,22 20 0,-21-21 16,21 0-16,0 0 0,-1 1 15,1-1-15,0 0 0,21 0 0,0 0 16,21-21 15,0 0-31,1 0 16,-1-21-16,0 21 0,0-21 0,0 21 16,0-21-16,1 0 0,-1 21 0,0-22 15,0 22-15</inkml:trace>
  <inkml:trace contextRef="#ctx0" brushRef="#br0" timeOffset="4464.84">5461 1397 0,'21'-21'0,"-21"0"16,0 0-1,0-1 1,-21 22-1,21 22 17,0-1-32,-21 0 0,21 0 0,0 0 15,0 22-15,0-22 0,0 42 0,0-20 16,-21-1-16,21 21 0,0 1 16,0-1-16,0 22 0,0-21 0,-22 20 15,22 1-15,-21 0 0,21-1 0,0 1 16,0 21-16,0-22 0,0 1 0,0 0 15,0-1-15,0-20 0,0-1 0,0 1 16,0-1-16,0-20 0,0 20 0,0-20 16,0-22-16,0 21 0,0-21 0,0 0 15,0 1-15,0-1 0,0-42 47,0-1-47,21 1 16,-21-21-16,22 21 0,-1-22 0,-21 22 15,0-21-15,0 0 0,21-1 0,-21-20 16,0 20-16</inkml:trace>
  <inkml:trace contextRef="#ctx0" brushRef="#br0" timeOffset="4785.1">5482 1651 0,'0'0'0,"0"-42"0,0-1 16,21 1-16,-21 0 0,21 21 0,-21-22 0,22 22 15,-1 0-15,0 0 0,0 0 16,0-1-16,0 1 0,22 21 16,-22 0-16,21-21 0,1 21 0,-22 0 15,21 0-15,0 0 0,-20 21 0,-1 0 16,21 1-16,-21-1 0,-21 0 0,0 0 16,0 0-16,0 22 0,0-22 15,-21 21-15,0-21 0,-21 22 0,20-22 16,-20 21-16,0-21 0,-1 22 0,1-22 15,21 0-15,-21-21 0,20 21 16,-20 0-16,21-21 0,0 0 0,21 21 0,21-42 47,0 21-31,0-21-16,0 21 0</inkml:trace>
  <inkml:trace contextRef="#ctx0" brushRef="#br0" timeOffset="6473.69">5863 1863 0,'0'0'0,"21"0"32,0 0-32,1-21 0,-1-1 15,21 1-15,-21 21 0,0-21 16,22-21-16,-22 21 0,21-1 0,-21 1 15,1-21-15,20 21 0,-21-22 0,0 1 16,0 0-16,1-1 0,-1 1 0,0 0 16,0-1-16,-21 1 0,21 0 0,-21-22 15,21 22-15,-21 0 0,0-1 16,0 1-16,0 21 0,0-22 0,0 22 16,0 0-16,0 0 0,0 0 0,-21 21 15,0 0 1,21 21-1,-21 0-15,21 21 0,0-20 0,0 20 16,0 0-16,-21 1 0,21-1 0,-21 21 16,21-20-16,0-1 0,0 0 15,-22 22-15,22-22 0,-21 22 0,21-22 16,0 0-16,-21 1 0,21-1 0,0 0 16,0 1-16,0-1 0,0-21 0,0 0 15,21 1-15,0-1 0,1 0 0,-1 0 16,0-21-16,21 0 15,-21 0-15,1 0 0,-1 0 0,21-21 16,-21 21-16,0-21 0,1 0 16,-1-1-16,21 1 0,-42-21 0,21 21 15,0 0-15,1-22 0,-22 22 0,0-21 16,0 21-16,0-1 0,0 1 16,0 0-16,0 0 0,0 0 0,0 42 46,0 0-46,0 21 0,0-20 0,0-1 16,0 21-16,0-21 0,0 22 16,0-22-16,0 21 0,0-21 0,0 0 15,0 1-15,21-1 0,0 0 0,0 0 16,0 0-16,-21 0 0,21 1 16,1-22-16,-1 0 0,0 0 0,21 0 15,-21 0-15,1 0 0,-1 0 0,0 0 16,0-22-16,0 22 0,22-21 15,-22 0-15,0 0 0,0-21 0,0 20 16,0-20-16,1 0 0,-1 21 0,0-22 16,-21 1-16,21 0 0,0 20 0,0-20 15,-21 21-15,0 0 0,22 0 0,-22-1 16,21 22-16,-21 22 31,0-1-31,0 0 16,0 0-16,0 0 15,0 0-15,21-21 47,-21-21-47,0 0 16,0 0-16,0 0 16,0 0-16,0-1 0,0 1 15,0 0-15,0 0 16,-21 21-16,0 0 15,-1 0 1,22 21-16,-21-21 0,21 21 0,0 0 16,-21 1-16,0 20 0,21-21 15,-21 0-15,21 22 0,0-22 16,0 21-16,0-21 0,0 22 0,0-22 16,0 0-16,0 21 0,0-21 0,0 1 15,0-1-15,0 0 0,21-21 0,0 21 16,0-21-16,0 0 0,1 0 0,-1 0 15,21 0-15,-21 0 0,0 0 16,22 0-16,-22 0 0,0-21 0,21 0 16,-20 21-16,-1-21 0,0-1 0,0 1 15,0-21-15,0 21 0,1 0 16,-22-22-16,0 1 0,21 21 0,-21-22 16,21 22-16,-21 0 0,0 0 15,0 0-15,0 0 0,0-1 16,0 44-1,0-1 1,-21 0-16,21 0 0,-21 21 16,21-20-16,0 20 0,0-21 0,0 0 15,0 22-15,0-22 0,0 0 16,0 0-16,0 21 0,0-20 0,21-1 16,0 0-16,0-21 0,0 21 15,0-21-15,1 0 16,20 0-16,-21 0 0,0 0 0,0 0 15,22 0-15,-22-21 0,0 21 16,0-21-16,0 0 0,1-22 0,-1 22 16,0 0-16,0-21 0,0-1 0,0 1 15,1 0-15,-22-22 0,0 22 0,21-1 16,0-20-16,-21-1 0,21 22 0,-21 0 16,0-22-16,0 22 0,0 0 15,0-1-15,0 1 0,0 21 16,0-22-16,0 22 0,0-21 0,0 21 0,0 0 15,0 42 17,0 0-32,0 0 0,-21 21 15,21 1-15,0-1 0,0 0 0,-21 1 16,21-1-16,-21 0 0,21 22 0,-22-22 16,22 1-16,-21-1 0,21 21 15,0-20-15,0-1 0,0 0 0,0 1 16,0-1-16,0 0 0,0-20 0,0 20 15,0 0-15,0-21 0,0 1 0,21-1 16,-21 0-16,22 0 0,-1 0 0,0 0 16,0-21-16,0 0 0,0 0 15,22 0-15,-22 0 0,0 0 16,0 0-16,22 0 0,-22 0 16,0-21-16,21 0 0,-21 21 0,1-21 15,-1 0-15,0 0 0,0-1 0,0 22 16,0-21-16,1 0 0,-1 0 0,-21-21 15,0 20-15,0 1 0,0 0 0,0 0 16,0 0-16,0 0 0,0-1 0</inkml:trace>
  <inkml:trace contextRef="#ctx0" brushRef="#br0" timeOffset="6697.27">8318 1228 0,'0'-21'16,"22"21"-16,-1 0 16,0-22-16,21 22 0,-21 0 0,1-21 15,20 21-15,0 0 0,-21-21 0,22 0 16,-1 21-16,-21 0 0,22 0 16,-22-21-16,0 21 0,0 0 0,0 0 15,0 0-15,-21-21 0,-21 21 31,0 0-31</inkml:trace>
  <inkml:trace contextRef="#ctx0" brushRef="#br0" timeOffset="7037.08">7768 995 0,'0'0'0,"0"21"0,0 0 16,-21-21-16,21 21 0,0 1 0,0-1 16,0 0-16,21-21 15,0 0-15,0 0 0,1 0 16,-1 0-16,0 0 0,0-21 0,0 21 16,-21-21-16,0-1 0,21 22 15,-21-21-15,0 0 0,0 0 16,0 0-16,-21 21 0,21-21 15,-21 21-15,0 0 0,0 0 0,0 0 16,-1 0-16,1 0 0,0 0 16,0 0-16,0 21 15,21 0-15,-21-21 0,-1 21 16,1-21-16,21 21 0,-21-21 16,0 0-16,0 21 0,0-21 15</inkml:trace>
  <inkml:trace contextRef="#ctx0" brushRef="#br0" timeOffset="7341.41">6943 995 0,'0'0'0,"0"21"15,0 0 1,21-21-1,0 0-15,0 0 16,0-21 0,-21 0-16,0 0 15,-21 21 17,0 0-32,0 0 15,0 21 1,21 0-16,0 0 15,0 0-15,21-21 16,0 22-16</inkml:trace>
  <inkml:trace contextRef="#ctx0" brushRef="#br0" timeOffset="8269.52">9207 1143 0,'0'0'15,"0"-21"-15,0 0 0,22 0 0,-22-1 0,21 1 16,-21 0-16,0 0 0,21 0 15,0 0-15,-21-1 0,0 1 16,21 21-16,-21 21 16,0 1-16,0 20 0,21-21 15,-21 43-15,0-22 0,0 21 16,0-20-16,0 20 0,-21 1 0,0-1 16,0-20-16,21 20 0,-21 1 0,0-22 15,-1 0-15,1 1 0,21-1 0,0 0 16,-21-21-16,21 1 0,0-1 15,0-42 1,21 21-16,0-22 16,1 1-16,-22 0 0,21-21 0,0 21 15,0-22-15,0 1 0,0 21 0,1-22 16,-1 1-16,-21 0 0,21 21 0,0-22 16,-21 22-16,0 0 15,0 0-15,21 21 0,-21 21 31,0 0-31,0 0 0,0 22 16,0-22-16,0 21 0,0 0 16,0 1-16,0-1 0,0-21 0,0 22 15,0-1-15,0-21 0,0 0 0,21 0 16,1 1-16,-1-1 0,0-21 0,0 0 16,0 0-16,22 0 0,-1 0 0,-21 0 15,21 0-15,1-21 0,20-1 16,-20 1-16,-1 0 0,0 0 15,1-21-15,-1-1 0,-21 1 0,21 0 16,-20-1-16,20 1 0,-21 0 0,-21-22 16,0 1-16,21 20 0,-21-20 0,0-1 15,0 22-15,0-22 0,-21 22 16,0-21-16,-21 20 0,20 22 0,1 0 16,-21-21-16,21 42 0,-22-22 0,22 22 15,-21 0-15,21 0 0,0 22 0,-1-1 16,1 21-16,0-21 15,0 0-15,0 22 0,0-1 0,21-21 0,0 22 16,0-22-16,0 21 0,0-21 16,0 0-16,0 22 0,0-22 0,0 0 15,0 0-15,21 0 0,0-21 0,21 22 16,-21-1-16,22-21 0</inkml:trace>
  <inkml:trace contextRef="#ctx0" brushRef="#br0" timeOffset="9405.46">10689 1566 0,'0'0'0,"0"-21"0,0 0 16,0 0-16,0 0 16,0 0-16,0-1 0,0 1 0,0 0 15,0 0-15,0 0 0,-21 21 16,21-21-16,-21 21 15,0 0-15,-1 0 0,1 21 16,0 0-16,0 0 0,0 21 16,0-20-16,-1 20 0,-20-21 0,21 21 15,0 1-15,0-22 0,21 21 0,-22-21 16,22 22-16,-21-22 0,21 0 0,0 0 16,0 0-16,0 1 0,0-1 15,21-21-15,1 0 0,-1 0 0,0 0 16,0 0-16,0 0 0,0 0 15,1-21-15,20 21 0,-21-22 0,0 1 16,0 0-16,22 0 0,-22 0 0,0 0 16,0-22-16,-21 22 0,21-21 0,1-1 15,-22 22-15,21-21 0,-21 21 16,0 0-16,0-22 0,0 22 16,0 0-16,0 42 15,0 0 1,0 0-16,0 1 0,0-1 15,0 0-15,0 21 0,0-21 16,0 1-16,0-1 0,0 0 16,0 0-16,0 0 0,21 0 0,0 1 15,0-1-15,-21 0 0,21-21 0,1 0 16,-1 0-16,0 0 0,21 0 0,-21 0 16,1 0-16,20 0 0,-21 0 0,21 0 15,-20-21-15,-1 0 0,21 21 16,-21-22-16,0 1 0,1-21 0,-1 21 15,0 0-15,0-22 0,-21 22 0,21-21 16,-21 21-16,21-22 0,-21 22 16,0 0-16,0 0 0,0 0 0,0-1 15,0 44 17,-21-22-32,21 21 0,-21 21 0,21-21 15,-21 0-15,21 1 0,0 20 0,0-21 16,0 0-16,0 22 0,0-22 0,0 0 15,0 0-15,0 0 0,0 0 16,0 1-16,21-22 0,0 21 0,0-21 16,1 0-16,-1 0 0,0 0 15,0 0-15,21 0 0,-20 0 0,-1 0 16,0-21-16,0 21 0,0-22 0,0 1 16,1 0-16,-1-21 0,0 21 0,0-22 15,21 22-15,-20-21 16,-1-1-16,0 1 0,0-21 0,-21 20 15,21-20-15,0-1 0,-21 22 0,0-22 16,0 1-16,0 21 0,0-22 0,0 22 16,0-1-16,0 1 0,0 21 0,0-21 15,0 20-15,0 1 16,0 42 0,0 1-16,0 20 15,0-21-15,-21 21 0,0 1 0,21-1 16,-21 0-16,21 22 15,-21-22-15,21 1 0,-21 20 0,-1-21 0,22 1 16,0 20-16,0-20 0,-21-1 16,21 0-16,0 1 0,0-1 0,0-21 15,0 21-15,0 1 0,0-22 0,21 0 16,1 0-16,-1 0 0,-21 1 0,21-1 16,21 0-16,-21-21 0,1 0 15,20 0-15,-21 21 0,21-21 0,-20 0 16,20 0-16,-21 0 0,21 0 0,1-21 15,-22 21-15,0-21 0,21 0 0,-20 21 16,-1-22-16,0 1 0,-21 0 0,21 21 16,0-21-16,-21-21 0,21 20 0,-21 1 15,0 0-15,0 0 0,0 0 16,0 0-16,0-1 0,0 1 16,0 0-16,0 0 0</inkml:trace>
  <inkml:trace contextRef="#ctx0" brushRef="#br0" timeOffset="9637.34">11811 1101 0,'0'0'0,"21"0"32,0-21-32,0 21 0,22 0 0,-1 0 15,0-22-15,1 22 0,-1-21 16,22 21-16,-22 0 0,21 0 15,-20-21-15,-1 21 0,0 0 0,1 0 16,-1 0-16,-21 0 0,0-21 0,1 21 16,-44 0-1,-20 0 1,21 0-16</inkml:trace>
  <inkml:trace contextRef="#ctx0" brushRef="#br0" timeOffset="9998.64">11155 783 0,'-21'21'0,"42"-42"0,-42 64 16,-1-22-16,22 0 0,0 0 15,0 0-15,22-21 0,-1 21 16,0-21-16,0 0 0,0 0 0,22 0 16,-22 0-16,0 0 0,0-21 0,0 0 15,22 0-15,-22 21 0,-21-21 16,21 0-16,-21-1 0,0 1 16,0 0-16,0 0 0,-21 0 15,0 21-15,-1 0 0,1-21 16,0 21-16,0 0 0,0 0 0,0 0 15,-1 0-15,1 0 0,0 0 16,21 21-16,-21 0 0,0 0 16,0 0-16,-1 0 0,1 1 15,0-1-15</inkml:trace>
  <inkml:trace contextRef="#ctx0" brushRef="#br0" timeOffset="10876.65">3873 2265 0,'0'0'0,"-21"0"0,0 0 0,0 0 16,0 0-16,0 0 16,-1 0-16,1 0 15,42 0 32,1 0-47,-1 0 16,0 0-16,0 0 0,0 0 0,22 0 15,-22 0-15,21 0 0,-21 0 16,22 0-16,-1 0 0,0 0 0,22 0 16,-22 0-16,22 0 0,-1 0 0,22 0 15,-1 0-15,1 0 0,0 0 0,-1 0 16,22 0-16,0 0 0,0 0 0,0 0 16,0 0-16,21 0 0,-22 0 15,22 0-15,0 0 0,0 0 0,-21 0 16,21 0-16,0 0 0,0 0 0,0 0 15,0 0-15,-21 0 0,21 0 0,-21 0 16,0 0-16,0 0 0,-22 0 16,22 0-16,-21 0 0,21 0 15,-22 0-15,-20 0 0,20 0 0,-20 0 16,-1 0-16,-20 0 0,20 0 0,-42 0 16,22 0-16,-22 0 0,0-21 0,0 21 15,0 0-15,1 0 0,-44 0 78,1 0-78</inkml:trace>
  <inkml:trace contextRef="#ctx0" brushRef="#br0" timeOffset="11765.14">9377 2201 0,'0'0'0,"-21"0"0,-1 0 16,1 0-16,0 0 0,0 0 15,0 0-15,42 0 63,0 0-63,21 0 0,-20 0 15,-1 0-15,21 0 0,0 0 0,1 0 16,-1 0-16,22 0 0,-1 0 0,1 0 16,20 0-16,1 0 0,0 0 15,20 0-15,-20 0 0,21 0 0,-21 0 16,20 0-16,1 0 0,0 0 0,21 0 16,-21 22-16,0-22 0,21 0 0,-21 0 15,-1 0-15,22 0 0,-21 0 0,0 0 16,0 0-16,0 0 0,0 0 15,-22 0-15,1 0 0,0 0 16,-1 0-16,-20 0 0,-1 0 0,1 0 16,-22 0-16,0 0 0,1 0 0,-1 0 15,-21 0-15,0 0 0,1 0 0,-1 0 16,-42 0 78,-1 0-94,1 0 31</inkml:trace>
  <inkml:trace contextRef="#ctx0" brushRef="#br0" timeOffset="11869.06">12721 2223 0,'0'0'0,"-21"21"0,0-21 16,0 0-16,-1 0 15,1 0-15,0 0 32,0 0-32,0 0 0,0 0 0,-1 0 15</inkml:trace>
  <inkml:trace contextRef="#ctx0" brushRef="#br0" timeOffset="20758.62">1418 2921 0,'0'21'0,"-21"-21"16,21 21-16,0 1 15,0-1 1,21-21-16,0 0 16,0 0-16,1 0 0,-1 0 0,0 0 15,0 0-15,21-21 0,-20-1 16,20 22-16,-21-21 0,21 0 0,1 0 15,-22 0-15,0 0 0,21-1 16,-20 22-16,-22-21 0,0 0 16,21 0-16,-21 0 0,0 0 0,0-1 15,0 1-15,-21 0 0,-1 0 16,1 21-16,0-21 0,-21 21 0,21 0 16,-22 0-16,1 0 0,0 0 15,-1 21-15,22-21 0,-21 21 0,-1 0 16,1 0-16,21 1 0,-21-1 15,20 0-15,1 0 0,21 21 0,0-20 16,0-1-16,0 0 0,0 21 16,0-21-16,0 22 0,21-22 15,1 21-15,20-21 0,-21 22 0,0-22 16,22 21-16,-22 1 0,0-1 16,21-21-16,-21 21 0,1-20 0,-1 20 15,0-21-15,0 0 0,-21 0 0,21 1 16,-21-1-16,0 0 0,0 0 15,0 0-15,-21 0 0,0 1 16,0-22-16,-22 0 0,22 21 16,-21-21-16,0 0 0,20 0 0,-20 0 15,0 0-15,-1 0 0,1 0 16,21 0-16,-21-21 0,-1-1 16,1 22-16,21-21 0,-22 0 0,22 0 15,0 0-15,0 0 0,0 21 16,21-22-16,-21 1 0,21 42 31,21 1-15,0-1-16,0 0 0,0 0 0,0 0 15,1 0-15,-1 1 0,0-1 16,0 0-16,0 0 0,22-21 0,-22 21 16,21-21-16,-21 0 0,22 0 15,-22 0-15,21 0 0,0 0 16,-20 0-16,20 0 0,0-21 0,-21 21 15,22-21-15,-1 0 0,-21 0 16,22-1-16,-22 1 0,0 0 0,0 0 16,0-21-16,0 20 0,1-20 15,-1 21-15,-21-21 0,0 20 0,0 1 16,21 0-16,-21 0 0,21 0 16,-21 42-1,0 0 1,0 0-16,0 0 15,0 1-15,0 20 0,0-21 0,0 0 16,0 22-16,0-22 0,0 0 16,0 0-16,0 0 0,0 0 15,0 1-15,21-1 0,0 0 0,1-21 16,-1 0-16,0 0 0,0 0 16,0 0-16,22 0 0,-22 0 15,21 0-15,-21-21 0,0 21 0,22-21 16,-22-1-16,0 22 0,0-21 0,0 0 15,-21 0-15,22 0 0,-22 0 16,0-1-16,0 1 0,0 0 0,0 0 16,0 0-16,0 0 0,0-1 15,-22 22 1,1 0 0,21 22-1,0-1-15,0 0 16,0 0-16,0 0 0,0 22 0,0-22 15,0 21-15,0 0 0,0 1 16,0-1-16,0 0 0,0 1 0,21 20 16,-21-20-16,0 20 0,0 1 0,0 20 15,22-20-15,-22 20 0,0-20 16,0-1-16,0 22 0,0-21 0,0-1 16,0 1-16,0-1 0,0 1 0,-22-22 15,1 21-15,21-20 0,-21-1 0,0 0 16,21-20-16,-21 20 0,0-42 15,-1 21-15,1 0 0,0-21 16,0 0-16,0 0 0,0-21 16,-22 0-16,22 21 0,0-21 15,-21 0-15,20-22 0,-20 22 0,0-21 16,-1 21-16,1-1 0,0-20 0,-1 21 16,22-21-16,-21 20 0,21 1 15,0 0-15,-1 0 0,1 0 0,21 0 16,-21-1-16,21 1 0,0 0 15,0 0-15,0 0 16,0 0-16,21-1 0,0 22 16,1-21-16,20 0 0,-21 0 15,0-21-15,22 20 0,-22 1 0,21-21 16</inkml:trace>
  <inkml:trace contextRef="#ctx0" brushRef="#br0" timeOffset="21525.45">2561 3641 0,'0'0'0,"0"-21"0,21-1 16,-21 1-16,0 0 15,21 42 17,-21 0-17,0 1-15,0-1 0,0 0 16,0 0-16,0 0 0,0 0 0,0 1 15,0-1-15,0 0 0,0 0 0,0 0 16,0 0-16,0-42 63,0 0-63,22 0 0,-22 0 0,21 0 0,0-1 15,-21 1-15,0 0 0,21 0 0,0-21 16,0 20-16,-21 1 15,22 0-15,-1 0 0,-21 0 0,21 0 16,0 21-16,0 0 0,0-22 0,1 22 16,-1 0-16,-21 22 15,21-1-15,-21 0 0,21 0 16,-21 21-16,0-20 0,0-1 0,0 0 16,0 21-16,0-21 0,0 1 15,0-1-15,0 21 0,21-21 0,-21 0 16,21 1-16,-21-1 0,22 0 15,-1-21-15,0 0 0,0 0 16,0 0-16,0 0 0,1 0 0,-1 0 16,0-21-16,21 0 0,-21 21 15,22-22-15,-22 1 0,0 0 0,21 0 16,-20-21-16,-1 20 0,0-20 0,-21 21 16,21-21-16,0-1 0,-21 1 15,0 0-15,0-1 0,0-20 0,0 20 16,0 1-16,0 21 0,0-21 0,0 20 15,0 1-15,0 0 0,0 0 16,0 0-16,0 42 16,0 21-16,0-21 15,0 1-15,0 20 0,-21 0 16,21 1-16,0-1 0,0 0 16,0 1-16,0-1 0,0-21 0,0 21 15,0 1-15,0-22 0,0 21 0,0-21 16,0 1-16,0-1 0,0 0 15,21 0-15,-21 0 0,21-21 16,1 0-16,-1 0 16,0 0-16,0-21 15,0 21-15,-21-21 16,0 0-16,0 0 0,0-1 16</inkml:trace>
  <inkml:trace contextRef="#ctx0" brushRef="#br0" timeOffset="21733.38">3450 3535 0,'0'0'0,"-21"0"0,0 0 16,0 0-16,42-21 31,0 21-31,0-21 16,0 21-16,22 0 0,-22-22 0,0 22 15,0 0-15,0 0 0,0 0 16,1-21-16,-1 21 0,0 0 0,0 0 15,0 0-15,0 0 16,1 0-16,-22 21 16</inkml:trace>
  <inkml:trace contextRef="#ctx0" brushRef="#br0" timeOffset="22836.74">4085 3704 0,'0'0'16,"21"0"-16,43-21 15,-43 0-15,-21 0 16,21 21-16,-21-21 0,21 21 0,-21-22 16,0 1-16,0 0 0,0 0 15,0 0-15,0 0 16,-21 21-16,0 0 0,0-22 15,0 22-15,-1 0 16,1 22-16,0-1 0,0 0 16,21 0-16,-21 0 0,0 0 0,-1 22 15,22-22-15,0 21 0,-21-21 16,21 22-16,0-22 0,0 0 0,0 0 16,0 0-16,0 1 0,0-1 0,0 0 15,21-21-15,1 0 0,-1 21 0,0-21 16,0 0-16,0 0 15,0 0-15,1 0 0,-1-21 16,0 0-16,0 0 0,0 21 16,0-22-16,-21 1 0,0 0 0,22 0 15,-22 0-15,21 0 0,-21-1 0,0 1 16,0 0-16,0 0 0,0 0 16,0 0-16,0-1 0,0 44 46,0-1-46,0 0 16,0 0-16,0 0 0,0 0 0,0 1 16,0-1-16,0 0 0,0 0 0,0 0 15,0 0-15,21 1 0,0-1 16,0 0-16,0-21 16,1 0-16,-1 0 0,0 0 15,0 0-15,0 0 0,0 0 16,1 0-16,-1 0 0,21-21 0,-21 21 15,0-21-15,-21-1 0,22 1 16,-1 21-16,0-21 0,0-21 0,0 21 16,0-1-16,1 1 0,-1 0 0,0 0 15,0 0-15,21 0 0,-20-1 16,-1 22-16,0 0 0,0 0 16,0 0-1,-21 22-15,21-1 0,-21 0 16,0 0-16,0 21 0,0-20 15,0-1-15,0 0 0,0 0 0,0 0 16,0 0-16,-21 1 0,0-1 16,21 0-16,-21 0 0,0 0 0,21 0 15,0 1-15,-21-22 0,21 21 16,0-42 15,21-1-31,0 22 16,0-21-16,-21 0 0,21 0 0,0 0 15,1 0-15,-1-1 0,0 1 0,0 0 16,0-21-16,0 21 0,-21-1 0,22-20 16,-1 21-16,0 0 0,0-22 0,-21 22 15,0 0-15,21 0 0,0 0 16,-21 0-16,0 42 31,-21 0-31,0 0 0,21 0 0,-21 0 16,0 1-16,21-1 0,0 0 15,-21 21-15,-1-21 0,22 1 0,0 20 16,-21-21-16,21 0 0,0 0 16,0 1-16,0-1 0,0 0 0,0 0 15,21 0-15,1-21 0,-1 0 16,0 0-16,0 21 0,0-21 16,0 0-16,1 0 0,-1 0 0,21 0 15,-21 0-15,0 0 0,22-21 0,-22 21 16,0 0-16,0-21 0,0 21 0,1 0 15,-22-21-15</inkml:trace>
  <inkml:trace contextRef="#ctx0" brushRef="#br0" timeOffset="23373.45">3027 4001 0,'0'0'16,"-85"0"-1,64-22-15,0 22 0,0 0 0,-1 0 0,1-21 16,0 21-1,0 0 1,21-21-16,21 21 31,0 0-15,22 0-16,-22 0 0,21 21 0,0-21 16,1 0-16,-1 0 0,22 21 0,-1-21 15,22 0-15,-1 22 0,1-22 0,21 0 16,-21 0-16,20 0 0,1 0 15,0 0-15,-21 0 0,21 0 16,-1 0-16,1 0 0,0 0 0,0 0 16,-21 0-16,20 0 0,-20 21 0,0-21 15,-1 0-15,-20 0 0,-1 0 0,1 0 16,-22 0-16,1 21 0,-1-21 16,0 0-16,-21 0 0,22 0 0,-22 0 15,0 0 1,-42 0 15,0 0-31,0 0 0,-1 0 16,1 0-16,0 0 0,0 0 0,-21 0 15,-1 0-15</inkml:trace>
  <inkml:trace contextRef="#ctx0" brushRef="#br0" timeOffset="23853.18">1947 4276 0,'0'0'0,"-84"0"0,-43 0 15,84 21-15,1-21 0,0 0 0,20 0 16,1 0-16,42 0 31,1 0-31,20 0 0,0 0 0,1 0 16,20 0-16,22 0 0,-22 0 0,43 0 15,0 0-15,0 0 0,21 0 16,0 0-16,21 0 0,0 0 0,0 0 16,0-21-16,1 21 0,-1 0 0,21 0 15,-21 0-15,-21 0 0,21 0 16,-21 0-16,0 0 0,0 0 15,0-21-15,-21 21 0,-21 0 0,0 0 0,-1 0 16,-20 0-16,-1-22 0,-20 22 16,-22 0-16,21 0 0,-21 0 0,0 0 15,-21-21 48,0 0-16</inkml:trace>
  <inkml:trace contextRef="#ctx0" brushRef="#br0" timeOffset="23997.09">5186 4212 0,'0'0'0,"-21"0"31,-1 0-31,1 0 31</inkml:trace>
  <inkml:trace contextRef="#ctx0" brushRef="#br0" timeOffset="38985.01">1312 5673 0,'0'0'0,"21"-21"15,-21-1-15,0 1 16,0 0-16,0 0 0,0 0 16,0 0-16,0-1 15,0 1-15,0 0 16,0 0-16,0 0 0,-21 0 16,0 21-1,21 21 16,0 0-31,0 21 16,0-21-16,0 22 0,0-1 16,0 0-16,0 22 0,0-22 0,0 1 15,0 20-15,0-21 16,0 22-16,0-22 0,0 22 0,0-22 16,0 0-16,0 1 0,0 20 0,0-20 15,0-1-15,0-21 0,0 21 16,0 1-16,0-22 0,0 0 0,0 0 15,0 0-15,21-21 32,0-21-32,1 0 15,-22 0-15,21 0 0,0-22 0,0 22 16,-21-21-16,21 0 0,0 20 16,-21-20-16,22 0 0,-1-1 0,0 22 15,-21-21-15,21 0 0,0 20 16,0 1-16,-21-21 0,22 21 15,-1 0-15,-21-1 0,21 1 0,0 21 16,0-21-16,0 0 0,1 21 16,-1 0-16,0 0 0,0 0 0,0 0 15,0 21-15,1 0 16,-1 0-16,-21 1 0,0 20 0,0-21 16,21 0-16,-21 22 0,0-1 0,0-21 15,0 21-15,0 1 0,0-22 16,0 21-16,0-21 0,0 22 0,21-1 15,-21-21-15,0 0 0,0 1 0,21-1 16,0 0-16,1 0 16,-1-21-16,21 0 0,-21 0 15,0-21-15,22 0 0,-22 0 0,21-1 16,-21 1-16,22 0 0,-1-21 16,-21 21-16,22-22 0,-22 22 0,0-21 15,21-1-15,-42 1 0,21-21 16,1 20-16,-22-20 0,0-1 0,0 1 15,0 20-15,0-20 0,0 21 0,0-1 16,-22 1-16,1 0 0,21 20 16,-21 1-16,0 0 0,21 0 0,-21 21 15,21-21-15,-21 21 16,21 21 0,0 0-1,0 0-15,0 0 0,0 1 16,0-1-16,0 0 15,0 0-15,0 0 0,0 0 0,0 1 16,0-1-16,0 0 0,0 0 16,0 0-16</inkml:trace>
  <inkml:trace contextRef="#ctx0" brushRef="#br0" timeOffset="39396.81">2561 6075 0,'0'21'16,"21"-21"-16,0 21 15,1-21-15,-1 0 0,0 0 16,0 0-16,0-21 0,0 21 16,1-21-16,-1 0 0,0 21 0,0-21 15,0-1-15,-21 1 0,21 0 16,-21 0-16,0 0 15,0 0-15,0-1 16,-21 22-16,0 0 0,0 0 16,0 0-16,0 22 15,-22-1-15,22-21 0,0 21 0,0 0 16,0 0-16,-1 22 0,22-22 16,0 0-16,-21 0 0,21 21 0,0-20 15,0-1-15,0 0 0,0 0 0,21 0 16,1-21-16,-1 21 0,0 1 15,0-22-15,0 0 0,0 21 0,1-21 16,-1 0-16,0 0 0,0 0 0,0 0 16,22 0-16,-22 0 0,0 0 0,0 0 15,0-21-15,0-1 16,1 22-16,-1-21 0,0 0 0,0 0 16</inkml:trace>
  <inkml:trace contextRef="#ctx0" brushRef="#br0" timeOffset="39969.44">3260 5398 0,'0'0'0,"-22"-22"0,1 22 0,0 0 16,0 0-16,0 0 16,0 22-16,21-1 15,0 0-15,0 21 16,0-21-16,0 22 0,0-22 0,0 21 15,0 1-15,0-1 0,0 21 16,0-20-16,0-1 0,0 0 0,0 1 16,0-1-16,0 0 0,0 1 0,0-22 15,0 21-15,0-21 0,0 1 16,0-1-16,0 0 0,0 0 0,0 0 16,0-42 15,0 0-16,0 0-15,0 0 0,0-1 0,0 1 16,0 0-16,0 0 0,0 0 16,21 0-16,0-1 0,0 1 15,-21 0-15,42 0 0,-20 0 0,-1 0 16,21 21-16,-21-22 0,22 22 0,-1-21 16,0 21-16,1 0 0,-22 0 15,21 21-15,-21 1 0,22-22 0,-22 21 16,0 0-16,0 21 0,-21-21 0,0 1 15,0-1-15,-21 21 0,0-21 0,-22 22 16,1-22-16,0 21 0,-1-21 16,1 0-16,0 22 0,-1-22 0,1 0 15,0 0-15,21 0 0,-1-21 16,-20 22-16,21-22 16,0 0-16,21-22 31,0 1-31,0 0 0,21 21 15,0-21-15,0 0 0,0 0 16,1-1-16,-1 1 0</inkml:trace>
  <inkml:trace contextRef="#ctx0" brushRef="#br0" timeOffset="40293.26">3873 5503 0,'0'0'0,"0"-21"16,0 0-16,0 0 0,-21-21 16,21 20-1,0 44 1,0-1-16,0 21 0,0-21 16,0 22-16,0-1 0,21 21 15,-21-20-15,0 20 0,0-20 0,0 20 16,0 1-16,0-22 0,0 0 0,0 22 15,0-22-15,0 0 0,0-20 0,-21 20 16,21-21-16,0 21 0,0-20 16,-21-1-16,21 0 0,0 0 15,-21-21-15,21 21 0,0-42 32,0 0-32,0 0 15,21 0-15</inkml:trace>
  <inkml:trace contextRef="#ctx0" brushRef="#br0" timeOffset="40677.06">3641 5567 0,'-22'-21'0,"44"42"0,-44-63 16,22 20-16,0 1 0,22 0 15,-1 21-15,21-21 0,-21 0 0,22 21 16,-1 0-16,0-21 0,1 21 15,-1 0-15,21 0 0,-20 0 0,-1 0 16,0 21-16,22 0 0,-22 0 0,1 21 16,-1-20-16,-21 20 0,21 0 15,-20 1-15,-1 20 0,-21-21 0,0 22 16,0-22-16,0 1 0,0 20 0,0-21 16,-21 1-16,-1-1 0,1 0 15,0 1-15,-21-1 0,21-21 0,-22 22 16,22-22-16,-21 0 0,21 0 15,-22 0-15,22 0 0,0 1 0,-21-1 16,20-21-16,1 0 0,21 21 0,-21-21 16,0 0-16,0 0 15,21-21 17,0 0-32,21-1 15,0 22-15,0-21 0</inkml:trace>
  <inkml:trace contextRef="#ctx0" brushRef="#br0" timeOffset="41096.82">4487 6054 0,'0'-21'16,"0"-1"-16,0 1 15,21 21-15,1 0 0,-1 0 16,21 0-16,-21 0 0,0 0 16,1 0-16,-1 0 0,0 21 15,0-21-15,0 22 0,0-1 16,1 0-16,-1 0 0,-21 21 0,0-20 16,0-1-16,0 0 0,0 0 0,0 0 15,0 0-15,0 1 0,-21-1 0,-1 0 16,22 0-16,-21 0 15,0-21-15,21-21 16,0 0 0,0 0-16,0 0 15,0-1-15,0 1 0,21 0 0,-21 0 16,21-21-16,-21 20 0,0 1 0,22 0 16,-1-21-16,0 21 0,-21-1 0,21 1 15,-21 0-15,21 21 0,-21-21 16,21 21-16,1 0 15,-1 0-15,-21 21 16</inkml:trace>
  <inkml:trace contextRef="#ctx0" brushRef="#br0" timeOffset="41372.83">5122 5990 0,'0'-21'0,"0"42"47,0 0-47,0 1 0,0-1 16,0 0-16,0 0 0,0 0 0,0 0 16,0 1-16,0-1 0,-21 0 15,21 0-15,0 0 0,0 0 16,0 1-16,21-22 31,-21-22-15,21 1-1,1 0-15</inkml:trace>
  <inkml:trace contextRef="#ctx0" brushRef="#br0" timeOffset="41661.17">5165 5779 0,'0'0'0,"-22"0"0,-41-43 16,42 43-16,0 0 16,21 21-1,21-21 32,0 0-47,-21-21 0,0 0 16,-21 21 15,21 21 0,0 0-31,0 1 16,21-1-16,0 0 16,0 0-16</inkml:trace>
  <inkml:trace contextRef="#ctx0" brushRef="#br0" timeOffset="42153.89">5249 6075 0,'0'-21'16,"0"0"-16,0-1 15,21 1 1,1 21-16,-1 0 16,0 0-16,-21 21 15,21 1 1,-21-1-16,21 0 0,-21 0 0,21 0 16,-21 0-16,0 1 0,0-1 15,0 0-15,0 0 0,0 0 0,0 0 16,0 1-16,0-1 15,0 0-15,22-42 32,-22 0-17,21-1-15,0 1 0,-21 0 16,21 0-16,-21 0 0,21 0 16,0-22-16,-21 22 0,22-21 0,-1 21 15,-21-1-15,21-20 0,-21 21 16,21 0-16,-21 0 0,0-1 0,21 1 15,0 0-15,-21 0 0,22 21 16,-1 0 0,-21 21-16,0 0 15,0 0-15,0 1 16,0-1-16,21-21 0,-21 21 16,0 0-16</inkml:trace>
  <inkml:trace contextRef="#ctx0" brushRef="#br0" timeOffset="42933.44">5821 6160 0,'0'0'0,"21"0"0,0 0 0,0 0 16,-21-22-16,21 22 0,1-21 0,-1 0 15,0 21-15,-21-21 16,0 0-16,21 21 0,-21-21 0,21 21 15,-21-22-15,0 1 0,-21 21 16,0 0 0,0 0-16,0 0 15,-1 21-15,1 1 16,21-1-16,0 0 0,-21 0 16,21 0-16,0 0 0,0 1 15,0-1-15,0 0 0,0 0 0,0 0 16,0 0-16,0 1 15,0-1-15,21-21 0,0 0 16,1 21-16,-1-21 0,0 0 16,0 0-16,0 0 0,0 0 15,1 0-15,20-21 0,-21 21 0,0-21 16,0 21-16,1-22 0,-1 22 16,0-21-16,0 0 0,0 0 0,0 0 15,-21 0-15,22-1 0,-1 1 16,-21 0-16,0 0 0,0-21 0,0 20 15,21 1-15,-21 0 0,0 0 16,-21 21 0,0 0-1,21 21-15,-22-21 16,22 21-16,0 0 16,22-21 15,-1 0-31,0 0 0,0 0 15,0 0-15,0-21 0,1 21 0,-1 0 16,0-21-16,0 21 16,0-21-16,0 21 0,1-21 15,-22 42 17,0 0-32,0 0 15,0 0-15,-22 1 16,1-1-16,21 21 0,-21-21 0,21 0 15,0 1-15,0-1 0,0 0 0,0 0 16,0 0-16,0 0 0,0 1 16,21-22-16,0 0 15,1 0-15,-1 0 0,0 0 16,0 0-16,0 0 0,0 0 16,22 0-16,-22 0 0,0-22 0,0 1 15,0 21-15,1-21 0,-1 0 0,0 21 16,-21-21-16</inkml:trace>
  <inkml:trace contextRef="#ctx0" brushRef="#br0" timeOffset="43952.83">6773 5842 0,'0'0'0,"21"-21"15,1 0-15,-1 0 0,-21-1 16,21 1-16,-21 0 0,21 0 0,0 0 16,-21 0-16,0-1 0,0 1 15,21 0-15,1 0 0,-1 42 32,-21 0-17,0 0-15,0 22 0,0-22 16,0 21-16,0 1 0,0 20 0,0-21 15,0 1-15,0-1 0,-21 0 0,21 1 16,0-1-16,-22-21 0,1 22 0,21-22 16,-21 21-16,21-21 0,-21 0 0,21 1 15,21-22 17,0-22-17,-21 1-15,21 0 0,1 0 16,-1 0-16,0 0 0,-21-1 15,21-20-15,0 21 0,0 0 0,-21-22 16,22 22-16,-1 0 0,-21 0 0,21 0 16,-21 0-16,21-1 0,0 22 15,-21 22 1,21-1-16,-21 0 0,0 0 16,0 0-16,0 0 0,0 1 0,22-1 15,-22 21-15,0-21 0,21 0 0,-21 1 16,0-1-16,0 0 0,21 0 15,0 0-15,0-21 0,0 0 16,1 0-16,-1 0 16,0 0-16,0 0 0,0-21 15,0 21-15,1-21 0,-1 0 0,0 21 16,0-21-16,0-22 0,0 22 0,1 0 16,-1-21-16,-21-1 0,0 1 15,0 0-15,0-1 0,0-20 0,0 20 16,0-20-16,0 21 0,-21-1 0,-1 1 15,1 21-15,0-22 0,0 22 0,0 21 16,0-21-16,-1 21 0,1 0 16,0 0-16,0 0 0,0 0 0,21 21 15,0 0 1,0 1-16,0-1 0,0 0 16,0 0-16,0 0 0,0 0 0,21 22 15,0-22-15,-21 0 0,21 0 16,0 0-16,22 1 0,-22-1 0,0 0 15,21-21-15,-20 21 0</inkml:trace>
  <inkml:trace contextRef="#ctx0" brushRef="#br0" timeOffset="45032.76">8149 5969 0,'21'-21'0,"-21"0"15,0 0 1,0-1-16,0 1 0,-21 0 15,21 0-15,-21 0 0,0 21 0,0-21 16,-1 21-16,1 0 16,0 0-16,0 0 0,0 0 0,0 21 15,-1 0-15,1 0 0,0 21 0,0-20 16,0 20-16,0-21 0,21 21 0,-22-20 16,22-1-16,-21 21 0,21-21 0,0 0 15,0 1-15,0-1 0,0 0 16,0 0-16,21-21 0,1 0 0,-22 21 15,21-21-15,0 0 0,0 0 0,0 0 16,22 0-16,-22 0 0,0 0 16,0-21-16,0 21 0,0-21 0,1 0 15,-1 0-15,0 21 0,0-22 16,-21 1-16,0 0 0,21 0 0,-21 0 16,0 0-16,21-22 0,-21 22 0,0 0 15,0 0-15,0 0 0,0-1 0,0 1 16,0 0-16,-21 42 31,21 0-31,0 1 0,0-1 16,0 0-16,0 0 0,0 0 0,0 0 15,0 1-15,0-1 0,0 0 16,0 0-16,0 0 0,0 0 0,0 1 16,0-1-16,21-21 15,1 21-15,-1-21 16,0 0-16,0 0 0,0 0 15,0 0-15,1 0 0,-1-21 0,0 0 16,0-1-16,0 1 0,0 0 16,-21 0-16,22 0 0,-1 0 15,-21-22-15,0 22 0,21 0 0,0-21 16,-21 20-16,21 1 0,-21 0 0,0 0 16,0 42 15,0 0-31,0 0 0,0 1 0,0-1 15,0 0-15,0 0 0,0 0 16,0 0-16,0 1 0,0-1 0,0 0 16,0 0-16,0 0 0,0 0 0,0 1 15,21-22-15,-21 21 0,22-21 0,-1 0 16,0 0-16,0 0 0,21 0 0,-20 0 16,-1 0-16,0 0 0,21 0 0,-21 0 15,22 0-15,-22-21 0,0-1 16,21 22-16,-20-21 0,-1 0 0,0-21 15,0 21-15,0-1 0,0-20 16,-21 0-16,22-1 0,-1 1 0,0 0 16,-21-22-16,0 22 0,21-22 0,0 22 15,-21-21-15,0 20 0,0 1 16,0 0-16,21-1 0,-21 22 0,0-21 16,0 21-16,0-22 0,0 22 0,0 0 15,0 42 16,-21 0-31,21 0 0,-21 22 0,21-1 16,0-21-16,0 22 0,-21 20 0,21-21 16,-21 22-16,21-22 0,-21 22 0,21-22 15,0 22-15,0-22 0,-22 21 16,22-20-16,0-1 0,0 0 16,0-20-16,0 20 0,0-21 0,0 0 15,22 0-15,-1 1 0,0-1 0,0 0 16,0-21-16,0 0 0,1 0 0,-1 0 15,0 0-15,21 0 0,-21 0 0,1 0 16,20 0-16,-21 0 0,0-21 0,0 21 16,22-21-16,-22-1 0,0 22 0,0-21 15,0 0-15,1 0 0,-1 21 16,-21-21-16,21 0 0,-21-1 0,0 1 16,21 0-16,-21 0 0</inkml:trace>
  <inkml:trace contextRef="#ctx0" brushRef="#br0" timeOffset="45234.65">9313 5694 0,'21'0'16,"1"0"-16,-22-21 0,21 21 15,0 0-15,0-21 0,21 21 0,-20-22 16,-1 22-16,21-21 0,-21 21 0,22 0 15,-22-21-15,0 21 0,0 0 16,0 0-16,-21-21 0,0 0 16</inkml:trace>
  <inkml:trace contextRef="#ctx0" brushRef="#br0" timeOffset="45525.48">8530 5503 0,'0'0'0,"0"22"0,0 20 15,21-42-15,0 0 16,1 0-16,-1 0 0,21 0 16,-21 0-16,22 0 0,-22-21 15,0 0-15,0 21 0,0-22 0,0 22 16,-21-21-16,0 0 15,-42 21-15,21-21 0,0 21 16,0 0-16,-22 0 0,22 0 0,0 0 16,0 0-16,0 0 0,-1 0 15,1 0-15,21 21 0,0 0 16,0 0 0</inkml:trace>
  <inkml:trace contextRef="#ctx0" brushRef="#br0" timeOffset="46325.47">10245 5736 0,'0'0'15,"21"-21"-15,0 0 0,0 0 0,0 0 0,-21-1 16,21 1-16,-21 0 0,22 0 0,-22 0 15,0 0-15,0 42 32,0 0-32,0 0 0,0 21 0,0 1 15,0-1-15,-22 0 0,1 1 0,21-1 16,-21 0-16,0-20 0,21 20 16,0 0-16,-21-21 0,21 22 15,-21-22-15,21 0 0,0 0 0,0 0 16,21-21-1,0 0-15,0 0 16,0-21-16,0 0 0,1 21 0,-1-21 16,0 0-16,0 0 0,-21-22 0,21 22 15,0 0-15,1 0 0,-1-22 16,-21 22-16,21 0 0,0 0 0,-21 0 16,0 0-16,21 21 0,-21 21 15,0 0-15,0 0 16,0 0-16,0 0 0,0 1 15,0 20-15,0-21 0,-21 0 16,21 0-16,0 1 0,0-1 0,0 0 16,0 0-16,21-21 0,0 0 0,1 21 15,-1-21-15,0 0 0,21 0 0,-21 0 16,22 0-16,-1-21 0,-21 0 0,22 21 16,-1-21-16,0 0 0,-21-1 0,22 1 15,-22 0-15,21 0 0,-21 0 16,1-22-16,-1 1 0,-21 0 0,0-1 15,0 1-15,0 0 0,0-1 0,0 1 16,0 0-16,-21 21 0,-22-22 16,22 22-16,0 21 0,0-21 0,0 21 15,-22 0-15,22 0 0,0 0 16,0 0-16,0 21 0,21 0 16,-22 0-16,22 1 0,0-1 0,0 0 15,0 0-15,0 0 0,22 0 0,-1 1 16,21-1-16,-21-21 0,0 0 15,22 21-15</inkml:trace>
  <inkml:trace contextRef="#ctx0" brushRef="#br0" timeOffset="46537.35">11853 5715 0,'-21'21'15,"0"-21"-15,42 0 32,0 0-32,0 0 0,1 0 0,-1 0 15,0 0-15,0 0 16,0 0-16</inkml:trace>
  <inkml:trace contextRef="#ctx0" brushRef="#br0" timeOffset="46681.27">11853 5863 0,'-21'21'0,"0"-21"16,21 22-16,21-22 31,0 0-15,0 0-16,1 0 0,-1 0 15,0 0-15,0 0 0,0 0 0,0-22 16</inkml:trace>
  <inkml:trace contextRef="#ctx0" brushRef="#br0" timeOffset="47396.85">12552 5588 0,'0'-21'0,"0"0"16,0 42 15,0 0-15,0 0-16,0 0 0,0 1 15,0-1-15,0 21 0,0-21 0,-21 22 16,21-22-16,0 0 0,-22 21 0,22-21 15,0 1-15,0-1 0,0 0 16,0 0-16,-21 0 0,21 0 16,-21 1-16,21-44 31,0 1-15,0 0-16,0 0 0,0 0 15,0 0-15,0-1 0,0 1 0,0-21 16,0 21-16,0-22 0,0 1 0,21 21 15,0-21-15,1-1 0,-1 1 16,0 0-16,0 20 0,21 1 0,-20 0 16,20 0-16,-21 21 0,21 0 0,-20 0 15,20 0-15,-21 0 0,0 21 16,0 0-16,1 0 0,-1 1 0,0 20 16,-21-21-16,0 21 0,0 1 0,0-22 15,0 21-15,0 1 0,-21-22 0,0 21 16,21-21-16,-22 0 0,1 22 0,0-22 15,21 0-15,-21 0 0,0-21 16,21 21-16,21-42 47,0 21-47,-21-21 16</inkml:trace>
  <inkml:trace contextRef="#ctx0" brushRef="#br0" timeOffset="47785.63">13271 5757 0,'0'0'0,"0"22"0,22-44 31,-1 22-31,0-21 16,0 21-16,21-21 0,-20 0 0,20 0 15,-21 21-15,21-21 0,-20-1 0,-1 1 16,0 0-16,0 0 0,0 0 16,-21 0-16,0-1 0,0 1 0,0 0 15,0 0-15,0 0 0,-21 21 16,0 0-16,0 0 16,0 0-16,-1 21 0,1 0 0,0 21 15,0-20-15,0-1 0,0 21 0,-1-21 16,1 22-16,21-22 0,-21 21 15,21-21-15,-21 22 0,21-22 0,0 0 16,0 0-16,0 0 0,0 0 16,0 1-16,0-1 0,21-21 15,0 21-15,0-21 0,1 0 16,-1 0-16,0 0 0,0 0 0,21 0 16,-20 0-16,20 0 0</inkml:trace>
  <inkml:trace contextRef="#ctx0" brushRef="#br0" timeOffset="48376.36">14097 5525 0,'0'0'0,"0"-22"0,-21 22 32,0 0-32,-1 0 0,22 22 15,-21-1-15,0 0 0,21 0 0,-21 0 16,21 22-16,-21-22 0,0 0 0,21 21 15,0-21-15,-22 1 0,1 20 0,21-21 16,0 0-16,0 0 0,0 1 16,0-1-1,21-21 1,1 0-16,-1 0 0,0-21 16,0 21-16,0-22 0,0 1 0,1 0 15,-1 21-15,0-21 0,0 0 0,0 0 16,0-1-16,1 1 15,-22 0-15,21 0 0,0 21 16,-21-21-16,0 42 16,0 0-16,0 0 15,0 0-15,0 1 0,0-1 16,0 0-16,-21 0 0,21 0 0,0 0 16,0 1-16,0-1 15,21-21-15,0 0 0,0 21 0,0-21 16,22 0-16,-22 0 0,0 0 0,21 0 15,1 0-15,-22 0 0,21-21 0,-21 21 16,22-21-16,-22-1 0,21 1 0,-21 0 16,1 0-16,-1 0 0,0 0 15,-21-22-15,0 22 0,21-21 16,-21-1-16,0 22 0,0-21 0,0 0 16,0 20-16,-21 1 0,0 0 0,0 0 15,-1 0-15,1 21 0,0 0 0,0 0 16,0 0-16,0 0 0,-1 0 0,1 0 15,0 0-15,0 21 16,21 0-16,0 0 16,0 0-1</inkml:trace>
  <inkml:trace contextRef="#ctx0" brushRef="#br0" timeOffset="49293.16">15494 5122 0,'0'0'0,"21"-21"0,0-21 16,-21 21-16,21 0 0,-21-1 15,22 1-15,-22 0 0,0 0 0,21 21 16,-21 21 0,0 21-16,0 1 15,0-22-15,0 42 0,0-20 0,-21-1 16,-1 22-16,22-22 0,-21 0 0,0 1 15,0 20-15,0-21 0,0 1 0,-1-1 16,22 0-16,-21-20 0,0 20 0,0-21 16,21 0-16,-21 0 0,21 1 15,0-44 17,21 22-32,0-21 0,0 0 15,-21 0-15,21-21 0,1 20 0,-1 1 16,0-21-16,0 21 0,0 0 0,0-1 15,1 1-15,-22 0 0,21 21 16,0 0-16,0 0 16,-21 21-16,0 0 0,0 1 0,0-1 15,0 21-15,0-21 0,21 0 0,-21 22 16,0-22-16,21 0 0,-21 0 0,0 0 16,22 1-16,-1-1 0,0 0 15,0-21-15,0 0 0,0 0 0,1 0 16,20 0-16,-21 0 0,0 0 15,22 0-15,-1-21 0,0 21 0,-21-21 16,22-1-16,-1 1 0,0 0 0,-20-21 16,20 21-16,-21-22 0,21 1 0,-20 0 15,-1-1-15,-21 1 0,0-22 16,21 22-16,-21-21 0,0-1 0,0 1 16,0-1-16,0-21 0,-21 43 0,0-21 15,-1 20-15,1 1 0,0 0 0,0 20 16,0 1-16,0 21 0,-1 0 0,1 0 15,0 21-15,0 1 0,21-1 16,0 0-16,-21 21 0,21 1 0,0-1 16,0-21-16,0 21 0,0 1 15,0-1-15,0-21 0,0 22 0,0-22 16,21 0-16,-21 0 0,21 21 0,0-42 16,22 22-16,-22-1 0,0 0 15,21 0-15</inkml:trace>
  <inkml:trace contextRef="#ctx0" brushRef="#br0" timeOffset="49633.97">16637 5588 0,'0'0'0,"-21"0"16,42 0 15,0 0-31,0-21 16,0 21-16,-21-21 0,22 21 15,-22-21-15,21-1 0,-21 1 16,0 0-16,0 0 0,-21 21 31,-1 0-31,1 0 0,0 0 16,0 21-16,0 0 0,0 0 0,-1 1 16,1-1-16,0 0 0,0 0 15,21 21-15,0-20 0,-21-1 16,21 0-16,0 0 0,0 0 0,0 0 15,0 1-15,21-22 0,0 0 16,0 21-16,0-21 0,1 0 16,20 0-16,-21 0 0,0 0 0,0-21 15,22-1-15,-22 22 0,21-21 16</inkml:trace>
  <inkml:trace contextRef="#ctx0" brushRef="#br0" timeOffset="50149.67">17272 4932 0,'0'0'0,"0"-42"16,0 20-16,-21-20 0,0 21 0,21 0 15,-22 21-15,1 0 0,0 0 0,0 0 16,0 21-16,0 0 16,21 0-16,-22 22 0,1-1 0,21 0 15,-21 1-15,21-1 0,0 21 0,0-20 16,0-1-16,0 0 0,0 22 0,-21-22 15,21 1-15,0-1 0,-21 0 0,21 1 16,0-1-16,0-21 0,-21 21 16,-1-20-16,22-1 0,-21 0 0,21 0 15,0 0-15,0 0 0,-21-21 16,21-21 15,0 0-31,21 21 0,-21-21 16,21 0-16,1 0 0,-22-1 15,21 1-15,0 0 0,0 0 0,-21 0 16,21 0-16,0-1 0,1 22 0,-1-21 16,21 21-16,-21 0 0,0 0 0,1 0 15,-1 0-15,0 0 0,21 0 0,-21 0 16,1 21-16,-1 1 0,0-22 0,0 21 16,-21 0-16,0 21 0,0-21 15,0 1-15,0-1 0,0 0 16,0 0-16,-21 0 0,0 0 0,0 1 15,-1-1-15,-20-21 0,21 21 0,-21 0 16,20-21-16,-20 21 0,21-21 0,-21 0 16,20 0-16,1 0 0,0 0 0,0 0 15,0 0-15,21-21 16,0 0 0</inkml:trace>
  <inkml:trace contextRef="#ctx0" brushRef="#br0" timeOffset="50638.42">17632 4995 0,'0'0'0,"0"-21"0,21 0 0,-21 0 0,21 0 15,-21 0-15,0-1 0,0 1 16,21 21-16,-21 21 16,0 1-1,0 20-15,0 0 0,0 1 0,-21-1 16,21 0-16,-21 22 0,0-22 16,0 0-16,21 22 0,-22-22 0,1 22 15,0-22-15,21 0 0,0 1 0,-21-1 16,21-21-16,-21 22 0,21-22 15,0 0-15,0 0 0,0 0 0,0 0 16,0-42 15,0 0-15</inkml:trace>
  <inkml:trace contextRef="#ctx0" brushRef="#br0" timeOffset="51005.2">17314 5101 0,'0'0'0,"0"-21"0,-21-21 0,21-1 0,-21 22 16,21 0-16,0 0 15,0-21-15,0 20 0,0 1 0,21 0 16,21 0-16,-20 0 0,20 21 16,0 0-16,1-21 0,20 21 0,1 0 15,-22 0-15,21 21 0,1 0 16,-1 0-16,1 0 0,-1 22 0,1-22 15,-22 21-15,1 22 0,-1-22 0,-21 0 16,0 1-16,-21 20 0,0-21 0,0 1 16,0-1-16,-21 0 0,-21 1 15,21-1-15,-22 0 0,1 1 0,0-22 16,-1 21-16,1-21 0,0 1 0,-1 20 16,1-21-16,0 0 0,-1-21 15,22 21-15,0 1 0,0-22 0,0 21 16,-1-21-16,1 0 0,21 21 15,-21-21-15,42 0 47,0 0-47,1 0 0,-1-21 0</inkml:trace>
  <inkml:trace contextRef="#ctx0" brushRef="#br0" timeOffset="51408.97">18097 5482 0,'0'0'0,"0"-21"0,0 0 0,22 0 15,-1 21 1,0 0-16,0 0 0,0 0 0,0 0 16,1 0-16,-1 0 0,0 21 0,21-21 15,-21 21-15,1 0 0,-1 0 16,0 1-16,0 20 0,0-21 0,-21 0 15,0 0-15,0 22 0,0-22 0,0 0 16,0 0-16,0 0 0,0 1 16,0-1-16,-21 0 0,0-21 15,0 0-15,0 0 16,-1 0 0,22-21-16,0 0 15,0-1-15,0 1 0,0-21 16,0 21-16,0 0 0,0-1 0,0-20 15,0 21-15,0 0 0,22-22 0,-22 22 16,21 0-16,0 21 0,-21-21 0,21 0 16,0 21-16,0 0 0,1-21 15,-1 21-15,0 0 0,0 0 16,0 0-16,0 0 0,1 0 16,-1 0-16</inkml:trace>
  <inkml:trace contextRef="#ctx0" brushRef="#br0" timeOffset="51652.83">18796 5398 0,'0'-22'0,"0"44"32,0-1-17,0 0-15,0 21 16,0-21-16,0 1 0,-21-1 0,21 0 15,0 0-15,0 0 0,0 0 0,0 1 16,0-1-16,-21 0 0,21 0 0,0 0 16,-22-21-16,22 21 15</inkml:trace>
  <inkml:trace contextRef="#ctx0" brushRef="#br0" timeOffset="51848.95">18648 5271 0,'0'0'0,"0"-22"0,-21 22 0,21-21 0,-22 21 16,22-21-16,22 21 46,-1 0-46,0 21 0,0-21 0,0 21 16,0 1-16,1-1 0</inkml:trace>
  <inkml:trace contextRef="#ctx0" brushRef="#br0" timeOffset="52917.33">18965 5355 0,'0'21'31,"0"1"-15,0-1-16,0 0 0,0 0 15,0 0-15,0 0 16,21 1-16,-21-1 0,0 0 0,0 0 16,22 0-16,-22 0 0,21 1 0,-21-1 15,0 0-15,0 0 16,0 0-16,21-21 31,-21-21-15,21 21-16,-21-21 15,0 0-15,0 0 0,0-1 16,21 1-16,-21 0 0,21-21 0,-21 21 16,0-1-16,0 1 0,22 0 0,-22-21 15,21 21-15,-21-1 0,21 22 0,-21-21 16,0 0-16,21 21 15,-21 21 17,0 0-32,0 1 0,0-1 15,0 0-15,0 21 0,0-21 0,0 1 16,-21-1-16,21 0 0,0 0 0,0 0 16,0 0-16,0 1 0,0-1 0,0 0 15,21 0-15,0 0 0,0-21 16,1 0-16,-1 0 0,0 0 15,0 0-15,0 0 0,22 0 0,-22 0 16,0 0-16,0 0 0,0 0 0,0 0 16,1 0-16,-1-21 0,0 0 0,0 21 15,-21-21-15,0 0 0,21-1 0,-21 1 16,0 0-16,21 0 0,-21-21 16,0 20-16,0 1 0,0 0 15,0 0-15,0 0 0,0 0 16,-21 21-16,0 0 15,0 21 1,0 0-16,21 0 0,-21-21 0,21 21 16,0 0-16,-22 1 0,22 20 0,-21-21 15,21 0-15,0 0 0,0 1 16,0-1-16,0 0 0,0 0 0,0 0 16,21 0-16,1-21 0,-1 0 15,0 22-15,0-22 0,21 0 0,-20 0 16,20 0-16,-21 0 0,0 0 15,22 0-15,-22 0 0,0 0 0,0 0 16,0 0-16,0-22 0,1 1 0,-1 0 16,-21 0-16,0 0 0,0 0 15,0-1-15,0-20 0,0 21 0,0-21 16,0 20-16,0 1 0,0 0 0,0 0 16,0 0-16,0 0 15,-21 21-15,42 0 47,0 0-47,0 0 0,0 0 0,0 0 16,1 0-16,-1 0 0,0 0 15,0 0-15,0 0 0,0 0 0,-21 21 16,22 0-16,-22 0 16,0 0-16,0 0 0,0 1 0,0-1 15,0 0-15,0 0 0,0 0 16,0 0-16,0 1 0,0-1 15,0 0-15,0 0 0,0 0 16,21-21-16,0 0 16,0 0-1,0 0-15,0 0 0,1 0 16,-1-21-16,-21 0 0,21 0 16,0 21-16,0-21 0,0-1 15</inkml:trace>
  <inkml:trace contextRef="#ctx0" brushRef="#br0" timeOffset="53881.04">20299 5080 0,'0'0'0,"0"-21"0,0 0 0,0 0 16,0 42 15,0 0-31,0 0 0,0 0 16,0 0-16,0 22 0,0-22 0,-21 21 15,21 1-15,0-22 0,0 21 0,0 0 16,0-20-16,0 20 0,-22-21 16,22 0-16,0 22 0,-21-22 15,21 0-15,0 0 0,-21 0 0,21 0 16,0 1-16,0-44 31,0 1-31,21 0 16,0 0-16,1 0 0,-1 0 15,0-1-15,0 1 0,0 0 16,22-21-16,-22 21 0,0-1 16,0 1-16,0 0 0,0 0 15,1 21-15,-22 21 16,0 0-1,0 0-15,0 1 0,0-1 16,0 0-16,0 0 0,0 0 16,0 0-16,0 1 0,21-1 0,-21 0 15,21-21-15,0 21 0,-21 0 0,21-21 16,0 0-16,1 21 0,-1-21 0,21 0 16,-21 0-16,0 0 0,22 0 0,-22 0 15,21 0-15,-21-21 0,22 0 16,-1 21-16,-21-21 0,0 0 0,22 21 15,-22-21-15,0-1 0,0-20 16,0 21-16,-21 0 0,0-22 0,0 1 0,0 0 16,0-1-16,0 1 0,0 0 15,0-1-15,0 1 0,-21-21 0,0 20 16,0 1-16,0 21 0,0-22 16,-1 22-16,-20 0 0,21 0 0,0 21 15,0 0-15,-1 0 0,-20 0 0,21 21 16,0 0-16,21 0 0,-21 1 15,21-1-15,0 0 0,0 0 16,0 0-16,0 22 0,0-22 0,0 0 16,0 0-16,0 21 0,0-20 0,0-1 15,21 0-15,0 0 0,0 0 16</inkml:trace>
  <inkml:trace contextRef="#ctx0" brushRef="#br0" timeOffset="55013.91">21548 5398 0,'0'0'0,"0"-43"15,0 22-15,-22 0 16,22 0-16,-21 0 0,0-1 16,0 22-1,0 0-15,0 0 16,-1 0-16,1 0 0,0 22 15,0-1-15,0 0 0,21 0 0,-21 0 16,-1 22-16,1-22 0,21 0 0,0 0 16,-21 21-16,0-20 0,21-1 0,-21 0 15,21 0-15,0 0 0,0 0 0,0 1 16,0-1-16,21-21 16,0 21-16,0-21 0,0 0 0,1 0 15,-1 0-15,0 0 0,0-21 0,0 21 16,22-21-16,-22 21 0,-21-22 0,21 1 15,0 0-15,0 0 0,-21 0 0,0 0 16,21-1-16,-21 1 0,22 0 16,-22 0-16,21 0 0,-21-22 15,0 22-15,0 0 0,0 42 47,-21 0-47,21 1 0,0-1 16,-22 0-16,22 0 0,-21 0 15,21 0-15,0 1 0,0-1 0,0 0 16,0 0-16,0 0 0,0 0 16,21 1-16,1-22 0,-1 0 15,0 0-15,0 21 0,0-21 0,0 0 16,1 0-16,-1 0 0,21 0 0,-21-21 16,0 21-16,1-22 15,-1 1-15,0 0 0,0 0 16,0 0-16,-21 0 0,21-1 0,-21 1 15,0 0-15,22 0 0,-1 0 0,-21-22 16,21 22-16,-21 0 0,0 0 16,0 0-16,0 42 31,0 0-31,0 0 0,0 0 16,0 1-16,0-1 0,0 0 0,-21 0 15,21 0-15,0 0 0,0 1 0,0-1 16,0 0-16,0 0 0,0 0 15,21 0-15,0-21 16,0 0-16,0 0 16,1 0-16,-1 0 0,0 0 0,0 0 15,0 0-15,0 0 0,1 0 16,-1-21-16,0 0 0,0 21 0,0-21 16,-21 0-16,21 0 0,1-1 0,-1 1 15,-21-21-15,21 21 0,0-22 0,0 22 16,-21-21-16,21 0 0,1-1 15,-1 1-15,-21 0 0,21-1 16,0-20-16,-21 20 0,0 1 0,21 0 0,-21-1 16,21 1-16,-21 0 0,0 21 15,22-1-15,-22 1 0,-22 42 32,1 1-32,0 20 0,21-21 15,-21 21-15,0 1 0,0-1 0,21 0 16,-22 1-16,1-1 0,21 22 0,0-22 15,-21 0-15,21-21 0,0 22 16,-21-1-16,21-21 0,0 22 0,0-22 16,0 21-16,0-21 0,0 0 0,0 1 15,0 20-15,0-21 0,21 0 16,0-21-16,0 21 0,1 1 0,-1-22 16,0 21-16,0-21 0,0 0 0,22 0 15,-22 0-15,21 0 0,-21 0 0,22 0 16,-22 0-16,0 0 0,0 0 15,21 0-15,-20 0 0,-1-21 0,0 21 16,0-22-16,-21 1 0,21 0 0,0 0 16,1 21-16,-22-21 0,21 0 0,-21-1 15,21 1-15,-21-21 0,21 21 0,-21 0 16,0-1-16</inkml:trace>
  <inkml:trace contextRef="#ctx0" brushRef="#br0" timeOffset="55257.04">22415 5144 0,'0'0'0,"-21"0"15,42 0 1,1-22 0,-1 22-16,21-21 0,-21 21 0,22 0 15,20-21-15,-21 21 0,1 0 0,20-21 16,-20 21-16,-1 0 0,0-21 0,1 21 15,-1-21-15,-21 21 0,0 0 16,0 0-16,-21-22 0,-21 22 31,0-21-31,0 21 0,0 0 0,-22 0 16</inkml:trace>
  <inkml:trace contextRef="#ctx0" brushRef="#br0" timeOffset="55640.7">21632 4763 0,'0'0'0,"-21"0"0,0 0 0,0 21 15,21 21-15,0-21 16,0 0-16,21-21 15,0 0-15,0 0 16,0 0-16,1 0 0,-1 0 0,0 0 16,0 0-16,0 0 0,0-21 15,1 21-15,-22-21 0,21 0 0,-21 0 16,0 0-16,0-1 0,0 1 16,0 0-16,-21 21 15,21-21-15,-22 21 16,1 0-16,0 0 15,0 0 1,21 21-16,-21 0 0,21 0 16,0 1-16,0-1 15,0 0-15,0 0 16</inkml:trace>
  <inkml:trace contextRef="#ctx0" brushRef="#br0" timeOffset="58928.56">23643 4128 0,'0'0'0,"21"-22"0,0 22 15,1-21-15,-1 21 0,0-21 16,0 21-16,0-21 16,0 21-1,-42 0 48,0 0-63,0 21 0,0 0 15,0 0-15,-1 1 16,1-1-16,0 0 0,21 0 16,-21 0-16,21 0 0,-21 1 0,21-1 15,-21 21-15,21-21 0,-22 0 16,1 22-16,21-22 0,-21 21 0,0-21 15,21 22-15,-21-22 0,0 21 0,21 1 16,-22-22-16,1 21 0,0 0 16,21 22-16,-21-22 0,0 1 0,0 20 15,21-21-15,-22 22 0,1-22 16,21 22-16,-21-1 0,21-20 0,0 20 16,0-21-16,0 22 0,0-22 0,0 22 15,21-22-15,0 0 0,22 1 0,-22-1 16,0 0-16,21 1 0,1-22 0,-1 21 15,0-21-15,1 1 0,-1-1 16,0 0-16,1 0 0,-1-21 0,0 21 16,1-21-16,-22 0 0,21 0 0,-21 0 15,1 0-15,-1 21 0,0-21 0</inkml:trace>
  <inkml:trace contextRef="#ctx0" brushRef="#br0" timeOffset="67572.89">24257 5122 0,'0'0'0,"0"-21"0,21 21 0,-21-21 0,0 0 16,0 0-16,0 0 15,0-1-15,0 1 16,0 0-16,0 0 0,0 0 15,0 0-15,-21 21 16,0 0-16,0 0 0,-1 0 16,1 0-16,0 0 15,0 21-15,0 0 0,0 21 0,-1-21 16,1 1-16,0 20 0,0-21 0,0 21 16,0-20-16,-1-1 0,1 21 0,21-21 15,0 0-15,0 1 0,0-1 16,0 0-16,0 0 0,0 0 0,0 0 15,21 1-15,1-22 0,-1 0 16,0 0-16,0 0 0,0 0 16,0 0-16,1 0 0,-1 0 0,21 0 15,-21 0-15,0 0 0,1-22 0,-1 1 16,0 0-16,0 0 0,-21-21 16,21 20-16,-21 1 15,21 0-15,-21-21 0,22-1 0,-22 1 16,0 0-16,0-1 0,0 1 0,0-21 15,0 20-15,0 1 0,0-22 0,0 22 16,0 0-16,0-1 0,0 1 0,0 0 16,0-1-16,0 22 0,0 0 15,0 0-15,0 0 0,0 0 0,-22 21 16,22 21 0,0 0-16,-21 21 15,21-21-15,0 22 16,0-1-16,-21 0 0,21 1 0,0-1 15,0 22-15,0-1 0,0-21 0,0 1 16,0 20-16,0-20 0,0-1 0,0 0 16,0 1-16,0-22 0,21 21 0,0-21 15,1 0-15,-22 1 0,21-1 0,0-21 16,0 21-16,0-21 0,0 0 16,1 0-16,-1 0 15,0 0-15,0 0 16,-21-21-16,21 21 0,0-21 15,1-1-15</inkml:trace>
  <inkml:trace contextRef="#ctx0" brushRef="#br0" timeOffset="68034.38">24701 4868 0,'0'0'16,"-21"-21"-1,0 0-15,21 0 0,0 0 16,21 0-16,-21-1 16,21 22-16,1 0 0,-1 0 0,0-21 15,21 21-15,-21 0 0,1 0 0,20 0 16,-21 0-16,0 21 0,0 1 0,1-1 16,-1 0-16,0 21 0,0-21 15,-21 22-15,21-22 0,-21 21 0,0-21 16,0 22-16,0-22 0,0 21 0,0-21 15,0 1-15,0-1 0,0 0 0,-21 0 16,21 0-16,-21-21 0,21 21 16,0-42-1,0 0 1,0 0-16,0 0 0,0 0 16,0-1-16,0 1 0,0 0 0,0 0 15,0-21-15,0 20 0,0-20 0,0 21 16,0-21-16,0 20 0,21-20 0,0 0 15,0 21-15,-21-1 0,22 1 16,-1 0-16,-21 0 0,21 21 16,0 0-16,0 0 15,0 0-15,-21 21 0,22-21 16,-22 21-16,0 0 0,21 1 16,0-1-16</inkml:trace>
  <inkml:trace contextRef="#ctx0" brushRef="#br0" timeOffset="68319.28">25548 4763 0,'0'-22'16,"0"44"-1,0-1 1,-21 0-16,21 0 0,0 21 15,-21-20-15,21-1 0,0 21 0,0-21 16,0 0-16,0 1 0,0 20 0,-21-21 16,21 0-16,0 0 0,0 1 15,0-1-15,0 0 16,0 0-16,0-42 47,21 0-47</inkml:trace>
  <inkml:trace contextRef="#ctx0" brushRef="#br0" timeOffset="68621.59">25612 4593 0,'0'0'0,"-22"0"0,1 0 16,0 0-16,42 0 47,-21-21-47,21 21 0,-21-21 15,0 0 1,-21 21 0,0 0-16,0 0 0,0 0 15,0 0 1,-1 0-16,22 21 15,0 0 1,0 0-16,0 0 16,22-21-16,-22 22 0,21-22 15,0 0-15</inkml:trace>
  <inkml:trace contextRef="#ctx0" brushRef="#br0" timeOffset="69092.83">26014 4699 0,'0'0'0,"-43"0"16,22 0-1,21 21 1,0 0-16,0 1 15,0-1-15,0 0 0,21 0 0,-21 21 16,0-20-16,22-1 0,-22 0 0,0 21 16,0-21-16,0 1 0,0-1 0,0 0 15,0 0-15,0 0 0,0 0 16,0-42 31,0 0-47,21 0 15,-21 0-15,21-22 0,-21 22 0,0 0 16,0-21-16,21-1 0,0 22 16,-21-21-16,0 21 0,21-22 0,-21 22 15,22 0-15,-22-21 0,21 42 0,-21-21 16,0-1-16,0 1 16,21 21-16,0 0 31,-21 21-31,21 1 15,-21-1 1,0 0-16</inkml:trace>
  <inkml:trace contextRef="#ctx0" brushRef="#br0" timeOffset="69888.92">26458 4932 0,'0'-21'15,"0"0"1,21-1-16,-21 1 16,0 0-16,0 0 0,22 0 15,-22 0-15,0-1 0,0 1 16,0 0-16,0 0 15,-22 21 1,22 21 0,-21 0-16,0 0 15,21 1-15,-21-1 0,0 21 0,21-21 16,0 0-16,0 22 0,-21-22 16,21 21-16,0-21 0,-22 1 0,22-1 15,0 21-15,0-21 0,0 0 16,0 1-16,0-1 0,22-21 15,-1 0-15,0 0 0,0 0 16,0 0-16,0 0 0,1 0 0,-1 0 16,0 0-16,21-21 0,-21 21 0,1-22 15,20 1-15,-21 0 0,0 0 0,0 0 16,22 0-16,-43-1 0,21-20 0,0 21 16,0-21-16,-21-1 0,21 22 15,-21 0-15,0-21 0,0 20 0,0 1 16,0 0-16,0 0 15,-21 21 1,0 0-16,0 0 0,21 21 16,-21-21-16,21 21 0,-21 0 0,21 1 15,0-1 1,21-21-16,0 21 16,0-21-16,0 0 0,0 0 15,1 0-15,-1 0 0,0 0 16,0 0-16,0-21 0,0 0 15,1-1-15,-22 1 16,21 21-16,-21-21 0,21 21 16,-21-21-1,0 42 1,0 0 0,0 0-16,0 1 15,0 20-15,-21-21 0,21 0 0,-21 0 16,21 1-16,0-1 0,0 21 0,-22-21 15,22 0-15,-21 1 0,21-1 16,0 0-16,0 0 0,0 0 16,21-21 15,1 0-31,-1 0 0</inkml:trace>
  <inkml:trace contextRef="#ctx0" brushRef="#br0" timeOffset="70160.78">27580 5144 0,'0'0'0,"-21"0"0,0 0 0,0 0 16,21 21-16,-22-21 15,22 21-15,0 0 16,0 0-16,0 0 15,0 1-15,0-1 0,0 0 16,-21 0-16,0 0 0,0 0 16,0 1-16,0-1 0,21 0 0,-22 0 15,1 0-15,-21-21 0,21 21 0,0 1 16,-1-22-16,1 0 0,0 0 16,0 0-16,0 0 0</inkml:trace>
  <inkml:trace contextRef="#ctx0" brushRef="#br0" timeOffset="70986.12">28363 4297 0,'0'0'0,"0"-21"0,0 0 15,0-1-15,0-20 16,0 21-16,0-21 0,0 20 0,0 1 15,0 0-15,0 0 0,0 0 0,0 0 16,0-1-16,0 1 16,0 42-1,-21 1-15,21-1 16,-21 0-16,21 21 0,-21 1 0,0-1 16,21 0-16,-22 1 0,22 20 0,-21-21 15,0 1-15,21 20 0,0-20 16,-21-1-16,0 0 0,21 22 0,0-22 15,0 0-15,0-20 0,0 20 0,0 0 16,0-21-16,0 1 0,0-1 0,21 0 16,0 0-16,0-21 0,0 0 15,1 0-15,-1 0 0,0 0 16,21 0-16,-21 0 0,1 0 0,20-21 16,-21 0-16,0 0 0,0 21 0,1-43 15,-1 22-15,0 0 0,0 0 0,0 0 16,-21-1-16,0 1 0,21 0 0,-21 0 15,0 0-15,0 0 0,22 21 16,-22-22-16,0 44 31,0-1-31,0 0 0,0 0 16,0 0-16,0 0 16,0 1-16,0-1 15,0 0-15,0 0 16,0-42 31,0 0-47,21 21 0</inkml:trace>
  <inkml:trace contextRef="#ctx0" brushRef="#br0" timeOffset="71165.14">28892 4424 0,'0'0'0,"-21"-42"15,0 20 1,21 44 47,-21-22-63,21 21 15</inkml:trace>
  <inkml:trace contextRef="#ctx0" brushRef="#br0" timeOffset="71349.11">28130 4614 0,'0'0'0,"-21"0"0,0 0 0,42 0 31,0 0-31,22 0 0,-22 0 0,21-21 16,1 21-16,-22 0 0,21 0 15,0 0-15,1 0 0,-22-21 0,21 21 16,1 0-16,-22 0 0,21 0 0</inkml:trace>
  <inkml:trace contextRef="#ctx0" brushRef="#br0" timeOffset="72052.31">29019 4657 0,'-42'21'16,"42"0"-16,-21-21 15,21 21-15,0 0 0,0 1 16,0-1-16,0 0 0,0 0 0,0 0 16,0 22-16,0-22 15,0 0-15,0 0 0,0 0 0,0 0 16,-21 1-16,21-1 0,0 0 0,0 0 15,-21-21 17,-1-21-17,22 0-15,0 0 16,0-1-16,0 1 0,0 0 0,0 0 16,0-21-16,0 20 0,22-20 0,-1 21 15,0 0-15,0-22 0,0 22 16,0 0-16,22 21 0,-22-21 0,0 21 15,21 0-15,-20 0 0,-1 0 0,0 0 16,0 0-16,0 0 0,0 0 0,1 21 16,-22 0-16,0 0 15,21 1-15,-21-1 0,0 0 16,0 0-16,0 0 0,0 0 0,0 1 16,-21-1-16,21 0 0,0 0 0,-22-21 15,22 21-15,-21-21 0,0 21 16,0-21 15,21-21-31,0 0 0,0 0 16,0 0-16,0 0 0,21-1 0,0 1 15,-21-21-15,21 21 0,1 0 16,-1-22-16,21 22 0,-21 0 16,0 0-16,1 0 0,20-1 0,-21 22 15,0 0-15,22 0 0,-22 0 0,0 0 16,0 0-16,0 0 0,-21 22 0,0-1 15,0 0-15,21 0 0,-21 0 16,0 0-16,0 1 0,0 20 0,0-21 16,-21 0-16,21 0 0,-21 1 0,21-1 15,-21-21-15,21 21 0,0 0 0,-21 0 16</inkml:trace>
  <inkml:trace contextRef="#ctx0" brushRef="#br0" timeOffset="72405.11">29824 4784 0,'0'-21'15,"21"-1"1,0 22-16,0-21 15,0 21-15,1-21 0,-1 21 0,21-21 16,-21 21-16,-21-21 0,21 21 0,-21-21 16,22-1-16,-22 1 15,-22 21 1,1 0-16,0 0 0,0 0 16,0 0-16,-22 21 0,22 1 0,0-1 15,0 0-15,0 21 0,0-21 16,-1 1-16,22-1 0,0 21 0,-21-21 15,21 0-15,0 1 0,0-1 0,0 0 16,0 0-16,0 0 0,21-21 16,1 0-16,-1 0 0,0 0 15,21 0-15,-21 0 16,1 0-16,-1 0 0,21 0 0,-21-21 16,22 21-16</inkml:trace>
  <inkml:trace contextRef="#ctx0" brushRef="#br0" timeOffset="72901.53">30565 4382 0,'0'0'0,"0"-43"0,0-63 16,0 85-16,-22 0 0,22 0 0,-21 21 16,0 0-16,0 0 15,0 0-15,0 0 0,-1 21 16,1 0-16,0 22 0,0-22 0,0 21 15,0 0-15,-1 1 0,22-1 0,-21 0 16,21 1-16,-21-1 0,21 0 16,0 1-16,0-1 0,0 0 0,0 1 15,0-1-15,0-21 0,0 0 0,0 22 16,21-22-16,0 0 0,1 0 0,-1-21 16,0 21-16,0-21 0,21 0 15,-20 0-15,-1 0 0,21 0 0,-21 0 16,22 0-16,-22 0 0,0-21 0,21 0 15,-21 0-15,1 0 0,-1 0 0,0-22 16,0 22-16,0-21 16,-21-1-16,21 22 0,-21-21 0,22 0 15,-22-22-15,0 22 0,0-1 0,0 1 16,0-21-16,-22 20 0,1 1 0,0 0 16,0-1-16,0 1 0,-22 21 15,1-22-15,21 22 0,-21 21 0,-1 0 16,1 0-16,0 0 0,-1 0 0,22 0 15,-21 21-15,21 1 0,-1 20 16,22-21-16,0 21 0,0 1 0,0-22 16,0 21-16,0 1 0,22-1 0,-1 0 15,0-21-15,0 22 0,21-1 0,-20-21 16,20 0-16,-21 1 0,21 20 16</inkml:trace>
  <inkml:trace contextRef="#ctx0" brushRef="#br0" timeOffset="73929.92">30967 4657 0,'0'0'15,"-21"0"-15,-1-21 0,22-1 0,0 1 0,-21 0 16,21 42 15,0 0-15,0 1-16,0-1 15,-21 0-15,21 0 0,0 0 16,0 0-16,0 1 0,0-1 0,0 0 16,0 0-16,0 0 0,0 0 15,21-21 1,0 0-16,1 0 0,-1 0 16,0 0-16,-21-21 15,21 21-15,-21-21 0,21 0 0,0 0 16,-21 0-16,0-1 15,22 1-15,-1-21 0,0 21 0,-21 0 0,0-1 16,21 1-16,-21 0 0,21 21 16,-42 21 15,0 0-31,21 1 16,-21-1-16,21 0 0,0 0 0,0 0 15,-21 0-15,21 1 0,0-1 16,0 0-16,0 0 0,0 0 15,21 0-15,0-21 0,0 22 16,0-22-16,0 0 0,1 0 0,-1 0 16,0 0-16,0 0 0,0 0 15,0-22-15,1 1 0,-1 21 16,-21-21-16,21-21 0,-21 21 0,21-1 16,0 1-16,-21-21 0,21 0 15,1-1-15,-1 22 0,-21-21 16,21-1-16,0-20 0,-21 21 0,0-1 15,21 1-15,-21 0 0,0-1 0,0 22 16,0-21-16,0 21 0,0-1 16,0 1-16,-21 21 15,21 21-15,-21 1 16,0-1-16,0 0 0,21 21 16,0-21-16,-22 22 0,22-1 15,-21 0-15,21 1 0,0-1 0,0 0 0,0-20 16,0 20-16,0 0 0,0-21 15,0 22-15,0-22 0,0 0 16,0 21-16,0-20 0,0-1 0,21 0 16,1 0-16,-1-21 0,0 21 0,0-21 15,0 0-15,22 0 16,-22 0-16,0 0 0,0 0 0,21 0 16,-20 0-16,20 0 0,-21-21 0,0 0 15,22 0-15,-22 21 0,0-21 16,0-1-16,0-20 0,0 21 0,-21 0 15,22 0-15,-22-1 0,0 1 16,-22 0 0,1 21-16,0 0 0,0 0 15,21 21 1,0 0-16,0 1 16,0-1-16,21 0 0,0 0 15,0 0-15,-21 0 0,0 1 16,22-1-16,-1-21 0,-21 21 0,0 0 15,0 0-15,0 0 16,0 1 0,-21-22-16,-1 0 15,1 0 1,0 0-16,0 0 0,0 0 16,0-22-16,-1 1 15,1 0-15,0 21 0,0-21 16</inkml:trace>
  <inkml:trace contextRef="#ctx0" brushRef="#br0" timeOffset="74140.81">31327 4424 0,'0'0'0,"21"-42"16,0 42-16,0-22 0,0 1 15,22 21-15,-1 0 0,0 0 16,1-21-16,-1 21 0,0-21 15,-21 21-15,22 0 0,-1 0 0,-21 0 16,22 0-16,-22 0 0,0 0 16,-21 21-1,0 0 1,0 0-16</inkml:trace>
  <inkml:trace contextRef="#ctx0" brushRef="#br0" timeOffset="74796.45">32279 4593 0,'0'-21'16,"0"42"15,-21-21-31,0 21 0,21 1 0,-21-1 15,21 0-15,0 0 0,0 0 0,0 0 16,-22 1-16,22-1 0,0 0 16,0 0-16,0 0 0,0 0 15,0 1-15,-21-22 47</inkml:trace>
  <inkml:trace contextRef="#ctx0" brushRef="#br0" timeOffset="74965.42">32173 4551 0,'0'0'0,"0"-21"16,-21 0-16,0 21 0,21-22 16,21 44 30,0-1-30</inkml:trace>
  <inkml:trace contextRef="#ctx0" brushRef="#br0" timeOffset="75425.28">32448 4614 0,'0'0'0,"0"22"15,-21-1-15,21 0 16,-21-21-16,21 21 0,0 0 16,0 0-16,0 1 0,0-1 15,0 0-15,0 0 0,0 0 0,0 0 16,0 1-16,0-1 16,0 0 15,-21-21-16,21-21-15,0 0 16,0-1-16,0 1 16,0 0-16,0 0 15,0-21-15,21 20 0,-21 1 0,21 0 16,0 0-16,1 0 0,20 0 16,-21-22-16,21 43 0,-20-21 0,20 0 15,-21 21-15,21 0 0,-20 0 0,-1 0 16,0 0-16,0 21 0,-21 0 15,0 0-15,0 1 0,0-1 0,0 0 16,0 21-16,0-21 0,0 1 0,-21-1 16,0 0-16,21 0 0,-21 0 15,-1 0-15,22 1 0,0-1 0,-21 0 16,0-21 0,21 21-16,-21-21 15</inkml:trace>
  <inkml:trace contextRef="#ctx0" brushRef="#br0" timeOffset="76156.88">29781 5800 0,'0'-43'15,"0"22"1,22 21-16,-22-21 0,0 0 16,21 0-16,0 21 0,0-21 15,-21-1-15,21 1 0,0 0 0,1 0 16,-1 0-16,-21 0 0,21-1 0,-21 1 15,0 0-15,-21 0 16,0 21-16,-1 0 0,1 0 16,-21 0-16,21 0 0,-22 0 0,1 0 15,21 0-15,-21 21 0,20 0 0,1-21 16,-21 21-16,42 1 0,-21-1 16,21 0-16,0 0 0,0 0 0,0 0 15,0 1-15,0-1 0,21 0 16,0 0-16,21 0 0,-20 0 0,20 1 15,0-1-15,1 0 0,-1 0 0,0-21 16,1 21-16,-1 0 0,0 1 0,-21-1 16,22 0-16,-43 0 15,0 0-15,0 0 0,0 1 16,-43-22-16,22 0 0,-21 21 0,0-21 16,-1 0-16,-20 0 0,20 0 0,-20 0 15,21 0-15,-1 0 0,1 0 16,0 0-16,-1 0 0,1 0 0,21 0 15,0-21-15,-1-1 0,22 1 16,0 0-16,0 0 16,22 21-16,-1 0 0,0-21 15,0 0-15,21 21 0,-20 0 0,20-22 16,-21 22-16,21-21 0,1 21 16,-1 0-16,0-21 0</inkml:trace>
  <inkml:trace contextRef="#ctx0" brushRef="#br0" timeOffset="76501.2">30184 5821 0,'21'-21'47,"0"21"-47,-21-21 0,21 21 15,0-22-15,0 1 0,1 21 16,-1-21-16,-21 0 0,21 0 15,-21 0-15,-21 21 32,0 0-32,-1 21 15,1 0-15,0 0 0,0 0 0,0 0 16,0 1-16,21-1 0,0 0 0,-22 0 16,22 21-16,0-20 15,0-1-15,0 0 0,0 0 16,0 0-16,22 0 0,-1-21 15,0 22-15,0-22 0,0 0 16,0 0-16,1 0 0,-1 0 0,0 0 16,21 0-16,-21 0 0,1 0 15,20-22-15,-21 1 0</inkml:trace>
  <inkml:trace contextRef="#ctx0" brushRef="#br0" timeOffset="77861.14">30755 5779 0,'0'-22'16,"0"1"-16,0 64 0,0-128 0,0 64 0,0 0 15,0-1-15,0 1 0,0 0 16,-21 21-16,21-21 0,-21 21 16,0 0-16,-1 0 0,1 21 15,21 0-15,-21 0 0,0 1 16,21-1-16,0 0 0,-21 21 0,0-21 16,21 22-16,-22-22 0,22 21 0,0-21 15,0 1-15,0 20 0,0-21 0,0 0 16,0 0-16,22 1 15,-1-22-15,0 21 0,0-21 16,0 0-16,22 0 0,-22 0 0,0 0 16,21 0-16,-21 0 0,1-21 0,-1 21 15,21-22-15,-21 1 16,0 0-16,1 21 0,-1-21 0,-21 0 16,21 0-16,-21-1 0,21 1 0,-21 0 15,21 0-15,-21 0 0,0 0 16,-21 21 15,0 21-31,21 0 0,-21 0 16,21 0-16,-21 0 0,21 1 15,-22-1-15,22 0 0,0 0 16,0 0-16,0 0 16,0 1-16,22-22 15,-1 0-15,0 0 0,0 0 16,0 0-16,0 0 0,1 0 0,-1 0 15,0 0-15,0-22 0,0 1 16,0 0-16,1 0 16,-22 0-16,0 0 0,0-1 0,0 1 15,0 0-15,0 0 0,0 0 16,0 0-16,0-1 0,-22 22 0,1 0 16,0-21-16,0 21 0,0 0 0,0 0 15,-1 0-15,1 0 0,0 0 16,0 0-16,42 0 47,0 0-47,0 0 0,1 0 15,-1 0-15,0 0 0,0 0 16,0 0-16,0 0 0,22 0 0,-22 0 16,0 0-16,0 0 0,0-21 0,1 21 15,-1 0-15,0 0 16,0-21-1,0 0 17,0 21-17,1 0 32,-22 21 141,0 0-188,0 0 15,0 0-15,0 1 0,0-1 16,0 0-16,0 0 0,0 0 16,0 0-16,0 1 0,-22-1 15,22 0 1,0-42 31,0 0-47,0-1 15,0 1-15,0 0 0,0 0 16,0 0-16,22 0 0,-1-1 0,0 1 16,-21 0-16,21 21 0,0-21 15,0 0-15,1 21 0,-1 0 0,0 0 16,0 0-16,0 0 0,0 21 15,1-21-15,-22 21 0,0 0 16,0 0-16,0 1 0,0-1 0,0 0 16,0 0-16,0 0 0,0 0 15,0 1-15,0-1 0,0 0 16,21-21 31,0 0-47,0 0 15,0 0-15,0 0 0,22 0 16,-22-21-16,0 21 0,21-21 0,-20-1 16,20 22-16,-21-21 0</inkml:trace>
  <inkml:trace contextRef="#ctx0" brushRef="#br0" timeOffset="78649.21">32173 5757 0,'0'0'0,"0"-21"0,0 0 16,21 0-16,-21 0 0,0 0 0,0-1 15,0 1-15,0 0 0,0 0 0,0 0 16,-21 21-1,0 0-15,0 0 0,0 0 16,0 0-16,-1 21 0,1 0 0,0 0 16,0 0-16,0 1 0,0-1 15,21 0-15,-22 21 0,1-21 0,21 1 16,0-1-16,0 0 0,0 0 0,0 0 16,0 0-16,0 1 0,0-1 15,0 0-15,21-21 16,1 0-16,-1 0 0,0 0 15,0 0-15,0 0 0,0 0 0,1 0 16,-1 0-16,0 0 0,0-21 16,-21 0-16,21-1 0,0 1 15,-21 0-15,22-21 0,-1 21 0,-21-22 16,21 1-16,0 0 0,0-1 0,-21 22 16,21-21-16,1-1 0,-22 22 15,0 0-15,0 0 0,21 0 0,-21 0 16,0-1-16,-21 22 31,21 22-15,-22-1-16,1 0 0,21 0 15,-21 0-15,21 22 0,0-22 16,-21 21-16,21-21 0,-21 22 0,21-22 16,0 21-16,0-21 0,0 0 0,0 22 15,0-22-15,0 0 0,0 0 16,0 0-16,21 1 0,0-22 15,0 0-15,0 21 0,22-21 0,-22 0 16,0 0-16,21 0 0,1 0 16,-22 0-16,21 0 0,1 0 0,-22-21 15,21-1-15,-21 22 0,22-21 0,-22 0 16,0 0-16,0 0 0,0-22 16,0 22-16,-21 0 0,0 0 15,0-21-15,0 20 0,0 1 0,0 0 16,0 0-16,-21 21 0,0 0 15,0 0-15,0 0 16,21 21-16,0 0 0,0 0 16,0 1-16,0-1 0,0 0 0,0 0 15,0 0-15,0 0 0,0 1 16,0-1-16,0 0 0,0 0 0,0 0 16,0 0-16,0 1 15,0-1-15,-21 0 16,21 0-16,-22-21 0,1 0 15,0 0-15,0 0 32,21-21-17,-21 0-15,21 0 0,0-1 16,0 1-16,0 0 0,0 0 16</inkml:trace>
  <inkml:trace contextRef="#ctx0" brushRef="#br0" timeOffset="79256.88">32448 3874 0,'0'0'15,"-42"-43"1,63 64 31,0 1-47,1-22 0,-1 21 15,21 0-15,-21 21 0,22-21 0,-1 22 16,0-1-16,1 0 0,-1 1 16,0 20-16,1-20 0,20 20 0,-21-21 15,-20 22-15,20-1 0,0-20 16,-21 20-16,1 1 0,-1-1 0,-21 1 16,0 20-16,0-20 0,0-1 0,0 1 15,0-1-15,0 1 16,0-1-16,-21-20 0,21 20 0,-22 1 0,22-22 15,0 22-15,-21-22 0,21 0 16,-21 1-16,0-1 0,21 0 16,0 1-16,-21-22 0,0 0 0,-1 0 15,22 0-15,-21 0 0,21 1 0,-21-22 16,0 0-16,21 21 0,-21-21 16,0 0-16,-1 0 15,22-21 32,0-1-31,22 1-16,-1 0 0,0 21 15,-21-21-15,21 0 0,0 21 16</inkml:trace>
  <inkml:trace contextRef="#ctx0" brushRef="#br0" timeOffset="79601.67">33591 5207 0,'0'0'0,"0"-21"0,-21 21 16,0-21-16,21 0 0,0-1 16,0 44 62,0-1-78,0 0 15,0 0-15,0 0 16,21 0-16,-21 1 16</inkml:trace>
  <inkml:trace contextRef="#ctx0" brushRef="#br0" timeOffset="79849.03">33634 5694 0,'0'0'16,"-21"21"0,21 0-16,0 0 15,-22 1-15,22-1 0,0 0 16,-21-21-16,21 21 0,0 0 16,0 0-16,-21-21 0,0 22 0,21-1 15,-21 0-15,0 0 0,21 0 16,-22 0-16,1 1 0,0-1 0,-21 0 15,21-21-15,-1 21 0,-20 0 0,21 0 16,0 1-16,0-22 0,-1 21 0</inkml:trace>
  <inkml:trace contextRef="#ctx0" brushRef="#br0" timeOffset="107737.39">593 7599 0,'0'-21'125,"-43"0"-109</inkml:trace>
  <inkml:trace contextRef="#ctx0" brushRef="#br0" timeOffset="108625.22">550 7451 0,'0'0'0,"0"-21"31,-21 21 0,0 0 79,21 21-110,-21 0 0,21 0 15,0 0 1,-21 0-16,21 1 0,0-1 0,-22 0 16,22 0-16,0 0 0,0 22 15,0-22-15,0 0 0,0 21 0,0 1 16,0-22-16,0 21 0,0 0 16,0-20-16,0 20 0,0 0 0,0-21 15,0 1-15,0 20 16,0-21-16,0 0 0,0 0 0,0 1 15,-21-1-15,21 0 16,-21-21-16,21-21 47,0 0-31,0-1-16,0 1 15,21 0-15,-21 0 0,21 0 0,1-22 16,-22 22-16,21 0 0,0 0 15,0 0-15,-21-22 0,21 22 0,0 0 16,1 21-16,-1-21 0,0 0 16,-21 0-16,21 21 0,0-22 15,0 22 1,1 0-16,-1 0 0,0 22 16,0-1-1,-21 0-15,0 0 16,0 0-16,0 22 0,0-22 0,21 0 15,-21 21-15,0-21 0,21 1 16,-21-1-16,0 0 0,0 0 0,22 0 16,-1 0-16,0 1 15,0-22-15,0 0 0,0 0 16,1 0-16,-1 0 0,0 0 0,0-22 16,21 22-16,-20-21 0,-1 0 15,0 0-15,21 0 0,-21 0 0,1-1 16,-1 1-16,0-21 0,-21 21 15,0-22-15,0 1 0,0 21 0,0-21 16,0-1-16,0 1 0,0 21 0,0-22 16,-21 1-16,21 21 0,-21 0 15,-1 0-15,22-1 0,0 1 0,-21 0 16,0 0-16,0 21 16,0 0-1,0 0-15,21 21 16,0 0-1,-22 0-15,22 1 0,0-1 16,0 0-16,0 0 0,0 0 16,0 0-16,22 1 0,-1-22 15,0 21-15</inkml:trace>
  <inkml:trace contextRef="#ctx0" brushRef="#br0" timeOffset="109156.92">1736 7938 0,'0'21'15,"0"0"1,21-21 15,0 0-31,0-21 0,0 0 16,0 21-16,-21-22 0,0 1 15,22 21 1,-22-21-16,0 0 16,-22 21-16,1 0 15,0 0 1,0 0-16,0 21 15,0-21-15,21 21 0,-22 0 16,22 1-16,0-1 31,22-21-31,-1 0 0,0 0 16,0 0-16,0 0 16,-21-21-16,0-1 15,21 22-15,-21-21 16,0 0-16,0 0 15,-21 21 1,21-21-16,-21 21 16,0 0 15</inkml:trace>
  <inkml:trace contextRef="#ctx0" brushRef="#br0" timeOffset="111997.13">2201 7768 0,'0'-21'31,"21"21"-31,-21-21 16,0 0 0,0 0-16,0-1 15,0 1-15,0 0 16,0 0-16,0 0 16,0 0-16,0-1 0,0 1 0,0 0 15,0 0-15,0 0 0,0 0 16,0-1-16,0 1 15,0 0-15,0 42 32,0 0-17,0 22-15,0-22 0,0 21 16,0-21-16,0 22 0,0-1 0,0 0 16,0 1-16,0-22 0,0 21 0,0 1 15,0-1-15,0 0 0,0-21 16,22 22-16,-22-1 0,21-21 0,-21 0 15,0 1-15,21-1 0,0 0 16,0 0-16,0-21 0,1 0 16,-1 0-16,21 0 0,-21 0 15,0 0-15,1 0 0,-1-21 16,21 21-16,-21-21 0,0 0 0,1-1 16,-1 1-16,0 0 0,0 0 0,0 0 15,0 0-15,1-22 0,-1 22 16,-21 0-16,0-21 0,0 20 0,0-20 15,21 21-15,-21-21 0,0 20 16,0-20-16,0 21 0,0 0 0,0 0 16,0-1-16,0 1 0,0 0 0,0 42 47,0 0-47,0 1 15,0-1-15,0 21 0,0-21 16,0 22-16,0-22 0,0 21 0,0-21 15,0 22-15,0-1 0,0-21 0,0 21 16,0-20-16,0 20 0,0-21 16,21 0-16,-21 0 0,21 1 0,0-1 15,1-21-15,-1 0 0,0 21 0,0-21 16,0 0-16,0 0 0,1 0 16,-1 0-16,0-21 0,0 0 0,0 21 15,0-22-15,1 1 0,-1 0 16,0 0-16,0 0 0,0 0 0,-21-1 15,21 1-15,-21-21 0,22 21 16,-22 0-16,0-1 0,0 1 0,0-21 16,0 21-16,0 0 0,0-1 15,0 1-15,0 0 0,0 42 47,0 0-47,0 1 0,0-1 16,0 0-16,0 0 0,0 0 0,0 22 15,0-22-15,0 0 0,-22 21 16,22-21-16,0 22 0,0-22 0,0 21 16,0-21-16,-21 1 0,21-1 15,0 0-15,0 0 0,0 0 16,21-42 15,-21 0-15,0 0-16,0 0 0,22-1 0,-22 1 15,21 0-15,-21-21 0,0 21 0,21-1 16,0-20-16,-21 21 0,21-21 16,0 20-16,1 1 0,-22 0 0,21 0 15,0 0-15,0 0 0,0-1 16,22 22-16,-22 0 0,0 0 16,0 0-16,0 0 0,0 22 15,1-22-15,-1 21 0,-21 0 0,21 0 16,-21 0-16,0 0 0,0 22 15,0-22-15,0 0 0,0 21 0,0-20 16,0-1-16,0 21 0,21-21 0,-21 0 16,21 1-16,-21-1 0,21 0 15,1-21-15,-1 0 16,0 0-16,0 0 0,0 0 0,0 0 16,1 0-16,-1-21 0,0 21 0,0-21 15,-21-1-15,21 1 0,0 21 16,1-42-16,-1 21 0,-21 0 0,21-1 15,-21-20-15,21 21 0,-21-21 16,0 20-16,21-20 0,-21 0 0,21-1 16,-21 1-16,0 21 0,0-21 15,0-1-15,0 1 0,0 0 0,0-1 16,0 1-16,0 21 0,0 0 0,0-22 16,0 22-16,0 0 0,0 0 15,-21 21-15,0 21 16,21 0-1,0 21-15,0-20 0,0 20 16,0 0-16,0 1 0,0-1 16,0 0-16,0 1 0,0-1 0,-21 0 15,21 1-15,0-22 0,0 21 0,0 0 16,0 1-16,0-1 0,0-21 16,0 22-16,0-1 0,0-21 0,0 0 15,21 0-15,-21 1 0,0-1 0,21 0 16,0-21-16,1 0 0,-22 21 0,21-21 15,0 0-15,0 0 0,0 0 16,0-21-16,1 21 0,-1-21 16,0 0-16,0-1 0,0 1 0,0 0 15,1 0-15,-22 0 0,0 0 16,21-1-16,-21-20 0,21 21 16,-21 0-16,0 0 0,0-1 0,0 1 15,0 0-15,0 0 16,0 42-1,0 0 1,0 0-16,0 1 0,0-1 16,0 0-16,0 0 0,0 0 0,0 0 15,0 1-15,0-1 0,0 0 0,0 0 16,0 0-16,0 0 0,21 1 16,0-22-16,0 21 0,1-21 0,-1 0 15,0 21-15,0-21 0,0 0 0,0 0 16,22 0-16,-22 0 0,21 0 15,-21 0-15,22-21 0,-22 21 16,21-21-16,-21-1 0,22 22 0,-22-21 16,0 0-16,0 0 0,0 0 0,-21-22 15,22 22-15,-1-21 0,-21 21 0,21-22 16,-21 1-16,0 0 0,21-1 16,0 1-16,-21 0 0,0-1 0,0-20 15,0 21-15,0-22 0,0 22 0,0-1 16,0-20-16,0 21 0,0 20 15,0-20-15,0 21 0,0 0 0,0-22 16,0 22-16,0 0 0,0 42 31,0 22-15,0-22-16,0 21 0,0 0 16,0 1-16,0-1 0,-21 22 0,21-1 15,-21-21-15,21 22 0,0-1 0,-21-20 16,0-1-16,21 22 0,-22-22 15,22 0-15,-21-21 0,21 22 0,0-1 16,0-21-16,0 0 0,0 22 0,0-22 16,0 0-16,0 0 0,21 0 15,1-21-15,-1 0 0,0 0 16,0 0-16,0 0 16,0 0-16,1 0 0,-1 0 0,21-21 15,-21 21-15,0-21 0,1 0 0,-1 0 16,21 21-16,-21-21 0,-21-1 0,21 22 15,-21-21-15,22 21 0,-22-21 16,0 0-16,0 0 16,0 0-16,0-1 15</inkml:trace>
  <inkml:trace contextRef="#ctx0" brushRef="#br0" timeOffset="112380.67">4699 7239 0,'0'0'0,"0"21"31,0 0 0,21-21-31,0 0 16,0 0-1,1-21-15,-22 0 16,0 0 0,-22 21-1,1 0-15,0 0 16,0 0-1,21 21 1,0 0 0,21-21-16,-21 21 15,0 1-15</inkml:trace>
  <inkml:trace contextRef="#ctx0" brushRef="#br0" timeOffset="112676.52">4000 7641 0,'0'0'0,"22"0"31,-1 0-31,0 0 0,0 0 16,0 0-16,22 0 0,-22 0 15,21-21-15,0 21 0,1 0 0,-1-21 16,0 21-16,1 0 0,-22 0 16,21 0-16,-21 0 0,1-21 0,-22 42 47,-22-21-32</inkml:trace>
  <inkml:trace contextRef="#ctx0" brushRef="#br0" timeOffset="113752.74">6562 7027 0,'21'-21'16,"-21"0"-1,0 0-15,21 21 0,-21-21 16,21 0-16,0 21 15,-21-22-15,21 1 16,1 21-16,-22-21 16,21 21-16,-21-21 0,21 21 15,-21-21 1,0 0 0,-21 21-1,0 0-15,-1 21 0,1 0 16,0-21-16,0 21 0,0 0 15,0-21-15,-1 21 0,1 1 0,0-1 16,0-21-16,0 21 0,0 0 0,-1 0 16,-20 22-16,21-22 0,0 0 15,0 0-15,-1 21 0,1-20 16,0 20-16,0 0 0,0 1 0,21-1 16,-21 0-16,-1-21 0,22 22 0,0-1 15,-21 0-15,0 1 0,21-1 16,-21 0-16,21 1 0,0-1 0,0-21 15,-21 22-15,21-1 0,-21 0 0,21 1 16,0 20-16,0-21 0,-22 1 0,22-1 16,0 0-16,-21-20 0,21 20 15,0 0-15,0 1 0,0-1 0,0 0 16,0-21-16,0 22 0,0-22 0,21 21 16,1-21-16,-1 1 0,0 20 0,0-21 15,0 0-15,0 0 0,1-21 16,-1 22-16,21-1 0,-21 0 15,22-21-15,-22 0 0,0 21 0,21-21 16,-21 0-16,1 0 0,-1 0 0,0 0 16,0 0-16,0 0 0,0 0 0,1 0 31,-22-21-15,21 21 30,-21-21-46,21 0 32,0 21-32,0 0 0,-21-22 15,21 22-15,1-21 0,-1 0 0</inkml:trace>
  <inkml:trace contextRef="#ctx0" brushRef="#br0" timeOffset="118861.32">7006 7472 0,'0'-21'31,"21"21"110,0 0-141,1 0 0,-22-21 16,21 21-16,0-22 0,0 22 0,0-21 15,0 21-15,1-21 0,-1 21 16,-21-21-16,21 0 0,0 21 16,0-21-16,0-1 0,-21 1 0,22 21 15,-22-21-15,21 0 0,-21 0 16,0 0-16,0-1 15,-21 22 1,-1 0-16,1 0 16,0 0-16,-21 0 0,21 22 15,-22-1-15,22 0 0,-21 21 0,-1-21 16,22 1-16,-21-1 0,21 21 0,0-21 16,-1 0-16,22 1 0,-21-1 0,21 0 15,0 0-15,0 0 0,21 0 16,1 1-16,-1-1 0,0-21 15,0 21-15,0-21 0,22 0 0,-22 0 16,21 0-16,-21 0 0,22 0 0,-22 0 16,0 0-16,0 0 0,21 0 15,-20 0-15,-1 0 0,0 0 16,-42 0 0,0 0-1,-1 0-15,1 0 0,-21 0 16,21 21-16,-22-21 0,22 21 0,-21-21 15,0 21-15,20 1 0,-20-1 0,0 0 16,21 0-16,-1 0 0,1 0 0,0 1 16,21-1-16,-21 0 15,21 0-15,0 0 0,0 0 0,0 1 16,21-1-16,0 0 0,0 0 0,22-21 16,-22 21-16,0-21 0,0 0 0,0 0 15,1 0-15,-1 0 0,0 0 16,0 0-16,0 0 0,0 0 0,1 0 15,-1 0-15,0 0 0,0 0 16,0-21-16,0 21 0,-21-21 16,22 0-16,-1 21 0</inkml:trace>
  <inkml:trace contextRef="#ctx0" brushRef="#br0" timeOffset="119133.08">7662 7641 0,'-21'0'16,"21"21"15,21 1-31,0-22 16,1 21-16,-1 0 0,0 0 0,-21 0 16,21 0-16,0 1 0,-21-1 0,0 0 15,21 0-15,-21 0 0,22-21 0,-22 21 16,0 1-16,0-1 0,0 0 0,0 0 15,0 0 1,0 0-16,0-42 31,21 0-31,-21 0 16</inkml:trace>
  <inkml:trace contextRef="#ctx0" brushRef="#br0" timeOffset="119356.96">8001 7705 0,'0'0'15,"0"-21"-15,-21 21 16,0 0-16,-1 0 0,1 0 16,-21 0-16,21 21 0,0 0 15,-22 0-15,22 0 0,0 0 16,-21 1-16,20-1 0,1 0 0,0 0 16,0 0-16,0 22 0,0-22 0,21 0 15,0 0-15,-22 0 0,1 0 16,21 1-16,21-22 15,1 0 1,-1 0-16,0 0 0,0 0 0,0-22 16,0 1-16</inkml:trace>
  <inkml:trace contextRef="#ctx0" brushRef="#br0" timeOffset="119720.75">8149 7684 0,'0'0'0,"0"21"47,-21 0-47,21 0 15,0 0-15,0 0 0,0 1 16,0 20-16,0 0 0,0 1 0,-21-1 16,21 21-16,0-20 0,0 20 0,0 1 15,0 20-15,0-20 0,-21 21 16,21-1-16,0 1 0,-22 0 0,1-1 15,21 22-15,0-21 0,-21-1 0,21 1 16,-21-21-16,0 20 0,21-20 16,0-1-16,0-20 0,-21-1 0,21 0 15,-22 1-15,22-1 0,0-21 0,0 0 16,0 22-16,0-22 0,-21 0 16,21-42-1,0 0 1,0-1-16,0 1 0,0 0 0,21 0 15,-21-21-15,0-1 0,0 1 0,0 0 16,22-1-16,-22 1 0</inkml:trace>
  <inkml:trace contextRef="#ctx0" brushRef="#br0" timeOffset="120037.56">7980 7959 0,'0'0'0,"-21"-21"0,21-22 0,0 22 0,-22-64 15,22 64-15,0 0 16,0 0-16,22 0 0,-1 0 16,0-1-16,21 22 0,-21-21 0,22 0 15,-1 21-15,0 0 0,1 0 0,-1 0 16,0 0-16,-20 0 0,-1 21 16,21 0-16,-21 1 0,-21-1 0,0 21 15,0-21-15,0 22 0,0-22 16,0 21-16,-21-21 0,0 22 0,0-22 15,0 0-15,-1 21 0,-20-21 0,21 1 16,0-1-16,0 0 0,-22-21 0,22 21 16,0-21-16,0 21 0,0-21 15,42 0 17,0-21-32,0 0 0,0 21 0</inkml:trace>
  <inkml:trace contextRef="#ctx0" brushRef="#br0" timeOffset="120397.36">8551 7895 0,'-21'0'15,"42"0"1,0-21-16,1 21 0,-1-21 0,0 21 15,0-21-15,0 21 0,0-21 16,1 21-16,-1-22 0,0 22 0,0-21 16,-21 0-16,0 0 15,0 0-15,-21 0 16,0 21-16,0 0 16,-1 0-16,1 0 0,0 0 15,0 21-15,0 0 0,0 0 0,21 0 16,-22 0-16,1 1 0,21-1 0,-21 0 15,21 0-15,0 21 0,0-20 0,0-1 16,0 0-16,0 21 0,0-21 16,0 1-16,21-1 0,0 0 15,1-21-15,-1 0 0,0 0 0,0 0 16,21 0-16,1 0 0,-1 0 16</inkml:trace>
  <inkml:trace contextRef="#ctx0" brushRef="#br0" timeOffset="120950.04">9398 7705 0,'-21'-21'0,"-64"21"16,64-22-16,0 22 0,-22 0 0,22 0 16,0 0-16,0 0 0,-21 22 15,20-22-15,1 21 0,0 0 0,21 0 0,-21 0 16,21 0-16,-21 22 0,21-22 15,-21 0-15,21 21 0,0-20 16,0-1-16,0 0 0,0 0 0,0 0 16,0 0-16,0 1 0,21-1 0,0 0 15,0-21-15,0 0 0,0 21 0,1-21 16,-1 0-16,0 0 0,21 0 0,-21 0 16,22-21-16,-22 0 0,0 21 15,21-21-15,-20-1 0,-1 1 0,21 0 16,-21 0-16,0 0 0,1-22 0,-1 22 15,0-21-15,0 0 0,0-1 0,0 1 16,-21 0-16,22-1 0,-1-20 0,-21 20 16,0-20-16,21 21 0,-21-22 15,21 22-15,-21-1 0,0 1 16,0 0-16,0 21 0,0-1 0,0 1 16,0 0-16,0 0 0,0 42 15,0 0-15,-21 22 16,0-1-16,0 0 0,21 1 0,-22 20 15,1 1-15,21-22 0,-21 21 16,0 1-16,21-22 0,-21 22 0,21-22 16,0 0-16,0 1 0,0-1 0,0 0 15,0-20-15,0 20 0,0-21 16,0 0-16,21 0 0,0 1 16,0-22-16,0 0 0,1 0 15,-1 0-15,0 0 0,0 0 16,0-22-16,0 1 0,1 21 0,-1-21 15,0 0-15</inkml:trace>
  <inkml:trace contextRef="#ctx0" brushRef="#br0" timeOffset="121133.45">9567 7641 0,'0'0'0,"-21"0"0,-21 0 15,21 0 1,42 0-1,0 0-15,0 0 0,0 0 16,0-21-16,22 21 0,-22 0 16,21 0-16,-21-21 0,22 21 0,-22 0 15,21 0-15,-21-21 0,1 21 0,20 0 16</inkml:trace>
  <inkml:trace contextRef="#ctx0" brushRef="#br0" timeOffset="121501.31">9927 7789 0,'-21'0'0,"42"0"0,-21 0 32,21 0-32,0 0 15,1-21-15,-1 21 0,21-21 0,-21 0 16,0 21-16,1-21 0,-1 21 0,0-21 15,-21-1-15,21 1 0,-21 0 16,-21 21 0,0 0-1,-22 0-15,22 0 0,0 21 16,0 0-16,0 1 0,0-1 16,-1 0-16,1 0 0,0 0 0,21 0 15,0 1-15,0-1 0,0 0 0,0 0 16,0 0-16,0 0 0,0 1 0,0-1 15,21-21-15,0 21 16,1-21-16,-1 0 0,0 0 0,21 0 16,-21 0-16,22 0 0,-22 0 0,21 0 15,1 0-15,-1 0 0</inkml:trace>
  <inkml:trace contextRef="#ctx0" brushRef="#br0" timeOffset="122025.01">10795 7705 0,'0'0'0,"-21"-21"16,-64-1 0,64 22-16,0-21 0,0 21 0,-1 0 15,-20 0-15,21 0 0,0 0 0,0 21 16,-1-21-16,-20 22 0,21-1 16,0 0-16,21 0 0,-21 0 0,-1 0 15,22 1-15,0 20 0,0-21 0,0 0 16,0 0-16,0 1 0,0-1 0,0 0 15,0 0-15,0 0 0,22-21 16,-1 21-16,0-21 0,0 0 0,21 0 16,-20 0-16,-1 0 0,0 0 15,21-21-15,-21 21 0,1-21 0,-1 0 16,21 21-16,-21-21 0,0 0 16,1-1-16,-1 1 0,0-21 0,0 21 15,-21 0-15,21-22 0,0 1 0,1 0 16,-1-1-16,-21 1 0,0 0 0,21-1 15,0 1-15,-21-22 0,0 22 0,0-21 16,0 20-16,21 1 0,-21 21 0,0-22 16,0 22-16,0 0 0,0 0 0,0 0 15,-21 21 1,21 21-16,0 0 16,-21 21-16,21 1 0,-21-1 0,0 0 15,21 1-15,-22 20 0,22-20 0,-21 20 16,21-21-16,-21 22 0,0-22 0,21 1 15,0-1-15,0 0 0,-21 1 0,21-22 16,0 21-16,0-21 0,0 0 0,21 1 16,0-1-16,0-21 0,0 21 0,1-21 15,-1 21-15,21-21 0,-21 0 16,22 0-16,-1 0 0,0-21 0,1 21 16</inkml:trace>
  <inkml:trace contextRef="#ctx0" brushRef="#br0" timeOffset="123430.23">11578 7408 0,'0'0'0,"0"-21"16,0 0-16,0 0 0,0 0 15,0 0-15,0-1 0,0 1 16,0 0-16,0 0 0,0 0 0,0 0 16,0-1-16,0 1 0,-21 0 15,0 21-15,0 0 16,-1 0-16,-20 0 0,21 0 0,0 0 16,-22 0-16,1 0 0,21 0 0,-21 21 15,-1 22-15,1-22 0,21 21 16,-22 0-16,22 1 0,-21-1 0,21 0 15,0 1-15,-1 20 0,1-20 0,21-1 16,0 0-16,-21 22 0,21-22 16,0 0-16,0 1 0,0-22 0,0 21 15,0 1-15,21-22 0,0 0 0,1 0 16,-1 0-16,0 0 0,21 1 0,-21-22 16,22 0-16,-1 0 0,-21 0 0,22 0 15,-1 0-15,-21 0 0,21 0 0,1-22 16,-22 22-16,21-21 0,-21 0 0,22 0 15,-22 0-15,0 0 0,0-1 16,0 1-16,1 0 0,-1-21 16,0 21-16,-21-1 0,0 1 0,0 0 15,0 0-15,0 0 0,0 0 0,0-1 16,-21 44 15,0-1-31,21 0 0,0 0 16,-22 0-16,1 0 0,0 1 15,21-1-15,-21 0 0,21 0 0,0 21 16,0-20-16,0-1 0,0 0 0,0 0 16,0 0-16,0 0 15,21-21-15,0 0 0,0 0 0,1 0 16,-1 0-16,0 0 0,0 0 16,0-21-16,0 21 0,1-21 0,-1 0 15,0 0-15,-21 0 0,21-1 16,-21 1-16,0 0 0,0 0 0,0 0 15,0 0-15,0-1 0,0 1 16,-21 0-16,21 0 0,-21 21 16,0 0-16,21-21 0,0 0 15,0-1 1,21 22-16,0-21 16,21 21-16,-21 0 0,1 0 15,20-21-15,0 21 0,-21 0 0,22 0 0,-1 0 16,-21 0-16,0 0 15,22 0-15,-22 21 0,0 0 0,-21 1 16,21-1-16,-21 0 0,0 0 16,0 0-16,0 0 0,0 1 0,0-1 15,0 0-15,0 0 0,0 0 0,0 0 16,-21 1-16,21-1 0,0 0 0,0 0 16,0 0-16,-21-21 0,21 21 15,-21-21 1,0-21-1,-1 0-15,22 0 16,0 0-16,0 0 0,0-1 0,0 1 16,0 0-16,0 0 0,0 0 15,22-22-15,-1 22 0,0 0 0,0 0 16,0 0-16,0 0 0,22-1 0,-22 1 16,0 0-16,21 21 0,-20 0 0,-1 0 15,0 0-15,0 0 0,0 0 16,0 0-16,1 21 0,-1 0 0,-21 1 15,21-1-15,-21 21 0,0-21 16,0 0-16,0 1 0,0-1 0,0 0 16,0 0-16,-21 0 0,0 0 0,21 1 15,0-1-15,0 0 0,-22-21 16,22 21-16,-21-21 0,21 21 0,21-21 31,1-21-31,-1 21 16</inkml:trace>
  <inkml:trace contextRef="#ctx0" brushRef="#br0" timeOffset="124680.86">13187 7705 0,'0'0'0,"0"-21"0,0-1 16,0 1-16,0 0 15,-21 21-15,-1-21 0,22 0 0,-21 21 16,0-21-16,0 21 0,0-22 15,0 22-15,-1 0 0,1 0 16,0 0-16,0 22 0,0-22 0,0 21 16,-1 0-16,1 0 0,0 0 0,0 22 15,0-22-15,0 0 0,-1 21 0,1-21 16,21 1-16,-21 20 0,21-21 0,0 0 16,0 0-16,0 1 0,0-1 15,0 0-15,21-21 0,0 21 0,1-21 16,-1 0-16,0 0 0,0 0 0,0 0 15,22 0-15,-22 0 0,21-21 0,-21 21 16,22-21-16,-22 0 0,0-1 16,21 1-16,-21 0 0,1 0 0,-1 0 0,0 0 15,0-1-15,-21-20 0,21 21 16,-21-21-16,21-1 0,-21 1 0,0 0 16,0-1-16,0 1 0,0-22 15,0 22-15,0 0 0,0-22 0,0 22 16,0 0-16,0-1 0,0 22 0,0 0 15,0 0-15,0 0 0,0 42 16,0 0 0,0 0-16,0 21 0,0-20 0,0 20 15,0 21-15,0-20 0,0-1 16,0 0-16,0 22 0,0-22 0,-21 1 16,21-1-16,-21 0 0,21-21 15,0 22-15,0-22 0,0 21 0,0-21 16,0 1-16,0-1 0,0 0 0,0 0 15,21-21-15,0 0 0,1 21 0,-1-21 16,0 0-16,0 0 0,0 0 0,0 0 16,1 0-16,-1-21 0,0 21 0,0-21 15,0 0-15,0 21 0,1-21 0,-1-1 16,0 1-16,0 0 0,-21 0 16,0 0-16,0 0 0,21-1 0,-21 1 15,0 0-15,0 42 47,0 0-47,0 1 0,0-1 0,-21 0 16,21 0-16,-21 0 0,21 0 0,0 1 15,0-1-15,0 0 0,0 0 16,0 0-16,0 0 0,21-21 16,-21 22-16,21-22 15,0 0-15,1 0 0,-1 0 0,21 0 16,-21 0-16,0 0 0,1-22 0,-1 22 15,0-21-15,0 0 0,0 0 0,0 0 16,1 0-16,-1-1 0,0 1 16,0-21-16,0 0 0,0 20 0,1-20 15,-22-21-15,21 20 0,0 1 0,0-22 16,-21 1-16,21 21 0,-21-22 0,0 22 16,21-1-16,-21 1 0,22 0 0,-22 21 15,0-22-15,0 22 16,0 0-16,-22 21 15,1 21-15,21 0 0,-21 0 16,0 1-16,21 20 0,-21 0 0,21 1 16,-21-1-16,21 21 0,-22-20 0,22-1 15,0 22-15,0-22 0,0 0 16,0 1-16,0-1 0,0-21 0,0 21 16,0-20-16,0 20 0,0-21 15,0 0-15,0 0 0,22 1 0,-1-22 16,-21 21-16,21-21 0,0 0 0,0 0 15,0 0-15,1 0 0,20 0 16,-21 0-16,0 0 0,0 0 0,1-21 16,-1-1-16,0 1 0,0 21 0,0-21 15,-21 0-15,21 0 0,1 0 0,-22-1 16,21 1-16,-21 0 0,0 0 16,0 42 15,0 0-31,-21 0 15,21 1-15,0-1 0,0 0 16,0 0-16,0 0 0,0 0 16,0 1-1,21-22-15,0 0 16,0 0 0,-21-22-16,21 1 0,0 0 15,1 0-15,-22 0 16</inkml:trace>
  <inkml:trace contextRef="#ctx0" brushRef="#br0" timeOffset="124872.76">14605 7281 0,'0'0'0,"-21"-21"0,0 0 0,-1 21 16,1 0-16,21-21 0,-21 21 16,0 0-16,0 0 0,42 0 46,0 0-30</inkml:trace>
  <inkml:trace contextRef="#ctx0" brushRef="#br0" timeOffset="125064.65">13906 7387 0,'0'0'0,"22"0"31,-1 0-31,0 0 0,21 0 0,-21 0 16,22 0-16,-22 0 0,21-21 0,-21 21 16,22-21-16,-22 21 0,0 0 15,0 0-15,0 0 0,-21-21 16</inkml:trace>
  <inkml:trace contextRef="#ctx0" brushRef="#br0" timeOffset="125228.82">13695 7387 0,'0'0'0,"-21"0"0,-1 0 0</inkml:trace>
  <inkml:trace contextRef="#ctx0" brushRef="#br0" timeOffset="125757.6">14795 7620 0,'0'0'0,"-21"-42"15,0 21 1,0 21 15,0 0-31,0 21 0,-1-21 16,1 21-16,0 0 0,21 0 0,-21 0 15,0 1-15,0 20 0,-1-21 0,22 0 16,0 0-16,-21 1 0,21-1 0,0 0 16,0 0-16,0 0 0,0 0 15,21 1-15,1-22 0,-1 0 0,0 0 16,21 0-16,-21 0 0,22 0 15,-22 0-15,21 0 0,1 0 16,-1-22-16,-21 22 0,21-21 0,-20 21 16,20-21-16,-21 0 0,0 0 0,-21 0 15,0-22-15,0 22 0,0 0 16,0 0-16,0 0 0,-21-1 0,0-20 16,0 21-16,0 0 0,-1 0 0,1 21 15,0-22-15,0 22 0,-21 0 0,20 0 16,1 0-16,0 0 0,0 0 15,0 0-15,0 22 16,21-1-16,0 0 16,0 0-1,21-21-15,21 0 0,-21 0 0,22 0 16</inkml:trace>
  <inkml:trace contextRef="#ctx0" brushRef="#br0" timeOffset="126297.3">15282 7557 0,'-21'0'16,"0"-22"-16,0 22 15,21 22-15,0-1 16,0 0-16,-21 0 16,21 0-16,0 0 0,0 1 15,0-1-15,0 0 0,0 0 16,0 0-16,0 0 0,0 1 15,0-1-15,0 0 16,0 0-16,0-42 47,-22 21-31,22-21-16,0 0 0,0-1 0,0 1 15,0 0-15,0 0 0,22 0 0,-1 0 16,0-22-16,0 22 0,0-21 15,0 21-15,22-1 0,-1 1 0,-21 0 16,22 0-16,-1 0 0,0 21 16,-21 0-16,22 0 0,-1 0 0,-21 0 15,22 0-15,-22 0 0,0 21 0,0-21 16,0 21-16,-21 0 0,0 0 0,0 1 16,0-1-16,0 21 0,0-21 0,0 0 15,0 1-15,0-1 0,0 0 0,0 0 16,-21 0-16,21 0 0,-21 1 0,21-1 15,-21-21-15,21 21 0,-21 0 16,-1-21 15,22-21 1,0 0-17,22 21-15,-1-21 0</inkml:trace>
  <inkml:trace contextRef="#ctx0" brushRef="#br0" timeOffset="126829">16192 7472 0,'0'0'0,"22"-21"0,-1 0 16,0 21-16,0-22 0,0 1 0,-21 0 0,0 0 16,21 21-16,-21-21 0,0 0 15,0-1-15,-21 22 16,-21 0-16,21 0 15,0 22-15,-22-1 0,22 0 16,0 0-16,-21 0 0,20 0 0,-20 1 16,21-1-16,0 0 0,21 0 15,-21 0-15,21 0 0,0 1 16,21-1-16,0-21 16,0 0-16,0 0 0,0 21 15,22-21-15,-22 0 0,0 0 0,0 21 16,22-21-16,-22 0 0,0 0 0,0 21 15,0-21-15,0 0 0,1 21 16,-1 1-16,0-22 16,-21 21-16,0 0 15,0 0-15,0 0 16,-21-21-16,0 0 0,-1 21 0,1 1 16,0-22-16,0 0 0,-21 0 0,20 21 15,1-21-15,0 0 0,-21 0 0,21 0 16,-1 0-16,1 0 0,0 0 0,0 0 15,0 0-15,0 0 0,-1 0 16,1 0-16,21-21 16,-21 21-16,0 0 15,21-22-15,-21 22 16,0 0 15,21-21-15,0 0-1</inkml:trace>
  <inkml:trace contextRef="#ctx0" brushRef="#br0" timeOffset="144516.2">17145 7493 0,'0'-21'47,"0"42"31,-21-21-62,21 21-16,-21-21 0,21 21 16,0 1-16,0-1 15,21-21 16,0 0-31,0 0 16,0 0-16,-21-21 16,21-1-1,-21 1-15,0 0 0,0 0 16,0 0-16,-21 21 16,21-21-16,-21 21 15,0 0-15,0 0 0,0 0 16,-1 0-1,1 21-15,21 0 16,0 0-16,0 0 0,0 0 16,0 1-16,0-1 15,0 0 1,21-21-16,1 0 0,-1 0 16,0 0-16,0 0 15,0 0-15,-21-21 16,0 0-16,0-1 15,0 1 1,0 0-16,0 0 0,0 0 16,-21 21-16,0-21 0,0 21 15,0 0-15,-1 0 0,1 0 16,0 0-16,0 0 0,21 21 16,-21-21-16,0 21 0,21 0 15,0 0-15,0 0 0,0 1 16,0-1-16,0 0 15,21-21 1,0 0-16,0 0 0,0 0 16,0 0-1,1 0-15,-22-21 32,0 0-17,0-1-15,0 1 16,0 42 31,0 1-32,0-1-15,0 0 16</inkml:trace>
  <inkml:trace contextRef="#ctx0" brushRef="#br0" timeOffset="156536.41">1079 10605 0,'-21'0'31,"21"-22"110,0 1-141,0 0 15,0 0-15,0 0 16,0 0-16,0-1 16,-21 1-16,21 0 0,0 0 15,0 0-15,0 0 0,0-1 0,0 1 16,-21 21 46,21 21-62,0 1 16,0-1-16,0 0 0,0 0 16,0 0-16,0 22 0,0-22 0,0 0 15,0 0-15,0 21 0,0 1 0,0-22 16,0 21-16,0-21 0,0 22 15,0-1-15,0 0 0,0-20 0,0 20 16,0-21-16,0 21 0,0-20 16,0-1-16,0 21 0,0-21 0,0 0 15,0 1-15,0-1 0,0 0 16,0 0 0,0-42 46,-21 0-15,21 0-31</inkml:trace>
  <inkml:trace contextRef="#ctx0" brushRef="#br0" timeOffset="158068.82">1545 10837 0,'0'22'63,"0"-1"-48,21-21 48,0-21-32,-21-1-15,0 1-16,0 0 15,-21 21 32,0 21-47,21 0 16,0 1-1,-21-22-15,21 21 0,0 0 16,21-21 15,0 0-15,0 0-16,1 0 15,-22-21-15,21 0 16,-21-1 0,0 1-16,0 0 0,0 0 15,-21 0 1,21 0-16,-22 21 16,1 0-16,0 21 15,21 0-15,0 0 16,0 0-16,0 0 15,0 1 1,21-22 31,-21-22-16,0 1-15,0 0 15,0 42 47,0 0-31,-21-21-16,21-21 157,-21 21-126,0 0 48,21-21-79,0 0 16</inkml:trace>
  <inkml:trace contextRef="#ctx0" brushRef="#br0" timeOffset="159528.87">2709 10160 0,'-21'0'47,"42"21"-32,0 0 1,1-21-16,-1 0 16,0 0-16,0 0 15,0 22-15,0-22 0,1 0 0,-1-22 16,0 22-16,0-21 0,0 21 0,0-21 15,22 0-15,-22 21 0,-21-21 0,21-22 16,0 43-16,0-21 0,-21 0 16,0 0-16,0 0 15,0 0-15,-21 21 0,0-22 16,-21 22-16,21 0 0,-1 0 0,-20 0 16,21 0-16,0 0 0,-22 22 0,22-1 15,-21-21-15,21 21 0,-22 0 0,22 0 16,-21 0-16,21 1 0,0-1 15,21 0-15,0 0 0,-22 21 0,22-20 16,22 20-16,-1-21 0,21 21 0,-21-20 16,22 20-16,-22-21 0,21-21 0,-21 0 15,22 0-15,-1 0 0,-21 0 0,21 0 16,-20 0-16,-1 0 0,0 0 16,0 0-16,-21 21 31,-21-21-16,0 0-15,0 0 0,-1 21 0,1 1 16,0-22-16,0 21 0,0 0 0,-22 0 16,22 0-16,0 0 0,0 1 0,21 20 15,0-21-15,-21 21 0,21-20 16,0 20-16,0-21 0,0 0 0,21 0 16,-21 1-16,21-1 0,0 0 0,22-21 15,-22 0-15,0 0 0,21 0 16,-21 0-16,22 0 0,-1 0 0,0-21 15,1 0-15,-1-1 0,0 1 16,1 0-16,-1-21 0,0 21 0,1-22 16,-1 1-16,0 0 0,1-1 15,-22 1-15,0 0 0,0-22 0,0 22 16,-21-1-16,0 1 0,0 0 0,0-22 16,0 22-16,0 0 0,0-1 15,-21 1-15,0 21 0,21-43 0,-21 64 16,21-21-16,-21 21 0,0 0 0,-1 0 15,22 21 1,0 0-16,0 1 0,0-1 0,0 21 0,0-21 16,0 64-16,0-43 15,0 1-15,0-1 0,0 21 0,0-20 16,0 20-16,0 1 0,0-22 0,0 22 16,0-22-16,0 0 0,0 1 0,0-1 15,0 0-15,0-21 0,0 1 16,22-1-16,-22 0 0,63 0 0,-42-21 15,22 0-15,-22 0 0,21 0 16,0 0-16,-20-21 0,20 21 0,0-21 16,1 0-16,-22-22 0,21 22 0,-21 0 15,0 0-15,1-22 0,-1 22 0,-21-21 16,0 0-16,0-1 0,0 22 16,0-42-16,0 41 0,0 1 0,0 0 15,-21 21-15,-1 0 16,1 0-16,0 0 0,0 0 15,0 21-15,21 0 0,0 1 0,-21-1 16,21 21-16,-22-21 0,22 22 0,0-22 16,0 0-16,0 21 0,0-21 0,0 1 15,22-1-15,-22 0 0,21 0 16,0 0-16,0-21 0,21 0 0,22 0 16</inkml:trace>
  <inkml:trace contextRef="#ctx0" brushRef="#br0" timeOffset="159628.81">4635 10626 0,'0'-21'0,"-21"-1"0,21 1 0,-21-21 16,21 21-16,0 0 0,0-22 0,0 22 15,-21 21-15</inkml:trace>
  <inkml:trace contextRef="#ctx0" brushRef="#br0" timeOffset="159704.82">4487 10541 0,'0'64'15,"0"-128"-15,0 149 0,0-64 0,0 0 16,0 0-16,0 0 0,0 1 0,0-1 15</inkml:trace>
  <inkml:trace contextRef="#ctx0" brushRef="#br0" timeOffset="159752.79">4551 10880 0,'0'0'15</inkml:trace>
  <inkml:trace contextRef="#ctx0" brushRef="#br0" timeOffset="160772.93">4551 10795 0,'0'-63'0,"0"126"0,0-148 15,0 64-15,21-21 0,-21 21 16,0-22-16,21 1 0,-21 21 15,0-21-15,21 42 0,-21-22 16,21 22-16,-21 22 16,22-1-16,-1 0 0,-21 0 15,0 0-15,0 0 0,0 1 0,0-1 16,21 0-16,-21 0 0,0 0 16,0 0-16,21 1 0,-21-1 0,0 0 15,0 0-15,0 0 0,21 0 16,0-21-1,1 0-15,-1 0 16,0 0-16,0-21 0,0 21 16,0-21-16,1 0 0,-1 0 0,0 0 15,0-1-15,0-20 0,0 21 0,1-21 16,-22 20-16,21-20 0,0 21 0,-21-21 16,21-1-16,0 43 15,-21-21-15,0 42 16,0 0-1,0 1-15,0-1 0,0 21 16,0-21-16,0 0 0,0 1 16,0 20-16,0-21 0,0 0 0,0 0 15,0 1-15,0-1 0,0 0 0,0 0 16,21-21-16,1 21 0,-1-21 16,0 0-16,0 0 0,21 0 0,-20 0 15,-1 0-15,0 0 0,21 0 16,-21 0-16,22-21 0,-22 0 0,21 21 15,-21-21-15,22 0 0,-22-1 16,0-20-16,0 21 0,0 0 0,-21-22 16,0 22-16,22-21 0,-22 21 0,0 0 15,0-22-15,0 22 0,0 0 16,0 0-16,0 0 0,-22 21 16,1 0-16,0 0 0,0 0 15,0 21-15,0 0 0,21 0 0,-22 21 16,1-20-16,21-1 0,-21 21 0,21-21 15,0 22-15,0-22 0,0 21 16,0-21-16,0 0 0,0 1 0,21-1 16,0 0-16,1 0 0,-1-21 0,21 0 15,-21 21-15,22-21 0,-1 0 0,0 0 16,1 0-16,-1 0 0,0 0 0,1 0 16,-1-21-16,0 21 0,1-21 15,-1-21-15,-21 20 16,0 1-16,0 0 0,1 0 0,-22 0 15,0 0-15,0-22 0,0 22 0,0-21 16,0 21-16,0-1 0,0 1 0,0 0 16,0 42-1,-22 0 1,22 1-16,-21-1 0,21 0 0,-21 0 16,21 0-16,-21 0 0,21 22 0,0-22 15,0 0-15,-21 0 0,21 0 0,0 1 16,0-1-16,0 0 0,21-21 47,0 0-47,-21-21 15,0 0-15,21-1 0,0 1 0,-21 0 16,22 0-16,-22 0 0,21 0 0,-21-1 16,21 1-16,0-21 0,-21 21 0,0 0 15,21-1-15,-21 1 0,21 21 16,-21 21-1,0 1 1,0-1-16,0 0 0,0 0 16,0 0-16,0 22 0,0-22 0,0 0 15,0 0-15,22 0 0,-1 0 0,-21 1 16,21-22-16,-21 21 0</inkml:trace>
  <inkml:trace contextRef="#ctx0" brushRef="#br0" timeOffset="161107.74">6667 10753 0,'22'-21'16,"-44"42"-16,44-64 0,-1 43 15,0-21-15,-21 0 0,0 0 0,21 0 16,-21 0-16,21-22 0,-21 22 16,0-21-16,0 21 0,0-22 0,21 1 15,-21 0-15,0-1 0,22-20 0,-22 20 16,0 1-16,0 0 0,21-1 0,-21 1 16,21 0-16,-21-1 0,0 1 15,0 21-15,0 0 0,0 0 16,21 21-16,-21 21 15,0 21-15,0-21 0,0 22 16,0-1-16,0 0 0,-21 1 0,21-1 16,-21 21-16,21-20 0,-21 20 0,-1-20 15,22 20-15,0-21 0,-21 1 16,0-1-16,21 0 0,-21 1 0,21-1 16,0-21-16,0 22 0,0-22 0,0 0 15,0 0-15,0 0 16,21-21-1,0 0-15,0 0 0,1 0 16,20 0-16,-21-21 0,0 0 0,0 0 16,1 0-16</inkml:trace>
  <inkml:trace contextRef="#ctx0" brushRef="#br0" timeOffset="161332.6">6731 10329 0,'0'0'0,"-42"0"0,20 0 16,1 22-16,0-22 0,21 21 16,21-21-1,0 0-15,1 0 0,20 0 0,0 0 16,1 0-16,-1 0 0,0 0 0,1-21 16,-1 21-16,0 0 0,1-22 0,-1 22 15,-21-21-15,0 21 0,0 0 0,1 0 16,-1-21-16</inkml:trace>
  <inkml:trace contextRef="#ctx0" brushRef="#br0" timeOffset="161828.85">7472 10266 0,'21'-21'0,"-42"42"0,42-63 0,-21 20 15,0-20-15,0 21 0,21 0 0,-21-22 16,0 22-16,21 0 0,-21 0 0,0 0 16,0 0-16,0-1 0,0 1 0,0 64 46,64-1-46,-64-21 0,0 21 16,0 1-16,-21 20 0,21-20 0,-22 20 16,1-21-16,21 22 0,-21-1 15,21-20-15,0 20 0,0-20 0,-21-1 16,21 0-16,-21 1 0,21-22 0,-21 0 16,21 0-16,0 0 0,0 0 0,0 1 15,21-22 1,0-22-1,0 22-15,0-21 0</inkml:trace>
  <inkml:trace contextRef="#ctx0" brushRef="#br0" timeOffset="162177.75">7895 10393 0,'0'0'0,"0"-21"0,0 42 15,-21-21 1,21 21-16,-21 21 0,0-20 0,21-1 15,-22 21-15,1-21 0,0 22 0,21-22 16,0 0-16,0 21 0,0-21 16,0 1-16,0-1 0,0 0 0,0 0 15,0 0-15,21-21 0,0 0 0,1 0 16,-1 0-16,21 0 0,-21 0 0,22 0 16,-22 0-16,21 0 0,-21-21 0,22 21 15,-22-21-15,0 0 0,0 0 0,-21-1 16,0 1-16,0 0 0,0-21 15,0 21-15,0-1 16,-21 1-16,0 0 0,-22-21 0,22 21 16,0-1-16,0 22 0,0-21 0,-22 0 15,22 21-15,0 0 0,0 0 0,0-21 16,0 21-16,-1 0 0,1 0 0,0 0 16,0 0-16,0-21 0,0 21 15,-1 0-15,-20 0 0,21 0 0</inkml:trace>
  <inkml:trace contextRef="#ctx0" brushRef="#br0" timeOffset="162416.62">7218 10329 0,'-21'0'16,"42"0"-16,0 0 0,0 0 16,0-21-16,22 21 0,-1-21 0,0 21 15,1-21-15,20 21 0,-21-21 16,22 0-16,-1 21 0,-20-22 0,20 22 15,1-21-15,-22 0 0,0 21 0,1 0 16,-1-21-16,-21 21 0,22 0 0,-22 0 16,0 0-16,0 0 15,-42 21 17,0-21-32,0 0 15</inkml:trace>
  <inkml:trace contextRef="#ctx0" brushRef="#br0" timeOffset="163385">8297 10139 0,'0'0'0,"-21"-21"0,21 0 0,-21 21 0,21-64 16,0 43-1,0 0-15,0 0 0,0-1 0,0 1 16,0 0-16,21 21 16,0 0-1,-21 21-15,0 0 0,0 1 16,0 20-16,0-21 0,0 21 0,0 1 15,0 20-15,0-20 0,0 20 16,0 1-16,0-22 0,0 21 16,0 1-16,0-22 0,0 1 0,0 20 15,0-21-15,0-20 0,-21 20 0,21-21 16,0 0-16,0 0 0,0 1 0,0-1 16,21-42 15,-21-1-31,0 1 0,21 0 15,1 0-15,-1-21 0,-21 20 16,21-20-16,0 21 0,-21-21 0,21 20 16,0-20-16,-21 21 0,22 0 0,-1-22 15,0 43-15,0-21 0,0 0 16,0 21-16,1 0 0,-1 0 16,0 21-16,-21 0 0,21 1 0,0-1 15,-21 0-15,0 21 0,0-21 0,0 1 16,0-1-16,0 21 0,0-21 0,0 0 15,-21 1-15,0-1 0,0 0 16,0 0-16,-1 0 0,1 0 0,0 1 16,0-22-16,0 21 0,0-21 15,-1 0-15,1 0 0,0 0 16,0 0-16,0-21 16,21-1-16,0 1 15,0 0 1,21 21-1,0 0 1,0 0-16,0 21 0,1-21 16,-1 0-16,21 21 0,-21-21 15,0 0-15,1 0 0,20 0 0,0 0 16,1 0-16,-1 0 0,0 0 0,1 0 16,-1-21-16,21 21 0,-20-21 0,20 0 15,-20 21-15,-1-21 0,0 0 0,1-1 16,-1 1-16,-21 0 0,0 0 15,0 0-15,1-22 0,-1 22 16,0 0-16,-21-21 0,0 21 0,0-1 16,0-20-16,0 21 0,0 0 0,-21 21 15,0 0-15,-1 0 0,1 0 16,0 21-16,0 0 0,-21 0 0,20 0 16,1 22-16,0-22 0,0 21 0,21-21 15,0 22-15,0-22 0,0 21 16,0-21-16,0 1 0,0-1 0,21-21 15,0 21-15,22-21 0,-22 0 0,21 0 16,-21 0-16,22 0 0,-1 0 0,-21 0 16,21 0-16,1 0 0,-22 0 0,0-21 15,21 21-15,-20-21 0,-1-1 0,21 22 16</inkml:trace>
  <inkml:trace contextRef="#ctx0" brushRef="#br0" timeOffset="164280.69">10223 10202 0,'0'0'16,"0"-21"-16,22 0 0,-22 0 0,0 0 16,0 0-16,0-1 0,0 1 0,0 0 15,-22 0-15,1 21 0,0-21 16,0 0-16,0 21 0,0 0 15,-1 0-15,1 0 0,0 21 16,0 0-16,0 0 0,0 0 0,-22 22 16,43-22-16,-21 21 0,0 0 0,0 1 15,21-1-15,-21 22 0,21-22 0,0 0 16,0 1-16,0-1 0,0 0 16,0 1-16,0-22 0,21 21 0,0-21 15,21 0-15,-21 1 0,22-22 0,-22 21 16,21-21-16,1 0 0,20 0 0,-21 0 15,1 0-15,20-21 0,-20 21 0,20-22 16,-21 1-16,1 0 0,20-21 0,-20 21 16,-1-22-16,0 22 0,1-21 0,-1-1 15,-21-20-15,0 21 0,0-1 16,1 1-16,-22-22 0,0 22 16,0 0-16,0-22 0,0 22 0,0-22 0,0 22 15,0 0-15,0-1 0,-22 1 16,22 21-16,-21 0 0,21 0 0,-21 21 15,21 21 1,-21 21-16,21-21 0,-21 22 0,0-1 16,21 21-16,0-20 0,0 20 15,-22-20-15,22 20 0,-21 1 0,21-1 16,-21-21-16,21 22 0,0-22 0,0 22 16,0-22-16,0 0 0,0-20 0,0 20 15,0-21-15,0 0 0,21 0 16,0 1-16,1-1 0,20-21 0,-21 0 15,0 0-15,22 0 0,-22 0 0,21 0 0,0 0 16,-20 0-16,20-21 0,-21-1 16,21 1-16,-20 0 0,-1 0 0,0-21 15,0 20-15,0 1 0,0-21 16,1 21-16,-22 0 0,0-22 0,0 22 16,0 0-16,0 0 0,0 42 31,0 0-31,0 0 0,0 0 15,0 1-15,0-1 0,0 0 0,0 0 16,-22 0-16,22 0 0,0 1 16,0-1-16,0 0 15,22-21 17,-1-21-32</inkml:trace>
  <inkml:trace contextRef="#ctx0" brushRef="#br0" timeOffset="164440.6">11366 10202 0,'-21'0'0,"42"0"0,-63-21 0,21 21 15,0 0-15,0 0 0,-1 0 0,1 0 16,0 0-16,42 0 47,0 0-47,1 0 0,20 0 0</inkml:trace>
  <inkml:trace contextRef="#ctx0" brushRef="#br0" timeOffset="166233.04">11705 10245 0,'0'0'0,"0"-64"15,0 43-15,0 0 0,0 0 16,0 42 15,-21 0-31,21 0 0,-21 0 0,21 22 16,0-1-16,0 0 0,-21-20 0,21 20 15,0 0-15,-22-21 0,22 22 0,0-22 16,0 21-16,0-21 0,0 1 16,0 20-16,0-21 0,22 0 15,-1-21-15,0 21 0,0-21 0,0 0 16,22 0-16,-22 0 0,21 0 0,0 0 16,1 0-16,-1 0 0,0-21 0,-20 0 15,20 0-15,0 0 0,1 0 0,-22-1 16,0 1-16,21-21 0,-21 0 0,1-1 15,-22 1-15,21 0 0,-21-1 0,21 1 16,-21-22-16,0 22 0,0-21 0,0-1 16,0 22-16,0-1 0,0 1 15,0 0-15,0-22 0,-21 43 0,21 0 0,0 0 16,-21 21 0,21 21-16,0 21 15,0-21-15,0 22 0,0-22 0,0 21 16,0 1-16,0-1 0,0-21 0,0 21 15,-22 1-15,22-1 0,-21 22 0,0-22 16,21 0-16,-21 1 0,0-1 0,0 0 16,21 1-16,-22-1 0,22-21 0,-21 0 15,21 0-15,-21 1 0,21-1 0,0 0 16,21-42 15,0 0-31,1-1 0,-1 1 16,0 0-16,0 0 0,0-21 15,0-1-15,22 22 0,-22-21 0,0 21 16,21-22-16,-20 22 0,20-21 0,-21 21 16,0 21-16,0 0 0,-21-22 0,22 22 15,-22 22 1,0-1-16,-22 0 0,1-21 16,0 21-16,0 0 0,0-21 0,-22 43 15,1-43-15,21 21 16,0-21-16,0 21 0,-1-21 15,1 21-15,0-21 16,21 21-16,0 0 16,0 1-16,0-1 15,0 0-15,21 0 0,0 0 16,-21 0-16,22 1 0,-1-1 16,0-21-16,0 21 0,0 0 0,0 0 15,22-21-15,-22 21 0,21-21 0,1 0 16,-1 22-16,0-22 0,1 0 0,20 0 15,-21 0-15,1 0 0,-1 0 0,0 0 16,-20 0-16,20-22 0,0 22 16,-21-21-16,1 0 0,20 0 0,-21 0 15,0 0-15,0-22 0,-21 22 0,0 0 16,22-21-16,-22 20 0,0-20 16,0 21-16,0 0 0,0 0 0,-22-1 15,1 1-15,0 21 0,0 0 0,0 0 16,0 0-16,-22 0 0,22 0 0,-21 21 15,21 1-15,-22-1 0,22 21 0,0-21 16,0 22-16,0-22 0,-1 21 0,22-21 16,0 22-16,0-22 0,0 0 0,0 0 15,0 0-15,0 0 0,0 1 0,22-22 16,-1 0-16,0 0 0,0 0 0,0 0 16,0 0-16,22 0 0,-22 0 0,0 0 15,0 0-15,0 0 0,1-22 0,-1 1 16,0 21-16,0-21 0,0 0 0,-21 0 15,21 0-15,-21-1 16,0-20-16,22 21 0,-22 0 16,0 0-16,0-1 0,0-20 0,0 21 15,0 0-15,0 42 32,0 0-32,0 0 0,0 0 15,0 1-15,0 20 0,0-21 0,0 0 16,0 0-16,0 1 0,0-1 0,0 0 15,0 0-15,21-21 0,0 21 16,0-21-16,0 0 0,0 21 0,1-21 16,20 0-16,-21 0 0,21 0 0,-20 0 15,20 0-15,-21 0 0,0-21 0,22 21 16,-22-21-16,0 0 0,0 0 0,0 0 16,-21-1-16,21 1 0,-21 0 0,22-21 15,-22 21-15,0-22 0,0 1 0,0 0 16,0-1-16,0 1 0,0 0 0,0-1 15,0 1-15,0 21 0,0-22 0,0 22 16,0 0-16,0 0 0,-22 21 31,22 21-31,0 0 0,0 22 16,0-22-16,0 21 0,-21-21 0,21 22 16,0-1-16,0 0 0,0 1 15,0-1-15,0-21 0,0 21 0,0 1 16,0-1-16,-21-21 0,21 0 0,-21 22 15,21-22-15,0 0 0,0 0 0,0 0 16,0 1-16,0-44 31,21 1-15,0 0-16,-21 0 0,21 0 16,1 0-16,-1-1 0,0 1 0,0-21 15,0 21-15,0 0 0,1-1 16,20 1-16,-21 0 0,0 0 0,22 21 15,-22 0-15,21 0 0,-21 0 0,0 0 16,1 0-16,-1 21 0,0 0 0,-21 0 16,0 1-16,0-1 0,0 0 0,0 0 15,0 0-15,-21 0 0,0 1 0,-1-1 16,1 0-16,-21 0 0,21 0 16,-22 0-16,22 1 0,-21-1 0,0-21 0,20 21 15,-20-21-15,21 21 0,-21-21 16,20 0-16,1 0 0,0 0 0,0 0 0,21-21 31,21 0-31,0 0 16,0 21-16,1-22 0</inkml:trace>
  <inkml:trace contextRef="#ctx0" brushRef="#br0" timeOffset="166600.84">14182 10012 0,'0'0'0,"0"-21"0,0 0 0,0-1 0,21 1 15,0 0-15,-21 0 0,0 0 0,21 21 16,0-21-16,0 21 15,1 0-15,-22 21 0,21-21 16,-21 42-16,0-21 0,0 22 0,0-1 16,0 0-16,0 1 0,0-1 0,0 0 15,0 22-15,0-22 0,0 22 0,0-22 16,0 21-16,0-20 0,0-1 0,0 0 16,-21 1-16,21-22 0,0 21 0,-22-21 15,1 1-15,21-1 0,0 0 16,0 0-16,21-42 31,1 21-15</inkml:trace>
  <inkml:trace contextRef="#ctx0" brushRef="#br0" timeOffset="166976.79">14563 10520 0,'0'0'15,"-22"0"-15,1 0 0,64 0 32,-22 0-17,0 0-15,21 0 0,-21 0 0,22 0 16,-22-21-16,21 21 0,-21 0 0,22-21 16,-22-1-16,21 22 0,-21-21 0,1 21 15,-1-21-15,-21 0 0,0 0 16,0 0-16,-21 21 15,21-22-15,-22 22 0,-20 0 16,21 0-16,0 0 0,-22 22 0,22-1 16,-21 0-16,21 0 0,-22 0 15,22 0-15,0 1 0,0 20 0,21-21 16,0 0-16,0 0 0,0 1 16,0-1-16,21 0 0,0-21 15,0 0-15,1 21 0,-1-21 0,21 0 16,-21 0-16,22 0 0,-1 0 0,-21 0 15,21 0-15,-20 0 0,20 0 0,-21 0 16,21 0-16,-20 0 0,-1 0 0,0 0 16</inkml:trace>
  <inkml:trace contextRef="#ctx0" brushRef="#br0" timeOffset="168436.81">1058 12256 0,'0'21'15,"-21"-21"1,0 0-16,0 0 16,0 0-1,-1 0-15,1 0 16,0 0-16,0 0 15,21-21 1,0-1-16,0 1 16,0 0-16,21 21 0,0-21 15,0 0-15,1 0 0,-1-1 16,0 22-16,0-21 0,0 0 0,0 21 16,1 0-16,-1 0 0,0 0 15,0 0-15,0 21 0,0 0 0,1 1 16,-1 20-16,0-21 0,0 21 0,-21-20 15,0 20-15,0 0 16,0 1-16,0-1 0,0 0 0,-21 1 16,-21-1-16,20-21 0,1 21 0,-21 1 15,0-1-15,-1-21 0,22 22 16,-21-22-16,-1 21 0,1-21 0,0-21 16,-1 21-16,1 1 0,0-22 15,21 0-15,-22 0 0,1 0 0,21 0 16,0 0-16,-1 0 0,1-22 0,21 1 15,-21 0-15,21-21 16,0 21-16,0-1 0,0-20 0,21 21 16,0-21-16,-21 20 0,22 1 15,-1-21-15,0 21 0,-21 0 0,21-1 16,0 22-16,0 0 0,1 0 16,-1 0-16,0 0 0,0 0 15,0 22-15,0-1 0,22 0 0,-22 0 16,-21 0-16,21 22 0,0-22 15,0 0-15,-21 0 0,0 21 0,22-20 16,-22-1-16,21 0 0,-21 0 0,21 0 16,-21 0-16,21 1 15,0-22 17,-21-22-17,0 1 1,0 0-16,21 21 0</inkml:trace>
  <inkml:trace contextRef="#ctx0" brushRef="#br0" timeOffset="168669.41">1482 12488 0,'0'0'0,"21"0"94,-21 22-94,21-22 16,0 0-1</inkml:trace>
  <inkml:trace contextRef="#ctx0" brushRef="#br0" timeOffset="173644.47">15748 9462 0,'0'-22'31,"21"22"-31,-21-21 16,0 0 15,21 21-31,0-21 15,1 0 1,-1 21-16,0-21 16,0-1-16,0 22 15,-21-21-15,21 0 0,1 21 16,-22-21-16,21 21 0,-21-21 16,0 42 46,-21 0-62,-1-21 16,22 21-16,-21-21 0,0 21 15,0 1-15,21-1 0,-21-21 0,0 21 16,-1 0-16,1 0 0,21 0 0,-21 1 16,0-1-16,21 0 0,-21 0 0,0 21 15,21-20-15,-22-1 0,22 0 0,0 21 16,0-21-16,-21 1 0,21 20 0,-21-21 15,21 0-15,0 0 0,0 22 0,0-22 16,-21 0-16,21 0 0,0 22 0,-21-22 16,21 0-16,0 0 0,-21 0 0,21 22 15,0-22-15,0 0 0,0 0 0,0 0 16,0 22-16,-22-22 0,22 0 16,0 21-16,0-21 0,0 22 0,0-22 15,0 21-15,0-21 0,0 1 0,0-1 16,0 21-16,22-21 0,-22 0 0,21 1 15,0-22-15,0 21 0,0 0 0,0 0 16,22 0-16,-1-21 0,-21 21 16,0 1-16,1-1 0,20-21 15,-42 21-15,21-21 0,0 21 0,22-21 16,-22 0-16,0 21 0,0-21 0,0 0 16,0 0-16,1 21 0,-1-21 0,0 0 15,21 0-15,-21 0 0,1 0 47,-1-21 0</inkml:trace>
  <inkml:trace contextRef="#ctx0" brushRef="#br0" timeOffset="174900.61">17018 9800 0,'0'-21'15,"0"0"-15,0 0 16,0 0-16,21-1 15,0 1-15,-21 0 0,0 0 16,21 0-16,1 21 0,-22-21 0,21-22 16,-21 22-16,0 0 0,0 0 15,0 0-15,0-1 0,0 1 16,0 64 15,0-22-31,0 0 0,0 21 16,-21 43-16,21-43 0,0 1 0,-22 20 15,1-21-15,21 43 0,-21-21 0,0-22 16,0 0-16,0 1 0,-1-1 16,1 64-16,0-64 0,0 0 0,0 1 15,0-1-15,-1 0 0,-20 1 0,21-1 16,0-21-16,21 0 0,-21 1 0,-1-1 16,1-21-16,0 0 15,21-21 1,-21-1-16,21 1 0,0 0 15,0-42-15,0 41 0,0-20 0,-21 21 16,21-21-16,0-1 0,0 22 0,0-64 16,0 64-16,0 0 0,0 0 0,0 0 15,0 0-15,0-1 0,0 44 32,0-1-32,42 21 0,-42-21 15,21 0-15,0 1 0,-21-1 16,22 21-16,-1-21 0,0 22 0,0-22 15,0 0-15,0-21 0,-21 21 0,22 0 16,-1-21-16,0 0 0,0 21 0,21-21 16,-20 0-16,-1 0 0,0 0 0,0 0 15,0 0-15,0 0 0,22-21 16,-22 0-16,0 0 0,0 0 0,0 0 16,1-1-16,-22 1 0,0 0 15,21-21-15,0-1 0,-21 22 0,0 0 16,0 0-16,0 0 15,0 0-15,0-1 0,0 44 32,0-1-32,0 0 15,0 0-15,0 0 0,0 0 0,0 1 16,0 20-16,0-21 0,0 0 0,0 0 16,0 1-16,21-1 0,-21 0 0,21 21 15,0-21-15,1-21 0,-1 22 0,0-22 16,0 0-16,0 21 0,22-21 15,-22 0-15,21 0 0,-21 0 0,0-21 16,1 21-16,-1-22 0,0 22 16,0-21-16,0-21 0,0 21 0,-21 0 15,0-22-15,0 22 0,0 0 0,0-21 16,0 20-16,0-41 0,0 21 0,-21 20 16,21 1-16,-21-21 0,0 21 0,0 0 15,0-1-15,-22 1 0,22 21 16,0 0-16,-21 0 0,20 0 0,1 0 15,0 0-15,0 0 0,-21 21 0,20 1 16,1-22-16,-21 21 0,42 0 0,0 0 16,-21 0-16,21 0 15,0 1-15,21-1 0,0-21 16,0 0-16,43 0 0,-43 21 16,21-21-16</inkml:trace>
  <inkml:trace contextRef="#ctx0" brushRef="#br0" timeOffset="175216.93">18161 9948 0,'0'0'0,"0"-63"16,-21 63 0,21-21-16,-21 21 0,-1 0 15,1 0-15,0 0 16,0 0-16,0 21 0,0 0 15,-1 0-15,1 22 0,0-22 16,0 0-16,21 0 0,-21 21 0,0-20 16,21-1-16,0 42 0,-22-20 0,22-1 15,0-21-15,0 0 0,0 22 0,0-22 16,0 0-16,0 42 0,0-41 0,0-1 16,22 0-16,-22 0 0,21-21 15,0 0-15,0 21 0,0-21 0,0 0 16,22 0-16,-22 0 0,0 0 0,21 0 15,-20-21-15,41 0 0,-21 0 0,1 0 16,-22-1-16</inkml:trace>
  <inkml:trace contextRef="#ctx0" brushRef="#br0" timeOffset="175656.68">18584 10202 0,'0'0'0,"0"-42"0,0 21 0,0 0 16,0 0-16,0-1 0,0 1 15,-21 0-15,21 0 0,-21 21 16,0 0-16,0 0 0,-1 0 0,1 0 15,0 0-15,0 0 0,0 0 0,21 21 16,-21 0-16,-1 0 0,1 1 0,0 20 16,0-21-16,21 0 0,0 0 15,-21 1-15,21-1 0,0 0 16,0 0-16,0 0 0,0 0 0,0 1 16,0-1-16,21-21 0,0 0 0,0 0 15,0 0-15,1 0 0,20 0 16,-21 0-16,0 0 0,0-21 15,1 21-15,-1-22 0,0 1 16,0 0-16,-21 0 0,0 0 0,0 0 16,21-1-16,-21 1 0,0 0 0,0 0 15,0 0-15,0 0 0,0-1 0,0 1 16,0 0-16,0 42 31,0 0-31,0 1 16,-21-1-16,21 0 0,0 0 0,0 0 15,0 22-15,0-22 0,0 0 0,0 0 0,0 0 16,0 0-16,0 1 0,0-1 16,0 0-16,0 0 0,0 0 15,42-21-15,-20 0 16,-1 0-16,0 0 16,0-21-16,21 0 0</inkml:trace>
  <inkml:trace contextRef="#ctx0" brushRef="#br0" timeOffset="175957.51">19262 9589 0,'0'0'0,"0"-43"0,-22 22 16,-41-106-16,63 106 16,-21 0-16,0 21 0,21-21 0,-22 21 15,1 0-15,21 21 16,-21 0-16,21 0 0,0 0 0,-21 0 15,21 22-15,0-1 0,0 64 0,0-64 16,0 22-16,0-22 0,-21 0 0,21 22 16,0-22-16,0 1 0,-21 41 0,21-63 15,0 22-15,0-1 0,0-21 0,-22 22 16,22-22-16,0 0 0,0 42 16,0-41-16,0-1 0,0 0 15,0 0-15,0 0 16,22-21-1,-1 0-15,21-21 0,-21 0 0</inkml:trace>
  <inkml:trace contextRef="#ctx0" brushRef="#br0" timeOffset="176316.61">19389 10097 0,'21'-22'0,"-42"44"0,42-65 0,0 22 16,-21 0-16,-21 42 31,0 0-31,-1 0 15,22 1-15,-21-1 0,21 21 0,-21-21 16,21 0-16,0 1 0,-21-1 0,21 0 16,0 0-16,0 0 0,0 0 0,0 1 15,0-1-15,21 0 0,0-21 16,0 0-16,1 0 0,-1 0 0,0 0 16,21 0-16,-21 0 0,1 0 0,20 0 15,-21-21-15,0 0 0,0 21 0,22-22 16,-1-20-16,-42 21 0,21 0 0,0 0 15,-21-1-15,0 1 0,0 0 0,0 0 16,0-21-16,0 20 0,0-41 0,0 42 16,-21 0-16,0-1 0,0 1 15,0 0-15,0 21 0,-1 0 0,1 0 16,0 0-16,0 0 0,-21 0 0,-1 0 16,22 21-16,0 0 0,0-21 0,0 22 15,-1-1-15,1 0 0,21 0 0,0 0 16,0 0-16</inkml:trace>
  <inkml:trace contextRef="#ctx0" brushRef="#br0" timeOffset="176363.1">19431 10181 0,'42'0'16,"85"0"-16</inkml:trace>
  <inkml:trace contextRef="#ctx0" brushRef="#br0" timeOffset="176780.86">20045 10033 0,'-43'-42'16,"43"21"-16,0-1 0,-21 22 0,21-21 15,0 0-15,0 0 16,21 21-16,1-21 0,-1 21 16,0 0-16,21 0 0,-21 0 0,1 0 15,-1 21-15,0 0 0,0-21 0,0 21 16,-21 0-16,21 1 0,-21 20 0,22 0 16,-22-21-16,0 22 0,0-22 0,0 0 15,0 0-15,0 43 0,0-43 0,-22 21 16,22-21-16,-21 1 0,21-1 0,0 21 15,0-21-15,0-63 47,0 21-47,0 0 16,0-1-16,0-20 0,0 21 0,21-21 16,1 20-16,-22-20 0,0 21 0,21 0 15,0-22-15,0 22 0,0-21 0,0 0 16,1-1-16,-1 22 0,-21 0 0,21 0 15,0 21-15,0-21 0,-21-1 16,21 22-16,1 0 0,-1 0 16,0 0-16,-21 22 31,0-1-31,-21-21 16,0 0-16</inkml:trace>
  <inkml:trace contextRef="#ctx0" brushRef="#br0" timeOffset="177085.28">18754 9821 0,'0'0'0,"-43"0"0,-20 0 15,63-21-15,21 0 16,21 0-16,-21 21 0,22-21 15,-1 21-15,0 0 0,1-21 0,20 21 16,43-22-16,-42 22 0,-22-21 0,21 0 16,-20 21-16,-1 0 0,0-21 0,1 21 15,41 0-15,-62-21 0,-1 21 0,0 0 16,0 0-16,-21 21 62,21-21-62,0 0 16</inkml:trace>
  <inkml:trace contextRef="#ctx0" brushRef="#br0" timeOffset="177556.02">20574 9250 0,'0'0'0,"-42"-21"0,20 21 0,1-21 0,21-1 31,43 22-15,-22 0-16,0 0 0,21 0 16,1 22-16,41-1 0,-41 0 0,20 0 15,-21 0-15,1 22 0,20-22 0,-20 21 16,-1 0-16,43 43 0,-43-21 0,0-22 15,-21 21-15,22-20 0,-22 20 0,0-20 16,0 20-16,-21-21 0,0 1 0,0 63 16,0-64-16,-21-21 0,0 21 0,0 1 15,0-1-15,-22 0 0,22-20 0,0 20 16,-64 21-16,43-41 0,21-1 0,-22 0 16,1 21-16,0-21 0,-1 1 15,1-1-15,0 0 0,-43 21 16,43-42-16,21 21 0,-1-21 0,1 0 15,0 22-15,0-22 0,21 21 0,21-21 79,-21-21-79,21 21 0,0-22 15,1 1 1</inkml:trace>
  <inkml:trace contextRef="#ctx0" brushRef="#br0" timeOffset="198637.27">2752 12404 0,'21'0'16,"0"0"-1,-21-21 235,21 21-203,-21-22 172,0 1-141,0 0 1969,21 21-1594,-21-21-328,0 0-109,21 21-1,-21-21 1,0-1 15,0 1-15,0 0 46,0 0-30,0 0-1,0 0-16,-21 21-15,21-22 16,0 1-16,0 0 31,0 63 32,0-20-63,0-1 0,21-21 15,1 42-15,-22-21 0,0 0 0,42 22 16,-21-22-16,-21 0 0,0 0 0,42 22 16,-42-22-16,0 0 0,22 21 0,-1 1 15,-21-22-15,0 21 0,0 0 0,21-20 16,-21-1-16</inkml:trace>
  <inkml:trace contextRef="#ctx0" brushRef="#br0" timeOffset="198753.45">3090 12912 0,'0'-21'31,"0"-1"-15,0 1-1,-21-21-15</inkml:trace>
  <inkml:trace contextRef="#ctx0" brushRef="#br0" timeOffset="198964.32">3514 12192 0,'0'0'0,"-22"21"0,1 0 16</inkml:trace>
  <inkml:trace contextRef="#ctx0" brushRef="#br0" timeOffset="199024.29">3069 12827 0</inkml:trace>
  <inkml:trace contextRef="#ctx0" brushRef="#br0" timeOffset="199069.28">3133 12869 0,'0'0'16</inkml:trace>
  <inkml:trace contextRef="#ctx0" brushRef="#br0" timeOffset="199133.23">3662 12510 0,'0'-22'0,"21"22"16</inkml:trace>
  <inkml:trace contextRef="#ctx0" brushRef="#br0" timeOffset="199182.2">3789 12361 0</inkml:trace>
  <inkml:trace contextRef="#ctx0" brushRef="#br0" timeOffset="199353.1">3746 12827 0,'-21'0'0,"21"-21"15,0 0 1,0 0-16,0-1 0,0 1 16</inkml:trace>
  <inkml:trace contextRef="#ctx0" brushRef="#br0" timeOffset="199732.88">3344 12383 0,'0'0'16,"0"-22"-16,21 1 0,22 0 0,-22 0 0,0 21 15,0-21-15,0-22 0,1 22 16,-1-21-16,0 21 0,-21 0 16</inkml:trace>
  <inkml:trace contextRef="#ctx0" brushRef="#br0" timeOffset="199876.8">3556 12298 0,'-21'0'0,"0"0"0,-1 0 0,1 21 15,0 0-15,0 0 0,0 22 0,-22-22 16,22 21-16,-21 22 0,0-22 0,20 0 15,1 1-15,-21 20 0,21-42 0,21 1 16,-21 20-16,-1-21 0,22 0 16</inkml:trace>
  <inkml:trace contextRef="#ctx0" brushRef="#br0" timeOffset="199988.74">3344 12488 0,'0'-21'0,"43"-42"15,-22 20-15,0 22 16,-21 0-16,21-21 0,-21 21 0,0-1 16</inkml:trace>
  <inkml:trace contextRef="#ctx0" brushRef="#br0" timeOffset="200112.37">3133 12954 0</inkml:trace>
  <inkml:trace contextRef="#ctx0" brushRef="#br0" timeOffset="200364.34">3768 12319 0</inkml:trace>
  <inkml:trace contextRef="#ctx0" brushRef="#br0" timeOffset="200509.25">3704 12848 0</inkml:trace>
  <inkml:trace contextRef="#ctx0" brushRef="#br0" timeOffset="200560.22">3873 12425 0,'0'-42'16</inkml:trace>
  <inkml:trace contextRef="#ctx0" brushRef="#br0" timeOffset="200870.04">3916 12150 0,'0'0'0,"0"-21"15,-21 21-15,-1 0 16,1 0-16,21 21 16,0 0-16,0 0 0,0 0 15,0 0-15,21-21 31,22 0-31,-22 0 16,0-21-16,0 0 0,-21 0 16,21 0-16,-21 0 0,0-1 15,0 1-15,0 0 16,0 0-16,-21 21 0,0-21 0,0 21 16,0-21-16,0 21 0,-1 0 0,1 0 15,-21 21-15,21 21 16,21-21-16,0 0 0,-21 22 15,21-22-15,0 21 16,0-21-16,0 1 0,0-1 16,42-21-16</inkml:trace>
  <inkml:trace contextRef="#ctx0" brushRef="#br0" timeOffset="201341.01">3768 12531 0,'0'0'16,"0"-21"-16,0-22 16,-22 43-1,1 0 1,0 0-16,21 21 15,0 1-15,0-1 0,0 0 0,0 42 16</inkml:trace>
  <inkml:trace contextRef="#ctx0" brushRef="#br0" timeOffset="201604.38">3768 13039 0,'0'0'16,"0"-21"31,0-22-47,0 22 15,0 0-15,0 0 0,0-22 16,0 22-16,0 0 0,0-21 0,-22 21 16,22-1-16,-21-20 0,21 21 15,0 0-15,-21 21 0,21 21 32,0 21-32,0-21 0,0 22 0,0-22 15,0 0-15,0 21 0,0-20 0,0-1 16,0 21-16,0-21 15,0 0-15,0 1 16,21-22 0,0 0-16</inkml:trace>
  <inkml:trace contextRef="#ctx0" brushRef="#br0" timeOffset="202021.14">4593 12552 0,'0'0'16,"0"-21"-16,21 21 0,-21-21 16,0-1-16,0 1 15,-21 21 1,0 0-16,0 0 0,0 0 16,-22 0-16,22 0 0,0 0 15,-21 0-15,20 0 0,1 0 0,-21 21 16,-22 1-16,43-1 0,0 0 0,0-21 15,-21 42-15,42-21 0,-22 22 16,22-22-16,0 0 0,0 0 16,0 0-16,22 1 0,-1-22 15,0 0-15,42 21 0,-41 0 0,20-21 16,0 0-16,1 21 0,-22-21 0,21 0 16,0 21-16,-20-21 0,20 0 15,-21 21-15,0-21 0,-21 22 0,21-22 16,-21 21-16,0 0 0,0 0 15,-42 0-15,0 0 0,21-21 0,-64 43 16,43-43-16,-1 21 0,1 0 0,-43 0 16,43-21-16,0 0 0,-22 21 0,43-21 15,-21 0-15,-1 0 0,22 0 0,0 0 16,0 0-16</inkml:trace>
  <inkml:trace contextRef="#ctx0" brushRef="#br0" timeOffset="202101.27">4403 12912 0,'21'0'16</inkml:trace>
  <inkml:trace contextRef="#ctx0" brushRef="#br0" timeOffset="202902.04">4974 12510 0,'0'0'0,"21"-22"16,0 1-1,1 21-15,-1 0 16,-21-21-16,0 42 62,0 0 16,0-42 63,21 21-125,-21-21-1,0 0 17,21 21-17,-21 21 32,0 0-47,0 0 16,0 1-16,0-1 15,0 21-15,0-21 16,0 0-16,0 22 0,-21-22 0,21 0 16,0 0-16,0 22 0,0-22 0,0 0 15,-21 0-15,0 21 0,21-20 0,-22-1 16,22 0-16,0 0 15,-21 0 1,21-42 15,0-21-31,0 21 16,21-1-16,-21 1 0,0 0 16</inkml:trace>
  <inkml:trace contextRef="#ctx0" brushRef="#br0" timeOffset="203224.86">5122 12298 0,'0'0'0,"0"-21"0,-21 21 0,0 0 16,0 0-16,0 0 16,-1 0-16,44 0 46,-1 0-46,0 0 16,0 0-16,0-21 0,0 21 16,-21-43-16,0 22 15,-21 21 1,-21 0-16,21 0 16,0 0-16,-1 0 0,1 0 0,-21 0 15,42 21 1,-21-21-16,21 21 0,0 1 0,0-1 15,42-21 1,-42 21-16</inkml:trace>
  <inkml:trace contextRef="#ctx0" brushRef="#br0" timeOffset="204621.39">5630 12107 0,'0'0'0,"-42"-42"15,21 42-15,21-21 0,-21 21 16,21-21-16,-22 21 16,1 0-16,21 21 15,0 0-15,0 0 0,0 22 16,0-1-16,0-21 0,0 43 0,0-22 15,0-21-15,0 21 0,0 1 0,0 20 16,0-42-16,0 22 0,0-1 0,0 22 16,0-22-16,0 0 0,0-21 0,-21 43 15,21-22-15,-21-21 0,0 22 0,21-22 16,-21 0-16,21 0 0,-43 0 0,43 1 16,-21-22-16,0 0 15,0 0-15,21-22 16,-21 1-16,21 0 0,0 0 0,0 0 15,0 0-15,0-1 0,0-20 16,0 21-16,21 0 0,-21 0 0,42-22 16,-21 22-16,0 0 0,1 0 0,20 0 15,0-1-15,-21 22 0,1 0 0,41 0 16,-21 0-16,-20 0 0,-1 0 0,21 0 16,-21 0-16,0 22 0,1-1 0,20 0 15,-42 0-15,0 0 0,0 22 16,0-22-16,0 0 0,-42 0 15,-1 0-15,22 0 0,0-21 0,-43 43 16,43-43-16,0 21 0,-21-21 0,-1 21 16,1-21-16,21 21 0,0-21 15,0 0-15,-1 0 0,1 0 0,0 0 16,21-21 0,42 21-1,-20 0-15,20 0 16,-21 21-16,0-21 0,0 0 15,1 0-15,-1 0 0,0 0 0,21 0 16,-21 0-16,1 0 0,20 0 0,-21 0 16,0 0-16,0 0 0,22-21 0,-22 21 15,21 0-15,-21-21 0,22 0 0,-22 21 16,-21-21-16,21-1 0,21 1 0,-42 0 16,0 0-16,22 21 0,-1-42 15,-21 20-15,0 1 0,0 0 0,21-21 16,-21 21-16,0-1 0,0 1 0,0-21 15,0 21-15,0 0 0,0-1 16,0 1-16,0 42 31,0 1-31,0-1 16,-21 21-16,21-21 0,0 0 0,0 22 16,0-22-16,0 0 0,0 0 0,0 43 15,0-43-15,0 21 16,0-21-16,0 1 0,21-22 15,0 21-15,0-21 0,0 0 0,1 0 16,-1 0-16,0 0 0,21 0 0,-21 0 16,1-21-16,41-1 0,-42 22 0,0-21 15,1 0-15,20-21 0,-21 42 0,0-21 16,0-22-16,1 1 0,-1 21 0,-21 0 16,21-1-16,-21-20 0,0 0 0,0 21 15,0-1-15,0-41 0,0 42 0,0 0 16,0-1-16,0-20 0,-21 0 0,21 21 15,-21-1-15,21 1 0,-22-21 0,22 21 16,0 0-16,0-1 16,0 1-16,0 42 31,0 1-15,0-1-16,0 0 0,0 0 0,0 21 15,0 1-15,0-22 0,0 0 0,0 21 16,0-20-16,0 20 0,0-21 0,0 43 15,0-22-15,0-21 0,0 0 0,0 43 16,0-22-16,0-21 0,0 22 16,0-22-16,0 0 0,22 0 0,-1-21 15,-21 21-15,42-21 0,-21 0 0,0 0 16,22 0-16,-22 0 16,0-21-16,0 21 0,22-42 0,-22 21 15,0-1-15,21-20 0,-21 42 16,-21-21-16,0 0 0,22-22 0,-1 43 15,-21-21-15,0 0 0,0 0 0,21 21 16,-21 21 0,0 0-1,0 0-15,0 1 0,-21-1 16,21 0-16,0 0 0,0 0 0,0 0 16,0 1-16,0-1 0,42 0 31,-21-21-31,0 0 0,1 0 15,-1 0-15,0 0 0,0 0 16,0 0-16,-21-21 0,21 21 0,-21-21 16,0-1-16,0-20 15,0 21-15</inkml:trace>
  <inkml:trace contextRef="#ctx0" brushRef="#br0" timeOffset="204701.35">7175 12340 0,'-21'0'0,"42"0"0,-63 0 15</inkml:trace>
  <inkml:trace contextRef="#ctx0" brushRef="#br0" timeOffset="204793.29">7048 12298 0,'0'0'15,"-21"0"32</inkml:trace>
  <inkml:trace contextRef="#ctx0" brushRef="#br0" timeOffset="204956.2">5863 12510 0,'0'0'0,"21"0"0,0 0 0,1 0 0,20 0 16,-21-22-1</inkml:trace>
  <inkml:trace contextRef="#ctx0" brushRef="#br0" timeOffset="205002.17">6308 12361 0,'84'0'15</inkml:trace>
  <inkml:trace contextRef="#ctx0" brushRef="#br0" timeOffset="205877.14">7556 12086 0,'0'0'16,"0"-21"-16,0 0 0,0-21 0,0 20 0,0 1 15,0 0-15,0 0 0,22 21 16,-22-21-16,21 21 0,0 0 16,-21 21-1,0 0-15,0 21 0,0-20 16,0 20-16,0 0 0,0 22 0,0-22 16,0 0-16,0 22 0,-21-22 0,0 1 15,21 20-15,-22-21 0,22 1 0,-21-1 16,0 0-16,21-20 0,0 20 0,0-21 15,0 0-15,0 0 0,0 1 0,0-1 16,21-21-16,0 0 0,1 0 16,-1 0-16,0 0 0,21 0 0,-21 0 15,1-21-15,20-1 0,-21 1 0,21 21 16,-20-21-16,20 0 16,-21 0-16,0 0 0,0-1 0,1 1 15,-22 0-15,21 0 0,-21 0 16,0 0-16,0 42 31,-21 0-31,21 0 16,0 0-16,-22 0 0,22 1 0,0-1 15,0 0-15,0 0 0,0 0 16,22 0 0,-1-21-16,0 0 0,0 0 15,21 0-15,-20 0 0,-1-21 0,0 0 16,0 21-16,0-21 0,22 0 15,-22 21-15,-21-21 0,21-1 0,0 22 16,-21-21-16,0 0 0,0 0 0,0 0 16,0 0-16,0-1 15,0 1-15,0 42 32,0 1-32,0-1 0,0 0 15,0 0-15,0 21 0,0 1 0,-21-1 16,21 0-16,0 22 0,0-22 0,-21 22 15,21 20-15,0-20 0,0-1 0,0 22 16,0-21-16,-21 20 0,21 1 0,0-22 16,0 22-16,0-21 0,0-1 15,0-21-15,0 1 0,0-1 0,0 0 16,0-20-16,0-1 0,0 0 0,0 0 16,-22-21-1,1 0-15,21-21 0,-21 21 16,0-21-16,0 0 0,0-1 0,-22 1 15,22-21-15,-21 21 0,21-22 0,-1 22 16,-20-21-16,21 21 0,-21-22 0,20 1 16,1 0-16,0-1 0,0 1 0,0 0 15,0-1-15,-1-20 0</inkml:trace>
  <inkml:trace contextRef="#ctx0" brushRef="#br0" timeOffset="206061.04">7175 12340 0,'0'-63'16,"22"63"-1,-1-21-15,21 21 0,0-22 0,1 22 16,-1-21-16,64 21 0,-64-21 0,22 0 16,-22 21-16,22-21 0,20 21 15,-41-21-15,-1 21 0,-21 0 0,21 0 16,-20-22-16</inkml:trace>
  <inkml:trace contextRef="#ctx0" brushRef="#br0" timeOffset="206112.01">7959 12150 0</inkml:trace>
  <inkml:trace contextRef="#ctx0" brushRef="#br0" timeOffset="207008.69">8848 12277 0,'0'-21'16,"-22"21"-16,1 0 15,21-22-15,-21 22 16,-21 0-16,21 0 0,-22 43 16,22-43-16,21 21 0,-21 0 15,21 0-15,-42 43 0,42-43 0,0 0 16,0 0-16,-22 22 0,22-22 0,0 0 15,0 0-15,0 21 0,0-20 0,22-1 16,-1-21-16,0 21 0,0-21 16,0 0-16,0 0 0,1 0 0,20-21 15,0 21-15,-21-21 0,1 21 16,41-43-16,-42 43 0,0-21 0,1 0 0,-1 21 16,-21-42-16,0 20 0,0 1 0,0 0 15,0-21-15,-21 21 16,-1-1-16,1 1 0,-21 0 0,0-21 15,-1 21-15,22-1 0,0 22 0,-43 0 16,43 0-16,0 0 0,42 0 31,22 0-31,-1 0 16,-21 0-16,21 0 0,1 0 0,63 0 16,-64 0-16,0-21 0,1 21 0,20-21 15,22 0-15,-43 21 0,22-21 16,-22 21-16,-21-21 0,64-1 0,-64 22 15,0 0-15,0-21 0,-21 0 16,0 0-16,-42 21 31,21 0-31,21 21 16,-21 21-16,21-20 0,0-1 0,-22 0 16,22 21-16,0 22 0,0-22 0,0-21 15,0 22-15,0 62 0,-21-62 0,21 20 16,0-20-16,0 20 0,0 43 0,0-43 15,0 1-15,0-1 0,0 43 0,0-42 16,0-1-16,0 1 0,0-1 0,21 64 16,-21-63-16,22-22 0,-22 22 15,21 41-15,-21-41 0,0-22 0,21 22 16,-21-22-16,0 0 0,21 43 0,-21-43 16,0 1-16,0-1 0,0 0 0,0-20 15,0-1-15,0 0 0,-21-21 16,0 0-16,0 0 0,-1 0 0,1-21 15,0 0-15,-21-1 0,-1-20 0,22 21 16,0-21-16,0 20 0,-43-62 0,43 63 16,0-22-16,21 1 0,-21-22 0,0-41 15,21 62-15,0-20 0,0-1 16,0-42-16,0 43 0,0 21 0,0-22 0,21 22 16,21-43-16,-42 43 0,43 21 15,-22-22-15,0 22 0,21-42 0,1 41 16,-22 1-16,0-21 0,42 0 0,-41 20 15,-1 1-15,21 21 0,-42-21 0,42-21 16,-42 21-16,22 21 0,-22-22 0,0 1 16,0 0-16,0 0 15,21 21-15,-21-21 0,21 21 0,-21-21 16</inkml:trace>
  <inkml:trace contextRef="#ctx0" brushRef="#br0" timeOffset="207141.62">10308 12086 0,'0'0'16,"21"-21"-16,-21 0 0</inkml:trace>
  <inkml:trace contextRef="#ctx0" brushRef="#br0" timeOffset="207328.51">10372 12150 0,'0'84'16,"0"-41"-16,0-22 0,0 21 0,0 1 15,-22 20-15,1-42 0,21 22 0,0-22 16,-21 21-16,0 0 0,0-20 0,21-1 16,0 0-16,-21 0 0,-1 21 0,22-20 15,0-44 16,0 1-31,22 0 0</inkml:trace>
  <inkml:trace contextRef="#ctx0" brushRef="#br0" timeOffset="208016.64">10647 12150 0,'0'0'0,"0"-21"0,21-1 0,-21 1 15,21-21-15,0 42 16,0 42 15,-21-21-31,0 1 0,0-1 0,0 21 16,0 22-16,0-43 0,0 0 0,0 21 15,-21-21-15,21 43 0,-21-43 0,21 0 16,-21 0-16,0 1 0,21 20 0,0-21 16,-21-21-16,21 21 0,-22-21 0,22 21 15,0-42 16,43-21-31,-22 42 16,-21-21-16,21 0 0,0-1 0,0 1 16,22-21-16,-22 21 0,0 0 15,0-1-15,0 22 0,1-21 0,-1 0 16,0 21-16,0 0 0,0 0 16,0 21-16,-21 0 15,0 1-15,0-1 0,0 0 0,0 0 16,0 0-16,0 0 0,0 22 15,0-22-15,0 0 0,22 21 16,-1-42-16,0 22 16,21-22-16,-21 0 15,1 0-15,20 0 0,-21 0 0,0 0 16,43 0-16,-22-22 0,-21 1 0,22 21 16,-22-21-16,42 0 0,-42 0 0,1 21 15,-1-21-15,0-1 0,0-20 0,-21 21 16,0 0-16,0 0 0,0-1 15,0-20-15,0 21 0,-21 0 16,0 21-16,0 0 0,-1 0 16,1 21-16,0 0 0,21 0 15,-21 0-15,0 1 0,21-1 16,-21 21-16,21-21 0,0 0 16,0 1-16,0-1 0,0 0 15,21 0-15,0-21 0,0 21 0,21 0 16,-20-21-16,20 0 0,-21 0 15,0 0-15,22 0 0,20 0 0,-42 0 16,22 0-16,-22 0 0,0-21 0,21 21 16,-21-21-16,1 0 0,-1 0 15,-21 0-15,0-1 0,0 1 16,-21 21-16,-1-21 0</inkml:trace>
  <inkml:trace contextRef="#ctx0" brushRef="#br0" timeOffset="208172.56">10499 12277 0,'0'0'0,"-22"21"0,-41-21 16,84 0 15,0 0-31</inkml:trace>
  <inkml:trace contextRef="#ctx0" brushRef="#br0" timeOffset="208274.49">11155 12213 0,'0'0'0,"21"0"16,0 0-1,-21-21 1,0 0-16,0 0 16</inkml:trace>
  <inkml:trace contextRef="#ctx0" brushRef="#br0" timeOffset="210080.3">12404 11938 0,'0'0'0,"-22"0"0,1 21 0,0-21 0,0 0 15,0 0-15,0 0 0,21 21 0,0 1 16,21-22 0,0 0-16,0-22 0,21 22 0,-20-21 15,20 0-15,0 21 0,-21-21 0,22 0 16,-22 0-16,21 21 0,-21-22 15,1 1-15,-1 0 0,0 0 16,-21 0-16,0 0 0,0-1 0,0 1 16,0 0-16,0 0 0,0 0 15,0 0-15,-21 21 0,0 0 16,-1 0-16,1 0 0,0 0 0,0 0 16,0 21-16,0 0 0,-1 0 0,1 0 15,0 22-15,0-22 0,0 21 0,0 0 16,-1 1-16,22-22 0,0 21 0,-21 1 15,21-22-15,0 0 0,0 21 0,0-21 16,0 1-16,0-1 0,21 0 0,1-21 16,-22 21-16,21-21 0,0 0 15,0 0-15,0 0 0,0 0 0,22 0 16,-22 0-16,0 0 0,0 0 0,0 0 16,1 0-16,-44 0 31,1 0-31,0 0 15,0 0-15,-21 0 0,20 21 0,1 0 16,0 1-16,0-1 0,0 0 0,-22 0 16,43 0-16,-21 0 0,0 22 0,0-22 15,21 0-15,0 0 0,0 0 0,0 1 16,0-1-16,0 0 0,0 0 0,21-21 16,0 21-16,0-21 0,1 0 15,-1 0-15,21 0 0,-21 0 0,22 0 16,-22 0-16,21 0 0,0 0 0,1 0 15,-22-21-15,21 0 0,1 21 0,-1-21 16,0 0-16,-21-1 0,22 1 0,-1 0 16,-21-21-16,22 21 0,-22-22 0,21 1 15,-21 0-15,0-1 0,1 1 16,-1 0-16,0-22 0,0 22 0,-21-1 0,0-20 16,0 21-16,21-1 0,-21 1 15,0 0-15,21-1 0,-21 22 0,0 0 0,0 0 16,0 0-16,0 42 31,0 21-31,0-21 0,0 22 0,-21-1 16,21 0-16,-21 1 0,21 20 0,-21-21 15,0 1-15,21 20 0,-21-20 0,-1-1 16,1 0-16,21 1 0,-21-1 0,21 0 16,-21-21-16,21 22 0,0-22 0,0 21 15,0-21-15,0 1 0,0-1 0,21 0 16,0-21-16,22 0 0,-22 0 15,0 0-15,21 0 0,1 0 0,-1 0 16,0 0-16,1 0 0,-1-21 0,0 0 16,1 21-16,-1-22 0,0 1 0,1 0 15,-1 0-15,-21 0 0,0-22 16,22 22-16,-22 0 0,-21 0 0,0-21 16,21 20-16,-21 1 0,0 0 0,0-21 15,-21 21-15,0-1 0,-1 22 16,1 0-16,-21 0 0,21 0 15,0 0-15,-1 0 0,1 22 16,0-1-16,0 0 0,21 0 0,0 0 16,-21 0-16,21 1 0,0-1 0,0 0 15,0 0-15,0 21 0,0-20 16,21-1-16,-21 0 0,21 0 0,21-21 16,-20 0-16,-1 0 0,0 0 0,21 0 15,1 0-15,-22 0 0,21 0 16,0 0-16,1 0 0,-1-21 0,-21 21 15,22-21-15,-22 0 0,21-1 0,-21 1 16,0 0-16,1 0 0,-1 0 0,0 0 16,-21-1-16,21-20 0,-21 21 0,0 0 15,0 0-15,0-1 0,0 1 0,0 0 16,0 42 0,0 0-16,-21 1 15,21-1-15,0 0 0,0 0 16,-21 0-16,21 0 0,-21 22 0,21-22 15,-22 0-15,22 0 0,0 0 0,0 1 16,0-1-16,-21 0 0,21 0 0,0 0 16,-21 0-16,21 1 0,0-44 62,0 1-62,0 0 0,0 0 0,0 0 16,0 0-16,21-1 0,0 1 0,-21-21 15,22 21-15,-1-22 0,0 22 0,0-21 16,0 21-16,0 0 0,1-1 16,-1 1-16,0 21 0,0 0 0,0 0 15,0 0-15,1 0 0,-1 0 16,-21 21-16,0 1 0,0-1 0,0 0 16,21 0-16,-21 0 0,0 0 0,0 22 15,0-22-15,0 0 0,0 0 0,0 0 16,0 1-16,0-1 0,0 0 0,0 0 15,0 0-15,21-21 32,0-21-17,0 21-15,-21-21 16,22 0-16,-1 0 0,-21-1 0,21 1 16,0 0-16,0 0 0,0 0 15,22-43-15,-22 43 0,21-21 16,-21 21-16,1 21 0,-1-22 0,0 22 15,0 0-15,0 0 0,0 0 16,-21 22-16,0-1 0,0 0 0,0 0 16,0 0-16,0 0 0,0 1 0,0 20 15,0-21-15,0 0 0,0 0 0,-21 1 16,21 20-16,0-21 0,-21-21 0,21 21 16,0 0-16,-21 1 0,21-1 15</inkml:trace>
  <inkml:trace contextRef="#ctx0" brushRef="#br0" timeOffset="211232.52">15134 12319 0,'0'0'0,"-21"21"16,0-21-16,42 0 31,0 0-15,0 0-16,0 0 0,1-21 0,-1 21 15,0-21-15,0 21 0,0-21 16,0 0-16,-21-1 0,22 22 16,-22-21-16,0 0 0,0 0 0,0 0 15,0 0-15,0-1 0,0 1 16,-22 21-1,1 0-15,0 21 0,0 1 16,0-1-16,0 0 0,-1 0 0,22 0 16,-21 22-16,21-22 0,-21 0 0,21 0 15,-21 21-15,21-20 0,0-1 0,0 0 16,0 0-16,0 0 0,0 0 16,21 1-16,0-22 0,0 21 0,1-21 15,-1 0-15,0 0 0,21 0 16,-21 21-16,1-21 0,20 0 0,-21 0 15,0 0-15,22 0 0,-22 0 0,0-21 16,0 21-16,0-21 0,0 21 0,1-22 16,-1 1-16,0 0 0,-21 0 0,0 0 15,0 0-15,21-1 0,-21 1 0,0 0 16,0-21-16,0 21 0,0-1 0,0 1 16,21 21-16,-21-21 0,0 42 31,-21 0-16,21 1-15,-21 20 0,21-21 0,-21 0 16,21 0-16,0 1 0,-21-1 0,21 0 16,-22 0-16,22 0 0,-21 0 0,21 1 15,0-1-15,0 0 0,-21-21 16,21-21 31,21 0-47,-21-1 0,21 1 15,1 0-15,-1 0 0,-21 0 16,21 0-16,0-1 0,21-20 0,-20 21 16,-1 0-16,0 0 0,21-1 0,-21 1 15,22 21-15,-22 0 0,21 0 0,-21 0 16,1 0-16,20 0 0,-21 21 0,-21 1 16,0-1-16,21-21 0,-21 21 0,0 0 15,0 0-15,0 0 0,0 1 0,0-1 16,0 0-16,0 0 0,0 0 0,0 0 15,0 1-15,0-1 16,21-21 15,1 0-31,-1-21 0,0 21 16,-21-22-16,21 1 0,0 21 16,-21-21-16,21 0 0,-21 0 0,22 0 15,-22-1-15,21-20 0,0 21 0,-21-21 16,21-1-16,-21 1 0,21 0 0,0-22 15,-21 22-15,22-22 0,-1 22 0,-21 0 16,21-1-16,-21 1 0,21 0 0,-21-1 16,0 22-16,0 0 0,0 0 0,0 0 15,0 42 1,-21 0 0,0 0-16,0 0 0,21 22 0,-22-1 15,1-21-15,0 21 0,21 1 16,0-1-16,-21 22 0,0-22 0,21 0 15,0 1-15,0-1 0,0 0 0,0 1 16,0-22-16,0 21 0,0 0 0,0-20 16,0-1-16,0 0 0,0 0 0,0 0 15,0 0-15,0 1 0,21-1 16,0-21-16,0 0 0,0 0 16,1 0-16,-1 0 0,0 0 15,0 0-15,0 0 0,0 0 16,1 0-16,-22-21 0,21-1 0,0 1 15,-21 0-15,21 0 16,-21 0-16,0 0 0,0-1 16,0 1-16</inkml:trace>
  <inkml:trace contextRef="#ctx0" brushRef="#br0" timeOffset="211469.38">16235 12129 0,'0'0'15,"-43"-22"-15,1 22 0,21-21 0,-21 21 0,20 0 16,22-21-16,43 21 15,-22-21 1,0 21-16,21 0 0,-20-21 0,62 0 16,-41 21-16,-1-22 0,0 22 0,22-21 15,-22 21-15,0-21 0,22 21 0,-22-21 16,1 21-16,20 0 0,-21 0 16,-20-21-16,20 21 0,-21 0 0,0 0 15,-21-21-15,-21 21 16,-21 0-1,21 0-15,-1 0 0,-20 0 0,0 0 16,-22 0-16,22 0 0</inkml:trace>
  <inkml:trace contextRef="#ctx0" brushRef="#br0" timeOffset="212385.53">10350 12383 0,'-21'0'62,"0"0"-62,0 0 16,0 0-16,0 0 15,-1 0-15,1 0 0,0 0 16,0 0-16,0 0 0,0 0 16,-1 0-16,1 0 15,42 0 1,1 0-1,20-22-15,-21 1 0,21 21 0,-20-21 16,20 21-16,-21-21 0,21 0 0,1 21 16,-1-21-16,0 21 0,1-22 15,-1 1-15,22 21 0,-22-21 0,0 21 16,1-21-16,-22 21 0,21-21 0,-21 21 16,0 0-16,1 0 0,-22-21 15,-22 21 16,1 0-31,0 0 32</inkml:trace>
  <inkml:trace contextRef="#ctx0" brushRef="#br0" timeOffset="-204435.63">17589 11599 0,'0'-21'0,"0"0"16,0 0-16,22 0 16,-22 0-1,21 21-15,-21-22 0,0 1 0,0 0 16,21 0-16,-21 0 16,21 0-16,-21-1 15,21 1-15,0 0 16,-21 0-1,22 21-15,-22 21 32,-22 0-17,1 0-15,0 1 0,0 20 0,0-21 0,0 21 16,-1-20-16,1 20 0,0 0 0,0 1 16,-21-1-16,20 0 0,1 1 15,0-1-15,0 0 0,0 22 0,0-22 16,-1 22-16,1-1 0,21 1 0,-21-1 15,21-21-15,0 22 0,0-1 0,0 1 16,21-22-16,0 22 0,1-22 0,-1 22 16,21-22-16,-21 0 0,22 1 0,-22-1 15,21 0-15,0-21 0,1 1 0,-1-1 16,-21 0-16,22 0 0,-1 0 0,0-21 16,-21 0-16,22 0 0,-22 0 0,0 0 15,0-21-15,0 0 0,1 21 16,-1 0-16,0-42 0</inkml:trace>
  <inkml:trace contextRef="#ctx0" brushRef="#br0" timeOffset="-203388.16">18563 11959 0,'0'0'0,"0"-21"0,0 0 15,21 0-15,-21 0 0,21-1 0,-21-20 16,0 21-16,0 0 0,0 0 0,22-1 16,-22 1-16,0 0 0,0 0 0,0 0 15,0 0-15,0 42 32,0 21-32,0-21 15,0 22-15,0-1 0,0 0 0,0 22 16,0-1-16,-22 1 0,22-1 0,-21 1 15,0-1-15,0 1 0,0-1 0,-22 1 16,22-22-16,0 0 0,-21 1 0,21-1 16,-1 0-16,-20-20 0,21 20 0,0-21 15,0 0-15,-1-21 0,1 21 0,0-21 16,0 0 0,0-21-16,21 0 0,0-21 15,0 21-15,0-1 0,0-20 16,0 21-16,0-21 0,0-1 15,0 1-15,0 21 0,0-22 0,0 1 16,0 0-16,0-1 0,0 1 0,21 21 16,-21 0-16,21 0 0,-21-1 0,21 22 15,-21 22-15,21-1 16,-21 0-16,22 0 0,-1 21 0,-21-20 16,21-1-16,-21 21 0,21-21 0,0 22 15,-21-22-15,21 21 0,1-21 0,-1 0 16,-21 1-16,21-1 0,0 0 0,0-21 15,0 21-15,1-21 0,-1 0 0,21 0 16,-21 0-16,0 0 0,1 0 0,20 0 16,-21 0-16,21 0 0,-20 0 15,-1-21-15,21 0 0,-21 21 0,0-21 16,22-1-16,-22 1 0,0-21 0,0 21 16,0 0-16,-21-22 0,0 22 0,22-21 15,-22 21-15,0-22 0,0 22 0,21 0 16,-21 0-16,0 0 0,0 42 31,-21 0-31,21 21 0,-22-21 0,22 1 16,-21-1-16,21 21 0,-21-21 0,21 0 15,0 22-15,0-22 0,0 0 0,0 0 16,0 0-16,0 1 0,21-1 16,0-21-16,1 0 0,-1 21 15,0-21-15,0 0 0,0 0 0,0 0 16,22 0-16,-22 0 0,0 0 0,21-21 15,-20 0-15,-1 21 0,0-22 0,0 1 16,0 0-16,0 0 0,-21-21 0,22 20 16,-22 1-16,0-21 0,0 21 0,0-22 15,0 22-15,-22-21 0,1 21 0,21 0 16,-21 21-16,0-22 0,0 22 0,0 0 16,-1 0-16,1 0 0,-21 0 0,21 22 15,0-22-15,-1 21 0,1 0 0,0-21 16,0 21-16,0 0 0,21 0 15,0 1-15,0-1 16,21 0-16,0-21 16,0 0-16,22 0 0</inkml:trace>
  <inkml:trace contextRef="#ctx0" brushRef="#br0" timeOffset="-203290.21">19981 12065 0,'-21'-42'15</inkml:trace>
  <inkml:trace contextRef="#ctx0" brushRef="#br0" timeOffset="-203098.32">19643 12065 0,'0'21'16,"-22"43"-1,1-1-15,0-42 0,21 22 0,0-22 16,0 0-16,0 21 0,0-20 0,0-1 15,0 0-15,21 0 0,0 0 0,1 0 16,-1-21-16,0 22 0,21-22 0,-21 0 16,22 0-16,-22 0 0,21 0 0,1 0 15,-1 0-15,0 0 0,1 0 0,-1 0 16,0 0-16,1-22 0,-1 22 16</inkml:trace>
  <inkml:trace contextRef="#ctx0" brushRef="#br0" timeOffset="-202675.57">20468 12256 0,'0'-22'15,"0"44"-15,0-65 0,0 22 0,0 0 0,-21 0 16,0 21-16,21-21 0,-21-1 0,-1 22 16,1 0-16,0 0 0,0 0 15,0 0-15,0 0 0,-1 0 0,1 22 16,0-1-16,0 0 0,0 0 0,0 0 16,21 0-16,-22 1 0,22-1 0,-21 21 15,21-21-15,0 0 0,0 1 0,0-1 16,0 0-16,0 0 0,0 0 15,43-21-15,-22 21 0,0-21 16,0 0-16,0 0 0,43 0 0,-1 0 16,-42 0-16,1 0 0,-22-21 0,21 21 15,-21-21-15,21 0 0,-21 0 16,21 0-16,-21-1 0,0 1 0,0 0 16,0-21-16,0 21 0,0-22 0,0 22 15,0-21-15,0 21 0,0-1 0,0 1 16,0 42-1,0 1 1,0-1-16,-21 42 0,21-42 0,0 1 16,0 41-16,0-42 0,0 0 15,0 1-15,0-1 0,0 0 16,0 0-16,21-21 0,0 21 0,0-21 16,1 0-16,-1 0 15,0 0-15,0 0 16,0 0-16,0-21 0,1 0 0,-1 21 15</inkml:trace>
  <inkml:trace contextRef="#ctx0" brushRef="#br0" timeOffset="-202362.73">21082 11578 0,'0'-21'0,"0"42"0,-21-42 0,21 0 0,0 0 16,0 0-16,0-1 0,0 44 47,0-1-47,0 0 0,0 0 0,0 0 15,0 22-15,0-22 0,0 21 0,0 0 16,0 1-16,0-1 0,0 0 0,-21 22 16,21-22-16,-22 1 0,22 20 15,0-21-15,0 1 0,0-1 0,-21-21 0,21 43 16,0-22-16,0-21 0,0 0 15,0 1-15,0-1 0,0 0 16,21-42 15,22 0-31,-22-1 16</inkml:trace>
  <inkml:trace contextRef="#ctx0" brushRef="#br0" timeOffset="-201979.17">21378 12065 0,'0'-21'15,"0"42"-15,0-63 0,0 21 0,0-1 0,0 44 32,0 20-32,0-21 15,-21-21-15,0 21 0,21 0 16,0 1-16,-21-1 0,21 0 0,-21 0 16,21 0-16,-22 0 0,22 22 0,0-22 15,0 0-15,0 0 0,0 0 16,22 1-16,-1-22 0,0 0 15,0 0-15,21 0 0,-20 0 0,20 0 16,0 0-16,-21 0 0,22 0 0,-1 0 16,-21-22-16,0 1 0,22 21 0,-43-21 15,21 0-15,-21-21 0,0 20 0,0-20 16,0 21-16,0-21 0,0-1 16,0 22-16,-21-21 0,0 21 0,21-1 15,-22 1-15,1 0 0,0 21 0,0 0 16,0 0-16,0 0 0,-1 0 0,1 0 15,0 0-15,0 21 0,0 0 0,21 1 16,-21-22-16,21 21 0,0 0 16,21-21-1,0 0-15,0 0 16</inkml:trace>
  <inkml:trace contextRef="#ctx0" brushRef="#br0" timeOffset="-201726.32">21103 11917 0,'0'0'0,"-21"0"0,-21 0 0,20 0 0,1-21 15,0 21-15,21-21 0,0-1 16,0 1-16,42 21 0,-20-21 16,-1 21-16,21-21 0,0 21 0,-20-21 15,41 0-15,-21 21 0,22 0 0,-22 0 16,22-22-16,-22 22 0,0 0 0,1 0 15,-1 0-15,-21 0 0,0 0 0,-42 0 32,0 0-32,-21 0 15,21 0-15,-22 0 0,1 0 0,21 22 16,-43-22-16,22 21 0,0 0 0</inkml:trace>
  <inkml:trace contextRef="#ctx0" brushRef="#br0" timeOffset="-201304.1">19918 12044 0,'0'-21'16,"0"0"-16,0-1 15,0 1 1,0 42 15,0 1-31,-21-22 0,-1 21 0,1 0 16,21 0-16,-21 0 0,0 0 0,0 1 15,21 20-15,-21-21 0,-1 0 0,22 0 16,0 22-16,0-22 0,0 0 0,0 0 16,0 0-16,0 1 0,0-1 15,22-21-15,-1 0 0,21 0 0,-21 0 16,22 0-16,-1 0 0,21-21 0</inkml:trace>
  <inkml:trace contextRef="#ctx0" brushRef="#br0" timeOffset="-200635.93">22077 11938 0,'0'0'0,"0"-21"16,0 0-16,-21 21 0,21-21 0,0-1 16,0 1-1,21 0 1,0 21-16,0 0 0,0 0 15,0 0-15,1 21 0,-1 0 16,0 1-16,-21-1 0,21 0 0,0 0 16,0 21-16,-21-20 0,0 20 0,0-21 15,0 21-15,0-20 0,0 20 16,0-21-16,0 0 0,0 0 0,0 1 16,-21-1-16,21 0 0,0 0 0,-21-21 15,0 21-15,0-21 0,0 0 16,21-21 15,0 0-31,0 0 0,0 0 16,21-1-16,0-20 0,0 21 0,0 0 15,0-22-15,1 1 0,-1 21 16,0-21-16,0-1 0,21 22 0,-20-21 16,-1 21-16,0-1 0,21 1 0,-21 0 15,1 21-15,-1-21 0,0 21 16,0 0-16,-21-21 15,0 0 17</inkml:trace>
  <inkml:trace contextRef="#ctx0" brushRef="#br0" timeOffset="-200199.64">22521 11218 0,'-21'-21'0,"42"42"0,-42-63 0,21 21 15,-21 0-15,21 0 0,0-1 16,21 22 0,0 0-1,0 0-15,1 22 0,-1-1 0,21 0 16,-21 21-16,22-21 0,-22 22 15,21-1-15,0 0 0,-20 1 0,20-1 16,-21 22-16,21-22 0,-20 0 0,-1 22 16,0-22-16,0 22 0,0-22 0,-21 21 15,0-20-15,0 20 0,0-20 0,0 20 16,0-21-16,-21 1 0,0-1 16,0 0-16,0 1 0,-1-1 0,1-21 15,-21 22-15,21-22 0,-22 21 0,22-21 16,0 0-16,-21 1 0,21-1 0,-22 0 15,22-21-15,0 21 0,-21 0 0,20-21 16,1 21-16,0-21 0,0 0 0,0 0 16,0 22-16,-1-22 0,1 0 0,0 0 15,0 0 1,0 0-16,21 21 31,0 0-31</inkml:trace>
  <inkml:trace contextRef="#ctx0" brushRef="#br0" timeOffset="-198308.21">1376 14372 0,'0'21'16,"-21"-21"0,-1 0-1,22 22-15,-21-22 16,0 0-1,0 0 17,21-22-17,0 1 1,0 0-16,0 0 16,21 21-16,0-21 0,-21 0 0,21 21 15,1-22-15,-1 22 0,0-21 16,0 21-16,0 0 0,0 0 0,1-21 15,-1 21-15,0 0 0,0 0 0,0 0 16,-21 21-16,21 0 16,-21 1-16,0-1 0,0 0 15,0 0-15,0 21 0,0-20 0,0 20 16,-21-21-16,0 21 0,-21 1 16,21-22-16,-1 21 0,-20-21 0,21 1 15,-21-1-15,20 0 0,1 0 0,0 0 16,0 0-16,0-21 15,21-21 17,21 0-17,0 21-15,-21-21 0,21 0 16,0 21-16,1-21 0,-1 21 0,0-22 16,0 1-16,0 21 0,0 0 15,1 0-15,20 0 0,-21 0 16,0 0-16,0 0 0,1 0 0,-1 0 15,0 0-15,0 21 0,0 1 0,0-1 16,1 0-16,-22 0 0,0 0 16,0 0-16,0 1 0,0-1 0,0 0 15,0 0-15,0 0 0,-22 0 0,1 1 16,0-1-16,0 0 0,0-21 16,-22 21-16,22 0 0,-21-21 0,0 21 15,20-21-15,-20 0 0,0 0 0,21 0 16,-22 0-16,1 0 0,21 0 15,0 0-15,-1 0 0,1 0 16,0-21-16,0 21 0,0-21 0,0 0 16,21 0-16,0 0 15,0-1 1,21 1 0,0 21-16,0 0 15,21 0-15,-20-21 0,20 0 0,-21 21 16,21-21-16,1 21 0</inkml:trace>
  <inkml:trace contextRef="#ctx0" brushRef="#br0" timeOffset="-197963.4">2328 14542 0,'0'0'0,"0"21"0,-21 0 15,0 0-15,21 0 0,-21 0 16,0 1-16,21-1 0,0 0 16,21-21 31,0-21-47,-21 0 0,21-1 15,0 1-15,-21 0 16,0 0-16,-21 21 31,0 0-31,21 21 16,-21-21-16,21 21 15,-21 0-15,-1 1 16,22-1-16,-21-21 0,0 21 16,21 0-16,-21-21 0</inkml:trace>
  <inkml:trace contextRef="#ctx0" brushRef="#br0" timeOffset="-193651.6">4339 14245 0,'0'0'0,"-21"0"0,0-21 0,-22 0 15,22 0-15,21 0 16,0-1-16,-21 22 0,21-21 0,-21-21 15,21 21-15,0 0 0,0-1 16,0 1-16,0 0 16,21 21-16,-21-21 15,21 21-15,0 0 0,1 21 16,-1-21-16,0 21 0,0 0 16,21 22-16,-20-22 0,-22 0 15,21 0-15,0 0 0,-21 22 16,21-22-16,-21 0 0,21 43 0,-21-22 15,0-21-15,21 21 0,-21-20 0,0 20 16,0-21-16,0 43 0,0-43 0,0 0 16,0 0-16,0 0 0,0 0 15,0 1-15,22-22 16,-22-22 0,21 1-1,-21 0-15,21 21 0,0-42 0,0-1 16,-21 22-16,21 0 0,1-21 0,-22 21 15,42-43-15,-42 22 0,21 21 0,0-22 16,0 1-16,1 21 0,-22-22 16,21 22-16,0-42 0,0 42 0,-21-22 15,0 22-15,21 0 0,-21 0 0,21 21 16,-21-21-16,0-1 0,0 44 31,0-1-31,0 0 16,0 0-16,0 0 0,0 0 15,0 1-15,0-1 16,0 0-16</inkml:trace>
  <inkml:trace contextRef="#ctx0" brushRef="#br0" timeOffset="-193371.76">5122 14393 0,'0'0'0,"-21"-42"16,21 21-16,0 42 31,0 0-15,0 0-16,0 1 0,0-1 0,0 0 15,0 0-15</inkml:trace>
  <inkml:trace contextRef="#ctx0" brushRef="#br0" timeOffset="-193241.84">5228 14457 0,'21'-42'0</inkml:trace>
  <inkml:trace contextRef="#ctx0" brushRef="#br0" timeOffset="-193096.48">5313 14139 0,'0'64'0,"0"-128"0,0 43 16,0 0-16,-21 21 0,21-21 15,-22 21 1,1-21-16,0 21 16,42 0 15,0 0-15</inkml:trace>
  <inkml:trace contextRef="#ctx0" brushRef="#br0" timeOffset="-192429.86">5884 14499 0,'0'-21'31,"0"0"-31,0 0 16,0 0-1,0-1-15,0 1 16,0 0-16,0 0 16,0 0-1,0 0-15,21 21 0,-21-22 16,22 22-16,-22-21 15,0 0-15,0 0 16,-22 21 0,1 0-1,0 21-15,0 0 0,-21 0 16,20 1-16,-20-1 0,0 0 0,21 0 16,-1 0-16,-20 0 0,21 1 0,0-1 15,21 21-15,0-21 0,0 0 16,0 1-16,0-1 0,0 0 15,21-21-15,-21 21 0,42-21 16,-21 21-16,1-21 0,20 0 0,0 0 16,-21 21-16,22-21 0,-1 0 0,0 0 15,-20 0-15,20 0 0,-21 22 0,0-22 16,0 0-16,1 0 0,-22 21 0,0 0 16,0 0-16,-22 0 15,1 0-15,0-21 0,-21 22 16,-1-1-16,1-21 0,0 21 0,-1 0 15,1-21-15,0 0 0,-1 21 0,22-21 16,-21 0-16,21 0 0,0 0 16,-1 0-16,1 0 0,0 0 0,0 0 15,21-21 1,0 0 0,0 0-16,21 21 0,21 0 0,-20-21 15,-1 21-15,21-22 0,-21 22 16,22-21-16,-22 0 0,21 21 0</inkml:trace>
  <inkml:trace contextRef="#ctx0" brushRef="#br0" timeOffset="-192166.5">6308 14436 0,'0'0'0,"21"0"0,-21-21 0,0-1 15,21 22-15,-21 22 31,0-1-15,0 0-16,0 0 0,0 0 0,-21-21 16,0 43-16,21-22 0,0 0 15,0 0-15,-22 0 0,22 0 0,0 1 16,-21-1-16,21 0 0,0 0 16,0-42 15,21 0-16,-21 0-15,0-1 0</inkml:trace>
  <inkml:trace contextRef="#ctx0" brushRef="#br0" timeOffset="-191864.67">6435 14266 0,'0'0'0,"-22"0"0,1 0 15,0 0-15,0 0 16,42 0 31,0 0-47,0-21 15,-21 0-15,0 0 16,0 0-16,-21 0 16,0 21-1,0 0-15,0 0 16,0 0-16,-1 0 15,22 21 1,0 0 0,22-21-1,-1 0-15</inkml:trace>
  <inkml:trace contextRef="#ctx0" brushRef="#br0" timeOffset="-191215.8">6837 14182 0,'0'-21'16,"-21"21"-16,21-22 0,-22 1 16,1 0-1,21 0-15,0 0 16,0 0-16,0 42 47,0 0-47,0 21 15,0-21-15,21 1 0,-21-1 0,0 21 16,0-21-16,0 22 0,0-1 0,0 0 16,0-21-16,0 22 0,0-1 15,0 0-15,0-20 0,0 20 0,-21-21 16,0 21-16,21-20 0,-21-1 0,0 0 15,21 0-15,-21 0 0,-1-21 16,22 21-16,-21-21 16,21-21-1,0 0 1,0 0-16,0 0 0,21 0 16,1-1-16,-22 1 0,42-21 0,-21 21 15,0 0-15,0-1 0,1 1 16,-1 0-16,0 0 0,0 0 0,21 0 0,-20 21 15,20-22-15,-21 22 0,21 0 16,-20 0-16,20 0 0,-21 0 0,0 0 16,22 0-16,-22 22 0,0-1 0,0 0 15,-21 0-15,21 0 0,-21 0 0,0 1 16,0-1-16,0 0 0,-21 0 0,0 0 16,0 0-16,0 1 0,-22 20 0,22-21 15,-21 0-15,-1-21 0,22 21 0,-21 1 16,0-1-16,20-21 0,-20 21 15,21-21-15,-21 0 0,20 21 0,1-21 0,0 0 16,0 0-16,0 0 0,0 0 0,-1 0 16,22-21-1,0-21 1,22 20-16,-22 1 0,21 21 16,0-21-16,0 0 0</inkml:trace>
  <inkml:trace contextRef="#ctx0" brushRef="#br0" timeOffset="-190711.61">7578 14161 0,'0'0'0,"0"-22"0,0 1 16,0 0-16,0 0 0,0 0 16,0 0-16,0-1 0,21 1 0,-21 0 15,21 0-15,-21 0 0,0 0 16,0-1-16,21 1 0,-21 0 15,0 42 17,0 0-32,0 1 0,0 20 15,0-21-15,0 21 0,0 1 0,0-1 16,0 0-16,0 1 0,0-1 0,0 0 16,0 1-16,-21-1 0,21 0 0,0 1 15,0-1-15,-21 0 0,0 22 0,21-22 16,-22-21-16,22 1 0,0-1 0,0 0 15,0 0-15,0 0 16,0-42 31,0 0-47,22 0 0,-1 21 16,-21-21-16,21-1 0,0 1 0</inkml:trace>
  <inkml:trace contextRef="#ctx0" brushRef="#br0" timeOffset="-189488.25">8064 14393 0,'0'22'16,"0"-44"62,22 22-62,-1-21-16,-21 0 0,21 0 15,0 0 1,-21 0-16,21 21 15,-21-22-15,21 22 0,-21 22 32,0-1-17,0 0-15,0 0 0,0 21 0,0-20 16,0-1-16,0 21 0,0-21 0,-21 22 16,21-22-16,0 0 0,-21 0 15,21 0-15,0 0 0,0 22 0,0-22 16,0 0-16,0 0 15,0-42 17,0 0-17,0 0-15,0 0 0,0-1 16</inkml:trace>
  <inkml:trace contextRef="#ctx0" brushRef="#br0" timeOffset="-188875.51">8170 14076 0,'0'0'0,"0"-21"0,-21 42 47,21 0-47,0 0 15,0 0-15,0 1 16,21-22 15,22-22-15,-43 1-16,0 0 15,21 21-15,-21-21 0,0 0 16,-43 0 0,22 21-16,0 0 0,0 0 15,0 0-15,0 0 0,-1 0 16,1 0-16,21 21 0,-21-21 0,0 21 15,21 0-15,0 0 16,0 0-16,0 1 16,21-22-16,0 0 0,0 0 15,1 0-15</inkml:trace>
  <inkml:trace contextRef="#ctx0" brushRef="#br0" timeOffset="-188243.71">8805 13843 0,'0'0'0,"0"-63"16,-21 63-16,0 0 16,21-22-16,-42 22 15,20 0-15,22 22 16,-21-22-16,21 21 0,-21 21 0,21-21 16,0 0-16,0 22 0,0 41 0,-21-41 15,21-22-15,0 42 0,-21-20 0,21-1 16,0 0-16,0 1 0,0-1 0,0 0 15,-21 1-15,21 20 0,0-42 0,0 22 16,0-22-16,0 0 0,0 0 0,0 0 16,21-21-16,21 0 15,-21 0-15,0 0 0,1 0 0,-1 0 16,0 0-16,0-21 0,0 0 0,0 21 16,43-42-16,-43 21 0,0-1 15,0 1-15,1 0 0,-1 0 0,0 0 16,0 0-16,-21-1 0,0 1 0,21 0 15,0 21-15,-21 21 32,0 0-32,0 1 0,-21 20 15,0 0-15,21-21 0,0 1 0,0-1 16,0 0-16,0 21 0,0-21 16,21-21-16,0 0 0,1 22 15,-1-22-15,0 0 0,0 0 0,0 0 16,43 0-16,-22-22 0,0 22 15,-20-21-15,20 21 0,0-21 0,-21 0 16,22 0-16,-22 21 0,21-21 0,1-22 16,-22 22-16,0 0 0,-21 0 0,0 0 15,21 21-15,-21-22 0,0 1 0,0 0 16,0-21-16,0 21 0,-21 21 16,21 21-1,-21 21-15,21-21 16,0 0-16,0 1 0,-21-1 0,21 21 15,0-21-15,0 22 0,0-22 0,0 21 16,0 43-16,0-64 0,0 21 0,0 1 16,0-1-16,0 21 0,0-20 0,0-1 15,0 22-15,0-22 0</inkml:trace>
  <inkml:trace contextRef="#ctx0" brushRef="#br0" timeOffset="-188135.77">9610 15473 0,'0'0'16,"-22"0"-16,-20-21 0,42 0 15,-21-1-15,0 22 0,0-21 0,-1 0 16,22 0-16,-21 0 0,0 0 0,0-1 16,0 1-16,-22-42 0</inkml:trace>
  <inkml:trace contextRef="#ctx0" brushRef="#br0" timeOffset="-187903.98">8805 14393 0,'0'-21'0,"0"42"0,0-63 16,21 21-16,1 21 0,-1-21 16,21 0-16,-21-1 0,22 1 0,-1 21 15,0-21-15,43-21 0,-22 21 0,-20-1 16,-1 22-16,0-21 0,1 0 0,-1 21 16,0 0-16,-20-21 0,-1 21 0,0 0 15,0 0-15,-42 0 47</inkml:trace>
  <inkml:trace contextRef="#ctx0" brushRef="#br0" timeOffset="-187232.05">10668 14076 0,'0'-21'0,"0"42"0,-21-42 16,21 0-16,0-1 0,-21 1 15,21 0-15,-22 21 16,22-21-16,-21 42 31,0 0-31,21 0 0,-21 1 0,21-1 16,0 0-16,-21 21 0,0-21 0,21 22 15,-22-22-15,22 21 0,0 1 16,-21-1-16,21-21 0,0 0 0,0 0 0,0 1 16,0-1-16,21-21 15,1 0-15,20 0 16,0 0-16,-21-21 0,1 21 0,20-22 15,-21 1-15,0 0 0,22 0 0,-22 0 16,0 0-16,0-1 0,21 1 0,-42 0 16,0 0-16,0 0 0,0 0 0,0-1 15,-21 1-15,0 0 0,0 0 0,-21 21 16,20-21-16,-41 0 0,21 21 0,20 0 16,-20 0-16,21 0 0,0 0 0,0 0 15,-1 0-15,1 0 16,42 0-1,22 0-15,-22 0 0,0-22 16,21 22-16,1 0 0,-1-21 0,0 0 16,1 21-16,-1-21 0,64 0 0,-64 0 15,1 21-15,-1-22 0,-21 22 0,21 0 16,-20-21-16,-1 0 0,0 21 0,0 0 16,0 0-16,-42 21 31,0-21-31,21 21 0,-21 1 15,21 20-15,-21-21 0,-1 0 0,22 64 16,0-64-16,-21 21 0,21 1 16,0 20-16,-21-20 0,21-1 0,0 21 15,0 1-15,0-22 0,0 22 0,0 42 16,0-43-16</inkml:trace>
  <inkml:trace contextRef="#ctx0" brushRef="#br0" timeOffset="-187007.44">11239 15388 0,'22'127'16,"-44"-254"-16,65 297 0,-43-149 15,0 0-15,0 0 0,0 0 0,0 0 16,-21-21-16,-1 0 16,1 0-16,-21 0 0,21-21 0,0 0 15,-22 0-15,22 0 0,-21-22 0,21 1 16,-1 0-16,-20-1 0,21 1 0,0-21 16,0 20-16,21-20 0,0-1 15,0 22-15,-22-22 0,22 22 0,0-21 16,0 20-16,0-20 0,22 20 0,-1 1 15,0 0-15,21-22 0,-21 22 0,22 0 16,-1-1-16,0 1 0,1 0 0,20-1 16,-20 1-16,-1 0 0,21-1 0</inkml:trace>
  <inkml:trace contextRef="#ctx0" brushRef="#br0" timeOffset="-186643.65">12192 13780 0,'0'0'0,"0"-22"0,-21 1 16,0 0-16,-1 0 0,22 0 15,0 0-15,0-1 0,-21 1 0,0 0 16,21 42-1,0 22 1,0-22-16,0 21 0,0 0 0,0 1 16,0 20-16,21-20 0,-21-1 15,0 21-15,0-20 0,0-1 0,0 0 16,0 22-16,0-22 0,0 1 0,0-22 16,0 21-16,-21 0 0,21-20 15,0-1-15,0 0 0,0 0 0,0 0 16,-21-21-16,21 21 0,-21-21 15,21-21 1,-21 0-16,21 0 0,-22 21 16</inkml:trace>
  <inkml:trace contextRef="#ctx0" brushRef="#br0" timeOffset="-185891.56">11811 14288 0,'-85'-22'16,"233"86"-16,-211-106 0,-85-1 15,127 43-15,21-21 16,21 21-16,0-21 15,0 21-15,21 0 0,1-21 0,20 0 16,-20-1-16,41 22 0,-20-21 0,-1 0 16,22 0-16,-22 0 0,22-22 0,-21 22 15,-1 0-15,1-21 0,-22 21 0,21-1 16,-20-20-16,-22 21 0,0 0 0,0-22 16,-21 22-16,0 0 0,0 0 0,0-21 15,0 20-15,-21 1 0,0 21 16,0 0-16,0 0 15,-1 0-15,1 21 16,21 1-16,0 20 0,0-21 0,0 0 16,0 22-16,0-1 0,0-21 0,0 21 15,0 1-15,0-22 0,0 21 0,0 1 16,0-22-16,0 21 0,0-21 0,0 0 16,0 22-16,0-22 0,0 0 0,-21 0 15,21 0-15,0 1 0,-21-1 0,0 0 16,21 0-16,0-42 31,0 0-31,0 0 16,0-1-16,21 1 0,0 0 15,0-21-15,0 21 0,1-1 0,-1 1 16,0 0-16,0 21 0,0-21 0,0 21 16,1 0-16,-1 0 0,0 0 15,-21 21-15,0 0 0,21 0 16,-21 1-16,21-1 0,-21 0 15,0 0-15,0 0 0,0 0 0,0 1 16,21-1-16,-21 0 0,22-21 16,-1 0-16,0 0 0,0 0 15,0 0-15,0 0 0,22 0 0,-22 0 16,0-21-16,21 21 0,-20-21 0,20-1 16,-21 1-16,0 21 0,22-21 15,-22 0-15,0 0 0,0 0 0,0-1 16,0 1-16,-21-21 0,0 21 0,0 0 15,0-1-15,0 1 0,-21 21 16,0 0-16,0 0 0,0 0 16,21 21-16,-21 1 0,-1-1 15,22 0-15,-21 0 0,21 21 0,0-20 16,0-1-16,0 0 0,0 0 0,0 0 16,0 0-16,0 1 0,0-1 0,21 0 15,1 0-15,-1-21 0,0 21 0,0-21 16,0 0-16,22 0 0,-22 0 0,0 0 15,0 0-15,21 0 0,-20-21 16,-1 21-16,0-21 0,0 0 0,0 0 16,0-1-16</inkml:trace>
  <inkml:trace contextRef="#ctx0" brushRef="#br0" timeOffset="-184252.52">14224 13780 0,'0'0'0,"0"21"0,-21-21 0,0 21 16,42-42 31,0 0-47,0 21 0,0-22 15,0 1-15,1 0 0,20 0 0,-21 21 16,0-21-16,-21 0 0,21-1 0,-21 1 16,0 0-16,0 0 0,0 0 0,0 0 15,-21 21-15,0 0 0,-21 0 16,-1 0-16,22 0 0,-21 0 0,0 0 16,-1 21-16,1 0 0,0 0 0,20 0 15,-20 22-15,21-22 0,0 0 16,0 21-16,21-21 0,-22 22 0,22-22 15,0 0-15,0 0 0,0 0 0,22 1 16,-1-1-16,0 0 0,21-21 0,-21 21 16,22-21-16,-22 0 0,21 21 0,1-21 15,-22 0-15,21 0 0,-21 0 0,22 0 16,-22 0-16,0 0 0,-42 0 31,0 0-15,-22 0-16,22 21 0,0-21 0,-21 22 15,20-1-15,-20 0 0,21 0 0,0 0 16,0 0-16,-1 1 0,1-1 16,21 21-16,-21-21 0,21 0 0,0 1 15,0-1-15,0 0 0,0 0 0,0 0 16,21 0-16,0-21 0,1 0 0,-1 22 16,0-22-16,21 0 0,-21 0 0,22 0 15,-1 0-15,-21 0 0,22-22 0,-1 1 16,-21 0-16,21 21 0,1-21 0,-22 0 15,21 0-15,-21-1 0,22-20 0,-22 21 16,21-21-16,-21 20 0,1-20 16,-1 0-16,0-1 0,0 1 0,0 0 0,0-1 15,-21 1-15,0-21 0,22 20 16,-22-20-16,21 20 0,-21 1 0,0 0 16,0-1-16,0 1 0,0 21 0,0 0 15,0 0-15,0 42 16,0 0-16,0 0 15,0 21-15,0-20 0,0 20 0,0 0 16,-21 22-16,21-22 0,-22 0 0,1 22 16,21-22-16,0 1 0,-21-1 0,21 0 15,-21 1-15,21-1 0,0-21 0,0 21 16,0-20-16,0 20 0,0-21 16,0 0-16,21 0 0,0-21 0,0 22 15,22-22-15,-22 0 0,21 0 0,-21 0 16,22 0-16,-1 0 0,0 0 0,-20-22 15,20 22-15,0-21 0,1 0 0,-22 21 16,0-21-16,0 0 0,0 0 0,0-1 16,-21 1-16,0 0 0,0 0 0,0 0 15,0 0-15,0-1 0,0 1 0,0 0 16,-21 21-16,0 0 0,0 0 16,0 0-16,0 0 0,21 21 15,0 0-15,-22 1 0,22-1 0,0 0 16,0 0-16,0 0 0,0 0 15,0 1-15,0-1 0,0 0 0,0 0 16,22 0-16,-1 0 0,0 1 16,0-22-16,0 0 0,0 0 0,1 0 15,-1 0-15,21 0 0,-21 0 0,22-22 16,-1 22-16,-21-21 0,21 0 0,-20 0 16,-1 21-16,0-21 0,0-22 0,0 22 15,0 0-15,1 0 0,-22 0 0,0 0 16,0-1-16,0 1 0,0 0 0,21 0 15,-21 42 17,0 0-32,-21 0 0,21 1 15,0-1-15,0 0 0,0 0 0,0 0 16,0 0-16,0 1 0,-22-1 0,22 0 16,0 0-16,0 0 0,-21 0 0,21 1 15,0-1-15,0 0 0,0-42 47,0 0-47,0-1 16,0 1-16,0-21 0,0 21 15,21 0-15,1-1 0,-1-20 16,-21 21-16,21-21 0,0 20 0,0-20 16,0 21-16,1 0 0,-1 21 0,0-21 0,0 21 15,0 0-15,0 0 0,1 0 16,-1 0-16,-21 21 0,0 0 0,21 0 15,0 0-15,-21 0 0,0 1 16,0-1-16,0 0 0,0 0 0,0 0 16,0 0-16,0 1 0,0-1 15,-21 0-15,21 0 0,-21-21 0,21 21 16,-21-21-16,21-21 47,0 0-47,21 21 0,0-21 0,0 0 15,0-1-15,0-20 0,1 21 0,-1 0 16,21 0-16,-21-22 0,22 22 0,-22 0 16,21 0-16,0 0 0,1-1 15,-22 22-15,21 0 0,1 0 0,-22 0 0,0 0 16,0 22-16,0-1 0,0 0 0,-21 0 16,0 0-16,0 0 0,0 1 0,0-1 15,0 0-15,-21 0 0,0 21 0,21-20 16,-21-1-16,0 0 0,0-21 0,21 21 15,-22 0-15,1-21 0,21 21 0,-21-21 16,0 0 0,21-21-1</inkml:trace>
  <inkml:trace contextRef="#ctx0" brushRef="#br0" timeOffset="-183152.07">16827 14097 0,'0'0'0,"-21"21"15,0-21-15,0 0 0,0 0 16,0 0 0,42 0 15,0-21-31,0 0 0,0 21 15,0-21-15,1 21 0,-1-21 0,0-1 16,0 22-16,-21-21 0,0 0 0,0 0 16,0 0-16,0 0 0,0-1 15,-21 22-15,0 0 16,0 0-16,-1 0 0,1 0 0,0 22 16,21-1-16,-21 0 0,0 0 0,21 21 15,0-20-15,0-1 0,-21 21 0,21-21 16,0 0-16,0 22 0,0-22 15,0 0-15,21 0 0,-21 0 0,21 1 16,0-1-16,21-21 0,-20 0 0,20 21 16,-21-21-16,21 0 0,1 0 0,-22 0 15,21 0-15,1-21 0,-1 0 0,-21 21 16,0-22-16,0 1 0,1 0 0,-1 21 16,0-21-16,-21 0 0,21 0 0,-21-1 15,0 1-15,0 0 0,0 0 0,0 0 16,0 0-16,0-1 0,0 1 15,-21 21 1,21 21-16,0 1 16,-21-1-16,21 0 0,0 0 0,0 0 15,0 0-15,0 1 0,0-1 16,0 0-16,-21-21 0,21 21 0,0 0 16,-22 0-16,22 1 0,0-1 15,0-42 16,0-1-15,22 22-16,-1-21 0,-21 0 0,21 0 16,0 0-16,0 0 0,-21-1 0,21 1 15,1 0-15,-1 0 0,0 0 16,0-22-16,0 22 0,22 0 0,-22 21 16,0-21-16,0 21 0,0-21 0,0 21 0,1 0 15,-1 0-15,-21 21 0,21-21 16,0 21-16,-21 0 0,0 0 0,21 1 15,-21-1-15,21 0 0,-21 0 0,0 0 16,0 0-16,0 1 0,0-1 0,22 0 16,-22 0-16,21 0 0,0 0 15,0-21 1,0 0-16,0 0 0,1 0 16,-22-21-16,21 0 15,-21 0-15,21 0 0,0 0 16,0-1-16,-21 1 0,0-21 15,21 21-15,1 0 0,-22-22 0,0 1 16,0 21-16,21-22 0,-21 1 0,21 0 16,-21-1-16,21 1 0,-21 0 0,0 21 15,0-22-15,0 22 0,0 0 0,0 0 16,0 0-16,0 42 16,0 0-1,0 0-15,0 0 0,0 22 0,0-22 16,-21 21-16,0 0 0,21 1 0,-21-1 15,21-21-15,0 22 0,0-1 0,0 0 16,0-21-16,0 1 0,0 20 0,0-21 16,0 0-16,0 0 0,0 1 15,0-1-15,21 0 0,0-21 16,0 0-16,0 0 16,0 0-16,1 0 15,-22-21-15,21 0 16,-21-1-16,0 1 0,0 0 15,0 0-15,0 0 0,0 0 16,-21-1-16,-1 1 0</inkml:trace>
  <inkml:trace contextRef="#ctx0" brushRef="#br0" timeOffset="-182968.17">17801 13907 0,'-42'0'0,"190"21"0,-254-42 0,21 21 16,64 0-16,42 0 31,1 0-31,-1 0 0,0 0 15,0 0-15,0 0 0,0 0 0,22 0 16,-22 0-16,21 0 0,-21 0 0,1 0 16,-1 0-16,21 0 0,-21-22 0,0 22 15,1 0-15,-22-21 0,21 0 16,-21 0-16,21 0 16,-21 0-16</inkml:trace>
  <inkml:trace contextRef="#ctx0" brushRef="#br0" timeOffset="-182579.4">18817 13420 0,'0'-64'15,"0"43"-15,0 0 0,0 0 16,0 0-16,0-1 0,0 1 15,0 0-15,0 0 0,-21 42 32,21 0-17,0 0-15,-21 22 0,0-22 0,-1 21 16,22 1-16,-21 20 0,0-21 0,0 22 16,21-1-16,-21-20 0,0 20 0,-1 1 15,1-1-15,0 1 0,21-22 0,0 22 16,0-22-16,0 21 0,0-20 0,0-1 15,0 0-15,0 1 0,0-1 0,21 0 16,0-20-16,22 20 0,-22-21 0,0 0 16,21 0-16,-20 1 0,20-1 0,0 0 15,1-21-15,-22 0 0,21 21 0,0-21 16,-20 0-16,20 0 0,-21 0 0,21-21 16,-20 0-16,20 21 0,-21-21 15,21-1-15</inkml:trace>
  <inkml:trace contextRef="#ctx0" brushRef="#br0" timeOffset="-181859.8">19304 13949 0,'0'0'0,"-21"-21"15,21 0 1,0-1-16,-21 22 0,21-21 0,0 0 16,0 0-16,0 0 0,0 0 0,0-1 15,0 1-15,0-21 0,0 21 0,0 0 16,21-1-16,0 22 16,-21 22-1,21-1-15,-21 0 0,0 21 0,0 1 16,0-1-16,0 0 0,0 1 0,0-1 15,0 0-15,0 1 0,0-1 0,0 0 16,0-21-16,0 22 0,0-22 0,0 0 16,0 0-16,0 0 0,0 1 15,0-1-15,0 0 16,-21-21-16,21-21 16,0 0-16,21-1 15,-21 1-15,0 0 0,21 0 16,0 0-16,-21-22 0,22 22 0,-22 0 15,21-21-15,0 21 0,-21-1 0,0 1 16,21 0-16,-21 0 0,21 21 0,0 0 16,-21 21-1,0 0-15,0 0 0,0 1 0,0-1 16,0 0-16,0 0 0,0 0 0,0 0 16,22 22-16,-22-22 0,0 0 15,21-21-15,-21 21 0,0 0 0,21 1 16,0-22-16,0 21 0,0-21 15,1 0-15,-1 0 0,0 0 0,0 0 16,0-21-16,0 21 0,1-22 0,-1 1 16,0 0-16,0 0 0,0 0 0,0 0 15,1-1-15,-22-20 0,0 21 0,21-21 16,-21-1-16,0 1 0,0 0 0,0-1 16,0 1-16,0-22 0,0 43 0,0-21 15,-21 21-15,21-22 0,-22 43 0,22-21 16,-21 21-16,0 0 0,0 0 15,0 0-15,0 21 0,-1 1 16,22-1-16,-21-21 0,21 21 0,-21 0 16,21 0-16,0 0 0,0 1 15,0-1-15,21-21 0,0 21 0,1 0 16,-1-21-16</inkml:trace>
  <inkml:trace contextRef="#ctx0" brushRef="#br0" timeOffset="-181508">20320 14118 0,'0'0'0,"0"21"0,0 1 0,-21-22 0,0 0 15,21 21-15,-22-21 0,1 0 16,21-21 0,0-1-16,21 22 15,1-21-15,-1 21 0,0-21 0,0 21 16,-21-21-16,21 0 0,0 21 0,-21-21 15,22-1-15,-22 1 0,0 0 16,0 0-16,-22 21 16,1 0-16,0 0 0,0 0 0,0 21 15,0 0-15,21 0 0,-22 1 16,1-1-16,21 0 0,0 0 0,-21 0 16,21 22-16,0-22 0,0 0 0,0 0 15,0 21-15,0-20 0,0-1 0,21 0 16,-21 0-16,21 0 0,1 0 0,-1 1 15,0-1-15,0-21 0,0 0 16,0 0-16,1 0 0,20 0 0,-21 0 16,21-21-16,-20-1 0,20 1 0</inkml:trace>
  <inkml:trace contextRef="#ctx0" brushRef="#br0" timeOffset="-180968.31">20891 13780 0,'0'0'0,"0"-43"15,0 1-15,0 0 0,0 20 0,0-20 16,0 21-16,0-21 0,0 20 0,0 1 16,0 0-16,0 0 0,-21 21 15,21 21 1,0 0-16,0 0 0,0 1 0,-21 20 16,21-21-16,0 21 0,-21 1 0,21-1 15,0 0-15,0 1 0,0 20 0,0-20 16,-21-1-16,21 0 0,-21 1 0,21-1 15,0-21-15,0 21 0,0 1 0,0-22 16,-22 21-16,22-21 0,0 1 16,0-1-16,-21-21 0,21 21 0,0-42 47,0 0-47,21-1 0,1 1 15,-22 0-15,21 0 0,-21 0 0,21 0 16,0-1-16,-21 1 0,21 0 0,0 0 15,-21 0-15,22 0 0,-1-1 0,0 22 16,0-21-16,0 21 0,0 0 16,1 0-16,-1 0 0,0 0 0,0 0 15,0 21-15,-21 1 0,21-22 0,1 21 16,-22 0-16,0 0 0,21 0 16,0-21-16,-21 21 0,0 1 0,0-1 15,0 0-15,0 0 0,0 0 0,0 0 16,0 1-16,-21-1 0,0 0 0,-1 0 15,1 0-15,0 0 0,0-21 0,0 22 16,-22-1-16,22-21 0,0 0 0,0 21 16,0-21-16,0 0 0,-1 0 0,22-21 31,0 0-31,0-1 16,22 1-16</inkml:trace>
  <inkml:trace contextRef="#ctx0" brushRef="#br0" timeOffset="-179095.69">21675 13780 0,'-22'0'16,"22"21"15,22-21-15,-1 0-16,0 0 0,0 0 15,0-21-15,0 21 0,1-22 16,-1 1-16,-21 0 0,0 0 15,21 21-15,-21-21 0,0 0 0,0-1 16,0 1-16,0 0 0,0 0 0,0 0 16,0 0-16,-21 21 0,21-22 0,-21 22 15,-1 0-15,1 0 0,0 0 16,0 22-16,0-1 0,0-21 16,-1 42-16,1-21 0,0 0 0,0 1 0,21 20 15,-21-21-15,21 21 0,0-20 16,0 20-16,0-21 0,0 0 0,0 0 15,0 1-15,21-1 0,0 0 0,0 0 16,0 0-16,1-21 0,-1 21 0,0-21 16,0 0-16,0 22 0,0-22 0,1 0 15,-1 0-15,0 0 16,-42 0 0,0 0-1,-1 0-15,1 0 0,0 0 16,0 0-16,0 0 0,0 0 0,-22 0 0,22 21 15,0 0-15,0-21 0,0 21 0,-1 0 16,1 0-16,0 22 0,0-22 16,21 0-16,-21 0 0,21 22 0,-21-22 15,21 0-15,0 21 0,0-21 0,0 1 16,0-1-16,0 0 0,21 0 0,0 0 16,0-21-16,0 21 0,0-21 0,22 0 15,-22 22-15,21-22 0,-21 0 0,22 0 16,-1 0-16,-21 0 0,22 0 0,-1-22 15,-21 22-15,21-21 0,-20 0 0,20 0 16,-21 0-16,0 0 16,22-1-16,-22 1 0,0-21 0,0 0 15,0 20-15,0-20 0,1 0 0,-1-1 16,0 1-16,-21-21 0,0 20 0,21 1 16,-21-22-16,21 22 0,-21-21 0,0 20 15,0-20-15,0 20 0,0 1 0,0 0 16,0-1-16,0 1 0,0 21 0,0 0 15,0 0-15,0-1 0,0 1 0,0 42 32,0 1-32,0-1 0,0 21 0,0 0 15,0 1-15,0-1 0,0 0 0,0 1 16,0 20-16,0-20 0,0-1 16,0 0-16,-21 1 0,21 20 0,0-21 15,-21 1-15,21-1 0,0-21 0,0 22 16,0-1-16,0 0 0,0 1 0,0-22 15,0 21-15,0-21 0,21 0 0,0 1 16,-21-1-16,21 0 0,1-21 0,-1 0 16,0 0-16,0 0 0,0 0 0,0 0 15,1 0-15,20 0 0,-21 0 0,0-21 16,0 0-16,1-1 0,-22 1 0,21 0 16,0 0-16,0 0 0,-21 0 0,0-1 15,21-20-15,-21 21 0,0 0 0,0 0 16,0-1-16,0 1 0,0 0 15,0 0-15,-21 21 16,0 21 0,21 0-16,-21-21 15,21 21-15,0 1 0,0-1 0,0 0 16,0 0-16,0 0 0,0 0 0,0 1 16,0-1-16,21 0 0,-21 0 0,21 0 15,0-21-15,0 21 0,1-21 16,-1 22-16,21-22 0,-21 0 0,0 0 15,1 0-15,-1 0 0,21 0 0,-21-22 16,0 22-16,1-21 0,-1 0 0,0 21 16,0-21-16,-21 0 0,21 0 15,-21-1-15,21 1 0,-21 0 0,0 0 16,22 0-16,-22-22 0,21 22 0,-21 0 16,0 0-16,0 0 15,0 42 1,0 0-1,0 0-15,0 0 0,0 1 16,0-1-16,0 0 0,0 0 0,0 0 16,0 0-16,0 1 0,0-1 15,0 0-15,0 0 0,0 0 16,-21-21-16,21 21 16,-22-21-16,1-21 31,21 0-31,0 0 15,0 0-15,0 0 0,0-1 16,0 1-16,0 0 0,21 0 0,-21-21 16,22 20-16,-1 1 0,0 0 0,0 0 15,0 0-15,0 0 0,1-1 0,20 1 16,-21 21-16,0 0 0,0 0 0,1 0 16,20 0-16,-21 21 0,0-21 15,0 22-15,1-1 0,-22 0 0,0 0 16,0 0-16,0 0 0,0 1 15,0-1-15,0 0 0,0 0 16,0 0-16,-22-21 0,22 21 16,-21 1-16,0-22 0,0 0 15,0 0 1,0 0-16,21-22 16,0 1-1,0 0-15,0 0 16,0 0-16,0 0 0,21-1 0,0 1 15,0 0-15,0 0 0,0-21 0,1 20 16,-1 1-16,21 0 0,-21-21 0,22 21 16,-22 21-16,21-22 0,-21 22 0,22 0 15,-22 0-15,0 0 0,0 0 16,0 22-16,0-1 0,1 0 0,-1 0 16,-21 0-16,21 0 0,-21 1 0,0 20 15,0-21-15,0 0 0,0 0 0,0 22 16,0-22-16,0 0 0,0 0 0,0 0 15,0 1-15,-21-1 0,21 0 16,-21 0-16,21 0 16,-22-21-1,22-21 1,0 0-16,0 0 0,0-22 16</inkml:trace>
  <inkml:trace contextRef="#ctx0" brushRef="#br0" timeOffset="-178683.75">24066 14097 0,'0'21'16,"22"-21"46,-1 0-62,0 0 16,0 0-16,0 0 0,0-21 16,1 0-16,-1 0 0,0 0 15,-21-1-15,0 1 0,0 0 16,0 0-16,0 0 0,0 0 0,0-1 16,-21 22-1,0 0-15,-1 22 0,1-1 16,21 0-16,-21 0 0,0 0 0,0 22 15,21-22-15,0 0 0,0 0 16,-21 21-16,21-20 0,0-1 0,-22 0 0,22 0 16,0 0-16,0 0 0,0 1 15,22-22-15,-1 21 16,0-21-16,0 0 0,0 0 16,22 0-16,-22 0 0,0 0 0,21-21 15,-21 21-15,22-22 0,-22 1 0,0 21 16,21-21-16,-20 0 0</inkml:trace>
  <inkml:trace contextRef="#ctx0" brushRef="#br0" timeOffset="-178208.03">24617 13970 0,'0'-21'0,"-43"127"15,86-191-15,-43 43 0,0 63 47,-21 0-31,21 0-16,-22 0 0,22 1 15,0-1-15,-21 0 0,21 0 0,0 0 16,0 0-16,0 1 0,0-1 0,0 0 16,0 0-16,0 0 0,0 0 0,0 1 15,-21-1-15,21 0 16,-21-21 0,21-21-1,0 0 1,0-1-16,0 1 0,0 0 0,0 0 15,21 0-15,0 0 0,0-1 0,1-20 16,-22 21-16,42-21 0,-21 20 16,0-20-16,22 21 0,-22-21 0,21 20 15,0 1-15,1 0 0,-22 21 0,21 0 16,-21 0-16,1 0 0,-1 0 0,0 21 16,0 0-16,-21 1 0,0-1 0,0 0 15,0 21-15,0-21 0,0 22 0,0-22 16,0 0-16,0 0 0,0 22 0,0-22 15,0 0-15,0 0 0,-21 0 0,21 0 16,-21 1-16,21-1 16,-21-21-1,-1 0 1,22-21 0,0-1-16,0 1 0,0 0 15</inkml:trace>
  <inkml:trace contextRef="#ctx0" brushRef="#br0" timeOffset="-177856.23">25336 13568 0,'0'0'0,"0"-21"0,0-22 16,0 22-16,22 0 0,-22 0 16,21 0-16,-21 0 0,0-1 0,21 22 15,0 0-15,0 22 16,-21-1-16,0 0 15,0 0-15,0 21 0,0-20 0,0 20 16,-21 0-16,0 1 0,21-1 0,-21 0 16,0 1-16,-1-1 0,22 0 0,-21 1 15,0-1-15,21 0 0,0 1 0,0-22 16,0 21-16,0-21 0,0 0 0,0 1 16,0-1-16,0 0 0,0 0 0,0 0 15,21-21-15,0 0 16,1 0-16,-1 0 0,0 0 15,0 0-15,0 0 0,0 0 16,1 0-16,-1 0 0,-21-21 0,21 21 16,-21-21-16,21 21 0,-21-21 0,0 0 15,0-1-15,0 1 0,0 0 16,0 0-16</inkml:trace>
  <inkml:trace contextRef="#ctx0" brushRef="#br0" timeOffset="-177664.34">25082 13928 0,'0'0'0,"-21"0"16,0 0-16,0 0 16,42-21-1,0 21-15,0 0 0,1 0 0,-1 0 16,0 0-16,0 0 0,0 0 0,22 0 16,-22-22-16,0 22 0,0 0 0,21 0 15,-20 0-15,-1 0 0,0 0 0,0-21 16,0 21-16,0 0 0,-21-21 0,22 21 15,-1-21-15,-21 0 0</inkml:trace>
  <inkml:trace contextRef="#ctx0" brushRef="#br0" timeOffset="-177279.99">25654 13250 0,'0'0'0,"0"-21"0,0 0 0,0 0 16,21 21 0,0 0-1,0 0-15,1 21 0,-1-21 0,21 21 16,0 0-16,1 1 0,-1-1 0,0 21 16,1 0-16,-1 1 0,0-1 0,-20 0 15,-1 22-15,0-22 0,-21 22 16,0-22-16,0 22 0,-21-22 0,0 21 15,-22-20-15,1 20 0,0-20 0,-1-1 0,1 0 16,0 1-16,-22-1 0,22 0 16,-22 1-16,22-1 0,0-21 0,-22 21 15,22-20-15,-1 20 0,1-21 0,21 0 16,-21 0-16,20 1 0,-20-1 0,21-21 16,0 21-16,0-21 0,21 21 15,-22-21-15</inkml:trace>
  <inkml:trace contextRef="#ctx0" brushRef="#br0" timeOffset="-174136.08">1355 16341 0,'0'0'0,"-22"0"0,22-21 0,-21-1 16,0 1-1,0 0-15,0 21 0,21-21 16,-21 0-16,-1 0 0,1 21 16,21-22-16,0 1 0,-21 21 15,0-21-15,21 0 0,-21 21 0,21-21 16,0 0-16,0-1 0,0 1 15,0 0-15,0 0 0,21 0 16,0 21 0,0 0-16,0 21 15,1 0-15,-1 21 0,-21-20 16,21 20-16,0-21 0,-21 21 0,0 1 0,0-1 16,0-21-16,0 22 15,0-1-15,0-21 0,-21 21 0,0 1 16,0-22-16,21 0 0,-22 21 0,1-20 15,0-1-15,0 0 0,0 0 16,0-21-16,-1 0 16,22-21-1,0 0-15,0 0 16,0-1-16,0 1 0,22 0 16,-1 0-16,0 21 0,0-21 15,0 21-15,0 0 0,22-21 0,-22 21 16,21-22-16,1 22 0,-22 0 15,21 0-15,0 0 0,1 0 16,-22-21-16,21 21 0,-21 0 0,1 0 16,20 0-16,-21-21 0,0 21 0,0 0 15,1-21-15,-22 0 16,0 0 0,0-1-16,-22 22 15,1-21-15,0 0 0,0 21 16,0-21-16,0 0 0,-1 21 15,1 0-15,0 0 0,0 0 0,0 0 16,0 0-16,21 21 0,-22 0 16,22 21-16,0-20 15,-21-1-15,21 21 0,0 0 0,0-20 0,0 20 16,0-21-16,0 21 0,0-20 16,0 20-16,0-21 0,21 21 15,-21-20-15,0-1 0,0 0 0,0 0 16,0 0-16,0 0 0,0 1 0,0-44 47</inkml:trace>
  <inkml:trace contextRef="#ctx0" brushRef="#br0" timeOffset="-173898.58">2244 16320 0,'0'0'0,"-22"21"47,1-21-47,0 0 15,21-21 32,0-1-47,21 1 0</inkml:trace>
  <inkml:trace contextRef="#ctx0" brushRef="#br0" timeOffset="-172080.01">3704 15621 0,'0'0'16,"-21"21"-16,0-21 0,0 21 0,-1-21 0,1 22 15,0-22-15,0 0 0,21 21 16,-21-21-16,21 21 16,21-21-1,0 0-15,0 0 16,0 0-16,22 0 0,-1 0 0,0-21 15,1 0-15,-1-1 0,0 22 0,1-21 16,-1 0-16,0 0 0,-20 0 16,-1 0-16,0-1 0,0 22 0,-21-21 15,0 0-15,0 0 0,-21 21 16,0 0-16,0 0 0,-1 0 16,1 0-16,-21 0 0,21 0 0,-22 21 15,22 0-15,-21 0 0,0 1 16,-1-1-16,22 21 0,-21-21 0,21 22 15,-22-1-15,22-21 0,0 21 16,21-20-16,0 20 0,0-21 0,0 21 16,0-20-16,0-1 0,0 0 0,21 0 15,0-21-15,0 21 0,22-21 16,-22 0-16,21 0 0,-21 0 0,22 0 16,-22 0-16,21 0 0,-21 0 0,1 0 15,-1 0-15,0-21 0,-42 42 31,0 0-31,-1-21 16,1 43-16,0-22 0,0 0 16,-21 0-16,20 22 0,1-1 0,0-21 15,0 21-15,0-20 0,0 20 16,21-21-16,0 21 0,0-20 0,0-1 16,0 0-16,0 0 0,21 0 0,0-21 15,0 21-15,0-21 0,22 0 0,-22 0 16,21 0-16,-21 0 0,22 0 15,-1-21-15,0 21 0,1-21 0,-1 0 16,-21 0-16,21 0 0,1-1 0,-1-20 16,0 21-16,-20-21 0,20 20 15,-21-20-15,21 0 0,-20-1 0,-1 1 0,21 0 16,-21-1-16,0 1 0,1-21 0,-22 20 16,21-20-16,0 20 0,0 1 15,-21-21-15,0 20 0,0 1 16,0 0-16,0 20 0,0-20 0,0 21 15,0 0-15,0 0 0,0-1 0,0 44 32,0-1-32,0 21 0,0-21 0,0 22 15,0-1-15,0 0 0,0 1 0,0-1 16,-21 0-16,21 22 0,0-22 16,0 22-16,0-1 0,0-21 0,0 22 15,0-22-15,0 1 0,0-1 0,0 0 16,0 1-16,21-22 0,0 0 0,-21 0 15,21 0-15,1-21 0,20 0 16,-21 0-16,21 0 0,-20 0 0,20 0 16,-21-21-16,21 21 0,1-21 0,-1 0 15,0 0-15,-20-1 0,20 1 0,-21-21 16,0 21-16,0 0 0,1-22 16,-1 22-16,-21 0 0,0-21 0,0 20 15,0 1-15,0 0 0,0 0 0,-21 0 16,-1 21-16,1 0 0,0 0 0,0 0 15,0 0-15,0 21 0,-1 0 0,22 0 16,-21 0-16,0 22 0,21-22 0,0 21 16,-21-21-16,21 22 0,0-22 0,0 0 15,0 21-15,21-20 0,0-1 16,0-21-16,1 21 0,-1 0 0,0-21 16,0 0-16,0 0 0,0 0 15,1 0-15,-1 0 0,0 0 0,21-21 16,-21 21-16,1-21 0,20 0 0,-21-1 15,0 1-15,0 0 0,22 0 0,-22 0 16,0 0-16,-21-1 0,21-20 0,-21 21 16,21 0-16,-21-22 0,0 22 0,0 0 15,0 0-15,0 0 0,0 42 32,0 0-32,0 0 15,0 0-15,0 22 0,0-22 16,0 0-16,0 0 0,0 0 15,0 1-15,0-1 0,0 0 0,0 0 16,0 0-16,0 0 0,0 1 0,0-1 16,0 0-16,0-42 31,22 0-31,-1-1 16,0 22-16,-21-21 0,21 0 0,0-21 15,0 21-15,1-1 0,-1-20 16,0 21-16,0 0 0,0-22 0,0 22 15,1 0-15,20 0 0,-21 21 0,21-21 16,-20 21-16,-1 0 0,0 0 0,21 0 16,-21 0-16,1 21 0,-22 0 15,21 0-15,-21 0 0,0 1 0,21-1 16,-21 0-16,0 0 0,0 0 0,0 0 16,0 1-16,0-1 0,0 0 0,-21 0 15,21 0-15,0 0 0,-21 1 0,21-44 47,21 1-47,0 0 0,0 0 0,0 0 16,0 0-16,22-1 0,-22-20 15,0 21-15,21 0 0,1-22 0,-22 22 16,21 0-16,1 0 0,-22 0 0,21 0 16,-21 21-16,43 0 0,-43 0 15,0 21-15,0 0 0,-21 0 16,0 21-16,0-20 0,0-1 15,0 0-15,0 0 0,0 0 0,0 22 16,-21-22-16,21 0 0,-21 0 0,21 0 16,0 0-16,0 1 0,0-1 15,-21-21-15,21 21 16,0-42 0,0 0-1</inkml:trace>
  <inkml:trace contextRef="#ctx0" brushRef="#br0" timeOffset="-171027.59">7260 16171 0,'0'22'15,"21"-22"1,0 0-16,-21-22 16,22 1-16,-1 21 0,0-21 15,-21 0-15,21 0 0,0 0 16,-21-1-16,0 1 0,21 0 16,-21 0-16,0 0 0,0 0 15,-21-1 1,0 22-16,0 0 15,0 0-15,0 0 0,-1 22 0,1-22 16,0 21-16,0 0 0,21 0 16,-21 21-16,21-20 0,-21-1 0,21 21 15,0-21-15,0 0 0,0 22 0,0-22 16,0 0-16,21 0 0,0 0 0,0-21 16,0 22-16,0-22 0,22 21 0,-22-21 15,21 0-15,1 0 0,-1 0 0,-21 0 16,21-21-16,1-1 0,-1 1 0,0 0 15,-20 21-15,20-21 0,-21 0 0,0 0 16,0-1-16,1 1 0,-1 0 0,-21 0 16,0 0-16,0 0 0,0-1 0,0 1 15,0 0-15,0 0 0,0 0 16,-21 21 0,-1 0-1,22 21-15,0 0 0,0 0 0,0 22 16,-21-22-16,21 0 0,0 21 0,-21-21 15,21 1-15,0-1 0,-21 0 0,21 0 16,0 0-16,0 0 0,0 1 16,0-1-16,0-42 31,0-1-31,21 1 0,0 0 16,0 0-16,1 0 0,-22 0 0,21-1 15,0 1-15,0 0 0,-21 0 0,0 0 16,21 0-16,0-1 0,-21 1 15,0 0-15,22 21 0,-1 0 0,0 0 16,-21 21 0,0 0-16,21 1 0,-21-1 15,0 0-15,0 0 0,0 0 0,0 22 16,0-22-16,0 0 0,21 0 0,0 0 16,1 0-16,-1 1 0,0-22 15,0 0-15,0 0 0,0 0 0,1 0 16,20 0-16,-21 0 0,21 0 0,-20-22 15,20 1-15,0 21 0,-21-21 0,22 0 16,-22 0-16,21 0 0,-21-22 0,1 22 16,-1 0-16,0-21 0,0 20 15,-21-20-15,21 0 0,-21 21 0,0-22 16,0 1-16,0 0 0,0-1 0,0 1 16,0 21-16,0-22 0,0 22 0,0 0 15,0 0-15,0 0 0,0 0 0,0 42 16,0 0-1,-21 0-15,21 21 0,0-20 16,0 20-16,-21-21 0,21 21 0,-21 1 16,21-1-16,0 0 0,0 1 0,0-1 15,0 0-15,0 1 0,0-1 0,0-21 16,0 22-16,0-22 0,0 0 16,0 0-16,0 0 0,21-21 15,0 0-15,0 0 16,-21-21-16,21 21 0,-21-21 15,0 0-15,0 0 0,0-1 0,0 1 16,0 0-16,-21 0 0</inkml:trace>
  <inkml:trace contextRef="#ctx0" brushRef="#br0" timeOffset="-170855.69">8255 15981 0,'-42'0'16,"232"21"-16,-338-42 0,127 21 15,42 0-15,0-21 16,0 21-16,22 0 0,-22-21 0,21 21 15,-21-22-15,22 1 0,-1 21 16,0-21-16,1 21 0,-1-21 0,-21 21 16,21-21-16,1 0 0,-22 21 0,0-22 15,0 22-15,0-21 0,1 0 0,-22 0 16</inkml:trace>
  <inkml:trace contextRef="#ctx0" brushRef="#br0" timeOffset="-170479.38">9546 15431 0,'0'-22'0,"0"44"0,0-65 0,-21 22 0,0 0 16,21 0-16,0 0 0,-21 21 16,-1 0-16,22 21 15,-21 0-15,21 21 16,0 1-16,0-22 0,0 42 0,0-20 16,0-1-16,0 0 0,0 22 15,-21-22-15,21 22 0,0-22 0,0 0 16,-21 1-16,21-1 0,0 0 0,0 1 15,-21-22-15,21 0 0,-21 21 16,21-21-16,0 1 0,21-22 31,0 0-31,0-22 0,0 1 16,0 0-16,1 0 0</inkml:trace>
  <inkml:trace contextRef="#ctx0" brushRef="#br0" timeOffset="-170127.58">9779 15790 0,'0'22'32,"0"-1"-32,0 0 15,-21 0-15,21 0 0,-21 0 0,21 1 16,-22-1-16,1 21 0,0-21 0,21 0 16,0 1-16,0-1 0,-21 0 0,21 0 15,0 0-15,0 0 0,0 1 16,21-22-16,0 0 0,0 0 0,1 0 15,-1 0-15,0 0 0,21 0 0,-21-22 16,22 1-16,-22 21 0,21-21 0,-21 0 16,1 0-16,-1 0 0,0 21 15,-21-22-15,0 1 0,0 0 0,0 0 16,0 0-16,0 0 0,0-1 0,-21 1 16,0 0-16,-1 21 0,1-21 0,-21 21 15,21 0-15,0 0 0,-1 0 0,1 0 16,0 0-16,0 0 0,0 0 0,0 0 15,-1 0-15,1 0 0,0 0 16,0 0-16,0 0 16,0 0-16,-1 0 15</inkml:trace>
  <inkml:trace contextRef="#ctx0" brushRef="#br0" timeOffset="-169911.71">9144 15727 0,'-21'0'16,"21"-21"-16,21 0 0,0 21 16,0-22-16,22 22 0,-22 0 0,21-21 15,0 21-15,1-21 0,-1 21 0,22-21 16,-22 21-16,0 0 0,1-21 0,-1 21 16,0 0-16,1 0 0,-1-21 0,-21 21 15,0 0-15,0 0 0,1 0 0,-1-22 16,0 22-16,0 0 15,0 0 1</inkml:trace>
  <inkml:trace contextRef="#ctx0" brushRef="#br0" timeOffset="-169042.97">10710 15473 0,'-21'-42'16,"21"20"-16,-21 22 0,21-21 0,0 0 0,-21 21 15,21-21-15,0 42 16,0 0 0,0 0-16,-21 1 0,21 20 0,0 0 15,0 1-15,-22 20 0,22-21 0,0 1 16,0 20-16,0-20 0,0-1 0,-21 21 15,21-20-15,-21-1 0,21 0 0,0 1 16,0-22-16,-21 21 0,0-21 0,21 1 16,0-1-16,0 0 0,-21 0 15,-1-21-15,22-21 32,0 0-32,0 0 15,0-1-15,0 1 0,0 0 0,22 0 16,-1 0-16,0-22 0,0 22 0,0 0 15,0 0-15,1 0 0,-1 0 0,21-1 16,-21 1-16,22 21 0,-22 0 0,0 0 16,21 0-16,-21 0 0,1 21 0,20-21 15,-21 22-15,-21-1 0,21 0 0,-21 0 16,21 0-16,-21 22 0,0-22 0,0 0 16,0 0-16,-21 0 0,0 0 0,0 1 15,0-1-15,0-21 0,-1 21 0,1 0 16,0 0-16,0-21 0,0 0 15,0 0-15,-1 0 0,1 0 16,0 0-16,21-21 16,0 0-16,0 0 15,0 0-15,0-1 32,0 44-17,21-22 1,0 21-16,1-21 15,-1 21-15,0-21 0,0 0 0,21 0 16,-20 0-16,20 0 0,-21 0 0,21 0 16,-20-21-16,20 21 0,0-21 15,1 21-15,-1-22 0,0 1 0,22 21 16,-22-21-16,-21 0 0,22 0 0,-22 0 16,21-1-16,-21 1 0,-21 0 0,0-21 15,0 21-15,0-1 0,0 1 0,0 0 16,0 0-16,-21 0 0,0 0 0,0 21 15,0 0-15,-1 0 0,1 0 0,0 21 16,21 0-16,-21 0 0,21 0 0,0 0 16,0 1-16,0 20 0,0-21 0,0 21 15,0-20-15,0-1 0,0 0 16,21 21-16,-21-21 0,21-21 0,0 22 0,1-1 16,-1 0-16,0-21 0,0 0 15,0 0-15,0 0 0,1 0 16,-1 0-16,0-21 0,0 21 0,0-21 15,22-1-15,-22 1 0</inkml:trace>
  <inkml:trace contextRef="#ctx0" brushRef="#br0" timeOffset="-168187.61">12234 15621 0,'0'0'0,"-21"-21"16,21 0-16,0 0 15,-21 21 1,21-22-16,-21 22 16,0 0-16,21 22 0,-22-22 15,1 21-15,21 21 0,-21-21 16,0 0-16,0 22 0,21-1 0,-21 0 16,-1 1-16,22-1 0,-21 0 0,21 1 15,0-1-15,-21 0 0,21-20 0,0 20 16,0 0-16,0-21 0,0 1 0,0-1 15,21 0-15,0 0 0,1 0 0,-1-21 16,0 0-16,21 0 0,-21 0 16,22 0-16,-1 0 0,-21-21 0,22 0 15,-1 0-15,0 0 0,-21-1 16,22 1-16,-22 0 0,21-21 0,-21-1 16,1 22-16,-1-21 0,0 0 0,0-1 15,-21 1-15,0 0 0,21-1 0,-21-20 16,0 20-16,0 1 0,0 0 0,0-1 15,0-20-15,0 42 0,0-22 0,0 1 16,0 21-16,0 0 0,0 42 31,0 0-31,0 0 0,0 22 0,21-1 16,-21 0-16,0 1 0,0-1 0,0 0 16,0 1-16,0 20 0,0-21 0,-21 1 15,0-1-15,21 22 0,-21-22 0,21-21 16,0 21-16,0-20 0,0 20 0,0-21 15,0 0-15,0 0 16,21-21-16,0 0 0,0 0 0,1 0 16,-1 0-16,0-21 0,0 21 15,21-21-15,-20 0 0,-1 0 0,0 0 16,0-1-16,0 1 0,0 0 0,1 0 16,-1 0-16,0 0 0,-21-1 15,0 1-15,21 0 0,-21 42 31,0 0-31,0 1 0,0-1 16,0 0-16,0 0 0,0 0 16,0 0-16,0 1 15,0-1-15,0-42 47,0-1-47,0 1 16</inkml:trace>
  <inkml:trace contextRef="#ctx0" brushRef="#br0" timeOffset="-168000.7">13017 15600 0,'-21'0'47,"0"-21"-32</inkml:trace>
  <inkml:trace contextRef="#ctx0" brushRef="#br0" timeOffset="-166207.4">13610 15748 0,'-21'0'0,"0"0"16,21-21-16,0 0 0,-21 21 0,-1-21 16,1-1-16,0 1 0,21 0 15,-21 21-15,0-21 0,0 21 16,-1 0-16,1 0 15,0 0-15,0 0 16,0 21-16,0-21 0,-1 21 0,22 0 16,0 1-16,-21-1 0,21 21 0,0-21 15,-21 0-15,21 22 0,0-22 16,0 21-16,0-21 0,0 1 0,0 20 16,21-21-16,0 0 0,-21 0 0,22 1 15,-1-1-15,0 0 0,0-21 0,0 21 16,0 0-16,1-21 0,-1 0 0,0 0 15,0 0-15,21 0 0,-20 0 0,-1 0 16,0-21-16,0 0 0,0 0 0,0 21 16,22-21-16,-43-1 0,21-20 0,0 21 15,0 0-15,0-22 0,-21 22 16,0-21-16,0 21 0,22-22 0,-22 1 0,0 0 16,0-1-16,0 1 0,0 0 15,0-1-15,0 1 0,0 0 0,0-1 16,0 1-16,0 0 0,0 21 0,0-1 15,0 1-15,0 0 0,21 21 16,-21 21 0,0 22-16,0-22 0,21 21 0,-21-21 15,0 22-15,0-1 0,0 0 0,0 1 16,0-1-16,0 0 0,0-21 0,-21 22 16,0-1-16,21 0 0,0 1 0,-22-22 15,1 21-15,21-21 0,0 1 16,-21-1-16,21 0 0,-21 0 0,21 0 15,0-42 17,21 0-32,-21 0 15,21 0-15,0-1 0,1 1 0,-1 0 16,0 0-16,0-21 0,0 20 0,0 1 16,1 0-16,-1 0 0,0 0 0,-21 0 15,21 21-15,0 0 0,0-22 0,1 22 16,-22 22 15,-22-22-31,1 0 0,0 21 16,0-21-16,0 0 15,0 0-15,-1 0 0,1 21 0,0 0 16,0-21-16,21 21 0,0 0 16,-21-21-16,21 22 0,0-1 15,0 0-15,0 0 0,0 0 0,0 0 16,0 1-16,0-1 0,0 0 0,0 0 15,21-21-15,0 21 0,0 0 0,-21 1 16,21-22-16,1 21 0,20-21 16,-21 0-16,0 21 0,22-21 0,-22 0 15,21 0-15,0 0 0,1 0 0,-1 0 16,0-21-16,1 21 0,-1-21 0,0 21 16,-20-22-16,20 1 0,-21 0 15,21 0-15,-20 0 0,-1 0 0,0-1 16,-21-20-16,0 21 0,21 0 0,-21 0 15,0-22-15,0 22 0,0 0 0,0 0 16,0 0-16,0-1 0,-21 22 16,0 0-16,0 0 0,-1 0 15,1 22-15,0-1 0,0 0 0,0 0 16,0 0-16,21 22 0,-22-22 0,1 21 16,21-21-16,-21 22 0,21-22 0,0 0 15,0 21-15,0-21 0,0 1 0,0-1 16,0 0-16,21-21 15,0 0-15,1 0 0,-1 0 16,0 0-16,-21-21 0,21 21 16,0-21-16,0-1 0,1 22 0,-1-21 15,-21 0-15,0 0 0,21 0 0,-21 0 16,21-1-16,-21 1 0,0 0 0,0 0 16,0 0-16,0 0 0,0-1 0,0 1 15,0 0-15,0 42 16,0 0-1,0 1-15,0-1 0,0 0 16,0 0-16,0 0 0,0 0 0,21 1 16,0-1-16,-21 0 0,22 0 15,-1-21-15,0 21 0,0-21 16,0 0-16,22 0 0,-22 0 16,0 0-16,21 0 0,-21 0 0,1 0 15,20 0-15,-21-21 0,0 0 0,0 21 16,1-21-16,-1 0 0,0-1 0,0 1 15,-21 0-15,0 0 0,21 0 0,-21 0 16,0-22-16,21 22 0,-21-21 0,0 21 16,0-22-16,0 22 0,0-21 0,0 21 15,0-22-15,0 22 0,0-21 0,0 21 16,0-1-16,0 1 16,-21 21-16,0 21 15,21 1-15,0-1 0,0 0 0,0 21 16,0-21-16,0 22 0,0-1 0,-21 0 15,21-20-15,0 20 0,0 0 0,0 1 16,0-22-16,0 21 0,0-21 0,0 22 16,0-22-16,0 0 0,0 21 0,0-21 15,0 1-15,0-1 0,0 0 16,0-42 15,0 0-31,0-1 16,0 1-16,21 0 15,-21 0-15,21 0 0,-21 0 0,21-1 16,1 1-16,-1 21 0,21-21 0,-21 0 16,0 21-16,22 0 0,-22 0 0,21 0 15,1 0-15,-22 0 0,21 0 0,0 0 16,-20 21-16,-1 0 0,21-21 16,-42 21-16,21 1 0,-21-1 0,0 0 15,0 0-15,0 0 0,-21 0 16,0 1-16,-21-22 0,20 21 0,-20-21 15,21 21-15,-21 0 0,-1-21 0,22 21 16,-21-21-16,21 0 0,-22 21 0,22-21 16,0 0-16,0 0 0,0 0 15,-1 0-15,1 0 0,21-21 16,0 0 0,21 0-16,1 0 15</inkml:trace>
  <inkml:trace contextRef="#ctx0" brushRef="#br0" timeOffset="-165852.11">15896 15494 0,'0'0'0,"-21"-21"0,21 0 16,0 0-16,0-1 0,0 1 15,0 0-15,0 0 0,0 0 16,0 0-16,0-1 16,21 22-16,-21 22 15,0-1-15,21 0 16,-21 21-16,0 1 0,21-22 0,-21 21 16,0 22-16,0-22 0,0 0 0,0 1 15,0 20-15,0-21 0,0 1 0,0-1 16,0 22-16,0-43 0,0 21 15,0 0-15,0-20 0,0-1 0,0 21 0,0-21 16,0 0-16,0 1 16,22-22-1,-1-22 1,0 1-16,-21 0 0,21 0 0</inkml:trace>
  <inkml:trace contextRef="#ctx0" brushRef="#br0" timeOffset="-165484.8">16214 15833 0,'-22'42'16,"44"-84"-16,-1 42 16,0 0-1,0 0-15,0 0 16,-21-21-16,21 21 0,1 0 0,-1-22 16,21 22-16,-21-21 0,0 0 0,22 21 15,-22-21-15,0 0 0,21 0 0,-20 21 16,-1-22-16,0 1 0,-21 0 0,0 0 15,0 0-15,-21 21 16,0 0-16,-1 0 0,1 0 16,-21 21-16,21 0 0,-22 0 0,22 0 15,-21 1-15,21 20 0,0-21 16,-1 21-16,1-20 0,0 20 0,0-21 16,21 21-16,0-20 0,0-1 0,0 21 0,0-21 15,0 0-15,0 1 0,0-1 16,21 0-16,0 0 0,0-21 15,1 0-15,-1 0 0,0 0 16,0 0-16,0 0 0,0 0 0,1 0 16,-1 0-16,-21-21 0,21 21 0,0-21 15,0 0-15,0-1 0,1 1 16</inkml:trace>
  <inkml:trace contextRef="#ctx0" brushRef="#br0" timeOffset="-165151.02">17420 15134 0,'21'-42'15,"-42"84"-15,63-105 0,-20 20 0,-1 22 0,-21-21 16,21 21-16,0 0 0,-21-1 0,21 22 16,-21-21-16,0 42 15,-21 1 1,0 20-16,-21 0 0,20 1 0,1-1 15,-21 21-15,0 1 0,20-1 0,-20 1 16,0-1-16,-1 1 0,1-1 0,21 1 16,-21 21-16,-1-22 0,22 1 0,0-22 15,-21 21-15,20 1 0,22-22 16,0 1-16,0 20 0,0-21 0,0 1 16,0-22-16,22 21 0,-1-21 0,21 1 15,-21-1-15,22 0 0,-22 0 16,21-21-16,0 0 0,1 0 0,-1 0 15,22 0-15,-22 0 0,0 0 0,1-21 16,20 0-16,-21 21 0</inkml:trace>
  <inkml:trace contextRef="#ctx0" brushRef="#br0" timeOffset="-164487.8">17970 15515 0,'0'0'16,"0"-21"-16,0 0 0,0 0 16,22 21-1,-22 21 1,0 0-16,0 0 0,0 0 15,0 22-15,0-22 0,0 21 0,0 1 16,0-22-16,0 21 0,0 0 0,0 1 16,0-22-16,0 21 0,0-21 0,0 1 15,-22-1-15,1 21 0,21-21 16,0-42 0,0 0-1,0 0-15,0 0 0,0-1 16,21 1-16,1 0 0,-1 0 0,0 0 15,0-22-15,0 22 0,0 0 0,1 0 16,20 21-16,-21 0 0,0 0 0,0 0 16,1 0-16,-1 0 0,-21 21 0,21 0 15,-21 0-15,0 22 16,21-22-16,-21 0 0,0 0 0,0 0 16,0 1-16,0-1 0,21 0 0,0 0 15,-21 0-15,22-21 0,-1 0 16,0 0-16,0 0 0,0 0 15,22 0-15,-22 0 0,0-21 0,0 0 16,0 21-16,0-21 0,1 0 0,-1-1 16,0-20-16,-21 21 0,0-21 0,0 20 15,0-20-15,0 0 0,0-1 0,0 1 16,0 0-16,0-1 0,0 1 0,-21 0 16,21 21-16,-21-1 0,21 1 0,-22 0 15,1 21 1,0 21-16,21 0 0,-21-21 15,21 22-15,0-1 0,0 0 0,-21 0 16,21 0-16,0 0 0,-21 1 0,21-1 16,21-21-1,0 0-15,0 0 0,21 0 16</inkml:trace>
  <inkml:trace contextRef="#ctx0" brushRef="#br0" timeOffset="-164140">19177 15790 0,'0'0'0,"-21"0"0,0 22 0,-1-22 15,1 0-15,0 0 16,21-22 0,0 1-16,0 0 15,21 21-15,0-21 0,1 0 16,-1 21-16,-21-21 0,21 21 15,-21-22-15,-21 22 32,0 22-32,-1-1 0,1 0 15,0 0-15,0 0 0,21 0 16,0 1-16,-21 20 0,0-21 0,21 0 16,0 0-16,0 1 0,0-1 0,0 0 15,0 0-15,0 0 0,0 0 0,21 1 16,0-22-16,0 0 0,0 0 15,0 0-15,1 0 0,-1 0 0,0 0 16,0 0-16,0-22 0,22 1 0,-22 0 16,0 0-16</inkml:trace>
  <inkml:trace contextRef="#ctx0" brushRef="#br0" timeOffset="-163659.54">19706 15473 0,'0'-42'0,"0"84"0,0-106 16,0 22-16,0 21 0,0-43 0,0 22 15,0 21-15,0 0 0,0 0 0,0-1 16,0 1-16,0 42 16,0 1-16,0-1 15,0 21-15,0-21 0,0 22 0,0-1 16,0 0-16,0 1 0,0-1 0,0 0 16,-21 1-16,21-1 0,-21 0 0,0 1 15,-1-1-15,22 0 0,-21 1 0,0-22 16,21 21-16,-21-21 0,0 22 15,0-22-15,21 0 0,0 0 16,-22-21-16,22-21 31,22 0-31,-1 0 16,0-1-16,0 1 0,0 0 0,0 0 16,1 0-16,-1 0 0,0-1 0,21 1 15,-21 0-15,1 0 0,20 0 0,-21 0 16,21 21-16,-20 0 0,-1 0 0,0 0 15,0 0-15,0 0 0,0 0 0,1 0 16,-22 21-16,0 0 0,0 0 16,0 0-16,0 0 0,0 1 15,0-1-15,-22 0 0,1-21 0,0 21 16,0 0-16,0 0 0,-22 1 0,22-1 16,0-21-16,0 21 0,-21 0 0,20-21 15,1 21-15,0-21 0,-21 0 0,21 0 16,21-21-1,0 0-15,21 0 16</inkml:trace>
  <inkml:trace contextRef="#ctx0" brushRef="#br0" timeOffset="-161059.06">20764 15367 0,'0'0'16,"-21"0"-16,-21 0 0,21 0 0,0 0 0,21 21 15,-22-21-15,1 0 0,0 0 32,42 0-1,0-21-31,1 21 0,-1-21 0,0 0 15,0 0-15,0-1 0,0 1 16,1 0-16,-22 0 0,21 0 16,-42 21-1,-1 0-15,1 0 16,0 21-16,0 0 0,0 0 0,0 0 16,-22 22-16,22-22 0,0 0 0,0 21 15,21-20-15,0-1 0,0 0 0,0 0 16,0 0-16,0 0 0,0 1 15,0-1-15,21-21 0,0 0 16,21 21-16,-20-21 0,-1 0 16,0 0-16,0 0 0,0 0 0,0 0 15,1 0-15,-1 0 16,-42 0 0,-1 21-1,1-21-15,0 21 0,0 0 0,0-21 16,0 22-16,-22-1 0,22 0 0,0 0 15,0 0-15,0 0 0,21 1 0,-22-1 16,22 0-16,-21 0 0,21 0 0,0 0 16,0 1-16,0-1 0,0 0 15,21-21-15,1 21 0,-1-21 16,0 0-16,21 0 0,-21 0 16,22 0-16,41-21 0,-62 0 0,20 21 0,0-21 15,1-1-15,-22 1 0,21 0 16,0 0-16,-20 0 0,20 0 0,-21-22 15,0 22-15,22-21 0,-22-1 0,0 1 16,0 0-16,0-1 0,0 1 0,1 0 16,-1-1-16,0 1 0,0 0 0,0-1 15,-21 1-15,21 0 0,-21-1 0,22 22 16,-22-21-16,0 21 0,21 0 0,-21-1 16,0 44-1,0-1-15,-21 0 0,-1 0 0,22 21 16,-21 1-16,0-1 0,0 0 0,0 1 15,0-1-15,-1 0 0,1 1 16,0-1-16,0 0 0,21 1 0,0-1 16,-21 0-16,21-20 0,0 20 0,0-21 15,0 21-15,0-20 0,0-1 0,0 0 16,21-21-16,-21 21 0,21-21 0,0 0 16,43 0-16,-43 0 0,21 0 0,1 0 15,-22 0-15,21 0 0,0 0 0,-20-21 16,20 21-16,0-21 0,-21 0 0,1-1 15,20 22-15,-21-21 0,-21 0 0,21-21 16,-21 21-16,21-1 0,-21 1 16,0 0-16,0 0 0,0 0 0,0 0 15,-21 21 1,0 0-16,21 21 16,0 0-16,-21 0 0,21 0 0,-21 0 15,21 1-15,0-1 0,0 0 0,0 0 16,0 0-16,0 0 0,0 1 15,0-1-15,21-21 0,0 21 16,0-21-16,0 0 0,1 0 16,-1 0-16,42 0 0,-20 0 0,-22 0 15,0 0-15,0-21 0,21 21 0,-20-21 16,-1-1-16,0 1 0,-21 0 16,21 0-16,0 0 0,-21 0 0,21-1 15,-21 1-15,22-21 0,-22 21 0,0 0 16,0-1-16,0 44 15,0-1 1,0 0-16,-22 0 0,22 0 16,-21 22-16,21-22 0,-21 0 0,21 0 15,0 0-15,0 0 0,0 1 16,0-1-16,0 0 0,0 0 16,0-42 15,0 0-16,0 0-15,0-1 16,0 1-16,0 0 0,0 0 16,21 0-16,0 0 0,1-1 0,-22 1 15,42 0-15,-21 0 0,0 0 0,22 0 16,-22-1-16,0 1 0,64 21 0,-64 0 16,0 0-16,21 0 0,-21 21 0,1-21 15,-1 22-15,0-1 0,-21 0 0,0 0 16,0 0-16,0 0 0,0 1 0,0-1 15,0 0-15,0 0 0,0 0 0,0 0 16,0 1-16,-21-22 0,21 21 16,-21-21-16,-1 0 0,1 0 31,21-21-15,0-1-16,21 1 15,-21 0-15,22 21 0,-1-21 16,0 0-16,0 0 0,21-1 0,-20 1 15,-1 0-15,21 0 0,0 0 0,-20 0 16,20-1-16,-21 1 0,21 21 0,-20 0 16,-1-21-16,0 21 0,0 0 0,0 0 15,-21 21-15,0 0 16,0 1-16,0-1 0,0 0 16,0 0-16,-21 0 15,21 0-15,0 1 0,-21-1 0,0 0 16,21 0-16,0 0 0,0 0 15,0 1-15,0-1 0,21 0 16,0 0-16,0 0 0,0 0 0,1-21 16,-1 22-16,0-22 0,0 0 0,21 0 15,-20 0-15,-1 0 0,0 0 0,42-22 16,-41 22-16,-1-21 0,0 0 0,0 0 16,0 0-16,-21 0 0,21-1 0,1 1 15,-22 0-15,0 0 0,21-21 0,-21 20 16,21 1-16,-21 0 0,0 0 15,0 0-15,-21 21 32,0 21-32,-1 0 0,1 0 15,0 0-15,0 1 0,21-1 0,-21 0 16,0 0-16,21 0 0,0 0 16,0 1-16,0-1 0,0 0 15,0 0-15,0 0 0,21-21 16,0 0-16,0 0 0,0 21 0,0-21 15,1 0-15,-1 0 0,0 0 0,0 0 16,0 0-16,0 0 0,1-21 0,-22 0 16,21 21-16,0-21 0,-21 0 0,21 0 15,-21-1-15,0 1 0,0 0 16,21 0-16,-21 0 0,21 0 0,-21-1 16,0 1-16,0 42 46,-21-21-46,0 22 0,21-1 0,-21 0 16,0 0-16,21 0 0,-21-21 0,-1 21 16,22 1-16,-21-22 0,21 21 0,-21-21 15,21 21-15,-21-21 16,21 21-16,0-42 31,21 0-31,0 21 16,0-21-16,1-1 0,-1 1 15,0 0-15,0 0 0,21 0 0,-20 0 16,-1 21-16,21-43 0,-21 22 16,22 21-16,-22-21 0,21 0 0,-21 0 0,0 21 15,1 0-15,-1 0 0,0 0 0,-21 21 16,0 0-16,0 0 16,0 0-16,0 0 0,-21 1 15,21-1-15,0 0 16,0 0-16,0 0 0,0 0 0,0 1 15,21-22-15,0 21 0,0-21 16,0 0-16,1 0 16,-1 0-16,0 0 0,0 0 15,0 0-15,-21-21 0,0-1 0,21 22 16,1-21-16,-22 0 0,21 0 0,-21 0 16,0 0-16,0-1 0,21-20 0,0 21 15,-21-21-15,21 20 0,0-20 0,-21 0 16,22-1-16,-1 22 0,0-21 0,-21 0 15,21-1-15,-21 22 0,0-21 0,21 21 16,-21-1-16,21 1 0,-21 0 0,0 42 47,-21 0-47,0 1 0,0-1 0,0 21 16,0-21-16,-1 22 0,1-22 0,0 21 15,0 0-15,21-20 0,-21 20 0,21 0 16,-21-21-16,21 22 0,0-22 0,0 0 15,0 21-15,0-20 0,0-1 0,0 0 16,0 0-16,21 0 0,0-21 16,0 0-16,-21 21 0,21-21 0,0 0 15,1 0-15,-1 0 16,0 0-16,-21-21 16,21 0-16,-21 0 15,0 0-15,0 0 16,0-1-16</inkml:trace>
  <inkml:trace contextRef="#ctx0" brushRef="#br0" timeOffset="-160815.2">24215 15473 0,'-22'0'0,"149"63"16,-232-126-16,41 42 0,43 21 0,21-21 16,-21 21-16,0 0 15,42 0 16,0 0-31,0 0 0,43 21 0,-43-21 16,21 0-16,-21 21 0,22-21 0,-22 0 16,21 0-16,-21 21 0,22-21 0,-22 0 15,21 0-15,-21 0 0,0 0 0,1 0 16,-1 0-16,0 0 0,0 0 16,-21-21-16,0 0 15,0 0-15,0-1 0,0 1 16</inkml:trace>
  <inkml:trace contextRef="#ctx0" brushRef="#br0" timeOffset="-160403.93">24828 14965 0,'0'0'0,"0"-21"0,0-22 16,0 22-1,0 0 1,22 21 0,-1 0-16,0 21 0,0 0 0,0 1 15,22-1-15,-22 0 0,21 21 16,-21-21-16,22 22 0,-22-1 0,21 0 16,-21 1-16,0-1 0,22-21 0,-22 22 15,-21-1-15,0 0 0,0 1 0,0-1 16,0 0-16,0 1 0,-21-22 0,0 21 15,-22 0-15,1 1 0,21-22 0,-43 21 16,22 1-16,0-22 0,-1 21 0,1-21 16,21 22-16,-22-22 0,1 0 0,21 0 15,-21 21-15,20-42 0,1 22 0,0-1 16,0 0-16,0-21 0,0 21 0,-1-21 16,1 21-16,0-21 0,0 0 15,21-21 32</inkml:trace>
  <inkml:trace contextRef="#ctx0" brushRef="#br0" timeOffset="-158423.72">1355 17399 0,'0'-21'32,"21"21"-17,0-21 1,0 21-16,0 0 0,0 0 16,1 0-16,-1 0 15,0 0-15,21 0 0,1-21 0,-22 21 16,21 0-16,0 0 0,-20 0 0,20 0 15,-21 0-15,0 0 0,0 0 16,1 0-16,-44 0 47,1 0-47,0 0 0,0 0 16,0 0-16,0 0 0,-1 0 15,1 0-15,0 0 0,0 0 16,0 0-16,0 0 0,-1 0 15,1 0-15,0 0 16,0 0 0,0 0-16,0 21 15,-1 0 1,1 0-16,0 0 16,21 0-16,0 1 0,-21-1 0,0 0 15,21 0-15,-21 0 0,21 0 16,0 1-16,0-1 0,-22 0 15,22 0-15,0 0 0,-21-21 0,21 21 16,21-21 31,1 0-31,-22-21-16,21 21 0,0-21 0,0 21 15,0-21-15,0 21 16,22 0-16,-22-21 0,0 21 0,0 0 15,22 0-15,-22 0 0,21 0 0,-21 0 16,22 0-16,-22 0 0,21 21 16,-21 0-16,0 0 0,1 0 0,-1 1 15,-21-1-15,0 0 0,0 0 0,0 0 16,0 0-16,0 22 0,-21-22 16,-1 0-16,1 0 0,0 22 15,0-22-15,-21 0 0,-1 0 0,22 0 16,-21-21-16,-1 21 0,22 1 15,-21-22-15,21 0 0,0 0 0,-1 0 16,1 0-16,0 0 0,0 0 16,0 0-16,0 0 15,21-22-15,0 1 0,-22 21 16,22-21 0,22 0-1,-1 21 1,0 0-16,0-21 0,0 21 0,22-21 15</inkml:trace>
  <inkml:trace contextRef="#ctx0" brushRef="#br0" timeOffset="-158068.11">2603 17801 0,'0'0'0,"-21"21"0,0-21 16,0 22-16,0-22 0,21 21 15,21-42 32,0-1-47,0 1 16,-21 0-16,-21 21 47,0 0-47,0 0 0,21 21 15,0 0-15,21-21 47</inkml:trace>
  <inkml:trace contextRef="#ctx0" brushRef="#br0" timeOffset="-157300.02">5165 18055 0,'0'0'0,"-22"0"0,1 0 16,21-21-1,0 0 1,0 0-16,0 0 0,0-1 0,0 1 16,21 0-16,1 0 0,-22-21 0,21 20 15,0-20-15,0 0 16,-21-1-16,21 1 0,0 0 0,1-1 16,-22 1-16,21 0 0,-21-1 0,21 1 15,-21 0-15,0-1 0,0 22 0,0-21 16,0 21-16,0 0 0,0-1 0,0 44 31,0-1-15,0 0-16,0 21 0,0 1 0,0-1 15,0 0-15,0 1 0,0 20 0,0-21 16,0 22-16,0-1 0,0-20 0,-21-1 16,21 22-16,0-22 0,0 0 15,0-21-15,0 22 0,0-22 16,0 21-16,0-21 0,21 1 0,0-22 15,0 21-15,0-21 0,22 0 16,-22 0-16,0-21 0,21 21 0,-20-22 16,20 1-16,-21 0 0,21 0 0,-20 0 15,20 0-15,-21-22 0,0 22 16,0-21-16,1 21 0,-22-1 0,0-20 16,0 21-16,0-21 0,0 20 0,0 1 15,0 0-15,0 0 0,0 42 31,0 0-31,0 22 0,0-22 16,0 0-16,21 21 0,-21-21 16,0 22-16,0-22 0,0 0 0,21 0 15,-21 0-15,0 1 0,0-1 0,0 0 16,0 0-16,21-21 16,0 0-1,-21-21 1,0 0-16,0 0 0,21-1 0,-21 1 15</inkml:trace>
  <inkml:trace contextRef="#ctx0" brushRef="#br0" timeOffset="-157000.1">6032 17441 0,'0'-21'0,"0"42"0,0-63 16,0 21-16,22 21 78,-1 0-78,-21-21 0,21 21 15,-21-21-15,0-1 16,-21 22 0,0 0-16,-1 0 15,1 0-15,0 0 0,0 22 16,0-1-1,21 0-15,0 0 16,0 0-16,-21-21 16,21 21-16,-22-21 0,1 0 15,0 22-15</inkml:trace>
  <inkml:trace contextRef="#ctx0" brushRef="#br0" timeOffset="-156700.27">5059 17653 0,'0'0'0,"-43"21"0,22 0 16,0-21-16,0 22 0,0-22 0,0 0 15,42 0 1,0 0 0,0 0-16,21-22 0,1 22 0,-22-21 15,42 21-15,-20-21 0,-1 21 0,0 0 16,22-21-16,-22 0 0,-21 21 0,22 0 15,-22 0-15,0 0 0,0 0 16,0 0-16,-21-21 0,-21 21 47,0 0-47,0 0 0,0 0 16,0 0-16,-1 0 0,22 21 15,0 0-15</inkml:trace>
  <inkml:trace contextRef="#ctx0" brushRef="#br0" timeOffset="-146382.14">6117 18076 0,'0'22'94,"0"-44"156</inkml:trace>
  <inkml:trace contextRef="#ctx0" brushRef="#br0" timeOffset="-145811.47">6202 18034 0,'21'0'94,"0"0"-78,0 0-16,0 0 15,1-21-15,-1 0 0,0 0 16,0-1-16,-21 1 0,21 21 16,0-21-16,-21 0 0,22 0 15,-1 0-15,-21-1 0,0 1 0,21-21 16,0 21-16,-21 0 0,21-1 16,-21-20-16,0 21 0,21-21 0,-21 20 15,0-20-15,0 21 0,0 0 0,0-22 16,0 22-16,0 0 0,0-21 0,22 21 15,-22-1-15,0 1 16,0 0-16,0 42 31,-22 0-15,22 1-16,0-1 0,0 0 0,-21 0 16,21 21-16,0 1 0,-21-22 0,21 21 15,0 1-15,0-1 0,-21 0 0,21-21 16,-21 22-16,21-1 15,-21-21-15,21 22 0,0-22 0,0 0 16,-22 0-16,22 0 0,0 0 0,0 1 16,0-1-16,22-21 15,-1 0 1,0 0-16,0 0 16,0-21-16,-21-1 15,21 22-15,-21-21 0,0 0 0,22 0 16</inkml:trace>
  <inkml:trace contextRef="#ctx0" brushRef="#br0" timeOffset="-145548.62">6350 17759 0,'0'0'0,"0"-21"47,21 21-47,-21-21 0,21 21 15,0 0-15,22-22 0,-22 1 0,0 21 16,21-21-16,1 0 0,-22 21 0,21-21 16,1 21-16,-22-21 0,0 21 0,21 0 15,-21-22-15,1 22 0,-44-21 63</inkml:trace>
  <inkml:trace contextRef="#ctx0" brushRef="#br0" timeOffset="-145196.74">7048 17272 0,'0'0'0,"0"-21"16,22-21-16,-22 20 15,0 1-15,0 0 16,0 42 15,0 0-15,0 22-16,0-22 0,0 0 16,0 21-16,0-20 0,0 20 0,0 0 15,0 1-15,0-22 0,-22 21 0,22 0 16,0-20-16,-21 20 0,21 0 0,0-21 15,-21 1-15,21 20 0,0-21 0,0 0 16,0 0-16,0 1 0,0-1 16,0-42 31,0-1-47,21 1 15,0 0-15,-21 0 0</inkml:trace>
  <inkml:trace contextRef="#ctx0" brushRef="#br0" timeOffset="-144792.14">7281 17611 0,'0'21'15,"0"0"1,0 0-16,0 0 16,21-21 15,1 0-31,-1 0 0,0 0 15,0-21-15,21 0 0,-20 21 16,-1-21-16,21 21 0,-21-21 0,0 21 16,1-21-16,-22-1 0,21 22 0,-21-21 15,21 21-15,-21-21 0,0 0 16,-21 21 0,0 0-16,-1 0 0,1 0 0,0 0 15,0 0-15,0 0 0,0 0 16,-1 21-16,1 0 0,0 0 0,0 1 15,0 20-15,0-21 0,-1 0 16,1 22-16,21-22 0,0 0 0,0 21 16,0-21-16,0 1 0,0-1 0,0 0 15,0 0-15,0 0 0,0 0 0,21 1 16,1-22-16,-1 0 16,0 0-16,0 0 15,0 0-15,0 0 0,1 0 0,-1 0 16,0-22-16,0 22 0,0-21 0,0 0 15,1 0-15,-1 0 0</inkml:trace>
  <inkml:trace contextRef="#ctx0" brushRef="#br0" timeOffset="-143059.8">8509 17251 0,'0'0'0,"21"-21"16,0 21-16,-21-21 0,21 21 0,-21-22 0,43 1 15,-43 0 1,0 0-1,-21 0 1,-1 21-16,1 0 0,0 0 16,0 0-16,-21 0 0,20 0 0,-20 0 15,21 0-15,-21 21 0,20-21 0,-20 21 16,0 0-16,21 0 0,-22 1 0,22-1 16,0 21-16,-21-21 0,20 22 0,1-1 15,0-21-15,0 21 0,21 1 0,0-1 16,-21 0-16,21 1 0,0-1 0,0 0 15,0 1-15,0-1 16,0-21-16,0 22 0,0-22 0,0 21 0,21-21 16,0 0-16,0 1 0,22-1 15,-22-21-15,0 0 0,0 0 16,0 0-16,22 0 0,-22 0 0,0 0 16,0 0-16,21 0 0,-20-21 0,-1 21 15,0-22-15,0 1 0,0 0 16,0 0-16,1 21 0,-1-21 0,0 0 15,0-1-15,0 1 0,-21 0 0,0 0 16,0 0-16,21 21 0,-21-21 0,0-1 16,0 44 15,0-1-31,0 0 0,0 0 16,0 0-16,0 0 15,0 1-15,0-1 0,0 0 16,0 0-16,0 0 0,0 0 0,0 1 15,0-1-15,22-21 16,-1 0 0,0 0-16,0 0 0,0 0 0,0 0 15,1-21-15,-1 21 0,21-22 0,-21 1 16,0 0-16,1 0 0,-1 21 16,-21-21-16,21 0 0,-21-1 0,0 1 15,0 0-15,0 0 0,0 0 0,0 0 16,0-1-16,-21 1 0,0 0 0,-1 0 15,1 0-15,-21 0 0,21 21 16,0 0-16,-1-22 0,-20 22 0,21 0 16,0 0-16,0 0 0,-1 0 0,1 22 15,0-1-15,0-21 16,21 21-16,0 0 16,21-21-16,0 0 15,0 0-15,22 0 0,-22 0 0,21 0 16,1-21-16,-1 0 0,0 21 0,1-21 15,-1 21-15,0-22 0,22 1 16,-22 21-16,0-21 0,1 21 0,-1 0 0,0-21 16,1 21-16,-1 0 0,-21 0 15,0 0-15,22 0 0,-22 21 16,0-21-16,-21 21 0,21 0 16,-21 1-16,0-1 0,0 0 15,0 0-15,0 0 0,0 0 16,0 1-16,0-1 0,-21 0 15,21 0-15,-21-21 0,0 21 0,21 0 16,0 1-16,-21-22 0,21 21 16,-22-21-16,22-21 47,0-1-32,22 1-15,-1 0 0,-21 0 0,21 0 16,0 0-16,0-1 0,0 1 0,1-21 15,-1 21-15,0 0 0,21-1 0,-21 22 16,1-21-16,-1 21 0,0 0 16,0 0-16,0 0 0,0 0 0,1 0 15,-22 21-15,21 1 0,-21-1 16,0 0-16,0 0 0,0 0 0,0 22 16,0-22-16,0 0 0,0 0 0,0 0 15,0 22-15,0-22 0,0 0 16,0 0-16,0 0 0,0 0 15,21-21-15,0 0 0,0 0 16,22 0-16,-22 0 16,0 0-16,0 0 0,21-21 0,-20 0 15,20 21-15,-21-21 0,21 0 0,-20 0 16,20-1-16,-21 1 0,0 0 0,22 0 16,-22-21-16,0 20 0,0 1 0,0-21 15,-21 21-15,0-22 0,21 22 0,-21-21 16,0 0-16,22 20 0,-22-20 0,0 21 15,0 0-15,0-22 0,0 22 16,0 0-16,0 0 0,0 0 0,0 0 16,0 42 15,0 0-31,-22 0 16,22 0-16,-21 22 0,21-22 0,-21 21 15,21 0-15,0-20 0,0 20 0,-21 0 16,21-21-16,-21 22 0,21-22 0,0 0 15,0 21-15,0-20 0,0-1 16,0 0-16,0 0 0,0 0 0,0 0 16,0 1-16,0-1 15,21-21 1,0-21 0,-21-1-1,21 22-15,-21-21 0,0 0 0,0 0 16</inkml:trace>
  <inkml:trace contextRef="#ctx0" brushRef="#br0" timeOffset="-142835.92">10139 17568 0,'0'0'0,"-21"0"16,-1 0-16,44 0 15,-1 0 1,0-21-16,0 21 0,0-21 15,0 21-15,22-21 0,-22 21 0,21-21 0,-21 21 16,1-21-16,20 21 0,-21 0 16,0 0-16,0-22 0,1 22 15,-44 0 17</inkml:trace>
  <inkml:trace contextRef="#ctx0" brushRef="#br0" timeOffset="-141191.68">11176 17801 0,'0'0'0,"-21"0"0,0 0 16,21-21-1,0 0 1,0 0-16,0 0 16,0-1-16,0 1 0,0 0 0,0 0 15,0 0-15,0 0 0,0-22 16,0 22-16,0 0 0,0 0 0,0 0 15,0-1-15,0 1 0,-22 0 0,1 21 16,0 0-16,0 0 0,0 0 0,0 0 16,-1 0-16,1 0 0,0 0 0,0 0 15,0 21-15,0 0 0,-1 1 0,1 20 16,21-21-16,-21 0 0,21 22 0,-21-22 16,21 21-16,-21-21 0,21 22 0,0-22 15,0 0-15,0 0 0,0 0 16,0 0-16,0 1 0,21-1 15,0-21-15,0 0 0,0 0 16,1 0-16,-1 0 0,0 0 0,0 0 16,0 0-16,0-21 0,1 21 0,-1-22 15,0 1-15,21 21 0,-42-21 0,21 0 16,1 0-16,-1 0 0,0-1 0,-21 1 16,0 0-16,0 0 0,0 0 15,0 0-15,0-1 0,0 1 0,0 0 16,0 0-16,0 42 31,0 0-31,0 0 16,0 1-16,0-1 0,0 0 15,0 21-15,0-21 0,0 1 0,0-1 16,0 0-16,0 21 0,21-21 0,0 1 16,-21-1-16,21-21 15,1 21-15,-1-21 0,0 0 16,0 0-16,0 0 0,22 0 0,-22 0 15,0 0-15,21-21 0,-21 0 0,22 21 16,-22-22-16,21 1 0,-21 0 0,1 0 16,-1 0-16,0-22 0,0 22 0,0 0 15,0 0-15,-21 0 0,22 0 0,-22-1 16,0 1-16,0 0 0,0 0 16,0 0-16,0 42 31,0 0-31,0 0 15,0 0-15,-22 1 0,22-1 0,0 0 16,0 0-16,0 0 0,0 0 0,0 1 16,0-1-16,0 0 0,0 0 15,0 0-15,22-21 0,-1 21 16,0-21-16,0 0 16,0 0-16,22 0 0,-22 0 0,0-21 15,0 0-15,0 0 0,22 21 16,-22-21-16,0 0 0,0-1 0,0 1 0,0 0 15,1 0-15,-1 0 0,0 0 16,-21-1-16,0 1 0,21 0 0,-21 0 16,0 0-16,0 42 31,0 0-31,0 0 16,0 0-16,0 1 0,-21-1 15,21 0-15,-21 0 0,21 0 0,0 0 16,0 1-16,-21-1 0,21 0 15,0 0-15,-22-21 0,22 21 0,0 0 16,0-42 31,0 0-47,0 0 16,0 0-16,22 0 0,-22-1 15,21 1-15,0 0 0,0 0 0,-21-21 16,21 20-16,0 1 0,1 0 0,20 0 15,-21 0-15,0 21 0,0-21 0,22 21 16,-22 0-16,0 0 0,0 0 0,0 0 16,1 21-16,-1 0 0,0 0 0,-21 0 15,0 0-15,0 1 0,0-1 0,0 0 16,0 0-16,0 0 16,0 0-16,0 1 0,0-1 15,21-21 16,0 0-31,0 0 16,1 0-16,-1-21 0,21-1 0,-21 22 16,0-21-16,22 0 0,-22 0 0,21 0 15,-21 0-15,22-1 0,-22 1 0,0 0 16,21 0-16,-20-21 0,-1 20 0,0 1 16,-21 0-16,0 0 0,0 0 15,0 0-15,-21 21 31,0 21-31,-1-21 0,1 21 16,0 0-16,21 0 0,-21 0 0,21 1 16,-21-1-16,21 0 0,0 0 0,0 0 15,0 0-15,0 1 0,0-1 16,21-21-16,0 21 0,-21 0 0,21-21 16,-21 21-16,21 0 0,1 1 15,-22-1 1,0 0-1,-22-21-15,1 0 16,0 21-16,0 0 0,0-21 16,0 0-16,-1 0 0,1 21 0,0-21 15,0 0-15,0 0 16,0 0-16,-1 0 16,1 0-1,0-21-15,0 21 0,0-21 0,21 0 16</inkml:trace>
  <inkml:trace contextRef="#ctx0" brushRef="#br0" timeOffset="-140768.4">11917 17209 0,'-21'0'0,"-1"0"15,44 0 32,-1-22-47,0 22 0,0 0 16,-21-21-16,21 21 0,-21-21 15,0 0 1,21 21-16,-21-21 0,0 0 16,0-1-1,-21 22-15,0 0 16,0 0-16,0 0 0,21 22 31,21-22 16,0 0-47,0 0 0,0 0 0,1 0 16</inkml:trace>
  <inkml:trace contextRef="#ctx0" brushRef="#br0" timeOffset="-140118.75">14055 16637 0,'0'-21'16,"0"42"-16,0-63 0,0 21 15,0-1-15,0 1 16,21 21-16,-21-21 0,21 21 16,-21 21 15,-21-21-31,0 21 0,-1 1 16,22-1-16,-21 0 0,0 21 0,0-21 15,21 22-15,-21-1 0,0 0 0,-1 1 16,1-1-16,-21 0 0,21 22 15,0-22-15,-1 22 0,-20-22 0,21 22 16,0-22-16,-22 21 0,22-20 0,0 20 16,0-20-16,0-1 0,0 0 0,21 1 15,0-1-15,0 0 0,0-21 16,0 22-16,0-22 0,0 0 0,21 21 16,0-20-16,0-22 0,21 21 0,-20 0 15,-1 0-15,0-21 0,0 0 0,21 21 16,-20-21-16,-1 0 0,0 0 0,0 0 15,21 0-15,-20 0 0,-1 0 16,0 0-16,-21-21 0,21 21 0,-21-21 16,0 0-1,0 0 110,-21 21-125,21-22 0</inkml:trace>
  <inkml:trace contextRef="#ctx0" brushRef="#br0" timeOffset="-138804.4">14986 17082 0,'21'0'79,"0"0"-79,0 0 15,1 0-15,-1-22 0,0 1 16,0 21-16,0-21 0,0 21 0,1-21 15,-22 0-15,21 21 0,-21-21 0,21-1 16,-21 1-16,0 0 16,-21 21-16,0 0 15,-1 0-15,1 0 0,0 0 0,-21 21 16,21 0-16,-1 1 0,1-1 0,0 0 16,0 0-16,0 0 0,0 0 0,-1 1 15,22 20-15,-21-21 0,21 0 16,0 0-16,0 1 0,0-1 0,0 0 15,0 0-15,0 0 0,21-21 0,-21 21 16,22 1-16,-1-1 0,21-21 16,-21 21-16,22 0 0,-22-21 0,21 21 15,-21 0-15,22-21 0,-22 22 0,21-1 16,-21-21-16,0 21 0,1-21 0,-22 21 16,0 0-16,0 0 15,-22-21-15,1 0 0,0 22 16,0-1-16,-21-21 0,-1 0 0,1 0 0,0 0 15,20 0-15,-20 0 0,0 0 0,21 0 16,-1 0-16,1 0 0,0 0 16,0 0-16,0 0 0,21-21 0,0-1 31,-21 22-31,21-21 16,0 0-16,0 0 15,0 0-15,21 0 16,0-1-16,0 22 0</inkml:trace>
  <inkml:trace contextRef="#ctx0" brushRef="#br0" timeOffset="-138479.59">15663 17018 0,'21'-63'16,"-42"126"-16,42-148 0,-21 64 0,0 0 0,0 0 15,0 0-15,0 42 32,22 0-32,-22 0 0,0 0 15,0 22-15,0-1 0,0-21 0,0 22 16,0-1-16,0 0 0,0 1 0,0-22 16,0 21-16,0 0 0,0-20 15,0 20-15,0-21 0,0 0 0,-22 0 16,22 22-16,0-22 0,0 0 15,0 0-15,0 0 16,0-42 15,0 0-31,0 0 16,0 0-16,0 0 0</inkml:trace>
  <inkml:trace contextRef="#ctx0" brushRef="#br0" timeOffset="-138291.47">15473 17293 0,'0'0'0,"-21"0"16,-1 0-16,44 0 31,-1 0-15,0 0-16,0 0 0,0 0 0,22 0 16,-22 0-16,21-21 0,-21 21 15,0 0-15,22 0 0,-22 0 0,0-21 16,0 21-16,0 0 0,1 0 0,-1-21 15,0 21-15,-21-21 0</inkml:trace>
  <inkml:trace contextRef="#ctx0" brushRef="#br0" timeOffset="-137815.73">16044 17272 0,'0'0'15,"-21"0"-15,42 0 32,0-21-32,1 0 15,-1 21-15,0-21 0,0 21 16,0 0-16,0 0 0,1 0 0,-1 0 16,0 0-16,21 0 0,-21 0 15,1 0-15,-1 0 0,0 21 0,0-21 16,-21 21-16,0 0 0,21 21 0,-21-20 15,0-1-15,0 0 0,0 21 0,0-21 16,0 1-16,0-1 0,-21 0 0,21 0 16,-21 0-16,0 0 0,0 1 0,21-1 15,-22-21-15,1 21 0,0-21 16,0 0-16,0 0 31,21-21-31,0 0 16,0-1-16,0 1 0,21 0 15,0 0-15,0 0 0,0 0 16,-21-1-16,22 1 0,20-21 0,-21 21 16,0 0-16,0-1 0,1 22 0,-1-21 15,0 0-15,0 21 0,0 0 0,0 0 16,1 0 0,-22 21-1,0 0 1</inkml:trace>
  <inkml:trace contextRef="#ctx0" brushRef="#br0" timeOffset="-137543.89">16806 17314 0,'0'-21'15,"0"42"16,0 1-15,0-1-16,0 0 0,0 0 16,0 0-16,0 0 0,0 1 0,0-1 15,0 0-15,0 0 0,0 0 16,0 0-16,0-42 47,0 0-32,0 0-15,0 0 0</inkml:trace>
  <inkml:trace contextRef="#ctx0" brushRef="#br0" timeOffset="-137244.05">16827 17082 0,'0'0'0,"-21"0"15,0 0 1,42 0 31,0 0-32,1 0-15,-22-22 16,0 1-16,0 0 16,-22 21 30,22 21-46,0 0 16,0 1 0,0-1-16</inkml:trace>
  <inkml:trace contextRef="#ctx0" brushRef="#br0" timeOffset="-136691.58">17145 17314 0,'-21'0'16,"42"0"31,0 0-32,0 22 1,-21-1-16,0 0 16,0 0-16,0 0 0,0 0 0,0 1 15,0-1-15,0 0 0,0 0 0,-21 0 16,0 0-16,0 1 0,0-1 16,-1-21-1,1 0-15,21-21 47,0-1-47,0 1 0,21 0 16,1 0-16,-1 0 0,0 0 0,0-1 15,0 1-15,0 0 0,22 0 0,-22 0 16,21 0-16,-21-1 0,22 22 0,-22 0 16,0 0-16,21 0 0,-20 0 0,-1 0 15,-21 22-15,21-1 0,0 0 16,-21 0-16,0 0 0,0 0 0,0 1 15,0-1-15,0 0 16,0 0-16,0 0 0,0 0 0,-21-21 16,0 22-16,0-22 31,42 0 0,0 0-31,0-22 16</inkml:trace>
  <inkml:trace contextRef="#ctx0" brushRef="#br0" timeOffset="-136047.75">18013 17378 0,'0'0'0,"21"0"0,-21-21 16,0 0-16,0-1 0,0 1 16,0 0-1,0 0-15,-21 21 16,0 0-16,-1 0 15,1 21-15,0-21 0,21 21 16,-21 0-16,0 1 0,0-1 0,-1 0 16,22 0-16,0 0 0,-21 0 0,21 1 15,0-1-15,0 0 0,0 0 16,0 0 0,21-21-16,1 0 0,-1 0 0,0 0 15,0 0-15,0 0 0,0-21 0,-21 0 16,22 21-16,-1-21 0,0 21 0,-21-21 15,0-1-15,21 22 0,-21-21 16,21 0-16,-21 0 0,0 0 16,21 0-16,-21 42 47,0 0-47,0 0 0,0 0 15,0 22-15,0-22 0,0 0 0,0 21 16,0 1-16,0-22 0,-21 21 0,21 0 15,0 1-15,0-1 0,0 0 0,0 1 16,0 20-16,0-20 0,0 20 16,0-21-16,0 22 0,0-22 0,0 22 0,0-1 15,0-20-15,0 20 0,0-21 16,-21 1-16,21-1 0,-21-21 0,21 22 16,0-22-16,-21 0 0,0-21 15,-1 0-15,1 21 0,0-21 0,0 0 16,0 0-16,-22-21 0,22 0 0,0 0 15,0-1-15,-21 1 0,20-21 0,1 0 16,0-1-16,0 1 0,0 0 0,21-22 16,0 22-16,0-22 0,-21 22 0,21 0 15,0-22-15,0 22 0,21-1 0,-21 1 16,21-21-16,0 41 0,21-20 0,-20 0 16,20-1-16,-21 22 0,21-21 15,1 0-15,-1 20 0,0-20 16,-20 21-16,20-21 0,0 20 0,1 1 15,-22-21-15</inkml:trace>
  <inkml:trace contextRef="#ctx0" brushRef="#br0" timeOffset="-135675.96">19431 17145 0,'0'0'0,"-21"0"0,21-21 15,0 0-15,0 0 16,0 42 15,0 0-31,0 0 0,0 21 16,0-20-16,-21 41 0,21-21 0,0 1 15,-22 20-15,22-20 0,-21 20 16,21-21-16,0 22 0,-21-22 16,0 1-16,0-1 0,21 0 0,-21 1 0,-1-22 15,22 21-15,0-21 0,0 0 16,-21 1-16,21-1 0,0-42 31,0-1-15,0-20-16,0 21 0,-21 0 0,21-22 15</inkml:trace>
  <inkml:trace contextRef="#ctx0" brushRef="#br0" timeOffset="-135368.14">19135 17230 0,'0'0'0,"-22"-64"16,22 43-16,0 0 0,0 0 16,0 0-16,0-22 0,0 22 15,0 0-15,0 0 0,0 0 0,0-1 16,22 1-16,-1 0 0,21 0 0,-21 0 15,22 21-15,-22 0 0,21 0 0,0 0 16,22 0-16,-22 21 0,1 0 0,-1 0 16,0 22-16,1-1 0,-22-21 0,0 21 15,-21 1-15,0-1 0,0-21 0,0 22 16,-21-1-16,0-21 0,-22 0 0,22 22 16,-21-22-16,-1 0 0,1 0 0,0-21 15,21 21-15,-22 0 0,22-21 0,-21 0 16,21 0-16,-1 0 0,22-21 31,22 21-31,-1-21 0,0 21 16,0-21-16,21 21 0,1-21 15,-1 0-15,0 21 0,1-22 0</inkml:trace>
  <inkml:trace contextRef="#ctx0" brushRef="#br0" timeOffset="-134528.23">20002 17187 0,'127'-42'16,"-296"106"-16,211-86 0,107-41 0,-128 63 0,0-21 15,-21 0-15,21 21 0,-21-22 0,0 1 16,0 0-16,0 0 16,-21 21-16,0 0 15,0 0-15,-1 0 0,1 0 16,21 21-16,-21 0 0,0 0 0,0 1 16,0-1-16,-1 0 0,22 0 0,-21 0 15,0 0-15,21 1 0,0-1 0,0 0 16,0 0-16,0 0 0,0 0 15,21-21 1,0 0-16,1 0 16,-1 0-16,0-21 0,0 0 0,0 0 15,0 21-15,1-21 0,-1 0 0,-21-1 16,21 1-16,0 0 0,-21 0 0,0 0 16,21 0-16,0-1 15,1 1-15,-22 42 31,0 1-31,0-1 0,0 0 16,0 21-16,0-21 0,0 1 0,0-1 16,0 0-16,0 0 0,21 0 15,0 0-15,0 1 0,0-22 16,0 0-16,1 0 0,-1 0 0,21 0 16,-21 0-16,22 0 0,-1 0 0,0 0 15,22 0-15,-22 0 0,-21 0 0,22-22 16,-1 22-16,-21-21 0,0 0 0,0 0 15,1 21-15,-22-21 0,0 0 16,0-1-16,0 1 0,0-21 16,-22 21-16,-20 0 0,21-1 0,0 1 15,-22 21-15,1-21 0,21 21 0,-21 0 16,-1 0-16,1 0 0,21 21 0,-22 0 16,22 1-16,0-1 0,0 0 0,0 0 15,21 0-15,-21 0 0,21 1 16,0-1-16,21 0 0,0-21 15,0 21-15,0-21 0,0 0 0,1 0 16,20 0-16,-21 0 0,21 0 16,-20 0-16,20 0 0,-21 0 0,0 0 15,22 0-15,-22 0 0,0 0 0,0 21 16,0 0-16,-21 1 16,21-22-16,-21 21 0,0 21 0,0-21 15,0 22-15,0-1 0,0-21 0,0 21 16,0 22-16,-21-22 0,0 1 0,0-1 15,0 0-15,21 22 0,-21-22 0,-1 0 16,1 22-16,0-22 0,21 1 0,0 20 16,-21-21-16,0 1 0,21-1 0,-21 0 15,21-20-15,0 20 0,0-21 0,-22 0 16,22 0-16,-21 1 0,0-22 31,0 0-31,21-22 0,-21 1 16,21 0-16,0-21 0,0 21 0,0-22 15,0 22-15,0-21 0,0-1 0,0 1 16,0-21-16,0 20 0</inkml:trace>
  <inkml:trace contextRef="#ctx0" brushRef="#br0" timeOffset="-134187.41">20870 17378 0,'0'0'0,"0"-21"0,0 0 0,21-1 15,-21 1-15,22 21 16,-1 0 15,0 0-31,0-21 0,0 21 16,0-21-16,1 21 0,-1-21 15,-21 0-15,21 21 0,0-22 0,0 1 16,-21 0-16,0 0 0,21 0 0,-21 0 16,0-1-16,0 1 0,0 0 15,-21 21 1,0 0-16,0 21 0,0 0 15,0 1-15,-1 20 0,22-21 0,-21 21 16,0-20-16,21 20 0,-21-21 0,21 21 16,0-20-16,0-1 0,0 0 15,0 0-15,0 0 0,0 0 16,21-21-16,0 0 16,0 0-16,1 0 0,-1-21 15,0 21-15,0-21 0,0 0 0,0 0 16,22 0-16</inkml:trace>
  <inkml:trace contextRef="#ctx0" brushRef="#br0" timeOffset="-133643.72">21611 16870 0,'0'0'15,"0"-21"1,0 0-16,0-1 0,21 22 0,-21-21 15,21 0-15,1 0 0,-22 0 16,21 0-16,0-1 0,-21-20 0,0 21 16,21 0-16,-21 0 0,21 21 0,-21-22 15,0 1-15,0 42 16,0 1 0,-21 20-16,0-21 0,0 21 0,0 1 15,-1-1-15,1 0 0,21 1 0,-21-1 16,0 0-16,0 1 0,0-1 0,21 0 15,0 1-15,0-1 0,0-21 16,0 22-16,0-22 0,0 0 0,0 0 16,0 0-16,0 0 0,21 1 0,0-22 15,0 0-15,21 21 0,-20-21 0,-1 0 16,0 0-16,0 0 0,21 0 16,-20-21-16,-1-1 0,0 1 0,0 21 15,0-21-15,0 0 0,1 0 0,-1 0 16,-21-22-16,0 22 0,21 0 0,-21 0 15,0 0-15,21 21 0,-21-22 0,0 44 32,0-1-32,0 0 15,-21 0-15,21 0 0,0 0 16,-21 1-16,21-1 0,0 0 0,0 0 16,0 0-16,0 0 0,0-42 62,0 0-62,0 0 0,0 0 0,0-22 16</inkml:trace>
  <inkml:trace contextRef="#ctx0" brushRef="#br0" timeOffset="-133463.83">22140 16828 0,'0'0'15,"-21"0"16,0 0-15,21 21-16,0 0 16,-21-21 31,0 0-47</inkml:trace>
  <inkml:trace contextRef="#ctx0" brushRef="#br0" timeOffset="-133287.92">21526 16912 0,'-21'21'0,"42"-42"0,-63 42 0,21-21 15,21 22-15,-21-22 0,42 21 32,0-21-32,0 0 0,0 0 15,22 0-15,-1 0 0,0 0 0,1 0 16,20 0-16,1-21 0,-22-1 0,22 22 15,-1-21-15,-21 0 0,22 21 0</inkml:trace>
  <inkml:trace contextRef="#ctx0" brushRef="#br0" timeOffset="-133032.08">22733 16637 0,'21'0'16,"-148"85"-16,233-170 0,-64 64 0,-42 0 0,21 0 0,-21-1 15,22 1-15,-1 21 16,-21 21-1,0 1-15,0 20 16,0-21-16,-21 21 0,-1 1 0,1-1 16,0 0-16,0 1 0,-21 20 0,20-20 15,1-1-15,0 0 0,-21 1 0,21-1 16,-1 0-16,1 1 0,0-22 0,21 21 16,-21-21-16,21 0 0,-21 1 0,21-1 15,0 0-15,21-21 31,0-21-31,0 21 16,-21-21-16</inkml:trace>
  <inkml:trace contextRef="#ctx0" brushRef="#br0" timeOffset="-132500.39">22881 16870 0,'0'0'15,"21"-21"-15,0-22 0,-21 1 0,22 21 0,-1-21 16,-21 20-16,21 1 0,0 0 15,-21 0-15,0 0 0,21 0 0,0 21 16,-21 21 0,0 0-16,0 0 15,0 0-15,0 0 0,-21 1 0,0 20 16,21 0-16,-21-21 0,0 22 0,0-1 16,-1 0-16,1 1 0,0-1 0,0 0 15,0-20-15,21 20 0,-21-21 0,-1 21 16,22-20-16,-21 20 0,21-21 0,0 0 15,0 0-15,0 1 0,0-1 16,21-21-16,1 0 0,-1 0 0,0 0 16,0 0-16,21 0 0,1 0 15,-22 0-15,21 0 0,1 0 0,-1-21 16,0 21-16,1-22 0,-22 1 16,21 0-16,-21 21 0,0-21 0,1 0 15,-1 0-15,-21-1 0,0 1 0,0 0 16,-21 21-1,-1 0-15,1 0 0,0 0 16,0 0-16,0 21 0,0 0 0,-1-21 16,1 22-16,0-1 0,0 0 0,21 0 15,0 0-15,-21 0 0,21 1 0,0-1 16,0 0-16,0 0 16,21-21-1,0 0-15,0 0 0,0 0 16,1 0-16,20 0 0,-21 0 0,0 0 15,22 0-15,-22 0 0,0 0 0,0-21 16,0 21-16,-21-21 0,0 0 0,21 21 16,-21-22-16,0 1 0,0 0 15,0 0-15</inkml:trace>
  <inkml:trace contextRef="#ctx0" brushRef="#br0" timeOffset="-132299.49">22564 16955 0,'-43'21'0,"86"-42"0,-107 42 0,43-21 16,0 0-16,42 0 31,0 0-15,21 0-16,-20 0 0,20 0 0,-21 0 15,21 0-15,1 0 0,-1 0 0,0 0 16,1 0-16,20-21 0,-20 21 0,-1-22 15</inkml:trace>
  <inkml:trace contextRef="#ctx0" brushRef="#br0" timeOffset="-131972.17">23643 16447 0,'-21'0'0,"42"0"0,-42-22 16,42 22-1,0 0-15,0 0 16,22 0-16,-22 0 0,0 22 0,0-1 16,0-21-16,22 21 0,-22 0 0,0 0 15,21 22-15,-20-22 0,-1 0 0,0 21 16,0 1-16,-21 20 0,0-21 0,0 1 16,0-22-16,-21 21 0,0 1 15,-22-1-15,22 0 0,-21-21 0,0 22 16,20-1-16,-20 0 0,0-20 0,-1 20 15,1-21-15,0 21 0,-22 1 0,22-22 16,21 21-16,0-42 0,-1 21 0,1 1 16,0-1-16,0-21 0,21 21 0,-21-21 15,0 0-15,-1 0 16,1 0-16</inkml:trace>
  <inkml:trace contextRef="#ctx0" brushRef="#br0" timeOffset="56200.53">19177 7641 0</inkml:trace>
  <inkml:trace contextRef="#ctx0" brushRef="#br0" timeOffset="-124858.56">6181 9821 0,'21'0'63,"-21"22"-63,0-1 15,0 0-15,0 0 16,0 0-16,0 0 16,0 1-16,0-1 15,21 0-15,0 0 0</inkml:trace>
  <inkml:trace contextRef="#ctx0" brushRef="#br0" timeOffset="-121350.89">974 10562 0,'0'-21'0,"0"0"16,0 0-16,0 0 15,0-1-15,0-20 0,0 21 16,0 0-16,0 0 0,0-1 0,0 1 16,0 0-16,0 0 0,0 0 15,0 0-15,0-1 0,0 1 16,0 42 31,0 1-47,0-1 0,0 21 15,21-21-15,-21 22 0,0-22 16,0 21-16,0 0 0,0 1 0,0-1 16,0 0-16,0 1 0,0-1 0,0 0 15,0 1-15,0-1 0,-21 0 16,21-20-16,0 20 0,0-21 0,-22 21 15,22-20-15,0-1 0,-21-21 0,21 21 16,0 0-16,0 0 16,0-42 15,0 0-15,0 0-16,0 0 0,0-1 0,0-20 15,21 21-15,-21-21 0,0 20 0,0-20 16,0 0-16,0-1 0,0-20 0,0 21 15,0-1-15,0 1 0,0 0 16,0-1-16,0 1 0,0 0 0,0-1 16,0 22-16,0 0 0,0 0 0,0 0 15,0-1-15,0 1 0,22 42 32,-22 1-17,21-1-15,-21 21 0,21 0 16,-21 1-16,0 20 0,0-20 0,0 20 15,0 1-15,0-1 0,0-21 0,0 22 16,0-1-16,0-20 0,-21 20 16,21-20-16,-21-1 0,21 0 0,-22 1 15,22-22-15,0 21 0,0-21 0,0 0 16,0 1-16,0-1 16,0-42-1,0-1-15,0 1 16,0 0-16,22 0 0,-22-21 15,21-1-15,-21 1 0,21 0 0,-21-1 16,0 1-16,0-22 0,21 1 16,-21-1-16,0 1 0,21-1 0,-21 1 15,0 21-15,0-22 0,0 1 16,0 20-16,0 1 0,0 0 0,0-1 16,0 22-16,0 0 0,0 0 15,0 0-15,21-1 0,1 22 16,-22 22-16,21 20 15,0-21-15,-21 21 0,0 22 16,0-22-16,0 22 0,0-1 0,0 22 16,0-22-16,-21 1 0,0-1 15,21-20-15,-22 20 0,1-20 16,0-1-16,21 0 0,-21-21 0,0 22 16,21-22-16,-43 42 15,43-84 16,0 0-31,0 0 0,0 0 0,0-22 16,0 22-16,0-42 0,0 20 0,0 1 16,22-21-16,-22-22 0,21 21 15,-21 1-15,0-1 0,0 1 0,21-22 16,-21 43-16,0-22 0,0 22 0,0-21 16,0 41-16,0-20 15,0 21-15,0-21 0,0 20 16,0 44-1,0 20-15,0-21 0,0 21 16,0 22-16,0-22 0,0 22 0,0-1 16,0 22-16,0-22 0,0 1 0,-21-22 15,21 22-15,0 105 16,-21-127-16,21-20 16,0-1-16,0 0 0,21-42 31,-21 0-16,0-22-15,21 1 0,0 0 16,-21-1-16,21 1 0,-21-22 16,0 1-16,0-1 0,21 22 0,-21-21 15,0 20-15,22-20 0,-22 20 0,0 22 16,0-21-16,0 21 0,0 0 16,21 21-16,-21 21 15,21 21-15,-21-21 0,0 43 0,0-1 16,0 1-16,0-1 0,0 1 15,0 20-15,0-20 0,-21-1 0,0 1 16,21-1-16,-22 1 0,1-22 0,0 1 16,21-1-16,0-21 0,0 21 15,0-20-15,0-1 16</inkml:trace>
  <inkml:trace contextRef="#ctx0" brushRef="#br0" timeOffset="-120347.05">1841 10880 0,'0'0'0,"-21"0"0,0 0 31,0 0-15,0 0-16,21 21 16,0 0-1,-21-21-15,21 21 0,21-21 47,0 0-31,0 0-16,-21-21 0,0 0 15,0 0-15,0 0 16,0-1-16,0 1 16,-21 21-16,0 0 0,21-21 0,-21 21 15,-1 0-15,1 21 16,0-21-16,21 21 16,0 1-16,0-1 0,-21-21 0,21 21 15,0 0-15,0 0 0,0 0 16,0 1-1,21-22-15,0 0 16,0 0-16,1-22 16,-1 1-16,-21 0 0,21 0 15,-21 0-15,0 0 0,0-1 16,0 1-16,0 0 0,0 0 0,0 0 16,0 0-16,0-1 0,-21 22 0,0 0 31,-1 0-31,22 22 0,-21-1 15,21 0-15,0 0 0,-21 0 0,21 22 16,0-22-16,0 0 0,0 0 0,0 0 16,0 0-16,0 1 0,0-1 15,21-21-15,0 21 0,1-21 16,-1 0-16,0 0 0,0-21 16,0 21-16,0-21 0,-21-1 0,22 22 15,-22-21-15,21 0 0,-21 0 16,0 0-16,0 0 0,0-1 0,0-20 15,0 21-15,0 0 0,-21 0 16,-1-1-16,22 1 0,-21 21 0,0 0 16,0 0-1,21 21-15,-21 1 0,21-1 16,-21 0-16,21 0 0,-22 0 0,22 0 16,0 1-16,0-1 0,0 0 15,0 0-15,0 0 16,0 0-1,22-21-15,-1 0 16,-21-21 15,0 0-15,21 21-16</inkml:trace>
  <inkml:trace contextRef="#ctx0" brushRef="#br0" timeOffset="-118647.31">1016 16108 0,'0'-21'31,"-21"21"0,21-21-15,-21 21 15,21-22-31,-22 1 31,22 0-31,-21 21 16,21-21-16,0 0 0,0 0 15,0-1-15,-21 22 0,21-21 0,0 0 16,0 0-16,0 0 16,0 0-16,21 21 15,0-22-15,1 22 0,-1 0 16,0 0-16,0 0 16,0 0-16,22 0 0,-22 0 15,0 0-15,21 0 0,-21 0 0,1 22 16,20-22-16,-21 21 0,0-21 15,0 21-15,1 0 0,-1-21 0,0 21 16,0 0-16,0 1 0,-21-1 16,21 0-16,-21 0 0,0 0 0,0 0 15,0 1-15,-21-1 16,0 0-16,0 0 0,21 0 0,-21 0 16,-22 1-16,22 20 0,0-21 0,0 0 15,-21 0-15,20 1 0,1 20 16,-21-21-16,21 0 0,-22 0 0,22 1 15,0-1-15,0 0 0,0 0 16,0-21-16,-1 21 0,1 0 0,0 1 16,0-22-16,0 21 0,0 0 15,-1-21-15,22 21 0,-21-21 16,21 21 0,0-42 62,21 0-78,1 21 0,-1-21 0,21 21 15,-21-21-15,22-1 0,20 22 16,-21-21-16,22 0 0,-1 21 16,1-21-16,-1 0 0,1 21 0,21-21 15,-22-1-15,1 22 0,-1-21 0,1 21 16,-22 0-16,21 0 0,-20-21 15,-1 21-15,-21 0 0,22 0 0,-22 0 16,21 0-16,-21 0 0,-21-21 0,21 21 16,1 0-16,-44 0 62,1 0-46,0 0-16,0 0 0,0 0 0,-22 0 15,22 0-15,0 21 0,-21-21 16,21 0-16,-22 0 0</inkml:trace>
  <inkml:trace contextRef="#ctx0" brushRef="#br0" timeOffset="-117798.61">804 16023 0,'-21'-21'16,"0"21"-16,21-21 0,0 0 15,0 0 1,0-1-16,0 1 16,21 21-16,0-21 0,-21 0 15,21 21-15,1-21 0,-1 0 0,21-1 16,-21 22-16,0-21 0,22 0 0,-22 21 16,21-21-16,-21 21 15,1 0-15,-1 0 0,0 0 0,0 0 16,0 0-16,0 21 0,1 0 0,-22 0 15,21 1-15,-21 20 0,21-21 16,0 21-16,-21 1 0,0-22 0,0 21 16,21 1-16,-21-22 0,0 21 0,0 0 15,0-20-15,0-1 0,0 21 16,0-21-16,-21 0 0,0 22 0,0-22 16,0 0-16,-1 0 0,1 22 0,0-22 15,0 0-15,-21 0 0,20 0 16,1 0-16,0 1 0,0-1 15,0 0-15,0 0 0,-1-21 0,1 21 16,21 0-16,-21-21 0,0 22 16,0-22-1,21 21-15,-21-21 0,42 0 78,0 0-78,21 0 0,-21 0 16,22-21-16,-22 21 0,21-22 16,1 1-16,20 21 0,-21-21 0,22 0 15,-1 0-15,-20 21 0,20-21 0,1-1 16,-1 1-16,-20 21 0,20-21 16,-21 21-16,1-21 0,-1 0 0,0 21 15,-20 0-15,20 0 0,-21-21 0,0 21 16,0 0-16,-21 21 62,-21 0-46,0-21-16,0 0 16,0 0-16,0 0 15,-1 0-15,1 0 0,-21 0 0,21 0 16,0 0-16,-1 0 0,1 0 0</inkml:trace>
  <inkml:trace contextRef="#ctx0" brushRef="#br0" timeOffset="-116218.6">741 16087 0,'0'0'0,"-21"-21"16,21-1-16,-22 1 0,22 0 15,0 0 1,0 0-16,0 0 0,0-1 15,22 1-15,-1 21 0,0-21 16,21 21-16,-21-21 16,1 21-16,20-21 0,0 21 0,1 0 15,-1 0-15,0-21 0,22 21 0,-22 0 16,22 0-16,-22 0 0,0 0 16,1 21-16,-1-21 0,-21 21 0,0 0 15,0 0-15,1 0 0,-1 22 16,-21-22-16,21 0 0,-21 21 0,0-20 15,0 20-15,0-21 0,0 0 0,-21 22 16,0-22-16,-1 0 0,1 21 0,0-21 16,-21 1-16,21 20 0,-1-21 15,-20 0-15,21 0 0,-21 1 0,20-1 16,-20 0-16,0 0 0,21 0 16,-22-21-16,22 21 0,0 1 0,-21-1 15,20 0-15,1-21 0,0 21 16,0 0-16,0 0 0,0 1 15,-1-22-15,22 21 32,22-21-1,-1 0-15,0 0-16,21-21 0,-21 21 15,22-22-15,-22 22 0,21-21 16,22 0-16,-22 21 0,0-21 0,22 0 15,-1 0-15,1 21 0,-1-22 16,1 1-16,-1 0 0,-20 0 0,20 21 16,-20-21-16,20 0 0,-21 21 0,1-22 15,-1 22-15,-21 0 0,22-21 0,-22 21 16,0 0-16,0 0 0,0 0 16,0 0-16,-21-21 0,22 21 0,-44 21 46,1-21-46,0 21 0,0-21 0,-21 22 16,20-22-16,-20 21 16,0 0-16,-22-21 0,22 21 0,-22-21 15,22 21-15,-21-21 0,-1 21 0,1 1 16,-1-22-16,1 21 0,-1-21 0,22 21 16,-22-21-16,22 0 0,0 0 15,-1 0-15,22 21 0,0-21 0,0 0 16,0 0-16,-1 0 0,44 0 47,-1 0-47,0 0 15,0-21-15,0 21 0,22-21 16,-1 0-16,21 21 0,-20-22 16,20 1-16,-20 0 0,20 0 0,1 0 15,-1 0-15,1-1 0,-1 1 0,-21 0 16,22 0-16,-22 0 0,1 0 0,-1 21 15,0-22-15,-21 1 0,1 0 16,-1 0-16,0 21 0,0-21 0,0 21 16,-21-21-16,-21 21 15,0 0 1,0 0-16,0 21 0,-22-21 16,1 21-16,0 0 0,-22 0 15,22 0-15,-22-21 0,1 43 0,-1-22 0,1 0 16,-1 0-16,1 0 0,-1 1 15,1-1-15,20-21 0,-20 21 16,21 0-16,20 0 0,-20 0 0,21-21 16,0 0-16,0 22 0,21-1 31,21-21-15,0 0-16,0 0 0,0 0 15,22-21-15,-22-1 0,21 22 0,0-21 16,1 0-16,20 21 0,-20-21 15,20 0-15,1 0 0,-1 21 0,-21-22 16,22 1-16,-22 0 0,22 21 16,-22-21-16,0 21 0,-20-21 0,20 21 15,-21 0-15,0 0 0,-42 0 32,0 21-32,-21-21 15,20 21-15,-20 0 0,-21-21 0,20 21 16,-20 1-16,20-1 0,1-21 15,-21 21-15,20 0 0,1-21 0,0 0 16,20 21-16,1-21 0,0 0 0,0 0 16,42 0 15,21 0-31,-20-21 0,20 0 16,0 21-16,1-21 0,-1 0 0,0 21 15,1-22-15,20 1 0,-21 21 0,1-21 16,-22 21-16,21 0 0,-21 0 15,1 0-15,-44 0 32,1 0-32,0 0 0,0 0 15,0 0-15,0 0 0,-1 0 16</inkml:trace>
  <inkml:trace contextRef="#ctx0" brushRef="#br0" timeOffset="-115375.01">2498 16129 0,'0'0'0,"0"-21"16,21 21-16,-21-21 15,0 0 32,21 21-15,-21 21-32,21-21 15,-21 21-15,21-21 16,0 0-16,1 0 15,-1 0 1,0-21-16,-21 0 16,0-1-16,0 1 15,0 0-15,0 0 0,0 0 16,0 0-16,-21 21 16,0 0-16,-1 0 31,22 21-31,-21 0 0,21 0 0,-21 0 15,21 0-15,0 1 0,0-1 16,0 0-16,0 0 0,0 0 16,0 0-16,21-21 31,0 0-31,-21-21 16,22 21-16,-1-21 0,0 0 15,-21 0-15,0 0 0,0-1 16,0 1-16,0 0 15,0 0-15,-21 21 16,0 0-16,21 21 16,-22 0-16,22 0 15,0 1-15,-21-1 0,21 0 16,0 0-16,0 0 0,0 0 16,0 1-16,0-1 31,0-42 0,0-1-31,0 1 0,-21 21 16,21-21-16,-21 0 0,0 0 15</inkml:trace>
  <inkml:trace contextRef="#ctx0" brushRef="#br0" timeOffset="-113905.76">974 12912 0,'0'0'0,"-22"0"0,22-21 15,0-1 1,0 1-16,22 21 31,-1 0-31,0 0 16,0 0-16,0 0 15,0 0-15,1 0 0,-1 0 16,0 0-16,0 21 0,0-21 0,0 0 16,-21 22-16,22-1 0,-1-21 0,0 21 15,-21 0-15,0 0 0,0 0 16,0 1-16,0-1 0,0 0 15,0 0-15,-21 0 0,-22 0 0,22 22 16,0-22-16,-21 0 0,-1 0 16,1 22-16,0-22 0,-1 0 0,-20 0 15,21 0-15,-22 0 0,22 1 0,-22-1 16,22 0-16,-22-21 0,22 21 16,0-21-16,-1 0 0,22 0 0,-21 0 15,21 0-15,0 0 0,-1 0 0,1 0 16,42 0 62,1 0-78,-1 0 16,0 0-1,0 0-15,0 0 16,0 0-16,22 0 0,-22 0 15,0 0-15,21 0 0,1 0 0</inkml:trace>
  <inkml:trace contextRef="#ctx0" brushRef="#br0" timeOffset="-112586.65">1672 14499 0,'0'0'0,"-21"0"0,0 0 16,21-21-16,-21 0 16,21 0-16,-22 0 15,22-1 1,0 1-16,0 0 15,0 0 1,0 42 31,0 0-31,0 0-16,0 1 0,0 20 0,22-21 15,-1 21-15,-21 1 0,0-22 0,21 21 16,0 1-16,-21-1 0,21 0 15,-21 1-15,0-1 0,0 0 0,0 1 16,0-1-16,0 0 0,0 1 0,0-1 16,0 0-16,0 1 0,0-1 0,0-21 15,0 21-15,0-20 0,0-1 16,-21 0-16,21 0 0,0 0 0,0 0 16,0 1-16,0-44 46,0 1-46,0 0 16,0-21-16,0 21 0,0-1 0,0-20 16,0 0-16,0-1 0,-21 1 0,21 0 15,0-22-15,-21 22 0,21 0 16,0-22-16,0 22 0,0-22 0,-21 22 16,21-22-16,-22 22 0,1 0 0,21-1 15,-21 1-15,21-21 0,-21 41 16,0-20-16,21 0 0,0 21 0,-21-1 15,21 1-15,-22 0 0,22 0 16,0 42 15,0 0-31,0 0 0,0 1 16,0-1-16,0 0 0,0 0 0,0 21 16,0-20-16,0-1 0,-21 21 15,21-21-15,-21 22 0,21-1 0,-21-21 16,21 21-16,-21-20 0,0 20 0,-1 0 15,22-21-15,-21 1 0,0 20 16,0-21-16,0 0 0,-22 22 16,22-22-16,0 0 0,21 0 0,-21-21 15,0 21-15,0 0 0,42-42 63,21 21-63,-21-21 0,22 21 0,-1-21 15,0 21-15,22-21 0,-22 0 0,22 21 16,-1-22-16,1 1 0,-22 0 0,21 21 16,-20-21-16,20 0 0,-20 21 15,-1-21-15,0 21 0,-21-22 0,22 22 16,-22 0-16,0 0 0,-21 22 78,-21-22-78,0 0 16,0 0-16,-1 0 0,1 0 0,0 0 15,0 0-15,0 0 0,0 0 16,-1 0-16,1 0 0,0-22 0,0 22 16,0-21-16</inkml:trace>
  <inkml:trace contextRef="#ctx0" brushRef="#br0" timeOffset="-111674.23">1439 14415 0,'0'0'0,"-21"-22"16,21 1-1,0 0-15,0 0 16,21 21 15,-21 21-31,21 0 0,1 22 16,-22-22-16,21 21 0,0 0 15,-21 1-15,21-1 0,-21 0 16,21 1-16,-21-1 0,21 0 0,-21 1 16,22-1-16,-1 22 0,-21-22 0,0 0 15,0 1-15,0-1 0,0 0 0,0 1 16,0-1-16,0-21 0,0 21 15,0-20-15,0-1 0,0 0 0,0 0 16,0 0-16,0-42 31,0 0-15,0 0-16,0 0 0,0-1 0,0-20 16,0 0-16,0-1 0,0 1 0,-21 0 15,21-1-15,-22 1 0,22 0 16,-21-22-16,21 22 0,0 0 15,0-22-15,-21 22 0,21-1 0,-21-20 16,0 21-16,21-1 0,0 1 0,0 0 16,-21 20-16,21-20 0,0 21 15,0-21-15,-22 20 0,22 1 0,0 0 16,0 0-16,0 0 0,0 0 16,0 42 15,-21-21-31,21 42 0,-21-21 0,21 0 15,-21 22-15,21-22 0,0 21 16,-21 1-16,0-1 0,-1 0 16,22 1-16,-21 20 0,0-21 0,0 1 15,0-22-15,0 21 0,-1 1 0,-20-1 16,21-21-16,0 21 0,0-20 16,-1-1-16,1 0 0,0 0 0,0 0 15,21 0-15,-21-21 0,42-21 47,0 0-47,21 21 0,-20-21 16,20 0-16,21 0 15,-20-1-15,20 22 0,1-21 0,-1 0 0,1 0 16,-1 0-16,1 21 0,-1-21 16,1-1-16,-22 22 0,22-21 0,-22 21 15,0 0-15,-21 0 0,22 0 16,-22 0-16,0 0 0,-42 0 47,0 0-32,0 0-15,-1 0 16,1 21-16,0-21 0,0 0 0,0 0 16,0 0-16,-1 0 0,-20 0 0,21 0 15,-21 0-15,-1-21 0,22 21 16,-21 0-16,-1-21 0</inkml:trace>
  <inkml:trace contextRef="#ctx0" brushRef="#br1" timeOffset="2585.41">0 10266 0,'0'21'78,"0"0"-62,0 22-16,0-22 0,0 0 16,0 21-16,0 1 0,0-1 0,0-21 15,0 21-15,0 1 0,0-22 16,0 21-16,0-21 0,0 22 0,0-22 15,0 0-15,0 0 0,0 0 16,0 1-16,42-22 16,-21 0-16,22 0 0,-1 0 0,0 0 15,22 0-15,21-43 0,-1 22 16,1-42-16,21 20 0,21-20 0,0-1 16,21 1-16,0-22 0,0 22 0,22-1 15,-22-21-15,0 22 16,0-1-16,0 1 0,-21 21 0,0-22 0,-21 22 15,-21-1-15,-1 1 0,1 21 0,-43 0 16,1 0-16,-1-1 0,-21 1 16,0 21-16,-42 0 31,0 0-31,0 0 16,0 0-1,21 21-15,-21-21 0,21 22 16,0-1-16,0 0 0,0 0 15,0 0-15</inkml:trace>
  <inkml:trace contextRef="#ctx0" brushRef="#br1" timeOffset="3937.94">656 16150 0,'0'0'0,"0"-21"16,-21 21 0,21-21-16,0 0 15,-21 21-15,21-21 16,0-1 0,0 44 46,0-1-62,0 0 16,21 21-16,-21-21 0,21 1 0,0 20 15,-21-21-15,21 21 0,1-20 0,-22 20 16,21-21-16,0 21 0,-21 1 16,21-22-16,0 0 0,0 21 15,-21-20-15,22-1 0,-1 0 0,-21 0 16,21-21-16,0 0 0,0 0 15,0 0-15,22 0 0,-22 0 0,21-21 16,1 0-16,-1-22 0,21 22 0,1-42 16,-1 20-16,1-20 0,21-1 15,-1 1-15,1-1 0,0 1 0,-1-1 16,1 1-16,-22-1 0,22 1 0,-21 21 16,-1-1-16,1 1 0,-1 0 15,-21 20-15,-20 1 0,-1 21 0,0-21 16,0 21-16,-42 0 47,0 0-47,0 0 0,-1 0 15,1 21-15,0-21 0,0 0 16,21 21-16,-21-21 0,42-21 31,21 0-31,-21 0 0</inkml:trace>
  <inkml:trace contextRef="#ctx0" brushRef="#br1" timeOffset="7593.8">22627 9567 0,'0'0'0,"-21"0"0,-21 0 0,20 0 0,1 0 15,0 0-15,-21 0 0,21 0 0,-1 0 16,-20 0-16,21 0 0,0 0 0,-22 0 16,22 0-16,-21 0 0,21 0 0,0 0 15,-1 0-15,-20 0 0,21 0 0,0 0 16,0 0-16,-1 0 0,1 0 0,0 0 15,0 0-15,0 0 0,0 22 0,-1-22 16,22 21 15,22-21-15,20 0-16,-21 21 0,21-21 0,1 0 16,-1 0-16,0 0 0,22 0 0,21 0 15,-22 0-15,22 0 0,-1 0 0,1 0 16,0 0-16,-1 0 0,1-21 0,0 21 15,-22 0-15,22 0 0,-22-21 0,22 21 16,-21 0-16,-1 0 0,1 0 0,-22 0 16,0-22-16,1 22 0,-1 0 15,-21 0-15,0 0 0,0 0 0,-21-21 16,0 0 0,-21 0-1,0 21-15,-21 0 0,21-21 16,-1 21-16,-20-21 0,21 21 0,0-22 15,-22 22-15,22-21 0,-21 21 0,21-21 16,-22 21-16,1-21 0,21 0 0,-21 21 16,20-21-16,-20 21 0,21-22 0,-21 22 15,20 0-15,1-21 0,0 21 16,0 0-16,21 21 47,21-21-47,0 22 15,0-22-15,1 0 0,-1 21 0,21-21 16,-21 0-16,22 21 0,-22-21 0,21 0 16,0 0-16,1 21 0,-1-21 0,0 0 15,1 0-15,-22 0 0,21 0 0,1 21 16,-22-21-16,0 0 0,0 0 16,0 21-16,-21 1 0,0-1 15,0 0-15,0 0 16,-21 0-16,0 0 0,0 1 0,0-1 15,-22 21-15,1-21 0,0 0 16,-1 22-16,1-1 0,0-21 0,-1 22 16,-20-1-16,-1 0 0,22-21 0,-22 22 15,22-22-15,0 21 0,-1-21 0,1 1 16,0-1-16,21 0 0,-1 0 0,1-21 16,21 21-16,21-21 31,1 0-31,-1-21 0,0 0 15,21 0-15,1 0 0,-1-22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25:20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1757 3620 0</inkml:trace>
  <inkml:trace contextRef="#ctx0" brushRef="#br0" timeOffset="1703.74">1482 3323 0,'0'21'0,"0"1"46,21-22 17,-21 21-63,21-21 0</inkml:trace>
  <inkml:trace contextRef="#ctx0" brushRef="#br0" timeOffset="3479.85">1566 3260 0,'0'0'0,"0"-21"16,0-22 0,0 22-16,0 0 15,0 0 126,0 0-110,0-1 16,-21 22-47,21 22 78,0-1-78,0 0 0,0 21 16,0 1-16,0-1 0,0 0 15,0 1-15,0-1 0,0 21 0,0-20 16,0-1-16,0 22 0,21-22 16,-21 0-16,0 1 0,0-22 0,21 21 15,1 0-15,-22-20 0,0-1 0,21 0 16,0 0-16,-21 0 15,0 0-15,21 1 0,0-22 0,0 21 16,1-21-16,-1 0 0,0 0 16,0 0-16,0 0 15,0-21-15,1-1 0,-22 1 0,21 0 16,0 0-16,0 0 0,-21 0 0,21-1 16,0 1-16,-21-21 0,0 21 15,22-22-15,-1 1 0,-21 0 0,0-1 16,0 1-16,0 0 0,0-1 0,0 1 15,0 0-15,0-1 0,0 1 16,0 21-16,21-21 0,-21 20 0,0 1 16,0 0-16,0 0 0,0 0 15,21 42 17,-21 0-32,0 0 0,0 0 0,0 22 15,0-1-15,0 0 0,0 1 16,0-1-16,0 0 0,0 22 0,0-22 15,0 1-15,0-22 0,0 21 0,0 0 16,0-20-16,0 20 0,0-21 16,0 0-16,21 0 0,0 1 15,1-1-15,-1-21 0,0 0 0,0 0 16,0 0-16,0 0 16,22-21-16,-22 21 0,21-22 0,-21 1 15,22 0-15,-1-21 0,-21 21 0,22-1 16,-1-20-16,-21 0 0,0-1 0,22 1 15,-22 21-15,0-21 0,-21-1 16,0 22-16,0-21 0,0 21 0,0-1 16,-21 22-1,0 0-15,21 22 16,-22-1-16,22 0 0,-21 0 0,21 0 16,0 22-16,0-22 0,0 0 15,0 0-15,0 0 0,21 0 16,1 1-16,-1-1 0,0 0 0,0 0 15,0 0-15,0 0 0,1 1 0,-1-1 16,0 0-16,-21 0 0,21 0 16,-21 0-1,-21-21 1,21 22-16,-21-22 0,0 0 0,-1 0 16,1 0-16,0 0 0,0-22 0,-21 22 15,20-21-15,1 21 0,0 0 16,0-21-16,0 21 0,0 0 0,-1 0 15,22 21 17,22 0-32,-1-21 15,0 22-15,0-1 0,0-21 0,0 21 16,1 0-16,-1-21 0,0 0 16,0 0-16,21 0 0,-20 0 0,20 0 15,-21 0-15,0 0 0,22 0 0,-1-21 16,-21 0-16,21 0 0,-20-1 0,20 1 15,0 0-15,1 0 0,-22-21 16,21 20-16,-21-20 0,0 0 0,1 21 16,-1-22-16,0 22 0,0-21 0,-21 21 15,0-1-15,0 1 0,0 0 16,-21 21 15,0 21-31,0 0 0,21 22 0,-22-22 16,1 0-16,21 21 0,-21-20 15,21 20-15,0-21 0,0 0 0,0 22 16,0-22-16,0 0 0,0 0 0,0 0 16,0 0-16,0 1 0,21-1 0,-21 0 15,21-21-15,1 21 0,-1-21 16,0 0-16,0 0 0,0 0 16,0 0-16,1 0 0,20 0 0,-21-21 15,21 0-15,-20 0 0,20 21 16</inkml:trace>
  <inkml:trace contextRef="#ctx0" brushRef="#br0" timeOffset="4000.56">4106 3535 0,'0'0'16,"0"-21"-16,0 0 0,0-1 0,0 1 16,0 0-16,-21 21 0,0-21 15,0 21-15,0 0 16,-1 0-16,1 21 0,-21 0 0,21 0 15,0 1-15,-1-1 0,-20 0 0,21 0 16,0 21-16,0-20 0,-1 20 16,1-21-16,0 21 0,21-20 15,0-1-15,0 21 0,0-21 0,0 0 16,0 1-16,0-1 0,21-21 0,-21 21 16,21-21-16,1 0 0,-1 0 0,21 0 15,-21 0-15,0 0 0,1-21 0,20 21 16,-21-21-16,0-1 0,22 1 15,-22-21-15,0 21 0,21-22 0,-21 1 16,1 0-16,-1-22 0,21 22 0,-21-22 16,0 1-16,-21-1 0,22 1 0,-22 21 15,21-22-15,-21 22 0,0-1 16,0 1-16,0 0 0,0 21 16,0-1-16,0 1 0,0 0 0,-21 21 15,-1 21-15,1-21 16,21 21-16,0 22 0,-21-1 0,0 0 15,21 1-15,-21-1 0,21 22 16,0-1-16,0-21 0,0 22 0,0-1 16,0-20-16,0-1 0,0 22 0,0-22 15,0 0-15,0-21 0,0 22 0,0-22 16,21 21-16,-21-21 0,21 1 0,0-22 16,-21 21-16,21-21 0,1 0 15,20 0-15,-21 0 0,21-21 0,-20-1 16,20 1-16,0 0 0,1 0 15,-1-21-15</inkml:trace>
  <inkml:trace contextRef="#ctx0" brushRef="#br0" timeOffset="4296.27">5419 2900 0,'0'0'15,"0"-21"-15,21 0 0,-21-1 0,0 1 0,0 0 16,0 42 15,0 0-31,0 1 0,0-1 0,-21 21 16,21 0-16,-22 1 0,22 20 15,-21-20-15,21 20 0,-21 1 0,21-1 16,0-21-16,-21 22 0,21-22 0,-21 22 16,21-22-16,0 0 0,0-20 0,0 20 15,0-21-15,0 0 0,0 0 16,0 1-16,0-1 0,0 0 0,21-21 15,0 0 1,0-21-16,0 0 16,1-1-16,-1 1 0,0-21 15,0 0-15</inkml:trace>
  <inkml:trace contextRef="#ctx0" brushRef="#br0" timeOffset="4656.06">5757 3239 0,'0'0'0,"0"21"31,0 0-31,0 0 0,0 0 0,0 22 16,-21-22-16,21 21 0,-21 0 0,21-20 15,0 20-15,0-21 0,0 21 16,0-20-16,0 20 0,0-21 0,0 0 16,0 0-16,0 1 0,21-1 15,0-21-15,22 0 16,-22 0-16,0 0 0,21 0 0,-21-21 15,1 21-15,20-22 0,-21 1 0,0-21 16,22 21-16,-22 0 0,-21-22 16,0 1-16,21 21 0,-21-22 0,0 22 15,0-21-15,-21 21 0,0 0 0,21-1 16,-22 1-16,-20 0 0,21 21 0,0 0 16,0-21-16,-1 21 0,1 0 0,0 0 15,0 0-15,0 0 0,0 0 16,-1 0 15,1 0-31</inkml:trace>
  <inkml:trace contextRef="#ctx0" brushRef="#br0" timeOffset="4887.93">5165 3217 0,'0'0'0,"21"0"31,0-21-31,21 0 0,-21 21 16,22-21-16,-1 21 0,0-21 0,22 21 15,-22-21-15,22-1 16,-22 22-16,22-21 0,-22 21 0,0 0 16,1-21-16,-1 21 0,-21 0 0,0 0 15,0 0-15,1 0 0,-1-21 0,0 21 16,-21-21-1</inkml:trace>
  <inkml:trace contextRef="#ctx0" brushRef="#br0" timeOffset="6356.7">7980 3112 0,'0'0'0,"0"-22"16,0 1-1,0 0-15,0 0 0,21 0 16,0 0-16,0-1 16,0 1-16,1 0 0,20-21 15,-21 21-15,0-22 0,22 22 0,-22-21 16,21-1-16,-21 1 0,0 21 0,-21-21 16,0 20-16,0-20 0,0 21 15,0 0-15,-21 0 0,0 21 0,-21 0 16,-1 0-16,1 0 0,0 21 0,-22 0 15,22 0-15,-22 21 0,1-20 0,21 20 16,-22 0-16,22 1 0,21-1 16,-1 0-16,1 1 0,21-22 0,0 21 15,0 0-15,0 1 0,21-1 0,1 0 16,20-20-16,-21 20 0,21 0 0,1 1 16,-1-1-16,0-21 0,1 21 15,-1 1-15,0-1 0,-20-21 16,-1 22-16,0-22 0,-21 21 0,0-21 15,0 22-15,0-22 0,0 0 0,-21 0 16,-22 0-16,22 0 0,-21 1 0,0-22 16,-1 21-16,1-21 0,0 0 0,-1 0 15,-20 0-15,20 0 0,1-21 0,0-1 16,21 1-16,-22 0 0,22 0 16,-21-21-16,21 20 0,-1-20 0,22 21 15,0-21-15,-21-1 0,21 22 0,0 0 16,0 0-16,0 0 0,21 21 15,1 0 1,-1 21-16,0 0 0,0 21 16,0-21-16,-21 1 0,21 20 0,1-21 15,-1 21-15,0-20 0,0 20 0,0-21 16,0 0-16,1 22 0,-1-22 0,0 0 16,0 0-16,0 0 0,0-21 15,22 0-15,-22 21 0,21-21 0,1 0 16,-22 0-16,21 0 0,0-21 0,-20 0 15,20 0-15,0 0 0,1 0 0,-22-1 16,21-20-16,0 21 0,-20-21 0,-1 20 16,0-20-16,0 21 0,-21-21 0,0 20 15,21-20-15,-21 21 16,0 0-16,0 0 0,0-1 16,0 44-1,-21-1 1,21 0-16,0 0 0,0 0 0,0 0 15,0 22-15,0-22 0,0 0 16,0 21-16,0-20 0,0-1 0,0 0 16,0 0-16,21 0 0,0 0 0,1-21 15,-1 0-15,0 22 0,0-22 0,0 0 16,22 0-16,-22 0 0,21-22 0,-21 1 16,22 0-16,-22 0 0,21 0 0,-21 0 15,22-1-15,-22-20 16,0 21-16,0-21 0,0 20 0,0-20 15,-21 21-15,22 0 0,-22-22 0,0 22 16,0 0-16,0 0 0,0 0 16,0 42-1,0 0 1,0 0-16,0 22 0,0-1 16,0-21-16,0 21 0,0 22 0,0-22 15,0 22-15,0-22 0,0 22 0,0-1 16,0 1-16,0 20 0,0-20 0,0 20 15,0 1-15,0 0 0,0-22 0,0 22 16,0 0-16,0-1 0,0 1 16,0 0-16,0-1 0,-22-20 0,22 20 15,-21-20-15,0-1 0,0 1 16,0-1-16,-22-20 0,22 20 0,-21-20 16,21-22-16,-22 21 0,22-21 0,-21 0 15,0 1-15,-1-22 0,1 0 0,0 0 16,-1 0-16,1 0 0,0-22 0,-1 1 15,1-21-15,0 21 0,-1-22 0,1 1 16,0 0-16,-1-22 0,22 22 0,-21-22 16,21 1-16,-1 21 0,22-22 15,0 1-15,0-1 0,0 22 0,0-1 16,0-20-16,22 21 0,-1-1 16,0 1-16,21 0 0,-21-1 0,22 1 15,-22 0-15,21-1 0,1 1 0,-1-22 16</inkml:trace>
  <inkml:trace contextRef="#ctx0" brushRef="#br0" timeOffset="6828.95">8996 3429 0,'0'0'0,"0"-21"0,21 0 15,-21 42 1,0 0-1,0 21-15,0-20 0,0-1 16,0 21-16,0-21 0,0 22 0,0-22 16,0 21-16,0-21 0,0 0 15,0 22-15,0-22 0,0 0 16,0 0-16,-21-21 16,21-21-1,0 0-15,0 0 16,0 0-16,0-1 0,0 1 0,0-21 15,0 21-15,0-22 16,0 1-16,21 21 0,0 0 0,0-22 16,0 22-16,1 0 0,-1 0 0,0 21 15,0-21-15,21 21 0,-20 0 0,-1 0 16,21 0-16,-21 0 0,0 21 0,1 0 16,-1 0-16,0 0 0,0 1 0,-21-1 15,0 21-15,0-21 0,0 22 16,0-22-16,0 21 0,0-21 0,0 0 15,0 22-15,-21-22 0,21 0 16,-21 0-16,21 0 0,0 1 16,0-44 15,0 1-31,21 21 0,0-21 0,-21-21 16,21 21-16</inkml:trace>
  <inkml:trace contextRef="#ctx0" brushRef="#br0" timeOffset="7056.82">9737 3302 0,'0'0'0,"0"-21"0,0 0 0,0 0 0,-22 21 31,1 0-31,0 21 0,-21 0 16,21 0-16,-1 21 0,1 1 0,0-22 16,0 21-16,0 1 15,0-1-15,21 0 0,0-21 0,-22 22 16,22-1-16,0-21 0,0 0 0,0 1 15,22-1-15,-1 0 0,0 0 0,0-21 16,0 0-16,0 0 0,22 0 0,-1 0 16,-21 0-16,22 0 0,-1-21 0,0 0 15,-21 0-15,22-1 0,-1 1 0</inkml:trace>
  <inkml:trace contextRef="#ctx0" brushRef="#br0" timeOffset="8744.17">10223 2752 0,'0'0'0,"0"-21"16,0-1-16,0 1 16,-21 21-16,0 21 0,21 1 15,0-1-15,-21 21 0,21 0 0,-21-20 16,21 41-16,0-21 0,0 1 16,0 20-16,0-20 0,0 20 0,0 1 15,0-1-15,0-21 0,0 22 0,0-22 16,-21 1-16,21-1 0,0 0 0,0-21 15,-22 22-15,22-22 0,0 0 16,0 0-16,0-42 31,0 0-31,0 0 0,0 0 16,0-22-16,0 22 0,0 0 0,22-21 16,-22-1-16,21 22 0,-21-21 0,21 21 15,0-22-15,-21 22 0,21 0 0,0 0 16,1 0-16,-1 21 0,0 0 15,0 0-15,0 0 0,0 0 0,-21 21 16,0 0-16,22 0 0,-22 0 16,0 0-16,0 22 0,0-22 0,0 0 15,0 21-15,0-20 0,0-1 0,0 0 16,0 0-16,0 0 0,0 0 16,0 1-16,21-22 15,0 0-15,0 0 0,0 0 16,0 0-16,-21-22 0,43 1 0,-22 0 15,0 0-15,0 0 0,0 0 16,1-22-16,-1 22 0,0-21 0,0-1 16,0 1-16,0 21 0,-21-21 0,0-1 15,0 22-15,0 0 0,0 0 0,0 0 16,-21 21-16,0 0 16,0 0-16,0 0 0,21 21 15,-21-21-15,21 21 0,0 0 0,0 0 16,0 0-16,21 1 0,-21 20 15,21-21-15,0 0 0,0 0 0,0 1 16,1-1-16,-1 0 0,0 0 16,0 0-16,-21 0 0,21 1 0,-21-1 15,21 0-15,-21 0 0,0 0 16,0 0-16,22-21 0,-1 0 16,0 0-16,0 0 15,0 0-15,0 0 0,-21-21 16,22 21-16,-1-21 0,0 0 15,0 0-15,0 0 0,-21-22 0,21 22 16,1 0-16,-1-21 0,-21 20 0,0-20 16,21 21-16,0 0 0,-21 0 15,0-1-15,0 1 0,0 42 32,0 1-32,-21-1 15,0 0-15,21 0 0,-21 21 16,21-20-16,0-1 0,0 0 0,-22 21 15,22-21-15,0 1 0,0-1 0,0 0 16,0 0-16,0 0 0,22-21 16,-1 0-16,0 0 0,0 0 15,0 0-15,22 0 0,-22 0 0,0-21 16,0 0-16,0 0 0,0 0 0,1-1 16,-1 1-16,0-21 0,0 21 0,-21-22 15,0 22-15,0-21 0,0 21 16,0-22-16,0 22 0,0-21 15,-21 21-15,0 0 0,0 21 0,-22-22 16,22 22-16,0 0 0,-21 0 0,20 0 16,1 0-16,0 22 0,0-1 0,21 0 15,0 0-15,0 0 0,0 0 16,0 1-16,21-1 0,0 0 0,0 0 16,1-21-16,20 21 0,-21-21 0,21 0 15,1 0-15,-22 0 0,21 0 16,1 0-16,-22 0 0,21 0 0,0-21 15,-20 0-15,20 21 0,-21-21 0,0 0 16,0-1-16,1 22 0,-22-21 0,21 0 16,-21 0-16,0 0 15,0 0 1,0 42 0,0 0-16,0 0 15,0 0-15,0 22 0,0-22 16,-21 0-16,21 21 0,0-21 0,0 1 15,0 20-15,0-21 0,0 0 0,0 0 16,0 1-16,0-1 0,0 0 0,0 0 16,0 0-16,0-42 47,0 0-47,0 0 0,0 0 0,0-1 15,0-20-15,21 21 0,0-21 16,-21-1-16,21 1 0,0 21 0,-21-22 15,21 1-15,1 21 0,-1 0 0,0 0 16,0-1-16,0 1 0,0 21 0,1 0 16,20 0-16,-21 0 0,0 0 0,0 0 15,1 21-15,-1-21 0,0 22 0,0-1 16,-21 0-16,21 21 0,0-21 0,1 1 16,-22 20-16,0-21 0,0 0 0,21 0 15,-21 1-15,21-1 16,-21 0-16,0 0 0,0 0 0,21-21 15,0 21-15,0-21 16,1 0-16,-1 0 0,-21-21 16,21 0-16,0 21 0,-21-21 0,21 0 15,0-22-15,-21 22 0,22 0 0,-22-21 16,0 21-16,21-22 0,-21 22 0,0 0 16,21 0-16,-21 0 0,0-1 0,0 44 46,0-1-46,0 0 0,0 0 0,0 21 16,0-20-16,0 20 0,0-21 16,-21 0-16,21 0 0,0 22 0,0-22 0,0 0 15,-21 0-15,21 0 16,0 1-16,0-44 31,0 1-15,0 0-16,0 0 0,0 0 0</inkml:trace>
  <inkml:trace contextRef="#ctx0" brushRef="#br0" timeOffset="8912.46">12573 2963 0,'0'0'0,"-64"-42"16,43 42-16,0 0 15,0 0 1,42 0-1,0 0-15,0 0 16,1 0-16,-1 0 0,0 0 0,0 0 16,0 0-16,0 21 0</inkml:trace>
  <inkml:trace contextRef="#ctx0" brushRef="#br0" timeOffset="9440.71">12933 3175 0,'0'0'0,"-21"0"15,21-21 1,21 21 0,0-21-16,0 21 0,0 0 15,0 0-15,1 0 0,-1 0 0,0 0 16,21 0-16,-21 0 0,1 0 16,-1 21-16,-21 0 0,21 0 0,-21 0 15,0 1-15,0-1 0,0 21 0,-21-21 16,0 0-16,-1 22 0,1-22 0,-21 21 15,21-21-15,-22 1 0,22 20 16,-21-21-16,21 0 0,-22 0 16,22 1-16,0-22 0,0 21 0,0-21 15,42-21 1,0-1 0,0 22-16,0-21 0,1 21 0,20 0 15,-21 0-15,21 0 0,-20 0 0,20 0 16,-21 0-16,21 0 0,-20 21 0,-1 1 15,21-1-15,-21 0 0,0 0 0,1 21 16,-22 1-16,0-22 0,0 21 0,0 1 16,0-1-16,0 0 15,0 1-15,-22 20 0,1-21 0,0 22 16,-21-22-16,21 1 0,-22-1 0,1 0 16,-22 1-16,22-1 0,0 0 0,-1-21 15,1 22-15,-21-22 0,20 0 0,1 0 16,21-21-16,-22 21 0,1-21 0,21 0 15,0 0-15,0 0 0,-1 0 0,22-21 16,0 0-16,0 0 0,0-21 16,22 20-16,20-20 0,-21 0 0,21-1 15,1-20-15,-1-1 0,22 1 0,-22-1 16,21 1-16</inkml:trace>
  <inkml:trace contextRef="#ctx0" brushRef="#br0" timeOffset="9809.29">13631 3323 0,'0'21'0,"21"-21"47,1 0-47,-1 0 0,0-21 0,21 0 15,-21 0-15,1 0 0,-1 0 0,21-1 16,-21 1-16,0 0 0,-21 0 0,0 0 15,22 0-15,-22-1 0,0 1 0,0 0 16,0 0-16,-22 21 0,1 0 16,-21 0-16,21 0 0,-22 0 15,22 21-15,-21-21 0,21 21 0,-22 22 16,22-22-16,-21 21 0,21-21 0,0 22 16,21-1-16,0-21 0,0 21 0,0-20 15,0 20-15,0-21 0,21 0 0,0 0 16,0 1-16,0-1 0,22 0 0,-1-21 15,-21 0-15,21 0 0,1 0 0,-1 0 16,0 0-16,1 0 0,-22 0 16,21 0-16,-21-21 0,22 0 0,-22 21 15,0-22-15,-21 1 0</inkml:trace>
  <inkml:trace contextRef="#ctx0" brushRef="#br0" timeOffset="11040.96">1185 5059 0,'0'0'0,"21"-21"0,1 0 0,-1 21 0,-21-22 15,0 1-15,21 0 0,-21 0 0,0 0 16,0 0-16,0-1 16,0 1-16,-21 0 15,0 21-15,-1 0 16,1 0-16,0 21 0,-21 0 0,21 1 15,-1 20-15,1 0 0,-21 1 16,21-1-16,0 21 0,-22 1 16,22-1-16,-21 1 0,21-1 0,-1 1 15,1-1-15,0 1 0,0-1 16,21-20-16,0 20 0,0-20 0,0-1 16,0 0-16,0-21 0,21 22 0,0-22 15,0-21-15,22 21 0,-1-21 16,0 0-16,1 0 0,-1 0 0,0 0 15,22-21-15,-22 0 0,1 0 16,20-1-16,-21 1 0,22-21 0,-22 0 16,1-1-16,20 1 0,-42 0 0,22-22 15,-22 22-15,0-22 16,0 1-16,-21 20 0,0-20 0,0-1 16,0 1-16,-21-1 0,0 1 0,0 21 15,-22-1-15,1 1 0,0 0 16,-1 20-16,1 1 0,0 21 0,-22 0 15,22 0-15,-22 21 0,22 1 16,0-1-16,-1 21 0,22-21 0,-21 22 16,21 20-16,-1-21 0,1 1 0,0 20 15,21-20-15,0 20 0,0-21 16,0 1-16,0 20 0,0-20 0,0-1 16,0-21-16,0 21 0,0 1 15,21-22-15,0 21 0,1-21 16,-1 1-16,0-1 0,21 0 0,-21-21 15,22 0-15,-1 0 0,-21 0 16,22 0-16,-1 0 0,0-21 0,1 0 16,-1-1-16,0 1 0,1 0 0</inkml:trace>
  <inkml:trace contextRef="#ctx0" brushRef="#br0" timeOffset="12315.72">1947 5355 0,'0'0'0,"0"21"31,0 1-15,-21 20-16,21-21 0,0 0 15,-21 22-15,21-22 0,-21 21 0,21-21 16,0 22-16,0-22 0,0 21 16,0-21-16,-21 0 0,21 1 0,0-1 15,0 0-15,0 0 0,0-42 31,0 0-15,0 0-16,0-1 0,0 1 0,0 0 16,21-21-16,-21-1 0,0 22 15,21-21-15,-21 21 0,21-22 16,0 22-16,-21 0 0,0 0 0,21 21 16,1-21-16,-1 42 15,-21 0 1,0 0-16,0 0 0,0 1 0,21-1 15,-21 0-15,0 0 0,0 21 0,0-20 16,0-1-16,0 21 0,0-21 16,0 0-16,0 1 0,21-1 0,0-21 15,-21 21-15,21 0 0,1-21 0,20 0 16,-21 0-16,0 0 16,0 0-16,1-21 0,20 0 15,-21 0-15,0-1 0,22-20 0,-22 21 16,0-21-16,21-1 0,-21 1 15,1 0-15,-1-1 0,-21-20 0,21 20 16,-21-20-16,21 21 0,-21-22 0,0 22 16,0-22-16,0 22 0,0 0 0,0-1 15,0 1-15,0 21 0,0 0 16,0-1-16,0 44 16,0-1-1,0 21-15,0 0 0,0 1 16,0-1-16,0 0 0,0 22 0,-21-22 15,21 1-15,0 20 0,0-21 16,0 1-16,0 20 0,0-20 16,0-1-16,0 0 0,0-21 0,0 22 15,0-22-15,21 0 0,0 0 0,0 0 16,1-21-16,-1 0 0,0 0 0,21 0 16,-21 0-16,1-21 0,20 0 15,-21 0-15,0 0 0,0 0 0,22-1 16,-22 1-16,-21 0 0,21-21 0,-21 21 15,21-1-15,-21-20 0,21 21 0,-21 0 16,0 0-16,0-1 16,0 44-1,0-1 1,0 0-16,0 0 0,0 0 16,0 0-16,0 1 0,0-1 15,0 0-15,0 0 0,0 0 0,0 0 16,22 1-16,-1-22 0,0 0 15,0 0-15,0 0 0,0 0 16,1 0-16,-1 0 0,21 0 0,-21-22 16,0 1-16,22 0 0,-22 0 0,0 0 15,0 0-15,0-1 0,-21 1 0,0 0 16,22-21-16,-22 21 0,0-1 0,0 1 16,0 0-16,0 0 15,0 0-15,0 42 31,0 0-31,0 0 0,0 22 16,0-22-16,0 21 0,0 0 16,0 1-16,0 20 0,0-20 0,0 20 15,0 1-15,-22-1 0,22 1 0,0-22 16,-21 21-16,21 1 0,0 21 0,0-22 16,0 1-16,0-1 0,-21 22 15,21-22-15,-21 22 0,21-22 0,0 22 16,0-21-16,-21-1 0,21 1 0,-21-1 15,-1 1-15,22-1 0,0-21 0,-21 22 16,21-22-16,-21 1 0,21-22 16,-21 21-16,0-21 0,0 0 0,21 1 15,-22-22-15,1 0 0,0 0 16,0 0-16,0-22 0,0-20 0,-22 21 16,22-21-16,-21-1 0,-1-20 0,22-1 15,0 22-15,0-43 0,0 22 0,0-22 16,-1 22-16,1-22 0,21 0 15,-21 22-15,21-1 0,0 1 0,0-1 16,0 1-16,0-1 0,0 22 0,21 0 16,0-1-16,1 1 0,-1 0 15,0-1-15,0 1 0,21 0 16,-20 20-16,20-20 0</inkml:trace>
  <inkml:trace contextRef="#ctx0" brushRef="#br0" timeOffset="12828.44">4635 4636 0,'0'21'31,"0"0"-31,0 21 0,0-21 16,0 43-16,0-22 0,0 1 0,-21 20 15,21 1-15,-21-1 0,0 1 0,21-22 16,-21 21-16,0-20 0,-1 20 15,22-20-15,0-22 0,-21 21 0,21-21 16,-21 0-16,21 1 0,0-1 0,0 0 16,0-42 15,0 0-31,0-1 0,0-20 16</inkml:trace>
  <inkml:trace contextRef="#ctx0" brushRef="#br0" timeOffset="13025.34">4508 4741 0,'0'0'0,"0"-21"15,22 21-15,-1-21 16,0 21-16,21 0 0,-21 0 0,22-21 16,-22 21-16,21 0 0,-21-21 0,22 21 15,-22 0-15,21 0 0,-21 0 0,1 0 16,-1 0-16,-21 21 31,-21 0-31,-1-21 0,1 21 0</inkml:trace>
  <inkml:trace contextRef="#ctx0" brushRef="#br0" timeOffset="13176.77">4508 5038 0,'0'0'0,"0"21"0,0 21 15,22-42 1,-1 0-16,0 0 15,0-21-15,0 21 0,22-21 16,-22 0-16,21 21 0,0-21 16,-20-1-16,20 1 0,0 0 0,-21 0 15,22 0-15,-1 0 0</inkml:trace>
  <inkml:trace contextRef="#ctx0" brushRef="#br0" timeOffset="13493.59">5482 4636 0,'0'-22'16,"-21"44"0,0-22-1,0 21-15,-1 0 0,1 21 0,0-21 16,0 22-16,0-1 16,21 0-16,-21 1 0,21-1 0,-22 22 15,22-22-15,0 0 0,-21 1 0,21-1 16,0 0-16,0 1 0,0-22 0,0 21 15,0-21-15,0 0 0,0 1 0,0-1 16,21-21-16,1 21 0,-1-21 16,0 0-16,0 0 0,0 0 0,0 0 15,22 0-15,-22 0 0,0-21 0,21 21 16,-20-21-16,-1-1 0,0 1 0,0 21 16,0-21-16,0 0 0,1 0 0,-22 0 15,21-1-15,-21 1 0,0 0 16,0 0-16</inkml:trace>
  <inkml:trace contextRef="#ctx0" brushRef="#br0" timeOffset="13660.5">5461 5101 0,'-21'0'16,"42"0"-16,-42 21 16,0-21-16,42 0 31,0 0-31,0 0 0,21-21 15,-20 21-15,-1-21 0,0 0 0,0 21 16,0-21-16,0 0 0,1-1 0,-22 1 16</inkml:trace>
  <inkml:trace contextRef="#ctx0" brushRef="#br0" timeOffset="13816.43">5461 4678 0,'-21'0'15,"42"0"1,0 0-16,21 0 16,-20 0-16,-1 0 0,0 0 15,0 0-15,0 0 0,0 0 0,1 0 16,-1 0-16</inkml:trace>
  <inkml:trace contextRef="#ctx0" brushRef="#br0" timeOffset="14640.96">7218 4657 0,'0'0'0,"21"0"0,-21-43 16,0 22-1,0 0-15,0 0 16,-21 0-16,0 21 0,-1-21 16,1 21-16,-21 0 0,21 0 0,-22 0 15,1 0-15,0 0 0,-1 21 0,-20 0 16,21-21-16,-1 42 0,-20-21 0,20 1 16,1 20-16,21 0 0,-21 1 15,20-1-15,1 0 0,0 1 0,21-1 16,0-21-16,0 21 0,0 1 0,0-22 15,21 0-15,0 0 0,1 0 0,20 1 16,-21-22-16,21 0 0,1 0 16,-1 0-16,22 0 0,-22 0 15,0 0-15,-21 0 0,22 0 0,-1 0 16,-21-22-16,0 22 0,-21-21 0,-21 21 31,0 0-31,0 0 0,-21 0 16,-1 21-16,1 1 0,0-22 0,20 21 15,-20 0-15,0-21 0,21 21 16,-22 0-16,22-21 0,0 21 0,21 1 16,0-1-16,0 0 15,21-21-15,0 0 0,0 0 16,22 0-16,-22 0 0,21 0 0,1-21 16,-1 21-16,-21-21 0,21 21 15,-20-22-15,20 22 0,-21 0 16,0 0-16,0 0 0,-21 22 15,0-1-15,0 21 16,0 0-16,-21 1 0,0-1 0,0 22 16,-21-1-16,20 1 0,-20-1 0,0 1 15,21 20-15,-22-20 0,1-1 0,0 22 16,-1-22-16,22 1 0,-21-1 16,21-20-16,-1-1 0,1 0 0,21 1 15,-21-1-15,21-21 0,0 0 16,21-21-16,0-21 15,1 0-15,-1 0 0,0 0 0,21-22 16</inkml:trace>
  <inkml:trace contextRef="#ctx0" brushRef="#br0" timeOffset="15228.04">8975 4318 0,'0'0'0,"21"-21"0,0 0 16,-21 0-16,21 21 15,0 0-15,-21 21 16,0 0-16,0 0 0,0 21 0,0 1 16,0-1-16,0 22 0,0-22 0,0 21 15,0 1-15,-21-1 0,0 1 0,21-1 16,-21 1-16,0-22 0,-1 22 0,1-22 15,21 22-15,0-43 16,-21 21-16,21 0 0,-21-20 0,21-1 16,0 0-16,-21-21 0,21 21 0,0-42 31,0 0-15,21 0-16,-21-1 0,21 1 0,-21-21 15,0 21-15,0-22 0,21 1 0</inkml:trace>
  <inkml:trace contextRef="#ctx0" brushRef="#br0" timeOffset="15432.92">8953 4466 0,'0'0'0,"0"-21"0,0 0 15,0 0-15,0 0 16,0-1 0,22 22-16,-1 0 0,0 0 15,0 0-15,21-21 0,-20 21 0,20 0 16,-21 0-16,43 0 15,-43 0-15,21 0 0,-21 0 0,0 0 16,1 0-16,-22 21 16,0 1-1,-22-22-15,1 21 0,0 0 0</inkml:trace>
  <inkml:trace contextRef="#ctx0" brushRef="#br0" timeOffset="15605.82">9017 4763 0,'0'0'0,"0"21"0,0 0 16,21-21 0,0 0-1,0 0-15,22-21 0,-22 21 0,0-21 16,0 21-16,22-22 0,-22 22 0,0 0 16,0-21-16,21 0 0,-20 21 0,-1-21 15,0 21-15,0-21 0,0 21 0</inkml:trace>
  <inkml:trace contextRef="#ctx0" brushRef="#br0" timeOffset="16032.59">9906 4339 0,'0'0'0,"-21"-21"15,0 21 1,-1 21 0,1 0-1,0 1-15,21-1 0,-21 21 0,0-21 16,0 22-16,-1-1 0,-20 0 0,21 1 15,0-1-15,0 0 0,-1 1 16,1 20-16,0-21 0,0 1 0,21-1 16,0 0-16,0-20 0,0-1 0,0 21 15,0-21-15,0 0 0,21 1 16,21-22-16,-20 0 0,-1 0 0,21 0 16,-21 0-16,22 0 0,-22 0 0,21 0 15,-21-22-15,22 1 0,-1 21 0,-21-21 16,0 0-16,22 0 15,-22 21-15,0-21 0,0-1 0,0 1 16,-21 0-16,0-21 0,21 21 0,-21-1 16,0 1-16</inkml:trace>
  <inkml:trace contextRef="#ctx0" brushRef="#br0" timeOffset="16220.48">9800 4720 0,'0'0'0,"-21"0"0,0 0 16,21 21-1,21-21-15,0 0 16,0 0-16,22 0 0,-22 0 0,0 0 16,21 0-16,1-21 0,-22 21 15,21 0-15,0-21 0,-20 21 16,-1-21-16,0 21 0,0-21 0,0 21 16,-21-21-16,21 21 0,-21-22 0,0 1 15</inkml:trace>
  <inkml:trace contextRef="#ctx0" brushRef="#br0" timeOffset="16387.9">9948 4466 0,'0'0'16,"-21"0"-16,0 0 0,0 0 0,21-21 31,21 21-15,0 0-16,0 0 0,0 0 15,1-21-15,20 21 0,-21 0 0,0 0 16,22-21-16,-22 21 0,0-21 0,0 21 15,0 0-15,0-22 0,1 22 0</inkml:trace>
  <inkml:trace contextRef="#ctx0" brushRef="#br0" timeOffset="16627.79">10731 4064 0,'0'21'31,"0"0"-15,0 1-16,-21-1 16,0 21-16,21-21 0,-21 0 0,0 1 15,0-1-15,21 0 0,0 0 0,0 0 16,0 0-16,0 1 0,0-1 15</inkml:trace>
  <inkml:trace contextRef="#ctx0" brushRef="#br0" timeOffset="17140.49">11430 4530 0,'21'0'16,"-21"-21"0,0-1-1,-21 22-15,0-21 0,0 21 16,-1 0-16,-20 0 16,21 0-16,0 0 0,0 0 0,-1 0 15,-20 0-15,21 21 0,0-21 16,0 22-16,-1-1 0,1 0 0,0 0 15,0 0-15,21 0 0,-21 1 0,21-1 16,0 0-16,0 0 0,0 0 16,21 0-16,21-21 0,-21 0 15,1 22-15,-1-22 0,21 0 0,-21 0 16,22 21-16,-1-21 0,-21 0 0,21 0 16,-20 21-16,20-21 0,-21 21 0,0-21 15,0 21-15,1-21 0,-1 21 16,-21 1-16,0-1 0,0 0 15,0 0-15,0 0 0,-43 0 16,22 1-16,-21-1 0,21 0 0,-22-21 16,1 21-16,0 0 0,-1-21 0,1 21 15,0-21-15,-22 0 0,22 22 0,0-22 16,20 0-16,-20 0 0,0 0 0,21 0 16,-22 0-16,22 0 0,0 0 0,0 0 15,0 0 16,21-22-15</inkml:trace>
  <inkml:trace contextRef="#ctx0" brushRef="#br0" timeOffset="21845.09">15706 3450 0,'0'0'0,"0"-21"15,21 0 1,-21 0-16,0 0 16,0-1-1,0 44 32,0-1-47,0 0 0,0 0 0,0 21 16,0-20-16,0 20 0,0 0 0,0 1 15,0-1-15,0 0 0,0-21 16,0 22-16,0-1 0,0 0 0,0 1 16,-21-22-16,21 21 0,0 1 0,0-22 15,0 0-15,0 0 0,0 0 0,0 0 16,21-21-16,0 0 0,0 0 16,0 0-16,0-21 15,1 21-15,-1-21 0,0-21 0,21 21 16,-21-1-16,1 1 0,20-21 15,-21 21-15,21-22 0,-20 1 0,-1 21 16,0-21-16,0-1 0,0 1 0,-21 0 16,0-1-16,0 1 0,21 21 15,-21-22-15,22 22 0,-22 0 0,0 0 16,0 42 0,0 0-1,0 0-15,0 1 0,0 20 0,0-21 16,0 21-16,0-20 0,0 20 15,0-21-15,0 21 0,0-20 0,0 20 16,0-21-16,0 0 0,0 22 0,0-22 16,0 0-16,21 0 0,0-21 15,-21 21-15,21-21 0,0 0 0,0 0 16,1 0-16,-1 0 0,21 0 16,-21 0-16,22-21 0,-22 0 0,21 0 15,-21 0-15,22-1 0,-22 1 0,21 0 16,-21 0-16,22 0 0,-22-22 0,0 22 15,0 0-15,0-21 0,0 21 0,-21-1 16,22 1-16,-22 0 0,0 42 47,0 0-47,-22 1 0,22-1 16,0 0-16,0 0 0,0 21 0,0-20 15,0-1-15,0 0 16,0 0-16,0 0 0,0 0 0,0 1 15,0-1-15,0 0 16,-21-21 15,0 0-31,0 0 0,0 0 16,21-21-16,-21 21 0,-1-21 0,1 21 16,21-22-16,-21 22 15,0-21-15,0 21 0,21 21 47,0 1-47,0-1 0,0 0 16,0 0-16,21 0 15,0 0-15,0-21 0,-21 22 0,21-1 16,1-21-16,-1 0 0,0 0 0,0 0 16,0 0-16,0 0 0,1 0 0,20 0 15,0 0-15,-21-21 0,22-1 0,-1 1 16,22 21-16,-22-21 0,0 0 0,-21 0 15,22 0-15,-22-1 16,21 1-16,-21 0 0,1 0 0,-1 0 16,-21-22-16,0 22 0,0 0 0,0 0 15,0 0-15,0 0 0,0-1 0,-21 22 32,-1 0-32,22 22 15,-21-1-15,0 0 0,0 0 0,21 0 16,-21 0-16,21 1 0,-21-1 0,21 21 15,0-21-15,0 0 0,0 1 0,0-1 16,0 0-16,0 0 0,21 0 16,0 0-16,0-21 0,0 22 15,0-22-15,1 0 0,-1 0 16,21 0-16,-21 0 0,22 0 0,-1 0 16,-21 0-16,21-22 0,1 1 0,-1 0 15,-21 21-15</inkml:trace>
  <inkml:trace contextRef="#ctx0" brushRef="#br0" timeOffset="22352.08">18076 3725 0,'0'0'16,"0"-21"-16,0-21 15,0 21-15,0 0 0,0-1 0,-21 1 16,0 21-16,0-21 0,0 21 16,-1 0-16,1 0 0,0 0 15,0 21-15,0 0 0,0 1 0,-1-1 16,1 0-16,0 0 15,0 21-15,0-20 0,21-1 0,-21 21 16,21-21-16,-22 0 0,22 22 0,0-22 16,0 0-16,0 0 0,0 0 0,0 1 15,0-1-15,0 0 0,22-21 0,-1 0 16,0 0-16,0 0 0,0 0 0,0 0 16,1 0-16,-1-21 0,0 21 15,0-21-15,21-1 0,-20 1 0,-1 0 16,0-21-16,0 21 0,0-22 0,0 22 15,1-21-15,-1-1 0,0 1 16,0 0-16,-21-1 0,21-20 0,-21 21 16,0-22-16,21 22 0,1-22 15,-22 22-15,21-22 0,-21 22 0,0 21 16,0-21-16,0 20 0,-21 22 16,-1 0-16,1 22 15,0 20-15,21-21 0,-21 43 0,0-22 16,21 21-16,-21-20 0,21 20 15,0-20-15,0 20 0,0-21 0,0 1 16,0-1-16,0 0 0,0 1 0,0-1 16,0-21-16,21 22 0,0-22 0,0 0 15,0 0-15,0-21 0,1 21 16,20 0-16,-21-21 0,0 0 16,0 0-16,22-21 0,-22 21 15,0-21-15,21 0 0,-20 0 0</inkml:trace>
  <inkml:trace contextRef="#ctx0" brushRef="#br0" timeOffset="23028.92">19875 3344 0,'0'-21'0,"0"42"0,22-84 16,-22 42-16,0 0 0,0-22 0,0 22 16,0 0-16,21-21 0,-21 20 0,0 1 15,0-21-15,0 21 16,0 0-16,0-1 0,0 1 0,0 0 16,0 42-1,0 0 1,0 1-16,0 20 0,0 0 15,0 1-15,0-1 0,0 21 0,0-20 16,0 20-16,-21 1 0,-1-22 0,1 22 16,21-22-16,-21 0 0,21 1 0,-21-1 15,0 0-15,21-21 0,0 22 16,0-22-16,-21 0 0,21 0 0,0 0 16,0 1-16,0-1 0,0 0 15,21-42 16,0 0-31,0 21 0,0-22 16,0 1-16,22 0 0,-22-21 16</inkml:trace>
  <inkml:trace contextRef="#ctx0" brushRef="#br0" timeOffset="23379.82">20235 3514 0,'0'0'16,"21"-21"-16,-21-1 15,0 44 16,0-1-31,-21 21 0,0-21 0,21 0 16,-21 22-16,21-22 0,0 21 16,0-21-16,0 22 0,0-22 0,0 0 15,0 0-15,0 0 0,21 1 16,0-1-16,0 0 0,1 0 0,-1-21 16,0 0-16,0 0 0,0 0 0,22 0 15,-22 0-15,0-21 0,0 0 0,21 0 16,-20 21-16,-1-22 0,0-20 0,0 21 15,-21 0-15,0 0 0,0-22 16,0 22-16,0-21 0,0 21 0,-21-22 16,-21 22-16,20 0 0,1 0 0,-21-22 15,21 43-15,-22-21 0,22 0 16,0 21-16,-21 0 0,21 0 0,-1-21 16,1 21-16,0 0 0,0 0 15,0 0-15</inkml:trace>
  <inkml:trace contextRef="#ctx0" brushRef="#br0" timeOffset="23588.7">19727 3366 0,'0'0'0,"-21"0"0,-42 0 15,41 0-15,65 0 31,-22 0-31,0 0 16,21 0-16,1 0 0,-1 0 0,0-22 16,1 22-16,-1 0 0,0 0 15,22-21-15,-22 21 0,-21 0 0,22 0 16,-1 0-16,0-21 0,-20 21 0,-1 0 16,21 0-16,-21-21 0,0 21 0</inkml:trace>
  <inkml:trace contextRef="#ctx0" brushRef="#br0" timeOffset="24908.23">22140 3514 0,'21'0'0,"1"0"15,-1 0-15,-21-21 0,21 21 0,0-22 16,0 22-16,0-21 0,1 0 0,-1 0 16,21 0-16,-21 0 0,0-1 0,1 1 15,-1 0-15,0 0 0,0 0 16,-21 0-16,0-1 0,0 1 0,0 0 16,-21 0-16,-21 21 0,20-21 0,-20 21 15,21 0-15,-21 0 0,-1 0 16,1 0-16,0 0 0,-1 0 0,1 21 15,0 0-15,-1 0 0,1 0 16,0 1-16,20 20 0,-20-21 0,21 0 16,0 0-16,21 22 0,0-22 0,0 0 15,21 21-15,0-20 0,0-1 0,22 0 16,-22 21-16,21-21 0,0 1 16,1 20-16,-1-21 0,22 0 0,-22 22 15,0-22-15,1 0 0,-1 0 0,-21 0 16,0 0-16,-21 1 0,0-1 0,0 0 15,0 0-15,-21 0 0,0-21 0,-21 21 16,-1-21-16,1 0 0,0 0 16,-1 0-16,1 0 0,0 0 15,-1 0-15,1 0 0,0-21 0,-1 0 16,22 0-16,-21 21 0,21-21 0,-1 0 16,1-1-16,0 1 0,21 0 0,0 0 15,0 0-15,0 0 16,21 21-16,0 0 15,1 0-15,-1 0 0,0 21 0,0 0 16,0-21-16,0 21 0,1 0 0,-1 0 16,0-21-16,21 22 0,-21-1 15,1-21-15,-1 21 0,0 0 16,0-21-16,21 0 0,-20 0 0,20 0 16,-21 0-16,21 0 0,-20 0 0,20-21 15,0 21-15,1-21 0,-22 0 0,21 21 16,0-22-16,-20 1 0,-1 0 0,0 0 15,0 0-15,0 0 0,0-1 16,-21 1-16,0 0 0,0 0 0,0 0 16,0 42 15,0 0-15,-21 0-16,21 0 0,0 1 15,-21-1-15,21 0 0,0 0 16,0 0-16,0 0 0,0 1 0,0-1 15,0 0-15,21-21 0,0 21 0,1-21 16,-1 0-16,0 0 16,0 0-16,21 0 0,-20 0 0,-1-21 15,0 21-15,21-21 0,-21 0 0,1-1 16,-1 1-16,0 0 0,0 0 0,-21 0 16,21 0-16,-21-1 0,0 1 0,21 0 15,-21 0-15,0 0 16,0 42-1,0 0-15,0 0 16,0 0-16,0 22 0,0-22 0,0 21 16,0 1-16,0-1 0,0 21 15,-21-20-15,21 20 0,0 1 16,-21-1-16,21 1 0,0-1 0,0 1 16,0-1-16,0 1 0,0-1 0,0 22 15,0-22-15,0 1 0,0-1 0,0 1 16,0-1-16,0-20 0,0 20 0,0-20 15,0-1-15,-21 0 0,21 1 0,-21-22 16,0 0-16,-1 21 0,1-21 0,0-21 16,0 22-16,0-1 0,0-21 15,-22 0-15,22 0 0,-21 0 0,-1 0 16,1 0-16,-21-21 0,20-1 0,1 1 16,-22 0-16,22-21 0,0-1 15,-1 1-15,1 0 0,21-1 0,-21-20 16,42 21-16,-22-22 0,22 1 0,0-1 15,0 22-15,0-22 0,22 1 0,-1-1 16,21 1-16,0-1 0,1-20 0,-1 20 16,22 1-16</inkml:trace>
  <inkml:trace contextRef="#ctx0" brushRef="#br0" timeOffset="25343.98">23262 3556 0,'-21'0'16,"0"0"0,21 21-16,0 0 0,-21 1 0,21-1 15,0 0-15,0 0 0,0 0 0,0 22 16,0-22-16,-22 0 0,22 0 0,0 0 16,-21 0-16,21 1 0,0-1 15,0 0-15,0 0 0,-21-21 31,21-21-15,0 0-16,0 0 0,0-1 16,0 1-16,0 0 0,0-21 15,0 21-15,0-22 0,21 22 0,-21-21 16,21 21-16,1-22 0,-1 22 0,0 0 16,0 0-16,0 21 0,0 0 0,1 0 15,20 0-15,-21 0 0,0 21 16,0 0-16,1 0 0,-1 0 0,-21 1 15,0-1-15,21 21 0,-21-21 0,0 0 16,0 1-16,0-1 0,0 0 0,0 0 16,0 0-16,-21 0 0,21 1 0,0-1 15,21-21 17,0-21-32,0-1 15,0 22-15</inkml:trace>
  <inkml:trace contextRef="#ctx0" brushRef="#br0" timeOffset="25564.85">23834 3493 0,'0'0'0,"0"-22"0,0 1 15,-22 21-15,1 0 16,0 0-16,0 21 0,0 1 16,0-1-16,-1 21 0,1-21 0,0 22 15,0-22-15,21 21 0,0-21 16,-21 22-16,21-22 0,0 21 15,0-21-15,0 0 0,0 1 0,21-1 16,-21 0-16,21 0 0,0-21 0,0 0 16,22 0-16,-22 0 0,21 0 0,-21 0 15,1 0-15,20-21 0,-21 0 0,21 0 16,-20-1-16</inkml:trace>
  <inkml:trace contextRef="#ctx0" brushRef="#br0" timeOffset="25999.73">24257 3133 0,'0'0'0,"0"-21"0,-21 42 16,0-21-1,21 42-15,0-21 0,0 22 16,-22-1-16,22 0 0,-21 1 0,21-1 16,0 0-16,0 22 0,0-22 0,0 0 15,0 1-15,-21-1 0,21-21 0,0 22 16,0-1-16,0-21 0,0 0 0,0 0 15,0 1-15,0-1 0,0 0 0,0-42 47,0 0-47,0-1 0,0 1 16,0 0-16,0 0 0,0-21 16,0 20-16,21-20 0,-21 21 0,21-21 15,1 20-15,-22 1 0,21 0 16,0 0-16,-21 0 0,21 21 0,0 0 15,0 0-15,-21 21 0,22 0 16,-22 0-16,21 0 0,-21 1 0,0-1 16,21 0-16,-21 0 0,0 0 0,0 0 15,0 1-15,0-1 0,0 0 16,0 0-16,0 0 0,0 0 16,21-21 15,0-21-31,-21 0 15,21 21-15</inkml:trace>
  <inkml:trace contextRef="#ctx0" brushRef="#br0" timeOffset="26372.87">24638 3535 0,'0'-21'16,"0"0"-1,21 21 1,0 0-1,0 21-15,1-21 0,-1 21 16,0 0-16,0 0 0,-21 0 16,21 1-16,0 20 0,-21-21 0,0 0 15,22 0-15,-22 1 0,0-1 0,0 21 16,0-21-16,0 0 0,0 1 16,0-1-16,-22-21 0,1 0 15,21-21 16,0-1-31,0 1 0,0 0 16,0 0-16,21 0 0,-21 0 0,0-22 16,22 22-16,-1 0 0,0-21 0,-21 20 15,0 1-15,21 0 16,0 0-16,-21 0 0,21 0 0,1 21 16,-1 0-16,0 0 15,0 0 1,0 21-16,-21 0 15</inkml:trace>
  <inkml:trace contextRef="#ctx0" brushRef="#br0" timeOffset="26773.09">25273 3577 0,'0'0'0,"0"-21"16,0 0-16,-21 21 46,0 0-46,-1 21 16,1 0-16,0 0 0,21 1 16,0-1-16,0 0 0,-21 0 0,21 0 15,0 0-15,0 1 0,0-1 16,0 0-16,0 0 0,0 0 0,0 0 16,21-21-16,0 0 15,0 0-15,1 0 0,-1 0 0,0 0 16,0 0-16,0 0 0,0 0 0,-21-21 15,22 0-15,-1 21 0,0-21 16,-21 0-16,0 0 0,0-1 0,0 1 16,0 0-16,0-21 0,0 21 15,0-22-15,0 22 0,-21 0 0,0 0 16,-1-22-16,1 22 0,0 0 16,0 21-16,0 0 15,21 21-15,-21 0 0,21 1 16,0-1-16,0 0 0,0 0 15,0 0-15,0 0 0,21 1 0,0-22 16,-21 21-16,21-21 0</inkml:trace>
  <inkml:trace contextRef="#ctx0" brushRef="#br0" timeOffset="27256.32">25548 3556 0,'0'-21'16,"0"0"-16,0 42 31,0 0-31,0 0 16,-21 0-16,21 1 0,0-1 0,0 0 15,0 0-15,-21 0 0,21 0 0,0 1 16,0-1-16,0 0 16,0 0-16,0 0 0,0 0 15,-21-21 1,21-21 15,0 0-15,0 0-16,0 0 0,0 0 15,0-1-15,0-20 0,21 21 16,-21 0-16,21 0 0,0-22 0,0 22 16,0 0-16,-21 0 0,22 0 0,-1 21 15,0 0-15,0 0 0,0 0 0,0 0 16,1 0-16,-1 21 0,-21 0 15,21 0-15,-21 0 0,0 22 16,0-22-16,0 0 0,0 0 16,0 0-16,0 0 0,0 1 0,0-1 15,0 0-15,0 0 0,-21 0 16,21 0-16,21-42 47,0 0-32,0 0-15,0 0 0</inkml:trace>
  <inkml:trace contextRef="#ctx0" brushRef="#br0" timeOffset="27464.2">26056 3556 0,'0'0'0,"0"21"47,0 0-47,0 1 16,0-1-16,0 0 0,0 0 0,0 0 15,-21 0-15,21 1 0,0-1 16,-21-21-16,21 21 0,0 0 16,0 0-16,0-42 47,0 0-32</inkml:trace>
  <inkml:trace contextRef="#ctx0" brushRef="#br0" timeOffset="27648.1">26077 3366 0,'0'0'0,"-42"-22"16,21 22-16,0 0 16,21-21-16,-22 21 0,44 0 31,-1 0-16,0 0-15,0 0 16,0 0-16,0 0 0</inkml:trace>
  <inkml:trace contextRef="#ctx0" brushRef="#br0" timeOffset="28188.36">26268 3514 0,'0'0'16,"0"21"-1,21-21 17,0 0-32,0 0 0,0 0 15,1 0-15,-1 0 0,-21 21 16,0 0-16,21-21 0,-21 21 16,0 1-16,0-1 0,0 0 15,0 0-15,0 0 0,0 0 16,-21 1-16,0-1 0,-1 0 0,1 0 15,0 0-15,-21 0 0,21 1 0,-22-1 16,22 0-16,0-21 0,-21 21 0,20 0 16,22 0-16,-21-21 0,42 0 31,1 0-31,-1 0 16,0 0-16,0 0 0,0 0 15,0 22-15,22-22 0,-22 21 0,0-21 16,0 21-16,0 0 0,1 0 15,-1 0-15,0 1 0,0-1 0,-21 0 16,0 21-16,21-21 0,-21 1 0,0 20 16,0-21-16,0 0 0,0 22 0,0-22 15,0 21-15,-21-21 0,0 0 0,0 22 16,-22-22-16,22 0 0,-21 0 16,0 0-16,20 1 0,-20-1 0,0 0 15,-1-21-15,22 0 0,-21 21 0,21-21 16,0 0-16,-1 0 0,1 0 15,0 0-15,21-21 0,0 0 16,0 0-16,0-1 0,0 1 16,0 0-16,21 0 0,0 0 15,1 0-15,-1-22 0,21 22 0,-21-21 16,22-1-16</inkml:trace>
  <inkml:trace contextRef="#ctx0" brushRef="#br0" timeOffset="28541.16">26649 3768 0,'0'0'0,"0"-21"0,0-1 16,0 1-1,0 0-15,21 21 0,0-21 16,-21 0-16,21 21 0,-21-21 0,21-1 15,1 1-15,-22 0 0,-22 21 32,1 0-32,0 0 15,0 21-15,0 0 0,0 1 0,-1-1 16,1 0-16,21 0 0,-21 0 0,0 22 16,21-22-16,0 0 0,0 0 15,0 0-15,0 0 0,0 1 0,0-1 16,0 0-16,0 0 0,21-21 15,0 0-15,0 0 16,1 0-16,-1 0 0,0 0 0,0 0 16,0 0-16,0 0 0</inkml:trace>
  <inkml:trace contextRef="#ctx0" brushRef="#br0" timeOffset="29840.68">15769 5546 0,'0'0'0,"0"-43"15,0 22-15,0 0 16,21 21-16,-21-21 0,0 0 0,0 0 16,0-1-16,0 1 0,0 0 0,0-21 15,0 21-15,0-1 0,-21 1 16,21 0-16,-21 0 0,0 0 0,0 0 15,-1 21-15,1 0 0,0 0 0,0 0 16,0 0-16,-22 0 0,22 0 0,0 21 16,-21 0-16,21 21 0,-22 1 0,22-22 15,-21 21-15,21 22 16,-1-22-16,1 0 0,-21 1 0,42-1 16,-21 21-16,0-41 0,21 20 0,-22 0 15,22-21-15,0 22 0,0-22 0,22 0 16,-1-21-16,0 0 0,21 0 15,-21 0-15,22 0 0,-22 0 16,21-21-16,-21 0 0,22 0 0,-1-1 16,-21 1-16,22-21 0,-22 21 0,0-22 15,21 1-15,-21 21 0,1-21 0,-22-1 16,0 22-16,21-21 0,-21-1 0,0 22 16,0 0-16,0 0 0,0 0 0,0 42 31,0 0-31,-21 21 15,21-20-15,0-1 0,0 21 0,0 0 16,0-20-16,0 20 0,0 0 0,0-21 16,0 22-16,0-22 0,0 21 0,0-21 15,21 1-15,-21-1 0,21-21 0,0 21 16,0-21-16,0 0 16,1 0-16,-1 0 0,21 0 15,-21-21-15,0 0 0,1-1 0,-1 1 16,0 0-16,0 0 0,0-21 15,0 20-15,1-20 0,-1 0 0,-21 21 0,21-22 16,-21 1-16,0 0 0,0-1 0,0 1 16,0 21-16,0-22 15,0-62 1,0 83-16,-21 22 16,0 0-16,21 22 0,-22 20 15,22-21-15,-21 21 0,21-20 0,0 20 16,0 0-16,-21 1 0,0-1 0,21 0 15,-21 1-15,21-1 0,-21 0 16,21-21-16,0 22 0,0-22 0,0 0 16,0 0-16,0 0 0,0 1 0,0-1 15,21-21-15,0 0 0,0 0 0,0 0 16,22 0-16,-22-21 0,0-1 16,0 1-16,21 0 0,-20 0 0,20 0 15</inkml:trace>
  <inkml:trace contextRef="#ctx0" brushRef="#br0" timeOffset="30092.53">16552 5059 0,'0'0'0,"0"-42"0,0 20 15,-21 22 1,21 22-16,0-1 16,0 21-16,-21 0 0,21-20 0,-21 20 15,21 0-15,0 1 0,0-1 0,-21 0 16,-1 1-16,22-1 0,-21 0 15,21 1-15,-21-1 0,21 0 0,0-21 16,0 22-16,0-22 0,-21 0 0,21 21 16,0-20-16,0-1 15,0 0-15,21-21 16,0 0-16,0 0 16,1-21-16,-1 0 0,0-1 0,21 1 15</inkml:trace>
  <inkml:trace contextRef="#ctx0" brushRef="#br0" timeOffset="30364.52">17272 4974 0,'0'0'0,"0"-21"15,-21 42 1,0 0-16,-1 1 0,1 20 15,0 0-15,0 1 0,0-1 16,0 0-16,21 1 0,-22-1 0,1 0 16,21 1-16,0 20 0,-21-21 0,0 1 15,21-1-15,-21-21 0,21 22 0,0-22 16,0 21-16,0-21 0,0 0 16,0 1-16,21-22 15,0 0-15,0-22 16,-21 1-16,0 0 0</inkml:trace>
  <inkml:trace contextRef="#ctx0" brushRef="#br0" timeOffset="30944.19">16785 5440 0,'0'0'16,"21"0"-1,0-21 1,1 21-16,-1 0 15,21-21-15,0 21 0,1-22 0,-1 22 16,0-21-16,22 0 0,-22 0 0,22 0 16,-22 0-16,0-1 0,1 1 0,-1 0 15,-21-21-15,0 21 0,1-1 0,-1 1 16,-21-21-16,0 21 0,0 0 0,0-1 16,-21 22-1,-1 0-15,1 0 0,0 0 16,0 22-16,0-1 0,21 0 0,-21 21 15,21-21-15,-22 22 0,22-1 0,-21-21 16,21 22-16,0-1 0,0 0 16,0-21-16,-21 22 0,21-1 15,0 0-15,-21 1 0,21-22 0,-21 21 16,21-21-16,0 22 0,-21-22 0,21 0 16,-22 0-16,22 0 0,-21 1 0,21-1 15,0-42 1,0-1-1,0 1-15,21 0 0,1 0 16,-22-21-16,42 20 0,-21-20 16,0 21-16,0-21 0,1 20 0,-1 1 15,0 0-15,0 0 0,0 21 16,0 0-16,1 0 0,-1 0 0,0 0 16,0 0-16,-21 21 0,21-21 15,-21 21-15,21 0 0,-21 1 0,0-1 16,0 0-16,0 0 0,0 0 0,0 0 15,0 1-15,0-1 0,0 0 16,0 0-16,0 0 16,0-42 15,0 0-31,0 0 0</inkml:trace>
  <inkml:trace contextRef="#ctx0" brushRef="#br0" timeOffset="31268.59">17801 5461 0,'0'0'0,"21"0"15,0 0 1,1 0-16,-1 0 0,0 0 16,0 0-16,0-21 15,0 21-15,1-21 0,-1 21 0,0 0 16,0-21-16,-21-1 0,0 1 15,-21 21 1,0 0-16,0 0 16,-1 21-16,-20 1 0,21-1 0,0 0 15,0 0-15,-1 0 0,1 0 0,0 22 16,0-22-16,21 0 0,0 21 0,0-20 16,0-1-16,0 0 0,0 0 15,0 0-15,0 0 0,21 1 16,0-22-16,0 0 0,1 0 15,-1 0-15,0 0 0,0 0 0,21-22 16,-20 1-16</inkml:trace>
  <inkml:trace contextRef="#ctx0" brushRef="#br0" timeOffset="32116.55">18711 5292 0,'0'-21'16,"0"42"-1,0 0 1,0 0-16,0 0 0,0 0 15,0 1-15,0-1 0,-21 0 0,21 0 16,0 0-16,-21 0 0,21 1 16,0-1-16,0 0 0,0 0 15,0-42 17,-21 21-32,21-21 15,0 0-15,-21-1 0,21 1 0,0 0 16,0 0-16,0 0 0,0 0 0,0-22 15,0 22-15,0 0 0,21-21 0,0 20 16,0 1-16,0 0 0,0 0 0,1 0 16,-1 21-16,21 0 0,-21 0 15,0 0-15,22 0 0,-22 21 0,21 0 16,-21 0-16,22 0 0,-22 1 16,0-1-16,0 0 0,0 0 0,1 0 15,-22 0-15,0 1 0,0-1 0,0 21 16,0-21-16,0 0 0,0 1 15,-22-1-15,1-21 0,0 21 16,0-21-16,21-21 16,0 0-1,0-1-15,0 1 0,0 0 16,0-21-16,21 21 0,0-1 0,0-20 16,1 21-16,-1-21 0,0 20 0,0-20 15,0 21-15,22 0 0,-22 0 0,0 21 16,21 0-16,-21 0 0,1 0 15,20 0-15,-21 0 0,0 21 16,0 0-16,-21 21 0,0-21 0,0 1 16,0-1-16,0 21 0,0-21 0,0 0 15,0 1-15,-21-1 0,21 21 0,-21-21 16,0 0-16,21 1 0,0-1 16,21-42 15,0-1-31,0 22 0</inkml:trace>
  <inkml:trace contextRef="#ctx0" brushRef="#br0" timeOffset="32447.88">19706 5271 0,'21'0'16,"0"0"-16,1 0 15,-1 0-15,0 0 0,0 0 16,0 0-16,0 0 0,22 0 15,-22-22-15,0 22 0,0-21 16,0 0-16,1 0 16,-22 0-16,0 0 15,-22 21 1,1 0-16,0 0 0,0 0 16,0 0-16,0 21 0,-1 0 0,1 0 15,0 0-15,0 0 0,0 22 16,0-22-16,21 0 0,-22 21 0,22-20 15,0-1-15,0 0 0,0 0 0,0 0 16,0 0-16,0 1 0,22-1 0,-1-21 16,0 0-16,0 0 0,0 0 0,0 0 15,1 0-15,20 0 0,-21-21 0,21-1 16,1 22-16,-1-21 0,0 0 0</inkml:trace>
  <inkml:trace contextRef="#ctx0" brushRef="#br0" timeOffset="32695.74">20553 4805 0,'0'0'0,"0"-42"0,0 20 16,0 1-16,0 0 0,0 0 0,0 0 15,-21 21-15,-1 0 0,1 0 16,21 21-16,0 0 0,-21 21 0,0 1 16,21-22-16,-21 42 0,0-20 0,21-1 15,0 22-15,-22-22 0,1 0 0,0 22 16,21-22-16,-21 0 0,0 1 15,21-1-15,-21-21 0,21 22 0,0-22 16,0 21-16,0-21 0,0 0 16,0 1-16,21-22 15,0 0-15,0-22 16,0 1-16,22 0 0,-22 0 0</inkml:trace>
  <inkml:trace contextRef="#ctx0" brushRef="#br0" timeOffset="33455.94">20828 4763 0,'0'0'0,"0"-22"0,0 1 0,0 42 31,0 1-31,0 20 0,-21-21 0,21 21 16,0 1-16,0 20 0,-21-20 16,-1-1-16,1 0 0,21 1 0,-21-1 15,0 0-15,21 1 0,-21-1 0,0 0 16,21-21-16,0 22 0,0-22 0,0 0 15,0 0-15,0 0 0,21-42 47,0 0-47,0 0 0,-21 0 0,21 0 16,0-1-16,1-20 0,-1 21 0,0 0 16,0-22-16,-21 22 0,21 0 0,0 0 15,-21 0-15,0 0 0,22 21 16,-1 0-1,-21 21-15,0 0 0,0 0 16,0 0-16,0 0 0,0 1 0,0-1 16,0 21-16,0-21 0,0 0 0,0 1 15,0-1-15,0 0 0,0 0 16,0 0-16,21 0 0,0 1 16,0-22-16,0 0 0,1 0 15,-1 0-15,0 0 0,21 0 16,-21-22-16,1 1 0,-1 21 0,0-21 0,0 0 15,0 0-15,0 0 16,1-1-16,-22 1 0,0 0 0,21 0 16,-21 0-16,0 0 0,0-1 0,21 22 15,-42 0 1,21 22 0,-21-1-16,21 0 0,0 0 0,0 0 15,0 0-15,0 1 0,0-1 16,0 0-16,0 0 0,0 0 15,0 0 1,21-21-16,0 0 0,0 0 16,0 0-16,0 0 0,22 0 0,-22-21 15,0 21-15,0-21 0,0 0 16,1 21-16,-1-21 0,0 0 0,-21-1 16,0 1-16,21-21 0,-21 21 0,0 0 15,0-22-15,0 22 0,0 0 0,-21 0 16,0 0-16,0-1 0,-22 22 15,22 0-15,0 0 0,0 0 16,0 0-16,-1 0 0,1 22 0,0-1 16,0 0-16,21 0 0,-21 0 0,21 0 15,0 1-15,0-1 0,0 0 16,21 0-16,0-21 0,0 21 0,0-21 16</inkml:trace>
  <inkml:trace contextRef="#ctx0" brushRef="#br0" timeOffset="34232.62">22098 5186 0,'0'0'0,"0"-21"0,0 0 0,0-1 16,0 1-16,-21 0 0,0 21 16,-1 0-16,1 0 0,0 0 0,0 21 15,0-21-15,0 21 16,-1 1-16,1-1 0,21 0 0,-21 21 15,0-21-15,21 1 0,-21-1 0,21 21 16,0-21-16,0 0 0,0 22 16,0-22-16,0 0 0,0 0 0,0 0 15,0 1-15,0-1 0,0 0 0,21-21 16,0 21-16,0-21 0,0 0 16,1 0-16,-1 0 0,0 0 0,0-21 15,-21 0-15,21 0 0,0-1 16,1 1-16,-1 0 0,0 0 0,-21-21 15,21-1-15,-21 22 0,0-21 0,21-22 16,0 22-16,-21 0 0,22-22 0,-22 22 16,0-22-16,21 22 0,-21-22 0,21 22 15,-21 0-15,0 21 0,0-22 0,0 22 16,0 0 0,0 42-1,0 0-15,0 22 0,0-22 0,-21 21 16,21 0-16,-21 1 0,21-1 0,-22 0 15,22 1-15,0 20 0,0-20 0,-21-1 16,21 0-16,0 1 0,0-22 0,0 21 16,0 0-16,0-20 0,0-1 0,0 0 15,0 0-15,21 0 0,1 0 16,-1-21-16,0 0 0,0 22 0,0-22 16,0 0-16,22 0 0,-1 0 0,-21-22 15,22 22-15,-1-21 0,0 0 0,1 0 16,-1 0-16,-21 0 0,21-1 15,-20 1-15,20-21 0,-21 21 0,0 0 16,-21-22-16,0 22 0,0 0 0,0-21 16,0 20-16,0 1 15,-21 21-15,-21 0 0,21 0 16,-1 0-16,1 0 0,21 21 0,0 1 16,0-1-16,0 0 0,0 0 0,0 0 15,0 0-15,21 1 0,-21-1 0,22 0 16,-1 0-16,0 0 0,-21 0 0,21-21 15,-21 22-15,0-1 0,21 0 16,-21 0-16,0 0 16,-21-21-16,0 0 0,0 0 15,21 21-15,-21-21 0,-1 0 0,1 0 16,0 0-16,0 0 0,0 0 0,0 0 16,-1-21-16,1 21 0,0-21 15,0 21-15,0-21 0,-22 0 0,22 0 16</inkml:trace>
  <inkml:trace contextRef="#ctx0" brushRef="#br0" timeOffset="34492.48">20256 5059 0,'0'0'0,"-21"0"0,0 0 0,42 0 15,0 0-15,22-21 0,-1 0 16,22 21-16,-1 0 0,1-22 0,-1 22 16,22 0-16,-22-21 0,1 21 0,20-21 15,-20 21-15,-22 0 0,22-21 0,-22 21 16,22 0-16,-43 0 0,21 0 16,-21 0-16,0 0 0,1 0 0,-44 0 31</inkml:trace>
  <inkml:trace contextRef="#ctx0" brushRef="#br0" timeOffset="35121.12">15579 6837 0,'0'0'0,"0"-21"0,-22-43 16,22 43-1,0 0-15,-21 0 0,0 21 31,21 21-31,0 0 0,-21 0 16,21 22-16,0-22 0,0 0 0,0 21 16,-21-21-16,21 1 0,0-1 0,-21 0 15,21 0-15,-22 0 0,22 0 16,0 1-16,0-1 0,0 0 16,0-42 15,0 0-31</inkml:trace>
  <inkml:trace contextRef="#ctx0" brushRef="#br0" timeOffset="35300.08">15473 6498 0,'0'0'0,"0"-63"16,0 42-16,-21 21 15,-1-22-15,1 22 31,21 22-31,-21-1 16,21 0-16,0 0 16,21-21-16,0 21 15,1-21-15</inkml:trace>
  <inkml:trace contextRef="#ctx0" brushRef="#br0" timeOffset="35747.76">15875 6795 0,'0'0'0,"-21"21"0,21 0 0,0 0 0,-21 0 16,-1 0-16,1 1 0,0-1 0,21 0 16,-21 0-16,0 0 0,0 0 15,21 1-15,-22-22 0,22 21 16,-21-21-16,21-21 47,0-1-47,0 1 0,0 0 0,0 0 15,21 0-15,-21 0 0,43-1 0,-43-20 16,42 21-16,-21-21 0,0 20 0,1 1 16,20 0-16,-21 0 0,21 0 0,1 0 15,-22 21-15,21 0 0,1 0 16,-22 0-16,0 21 0,0 0 0,0 0 0,0 0 15,-21 0-15,22 22 0,-22-22 16,0 0-16,0 0 0,0 0 16,-22 22-16,1-22 0,0 0 0,0 0 15,21 0-15,-21-21 0,0 22 0,-1-1 16,22 0-16,22-21 31,-1-21-31,0 0 16,0 21-16,0-22 0,0 1 0,22 0 15</inkml:trace>
  <inkml:trace contextRef="#ctx0" brushRef="#br0" timeOffset="36792.42">16510 6625 0,'0'0'0,"0"-21"16,0 0 0,-21 21-1,0 21-15,-1-21 0,1 21 0,0 0 16,0 22-16,21-22 0,-21 0 0,0 21 15,-1-20-15,1-1 0,0 21 0,21-21 16,-21 22-16,21-22 0,0 0 0,0 0 16,0 0-16,0 0 0,0 1 0,0-1 15,21 0-15,0-21 0,0 0 0,1 21 16,-1-21-16,21 0 0,-21 0 0,22 0 16,-22 0-16,21-21 0,0 0 0,-20 0 15,20 21-15,0-22 0,-21-20 0,22 21 16,-22 0-16,21-22 0,-21 22 15,-21-21-15,22 0 0,-1-1 16,-21 1-16,21 0 0,-21-1 0,0-20 16,0 20-16,0 1 0,0 0 0,0 21 15,0-1-15,0 1 0,0 0 0,0 0 16,0 42 31,0 0-32,0 0 1,0 1 0,0-1 77,0 0-77,0 21-16,0-21 0,0 22 0,0-22 16,0 21-16,-21 1 0,21-1 0,0-21 15,-21 21-15,21 1 0,0-1 0,0-21 16,0 22-16,0-22 0,0 21 16,0-21-16,0 0 0,0 1 0,0-1 15,0 0-15,0 0 0,21 0 16,0-21-16,0 0 0,0 0 15,0 0-15,1-21 0,-1 21 0,0-21 16,21 0-16,1 0 0,-22-1 0,21 1 16,0 0-16,1 0 0,-22 0 15,21 0-15,-21-22 0,1 22 0,-1 0 16,0 0-16,0 0 0,-21-1 0,21 1 16,-21 0-16,-21 42 31,0 0-31,0-21 15,21 22-15,0-1 0,-21 21 0,-1-21 16,22 0-16,-21 1 0,21-1 0,0 0 16,0 0-16,0 0 0,0 0 0,0 1 15,21-22-15,1 21 16,-1-21-16,0 0 0,0 0 0,0 0 16,0 0-16,1 0 0,-1 0 15,21 0-15,-21-21 0,22-1 0,-22 1 16,0 21-16,21-21 0,-21 0 15,1 0-15,-1 0 0,-21-1 0,0 1 0,21 0 16,-21 0-16,0 0 0,21 0 16,-21-1-16,0 44 31,0-1-31,-21 0 16,21 0-16,0 0 0,0 0 15,0 1-15,0-1 0,0 0 0,0 0 16,0 0-16,0 0 15,21-21-15,0 0 0,0 22 16,22-22-16,-22 0 0,0 0 16,21 0-16,-20-22 0,20 22 15</inkml:trace>
  <inkml:trace contextRef="#ctx0" brushRef="#br0" timeOffset="38392.01">18457 6689 0,'0'0'0,"0"-21"0,0-1 15,0 1-15,-42 21 0,21 0 0,0 0 16,-1 0-16,1 0 0,0 0 0,-21 0 16,21 0-16,-1 21 0,-20-21 0,21 22 15,-21-1-15,20 21 0,1-21 0,-21 0 16,42 1-16,-21 20 0,21-21 0,-21 0 16,21 0-16,0 22 0,0-22 0,0 0 15,0 0-15,0 0 0,21 1 16,0-1-16,0-21 0,0 0 15,0 0-15,22 0 0,-22 0 0,0 0 16,21 0-16,-20 0 0,-1-21 16,21-1-16,-21 22 0,0-21 0,22 0 15,-22-21-15,0 21 0,0-1 0,0-20 16,1 0-16,-1-1 0,-21 1 0,0 0 16,21-22-16,0 1 0,-21 20 0,0-20 15,0 21-15,21-22 0,-21 22 0,0-1 16,0 1-16,0 21 0,0-21 0,0 20 15,0 1-15,0 0 0,-21 21 32,0 0-32,21 21 15,0 22-15,0-22 0,-21 0 0,21 21 16,-21 1-16,21-1 0,-22 21 0,22-20 16,-21 20-16,21-20 0,0-1 0,0 21 15,0-20-15,0-1 0,0 0 0,0 1 16,0-22-16,0 21 0,0-21 0,0 1 15,21-1-15,1 0 0,-1 0 0,0-21 16,0 0-16,21 0 0,-20 0 0,20 0 16,-21 0-16,21 0 0,-20 0 15,-1-21-15,21 0 0,-21 0 16,0-1-16,22 1 0,-22 0 0,0 0 16,-21 0-16,21 0 0,-21-22 0,21 22 15,-21 0-15,0-21 0,0 20 0,0 1 16,0 0-16,-21 21 15,21 21-15,-21-21 16,0 21-16,21 1 0,0-1 0,0 0 16,0 0-16,0 21 0,0-20 0,0-1 15,0 0-15,0 0 0,0 0 0,0 0 16,0 1-16,0-1 16,21-21-16,0 0 0,0 21 0,1-21 15,-1 0-15,0 0 0,0 0 16,21 0-16,-20 0 0,-1-21 0,0 21 15,0-21-15,0-1 0,22 1 0,-43 0 16,21 0-16,0 0 0,-21 0 0,21-1 16,-21 1-16,0-21 0,0 21 0,0 0 15,0-1-15,0 1 0,0 42 32,0 1-32,0-1 0,0 0 15,0 0-15,-21 0 0,21 0 0,-21 1 16,21-1-16,0 0 0,0 0 15,0 0-15,-21 0 0,21 1 16,0-1 0,0-42 15,0-1-31,0 1 16,21 0-16,-21 0 0,21 0 0,0 0 15,-21-1-15,21 1 0,0-21 0,1 21 16,-22 0-16,21-1 0,0 1 0,-21 0 15,21 0-15,0 21 0,0 0 16,1 0-16,-22 21 16,21 0-16,-21 0 15,0 1-15,0-1 0,21 0 0,-21 21 16,0-21-16,0 1 0,0-1 16,21 0-16,0 0 0,-21 0 0,21 0 15,1-21-15,-1 22 0,0-1 0,0-21 16,0 0-16,22 21 0,-22-21 0,21 0 15,-21 0-15,22 0 0,-22 0 0,21 0 16,0-21-16,-20 0 0,20 21 0,0-22 16,-21 1-16,1 0 0,20 0 0,-21 0 15,0 0-15,0-22 0,1 22 0,-22-21 16,0 21-16,0-22 0,0 22 0,0-21 16,0 21-16,0-22 0,0 22 0,0 0 15,-22 21-15,1 0 0,0 0 16,0 0-16,0 0 0,0 0 15,-1 21-15,1 0 0,0 0 0,0 1 16,0-1-16,21 21 0,0-21 0,-21 0 16,21 1-16,0 20 0,0-21 0,0 0 15,0 0-15,0 1 0,21-22 16,0 0-16,0 0 16,0 0-16,0 0 0,1 0 0,-1 0 15,0 0-15,-21-22 0,21 22 0,0-21 16,0 21-16,1-21 0,-22 0 15,21 0-15,-21 0 16,21-1-16,-21 44 31,0-1-15,0 21-16,0-21 0,-21 0 0,21 22 16,-21-1-16,-1-21 0,22 22 0,-21-1 15,21 21-15,0-20 0,-21-1 0,21 22 16,0-22-16,-21 21 0,21-20 0,0 20 15,0 1-15,0-22 0,0 22 0,0-22 16,0 0-16,0 22 0,-21-22 0,21 0 16,0 1-16,-21-1 0,21 0 0,0-20 15,-22 20-15,22-21 0,-21 0 16,0 0-16,21 1 0,-21-1 0,0-21 16,0 0-16,21-21 15,0-1 1,0 1-16,0-21 0,0 21 15,0 0-15,0-22 0,0 1 0,0 21 16,0-22-16</inkml:trace>
  <inkml:trace contextRef="#ctx0" brushRef="#br0" timeOffset="38583.91">19516 6308 0,'0'0'0,"-22"0"16,1 0-16,0 0 0,0 0 0,21-21 31,21 21 1</inkml:trace>
  <inkml:trace contextRef="#ctx0" brushRef="#br0" timeOffset="39084.12">21590 6181 0,'0'0'15,"0"-21"-15,0 42 32,0 0-32,0 0 0,-21 0 15,21 0-15,-21 22 0,21-1 16,0-21-16,0 22 0,-22-1 0,22-21 15,0 21-15,-21 1 0,21-22 0,0 21 16,0-21-16,0 22 0,0-22 0,-21 0 16,21 0-16,0 0 0,0-42 47,21 21-47,-21-21 0</inkml:trace>
  <inkml:trace contextRef="#ctx0" brushRef="#br0" timeOffset="39285.01">21484 6223 0,'0'0'0,"-21"-21"0,21 0 15,0 0 1,21 21-16,0 0 16,0 0-16,1 0 0,20 0 15,-21 0-15,0 0 0,0 0 0,22 0 16,-22 0-16,0 0 0,0 0 15,0 0-15,-21 21 16,0 0-16,-21-21 16,0 21-16</inkml:trace>
  <inkml:trace contextRef="#ctx0" brushRef="#br0" timeOffset="39431.93">21484 6435 0,'0'0'0,"0"21"0,0 0 16,21-21-1,0 0-15,1 0 16,-1 0-16,0 0 0,21 0 16,-21-21-16,22 21 0,-22-21 0,21 0 15,-21 21-15,22-22 0,-22 22 0</inkml:trace>
  <inkml:trace contextRef="#ctx0" brushRef="#br0" timeOffset="39744.04">22161 6160 0,'0'0'0,"0"-22"16,-21 22 15,0 22-31,0-1 16,21 0-16,0 0 0,0 21 16,-21-20-16,21-1 0,-21 21 0,21 0 15,0-20-15,0 20 0,-22 0 0,22-21 16,0 22-16,0-22 0,0 21 0,0-21 15,0 1-15,0-1 0,0 0 16,0 0-16,22 0 0,-22 0 0,21-21 16,0 0-16,0 22 0,0-22 15,0 0-15,1 0 0,20 0 16,-21 0-16,0 0 0,0-22 0,1 1 16,20 21-16,-21-21 0,0 21 0,0-21 15,-21 0-15,22 0 0,-22-1 0,0 1 16,0 0-16,0 0 0,0 0 0</inkml:trace>
  <inkml:trace contextRef="#ctx0" brushRef="#br0" timeOffset="39915.94">22225 6414 0,'0'0'0,"-21"0"0,0 0 16,42 0 31,0 0-47,0 0 0,0 0 15,0 0-15,1 0 0,20 0 0,-21 0 16,0-22-16,0 22 0,1-21 0,-22 0 16,21 21-16,-21-21 0</inkml:trace>
  <inkml:trace contextRef="#ctx0" brushRef="#br0" timeOffset="40089.83">22267 6181 0,'0'-21'47,"21"21"-47,1 0 0,-1 0 16,0 0-16,0 0 0,0 0 0,0 0 16,1 0-16,-1 0 0,0-22 0</inkml:trace>
  <inkml:trace contextRef="#ctx0" brushRef="#br0" timeOffset="41124.41">23622 6138 0,'0'0'16,"0"-21"-16,0-42 15,0 42-15,0-1 0,-21 22 16,0-21-16,-1 21 31,22-21-31,-21 21 0,0 0 16,0 0-16,0 0 0,0 0 15,-1 0-15,1 0 0,0 21 0,0-21 0,0 21 16,0 1-16,-1-1 0,1 0 0,0 0 16,21 0-16,0 0 0,-21 1 15,21-1-15,0 0 0,0 0 0,0 0 16,0 0-16,0 1 16,21-1-16,0-21 0,0 0 15,1 21-15,-1-21 0,0 0 0,0 21 16,0-21-16,0 0 0,1 0 0,-1 0 15,0 0-15,0 21 0,-21 0 32,-21 1-17,0-22-15,0 21 0,-1 0 0,1-21 16,-21 21-16,21 0 0,0 0 16,-22 1-16,22-1 0,0 0 0,0 0 15,0 0-15,-1-21 0,22 21 0,0 1 16,0-1-16,0 0 0,22-21 15,-1 0 1,0 0-16,0 0 0,0 0 0,0 0 16,22-21-16,-22 21 0,0-21 15,0-1-15,22 22 0,-22-21 0,0 0 16,0 0-16,0 0 0,0 21 0,-21-21 16,22 21-16,-22-22 0,0 44 31,0-1-31,0 0 15,-22 0-15,22 0 0,0 0 0,0 22 16,-21-22-16,0 21 0,0-21 0,21 1 16,0 20-16,-21-21 0,0 21 0,-1-20 15,22 20-15,0-21 0,-21 0 0,0 22 16,21-22-16,0 21 0,0-21 0,-21 22 16,21-22-16,0 0 15,0 0-15,21-21 16,0-21-16,22 0 15</inkml:trace>
  <inkml:trace contextRef="#ctx0" brushRef="#br0" timeOffset="41421.24">24617 6011 0,'0'0'0,"0"-21"0,0 0 15,-21 21 1,21 21 0,-22-21-16,22 21 0,0 22 15,0-22-15,-21 21 0,21 1 0,-21-22 0,21 21 16,-21 0-16,21 1 0,0-1 0,0 0 16,0 1-16,0-1 0,0 0 15,-21-20-15,21 20 0,0-21 0,0 0 16,0 0-16,0 1 0,0-1 0,0 0 15,0-42 17,21 0-17</inkml:trace>
  <inkml:trace contextRef="#ctx0" brushRef="#br0" timeOffset="41615.76">24574 6117 0,'0'0'0,"0"-21"15,0 0-15,0 0 16,22 21 0,-1 0-1,0-21-15,0 21 0,0 0 16,0-22-16,22 22 0,-22 0 0,0 0 16,0 0-16,22 0 0,-22-21 0,0 21 15,0 0-15,0 0 0,0 0 0</inkml:trace>
  <inkml:trace contextRef="#ctx0" brushRef="#br0" timeOffset="41789.66">24617 6329 0,'0'0'0,"0"21"0,0 0 15,21-21 16,0 0-31,0 0 0,22 0 16,-22-21-16,0 21 0,21-21 0,-21 21 16,22-21-16,-22 0 0</inkml:trace>
  <inkml:trace contextRef="#ctx0" brushRef="#br0" timeOffset="42100.48">25252 6075 0,'0'0'0,"21"-21"0,-21 0 16,0-1-16,0 44 31,0-1-31,0 0 0,-21 0 16,21 0-16,-21 0 0,21 22 0,-22-22 15,1 21-15,0-21 0,21 22 16,-21-1-16,0-21 0,0 22 15,21-22-15,0 21 0,0-21 0,0 22 16,0-22-16,0 0 0,0 0 0,0 0 16,21 0-16,0 1 0,0-1 15,0-21-15,0 0 0,1 0 0,-1 0 16,0 0-16,0 0 0,0 0 0,0 0 16,1 0-16,-1-21 0,0 21 0,0-22 15,-21 1-15,21 21 0</inkml:trace>
  <inkml:trace contextRef="#ctx0" brushRef="#br0" timeOffset="42308.37">25294 6435 0,'-21'0'0,"42"0"0,-63 0 0,63 0 47,0 0-47,0 0 0,0 0 0,1 0 15,-1-21-15,0 21 0,0 0 16,0-22-16,0 22 0,1-21 0,-1 21 16,0-21-16,-21 0 15,0 0-15,0 0 0</inkml:trace>
  <inkml:trace contextRef="#ctx0" brushRef="#br0" timeOffset="42486.27">25252 6160 0,'0'0'0,"0"-22"47,21 22-31,0-21-16,0 21 0,-21-21 16,21 21-16,1 0 0,-1 0 0,-21-21 15,21 21-15,0-21 0,0 21 16</inkml:trace>
  <inkml:trace contextRef="#ctx0" brushRef="#br0" timeOffset="42708.56">25717 5863 0,'0'-21'16,"0"0"-1,-21 21-15,21 21 32,0 0-32,0 0 15,0 1-15,0-1 0,0 0 16,0 0-16,0 0 0,0 0 16,0 1-16,0-1 0</inkml:trace>
  <inkml:trace contextRef="#ctx0" brushRef="#br0" timeOffset="43164.31">26141 6244 0,'0'0'0,"0"-42"15,0 21 1,-21 21-16,-1 0 15,1 0-15,0 0 0,0 21 16,21 0-16,-21-21 16,0 21-16,21 0 0,-22-21 0,22 22 15,0-1-15,0 0 0,-21 0 16,21 0-16,0 0 16,0 1-16,21-22 0,1 0 15,-1 21-15,0-21 0,0 0 0,-21 21 16,42 0-16,-20 0 15,-1-21-15,0 0 0,0 0 16,-21 21-16,21 1 0,-21-1 16,0 0-16,0 0 15,-21 0-15,0-21 0,0 0 16,0 0-16,-1 21 0,1 1 0,0-22 16,0 0-16,0 0 0,21 21 0,-21-21 15,-1 0-15,1 0 16,0 0-16,0 0 15,0 0-15,0 0 16,-1 0-16,1 0 0,0 0 16,0 0-16,0-21 0</inkml:trace>
  <inkml:trace contextRef="#ctx0" brushRef="#br0" timeOffset="53292.07">593 8530 0,'0'-21'0,"0"0"0,0 0 0,0 0 15,21-1 1,-21 1-16,21 21 0,-21-21 16,0 0-16,0 0 15,0 42 32,0 0-47,0 0 16,0 0-16,0 1 0,0-1 15,0 0-15,0 21 0,0-21 0,0 1 16,0 20-16,0-21 0,0 0 16,0 0-16,0 22 0,0-22 0,21 0 15,0-21-15,-21 21 0,21 0 0,1-21 16,-1 0-16,0 0 0,0 0 16,0 0-16,22 0 0,-22 0 15,0-21-15,21 21 0,-21-21 16,1 0-16,-1 0 0,21 0 0,-21-1 15,22 1-15,-22-21 0,0 21 0,0 0 16,0-1-16,0 1 0,-21 0 16,0 0-16,0 0 0,0 0 0,0-1 15,0 1-15,0 0 16,0 42 15,0 0-31,0 1 0,0-1 16,-21 21-16,21-21 0,0 22 15,-21-1-15,21 0 0,0 22 16,0-22-16,-21 22 0,21-1 0,0 1 16,0-22-16,0 21 0,0 1 15,0-1-15,0-20 0,-21 20 0,21 1 16,-21-22-16,21 0 0,0 22 16,0-22-16,0 1 0,0-1 0,-22 0 15,22 1-15,0-1 0,-21-21 16,21 21-16,0-20 0,0-1 0,-21 0 15,0 0-15,0-21 16,0 21-16,-1-21 0,1 0 16,0 0-16,0 0 0,-21-21 0,-1 0 15,1 21-15,0-21 0,-1 0 0,1-1 16,0 1-16,-1 0 0,1 0 16,0 0-16,-1 0 0,22-1 0,0 1 15,0 0-15,0 0 0,-1 0 16,22 0-16,22 21 15,-1-22-15,0 22 16,21 0-16,-21 0 0,22-21 16,-1 21-16,0 0 0,1-21 0</inkml:trace>
  <inkml:trace contextRef="#ctx0" brushRef="#br0" timeOffset="53596.33">1651 9292 0,'-21'21'32,"21"1"-32,0-1 15,-21 0-15,-1 0 0,22 0 16,0 0-16,0 1 0,0-1 15,0 0-15,-21 0 0,21 21 0,0-20 16,0-1-16,0 0 0,0 0 16,0 0-16,0 0 0,0 1 15,0-1 1,0-42 0,-21-1-1,21 1-15</inkml:trace>
  <inkml:trace contextRef="#ctx0" brushRef="#br0" timeOffset="53956.13">1651 8996 0,'0'0'0,"0"-21"16,0 0-16,-21 21 16,0 0-16,-1 0 0,1 21 15,0 0-15,21 0 16,-21-21-16,21 21 0,0 0 15,21-21 1,0 0-16,0 0 0,1 0 16,-1 0-16,0 0 0,0 0 0,0-21 15,-21 0 1,0 0-16,0 0 0,-21 0 16,0 21-1,0 0-15,0 0 0,-1 0 16,-20 0-16,21 0 0,0 0 0,0 21 15,-1-21-15,1 21 0,0 0 16,0 0-16,21 0 0,0 1 16,0-1-16,0 0 0,42 0 15,-21 0-15,1 0 0,-1-21 16,21 22-16,-21-22 0,0 0 0,22 21 16,-22-21-16</inkml:trace>
  <inkml:trace contextRef="#ctx0" brushRef="#br0" timeOffset="54675.98">1968 9250 0,'0'21'0,"0"0"16,0 0-16,-21-21 16,21 22-16,0-1 15,0 0-15,0 0 0,0 0 0,0 0 16,0 1-16,0-1 0,21 0 15,-21 0-15,0 0 16,0 0-16,0 1 0,0-1 0,0 0 16,0 0-16,0 0 0,-21-21 31,0 0-15,21-21-16,-21 0 15,21 0-15,0 0 0,0-1 16,0 1-16,0-21 0,0 21 0,0 0 15,0-22-15,21 22 0,0-21 0,0 21 16,1-1-16,-1 1 0,0 0 16,0 0-16,0 0 0,0 21 0,1 0 15,20 0-15,-21 0 0,21 0 0,-20 0 16,-1 0-16,0 21 16,0 0-16,0 0 0,0 0 0,-21 1 15,0-1-15,0 0 0,0 0 0,0 21 16,0-20-16,0-1 0,0 0 15,0 21-15,-21-21 0,21 1 0,-21-22 16,21 21-16,0 0 0,-21-21 0,0 21 16,21-42 15,0 0-31,0 0 0,0-1 0,0 1 16,0 0-16,21 0 0,0-21 0,0 20 15,0-20-15,1 0 16,-1 21-16,0-1 0,21-20 0,-21 21 15,1 0-15,20 21 0,-21-21 0,21 21 16,-20 0-16,20 0 0,-21 0 16,0 0-16,0 21 0,1 0 0,-1-21 15,0 42-15,-21-21 0,0 1 0,0-1 16,0 0-16,0 0 0,0 21 0,0-20 16,-21-1-16,0 0 0,-1 21 15,1-21-15,21 1 0,-21-1 0,0 0 16,0-21-16,21 21 0,-21-21 15,21-21 17,21 0-32,-21 0 15,21-1-15,-21 1 0</inkml:trace>
  <inkml:trace contextRef="#ctx0" brushRef="#br0" timeOffset="55039.77">2900 9335 0,'0'0'0,"21"0"16,0 0-16,0 0 0,0 0 15,1 0-15,-1 0 16,0 0-16,0-22 0,0 22 16,0-21-16,1 21 0,-1-21 0,0 0 15,0 21-15,-21-21 0,0 0 16,0-1-16,0 1 15,-21 21-15,0 0 16,-22 0-16,22 0 16,0 21-16,0-21 0,0 22 0,-22-1 15,22 0-15,0 21 0,0-21 0,0 1 16,21 20-16,0-21 0,0 0 0,-21 22 16,21-22-16,0 0 0,0 0 15,0 0-15,0 0 0,21 1 16,0-1-16,0-21 0,0 0 0,0 0 15,1 0-15,-1 0 0,0 0 0,0 0 16,0 0-16,0-21 0,1 21 16,-1-22-16,21 1 0,-21 0 0</inkml:trace>
  <inkml:trace contextRef="#ctx0" brushRef="#br0" timeOffset="55592.46">4720 8551 0,'0'0'0,"0"-21"0,0-21 16,-21 21-16,21 0 16,-21 21-16,0 0 0,-1 0 15,1 21-15,0 0 0,0 0 16,21 0-16,0 22 0,-21-1 16,21 21-16,-21-20 0,21 20 0,0 1 15,0-1-15,0 1 0,0-1 0,0 1 16,0-1-16,0 1 0,0-1 15,0 1-15,-22-22 0,22 22 0,0-22 16,0 0-16,0 1 0,-21-22 16,21 21-16,0-21 0,-21 0 0,21 1 15,0-44 17,0 1-32,-21 0 0,21 0 15</inkml:trace>
  <inkml:trace contextRef="#ctx0" brushRef="#br0" timeOffset="55981.24">4000 8827 0,'0'0'0,"-21"-43"0,0 1 0,21 0 0,-21-1 16,21 1-16,0 0 0,0-1 16,0 22-16,21-21 0,0-1 0,0 22 15,22 0-15,-22-21 0,21 21 0,22-1 16,-1 1-16,1 0 0,20 0 0,1 21 15,0 0-15,-1 0 0,1 21 16,0 21-16,-1-20 0,1 20 0,0 0 16,-1 1-16,-20 20 0,-1 1 15,1-22-15,-22 21 0,-21 22 0,1-21 0,-22-1 16,0 1-16,0-1 0,0 1 16,-43-1-16,22 1 0,-21-22 15,-22 21-15,22-20 0,0-1 0,-22 22 16,1-43-16,20 21 0,-20 0 0,-1-20 15,1 20-15,20-21 0,-20 0 0,21-21 16,-1 21-16,1-21 0,0 0 16,20 0-16,1 0 0,0 0 0,0 0 15,0 0-15,21-21 16,0 0-16,0 0 16,21 0-16,0 0 0,0-1 0,0 1 15,22 0-15,-22 0 16</inkml:trace>
  <inkml:trace contextRef="#ctx0" brushRef="#br0" timeOffset="56388.52">5482 9102 0,'21'-21'15,"-21"-1"-15,-21 22 16,21 22-1,-21-22-15,21 21 0,-21 0 16,21 0-16,-21 0 0,21 0 16,0 1-16,0-1 0,0 0 0,0 0 15,0 0-15,0 0 0,0 1 0,0-1 16,21 0-16,0-21 0,0 21 0,0-21 16,0 0-16,1 0 0,-1 0 15,21 0-15,-21 0 0,0 0 0,22 0 16,-22-21-16,0 21 0,21-21 15,-20 0-15,-1-1 0,0 1 0,0 0 16,0 0-16,-21 0 0,0 0 0,0-22 16,0 22-16,0 0 0,0 0 0,0-22 15,0 22-15,0 0 0,0 0 16,0 42 46,21-21-62,1 0 0</inkml:trace>
  <inkml:trace contextRef="#ctx0" brushRef="#br0" timeOffset="56816.33">6054 9017 0,'0'-21'0,"0"0"16,-22 21-16,22-21 15,0-1-15,22 22 32,-1 0-32,0 0 0,0 0 15,0 22-15,0-1 0,1-21 0,-1 21 16,0 0-16,0 0 0,0 0 0,0 1 16,-21-1-16,0 21 0,22-21 0,-1 0 15,-21 1-15,0-1 0,0 0 16,0 0-16,0 0 0,0 0 0,0 1 15,0-1-15,0 0 0,-21-21 16,21 21-16,-22-21 0,22-21 31,0 0-31,0 0 0,0-1 16,0 1-16,0 0 0,0 0 16,0-21-16,0 20 0,0-20 0,22 0 15,-1 21-15,0-22 0,0 22 0,-21-21 16,21 21-16,0-1 0,1 1 0,-1 0 15,0 0-15,0 21 0,0 0 16,0 0-16,1 0 16,-1 0-16,0 21 15,0-21-15,-21 21 0,21-21 16,-21 21-16,21 1 0</inkml:trace>
  <inkml:trace contextRef="#ctx0" brushRef="#br0" timeOffset="57340.16">7006 9208 0,'0'0'0,"21"0"0,0-22 0,-21 1 0,22 21 15,-22-21-15,21 0 0,-21 0 16,0 0-16,0-1 0,0-20 0,0 21 16,0 0-16,-21 0 0,-1-1 0,22 1 15,-21 21-15,0-21 0,0 21 16,0 0-16,0 0 0,-22 0 15,22 21-15,0-21 0,-21 21 0,20 1 16,-20 20-16,21-21 0,0 21 0,0-20 16,-1 20-16,22-21 0,0 21 0,-21 1 15,21-22-15,0 0 0,0 21 16,0-20-16,0-1 0,21 0 0,1 0 16,-1 0-16,0-21 0,21 0 15,-21 0-15,1 0 0,-1 0 0,21 0 16,-21 0-16,0 0 0,1-21 0,-1 0 15,21 21-15,-21-21 0,0 0 16,-21-1-16,22-20 0,-1 21 0,-21 0 16,0-22-16,0 22 0,0-21 15,21 21-15,-21-22 0,0 22 0,0 0 16,0 0-16,0 0 0,0 42 31,0 0-31,-21 0 0,21 22 16,0-22-16,0 0 0,0 0 15,0 0-15,0 22 0,0-22 0,0 0 16,0 0-16,0 0 0,0 0 0,0 1 16,0-1-16,21-21 0,0 21 15,0-21 1,0 0-16,1 0 0,-22-21 0,21 0 16,0 21-16,-21-22 0,21 1 15</inkml:trace>
  <inkml:trace contextRef="#ctx0" brushRef="#br0" timeOffset="58672.9">7535 8276 0,'0'0'0,"0"-42"16,0 21-16,0 0 0,-21 21 16,0 0-16,21 21 15,-21 0-15,0 21 0,21-21 16,0 22-16,0-1 0,-22 0 15,22 1-15,0 20 0,0-20 16,0-1-16,-21 21 0,21 1 0,0-22 16,0 22-16,0-1 0,-21-20 0,21 20 15,0-21-15,-21 1 0,21-1 0,0 0 16,-21 1-16,21-22 0,0 21 0,0-21 16,0 1-16,0-1 0,0 0 0,21-21 15,0 0-15,0 21 0,0-21 16,1 0-16,20 0 0,-21-21 15,0 0-15,0 21 0,22-21 16,-22-1-16,0-20 0,0 21 0,22 0 16,-22 0-16,0-22 0,0 22 0,0-21 15,0 21-15,-21-22 0,22 22 0,-22 0 16,21 0-16,-21 0 0,0 42 31,0 0-15,0 0-16,0 0 0,0 0 0,0 1 15,0-1-15,0 0 0,0 0 0,0 0 16,0 0-16,0 1 0,0-1 0,0 0 16,0 0-16,0 0 0,21 0 15,0-21-15,0 0 16,0 0-16,1 0 0,-1 0 16,0 0-16,0 0 0,0 0 0,0 0 15,1-21-15,-1 0 0,0 0 0,0 0 16,0 0-16,-21-1 0,21-20 0,1 21 15,-1 0-15,-21-22 0,21 22 0,-21 0 16,21 0-16,-21 0 0,0 0 0,0 42 47,0 0-47,0 0 0,-21 0 16,21 0-16,0 1 0,0-1 0,0 0 15,0 0-15,0 0 0,0 0 16,0 1-16,0-1 0,0 0 0,0 0 0,0 0 15,0 0-15,21-21 16,0 0-16,0 0 16,1 0-16,-1 0 0,0 0 0,0 0 15,0 0-15,0 0 0,1-21 16,-22 0-16,21 0 0,-21 0 0,0 0 16,0-1-16,0 1 0,0 0 0,0 0 15,0-21-15,-21 20 0,-1 1 0,1 0 16,0 0-16,21 0 0,-21 0 0,0 21 15,0-22-15,-1 22 16,1 0-16,42 0 31,1 0-31,-1 0 16,0-21-16,0 21 0,0 0 0,0 0 16,1-21-16,-1 21 0,21 0 0,-21 0 15,0 0-15,1-21 0,-1 21 16,0 0-16,0 0 0,0 0 0,0 0 15,1 0-15,-22 21 0,21-21 0,0 21 16,-21 0-16,21 1 0,-21-1 16,21 0-16,-21 0 0,0 0 15,0 0-15,0 1 0,0-1 16,0 0-16,0 0 0,0 0 0,0 0 16,0 1-16,0-1 15,-21 0-15,21 0 0,-21 0 16,21 0-16,0-42 47,0 0-32,0 0-15,0 0 0,0 0 0,0-1 16,0 1-16,21-21 0,0 21 0,-21-22 16,21 22-16,1-21 0,-1 21 15,0-22-15,0 22 0,21 0 16,-20 0-16,-1 0 0,21 0 0,-21-1 15,22 22-15,-22 0 0,0 0 0,21 0 16,-21 0-16,1 22 0,-1-1 0,0 0 16,0 21-16,-21-21 0,0 1 15,0 20-15,0-21 0,0 0 0,0 22 16,0-22-16,0 0 0,0 21 16,-21-21-16,0 1 0,21-1 0,-21 0 15,-1 0-15,22 0 0,0 0 0,-21 1 16,0-22-16,21 21 15,0-42 17,0-1-32,0 1 0,0 0 15,0 0-15</inkml:trace>
  <inkml:trace contextRef="#ctx0" brushRef="#br0" timeOffset="58979.72">8742 8361 0,'0'0'0,"-43"0"0,22 21 15,-21 0-15,21-21 0,0 21 0,-1-21 16,22 22-16,0-1 16,22-21-1,-1 0-15,0 0 16,0 0-1,-21-21 1,0-1-16,-21 22 16,21-21-16,-21 21 15,0 0 1,-1 0 0,1 0-1,0 0-15,21 21 0,-21-21 0</inkml:trace>
  <inkml:trace contextRef="#ctx0" brushRef="#br0" timeOffset="59248.57">7281 8700 0,'0'0'0,"-21"0"0,0 21 16,42-21 15,0 0-31,0 0 16,1 0-16,-1 0 0,0 0 0,21-21 15,-21 21-15,22 0 0,-22 0 0,0 0 16,21-22-16,-20 22 0,-1 0 0,0 0 16,0 0-16,0 0 0,0 0 15,-21-21-15,22 21 16,-22-21-16</inkml:trace>
  <inkml:trace contextRef="#ctx0" brushRef="#br0" timeOffset="61839.93">10774 8594 0,'0'0'0,"21"0"16,0-21-16,0-1 0,0 22 0,1-21 15,-1 0-15,0 0 16,-21 0-16,0 0 15,-21 21 1,0 0-16,-1 0 0,-20 0 0,21 0 16,-21 0-16,-1 21 0,1 0 15,0 0-15,-1-21 0,1 21 0,0 22 16,20-22-16,-20 0 0,0 0 0,21 21 16,-1-20-16,1-1 0,21 0 0,0 21 15,0-21-15,0 1 0,0-1 0,0 0 16,21-21-16,1 21 0,-1 0 0,0 0 15,0 1-15,21-22 16,1 21-16,-1 0 0,-21 0 0,22 0 16,-1-21-16,0 21 0,1 1 0,-22-1 15,0 0-15,0-21 0,0 21 0,-21 0 16,0 0-16,0 1 0,-21-1 16,0 0-16,0-21 0,-22 21 0,1-21 15,21 0-15,-21 21 0,-1-21 0,1 0 16,0 0-16,20 0 0,-20 0 0,21 0 15,-21 0-15,20 0 0,1 0 16,0-21-16,0 21 0,21-21 0,-21 0 16,21 0-16,0-1 0,0 1 15,0 0-15,0 0 0,21 0 16,0 0-16,0-1 16,22 1-16,-22 0 0,21 21 0,-21-21 15</inkml:trace>
  <inkml:trace contextRef="#ctx0" brushRef="#br0" timeOffset="62156.75">11261 8594 0,'0'0'0,"0"-21"16,-22 21 0,1 0-16,0 21 0,0 0 15,0 0-15,21 0 0,-21 0 16,-1 22-16,1-22 0,21 21 15,0 1-15,-21-1 0,0 0 0,21-21 16,-21 22-16,21-1 0,0-21 0,0 22 16,0-22-16,0 0 0,0 0 0,0 0 15,0 0-15,0 1 0,21-22 0,0 0 16,0 0-16,0 0 0,1 0 0,-1 0 16,0 0-16,21 0 0,-21 0 0,1-22 15,-1 22-15,21-21 0,-21 0 16,0 21-16,1-21 0,-22 0 15,21 0-15,-21-1 0,21 22 0,-21-21 0,0 0 16,0 0-16,-21 0 0,0 0 16,-1 21-16</inkml:trace>
  <inkml:trace contextRef="#ctx0" brushRef="#br0" timeOffset="62311.66">11070 8911 0,'0'0'0,"-21"0"0,42 0 15,0 0 1,0 0-16,1 0 0,-1 0 0,0 0 15,0 0-15,0 0 0,0 0 16,22-21-16,-22 21 0,0-21 0,0 0 16,0 21-16,1-21 0,-1 21 0,0-22 15,-21 1-15,0 0 0,0 0 16</inkml:trace>
  <inkml:trace contextRef="#ctx0" brushRef="#br0" timeOffset="62459.88">11155 8594 0,'-43'-21'15,"65"21"17,-1 0-32,0-22 0,0 22 15,21 0-15,-20 0 0,-1 0 16,21 0-16,-21 0 0,0 0 0,1 0 16,-1 0-16,21 0 0</inkml:trace>
  <inkml:trace contextRef="#ctx0" brushRef="#br0" timeOffset="62772.7">12023 8551 0,'0'0'0,"0"-21"0,0 0 16,-22 0-1,1 21-15,0 0 0,0 0 16,0 0-16,0 0 0,-1 0 0,1 0 15,-21 0-15,21 21 0,0 0 0,-1 0 16,1 1-16,-21-1 0,21 21 16,21-21-16,-21 22 0,21-1 0,-22 0 15,22 1-15,0-22 0,0 21 16,0 0-16,0-20 0,0 20 0,0-21 16,0 0-16,0 0 0,0 1 0,0-1 15,22-21-15,-1 21 0,0-21 0,0 0 16,0 0-16,0 0 0,1 0 0,-1 0 15,21 0-15,-21 0 0,0 0 0,22 0 16,-22-21-16,0 0 0</inkml:trace>
  <inkml:trace contextRef="#ctx0" brushRef="#br0" timeOffset="62944.6">12298 8975 0,'0'21'16,"0"0"-16,0 0 0,0 0 15,0 1-15,0-1 0,-21-21 16,-1 21-16,1 0 0,21 0 0,-42 0 16,21 1-16,0-1 0,-1-21 0,-20 21 15,0 0-15,21 0 0,-22 0 16,1 1-16,-43-1 0</inkml:trace>
  <inkml:trace contextRef="#ctx0" brushRef="#br0" timeOffset="63788.21">1757 10753 0,'0'-21'0,"0"42"0,0-64 15,0 22-15,0 0 0,0 0 0,0 0 16,0 0-16,0-1 0,0 1 15,0 42 1,0 22 0,0-22-16,0 21 0,0 1 15,0-1-15,0 0 0,0 1 0,0 20 16,0-21-16,0 22 0,0-22 0,0 22 16,0-22-16,0 0 0,0 1 15,0-1-15,0 0 0,0-20 0,0-1 16,0 0-16,0 0 0,21-21 31,0 0-31,0-21 0,-21 0 0,21-22 16,1 22-16,-22-21 0</inkml:trace>
  <inkml:trace contextRef="#ctx0" brushRef="#br0" timeOffset="64012.11">2095 10478 0,'0'0'0,"0"-22"0,0 1 0,0 42 15,0 1 1,0 20-16,-21 0 0,21 1 0,0-1 16,0 0-16,0 1 0,0 20 15,0-21-15,0 1 0,0-1 0,0 0 16,0 1-16,0-1 0,0 0 0,0 1 16,0-1-16,21-21 0,1 0 15,-22 1-15,0-1 0,0 0 16,0 0-16,-22-21 31</inkml:trace>
  <inkml:trace contextRef="#ctx0" brushRef="#br0" timeOffset="64528.22">1778 11113 0,'0'0'0,"0"-22"0,0 1 15,0 0-15,21 21 16,0 0-16,0-21 0,22 0 15,-22 21-15,21-21 0,-21 21 16,22-22-16,-1 1 0,0 0 0,1 0 16,-1 21-16,22-21 0,-22 0 0,0-1 15,1 1-15,-1 0 0,0 0 16,1 0-16,-22 0 0,0 21 0,-21-22 16,-21 44 15,0-22-31,21 21 0,-22 0 0,1 0 15,0 0-15,0 22 0,0-22 0,0 21 16,21-21-16,0 22 0,0-22 16,0 21-16,0 0 0,0-20 0,0 20 15,0-21-15,0 0 0,21 0 0,0 1 16,0-22-16,0 0 0,22 0 16,-22 0-16,21 0 0,-21 0 15,22-22-15,-22 1 0,21 0 0,-21 0 16,22 0-16,-22 0 0,0-1 0,0 1 15,0-21-15,-21 21 0,21 0 16,-21-22-16,0 22 0,0-21 0,-21 21 16,0-22-16,0 22 0,-21 0 0,20 0 15,-20 0-15,21-1 0,-21 22 0,20 0 16,-20 0-16,21 0 0,0 0 16,0 0-16,-1 22 0,1-22 0,21 21 15,0 0-15,0 0 0,21 0 16,1-21-16,-1 21 0,0-21 15,21 0-15,-21 0 0,22 0 16,-22 0-16,21 0 0,1 0 0,-1 0 16</inkml:trace>
  <inkml:trace contextRef="#ctx0" brushRef="#br0" timeOffset="64860.03">3027 10732 0,'21'-22'16,"-21"44"15,-21-22-31,21 21 0,-21 0 15,21 0-15,0 21 0,0-20 16,0-1-16,0 21 0,0-21 0,0 22 0,0-22 16,0 21-16,0-21 15,0 0-15,0 22 0,0-22 0,21-21 16,0 21-16,0 0 0,0-21 16,0 0-16,1 0 0,-1-21 15,0 0-15,0 0 0,0 0 16,0-1-16,1 1 0,-1 0 0,-21 0 15,0-21-15,21 20 0,-21-20 0,0 21 16,0-21-16,0 20 0,0-20 0,0 21 16,0 0-16,0 0 0,0-1 15,0 1-15,21 21 47,0 0-47,0 0 16</inkml:trace>
  <inkml:trace contextRef="#ctx0" brushRef="#br0" timeOffset="65632.61">3619 10605 0,'0'21'15,"0"0"1,0 0-16,0 0 0,0 0 0,-21 1 16,21-1-16,-21 0 0,21 21 15,0-21-15,0 1 0,0 20 16,0-21-16,0 0 0,0 22 0,0-22 15,0 0-15,0 0 0,0 0 0,0 0 16,0 1-16,0-1 0,-21-21 0,21 21 16,0-42 15,0 0-31,0-1 0,0 1 16,0-21-16,0 21 0,0-22 0,21 22 15,0-21-15,-21 0 0,21 20 16,1-20-16,-22 0 0,21 21 0,0-1 15,0 1-15,0 0 0,0 0 0,1 21 16,-1 0-16,0 0 16,-21 21-1,0 0-15,0 0 16,-21 1-16,0-1 0,-1-21 16,1 21-16,0 0 0,0-21 0,0 21 15,0-21-15,-1 0 0,1 0 16,0 21-16,0-21 0,0 22 15,21-1-15,0 0 16,0 0-16,0 0 16,0 0-16,0 1 0,0-1 15,21 0-15,-21 0 0,21 0 16,0-21-16,0 21 0,-21 1 16,22-22-16,-1 0 0,0 0 0,0 0 15,0 0-15,0 0 0,1 0 16,20 0-16,-21-22 0,21 22 0,-20-21 15,20 0-15,0 0 0,-21 21 0,22-21 16,-1 0-16,-21-1 0,0 1 0,22 0 16,-22-21-16,0 21 0,0-1 0,-21 1 15,0 0-15,0 0 0,0 0 16,0 0-16,-21 21 16,21-22-16,-21 22 0,0 0 0,0 0 15,21 22-15,-22-1 0,22 0 16,0 0-16,0 0 15,0 0-15,22-21 0,-22 22 16,21-1-16,0 0 0,0 0 0,0 0 16,0-21-16,-21 21 0,0 1 0,22-1 15,-22 0-15,0 0 0,0 0 16,-22 0-16,1 1 16,0-22-16,0 21 0,0-21 0,0 0 15,-1 0-15,1 0 16,21-21-1</inkml:trace>
  <inkml:trace contextRef="#ctx0" brushRef="#br0" timeOffset="65840.49">4657 10943 0,'0'0'0,"21"0"0,0 0 16,-21 21-16,0 1 15,0-1-15,0 0 0,-21-21 16,0 21-16,21 0 0,-22 0 0,1 1 16,0-1-16,0 0 0,21 0 0,0 0 15,-21 0-15,21 1 0,0-1 0,0 0 16,21-21 0,0 0-1</inkml:trace>
  <inkml:trace contextRef="#ctx0" brushRef="#br0" timeOffset="66664.02">5228 10626 0,'0'0'0,"0"-21"0,0 42 31,0 0-31,0 0 0,0 0 0,0 22 16,0-22-16,0 21 15,0-21-15,0 0 0,0 22 0,0-22 16,0 0-16,0 21 0,0-20 0,0-1 16,0 0-16,0 0 0,0 0 15,0 0-15,-21-21 32,21-21-32,0 0 0,0 0 15,0 0-15,0 0 0,0-1 16,0-20-16,0 21 0,0-21 0,0 20 15,0-20-15,21 0 0,0 21 0,0-22 16,-21 22-16,22 0 0,-1 0 16,0 21-16,0 0 0,0 0 15,0 0-15,1 21 0,-1-21 0,0 21 16,-21 0-16,21 0 0,0 1 0,-21-1 16,0 21-16,0-21 0,0 0 0,0 1 15,21-1-15,-21 0 0,0 0 0,0 0 16,22 0-16,-22 1 0,0-1 15,21-21 1,0 0 0,0 0-16,-21-21 0,21-1 0,0 22 15,1-21-15,-22-21 0,21 21 0,0 0 16,0-22-16,0 22 0,0-21 0,1 21 16,-1-22-16,-21 22 0,21 0 15,0 0-15,0 0 0,0 21 16,1 0-16,-22 21 15,21 0-15,-21 0 0,0 0 16,0 0-16,21 1 0,-21 20 0,0-21 16,0 0-16,0 0 0,0 1 0,0-1 15,0 0-15,21 0 0,-21 0 16,21 0-16,0-21 0,1 0 16,-1 0-16,0 0 0,0 0 15,0 0-15,-21-21 0,21 21 16,1-21-16,-1 0 0,-21 0 0,0 0 15,21-22-15,-21 22 0,0 0 16,21 0-16,-21 0 0,0-1 0,0 1 16,0 0-16,0 42 31,0 0-31,0 1 0,0-1 16,0 0-16,0 0 0,0 0 15,0 0-15,0 1 0,0-1 0,0 0 16,0 0-16,0 0 15,0-42 17</inkml:trace>
  <inkml:trace contextRef="#ctx0" brushRef="#br0" timeOffset="66835.92">6286 10435 0,'0'0'0,"-42"0"16,21 0 0,21 21 15,0 1-31,21-22 0,0 0 16,0 21-16</inkml:trace>
  <inkml:trace contextRef="#ctx0" brushRef="#br0" timeOffset="68091.73">6583 10626 0,'0'0'0,"0"21"0,0 0 16,0 0-16,0 0 0,0 1 0,0-1 16,0 0-16,0 0 0,0 0 15,0 0-15,0 1 0,0-1 0,0 0 16,-21-21-16,21 21 0,0 0 0,0 0 15,0 1-15,0-44 47,0 1-31,0 0-16,0 0 0,0 0 16,21-22-16,-21 22 0,21 0 0,0 0 15,-21-21-15,0 20 0,21 1 0,0 0 16,1 0-16,-1 21 15,0 21 1,-21 0-16,21 0 16,-21 1-16,0-1 0,0 0 15,0 0-15,0 0 0,0 0 0,0 1 16,0-1-16,0 0 0,21 0 0,0 0 16,-21 0-16,22-21 0,-1 0 15,0 22-15,0-22 0,0 0 0,0 0 16,1 0-16,-1 0 0,0 0 15,0-22-15,0 1 0,0 21 0,1-21 16,-1 0-16,0 0 0,0 0 0,0-1 16,-21 1-16,0-21 0,0 21 0,0 0 15,21-22-15,-21 22 0,0 0 16,0 0-16,0 0 0,0-1 16,0 44-1,0-1 1,0 0-16,0 0 0,0 0 0,0 0 15,-21 1-15,21-1 0,0 0 0,0 0 16,0 0-16,0 0 0,0 1 0,0-1 16,0 0-16,21-21 15,1 0-15,-1 0 0,0 0 16,0 0-16,0 0 16,0 0-16,1-21 0,-1 0 0,0-1 15,-21 1-15,0 0 16,21 0-16,-21 0 0,0-22 0,21 22 15,-21 0-15,0 0 0,0 0 0,0 0 16,0-1-16,0 44 31,0-1-15,0 0-16,0 0 0,0 0 0,0 0 16,0 22-16,-21-22 0,21 0 0,0 0 15,0 0-15,0 1 0,0-1 0,0 0 16,0 0-16,0 0 0,21-21 15,0 0-15,1 0 0,-1 0 16,0 0-16,0 0 0,0 0 16,22 0-16,-22-21 0,0 21 15,0-21-15,21 0 0,-20 0 0,-1-22 16,0 22-16,21-21 0,-21 21 0,1-22 16,-1 1-16,0 0 0,-21-22 0,21 22 15,-21-1-15,0 1 0,21 0 0,-21-1 16,0 1-16,0 21 0,0 0 0,0 0 15,0-1-15,-21 44 16,21-1 0,-21 0-16,21 0 0,-21 21 0,21-20 15,0 20-15,0 0 0,-21 1 0,21-1 16,-22-21-16,22 21 0,0 1 16,0-22-16,0 21 0,0-21 0,0 22 15,0-22-15,0 0 0,0 0 16,22-21-16,-1 21 0,0-21 0,21 0 15,-21 0-15,1 0 0,-1 0 16,0 0-16,21 0 0,-21-21 0,1 21 16,-1-21-16,0 0 0,0 0 0,0 0 15,-21-1-15,0-20 0,21 21 0,-21 0 16,0 0-16,0-1 0,0 1 0,0 0 16,0 42 15,-21-21-31,21 21 0,0 1 0,0-1 15,0 0-15,0 0 0,0 21 0,0-20 16,0-1-16,0 0 0,0 0 16,0 0-16,-21 0 0,21 1 15,-21-22 1,0 0 0,0 0-16,-1 0 0,1-22 15</inkml:trace>
  <inkml:trace contextRef="#ctx0" brushRef="#br0" timeOffset="68248.64">7726 10520 0,'0'0'0,"-21"0"15,21-21-15,21 21 32,0 0-32,0 0 0,0 0 15,0 0-15,1 0 0,20 0 0,-21 0 16,21 0-16,-20 0 0,20 0 0,-21 0 15</inkml:trace>
  <inkml:trace contextRef="#ctx0" brushRef="#br0" timeOffset="68443.53">8509 10626 0,'21'63'15,"-21"-42"-15,0 1 16,0-1-16,0 0 0,0 0 0,0 0 15,0 0-15,0 1 0,0-1 0,0 0 16,-21 0-16,21 0 0,-21 0 16,21 1-16,-21-1 0,-1 0 0,1 0 15,0-21-15,0 21 16,0-21-16</inkml:trace>
  <inkml:trace contextRef="#ctx0" brushRef="#br0" timeOffset="70387.97">9610 10605 0,'-22'0'16,"1"-22"0,21 1-16,-21 21 0,0-21 15,0 0-15,0 0 0,-1 0 16,-20 21-16,21 0 0,0-22 0,-22 22 16,22 0-16,0 0 0,-21 0 15,21 22-15,-1-1 0,1-21 0,0 42 16,0-21-16,0 0 0,0 22 0,-1-22 15,1 21-15,21-21 0,-21 22 0,21-1 16,-21-21-16,21 22 0,0-22 16,0 0-16,0 0 0,0 0 0,0 0 15,21-21-15,0 0 16,22 0-16,-22 0 0,0 0 0,0-21 16,21 0-16,-20 0 0,-1 0 15,21 0-15,-21-1 0,0 1 0,22-21 0,-22 0 16,0-1-16,21 1 0,-20 0 0,-1-22 15,21 22-15,-21-22 16,0 22-16,1-22 0,-1 22 0,0-21 16,-21 20-16,0 1 0,0 21 0,0-22 15,0 22-15,-21 21 16,0 0-16,-1 21 16,22 1-16,-21 20 0,0-21 0,0 21 15,0 1-15,21 20 0,-21-20 16,21 20-16,-22 1 0,22-22 0,0 21 15,0-20-15,0 20 0,0-20 16,0-1-16,22 0 0,-1-21 0,0 22 16,0-22-16,0 0 0,22 0 0,-22-21 15,21 21-15,0-21 0,1 0 0,-1 0 16,0 0-16,22 0 0,-22-21 0,1 21 16,-1-21-16,0 0 0,1 0 0,-1 0 15,0-1-15,-21-20 0,22 21 16,-22 0-16,-21-22 0,0 1 0,0 21 15,0-21-15,0-1 0,0 22 0,0 0 16,-21 0-16,0 0 0,-1 21 0,1 0 16,0 0-16,-21 0 0,21 0 0,-1 21 15,-20 0-15,21 0 0,0 0 16,0 0-16,-1 1 0,1-1 0,0 0 16,21 0-16,0 21 0,-21-20 15,21-1-15,0 0 0,0 0 16,0 0-16,0 0 15,21-21-15,0 0 0,0 0 0,1 0 16,-1 0-16,0-21 0,21 0 16,-21 21-16,1-21 0,-1 0 0,0 0 15,0-22-15,0 22 0,0 0 0,-21 0 16,22-22-16,-22 22 0,21 0 16,-21 0-16,21 0 0,-21 42 31,0 0-16,0 0-15,0 0 0,0 1 0,0-1 16,0 0-16,0 0 0,0 0 0,21 0 16,-21 1-16,21-1 0,-21 0 0,21 0 15,1-21-15,-1 21 0,0-21 16,0 0-16,0 0 0,0 0 16,1 0-16,-1 0 0,0 0 0,0 0 15,21-21-15,-20 21 0,-1-21 0,0 0 16,21 0-16,-21-1 0,1 1 15,-22-21-15,21 21 0,-21 0 0,21-22 16,-21 22-16,0 0 0,0 0 0,0 0 0,0-1 16,0 1-16,-21 42 31,21 1-31,-21-22 16,21 21-16,0 0 0,0 0 0,0 0 15,0 0-15,0 1 0,0-1 0,0 0 16,21 0-16,0 0 0,0-21 15,0 21-15,0-21 0,1 0 16,-1 0-16,0 0 0,0 0 0,0 0 16,0-21-16,1 0 0,-1 21 0,0-21 15,0 0-15,0 0 0,0-1 0,-21 1 16,22 0-16,-22 0 0,21 0 16,0 0-16,-21-1 15,0 1-15,0 42 31,0 1-31,0-1 0,0 21 16,0-21-16,-21 22 0,21-22 0,0 21 16,0 0-16,-21-20 0,21 20 0,0 0 15,-22 1-15,22-1 0,0 21 0,0-20 16,0-1-16,0 22 0,0-22 0,0 21 16,0-20-16,0-1 0,0 22 0,0-22 15,0 0-15,0 1 0,0-1 0,0 0 16,0 1-16,0-1 0,-21-21 15,21 0-15,-21 22 0,0-43 16,21 21-16,0 0 0,-21-21 0,0 0 16,-1 0-16,1 0 0,21-21 15,-21 0-15,0-1 0,0 1 0,21 0 16,0-21-16,0 21 0,0-22 0,0 1 16,21-22-16,0 22 0,0-21 0,0-1 15,22 1-15,-22-1 0,21 1 0,1-1 16,-1-21-16,0 22 0,1-1 0,-1-20 15,0 20-15,1-20 0,-1 20 16,0 1-16,1 20 0,-22-20 0,21 20 16,-21 1-16,22 21 0,-43 0 0,0 0 15,21-1-15,-42 22 16,-1 0-16,1 0 16,0 22-16,0-1 0,0 0 0,0 0 15,-1 0-15,1 0 0,0 1 0,21-1 16,0 0-16,0 0 0,0 21 0,0-20 15,0-1-15,21 0 0,0 0 16,1 0-16,-22 0 0,21-21 0,0 22 16,0-1-16,-21 0 0,0 0 15,0 0-15,0 0 16,0 1-16,-21-1 16,0-21-16,0 0 15,-1 0-15,1 0 0,0 0 16,21-21-1,21-1 1</inkml:trace>
  <inkml:trace contextRef="#ctx0" brushRef="#br0" timeOffset="70555.88">12023 10541 0,'0'21'15,"-22"-21"1,1 0 0,21-21-1</inkml:trace>
  <inkml:trace contextRef="#ctx0" brushRef="#br0" timeOffset="70716.81">12446 10541 0,'0'0'0,"0"21"16,0-42 47,21 21-63,0 0 15</inkml:trace>
  <inkml:trace contextRef="#ctx0" brushRef="#br0" timeOffset="70852.74">12763 10605 0,'0'0'0,"0"21"0,0 0 31,-21-21 0,21-21-31,-21 21 0</inkml:trace>
  <inkml:trace contextRef="#ctx0" brushRef="#br0" timeOffset="74088.25">15155 8467 0,'-21'0'15,"21"21"-15,0 0 0,0 0 16,0 0-16,0 1 15,0-1-15,0 0 0,0 0 16,0 0-16,0 0 0,21 1 16,0-22-16,1 0 0,-1 0 15,0 0-15,0 0 0,0 0 16,0 0-16,1 0 0,20-22 0,-21 22 16,0-21-16,22 0 0,-22 0 0,21 0 15,-21 0-15,0-1 0,22 1 0,-22 0 16,-21 0-16,21 0 0,0 0 15,-21-1-15,0 1 0,0 0 0,0 0 16,0 0-16,-21 21 16,0 0-1,21 21-15,-21 0 0,0-21 16,-1 42-16,22-20 0,0 20 0,-21 0 16,21 1-16,-21-1 0,21 0 0,0 22 15,0-1-15,0 1 0,0-22 0,0 22 16,0-1-16,0-21 0,0 22 0,0-22 15,0 1-15,0-1 0,0 21 0,0-41 16,0 20-16,0 0 0,0 1 0,0-22 16,-21 0-16,0 0 0,21 0 0,-21 0 15,-1-21-15,1 0 0,0 0 0,0 0 16,0 0-16,-22 0 0,22-21 16,-21 0-16,21 0 0,0 0 0,-22 0 15,22-1-15,-21-20 0,21 21 0,-22-21 16,22-1-16,0 22 0,0-21 15,0 21-15,-1-22 0,1 22 0,0 0 16,21 0-16,0 42 16,0 0-1,0 0-15,21 22 0,0-22 0,1 0 16,-1 21-16,0-21 0,0 22 0,21-22 16,-20 0-16,-1 21 0,0-20 0,21 20 15,-21-21-15,22 0 0,-22 0 16,21 1-16,-21-22 0,22 21 0,-22-21 0,21 0 15,-21 0-15,22 0 0,-22-21 16,21 21-16,1-22 0,-1 1 0,-21 0 16,21 0-16,1-21 0,-22 20 0,0 1 15,21-21-15,-20 21 0,-1-22 16,0 22-16,0-21 0,0 0 0,-21 20 16,0 1-16,0 0 0,0 0 0,21 0 15,-21 0-15,0 42 16,-21 0-16,0 0 15,21 0-15,0 0 0,0 1 16,-21-1-16,21 0 0,0 21 0,-21-21 16,21 1-16,0 20 0,0-21 0,0 0 15,0 0-15,0 1 0,21-1 0,-21 0 16,21-21-16,0 21 0,0-21 0,1 0 16,-1 0-16,0 0 0,0 0 0,21 0 15,-20 0-15,20-21 0,-21 0 0,21 21 16,-20-21-16,20-1 0,-21 1 0,0 0 15,0 0-15,1 0 0,-22 0 0,0-1 16,21 1-16,-21 0 0,0 0 16,0 0-16,0 0 15,0 42 1,0 0-16,-21-21 16,21 21-16,0 0 0,0 0 15,0 1-15,-22-1 0,22 0 0,0 0 16,0 0-16,-21 0 0,21 1 15,0-1-15,0 0 0,0-42 47,0 0-47,0-1 16,0 1-16,0 0 0,0-21 16,21 21-16,1-1 0,-1 1 0,0 0 15,-21 0-15,21 0 0,0 0 16,0-1-16,1 22 15,-1 0-15,0 0 16,-21 22-16,21-22 0,-21 21 16,0 0-16,0 0 0,0 0 15,21 0-15,-21 1 0,0-1 0,0 0 16,21 0-16,-21 0 0,0 0 16,22-21-16,-1 22 15,0-22-15,0 0 0,0 0 16,0 0-16,1 0 0,-1 0 15,0-22-15,0 22 0,0-21 0,0 0 16,1 0-16,-1 0 0,0 0 16,0-1-16,0 1 0,0 0 0,-21 0 15,22-21-15,-1 20 0,-21 1 0,0 0 16,21 21-16,-21-21 0,0 0 0,21 21 16,-21 21 15,0 0-31,0 0 0,0 0 15,0 1-15,0-1 0,0 0 0,0 0 16,0 0-16,0 0 0,0 1 0,0-1 16,0 0-16,0 0 0,21 0 15,0 0-15,1-21 0,-1 0 16,0 22-16,0-22 0,0 0 0,0 0 16,1 0-16,-1 0 0,0 0 15,21 0-15,-21-22 0,22 22 0,-22-21 16,0 0-16,21 0 0,-20 0 0,-1 0 15,0-1-15,0 1 0,-21 0 0,0 0 16,21 0-16,-21-22 0,0 22 0,0 0 16,0 0-16,0 0 0,0 0 0,-21 21 15,0 0-15,0 0 16,0 21-16,-1 0 0,1 0 16,21 0-16,-21 0 0,21 1 0,0 20 15,-21-21-15,21 0 16,0 0-16,0 1 0,0-1 0,0 0 15,0 0-15,21 0 0,0-21 0,0 21 16,1-21-16,-1 22 0,0-22 16,0 0-16,0 0 0,0 0 0,1 0 15,-1 0-15,0 0 0,0-22 0,0 1 16,0 21-16,-21-21 0,0 0 0,22 0 16,-22 0-16,0-1 0,0 1 0</inkml:trace>
  <inkml:trace contextRef="#ctx0" brushRef="#br0" timeOffset="74272.14">16933 8805 0,'0'0'0,"-21"0"0,0 0 16,0 0-16,0 0 0,-1 0 0,1 0 15,21 22-15,21-22 31,1 0-31,-1 0 16,0 0-16,0 0 0</inkml:trace>
  <inkml:trace contextRef="#ctx0" brushRef="#br0" timeOffset="74736.72">18457 8615 0,'0'0'0,"0"-21"0,0 0 15,0-1-15,0 1 16,0 42 15,-21 1-31,0-1 0,0 42 16,0-20-16,21-1 0,0 0 15,-22 1-15,22 20 0,-21-21 0,21 1 16,-21 20-16,21-20 0,0-1 16,0 0-16,0 1 0,0-1 0,0-21 15,0 0-15,0 22 0,0-22 0,0 0 16,21-21 0,0 0-16,1 0 15,-22-21-15,0 0 16,0-1-16</inkml:trace>
  <inkml:trace contextRef="#ctx0" brushRef="#br0" timeOffset="75092.42">17970 8721 0,'0'0'0,"-21"-43"0,0-41 16,21 63-16,0-1 15,0 1-15,21 0 0,0 21 0,1 0 16,-1 0-16,21-21 0,-21 21 0,22 0 15,-1 0-15,21 0 0,-20 21 16,20 0-16,-20 0 0,20 1 0,1-1 16,-1 0-16,-21 21 0,22-21 0,-22 22 15,22-1-15,-43 0 0,21 1 0,-21-1 16,1 0-16,-1 1 0,-21-1 0,0-21 16,0 22-16,0-22 0,-21 21 0,-1-21 15,-20 22-15,0-22 0,-1 0 0,1 0 16,-21 0-16,20 0 0,-20 1 15,20-22-15,-20 21 0,21-21 0,-1 0 16,1 21-16,0-21 0,20 21 0,1-21 16,0 0-16,0 0 0,42 0 31,0 0-15,0-21-16,22 0 0,-22 21 0,21-21 15</inkml:trace>
  <inkml:trace contextRef="#ctx0" brushRef="#br0" timeOffset="77464.52">18944 9017 0,'0'0'15,"21"-21"-15,-21 0 0,21 0 0,-21 42 47,0 0-47,0 0 0,-21 21 16,21-20-16,0-1 0,0 0 15,0 0-15,0 0 0,0 22 0,0-22 16,0 0-16,0 0 0,0 0 0,0 0 16,0 1-16,21-1 15,1-21-15,-1 0 16,0 0-16,0 0 0,0 0 16,0 0-16,1-21 0,-1-1 0,0 1 15,0 0-15,0 0 0,0-21 16,1 20-16,-22 1 0,21 0 0,-21-21 15,0 21-15,0-1 0,0-20 0,21 21 16,-21 0-16,0 0 0,0 42 31,0 0-15,0 0-16,-21 0 16,21 22-16,0-22 0,0 0 15,0 0-15,-21 0 0,21 0 0,0 1 16,0-1-16,0 0 0,0 0 0,0 0 15,0 0-15,21 1 16,0-22-16,0 0 16,0 0-16,22 0 0,-22 0 0,0 0 15,0-22-15,21 1 0,-20 0 0,-1 21 16,21-21-16,-21 0 0,0-22 0,1 22 16,-1 0-16,0-21 0,-21 21 0,0-22 15,21 22-15,-21-21 0,0 21 0,0-1 16,0 1-16,0 0 0,0 0 0,-21 21 15,0 0 1,21 21 0,0 0-16,0 0 0,0 1 15,0-1-15,0 0 0,21 0 0,0 0 16,0 0-16,-21 1 0,0-1 0,21 0 16,1 0-16,-22 0 0,0 0 0,0 1 15,0-1-15,21 0 0,-21 0 16,21 0-16,0 0 15,0-21-15,0 0 16,1 0-16,-1 0 0,0 0 16,0 0-16,0 0 0,0 0 0,1-21 15,-1 21-15,21-21 0,-21 0 16,22 21-16,-22-21 0,0 0 0,21-1 16,-21 1-16,1 0 0,-1 0 15,0 0-15,0 0 0,0-1 0,-21 1 16,0 0-16,0 0 0,0 0 0,0 0 15,-21 21 1,0 0-16,0 0 0,0 0 16,-1 21-16,1 0 0,-21-21 0,21 21 15,0 0-15,-1 0 0,1 1 0,0 20 16,0-21-16,21 0 0,0 0 0,-21 1 16,21-1-16,0 0 0,0 0 15,0 0-15,21-21 31,0 0-31,0 0 0,0 0 0,1 0 16,-1-21-16,0 0 16,0 21-16,0-21 0,0 0 0,1-1 15,-22 1-15,21 0 0,-21 0 0,21 0 16,-21 0-16,0-22 0,0 22 0,0 0 16,0 0-16,21 21 0,-21-21 15,0 42 1,0 0-16,0 0 0,0 0 0,0 0 15,0 1-15,0-1 0,0 0 0,0 0 16,0 0-16,0 0 0,0 1 0,0-1 16,0 0-16,0 0 0,21 0 15,-21 0-15,21-21 0,1 0 16,-1 0-16,0 0 0,21 0 0,-21 0 16,1 0-16,-1 0 0,21 0 0,-21-21 15,0 21-15,22-21 0,-22 0 16,0 0-16,0 0 0,0-22 0,1 22 15,-1-21-15,-21-1 0,21 1 0,0-21 16,-21 20-16,0-20 0,21-1 0,0 22 16,-21-22-16,22 22 0,-22-21 0,21 20 15,-21 1-15,0 21 0,0 0 0,0-1 16,0 1-16,0 42 16,0 1-16,0-1 15,-21 0-15,21 0 0,-22 21 0,1 1 16,0-1-16,21 22 0,-21-22 15,0 21-15,21-20 0,0-1 0,0 0 16,-21 1-16,21-1 0,0 0 0,0 1 16,0-22-16,0 0 0,0 0 0,0 0 15,21 1-15,-21-1 0,21-21 0,0 0 16,0 0-16,0 0 0,1 0 0,-1 0 16,0 0-16,0 0 0,0 0 15,0-21-15,1-1 0,-1 1 0,0 0 16,0-21-16,0 21 0,0-1 0,-21 1 15,22-21-15,-22 21 0,21 0 16,0-22-16,-21 22 0,0 0 16,21 21-1,-21 21 1,0 0-16,0 0 0,0 1 0,-21-1 16,21 21-16,-21-21 0,21 0 0,0 1 15,0-1-15,0 0 0,0 0 0,0 0 16,0 0-16,0 1 15,21-22 1,0 0-16,0 0 0,0 0 16,1-22-16,-1 22 0,0-21 0,0 0 15,0 21-15,0-21 0,1 0 0,-1 0 16,0-22-16,0 22 0,0 0 16,-21 0-16,21-22 0,1 22 0,-22 0 15,0 0-15,0 0 0,21 21 16,-21 21-1,0 0-15,-21 0 0,21 0 16,-22 1-16,22-1 0,0 0 0,0 0 16,-21 21-16,21-20 0,0-1 0,0 0 15,0 0-15,0 0 16,21 0-16,1-21 16,-1 0-16,0 0 15,0 0-15,0 0 0,0 0 0,1 0 16,-1-21-16,0 0 0,0 21 0,-21-21 15,0 0-15,21 0 0,-21-1 0,0 1 16,0 0-16,0-21 0,0 21 0,0-1 16,-21 1-16,0-21 0,0 21 0,21 0 15,-21 21-15,-22-22 0,22 22 0,0 0 16,0 0-16,0 0 0,21 22 16,0-1-1,0 0 1,21-21-16,0 0 15,0 0-15,0 0 0,0 0 0,1 0 16,20 0-16,-21 0 0,0 0 0,22-21 16,-22 21-16,0 0 0,0-21 0,0 21 15,0 0-15,1 0 0,-1 0 0,0 0 16,0 0-16,0 0 0,0 21 16,-21 0-16,0 0 15,22 0-15,-22 0 16,0 1-16,0-1 0,0 0 0,0 0 15,0 0-15,0 0 16,0 1-16,0-1 16,-22 0-16,22 0 15,-21-21 1,0 0 0,21-21-1,0 0-15,0 0 0,0-1 16,0 1-16,0-21 0,0 21 15,21-22-15,0 1 0,1 21 0,-1-21 16,0-1-16,0 1 0,0 21 0,0-22 16,1 22-16,20 0 0,-21 0 0,0 21 15,0 0-15,22 0 0,-22 0 0,0 0 16,0 21-16,-21 0 0,21 0 16,-21 1-16,22 20 0,-22 0 0,0-21 15,0 22-15,0-1 0,0-21 0,0 22 16,-22-22-16,22 21 0,-21-21 0,21 0 15,-21 1-15,21-1 0,-21 0 0,21 0 16,-21 0-16,21 0 16,-21-21-16,-1 0 0,1 0 15,0 0 1,21-21 0,-21 0-16,21 0 0,0 0 15</inkml:trace>
  <inkml:trace contextRef="#ctx0" brushRef="#br0" timeOffset="77659.39">21738 8361 0,'0'0'0,"-21"0"16,0 0-16,0-21 0,-1 21 16,1 0-16,0 0 15,21 21 16,-21-21 1</inkml:trace>
  <inkml:trace contextRef="#ctx0" brushRef="#br0" timeOffset="77832.3">20807 8594 0,'-21'21'0,"42"-42"0,-64 42 16,43 0-16,22-21 16,-1 0-16,21 0 15,-21 0-15,0 0 0,1-21 0,-1 21 16,0 0-16,21 0 0,-21-21 16,1 0-16,20 21 0</inkml:trace>
  <inkml:trace contextRef="#ctx0" brushRef="#br0" timeOffset="78340.19">23474 8467 0,'0'0'0,"0"-43"0,0 22 0,21 0 0,-21-21 15,0 21-15,21-22 0,0 22 0,-21 0 16,0 0-16,21 21 16,-21 21-16,0 0 0,0 0 15,0 22-15,0-1 0,-21 21 0,21-20 16,0-1-16,0 22 0,-21-1 15,21-21-15,-21 22 0,21-22 0,-21 1 16,21-1-16,0 0 0,-21 1 0,21-1 16,-22-21-16,22 0 0,-21 0 0,21 1 15,0-1-15,0 0 0,-21-21 16,0 0-16,21-21 16,0 0-16,-21-1 15</inkml:trace>
  <inkml:trace contextRef="#ctx0" brushRef="#br0" timeOffset="79533.17">23199 8636 0,'0'0'0,"-22"-127"16,22 85-16,0-1 0,0 1 15,0 0-15,0-1 0,22 22 0,-1-21 16,0 21-16,0 0 0,0-1 0,22 22 16,-1-21-16,0 21 0,1 0 0,-1 0 15,21 21-15,-20 1 0,20-1 0,-20 21 16,-1-21-16,0 22 0,1-1 15,-22 0-15,0 1 0,-21-1 16,0 0-16,0-21 0,-21 22 0,0-1 16,-22 0-16,1-20 0,0 20 0,-1-21 15,-20 0-15,20 0 0,1 1 0,0-22 16,-1 0-16,1 21 0,21-21 0,0 0 16,21-21-16,0-1 15,0 1-15,0 0 0,21 0 16,0 0-16,0 0 0,22-1 0,-1 22 15,0-21-15,1 0 0,-1 21 0,21 0 16,-20 0-16,20 0 0,-20 0 16,20 21-16,-21 0 0,1 1 0,-1-1 0,0 21 15,1-21-15,-22 0 0,0 22 16,-21-22-16,0 21 0,0-21 0,0 22 16,0-22-16,-21 0 0,0 0 0,-22 0 15,1 1-15,0-1 0,-1 0 16,-20 0-16,21 0 0,-22-21 0,22 0 15,-22 21-15,22-21 0,0 0 0,-1 0 16,1 0-16,21 0 0,0 0 0,-1 0 16,1-21-16,21 0 0,0 0 0,0 0 15,0 0-15,0-1 16,0 1-16,21 21 0,1 0 0,-22-21 16,21 21-16,0 0 0,0 0 0,0 0 15,-21 21-15,21 0 0,1-21 16,-1 22-16,0-1 0,-21 0 0,21 0 15,0 0-15,0-21 0,-21 21 0,22 1 16,-1-22-16,0 21 0,21-21 0,-21 0 16,1 0-16,20 0 0,0 0 0,1 0 15,-22 0-15,21 0 0,0-21 0,1 21 16,-1-22-16,0 1 0,1 21 0,-1-21 16,0 0-16,-20 0 0,20-22 0,-21 22 15,21 0-15,-20-21 16,-1-1-16,0 22 0,0-21 0,0 21 15,0-22-15,1 22 0,-22 0 0,0 0 16,0 0-16,21 21 0,-21 21 31,0 0-31,-21 0 0,21 0 16,0 22-16,0-22 0,0 0 0,0 0 16,0 0-16,0 1 0,0-1 0,0 0 15,0 0-15,0 0 0,0 0 16,21-21-16,0 22 0,0-22 0,0 0 15,22 0-15,-22 0 0,0 0 0,21 0 16,-21 0-16,1 0 0,20 0 0,-21-22 16,0 1-16,0 0 0,1 0 15,-22 0-15,21 0 0,-21-1 0,21 1 16,-21 0-16,21 0 0,-21-21 0,0 20 16,0 1-16,0 0 15,0 42 1,0 0-1,0 22-15,0-22 0,0 0 0,0 21 16,0 1-16,0-22 0,0 21 0,0 1 16,0-1-16,0 0 0,0 22 0,0-22 15,0 0-15,21 22 0,-21-22 0,21 22 16,-21-1-16,0-20 0,0 20 0,0 1 16,0-22-16,0 21 0,0 1 15,-21-22-15,0 1 0,0-1 16,0 0-16,0 1 0,-1-1 0,1 0 15,0-21-15,-21 1 0,21-1 0,-1 0 16,1 0-16,0-21 0,0 0 0,0 0 16,0 0-16,-1-21 0,22 0 15,0 0-15,0-1 0,0-20 0,0 0 16,0-1-16,0 1 0,0-21 0,0-1 16,22 1-16,-1-1 0,0-21 15,0 1-15,0 20 0,22-20 0,-1 20 0,0-21 16,-21 22-16,22-22 0,-1 22 15,0-1-15,1 22 0,-1-22 0,0 22 16,1 21-16,-22-21 0,21 20 0,-21 1 16,22 0-16</inkml:trace>
  <inkml:trace contextRef="#ctx0" brushRef="#br0" timeOffset="82372.98">16870 10901 0,'0'-21'0,"0"0"16,0-1-16,0 1 16,21 0-16,-21 0 0,0 0 15,0 0-15,0-1 16,0 1-16,-21-21 0,0 21 15,-1 0-15,1-1 0,0 1 0,-21 0 16,21 0-16,-22 0 0,1 21 0,21 0 16,-22 0-16,1 0 0,0 0 0,-1 21 15,22 0-15,-21 0 0,0 0 0,20 22 16,1-22-16,0 21 0,0-21 0,0 22 16,21-1-16,0-21 0,0 22 0,0-22 15,0 0-15,0 21 0,0-21 0,0 1 16,21-22-16,0 21 0,21-21 0,-20 0 15,20 0-15,-21 0 16,21 0-16,1-21 0,-1 21 0,0-22 0,1 1 16,-22 0-16,21-21 0,1 21 15,-22-1-15,21-20 0,-21 0 0,0 21 16,1-43-16,-1 22 0,-21-1 0,21-20 16,0 21-16,-21-22 0,21 22 0,-21-22 15,0 22-15,21 0 0,-21-1 0,22 1 16,-22 0-16,0 20 0,0 1 0,0 42 31,0 1-15,-22 20-16,22 0 0,0 1 0,0-1 15,-21 0-15,0 22 0,21-22 16,0 22-16,0-22 0,-21 21 0,21-20 16,-21 20-16,21-20 0,0-1 0,0-21 15,0 21-15,0-20 0,0-1 0,21 0 16,0 0-16,0 0 0,0-21 0,1 0 15,-1 0-15,0 0 0,21 0 0,-21-21 16,22 0-16,-22 21 0,21-21 0,-21 0 16,22-1-16,-22 1 0,21 0 0,-21-21 15,1 21-15,-1-22 0,-21 22 16,0-21-16,21 21 0,-21-22 0,0 22 16,0 0-16,0 0 0,0 0 0,0-1 15,-21 22-15,0 0 16,-1 0-16,1 22 0,0-1 0,0 0 15,0 0-15,21 21 0,-21-20 0,-1 20 16,22 0-16,-21 1 0,21-22 0,0 21 16,0-21-16,0 22 0,0-22 0,0 0 15,0 0-15,21 0 0,1-21 0,-1 0 16,21 21-16,-21-21 0,64 0 16,-43-21-16,-21 0 0,22 21 15,-1-21-15,0 0 0,1 0 16,-1-22-16,0 22 0,-20-21 0,20 21 15,0-22-15,-21 1 0,1 0 16,20-1-16,-21-20 0,0 20 0,0 1 0,-21 0 16,22-1-16,-22 1 0,21 0 15,-21 21-15,0-22 0,0 22 0,0 0 16,-21 21 0,21 21-16,-22 21 15,1-20-15,21 20 0,0 0 0,-21 1 16,21 20-16,0 1 0,-21-1 0,21 1 15,-21-1-15,0 1 0,21-1 0,-22 1 16,1 20-16,0-20 0,21 20 0,-42 86 16,42-107-16,-21 22 15,21 0-15,-22-22 0,22 22 16,-21-22-16,21 1 0,0-1 0,0 1 0,0-1 16,0-20-16,0 20 0,0-21 15,0-20-15,21-1 0,1 0 0,-1 0 16,0-21-16,0 0 0,0 0 0,0-21 15,22 21-15,-1-42 0,-21 20 0,22-20 16,-1 0-16,-21-1 0,21 1 0,1 0 16,-22-1-16,0-20 0,0 21 0,0-22 15,-21 22-15,0-22 0,0 22 0,0-22 16,-21 1-16,0-1 0,0 22 0,-21-21 16,20 20-16,-20 1 0,21 0 0,-21-1 15,20 22-15,-20 0 0,21 0 16,0 21-16,-22 0 0,22 0 0,0 0 15,0 0-15,42 0 32,0 0-32,0 0 0,1-21 0,20 21 15,0-22-15,-21 22 0,22-21 0,-1 0 16,0 0-16,22 0 0,-22 0 0,1-1 16,-1 1-16,0 0 0,1-21 15,-22 21-15,0-1 0,0 1 0,0-21 16,-21 21-16,21 0 0,-21-22 0,0 22 15,0 0-15,0 0 0,-21 0 0,0 21 16,0 0-16,-21 0 16,20 0-16,1 0 0,0 21 0,0 0 15,0 0-15,0 0 0,-1 0 0,1 1 16,21 20-16,0-21 0,-21 21 0,21-20 16,0-1-16,0 21 0,0-21 0,0 0 15,0 1-15,0-1 0,21-21 16,0 0-1,1 0-15,-1 0 0,0 0 16,0 0-16,0 0 0,0-21 0,1-1 16,20 1-16,-21 0 0,0 0 0,0 0 15,1 0-15,-1-22 0,-21 22 0,21 0 16,-21 0-16,21-22 0,-21 22 0,0 0 16,0 0-16,0 42 31,0 0-31,0 0 0,0 22 15,-21-22-15,21 0 0,0 0 0,0 0 16,0 22-16,0-22 0,0 0 0,0 0 16,21 0-16,0 1 0,0-1 15,1-21-15,-1 21 0,0-21 16,0 0-16,0 0 0,0 0 16,1 0-16,-1-21 0,0 0 15,0 21-15,0-22 0,0 1 0,-21 0 16,22 0-16,-1 0 0,-21 0 15,0-22-15,21 22 0,-21 0 0,21-21 16,-21 20-16,0-20 0,0 21 0,0 0 16,0 42-1,0 0 1,0 0-16,0 0 0,0 22 0,0-22 16,0 0-16,0 21 0,0-20 0,0-1 15,0 0-15,0 0 0,0 0 0,0 0 16,21 1-16,0-22 0,-21 21 0,22-21 15,-1 0-15,0 0 0,0 0 16,0 0-16,0 0 0,1 0 16,-1-21-16,0 21 0,21-22 15,-21 1-15,1 0 0,-1-21 16,0 21-16,0-1 0,-21 1 0,21-21 16,-21 21-16,0-22 0,0 22 0,21 0 15,-21 0-15,0 0 0,0 0 0,0-1 16,0 44-1,0-1-15,-21 0 0,21 0 16,-21 0-16,21 0 0,0 22 0,0-22 16,0 0-16,0 21 0,0-20 0,0-1 15,0 0-15,0 0 0,21 0 16,0 0-16,1 1 0,-1-22 0,0 21 0,0-21 16,21 0-16,-20 0 15,20 0-15,0 0 0,-21 0 0,22 0 16,-1 0-16,-21 0 0,22-21 0,-22-1 15,21 22-15,-21-21 0,0 0 0,1-21 16,-1 21-16,0-22 0,0 22 16,0-21-16,-21-1 0,21-20 0,1 21 0,-22-22 15,0 22-15,0-1 0,21-20 0,-21 21 16,21-1-16,-21 22 0,0-21 0,0 21 16,0-1-16,0 1 0,0 42 31,0 22-31,0-22 0,-21 0 15,0 21-15,21 1 0,-22-1 16,22 0-16,0 1 0,0-1 16,-21 0-16,21 1 0,0-1 0,0 0 15,0 1-15,0-1 0,0 0 0,0-20 16,0 20-16,0-21 0,0 0 0,21 0 16,-21 1-16,22-22 0,-1 0 0,0 0 15,0 0-15,21 0 0,-20 0 0,20 0 16,-21 0-16,21-22 0,-20 1 0,20 0 15,-21 0-15,21 0 0,-20-22 16,20 22-16,-21-21 0,0 0 0,0-1 16,1-20-16,-1 20 0,0-20 0,-21 21 15,0-1-15,21 1 0,-21 0 0,0-1 16,0 1-16,0 21 0,0 0 0,0-1 16,0 1-16,-21 21 15,0 0-15,0 21 0,21 1 16,0-1-16,-22 21 0,1 0 0,21-20 15,-21 41-15,21-21 0,0 1 0,-21 20 16,21-20-16,0-1 0,-21 0 0,21 1 16,0-1-16,0 0 0,0-21 0,0 22 15,0-22-15,0 0 0,21 0 16,0 0-16,0-21 0,0 0 16,1 0-16,-1 0 0,0 0 15,0 0-15,0 0 0,0-21 0,1 0 16,-22 0-16,0 0 0,21 0 0,-21-1 15</inkml:trace>
  <inkml:trace contextRef="#ctx0" brushRef="#br0" timeOffset="82537.39">20426 10329 0,'0'0'0,"-21"0"0,-1 0 15,22 22-15,22-22 31,-1 0-31,0 0 0,21 0 16,-21 0-16,22-22 0,-1 1 0,0 21 16,1-21-16,20 0 0</inkml:trace>
  <inkml:trace contextRef="#ctx0" brushRef="#br0" timeOffset="83044.37">22161 10118 0,'0'-21'16,"0"-1"-16,0 1 16,22 0-16,-1 21 0,0-21 0,-21 0 15,0 0-15,21-22 0,-21 22 0,0 0 16,0-21-16,0 20 0,0 1 0,0 0 15,-21 0-15,0 0 0,0 21 0,-1 0 16,-20 0-16,21 0 0,-21 0 16,-1 21-16,1 0 0,0 0 0,-1 0 15,1 22-15,21-22 0,-22 21 0,22-21 16,0 22-16,0-22 0,21 21 0,0-21 16,0 1-16,0-1 0,21 0 15,0 0-15,22 0 0,-22 0 0,21 1 16,0-1-16,1 0 0,-1 0 0,-21 0 15,22 0-15,-1 1 0,-21-1 0,0 0 16,0 0-16,1 0 0,-22 0 0,0 1 16,0-1-16,0 0 0,0 0 15,-22-21-15,-20 21 0,21 0 0,0 1 16,-22-22-16,1 0 0,0 21 0,-1-21 16,1 0-16,0 0 0,-1 0 0,1 0 15,0 0-15,21 0 0,-22 0 0,22-21 16,0-1-16,0 22 0,21-21 15,0 0-15,0 0 0,0 0 16,21 0-16,0-1 0,0 1 0,22 0 16,-22 0-16,21 0 0,-21 0 0,22-1 15</inkml:trace>
  <inkml:trace contextRef="#ctx0" brushRef="#br0" timeOffset="83375.75">22225 10372 0,'63'21'16,"-41"-21"-16,-1 0 0,0 0 0,0 0 16,0 0-16,0-21 0,1 21 15,-1-21-15,-21-1 0,21 22 16,0-21-16,0 0 0,-21 0 16,0 0-16,0 0 0,0-1 15,0 1-15,-21 21 0,0 0 16,0 0-16,0 0 0,-1 0 0,1 0 15,0 0-15,0 21 0,-21 1 0,20-1 16,1 0-16,0 21 0,0-21 0,21 22 16,-21-22-16,21 21 0,0-21 0,-21 1 15,21 20-15,0-21 0,0 0 0,0 0 16,21-21-16,0 22 0,0-1 16,0-21-16,0 0 0,22 0 0,-22 0 15,21 0-15,1 0 0,-1 0 16,0 0-16,1-21 0,-1-1 0,0 22 15,1-21-15</inkml:trace>
  <inkml:trace contextRef="#ctx0" brushRef="#br0" timeOffset="84349.56">23008 10329 0,'0'0'15,"21"-21"-15,-21-21 0,0 21 0,0 0 0,0-1 16,0 1-16,0 0 16,-21 21-16,0 0 0,0 0 0,0 0 15,-1 21-15,1 0 0,0 1 16,0-1-16,0 0 15,0 21-15,-1-21 0,22 1 0,0 20 16,-21-21-16,21 21 0,0-20 0,0-1 16,0 0-16,0 0 0,0 0 0,0 0 15,0 1-15,21-22 0,1 21 0,20-21 16,-21 0-16,21 0 0,-20 0 0,20 0 16,0 0-16,-21 0 0,22 0 0,-22-21 15,21-1-15,-21 1 0,1 21 0,20-21 16,-21 0-16,0 0 0,0 0 0,1-1 15,-22-20-15,21 21 0,-21 0 16,21 0-16,-21-1 0,0 1 0,0 0 16,0 42-1,-21 0 1,21 1-16,-21-1 0,-1 0 0,1 0 16,21 0-16,-21 0 0,21 1 0,-21 20 15,21-21-15,0 0 0,0 0 0,0 1 16,0-1-16,0 0 0,21-21 15,0 21-15,0-21 0,1 0 16,-1 0-16,0 0 0,21 0 0,-21 0 16,1 0-16,-1-21 0,0 0 15,0 21-15,0-21 0,0-1 0,-21 1 16,0 0-16,0 0 0,0 0 16,0 0-16,0-1 0,0 1 0,0 0 15,-21-21-15,0 21 0,0 21 0,21-22 16,-21 1-16,0 21 0,-1 0 0,1 0 15,0 0-15,21 21 32,21-21-17,0 0-15,1 0 0,-1 0 16,0 0-16,0-21 0,0 21 16,22 0-16,-22-21 0,0 21 0,0 0 15,0 0-15,0 0 0,1 0 16,-1 0-16,0 0 0,0 0 15,-21 21-15,21 0 0,-21 1 16,0-1-16,0 0 0,0 0 0,0 0 16,0 0-16,0 1 0,0-1 15,0 0-15,0 0 0,0 0 16,0 0-16,0 1 0,0-1 16,0 0-16,-21-21 15,0 0 1,21-21-1,0 0 1,0-1-16,0 1 0,0 0 16,0 0-16,21-21 0,0 20 0,22-20 15,-22 0-15,0 21 0,0-22 0,21 22 16,1 0-16,-22 0 0,21 0 0,-21 21 16,22 0-16,-22 0 0,21 0 0,-21 0 15,1 0-15,-1 21 0,0 0 16,-21 0-16,0 0 0,0 22 0,0-22 15,0 0-15,0 21 0,0-21 0,0 1 16,0-1-16,0 0 0,-21 0 0,0 0 16,21 0-16,-22 1 0,1-1 0,21 0 15,-21-21-15,0 21 16,42-21 0,0 0-1,0 0-15,22 0 0</inkml:trace>
  <inkml:trace contextRef="#ctx0" brushRef="#br0" timeOffset="85160.09">24977 10245 0,'0'0'0,"-64"0"15,43 0-15,0 0 0,0 0 16,-22 0-16,22 0 0,-21 0 15,21 21-15,-22 0 0,22 0 0,0 0 16,-21 1-16,20 20 0,1-21 0,0 21 16,0-20-16,21-1 0,0 0 0,-21 21 15,21-21-15,0 1 0,0-1 0,0 0 16,21-21-16,0 21 16,0-21-16,0 0 0,1 0 0,-1 0 15,0 0-15,0 0 0,21-21 0,-20 21 16,-1-21-16,0 0 0,0-1 15,0 1-15,0 0 0,1 0 0,-1-21 16,-21-1-16,21 22 0,-21-21 0,21-1 16,0 1-16,-21 0 0,21-22 15,1 22-15,-22 0 0,21-1 0,0 1 16,-21 0-16,21-1 0,0 1 0,-21 21 16,21 0-16,-21-1 0,0 1 0,0 42 31,-21 1-31,21-1 0,-21 0 15,0 21-15,0 1 0,0-22 0,-1 21 16,1 0-16,0 22 0,0-22 0,0 1 16,0-1-16,21 0 0,0 22 0,-22-43 15,22 21-15,0 1 0,0-1 0,0-21 16,0 0-16,0 22 0,0-22 16,0 0-16,22 0 15,-1-21-15,0 0 0,0 21 0,0-21 16,0 0-16,22 0 0,-22 0 0,21 0 15,-21-21-15,22 21 0,-22-21 0,21 0 16,-21 0-16,22 21 0,-22-43 0,21 22 16,-21 0-16,22 0 0,-22-22 0,0 22 15,0-21-15,0 21 0,1 0 0,-22-22 16,0 22-16,0 0 0,-22 0 16,1 21-16,0 0 15,0 0-15,0 21 0,0 0 0,-1-21 16,1 21-16,21 0 0,0 1 15,0-1-15,0 0 0,0 0 0,0 0 16,21 0-16,-21 1 0,22-1 0,-1 0 16,0 0-16,0-21 0,0 21 0,-21 0 15,0 1-15,0-1 0,0 0 16,0 0-16,-21 0 16,0-21-16,0 0 0,0 21 0,-1-21 15,1 0-15,0 22 0,0-22 16,0 0-16,0 0 0,-1 0 15,1 21 1,0-21-16,0 0 0,0 0 16,0 0-16,-1 0 0</inkml:trace>
  <inkml:trace contextRef="#ctx0" brushRef="#br0" timeOffset="88816.93">508 12975 0,'0'0'0,"0"21"16,0 1-16,0-1 15,21 0 1,0 0-16,0-21 0,1 0 16,-1 21-16,0-21 0,0 0 0,0 0 15,0 0-15,22 0 0,-22 0 16,21-21-16,-21 0 0,22 0 0,-22 0 16,21-1-16,-21 1 0,22 0 0,-22-21 15,0 21-15,0-1 0,0-20 16,1 21-16,-22-21 0,0 20 0,0 1 15,0 0-15,-22 0 0,1 21 16,0 0-16,0-21 0,-21 21 0,-1 0 16,22 0-16,-21 21 0,-1 0 15,1 0-15,0 22 0,-1-22 16,22 0-16,-21 21 0,21 1 0,0-1 16,-1-21-16,22 21 0,0-20 15,0 20-15,0-21 0,0 0 0,22 22 16,20-43-16,-21 21 0,0 0 15,22-21-15,-22 0 0,21 0 0,0 0 16,-20 0-16,20 0 0,-21 0 0,0 0 16,0 0-16,1 0 0,-44 0 31,1 21-31,-21 0 16,21-21-16,-22 21 0,22 1 0,-21-1 15,0 0-15,20 21 0,-20-21 16,21 22-16,0-1 0,0 0 15,21 1-15,0-1 0,0-21 0,0 22 16,0-1-16,0-21 0,0 0 16,21 0-16,0 1 0,21-22 0,-21 0 15,1 0-15,20 0 0,0 0 0,1 0 16,-22-22-16,21 1 0,0 0 16,1 0-16,-1-21 0,0-1 0,1 1 15,-1 0-15,0-1 0,1 1 0,-22 0 16,21-1-16,-21-20 0,1-1 15,20 22-15,-21-22 0,-21 1 0,21-1 16,-21 1-16,21-1 16,-21 1-16,0-1 0,0 22 0,0 0 15,0-1-15,0 22 0,0 0 0,0 0 16,-21 0-16,0 21 16,21 21-16,0 0 15,-21 21-15,21 1 0,-21-1 16,21 22-16,0-22 0,-21 21 0,21 1 15,0-1-15,0 1 0,0-1 0,0-20 16,0 20-16,0 1 0,0-22 16,0 22-16,0-22 0,0 21 0,21-20 15,0-22-15,0 21 0,-21-21 16,21 1-16,22-1 0,-22 0 16,0-21-16,21 0 0,-21 0 0,22 0 15,-22-21-15,21 0 0,1 21 16,-22-43-16,21 22 0,0 0 0,-20-21 15,20 20-15,-21 1 0,0-21 0,0 21 16,1-22-16,-22 22 0,0 0 0,0-21 16,0 21-16,0-1 0,0 1 15,-22 21-15,1 0 0,0 0 16,0 0-16,0 0 0,0 21 16,-1-21-16,1 22 0,0 20 0,0-21 15,0 0-15,21 22 0,0-22 0,0 21 16,0 0-16,0-20 0,0-1 15,21 21-15,0-21 0,0 0 16,0-21-16,22 22 0,-22-22 0,21 0 16,-21 0-16,22 0 0,-22 0 0,21-22 15,1 22-15,-22-21 0,21 0 16,-21 0-16,22 0 0,-22-22 0,0 22 16,0 0-16,0 0 0,-21 0 0,0-22 15,0 22-15,0 0 0,0 0 16,0-21-16,0 20 15,0 1-15,0 42 32,0 1-32,0-1 0,0 21 15,0-21-15,0 0 0,0 1 0,0 20 16,0-21-16,0 21 0,0-20 16,0-1-16,0 21 0,0-21 0,0 0 15,0 1-15,21-22 0,1 0 31,-22-22-15,0 1-16,21 0 0,-21-21 16,0 21-16,0-1 0,0-20 0,21 21 15,-21-21-15,21 20 0,-21-20 16,21 21-16,-21 0 0,21 0 16,1-1-16,-1 1 0,0 21 15,0 0-15,0 0 0,0 0 16,-21 21-16,22 1 0,-1-1 0,0 0 15,-21 0-15,21 0 0,0 0 0,0 22 16,1-22-16,-1 0 0,-21 21 0,21-20 16,0-1-16,0 0 0,-21 0 15,0 0-15,21 0 0,-21 1 0,22-22 16,-1 0-16,0 0 16,-21-22-16,21 22 0,-21-21 15,21 0-15,0 0 16,-21 0-16,22 0 0,-1-22 0,-21 22 15,21 0-15,-21-21 0,0 20 0,21-20 16,0 21-16,-21-21 0,21 20 0,-21 1 16,0 0-16,22 0 0,-22 0 15,21 21-15,-21 21 16,0 0 0,0 0-16,0 0 0,0 1 15,0-1-15,0 0 0,0 21 0,0-21 16,0 1-16,0-1 0,0 21 0,0-21 15,0 0-15,21 1 0,-21-1 0,21 0 16,0 0-16,0-21 16,1 21-16,-1-21 0,21 0 0,-21 0 15,22 0-15,-1 0 0,0 0 0,-21-21 16,22 21-16,-1-21 0,0 0 0,1 0 16,-22-1-16,21 1 0,-21 0 15,22-21-15,-22 21 0,0-1 0,-21 1 16,0 0-16,0-21 0,0 21 0,0-1 15,0 1-15,0 0 0,0 0 0,0 0 16,-21 21-16,0 0 0,0 0 16,-1 0-16,1 0 0,0 21 15,0 0-15,0 0 0,21 0 0,0 22 16,0-22-16,0 0 0,0 21 16,0-20-16,0-1 0,0 0 15,0 0-15,21 0 0,0 0 0,0 1 16,0-22-16,1 0 0,-1 21 0,21-21 15,-21 0-15,0 0 0,22 0 0,-1-21 16,-21 21-16,22-22 0,-22 1 16,0 0-16,0 21 0,21-21 0,-42 0 15,22 0-15,-1-1 0,-21 1 0,21 0 16,-21 0-16,0 0 0,0 0 0,0-1 16,0 1-16,0 0 0,0 42 31,0 0-16,0 1-15,0-1 0,0 0 0,-21 0 16,21 0-16,0 0 0,-21 1 0,21-1 16,0 0-16,0 0 0,0 0 0,0 0 15,0 1-15,0-1 16,0-42 15,0-1-31,0 1 0,0 0 16,0 0-16,21 0 0,-21 0 15,21-1-15,0-20 0,-21 21 16,21-21-16,-21 20 0,21-20 0,1 21 0,-1-21 16,-21 20-16,21 1 0,0 0 15,0 0-15,0 21 0,1 0 16,-1 21-16,-21 0 16,0 0-16,21 1 0,-21 20 0,0-21 15,21 0-15,-21 22 0,0-22 0,0 0 16,21 21-16,-21-21 0,21 1 0,-21-1 15,0 0-15,22 21 0,-1-42 0,-21 21 16,63 22 0,-42-43-16,1 0 0,-1 0 0,0 0 15,21 0-15,-21 0 0,1-21 0,20-1 16,-21 1-16,0 0 0,0 0 16,1 0-16,-1 0 0,0-22 0,0 22 15,0-21-15,-21-1 0,21 1 16,-21 0-16,22-22 0,-22 22 0,0-22 15,21 1-15,-21 21 0,0-22 0,21 22 16,-21-22-16,0 43 0,0-21 0,0 21 16,0-1-16,0 1 0,0 42 31,0 1-31,0-1 0,0 21 0,0 0 16,-21 1-16,21-1 0,-21 22 0,21-22 15,0 0-15,0 22 0,0-22 16,0 0-16,0 1 0,0-1 0,0 0 15,0-20-15,0-1 0,0 21 16,0-21-16,0 0 0,21 1 0,0-1 16,0-21-16,0 0 0,0 0 0,1 0 15,-1 0-15,0 0 0,0 0 0,0 0 16,22 0-16,-22-21 0,0-1 0,21 22 16,-21-21-16,1 0 0,-1 0 15,0 0-15,0 0 0,0-1 16,-21 1-16,21 0 0,-21 0 0,0 0 0,0 0 15,-21 21 1,0 0-16,0 0 16,21 21-16,0 0 15,0 0-15,0 0 16,0 0-16,0 1 0,0-1 0,0 0 16,21-21-16,-21 21 0,21 0 0,0 0 15,-21 1-15,0-1 16,-21 0-1,0-21-15,0 0 0,0 0 16,0 0-16,-1 0 16,1 0-16,0-21 0,21 0 15,-21 21-15,21-22 0,-21 1 16,0 0-16,21 0 0</inkml:trace>
  <inkml:trace contextRef="#ctx0" brushRef="#br0" timeOffset="89013.82">4911 12996 0,'0'0'0,"-22"0"0,44 0 31,20 0-31,-21-21 16,0 21-16,22-21 0,-1 21 0,-21-21 16,21 21-16,1-21 0,-22 21 0,21-21 15,-21 21-15,22 0 0,-22-22 16,0 22-16,21 0 0,-20-21 0,-1 0 15,0 21-15,0-21 0,21 0 16</inkml:trace>
  <inkml:trace contextRef="#ctx0" brushRef="#br0" timeOffset="90176.15">6223 13081 0,'0'0'0,"0"-21"0,0 0 0,0 0 15,0-1-15,-21 22 0,21-21 16,0 42-1,0 1 1,0-1-16,0 21 0,0-21 16,0 0-16,0 22 0,0-22 0,0 21 15,0-21-15,0 22 0,0-22 0,0 0 16,0 21-16,0-20 0,0-1 0,0 0 16,0 0-16,0 0 15,-21-21 1,21-21-1,0 0-15,0 0 0,0 0 16,0-1-16,0 1 0,0 0 0,0-21 16,0 21-16,21-22 0,-21 1 0,21 21 15,0-22-15,0 1 0,0 0 0,22 21 16,-22-1-16,21 1 0,-21 0 16,1 21-16,20 0 0,-21 0 0,0 0 15,0 21-15,1 0 0,-1 1 0,0 20 16,-21-21-16,0 21 0,0-20 0,0 20 15,0 0-15,0-21 0,0 22 0,0-1 16,0-21-16,0 22 0,0-22 16,0 21-16,0-21 0,0 0 15,0 1-15,0-1 0,0 0 0,21-21 16,0 0-16,0 0 0,1 0 16,-1 0-16,0-21 0,21 21 0,-21-21 15,1-1-15,20 1 0,-21 0 0,21 0 16,-20 0-16,-1 0 0,0-1 15,0-20-15,0 21 0,0 0 0,1-22 16,-1 22-16,-21 0 0,21-21 0,-21 21 16,0-1-16,0 1 0,0 0 15,0 42 17,0 0-17,0 1-15,-21-22 0,21 21 0,0 0 16,0 0-16,0 21 0,0-20 0,0-1 15,0 0-15,0 0 0,0 0 0,0 0 16,0 1-16,0-1 0,0 0 0,21 0 16,-21 0-16,21-21 0,0 0 15,0 0-15,1 0 0,-1 0 16,0 0-16,0 0 0,0-21 16,0 0-16,1 0 0,-1 0 0,0 21 15,0-22-15,-21 1 0,0 0 16,21 0-16,-21-21 0,0 20 0,0 1 15,0-21-15,0 21 0,-21-22 0,21 22 16,-21-21-16,0 21 0,0 0 0,-22-1 16,22 1-16,0 0 0,-21 0 15,20 21-15,-20 0 0,21 0 0,-21 0 16,20 21-16,1 0 0,-21 0 0,21 1 16,0-1-16,-1 0 0,22 0 0,0 21 15,0-20-15,-21-1 0,21 0 0,0 0 16,0 0-16,0 0 0,0 1 15,21-1-15,1-21 0,-1 0 16,0 0-16,0 0 0,0 0 16,0 0-16,1 0 0,-1-21 15,0 21-15</inkml:trace>
  <inkml:trace contextRef="#ctx0" brushRef="#br0" timeOffset="90567.94">7599 12531 0,'0'0'0,"0"-21"0,21-43 15,0 43-15,-21 0 16,0 0-16,0-1 0,0 1 15,0 0-15,0 42 16,0 0 0,0 22-16,0-22 0,0 21 0,0 1 15,0-1-15,21 21 0,-21 1 16,0-1-16,0-20 0,0 20 0,0 1 16,0-1-16,0-20 0,-21-1 0,21 21 15,0-20-15,0-22 0,0 21 16,0-21-16,0 1 0,0-1 0,0 0 15,0 0-15,21 0 16,0-21-16,1 0 0,-1 0 16,0-21-16,0 21 0,0-21 0,-21 0 15,21 0-15,1-1 0,-22 1 16,0 0-16,0 0 0</inkml:trace>
  <inkml:trace contextRef="#ctx0" brushRef="#br0" timeOffset="90715.85">7599 12891 0,'0'0'0,"-21"0"0,-22-22 16,43 1 0,0 0-16,21 0 15,1 21-15,20-21 0,0 21 16,-21-21-16,22-1 0,-1 22 16,22-21-16,-22 0 0,0 21 0,1-21 15</inkml:trace>
  <inkml:trace contextRef="#ctx0" brushRef="#br0" timeOffset="93311.71">9102 12700 0,'0'0'16,"-22"21"-16,1-21 0,21 21 0,-21-21 0,21 22 15,0-1-15,-21 0 16,21 0-16,0 0 16,21-21-16,0 0 15,0 0-15,1 0 0,-1 0 0,0 0 16,21-21-16,-21 0 0,22 0 16,-1 0-16,0-1 0,1-20 15,-1 21-15,0 0 0,1-22 0,-1 22 0,0-21 16,-20 21-16,-1-22 0,0 1 15,-21 0-15,0 21 0,0-22 0,0 1 16,-21 0-16,-22 20 0,22-20 0,0 21 16,-21 0-16,21 21 0,-1 0 15,-20 0-15,21 0 0,-21 21 0,20 0 16,-20 0-16,21 22 0,0-1 0,0 21 16,-1-20-16,1 20 0,0 1 0,0-1 15,0 22-15,21 0 0,-21-1 0,-1 1 16,22 0-16,-21-1 0,21 1 0,-21 0 15,21 20-15,-21-20 0,21 21 16,0-21-16,-21-1 0,21 1 0,0 0 16,-21-1-16,21 1 0,0-22 15,0 1-15,0-1 0,0 1 0,0-22 16,0 1-16,0-1 0,0-21 0,0 0 16,0 0-16,21-21 0,0 0 0,0 0 15,0 0-15,0-21 0,1-21 0,-1 21 16,21-22-16,-21 1 0,22-21 0,-1 20 15,0-20-15,-21-1 0,22 1 0,-22-1 16,21 1-16,-21-1 0,-21 1 16,0-22-16,0 22 0,0-1 0,-21 1 15,0 20-15,0-20 0,-21 20 0,20 1 16,-20 0-16,0 21 0,-1-1 16,1 1-16,0 0 0,-1 21 0,22-21 15,-21 21-15,21-21 0,0 21 0,21-21 16,0-1-1,21 1-15,0 21 0,21-21 16,-21 0-16,22 21 0,-1-21 0,0 0 16,1-1-16,-1 1 0,0 0 0,1 0 15,-1 0-15,0 0 0,1-22 0,-1 22 16,0 21-16,1-21 0,-22 0 16,0 21-16,0 0 0,-21 21 31,0 0-31,-21 0 0,21 0 15,-21 1-15,21-1 0,-21 21 0,0-21 16,21 22-16,-22-22 0,22 0 0,0 0 16,0 21-16,0-20 0,0-1 0,0 0 15,22-21-15,-1 21 0,0 0 16,0-21-16,0 0 0,0 0 0,1 0 16,20 0-16,-21 0 0,0 0 0,22 0 15,-22-21-15,21 0 0,-21 21 0,22-21 16,-22 0-16,0-22 0,21 22 15,-21 0-15,-21-21 0,0 20 0,22-20 0,-22 21 16,0-21-16,0 20 0,-22-20 16,1 21-16,0 0 0,-21 0 15,21-1-15,-22 1 0,1 21 0,0 0 16,-1 0-16,1 0 0,0 21 0,-1-21 16,22 22-16,-21 20 0,21-21 0,-1 0 15,1 22-15,21-22 0,0 21 0,0-21 16,0 22-16,0-22 0,21 0 15,1 0-15,-1 0 0,0 0 0,0 1 16,21-22-16,1 0 0,-1 0 0,0 0 16,1 0-16,-1 0 0,0 0 0,1 0 15,-1-22-15,0 22 0,1-21 0,-1 0 16,-21 0-16,0 0 0,22 0 16,-22-1-16,0 1 0,-21-21 0,21 21 15,-21 0-15,21-1 0,-21 1 16,0 0-16,0 0 0,-21 21 15,0 21 1,21 0-16,0 0 0,-21 1 0,21-1 16,-21 21-16,21-21 0,0 0 0,0 22 15,0-22-15,0 0 0,0 0 0,0 22 16,0-22-16,21 0 16,0 0-16,0-21 15,0 0-15,1 0 0,-1 0 0,0 0 0,0 0 16,21 0-16,-20 0 0,-1-21 15,21 21-15,-21-21 0,22 0 0,-22-1 16,0 1-16,21 0 0,-21-21 0,1 21 16,-22-22-16,21 22 0,-21 0 0,21-21 15,-21 20-15,0 1 0,0 0 0,0 0 16,0 0-16,-21 21 16,0 0-16,-1 21 0,22 0 15,-21 21-15,21-20 0,0-1 16,0 0-16,0 0 0,0 0 0,0 0 15,0 1-15,0-1 0,21 0 0,1 0 16,-1 0-16,0 0 0,21-21 16,-21 22-16,1-22 0,-1 0 15,21 0-15,-21 0 0,22 0 16,-22 0-16,21 0 0,-21-22 0,0 1 16,22 21-16,-22-21 0,0 0 0,0 0 15,0 0-15,-21-1 0,0-20 0,22 21 16,-22-21-16,0-1 0,0 22 0,0-21 15,0 21-15,0-1 0,0 1 0,0 0 16,0 42 0,0 0-16,0 1 0,0-1 15,0 21-15,0-21 0,0 0 16,0 22-16,0-22 0,0 0 0,0 0 16,0 22-16,-22-22 0,22 0 15,0 0-15,0 0 0,0 0 16,0-42 15,0 0-31,0 0 16,0 0-16,0 0 0,22-22 15,-1 22-15,0 0 0,0-21 16,-21-1-16,21 22 0,0-21 0,1 21 0,-1-22 16,0 22-16,0 0 0,0 0 15,0 21-15,1 0 0,-1 0 16,0 21-16,-21 0 15,0 0-15,0 22 0,0-22 0,0 0 16,0 21-16,0-21 0,21 1 0,-21 20 16,21-21-16,-21 0 0,21 0 15,1 1-15,-22-1 0,21 0 0,0-21 16,0 21-16,0-21 0,0 0 0,22 0 16,-22 0-16,0 0 0,21 0 0,-20 0 15,20 0-15,-21 0 0,0 0 0,22-21 16,-22 0-16,0 0 0,21-1 0,-21 1 15,1 0-15,20 0 0,-21-21 16,21 20-16,-20-20 0,20 0 0,-21 21 16,21-22-16,-20 22 0,20 0 0,-21 0 15,0 0-15,0 21 0,22 0 16,-22 0-16,0 0 0,0 0 16,-21 21-16,0 0 15,0 0-15,0 0 0,0 0 16,0 1-16,0-1 0,0 0 15,0 0 1,0-42 15,0 0-15,0 0-16,0-1 16,0 1-16,0 0 15,0 0-15,0 0 0,0 0 0,-21 21 16,0-22-16,21 1 0,-21 21 0,0 0 15,-1 0-15,1 0 0,0 0 16,0 21-16,0 1 0,0-1 16,-1 0-16,1 0 0,0 21 0,0-20 15,0 20-15,0-21 0,21 21 16,0-20-16,0-1 0,0 21 0,0-21 0,0 0 16,0 1-16,0-1 0,0 0 15,0 0-15,21-21 16,0 0-16,0 0 0,0 0 0,0 0 15,1 0-15,-1 0 0,0 0 0,0 0 16,0-21-16,0 0 0,22 0 16,-43-1-16,21 1 0,0-21 0,0 21 15,0-22-15,1 1 0,-1 0 0,21-1 16,-21-20-16,0 21 0,-21-22 16,22 22-16,-1-22 0,0 1 0,0-1 0,-21 1 15,0-1-15,0 1 0,0 20 16,0-20-16,0 21 0,0 20 0,0-20 15,-21 42-15,0 21 16,0 0-16,-1 22 16,1-1-16,0 0 0,0 22 0,21-1 15,-21 1-15,21-22 0,-21 22 0,21-1 16,-22 1-16,22-1 0,0-20 0,0 20 16,0-21-16,0 1 0,0-1 0,0 0 15,0 1-15,22-22 0,-1 0 0,0 0 16,0 0-16,0-21 0,0 0 15,1 0-15,-1 0 0,21 0 0,-21 0 16,22 0-16,-1 0 0,-21-21 0,21 0 16,1 21-16,-1-21 0,-21 0 15,22 0-15,-22-1 0,21 1 0,-21 0 0,0 0 16</inkml:trace>
  <inkml:trace contextRef="#ctx0" brushRef="#br0" timeOffset="94876.08">825 14732 0,'0'0'0,"0"-21"0,0 0 0,0 0 16,0-1-1,0 1-15,0 0 16,0 42 0,-21 0-16,0 1 15,21 20-15,0-21 16,0 21-16,0-20 0,0 20 15,0-21-15,0 21 0,0-20 0,0 20 0,0-21 16,0 21-16,0-20 0,0-1 16,0 21-16,0-21 15,-21 0-15,21-42 32,0 0-17,21 0-15,-21 0 0,21 0 0,0-1 16,-21-20-16,22 21 0,-1 0 0,-21-22 15,21 22-15,-21 0 0,0 0 16,21 21-16,0-21 0,0 21 16,-21 21-16,22 0 15,-1 0-15,-21 0 0,0 22 16,21-22-16,0 0 0,-21 21 0,0-20 16,21 20-16,0 0 15,-21-21-15,22 1 0,-1-1 0,0 0 16,0 0-16,0 0 0,0-21 15,1 0-15,-1 0 0,21 0 0,-21 0 16,0-21-16,22 0 0,-22 0 0,21-22 16,-21 22-16,22 0 0,-22-21 15,0 21-15,0-22 0,0 1 0,-21 21 16,0-22-16,0 1 0,0 21 16,0-21-16,0-1 0,0 22 15,-21 0-15,21 0 0,-21 0 0,21-1 0,-21 22 16,0 0-1,0 22-15,21-1 16,0 0-16,0 0 0,0 0 16,0 0-16,0 22 0,21-22 0,0 0 15,0 0-15,0 22 0,-21-22 0,21 0 16,1 0-16,-1 0 0,-21 22 16,21-22-16,0 0 0,-21 0 0,21 0 15,0-21-15,-21 21 0,22 1 0,-1-22 16,0 0-16,0 0 15,0 0-15,0 0 0,1 0 16,-22-22-16,21 22 0,0-21 16,0 0-16,0 0 0,0 0 0,1 0 0,-1-1 15,-21 1-15,21-21 0,-21 21 16,21 0-16,-21-22 0,0 22 16,21 0-16,-21 0 0,0-22 0,0 22 15,0 0-15,0 0 0,0 42 31,0 0-31,0 0 16,0 22-16,0-22 0,0 0 0,-21 0 16,21 0-16,-21 22 0,21-22 15,0 0-15,-21 0 0,21 0 0,0 1 16,0-1-16,0 0 16,0-42 15,0 0-31,0-1 0,21 1 15,-21 0-15</inkml:trace>
  <inkml:trace contextRef="#ctx0" brushRef="#br0" timeOffset="95183.91">2074 14351 0,'-21'21'15,"21"0"-15,-21 1 0,0-1 16,21 0-16,0 0 0,0 0 15,0 0-15,21-21 32,0-21-17,0 21-15,0-21 0,-21 0 0,0 0 16,0 0-16,22 21 0,-22-22 0,0 1 16,0 0-16,0 0 0,-22 21 15,1 0-15,0-21 0,0 21 0,0 0 16,0 0-16,-1 0 0,22 21 15,-21 0-15,21 0 16,0 0-16,0 1 0,0-1 16,21-21-16,1 21 0,-1 0 0,0-21 15,21 0-15,-21 0 0,22 0 16</inkml:trace>
  <inkml:trace contextRef="#ctx0" brushRef="#br0" timeOffset="95439.83">2709 14224 0,'-21'0'16,"0"0"-16,0 0 0,0 21 15,-1 0-15,22 22 0,-21-22 16,0 21-16,21 1 0,0-1 16,0 21-16,0-20 0,0-1 0,0 0 15,0 1-15,0 20 0,0-20 16,0-1-16,0-21 0,0 21 0,0 1 15,0-22-15,0 21 0,21-21 0,-21 1 16,0-1-16,0 0 0,0 0 16,-21-21-1,0-21-15,0 21 16,0-21-16</inkml:trace>
  <inkml:trace contextRef="#ctx0" brushRef="#br0" timeOffset="96524.55">2222 14880 0,'-21'-21'0,"42"42"0,-63-63 0,42 21 0,0 0 15,0-1-15,21 22 16,0-21-16,22 21 0,-22-21 16,21 21-16,22-21 0,-22 21 0,0-21 15,22 21-15,-1-21 0,-20-1 16,20 1-16,-20 0 0,20-21 0,-21 21 16,1-1-16,-1 1 0,0-21 0,-20 21 15,-1 0-15,0-22 0,-21 22 16,21 0-16,-21 0 0,0 0 0,0-1 15,0 1-15,-21 0 0,0 0 0,0 21 16,-1 0-16,1 0 16,21 21-16,0 0 0,-21 0 15,21 1-15,-21 20 0,21 0 0,0 1 16,0-1-16,0 21 0,0-20 0,0-1 16,0 0-16,0 22 0,0-22 15,0 1-15,0-22 0,0 21 0,0 0 16,0-20-16,0 20 0,0-21 0,0 0 15,0 0-15,21-21 32,0 0-32,-21-21 0,21 0 15,1 0-15,-22-21 0,21 20 0,0 1 16,-21 0-16,21 0 0,-21 0 16,0 0-16,21-1 0,-21 1 15,21 21-15,-21 21 16,0 1-1,0-1-15,22 0 0,-22 0 16,0 0-16,0 0 0,0 1 0,21-1 16,-21 0-16,0 0 0,21-21 0,0 21 15,-21 0-15,21-21 0,0 0 0,1 0 16,-1 0-16,21 0 16,-21 0-16,0-21 0,1 21 0,20-21 15,-21 0-15,0 0 0,22 0 16,-22-1-16,0 22 0,0-21 0,0 0 15,0 0-15,-21 0 0,0 0 16,0-1-16,22 22 0,-22-21 0,0 42 31,-22-21-31,22 22 0,0-1 16,0 0-16,0 0 16,0 0-16,0 0 0,0 1 0,0-1 15,22 0-15,-1-21 16,0 0-16,0 0 0,0 0 0,0 0 15,22 0-15,-22 0 0,0 0 16,21-21-16,-20 21 0,-1-21 0,0-1 16,0 1-16,0 21 0,0-21 15,1 0-15,-22 0 0,0 0 0,0-1 16,0 1-16,0 0 0,0 0 16,0 0-16,0 42 15,-22 0 1,22 0-16,0 0 0,0 1 15,-21-1-15,21 21 0,0-21 0,0 0 16,0 1-16,-21-22 0,21 21 16,0 0-16,0 0 0,-21 0 15,0-21-15,21-21 32,0 0-17,0 0-15,0 0 0,0-1 0,21 1 16,0 0-16,0-21 0,-21 21 0,21-1 15,1-20-15,-1 21 0,0 0 0,0 0 16,0-1-16,0 22 0,22 0 16,-22 0-16,0 0 0,0 0 0,0 22 15,1-1-15,-1 0 0,0 0 0,-21 0 16,0 0-16,0 1 0,0-1 0,0 0 16,0 0-16,0 0 0,0 0 15,0 1-15,0-1 0,-21 0 0,21 0 16,-21-21-16,-1 0 15,1 0-15,0 0 0,0 0 16,0 0-16,0-21 0</inkml:trace>
  <inkml:trace contextRef="#ctx0" brushRef="#br0" timeOffset="96688.21">3577 14457 0,'0'0'0,"0"-21"0,-21 0 16,21-1-16,-21 1 0,21 0 15,21 21 17,0 0-32,0 0 0,0 0 15,1 0-15,-1 0 0,21 0 16,0 0-16</inkml:trace>
  <inkml:trace contextRef="#ctx0" brushRef="#br0" timeOffset="96939.57">5334 14055 0,'0'0'0,"21"0"16,-21 21-16,0 0 0,0 0 16,0 0-16,0 22 0,0-22 0,0 21 15,0 1-15,0-1 0,0 0 0,0 1 16,0-1-16,0 0 0,0 1 0,-21-1 15,21 0-15,0-21 0,0 22 0,0-1 16,0-21-16,-21 22 0,21-22 16,-21 21-16,21-21 0,-22 0 0,22 1 15,-21-1-15,0 0 0,0 0 16,0-21-16</inkml:trace>
  <inkml:trace contextRef="#ctx0" brushRef="#br0" timeOffset="97660.16">4932 14774 0,'0'0'0,"-21"-21"0,-1 0 16,1 0-16,21 0 16,21 21-1,1-21-15,-1 21 0,21 0 0,-21-22 16,22 22-16,-1-21 0,0 0 0,22 21 16,-22-21-16,22 0 0,-1 0 0,1-22 15,-1 22-15,1-21 0,-1 21 16,1-22-16,-22 22 0,0-21 0,1 21 15,-1-1-15,-21-20 0,-21 21 0,0-21 16,0 20-16,0 1 0,0 0 0,0 0 16,-21 21-16,0 0 0,0 0 15,-1 0-15,1 0 0,0 0 16,0 21-16,0 0 0,21 22 16,0-22-16,0 21 0,0 0 0,-21 1 15,21-1-15,0 0 0,0 1 0,0-1 16,0 0-16,0 1 0,0-22 0,0 21 15,0 1-15,0-22 0,0 0 16,0 21-16,-22-21 0,22 1 0,0-1 16,0 0-16,0-42 31,0 0-31,0-1 0,0 1 16,22 0-16,-1 0 15,0 0-15,-21 0 0,21-22 0,0 22 16,0 0-16,1 0 0,-1 0 0,0 21 15,0-22-15,0 22 0,0 0 16,-21 22-16,22-22 0,-22 21 16,0 0-16,0 0 0,0 0 0,21 0 15,-21 1-15,21-1 0,-21 0 16,21 0-16,0 0 0,0-21 16,1 0-16,-1 21 0,0-21 15,0 0-15,21 0 0,-20 0 0,-1 0 16,21 0-16,0-21 0,-20 0 0,20 21 15,-21-21-15,21 0 0,-20 0 0,20-1 16,-21-20-16,0 21 0,0 0 0,1-22 16,-1 22-16,-21 0 0,0 0 15,0 0-15,0 0 0,-21 21 0,-1 0 16,1 0-16,0 0 0,0 0 0,0 21 16,0 0-16,-1 0 0,22 0 0,0 0 15,0 1-15,0-1 0,0 0 16,0 0-16,0 0 15,22-21-15,-1 0 0,0 0 16,21 0-16,-21 0 0,1-21 0,20 21 16,0-21-16</inkml:trace>
  <inkml:trace contextRef="#ctx0" brushRef="#br0" timeOffset="98420.73">7853 14118 0,'0'0'0,"42"-21"0,22-42 15,-64 41-15,0-20 16,0 21-16,0 0 0,0 0 15,-22 21-15,-20 0 0,21 0 0,-21 0 16,-1 21-16,22 0 0,-21 21 0,-1-21 16,1 1-16,0 20 0,21 0 15,-22 1-15,22-1 0,0 21 0,0-20 16,0-1-16,21 22 0,0-22 0,0 0 16,0 1-16,0-22 0,0 21 0,0-21 15,21 0-15,0-21 0,0 22 0,21-22 16,-20 0-16,20 0 0,0 0 15,-21-22-15,22 22 0,-1-21 0,0 0 16,-20 0-16,20 0 0,-21 0 16,0-1-16,-21 1 0,0 0 0,0 0 15,0 0-15,0 0 0,0-1 0,-21 22 16,0 0-16,0-21 0,0 21 0,-1 0 16,1 0-16,0 0 0,0 0 15,0 21-15,21 1 0,-21-22 0,21 21 16,0 0-16,0 0 0,0 0 15,21 0-15,0 1 0,-21-1 16,21 21-16,0-21 0,0 22 0,1-1 16,-1 0-16,0 1 0,-21 20 0,0-21 15,0 22-15,0-22 0,0 22 16,0-1-16,0 1 0,0-1 16,-21-20-16,0 20 0,21-21 0,-22 22 15,1-22-15,21-21 0,-21 22 0,21-22 16,-21 0-16,21 0 0,0-42 31,0 0-31,0 0 0,21 0 0,0-22 16,0 22-16,-21-21 0,22-22 15</inkml:trace>
  <inkml:trace contextRef="#ctx0" brushRef="#br0" timeOffset="98623.61">8276 14393 0,'0'22'0,"0"-1"0,0 0 16,0 0-16,0 0 0,0 0 0,0 1 15,-21-1-15,21 21 16,-21-21-16,21 0 0,-21-21 0,21 22 16,-22-22-16,22 21 0,0-42 31,-21 21-16,21-22-15</inkml:trace>
  <inkml:trace contextRef="#ctx0" brushRef="#br0" timeOffset="98780.68">8170 14182 0,'0'0'0,"0"-21"15,0 42 16,21-21-31,1 21 16,-1-21 0</inkml:trace>
  <inkml:trace contextRef="#ctx0" brushRef="#br0" timeOffset="99684.01">8509 14330 0,'0'0'0,"0"21"0,0 21 0,21-20 15,-21-1-15,0 21 0,0-21 0,0 0 16,0 1-16,0-1 0,21 0 0,-21 0 16,0 0-16,0 0 0,0 1 15,21-22 1,1-22-16,-1 22 16,-21-21-16,21 0 0,0 0 15,-21 0-15,21 0 0,0-22 0,-21 22 16,0 0-16,22-21 0,-1 20 15,-21 1-15,21 0 0,-21 0 0,0 0 16,0 0-16,0 42 31,0 0-31,0 0 0,0 0 16,0 0-16,0 1 0,0 20 0,0-21 16,0 0-16,0 0 0,0 1 0,21-1 15,0 0-15,-21 0 0,21 0 0,1-21 16,-1 0-16,0 21 0,0-21 0,21 0 15,-20 0-15,20 0 0,-21 0 16,21-21-16,-20 0 0,20 21 0,0-21 16,-21 0-16,22 0 0,-22-1 15,0 1-15,21 0 0,-42 0 0,22-21 16,-22 20-16,0 1 0,0 0 0,0 0 16,0 0-16,0 0 0,0-1 0,-22 22 15,1 0-15,0 0 0,0 0 16,0 0-16,0 0 0,-1 22 0,1-1 15,21 0-15,-21 0 0,21 21 16,0-20-16,0-1 0,0 0 0,0 0 16,0 0-16,21 0 0,0 1 0,1-1 15,-1 0-15,21-21 0,-21 0 16,0 0-16,1 0 0,-1 0 0,0 0 16,21 0-16,-21-21 0,22 21 15,-22-21-15,0-1 0,0 1 16,22 0-16,-43 0 0,21 0 0,0 0 15,-21-1-15,0 1 0,0 0 16,0 0-16,0 0 16,0 42-1,0 0-15,0 0 0,0 0 16,0 1-16,0-1 0,0 0 16,-21 0-16,21 0 0,-21-21 15,21 21-15,0 1 0,0-1 16,-22-21-16,22-21 31,0-1-31,0 1 16,0 0-16,22 0 0,-1 0 0,-21-22 15,21 22-15,0-21 0,0 21 0,0 0 16,22-22-16,-22 22 0,21 0 16,-21 21-16,1 0 0,20 0 0,-21 0 15,0 0-15,0 0 0,1 0 0,-1 21 16,-21 0-16,21 22 0,-21-22 0,0 0 15,0 0-15,0 0 0,0 0 16,0 1-16,0-1 0,0 0 0,0 0 16,21-21-16,0 0 31</inkml:trace>
  <inkml:trace contextRef="#ctx0" brushRef="#br0" timeOffset="100116.27">10350 13907 0,'0'21'16,"22"21"-16,-1-21 0,-21 22 16,21-1-16,-21 21 0,21-20 0,-21 20 15,0 1-15,0-1 0,0 1 16,0 20-16,0-20 0,0-1 15,0 1-15,0 21 0,0-22 0,0 1 16,0-1-16,0 22 0,-21-22 0,21 1 16,0-1-16,-21 1 0,21-22 0,-21 22 15,21-22-15,0 0 0,0-21 0,0 22 16,0-22-16,0 0 0,0-42 16,0 0-1,0 0-15,0-22 0,0 22 0,0-21 16,0-22-16,0 22 0</inkml:trace>
  <inkml:trace contextRef="#ctx0" brushRef="#br0" timeOffset="100372.14">10308 14224 0,'0'0'0,"0"-42"0,0-1 0,0 1 0,0 21 16,21-21-16,0 20 0,1 1 0,-1 21 15,0-21-15,0 0 0,21 21 0,-20 0 16,20 0-16,-21 0 0,21 0 0,-20 0 15,-1 21-15,0-21 0,0 21 0,0 0 16,-21 1-16,0 20 0,0-21 16,-21 0-16,0 22 0,0-22 0,0 0 15,-22 21-15,22-21 0,-21 1 0,21 20 16,-1-21-16,1 0 0,0 0 0,0-21 16,21 22-16,21-22 31,0-22-31,0 1 0,1 0 0,-1 0 15</inkml:trace>
  <inkml:trace contextRef="#ctx0" brushRef="#br0" timeOffset="100963.89">10922 14182 0,'0'0'0,"42"-21"16,-21-1-16,1 22 15,-22-21-15,21 21 0,0-21 16,0 0-16,0 0 0,-21 0 15,0-1-15,21 22 0,-21-21 16,0 0-16,-21 21 16,0 0-1,0 0-15,0 0 0,0 21 0,-1 0 16,1 1-16,0-1 0,0 0 0,0 0 16,21 21-16,0-20 0,0-1 0,0 0 15,0 0-15,0 21 0,0-20 0,0-1 16,0 0-16,21-21 15,0 0-15,0 0 0,22 0 0,-22 0 16,21 0-16,-21-21 0,22 21 16,-22-21-16,0-1 0,21 1 0,-21 0 15,1 0-15,-1 0 0,0 21 0,0-21 16,0-1-16,0 1 0,-21 0 0,22 0 16,-22 0-16,0 0 0,21 21 15,0 0-15,0 0 16,-21 21-16,21-21 15,0 21-15,-21 0 0,22 0 0,-22 0 16,0 22-16,21-22 0,0 0 0,-21 0 16,21 0-16,-21 22 0,0-22 0,0 0 15,0 0-15,0 0 0,0 1 0,0-1 16,0-42 15,0-1-15,0 1-16,0 0 0,0 0 0,0 0 15,0-22-15,0 22 0,0 0 0,0-21 16,0 21-16,0-22 0,0 22 0,0 0 16,0-21-16,0 20 0,21 1 0,-21 0 15,21 21-15,-21-21 0,22 21 0,-1 0 16,0 0-16,0 0 16,0 0-16</inkml:trace>
  <inkml:trace contextRef="#ctx0" brushRef="#br0" timeOffset="101183.76">12065 13991 0,'0'0'0,"0"43"15,0-22 1,0 0-16,-21 0 0,21 0 0,-21 0 16,21 1-16,0-1 0,-22 0 15,22 0-15,0 0 0,0 0 16,-21 1-16,21-1 0,0 0 15,21-21 17,-21-21-17,22 0-15,-22-1 0,0 1 16</inkml:trace>
  <inkml:trace contextRef="#ctx0" brushRef="#br0" timeOffset="101339.68">11959 13864 0,'0'0'0,"-42"-63"15,21 42-15,21-1 16,-22 22-16,1 0 0,21 22 16,0-1-1,0 0-15,0 0 0,21 0 16,1-21-16,-1 21 0,0 1 16,0-1-16,0-21 0,0 21 0,22-21 15</inkml:trace>
  <inkml:trace contextRef="#ctx0" brushRef="#br0" timeOffset="101696.48">12488 14012 0,'0'0'0,"21"0"0,-42 0 15,0 0 1,0 0-16,0 0 0,0 22 16,-1-22-16,1 21 0,0 0 15,21 0-15,-21-21 0,21 21 0,-21 0 0,21 1 16,0-1-16,0 0 0,0 0 15,0 0-15,21 0 16,0 1-16,0-22 0,0 0 16,1 0-16,-1 0 0,21 0 0,-21 0 15,0 0-15,1 0 0,-1 0 0,0-22 16,0 1-16,-21 0 0,21 21 0,0-21 16,1 0-16,-22 0 0,0-1 0,0 1 15,0 0-15,0 0 0,0 0 0,0 0 16,0-1-16,-22 1 0,1 0 15,0 0-15,0 21 0,0 0 16,0 0-16,-1 0 0,22 21 16,-21-21-16,21 21 0,0 0 15,0 1-15,0-1 0,0 0 16,21-21-16,1 0 0</inkml:trace>
  <inkml:trace contextRef="#ctx0" brushRef="#br0" timeOffset="102180.48">13102 14055 0,'0'0'16,"0"-21"-16,0-1 15,-21 22-15,0 0 16,0 0-16,-22 0 0,22 0 16,0 22-16,-21-1 0,20-21 0,1 21 15,0 0-15,0 0 0,0 0 0,21 1 16,-21-1-16,21 0 0,0 0 0,0 0 15,0 0-15,0 1 0,0-1 0,0 0 16,21 0-16,0-21 0,0 0 16,0 0-16,0 0 0,1 0 15,-1 0-15,0-21 0,0 21 0,0-21 16,0 0-16,1-1 0,-22 1 0,21 0 16,0-21-16,0 21 0,0-1 0,0-20 15,-21 0-15,22-1 0,-1 1 0,-21 0 16,21-22-16,-21 1 0,0 20 15,21-20-15,-21-1 0,21 1 16,-21-1-16,0 22 0,0 21 0,0-21 16,0 20-16,0 1 0,-21 21 0,0 0 15,0 0-15,21 21 0,-21 22 0,-1-22 16,1 21-16,0 22 0,21-22 0,-21 22 16,21-1-16,0 1 0,-21-1 0,21 1 15,-21-22-15,21 21 0,0-20 16,0-1-16,0 0 0,0-20 0,0 20 15,21-21-15,0 0 0,0 0 16,0 1-16,0-1 0,1-21 0,20 0 0,-21 0 16,0 0-16,22 0 0,-22 0 15,0-21-15,0-1 0,21 22 0</inkml:trace>
  <inkml:trace contextRef="#ctx0" brushRef="#br0" timeOffset="102707.61">5524 15960 0,'0'0'0,"0"-21"0,0-22 0,-21 1 16,21 21-16,0-22 0,0 1 0,-21 21 15,21 0-15,0 0 0,-21-1 0,0 22 32,0 22-32,21-1 0,0 21 0,-22 0 15,1 1-15,0-1 0,21 0 0,-21 22 16,21-1-16,-21-20 0,0-1 0,21 22 15,-22-22-15,22 0 0,0 1 16,-21-1-16,21-21 0,0 21 0,0-20 16,-21-1-16,21 0 15,0-42 1,0 0 0,0-1-16,0 1 0</inkml:trace>
  <inkml:trace contextRef="#ctx0" brushRef="#br0" timeOffset="102940.47">5270 15706 0,'0'-21'0,"0"42"0,0-64 0,0 22 0,22 0 16,-1 21-1,0 0-15,0 21 0,0 0 0,0 1 16,1 20-16,-1 0 0,21-21 16,-21 22-16,22-1 0,-1 0 0,-21 1 15,21-1-15,-20 0 0,-1 1 16,21-22-16,-21 21 0,0 1 0,1-22 15,-1 0-15,-21 0 0,0 0 0,21 0 16,0-21-16,0 0 0,0-21 31,1 21-31,-22-42 0,0 21 0,0 0 16,21-22-16</inkml:trace>
  <inkml:trace contextRef="#ctx0" brushRef="#br0" timeOffset="103152.35">5990 15579 0,'0'0'15,"0"-43"-15,0 22 0,0 0 0,21 0 0,-21 63 16,0-21 0,0 1-16,0 20 0,0 0 0,0 1 15,0-1-15,-21 0 0,21 1 16,-21 20-16,0-21 0,21 22 0,-21-22 16,-1 1-16,22 20 0,0-21 0,-21 1 15,21-1-15,-21-21 0,21 0 0,0 22 16,0-22-16,0 0 15,21-21-15,0 0 0,1-21 16,-1 0-16,0 0 0,0-1 16</inkml:trace>
  <inkml:trace contextRef="#ctx0" brushRef="#br0" timeOffset="103547.64">6604 15706 0,'0'0'0,"21"-21"0,0-1 16,22-20-1,-43 21-15,0 0 0,0 0 0,-22 21 16,1 0-16,0 0 0,0 0 0,-21 0 16,20 0-16,-20 0 0,0 21 0,-1 0 15,1 0-15,21 21 0,-21-20 0,20-1 16,1 21-16,0-21 16,0 22-16,21-22 0,0 21 0,0-21 15,0 0-15,0 1 0,21-1 0,0 0 16,0 0-16,1 0 0,20-21 0,-21 21 15,21 1-15,1-22 0,-1 21 16,0-21-16,-20 21 0,20 0 0,-21-21 16,0 21-16,0-21 0,-21 21 0,0 1 15,-21-1-15,0 0 0,-21-21 16,-1 21-16,1 0 0,0-21 0,-1 0 16,1 21-16,0-21 0,-1 0 15,1 0-15,0 0 0,21 0 0,-1 0 16,1 0-16,0 0 0,21-21 15,0 0-15,0 0 0,0 0 16,21 0-16,22 21 0,-22-22 16,0 1-16,21 0 0,1 0 15,-1 0-15</inkml:trace>
  <inkml:trace contextRef="#ctx0" brushRef="#br0" timeOffset="103828.84">7197 15536 0,'0'0'0,"-22"22"32,1-1-17,21 0-15,-21 0 0,0 21 0,0-20 16,0 20-16,21 0 0,0 1 0,-22-1 16,22 0-16,-21 1 0,21-22 0,0 21 15,0 0-15,0 1 0,0-22 16,0 0-16,0 0 0,0 0 0,0 1 15,0-1-15,21-21 0,1 0 16,-1 0-16,0 0 0,0 0 0,0 0 16,0 0-16,1-21 0,-1-1 0,0 1 15,-21 0-15,21 0 0,0 0 16,-21 0-16,0-1 0,0-20 16,0 21-16</inkml:trace>
  <inkml:trace contextRef="#ctx0" brushRef="#br0" timeOffset="103988.75">7133 15896 0,'0'0'0,"-21"0"16,0 21-16,42-21 31,0 0-31,0 0 0,0 0 16,1-21-16,-1 21 0,0-21 0,0 0 16,21 21-16,-20-21 0,-1 0 15,-21-1-15,0 1 16,0 0-16,0 0 0</inkml:trace>
  <inkml:trace contextRef="#ctx0" brushRef="#br0" timeOffset="104124.67">7091 15536 0,'-21'0'15,"42"0"-15,-21 0 32,21 0-32,21 0 15,-21 0-15,1 0 0,20 0 0,-21 0 16,21-21-16,-20 21 0,20 0 0,0 0 15</inkml:trace>
  <inkml:trace contextRef="#ctx0" brushRef="#br0" timeOffset="104680.14">8043 15536 0,'21'0'31,"1"0"-31,-1-21 16,0 21-16,0-21 0,0 21 0,0-21 15,-21 0-15,22 21 0,-1-21 16,0-1-16,-21 1 0,21 21 16,-21-21-16,0 0 0,0 0 0,0 0 15,-21 21-15,0 0 16,0 0-16,-1 0 0,1 21 0,0 0 15,-21 0-15,21-21 0,-1 42 16,1-20-16,0-1 0,0 0 0,21 0 16,0 0-16,0 0 0,0 1 0,0-1 15,0 0-15,0 0 0,0 0 0,21-21 16,0 0-16,0 21 0,1-21 0,-1 0 16,21 0-16,-21 0 0,0 0 15,1 0-15,-1 0 0,21 0 0,-42-21 16,21 21-16,0 0 0,-42 0 31,0 0-31,0 0 0,0 0 16,-22 21-16,1 1 0,21-22 15,-21 21-15,20 0 0,1 0 0,-21 0 16,21 22-16,21-22 0,-21 0 0,21 0 16,0 0-16,0 0 0,0 1 0,0-1 15,21 0-15,0-21 0,0 0 16,0 0-16,0 0 0,22 0 15,-22 0-15,21 0 0,-21-21 16,22 0-16,-22 21 0,21-22 0,-21 1 16,1 0-16,-1 0 0,21 0 0,-21 0 15,-21-1-15,21-20 0,-21 21 0</inkml:trace>
  <inkml:trace contextRef="#ctx0" brushRef="#br0" timeOffset="104872.03">8445 15536 0,'-21'-21'0,"42"106"0,-21-149 0,-21 64 31,21 22-31,0-1 0,21-21 16,1 21-16,-1 0 0,0 0 0,0 0 16,0 1-16,22-1 0,-22 0 15,21 0-15,-21 0 0,0 0 0,22-21 16,-22 22-16,0-1 0,0-21 16,0 21-16,1-21 0,-1 0 0,0 0 15,0 0-15,0-21 16,-21 0-1</inkml:trace>
  <inkml:trace contextRef="#ctx0" brushRef="#br0" timeOffset="105091.9">9038 15494 0,'-21'0'0,"0"0"0,0 0 15,-1 21-15,1 0 0,0 1 16,0-1-16,0 0 0,0 0 15,-1 0-15,1 22 0,0-22 0,0 0 16,0 21-16,0-21 0,-1 22 0,1-22 16,0 21-16,0-21 0,21 1 0,-21 20 15,0-21-15,21 0 0,0 0 0,0 1 16,21-22 0,0-22-16,0 22 15</inkml:trace>
  <inkml:trace contextRef="#ctx0" brushRef="#br0" timeOffset="105415.8">9271 15558 0,'0'0'0,"21"0"16,-21 21 15,0 0-31,0 0 0,0 0 16,0 0-16,0 1 0,0 20 15,0-21-15,0 0 0,0 22 0,-21-22 16,0 21-16,21 0 0,0-20 0,-21 20 16,-1 0-16,22 1 0,-21-1 0,21 0 15,0 22-15,0-22 0,0 0 0,0 1 16,0-1-16,0 0 0,0 1 16,0-1-16,0-21 0,-21 22 0,21-1 15,0 0-15,0-21 0,0 1 0,0 20 16,0-21-16,0 0 15,21-21 1,-21-21-16,0 0 0,0 0 16,21 0-16,-21-1 0,22-20 0</inkml:trace>
  <inkml:trace contextRef="#ctx0" brushRef="#br0" timeOffset="105703.63">9356 15727 0,'0'0'0,"0"-42"0,21-1 0,0 22 0,0-21 16,-21 21-16,21-22 0,0 22 0,1 0 16,-1 0-16,0 21 15,0-21-15,0 21 0,0 0 16,1 21-16,-22 0 0,21 0 16,-21 0-16,21 22 0,-21-22 0,0 0 15,0 21-15,0-21 0,0 1 0,0 20 16,0-21-16,-21 0 0,0 0 0,-1 1 15,1-1-15,0 0 0,0 0 16,21 0-16,-21 0 0,0-21 16,-1 0-16,1 22 0,0-22 0,0 0 15,0 0 1,21-22-16,0 1 0,0 0 16</inkml:trace>
  <inkml:trace contextRef="#ctx0" brushRef="#br0" timeOffset="106940.26">15769 13780 0,'0'0'0,"21"21"0,43 21 15,-64-21-15,21-21 16,0 0-16,0 0 0,0 0 16,1 0-16,-1 0 15,0 0-15,-21-21 0,21 21 16,0-21-16,-21 0 0,0 0 0,21-1 15,1-20-15,-22 21 0,21-21 0,0-1 16,-21 1-16,0 0 0,21-1 0,-21 1 16,21-22-16,-21 22 0,0-21 0,0-1 15,21 22-15,-21-22 0,0 1 16,0-1-16,0 22 0,22-22 0,-22 22 16,0 0-16,0 21 0,0-1 0,-22 22 15,1 0 1,21 22-16,-21-1 0,0 21 0,0 0 15,0 1-15,-1 20 0,1-20 16,21 20-16,0 1 0,-21-1 0,21 22 16,0-22-16,0 1 0,0 20 15,0-20-15,0-1 0,0 1 0,0-1 16,0-20-16,21-1 0,0 0 0,1-20 16,-1-1-16,0 0 0,21 0 0,-21-21 15,22 0-15,-22 0 0,21-21 0,-21 0 16,22 0-16,-22-1 0,21 1 0,-21 0 15,22-21-15,-22 21 0,0-22 16,0 1-16,0 21 0,1-22 0,-22 1 16,0 21-16,0-21 0,0 20 15,21 1-15,-21 0 0,0 42 16,0 0 0,0 1-16,0-1 0,0 21 15,0-21-15,0 22 0,0-1 0,0-21 16,0 21-16,-21-20 0,21-1 15,0 21-15,0-21 0,0 0 0,0 1 16,0-1-16,0-42 31,0-1-31,21 1 0,-21 0 0,0 0 16,21 0-16</inkml:trace>
  <inkml:trace contextRef="#ctx0" brushRef="#br0" timeOffset="107100.37">16700 13208 0,'0'0'0,"22"-21"16,-22 0 0,0 42 15,0 0-15,0 0-1,-22-21-15</inkml:trace>
  <inkml:trace contextRef="#ctx0" brushRef="#br0" timeOffset="107268.3">15833 13483 0,'0'0'0,"-22"0"16,44 0-16,20 0 15,-21 0-15,43 0 0,-22 0 16,21 0-16,1-21 0,-1 21 0,1 0 15,-1-21-15,1 0 0,-22 21 0,22 0 16,-22 0-16</inkml:trace>
  <inkml:trace contextRef="#ctx0" brushRef="#br0" timeOffset="107907.96">17208 13420 0,'0'42'15,"0"-21"-15,0 0 0,0 1 16,0-1-16,0 0 0,0 0 16,0 0-16,0 0 0,0 1 0,-21-1 15,21 0-15,0 0 0,0 0 16,0 0-16,0 1 0,0-1 0,0 0 16,0 0-1,-21-21 1,21-21-1,-21 0-15,21 0 0,0-1 16,0 1-16,0-21 0,0 21 0,0-22 16,0 1-16,0 0 0,0 21 15,21-22-15,-21 22 0,21-21 0,0 21 16,1 21-16,-1-22 0,0 22 0,0 0 16,0 0-16,22 0 0,-22 0 0,0 22 15,0-1-15,0 0 0,0 0 0,1 0 16,-1 22-16,-21-22 0,0 21 0,0-21 15,21 22-15,-21-22 0,0 0 16,0 21-16,0-21 0,0 1 16,0-1-16,-21 0 0,21 0 15,-21-21-15,-1 0 0,22-21 16,0 0 0,0-22-16,22 22 0,-1 0 15,0-21-15,0-1 0,0 1 0,22 0 16,-22-1-16,0 1 0,21 21 0,-21-21 15,22 20-15,-22-20 0,21 21 0,-21 21 16,22 0-16,-22 0 0,21 0 16,-21 0-16,1 0 0,-1 21 0,0-21 15,0 21-15,-21 22 0,0-22 16,0 0-16,0 21 0,0-21 0,0 22 16,0-22-16,-21 21 0,0-21 0,0 22 15,-1-22-15,22 0 0,0 21 0,0-20 16,-21-22-16,21 21 0,0 0 0,21-42 31,1 0-31,-1-1 0,-21 1 16,0 0-16</inkml:trace>
  <inkml:trace contextRef="#ctx0" brushRef="#br0" timeOffset="108248.77">18140 13547 0,'0'42'15,"0"-21"-15,0 0 0,21-21 16,0 0-16,0 0 0,0 0 16,1 0-16,-1 0 0,21 0 0,-21 0 15,22-21-15,-1 0 0,0 0 0,1 0 16,-22 0-16,21-1 0,0 1 0,-20 0 16,-1 0-16,0 0 0,0 0 0,-21-1 15,0 1-15,0 0 0,0 0 0,0 0 16,-21 0-16,0 21 0,0 0 0,-22 0 15,1 0-15,0 0 0,-1 0 0,22 21 16,-21 0-16,-1 0 16,22 0-16,-21 22 0,42-22 0,-21 21 15,0 0-15,21 1 0,0-22 0,0 21 16,0 1-16,0-22 0,0 21 0,0-21 16,21 0-16,0 1 0,0-22 0,0 21 15,0-21-15,22 0 0,-22 0 0,21 0 16,-21 0-16,1 0 0,20-21 0,-21 21 15</inkml:trace>
  <inkml:trace contextRef="#ctx0" brushRef="#br0" timeOffset="109748.42">19812 12933 0,'0'0'0,"21"-64"15,-21 22-15,21 21 0,-21 0 0,0-22 16,0 22-16,0 0 0,0 0 0,0 0 15,0 0-15,0-1 0,0 1 0,0 0 16,-21 21-16,0-21 0,0 21 0,0 0 16,-1 0-16,-126 42 15,106 1-15,21-1 16,-22 0-16,1 22 0,21-1 16,-21 1-16,20 20 0,1-20 0,0 21 15,21-22-15,-21 22 0,21-22 0,0 22 16,0-22-16,0 22 0,21-21 0,0-1 15,0 1-15,1-22 0,-1 0 0,21 1 16,-21-22-16,22 0 0,-1 0 0,0-21 16,1 0-16,-1 0 0,0 0 15,1-21-15,20 0 0,-21 0 0,1-22 16,20 1-16,-20 0 0,-1-22 16,21 22-16,-20-22 0,-22 1 0,21-1 15,-21 1-15,1-1 0,-22 1 0,0-22 16,0 22-16,0-22 0,0 21 0,-22-20 15,1 20-15,0 1 0,-21-1 0,21 1 16,-22 20-16,1 1 0,0 21 16,-1 0-16,1 0 0,0 21 0,-1 0 15,1 21-15,-22 0 0,22 21 0,0 1 16,-1-1-16,1 21 0,0 22 0,21-21 16,-1 20-16,-20-20 0,42 20 15,0-20-15,0 21 0,0-1 0,0-20 0,0 20 16,0-20-16,21-1 15,0 1-15,22-22 0,-22 1 0,21-1 16,1 0-16,-1-21 0,0 1 0,1-1 16,-1-21-16,0 0 0,1 0 0,-1 0 15,0-21-15,1-1 0,-1 1 0,-21 0 16,21 0-16,-20-21 0,20 20 0,-21-20 16,21 0-16,-20 21 0,-1-22 0,0 1 15,0 0-15,0-1 0,-21 22 0,0-21 16,21 21-16,1-1 0,-22 1 15,0 42 17,0 1-32,0-1 0,0 21 0,0-21 15,0 22-15,0-22 0,0 21 0,0 0 16,0-20-16,0 20 0,0 0 0,0-21 16,0 1-16,21-1 0,0 0 0,0 0 15,0 0-15,0-21 16,1 0-16,-1 0 0,21 0 0,-21-21 15,0 0-15,1 0 0,20 0 0,-21-1 16,0-20-16,22 21 0,-22-21 16,0-1-16,0 22 0,0-21 0,-21-1 0,0 1 15,21 21-15,-21-21 0,22 20 0,-22 1 16,0 0-16,0 0 0,0 0 16,0 42-1,0 0-15,0 0 16,0 0-16,0 1 0,0 20 0,0-21 15,0 21-15,0 1 0,0-1 0,0-21 16,0 22-16,0-1 0,0-21 0,0 21 16,0-20-16,0 20 0,21-21 0,0-21 15,-21 21-15,21-21 0,21 0 0,-20 0 16,-1 0-16,0 0 0,21 0 0,-21-21 16,22 0-16,-1 0 0,-21 0 15,22-22-15,-1 22 0,0-21 0,1-1 16,-1-20-16,0 21 0,-21-1 15,1-20-15,20 20 0,-21-20 0,0-1 16,-21 1-16,21-1 0,-21 1 0,22-1 16,-22 1-16,0-1 0,0 22 0,0-21 15,0 41-15,0-20 0,0 21 0,0 0 16,-22 21-16,1 21 16,0 0-16,0 21 0,0 1 15,0-1-15,21 22 0,-22-1 0,1-21 16,0 22-16,0-1 0,21 1 0,0-1 15,0 1-15,0-22 0,-21 22 0,21-1 16,0-20-16,0 20 0,0-21 0,0-20 16,0 20-16,21-21 0,-21 21 15,21-42-15,0 22 0,-21-1 0,21-21 16,1 0-16,-1 0 0,0 0 16,0 0-16,21-21 0,-20-1 0,-1 22 15,0-21-15,0 0 0,0-21 0,0 21 16,-21-1-16,0-20 0,0 21 0,22-21 15</inkml:trace>
  <inkml:trace contextRef="#ctx0" brushRef="#br0" timeOffset="109920.32">21463 13229 0,'0'0'0,"-21"0"0,-22 0 0,22 0 0,-21 0 0,21 0 16,0 0-16,42 0 31,0 0-31,0 0 0,0 0 15,22 0-15,-1 0 0,0 0 16,1 0-16,-1-21 0,0 0 0,1 21 16,-1-21-16,0 0 0,1-1 0,-1 1 15</inkml:trace>
  <inkml:trace contextRef="#ctx0" brushRef="#br0" timeOffset="110508.35">22352 12806 0,'0'21'16,"21"-21"-1,0 0-15,0 0 0,1 0 16,-1-21-16,0 21 0,21-21 0,-21 0 16,22 21-16,-1-22 0,0 1 0,-20 0 15,20 0-15,0 21 0,1-21 0,-22 0 16,0-1-16,0 1 0,0 0 0,0 0 15,-21 0-15,0 0 0,0-1 0,0 1 16,-21 0-16,-21 21 0,21 0 16,-22 0-16,22 0 0,-21 0 15,-22 0-15,22 21 0,0 0 0,-1 1 16,1-1-16,0 21 0,-1 0 0,1 1 16,0 20-16,21-20 0,-1-1 0,1 21 15,0-20-15,21-1 0,0 0 0,0-20 16,0 20-16,0-21 0,0 0 0,21 0 15,22 1-15,-22-22 0,0 0 16,21 21-16,1-21 0,-1 0 0,0 0 16,1 0-16,-22 0 0,21 0 0,-21-21 15,0 21-15,1-22 0,-1 22 0,-21-21 16,-21 21 0,-1 0-16,1 0 0,-21 0 15,21 0-15,-22 21 0,1 1 0,0-1 16,21 0-16,-22 0 0,1 0 15,0 22-15,20-22 0,1 21 0,0 0 16,0 1-16,0-22 0,21 21 0,0 1 16,0-22-16,0 21 0,0-21 0,0 22 15,21-22-15,0 0 0,0-21 0,22 21 16,-22-21-16,0 0 0,21 0 0,1 0 16,-1 0-16,0 0 0,-21 0 15,22-21-15,-1 21 0,0-21 0,-20 0 16,20-1-16,-21 1 0,0-21 0,22 21 15,-22 0-15,-21-22 0</inkml:trace>
  <inkml:trace contextRef="#ctx0" brushRef="#br0" timeOffset="110713.23">22881 13229 0,'0'0'0,"21"-21"0,-21 0 0,21 21 16,1 21 0,-1 0-16,-21 0 0,21 1 15,0-1-15,0 0 0,0 0 0,1 0 16,-1 0-16,0 1 0,0-1 15,0 0-15,0 0 0,1 0 0,-22 0 16,21 1-16,0-1 0,0 0 16,-21 0-1,21-21-15,0-21 16,-21 0-16,22 0 16,-22-1-16,21 1 0,0-21 0</inkml:trace>
  <inkml:trace contextRef="#ctx0" brushRef="#br0" timeOffset="110888.13">23431 13187 0,'0'0'0,"0"-21"0,0 0 16,-21 21-16,0 0 16,0 0-16,0 21 0,0-21 0,-1 21 15,1 21-15,0-21 0,-21 1 0,21-1 16,-1 21-16,-20-21 0,21 22 16,-21-22-16,20 0 0,-20 21 0,21-21 15,-21 22-15,20-22 0,1 21 16,-21-21-16,21 1 0,0-1 0,-1 0 15,1 0-15,0 0 0,0-21 0,0 0 16</inkml:trace>
  <inkml:trace contextRef="#ctx0" brushRef="#br0" timeOffset="111448.55">23685 13272 0,'0'0'16,"22"-22"-16,-1 22 0,0-21 0,-21 0 15,0 0-15,0 0 0,0 0 16,0-1-16,0 1 0,-21 0 16,0 21-16,-1 0 0,1 0 0,0 0 15,-21 0-15,21 21 0,-1 0 0,-20 1 16,21 20-16,0-21 0,0 21 16,-22 1-16,22-1 0,21 0 15,-21 1-15,21 20 0,0-42 0,0 22 16,0-1-16,0-21 0,21 22 0,0-22 15,0-21-15,1 21 0,20-21 0,-21 0 16,21 0-16,1 0 0,-1 0 0,-21 0 16,22 0-16,-1-21 0,-21 21 0,21-21 15,-20-1-15,20 1 0,-21 0 16,0 0-16,0 0 0,1 0 0</inkml:trace>
  <inkml:trace contextRef="#ctx0" brushRef="#br0" timeOffset="112016.64">24151 13293 0,'21'0'0,"0"0"15,1 0-15,-1 0 0,0 0 16,0-21-16,-21-1 15,21 1-15,0 0 16,-21 0-16,0 0 16,-21 21 31,0 0-47,21 21 15,-21-21-15,0 21 16,0-21-16,21 21 0,0 0 31,21-21-15,-21-21-16,21 21 15,0-21-15,0 0 0,0 0 16,-21 0-16,22 21 16,-22-22-16,0 1 0,0 0 15,-22 21 1,1 0-16,0 0 0,0 21 15,0 0-15,0 1 0,-1-1 0,1 21 16,0 0-16,0 1 0,0-1 0,0 0 16,-1 1-16,1-1 0,21 22 15,-21-22-15,21 0 0,-21 22 0,21-22 16,0-21-16,0 22 0,0-1 0,21-21 16,0 0-16,0 0 0,1-21 0,-1 0 15,0 0-15,21 0 0,-21 0 0,22 0 16,-1 0-16,-21 0 0,22-21 15,-22 0-15,21 0 0,0-21 0,-20 20 16,20 1-16</inkml:trace>
  <inkml:trace contextRef="#ctx0" brushRef="#br0" timeOffset="112320.47">24807 13208 0,'0'0'0,"0"-21"0,0-21 15,-21 42 1,0 21-16,21 0 0,0 0 15,0 21-15,-21 1 0,0-1 0,21 0 16,-22 1-16,22 20 0,0-20 0,0 20 16,0-21-16,0 22 15,0-1-15,0 1 0,0-1 0,0 1 16,0-1-16,0 1 0,0-1 0,0 22 16,0-21-16,0 20 0,0-20 0,-21-1 15,0 22-15,21-22 0,-21 1 0,0-1 16,0 1-16,21-1 0,-22-20 0,1-1 15,0 0-15,0 1 0,0-1 0,0-21 16,21 0-16,0-42 16,0 0-16,0 0 0,21-21 15,0-1-15,0 1 0,0-22 0,0 1 16,1-1-16,-1 1 0</inkml:trace>
  <inkml:trace contextRef="#ctx0" brushRef="#br0" timeOffset="112592.32">24659 13589 0,'0'-63'0,"0"126"0,0-190 16,0 64-16,0-1 0,0 22 0,0-22 16,0 22-16,0 0 0,21 20 0,0 1 15,22 0-15,-22 0 0,21 21 0,-21 0 16,22 21-16,-1 0 0,-21 0 0,22 1 16,-22-1-16,0 21 15,0-21-15,-21 22 0,0-22 0,0 0 0,0 21 16,0-21-16,0 1 0,-21-1 0,0 21 15,-22-21-15,22 0 0,-21 1 16,21-1-16,-22-21 0,1 21 0,21 0 16,-21-21-16,20 21 0,1-21 0,0 0 15,0 0-15,21-21 16,0 0 0,21 0-16,0 0 0,0-1 0,1-20 15</inkml:trace>
  <inkml:trace contextRef="#ctx0" brushRef="#br0" timeOffset="113880.52">25336 12467 0,'0'0'16,"0"-21"-16,0 42 16,-21 0-1,21 22-15,-21-22 0,0 21 0,0 22 16,0-1-16,21 1 0,-22-1 0,22 1 15,-21 20-15,0-20 0,21-1 0,0 1 16,0-1-16,-21-20 0,21 20 0,0-20 16,0-1-16,0 21 0,0-41 15,0 20-15,0-21 0,0 0 0,0 0 16,21 1-16,-21-1 0,21-21 0,0 0 16,1 0-16,-1 0 15,0-21-15,0-1 0,0 1 0,0 0 16,1 0-16,-1-21 0,0 20 0,21-20 15,-42 21-15,21-21 0,1 20 0,-1-20 16,0 21-16,-21 0 0,0 0 16,21-1-16,-21 44 15,0-1 1,0 0-16,0 0 0,0 0 0,0 0 16,0 1-16,0-1 0,0 0 0,0 0 15,0 0-15,0 0 0,0 1 16,21-1-16,-21 0 0,21-21 15,1 0-15,-1 0 0,0 0 16,0 0-16,0 0 0,0 0 0,22 0 16,-22-21-16,0 21 0,21-21 0,-20-1 15,-1 1-15,21 0 0,-21 0 0,0 0 16,-21 0-16,22-1 0,-22 1 0,21-21 16,-21 21-16,0 0 0,0-1 15,0 44 1,-21-1-1,-1 0-15,22 0 0,0 0 0,-21 0 16,21 1-16,0-1 0,0 0 0,0 0 16,0 0-16,0 0 0,0 1 15,0-1-15,21 0 0,-21 0 16,22-21-16,-1 0 0,21 0 0,-21 0 16,0 0-16,1 0 0,-1 0 15,21 0-15,-21 0 0,0-21 0,1 0 16,-1 0-16,0-1 0,0 1 0,-21 0 15,0 0-15,21 0 0,-21 0 0,0-22 16,0 22-16,0-21 0,0 21 0,0-22 16,-21 22-16,0 0 0,0 0 0,0 21 15,-1 0-15,1 0 0,0 0 16,-21 0-16,21 0 0,-1 21 0,1 0 16,0 0-16,0 0 0,0 1 15,21-1-15,0 0 0,0 0 0,0 0 16,0 0-16,21 1 0,0-1 15,0-21-15,22 0 0,-22 21 0,0-21 16,21 0-16,-21 0 0,22 0 0,-22 0 16,21 0-16,-21-21 0,22 0 15,-22 21-15,21-22 0,-21 1 0,22 0 16,-22 21-16,0-21 0,0 0 0,0 0 16,1-1-16,-1 1 0,0 0 0,0 0 15,0 21-15,0 0 0,1 0 16,-22 21-1,0 0-15,0 0 0,0 1 16,0-1-16,0 0 0,0 0 16,-22 0-16,22 0 0,0 1 0,-21-1 15,21 0-15,-21 0 0,21 0 0,0 0 16,0 1 0,21-22-1,-21-22-15,21 22 0,1-21 16,-1 21-16,0-21 0,0 0 0,0 0 15,0 0-15,1-1 0,-1 1 16,0 0-16,21 0 0,-21-21 0,1 20 16,-1 1-16,0 0 0,0 0 15,0 21-15,0 0 16,-21 21-16,0 21 16,0-20-16,0-1 0,-21 0 15,21 0-15,-21 0 0,21 0 0,0 22 16,0-22-16,0 0 0,0 0 15,0 0-15,21 1 0,0-22 16,1 0-16,-1 0 0,0 0 0,21 0 16,-21 0-16,1 0 0,20 0 0,-21-22 15,0 22-15,22-21 0,-22 0 0,0 21 16,0-21-16,0 0 0,-21 0 16,21-1-16,-21 1 0,0 0 15,22 0-15,-22 0 0,0 0 16,0-22-16,0 22 0,0 0 0,0-21 15,0 20-15,0 1 0</inkml:trace>
  <inkml:trace contextRef="#ctx0" brushRef="#br0" timeOffset="114104.39">26882 12785 0,'0'0'0,"-22"0"0,-41-21 16,42 21-16,0 0 0,-1 0 16,22-22-16,0 44 47</inkml:trace>
  <inkml:trace contextRef="#ctx0" brushRef="#br0" timeOffset="114356.25">25273 12975 0,'-42'0'0,"84"0"0,-127 0 0,64 0 0,0 0 16,21 21-16,21-21 15,0 0-15,0 0 0,22 0 16,-22 0-16,21 0 0,1 0 16,-1 0-16,0-21 0,1 21 15,-1 0-15,0 0 0,1-21 0,-1 21 0,0 0 16,-21 0-16,1 0 0,-1-21 0,0 21 16,-21-21-1,0 0-15</inkml:trace>
  <inkml:trace contextRef="#ctx0" brushRef="#br0" timeOffset="124876.8">1778 17314 0,'21'0'16,"-21"-21"-16,0 0 16,21 21-1,-21-21 1,0 0-16,21 0 15,-21-1-15,22 1 0,-1 0 16,0-21-16,-21 21 0,21-22 16,0 22-16,0-21 0,-21-1 0,0 22 15,0-21-15,0 21 0,0 0 16,0-22-16,0 22 0,0 0 16,-21 21-16,0 0 0,-21 0 0,21 0 15,-22 21-15,1 0 0,0 0 16,-1 1-16,-20-1 0,20 21 15,1-21-15,0 22 0,-1-1 16,1 0-16,0-21 0,21 22 0,-1-1 16,22-21-16,0 22 0,0-22 15,0 0-15,22 0 0,20 21 0,-21-20 16,21-1-16,1 0 0,20 0 16,-20 0-16,20 0 0,-21 1 0,22-1 15,-22 21-15,22-21 0,-22 0 16,0 1-16,-20 20 0,-1-21 0,0 0 15,0 22-15,-21-22 0,0 21 0,0-21 16,0 22-16,-21-22 0,0 0 16,0 0-16,-1 21 0,-20-42 15,0 22-15,-1-1 0,1-21 16,-21 0-16,20 0 0,-20 0 0,-1 0 16,22 0-16,-22 0 0,22-21 15,0 21-15,-1-22 0,1 1 0,21 0 16,0 0-16,21 0 0,0 0 15,21 21-15,0 0 0,21 0 16,1 0-16,-1 0 0,0 21 16,22 0-16,-1 0 0,-20 0 0,20 0 15,-20 1-15,-1-1 16,21-21-16,-20 21 0,-1 0 0,0-21 16,1 0-16,-1 0 0,0 0 0,1 0 15,-1 0-15,0 0 0,1-21 16,20 0-16,-20 0 0,-1-1 0,0 1 15,1 0-15,-22-21 0,21 21 16,-21-22-16,0 1 0,1 21 0,-1-22 16,-21 22-16,21-21 0,-21 21 0,0-22 15,0 22-15,0 0 16,-21 42 0,0-21-16,21 21 0,-22 1 15,1 20-15,21-21 0,0 0 16,0 22-16,0-22 0,0 21 0,0-21 15,0 0-15,0 1 0,0-1 16,43-21-16,-22 0 0,0 0 0,21 0 16,-21 0-16,22 0 0,-22-21 15,21-1-15,1 1 0,-22 0 0,21-21 16,-21 21-16,22-22 0,-22 22 0,0-21 16,0 21-16,0-22 0,-21 22 15,0 0-15,-21 42 31,0 21-31,0-20 0,21 20 16,0 0-16,0 22 0,-21-22 16,21 0-16,0 22 0,0-1 15,0-20-15,0 20 0,0 1 0,0-1 16,0 1-16,0-1 0,0 1 16,0-22-16,0 22 0,-22-1 0,22-21 15,-21 1-15,21-1 0,0 0 0,-21-20 16,0 20-16,21-21 0,-21 0 15,-22-21-15,22 21 0,0-21 0,-21 0 16,-1 0-16,1 0 0,0 0 0,-1 0 16,1-21-16,0 0 0,21-21 15,-22 21-15,1-22 0,0 1 0,20 0 16,1-1-16,0 1 16,21-22-16,0 22 0,0 0 0,0-1 15,21 1-15,22 0 0,-1-1 0,0 1 16,1-21-16,-1 20 0,21 1 15,1-22-15</inkml:trace>
  <inkml:trace contextRef="#ctx0" brushRef="#br0" timeOffset="126240.22">3111 17526 0,'0'21'16,"0"0"-16,0 1 0,0-1 0,0 21 15,0-21-15,0 22 0,0-22 16,0 0-16,0 21 0,0-21 15,0 1-15,22-1 0,-22 0 0,0 0 16,0 0-16,21-21 0,0 0 16,0 0-16,0-21 15,0 21-15,1-21 0,-22-21 0,21 20 16,0 1-16,0-21 0,0 0 16,0-1-16,-21 22 0,22-21 0,-22-1 15,21 1-15,-21 21 0,0 0 0,0 0 16,0-1-16,0 44 15,21-1-15,-21 0 16,21 0-16,-21 0 0,0 22 16,0-22-16,21 21 0,-21-21 15,21 22-15,-21-22 0,22 0 0,-22 0 16,21 0-16,-21 0 0,21 1 16,0-22-16,0 0 0,0 0 0,1 0 15,-1 0-15,0 0 0,0-22 0,0 1 16,0 0-16,1 0 0,-1-21 15,0-1-15,0 1 0,0 0 0,0-1 16,1 1-16,-1-22 0,-21 22 0,21 0 16,-21-22-16,0 22 0,0 0 15,0-1-15,0 1 0,0 0 0,0 20 16,0-20-16,0 21 16,-21 21-16,0 0 15,-1 21-15,22 0 0,0 22 16,-21-22-16,21 21 0,0 0 0,0 1 15,0 20-15,0-20 0,0 20 16,0-21-16,0 22 0,0-22 0,21 1 16,1-1-16,-22 0 0,21-21 0,0 1 15,21-1-15,-21 0 0,1-21 16,-1 0-16,21 0 0,-21 0 0,0 0 16,1-21-16,20 0 0,-21-1 0,0 1 15,22 0-15,-22-21 0,0 21 16,0-22-16,0 22 0,0-21 15,-21 21-15,0-22 0,0 22 0,0 0 16,0 0-16,0 0 0,-21-1 0,21 1 16,-21 21-16,0 0 0,0 0 15,0 0-15,-1 21 0,1 1 0,0 20 16,0-21-16,0 0 0,21 22 0,0-22 16,-21 21-16,21-21 0,0 22 15,0-22-15,0 0 0,0 0 0,0 0 16,21-21-16,0 0 15,0 0-15,0 0 16,0-21-16,1 21 0,-22-21 0,21 0 16,0 0-16,-21-22 0,21 22 15,-21 0-15,0 0 0,0 0 16,0-1-16,0 1 0,0 0 16,-21 21-1,21 21-15,0 0 0,0 1 16,0 20-16,0-21 0,0 0 0,0 22 15,0-22-15,0 21 0,0-21 0,21 0 16,-21 1-16,0-1 0,21 0 0,0-21 16,1 0-16,-1 0 15,0 0-15,0 0 0,0 0 16,-21-21-16,21 0 0,1-1 0,-1 1 16,-21 0-16,21-21 15,0 21-15,0-22 0,-21 22 0,21-21 16,1 21-16,-1-22 0,0 22 0,0 0 15,0 0-15,-21 0 0,21 21 0,1 0 16,-1 0-16,-21 21 16,21 0-16,-21 0 0,21 0 0,-21 0 15,0 22-15,0-22 0,0 21 0,0-21 16,0 22-16,0-22 0,0 21 16,0-21-16,0 1 0,-21 20 0,21-21 15,-21-21-15,21 21 0,0 0 0,0-42 31,0 0-15,21 21-16,0-21 0,0-21 0,-21 20 16,21-20-16,1 21 0,-22-21 0,0-1 15,21 1-15,0 21 0,-21-22 16,0 1-16,21 21 0,-21 0 0,21 0 16,-21-1-16,0 44 15,0-1 1,0 21-16,0-21 0,0 22 0,0-1 15,0-21-15,0 21 0,0 1 16,0-22-16,0 21 0,0 1 0,0-22 0,21 0 16,1 0-16,-1 0 0,0 0 15,0-21-15,0 0 0,0 0 16,1 0-16,-1 0 0,0 0 0,0 0 16,21-21-16,-20 0 0,-1 0 15,0 0-15,0-22 0,0 22 0,-21 0 16,0-21-16,0-1 0</inkml:trace>
  <inkml:trace contextRef="#ctx0" brushRef="#br0" timeOffset="126472.1">4000 17209 0,'0'0'0,"-63"21"0,-64 21 16,106-21-1,0-21-15,42 0 16,0 0-16,0 0 0,21 0 16,1 0-16,-1 0 0,0-21 15,22 0-15,-1 0 0,1 0 0,-1-1 16,1 1-16,-1 0 0,22 0 0,-21 0 16,-1 0-16,1-1 0,-1 1 0,1 0 15</inkml:trace>
  <inkml:trace contextRef="#ctx0" brushRef="#br0" timeOffset="126779.92">6286 17039 0,'0'21'16,"0"-42"46,22 21-62,-22-21 0,21 21 0,-21-21 16,0 0 0,-21 21-16,-1 0 15,1 0 1,21 21-16,0 0 0,-21-21 0,21 21 15,0 0-15,0 1 0,0-1 16,0 0-16</inkml:trace>
  <inkml:trace contextRef="#ctx0" brushRef="#br0" timeOffset="127032.78">6244 17526 0,'0'0'0,"0"-21"47,0 0-31,-21 21 15,0 0-15,21 21-16,-21-21 0,21 21 15,0 0-15,0-42 32</inkml:trace>
  <inkml:trace contextRef="#ctx0" brushRef="#br0" timeOffset="129889.21">16171 16383 0,'0'0'0,"-21"21"16,21 0-16,-21 1 0,21-1 0,0 0 15,21-21 1,0 0-16,0 0 15,1 0-15,-1-21 0,0 0 0,21-1 16,-21-20-16,22 21 0,-1-21 16,-21 20-16,0-20 0,22 21 0,-43-21 15,0-1-15,0 22 0,0-21 0,0 21 16,0-1-16,-21-20 0,-1 42 16,1-21-16,-21 21 0,21 0 0,-22 0 15,1 21-15,0 0 0,-1 22 0,1-22 16,0 21-16,21 22 0,-22-22 0,1 0 15,21 22-15,0-1 0,-1-20 16,1 20-16,21 1 0,0-1 0,0-21 16,0 22-16,0-1 0,21 1 0,1-22 15,-1 22-15,0-22 0,21 0 16,-21 1-16,1-1 0,-1-21 16,-21 22-16,0-1 0,0-21 0,0 21 15,0-20-15,-43-1 0,22 0 0,-21 0 16,0-21-16,-1 0 0,1 0 0,0 0 15,-1 0-15,1-21 0,-22 0 16,22 0-16,0-1 0,-22-20 0,22 21 16,-22-43-16,22 22 0,-21 0 0,20-22 15,1 1-15,0 20 0,20-20 16,-20 21-16,21 20 0,21 1 0,0 0 16,0 42-16,21 0 15,0 22-15,0-1 0,1 0 0,-1 1 16,0-1-16,21 22 15,-21-22-15,1 0 0,-1 1 0,21-1 16,-21 0-16,0 1 0,1-1 0,20-21 16,-21 21-16,0-20 0,22-1 0,-22 0 15,21-21-15,-21 0 0,22 0 16,-22 0-16,21-21 0,0 0 0,1-1 16,-1 1-16,22 0 0,-22-21 0,0 21 15,1-22-15,-1 22 0,0 0 0,1 0 16,-22 0-16,21-1 0,-21 1 15,0 21-15,-21-21 0,22 21 16,-22 21 0,0 0-1,0 1-15,0-1 16,0 0-16,-22 0 0,22 0 0,0 0 16,0 1-16,0-1 0,22-21 15,-1 0-15,0 21 0,0-21 0,0 0 16,0 0-16,22 0 0,-22 0 15,0-21-15,21 21 0,-20-21 0,20-1 16,-21 1-16,21 0 0,-20-21 0,-1 21 16,0-1-16,0 1 0,0 0 15,0 21-15,-21-21 0,0 42 32,0 0-32,0 22 0,0-22 15,0 21-15,0 0 0,0 22 0,0-22 16,0 22-16,0 20 0,-21-20 15,21-1-15,0 22 0,-21-21 0,21 20 16,0 1-16,0-22 0,0 22 0,0 0 16,0-22-16,0 22 0,0-22 15,-21 1-15,21-1 0,0 1 0,-21-1 16,21-20-16,-21-1 0,-1 0 0,22-20 16,-21-1-16,0 0 0,-21 0 15,21-21-15,-1 0 0,1 0 0,-21 0 16,21-21-16,-22 0 0,22 0 0,0-22 15,0 1-15,0-22 0,21 22 16,0-43-16,0 22 0,0-22 0,0 1 16,0-1-16,0 0 0,21 1 15,0-22-15,21 0 0,-20 21 0,20-21 16,0 22-16,1-1 0,-1 22 0,0-1 16,1 22-16,-1-1 0,0 22 15,-21 0-15,22 0 0,-22 21 0,21 0 16,-21 0-16,-21 21 0,22 0 0,-1 0 15,-21 1-15,21-1 0,-21 0 0,0 0 16,0 0-16,0 0 0,0 22 16,0-22-16,0 0 0,0 0 15,0-42 17,0 0-32,0 0 0,21 0 0,0-1 15,0 1-15,-21-21 0,22 0 16,-1 20-16,-21-20 0,21 0 0,0 21 15,0-22-15,0 22 0,1 0 0,-22 0 16,21 0-16,0 21 0,0 0 0,0 0 16,0 0-16,1 21 0,-1 0 15,0-21-15,-21 42 0,21-21 0,-21 1 16,21-1-16,-21 0 0,0 0 16,0 0-16,0 0 0,21 1 0,-21-1 15,22-21-15,-22 21 0,21-21 16,0 0-16,0 0 15,0 0-15,0 0 0,1-21 0,-1 21 16,0-21-16,21-22 0,-21 22 0,22-21 16,-22 21-16,21-22 0,-21 1 15,1-22-15,-1 22 0,-21-21 0,0 20 16,21-20-16,-21 20 0,0-20 0,21 21 16,-21-1-16,0 1 0,0 21 0,0-22 15,0 22-15,0 0 0,-21 21 31,21 21-31,-21 0 0,21 22 16,0-1-16,0 0 0,0 1 0,0 20 16,0 1-16,0-22 0,0 22 0,0-1 15,0-21-15,0 22 0,0-22 16,0 1-16,21-1 0,0 0 0,0-21 16,-21 22-16,43-22 0,-22-21 0,0 21 15,0-21-15,0 0 0,22 0 0,-1 0 16,-21 0-16,21-21 0,-20 0 0,20 0 15,0-1-15,-21 1 0,22 0 16,-22-21-16,0 21 0,0-22 0,-21 1 16,0 21-16,0-22 0,0 22 15,0-21-15,0 21 0,-21 21 32,0 0-32,0 21 0,0 0 0,-1 0 15,1 0-15,0 1 0,21 20 0,-21-21 16,21 0-16,-21 0 0,21 1 0,0-1 15,0 0-15,0 0 0,0 0 16,21-21 0,0 0-16,0 0 15,0-21-15,-21 0 0,22 0 0,-1 0 16,0-1-16,-21 1 0,0 0 0,0 0 16,0 0-16,0 0 15,21-1-15,-21 44 31,0-1-31,0 0 0,21 0 0,-21 0 16,0 0-16,0 1 0,21-1 16,1 0-16,-1 0 0,-21 0 0,21-21 15,0 21-15,-21 1 0,21-22 0,0 0 16,1 0-16,-1 0 0,0 0 16,0-22-16,0 1 0,0 0 15,1 0-15,-1 0 16,-21-22-16,21 22 0,0 0 0,0 0 15,-21 0-15,21-22 0,1 22 16,-1 0-16,-21 0 0,21 0 0,0 21 16,0 0-16,0 0 0,1 0 15,-22 21 1,0 0-16,0 0 0,0 0 0,0 1 16,0-1-16,0 0 0,-22 21 0,1-21 15,21 1-15,-21-1 0,0 0 0,0 0 16,21 0-16,0 0 15,0-42 1,0 0 0,21 21-16,0-21 0,0-21 15,0 20-15,1 1 0,-1-21 16,0 0-16,21-1 0,-21 22 0,1-21 16,-1-1-16,-21 1 0,21 0 0,-21 21 15,21-1-15,-21 1 0,-21 42 16,0 1-1,21-1-15,-21 21 0,-1-21 16,1 22-16,21-1 0,0-21 0,-21 21 16,21 1-16,0-22 0,0 21 0,0-21 15,0 1-15,0-1 0,21 0 0,-21 0 16,21-21-16,1 0 0,20 0 0,-21 0 16,0 0-16,22 0 15,-1-21-15,-21 0 0,21 21 0,1-21 16,-22-1-16,0 1 0,0-21 0,0 21 15,1 0-15,-22-22 0,0 22 0,0-21 16</inkml:trace>
  <inkml:trace contextRef="#ctx0" brushRef="#br0" timeOffset="130112.43">17970 16616 0,'0'0'0,"-84"21"0,20 0 15,1 0-15,20-21 0,1 22 16,0-22-16,21 0 0,-1 0 0,22 21 16,22-21-16,-1 0 15,21 0-15,-21 0 0,43 0 0,-22-21 16,22 21-16,-22 0 0,21 0 16,1-22-16,-1 22 0,22 0 0,-21 0 15,-1-21-15,1 21 0,20 0 0,1 0 16,-22 0-16</inkml:trace>
  <inkml:trace contextRef="#ctx0" brushRef="#br0" timeOffset="130380.28">20256 16722 0,'0'0'0,"0"-21"47,0-1-47,0 1 15,0 0 1,0 42 15,0 0-15,0 1-16,-21-22 0,21 21 15,-21 0-15,21 0 0</inkml:trace>
  <inkml:trace contextRef="#ctx0" brushRef="#br0" timeOffset="130656.13">20151 17166 0,'0'-21'140,"0"0"-140,0 0 16,-22 21-16,1-21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9:11:22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12552 3683 0,'21'0'94,"0"0"-94,0 0 0,0 0 0,1 0 15</inkml:trace>
  <inkml:trace contextRef="#ctx0" brushRef="#br0" timeOffset="1547.81">11303 2223 0,'0'-22'15,"0"1"1,-21 21 0,21-21-1,0 0 1,0 0 0,0 0-16,0-1 15,0 1 1,0 0-1,0 0-15,0 0 16,0 0-16,0-1 16,-21 22-1,21-21 1,-22 21 0,22 21 15,0 1-16,0-1-15,0 0 0,0 0 16,0 0-16,0 0 0,0 1 16,0-1-16,0 0 0,0 21 15,0-21-15,0 1 0,0 20 0,0-21 16,0 21-16,0-20 0,-21 20 16,21-21-16,-21 21 0,21 1 0,0-1 15,0-21-15,0 22 0,-21-1 0,21-21 16,0 21-16,-21-20 0,21 20 0,0 0 15,0-21-15,0 22 0,0-22 0,-21 21 16,21-21-16,0 1 0,0 20 16,0-21-16,0 21 0,-22-20 15,22 20-15,0-21 0,0 21 0,0 1 16,0-1-16,-21-21 0,21 22 0,-21-1 16,21 0-16,-21-21 0,21 22 0,0-1 15,0-21-15,-21 22 0,21-1 0,-21-21 16,21 21-16,0-20 0,0 20 0,0-21 15,0 0-15,0 22 0,-22-22 0,22 0 16,0 21-16,0-21 0,0 1 16,-21-1-16,21 21 0,0-21 15,0 0-15,-21 1 0,21 20 0,0-21 0,0 0 16,0 0-16,0 22 0,0-22 0,0 0 16,0 0-16,0 0 0,-21 22 15,21-22-15,0 0 0,0 0 0,0 0 16,0 1-16,0-1 0,0 0 0,0 0 15,0 0-15,0 0 0,0 1 0,0-1 16,0 0-16,0 0 0,0 0 16,0 0-16,0 1 15,0-44 32,0 1-31,0 0-16,0 0 15,0 0-15,0-22 0,0 22 16,0-21-16</inkml:trace>
  <inkml:trace contextRef="#ctx0" brushRef="#br0" timeOffset="21259.9">11303 2053 0,'-21'0'16,"0"0"-1,21-21 17,21 21 46,0 0-78,0 0 15,0 0-15,0 0 0,1 0 16,-1 0-16,0 0 16,21 0-16,-21 0 0,1 0 15,-1 0-15,0 0 16,0-21-16,0 21 0,0 0 0,22 0 15,-22 0-15,0 0 0,0 0 0,22 0 16,-22 0-16,21 0 0,0-21 16,1 21-16,-1 0 0,0 0 0,1 0 15,-1 0-15,0 0 0,22 0 0,-22 0 16,1 0-16,-1 0 0,21-21 0,-20 21 16,-1 0-16,22 0 0,-22 0 15,0 0-15,22 0 0,-22 0 0,22 0 16,-1 0-16,1 0 0,-1 0 0,1-22 15,20 22-15,-20 0 0,-1 0 16,22 0-16,-22 0 0,1-21 0,-1 21 16,1 0-16,-1 0 0,1-21 0,-1 21 15,1 0-15,-1 0 0,1 0 0,21 0 16,-22 0-16,1 0 0,-1 0 0,1 0 16,-1-21-16,1 21 0,-1 0 15,1 0-15,-1 0 0,-21 0 0,22 0 16,-1 0-16,-20-21 0,20 21 15,1 0-15,-1 0 0,1 0 0,-1 0 16,1-21-16,-1 21 0,-20 0 0,20 0 16,-21 0-16,22-22 0,-22 22 0,1 0 15,-1 0-15,0 0 0,1-21 16,-1 21-16,0 0 0,1 0 0,-22-21 16,21 21-16,0 0 0,-20 0 0,20-21 15,0 21-15,-21 0 0,1 0 16,20-21-16,-21 21 0,21 0 0,-20 0 15,-1 0-15,0 0 0,0-21 0,0 21 16,0 0 0,1 0-16,-1 0 15,0 0 1,0 0 0,0 0-1,0 0-15,1 0 16,-1 0-16,0 0 15,0 0 1,0 0-16,-21 21 16,21-21-16,1 21 15,-22 0-15,21-21 16,-21 21-16,0 0 16,0 1-16,0-1 15,0 0-15,0 0 0,0 0 16,0 0-16,0 1 0,21-1 15,-21 0-15,0 0 0,0 0 16,0 0-16,0 1 0,0-1 0,0 0 16,0 0-16,0 0 0,0 0 0,0 1 15,0-1-15,21 0 0,-21 0 0,0 21 16,0-20-16,0 20 0,0-21 16,0 21-16,0-20 0,0 20 0,0 0 15,0-21-15,0 22 0,0-1 16,0-21-16,0 22 0,0-1 0,0-21 15,0 21-15,0 1 0,0-22 0,0 21 16,0-21-16,0 22 0,0-22 0,0 21 16,0 1-16,0-22 0,0 21 0,0 0 15,0 1-15,0-22 0,0 21 16,0 1-16,0-1 0,0-21 0,0 21 16,0 1-16,0-22 0,0 21 0,0 1 15,0-22-15,0 21 0,0-21 0,0 22 16,0-22-16,0 21 0,0-21 0,0 0 15,0 22-15,0-22 0,0 21 16,0 1-16,0-22 0,0 21 0,0-21 0,-21 22 16,21-22-16,0 0 15,0 21-15,0-21 0,0 1 0,-21 20 16,21-21-16,0 0 0,-21 0 0,21 1 16,0-1-16,0 0 0,0 0 0,0 0 15,-22 0-15,22 1 0,0-1 16,-21-21-16,21 21 15,0 0 1,-21-42 47,0 0-63,21 0 15,-21 21-15,21-22 0,-21 22 0</inkml:trace>
  <inkml:trace contextRef="#ctx0" brushRef="#br0" timeOffset="23040.59">11007 4911 0,'-22'0'15,"1"0"-15,0 0 31,0 0-31,0 0 16,42 0 78,0 0-94,0 0 0,0 0 15,1 0 1,-1 0-16,0 0 0,0 0 0,0 0 16,0 0-16,22 0 0,-22 0 15,0 0-15,21 0 0,1 0 0,-22 0 16,0 0-16,21 0 0,-20 0 0,20 0 16,-21 0-16,21 0 0,-20 0 0,20 0 15,0 0-15,1 0 0,-22 0 16,21 0-16,0-21 0,1 21 0,-1 0 15,0 0-15,1 0 0,-1 0 0,0-22 16,22 22-16,-22 0 0,1 0 0,-1 0 16,21 0-16,-20-21 0,-1 21 0,0 0 15,1 0-15,-1 0 0,0-21 0,1 21 16,20 0-16,-20 0 0,-1 0 16,21 0-16,1-21 0,-22 21 15,22 0-15,-1 0 0,1 0 0,-1-21 16,1 21-16,-1 0 0,1 0 0,-1 0 15,1 0-15,-1-21 0,1 21 0,-1 0 16,1 0-16,-1 0 0,1 0 16,-1 0-16,1 0 0,-1 0 0,1 0 15,20 0-15,-20 0 0,-1 0 0,1-22 16,21 22-16,-22 0 0,1 0 16,-1 0-16,1 0 0,-1 0 0,1 0 15,-1 0-15,1 0 0,-1 0 0,22 0 16,-22-21-16,22 21 0,-22 0 0,22 0 0,-21 0 15,-1 0-15,1 0 16,20 0-16,-20 0 0,-1 0 0,1-21 16,-1 21-16,1 0 0,-1 0 0,-20 0 15,20 0-15,1 0 0,-1-21 0,1 21 16,-22 0-16,21 0 0,-20 0 0,-1 0 16,0 0-16,-20-21 0,-1 21 0,21 0 15,-21 0-15,0 0 0,1 0 16,-22-21 46,21 21-46,0 0-16,0 0 31,0 0-15,0 0-1,1 0 1,-1 0-16,0 0 16,0 0-16,-21-22 62,-21 22 1,0 0-63,0 0 15,-1 0 1,1 0 15,0 0 32,0 0-48,0-21 1,0 21 0,-1 0 30</inkml:trace>
  <inkml:trace contextRef="#ctx0" brushRef="#br0" timeOffset="27068.08">11896 2667 0</inkml:trace>
  <inkml:trace contextRef="#ctx0" brushRef="#br0" timeOffset="27524.62">11874 2604 0,'0'0'0,"22"0"0,-1 0 15,0-22-15,0 1 16,-21 0-16,21 21 0,-21-21 0,21 0 16,-21 0-1,0-1 1,0 1-16,-21 21 15,0 0-15,0 0 16,0 0-16,0 0 16,-1 0-16,1 0 0,0 21 0,0 1 15,0-1-15,0 0 0,-1 0 0,1 21 16,0-20-16,0 20 0,0 0 16,0 1-16,21-1 0,0 0 15,-22 1-15,22-1 0,-21 0 0,21 1 16,0-1-16,0-21 0,0 21 0,0-20 15,21 20-15,1-21 0,-1 0 0,0 0 16,0 1-16,21-22 0,-20 0 16,-1 21-16,21-21 0,0 0 0,-20 0 15,20 0-15,-21-21 0,21-1 0,-20 1 16,20 21-16,0-21 0,-21 0 0,22 0 16,-22-22-16,0 22 0,21 0 0,-20 0 15,-1-21-15,0-1 0,0 22 16,0-21-16,-21-1 0</inkml:trace>
  <inkml:trace contextRef="#ctx0" brushRef="#br0" timeOffset="27960.37">12382 2498 0,'0'0'16,"0"-21"-16,0-22 0,0 22 0,0 0 0,0 0 15,0 42 17,0 21-32,0-21 0,0 22 0,0-1 15,0 0-15,0 1 0,0-1 0,0 22 16,0-22-16,0 0 0,0 1 15,0-1-15,0 0 0,0 1 0,-21-22 16,21 21-16,0 0 0,0-20 0,0-1 16,0 0-16,0 0 0,0 0 0,0 0 15,0-42 17,0 0-17,0 0-15,0-21 0,0 20 16,0 1-16,0 0 0,21-21 0,1 21 15,-1-22-15,0 22 0,0 0 0,0 0 16,0 0-16,1-1 0,-1 22 16,0 0-16,0 0 0,0 0 0,0 0 15,1 0-15,-1 22 0,0-1 16,-21 0-16,21 0 0,-21 0 16,0 0-16,0 1 0,0 20 0,0-21 0,0 0 15,0 0-15,0 1 16,-21-1-16,21 0 0,0 0 15,-21-21-15,21 21 0,0-42 47</inkml:trace>
  <inkml:trace contextRef="#ctx0" brushRef="#br0" timeOffset="28312.17">12912 2985 0,'21'0'16,"0"0"-16,0-22 15,0 22-15,0 0 0,1-21 0,-1 0 16,0 21-16,21-21 0,-21 0 16,1 21-16,20-21 0,-21-1 0,0 1 15,-21 0-15,21 0 0,-21 0 16,0 0-16,-21 21 15,0 0-15,0 0 0,0 0 16,-22 21-16,22 0 0,0 0 16,0 0-16,-21 22 0,20-22 0,1 0 15,21 0-15,-21 21 0,0-20 0,21-1 16,0 0-16,0 0 0,0 0 16,0 0-16,0 1 0,0-1 15,21-21-15,0 0 0,0 21 16,1-21-16,-1 0 0,0 0 0,21 0 15,-21 0-15,22 0 0,-22 0 0,21-21 16,-21 21-16,22-21 0,-22-1 0,21 22 16</inkml:trace>
  <inkml:trace contextRef="#ctx0" brushRef="#br0" timeOffset="29108.15">13631 2773 0,'0'0'15,"0"-21"-15,0 0 0,0-1 0,-21 1 16,0 0-16,0 21 15,0 0-15,-1 0 0,1 0 16,0 21-16,0 0 0,21 1 16,-21 20-16,21-21 0,-21 0 0,21 22 15,-22-22-15,22 21 0,0-21 0,0 0 16,0 22-16,0-22 0,0 0 0,0 0 16,0 0-16,22-21 0,-1 22 0,0-1 15,0-21-15,0 0 0,22 0 0,-22 0 16,0 0-16,0 0 0,21 0 15,-20 0-15,20-21 0,-21 21 16,21-22-16,-20 22 0,-1-21 0,21 0 16,-21 0-16,0 0 0,1 0 0,-22-22 15,21 22-15,0-21 0,-21-1 0,0 1 16,0 0-16,0-1 0,0 1 0,0 0 16,0-1-16,0 1 0,0 0 15,0 21-15,0-1 0,0 1 0,0 0 16,0 42-1,0 0-15,0 1 16,-21 20-16,21 0 0,-21 1 0,21-22 16,0 21-16,0 0 0,0 1 15,-22-1-15,22 0 0,0 1 16,0-22-16,0 21 0,0-21 0,0 1 16,-21-1-16,21 0 0,0 0 0,0 0 15,0-42 32,0 0-47,0 0 16,0 0-16,21-1 0,1 1 0,-22-21 15,21 21-15,0 0 0,0-1 0,0 1 16,22 0-16,-22 21 0,0-21 16,0 21-16,0 0 0,0 0 0,1 0 15,-1 0-15,-21 21 16,0 0-1,0 0-15,-21 1 0,-1-22 16,1 21-16,0 0 0,0-21 0,0 21 16,0-21-16,-1 0 0,22 21 15,-21-21-15,0 0 16,21 21 0,0 1-1,0-1 1,21 0-16,0-21 15,-21 21-15,22-21 16,-1 0-16,0 0 0,0 0 16,0 0-1,0 0-15,1 0 0,-1 0 16,0 0-16,0 0 0,0 0 0,0-21 16</inkml:trace>
  <inkml:trace contextRef="#ctx0" brushRef="#br0" timeOffset="29575.88">14986 2625 0,'0'-21'0,"0"42"0,0-64 0,0 22 15,0 0-15,0 0 0,-21 0 16,21 0-16,-21 21 0,21-22 15,-22 22 1,1 0-16,21 22 0,-21-1 16,21 21-16,0-21 0,-21 22 0,21-22 15,-21 21-15,21 0 0,-21-20 0,21 20 16,0 0-16,0-21 0,0 1 16,0-1-16,0 0 0,0 0 0,0 0 15,0 0-15,21-21 31,0 0-31,0 0 16,0 0-16,0-21 0,1 21 16,-22-21-16,0 0 15,0 0 1,0 0 62,-22 21-62,22-22-16</inkml:trace>
  <inkml:trace contextRef="#ctx0" brushRef="#br0" timeOffset="30524.26">14732 2731 0,'21'0'31,"-21"-22"-31,21 22 0,0-21 16,1 0-16,-22 0 0,21 0 0,0 0 15,0-1-15,0 1 0,-21 0 16,0-21-16,21 21 0,-21-22 0,22 22 15,-22-21-15,0 21 0,0-1 0,0 1 16,0 0-16,0 0 0,-22 21 16,1 0-16,0 0 15,0 21-15,21 0 16,-21 0-16,0 22 0,21-1 0,0 0 16,-22 22-16,22-22 0,-21 22 15,0-1-15,21-20 0,0 20 0,-21-21 16,21 22-16,-21-22 0,0 22 0,21-22 15,0 0-15,-22 22 0,1-22 16,21 1-16,0-1 0,0 0 0,0 1 16,0-22-16,0 21 0,0-21 0,0 0 15,0 1-15,0-1 0,0 0 0,0 0 16,21-21-16,1 0 0,-1 0 16,0 0-16,0 0 0,0 0 15,0-21-15,1 21 0,-1-21 0,0 0 16,0-1-16,-21 1 0,0 0 15,21 0-15,-21 0 0,0-22 16,0 22-16,0-21 0,0 0 0,0 20 16,-21-20-16,21 21 0,-21-21 0,0 20 15,0 1-15,-22 0 0,22 0 0,0 0 16,0 0-16,0 21 0,-1 0 0,22-22 16,0 1-1,22 21 1,20-21-16,-21 21 15,21-21-15,-20 21 0,20-21 0,0 0 16,1 21-16,-1-22 0,0 1 0,1 21 16,-22-21-16,21 0 0,-21 0 0,0 21 15,1-21-15,-1 21 16,-42 21 15,-1 0-31,1 0 0,21 0 16,-21 0-16,0 1 0,21 20 0,-21-21 15,21 0-15,0 0 0,0 1 0,0 20 16,0-21-16,0 0 16,0 0-16,21-21 0,0 0 0,0 22 15,0-22-15,1 0 0,-1 0 0,0 0 16,21 0-16,-21 0 0,1-22 16,-1 1-16,21 21 0,-21-21 0,0 21 0,1-21 15,-1 0-15,-21 0 0,0-1 16,0 1-16,0 0 0,0-21 15,0 21-15,0-1 0,0 1 0,-21 0 16,-1 0-16,1 0 0,0 0 0,0 21 16,0 0-16,0 0 0,-1 0 0,1 0 15,0 0-15,0 0 0,21 21 16,-21-21-16,21 21 0,0 0 16,0 0-16,0 0 0,0 1 15,21-22-15,0 0 0,0 21 16,0-21-16,22 0 0</inkml:trace>
  <inkml:trace contextRef="#ctx0" brushRef="#br0" timeOffset="30907.47">15790 2794 0,'-42'-42'16,"42"21"-16,-21 21 15,21-22-15,-21 22 0,21-21 16,21 21-1,0 0-15,0 0 0,0 21 0,22-21 16,-22 22-16,0-1 0,0 0 0,0 0 16,0 21-16,1-20 0,-1-1 15,-21 21-15,0-21 0,0 0 16,0 1-16,0-1 0,0 0 0,0 0 16,0 0-16,0 0 0,0 1 15,-21-22 1,21-22-16,0 1 15,0 0-15,0 0 0,0-21 16,0 20-16,21 1 0,-21-21 16,21 21-16,0-22 0,0 1 0,0 0 15,1-1-15,-1 1 0,0 0 0,0-1 16,0 22-16,0-21 0,1 21 0,-1 0 16,0 21-16,0 0 0,21-22 0,-20 22 15,-1 0-15,0 0 16,-21 22-16,0-1 0,21-21 0,-21 21 15,0 21-15</inkml:trace>
  <inkml:trace contextRef="#ctx0" brushRef="#br0" timeOffset="32372.03">12255 3831 0,'0'0'0,"0"-21"0,22 21 16,-22-21-16,0 0 0,0 0 16,0-1-16,0 1 0,0 0 15,-22 21-15,1 0 0,0 0 16,0 0-16,-21 0 0,20 0 0,1 0 15,-21 21-15,0 0 0,20 1 16,-20 20-16,21-21 0,-21 21 0,20 22 16,1-22-16,0 22 0,0-1 15,21 1-15,0-22 0,0 22 0,0-1 16,0-21-16,0 1 0,0-1 0,0-21 16,21 22-16,0-22 0,22 0 0,-22-21 15,0 21-15,21-21 0,-21 0 0,22 0 16,-1 0-16,0-21 0,1 21 15,-1-21-15,0 0 0,-20-22 0,20 22 16,0 0-16,1 0 0,-22-22 0,0 22 16,0-21-16,0 0 0,0 20 0,-21-20 15,22 21-15,-22 0 0,0 0 16,-22 21 0,22 21-1,-21 0-15,0 0 0,21 21 0,0-20 16,-21 20-16,21-21 0,0 0 0,-21 22 15,21-22-15,0 0 0,0 0 0,0 0 16,21 0-16,0 1 0,0-22 16,0 21-16,1-21 0,-1 0 15,0 0-15,0 0 0,0 0 0,0 0 16,22-21-16,-22 21 0,0-22 0,0 1 16,-21 0-16,21 21 15,-21-21-15,0 0 0,0 0 0,0-1 16,-21 1-16,0 0 0,0 0 0,0 0 15,0 21-15,-1-21 0,1 21 16,-21 0-16,21 0 0,0-22 16,-1 22-16,44 0 31,-1-21-31,0 21 0,0 0 0,0-21 16,22 0-16,-1 21 0,-21-21 15,21 21-15,1 0 0,-1 0 0,0 0 16,1 0-16,-22 0 0,21 0 0,-21 0 15,1 21-15,-1 0 0,0 0 0,-21 0 16,0 1-16,0-1 0,0 21 16,0-21-16,0 0 0,0 1 0,0 20 15,0-21-15,0 0 0,0 0 16,0 1-16,0-1 0,-21 0 16,21 0-16,-21-21 15,21-21 1,0 0-1,0 0-15,0-1 0,0 1 16,0 0-16,21 0 0,-21-21 16,21 20-16,0-20 0,0 0 0,0 21 15,1-22-15,-1 22 0,0 0 0,21 0 16,-21 21-16,1 0 0,-1 0 16,21 0-16,-21 0 0,0 0 0,1 21 15,-22 0-15,21 0 0,-21 22 0,21-22 16,-21 0-16,0 0 0,0 21 15,0-20-15,0-1 0,0 0 0,0 0 16,0 0-16,0 0 0,-21 1 0,0-1 16,21 0-16,21-21 47</inkml:trace>
  <inkml:trace contextRef="#ctx0" brushRef="#br0" timeOffset="34504.06">14139 4255 0,'0'0'16,"-21"-43"0,0 22-16,21 0 0,-21 0 0,-22 0 0,22-22 15,0 22-15,0 0 16,0 21-16,0 0 0,-1 0 15,1 0-15,0 21 0,0 0 16,21 0-16,-21 1 0,0-1 0,-1 21 16,1-21-16,21 22 0,-21-22 15,21 21-15,-21-21 0,21 22 0,-21-22 16,21 0-16,0 0 0,0 0 16,0 0-16,21-21 0,0 0 15,0 0-15,0 0 0,1 0 0,-1 0 16,21 0-16,-21 0 0,0 0 0,22-21 15,-22 21-15,0-21 0,21 0 0,-20 0 16,-1 0-16,0-1 0,0 1 0,0-21 16,0 0-16,-21 20 0,0-41 15,22 21-15,-22-1 0,0 1 16,0-22-16,0 22 0,0 0 0,0-1 0,0 1 16,0 0-16,0 21 0,0-1 15,0 1-15,0 0 0,0 42 31,0 0-31,0 22 0,-22-22 16,22 21-16,0 1 0,0-1 0,0 0 16,0 22-16,0-22 0,0 0 0,0 1 15,0-1-15,0 0 0,0 1 0,0-1 16,0-21-16,22 0 0,-1 1 0,0-1 16,0 0-16,0-21 15,0 0-15,1 0 0,-1 0 16,0 0-16,0 0 0,0 0 0,0 0 15,1-21-15,-22 0 0,21-1 0,0 1 16,0 0-16,-21 0 0,21 0 0,0 0 16,-21-1-16,0-20 0,0 21 0,22 0 15,-22 0-15,21 21 0,-21 21 32,0 0-32,0 0 0,0 0 15,-21 22-15,21-22 0,0 0 0,-22 0 16,22 0-16,0 0 0,0 1 0,0-1 15,0 0-15,0 0 16,22-21-16,-1 0 0,0 0 16,0 0-16,0 0 0,0 0 0,1 0 15,-1 0-15,21 0 0,-21-21 16,0 0-16,1 21 0,-1-21 0,0-1 16,-21 1-16,21 0 0,0-21 0,0-1 15,-21 22-15,0-21 0,22 0 0,-1-1 16,-21-20-16,0 42 0,0-22 0,0 1 15,0 0-15,21 20 0,-21 1 0,0 0 16,0 0-16,-21 42 31,21 0-31,-21 0 0,21 1 16,-22-1-16,1 21 0,21 0 0,-21 1 16,0-1-16,21 0 0,0 1 0,-21-1 15,21 0-15,-21-20 0,21 20 0,0-21 16,0 21-16,0-20 0,0-1 15,21 0-15,0 0 0,0-21 16,0 0-16,0 0 0,1 0 16,20 0-16,-21 0 0,0 0 0,22-21 15,-22 21-15,21-21 0,-21 0 16,0 21-16,1-22 0,-1 1 0,0-21 0,0 21 16,0 0-16,0-1 0,1 1 0,-22 0 15,21 0-15,-21 0 16,0 0-16,0 42 31,0 0-31,-21-21 0,21 21 0,-22 0 16,1 0-16,21 1 0,0-1 0,0 0 15,-21 0-15,21 0 0,0 0 0,0 1 16,0-1-16,0 0 16,21-21-1,0 0-15,1 0 0,-1 0 16,0 0-16,0 0 0,0 0 0,0-21 15,1 0-15,20 21 0,-21-22 0,0 1 16,22 0-16,-22 0 0,0 0 16,0 0-16,0-1 0,0 1 0,1 0 15,-1 0-15,-21 42 32,-21-21-32,-1 21 15,1 0-15,0 1 0,21-1 0,-21 0 16,0 0-16,21 0 0,0 0 15,0 1-15,0-1 16,21-21 0,0 0-16,0 0 0,0 0 15,1 0-15,-1 0 16,0-21-16,0 21 0,-21-22 0,21 1 16,-21 0-1,21 0-15,-21 0 0,0 0 0,0-1 16,0 1-16,0 0 0,0 0 15,-21 0-15,0 0 16,21-1-16,-21 22 0,21-21 16,21 0 15,0 21-31,0 0 0,1 0 0,-1 0 16,0-21-16,0 21 15,0 0-15,0 0 0,-21 21 16,22-21-16,-1 21 0,-21 0 15,21 1-15,-21-1 0,0 0 0,0 0 16,21 0-16,-21 0 0,0 1 0,0-1 16,0 0-16,0 0 0,21 0 0,-21 0 15,0 1-15,0-1 16,0-42 31,0-1-32,0 1-15,0 0 16,21 0-16,-21 0 0,22-22 0,-1 22 16,0 0-16,0-21 0,0-1 0,0 22 15,22 0-15,-22-21 0,21 21 16,-21-1-16,1 22 0,20-21 0,-21 21 16,0 0-16,0 0 0,-21 21 15,0 1-15,0 20 0,0-21 16,0 0-16,0 0 0,0 22 0,-21-22 15,0 0-15,21 0 0,0 0 0,-21 22 16,21-22-16,0 0 16,0 0-16,21 0 15,0-21-15,0 0 0,1 0 16,-1 0-16,0 0 0,21 0 0,-21 0 16,1 0-16,20 0 0,-21-21 0,0 0 15,0 21-15,1-21 0,-1 0 0,0 0 16,0-1-16,0 1 0,0 0 0,-21-21 15,0 21-15,0-1 0,0 1 16,0 0-16,0 0 0,0 0 0,0 0 16,-42 21-1,21 21-15,21 0 0,0 21 0,0-21 16,-21 22-16,21-22 0,0 0 16,0 0-16,0 0 15,0 1-15,0-1 0,0 0 16,0 0-16,0 0 0,0 0 15,0 1 1,-21-22-16,21 21 16,-22-21-1,1 0-15,0 0 16,0 0-16,0-21 16,0 21-16,-1-22 0,1 1 0,0 21 15,0-21-15</inkml:trace>
  <inkml:trace contextRef="#ctx0" brushRef="#br0" timeOffset="34719.93">16108 3704 0,'0'0'16,"-21"-21"-16,-1 21 0,1 0 0,0-21 0,0 21 15,0 0-15,21-21 16,0 42 31,0 0-47,0 0 15,-21-21 1</inkml:trace>
  <inkml:trace contextRef="#ctx0" brushRef="#br0" timeOffset="48347.87">11599 5440 0,'0'-21'0,"0"0"31,0-1-15,21 22 0,1 0-16,-1 0 15,-21-21-15,21 21 16,0 0-1,0 0 1,-21-21-16,21 21 0,1 0 31,-22-21-31,21 21 0,-21-21 16,21 21-16,0 0 16,-21-21-16,21 21 15,-21-22-15,21 1 0,1 0 16,-1 0-16,0 0 15,-21 0 1,21 21-16,-42 21 78,0 0-78,0 0 16,-1-21-16,22 21 0,-21-21 0,0 21 15,0 1-15,0-1 0,0 0 16,-1 0-16,1 0 0,0 0 0,0 1 16,0-1-16,0 0 0,-1 0 15,22 0-15,-21 0 0,0 22 0,0-22 16,21 0-16,-42 21 0,20-20 0,22-1 16,-21 21-16,0-21 0,21 0 15,-21 1-15,0-1 0,0 0 0,-1 0 16,1 0-16,0 0 0,0 1 0,0-1 15,0 0-15,-1 0 0,-20 0 0,21 0 16,0 1-16,0-1 0,-1 0 0,1 0 16,-21 0-16,21 0 0,0 1 0,-1-1 15,1 0-15,-21 0 0,21 0 0,-22 22 16,22-22-16,-21 0 0,21 0 0,0 0 16,-1 22-16,-20-22 0,21 0 0,0 0 15,-22 0-15,22 0 0,0 1 16,-21-1-16,21 0 0,-1 21 0,-20-21 15,21 1-15,0-1 0,-22 0 0,22 0 16,0 0-16,0 0 0,-21 1 0,-1 20 16,22-21-16,0-21 0,0 21 0,0 0 15,-1 1-15,1-1 0,0 0 0,0-21 16,0 21-16,0 0 0,-1 0 0,1 1 16,0-1-16,0-21 0,21 21 15,-21 0-15,0-21 0,-1 21 0,22 0 16,-42 22-16,21-43 0,0 21 0,0 0 15,21 0-15,-22 0 16,1-21-16,21 22 0,0-1 0,-21-21 16,0 21-16,0-21 0,0 21 0,-1 0 15,1 0-15,0-21 0,21 22 0,0-1 16,-21-21-16,0 0 0,21 21 16,-21-21-16,21 21 0,0 0 15,-22-21-15,1 21 0,21 1 16,-21-22-1,0 0 17,21-22-1,0 1-31,0 0 0,0 0 16,0 0-16,0 0 0,21-1 15,-21 1-15,0-21 0,0 21 0,21 0 16,0-1-16,-21-20 0,22 21 0,-22-21 15,21-1-15,0 22 0,-21 0 0,0 0 16,0 0-16,0-1 0,21 22 0,-21-21 16,0 0-16,21 21 0,-21-21 0,0 0 15,21 21 1,-21-21-16,22-1 0,-22 44 62,0 20-46,0-21-16,0 0 0,-22 0 16,22 1-16,-21-22 0,21 21 0,-21 0 15,21 0-15,-21 0 0,21 0 0,0 1 16,0-1-16,0 0 0,-21 0 0,21 0 16,0 0-16,0 22 0,0-22 15,0 0-15,0 0 0,-21-21 16,21 21-16,-22 1 0,1-1 15,21 0-15,-21 0 16,0-21-16,21 21 16,-21-21-16,21 21 15,21-21 48,0 0-63,0 0 0,0 0 0,22 0 15,-22 0-15,21 0 0,-21 0 0,22 0 16,-1 0-16,-21 0 0,22 0 0,-1 0 16,0 0-16,-21 0 0,22 0 0,-1 0 15,-21 0-15,22 0 0,-22 0 0,0 0 16,0 0-16,21 0 0,-20 22 16,-1-22-16,0 0 15,0 0 1,-42 0 31,0 0-32,0 0-15,-1 0 0,1-22 16,21 1-16</inkml:trace>
  <inkml:trace contextRef="#ctx0" brushRef="#br0" timeOffset="49703.63">7091 6096 0,'0'0'0,"-21"0"15,-1 0 1,1 0-16,0 0 31,21-21 1,0 0-32,0 0 15,21-1-15,0 1 0,1 0 16,-1 21-16,0-21 0,0 0 15,0 0-15,0 21 0,1 0 16,-1-22-16,0 22 0,0 0 0,0 0 16,0 0-16,1 22 15,-22-1-15,0 0 0,0 0 16,0 0-16,0 0 0,0 1 0,0-1 16,0 0-16,0 0 0,0 0 0,0 0 15,-22 1-15,22-1 0,0 21 0,0-21 16,0 0-16,0 1 15,22-22 1,-1 0 0,0 0-16,0 0 15,0 0-15,0-22 0,1 1 0,-1 21 16,0-21-16,0 0 0,0 21 0,-21-21 16,21 0-16,1-1 0,-1 1 0,0 0 15,0 21-15,0-21 0,-21 0 0,21 0 16,-21-1-16,22 1 0,-22 0 0,0 0 15,21 0 1,-21 0-16,0 42 47,0 0-47,0 0 0,0 0 16,0 0-16,0 1 0,0-1 15,0 21-15,0-21 0,0 0 0,-21 1 16,21 20-16,0-21 0,0 21 0,0 1 15,0-1-15,0-21 0,0 22 0,0-1 16,0 21-16,0-20 0,0-1 0,0 0 16,0 1-16,0-1 0,0 0 0,0 1 15,21-1-15,0 22 0,-21-22 0,0 0 16,21 1-16,-21-1 0,21 0 0,-21 1 16,0-22-16,0 21 0,0 0 0,21-20 15,-21-1-15,0 0 0,0 0 16,0 0-16,0 0 0,0 1 0,0-1 15,-21-21 1,0 0-16,0 0 16,0 0-16,0 0 0,-1-21 15,1 21-15,-21-22 0,21 1 0,0 0 16,-1 21-16,1-21 0,0 0 0,0 0 16,0-1-16,0-20 0,-22-21 0,22 41 15,21-20-15,0 21 0,-21-21 0,21-1 16,0 22-16,0-21 0,0-1 0,0 1 15,0 21-15,0-21 0,21-1 0,-21 22 16,21-21-16,0-1 0,1 22 16,-1-21-16,0 21 0,0-22 0,0 22 15,0 0-15,1-21 0,-1 21 0,0-1 16,0 22-16,0-21 0,0 0 0,-21 0 16,22 21-16,-1 0 15,-21-21-15,21 0 78</inkml:trace>
  <inkml:trace contextRef="#ctx0" brushRef="#br0" timeOffset="50651.54">8043 6265 0,'0'22'0,"21"-22"31,1 0-15,-22-22-16,21 22 0,0-21 16,-21 0-16,21 21 0,0 0 15,-21-21-15,21 21 0,-21-21 16,0 0-16,22-1 0,-22 1 15,0 0-15,0 0 16,-22 21 0,1 0-1,0 0-15,0 0 16,21 21-16,-21 0 0,0-21 16,21 21-16,-22 1 0,22-1 0,0 0 15,0 0-15,-21 0 0,21 0 0,0 1 16,0-1-16,0 0 0,0 0 0,0 0 15,0 0-15,0 1 0,0-1 16,0 21-16,0-21 0,0 0 16,0 1-16,21-22 0,1 0 15,-1 0-15,-21 21 0,21-21 16,0 0-16,0 0 0,0 0 16,1 0-16,-1-21 0,0 21 0,0-22 15,0 22-15,22-21 0,-22 0 0,0 0 16,21 0-16,-21 0 0,22-1 0,-22 1 15,21 0-15,1-21 0,-22 21 0,42-22 16,-42 22-16,22-21 0,-22 21 16,0-1-16,-21 1 0,21 0 0,-21 0 0,0 0 15,21 21-15,-21-21 0,-21 21 16,0 0 0,0 0-16,0 0 0,0 0 0,-1 21 15,1 0-15,0-21 0,-21 21 0,42 0 16,-21-21-16,-1 21 0,1 1 0,21-1 15,0 0-15,0 0 16,0 0-16,0 0 0,0 1 16,0-1-16,21-21 15,1 0-15,-1 21 0,0 0 16,0-21-16,0 0 16,-21 21-16,21-21 0,1 0 15,-1 21-15,0-21 16,0 0-16,-21 22 0,21-22 15,0 0-15,-21 21 0,22 0 16,-22 0-16,0 0 16,-22 0-16,1-21 15,21 22-15,-21-22 0,0 21 0,-21-21 16,20 21-16,1-21 0,0 0 0,0 21 16,0-21-16,0 0 0,-1 0 15,1 0-15,0 0 16,0 0-16,0 0 31,21-21 0,21 21 32</inkml:trace>
  <inkml:trace contextRef="#ctx0" brushRef="#br0" timeOffset="51764.1">4826 8382 0,'0'0'0,"0"-21"16,0 0-16,0 0 0,0-1 16,0 1-16,0 0 15,0 0-15,0 0 0,0 0 16,0-1-16,0 1 0,0 0 16,0 0-16,0 0 0,0 0 15,0-1-15,0 1 16,0 0-1,0 42 32,0 0-47,0 1 0,0-1 16,0 0-16,0 0 0,0 21 0,0-20 16,0-1-16,0 21 0,0 0 0,0-20 15,0 20-15,0 0 0,0 1 0,0-1 16,-21 0-16,21 1 0,0-1 0,0 0 15,-21 1-15,21-1 0,-22 0 0,1 22 16,21-22-16,0 0 0,0 1 16,-21 20-16,0-20 0,21-1 0,-21 0 15,0 1-15,21 20 0,0-21 0,-22 1 16,1-1-16,21 22 0,-21-22 0,21 0 16,0 22-16,0-22 0,0 0 0,-21 1 15,21-1-15,0 0 0,0-20 0,0 20 16,0-21-16,0 43 0,0-43 0,0 0 15,0 0-15,0 0 0,0 0 16,21-21 15,-21-21-15,0 0-16,0 0 16,21 0-16,-21 0 0,0-1 15,0-20-15,0 21 0,21-21 0,-21 20 16</inkml:trace>
  <inkml:trace contextRef="#ctx0" brushRef="#br0" timeOffset="53801.36">4678 8467 0,'0'0'15,"-21"0"-15,21-21 16,-22 21-16,22-22 16,0 1-1,0 0 1,22 21 15,-1 0-31,0 0 0,0 0 16,0 0-16,0 0 15,1 0-15,20 0 0,-21 0 0,0 0 16,0 0-16,1 0 0,20 0 0,-21 0 16,0 0-16,0 0 0,1 0 0,20 0 15,-21 0-15,0 0 0,22 0 0,-22 0 16,21 0-16,0 0 0,-20 0 0,20 0 15,0 0-15,1 0 0,20 0 0,-21 0 16,22 0-16,-22 0 0,22 0 0,-1 0 16,-20 0-16,20 0 0,1 0 0,-22 0 15,21 0-15,1 0 0,-1-21 0,1 21 16,-1 0-16,1 0 0,-1 0 16,1 0-16,-1 0 0,22-21 0,-21 21 15,20 0-15,-20 0 0,-1 0 0,22 0 16,42-21-16,-42 21 0,-22 0 0,22 0 15,-22 0-15,22 0 0,0-22 0,-22 22 16,22 0-16,-1 0 0,-20 0 0,21 0 16,-22 0-16,1 0 0,20 0 0,-20 0 15,-1 0-15,1 0 0,-1 0 0,1 0 16,20 0-16,-20 0 0,-1 0 0,1 0 16,-1 0-16,1 0 0,-22 0 0,22 0 15,-1 0-15,1 0 0,-1 0 0,1 0 16,-22 0-16,22 0 0,41 0 15,-62 0-15,20 0 0,-20 0 0,20 0 16,-21 0-16,22-21 0,-22 21 0,1 0 16,20 0-16,-21 0 0,1 0 0,20 0 15,-20 0-15,-1 0 0,0-21 0,22 21 16,-22 0-16,0 0 0,1 0 0,-1 0 16,0 0-16,1-21 0,-1 21 0,0 0 15,1 0-15,20 0 0,-20 0 0,-22-21 16,0 21-16,21 0 0,-21 0 0,1 0 15,-1 0-15,0 0 16,0-21-16,-21 42 94,0 0-79,0 0-15,0 0 16,0 0-16,0 1 16,0-1-16,0 21 0,0-21 15,0 0-15,0 1 0,0-1 16,0 0-16,0 0 0,0 0 0,0 0 16,0 1-16,0-1 0,0 0 0,0 21 15,-21-21-15,21 1 0,0 20 0,-21-21 16,21 21-16,0-20 0,0 20 0,0 0 15,-21 22-15,21-22 0,0 0 0,0-20 16,0 20-16,-22 0 0,22-21 0,0 22 16,0-1-16,0-21 0,0 22 0,0-22 15,0 21-15,0 0 0,0-20 0,0 20 16,0 0-16,0 1 0,0-22 0,0 63 16,0-62-16,0 20 0,0-21 0,0 21 15,0-20-15,0 20 0,0-21 16,0 21-16,0-20 0,0-1 0,0 21 15,0-21-15,0 0 0,0 1 0,0-1 16,0 42-16,0-42 0,0 1 0,0-1 16,0 0-16,0 0 0,0 0 0,0 0 15,0 22-15,0-22 0,0 0 0,0 0 16,0 0-16,0 1 0,0-1 0,0 21 16,0-21-16,0 0 0,0 1 15,0-1-15,0 0 16,0 0-16,0 0 15,0 0-15,0 1 16,-21-1 0,0-21-1,0 0 1,0 0-16,0 0 16,-1 0-16,1 0 15,0 0-15,0 0 0,0 0 16,0 0-16,-1 0 0,1 0 0,0 0 15,0 0-15,0 0 0,-43 0 0,43 0 16,-21 0-16,21 0 0,-22 0 0,1 0 16,0 0-16,-1 0 0,1 0 0,0 0 15,-1 0-15,-20 0 0,20 0 0,-20 0 16,-1 0-16,22 0 0,-85 0 16,85 0-16,-22 0 0,1 0 0,-1 0 15,1 0-15,-1 0 0,1 0 0,-1 0 16,1 0-16,-1 0 0,-20 0 0,20 0 15,-21 0-15,22 0 0,-22 0 0,22 0 16,-22 0-16,22 0 0,-86 0 0,65 0 16,20 0-16,-20 0 0,20 0 0,-21 0 15,1 0-15,20 0 0,-20 0 0,20 0 16,-21 0-16,1 0 0,20 0 0,1 0 16,-22 0-16,22 0 0,-22 0 15,21 0-15,-20 0 0,-64 0 0,63 0 16,21 0-16,-20 0 0,20 0 0,-20 0 15,20 0-15,1 0 0,-1 0 0,1 0 16,-1 0-16,22 0 0,-22 0 0,1 0 16,20 0-16,-20 0 0,21 0 0,-1 0 15,1 0-15,-22 0 0,22 0 0,0 0 16,-43-21-16,64 21 0,-21 0 0,-1 0 16,1 0-16,0 0 0,-1-22 0,22 22 15,-21 0-15,-1-21 0,22 21 0,-21 0 16,21 0-16,0 0 0,-22 0 0,22 0 15,0-21-15,0 21 0,0 0 16,-1 0-16,1 0 0,0 0 0,0 0 16,0 0-16,0 0 15,-1 0-15,1 0 32,0 0-17,0 0-15,0 0 16,0 0-16,-1 0 0,1 0 15,-21 0-15,21 0 0,0 0 16,-1 0-16,-20 0 0,-21 0 0,20 0 16,22 21-16,-21-21 0,21 0 0,-1 0 0,1 0 15,0 0 1,21-21 15,21 0-15,-21 0-16,0 0 15,21-1-15,1-20 0,-1 21 16,0 0-16</inkml:trace>
  <inkml:trace contextRef="#ctx0" brushRef="#br0" timeOffset="54711.73">4487 8530 0,'0'0'16,"0"-21"-16,21 21 0,-21-21 16,22 21-1,-1 0 1,0-21-1,0 21-15,-21-21 16,21 21-16,0-22 16,-21 1-1,0 0 1,0 0 0,22 42 30,-22 0-30,21 0-16,-21 1 0,0-1 16,21 21-16,-21-21 0,21 0 0,-21 1 15,0 20-15,0 0 0,21-21 0,-21 22 16,0-1-16,21 0 0,-21 1 0,0 20 16,0-20-16,0-1 0,0 0 15,0 22-15,0-22 0,0 0 0,-21 1 16,21-1-16,0 0 0,-21 22 0,21-22 15,0 1-15,0 20 0,0-21 0,0 22 16,0 21-16,0-22 0,0-21 0,-21 1 16,21-1-16,0 0 0,0-20 0,0 20 15,0 0-15,0-21 0,0 22 0,0-22 16,0 21-16,0-21 0,0 1 0,0 20 16,0-21-16,0 0 0,0 22 0,21-22 15,-21 0-15,0 0 0,0 0 0,0 22 16,0-22-16,0 0 0,0 0 0,0 0 15,0 22-15,0-22 0,0 0 16,0 0-16,0 0 0,0 0 0,0 1 16,0-1-16,0 0 0,0 0 0,0 0 15,0 0-15,0 1 16,-21-22 31,0 0-32,21-22 1,0 1 0,-21 21-16,21-21 0,0 0 15,0-21-15</inkml:trace>
  <inkml:trace contextRef="#ctx0" brushRef="#br0" timeOffset="56272.35">4911 9250 0,'0'21'0,"0"0"31,-22-21-15,1 0 0,0 0-16,21-21 31,-21 21-31,21-21 0,0 0 15,0 0-15,0-1 16,0 1-16,21 21 0,0-21 16,0 0-16,1 21 0,-1-21 15,0 0-15,0 21 0,0 0 0,0 0 16,1 0-16,-1 0 0,0 0 16,-21 21-16,21-21 0,0 21 0,0 0 15,-21 0-15,22 0 0,-22 1 16,0-1-16,0 0 0,0 0 0,0 0 15,0 22-15,0-22 0,0 0 0,0 21 16,-22 1-16,22-22 0,-21 0 0,0 0 16,21 0-16,0 0 0,-21 1 15,21-1-15,0-42 47,0-1-47,0 1 0,0 0 16,0 0-16,0 0 0,21 0 15,-21-1-15,0 1 0,21 0 0,0 0 16,-21 0-16,22 0 0,-1-1 16,-21 1-16,21 0 0,0 21 0,0-21 15,22 0-15,-22 21 0,0 0 0,0-21 16,0 21-16,0 0 0,1 0 0,20 0 16,-21 21-16,0 0 0,-21 0 15,21 0-15,-21 0 0,0 1 16,0-1-16,0 0 0,0 0 0,0 0 15,0 0-15,0 22 0,-21-22 0,21 0 16,0 0-16,0 0 0,-21 1 0,21-1 16,-21 0-16,21 0 0,0 0 31,21-21 0,0-21-31,0 0 16,1 0-16,-1-22 0</inkml:trace>
  <inkml:trace contextRef="#ctx0" brushRef="#br0" timeOffset="56676.33">5715 9377 0,'0'21'16,"-21"-21"-16,21 21 15,-21-21-15,63 0 31,-21 0-15,0 0-16,0-21 0,1 21 0,-1 0 16,0-21-16,0 21 0,0-21 0,-21 0 15,21 21-15,-21-22 0,0 1 16,0 0 0,0 0-16,-21 21 15,0 0-15,0 0 0,0 0 16,0 0-16,-1 0 0,1 0 0,-21 42 15,21-21-15,21 1 0,-21-1 16,21 0-16,0 0 0,0 0 16,0 0-16,0 1 0,0-1 15,0 0-15,21 0 0,0 0 0,0 0 16,-21 1-16,21-22 0,0 21 16,1-21-16,-1 21 0,0-21 15,0 21-15,0-21 0,0 0 16,1 0-16,-1 0 0,0 0 15,0 0-15,0 0 16,-21-21-16</inkml:trace>
  <inkml:trace contextRef="#ctx0" brushRef="#br0" timeOffset="56963.21">6244 9250 0,'0'-21'15,"21"21"17,0 21-32,1 0 15,-1 0-15,0 0 0,0-21 16,0 22-16,-21-1 0,21 0 0,1 0 16,-22 0-16,0 0 0,21 1 0,-21-1 15,0 0-15,0 0 16,0 0-16,0 0 15,21-21-15,-21 22 16,21-22 15,-21-22-31</inkml:trace>
  <inkml:trace contextRef="#ctx0" brushRef="#br0" timeOffset="57256.02">6583 9208 0,'0'-22'16,"-21"1"-16,-1 21 15,1 0 1,0 0-16,0 0 0,0 21 16,21 1-16,-21-22 0,-1 21 0,1 0 15,0 0-15,21 0 0,-21 22 0,0-22 16,0 0-16,-1 0 0,1 0 0,0 22 15,0-22-15,0 0 0,21 0 16,-43 21-16,22-20 0,21-1 0,0 0 16,0 0-16,-21 0 0,21 0 15,21-21 17,0 0-32,-21-21 0,22 21 15,-1-21-15,0 0 0</inkml:trace>
  <inkml:trace contextRef="#ctx0" brushRef="#br0" timeOffset="58019.62">7070 9546 0,'0'-21'47,"21"21"-47,-21-21 0,21 21 15,-21-21-15,42 0 0,-42-1 0,21 1 16,1 0-16,-1 0 0,-21 0 0,21 0 16,0-1-16,0 1 0,0-21 0,-21 21 15,22 0-15,-1-22 0,-21 22 0,0-21 16,21 21-16,0-64 0,-21 64 0,0-22 15,0 22-15,0 0 0,0-21 16,0 21-16,0-1 0,0 1 0,0 0 0,0 0 16,-42 42-1,42 0 1,-21 0-16,-1 1 0,22-1 16,0 21-16,-21-21 0,21 22 0,-21-1 15,0-21-15,21 21 0,0 1 0,0-22 16,-21 21-16,21 1 0,0-22 0,-21 21 15,21-21-15,0 43 0,0-43 0,0 21 16,0-21-16,0 1 0,0-1 0,0 0 16,0 0-16,0 0 0,21 0 15,-21 1-15,21-22 0,-21 21 16,21-21-16,0 0 16,-21 21-16,0-42 93,0 0-61,0-1-32,0 1 15,-21 21-15,21-21 16</inkml:trace>
  <inkml:trace contextRef="#ctx0" brushRef="#br0" timeOffset="58420.39">6837 9208 0,'-43'0'15,"86"0"16,-22 0-31,0 0 0,0 0 16,22 0-16,-1-22 0,-21 22 0,21 0 16,1-21-16,-1 21 0,0-21 0,1 21 15,-22 0-15,21-21 0,-21 21 0,22 0 16,-22 0-16,0 0 0,0 0 16,-42 0 15,0 0-16</inkml:trace>
  <inkml:trace contextRef="#ctx0" brushRef="#br0" timeOffset="59879.57">8107 9525 0,'0'-21'31,"0"0"-31,0 0 16,0-1-16,21 1 0,-21 0 0,21 0 16,0 0-16,-21 0 0,21-1 0,1 1 15,-22-21-15,21 21 0,-21-22 0,0 22 16,0-21-16,21-22 0,-21 43 16,0-21-16,0 21 0,0 0 0,0-22 15,0 22-15,0 0 0,0 0 16,0 42-1,0 0 1,-42 21-16,42-20 0,0 20 0,0-21 16,-22 21-16,22 1 0,-21-22 0,21 21 15,0 1-15,0-1 0,0-21 0,0 21 16,0 1-16,0-22 0,0 21 0,0-21 16,0 1-16,0 20 0,0 0 0,0-21 15,0 1-15,0-1 0,21 0 16,1-21-16,-1 0 15,0 0-15,0 0 0,0 0 0,0 0 16,1 0-16,-1 0 0,21-21 0,0-22 16,-20 43-16,20-21 0,-21 0 0,0 0 15,0 0-15,1 0 0,-1-1 0,0 1 16,-21 0-16,0 0 0,21 0 0,-21 0 16,0-1-16,0 1 0,0 0 15,0 42 16,-21 0-15,21 1-16,0 20 16,0-21-16,0 0 0,0 0 15,0 1-15,0-1 0,0 0 16,0 0 0,21 0-16,0-21 0,22 0 15,-22 0-15,0 0 0,0 0 0,21 0 16,-20-21-16,-1 0 0,0 21 0,21-21 15,-21 21-15,1-21 0,-1 21 0,0-22 16,0 1-16,-21 0 0,21 0 16,0 0-16,-21 0 0,0-1 15,0 1-15,0 42 47,-21 1-47,21-1 16,-21 0-16,21 0 0,0 0 15,-21 0-15,21 1 16,-21-1-16,21 0 0,0 0 16,0 0-16,0 0 15,0-42 32,0 0-47,42-21 0,-21 21 16,0-1-16,-21 1 0,22 0 15,-1 0-15,0 21 0,-21-21 0,21 0 16,0-1-16,0 22 0,-21-21 0,22 21 16,-1 0-16,21 0 15,-42 21-15,0 1 16,21-1-16,-21 0 16,0 0-16,0 0 0,0 0 15,0 1-15,0-1 0,0 0 16,0 0-16,0 0 0,0 0 15,21-21 1,1 0-16,-1 0 0,0 0 16,0 0-16,0 0 0,22 0 0,20-21 15,-42 21-15,22-21 0,-1 21 0,0-21 16,1 0-16,-22 21 0,21-21 0,-21-1 16,22 1-16,-22 0 0,0 21 0,0-21 15,0 0-15,-21 0 0,0-22 0,0 22 16,0 0-16,0 0 0,0 0 0,0-1 15,-21 1 1,0 21-16,0 0 16,0 0-16,-1 0 0,1 0 15,-21 43-15,42-22 0,-21 0 16,21 0-16,0 0 0,0 0 0,0 1 16,0-1-16,0 0 0,0 0 0,0 0 15,0 0-15,21-21 0,0 22 0,0-1 16,22-21-16,-22 0 0,0 21 0,0-21 15,21 0-15,-20 0 0,20 0 0,0 0 16,1 0-16,-1 0 0,0 0 0,1 0 16,-1-21-16,-21 21 0,43-21 0,-43-1 15,0 22-15,0-21 0,-21 0 0,21 0 16,-21 0-16,0 0 0,0-1 16,0 1-16,0 0 0,0 0 15,0 0-15,-42 0 0</inkml:trace>
  <inkml:trace contextRef="#ctx0" brushRef="#br0" timeOffset="60215.38">9525 8932 0,'0'0'0,"-21"0"15,21 22-15,-21-1 0,21 0 0,0 0 16,21-21 15,0 0-31,0-21 16,-21 0-16,21 0 0,-21-1 16,0 1-16,0 0 0,0 0 15,-21 21-15,21-21 16,-21 21-16,0 0 0,0 0 15,-1 0-15,1 0 16,0 0-16,21 21 0,-21 0 16,0 0-16,21 0 0,-21-21 15,-1 22-15,22-1 0,0 0 16</inkml:trace>
  <inkml:trace contextRef="#ctx0" brushRef="#br0" timeOffset="60875.58">7260 9589 0,'0'0'0,"-21"21"15,42-21 48,0 0-63,0 0 0,1 0 16,-1 0-16,0 0 0,0 0 15,0 0-15,-21-21 0,21 21 16</inkml:trace>
  <inkml:trace contextRef="#ctx0" brushRef="#br0" timeOffset="62371.53">13906 5059 0,'0'-21'0,"0"0"16,0-1 15,0 44 16,22-22-47,-22 21 15,21 0-15,0 0 0,0 0 16,-21 0-16,42 22 0,-20-43 0,-1 21 16,0 0-16,-21 21 0,21-20 0,0-1 15,0 0-15,1 0 0,-1 0 16,0 22-16,0-22 0,0 0 0,-21 21 0,21-21 15,1 22-15,-1-22 0,0 21 16,0-21-16,0 22 0,0-22 0,1 21 16,-1-21-16,21 43 0,-21-22 0,0-21 15,1 22-15,-1-22 0,0 21 0,0-21 16,21 1-16,-20 20 0,-1-21 0,21 0 16,-21 22-16,22-22 0,-22 21 0,21-21 15,-21 0-15,64 64 0,-64-64 0,21 22 16,1-1-16,-22-21 0,21 21 0,1 1 15,-22-22-15,21 21 0,0-21 0,-20 22 16,20-22-16,0 21 0,-21-21 16,22 22-16,-22-22 0,21 0 0,1 43 15,-1-43-15,-21 0 0,0 21 0,0-21 16,1 1-16,-1-1 0,0 21 0,0-21 16,-21 0-16,21 1 0,0 20 0,-21-21 15,22 21-15,-1-20 0,-21-1 0,21 0 16,-21 0-16,0 0 0,21-21 15,-21 21-15,0 1 0,21-1 16,-21 0-16,0 0 16,21-21 77,-21-21-61,0 0-32,0 0 15,-21 21 1,21-22-16,-21 22 0,21-21 16,0 0-16</inkml:trace>
  <inkml:trace contextRef="#ctx0" brushRef="#br0" timeOffset="63111.82">16023 7112 0,'-21'-21'15,"0"21"17,0 0-17,42 21 32,0 0-47,0 0 16,0 1-16,-21-1 0,21-21 15,-21 21-15,22 0 0,-22 0 0,21 0 16,0-21-16,-21 22 0,0-1 16,0 0-16,21 0 0,0 0 0,-21 0 15,0 1-15,21-1 0,-21 0 16,22-21-16,-22 21 0,0 0 0,0 0 16,21-21-16,0 22 15,-21-1-15,21-21 16,-21 21-16,21-21 0,-21 21 31,-21-21 0,0 0-31,0 0 16,0 0-16,-1 0 0,1 0 0,-21 0 16,21 0-16,-22 0 0,22 0 0,-21 0 15,21 0-15,-22 0 0,22 0 0,-21 0 16,0 0-16,20 0 0,-20 0 15,21 0-15,-43 0 0,43 0 0,0 0 16,0 0-16,0 0 0,0 0 16,-1 0-16,44 0 62,-1 0-46,0 0-16,0 0 0,0 0 15,0 0 1,-21-21 15,0 0-15,0 0-16,22 21 16,-22-22-16</inkml:trace>
  <inkml:trace contextRef="#ctx0" brushRef="#br0" timeOffset="63772.22">16108 6011 0,'21'0'16,"-21"-21"-16,21 21 0,0-21 15,-21 42 79,0 0-94,0 1 16,0-1-16,0 0 0,0 0 0,0 0 15,0 0-15,0 1 0,0-1 0,0 0 16,0 42-16,0-20 0,0-22 0,0 21 15,0-21-15,0 1 0,0 20 0,0-21 16,0 0-16,0 0 0,0 1 0,0-1 16,0 0-16,0 0 0,-21 0 15,0-21 32,21-21-47,-21-21 0,21 21 16,0-1-16</inkml:trace>
  <inkml:trace contextRef="#ctx0" brushRef="#br0" timeOffset="64291.48">15917 6117 0,'-21'0'0,"42"0"16,-42-21-16,21 0 0,0 0 15,0 0-15,0-1 16,0 1-1,21 21-15,0 0 0,1 0 16,-1 0-16,0 0 0,64 0 0,-64 0 16,21 21-16,0 1 0,22-1 0,-22 0 15,1 0-15,-1 0 0,0 0 0,1 1 16,-1 20-16,0-21 0,1 0 0,-22 0 16,0 1-16,0 20 0,0-21 0,0 43 15,-21-43-15,22 0 0,-22 0 0,0 0 16,0 0-16,0 1 0,0-1 15,0 0-15,0 0 0,0 0 16,0-42 15,0 0-15,0 0-16,0 0 0,0-1 16,0-20-16,-22 0 0,22 21 0,0-1 15,0-20-15,-21 21 0,21-21 0,0 20 16,0-20-16,0 21 0,0-21 0,0 20 15,0-20-15,0 21 0,0-21 0,0 20 16,21-41-16,-21 42 0,0 0 0,22-1 16,-22 1-16,0 0 0,0 0 15,21 0-15,0 0 16,0 21 15,-21 21-31,0 0 0,0 0 16,0 0-16,21-21 0,-21 21 15,0 1-15,0-1 0,0 0 0</inkml:trace>
  <inkml:trace contextRef="#ctx0" brushRef="#br0" timeOffset="64739.23">17018 6223 0,'-21'0'16,"0"0"-16,-1 0 16,1 0-16,21 21 0,-21-21 15,0 21-15,21 1 0,-21-22 0,21 42 16,-21-42-16,21 21 0,0 0 0,-22 0 16,22 1-16,0-1 0,0 0 0,0 0 15,0 0-15,22 0 16,-1-21-16,0 0 0,21 22 0,-21-22 15,1 0-15,-1 0 0,0 0 16,0 0-16,0 0 0,0 0 16,1 0-16,-1-22 0,0 1 15,-21 0-15,21 21 0,0-42 0,-21 21 16,0-1-16,0-20 0,0 21 16,0 0-16,0 0 0,0-1 0,-21 1 15,0 0-15,0 21 0,21-21 0,-21 0 16,-1 21-16,1 0 0,0 0 0,0 0 15,0 0-15,0 0 0,-1 0 16,22 21-16,0 0 0,-21 0 16,0-21-16,21 21 0,0 1 0,0-1 0,-21-21 15,21 42-15,-21-21 0,21 0 16,0 1 0,0-1-16</inkml:trace>
  <inkml:trace contextRef="#ctx0" brushRef="#br0" timeOffset="65717.23">14245 8784 0,'0'0'16,"0"-21"-16,0 0 0,0 0 15,0 0-15,0-1 0,0 1 16,0 0-16,0 0 16,-21 0-16,21 0 0,0-1 15,0 1-15,0 0 16,21 42 46,0 0-62,-21 1 0,0-1 16,0 0-16,0 0 0,0 0 0,21 0 16,-21 1-16,0 20 0,22 0 0,-22-21 15,0 22-15,0-22 0,0 21 0,21-21 16,-21 22-16,0-1 0,0-21 0,0 22 16,0-1-16,21-21 0,-21 64 0,0-64 15,0 21-15,0 1 0,0-1 0,0 0 16,0 1-16,0-1 0,0 0 0,0 1 15,0-1-15,0 43 0,0-22 0,0-21 16,0 1-16,0-1 0,0 0 16,0 1-16,0-1 0,0 0 0,0 1 15,0 20-15,0-20 0,0-1 0,0-21 16,0 0-16,0 22 0,0-22 0,0 0 16,21 0-16,-21 21 0,0-20 0,0-1 15,0-42 32,0-1-31,0 1-16,0 0 0,0 0 0,0 0 0,0-22 15,0 22-15,0 0 0,0-21 16</inkml:trace>
  <inkml:trace contextRef="#ctx0" brushRef="#br0" timeOffset="67427.74">14266 8573 0,'-21'0'15,"0"0"-15,0 0 16,42 0 46,0 0-62,0 0 0,0 0 16,1 0-16,-1 0 0,0 0 16,0-22-16,0 22 0,22 0 0,-22 0 15,0 0-15,21 0 0,22 0 0,-22-21 16,-21 21-16,22 0 0,-1 0 0,0 0 15,1 0-15,-1 0 0,0 0 0,22-21 16,-22 21-16,0 0 0,1 0 0,63 0 16,-64 0-16,0 0 0,22 0 0,-22-21 15,0 21-15,22 0 0,-22 0 16,22 0-16,-22 0 0,22 0 0,-1-21 16,1 21-16,-1 0 0,22 0 0,-22 0 15,85 0-15,-63 0 0,0-21 0,-22 21 16,22 0-16,-22 0 0,22 0 0,0 0 15,-22 0-15,22 0 0,-22-22 0,22 22 16,0 0-16,63 0 0,-85 0 0,22 0 16,-21 0-16,-1 0 0,22-21 0,-22 21 15,1 0-15,20 0 0,-20 0 0,-1 0 16,22 0-16,-21 0 0,84-21 0,-64 21 16,-20 0-16,21 0 0,-22 0 0,1 0 15,20 0-15,-20 0 0,-1-21 16,1 21-16,-22 0 0,22 0 0,-22 0 15,64 0-15,-64 0 0,0 0 0,1-21 16,-1 21-16,0 0 0,1 0 0,-22 0 16,0 0-16,21 0 0,-20-21 0,-1 21 15,0 0-15,0 0 0,21 0 0,-20-22 16,-1 22-16,-21 22 78,0-1-62,21-21-16,-21 42 15,0-21-15,0 0 0,0 1 16,0-1-16,0 0 0,0 0 16,0 0-16,0 0 0,0 22 0,0-1 15,0 0-15,0-20 0,0 20 0,0-21 16,0 21-16,0-20 0,0 20 0,0 0 15,0-21-15,0 22 0,0-1 0,0-21 16,0 64-16,0-43 0,0-21 16,0 22-16,0-1 0,0-21 0,0 22 15,0-1-15,0 0 0,0-21 0,21 22 16,-21 41-16,21-62 0,-21 20 0,0 0 16,0-21-16,0 22 0,0-22 0,0 21 15,0-21-15,0 22 0,0-22 0,0 21 16,0 1-16,0-22 0,0 21 0,0-21 15,0 0-15,0 1 0,0-1 0,0 0 16,0 0-16,-21 0 0,0 0 0,0 22 16,21-22-16,0 0 0,-21 0 15,21 0-15,-22 1 0,1-1 16,21 0-16,-21 0 0,0 0 16,21 0-1,-21-21-15,0 0 0,-1 22 16,-20-22-16,21 0 15,0 21-15,0-21 0,-1 0 0,1 0 16,-21 0-16,21 0 0,0 0 0,-22 0 16,-20 0-16,42 0 0,-22 0 0,1 0 15,21 0-15,-22 0 0,1 21 0,0-21 16,-1 0-16,1 0 0,21 0 0,-85 0 16,64 0-16,-1 0 0,-20 21 0,-1-21 15,1 0-15,-1 0 0,1 0 0,-1 0 16,1 21-16,-22-21 0,-42 0 0,43 21 15,20-21-15,1 0 0,-1 0 0,1 22 16,-1-22-16,1 0 0,-1 21 0,1-21 16,-1 0-16,-63 21 0,64-21 15,-1 0-15,1 0 0,-1 21 0,-21-21 16,22 0-16,-1 0 0,-20 0 0,20 21 16,-20-21-16,20 0 0,-84 21 0,84-21 15,1 0-15,-1 0 0,1 0 0,-1 22 16,22-22-16,-21 0 0,20 0 0,1 0 15,-22 0-15,-20 21 0,41-21 0,1 0 16,0 0-16,-1 0 0,1 0 0,0 0 16,-1 0-16,22 0 0,-21 0 15,0 0-15,-1 0 0,-20 21 0,42-21 16,-22 0-16,22 0 0,0 0 0,0 0 0,0 0 16,-1 0-16,1 0 0,0 0 15,0 21-15,0-21 0,0 0 16,-1 0-16,1 0 0,0 0 15,0 0-15,0 0 16,0 0-16,-1 0 0,1 0 0,0 0 16,0 0-16,0 0 0,-22 0 0,22 0 15,0 0-15,0 0 0,0 0 0,0 0 16,-1 0-16,1 0 0,0 0 16,0 0-16,21-21 15,21 0 16,0 0-31,0 21 0,1-22 16,-1 1-16,0 21 0</inkml:trace>
  <inkml:trace contextRef="#ctx0" brushRef="#br0" timeOffset="67840">14965 9377 0,'0'0'0,"21"0"32,0-21-17,0 21-15,0 0 0,22 0 0,-1 0 16,0-21-16,1 21 0,-1 0 0,0 0 16,22-22-16,-22 22 0,22 0 0,42-21 15,-64 21-15,0 0 0,1 0 0,-1 0 16,-21 0-16,21 0 0,-20 0 0,-1 0 15,0 0-15,-42 0 16,0 0 0,-1 0-16,-20 0 0,21 0 0,0 0 15,-22 0-15,22 0 0,-21 0 0</inkml:trace>
  <inkml:trace contextRef="#ctx0" brushRef="#br0" timeOffset="68115.14">15325 9335 0,'0'21'16,"0"0"0,0 0-16,0 0 15,0 0-15,21 1 0,-21 20 16,0-21-16,0 21 0,0 1 0,0-22 16,0 21-16,21-21 0,-21 22 0,0-22 15,0 21-15,0-21 0,0 1 0,0 20 16,0-21-16,0 0 0,0 43 0,-21-43 15,21 0-15,0 0 0,0 0 16,0 1-16,-21-22 0,21 21 16,-22-21-16,22 21 15</inkml:trace>
  <inkml:trace contextRef="#ctx0" brushRef="#br0" timeOffset="68387.94">15706 9821 0,'0'22'31,"0"-1"-15,0 0-16,0 0 0,0 0 15,0 22-15,0-22 0,0 0 16,0 0-16,0 0 0,0 0 16,0 1-1,0-1 1,0-42 15,0-1-31,0 1 16</inkml:trace>
  <inkml:trace contextRef="#ctx0" brushRef="#br0" timeOffset="68591.85">15663 9673 0,'0'-21'15,"-21"21"1,21-21-1,0 42 1,21-21 0,-21 21-16,21-21 15,1 21-15,-1-21 0</inkml:trace>
  <inkml:trace contextRef="#ctx0" brushRef="#br0" timeOffset="69339.92">16023 9779 0,'0'21'31,"0"0"-31,0 1 16,0-1-16,0 0 15,0 0-15,0 0 0,0 22 16,0-22-16,0 0 0,0 0 15,0 0-15,0 0 16,0 1-16,0-1 16,-21-21 31,21-21-32,-21-1-15,21 1 16,0 0-16,0 0 0,0-21 15,0 20-15,0 1 0,0 0 0,21 0 16,0 0-16,0 21 0,0-21 0,1-1 16,-1 22-16,0 0 0,0-21 0,43 21 15,-43 0-15,0 0 0,0 0 0,0 0 16,0 21-16,1 1 0,-1-22 16,-21 21-16,0 0 0,21 0 0,0 21 15,-21-20-15,0-1 0,0 0 16,0 0-16,0 0 0,0 0 15,-21-21-15,21 22 0,-21-22 16,21 21-16,0-42 47,0-1-31,0 1-16,0 0 15,0 0-15,0 0 0,0 0 16,21-1-16,-21 1 0,42-21 0,-21 21 15,-21 0-15,22-1 0,-1 1 0,21 21 16,-21-21-16,0 21 0,22 0 0,-22 0 16,0 0-16,0 0 0,22 0 15,-22 21-15,0 0 0,0 1 0,0-1 16,-21 0-16,0 0 0,0 0 16,0 0-16,0 1 0,0 20 15,0-21-15,0 0 0,0 0 16,-21 1-1,0-22-15,0 21 0,21-42 47,0-1-47</inkml:trace>
  <inkml:trace contextRef="#ctx0" brushRef="#br0" timeOffset="69723.92">17018 9885 0,'21'0'63,"0"0"-63,0 0 0,-21-21 15,43 0-15,-22 21 0,0-22 0,0 22 16,0 0-16,1-21 0,-1 21 0,0-21 15,-21 0-15,0 0 16,0 0-16,-21 21 16,0 0-1,-1 0-15,1 0 0,0 0 0,0 21 16,0-21-16,-22 42 0,22-21 0,0 0 16,21 1-16,-21-1 0,21 0 0,-21 0 15,21 0-15,0 0 0,0 1 0,0-1 16,0 0-16,0 0 0,0 0 0,21 0 15,0-21-15,-21 22 0,21-22 0,0 0 16,1 21-16,-1-21 0,0 0 0,21 0 16,-21 0-16,1 0 0,-1 0 15,21 0-15,-21 0 0,0 0 0,22 0 0,-22-21 16,21 21-16</inkml:trace>
  <inkml:trace contextRef="#ctx0" brushRef="#br0" timeOffset="70401.48">17822 9271 0,'0'0'0,"0"-21"0,0 0 0,0 0 16,0-1-16,0 1 0,-21 21 15,21-21-15,-21 21 16,0 0-1,21 21-15,-21 0 0,-1 1 0,22-1 16,-21 0-16,21 0 0,0 0 16,0 22-16,-21-22 0,21 21 0,0 0 15,-21 1-15,21-1 0,0 43 0,0-64 16,0 21-16,0 1 0,0-22 0,0 21 16,0-21-16,0 0 0,0 22 0,0-22 15,0 0-15,21 0 0,0 0 0,0 1 16,1-22-16,-1 0 0,0 21 0,0-21 15,0 0-15,0 0 0,1 0 0,-1 0 16,21 0-16,-21 0 0,43-21 0,-43 21 16,21-22-16,-21 1 0,22 0 0,-22 0 15,0 0-15,0 0 0,0-1 16,1 1-16,-22-21 0,0 21 0,0-64 16,0 43-16,0-1 0,0 1 0,0 0 15,0-1-15,-22 1 0,1 0 0,0-1 16,0 22-16,0-21 0,0 21 0,-1 0 15,-41-22-15,42 43 0,0 0 0,-22 0 16,22 0-16,0 0 0,0 0 0,0 0 16,-1 0-16,1 21 0,0-21 0,0 22 15,21 20-15,-21 0 0,21-21 0,0 1 16,0-1-16,0 21 0,0-21 0,0 0 16,0 1-16,0-1 0,0 21 0,0-21 15,21 0-15,21 22 16,1-43-16,-22 0 0,0 21 0</inkml:trace>
  <inkml:trace contextRef="#ctx0" brushRef="#br0" timeOffset="70811.39">18394 9631 0,'-21'0'46,"21"21"-46,0 0 0,0 0 16,0 1-16,0-1 0,0 0 16,0 0-16,0 0 15,21 0-15,0 1 0,-21-1 16,21 0-16,-21 0 0,21-21 16,-21 21-16,21-21 31,-21-21-16,0 0-15,0 0 0,22 21 16,-22-21-16,0-1 0,21 1 0,-21 0 16,0 0-16,21 0 0,-21-43 0,0 43 15,0 0-15,0 0 0,0 0 16,21-1-16,-21 1 0,0 0 0,21 0 16,-21 42 15,21-21-31,-21 21 0,0 0 15,0 1-15,0-1 16,0 0-16</inkml:trace>
  <inkml:trace contextRef="#ctx0" brushRef="#br0" timeOffset="71148.21">18732 9694 0,'22'0'31,"-22"-21"-15,21 21-16,-21-21 0,0 0 15,0 0 1,0 42 15,0 0-31,0 0 0,-21-21 16,21 21-16,-22 1 0,1-1 15,21 0-15,0 0 0,0 0 0,0 0 16,0 1-16,-21-22 0,21 21 16,0 0-16,0 0 0,0 0 15,21-21 1,0 0-16,1 0 16,-1 0-16,0 0 0,0 0 15,0 0-15,0 0 0,1-21 16,-1 21-16,0-21 0</inkml:trace>
  <inkml:trace contextRef="#ctx0" brushRef="#br0" timeOffset="71559.96">18965 9716 0,'0'0'0,"0"-22"0,0 1 16,0 0-1,21 21 16,-21 21-15,22 0-16,-22 1 16,21-22-16,-21 21 0,21 0 0,-21 0 15,0 21-15,0-20 0,0-1 16,0 0-16,0 0 0,0 0 16,0 0-1,0 1-15,0-44 47,0 1-47,0 0 16,0 0-16,0 0 0,0 0 15,0-1-15,21 1 0,-21 0 16,21-21-16,-21 21 0,21-1 0,1 1 16,-1 0-16,0 21 15,-21-21-15,21 21 0,0 0 16,-21 21 15,0 0-31</inkml:trace>
  <inkml:trace contextRef="#ctx0" brushRef="#br0" timeOffset="71787.83">19240 9864 0,'0'21'16</inkml:trace>
  <inkml:trace contextRef="#ctx0" brushRef="#br0" timeOffset="71959.75">19304 9885 0,'21'-21'109,"-21"0"-109</inkml:trace>
  <inkml:trace contextRef="#ctx0" brushRef="#br0" timeOffset="72319.53">19431 9610 0,'0'0'0,"0"-21"0,0-1 15,-21 22-15,21-21 16,0 0-16,0 0 16,0 0-16,0 0 15,0-1-15,21 22 0,0 0 16,0-21-16,0 21 0,1 0 15,-1 0-15,0 0 0,0 0 16,-21 21-16,0 1 0,21-22 16,-21 21-16,0 0 0,0 0 0,0 0 15,0 0-15,0 1 0,0-1 16,-21 21-16,21-21 0,-21 0 16,0 1-16,0-1 0,21 0 15,0 0-15,-22-21 0,22 21 16,-21 0-16,21 1 15,-21-22-15,21 21 16,0 0 0</inkml:trace>
  <inkml:trace contextRef="#ctx0" brushRef="#br0" timeOffset="72615.36">19600 10139 0,'-21'0'0,"42"0"0,-42 21 0,0-21 0,42 0 47,-21-21-31,0 0-16,21 21 15,-21-21-15,-21 21 31,0 0-15,0 0-16,0 21 16,21 0-1,42-21 17</inkml:trace>
  <inkml:trace contextRef="#ctx0" brushRef="#br0" timeOffset="74456.23">16298 10880 0,'0'-21'47,"0"-1"-32,0 1 1,0 0-16,0 0 16,0 0-1,0 42 32,0 0-47,0 0 16,0 0-16,0 1 0,0-1 15,0 0-15,0 0 0,0 0 0,0 0 16,0 1-16,0-1 0,0 21 0,0-21 16,0 22-16,0-22 0,0 21 0,0 0 15,21 1-15,-21-22 0,0 21 16,0 1-16,0-1 0,0 0 0,0-21 16,0 22-16,0-1 0,22 0 0,-22-20 15,0 20-15,0-21 0,0 21 0,0 1 16,0-22-16,21 21 0,-21-21 0,0 22 15,21-22-15,-21 21 0,0-21 0,0 1 16,0 20-16,0-21 0,0 0 0,21 0 16,-21 22-16,0-22 0,0 0 0,0 0 15,0 0-15,0 1 0,0-1 0,0 0 16,0 0-16,0 0 0,0 0 16,0 1-16,0-1 15,0 0 16,-21-21-31,0 0 16,0 0 0,-1-21-16,22 0 15</inkml:trace>
  <inkml:trace contextRef="#ctx0" brushRef="#br0" timeOffset="74923.45">15600 12213 0,'0'0'0,"0"-21"16,21 21 15,0 0-31,0 0 0,0 0 15,1 0-15,-1 0 0,0 21 0,0-21 16,0 21-16,0-21 0,22 22 0,-22-1 16,0 0-16,0-21 0,22 21 0,-22 0 15,0 0-15,0-21 0,0 22 16,22-1-16,-22-21 0,0 21 0,0 0 16,0 0-16,0 0 0,1-21 15,-1 22-15,0-22 0,-21 21 16,21-21-16,0 21 0,-21 0 15,21-21 1,-21 21-16,22-21 16,-22 21-16,21-21 15,-21-21 48,0 0-48,0 0-15,0 0 16</inkml:trace>
  <inkml:trace contextRef="#ctx0" brushRef="#br0" timeOffset="75651.87">16700 12171 0,'0'0'0,"22"-21"0,20-22 16,-21 22-16,0 0 0,0 0 0,1 0 15,-1 0-15,-21-1 16,0 1-16,21 21 0,0 0 16,-21 21 15,-21 1-31,0-1 0,0 0 0,-1 0 16,1 0-16,0 0 0,0 22 0,0-22 15,0 21-15,-1-21 0,-20 1 0,21 20 16,0-21-16,0 0 0,-1 0 0,-20 1 15,21 20-15,0-21 0,0-21 0,-1 21 16,22 0-16,-21-21 0,21 22 16,-21-22-16,0 0 0,21 21 0,-21-21 93,0 0-77,-1 0 47,44 0 124,-22-21-156,21 21-15,-21-22 15</inkml:trace>
  <inkml:trace contextRef="#ctx0" brushRef="#br0" timeOffset="78868">13441 13377 0,'0'0'0,"-21"0"15,-1-21-15,1 0 0,0 21 0,21-21 16,-21 0-16,0 0 0,0 21 15,-1-22-15,1 1 0,0 0 0,21 0 16,0 0-16,-21 0 16,21-1-16,-21 1 0,21 0 0,0 0 15,-21 21-15,21-21 16,0 42 0,0 0-1,0 0-15,0 22 0,0-22 16,0 21-16,21-21 0,0 22 0,0-1 15,-21 0-15,21 1 0,0 20 0,1-21 16,-22 22-16,21-22 0,0 22 0,-21-22 16,0 22-16,21-22 0,-21 21 0,21-20 15,-21 20-15,0-20 0,0 20 0,0 1 16,0-1-16,0 1 0,0-22 16,0 21-16,0 1 0,0-1 0,-21-20 15,21 20-15,0-20 0,0-1 0,0 0 16,0 1-16,0-22 0,0 0 0,0 21 15,0-21-15,0 1 0,21-22 16,0 0 0,1-22-1,-22 1-15,0 0 0,0 0 0,21 0 16,-21 0-16,21-1 0,-21 1 0,0-21 16,0 21-16,0-22 0</inkml:trace>
  <inkml:trace contextRef="#ctx0" brushRef="#br0" timeOffset="80528.25">13420 13356 0,'0'0'0,"-22"-21"0,-20 0 16,21 0-16,0 21 0,0-21 0,-1-1 15,1 22-15,21-21 16,21 21 15,1 0-31,-1 0 0,0 0 0,21 0 16,-21 0-16,22 0 0,-1 0 0,0 0 16,1 0-16,20 0 0,-20 0 15,20 0-15,-21 0 0,22-21 0,-1 21 16,1 0-16,21 0 0,-22 0 0,22 0 15,-1 0-15,1 0 0,0 0 0,-1-21 16,1 21-16,21 0 0,0 0 0,0 0 16,-1-21-16,22 21 0,-21 0 15,21 0-15,-21-21 0,21 21 0,0 0 16,21-22-16,-21 1 0,21 21 0,-21 0 16,22-21-16,-1 21 0,-21 0 0,21-21 15,0 21-15,0 0 0,0-21 0,1 0 16,-22 21-16,21 0 0,0-22 0,21 22 15,-21 0-15,1 0 0,-1-21 0,0 21 16,0 0-16,0-21 0,22 21 0,-22-21 16,0 21-16,0 0 0,0-21 0,0 21 15,1-21-15,-1 21 0,0 0 0,0-22 16,-21 1-16,21 21 0,-21 0 0,21-21 16,-21 21-16,0 0 0,0-21 0,0 21 15,-21 0-15,21-21 0,-21 21 16,0 0-16,0-21 0,-22 21 0,22 0 15,0 0-15,-21-22 0,21 22 0,-22-21 16,1 21-16,21 0 0,-22 0 0,1-21 16,0 21-16,-22 0 0,22 0 15,-22-21-15,22 21 0,-21 0 0,-1 0 16,1 0-16,-1 0 0,1-21 0,-1 21 16,1 0-16,-22 0 0,0 0 0,1-21 15,-1 21-15,0 0 0,-21-22 0,1 22 16,-1 0-16,0 0 0,0 0 15,-21 22 64,0-1-79,0 0 0,0 0 15,0 0-15,0 22 0,0-22 0,-21 21 16,21-21-16,0 22 0,-21-1 0,21 0 15,0 1-15,0-1 0,0 0 0,-21 1 16,21 20-16,0-21 0,-22 1 0,22-1 16,0 22-16,0-22 0,0 0 0,0 22 15,0-22-15,0 22 0,0-22 16,0 0-16,0 22 0,-21-22 0,21 0 16,0 22-16,-21-22 0,21 1 0,0-1 15,0 0-15,0 1 0,0-1 0,-21 0 16,21 1-16,0-1 0,-21 0 0,21-21 15,0 22-15,-21-22 0,21 21 0,0-21 16,0 1-16,-22-1 0,22 0 16,-21 0-16,0 0 0,21 0 15,-21 1-15,0-22 16,21 21-16,-21-21 0,-1 0 16,1 0-16,0 0 0,0 0 15,0 0-15,0 21 0,-1-21 0,1 0 16,0 0-16,0 0 0,0 0 15,-22 0-15,22 0 0,-21 0 0,21 0 16,-22 0-16,1 0 0,0 0 0,-1 0 16,1 0-16,0 0 0,-1 0 0,-20 0 15,21 0-15,-22 0 0,22 0 0,-22 0 16,1 0-16,-1 0 0,-20 0 0,20 0 16,-21 21-16,1-21 0,20 0 0,-20 0 15,-1 21-15,-21-21 0,21 0 0,-20 0 16,20 0-16,-21 21 0,0-21 0,22 0 15,-43 0-15,21 0 0,0 0 0,0 0 16,-21 0-16,0 0 0,21 0 16,-21 0-16,0 0 0,0 0 0,0 0 15,0 0-15,0 0 0,-21 0 0,21 0 16,0 0-16,-21 0 0,21 0 0,-21 0 16,21 0-16,-21 0 0,21 0 0,-22 0 15,22 0-15,0 0 0,0 0 0,0 0 16,22 0-16,-22 0 0,21 0 0,-21 0 15,21 0-15,-21 0 0,21 0 0,0 0 16,0 0-16,1 0 0,-1 22 0,-21-22 16,21 0-16,0 0 0,21 0 0,-20 0 15,-1 0-15,0 0 0,21 0 0,-21 21 16,22-21-16,-1 0 0,0 0 16,22 0-16,-22 0 0,1 0 0,20 0 15,-21 0-15,22 0 0,-1 0 0,-20 0 16,20 21-16,1-21 0,-1 0 0,1 0 15,-1 0-15,22 0 0,-22 0 0,22 21 16,0-21-16,-1 0 0,1 0 0,0 0 16,21 0-16,-22 0 0,22 21 0,0-21 15,-21 0-15,20 0 0,1 0 0,0 0 16,0 21-16,0-21 0,0 0 16,-1 0-16,1 0 0,0 0 0,0 0 15,0 0-15,21 22 0,-21-22 0,-1 0 16,1 0-16,0 0 15,0 0-15,0 0 0,0 0 16,-1 21-16,1-21 16,0 0-16,0 0 15,21-21 32,0-1-47,21 22 0,0-21 16,-21 0-16,21 0 0,1 0 0</inkml:trace>
  <inkml:trace contextRef="#ctx0" brushRef="#br0" timeOffset="80935.25">13822 13737 0,'-21'0'0,"-1"0"15,1 0 1,42 0 15,1 0-31,-1 0 0,0 0 0,0 0 16,0 0-16,22-21 0,-1 21 0,0 0 15,1-21-15,-1 21 0,0 0 0,1-21 16,-1 21-16,21-21 0,-20 21 0,-22 0 16,21 0-16,1 0 0,-22-22 0,0 22 15,0 0-15,-42 0 31,0 0-15,0 0-16,-1 0 0,1 0 0,0 0 16</inkml:trace>
  <inkml:trace contextRef="#ctx0" brushRef="#br0" timeOffset="81191.75">14160 13653 0,'0'0'0,"0"21"0,0 0 16,-21-21-16,21 21 0,0 0 15,0 0-15,0 1 0,0-1 16,0 0-16,0 0 0,0 0 16,0 22-16,0-22 0,0 21 0,0-21 15,0 22-15,0-1 0,0-21 0,0 21 16,0-20-16,0 20 0,0-21 0,0 0 16,0 22-16,0-22 0,0 0 0,0 0 15,0 0-15,0 0 16,-21 1-16,21-1 15,0-42 17</inkml:trace>
  <inkml:trace contextRef="#ctx0" brushRef="#br0" timeOffset="81436.62">14457 14139 0,'0'0'0,"21"0"15,0 0 1,-21 22 0,0-1-16,0 0 15,0 0-15,0 0 0,0 0 16,0 1-16,0-1 0,0 0 0,0 0 16,0 0-16,0 0 15,0 1-15,-21-22 16,0 0-1,0-22 1,21 1-16,0 0 16</inkml:trace>
  <inkml:trace contextRef="#ctx0" brushRef="#br0" timeOffset="81607.52">14414 14012 0,'0'0'0,"0"-21"0,22 0 16,-1 21 46,-21 21-62,21-21 16,0 21-16,0-21 0</inkml:trace>
  <inkml:trace contextRef="#ctx0" brushRef="#br0" timeOffset="82300.13">14795 14097 0,'0'21'15,"0"0"17,0 1-32,0-1 15,-21 0-15,21 0 0,0 0 16,0 0-16,0 1 0,0-1 0,0 0 15,0 0-15,0 0 0,0 0 0,0 1 16,0-1-16,0 0 0,0 0 16,-21-21 15,21-21-15,0 0-1,-21 21-15,21-21 0,0-1 0,0 1 16,0 0-16,0 0 15,0 0-15,21 0 0,-21-1 0,21 1 16,0 0-16,1 0 0,-1 0 0,0 0 16,21 21-16,-21-22 0,22 22 0,-22 0 15,21 0-15,-21 0 0,22 0 0,-22 0 16,0 22-16,21-22 0,-20 21 0,-1 0 16,-21 0-16,21 0 0,-21 0 0,0 1 15,0-1-15,0 0 0,0 0 0,0 0 16,0 0-16,0 1 0,-21-22 15,21 21-15,-21-21 16,21-21 15,0-1-31,0 1 0,0 0 16,0 0-16,21 0 0,-21 0 0,21-1 16,0 1-16,0 0 0,0 0 0,1 0 15,20 0-15,-21-1 0,0 1 16,22 0-16,-22 0 0,21 21 0,-21 0 15,0 0-15,22 0 0,-22 0 0,0 21 16,0 0-16,-21 0 0,21 1 16,-21-1-16,0 0 0,0 0 0,0 0 15,0 0-15,0 1 0,0-1 16,0 0-16,0 0 0,-21-21 16,21 21-16,-21-21 0,21 21 15,-21-21 1,21-21-1,0 0-15,0 0 16</inkml:trace>
  <inkml:trace contextRef="#ctx0" brushRef="#br0" timeOffset="82665.67">15769 14182 0,'21'21'16,"0"-21"-16,1 0 15,-1 0 1,0 0-16,0 0 0,0 0 16,0-21-16,1 0 0,-1 21 0,0-22 15,0 22-15,0-21 0,22 21 0,-22-21 16,0 0-16,-21 0 0,21 21 16,-21-21-16,0-1 15,-21 22-15,0 0 0,0 0 16,-1 0-16,1 0 0,0 0 0,0 0 15,-21 22-15,42-1 0,-22 0 0,1 0 16,0 0-16,21 0 0,-21 1 16,21-1-16,0 0 0,0 0 0,0 21 15,0-20-15,0-1 0,0 0 0,21 0 16,0-21-16,0 21 0,1 0 0,-1-21 16,0 22-16,21-22 0,-21 0 15,1 0-15,-1 0 0,21 0 0,-21 0 16,0 0-16,22 0 0,-22-22 0,0 1 15,0 0-15,0 0 0</inkml:trace>
  <inkml:trace contextRef="#ctx0" brushRef="#br0" timeOffset="84507.16">16849 13695 0,'0'0'0,"0"-21"0,0 0 16,0-1-16,0 1 0,0 0 15,0 0-15,0 0 16,-22 21 0,1 21-1,0 0-15,21 0 0,0 0 0,-21 1 16,0 20-16,0 0 0,21 1 0,-22-1 15,22 0-15,-21 1 0,0-1 16,21 0-16,0 22 0,0-22 0,-21 0 16,21 1-16,0-1 0,0 0 0,0 1 15,0-1-15,0 0 0,0-20 0,21-1 16,-21 0-16,21 0 0,0 0 0,22 0 16,-22 1-16,0-22 0,21 0 0,-20 0 15,20 0-15,0 0 0,-21 0 0,22 0 16,-1-22-16,0 1 0,-20 0 0,20 21 15,0-21-15,1 0 0,-22-22 0,0 22 16,21 0-16,-21-21 0,1 21 16,-22-22-16,0 22 0,0-21 0,0-1 15,0 1-15,0 0 0,0-1 0,0 1 16,-22 0-16,1-1 0,-21-20 0,21 21 16,0-1-16,-22 22 0,1-21 0,21-1 15,-22 22-15,22 0 0,-21 0 0,0 21 16,20 0-16,-20 0 0,21 0 0,-21 0 15,20 21-15,1 0 0,0 22 0,-21-22 16,42 21-16,-21 0 0,21 1 16,-22-1-16,22 22 0,0-22 0,0 0 15,0 1-15,0 20 0,22-21 16,-1 1-16,0-22 0,0 21 0,0 1 16,0-22-16,1 21 0,20-21 0,0 0 15,-21 1-15,22-22 0,-22 21 0,21-21 16,1 0-16,-1 0 0,0 0 0,1 0 15,-22 0-15,21-21 0,0 21 0,-20-22 16,20 1-16,-21 0 0,21 0 0,-20 0 16,-1 0-16,0-1 0,0 1 0,0 0 15,-21-21-15,0 21 0,0-1 0,21 1 16,-21 0-16,22 21 0,-22 21 47,0 0-47,0 1 0,0-1 15,0 0-15,0 0 0,0 0 0,0 0 16,0 1-16,21-22 0,-21 21 16,21-21-16,-21 21 0,21-21 15,0 0-15,0 0 16,1 0-16,-1 0 0,0 0 0,0 0 16,0-21-16,0 21 0,1-21 0,-1-1 15,21 1-15,-21 21 0,0-21 0,1 0 16,-1 0-16,0 0 0,-21-1 0,21 1 15,-21 0-15,21 0 0,-21 0 16,0 0-16,0-1 16,0 44-1,0-1-15,0 0 16,-21-21-16,21 21 0,0 0 0,0 0 16,-21 1-16,21-1 0,0 0 0,0 0 15,0 0-15,0 0 0,0 1 16,0-1-16,21-21 15,0 0-15,0 0 0,1 0 16,20 0-16,-21 0 0,0 0 0,22-21 16,-22 21-16,0-22 0,21 1 0,-21 21 15,22-21-15,-22 0 0,0 0 16,0 0-16,0-22 0,1 22 0,-1-21 16,0-1-16,0 22 0,-21-21 0,0 0 15,21-1-15,-21 1 0,0 0 0,21-1 16,-21 1-16,0 0 0,0 20 0,0-20 15,22 0-15,-22 21 0,0-1 0,0 1 16,0 42 0,0 1-16,0-1 15,0 0-15,-22 21 0,22-21 0,-21 22 16,21-1-16,0 0 0,-21 1 0,21-1 16,0 0-16,0 1 0,-21-1 0,21 0 15,0-20-15,0 20 0,0-21 16,0 21-16,0-20 0,0-1 0,21 21 15,-21-21-15,21 0 0,0-21 0,-21 22 16,22-1-16,-1-21 0,0 0 0,0 0 16,0 21-16,0-21 0,1 0 0,-1 0 15,0 0-15,0 0 0,0-21 0,0 0 16,1-1-16,-22 1 0,21 0 16,-21 0-16,0 0 0,0 0 0,0-1 15,0 1-15,0 0 0</inkml:trace>
  <inkml:trace contextRef="#ctx0" brushRef="#br0" timeOffset="84687.81">18478 13843 0,'-21'0'0,"42"0"0,-63 0 0,63 0 32,0 0-17,1 0-15,-1 0 0,0 0 16,0 0-16,21 0 0,-20-21 0,-1 21 15,0 0-15,0-21 0,21 21 0,-20 0 16,-1-21-16,0-1 0,0 22 0,-21-21 16</inkml:trace>
  <inkml:trace contextRef="#ctx0" brushRef="#br0" timeOffset="85387.96">19579 13631 0,'-21'0'0,"-43"22"15,64-1-15,-21-21 16,42 0 0,1 0-16,-1 0 15,21-21-15,-21 21 0,22-22 0,-1 22 16,-21-21-16,21 0 0,1 21 0,-22-21 16,0 0-16,21 0 0,-20-1 15,-22 1-15,21 0 0,-21 0 16,0 0-16,-21 0 0,-1 21 15,1 0-15,0 0 0,-21 0 0,21 0 16,-1 0-16,-20 0 0,21 21 16,-21-21-16,20 21 0,1 0 0,-21 0 15,21 0-15,0 1 0,21-1 0,0 0 16,-22 0-16,22 0 0,0 22 0,0-22 16,0 0-16,0 0 0,22 0 0,-1 0 15,0 1-15,21-1 0,-21 0 0,1-21 16,20 21-16,0 0 0,-21-21 0,22 0 15,-1 0-15,0 0 0,-20 0 0,20 0 16,-21 0-16,0 0 0,0 0 0,-42-21 31,0 21-31,-21 0 16,21 0-16,-22 0 0,1 0 0,0 0 16,-1 0-16,22 21 0,-21 0 0,-1 1 15,22-22-15,0 21 0,0 0 0,0 0 16,0 0-16,21 0 0,0 1 15,0-1-15,0 0 0,0 0 0,0 0 16,21 0-16,0-21 0,0 22 0,0-1 16,0-21-16,1 21 0,-1-21 0,21 0 15,-21 0-15,22 0 0,-22 0 0,21 0 16,-21 0-16,0 0 0,22 0 0,-22 0 16,0 0-16,21-21 0,-20 21 0,-1-21 15,0-1-15,0 1 0,0 0 0</inkml:trace>
  <inkml:trace contextRef="#ctx0" brushRef="#br0" timeOffset="85623.69">20278 13758 0,'0'0'0,"0"-21"0,0 42 32,21-21-32,-21 22 0,21-1 15,0 0-15,0 0 0,-21 0 0,21 0 16,1 1-16,20-1 0,-21 0 0,0 0 15,0 0-15,1 0 0,-1 1 16,0-1-16,0 0 0,0 0 0,0-21 0,1 21 16,-1-21-16,-21 21 15,21-21-15,-21-21 32,0 0-32,0 0 0,0 0 15</inkml:trace>
  <inkml:trace contextRef="#ctx0" brushRef="#br0" timeOffset="85865.56">20786 13801 0,'0'-21'0,"0"42"0,21-64 0,-21 22 16,0 0-16,-21 21 31,-1 0-31,1 0 16,0 21-16,0 0 0,0 1 0,0-1 15,-1 0-15,-20 0 0,21 21 0,0-20 16,0-1-16,-1 0 0,1 0 0,0 21 15,0-20-15,-21-1 0,20 0 0,1 0 16,21 0-16,-21-21 0,0 21 0,0 1 16,21-1-16,21-21 31,0 0-31,0-21 16,0 21-16</inkml:trace>
  <inkml:trace contextRef="#ctx0" brushRef="#br0" timeOffset="86228.34">20997 13737 0,'0'-21'16,"0"42"15,0 0-31,0 1 0,0-1 16,0 21-16,0 0 0,0-20 0,0 20 15,0 0-15,21 22 0,1-22 16,-1 0-16,-21 22 0,21-1 0,0 1 16,0-1-16,-21 1 0,21-1 0,1 1 15,-22-1-15,0 1 0,0 21 0,0-22 16,0 1-16,0-1 0,21 22 0,-21-22 16,0 1-16,0-1 0,0 1 0,0-1 15,0 1-15,0-22 0,0 0 0,0 1 16,0-1-16,0-21 0,0 0 0,0 1 15,0-1-15,0 0 0,0-42 32,0 0-32,0-1 0,0 1 15,0-21-15,0 21 0,0-22 16,0 1-16,0 21 0,0-43 0</inkml:trace>
  <inkml:trace contextRef="#ctx0" brushRef="#br0" timeOffset="86580.14">21082 13970 0,'-21'-42'0,"42"84"0,-42-105 0,0 41 0,-1 1 16,22-21-16,0 21 0,0 0 0,0-1 16,0 1-16,0 0 0,0 0 0,0 0 15,22 0-15,-1-1 0,0 1 16,0 21-16,0 0 0,22-21 0,-22 21 15,0 0-15,21 0 0,1 0 0,-22 21 16,21-21-16,-21 21 0,0 1 0,1 20 16,-1-21-16,0 0 0,-21 22 0,0-1 15,0-21-15,0 21 0,0 1 0,-21-22 16,0 21-16,-22-21 0,22 1 0,0-1 16,-21 0-16,20 0 0,1 0 0,-21-21 15,21 21-15,0-21 0,-1 22 0,1-22 16,0 0-16,0 0 0,21 21 15,0-42 32,21 21-47</inkml:trace>
  <inkml:trace contextRef="#ctx0" brushRef="#br0" timeOffset="86716.06">21611 14161 0,'0'0'0,"21"21"16,-21 0-16,0-42 31,0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9:13:33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 1926 0,'21'0'0,"1"-21"15,-1 0 1,0 21-16,-21-21 15,0 0-15,0-1 32,0 1-32,0 0 15,0 0-15,0 0 16,0 0-16,0-1 0,0 1 16,0 0-16,0 0 15,0 0-15,0 42 31,0 0-31,0 0 16,0 22-16,0-1 0,0 0 0,0 22 16,0-22-16,0 22 0,0-1 15,0-21-15,-21 22 0,0-1 0,-1 1 16,1-1-16,21-20 0,-21 20 16,0 1-16,21-22 0,0 0 15,0 1-15,0-22 0,0 21 0,0-21 16,0 1-16,0-1 0,0 0 15,0-42 1,0 0 0,21 21-16,0-43 0,0 22 0,-21 0 15,22-21-15,-1-1 0,0 1 16,0 0-16,0-22 0,0 22 0,1-1 16,-1 1-16,0 0 0,0-1 0,-21 1 15,0 21-15,21 0 16,0 21-16,1 21 15,-22 0-15,0 21 0,0-20 16,0 20-16,0 0 0,0 1 16,0-1-16,0 0 0,0 1 0,0-1 15,0-21-15,0 21 0,21-20 0,0-1 16,-21 0-16,21-21 0,0 0 16,0 0-16,1 0 0,20 0 0,-21 0 15,21-21-15,-20 0 0,20-1 16,0-20-16,1 0 0,-22 21 0,21-22 15,0-20-15,-20 20 0,20 1 16,-21-21-16,0-1 0,-21 1 16,0 20-16,0-20 0,0-1 0,0 1 15,0-1-15,-21 22 0,0-22 16,-21 43-16,20-21 0,1 21 0,-21 21 16,21 0-16,0 0 0,-1 0 0,1 0 15,0 0-15,0 21 0,0 0 16,21 21-16,-21-20 0,21-1 0,0 21 15,0-21-15,0 22 0,0-22 16,0 21-16,0-21 0,0 0 0,21 1 16,0-1-16,0 0 0,0-21 15,0 21-15,1-21 0,-1 21 16</inkml:trace>
  <inkml:trace contextRef="#ctx0" brushRef="#br0" timeOffset="348.37">1545 2392 0,'0'0'0,"64"21"16,-43-21-16,21 0 0,-21-21 16,0 0-16,22 21 0,-22-21 0,0-1 15,0 1-15,0 21 0,1-21 0,-1 0 16,-21 0-16,21 0 0,-21-1 15,0 1-15,0 0 16,-21 21-16,0 0 0,-1 0 0,1 0 16,-21 0-16,21 21 0,-22 0 15,1 1-15,21-1 0,-21 21 0,20-21 16,1 22-16,0-1 0,0 0 0,0-21 16,21 22-16,0-22 0,0 21 15,0-21-15,0 1 0,21-1 0,0 0 16,0-21-16,0 0 0,1 0 0,20 0 15,-21 0-15,21 0 0,1 0 16,-1-21-16,0 0 0,1-1 16,-22 1-16</inkml:trace>
  <inkml:trace contextRef="#ctx0" brushRef="#br0" timeOffset="836.1">2307 1609 0,'-21'0'16,"42"0"-16,-42-21 0,0 21 0,0 0 16,21 21-16,-22 0 0,22 0 0,0 21 15,0 22-15,0-22 0,0 22 16,0-22-16,0 22 0,0-1 16,0 1-16,0-22 0,0 21 0,0 1 15,0-22-15,0 22 0,0-22 16,-21 0-16,21 1 0,-21-1 0,21 0 15,-21-20-15,21-1 0,0 0 0,0-42 47,0 0-47,0-1 0,0-20 16,0 21-16,21-21 0,0 20 0,0-20 16,1 0-16,-1 21 0,0-22 0,0 22 15,21 0-15,-20 0 0,20 0 16,0 21-16,1 0 0,-22 0 15,21 0-15,0 0 0,-20 21 0,-1 0 16,0 0-16,0 0 0,-21 0 0,0 22 16,0-22-16,0 21 0,-21-21 15,0 22-15,-22-1 0,1-21 0,0 22 16,-1-22-16,1 0 0,0 0 0,-1 0 16,1 0-16,0-21 0,21 0 15,-1 22-15,1-22 0,0 0 16,21-22-16,21 1 15,0 0-15,1-21 0,20 21 16,0-22-16</inkml:trace>
  <inkml:trace contextRef="#ctx0" brushRef="#br0" timeOffset="1103.94">3090 1566 0,'0'0'0,"-21"0"0,0 0 0,0 0 0,0 0 16,21 22-16,-22 20 0,22 0 16,0 1-16,0-1 0,0 21 15,0 1-15,0-1 0,-21 1 0,21-1 16,-21 1-16,0-1 0,21-20 0,0 20 16,-21 1-16,21-22 0,-21 0 15,21 1-15,0-1 0,0-21 16,0 22-16,0-22 0,0 0 15,21-21 1,-21-21-16,21 21 0,-21-21 16,21-1-16,0 1 0</inkml:trace>
  <inkml:trace contextRef="#ctx0" brushRef="#br0" timeOffset="1428.76">2646 1820 0,'0'-21'0,"0"42"0,0-63 0,0 0 0,0 21 16,21-1-16,0 1 0,21 21 0,1-21 16,20 21-16,-20 0 0,20 0 15,1 0-15,20 21 0,-20 0 0,-1 1 16,1 20-16,-1 0 0,1 1 0,-1 20 16,-20-21-16,-22 22 0,0-22 15,-21 22-15,0-22 0,0 22 0,-21-22 16,0 21-16,-22-20 0,1 20 0,-22-20 15,22-1-15,-21 0 0,20 1 16,-20-1-16,20-21 0,1 0 16,0 0-16,21 1 0,-1-22 0,1 21 15,0-21-15,42 0 32,0-21-32,1-1 0,-1 22 15,0-21-15,21 0 0,-21 0 0,22 0 16,-22 0-16</inkml:trace>
  <inkml:trace contextRef="#ctx0" brushRef="#br0" timeOffset="1804.01">3577 2328 0,'0'0'15,"-21"0"-15,0-21 0,21 0 0,0 0 16,0 0-16,21 21 15,0-21-15,0 21 0,0 0 16,1 0-16,-1 0 0,21 0 0,-21 21 16,22 0-16,-22 0 0,0 0 0,0 0 15,0 1-15,0 20 0,1-21 0,-22 21 16,0 1-16,0-22 0,0 21 16,0-21-16,0 22 0,-22-22 0,22 0 15,-21 0-15,0 0 0,0-21 16,21-21-1,0 0 1,0 0-16,0 0 0,0 0 16,0-22-16,0 22 0,21-21 0,0 21 15,0-22-15,-21 22 0,22-21 0,-1-1 16,0 22-16,-21 0 0,21 0 0,0 0 16,-21 0-16,21 21 0,-21-22 15,22 22-15,-22-21 0,21 21 16</inkml:trace>
  <inkml:trace contextRef="#ctx0" brushRef="#br0" timeOffset="2039.88">4212 2201 0,'0'22'16,"0"-1"-1,0 0-15,0 0 0,0 0 16,0 0-16,0 1 0,0-1 0,0 0 15,0 21-15,0-21 0,0 1 0,0-1 16,0 0-16,0 0 0,0 0 16,0 0-16,0 1 0,-21-1 0,21-42 47,0-1-32,0 1-15</inkml:trace>
  <inkml:trace contextRef="#ctx0" brushRef="#br0" timeOffset="2191.81">4149 2180 0,'0'0'0,"-22"-21"0,22 0 0,-21 0 0,0 0 15,21-1-15,21 22 47,0 22-47,1-22 0,20 21 16,0-21-1</inkml:trace>
  <inkml:trace contextRef="#ctx0" brushRef="#br0" timeOffset="3267.85">4530 2265 0,'0'0'0,"-22"0"0,1-21 0,0 21 15,0 0-15,42 21 32,0 0-17,0 0-15,-21 0 0,0 22 0,22-22 16,-22 21-16,21-21 0,-21 1 16,0 20-16,0-21 0,0 0 0,0 0 15,0 1-15,0-1 0,0 0 16,21-21-1,0 0-15,-21-21 16,21 21-16,0-21 0,-21-1 0,22 1 16,-1 0-16,0 0 0,-21 0 0,21-22 15,0 22-15,0-21 0,1 21 0,-22-22 16,21 1-16,0 21 0,0 0 16,-21-22-16,0 22 0,21 21 15,-21-21-15,21 21 0,-21 21 16,0 0-1,0 1-15,0-1 0,-21 0 0,21 0 16,-21 21-16,0-20 0,21 20 16,0-21-16,-21 21 0,21-20 0,0-1 15,0 0-15,0 0 0,0 0 0,0 0 16,0 1-16,0-1 0,21-21 16,0 0-16,0 0 0,22 0 15,-22 0-15,0 0 0,21 0 0,-21 0 16,22 0-16,-22-21 0,21 21 15,-21-22-15,1 1 0,-1 0 0,0 0 16,0 0-16,0 0 0,0-1 16,-21 1-16,22-21 0,-22 21 0,0 0 15,0-1-15,0-20 0,0 21 0,0 0 16,0 0-16,-22 21 16,1 0-16,0 0 15,0 21-15,0 0 16,21 0-16,0 0 0,-21 0 0,-1 22 15,22-22-15,0 21 0,0-21 0,0 1 16,0 20-16,0-21 0,0 0 16,0 0-16,0 22 0,0-22 15,0 0-15,22-21 0,-1 0 16,0 21-16,0-21 0,0 0 0,22 0 16,-22 0-16,0 0 0,21 0 0,-21 0 15,22-21-15,-22 21 0,21-21 0,-21 0 16,22 0-16,-22-1 0,21 1 15,-21 0-15,1 0 0,-22 0 0,21-22 16,-21 22-16,0-21 0,0 21 0,0 0 16,0-1-16,0 1 0,-21 0 15,-1 21-15,1 0 16,0 0-16,0 0 0,0 0 0,0 21 16,21 0-16,-22 1 15,22-1 1,22-21-16,-1 0 15,0 0-15,0 0 0,0-21 16,0-1-16,1 22 0,20-21 0,-21 21 16,0-21-16,0 0 0,1 21 0,-1 0 15,0-21-15,0 21 0,0 0 16,-21 21 0,0 0-16,0 0 0,0 0 15,0 1-15,-21-1 0,0 21 0,21 0 16,-21-20-16,21 20 0,0-21 0,-21 21 15,21-20-15,0-1 0,0 0 16,0 0-16,0 0 0,0 0 16,21-21-16,0 0 15,0 0-15,0 0 0,0 0 0,1 0 16,-1 0-16,0-21 0,21 21 0,-21-21 16</inkml:trace>
  <inkml:trace contextRef="#ctx0" brushRef="#br0" timeOffset="4147.79">5990 2117 0,'0'0'0,"21"-43"0,0 22 15,1 0-15,-1-21 0,0 21 0,0-22 16,-21 1-16,0 21 0,21 0 0,-21-22 16,21 22-16,-21 0 15,0 42 1,0 0-16,0 0 0,0 22 0,0-1 16,0 0-16,0 1 0,0 20 15,0-20-15,0 20 0,-21-21 0,0 22 16,0-22-16,21 1 0,-21-1 15,0 0-15,-1 1 0,22-1 0,0-21 16,-21 0-16,21 0 0,-21 1 0,42-44 47,0 1-47,1 0 0,-1 0 0,0-21 16,0 20-16,0-20 0,0 21 0,1-21 15,-22 20-15,21-20 0,0 21 0,0-21 16,-21 20-16,21 22 0,-21-21 15,0 42 1,0 1-16,0-1 0,0 0 0,0 0 16,0 21-16,0 1 0,0-22 15,0 21-15,0 1 0,0-1 0,0-21 16,0 21-16,0-20 0,0-1 16,0 0-16,21 0 0,1-21 0,-1 0 15,0 21-15,0-21 0,21 0 0,1 0 16,-1 0-16,0-21 0,22 0 0,-22 0 15,1 0-15,20-1 0,-21 1 16,22 0-16,-22-21 0,-21-1 0,22 22 16,-22-21-16,0 0 0,0-1 0,-21 1 15,0-22-15,0 22 0,0-21 16,-21 20-16,0-20 0,0-1 0,0 22 16,-22 0-16,22-1 0,-21 1 15,-1 21-15,22 0 0,-21-1 0,0 22 16,20 0-16,1 0 0,0 22 0,0-1 15,0 21-15,0-21 0,21 22 16,-22-1-16,22-21 0,0 21 0,0 1 16,0-22-16,0 21 0,0-21 0,0 22 15,22-22-15,-1 0 0,0 0 0,0 0 16,0 1-16,22-22 0,-22 21 16,21 0-16</inkml:trace>
  <inkml:trace contextRef="#ctx0" brushRef="#br0" timeOffset="5184.18">7451 2265 0,'0'0'0,"0"-21"0,0 0 15,0-1-15,0 1 0,-22 0 16,1 0-16,0 21 16,0 0-16,0 0 0,0 0 15,-1 0-15,1 0 0,0 21 0,0 0 16,0 0-16,0 1 0,-1-1 0,1 21 15,0-21-15,0 22 0,0-22 16,21 21-16,0 0 0,-21-20 0,21 20 16,0-21-16,0 0 0,0 0 0,0 1 15,0-1-15,21-21 0,0 0 16,0 0-16,0 0 0,22 0 16,-22 0-16,0 0 0,0 0 15,0-21-15,0-1 0,-21 1 0,22 21 16,-1-21-16,0 0 0,-21-21 0,21 20 15,-21 1-15,0-21 0,0 21 0,0 0 16,0-1-16,0 1 0,0 0 0,21 0 16,-21 42 15,-21 0-31,21 0 16,-21 1-16,21-1 0,0 0 0,0 21 15,0-21-15,0 1 0,0-1 16,0 0-16,0 0 0,0 0 0,0 0 15,0 1-15,21-22 0,0 0 0,-21 21 16,21-21-16,1 0 0,-1 0 0,0 0 16,21 0-16,-21 0 0,1-21 0,-1 21 15,21-22-15,-21 1 0,0 0 16,1 21-16,-1-21 0,0-21 0,21 20 16,-42 1-16,21-21 0,1 21 0,-1 0 15,-21-22-15,0 22 0,0 0 16,21 0-16,-21 0 0,0-1 0,-21 44 31,0-1-15,21 0-16,-22 0 0,22 0 0,-21 0 15,21 22-15,0-22 0,0 0 0,0 0 16,0 22-16,0-22 0,0 0 0,0 0 16,0 0-16,21 0 15,1 1-15,-1-22 0,21 0 0,-21 0 16,0 0-16,22 0 0,-1 0 0,-21 0 15,22 0-15,-22-22 0,21 1 0,-21 21 16,0-21-16,22-21 0,-22 21 16,0-1-16,0-20 0,0 0 15,-21 21-15,22-22 0,-1 1 0,-21 0 16,0-22-16,21 22 0,0-22 0,-21 22 16,21-22-16,-21 1 0,0-1 0,0 22 15,0-21-15,21 20 0,-21 1 16,0 0-16,0 20 0,0-20 0,0 21 15,0 42 1,0 21-16,0 1 16,-21-1-16,21 22 0,-21-22 15,21 21-15,-21 1 0,21-1 0,-21 1 16,0-1-16,21-20 0,0 20 16,-22 1-16,22-22 0,0 0 0,-21 22 15,21-22-15,0 1 0,0-22 0,0 21 16,0 0-16,21-20 0,1-1 0,-1 0 15,-21 0-15,21-21 0,0 21 16,0-21-16,0 0 0,1 0 0,-1 0 16,0 0-16,0 0 0,0 0 0,0-21 15,1 0-15,-1 21 0,0-21 0,0 0 16,0-1-16,0 1 0,1 0 0,-22 0 16,21 0-16,0-22 0,0 22 15,-21 0-15,0-21 0,0 21 0,0-1 16,0 1-16,0 0 0</inkml:trace>
  <inkml:trace contextRef="#ctx0" brushRef="#br0" timeOffset="5393.08">8403 2117 0,'0'0'0,"21"0"31,0 0-31,1 0 0,-1-21 16,21 21-16,-21 0 0,22-22 0,-1 22 15,0-21-15,1 21 0,-1 0 0,-21 0 16,21-21-16,1 21 0,-22 0 16,0 0-16,0 0 0,-21-21 15,-21 21 1,0 0 0</inkml:trace>
  <inkml:trace contextRef="#ctx0" brushRef="#br0" timeOffset="5708.34">7916 1842 0,'0'0'0,"-21"21"0,0-21 0,21 21 0,0 0 16,0 0-16,21-21 15,0 0 1,0 0-16,1 0 0,-1 0 15,0 0-15,0 0 0,0 0 16,-21-21-16,21 0 0,-21 0 16,0 0-16,0-1 15,-21 1-15,0 21 0,0 0 16,0 0-16,0 0 16,-1 0-16,1 0 0,0 0 0,0 0 15,0 21-15,21 1 0,-21-1 16,21 0-16,0 0 0,0 0 15,21-21-15,0 0 0,0 21 16,21-21-16</inkml:trace>
  <inkml:trace contextRef="#ctx0" brushRef="#br0" timeOffset="6508.62">10033 2159 0,'0'0'0,"21"-21"0,43-21 16,-43 20-16,0 1 0,0 21 0,-21 21 31,0 1-31,0-1 0,-21 21 16,0-21-16,0 22 0,-1-1 0,1-21 15,0 21-15,0 1 0,0-1 16,0 0-16,-1-20 0,22 20 0,-21-21 16,21 0-16,-21 0 0,21 1 0,21-22 31,22 0-31,-22-22 0,0 1 0,0 0 16,21 0-16,-20 0 0,20 0 15,-21-22-15,21 22 0,-20 0 16,-1-21-16,0 20 0,0 1 0,0-21 0,0 21 15,-21 0-15,0 42 32,0 0-32,0 0 15,0 21-15,0-20 0,0-1 0,0 21 16,0-21-16,0 0 0,0 22 0,0-22 16,0 0-16,22 0 0,-1-21 15,0 21-15,0-21 0,0 0 0,22 0 16,-22 0-16,21-21 15,0 0-15,1 21 0,-22-21 0,21 0 0,1 0 16,-1-1-16,-21-20 0,21 21 16,-20 0-16,-1 0 0,-21-22 0,0 22 15,0-21-15,0-1 0,0 1 0,0 21 16,0-21-16,-21-1 0,-1 1 16,1 21-16,0 0 0,0-1 0,0 22 15,0 0-15,-1 0 0,1 0 16,0 22-16,0-22 0,21 21 15,-21 0-15,21 0 0,0 0 0,0 0 16,0 1-16,0-1 16,21 0-16,0-21 0,0 0 15,22 0-15,-1 0 0,0 0 16,1 0-16,-1 0 0</inkml:trace>
  <inkml:trace contextRef="#ctx0" brushRef="#br0" timeOffset="6715.5">11430 2265 0,'-21'0'0,"21"21"15,21-21 1,0 0 0,0 0-16,0 0 0,1 0 0,-1 0 15,0 0-15,0 0 16,0 0-16,0 0 15,-42 0 1,0 21-16</inkml:trace>
  <inkml:trace contextRef="#ctx0" brushRef="#br0" timeOffset="6859.42">11409 2434 0,'-21'21'15,"42"-21"1,0 0-16,0 0 15,0 0-15,0 0 0,1 0 0,-1 0 16,0 0 0,0 0-16,0-21 0,0 0 0,1 21 15</inkml:trace>
  <inkml:trace contextRef="#ctx0" brushRef="#br0" timeOffset="7443.47">12890 2053 0,'0'0'0,"-21"0"0,21-21 15,-21 21-15,21-21 0,-21 21 16,0 0 0,21 21-16,0 0 0,-21 0 15,21 22-15,0-22 0,-22 21 0,22-21 16,0 1-16,0 20 0,0-21 0,-21 21 16,21-20-16,-21-1 0,0 21 0,21-21 15,0 0-15,0 1 0,-21-22 16,21 21-16,-21 0 15,-1-21-15,22-21 16,0 0-16,0-1 16,0 1-16,0 0 0,0 0 0,0 0 15,0-22-15,0 22 0,22-21 0,-1 21 16,0-22-16,0 1 0,0 21 16,0-21-16,1-1 0,-1 22 0,21-21 15,0 21-15,1-1 0,-1 1 0,0 21 16,1 0-16,-1 0 0,0 0 0,1 21 15,-22 1-15,21 20 16,-21-21-16,1 21 0,-1-20 0,-21 20 16,0-21-16,0 21 0,0 1 0,0-22 15,0 21-15,-21-21 0,-1 22 0,1-22 16,0 0-16,21 0 0,-21 0 0,0-21 16,21 22-16,-21-22 0,21-22 31,21 1-31,0 0 15,0 21-15</inkml:trace>
  <inkml:trace contextRef="#ctx0" brushRef="#br0" timeOffset="7800.35">13420 2180 0,'21'0'15,"0"0"1,0 0-16,0 0 0,0 0 0,1 0 15,-1-21-15,21 21 0,-21-21 0,0 21 16,22-21-16,-22 0 0,0 21 0,21-22 16,-42 1-16,22 21 0,-22-21 0,21 0 15,-21 0-15,0 0 16,0-1-16,-21 1 0,-1 21 16,1 0-16,0 0 0,0 0 0,0 0 15,0 21-15,-22 1 0,22-1 16,0 0-16,0 21 0,0-21 0,-1 22 15,1-1-15,0-21 0,0 22 16,0-1-16,21 0 0,-21-21 0,21 22 16,0-22-16,0 21 0,0-21 0,0 1 15,21-1-15,0-21 0,0 0 0,0 0 16,22 0-16,-22 0 0,0 0 0,21 0 16,1-21-16,-22 21 0,21-22 15,-21 1-15,22 0 0,-1 0 0,-21 0 16</inkml:trace>
  <inkml:trace contextRef="#ctx0" brushRef="#br0" timeOffset="8320.04">14033 2117 0,'0'0'0,"0"-21"0,0-1 16,22 1-16,-22 42 31,0 1-31,-22 20 16,1-21-16,21 0 0,0 0 0,0 22 15,-21-22-15,21 0 0,-21 21 0,21-20 16,-21-1-16,21 21 0,0-21 0,0 0 15,0 1-15,21-22 16,0 0 0,0 0-16,0 0 0,1-22 0,-1 22 15,0-21-15,0 0 0,0 0 0,0 0 16,1 0-16,-1-1 0,0 1 16,0 0-16,-21 0 0,0 0 0,21 0 15,0-1-15,-21 44 31,0-1-31,0 0 0,-21 0 16,21 0-16,0 0 0,-21 1 0,21-1 16,0 0-16,0 0 0,0 0 15,21 0-15,22-21 0,-22 0 16,0 22-16,0-22 0,21 0 16,-20 0-16,20 0 0,0 0 0,-21-22 0,22 22 15,-1-21-15,-21 0 0,22 21 0,-22-21 16,0 0-16,0 0 0,0-1 15,-21-20-15,0 21 0,0 0 0,0-22 16,0 1-16,0 0 0,-21 21 16,21-22-16,-21 22 0,0-21 0,0 21 15,-1 21-15,1-22 0,0 22 0,-21 0 16,21 0-16,-1 0 0,1 0 0,0 0 16,21 22-16,-21-22 0,21 21 15,-21-21-15,21 21 0,21-21 16,0 0-1,0 0-15</inkml:trace>
  <inkml:trace contextRef="#ctx0" brushRef="#br0" timeOffset="9116.1">15981 1439 0,'0'0'0,"0"-21"0,0-42 16,0 84 0,-21 0-16,21 0 15,-22 22-15,1-1 0,0 21 0,0 1 16,0-1-16,0 1 0,-1-1 0,1 1 16,0-1-16,-21-20 0,21 20 15,-1-20-15,1-1 0,0 0 0,0-21 16,0 22-16,0-22 0,21 0 0,-22-21 15,22 21-15,22-21 16,-1-21 0,0 0-16,0 21 0,0-21 0,0 0 15,22-22-15,-22 22 0,0 0 16,0 0-16,0-22 0,1 22 0,-1-21 16,-21 0-16,21 20 0,0 1 0,-21 0 15,21 0-15,-21 42 16,0 21-1,0-20-15,0-1 0,0 21 16,0 0-16,0-20 0,0 20 0,0-21 0,21 21 16,-21-20-16,22 20 0,-22-21 15,21 0-15,0 0 0,0-21 0,0 22 16,0-22-16,22 0 0,-22 0 16,21 0-16,22 0 0,-22-22 0,0 22 15,22-21-15,-22 0 0,22 0 0,-22 0 16,0 0-16,1-22 0,-1 22 0,0-21 15,1-1-15,-22 1 0,0 0 0,0-22 16,-21 1-16,21-1 0,-21 1 16,0-22-16,0 22 0,0-22 0,-21 21 15,0 1-15,0 21 0,0-1 0,21 1 16,-21 21-16,-1 0 0,-20 21 16,21 0-16,0 21 0,0 0 15,-1 0-15,1 21 0,0 1 0,-21-1 16,42 0-16,-21 1 0,-1 20 0,22-20 15,0-1-15,0 0 0,0 1 0,0-1 16,0 0-16,22-21 0,-1 22 16,0-22-16,0-21 0,0 21 0,22 0 15,-22-21-15</inkml:trace>
  <inkml:trace contextRef="#ctx0" brushRef="#br0" timeOffset="9443.92">16870 2138 0,'0'0'0,"0"21"16,21-21 0,0 0-16,0 0 0,0-21 15,1 21-15,-1-21 0,0 0 0,0 21 16,0-22-16,0 1 0,1 0 0,-22 0 16,0 0-16,0 0 0,0-1 0,0 1 15,0 0-15,-22 0 16,1 21-16,0 0 0,0 0 15,0 0-15,0 21 0,-1 0 0,1 0 0,0 1 16,21 20-16,-21-21 0,0 0 0,21 22 16,-21-22-16,21 21 0,0-21 15,0 0-15,0 1 0,0-1 16,0 0-16,0 0 0,21 0 16,0-21-16,21 0 0,-21 0 15,1 0-15,20 0 0,-21 0 0,21 0 16,1 0-16,-1-21 0,0 0 0,1 21 15,-1-21-15</inkml:trace>
  <inkml:trace contextRef="#ctx0" brushRef="#br0" timeOffset="9935.64">17632 1503 0,'0'0'0,"21"-42"16,-21-85-16,0 105 15,-21 22 1,0 0-16,21 43 0,-22-22 15,1 21-15,21 1 0,-21 20 0,0-21 16,0 22-16,21-1 0,-21 1 0,-1-1 16,22-20-16,-21 20 0,0-20 15,0 20-15,0-21 0,21 1 0,-21-1 16,-1 0-16,1-20 0,0-1 0,21 21 16,0-21-16,-21-21 0,21 21 0,-21-21 15,21-21 16,0 0-31,21 21 16,0-21-16,0 0 0,-21-22 0,21 22 16,1 0-16,20-21 0,-21 21 0,21-1 15,-20-20-15,20 21 0,0 0 0,-21 21 16,22-21-16,-1 21 0,-21 0 16,0 0-16,1 0 0,-1 21 0,0 0 15,0-21-15,-21 21 0,21 0 0,-21 0 16,0 22-16,0-22 0,0 0 0,0 0 15,-21 0-15,0 1 0,0-1 0,0 0 16,-22 0-16,22 0 0,-21 0 16,-1 1-16,1-1 0,0 0 15,21 0-15,-22-21 0,22 0 0,0 21 16,0-21-16,0 0 0,42-21 31,0 0-31,0 0 0,0 0 16,0-1-16,22 1 0</inkml:trace>
  <inkml:trace contextRef="#ctx0" brushRef="#br0" timeOffset="10195.68">18288 1503 0,'0'0'0,"0"-42"16,0-43-16,0 64 15,0 42 1,-21 21-1,0 1-15,-1-1 0,1 0 0,21 22 16,-21-1-16,0 1 0,21-1 0,-21 22 16,0-43-16,-1 22 0,1-1 0,21-20 15,-21 20-15,0-21 0,0 1 0,21-1 16,0-21-16,-21 22 0,21-22 16,0 0-16,0 0 0,0 0 15,21-21 1,0-21-16,0 21 0,0-21 15,0 0-15</inkml:trace>
  <inkml:trace contextRef="#ctx0" brushRef="#br0" timeOffset="10528.49">18013 1651 0,'0'0'0,"0"-42"0,0-1 15,0 22-15,0-21 0,0 21 0,0 0 16,21-1-16,0 1 0,0 21 0,22 0 15,-1-21-15,0 21 16,22 0-16,-1 0 0,1 21 0,-1 0 16,1 1-16,-1-1 0,-20 21 0,20 0 15,-21 1-15,1 20 0,-22-20 0,0 20 16,0 1-16,-21-22 0,0 21 0,0-20 16,0-1-16,-21 22 0,0-22 15,-21 0-15,-1-21 0,-20 22 0,20-1 16,-20-21-16,-1 22 0,1-22 0,-1 0 15,22 0-15,-21 0 0,20 0 0,1 1 16,0-22-16,20 0 0,1 0 0,0 0 16,42-22 15,0 22-31,1-21 16,20 0-16,-21 21 0,21-21 0</inkml:trace>
  <inkml:trace contextRef="#ctx0" brushRef="#br0" timeOffset="10892.28">18817 2053 0,'0'0'0,"0"-21"16,21 21 0,0 0-16,1 21 15,-1 0-15,0 1 16,0-1-16,0 0 0,-21 21 0,0-21 15,21 1-15,-21 20 0,0-21 0,0 21 16,0-20-16,0 20 0,0-21 0,0 0 16,0 0-16,0 1 0,-21-1 15,21 0-15,0-42 32,0 0-32,0-1 0,0 1 15,0 0-15,0 0 0,0 0 16,21 0-16,-21-1 0,22-20 0,-22 21 15,21 0-15,0-22 0,0 22 0,-21 0 16,21-21-16,0 21 0,-21-1 16,22 22-16,-1-21 0,0 21 0,0 0 15,0 0-15,0 0 16,1 0 0</inkml:trace>
  <inkml:trace contextRef="#ctx0" brushRef="#br0" timeOffset="11120.15">19431 2096 0,'-21'0'15,"21"21"-15,-21 0 16,21 0-16,0 0 0,0 0 16,-22 1-16,22-1 0,0 0 15,-21 0-15,21 0 0,0 0 0,0 22 16,0-22-16,-21 0 0,21 0 15,0 0-15,0 1 16,0-44 0,0 1-1,21 0-15</inkml:trace>
  <inkml:trace contextRef="#ctx0" brushRef="#br0" timeOffset="11284.06">19367 1969 0,'0'0'0,"-21"-22"15,21 1-15,0 0 0,-21 0 0,0 0 16,0 21 0,21 21-1,0 0 1,0 0-16,21 0 16,0-21-16,0 22 0,0-1 0,1-21 15</inkml:trace>
  <inkml:trace contextRef="#ctx0" brushRef="#br0" timeOffset="12144.35">19537 2159 0,'0'0'0,"0"-21"16,0 0-1,21 42 1,-21 0-1,0 0-15,0 0 0,0 1 16,0-1-16,0 0 0,0 0 0,0 0 16,0 0-16,0 1 0,0-1 0,0 0 15,0 0-15,0 0 16,21-21 15,-21-21-31,21 21 0,0-21 16,1 0-16,-1 0 0,0-1 15,0 1-15,0 0 16,0 0-16,1 0 0,-1-22 0,-21 22 16,21 0-16,0 0 0,-21 0 15,21 21-15,-21 21 32,-21-21-32,21 21 0,-21 0 15,0 0-15,0 1 0,-1-1 16,22 0-16,0 0 0,0 0 0,-21 0 15,21 1-15,0-1 0,0 0 16,0 0-16,21-21 0,1 0 16,-1 0-16,0 0 0,0 0 15,0 0-15,0 0 0,1 0 0,-1 0 16,0 0-16,0 0 0,0-21 16,0 0-16,1 21 0,-22-21 15,0-1-15,21 1 0,-21 0 0,21 0 16,-21 0-16,0 0 0,0-1 0,0 1 15,0 0-15,-21 21 32,0 0-32,-1 21 0,1 0 15,0 1-15,0-1 0,0 0 16,21 0-16,-21 0 0,21 0 0,0 1 16,0-1-16,0 0 0,0 0 0,0 0 15,21-21-15,0 0 16,-21 21-16,21-21 0,0 0 0,0 0 15,1 0-15,-1 0 0,0 0 0,0-21 16,0 21-16,0-21 0,1 21 0,-1-21 16,-21 0-16,21 21 0,-21-21 0,21-1 15,-21 1-15,21 0 16,-21 0-16,21 0 0,-21 0 16,0 42 15,0 0-31,0 0 0,0 0 15,0 0-15,-21 1 0,21-1 0,0 0 16,0 0-16,0 0 0,0 0 16,0 1-16,21-22 31,1-22-31,-22 1 16,21 21-16</inkml:trace>
  <inkml:trace contextRef="#ctx0" brushRef="#br0" timeOffset="12988.12">20383 1757 0,'0'0'0,"0"-42"16,0 20-16,22 22 16,-22 22-1,0 20-15,0-21 0,0 21 0,0 1 16,0-1-16,0 0 0,0 1 16,0-1-16,-22 0 0,1 1 15,21-1-15,-21-21 0,0 22 0,21-22 16,-21 21-16,21-21 0,-21 0 0,21 1 15,0-1-15,0 0 16,0-42 0,0 0-16,21 21 15,0-22-15,-21 1 0,21 0 0,0 21 16,0-21-16,-21 0 0,22 0 0,-1-22 16,0 22-16,0 0 0,0 0 15,-21 0-15,21 21 0,1-22 16,-1 22-16,-21 22 15,0-1-15,0 0 0,0 0 16,0 0-16,0 0 0,0 22 0,0-22 16,0 0-16,0 0 0,0 0 15,0 1-15,0-1 0,0 0 0,21 0 16,0-21-16,0 0 0,0 0 0,1 0 16,-1 0-16,21 0 0,0 0 0,-20 0 15,20-21-15,0 0 0,1 21 0,-22-21 16,21-1-16,0 1 0,-20 0 15,-1 0-15,21 0 0,-21-22 16,-21 22-16,21-21 0,-21 0 0,0-1 0,0-20 16,0-1-16,0 22 0,0-22 15,0 1-15,-21-1 0,0 22 16,0 0-16,0-1 0,0 1 0,-1 21 16,1 21-16,0 0 0,-21 0 0,21 0 15,-22 21-15,22 0 0,-21 0 0,21 1 16,-1 20-16,1 0 0,0 1 15,0-1-15,0 0 0,21-21 0,0 22 16,0-1-16,0-21 0,0 22 0,0-22 16,21 0-16,21 0 0,-21 0 0,22 0 15</inkml:trace>
  <inkml:trace contextRef="#ctx0" brushRef="#br0" timeOffset="13956.54">21442 2180 0,'0'0'0,"0"-42"16,0 21-16,0 0 16,-21 21-1,-1 0-15,1 0 16,0 0-16,21 21 0,-21 0 0,0 0 16,0-21-16,-1 21 0,1 0 0,21 1 15,-21-1-15,0 21 0,0-21 0,21 0 16,0 1-16,0-1 15,0 0-15,0 0 16,21-21-16,0 0 16,0 0-16,0 0 0,1-21 15,-1 21-15,0-21 0,0 21 0,0-21 16,0-1-16,1 1 0,-1 0 16,0 0-16,-21 0 0,21 0 0,-21-1 15,21-20-15,-21 21 0,0 0 16,0 42 15,0 0-31,-21 0 0,21 0 16,-21 1-16,21-1 0,0 0 15,0 21-15,0-21 0,0 1 16,0-1-16,0 0 0,21 0 16,0-21-16,0 0 15,1 0-15,20 0 0,-21 0 0,0 0 16,0-21-16,1 21 0,-1-21 0,0 21 15,0-21-15,0-1 0,0 22 0,1-21 16,-22 0-16,21 0 0,0 0 16,-21 0-16,21-1 0,-21 1 0,21 0 15,-21 0-15,0 42 32,0 0-32,0 0 15,0 1-15,0-1 0,0 0 16,-21 0-16,21 0 0,0 0 15,0 1-15,0-1 0,21 0 16,0-21-16,1 0 0,-1 21 16,0-21-16,0 0 0,0 0 15,0 0-15,1 0 0,-1-21 16,0 0-16,0 0 0,0-1 16,-21 1-16,21 0 0,1 0 15,-22 0-15,0-22 0,21 22 0,0-21 16,-21 0-16,21-1 0,0-20 0,-21 20 15,21-20-15,1-1 0,-22 1 16,21 21-16,-21-1 0,21 1 0,-21 0 16,0 20-16,0 1 0,0 0 0,0 42 31,-21 0-31,21 1 0,-21 20 16,-1 0-16,22 1 0,-21-1 0,21 0 15,0 22-15,-21-22 0,21 0 0,0 22 16,-21-22-16,21 1 0,0-1 15,0-21-15,0 21 0,0 1 16,0-1-16,0-21 0,0 22 0,0-22 16,0 0-16,0 0 0,0 0 0,0 0 15,0 1-15,21-22 0,0 0 0,0 0 16,1 0-16,20 0 16,-21 0-16,0 0 0,0 0 0,1-22 15,-1 22-15,0-21 0,0 0 0,0 21 16,-21-21-16,21 0 0,1 0 0,-22-1 15,21 1-15,-21 0 0,0 0 0,0 0 16</inkml:trace>
  <inkml:trace contextRef="#ctx0" brushRef="#br0" timeOffset="14171.41">22183 1990 0,'0'0'0,"-22"0"0,1 0 15,42 0 1,1 0-16,-1-21 16,0 21-16,21 0 0,-21 0 0,22 0 15,-1 0-15,-21 0 0,22 0 16,-22 0-16,0 0 0,0 0 0,-21-22 16,0 1-1</inkml:trace>
  <inkml:trace contextRef="#ctx0" brushRef="#br0" timeOffset="14496.23">21696 1715 0,'0'0'0,"0"21"0,0 0 16,0 0-16,21 0 15,0-21-15,0 0 0,22 0 16,-22 0-16,21 0 0,-21 0 16,0 0-16,1 0 0,-1-21 0,0 21 15,-21-21-15,0 0 16,0 0 0,-21 21-16,0 0 15,-1 0-15,1 0 16,0 0-16,0 0 15,21 21 1,21-21 15</inkml:trace>
  <inkml:trace contextRef="#ctx0" brushRef="#br0" timeOffset="16979.73">23749 1461 0,'0'0'0,"21"0"0,0-22 15,0 22-15,1-21 0,-22 0 16,21 21-16,-21-21 0,21 21 15,-21-21-15,0 0 0,21 21 0,-21-22 16,0 1 0,-21 21-1,0 0-15,0 0 16,-1 0-16,1 21 0,-21 1 16,21 20-16,-22-21 0,22 21 0,-21 1 15,0-1-15,-1 22 0,22-1 0,-21 1 16,-1-1-16,22 1 0,-21-1 0,21 1 15,-22-1-15,22 1 0,0-1 16,0 1-16,21-1 0,0 1 0,0-22 16,0 21-16,0 1 0,0-22 15,0 1-15,0-1 0,21 0 0,0 1 16,-21-22-16,21 21 0,1-21 0,-22 0 16,21 1-16,-21-1 0,21-21 15,0 0-15,0 21 0,0-21 16,1 0-16,-1 0 0,0 0 0,0 0 15,0-21-15,0 0 0,1 21 16,-1-22-16,0 1 0,0 0 0,0 0 16,0 0-16</inkml:trace>
  <inkml:trace contextRef="#ctx0" brushRef="#br0" timeOffset="17995.68">23982 2159 0,'0'0'16,"21"-21"-16,0 0 0,0 21 0,-21-21 16,21-1-16,-21 1 0,22 21 15,-22-21-15,0 0 16,0 0-16,-22 21 16,1 0-16,0 0 0,0 21 0,0 0 15,0 0-15,-1 0 0,-20 1 16,21-1-16,-21 0 0,20 21 15,1-21-15,0 1 0,0-1 0,0 0 16,0 21-16,21-21 0,-22 1 0,22-1 16,0 0-16,0 0 0,22-21 15,-1 0-15,0 0 0,21 0 16,-21 0-16,22 0 0,-1 0 0,-21 0 16,22 0-16,-1-21 0,-21 0 0,21 21 15,-20-21-15,20-1 0,-21 1 0,0 0 16,0-21-16,1 21 0,-1-22 15,0 1-15,-21 0 0,21-1 16,0-20-16,-21 20 0,0-20 0,0-1 16,21 22-16,-21 0 0,0-1 0,0 1 15,0 21-15,0 0 0,0 0 16,0 42 0,0 0-16,-21 21 0,0-21 15,21 22-15,-21-1 0,0 22 0,0-22 16,21 0-16,-22 1 0,1-1 15,21 0-15,-21 1 0,21-1 0,0-21 16,0 21-16,0-20 0,0-1 0,0 21 16,0-21-16,0 0 0,21 1 15,0-1-15,1-21 16,-1 0-16,0 0 0,0 0 16,0 0-16,0 0 0,1 0 0,20 0 15,-21-21-15,0-1 0,0 1 16,1 0-16,-22 0 0,0 0 0,0 0 15,0-1-15,0-20 0,0 21 16,0 0-16,0 0 0,0-1 0,0 1 16,-22 21-1,22 21 1,-21-21-16,21 22 0,0-1 16,0 0-16,0 0 15,0 0-15,0 0 16,21-21-16,-21 22 0,22-1 0,-22 0 15,0 0-15,21-21 16,-21 21-16,21-21 16,-21 21-16,21-21 15,0 0 1,0 0-16,1 0 0,-1 0 16,0 0-16,-21-21 0,21 0 15,0 21-15,-21-21 0,21 0 16,1 0-16,-22-1 0,0 1 0,21 0 15,0 0-15,-21 0 0,0 0 0,0-1 16,0 44 15,0-1-31,0 0 0,0 0 16,0 0-16,0 0 0,-21 1 0,21-1 16,0 0-16,-21-21 0,21 21 0,0 0 15,0 0-15,0 1 31,0-44 1,0 1-32,0 0 0,0 0 15</inkml:trace>
  <inkml:trace contextRef="#ctx0" brushRef="#br0" timeOffset="18172.58">24786 1842 0,'0'0'0,"-21"-22"16,0 22-16,0 0 16,21 22 15,0-1-15,21 0-1,0 0 1</inkml:trace>
  <inkml:trace contextRef="#ctx0" brushRef="#br0" timeOffset="19208.3">24998 2053 0,'-21'0'16,"-1"0"-16,1 0 15,21 21 1,0 1-1,0-1-15,0 0 0,0 0 16,21 0-16,-21 0 16,0 1-16,22-1 15,-22 0-15,0 0 0,0 0 16,21-21 15,0 0-31,0 0 16,0 0-16,0-21 0,1 0 15,-1 0-15,-21 0 0,21-1 16,0 1-16,-21 0 0,21 0 0,0 0 16,-21-22-16,0 22 0,22 0 15,-22 0-15,21 21 0,-21-21 0,0 0 16,0 42 0,0 0-1,0 0-15,-21 0 0,21 0 16,-22 1-16,22-1 0,0 0 0,-21 0 15,21 0-15,-21 0 0,21 1 0,0-1 16,0 0-16,0 0 0,0 0 16,21-21-1,0 0-15,1 21 0,-1-21 16,0 0-16,0 0 0,0 0 16,0 0-16,1 0 0,-1-21 0,0 21 15,0-21-15,-21 0 0,21 0 16,0 21-16,-21-21 15,0-1-15,0-20 0,22 21 0,-22 0 16,0 0-16,0-1 0,0 1 16,-22 42 15,1 1-31,21-1 0,0 0 16,-21 0-16,0 0 0,21 0 0,0 1 15,0-1-15,0 0 0,0 0 16,0 0-16,0 0 15,21-21 1,0 0-16,0 0 16,1 0-16,-1 0 0,0 0 15,0 0-15,0 0 0,-21-21 16,21 0-16,1 21 16,-22-21-16,0 0 0,21 0 15,-21-1-15,21 1 0,-21 0 0,0 0 16,0 0-16,0 0 0,21-1 0,-21 1 15,21 0-15,-21 0 16,21 21 15,1 0-31,-1 0 16,0 0-16,0 0 16,0 0-1,0 21-15,-21 0 0,0 0 16,0 1-16,0-1 15,0 0-15,0 0 0,-21 0 0,0 0 16,21 1-16,-21-1 0,0 0 0,21 0 16,-21 0-16,21 0 0,-22-21 0,22 22 15,0-1-15,22-21 32,-1 0-32,0 0 15,0 0-15,0 0 0,-21-21 16,21 21-16,1-22 0,-1 22 0,-21-21 15,21 0-15,0 0 0,21 0 16,-20 0-16</inkml:trace>
  <inkml:trace contextRef="#ctx0" brushRef="#br0" timeOffset="22780.14">26585 2201 0,'0'-21'125,"0"0"-109,0 0-16,21 21 0,-21-21 15,22 21-15,-22-21 0,21 21 16,0 0-16,0 0 16,0 0-16,0 0 0,1 0 15,-22 21-15,21 0 0,-21 0 16,21-21-16,-21 21 0,0 0 15,0 1-15,0-1 0,0 0 0,-21 0 16,0-21-16,21 21 0,-22-21 16,1 0-16,0 0 15,0 0-15,0 0 32,21-21-32,0 0 0,0 0 15,0 0-15,0-1 16,0 1-16,0 0 0,21 0 15,0 21-15,-21-21 0,21 21 16,0-21-16,1 21 0,-1 0 16,0 0-16,0 0 0,-21 21 0,21 0 15,-21 0-15,0 0 0,0 0 16,0 1-16,0-1 16,0 0-16,0 0 15,-21-21-15,21 21 0,-21-21 16,0 21-16,0-21 0,-1 0 15,1 0-15,0 0 16,21-21 0,-21 21-16,21-21 0,0 0 15,0 0-15,0 0 16,0-1-16,0 1 0,0 0 16,21 21-16,-21-21 15,21 21-15,0 0 0,1 0 16,-1 0-16,-21 21 15,21-21-15,-21 21 0,0 0 0,0 1 16,0-1-16,0 0 16,0 0-16,-21 0 15,0 0-15,-1 1 0,1-1 16,0-21-16,0 0 16,0 0-16,0 0 15,21-21 1,0-1-1,0 1-15,0 0 0,0 0 16,21 0-16,-21 0 16,21-1-16,0 22 0,0-21 15,0 21 1,1 0-16,-22 21 16,0 1-16,0-1 15,0 0-15,0 0 16,0 0-16,0 0 0,0 1 15,0-1-15,0-42 63,0-1-63,0 1 0,0 0 16,0 0-1,0 42 16,0 0-31,0 0 16,0 1-16,0-1 0,0 0 0,0 21 16,0-21-16,0 22 0,-22-22 15,22 21-15,-42-21 0,21 22 0,0-22 16,-22 0-16,1 21 0,21-20 0,-21-1 16,-1-21-16,22 21 0,-21-21 0</inkml:trace>
  <inkml:trace contextRef="#ctx0" brushRef="#br0" timeOffset="25428.27">27644 1397 0,'-22'0'32,"22"21"-17,22-21 126,-1 0-141,0 0 0,0 0 15,0 0-15,22 0 0,-22 0 0,21 0 16,0 0-16,-20 0 0,20 0 16,0 0-16,-21 0 0,22 0 0,-22 0 15,0 0-15,0 0 16,-42 0 15,0 0-31,0 0 16,0 0-16,-1 0 0,1 0 15,0 0-15,0 0 0,0 0 0,0 0 16,-1 0-16,1 0 0,0 0 0,0 0 16,0 0-16,0 0 0,-1 0 15,1 0-15,0 0 16,0 0-16,0 0 0,0 0 31,-1 0-15,1 0 15,0 0 0,21 21-15,-21-21-16,21 22 31,0-1 125,0 0-156,0 0 16,0 0-16,0 0 0,0 1 16,0-1-16,-21 0 0,21 21 0,0-21 15,-21 22-15,21-22 0,0 0 16,0 21-16,-22-20 0,22-1 16,-21 21-16,21-21 0,0 0 15,-21 1-15,21-1 16,0-42 31,0-1-47,21 22 0,-21-21 15,21 0-15,-21 0 0,22 0 16,-1 21-16,0-21 0,0-1 0,0 1 16,0 0-16,1 0 0,-1 0 15,21 21-15,-21-21 0,22 21 16,-22 0-16,21 0 0,-21 0 0,22 0 15,-22 21-15,21-21 0,-21 21 0,22 0 16,-22 0-16,0 0 0,0 1 16,0-1-16,0 0 0,-21 21 0,0-21 15,22 1-15,-22-1 0,0 0 0,0 0 16,0 0-16,0 0 0,-22 1 0,1-1 16,0-21-16,0 21 0,-21 0 15,-1-21-15,22 21 0,-21-21 0,-1 21 16,1-21-16,0 0 0,21 0 15,-22 0-15,22 0 0,-21 22 0,21-22 0,-1 0 16,1 0-16,0 0 16,0 0-16,0 0 15,0 0-15,-1 0 16,22-22 15,0 1-15,22 21-16</inkml:trace>
  <inkml:trace contextRef="#ctx0" brushRef="#br0" timeOffset="26065.02">28554 995 0,'0'0'0,"0"-21"16,0 0 15,21 21-31,0 0 16,-21 21 0,21 0-16,0 0 15,1 0-15,-1 0 0,0 22 0,0-1 16,0 0-16,22 1 0,-22-1 0,21 0 15,-21 1-15,22-1 16,-22 22-16,21-22 0,-21 21 0,0 1 16,1-22-16,-1 22 0,-21-22 0,0 22 15,0-22-15,0 0 0,0 1 0,-21-1 16,-1 0-16,-20 1 0,21-22 16,-21 21-16,-1-21 0,1 22 0,-22-22 15,22 21-15,-21-21 0,20 0 0,-20 1 16,20-1-16,-20 0 0,21 0 15,-1 0-15,1 0 0,0-21 0,-1 0 16,22 22-16,0-22 0,0 0 0,0 0 16,21-22 46,0 1-62,21 0 16,-21 0-16,21 21 0,0-21 15</inkml:trace>
  <inkml:trace contextRef="#ctx0" brushRef="#br0" timeOffset="26347.85">29549 1736 0,'0'0'15,"-43"-43"1,43 22-16,0 0 16,0 0-1,21 21 1,1 0-16,-1 0 15,0 21-15,0 0 16,0-21 0,-21 21-16</inkml:trace>
  <inkml:trace contextRef="#ctx0" brushRef="#br0" timeOffset="26588.23">29739 2201 0,'0'0'0,"21"22"0,-21-1 0,0 0 16,0 0-1,0 0-15,21-21 0,-21 21 0,0 1 16,0-1-16,0 0 16,0 0-16,0 0 0,0 0 0,-21 1 15,21-1-15,-21 0 0,0 0 16,-21 0-16,20 0 0,-20 1 0,0-1 15,-1 0-15,1 0 0,0 0 0,21 0 16,-22 1-16,1-1 0</inkml:trace>
  <inkml:trace contextRef="#ctx0" brushRef="#br0" timeOffset="33188.51">656 3768 0,'0'-21'16,"21"21"-16,0 0 0,-21-22 16,22 22-16,-22-21 15,0 0 1,21 21 0,-21-21-1,0 42 48,0 0-63,0 0 15,-21 1-15,21-1 0,0 0 16,0 0-16,0 0 0,0 22 16,0-22-16,0 21 0,0 0 15,0 1-15,0-1 0,0 0 0,0 1 16,-22-1-16,22 0 0,-21 1 0,21-22 15,0 21-15,-21-21 0,21 1 16,0-1-16,0 0 0,0 0 16,0-42 15,0 0-15,0 0-16,21-1 0,-21-20 0,21 21 15,1-21-15,-22-1 0,21 22 0,-21-21 16,21-1-16,0 1 0,-21 0 15,21-1-15,0 22 0,1 0 0,-22 0 16,21 0-16,0 0 0,0-1 16,0 22-16,0 0 0,1 0 15,-22 22-15,21-1 16,-21 0-16,21 0 0,0 0 16,-21 22-16,0-22 0,0 21 0,0 0 15,0 1-15,0-22 0,0 21 0,21 1 16,-21-22-16,0 21 0,21-21 15,-21 0-15,0 1 0,22-22 0,-1 21 16,0-21-16,0 0 0,0 0 0,0 0 16,1 0-16,-1 0 0,21-21 15,-21-1-15,0 1 0,22 0 0,-22 0 16,21 0-16,-21-22 0,1 22 16,-1-21-16,0 0 0,0-1 15,-21 1-15,0 0 0,0-1 0,0 1 16,0 0-16,0-1 0,0 22 15,0-21-15,-21 21 0,0-22 0,0 22 16,-1 21-16,22-21 0,-21 0 0,0 21 16,0 0-1,0 0-15,21 21 16,-21-21-16,21 21 0,-22 0 0,22 0 16,0 1-16,0-1 15,0 0-15,0 0 0,0 0 16,22-21-16,-1 0 0,21 0 15</inkml:trace>
  <inkml:trace contextRef="#ctx0" brushRef="#br0" timeOffset="33447.37">1820 4043 0,'0'0'15,"0"21"-15,21-21 16,1 0-16,-1-21 15,-21 0-15,21 21 0,-21-21 16,21-1-16,-21 1 16,0 0-16,-21 21 15,0 0 1,0 0-16,-1 0 16,1 0-16,21 21 31</inkml:trace>
  <inkml:trace contextRef="#ctx0" brushRef="#br0" timeOffset="35403.75">2582 4022 0,'0'0'16,"0"-21"-16,0-1 0,0 1 0,-21 0 16,21-21-16,-21 21 0,21-1 0,0 1 15,0 0-15,0 0 0,-21 21 16,21-21-16,0 42 31,0 0-31,0 0 16,0 22-16,0-1 0,0 0 15,0 1-15,0-1 0,0 21 0,0-20 16,0-1-16,0 22 0,0-22 0,0 0 16,0 1-16,0-22 0,21 21 0,-21-21 15,21 0-15,0-21 0,22 22 16,-22-22-16,0 0 0,21 0 0,-21 0 15,22 0-15,-1-22 0,-21 1 0,22 0 16,-22 0-16,21 0 0,-21 0 16,22-22-16,-22 22 0,0-21 0,0-1 15,0 22-15,-21-21 0,0 0 16,0-1-16,0 1 0,0 0 0,0-1 16,0 1-16,0 21 0,0-22 15,0 22-15,0 0 0,0 0 0,0 0 16,0 42-1,-21 0-15,21 21 16,0-20-16,0 20 16,0-21-16,0 21 0,0 22 0,0-22 15,0 1-15,0-1 0,0 0 0,0 1 16,0-22-16,21 21 0,-21-21 0,21 0 16,1 1-16,-1-1 15,0 0-15,0-21 0,0 0 0,22 0 16,-22 0-16,21 0 0,-21 0 0,22 0 15,-1-21-15,0 0 0,-21-1 0,22 1 16,-22 0-16,21 0 0,-21 0 16,1 0-16,-22-1 0,0-20 0,21 21 15,-21 0-15,0-22 0,0 22 0,0 0 16,0-21-16,0 21 0,0-1 16,-21 22-16,21 22 15,-22-1 1,22 0-16,0 0 0,-21 0 0,21 22 15,0-22-15,0 21 0,0-21 0,0 22 16,0-22-16,0 0 0,0 0 16,0 0-16,0 0 0,0 1 15,0-1-15,0 0 16,0-42 0,21 0-1,1-1-15,-22 1 0,21 0 16,0 0-16,-21 0 0,21 0 0,0-22 15,-21 22-15,0-21 0,21 21 0,1-1 16,-22 1-16,21 0 0,-21 0 0,21 21 31,0 21-31,-21 0 0,0 0 16,0 1-16,0-1 0,21 0 0,-21 21 16,0-21-16,0 1 0,21-1 15,-21 0-15,22 0 0,-22 0 16,21 0-16,0 1 0,0-22 15,0 0-15,0 0 0,1 0 16,-1 0-16,0-22 0,0 1 16,0 0-16,0 21 0,1-21 0,-22-21 15,21 20-15,0 1 0,0-21 16,-21 0-16,21 20 0,-21-20 0,21 0 16,-21-1-16,22 1 0,-22 0 0,0-22 15,0 22-15,0 0 0,0-1 16,0 22-16,0-21 0,0-1 15,0 22-15,0 0 0,0 0 0,0 42 32,0 0-32,0 0 0,0 22 15,-22-1-15,22-21 0,0 22 16,0-1-16,-21 21 0,21-20 0,-21-1 16,21 0-16,0 1 0,0-1 0,0 0 15,0 1-15,0-22 0,0 21 0,0-21 16,0 1-16,0-1 0,21 0 0,0-21 15,1 21-15,-1-21 16,0 0-16,21 0 0,-21 0 0,1 0 16,-1-21-16,21 0 0,-21 21 15,0-21-15,1-1 0,-1-20 0,0 21 16,0 0-16,0 0 0,0-22 0,1 22 16,-22-21-16,21 21 0,-21-1 15,21 1-15,-21 0 0,0 0 0,21 21 16,-21 21 15,0 0-31,0 0 0,0 22 16,0-22-16,-21 0 0,21 0 15,-21 22-15,21-22 0,0 0 0,0 0 16,0 0-16,0 0 0,0 1 0,0-1 16,0 0-16,21-21 15,0 0-15,0 21 0,0-21 0,1 0 16,-1 0-16,0 0 0,21 0 15,-21 0-15,1 0 0,20-21 0,-21 0 16,21 0-16,-20-1 0,-1 1 0,21 0 16,-21 0-16,0 0 0,1-22 0,-1 1 15,-21 21-15,21-21 0,0-1 0,-21 1 16,0 0-16,21-1 0,0 1 16,-21 0-16,0-1 0,0 1 0,22 0 15,-22-1-15,0 1 0,0 21 16,0-22-16,0 22 0,0-21 0,0 21 15,-22 42 17,22 21-32,0-21 0,0 22 0,-21-1 15,21 0-15,-21 1 0,21-1 0,-21 0 16,0 1-16,21-1 0,0 0 0,0 1 16,0-1-16,-21 0 0,21 1 0,0-22 15,0 21-15,0-21 0,0 1 16,0-1-16,21 0 0,0-21 0,0 21 15,0-21-15,0 0 0,1 0 16,-1 0-16,0 0 0,0 0 16,0-21-16,0 21 0,1-21 0,-1 21 15,0-21-15,-21-1 0,0 1 0,21 21 16,-21-42-16,21 21 0,-21 0 0,0-1 16,21 1-16,-21-21 0</inkml:trace>
  <inkml:trace contextRef="#ctx0" brushRef="#br0" timeOffset="35607.64">5016 3556 0,'-42'0'0,"84"0"0,-63 0 62,0 21-30</inkml:trace>
  <inkml:trace contextRef="#ctx0" brushRef="#br0" timeOffset="35804.53">3979 3852 0,'0'0'0,"0"22"16,21-22 0,1 0-16,-1 0 15,0 0-15,0-22 0,21 22 0,-20-21 16,20 21-16,-21 0 0,21-21 0,1 0 16,-22 21-16,21 0 0,-21 0 15,22-21-15,-22 21 0,21-21 0,-21 21 16,1-22-16</inkml:trace>
  <inkml:trace contextRef="#ctx0" brushRef="#br0" timeOffset="36340.61">7070 3175 0,'0'0'0,"0"-21"0,0 0 16,21 0-16,0-1 0,0 1 15,-21 0-15,0 0 16,-21 21 0,0 21-1,0-21-15,-22 21 0,22 22 16,0-1-16,-21 0 0,-1 1 0,1 20 15,0 1-15,-1-1 0,1 1 16,0-1-16,-1 22 0,1-1 0,0-20 16,-1 21-16,1-1 0,21-20 0,0 20 15,-1-20-15,22-22 0,0 22 0,0-22 16,0 0-16,22 1 0,-1-22 0,0 21 16,21-21-16,1-21 0,-1 22 0,0-22 15,1 0-15,20 0 0,-21 0 16,22 0-16,-22 0 0,1 0 0,-1-22 15,21 22-15,-20-21 0,-1 0 0,-21 0 16,22-21-16,-1 20 0</inkml:trace>
  <inkml:trace contextRef="#ctx0" brushRef="#br0" timeOffset="36672.79">7599 3535 0,'0'0'0,"0"-21"0,-21 0 0,-1 21 16,22-22-16,-21 22 0,0 0 16,0 22-16,21-1 0,-21 0 15,0 0-15,21 21 16,0-20-16,-22 20 0,22-21 0,-21 21 0,21 1 16,-21-1-16,21 0 0,0 1 15,0-22-15,0 21 0,0 1 0,0-1 16,0-21-16,0 21 0,0-20 0,0-1 15,0 0-15,0 0 0,21-21 16,-21 21-16,21-21 0,1 0 0,-1 0 16,0 0-16,0 0 0,0 0 0,0 0 15,1 0-15,20-21 0,-21 21 0,0-21 16,0 0-16,1 0 0,-1 21 0,0-22 16,-21 1-16,21 0 0,0 0 15,-21 0-15,0 0 16</inkml:trace>
  <inkml:trace contextRef="#ctx0" brushRef="#br0" timeOffset="36863.68">7578 3958 0,'-22'0'0,"44"0"0,-44-21 47,44 21-47,-1 0 0,0 0 16,0-21-16,0 21 0,22 0 0,-22-21 15,0 0-15,21 21 0,-21 0 0,1-22 16,-1 22-16,-21-21 0,21 21 16,-21-21-16,0 0 15</inkml:trace>
  <inkml:trace contextRef="#ctx0" brushRef="#br0" timeOffset="37047.57">7472 3620 0,'-21'-22'15,"42"44"-15,-64-44 0,22 22 0,0-21 16,21 0 0,21 21-16,0-21 0,1 21 15,20 0-15,-21-21 0,21 21 16,-20-21-16,20 21 0,-21 0 16,21 0-16,-20 0 0,-1 0 0,0 0 15,0 0-15,0 0 0,0 0 0,1 0 16</inkml:trace>
  <inkml:trace contextRef="#ctx0" brushRef="#br0" timeOffset="37479.32">8572 3662 0,'0'-42'16,"0"20"-16,0 1 16,0 0-16,0 0 0,0 0 15,0 0-15,0-1 0,0 1 16,-21 21-16,0 0 0,0 0 0,0 0 16,0 0-16,-1 0 0,1 21 15,-21 1-15,21-1 0,0 0 16,-1 21-16,-20-21 0,21 22 0,0-22 15,0 21-15,-22 1 0,22-1 0,0 0 16,21 1-16,-21-1 0,21 0 16,0-21-16,0 22 0,0-22 0,0 21 15,21-21-15,0 1 0,0-1 0,22 0 16,-22-21-16,21 0 0,0 21 0,-20-21 16,20 0-16,0 0 0,-21 0 15,22 0-15,-1 0 0,-21 0 0,0-21 16,1 21-16,-1-21 0,0 21 0,-21-21 15,21-1-15,0 1 16,-21 0-16,0 0 0,0 0 16,0 0-16</inkml:trace>
  <inkml:trace contextRef="#ctx0" brushRef="#br0" timeOffset="38203.93">9377 3810 0,'-21'0'16,"-1"0"0,22 21-16,0 0 15,0 1 16,22-22-15,-1 0-16,0-22 16,0 22-1,-21-21-15,0 0 0,0 0 16,0 0 0,-21 21-16,0-21 0,0 21 15,-1 0-15,1 0 16,0 0-16,21 21 0,-21-21 15,0 21-15,21 0 0,0 0 16,0 0-16,0 1 0,21-1 16,0-21-1,0 21-15,0-21 16,1 0-16,-1 0 31,-21-21-31,0 0 16,0-1-1,0 1-15,0 0 16</inkml:trace>
  <inkml:trace contextRef="#ctx0" brushRef="#br0" timeOffset="43487.93">10456 4170 0,'0'21'0,"0"-42"94,0 0-94,21 21 0,1-21 0,-22-1 16,21 1-16,0 0 0,0-21 0,0 21 15,0-22-15,22 22 0,-22-21 0,0 21 16,0-22-16,22 22 0,-22-21 0,0-1 15,0 22-15,-21-21 0,0 0 16,21 20-16,-21 1 0,0-21 16,0 21-16,0 0 0,0-1 0,-21 1 15,0 21-15,0 0 16,0 0-16,-1 0 0,1 21 16,0 1-16,0-1 0,21 0 0,0 21 15,-21 1-15,21-1 0,0 0 16,0 1-16,0-1 0,0 0 0,0 1 15,0-1-15,0 0 0,21 1 0,0-1 16,0-21-16,0 21 0,1-20 0,-1-1 16,21 0-16,-21-21 0,22 0 0,-1 0 15,-21 0-15,21 0 0,1 0 0,-22 0 16,21-21-16,1 0 0,-22 21 16,21-22-16,-21-20 0,0 21 15,22 0-15,-22 0 0,0-22 0,-21 22 16,21-21-16,0 21 0,-21-22 0,0 1 15,0 0-15,22-1 0,-22 1 0,21 0 16,-21-1-16,21 1 0,-21 0 0,0-1 16,0 1-16,0 0 0,0-1 15,0 22-15,0 0 0,0 0 0,0 42 32,0 0-32,0 0 0,0 22 15,0-1-15,0 0 0,0 1 16,0 20-16,0-21 0,0 1 0,0-1 15,0 0-15,0 1 0,0-1 16,0 0-16,0-20 0,0 20 0,0-21 16,0 21-16,0-20 0,0-1 0,21 0 15,0-21-15,0 0 0,1 0 0,20 0 16,-21 0-16,21 0 0,-20 0 0,20-21 16,-21 0-16,21 21 0,1-22 0,-22 1 15,21 0-15,-21 0 0,22 0 16,-22 0-16,0-1 0,0 1 0,0 0 15,1 0-15,-22 0 0,0 0 0,0-1 16,0 1-16,0 0 0,0 0 16,-22 21-16,1 0 0,0 0 15,0 0-15,0 0 0,0 21 0,-1 0 16,22 0-16,-21 1 0,0-1 16,0 0-16,21 0 0,0 21 0,-21-20 15,21-1-15,0 21 0,0-21 0,0 0 16,0 1-16,21-1 0,-21 0 0,21 0 15,0 0-15,22-21 0,-22 0 0,0 0 16,21 0-16,1 0 0,-1 0 0,0 0 16,1-21-16,-22 21 0,21-21 0,0 0 15,1 0-15,-22-1 0,0 22 16,0-21-16,0 0 0,1 0 0,-1 0 16,-21 0-16,21-1 0,-21-20 15,0 21-15,0 0 0,0 0 16,0-1-16,0 44 15,0-1 1,0 0-16,0 0 0,-21 0 0,21 0 16,0 1-16,0-1 0,0 0 15,0 0-15,0 0 0,0 0 0,0 1 16,0-1-16,0 0 0,0 0 16,0-42 15,0 0-31,0 0 15,21-1-15,-21 1 0,21 0 16,-21 0-16,0 0 0,0 0 16,21-1-16,0-20 0,-21 21 0,0 0 15,22 21-15,-22-21 0,21-1 0,0 22 16,0 0-16,0 0 16,0 22-16,-21-1 0,0 0 15,22 0-15,-22 0 0,21 0 16,-21 1-16,21-1 0,-21 0 15,0 0-15,0 0 0,21 0 0,-21 1 16,21-1-16,-21 0 0,0 0 16,21-21-16,1 0 0,-1 0 31,0 0-31,0-21 16,-21 0-16,0 0 0,21-1 0,0 1 15,-21 0-15,22 0 0,-1 0 0,0 0 16,-21-22-16,21 22 0,0 0 15,0-21-15,1 20 0,-1 1 0,0 0 16,-21 0-16,21 0 0,0 21 0,0 0 16,-21 21-1,0 0 1,0 0-16,0 0 0,0 22 0,0-22 16,0 0-16,0 0 0,0 0 15,0 1-15,0 20 0,0-21 0,0 0 16,0 0-16,0 1 0,0-1 15,22 0-15,-1-21 0,0 21 0,0-21 16,21 0-16,-20 0 0,-1 0 0,21 0 16,-21 0-16,22 0 0,-22 0 0,21-21 15,-21 21-15,22-21 0,-22 21 16,21-21-16,-21-1 0,0 1 0,1 0 16,-1 0-16,-21 0 0,0-22 0,0 22 15,21 0-15,-21-21 0,0 21 16,0-1-16,0 1 0,0 0 0,-21 0 15,0 21-15,-1 0 16,1 0-16,0 0 0,0 21 0,0 0 16,21 0-16,-21 1 0,-1-1 15,1 0-15,21 21 0,0-21 0,0 1 16,0-1-16,0 0 0,0 21 0,0-21 16,21 1-16,1-1 0,-1-21 15,0 0-15,0 21 0,0-21 0,22 0 16,-22 0-16,0 0 0,21 0 0,-21-21 15,1 21-15,-1-21 0,0 21 0,0-22 16,0 1-16,0 0 16,1 21-16,-22-21 0,0 0 0,21 0 15,-21-1-15,0 1 0,21 0 0,-21 0 16,0 0-16,0 42 31,0 0-31,-21 0 0,21 0 16,-21 1-16,-1 20 0,22-21 15,-21 0-15,21 0 0,0 1 16,-21-1-16,21 0 16,21-42 15,0 21-31,-21-21 16,22-1-16,-1 1 0,0 0 15,-21 0-15,21 0 0,0 0 0,-21-1 16,21 1-16,1 0 0,-1 0 15,-21 0-15,21 21 0,0 0 16,-21 21 0,0 0-16,0 0 15,0 0-15,0 1 0,0-1 0,-21 0 16,21 0-16,0 0 0,0 0 0,0 1 16,0-1-16,0 0 0,0 0 15,0 0-15,21-21 0,0 21 0,0-21 16,1 0-16,-1 0 0,0 0 15,0 0-15,0 0 0,22 0 16,-22-21-16,0 0 0,0 0 0,21 21 16,-20-21-16,-1 0 0,0-1 0,0-20 15,0 21-15,-21 0 0,21-22 0,22-20 16,-22 21-16,-21-1 0,21 1 16,0 0-16,0-1 0,-21 1 0,22 0 15,-22-1-15,21 1 0,-21 21 16,0 0-16,0-1 0,0 1 0,0 42 31,-21 1-31,-1 20 0,22 0 0,-21 1 0,0-1 16,0 0-16,0 1 0,0-1 15,21 0-15,-22-21 0,22 22 0,-21-1 16,21-21-16,-21 22 0,21-22 0,0 0 16,0 0-16,0 0 0,0 0 15,0 1-15,0-1 0,21-21 16,0 0-16,1 0 0,-1 0 15,0 0-15,0 0 0,-21-21 16,21 21-16,-21-22 0,21 22 16,-21-21-16,0 0 0,0 0 0,0 0 15</inkml:trace>
  <inkml:trace contextRef="#ctx0" brushRef="#br0" timeOffset="43663.82">14499 3683 0,'0'0'16,"-21"-21"-16,0 21 0,0 0 0,-1 0 15,44 0 17,-1 0-32,0 0 15,0 0-15,0 0 0,0 0 0,1 0 16,-1 0-16,21-21 0,-21 21 0,0 0 16,1 0-16,-1 0 0,0-21 15,0 21-15</inkml:trace>
  <inkml:trace contextRef="#ctx0" brushRef="#br0" timeOffset="43947.66">15198 3344 0,'0'0'0,"0"-21"0,0-21 0,0 21 16,0 0-16,0-1 0,0 1 0,0 42 31,0 1-31,0 20 16,0-21-16,-22 21 0,22 1 0,-21-1 15,0 22-15,21-22 0,-21 0 16,0 1-16,21-1 0,0 0 16,-21 1-16,-1-22 0,22 21 0,0-21 0,0 0 15,0 22-15,-21-22 0,21 0 16,0 0-16,-21-21 0,21 21 0,0 1 16,0-1-16,21-21 15,0 0-15,1 0 16,-22-21-16,42-1 0,-21 22 0,0-21 15,0 0-15</inkml:trace>
  <inkml:trace contextRef="#ctx0" brushRef="#br0" timeOffset="44263.48">15409 3768 0,'0'0'15,"0"-21"-15,0-1 0,21 22 0,-42 0 32,21 22-32,-21-1 15,0 0 1,21 0-16,-21 0 0,21 0 0,0 1 15,0-1-15,0 0 0,0 0 16,0 0-16,21-21 16,0 0-16,0 0 0,0 0 15,1 0-15,-1 0 0,0 0 0,0-21 16,0 21-16,0-21 0,1 0 0,-1 21 16,-21-21-16,0-1 0,0 1 15,0 0-15,0 0 16,0 0-16,0 0 0,0-1 0,0 1 15,0 0-15,-21 0 0,-1 21 0,1-21 16,0 21-16,0 0 0,0 0 16,0 0-16,-1 0 0,1 0 0,21-21 15,-21 21-15,0 0 0,0 0 16,0 0-16,-1 0 0,1 0 0</inkml:trace>
  <inkml:trace contextRef="#ctx0" brushRef="#br0" timeOffset="44467.36">14901 3556 0,'0'-21'31,"21"21"-31,1 0 0,20 0 16,-21 0-16,21-21 0,1 21 0,-22 0 16,21 0-16,1 0 0,-1 0 0,0 0 15,1-21-15,-22 21 0,21 0 0,-21 0 16,0 0-16,1 0 0,-1 0 15,0 0-15,0 0 16</inkml:trace>
  <inkml:trace contextRef="#ctx0" brushRef="#br0" timeOffset="45247.98">15875 3323 0,'0'0'15,"21"-21"-15,-21-21 0,21 21 0,-21-1 0,0 1 16,0 0-16,21 21 16,-21 21-1,0 0-15,0 22 16,0-22-16,0 21 0,0 1 0,0 20 16,-21-21-16,21 1 0,-21-1 0,21 0 15,0 22-15,-21-22 0,21-21 16,-21 22-16,0-1 0,21-21 0,0 22 15,-22-22-15,22 0 0,-21 0 0,21 0 16,-21 0-16,21 1 0,0-44 31,0 1-15,0 0-16,0 0 16,0 0-16,0 0 0,0-1 0,21 1 15,-21 0-15,21 0 0,-21 0 0,22 0 16,-1-1-16,0 1 0,0 0 0,0 0 15,22 21-15,-22 0 0,21 0 0,-21 0 16,22 0-16,-22 0 0,21 0 0,-21 21 16,0 0-16,1 0 0,-1 1 15,-21-1-15,0 0 0,0 0 0,0 0 16,0 0-16,-43 1 0,22-1 0,0 0 16,-21 0-16,21 0 0,-22 0 0,22-21 15,-21 22-15,21-1 0,-22-21 0,22 0 16,0 21-16,0-21 0,0 0 15,21-21 1,0 0 0,0-1-16,21 1 0,0 0 15,21 0-15,-21 0 0</inkml:trace>
  <inkml:trace contextRef="#ctx0" brushRef="#br0" timeOffset="45575.73">16192 3852 0,'22'0'0,"-1"0"16,0 0-16,21 0 16,-21 0-16,1 0 15,20 0-15,-21-21 0,21 21 0,1-21 16,-1 21-16,-21-21 0,22 21 0,-22-21 16,21 21-16,-21-21 0,0 21 0,1-22 15,-22 1-15,0 0 0,0 0 16,-22 21-16,1 0 15,0 0-15,0 0 0,-21 0 16,-1 21-16,1-21 0,21 21 0,-22 0 16,1 1-16,21-1 0,-21 21 0,20-21 15,1 0-15,0 1 0,21-1 16,-21 0-16,21 0 0,0 0 0,0 0 16,0 1-16,21-1 0,0-21 0,0 21 15,22-21-15,-22 0 0,0 0 0,21 0 16,1 0-16,-22 0 0,21 0 15,1 0-15,-1-21 0,0 0 0</inkml:trace>
  <inkml:trace contextRef="#ctx0" brushRef="#br0" timeOffset="46287.63">17335 3577 0,'0'0'0,"0"-21"0,-21 0 16,-42-21-1,42 42-15,-1-22 0,-20 22 0,21 0 16,0 0-16,0 22 0,-22-1 0,22-21 16,0 42-16,-21-21 0,20 0 0,1 22 15,0-22-15,-21 21 0,21 1 16,-1-22-16,1 21 0,0 0 0,0 1 16,21-22-16,0 21 0,0 1 0,0-22 15,0 0-15,0 21 0,21-21 0,0-21 16,22 22-16,-22-1 0,21-21 0,0 0 15,-20 0-15,41 0 0,-21 0 16,1 0-16,-1 0 0,22-21 16,-22-1-16,0 1 0,1 21 0,-1-42 15,0 21-15,1 0 0,-22-1 0,21-20 16,-21 21-16,0-21 0,1 20 0,-1-20 16,0 0-16,0-1 0,-21 1 0,0 0 15,21-22-15,-21 22 0,21 0 0,-21-1 16,0 1-16,0 21 0,0 0 15,0-1-15,0 1 0,0 0 0,-21 42 16,0 0 0,21 1-16,-21 20 0,0 0 0,0 1 15,-1-22-15,22 21 0,-21 22 16,0-22-16,0-21 0,21 21 16,0 1-16,0-1 0,-21 0 0,21-20 15,0 20-15,0 0 0,0-21 0,0 1 16,0 20-16,21-21 0,0 0 15,0 0-15,0-21 0,1 0 0,-1 0 16,21 0-16,-21 0 0,0 0 0,1-21 16,-1 21-16,0-21 0,0 0 15,0 0-15,0 0 0,1-1 0,-22 1 16,0 0-16,21 0 0,-21 0 0,0 0 16,0-1-16,0 44 31,0-1-31,-21-21 15,21 21-15,0 0 0,0 0 16,0 0-16,-22 1 16,22-1-16,0 0 0,22-42 47,-22 0-32</inkml:trace>
  <inkml:trace contextRef="#ctx0" brushRef="#br0" timeOffset="46467.53">17949 3641 0,'0'0'0,"-21"-21"15,0 21 1,0 0-16,0 0 0,-1 0 16,22 21-16,-21-21 15,21 21-15,0 0 16,0 0-1,21-21 1,1 0-16,-1 0 0</inkml:trace>
  <inkml:trace contextRef="#ctx0" brushRef="#br0" timeOffset="48183.86">18288 3662 0,'0'-21'0,"0"42"0,0-63 16,-21 42-1,21-22-15,-21 22 0,-1 0 0,1 0 16,0 22-16,0-1 16,21 0-16,-21 0 0,21 0 0,-21 0 15,21 1-15,0-1 0,-22 21 0,22-21 16,-21 0-16,21 22 0,0-22 0,0 0 16,0 21-16,0-20 0,0-1 0,0 0 15,0 0-15,21 0 0,1-21 16,-1 21-16,0-21 0,21 0 0,1 0 15,-22 0-15,21 0 0,0 0 16,1 0-16,-22-21 0,21 0 0,1 21 16,-22-21-16,21 0 0,-21-22 0,0 22 15,1 0-15,-1 0 0,0-21 0,0-1 16,0 22-16,0-21 0,-21-1 0,0 1 16,22 0-16,-22-22 0,0 22 0,21 0 15,-21 20-15,0-20 0,0 21 16,0 0-16,0 0 0,0-1 0,-21 22 15,-1 0-15,1 22 0,21-1 16,-21 0-16,0 0 0,0 21 0,0-20 16,21 20-16,-22 0 0,22 1 15,-21-1-15,21-21 0,-21 21 16,21 1-16,0-22 0,0 0 0,0 21 16,0-20-16,0-1 0,-21 0 0,21 0 15,0 0-15,0 0 0,0 1 16,0-44 31,0 1-47,0 0 0,0 0 15,21 0-15,0 0 0,-21-1 16,21 1-16,1 0 0,-1 21 0,0-21 16,21 0-16,-21 0 0,1 21 15,-1 0-15,0 0 0,21 0 0,-21 0 16,1 0-16,-1 0 0,-21 21 15,0 0 1,0 0-16,-21 0 0,-1-21 16,1 21-16,0-21 0,-21 0 0,-1 0 15,22 22-15,-21-22 0,21 0 0,-22 0 16,22 0-16,0 0 0,0 0 16,0 0-16,0 0 0,-1 0 15,22 21 32,22-21-47,-22 21 0,21 0 0,0-21 16,0 21-16,0 0 0,0 1 0,1-22 15,-1 21-15,21-21 0,0 21 0,-20-21 16,20 0-16,0 0 0,22 0 16,-22 0-16,0 0 0,1 0 0,-1 0 15,0 0-15,1 0 0,-1-21 0,0 0 16,-20 21-16,20-22 0,-21 1 0,0 0 15,0 21-15,1-21 0,-1 0 0,0-22 16,-21 22-16,21 0 0,-21 0 0,0 0 16,0 0-16,0-1 15,0 1-15,-21 21 16,-21 0-16,20 0 0,1 0 0,-21 21 16,21-21-16,-22 22 0,22-1 0,-21 0 15,21 0-15,0 0 0,21 0 16,0 1-16,0-1 0,0 0 0,0 0 15,0 0-15,21-21 16,-21 21-16,21-21 0,0 0 16,0 0-16,0 0 0,1 0 0,-1 0 15,0 0-15,0-21 0,0 21 0,0-21 16,1 0-16,-1 21 0,-21-21 0,21 0 16,0-1-16,0 1 15,-21 0-15,0 0 0,0 0 0,0 0 16,0 42 15,-21 0-31,0 0 16,21 0-16,-21 0 0,21 1 0,0-1 15,0 0-15,0 0 0,0 0 16,21 0-16,0-21 0,0 0 16,0 22-16,1-22 0,20 0 15,-21 0-15,0 0 0,22 0 16,-22 0-16,0 0 0,0-22 0,0 22 15,0-21-15,1 0 0,-1 0 0,0 0 16,-21 0-16,21-1 0,0 1 0,-21-21 16,0 0-16,21 20 0,1-20 0,-22 0 15,21-1-15,-21 1 0,0 0 16,0-1-16,0 1 0,0 21 0,0 0 16,0 0-16,0-1 0,-21 22 15,21 22-15,-22-1 0,1 0 16,21 21-16,-21-21 0,0 22 0,21-22 15,-21 21-15,21-21 0,0 22 16,-21-22-16,21 21 0,0-21 0,0 22 16,0-22-16,0 0 0,0 0 15,0 0-15,0 22 0,0-22 0,0 0 16,0 0-16,0 0 0,21-21 47,-21-21-47,0 0 15,21 0-15,0 0 0,-21 0 16,0-1-16,21 1 0,0 0 0,-21 0 16,22 0-16,-1 0 0,0 21 0,0-22 15,21 1-15,-20 21 0,-1 0 0,0 0 16,0 0-16,0 0 0,0 0 16,1 0-16,-1 0 0,-21 21 15,0 1-15,0-1 0,0 0 16,0 0-16,0 0 0,-21 0 15,21 1-15,-43-1 0,22 0 0,0-21 16,0 21-16,-22 0 0,1-21 0,21 21 16,-21-21-16,20 0 0,-20 0 0,21 0 15,0 0-15,0 0 0,21-21 32,21 21-17,0-21-15,0 21 0,0-21 0,0 0 16,1 21-16,-1-21 0</inkml:trace>
  <inkml:trace contextRef="#ctx0" brushRef="#br0" timeOffset="48491.68">20426 3323 0,'0'0'0,"0"-21"15,0 0-15,-21 21 16,-1 21-1,22 0-15,-21 0 0,21 22 0,-21-22 16,21 21-16,-21-21 0,21 22 0,0-1 16,-21 0-16,21 1 0,-21-1 15,21-21-15,0 22 0,0-22 16,0 21-16,0-21 0,0 0 0,0 1 16,-22-1-16,22 0 0,0 0 0,0 0 15,0 0-15,0 1 16,22-22-1,-22-22 1,21 22 0,-21-21-16,21 0 0,-21 0 15</inkml:trace>
  <inkml:trace contextRef="#ctx0" brushRef="#br0" timeOffset="48852.48">20489 3747 0,'21'0'15,"1"0"1,-1 0-16,0 0 0,0 0 16,21 0-16,-20 0 15,-1 0-15,0-22 0,21 22 0,-21-21 16,1 21-16,-1-21 0,0 21 0,-21-21 16,21 0-16,-21 0 0,21-1 15,-21 1 1,-42 21-16,21 0 15,0 0-15,-22 21 0,1 1 0,21-22 16,-22 42-16,1-21 0,0 0 0,-1 0 16,22 1-16,0-1 0,0 0 0,0 0 15,21 0-15,0 0 0,0 1 0,0-1 16,0 0-16,21 0 16,0-21-16,0 21 15,0-21-15,1 0 0,-1 0 16,0 0-16,0 0 0,0 0 15,0 0-15,1 0 16,-22-21-16,21 21 16,-21-21-16</inkml:trace>
  <inkml:trace contextRef="#ctx0" brushRef="#br0" timeOffset="54043.36">21802 2836 0,'-22'-21'16,"22"0"-16,-21 0 15,0 21 17,0 0-32,0 0 15,21 21-15,-21-21 0,-1 21 0,1 0 16,0 22-16,0-22 0,0 21 16,0-21-16,-22 22 0,22-1 0,-21 0 15,21 22-15,-22-1 0,1-20 0,0 20 16,-1 1-16,22-1 0,-21 1 0,-1-22 15,22 22-15,0-22 0,0 0 0,21 1 16,0-1-16,0 0 0,0 1 16,21-1-16,0-21 0,22 21 0,-22-20 15,21-1-15,0 0 0,1-21 0,-1 21 16,22-21-16,-22 0 0,0 0 16,1 0-16,-1 0 0,0 0 0,1-21 15,-1 0-15,-21 21 0,21-21 0</inkml:trace>
  <inkml:trace contextRef="#ctx0" brushRef="#br0" timeOffset="54817.71">21950 3260 0,'0'0'0,"0"-43"16,0 22 0,0 42-1,0 1 1,0-1-16,0 21 0,-21-21 0,21 22 15,-22-1-15,22 0 0,0 1 16,0-1-16,-21 0 0,0 1 16,21-1-16,-21-21 0,21 21 0,-21-20 15,0 20-15,21-21 0,0 0 0,0 0 16,0 1-16,0-44 47,21 22-47,0-21 0,-21 0 15</inkml:trace>
  <inkml:trace contextRef="#ctx0" brushRef="#br0" timeOffset="55300">21886 3366 0,'0'0'0,"0"-43"0,0 22 16,0 0-16,0 0 0,0-22 0,0 22 15,21 0-15,1 0 0,-1 21 16,0 0-16,0-21 0,0 21 0,0 0 15,22 0-15,-22 0 0,0 0 16,0 0-16,22 21 0,-22 0 0,-21 0 16,0 0-16,0 1 0,0-1 0,0 0 15,0 0-15,0 21 0,-21-20 16,-1-1-16,-20 0 0,21 0 0,-21 0 16,20-21-16,-20 21 0,0 1 15,-1-1-15,22-21 0,-21 0 0,21 21 16,0-21-16,-1 0 0,44-21 31,-1 21-31,0 0 0,0-21 16,0 21-16,22 0 0,-22 0 0,21 0 15,-21 0-15,22 0 0,-22 0 0,21 21 16,-21 0-16,0-21 0,22 21 0,-22 0 16,0 0-16,-21 1 0,0-1 0,0 0 15,0 0-15,0 0 16,0 0-16,0 1 0,-21-1 0,0 0 15,0-21-15,-22 21 0,22 0 0,-21-21 16,21 21-16,-22-21 0,22 0 0,-21 0 16,21 0-16,-1 0 0,1 0 0,0 0 15,21-21 1,0 0 0,0 0-16,21 21 0,0-21 0,1 0 15,20-1-15,-21 22 0,21-21 0,-20 0 16</inkml:trace>
  <inkml:trace contextRef="#ctx0" brushRef="#br0" timeOffset="55825.6">22310 3535 0,'0'0'0,"21"0"0,0 0 0,0 0 16,-21 21-1,0 0 1,-21 0-16,21 1 0,-21-1 0,21 0 16,0 0-16,0 0 0,0 0 15,0 1-15,0-1 0,0 0 16,0 0-16,21-21 15,21 0-15,-21 0 0,1 0 16,-1 0-16,0 0 0,21 0 0,-21 0 16,1-21-16,20 21 0,-21-21 15,0 0-15,0 21 0,1-22 0,-1 1 16,-21 0-16,0 0 0,21 0 0,-21 0 16,0-1-16,21 1 0,-21 0 15,0 0-15,-21 42 31,0 0-31,21 0 16,0 22-16,-21-22 0,-1 0 0,22 0 16,-21 22-16,21-22 0,0 0 0,-21 21 15,0 1-15,21-1 0,0-21 0,0 43 16,0-22-16,0 0 0,-21 1 16,21 20-16,0-21 0,-21 1 0,21 20 15,-22-20-15,22-1 0,0 0 16,-21 1-16,0-1 0,0 0 0,21-21 15,-21 22-15,0-22 0,21 0 0,-43-21 16,22 21-16,0-21 0,0 0 0,0 0 16,-1 0-16,1 0 0,-21 0 0,21 0 15,0 0-15,-1-21 0,1 0 0,0 0 16,21 0-16,-21-1 16,21 1-16,0 0 0,0 0 0,0 0 15,0-22-15,0 22 0,21 0 16,0 0-16,0 0 0,1-22 0,-1 22 15,0-21-15,21 0 0</inkml:trace>
  <inkml:trace contextRef="#ctx0" brushRef="#br0" timeOffset="56031.48">22923 3747 0,'0'-22'16,"0"1"-1,22 21 64,-1 0-79</inkml:trace>
  <inkml:trace contextRef="#ctx0" brushRef="#br0" timeOffset="56544.27">23283 3577 0,'0'-21'16,"0"42"-16,21-42 0,-21 0 0,0 0 0,22 0 16,-1-1-16,-21 1 0,21 21 15,-21 21 1,0 1-16,0-1 15,0 0-15,0 21 0,0-21 0,0 1 16,0 20-16,0-21 0,0 0 0,0 0 16,-21 1-16,21-1 0,0 0 15,0 0-15,0-42 47,0 0-47</inkml:trace>
  <inkml:trace contextRef="#ctx0" brushRef="#br0" timeOffset="56699.18">23241 3344 0,'0'0'0,"-21"-21"0,21 0 16,0 42 15,21-21-31,0 21 0,0 1 16,-21-1-16,21-21 0,1 21 15,20-21-15,-21 21 0,0 0 0</inkml:trace>
  <inkml:trace contextRef="#ctx0" brushRef="#br0" timeOffset="57220.4">23939 3577 0,'0'0'0,"0"-21"15,0 0-15,-21 21 0,0 0 16,0 0-16,0 0 0,0 0 16,-1 0-16,1 0 0,-21 0 15,21 21-15,0 0 0,-1 0 16,1 1-16,0 20 0,21-21 0,-21 0 16,21 0-16,-21 1 0,21-1 0,0 0 15,0 0-15,0 0 0,0 0 0,0 1 16,21-1-1,0-21-15,0 0 0,0 0 0,1 0 16,-1 0-16,0-21 16,0 21-16,21-22 0,-42 1 0,43 0 15,-22 21-15,0-42 0,0 21 16,0-1-16,-21-20 0,22 0 0,-1-1 16,0 1-16,0-21 0,-21 20 15,0-20-15,21 20 0,-21-20 0,0 42 16,0-22-16,0 1 0,0 21 0,0 0 15,-21 63 1,0-21 0,0 22-16,0-1 0,-1 0 0,22 22 15,-21-22-15,0 0 0,21 22 0,0-22 16,0 1-16,0-1 0,0-21 0,0 21 16,0-20-16,0 20 0,0-21 0,0 0 15,0 0-15,21 1 16,0-1-16,1-21 0,-1 0 15,0 0-15,0 0 0,0 0 16,0 0-16,1 0 0,-1-21 0,0-1 16</inkml:trace>
  <inkml:trace contextRef="#ctx0" brushRef="#br0" timeOffset="57479.25">24490 3154 0,'0'0'0,"0"-42"0,0-1 15,-21 43 1,-1 0-16,22 21 0,-21 1 16,21 20-16,-21-21 0,21 43 0,-21-22 15,0 0-15,21 22 0,0-22 0,0 22 16,-21-22-16,21 0 0,0 1 16,0-1-16,0 0 0,0 1 0,0-22 15,0 0-15,0 21 0,0-21 0,0 1 16,21-1-16,0-21 15,-21 21-15,21-21 0,0 0 16,0-21 0,1 21-16,-1-21 0</inkml:trace>
  <inkml:trace contextRef="#ctx0" brushRef="#br0" timeOffset="57679.14">24638 3366 0,'0'0'0,"-21"-22"0,0 1 0,-1 0 15,22 0-15,-21 21 0,0 0 16,21 21 0,0 0-1,0 0-15,0 1 0,0-1 16,0 0-16,21 0 16,-21 0-1,21-21 1</inkml:trace>
  <inkml:trace contextRef="#ctx0" brushRef="#br0" timeOffset="57832.05">24659 3323 0,'0'0'0,"0"-21"0,0 0 0,0 0 15,0 42 17,0 0-32,0 0 0,0 0 15,0 1-15,0-1 0,0 0 0,0 0 16,0 0-16,0 0 0,0 1 15,0-1-15,0 0 0,0 0 16</inkml:trace>
  <inkml:trace contextRef="#ctx0" brushRef="#br0" timeOffset="58308.02">24977 3768 0,'0'-21'15,"0"-1"-15,21 1 16,-21 0-16,0 0 16,0 0-16,0 0 15,0-1 1,-21 44 0,-1-22-16,1 21 15,0 0-15,0 0 0,0 0 16,0 0-16,-1 1 0,1-1 0,21 0 15,0 0-15,0 0 16,0 0-16,21-21 16,1 0-16,-1 0 0,0 0 15,0 0-15,0 0 16,0-21-16,1 21 0,-1-21 0,-21 0 16,21 21-16,0-21 0,-21 0 15,21-1-15,0 1 0,-21 0 0,0 0 16,22 21-16,-22 21 31,0 0-31,-22 0 16,22 1-16,0-1 0,0 0 15,0 0-15,0 0 0,0 0 0,0 1 16,0-1 0,22-21-16,-1 0 0,0 0 15,0 0-15,0 0 16,0-21-16,1 21 0</inkml:trace>
  <inkml:trace contextRef="#ctx0" brushRef="#br0" timeOffset="58783.82">25379 3366 0,'0'0'0,"0"-43"0,0 1 0,0-43 16,0 106 15,0 1-31,0-1 0,0 0 15,0 21-15,0 1 0,0-22 0,0 21 16,0 0-16,0 1 0,0-1 0,0 0 16,0 1-16,0-22 0,0 21 15,0-21-15,0 22 0,0-22 0,0 0 16,0 0-16,0 0 0,-21-21 47,21-21-32,0 0-15,0 0 16,0 0-16,0 0 0,0-1 0,0 1 16,21 0-16,0 21 0,0-21 0,0 0 15,0 21-15,1 0 0,-1 0 16,0 0-16,0 0 0,0 0 0,0 0 16,1 21-16,-1-21 0,-21 21 15,0 0-15,0 0 0,0 1 0,0-1 16,0 0-16,-21-21 0,-1 21 15,1-21-15,0 21 16,0-21-16,0 0 0,0 0 16,-1 21-16,1-21 0,0 0 0,42 0 62</inkml:trace>
  <inkml:trace contextRef="#ctx0" brushRef="#br0" timeOffset="59083.56">26035 3493 0,'-21'0'15,"0"0"-15,-1 0 16,1 0-16,0 21 0,0-21 0,0 21 15,21 0-15,-21 0 0,-1 0 0,1 1 16,0-1-16,0 0 0,21 0 0,0 0 16,-21 0-16,21 1 0,-21-1 0,21 0 15,0 0-15,0 0 16,0 0-16,0 1 0,21-22 16,0 21-16,0-21 0,0 0 0,0 0 15,1 0-15,-1 0 16,0 0-16,0 0 0,0 0 15,0-21-15,1-1 0,-1 1 16</inkml:trace>
  <inkml:trace contextRef="#ctx0" brushRef="#br0" timeOffset="59303.43">26183 3387 0,'0'0'0,"-21"-21"0,0 21 16,0 0-16,-1 0 0,22 21 16,0 0-1,0 0-15,0 0 0,0 0 16,0 1-16,0-1 0,0 0 16,0 0-16,22-21 31</inkml:trace>
  <inkml:trace contextRef="#ctx0" brushRef="#br0" timeOffset="59495.08">26225 3429 0,'0'0'0,"0"-21"16,0 42 15,0 0-16,0 0-15,0 1 0,0-1 16,0 0 0</inkml:trace>
  <inkml:trace contextRef="#ctx0" brushRef="#br0" timeOffset="59852.88">26310 3175 0,'0'0'0,"-21"-21"0,21 0 0,0 0 16,0 42 15,21 0-31,-21 0 0,0 0 16,21 0-16,0 22 0,-21-22 15,0 21-15,0 1 0,0-1 16,0-21-16,0 21 0,0 1 0,0-1 16,0 0-16,0 1 0,0-22 0,0 21 15,0-21-15,-21 22 0,0-22 0,0 21 16,0-21-16,0 1 0,-1-1 16,-20 0-16,21 0 0,0 0 0,0-21 15,-1 21-15,1-21 0,0 0 0,0 0 16,21 22-16,0-44 31,0 1-31,21 0 16,-21 0-16</inkml:trace>
  <inkml:trace contextRef="#ctx0" brushRef="#br0" timeOffset="60219.66">26416 2985 0,'0'0'0,"-21"-22"16,21 1-16,-21 21 0,42 0 31,0 0-31,0 0 0,0 21 16,0 1-16,1 20 0,20-21 15,-21 0-15,0 22 0,-21-1 0,21 0 16,-21 1-16,22-1 0,-22 21 0,0-20 15,0-1-15,0 22 0,0-22 0,0 21 16,-22-20-16,1-1 0,21 0 16,-21 1-16,0-1 0,21 0 0,-21-20 15,0 20-15,21-21 0,-22 21 0,1-20 16,21-1-16,-21 0 0,0 0 0,0 0 16,0-21-1,21 21-15,-22-21 0,1 0 16,0 0-1,0 0-15</inkml:trace>
  <inkml:trace contextRef="#ctx0" brushRef="#br0" timeOffset="60479.69">26797 3768 0,'0'0'0,"-21"0"16,0 0-16,21-21 0,-22 21 0,1 0 31,21 21 0,0 0-31,0 0 16,0 0-16,0 0 16</inkml:trace>
  <inkml:trace contextRef="#ctx0" brushRef="#br0" timeOffset="60647.59">26712 4043 0,'21'21'0,"-42"-42"0,42 63 16,-21-21-16,0 1 0,0-1 15,0 0-15,0 0 0,0 0 16,0 0-16,0 1 0,0-1 0,-21 0 16,0 0-16,0-21 0,0 21 15,-22 0-15,22 1 0,-21-22 0,0 21 16,-1 0-16,1-21 0,0 21 0,-1 0 16,1-21-16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9:16:49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3493 0,'21'-22'0,"0"22"16,-21-21-16,0 0 0,21 21 15,-21-21-15,0 0 32,0 0-1,0 42 31,0 0-62,0 0 16,0 0-16,0 0 0,0 22 0,0-22 16,0 0-16,0 21 0,-21-20 0,21 20 15,0-21-15,0 21 0,0 1 0,-21-1 16,21 0-16,-21 1 0,21 20 16,0-20-16,0 20 0,0-21 0,0 22 15,0-22-15,0 1 0,0 20 0,0-21 16,0 1-16,-22 20 0,22-20 0,0-1 15,0 21-15,-21-20 0,21 20 16,-21 1-16,21-22 0,0 22 0,-21-1 16,21 1-16,-21-1 0,21 1 0,-21-1 15,21 1-15,0-1 0,-22 1 16,1-1-16,0 1 0,21 20 0,-21-20 16,0-1-16,21 1 0,-21 20 0,-1-20 15,22-1-15,-21 1 0,0-1 16,0 1-16,21-22 0,-21 22 0,0-1 15,-1 1-15,1-1 0,0 1 0,0-22 16,21 22-16,-21-22 0,21 0 0,-21 1 16,21-22-16,0 21 0,0-21 0,0 0 15,-22-21 1,1 0-16,0-21 16,21 0-16</inkml:trace>
  <inkml:trace contextRef="#ctx0" brushRef="#br0" timeOffset="959.96">8170 4276 0,'0'0'0,"0"-21"0,21-1 0,1 1 16,-1 0-16,0 0 0,-21 0 0,21 0 15,-21-1-15,21 1 0,-21-21 0,21 21 16,-21 0-16,0-1 0,0 1 16,0 0-16,0 0 0,0 0 15,0 0-15,0-1 16,0 44 15,0-1-31,0 0 0,-21 0 16,21 21-16,0-20 0,0 20 0,-21 0 15,21 1-15,0 20 0,0-21 0,-21 1 16,21 20-16,0-20 0,0 20 16,0-21-16,0 22 0,0-22 15,-21 22-15,21-1 0,-21 1 0,21-1 16,0 22-16,-22-22 0,1 22 0,21-21 15,-21 20-15,0-20 0,0 20 0,0-20 16,-1 21-16,22-1 0,-21 1 0,0 0 16,0-22-16,0 22 0,0-1 15,21-20-15,0 21 0,-22-1 0,22 1 16,0 0-16,0-1 0,0 1 0,0 0 16,0-1-16,0 1 0,0 0 0,0-1 15,0 22-15,0-21 0,0-1 0,0 22 16,0 0-16,0-21 0,0 21 15,0-1-15,0-20 0,0 21 16,0 0-16,0 0 0,-21-1 0,21-20 16,0 21-16,0 0 0,-21 0 0,21-22 15,-21 22-15,0 0 0,21 0 0,-21-22 16,21 22-16,-22-21 0,1 21 0,21-22 16,0 22-16,0 0 0,-21-21 0,21-1 15,-21 22-15,21-21 0,0 0 0,0 20 16,0-20-16,0 21 0,-21-21 0,21-1 15,0 1-15,0 21 0,-21-22 16,21 1-16,0 0 0,0 21 0,0-22 16,0 1-16,0 0 0,0-1 0,0 1 15,0 0-15,0-1 0,0-20 16,0 20-16,0 1 0,21-21 0,-21 20 16,21-20-16,-21-1 0,0 1 0,0-1 15,0 1-15,0-22 0,0 22 0,0-22 16,0 0-16,0-21 0,0 22 0,0-22 15,0 0-15,-21-42 16,0 0-16,21-22 16,-22 1-16,22 0 0,0-43 0</inkml:trace>
  <inkml:trace contextRef="#ctx0" brushRef="#br0" timeOffset="3276.01">8234 3535 0,'21'0'0,"-42"0"0,42-21 0,-21 0 0,21 21 16,-21-22-16,21 1 16,-21 0-16,0 0 31,0 0-16,0 0 1,21 21 31,1 0-47,-1 0 16,0 0-16,0 0 0,0 0 15,0 0-15,22 0 0,-22 0 0,21 0 16,1 0-16,-1 0 0,21 0 0,-20 21 15,-1 0-15,22-21 0,-22 0 16,21 21-16,1-21 0,-22 0 0,22 21 16,-1-21-16,22 0 0,-22 21 15,22-21-15,0 0 0,21 0 0,21 0 16,-22 0-16,22 0 0,-21 0 16,21 0-16,21 0 0,-21 0 0,22 0 15,-1 0-15,0 0 0,-21 0 0,21 0 16,0 0-16,0 0 0,22 0 0,-22 0 15,21 0-15,-21-21 0,1 21 16,20 0-16,0 0 0,-21 0 0,22 0 16,-1 0-16,-21-21 0,22 21 0,-1 0 15,-21 0-15,21 0 0,1-21 0,-22 21 16,21 0-16,-21 0 0,1 0 16,20-21-16,-21 21 0,0 0 15,0 0-15,1 0 0,-22-21 0,21 21 16,-21 0-16,0 0 0,0 0 0,0 0 15,0-22-15,-21 22 0,21 0 16,-22-21-16,1 21 0,0 0 0,0 0 16,-21 0-16,20 0 0,-20 0 0,0 0 15,-1-21-15,1 21 0,-21 0 16,-1 0-16,-21 0 0,1 0 0,-1 0 16,-21 0-16,0-21 0,1 21 0,-1 0 15,-42 0 32,21 21-47,0 0 0,0 0 16,-22 1-16,22-1 15,0 21-15,0-21 0,-21 0 0,21 22 16,0-1-16,0 0 0,0-20 0,0 20 16,-21 21-16,0-20 0,21-1 0,-21 22 15,0-1-15,-1 1 0,1-1 16,0 1-16,-21 20 0,21-20 0,-22 20 15,22-20-15,-21 21 0,-1-1 0,22 1 16,-21 0-16,21-1 0,-22 22 16,22-21-16,0-1 0,-21 1 0,21 21 0,-1-21 15,22-1-15,-21 22 16,0-21-16,0-1 0,21 1 0,-21 0 16,21-1-16,0 22 0,-21-21 0,21 21 15,-22-22-15,22 22 0,-21 0 0,21-21 16,0-1-16,-21 22 0,21-21 0,-21 21 15,21 0-15,-21-22 0,21 22 0,-21 0 16,-1-21-16,22 20 0,0-20 0,-21 21 16,0-21-16,0 20 0,21-20 0,0 21 15,-21-21-15,0 20 0,-1-20 16,22 21-16,-21-21 0,0 20 16,21-20-16,-21 21 0,21-21 0,0-1 15,-21 22-15,21-21 0,-21-1 0,21 22 16,0-21-16,0 0 0,0-1 0,0 1 15,0 0-15,0-1 0,0 1 0,0 0 16,0-1-16,0-20 0,0 20 0,0 1 16,0-21-16,0 20 0,0-20 0,0 20 15,0-20-15,0-1 0,0 22 0,0-21 16,0-1-16,0 22 0,0-22 0,0 1 16,0-1-16,0 1 0,0-1 0,0 1 15,0-1-15,0 1 0,0-1 16,0 1-16,0-1 0,0-20 0,0 20 0,0-21 15,0 22-15,0-22 0,0 1 16,0-1-16,0 0 0,-22-21 0,22 22 16,0-22-16,-21 0 0,21 0 0,0 0 15,0 1-15,0-1 0,-21 0 0,0 0 16,0 0-16,21 0 0,-21-21 0,-1 22 16,22-1-16,-21 0 0,0 0 0,0-21 15,0 21-15,0 0 0,-1 1 0,1-1 16,0 0-16,0 0 0,-21-21 0,20 21 15,1 0-15,-21 1 0,21-1 0,-22 0 16,22-21-16,-21 21 0,0 0 16,-1 0-16,1 1 0,0-1 0,-1-21 15,1 21-15,-22 0 0,22 0 0,0-21 16,-22 21-16,1 1 0,20-1 0,-20-21 16,-1 21-16,-20 0 0,20-21 0,-20 21 15,-1-21-15,0 21 0,1-21 0,-1 0 16,0 22-16,-21-22 0,22 21 0,-22-21 15,0 0-15,0 0 0,0 21 16,-21-21-16,22 0 0,-1 0 0,-21 21 16,0-21-16,21 0 0,-21 0 0,0 21 15,0-21-15,0 0 0,0 0 0,0 21 16,0-21-16,0 0 0,-21 0 16,0 22-16,-1-22 0,22 0 0,-21 21 15,0-21-15,0 0 0,0 21 0,0-21 16,-1 0-16,22 21 0,-21-21 0,21 0 15,0 0-15,0 0 0,0 0 0,0 0 16,21 0-16,1 0 0,-1 0 0,0 0 16,21 0-16,1 0 0,-1 0 0,21 0 15,-20 0-15,-1 0 0,22 0 0,-22-21 16,21 21-16,-20 0 0,20 0 0,1 0 16,-1-21-16,1 21 0,-1 0 15,22 0-15,0 0 0,-1-21 0,1 21 16,0 0-16,20 0 0,1-22 15,0 22-15,0 0 0,0 0 0,0 0 16,-1-21-16,1 21 0,0 0 16,0-21-1,21 0 1,-21 21-16,21-21 16,0 0-16,0-1 15,0 1-15,0 0 0,0 0 0,0-21 16</inkml:trace>
  <inkml:trace contextRef="#ctx0" brushRef="#br0" timeOffset="4407.43">8615 5165 0,'0'0'0,"0"-21"0,0-1 16,0 1-1,0 42 32,0 1-47,0-1 0,0 0 16,0 0-16,0 0 0,0 0 0,0 22 16,0-22-16,0 21 0,0-21 0,0 1 15,0 20-15,-21-21 0,21 21 0,0-20 16,0-1-16,0 21 0,-22-21 15,22 0-15,0 1 0,0-1 0,0 0 16,0 0-16,0 0 0,0 0 16,0 1-16,0-1 15,0-42 32,0-1-47,0 1 0,0 0 16,0-21-16,0 21 0</inkml:trace>
  <inkml:trace contextRef="#ctx0" brushRef="#br0" timeOffset="4727.59">8594 5165 0,'0'-21'0,"0"42"0,0-64 16,0 22-16,21 21 16,0-21-16,0 21 0,0-21 0,22 21 15,-22 0-15,0-21 0,21 21 0,1-21 16,-22 21-16,0 0 0,21 0 0,-21 0 16,1 0-16,-1-22 0,0 22 15,0 0 1,-42 22 31,0-22-47,0 21 15,-1-21-15,22 21 0,-21-21 16</inkml:trace>
  <inkml:trace contextRef="#ctx0" brushRef="#br0" timeOffset="4944.47">8615 5461 0,'0'21'16,"21"-21"0,0 0-16,0 0 15,0 0-15,1 0 0,-1-21 16,0 21-16,0 0 0,0 0 15,0-21-15,1 21 0,-1-21 16,0 21-16,0 0 0</inkml:trace>
  <inkml:trace contextRef="#ctx0" brushRef="#br0" timeOffset="5364.19">9313 5059 0,'0'21'32,"-21"-21"-32,21 21 15,0 0-15,-21-21 0,21 22 0,0-1 16,0 21-16,0-21 0,-21 0 0,21 1 15,0 20-15,-21-21 0,21 21 16,0-20-16,0 20 0,0-21 16,0 21-16,0-20 0,0 20 0,0-21 15,0 21-15,0-20 0,0-1 0,0 0 16,0 0-16,0 0 0,0 0 0,21 1 16,0-1-16,0-21 15,0 0-15,0 0 0,1 0 0,-1 0 16,0 0-16,0 0 0,0 0 0,0 0 15,1-21-15,-1 21 0,0-22 0,0 22 16,0-21-16,-21 0 0,21 0 16,-21 0-16,0 0 15,0-1-15,0 1 16,0 0-16,0 0 0</inkml:trace>
  <inkml:trace contextRef="#ctx0" brushRef="#br0" timeOffset="5564.08">9377 5482 0,'-21'0'15,"21"-21"17,21 21-32,0 0 0,0-21 0,0 21 15,0-21-15,1 21 0,-1-21 16,21 21-16,-21-22 0,0 22 0,22-21 15,-22 21-15,0-21 0,0 0 16,0 0-16</inkml:trace>
  <inkml:trace contextRef="#ctx0" brushRef="#br0" timeOffset="5767.96">9440 5122 0,'0'0'0,"0"-21"16,0 0 0,0 0-16,21 0 0,1 21 15,-1 0-15,0-21 0,0 21 16,0 0-16,0-22 0,1 22 0,-1 0 16,0 0-16,0 0 0,0 0 0,0 0 15</inkml:trace>
  <inkml:trace contextRef="#ctx0" brushRef="#br0" timeOffset="6192.23">10393 5059 0,'0'-21'16,"-21"21"15,-1 0-15,1 0-16,0 0 15,0 21-15,21 0 0,0 0 16,-21 22-16,21-22 0,-21 0 15,-1 21-15,22-21 0,0 1 0,-21 20 16,21-21-16,-21 21 0,21-20 0,0-1 16,0 21-16,0-21 0,0 0 0,0 1 15,0-1-15,0 0 0,0 0 0,0 0 16,21 0-16,-21 1 0,21-22 16,1 21-16,-1-21 0,0 0 15,0 0-15,0 0 0,0 0 16,1 0-16,-1 0 0,0 0 0,0 0 15,0 0-15,0-21 16,1-1-16</inkml:trace>
  <inkml:trace contextRef="#ctx0" brushRef="#br0" timeOffset="6487.82">10753 4995 0,'0'0'0,"21"0"0,-21-21 0,21 21 16,0 0-16,0-21 0,0 21 15,1 0-15,-1 0 16,0 0-16,-21 21 0,21 0 0,0 1 16,0-1-16,-21 0 0,0 21 0,22 1 15,-1-22-15,-21 21 0,0 0 0,21-20 16,-21 20-16,0 0 0,0-21 15,0 22-15,0-22 0,0 21 0,-21-21 16,21 22-16,-21-22 0,-1 0 0,1 21 16,0-20-16,0-1 0,0 0 0,0 0 15,-22 0-15,22 0 0,-21 1 0,21-1 16,-22 0-16,22 0 0</inkml:trace>
  <inkml:trace contextRef="#ctx0" brushRef="#br0" timeOffset="6979.76">8721 6668 0,'0'0'16,"0"-22"-16,-22 22 0,22-21 16,-21 21-16,21 21 15,0 1-15,-21-1 16,21 0-16,0 21 0,0 1 0,0-22 16,0 21-16,0 22 0,0-22 0,0 0 15,0 1-15,0 20 0,0-21 0,0 1 16,-21-1-16,21 0 0,0 1 15,0-1-15,-21-21 0,21 0 0,0 22 16,0-22-16,0 0 0,21-21 31,0-21-31,-21 0 16</inkml:trace>
  <inkml:trace contextRef="#ctx0" brushRef="#br0" timeOffset="7200.25">8742 6879 0,'0'0'0,"0"-21"0,0 0 0,-21 0 16,21 0-16,0-1 15,0 1-15,21 0 16,0 21-16,0-21 0,21 21 16,-20-21-16,20 0 0,-21 21 0,21 0 15,-20-22-15,20 22 0,-21 0 0,0 0 16,0 0-16,1 0 0,-22 22 15,0-1 1,-22 0-16,1-21 0,0 21 16,-21 0-16</inkml:trace>
  <inkml:trace contextRef="#ctx0" brushRef="#br0" timeOffset="7356.16">8636 7049 0,'0'0'0,"0"21"16,21-21-1,21 0-15,-20 0 16,-1 0-16,21-21 0,-21 21 0,0 0 16,22 0-16,-22-22 0,21 22 15,-21 0-15,1-21 0,-1 21 16,0 0-16</inkml:trace>
  <inkml:trace contextRef="#ctx0" brushRef="#br0" timeOffset="7699.71">9461 6710 0,'0'0'0,"0"21"32,0 0-17,0 0-15,-21 1 0,21-1 0,-21 0 16,21 0-16,0 21 0,-21 1 0,21-22 15,-21 21-15,21 1 0,-21-1 0,21-21 16,0 21-16,0 1 0,0-1 16,0 0-16,0-20 0,0-1 0,0 21 15,0-21-15,0 0 0,0 1 0,21-22 16,-21 21-16,21-21 0,0 0 0,0 21 16,0-21-16,1 0 0,-1 0 0,0 0 15,21 0-15,-21 0 0,1 0 0,20-21 16,-21 21-16,0-21 15,0 21-15,1-22 0,-1 22 0,-21-21 16,0 0-16,0 0 0,0 0 16</inkml:trace>
  <inkml:trace contextRef="#ctx0" brushRef="#br0" timeOffset="7899.87">9440 7197 0,'0'0'0,"21"0"47,1-21-47,-1 21 15,0-22-15,0 22 0,0 0 16,0-21-16,1 21 0,-1 0 0,0-21 16,-21 0-16,21 21 0,-21-21 15</inkml:trace>
  <inkml:trace contextRef="#ctx0" brushRef="#br0" timeOffset="8099.26">9440 6943 0,'0'-21'0,"0"42"0,-21-64 0,21 22 16,0 0 15,21 21-15,-21-21-16,21 21 15,1 0-15,-1 0 0,-21-21 0,21 21 16,0 0-16,0 0 16,0 0-16,1 0 15</inkml:trace>
  <inkml:trace contextRef="#ctx0" brushRef="#br0" timeOffset="8460.11">10350 6773 0,'0'-21'15,"-21"21"-15,0 0 16,0 0-16,0 0 15,0 0-15,-1 21 0,22 1 0,-21-1 16,21 0-16,-21 0 0,21 0 0,0 0 16,-21 22-16,21-22 0,-21 0 15,21 21-15,0-20 0,0 20 16,0-21-16,0 21 0,0-20 0,0-1 16,0 0-16,0 21 0,0-21 0,0 1 15,21-1-15,0 0 0,0 0 16,0-21-16,1 21 15,-1-21-15,0 0 0,0 0 16,0 0-16,0 0 0,1 0 16,-1-21-16,0 21 0</inkml:trace>
  <inkml:trace contextRef="#ctx0" brushRef="#br0" timeOffset="8819.93">10583 6710 0,'0'0'0,"-21"0"16,21-21-16,21 21 16,0 0-16,1 0 15,-1 0-15,0 21 0,0-21 16,0 21-16,0 0 0,1 0 0,-1 1 15,0-1-15,-21 21 0,0-21 16,21 0-16,-21 22 0,0-22 0,0 0 16,0 21-16,0-20 0,0 20 15,-21-21-15,0 21 0,0-20 0,21 20 16,-22-21-16,1 0 0,0 22 0,0-22 16,0 0-16,0 0 0,-1 0 0,1 0 15,21 1-15,-21-22 0,21 21 16,-21-21-16,21 21 0,-21-21 15,0 0 1,-1 0-16</inkml:trace>
  <inkml:trace contextRef="#ctx0" brushRef="#br0" timeOffset="20203.72">8699 8911 0,'0'-21'0,"-21"0"16,21 0-16,0 0 16,0-1-16,0 1 15,0 0 1,21 21-16,-21 21 15,0 0 1,22 1-16,-22-1 0,0 21 0,0-21 16,21 22-16,-21-1 0,0 0 0,0 1 15,0-1-15,0 0 0,0 1 0,-21-22 16,21 21-16,-22 0 0,22 1 0,-21-22 16,21 21-16,0-21 0,0 1 0,0-1 15,0 0-15,0 0 0,0 0 16,0 0-16,0-42 31,0 0-15,0 0-16,0 0 0</inkml:trace>
  <inkml:trace contextRef="#ctx0" brushRef="#br0" timeOffset="20467.57">8678 8805 0,'0'0'0,"-21"0"0,0 0 16,0 0 0,42-21 15,0 21-31,0 0 0,0-21 0,22 0 16,-1 21-16,0-21 0,-20 0 0,20 21 15,0 0-15,1-22 0,-22 22 16,0 0-16,0 0 0,0 0 0,0 0 15,-21 22 1,-21-22 0,0 21-16,0-21 0,0 21 0,0 0 15,-22-21-15</inkml:trace>
  <inkml:trace contextRef="#ctx0" brushRef="#br0" timeOffset="20636.47">8721 9017 0,'0'0'0,"0"21"0,0 0 15,0 1 1,21-22-16,0 0 16,0 0-16,0 0 0,0 0 15,1 0-15,-1 0 0,0 0 0,0 0 16,0 0-16,0 0 0,1 0 0,20 0 16,-21 0-16,0-22 0,0 22 0,1 0 15</inkml:trace>
  <inkml:trace contextRef="#ctx0" brushRef="#br0" timeOffset="20952.29">9504 8805 0,'0'0'0,"0"-21"16,21 0-16,-21 42 31,0 0-31,0 1 0,0-1 0,0 21 16,-21-21-16,21 22 0,-21-1 15,21 0-15,0 1 0,-22-22 0,22 21 16,-21 0-16,21-20 0,-21 20 0,21-21 16,0 21-16,0-20 0,0-1 15,0 0-15,0 0 0,0 0 16,21-21-16,0 21 0,1-21 16,-1 0-16,0 0 0,0 0 15,0 0-15,22 0 0,-22-21 0,0 21 16,0-21-16,0 21 0,0-21 15,1 21-15,-1-21 0,-21 0 16,0-1-16,0 1 0,0 0 16</inkml:trace>
  <inkml:trace contextRef="#ctx0" brushRef="#br0" timeOffset="21128.37">9419 9250 0,'0'0'0,"-21"0"0,21 21 0,21-21 31,0 0-31,0 0 16,1 0-16,-1 0 0,0-21 0,0 21 16,21-21-16,-20 21 0,-1 0 0,21-21 15,-21-1-15,0 22 0,1-21 0,-1 21 16,0 0-16,-21-21 0,21 0 0,-21 0 16,0 0-16</inkml:trace>
  <inkml:trace contextRef="#ctx0" brushRef="#br0" timeOffset="21276.28">9546 8932 0,'0'0'0,"0"-21"0,0 0 16,0 0-1,0 0-15,0 0 16,21 21-16,0-22 0,22 22 0,-22-21 16,0 21-16,21-21 0,-20 21 0,20-21 15,-21 21-15,0-21 0,22 0 0,-22 21 16</inkml:trace>
  <inkml:trace contextRef="#ctx0" brushRef="#br0" timeOffset="21576.11">10350 8678 0,'-21'0'31,"21"22"-31,-21-1 16,0 0-16,21 0 0,0 0 0,-21 0 16,0 22-16,21-22 0,-22 21 0,22 1 15,0-22-15,-21 21 0,21-21 16,-21 22-16,21-22 0,0 21 0,0-21 16,0 0-16,0 1 0,0-1 15,0 0-15,0 0 0,0 0 16,21-21-16,0 0 0,1 0 0,-1 0 15,0 0-15,0 0 0,0 0 0,0 0 16,1 0-16,-1 0 0,0 0 0,0-21 16,0 0-16</inkml:trace>
  <inkml:trace contextRef="#ctx0" brushRef="#br0" timeOffset="21840.48">10668 8805 0,'0'0'0,"0"-21"0,0 0 15,0 0-15,0 0 0,0 0 16,21 21-16,0 0 0,0 0 16,1 0-16,-1 0 0,0 0 15,0 0-15,21 0 0,-20 21 0,-1-21 16,0 42-16,21-21 0,-21 0 0,-21 22 16,22-22-16,-22 21 0,21 1 0,-21-22 15,0 21-15,0 0 0,0-20 0,-21 20 16,-1-21-16,-20 21 0,21-20 0,0-1 15,-22 0-15,22 0 0,-21 0 0,21 0 16,-22-21-16,22 22 0,-21-22 0,21 0 16,0 0-16,-1 0 0,1 0 15,21-22-15</inkml:trace>
  <inkml:trace contextRef="#ctx0" brushRef="#br0" timeOffset="23587.88">8699 4318 0,'22'0'47,"-1"0"-47,0 0 16,0 0-16,0 0 15,0 0-15,1 0 0,-1 0 16,0 0-16,0 0 0,0 0 15,0 0-15,1 0 0,-1 0 0,0 0 16,0 0-16,0 0 0,0 0 0,1 0 16,-1 0-16,0 0 0,21 0 0,-21 0 15,1 0-15,20 0 0,-21 0 16,21 0-16,1 0 0,-1 0 0,0 0 16,1 0-16,-1 0 0,22 0 0,-1 0 15,1 0-15,-1 0 0,22 0 0,-1 0 16,-20 0-16,21 0 0,-1 0 0,1 0 15,0 0-15,-1 0 0,1 0 0,0 0 16,-1 0-16,1 0 0,21 0 16,-22 0-16,1 0 0,21 0 15,-21 0-15,-1 0 0,22 0 0,-21 0 16,21 0-16,-22 0 0,22 0 0,0 0 16,0 0-16,0-21 0,-1 21 0,22 0 15,-21 0-15,0 0 0,0 0 0,0-21 16,0 21-16,21 0 0,-22 0 0,1 0 15,0 0-15,0-21 0,0 21 16,0 0-16,-1 0 0,1 0 0,-21 0 16,21 0-16,0 0 0,-1 0 0,1-22 15,-21 22-15,21 0 0,-22 0 0,1 0 16,0 0-16,-1 0 0,1 0 0,-21-21 16,20 21-16,-20 0 0,-1 0 15,1 0-15,-22 0 0,22 0 16,-43 0-16,21 0 0,-21-21 0,0 21 15,1 0-15,-1 0 0,0 0 16,-21-21 0,0 0 15,0 0 0,0-1 32,0 1 296,-21 21-343,0 0-16,21-21 0,-22 0 0,1 21 15</inkml:trace>
  <inkml:trace contextRef="#ctx0" brushRef="#br0" timeOffset="30780.03">8975 6265 0,'0'0'0,"0"-21"63,21 21-63,0 0 15,0 0-15,21 0 0,-20 0 0,-1 0 16,21 0-16,-21 0 0,22 0 0,-1-21 15,0 21-15,1 0 0,-1 0 0,21 0 16,1 0-16,-1 0 0,1 0 16,21 0-16,-1 0 0,1 0 0,0-21 15,-1 21-15,22 0 0,-21 0 0,-1 0 16,22 0-16,0 0 0,-21 0 0,42 0 16,-21 0-16,21 0 0,-22 0 0,22 0 15,0 0-15,-21 0 0,21 0 0,-21 0 16,21 0-16,0 0 0,-21 0 0,0 0 15,0 0-15,-1 0 0,1 0 16,0-21-16,-21 21 0,21 0 0,-22 0 16,22 0-16,-21 0 0,-1-21 15,-20 21-15,-1 0 0,1 0 0,-22-22 16,1 22-16,-22-21 0,0 21 0,0 0 16,0-21-16,-42 21 15,0 0 1,-21 0-16</inkml:trace>
  <inkml:trace contextRef="#ctx0" brushRef="#br0" timeOffset="31315.31">9313 7514 0,'0'0'0,"43"0"0,-1 0 0,0 0 0,22 21 16,-22-21-16,43 0 0,-22 0 0,22 0 16,0 0-16,-1 0 0,22 0 0,-21 0 15,21 0-15,-1 0 0,1 0 0,0 0 16,21 0-16,0 0 0,0 0 15,0 0-15,-21 0 0,21 0 0,0 0 16,-21 0-16,21 0 0,-21 0 0,-1 0 16,1 0-16,-21 0 0,21 0 0,-22 0 15,1-21-15,0 21 0,-1 0 0,-20 0 16,21 0-16,-22 0 0,1 0 0,-22 0 16,21 0-16,-20 0 0,-22 0 0,21 0 15,-21 0-15,-21 21 16,-21-21-1,-21 0-15,21 22 0,-22-22 0,1 21 16,0-21-16,-1 21 0</inkml:trace>
  <inkml:trace contextRef="#ctx0" brushRef="#br0" timeOffset="31956.29">10456 10075 0,'0'0'0,"127"0"0,-21 0 0,0 0 0,21-21 0,0 21 16,-21 0-16,0 0 0,-1 0 0,1 0 16,0 0-16,0-21 0,0 21 15,0 0-15,-22 0 0,22 0 0,-21 0 16,-1 0-16,1 0 0,0 0 0,-1 0 16,-20 0-16,-1 0 0,1 0 0,-1 0 15,-20 0-15,-1 0 0,-21 0 0,22 0 16,-22 0-16,0 0 0,0 0 0,0 0 15,-21-21 17</inkml:trace>
  <inkml:trace contextRef="#ctx0" brushRef="#br0" timeOffset="34795.87">18669 8128 0,'0'-21'16,"0"0"-1,0 0 1,0-1 0,0 44 46,0-1-62,0 0 16,0 0-16,0 0 0,0 0 15,0 1-15,0-1 0,0 0 16,0 21-16,0-21 0,0 1 0,0-1 16,0 0-16,0 21 0,0-21 0,0 1 15,0 20-15,0-21 0,0 21 0,0-20 16,0 20-16,21 0 0,-21 1 0,0-22 16,0 21-16,0 0 0,0 1 0,0-1 15,0-21-15,0 22 0,21-1 0,-21-21 16,0 21-16,21-20 0,-21 20 15,0-21-15,0 0 0,22 43 0,-22-43 16,21 0-16,-21 0 0,0 0 0,0 1 16,0-1-16,21-21 15,-21 21-15,0-42 47,0 0-47,0-1 0,0 1 16,0 0-16,0 0 0,0 0 15,0 0-15</inkml:trace>
  <inkml:trace contextRef="#ctx0" brushRef="#br0" timeOffset="36399.61">18648 8001 0,'0'0'0,"-21"0"16,-1 0 0,22 21 30,22-21-14,-1 0-32,0 0 15,0 0-15,0 0 0,0 0 16,22 0-16,-22 0 0,0 0 0,0 0 16,0 0-16,22 21 0,-22-21 0,21 0 15,-21 0-15,22 0 0,-22 0 0,21 22 16,1-22-16,-22 0 0,21 0 0,0 0 15,1 0-15,-1 0 0,22 0 0,-22 0 16,21 0-16,-20 21 0,20-21 0,1 0 16,-1 0-16,1 0 0,20 0 15,-20 21-15,-1-21 0,1 0 0,21 0 16,-22 21-16,22-21 0,-1 21 0,-20-21 16,21 0-16,-22 0 0,22 21 0,-1-21 15,1 0-15,-21 0 0,20 0 0,1 22 16,0-22-16,-1 0 0,1 0 0,-22 0 15,22 0-15,0 0 0,-1 21 0,1-21 16,-21 0-16,20 0 0,-20 0 0,-1 0 16,1 0-16,-1 0 0,1 0 15,-1 0-15,-20 0 0,-1 0 0,0 0 0,1 0 16,-1 0-16,-21 0 0,21 0 0,-20 0 16,-1 0-16,0 0 15,0 0-15,-42 0 47,0 0-31,21 21-1,-21-21-15,21 21 16,0 0-16,0 0 0,0 1 16,0-1-16,0 0 0,0 0 15,0 0-15,0 0 0,0 1 16,0 20-16,0-21 0,0 0 15,0 0-15,0 1 0,0 20 0,21-21 16,-21 0-16,21 22 0,-21-22 0,0 21 16,0-21-16,21 0 0,-21 22 0,21-22 15,-21 21-15,0-21 0,0 22 0,21-22 16,-21 0-16,22 21 0,-22-20 0,0-1 16,0 21-16,0-21 0,21 0 0,-21 1 15,0-1-15,0 0 0,0 0 0,0 0 16,21 0-16,-21 1 0,0-1 0,0 0 15,0 0-15,0 0 0,0 0 16,0 1-16,-21-22 31,21 21-31,-21-21 16,-1 0-16,1 0 0,0 0 16,0 0-16,0 0 0,0 0 15,-1 0-15,1 0 0,0 0 16,0 0-16,0 0 0,0 0 0,-1-21 15,1 21-15,0 0 0,0 0 0,0 0 16,-22 0-16,22 0 0,0 0 0,-21-22 16,-1 22-16,22 0 0,-21 0 0,0 0 15,-43 0-15,43-21 0,-1 21 0,1 0 16,0 0-16,-1 0 0,1 0 0,-22 0 16,22 0-16,0-21 0,-1 21 15,-20 0-15,21 0 0,-1 0 0,-20 0 16,20 0-16,1-21 0,-21 21 0,20 0 15,1 0-15,0 0 0,-1 0 0,-20 0 16,20 0-16,1 0 0,0 0 0,-22-21 16,22 21-16,-22 0 0,22 0 0,-21 0 15,20 0-15,1 0 0,-22 0 0,22-21 16,0 21-16,-1 0 0,1 0 0,-21 0 16,20 0-16,1-22 0,21 22 0,-22 0 15,1 0-15,0-21 0,-1 21 0,1 0 16,0 0-16,-1 0 0,1 0 0,0 0 15,-1-21-15,1 21 0,0 0 16,21 0-16,-22 0 0,1 0 0,21 0 16,-22 0-16,22 0 0,-21 0 0,21 0 15,-43 0-15,22 0 0,21 0 0,0 0 16,-22 0-16,22 0 0,0 0 0,0 0 16,0 0-16,-1 0 0,1 0 0,0 0 15,0 0 1,0 0 15,0 0-15,-1 0-1,-20 0 1,21 0 0,0 0-16,0 0 0,-1 0 15,1-21-15,0 21 0,21-21 0,-21 0 16</inkml:trace>
  <inkml:trace contextRef="#ctx0" brushRef="#br0" timeOffset="37511.44">16616 8869 0,'0'0'0,"-21"0"16,-1 0 0,44 0 15,-1 0-16,0 0-15,0 0 0,21 0 16,-20 0-16,-1 0 0,21 0 0,0 0 16,-20 0-16,20 0 0,0 0 15,1 0-15,-1 0 0,0 0 0,22 0 16,-22 0-16,22 0 0,-22 0 0,0 0 16,22 0-16,-22 0 0,0 0 0,22 0 15,-22 0-15,1 0 0,-22 0 0,21 0 16,0 0-16,1 0 0,-22 0 0,21 0 15,-21-21-15,1 21 0,20 0 0,-21 0 16,0 0-16,22 0 0,-22 0 0,0 0 16,0-21-16,0 21 0,0 0 0,1 0 15,-1-22-15,0 22 16,-21-21 15,-21 21-31,0 0 16,-1 0-16,1 0 0,0-21 15,0 21-15,0 0 0,0 0 0,-1-21 16,1 21-16,0 0 0,0-21 0,0 21 16,0-21-16,-1-1 0,1 22 15,0 0-15,0 0 0,0-21 0,0 21 16,-1 0-16,1 0 16,21-21-16,-21 21 0,42 0 62,0 0-46,1 21-16,-1-21 0,0 0 0,0 0 15,21 0-15,-20 21 0,-1-21 0,0 0 16,21 0-16,-21 0 0,1 0 0,20 0 16,-21 22-16,0-22 0,22 0 0,-22 0 15,0 0-15,0 0 0,-42 21 47,0 0-47,0-21 0,-1 21 16,1 0-16,0 0 0,-21 1 15,21-1-15,-1 0 0,1 0 0,0 0 16,-21 0-16,21 22 0,-1-22 0,-20 0 16,21 21-16,0-20 0,0-1 0,-22 21 15,22-21-15,0 0 0,0 1 0,0-1 16,-1-21-16,1 21 0,21 0 15,-21-21-15,21 21 0,-21-21 16,21-21 47,0 0-48</inkml:trace>
  <inkml:trace contextRef="#ctx0" brushRef="#br0" timeOffset="38215.26">19198 8742 0,'-21'0'16,"0"0"-1,0 0-15,-1 0 16,1 0-16,42 0 78,1 0-62,-1 0-16,-21-21 0,21 21 15</inkml:trace>
  <inkml:trace contextRef="#ctx0" brushRef="#br0" timeOffset="39159.43">20214 8446 0,'0'0'0,"-21"0"172,0 0-157</inkml:trace>
  <inkml:trace contextRef="#ctx0" brushRef="#br0" timeOffset="39587.51">20151 8446 0,'-22'0'32,"1"0"-32,0 0 15,0 0-15,0 0 16,0 0-1,21 21-15,-22 0 32,1 0-17,21 0 1,0 0-16,0 1 16,-21-22-16,21 21 15,-21-21-15,21 21 16,0 0-1,-21-21-15,0 0 16,21 21-16,0 0 31,-22-21-31,22 22 16,-21-22-16,21 21 16,0 0-1,0 0 1,-21-21-16,21 21 15,0 0 1,0 1 0</inkml:trace>
  <inkml:trace contextRef="#ctx0" brushRef="#br0" timeOffset="39783.26">19939 8932 0,'0'0'0,"0"22"0,0-1 16,0 0 0,0 0 15</inkml:trace>
  <inkml:trace contextRef="#ctx0" brushRef="#br0" timeOffset="40007.76">20024 9081 0,'0'0'0,"0"21"16,0 0-1,0 0 16</inkml:trace>
  <inkml:trace contextRef="#ctx0" brushRef="#br0" timeOffset="40411.53">20108 9165 0,'0'21'16,"0"1"-1,21-22-15,-21 21 32,22-21 14,-1 0-30,0 0 0,0 21-1,0-21 17,0 0-17,-21 21 16,22-21-15,-1 0 0,0 0 15,0 0-15,0 0-1,0 0 1</inkml:trace>
  <inkml:trace contextRef="#ctx0" brushRef="#br0" timeOffset="40800">20510 9250 0,'0'0'0,"22"0"16,-1 0-1,0 0 16,0 0-31,0 0 16,0 0 0,1 0-16,-1 0 15,0 0-15,0 0 16,0 0 0,0-21-16,1 21 31,-1 0-16,-21-21 1,21 21 0,0 0-16,0 0 15,0 0 1,-21-22-16,22 22 16,-1-21-16,0 21 15,-21-21-15,21 21 16,-21-21-16,21 0 0,0 21 0,-21-21 15,0-1-15</inkml:trace>
  <inkml:trace contextRef="#ctx0" brushRef="#br0" timeOffset="40999.87">21103 8911 0,'0'0'0,"21"-21"16,-21 0-16,21 0 16,-21 0-1,0-1 1,22 22-16,-22-21 15,0 0-15,21 21 16,-21-21-16,0 0 0,0 0 16,21-1-1,-21 1-15,0 0 16,0 0 0,21 21-16</inkml:trace>
  <inkml:trace contextRef="#ctx0" brushRef="#br0" timeOffset="42019.62">21230 8573 0,'0'21'0,"0"-42"16,0-1-16,0 1 15,0 0-15,0 42 63,-21-21-63,21 21 0,0 1 0,-21-22 16,0 21-16,-1 0 0,1-21 0,0 21 15,0 0-15,0 0 0,0 1 0,-1-22 16,1 21-16,0 0 0,0-21 15,0 21-15,0 0 0,-1-21 16,22 21-16,0-42 47,22 0-31,-22 0-1,21 21-15,0-21 16,0 21-16,0-21 0,0-1 15,1 22-15,-1-21 0,0 0 16,0 21-16,-21-21 16,21 21-16,0 0 0,-21-21 15,22 21-15,-22-21 0,21 21 16,-21 21 31,0 0-47,0 0 15,0 0-15,0 0 0,0 1 16,0-1-16,0 0 0,0 0 16,0 0-16,0 0 0,0 1 15,0-1-15,0 0 0,0 0 16,0 0 0,0 0-16,0 1 15,0-1 16,21-21 313,0 0-328,-21-21 78,0-1-79</inkml:trace>
  <inkml:trace contextRef="#ctx0" brushRef="#br0" timeOffset="46704.12">17949 7493 0,'0'-21'15,"-21"21"1,0 21 46,21 0-46,-21-21 0,21 21-16,-21 1 0,21-1 15,-22-21-15,22 21 0,-21 0 16,0-21-16,21 21 0,-21 0 16,21 1-16,-21-1 0,0-21 0,21 21 15,0 0-15,-22 0 0,22 0 16,-21-21-16,21 22 0,-21-1 0,21 0 15,0 0-15,-21 0 0,21 0 16,-21 1-16,21-1 0,-21 0 0,21 0 16,-22 0-16,22 0 0,0 1 0,0-1 15,0 0-15,-21 0 0,21 0 0,0 0 16,-21 1-16,21-1 0,0 0 0,0 0 16,0 0-16,0 0 0,-21 1 15,21-1-15,0 0 0,0 0 0,-21 0 16,21 0-16,0 1 0,0-1 0,0 0 15,0 0-15,0 0 0,0 0 16,0 1-16,0-1 0,0 0 0,0 0 16,0 0-16,0 0 0,0 1 0,0-1 15,21 0-15,-21 21 0,21-21 0,0 1 16,-21-1-16,0 0 0,21 0 0,1 0 16,-22 0-16,21 1 0,0-1 0,-21 0 15,21 0-15,0 0 0,-21 0 0,21 22 16,1-22-16,-1 0 0,0 0 0,0 0 15,0 1-15,0-22 16,1 0-16,-1 21 0,0-21 0,0 0 16,0 0-16,22 0 0</inkml:trace>
  <inkml:trace contextRef="#ctx0" brushRef="#br0" timeOffset="48604.02">22648 7408 0,'0'-21'16,"21"21"31,1 0-47,-1 0 15,0 0-15,0 21 0,0-21 16,0 22-16,1-1 0,-1-21 0,0 21 0,0 0 15,21-21-15,-20 21 0,-1 0 16,21 1-16,-21-1 0,0 0 0,22 0 16,-22 21-16,0-20 0,21-1 0,-20 0 15,-1 21-15,0-21 0,21 1 16,-21-1-16,1 21 0,-22-21 0,21 0 16,0 22-16,0-22 0,-21 21 0,0-21 15,21 1-15,-21 20 0,21-21 0,-21 21 16,22-20-16,-22 20 0,0 0 0,0-21 15,21 22-15,-21-22 0,21 0 0,-21 21 16,0-20-16,0 20 0,0-21 0,21 21 16,-21-20-16,0-1 0,21 21 0,-21-21 15,0 22-15,0-22 0,0 0 0,0 0 16,0 21-16,0-20 0,0-1 0,0 0 16,0 0-16,0 0 0,-21 0 15,0 1-15,21 20 0,-21-21 0,0 0 16,-22 0-16,22 1 0,0-1 0,-21 0 15,20 0-15,-20 0 0,0 0 0,-1 22 16,22-22-16,-21 0 0,0 0 0,-1 0 16,1 1-16,21-1 0,-22 0 0,1 0 15,21 0-15,-21-21 0,20 21 0,-20 1 16,21-1-16,0 0 0,0-21 0,-1 21 16,1 0-16,0-21 0,21 21 0,-21-21 15,0 22-15,0-22 16,-1 21-1,1-21-15,0 0 16,21 21 0,-21-21-1,21 21 32,0 0 47,0-42 109,21 21 78,-21-21-249,21 21-1,-42 0 125,0 0-156,21 21 16,-21-21-16,0 21 0,-1-21 0,1 0 15,0 21-15,0-21 0,0 22 16</inkml:trace>
  <inkml:trace contextRef="#ctx0" brushRef="#br0" timeOffset="49720.3">18478 9970 0,'0'0'0,"-21"0"0,0 0 16,0 0-16,0 0 16,0 0-1,-1 0-15,1 0 16,0 0-1,0 0-15,0 0 0,0 0 16,-1 0-16,1 0 0,0 0 16,0 0-16,0 0 0,0 0 15,-1 0-15,1 0 16,42 0 46,1 0-62,-1 0 16,0 0-16,0 0 0,0 0 16,0 0-16,1 0 0,-1 0 0,0 0 15,0 0-15,0 0 0,22 0 16,-22 0-16,0 0 0,21 0 0,1 0 16,-22 0-16,21 0 0,0-22 0,1 22 15,-1 0-15,0 0 0,1 0 0,20 0 16,-20 0-16,20 0 0,-21 0 0,22 0 15,-1-21-15,22 21 0,-21 0 0,20 0 16,1 0-16,0 0 0,-1 0 0,1 0 16,0-21-16,-1 21 0,1 0 0,21 0 15,-22 0-15,1 0 0,0 0 0,21 0 16,-22 0-16,1 0 0,0 0 0,20 0 16,-20 0-16,0 0 0,-1 0 15,1 0-15,0 0 0,-1 0 0,1 0 16,0 0-16,-1 0 0,1 0 0,-21 0 15,20 0-15,1 0 0,-22 21 0,1-21 16,-1 0-16,1 0 0,-1 0 0,1 0 16,-22 0-16,1 0 0,20 0 0,-42 0 15,22 0-15,-22 0 0,21 0 0,-21 0 16,0 0-16,1 0 16,-44 0 30,1 0-30,0 0-16,0 0 0,0 0 16,0-21-16,-1 21 0,1 0 0,-21-21 15,0 21-15,-1-21 0</inkml:trace>
  <inkml:trace contextRef="#ctx0" brushRef="#br0" timeOffset="73763.5">17992 7768 0,'0'0'0,"-22"0"0,1 0 16,0 0-16,0 0 16,0 0-16,0 0 15,-1-21-15,1 21 16,0 0-1,0 0 1,0 0-16,42 0 94,0-21-94,0 21 0,0 0 15,1 0-15,-1 0 0,0 0 0,0 0 16,0 0-16,0 0 0,1 0 16,20 0-16,-21 0 0,0 0 0,22 0 15,-22-21-15,21 21 0,-21 0 0,22 0 16,-1 0-16,0 0 0,-21 0 0,22 0 16,-1 0-16,0 0 0,1-21 0,-1 21 15,22 0-15,-22 0 0,0 0 0,1 0 16,20 0-16,-21 0 0,22 0 0,-22-22 15,22 22-15,-1 0 0,-20 0 0,20 0 16,1 0-16,-1 0 0,1-21 0,-22 21 16,21 0-16,1 0 0,-1 0 15,1-21-15,-22 21 0,22 0 0,-1 0 16,1-21-16,-22 21 0,22 0 0,-1 0 16,1-21-16,-22 21 0,21 0 0,1 0 15,-1-21-15,1-1 0,-1 22 0,1 0 16,-1-21-16,1 21 0,-22 0 0,22-21 15,-1 21-15,1 0 0,-22-21 0,22 21 16,-22 0-16,21 0 0,-20-21 0,20 0 16,-20 21-16,-1 0 0,21 0 0,-20-22 15,-1 22-15,22 0 0,-22-21 0,0 21 16,1 0-16,20-21 0,-21 21 0,1 0 16,20 0-16,-20-21 0,-1 21 0,0 0 15,1 0-15,-1-21 16,0 21-16,1-21 0,-1 21 0,0 0 15,1 0-15,-1 0 0,0 0 0,1-22 16,-1 22-16,0 0 0,1 0 0,-1 0 16,0 0-16,1-21 0,-1 21 0,0 0 15,-21 0-15,22 0 0,-1-21 0,-21 21 16,0 0-16,22 0 0,-22 0 0,0-21 16,0 21-16,0 0 0,1-21 15,-1 21-15,-21-21 0,21-1 16,-21 1-1,21 21-15,-21-21 16,0 0-16,-21 21 16,0 0-16,0-21 15,-1 21-15,22-21 0,-21 21 0,0 0 16,0 0-16,0-22 0,-22 22 0,22 0 16,0 0-16,0 0 0,0 0 0,0-21 15,-1 21-15,1 0 16,0 0-16,42 0 62,0 0-46,1 0-16,-1 0 0,0 0 0,21 0 16,-21 0-16,1 21 0,20-21 15,-21 22-15,21-22 0,1 0 0,-22 0 16,21 21-16,1-21 0,-22 0 0,21 0 15,-21 21-15,22-21 0,-22 0 0,0 0 16,0 0-16,0 21 0,0-21 16,-21 21 15,0 0-15,-21-21-1,21 22-15,-21-22 0,0 21 0,0 0 16,0-21-16,-1 21 0,1 0 0,0 0 15,0 1-15,0-1 0,-22 0 0,22 21 16,-21-21-16,21 1 0,-22-1 16,22 0-16,-21 21 0,21-21 0,-22 1 15,22-1-15,0 0 0,-21 0 0,21 0 16,-1-21-16,22 21 0,-21 1 0,0-22 16,21 21-16,-21-21 0,21 21 0,-21-21 15,0 21-15</inkml:trace>
  <inkml:trace contextRef="#ctx0" brushRef="#br0" timeOffset="78131.92">19410 11367 0,'0'0'0,"0"42"0,0-21 15,-21 21-15,21-20 0,-22-1 0,22 0 16,-21 0-16,21 0 0,-21 0 0,21 1 16,0-44 15,0 1-15,21 0-16,0 0 0,1 0 0,-1 0 15,0-22-15,0 1 0,0 21 0,22-22 16,-22-20-16,0 21 0,21-1 0,-21-20 15,22 20-15,-22-20 0,21-1 0,-21 1 16,22-1-16,-22 1 0,21-1 0,-21 1 16,22-1-16,-22-20 0,21 20 0,-21 1 15,22-1-15,-22 1 0,21-1 0,-21 1 16,1 20-16,20-20 0,0 21 0,-21-1 16,22-20-16,-1 20 0,-21 1 15,22 0-15,-1 21 0,0-22 0,-21 1 16,22 21-16,-22-22 0,21 22 0,-21-21 15,22 21-15,-22 0 0,21-1 0,-21 1 16,1 0-16,-1 0 0,0 21 0,0-21 16,-21 0-16,21 21 0,-21-22 15,0 1 1,-21 21 0,0 0-1,0 0 1,0 0-16,-1 0 0,1 0 15,0 0-15,-21 0 16,21 0-16,-1 0 0,1 21 0,0-21 16,-21 22-16,21-22 0,-22 21 0,1 0 15,21 0-15,-22 0 0,1 0 0,0 1 16,-1 20-16,1-21 0,0 21 0,-1-20 16,1-1-16,21 21 0,-21-21 0,20 0 15,-20 1-15,21-1 0,0-21 0,21 21 16,21-21 15,0 0-31,0 0 16,0-21-16,22 0 0,-1 21 0,-21-22 15,22 1-15,-1 0 0,21 0 16,-20 0-16,-1 0 0,22-1 0,-22 1 16,21 0-16,1 0 0,-22 0 0,22 0 15,-22-1-15,0 1 0,1 0 0,-1 0 16,-21 21-16,0-21 0,1 21 0,-1 0 15,0 0-15,-21 21 16,0 0-16,0 0 16,0 0-16,0 22 0,0-1 0,0 0 15,0 1-15,0-1 0,0 0 0,0 1 16,0-1-16,-21 0 0,21 1 0,0-1 16,0 0-16,-21 1 0,21-22 0,0 21 15,-22-21-15,22 1 0,0 20 16,0-21-16,0 0 0,0 0 0,0 1 15,0-1-15,-21 0 0,21 0 16,-21-21 15,0 0-15,0-21-16,0 21 16,-1-21-16,22 0 0,-21-1 0</inkml:trace>
  <inkml:trace contextRef="#ctx0" brushRef="#br0" timeOffset="96239.99">6477 4212 0,'0'0'0,"-21"0"16,42 0 78,0 0-94,0 0 15,0 0-15,1 0 0,20 0 0,-21 0 16,0 0-16,0 0 0,1 0 16,20 0-16,-21 0 0,0 0 0,22 0 15,-22 0-15,21 0 0,0 0 16,-20 0-16,20 0 0,0 0 0,1 0 15,-22 0-15,21 0 0,0 0 0,1 0 16,-1 0-16,22 0 0,-22 0 0,21 0 16,-20 0-16,20 0 0,1 0 0,20 0 15,-20 0-15,21 0 0,-22 0 16,1 0-16,20 0 0,-20 0 0,20 0 16,-20-21-16,21 21 0,-22 0 0,22 0 15,-1 0-15,-20 0 0,21 0 0,-1 0 16,1 0-16,21-21 0,-22 21 15,1 0-15,0 0 0,-1 0 0,22 0 16,-21 0-16,21 0 0,-22 0 16,22 0-16,0 0 0,0 0 0,0 0 15,0 0-15,-1 0 0,-20 0 0,21 0 16,-21 0-16,20 0 0,-20 0 0,21 0 16,-21 0-16,20 0 0,-20-21 15,0 21-15,-1-21 0,1 21 0,0 0 16,21 0-16,-22-22 0,1 22 0,0 0 15,-1 0-15,1-21 0,0 21 0,-1 0 16,1 0-16,0-21 0,-1 21 0,1-21 16,0 21-16,-1 0 0,1-21 15,0 21-15,-1 0 0,1-21 16,21 21-16,-22 0 0,1 0 0,0-22 16,-1 22-16,1 0 0,0 0 0,-22-21 15,22 21-15,0 0 0,-1-21 0,1 21 16,0 0-16,-1 0 0,1 0 0,0-21 15,-1 21-15,1 0 0,0 0 0,-1 0 16,1-21-16,-22 21 0,22 0 16,21 0-16,-21 0 0,-1 0 0,1 0 15,0-21-15,-1 21 0,1 0 0,-22 0 16,22 0-16,0 0 0,-22 0 0,22 0 16,0-22-16,-22 22 0,22 0 15,-1 0-15,-20-21 0,21 21 16,-22 0-16,1 0 0,-1-21 0,1 21 15,-1 0-15,-21 0 0,1-21 0,20 21 16,-20 0-16,-1 0 0,0-21 0,1 21 16,-1 0-16,-21 0 0,21 0 0,-20 0 15,-1 0-15,0-21 0,0 21 16,0 0 0,-42 0 77,0 0-93,0 0 16,0 0-16,-1 0 0</inkml:trace>
  <inkml:trace contextRef="#ctx0" brushRef="#br0" timeOffset="104260.01">18563 4212 0,'0'0'0,"21"0"31,0 0-16,1 0-15,20 0 0,-21 0 16,21 0-16,1-21 0,-22 21 0,21 0 16,-21 0-16,22 0 0,-1 0 15,-21 0-15,0-21 0,1 21 0,-1 0 16,-42 0 0,-1 0-1,1 0-15,0 0 0,0 0 16,-21 0-16,20 0 0,-20 0 0,21 0 15,-21 0-15,20 0 0,-20 0 0,21 21 16,-21-21-16,20 21 0,-20 0 0,21-21 16,0 22-16,0-22 0,-1 21 0,1 0 15,0-21-15,21 21 0,-21 0 16,0-21 0,21 21-16,0 1 15,0-1-15,0 0 16,21 0-1,0-21-15,0 0 0,0 0 0,1 0 16,-1 0-16,21 0 0,-21 21 0,22-21 16,-1 0-16,-21 0 0,21 0 0,1 21 15,-22-21-15,21 22 0,-21-22 16,1 0-16,-1 21 0,0-21 0,0 21 16,-21 0-16,0 0 0,0 0 15,0 1-15,-21-1 16,0-21-16,0 21 0,-1-21 15,1 21-15,-21 0 0,21-21 0,-22 21 16,1-21-16,0 0 0,-1 0 0,1 22 16,0-1-16,21-21 0,-22 0 0,22 0 15,0 21-15,0-21 0,0 0 16,-1 0-16,22-21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9:24:40.8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3619 5398 0,'0'0'0,"-21"0"16,0 0-16,0 0 0,0 0 0,0 0 16,-1 0-16,1 0 0,-21 0 15</inkml:trace>
  <inkml:trace contextRef="#ctx0" brushRef="#br0" timeOffset="3560.57">1418 2328 0,'0'-21'16,"21"21"46,0-21-46,1 21 15,-22-21-31,21 0 31,0 21-31,0-21 16,-21-1-16,21 22 16,0-21-16,1 0 0,-1 21 15,0-21-15,0 0 16,0 21-16,-21-21 0,21-1 15,1 1-15,-1 21 0,-21-21 0,21 0 16,-21 0-16,21 21 0,0-21 16,-21-1-16,21 1 0,1 0 0,-22 0 15,21 0-15,0 0 16,0 21-16,-21-22 16,0 1-16,21 21 15,-21-21-15,-21 21 47,0 21-31,0 0-16,0 1 0,-1-1 15,1 0-15,0 0 0,0 0 0,0 0 16,-22 1-16,22-1 0,0 21 16,-21-21-16,21 22 0,-22-22 0,22 0 15,-21 21-15,21-21 0,-1 22 16,-20-1-16,21 0 0,0 1 0,-22-1 15,22 0-15,0 1 0,0-1 0,0 22 16,0-22-16,-1 21 0,1-20 16,0 20-16,0-20 0,21 20 0,0-21 15,-21 22-15,21-1 16,-21-20-16,21 20 0,0 1 0,0-1 16,0-20-16,0 20 0,0-21 15,0 1-15,21-1 0,0 0 0,0 1 16,21-22-16,-20 21 0,20-21 0,0 1 15,1-1-15,-1 0 0,0 0 16,1-21-16,-1 21 0,-21-21 0,21 21 16,-20-21-16,20 0 0,-21 0 0,0 0 15,0 0-15,1 0 16,-22-21 46,0 0-46,0 0 0</inkml:trace>
  <inkml:trace contextRef="#ctx0" brushRef="#br0" timeOffset="5244.78">2836 2794 0,'0'-21'16,"0"0"-16,0 0 15,0-1 1,0 44 15,0-1-15,0 0-16,0 21 0,0-21 0,-21 22 15,21-1-15,-21 0 0,21 1 16,-21-22-16,21 21 0,0 1 0,-21-1 16,-1 0-16,22 1 0,-21-22 0,21 21 15,0-21-15,0 0 0,-21 1 16,21-1 0,0-42-1,0-1-15,0 1 0,21 0 0,0-21 16,-21 21-16,22-22 0,-1 22 15,0-21-15,0 21 0,-21-22 0,21 22 16,0-21-16,-21 21 0,22-1 0,-22 1 16,21 21-16,0 0 15,0 21 1,-21 1-16,0-1 0,0 21 0,0-21 16,0 22-16,0-1 0,0-21 0,0 21 15,0 1-15,0-1 0,21-21 16,-21 22-16,21-22 0,1 0 15,-1 0-15,0-21 0,21 0 16,-21 0-16,1 0 0,20 0 0,0 0 16,1-42-16,-1 21 0,0-1 0,1-20 15,-22 21-15,21-21 0,0-1 16,1 1-16,-22 0 0,0-1 0,0 1 16,-21 0-16,0-1 0,0-20 0,0 20 15,0 1-15,-21 0 0,0-1 16,0 1-16,0 21 0,-22 0 0,22 0 15,-21-1-15,-1 22 0,22 0 0,0 0 16,-21 0-16,21 22 0,-1-22 16,1 21-16,0 0 0,0 21 15,21-21-15,-21 22 0,21-22 0,0 21 16,0-21-16,0 22 0,21-22 0,21 0 16,-21 21-16,1-20 0,20-1 0</inkml:trace>
  <inkml:trace contextRef="#ctx0" brushRef="#br0" timeOffset="6208.23">4212 2900 0,'0'0'0,"0"-21"0,-21-22 16,0 22-16,21 0 16,-21 21-16,-1 0 0,1 0 15,0 0-15,0 0 0,21 21 0,-21 0 16,0 1-16,-1-1 0,1 0 0,0 21 15,0-21-15,0 22 0,0-22 0,21 21 16,0 1-16,-22-1 0,22 0 16,-21-21-16,21 22 0,0-22 0,0 0 15,0 0-15,0 0 0,21 1 0,1-22 16,-1 0-16,0 0 0,21 0 16,-21 0-16,1-22 0,-1 1 0,0 0 15,0 0-15,0 0 0,0 0 16,1-22-16,-1 22 0,0 0 15,-21-21-15,0 20 0,0 1 0,0-21 16,0 21-16,0 0 0,0-1 0,0 1 16,0 0-16,-21 42 31,21 0-31,0 1 0,0 20 16,-21-21-16,21 21 0,0-20 0,-22 20 15,22 0-15,0-21 0,0 22 0,0-22 16,0 0-16,0 21 0,0-20 15,22-1-15,-1-21 0,0 0 16,0 0-16,0 0 0,22 0 0,-22-21 16,0 21-16,21-22 0,-21 1 15,22 0-15,-22 0 0,21 0 0,-21 0 16,1-22-16,20 22 0,-21 0 16,0-21-16,-21 20 0,21-20 0,1 21 15,-22 0-15,0 0 0,0-1 0,21 1 16,-21 0-16,0 42 15,-21 0 1,21 1-16,0-1 0,-22 0 16,1 0-16,21 21 0,-21-20 15,21 20-15,0-21 0,0 21 0,0-20 0,0-1 16,0 21-16,0-21 0,0 0 0,21-21 16,-21 22-16,43-22 0,-22 0 15,0 0-15,21 0 0,-21 0 16,22 0-16,-1-22 0,0 1 0,1 0 15,-1 0-15,22 0 0,-22-22 0,-21 22 16,21-21-16,1 0 0,-1 20 0,-21-20 16,22 0-16,-22-22 0,0 22 0,21 0 15,-21-22-15,1 1 0,-22 20 16,0-20-16,21-1 0,-21 22 0,0-22 16,0 22-16,0 21 0,0-21 0,0 20 15,0 1-15,0 0 0,0 0 0,-21 21 16,-1 21-1,1 0-15,21 0 16,0 22-16,0-1 0,0 0 0,0 1 16,0 20-16,0-20 0,0-1 0,0 21 15,-21-20-15,21 20 0,-21-20 0,21-1 16,0 21-16,-21-20 0,21-1 16,0 0-16,0 22 0,0-22 0,0-21 15,0 22-15,0-1 0,0-21 0,0 22 16,21-22-16,0 0 0,0-21 0,-21 21 15,21-21-15,1 0 0,-1 0 0,0 0 16,0 0-16,0 0 0,0-21 0,1 0 16,-1 0-16,21-1 15,-21 1-15,0 0 0</inkml:trace>
  <inkml:trace contextRef="#ctx0" brushRef="#br0" timeOffset="6432.11">5355 2858 0,'0'0'0,"-21"0"0,42 0 31,0 0-31,22 0 0,-22 0 0,21 0 0,0 0 16,22 0-16,-22-22 0,22 22 15,-22-21-15,22 0 0,-22 21 0,0-21 16,1 0-16,-1 0 0,0 21 0,-21-22 15,1 1-15,-22 0 16</inkml:trace>
  <inkml:trace contextRef="#ctx0" brushRef="#br0" timeOffset="6635.99">4699 2667 0,'0'0'0,"-21"0"0,-64 0 16</inkml:trace>
  <inkml:trace contextRef="#ctx0" brushRef="#br0" timeOffset="7844.24">7048 2879 0,'0'0'0,"-42"0"0,0 21 0,-1-21 15,22 0-15,0 21 0,0-21 16,0 0-16,63 0 15,-21-21-15,0 0 16,22 0-16,20-1 0,-20 1 0,-1 0 16,21-21-16,1 21 0,-1-22 0,1 1 15,-22 21-15,22-22 0,-22 1 16,22 0-16,-22-1 0,-21 1 0,21 0 16,-20-1-16,-1 1 0,-21 0 0,0-1 15,0 1-15,0 21 0,0-21 16,0-1-16,-21 22 0,21 0 15,-22 0-15,1 0 0,0-1 0,-21 22 16,21 0-16,-1 0 0,1 0 0,0 0 16,0 22-16,0-1 0,0 21 0,-1-21 15,1 43-15,0-22 0,0 22 0,21 20 16,-21-20-16,0 20 0,-1 1 16,22 0-16,-21 21 0,21-22 0,-21 22 15,21-21-15,-21 21 0,21-1 0,0 1 16,0 0-16,0 0 0,0-21 0,0 20 15,0 1-15,0 21 0,0-21 0,0-21 16,0 21-16,0-1 0,0-20 16,0 0-16,0-1 0,21 1 0,-21-21 15,0-1-15,21 1 0,0-22 16,1 0-16,-22 1 0,21-22 0,0 0 16,-21 0-16,21-21 0,0 0 0,0-21 15,1-21-15,-1 20 0,0-20 16,0 0-16,21-1 0,-20-20 15,-1 21-15,21-22 0,-21 1 0,0-1 0,-21 1 16,0-22-16,0 21 0,0-20 0,0-1 16,0 22-16,-21-22 0,-21 0 0,21 22 15,-22-1-15,1 1 0,-21-1 0,20 22 16,1 0-16,0-1 16,-22 1-16,22 21 0,-1 0 0,1-1 15,0 1-15,-1 0 0,1 21 0,21 0 16,0 0-16,21-21 0,0 0 15,21 21-15,21-21 0,-21-1 16,22 1-16,-1 0 0,22 0 16,-1 0-16,1 0 0,-1-22 0,22 1 15,-1 21-15,1-22 0,0 1 0,-1 0 16,-20 21-16,-1-22 0,1 1 0,-22 21 16,1-22-16,-22 22 0,0 0 0,0 0 15,-21 0 1,-21 21-1,0 0-15,0 0 0,-1 0 0,1 21 16,0 0-16,0 0 0,0 22 0,0-22 16,-1 21-16,1-21 0,0 22 0,0-22 15,21 21-15,0 0 0,0-20 16,0 20-16,0-21 0,0 0 0,0 0 16,0 1-16,21-1 0,0 0 0,22-21 15,-22 0-15,0 0 0,21 0 0,1 0 16,-1 0-16,-21-21 0,21 0 0,1-1 15,-1 1-15,-21 0 0,22 0 16,-22 0-16,0-22 0,0 22 16,0 0-16,-21-21 0,0 21 0,0-22 15,0 1-15,0 21 0,0-22 0,-21 22 16,0 0-16,0 0 0,0 21 0,-22 0 16,22 0-16,-21 0 0,21 0 15,-22 0-15,22 0 0,-21 21 0,21 0 16,-1 0-16,-20-21 0,42 22 0,-21-1 15,21 0-15,-21 0 0,21 0 0,0 0 16,0 1-16,21-22 0,0 21 16,0-21-16,0 0 0,1 0 15,-1 0-15,21 0 0,-21 0 16,22 0-16</inkml:trace>
  <inkml:trace contextRef="#ctx0" brushRef="#br0" timeOffset="8304.49">8615 2836 0,'-43'0'16,"43"-21"-16,-21 21 15,42 0 1,1 0-16,-1 0 16,21 0-16,-21 0 0,0 21 15,1 1-15,20-22 0,-21 21 0,0 0 16,0 21-16,1-21 0,-1 1 15,0-1-15,-21 21 0,0-21 0,0 0 16,0 22-16,0-22 0,0 0 0,0 21 16,0-20-16,-21-1 0,0 0 0,21 0 15,-22 0-15,1-21 16,21-21 0,0 0-16,0 0 0,0 0 15,21-1-15,1 1 0,-22-21 0,21 21 16,0-22-16,0 1 0,0 0 0,22-1 15,-22 1-15,0 0 0,21-1 0,-21 1 16,22 0-16,-22-1 16,0 1-16,21 21 0,-20 0 0,-1 0 15,0-1-15,0 1 16,-21 42 15,0 1-31,0-1 16,0 0-16,0 0 15,0 0-15,-21-21 0,21 21 16,-21-21-16</inkml:trace>
  <inkml:trace contextRef="#ctx0" brushRef="#br0" timeOffset="10352.2">11472 2900 0,'-21'0'0,"21"-21"15,-21 21 1,0 21 0,21 0-1,0 0 1,0 0 0,21-21 15,0 0-31,0 0 0,0 0 0,1-21 15,-1 21-15,21-21 0,-21 0 0,22 0 16,-22 21-16,0-21 0,21-1 0,-21 1 16,1 21-16,-1-21 0,0 0 0,0 21 15,-21-21-15,21 0 16,-21-1-16,0 1 0,-21 0 16,0 21-16,0-21 0,-22 21 15,22 0-15,-21 0 0,21 0 0,-22 21 16,22 0-16,-21-21 0,21 21 0,-22 1 15,22-1-15,-21 21 0,21-21 16,0 0-16,-1 22 0,22-22 0,0 0 16,0 21-16,0-20 0,0-1 0,0 0 15,0 0-15,0 0 0,0 0 0,22-21 16,-1 22-16,0-1 0,0-21 0,0 0 16,0 0-16,1 0 0,-1 0 15,21 0-15,-21 0 0,0 0 16,1 0-16,20 0 0,-42-21 0,21 21 15,0 0-15,-21-22 0,-21 22 16,0 0 0,0 0-16,0 0 0,-1 0 0,1 0 15,-21 22-15,21-1 0,-22 0 16,22 0-16,0 0 0,-21 22 0,21-22 16,-1 21-16,1 0 0,0 1 0,21-1 15,0-21-15,0 22 0,0-1 0,0 0 16,0-21-16,0 1 0,21-1 0,0 0 15,1 0-15,-1 0 0,21-21 0,-21 0 16,22 0-16,-22 0 16,21 0-16,0 0 0,1-21 0,20 21 15,-20-21-15,20-21 0,1 20 0,-22 1 16,21-21-16,1 21 0,-1-22 0,-20 1 16,20 0-16,-20-22 0,-1 22 0,0 0 15,-21-22-15,22 22 0,-22-1 0,0-20 16,0 21-16,0-22 0,1 1 15,-22 20-15,0-20 0,0-1 0,21 22 16,-21 0-16,0-1 0,0 1 0,0 0 16,0 20-16,0 1 0,-21 42 31</inkml:trace>
  <inkml:trace contextRef="#ctx0" brushRef="#br0" timeOffset="11340.94">12382 2794 0,'0'21'15,"0"-42"-15,0 85 0,0-43 0,0 21 0,-21 0 16,0 1-16,0 20 0,0-20 0,21 20 15,0-21-15,0 1 0,-21 20 0,21-20 16,0-1-16,0 0 0,0-21 0,0 22 16,0-22-16,21 0 0,0 0 15,0 0-15,21-21 0,1 0 0,-22 0 16,21 0-16,1 0 0,-1 0 0,21-21 16,-20 0-16,20 21 0,-20-42 0,20 21 15,-21-1-15,22 1 0,-22-21 0,1 21 16,-1-22-16,-21 1 0,21 0 0,-20 21 15,-1-22-15,-21 1 16,0 21-16,0 0 0,0-1 0,0 1 16,0 0-16,-21 21 0,-1 0 0,1 0 15,-21 0-15,21 0 0,0 21 0,-22 0 16,22 1-16,-21-1 0,21 21 0,-22-21 16,22 22-16,0-1 0,21-21 0,0 21 15,0-20-15,0 20 0,0-21 0,0 0 16,0 0-16,42 1 0,-21-22 15,1 0-15,20 21 0,0-21 16,1 0-16,-1 0 0,21 0 0,-20 0 16,20-21-16,-20-1 0,-1 1 0,0 21 15,1-21-15,-1 0 0,0 0 0,-21-22 16,1 22-16,-1 0 0,0-21 0,0 21 16,0-22-16,-21 22 0,21-21 15,-21 21-15,0-1 0,0 1 0,0 0 16,0 0-16,0 0 0,0 42 31,-21 0-31,0 0 0,0 0 16,21 1-16,-21 20 0,21 0 15,0-21-15,-21 22 0,21-22 16,-22 0-16,22 21 0,0-20 0,0-1 16,0 21-16,0-21 0,0 0 15,0 1-15,0-1 16,0-42-1,0-1 1,0 1-16,0 0 0,0 0 16,0 0-16,22-22 0,-22 22 15,21-21-15,-21 0 0,21-1 0,0 22 16,0-21-16,0-1 0,-21 22 0,22 0 16,20-21-16,-21 21 0,0 21 0,0 0 15,22 0-15,-22 0 0,21 0 16,-21 0-16,1 0 0,-1 21 0,0 0 0,21 0 15,-42 0-15,21 0 0,1 22 16,-22-22-16,21 0 0,-21 21 16,0-20-16,0 20 0,0-21 0,0 0 15,-21 0-15,-1 1 0,1-1 0,21 0 16,-21 0-16,0-21 0,21 21 0,-21-21 16,21-21-1,0 0 1,0 0-16,0 0 0,0-1 0,0 1 15,21-21-15,21 0 0,-21 20 16,1-20-16,20 0 0,0-1 16,1 1-16,20 21 0,-21-21 0,22 20 15,-22 1-15,22 21 0,-22 0 0,22 0 16,-22 0-16,0 0 0,1 0 0,-1 21 16,-21 22-16,0-22 0,0 0 0,-21 21 15,0-20-15,0 20 0,0-21 0,-21 21 16,0 1-16,0-22 0,-21 0 0,20 0 15,1 22-15,-21-43 0,21 21 0,0 0 16,-1 0-16,1-21 0,21-21 31,21 0-15</inkml:trace>
  <inkml:trace contextRef="#ctx0" brushRef="#br0" timeOffset="12583.71">15388 3069 0,'0'0'16,"0"21"-16,21-21 16,0 0-1,1 0-15,-1 0 0,0 0 0,21 0 16,-21-21-16,22 21 0,-1-21 16,-21 21-16,22-21 0,-22 0 0,0 21 15,0-21-15,0-1 0,-21 1 0,0 0 16,0 0-16,0 0 0,0 0 15,-21 21-15,0-22 0,0 22 0,0 0 16,-22 0-16,22 0 0,0 0 16,0 0-16,0 22 0,-1-1 0,1 0 15,0 0-15,0 21 0,21-20 0,-21 20 16,21 0-16,0 1 0,0-1 0,0-21 16,0 21-16,0-20 0,21 20 0,0-21 15,0 0-15,0 0 0,1 1 16,-1-22-16,21 0 0,-21 21 0,22-21 15,-22 0-15,21 0 0,-21 0 0,22-21 16,-22 21-16,21-22 0,0 1 0,-20 0 16,20 0-16,0 0 0,-21 0 0,22-1 15,-22 1-15,0-21 0,0 21 16,0 0-16,1-22 0,-22 22 0,21-21 16,-21 21-16,0-1 0,0 1 0,0 0 15,0 0-15,-21 21 16,21 21-1,-22-21-15,22 21 0,-21 0 0,21 1 16,0-1-16,0 0 0,-21 21 0,21-21 16,-21 1-16,21-1 0,0 21 0,0-21 15,0 0-15,0 1 0,-21-1 0,21 0 16,0 0-16,-21-21 0,21 21 0,0 0 16,-22-21-16,22-21 31,0 0-16,0 0-15,0 0 0,0 0 0,0-1 16,0-20-16,22 21 0,-1 0 0,0-22 16,0 22-16,0-21 0,0 0 0,22 20 15,-22-20-15,21 0 0,1 21 0,20-1 16,-21 22-16,1-21 0,-1 21 0,0 0 16,1 0-16,-1 21 0,0 1 0,-20-1 15,-1 0-15,0 0 0,-21 0 16,0 22-16,0-22 0,0 21 0,0 0 15,0-20-15,-21 20 0,0-21 0,-1 0 16,22 22-16,0-22 0,0 0 16,-21 0-16,21 0 0,0 0 0,0 1 15,21-22 1,1 0-16,-1 0 0,0-22 16,0 1-16,0 21 0,0-21 0,1 0 15,20 0-15,-21-22 0,0 22 0,0-21 16,22 21-16,-22-22 0,0 1 0,0 0 15,22-22-15,-22 22 0,0-22 0,0 1 16,0-1-16,0 1 16,1-1-16,-1 22 0,-21-21 0,0-1 0,0 22 15,0-1-15,0 1 0,0 21 16,0 0-16,0 0 0,-21 21 16,21 21-16,-43 0 15,22 21-15,0 1 0,0-1 0,0 0 16,-22 1-16,22 20 0,0-21 0,21 22 15,-21-22-15,21 22 0,-21-22 0,21 0 16,0 1-16,0-1 0,0 0 0,0 1 16,0-1-16,0 0 0,21-20 0,0 62 15,0-63-15,-21 1 0,21-1 0,0 0 16,1 0-16,-22 0 0,0 0 0,21-21 16,0 22-16,0-22 15,0 0 1,0 0-1,-21-22-15,22 1 16,-1 0-16,-21 0 0,21 0 0,-21 0 16,0-1-16,0 1 0,0 0 0,21-21 15,-21 21-15,0-1 0</inkml:trace>
  <inkml:trace contextRef="#ctx0" brushRef="#br0" timeOffset="12790.19">16976 2836 0,'0'0'0,"-22"0"0,-20 0 0,21 0 0,21-21 31,21 21-31,0-21 16,0 21-16,22 0 0,-22 0 0,21-21 15,1 21-15,-1 0 0,21-21 16,-20 21-16,-1-21 0,0 21 0,-20 0 16,20 0-16,-21 0 0,0 0 0,-21-22 31</inkml:trace>
  <inkml:trace contextRef="#ctx0" brushRef="#br0" timeOffset="13187.95">18732 2074 0,'0'0'15,"22"-21"-15,-22 0 0,0 0 0,21 0 16,0 0-16,-21-22 0,0 22 0,21 21 16,0-21-16,-21 0 0,0 0 15,21 21-15,-21 21 16,0 21-1,0-21-15,0 22 0,0-1 0,0 0 16,0 22-16,0-1 0,0 1 0,0-1 16,0 22-16,0-22 0,-21 1 15,0 21-15,0-22 0,21 1 0,-21-22 16,0 0-16,-1 22 0,22-43 0,0 21 16,-21-21-16,21 1 0,0-1 0,-21 0 15,21 0-15,21-21 16,0-21-1,1 0-15,-1 21 0,0-43 16,21 22-16,-21 0 0,22-21 16,-1 21-16</inkml:trace>
  <inkml:trace contextRef="#ctx0" brushRef="#br0" timeOffset="13532.01">19283 2498 0,'0'0'0,"21"-21"0,0-1 16,0-20-1,-21 63 1,0 0-16,0 1 0,0-1 0,-21 0 15,21 21-15,-21-21 0,0 22 0,21-1 16,-21-21-16,21 22 0,0-22 0,0 0 16,0 0-16,0 21 0,0-20 15,0-1-15,42-21 16,-21 0-16,0 0 0,22 0 0,-1 0 16,-21 0-16,21 0 0,1 0 0,-1 0 15,0-21-15,1-1 0,-1 1 0,-21 0 16,0 0-16,1 0 0,-22 0 0,0-22 15,0 1-15,0 0 0,0 20 0,0-20 16,0 0-16,-22 21 0,-20-1 16,21 1-16,0 0 0,-22 0 0,22 21 15,-21 0-15,21 0 0,-22 0 0,22 0 16,0 0-16,-21 0 0,21 0 0,-1 21 16,1 0-16,0-21 0,21 21 0,-21-21 15,0 22-15,0-22 0,-1 0 16,1 21-16,0-21 0,0 21 15,0-21-15</inkml:trace>
  <inkml:trace contextRef="#ctx0" brushRef="#br0" timeOffset="13731.89">18584 2413 0,'0'0'0,"-21"0"0,0-21 15,0 21-15,0-42 16,42 42-16,0-22 15,21 1-15,-21 21 0,22 0 0,20-21 16,-20 21-16,20 0 16,1-21-16,-1 21 0,1 0 0,20 0 15,-20 0-15,-1-21 0,22 21 0,-43 0 16,22 0-16,-1 0 0,-20-21 0,20 21 16</inkml:trace>
  <inkml:trace contextRef="#ctx0" brushRef="#br0" timeOffset="14700.01">21336 1884 0,'0'0'15,"-21"-21"-15,21-22 0,-21 22 0,21 0 0,-22-21 16,22 21 0,-21 21-16,21 21 15,0 21-15,0-21 0,0 22 16,0-1-16,0 0 0,0 1 0,0 20 16,0-21-16,0 22 0,0-22 0,0 22 15,0-1-15,-21 1 16,21-1-16,-21 1 0,21-1 0,0-20 15,0 20-15,0-21 0,0 1 0,0-22 16,0 0-16,0 0 0,0 0 0,0 1 16,-21-22-1,0 0-15,21-22 0,-22 22 16,22-42-16,-21 21 0,21 0 0,0-22 16,0 22-16,0-21 0,0 0 15,0-1-15,0 1 0,21-22 0,1 43 16,20-21-16,-21 0 0,0 20 0,22 1 15,-1 0-15,0 0 0,22 21 0,-22 0 16,22 0-16,-22 0 0,21 0 16,-20 21-16,20-21 0,-20 42 0,20-20 15,-21-1-15,1 21 0,-22 0 0,0-20 16,0 20-16,-21-21 0,0 21 0,0-20 16,0 20-16,0-21 0,-21 0 0,-21 0 15,21 22-15,-22-22 0,1 0 0,-22-21 16,22 21-16,-21 0 0,20-21 15,-20 22-15,20-22 0,1 0 0,0 0 16,-1 0-16,1 0 0,21 0 0,0 0 16,0 0-16,-1 0 0,22-22 0,0 1 15,22 21 1,-1 0-16,0-21 0,21 21 16,1 0-16,-1 0 0,0 0 0,1 0 15,-1 0-15,0 0 0,1 0 0,20 0 16,-21 0-16,1 0 0,-1 0 0,22 0 15,-22 0-15,0-21 0,1 21 0,-1-21 16,21 21-16,-20-21 0,20-1 0,-20 1 16,-1 21-16,21-42 0,-20 21 15,-1 0-15,22-1 0,-22-20 0,0 21 16,1-21-16,-1-1 0,-21 22 0,21-21 16,-20 21-16,-1-1 0,0 1 0,-21 0 15,0 0-15,0 0 16,-21 21-16,-22 0 0,22 0 0,-21 0 15,0 21-15,20 0 0,-20 0 16,0 22-16,-1-22 0,22 21 0,-21 0 16,21-20-16,0 20 0,-1 0 0,22-21 15,0 22-15,0-22 0,0 21 16,22-21-16,-1 1 0,0-1 0,0-21 16,21 21-16,1-21 0,-1 0 0,0 21 15,1-21-15,20 0 0,-20 0 0,-1 0 16,21 0-16,-20 0 0,-1 0 0,22-21 15,-22 21-15,-21-21 0,0 21 16,0-21-16,-21-1 0,22 1 0,-22 0 16,0 0-16</inkml:trace>
  <inkml:trace contextRef="#ctx0" brushRef="#br0" timeOffset="18184.73">10477 5292 0,'0'-21'32,"0"-1"-17,0 1 1,0 0 0,0 0-16,0 0 15,0 0-15,0-1 16,0 1-1,0 0 1126,0 0-1094,-21 21 656,0 0-687</inkml:trace>
  <inkml:trace contextRef="#ctx0" brushRef="#br0" timeOffset="28539.78">11430 5165 0,'0'0'0,"-21"0"0,0 0 31,-1 0 0,1 0 0,0 0-15,21-21 203,0-1-204,0 1-15,0 0 16,0 0-16,0 0 16,0 0-16,0-1 15,21 22-15,-21-21 0,0 0 0,0 0 16,0 0-16,0 0 0,0-1 16,-21 1-16,0 0 0,0 0 0,21 0 15,-21 21-15,-1-21 0,-20-1 0,21 1 16,0 21-16,-22-21 0,22 21 0,-21 0 15,0-21-15,20 21 0,-20 0 0,21 0 16,-21 0-16,-1 0 0,22 21 0,0 0 16,-21 0-16,20 1 0,1 20 15,-21-21-15,21 21 0,0 1 16,-1-1-16,1 0 0,0 1 0,0-1 0,21 0 16,0 1-16,-21-1 0,21 0 15,0-20-15,0 20 0,0-21 0,0 0 16,0 0-16,21 1 0,-21-1 0,21 0 15,0 0-15,0-21 0,1 0 0,-1 0 16,0 0-16,0 0 0,21 0 0,-20 0 16,20 0-16,-21 0 0,21-21 0,-20 0 15,20 0-15,0-1 0,1 1 0,-22 0 16,21 0-16,-21 0 0,22 0 0,-22-1 16,0-20-16,0 21 0,0 0 15,0-22-15,1 22 0,-22 0 0,0-21 16,0 21-16,0-1 0,0 1 0,0 0 15,0 0-15,0 0 0,0 42 32,0 0-32,0 0 15,0 0-15,0 22 0,0-22 0,0 0 16,0 21-16,0-20 0,0-1 0,0 0 16,0 0-16,21 0 0,-21 0 0,21 1 15,-21-1-15,21 0 0,0-21 0,-21 21 16,21-21-16,1 0 0,-1 0 0,0 0 15,0 0-15,0 0 0,0 0 0,1 0 16,-1 0-16,0 0 0,0-21 16,21 21-16,-20-21 0,-1 0 0,0 21 15,0-22-15,0 1 0,22 0 0,-22 0 16,0 0-16,-21-22 0,21 22 0,0 0 16,0 0-16,-21-21 0,0 20 0,0 1 15,0 0-15,0 0 0,0-21 0,0 20 16,0 1-16,0 0 0,0 0 15,-21 21 1,21 21 0,0 0-16,0 22 15,-21-22-15,21 21 0,0 0 16,0-20-16,0 20 0,0 0 0,0 1 16,0 20-16,0-21 0,0 1 0,0-1 15,0 22-15,0-22 0,0 21 0,0 1 16,0-22-16,0 22 0,0-1 0,0 1 15,0-1-15,0 1 0,0-1 0,0 1 16,0-22-16,0 22 0,0-22 0,0 0 16,0 1-16,0-1 0,0-21 0,0 21 15,0-20-15,0-1 0,0 0 16,0-42 0,0 0-16,-21-1 15,21 1-15,0 0 0,0-21 16,0 21-16,0-22 0,0 1 0,-21 21 15,21-22-15,0 1 0,0-21 0</inkml:trace>
  <inkml:trace contextRef="#ctx0" brushRef="#br0" timeOffset="28836.61">11790 5376 0,'0'0'0,"0"-21"0,0-21 16,0 21-16,0 0 0,0-1 0,0-20 15,0 21-15,0 0 0,0 0 0,21-1 16,0 1-16,0 0 0,0 0 0,1 0 15,20 0-15,-21-1 0,21 1 0,-20 0 16,20 0-16,0 21 0,1 0 16,-22 0-16,0 0 0,0 0 0,-21 21 15,0 0-15,0 0 0,0 22 16,-21-22-16,-21 21 0,20-21 0,-20 1 16,0 20-16,-1-21 0,22 0 0,-21 0 15,0 1-15,-1-1 0,22 0 0,-21 0 16,21 0-16,-1-21 0,1 21 0,0-21 15,0 22-15,42-22 32,0 0-32,0-22 15,1 22-15,20-21 0</inkml:trace>
  <inkml:trace contextRef="#ctx0" brushRef="#br0" timeOffset="29184.42">12319 4995 0,'0'0'0,"0"-21"15,0 0-15,-21 42 16,21 0 0,0 1-16,0-1 0,0 0 0,0 21 15,0 1-15,0-1 0,0 0 0,0 22 16,0-22-16,0 22 0,0-1 15,21 1-15,-21-1 0,0 1 0,0-22 16,0 21-16,21 1 0,-21-1 0,0 1 16,0-22-16,0 22 0,0-1 0,0-20 15,0 20-15,0-21 0,0 1 0,0-1 16,-21 0-16,21 1 0,0-22 0,0 0 16,0 0-16,0-42 31,0 0-31,0-21 0,0 20 15,0-20-15,0 0 0,0-1 0,0 1 16,0 0-16,0-22 0,0 22 0</inkml:trace>
  <inkml:trace contextRef="#ctx0" brushRef="#br0" timeOffset="29489.24">12319 5334 0,'0'0'0,"-21"-42"0,21-1 0,0 22 15,-21 0-15,21-21 0,-22 21 0,22-1 16,0 1-16,0 0 0,0 0 0,0-21 15,22 20-15,-1 1 0,0 0 16,0 0-16,21 0 0,1 0 0,-1 21 16,0 0-16,1-22 0,20 22 0,-20 0 15,-1 0-15,0 22 0,1-1 0,-22 0 16,0 21-16,-21-21 0,0 22 16,0-1-16,0 0 0,-21-20 15,0 20-15,-22 0 0,1-21 0,21 22 16,-22-22-16,1 21 0,0-21 0,-1 1 15,1-1-15,0 0 0,-1 0 0,1-21 16,21 21-16,0-21 0,0 0 0,-1 0 16,1 0-16,21-21 15,0 0 1,21 0-16,1 0 0,-1-1 0,0 1 16,0 0-16</inkml:trace>
  <inkml:trace contextRef="#ctx0" brushRef="#br0" timeOffset="29888.54">13102 5059 0,'0'0'0,"-21"0"0,21 21 16,-21-21-16,42 0 31,0 0-31,0 0 0,0 0 0,22 0 15,-22-21-15,0 21 0,0-21 0,22 21 16,-22-21-16,21-1 0,-21 1 0,0 0 16,1 21-16,-1-21 0,-21 0 15,0 0-15,0-1 0,0 1 16,0 0-16,-21 0 0,-1 21 16,-20-21-16,21 21 0,-21 0 0,20 0 15,-20 21-15,0 0 0,21 0 0,-22 0 16,1 1-16,21 20 0,-22 0 0,22-21 15,0 22-15,0-1 16,21 0-16,0-20 0,0 20 0,0 0 0,0-21 16,0 1-16,0 20 0,0-21 0,21-21 15,0 21-15,0 0 0,1 1 0,-1-22 16,0 0-16,0 0 0,0 0 16,0 0-16,22 0 0,-22 0 0,0 0 15,21-22-15,1 22 0,-22-21 0,21 0 16</inkml:trace>
  <inkml:trace contextRef="#ctx0" brushRef="#br0" timeOffset="30360.27">14097 4868 0,'0'0'0,"0"-21"0,0-21 16,-21 21 0,0 21-16,-22 0 0,22 0 0,0-21 15,-21 21-15,-1 0 0,22 0 0,-21 0 16,21 0-16,-22 21 0,22 0 15,-21 0-15,21 0 0,-22 0 16,22 1-16,0-1 0,0 21 0,0-21 16,21 22-16,0-1 0,-22-21 0,22 0 15,0 22-15,0-22 0,0 0 0,0 0 16,0 0-16,0 0 0,22 1 0,-1-22 16,0 21-16,0-21 0,0 0 15,0 0-15,1 0 0,20 0 0,-21-21 16,0 21-16,0-22 0,1 1 0,-1 0 15,21 0-15,-21 0 0,-21 0 0,21-1 16,1 1-16,-1 0 0,-21-21 0,0 21 16,21-1-16,-21-20 0,21 21 15,-21-21-15,0 20 0,21 1 0,-21 0 16,0 42 0,0 22-16,0-22 15,0 0-15,0 21 0,0-21 0,0 22 16,0-22-16,0 21 0,0-21 0,0 1 15,0 20-15,0-21 0,21 0 0,-21 0 16,0 1-16,0-1 0,22 0 0,-1-21 16,0 21-16,0-21 0,0 0 15,0 0-15,1 0 0,-1 0 16,0-21-16,0 0 16,0 0-16</inkml:trace>
  <inkml:trace contextRef="#ctx0" brushRef="#br0" timeOffset="30757.04">14520 4826 0,'0'0'0,"0"-21"15,0 0 1,21 21 0,1 0-16,-1 0 15,-21 21-15,0 0 0,21-21 16,0 21-16,-21 0 0,21 22 0,-21-22 15,0 0-15,21 21 0,-21-20 16,22 20-16,-22-21 0,0 21 0,0-20 16,0-1-16,0 0 0,0 21 15,-22-21-15,1 1 0,0-1 16,21 0-16,-21-21 0,0 21 16,21-42-1,0 0 1,0 0-16,21-1 0,-21 1 15,21-21-15,0 21 0,0-22 16,1 22-16,-1-21 0,0 21 0,0-22 16,0 1-16,0 0 0,1 21 0,-1-1 15,0 1-15,0 0 0,0 0 0,0 0 16,1 21-16,-22-21 0,21 21 16,0 0-16,0 0 15,0 0-15</inkml:trace>
  <inkml:trace contextRef="#ctx0" brushRef="#br0" timeOffset="31220.79">15600 4890 0,'0'0'0,"0"-22"0,21-20 15,-21 21-15,0 0 16,0 0-16,-21-1 15,0 22-15,-1 0 16,-20 0-16,21 22 0,-21-22 0,20 21 16,-20 0-16,21 0 0,-43 21 15,43 1-15,0-22 0,0 0 16,21 0-16,0 0 0,0 1 16,0-1-16,0 0 0,21-21 15,0 21-15,22-21 0,-22 0 16,0 0-16,21 0 0,-21 0 0,1 0 15,-1 0-15,21 21 0,-21-21 0,0 21 16,1 1-16,-1-22 0,-21 21 16,0 0-16,0 0 15,0 0-15,-21 0 16,-1-21-16,1 22 0,0-22 0,0 21 16,-21 0-16,20-21 0,-20 0 0,21 21 15,-21-21-15,20 21 0,-20-21 0,21 0 16,-21 21-16,20-21 0,1 0 0,0 0 15,0 0-15,0 0 16,0 0-16,21-21 16,0 0-16,0 0 15,0 0-15,21 0 0,0-1 16,21 1-16</inkml:trace>
  <inkml:trace contextRef="#ctx0" brushRef="#br0" timeOffset="31604.55">17568 4678 0,'-21'0'16,"42"0"-16,-63 0 0,21 0 0,21-21 0,-21 21 15,-1 0-15,22 21 16,0 0 0,-21 21-16,21-20 0,0 20 15,-21-21-15,21 21 0,-21-20 0,21 20 16,-21-21-16,0 0 0,-1 0 15,22 22-15,-21-22 0,0-21 0,0 21 16,0 0-16,0 0 16,21-42 15,0 0-31,0 0 0</inkml:trace>
  <inkml:trace contextRef="#ctx0" brushRef="#br0" timeOffset="31808.44">17420 4424 0,'0'0'0,"-21"0"0,0 0 0,21-21 16,-21 21-16,-1 0 16,22-21-16,-21 21 0,21 21 31,-21-21-16,21 21-15,0 0 16,21-21-16</inkml:trace>
  <inkml:trace contextRef="#ctx0" brushRef="#br0" timeOffset="32352.12">17928 4593 0,'0'0'0,"0"21"16,0 1 15,-21-22-31,21 21 0,-21-21 0,21 21 16,0 0-16,0 0 0,0 0 16,0 1-16,0-1 0,0 21 0,0-21 15,-21 0-15,21 1 0,0-1 0,0 0 16,0 0-16,-22 0 0,22 0 0,0 1 15,0-1-15,-21-21 0,0 21 16,21 0-16,-21-21 0,0 0 16,0 0-16,21-21 31,0 0-31,0 0 0,0-1 16,0 1-16,0 0 0,21 0 0,-21 0 15,21 0-15,0-22 0,0 22 0,0-21 16,22 21-16,-22-22 0,21 22 15,1-21-15,-1 21 0,21-1 16,-20 1-16,-1 0 0,22 0 0,-22 21 0,0 0 16,1 0-16,-1 0 0,0 0 0,-21 21 15,1 0-15,-1 22 0,0-22 16,-21 21-16,0-21 0,0 22 0,0-1 16,0-21-16,-21 21 0,0 1 0,-1-22 15,1 0-15,0 21 0,-21-20 0,21-1 16,-1 0-16,1 0 0,0-21 0,21 21 15,-21-21-15,0 21 0,0-21 16,21-21 0,0 0-1,21 0-15,0 0 0,0 0 0,0-1 16,0-20-16,22 21 0</inkml:trace>
  <inkml:trace contextRef="#ctx0" brushRef="#br0" timeOffset="33079.98">20574 4339 0,'0'0'0,"42"-21"16,1 21-16,-22-21 0,21 0 0,-21 21 16,0-21-16,1-1 0,-22 1 0,21 0 15,0 0 1,-21 0-16,0 0 0,0-1 0,-21 22 15,-22 0-15,22 0 16,0 0-16,-21 0 0,-1 0 0,1 22 16,0-1-16,-1 0 0,-20 21 0,21 1 15,-1-1-15,1 0 0,0 1 0,-1 20 16,1-21-16,0 1 0,20 20 0,1-20 16,0-1-16,0 0 0,0 1 0,21-1 15,0 0-15,0-21 0,0 22 0,0-22 16,0 0-16,21 0 0,0 0 0,0-21 15,22 22-15,-22-22 0,21 0 16,0 0-16,-20 0 0,20 0 0,0 0 16,1 0-16,-1-22 0,-21 1 0,21 21 15,-20-21-15,-1 0 0,0 0 0,0 0 16,-21-1-16,21 1 0,-21 0 0,0 0 16,0 0-16,-21 0 0,0-1 0,0 1 15,0 0-15,-1 0 0,-20 0 0,21 21 16,-21 0-16,-1-21 0,22 21 15,0 0-15,-21 0 0,20 0 0,1 0 16,0 0-16,0 0 0,0 0 16,42 0-1,0 0-15,21 0 16,-20 21-16,-1-21 0,21 0 0,0 0 16,-20 0-16,20 21 0,0 0 0,-21-21 15,22 21-15,-22 0 0,21 1 0,-21-1 16,1 0-16,-1 0 0,0 0 0,0 22 15,0-22-15,0 21 0,-21 0 0,0-20 16,0 20-16,0 0 0,0 1 0,0-1 16,0 0-16,0 1 0,0-1 0,0 0 15,0-21-15,-21 22 0,0-1 0,21 0 16,-21 1-16,0-1 0,0 0 0,-1-20 16,22 20-16,0-21 0,-21 21 0,21-20 15,-21-1-15,21 0 0,0 0 16,0-42 15,21 0-31,0 0 0,-21-1 16,22-20-16,-1 21 0,0-21 0,-21-1 15,21 1-15</inkml:trace>
  <inkml:trace contextRef="#ctx0" brushRef="#br0" timeOffset="33500.74">21336 4445 0,'0'-21'16,"0"42"-16,0-63 0,0 21 0,0-1 16,0 1-16,0 0 15,0 42 1,0 0-16,0 1 0,0-1 16,-21 0-16,21 0 0,-21 21 0,21-20 15,0 20-15,0 0 0,0-21 0,-22 22 16,22-22-16,0 21 0,0-21 0,0 22 15,0-22-15,0 0 0,0 0 0,22 0 16,-22 1-16,21-22 0,0 0 0,0 21 16,0-21-16,0 0 0,1 0 0,20 0 15,-21-21-15,21 21 0,-20-22 0,-1 1 16,21 0-16,-21 0 0,0 0 16,1 0-16,-1-22 0,0 22 0,-21-21 15,0 21-15,0-22 0,0 1 0,21 0 16,-21-1-16,0 1 0,0 0 0,0 20 15,0-20-15,0 21 0,0 0 0,0 0 16,0-1 0,0 44-1,-21-22-15,21 21 16,0 0-16,0 0 16,21-21-16,0 0 0,0 0 15</inkml:trace>
  <inkml:trace contextRef="#ctx0" brushRef="#br0" timeOffset="33773.58">22479 4212 0,'0'0'0,"21"-42"16,-21 63 31,-21 0-47,21 0 0,-21 22 0,21-22 15,-21 0-15,21 21 0,-22-20 0,1 20 16,21-21-16,0 21 0,-21-20 16,21 20-16,-21-21 0,21 0 0,0 0 15,0 1-15,0-1 0,0 0 0,0 0 16,0 0-16,0 0 0,0 1 16,21-1-1</inkml:trace>
  <inkml:trace contextRef="#ctx0" brushRef="#br0" timeOffset="33991.46">22204 4911 0,'0'0'0,"0"21"16,-21-21 0,21 21-16,21-21 15,0 0-15,0 0 16,0 0-16,0 0 0,1 0 15,-1 0-15,0-21 0,0 21 16,0-21-16,0 21 0,1 0 0,-1-21 16,0 21-16,0 0 0,0-22 0,0 1 15,-21 0-15,0 0 16,0 0-16,0 0 16</inkml:trace>
  <inkml:trace contextRef="#ctx0" brushRef="#br0" timeOffset="34204.33">22183 4382 0,'0'-22'0,"0"44"0,0-65 16,0 22-16,0 0 16,0 0-16,21 21 15,0-21-15,0 21 0,0 0 16,0 0-16,1 0 0,-1 0 0,0 0 15,0 0-15,0 0 0,0 0 16,1 0-16,-1-22 0,0 22 16,-21-21-16,21 21 15,0-21-15</inkml:trace>
  <inkml:trace contextRef="#ctx0" brushRef="#br0" timeOffset="34605.64">22945 3683 0,'0'0'0,"21"0"0,0 0 16,0 0-16,0 0 0,0 0 15,1 0-15,-1 0 0,0 0 0,21 0 16,-21 0-16,1 0 0,20 21 15,-21 0-15,21-21 0,1 22 0,-22-1 16,21 0-16,-21 0 0,22 0 0,-22 0 16,0 22-16,0-22 0,0 21 0,-21 1 15,0-1-15,0 0 0,0 1 0,0-1 16,0 21-16,-21-20 0,0 20 0,0-20 16,0 20-16,0-21 0,-22 22 0,22-22 15,0 22-15,0-22 0,0 0 0,-1 22 16,1-22-16,-21 1 0,21-1 15,-22 0-15,22 1 0,-21-1 0,21-21 16,-22 21-16,1-20 0,0-1 16,21 0-16,-22 0 0,1 0 0,0-21 15,20 21-15,-20 1 0,21-22 0,-21 0 16,20 0-16,-20 0 0,21 0 0</inkml:trace>
  <inkml:trace contextRef="#ctx0" brushRef="#br0" timeOffset="65824.71">741 8424 0,'0'0'0,"0"-21"125,21 0-125,0 0 32,0 21-17,-21-21-15,0 0 31,0-1-15,21 22-16,-21-21 16,22 0-1,-22 0 1,0 0-16,21 21 0,-21-21 16,21 21-16,-21-22 15,0 1-15,21 21 0,-21-21 16,21 21-16,0-21 0,-21 0 0,22 0 15,-1-1-15,0 22 16,-21-21-16,21 0 0,0 0 0,0 21 16,-21-21-16,22 21 0,-1 0 0,0-21 15,-42 21 204,0 0-203,-1 0-1,1 0 1,0 0 0,21 21 30,0 0-46,0 0 0,0 0 16,21 0-16,-21 22 0,0-1 16,0-21-16,21 43 0,-21-22 0,22 0 15,-22 22-15,0-22 16,0 22-16,0-22 0,0 22 0,0-1 16,0-21-16,0 22 0,0-22 0,0 22 15,0-22-15,0 0 0,0-20 16,0 20-16,0-21 0,0 0 0,0 0 15,0 1-15,21-44 32,0 22-32,-21-21 0,21-21 0,0 21 15,0-22-15,1 22 0,-1-21 0,0 0 16,21-1-16,-21 1 0,1 0 16,-1-1-16,21 1 0,-21 0 0,0-1 15,1 22-15,20 0 0,-21 0 16,0 0-16,0 21 0,1 0 15,-1 0-15,0 21 0,0-21 16,0 42-16,-21-21 0,21 0 0,-21 22 16,22-22-16,-1 21 0,-21 1 15,0-22-15,0 21 0,21-21 0,0 22 16,0-22-16,-21 0 0,21 0 0,1 0 16,-1 0-16,0-21 0,0 0 0,21 0 15,-20 0-15,-1 0 0,21 0 16,-21-21-16,22 0 0,-22 0 0,21 0 15,-21-22-15,22 22 0,-22-21 0,0 0 16,0 20-16,0-20 0,0-21 16,1 20-16,-22 1 0,0-22 15,0 22-15,0-21 0,0-1 0,0 22 16,-22-1-16,1-20 0,0 21 0,0 20 16,0-20-16,0 21 0,-1 0 0,1 21 15,0 0-15,0 0 0,0 0 16,0 0-16,-1 0 0,1 21 0,0-21 15,21 21-15,-21 0 0,21 0 0,0 1 16,0-1-16,0 0 0,0 0 16,0 0-16,0 0 0,21 1 0</inkml:trace>
  <inkml:trace contextRef="#ctx0" brushRef="#br0" timeOffset="66949.25">3069 8530 0,'0'-21'16,"-21"0"-16,21 0 0,0 0 16,-21-1-16,0 1 0,-1 0 15,22 0-15,-21 0 0,0 0 0,0 21 16,21-22-16,-21 1 0,0 21 15,-1-21-15,1 0 0,0 21 0,21-21 16,-21 21-16,0 0 0,0 0 16,-1 0-16,1 0 0,0 0 0,-21 0 15,21 0-15,-1 21 0,1 0 0,21 0 16,-21 22-16,0-22 0,0 21 0,0 0 16,-1 1-16,22-1 0,0 0 15,-21 1-15,21 20 0,0-20 0,0-1 16,0 0-16,0 1 0,0-22 0,0 21 15,21-21-15,-21 0 0,22 1 16,-1-22-16,0 21 0,21-21 16,-21 0-16,1 0 0,20 0 0,-21-21 15,0 21-15,22-22 0,-22 1 0,21 0 16,-21 0-16,0-21 0,1 20 0,-1-20 16,0 21-16,0-21 0,0-1 0,-21 22 15,0-21-15,0 21 0,0-22 16,0 22-16,0-21 0,0 21 0,0-1 15,0 44 1,0-1 0,0 21-16,0-21 0,0 22 0,0-1 15,0-21-15,0 21 0,0 1 16,0-1-16,0 0 0,0-20 0,0 20 16,0-21-16,0 0 0,21 22 15,1-43-15,-22 21 0,21 0 0,0-21 16,0 0-16,0 0 0,0 0 0,22 0 15,-22-21-15,21 0 0,-21-1 0,22 1 16,-1 0-16,-21 0 0,22-21 16,-1 20-16,-21-20 0,21 21 0,-20-21 15,-1-1-15,0 22 0,0-21 0,0-1 16,0 22-16,-21 0 0,0 0 0,22 0 16,-22 0-16,0 42 15,0 0 1,0 0-16,0 21 0,-22-20 15,22 20-15,0-21 0,-21 21 16,21-20-16,-21 20 0,21-21 0,0 21 16,0-20-16,0-1 0,0 0 0,0 0 15,0 0-15,0 0 0,21-21 0,0 0 16,1 0-16,-1 0 0,0 0 0,21 0 16,-21 0-16,22-21 0,-1 0 0,-21 0 15,22 0-15,-1 0 0,0-22 16,-21 22-16,22 0 0,-22-21 15,21-1-15,-21 1 0,1 0 0,-1-1 16,0 1-16,0 0 0,0-22 0,-21 22 16,0-1-16,21-20 0,-21 21 0,22-1 15,-22-20-15,0 20 0,0 22 0,0-21 16,0 21-16,0 0 0,0-1 0,0 1 16,0 42-1,0 1-15,0-1 0,-22 21 16,22 0-16,-21 1 0,21 20 0,-21-20 15,21 20-15,0-21 0,-21 22 0,21-1 16,-21-20-16,21-1 0,0 22 0,0-22 16,0 0-16,0 1 0,0-22 0,0 21 15,0-21-15,0 22 0,21-22 16,0 0-16,-21 0 0,21 0 0,0-21 16,1 21-16,-1-21 0,0 0 0,0 0 15,0 0-15,0 0 0,1 0 16,-1 0-16,0 0 0,0-21 0,0 0 15,0 21-15,1-21 0,-1 0 0,-21 0 16,0-1-16,0 1 0,0 0 0,0 0 16,0 0-16,0 0 0,-21-1 0</inkml:trace>
  <inkml:trace contextRef="#ctx0" brushRef="#br0" timeOffset="67166.12">4085 8509 0,'0'0'0,"0"-21"15,21 0 1,0 0-16,22 21 0,-1-22 0,-21 1 16,22 0-16,-1 0 0,0 0 0,1 0 15,-1-1-15,0 1 0,1 0 0,-1 0 16,0 0-16,1 0 0,-22 21 16,21-22-16,-21 1 0,0 0 0,-21 0 15,0 0 1,-21 21-16,0 0 15,-21 0-15,-1 0 0</inkml:trace>
  <inkml:trace contextRef="#ctx0" brushRef="#br0" timeOffset="67333.03">3662 8149 0,'0'0'0,"-21"0"0,-1 0 0,1 21 0,0-21 15,42 0 16,0 0-31,1 0 16,-1 0-16,0 0 0,0 0 0,-21-21 16,21 21-16,0-21 0,1 0 15,-1 21-15</inkml:trace>
  <inkml:trace contextRef="#ctx0" brushRef="#br0" timeOffset="68464.42">6265 8340 0,'0'0'0,"-21"0"15,-21 0 1,21 0-16,-1 0 0,1 0 0,0 0 15,-21 0-15,21 0 0,-1 0 0,1 0 16,0 0-16,21-21 0,0-1 16,0 1-16,0 0 0,0 0 15,0 0-15,21 0 0,0-22 0,22 22 16,-22-21-16,21-1 0,1 22 0,-1-21 16,0 0-16,1-1 0,-1 1 0,-21 0 15,21-1-15,-20 22 0,-1-21 0,-21-1 16,0 1-16,0 0 15,0-1-15,0 1 0,0 0 0,0 21 0,-21-22 16,-1 22-16,1-21 0,0 21 16,0-1-16,0 22 0,0 0 0,-22 0 15,22 0-15,0 0 0,0 22 0,0-1 16,-1 21-16,1 0 0,0 22 0,21-1 16,-21 1-16,21-1 0,0 22 0,0 0 15,0 21-15,0-22 0,0 22 16,0 0-16,0 0 0,0 0 0,0-1 15,0 1-15,0 0 0,0 21 0,0-21 16,0-21-16,0 20 0,0 1 0,0 0 16,-21 0-16,21-21 0,-21-1 0,21 1 15,0 0-15,0-1 0,0-20 0,0-1 16,0 1-16,0-1 0,0-20 0,0-1 16,0 0-16,0-21 0,21 1 15,0-1-15,0-21 0,0 0 0,22 0 16,-22-21-16,0-1 0,21 1 0,1-21 15,-1 0-15,-21-1 0,21 1 0,1-22 16,-1 1-16,0 21 0,-20-22 0,-1-21 16,21 22-16,-42-1 0,21 1 0,-21-22 15,0 22-15,0-1 0,0 1 0,-21-1 16,0 1-16,-21-1 0,-1 1 0,1-1 16,0 1-16,-22 20 0,22-20 0,-22 21 15,1-1-15,-1 22 0,22 0 16,-22 0-16,22 0 0,0-1 0,21 1 0,-22 21 15,22-21-15,21 0 16,0 0-16,21 0 0,0 21 16,22-22-16,-1-20 0,0 21 0,22 0 15,-1 0-15,1-22 0,-1 22 16,22-21-16,-21-1 0,20 22 0,1-21 16,0 21-16,-22-22 0,1 22 0,-1-21 15,-21 21-15,1 21 0,-1-21 0,-21-1 16,0 22-16,-21 22 15,-21-1-15,0 0 0,0 0 16,0 0-16,-22 0 0,22 22 16,0-22-16,0 21 0,0 1 0,0-1 15,21 0-15,-22-21 0,22 22 0,0-1 16,0-21-16,0 22 0,0-22 0,22 0 16,20 0-16,-21-21 0,0 0 0,22 0 15,-22 0-15,21 0 0,-21 0 16,22-21-16,-1 0 0,0 0 0,1-1 15,-22-20-15,21 21 0,0-21 16,-20-1-16,-1 22 0,0-21 0,-21-1 16,0 1-16,0 0 0,0-1 0,0 1 15,-21 0-15,0 21 0,-1-1 0,-20 1 16,21 0-16,-21 21 0,20 0 0,-20 0 16,0 0-16,-1 21 0,1 0 0,21 1 15,-21 20-15,20-21 0,1 21 0,0-20 16,0 20-16,21 0 0,0-21 0,0 1 15,0 20-15,0-21 0,0 0 0,21 0 16,21-21-16,-20 22 0,20-22 16,-21 0-16,21 0 0,1 0 0,-1 0 15,0-22-15,22 22 0,-22-21 0</inkml:trace>
  <inkml:trace contextRef="#ctx0" brushRef="#br0" timeOffset="68823.74">7641 8170 0,'0'0'0,"0"-21"15,0 0-15,0 0 16,0 0-16,0 0 16,21 21-16,0 0 0,1 0 15,-1 21-15,0 0 0,0-21 16,0 21-16,0 0 0,-21 0 0,22 22 16,-1-22-16,0 0 0,-21 21 0,0-20 15,0 20-15,0-21 0,0 21 0,0-20 16,0-1-16,0 21 0,0-21 0,0 0 15,-21 1-15,21-1 0,-21 0 0,-1 0 16,1-21-16,0 0 16,21-21-1,0 0-15,0 0 16,0-22-16,0 22 0,0-21 0,21 21 16,-21-22-16,21 1 0,1 0 0,-22-1 15,21 1-15,0 0 0,21-1 0,-21 1 16,1 21-16,-1 0 0,0-1 0,21 1 15,-21 21-15,1 0 16,-1 0-16,-21 21 16,0 1-16</inkml:trace>
  <inkml:trace contextRef="#ctx0" brushRef="#br0" timeOffset="70527.87">9356 8065 0,'0'0'15,"0"-22"1,-22 1-16,22 0 15,0 0 1,0 0 0,0 0-16,22-1 0,-1 1 15,0 0-15,0 0 0,0 0 16,0 0-16,1-1 0,-1 22 0,0-21 16,0 0-16,-21 0 0,0 0 0,0 0 15,-21 21 1,0 0-16,0 0 0,-22 21 15,22-21-15,0 21 0,-21 0 0,-1 21 16,22-20-16,-21 20 0,21-21 16,-1 21-16,1-20 0,0 20 0,21 0 15,-21-21-15,21 22 0,0-22 0,0 0 16,0 0-16,21 0 0,0 1 0,0-1 16,1-21-16,20 21 0,-21-21 0,21 0 15,-20 0-15,20 0 0,-21 0 0,21 0 16,1 0-16,-22-21 0,21 21 0,-21 0 15,1-21-15,-1 21 0,-21-22 16,-21 22 0,-1 0-16,1 0 0,-21 22 15,21-1-15,0 0 0,-22 0 16,22 0-16,0 0 0,-21 1 16,20 20-16,1-21 0,0 21 0,21-20 15,0-1-15,-21 21 0,21-21 0,0 0 16,0 1-16,0-1 0,0 0 0,21 0 15,0-21-15,0 0 0,1 0 16,-1 0-16,0 0 0,21 0 0,-21 0 16,22 0-16,-1-21 0,-21 0 0,22 0 15,-1-1-15,0 1 0,1-21 16,-1 21-16,0-22 0,1 22 0,-1-21 0,-21 0 16,21-22-16,-20 22 0,20-22 0,-21 22 15,21-22-15,-20 1 0,-1-1 0,0 1 16,0 21-16,0-22 0,-21 22 0,21-1 15,1 1-15,-22 21 0,0-21 16,21 42-16,-21-22 0,0 44 16,0-1-1,0 21-15,-21-21 0,21 22 0,-22-1 16,1 0-16,0 22 0,21-22 0,-21 22 16,0-1-16,0 1 0,21-22 0,-22 21 15,22-20-15,0-1 0,0 0 0,0 1 16,0-22-16,0 0 0,22 21 0,-1-42 15,21 22-15,-21-1 0,0-21 0,22 0 16,-22 0-16,21 0 0,1 0 0,-1 0 16,-21 0-16,21 0 0,1-21 15,-1-1-15,0 1 0,1 0 0,-22 0 16,21 0-16,-21 0 0,1-22 0,-1 22 16,0-21-16,-21 21 0,21-22 0,-21 22 15,0-21-15,0 21 0,0-1 0,0 1 16,-21 21-16,0 0 0,0 0 0,-1 0 15,1 0-15,0 0 0,0 0 0,0 21 16,0 1-16,-1-1 0,1 0 0,0 0 16,21 21-16,-21-20 0,21-1 0,0 21 15,0-21-15,0 0 0,0 1 0,21-1 16,0 0-16,0 0 0,1 0 16,-1-21-16,0 0 0,0 0 0,21 0 15,-20 0-15,-1 0 0,0 0 0,21 0 16,-21 0-16,1-21 0,20 21 0,-21-21 15,21 0-15,-20 0 0,-1-1 0,0 1 16,0 0-16,0 0 0,0-21 0,-21 20 16,22 1-16,-22-21 0,0 21 0,0 0 15,0-1-15,0 1 0,21 21 16,-21 21 0,0 1-16,0-1 15,0 21-15,0-21 0,0 0 0,0 22 16,0-22-16,0 0 0,0 0 0,0 22 15,0-22-15,0 0 0,0 0 16,0 0-16,0 0 0,0 1 16,0-1-16,0-42 47,0-1-47,0 1 0,0 0 15,0 0-15,21 0 0,-21 0 0,21-1 16,0-20-16,0 21 0,1-21 15,-22 20-15,21-20 0,0 21 0,0-21 0,21 20 16,-20 1-16,-1 0 0,0 21 0,0 0 16,0 0-16,0 0 0,1 0 15,-1 0-15,21 21 0,-21 0 0,0 1 16,1-22-16,-22 21 0,21 0 0,0 21 16,-21-21-16,0 1 0,0-1 0,0 0 15,0 0-15,0 0 0,0 0 0,0 1 16,0-1-16,-21 0 0,21 0 15,-21-21-15,21-21 32,0 0-17,0 0-15,21-1 16,0-20-16,0 21 0,-21 0 0,21-22 16,0 22-16,1-21 0,20 21 0,-21-22 15,0 22-15,0 0 0,1 0 0,-1 21 16,0 0-16,0 0 0,0 0 0,0 0 15,-21 21-15,0 0 0,0 0 16,0 1-16,0 20 0,0-21 0,0 0 16,-21 0-16,0 1 0,0-1 0,21 21 15,0-21-15,-21-21 0,0 21 0,21 1 16,-22-1-16,22 0 0,-21-21 16,21-21 15,21 0-31,-21-1 15</inkml:trace>
  <inkml:trace contextRef="#ctx0" brushRef="#br0" timeOffset="71576.35">12234 8192 0,'0'0'0,"0"21"16,0 0-16,21-21 15,1 0-15,-1 0 0,0 0 16,0-21-16,0 0 0,0 21 16,1-22-16,-1 1 0,21 0 0,-21 21 15,0-21-15,-21 0 0,22 0 0,-22-1 16,21 1-16,-21 0 0,0 0 0,0 0 16,0 0-16,0-1 0,-21 1 0,21 0 15,-22 21-15,1 0 0,0 0 0,0 0 16,0 0-16,-22 0 0,22 21 0,0 0 15,0 1-15,0-1 0,0 21 0,21-21 16,0 22-16,0-22 0,0 21 0,0-21 16,0 22-16,0-22 0,0 0 0,0 0 15,21 0-15,0 0 0,0 1 16,0-22-16,0 21 0,1-21 0,-1 0 16,21 0-16,-21 0 0,22 0 0,-22 0 15,21 0-15,0 0 0,-20-21 0,20 21 16,0-22-16,-21 1 0,22 0 0,-22 0 15,0 0-15,0 0 0,0-1 0,1 1 16,-1-21-16,0 21 0,-21 0 0,0-22 16,0 22-16,0 0 0,0 0 0,0 0 15,0 42 1,0 0 0,0 21-16,0-21 0,0 1 15,0-1-15,0 0 0,0 21 16,0-21-16,0 1 0,0-1 0,-21 0 15,21 0-15,-21 0 0,21 0 0,-22 1 16,22-1-16,0-42 31,0-1-15,0 1-16,22 0 0,-22 0 16,21 0-16,0-22 0,0 22 0,0-21 15,0 0-15,22 20 0,-22-20 16,21 0-16,-21-1 0,22 22 0,-1-21 15,-21 21-15,22 0 0,-1-1 0,-21 22 16,0 0-16,0 0 0,1 0 0,-1 22 16,0-1-16,-21 0 0,0 0 0,0 0 15,0 22-15,0-22 0,0 21 0,0-21 16,0 22-16,0-22 0,0 21 0,0-21 16,0 22-16,-21-22 0,21 0 0,0 0 15,0 0-15,0 0 0,0 1 0,0-1 16,21-21-1,0 0-15,0-21 0,0 21 16,1-22-16,-1 1 0,0 0 0,0 0 16,0 0-16,0-22 0,22 22 0,-22-21 15,-21 0-15,21 20 0,0-20 0,0-21 16,-21 20-16,22 1 0,-22-22 0,0 22 16,0-21-16,21 20 0,-21 1 15,0-22-15,0 22 0,0 0 0,0-1 16,0 22-16,0-21 0,0 21 0,0 42 31,0 0-31,-21 0 0,21 22 0,-22-1 16,1 21-16,0-20 0,0-1 0,0 22 15,21-1-15,-21-21 0,-1 22 0,22-1 16,0-20-16,0 20 0,0-20 0,0-1 16,0 0-16,0 1 0,22-1 15,-22-21-15,21 0 0,0 22 0,0-22 0,21 0 16,-20 0-16,20-21 0,-21 0 15,0 0-15,0 0 0,1 0 0,-1 0 16,0 0-16,0-21 0,0 0 0,-21 0 16,21-1-16,-21 1 0,0 0 0,0 0 15</inkml:trace>
  <inkml:trace contextRef="#ctx0" brushRef="#br0" timeOffset="71752.25">13695 7916 0,'0'0'0,"-21"0"0,-1 0 0,1 0 15,42 0 1,1 0-16,-1 0 16,0 0-16,0 0 0,21 0 15,-20-21-15,20 0 0,-21 21 0,21 0 16,1-21-16,-22 21 0,21-21 0,-21 21 16,22-21-16,-22-1 0,0 22 0,0-21 15,0 0-15</inkml:trace>
  <inkml:trace contextRef="#ctx0" brushRef="#br0" timeOffset="72148.37">16150 7472 0,'0'0'0,"-21"-21"0,0 0 0,-22-85 15,43 85 1,0-22-16,0 22 0,0 0 0,0 0 16,-21 0-16,0 21 15,0 21-15,21 0 0,-21 21 16,0 1-16,-1-1 0,1 0 15,21 22-15,-21-1 0,0-20 0,0 20 16,0 1-16,-1-1 0,1 1 0,21-1 16,-21 1-16,0-1 0,21-21 0,-21 22 15,21-22-15,0-21 0,0 22 0,0-22 16,0 0-16,0 0 0,0 0 0,0-42 31,21 0-15,0 0-16</inkml:trace>
  <inkml:trace contextRef="#ctx0" brushRef="#br0" timeOffset="72492.16">16192 7832 0,'0'0'0,"22"-21"0,-1-1 0,-21 1 16,21 21-16,-21 21 31,-21 1-31,21-1 0,-21 0 16,21 0-16,-22 0 0,1 22 0,21-22 15,0 0-15,0 21 0,-21-21 0,21 1 16,0 20-16,0-21 0,0 0 0,0 0 16,0 1-16,21-22 0,0 21 15,1-21-15,-1 0 16,0 0-16,0 0 0,21 0 0,-20-21 0,-1-1 16,0 22-16,21-21 0,-21 0 15,1-21-15,-22 21 0,21-1 0,-21 1 16,0-21-16,0 21 0,0 0 0,0-22 15,-21 22-15,-1 0 0,1 0 0,0 21 16,-21-21-16,21 21 0,-22 0 0,22 0 16,-21 0-16,-1 0 0,1 0 0,21 0 15,-21 0-15,20 0 0,-41 0 0,42 0 16,0 0-16,-1 0 0,1 0 16,0 0-16</inkml:trace>
  <inkml:trace contextRef="#ctx0" brushRef="#br0" timeOffset="72689.17">15663 7705 0,'0'0'0,"-42"0"15,63 0 17,0-21-32,0 21 0,22-22 15,-22 22-15,21-21 0,-21 21 0,22 0 16,-1-21-16,0 21 0,1-21 0,-1 21 15,0-21-15,1 21 0,-1-21 16,0 21-16,1-22 0,-1 22 0,22-21 16,-22 21-16</inkml:trace>
  <inkml:trace contextRef="#ctx0" brushRef="#br0" timeOffset="73256.5">17907 7218 0,'0'0'15,"-21"-21"-15,-22-22 16,22 22-16,21 0 0,-21 21 16,0 0-16,0 0 0,0 0 15,-1 0-15,1 21 0,0 22 16,21-22-16,-21 21 0,0 0 0,0 22 15,21-22-15,0 22 0,0-22 0,0 22 16,0-1-16,0 1 0,0-22 0,0 21 16,0 1-16,0-22 0,0 22 0,0-22 15,-22 0-15,22 1 0,0-1 0,0 0 16,-21-20-16,21-1 0,0 0 0,0 0 16,0 0-16,-21-21 0,0 0 15,0 0 1,21-21-16,-21 21 0,21-21 15,-22 0-15,22 0 0,0-1 0,0 1 16,0-21-16,0 21 0,22-22 0,-1 22 16,0-21-16,0 21 0,0-22 0,0 22 15,22-21-15,-22 21 0,21 0 0,1-1 16,-22 1-16,21 21 0,0 0 0,1 0 16,-1 0-16,0 21 0,-20 1 0,20-1 15,-21 0-15,21 21 0,-20-21 0,-22 1 16,0 20-16,0-21 0,0 21 0,0-20 15,0-1-15,-22 21 0,1-21 0,-21 0 16,21 1-16,-22-1 0,1 0 16,21 0-16,-21-21 0,-1 21 0,22 0 15,-21-21-15,21 0 0,-1 0 0,-20 0 16,21 0-16,21-21 16,0 0-16,0 0 0,21 0 15,0 0-15,22-1 0</inkml:trace>
  <inkml:trace contextRef="#ctx0" brushRef="#br0" timeOffset="73600.84">18373 8043 0,'0'0'0,"21"22"0,63-1 16,-62-21 0,-1 0-16,0 0 15,0 0-15,0-21 0,0 21 0,1-22 16,-1 1-16,0 0 0,0 0 0,0 0 15,0 0-15,1-1 0,-22 1 16,0 0-16,0 0 0,21-21 0,-21 20 16,0 1-16,0 0 0,0 0 15,-21 21-15,-1 0 0,1 0 16,0 21-16,-21 0 0,21 0 0,-1 1 16,1-1-16,0 21 0,0 0 0,0-20 15,21 20-15,-21-21 0,21 21 16,0-20-16,0 20 0,0-21 0,0 0 15,0 0-15,0 1 0,21-1 0,0 0 16,0-21-16,0 21 0,0-21 0,1 0 16,20 0-16,-21 0 0,21 0 0,1 0 15,-1 0-15,0 0 0,22 0 0,-22-21 16,22 0-16,-1 21 0</inkml:trace>
  <inkml:trace contextRef="#ctx0" brushRef="#br0" timeOffset="74175.53">20722 7832 0,'0'0'0,"21"0"0,0 0 16,1 0-1,-1-21-15,-21-1 0,21 1 16,-21 0-16,21 0 0,-21 0 15,0 0-15,0-22 0,0 22 16,0 0-16,-21 0 0,0 0 0,0-22 16,-22 22-16,22 0 0,-21 0 0,-1 21 15,1 0-15,0 0 0,-1 0 0,1 0 16,0 0-16,-1 42 0,1-21 16,0 0-16,-1 22 0,1-1 0,0 0 15,-1 1-15,22 20 0,-21-20 0,21-1 16,0 0-16,21 1 0,0-1 0,0-21 15,0 21-15,0-20 0,0-1 0,0 0 16,0 0-16,21-21 0,0 0 0,21 0 16,-21 0-16,22 0 0,-22 0 0,21 0 15,1-21-15,-1 21 0,0-21 0,1 0 16,20-22-16,-21 22 0,-20 0 0,20-21 16,0 20-16,-21-20 0,22 0 0,-22 21 15,0-22-15,0 1 0,0 0 0,-21-1 16,22 22-16,-22 0 0,0 0 15,0 0-15,0 42 16,-22 0-16,22 0 16,-21 21-16,21-20 0,-21 20 0,21-21 15,0 21-15,0-20 0,0 20 0,0-21 16,0 0-16,0 22 0,0-22 0,0 0 16,21 0-16,0 0 0,1-21 0,-22 21 15,21 1-15,0-22 0,0 0 0,0 21 16,0-21-16,1 0 15,-1 0-15,0 0 0,0 0 0,0-21 0,0 21 16,22-22-16</inkml:trace>
  <inkml:trace contextRef="#ctx0" brushRef="#br0" timeOffset="74860.11">21421 7662 0,'0'0'0,"0"-21"0,0-21 0,0 21 15,0-22-15,0 22 0,21-21 0,-21 21 16,0 0-16,0-1 0,-21 22 15,-1 22-15,1-1 16,0-21-16,0 42 0,21-21 0,-42 0 16,20 22-16,1-22 0,0 21 0,0 1 15,21-1-15,-21 0 0,0 1 0,21-1 16,-22-21-16,22 21 0,0 1 0,0-22 16,0 21-16,0-21 0,0 1 15,22-1-15,-1 0 0,0 0 0,0-21 16,0 0-16,0 21 0,1-21 0,20 0 15,-21 0-15,21 0 0,-20 0 0,20-21 16,-21 0-16,21 0 0,-20 0 0,20-22 16,-21 22-16,21-21 0,-20-1 0,-1 1 15,21-21-15,-21 20 0,0-20 0,1-1 16,-1 1-16,0-22 0,0 22 0,0-1 16,0 1-16,1-1 0,-1 1 0,0 20 15,-21-20-15,21 42 0,-21-22 0,0 22 16,0 0-16,0 0 0,0 42 31,0 21-31,-21-21 0,21 22 0,-21-1 16,0 22-16,-1-1 0,1 1 0,0-1 15,0 1-15,0-1 0,0 1 0,-1-22 16,22 21-16,0 1 0,0-22 0,0 1 16,0-1-16,0 0 0,0 1 0,0-22 15,0 0-15,22 21 0,-1-42 0,0 21 16,0 1-16,0-22 0,0 0 0,1 0 15,-1 0-15,21 0 0,-21 0 16,22 0-16,-22 0 0,21-22 0,-21 1 0,0 0 16,22 0-16,-22 0 0,0 0 15,0-1-15,-21 1 0,21 0 0,-21 0 16,22 0-16,-22 42 31,0 0-31,0 0 0,0 0 0,-22 1 16,22-1-16,0 0 0,0 0 0,0 0 15,0 0-15,0 1 0,0-1 16,0 0 0,22-21-1,-22-21-15,21 0 16,-21-1-16,21 1 0,0 0 0,-21 0 16</inkml:trace>
  <inkml:trace contextRef="#ctx0" brushRef="#br0" timeOffset="75033.02">22479 7557 0,'0'0'0,"21"-22"0,-21 1 16,0 0-16,0 0 0,0 0 0,0 0 16,-21 21 15,0 0-15,21 21-16,0 0 15</inkml:trace>
  <inkml:trace contextRef="#ctx0" brushRef="#br0" timeOffset="75211.91">21844 7599 0,'0'0'15,"-21"0"-15,0 21 0,42-21 31,0 0-15,0 0-16,0 0 0,0 0 16,22 0-16,-22 0 0,0 0 0,0 0 15,22 0-15,-22 0 0,21 0 0</inkml:trace>
  <inkml:trace contextRef="#ctx0" brushRef="#br0" timeOffset="75669.56">23029 7726 0,'0'0'0,"-21"0"16,0 0-16,0-21 0,21 0 15,-21-1-15,-1 1 16,22 0-16,0 0 0,0 42 47,0 0-47,0 0 0,0 1 0,0-1 15,0 21-15,0-21 0,0 22 0,0-22 16,0 21-16,0 0 0,0-20 0,0-1 16,0 0-16,0 21 0,0-21 15,0 1-15,22-22 0,-1 0 16,0 0-16,0 0 15,0-22-15,0 1 0,1 0 16,-1 0-16,0 0 0,0 0 0,0-1 16,0-20-16,1 21 0,-1-21 0,0 20 15,21-20-15,-21 0 0,1-1 0,-1 22 16,0-21-16,0 21 0,0 0 16,-21-1-16,0 1 0,21 0 0,1 21 15,-22 21 1,0 0-1,0 1-15,0-1 0</inkml:trace>
  <inkml:trace contextRef="#ctx0" brushRef="#br0" timeOffset="75956.39">23495 7789 0,'0'0'16,"21"43"-16,0-43 16,-21 21-16,21-21 0,1 0 0,-1 0 15,0 0-15,0 0 0,0 0 0,0 0 16,1-21-16,-1 0 0,0 21 0,0-22 15,0 1-15,0 21 0,-21-21 0,0 0 16,22 0-16,-22 0 0,0-1 0,0 1 16,0 0-16,-22 21 15,1 0-15,0 0 0,-21 0 0,21 21 16,-1 0-16,1-21 0,0 22 0,0-1 16,0 0-16,0 0 0,21 0 15,-22 22-15,22-22 0,0 0 0,0 0 16,0 0-16,0 0 0,0 1 0,22-1 15,-1 0-15,0-21 0,0 0 16,0 21-16,0-21 0,22 0 0,-22 0 16,0 0-16,21 0 0,1-21 0,-1 0 15,0 21-15</inkml:trace>
  <inkml:trace contextRef="#ctx0" brushRef="#br0" timeOffset="76584.83">25654 7366 0,'0'-21'0,"0"0"0,0-22 16,0 22-16,0 0 0,0 0 16,-21 0-16,0 0 0,-1-1 0,1 22 15,0 0-15,-21 0 0,21 0 0,-22 0 16,1 22-16,0-1 0,-1 0 0,1 0 15,0 21-15,-1-20 0,1 20 0,0 0 16,-1 1-16,22 20 0,-21-21 16,21 1-16,-1 20 0,1-20 15,21-1-15,0 0 0,0 1 0,0-1 16,0 0-16,21-21 0,1 22 0,20-22 16,-21 0-16,21 0 0,1 0 0,-1 1 15,-21-22-15,22 0 0,-1 0 0,-21 0 16,0 0-16,0 0 0,1-22 0,-1 22 15,-21-21-15,21 0 0,-21 0 0,0 0 16,0 0-16,0-22 0,0 22 0,0 0 16,0-21-16,-21 20 0,0 1 0,-1 0 15,1 0-15,21 0 0,-21 0 0,0 21 16,0 0-16,21-22 0,-21 22 16,21 22-1,0-1 1,0 0-16,21 0 0,0 0 0,0 0 15,-21 1-15,21-1 0,0 0 0,-21 0 16,0 21-16,0-20 0,22 20 0,-22-21 16,0 21-16,0-20 0,0 20 0,0 0 15,0 1-15,0-1 0,0 0 0,-22 1 16,22 20-16,-21-21 0,0 1 0,0-1 16,21 0-16,0 1 0,-21-1 0,21 0 15,-21-20-15,21 20 0,0-21 16,0 0-16,0 0 0,0 1 15,0-44 1,0 1 0,21 0-16,0 0 0,0 0 0,-21-22 15,21 22-15,0-21 0</inkml:trace>
  <inkml:trace contextRef="#ctx0" brushRef="#br0" timeOffset="76967.77">26014 7514 0,'0'0'0,"0"-21"0,0 0 0,0 0 15,21 21-15,-21-21 16,0 42 0,-21 0-16,21 21 15,-21-21-15,-1 1 0,22 20 0,-21 0 16,21-21-16,0 22 0,0-1 0,0-21 15,0 0-15,0 22 0,0-22 0,21 0 16,1 0-16,-1 0 0,0-21 0,21 0 16,-21 0-16,1 0 0,20 0 0,-21 0 15,0 0-15,0-21 0,1 0 0,-1 0 16,0 0-16,-21-22 16,21 22-16,-21 0 0,0 0 15,0-21-15,21 20 0,-21-20 0,0 21 16,0 0-16,0 0 0,0-1 0,0 1 15,0 0-15,21 21 0,-21 21 47,22-21-47,-1 0 0,0 0 16</inkml:trace>
  <inkml:trace contextRef="#ctx0" brushRef="#br0" timeOffset="77197.63">26882 7451 0,'0'0'0,"0"21"47,-22 0-31,22 21-16,-21-20 0,0-1 0,21 0 16,0 0-16,-21 21 0,0-20 0,0-1 15,21 21-15,0-21 0,-22 0 0,22 1 16,-21-1-16,21 0 0,0 0 0,0 0 15,0 0-15,0 1 0,0-1 16,21 0 0</inkml:trace>
  <inkml:trace contextRef="#ctx0" brushRef="#br0" timeOffset="77420.5">26606 8107 0,'0'0'0,"0"21"16,22-21 0,-1 0-16,0 0 15,0 0-15,0 0 0,0 0 16,1-21-16,-1 0 16,0 21-16,0-21 0,0 21 0,0-22 15,1 22-15,-1-21 0,-21 0 16,21 21-16,-21-21 0,0 0 0,0 0 15,0-1-15,0 1 0</inkml:trace>
  <inkml:trace contextRef="#ctx0" brushRef="#br0" timeOffset="77620.19">26606 7557 0,'-21'-22'15,"42"44"-15,-42-65 0,21 22 0,0 0 16,0 0-16,0 0 0,0-1 0,21 22 0,-21-21 15,22 0-15,20 0 0,-21 21 16,21-21-16,1 21 0,-1 0 0,0 0 16,1 0-16,-1 0 0,0 0 0,1 0 15,-22 0-15,21 0 0,-21 0 0,22 0 16,-22 21-16,-21 0 16,0 0-16</inkml:trace>
  <inkml:trace contextRef="#ctx0" brushRef="#br0" timeOffset="78520.1">8742 10520 0,'0'0'0,"0"-21"0,0 0 15,0-1-15,0 1 0,0 0 16,-21 21-16,21-21 0,-22 0 0,22 0 16,0-1-1,0 44 1,0-1-16,0 0 16,0 21-16,0 1 0,0-1 15,0 0-15,0 22 0,0-22 0,0 22 16,0-22-16,0 21 0,-21-20 0,0-1 15,21 22-15,-21-22 0,21 0 16,0 1-16,-21-1 0,21-21 0,0 21 16,-21-20-16,21-1 0,0 0 0,0 0 15,0 0-15,0 0 0,21-21 32,0-21-32,-21 0 0,21 0 15,0 0-15,-21 0 0,21-1 16,1-20-16,-22 21 0</inkml:trace>
  <inkml:trace contextRef="#ctx0" brushRef="#br0" timeOffset="79684.48">8826 10605 0,'0'0'0,"0"-22"0,-21 22 0,0-21 16,0 21-1,0 0-15,21-21 0,-21 21 0,21-21 31,21 21-15,0 0 0,0 0-16,0 0 0,22 0 0,-1 0 15,0 0-15,1 0 0,-1 0 0,0 0 16,1 0-16,20 0 0,1 0 0,-22 0 16,21 0-16,22 0 0,0 0 0,-1 0 15,1-21-15,21 21 0,0 0 0,0 0 16,21 0-16,-22-21 0,22 21 0,0 0 15,0 0-15,22 0 0,-22 0 0,21 0 16,-21-22-16,21 22 0,-21 0 0,21 0 16,-21 0-16,0 0 0,0 0 0,21 0 15,-21 0-15,-21 0 0,21 0 16,-21 0-16,21 0 0,-21 0 0,0 0 16,-1 0-16,1 0 0,0 0 0,-21 0 15,-1-21-15,1 21 0,0 0 0,-22 0 16,-20-21-16,20 21 0,-21 0 0,1 0 15,-22-21-15,0 21 0,0 0 0,0 0 16,1 0-16,-44 0 63,1 0-63,21 21 0,0 0 15,-21-21-15,0 21 0,21 1 16,-21 20-16,21-21 0,0 0 0,-21 22 15,21-22-15,-22 21 0,22 0 0,-21 22 16,21-22-16,0 1 0,0-1 0,0-21 16,0 21-16,0 1 0,0-1 0,0-21 15,0 22-15,0-1 0,0-21 0,0 21 16,0-20-16,0 20 0,-21-21 0,21 0 16,0 22-16,0-22 0,0 0 0,0 0 15,-21 0-15,21 0 0,0 1 16,0-1-16,0 0 0,-21-21 15,0 21 1,-1-21 0,1 0-16,0 0 0,0 0 0,0 0 15,0 0-15,-22 0 0,22 0 0,-21 0 16,-1 0-16,1 0 0,0 0 0,-22 0 16,1 0-16,-1 0 0,-20 0 0,20 0 15,-21-21-15,1 21 0,-1 0 0,0 0 16,-20 0-16,-1 0 0,21 0 0,-42 0 15,21 0-15,0 0 0,-21 0 0,0 0 16,22 0-16,-22 0 0,0 0 0,0 0 16,0 0-16,0 0 0,0 0 0,0 0 15,0 0-15,21 0 0,-21 0 0,0 0 16,0 0-16,0 0 0,21 0 16,-21 21-16,42-21 0,-21 0 0,22 0 15,20 0-15,1 0 0,-1 0 16,1 0-16,20 0 0,1 0 0,0 0 15,-1 0-15,1 0 0,0 0 0,-1 0 16,22 0-16,0 0 0,-21 0 0,21 0 16,-1 0-16,1 0 0,0 0 0,0 0 15,0 0-15,0 0 16,-1 0-16,1-21 0,0 21 16,0 0-16,0 0 0,0 0 15,-1 0-15,1 0 0,0 0 0,0 0 16,0 0-16,0 0 15,-1 0-15,1 0 16</inkml:trace>
  <inkml:trace contextRef="#ctx0" brushRef="#br0" timeOffset="81927.92">5249 10901 0,'0'0'0,"0"-21"0,0 0 0,0-1 15,0 1-15,0 0 0,0-21 0,0 21 16,0-1-16,0 1 0,0 0 0,0 0 16,0 0-16,21 21 31,1 21-31,-22 0 15,0 21-15,0-20 0,0 20 0,0 0 16,0 1-16,0 20 0,0-21 16,0 22-16,0-22 0,0 22 0,0-22 0,0 0 15,0 1-15,0-1 0,0 0 16,0 1-16,0-22 0,0 0 0,0 0 16,0 0-16,21 1 0,0-22 0,0 0 15,0 0-15,0 0 0,1 0 16,-1 0-16,0 0 0,21-22 0,-21 1 15,22 0-15,-22 0 0,21-21 16,-21 20-16,22-20 0,-22 21 0,0-21 16,0-1-16,0 1 0,1 0 0,-1-1 15,0 22-15,-21-21 0,0-1 16,0 22-16,0-21 0,0 21 0,0 0 16,0-1-16,0 1 0,0 0 0,-21 21 31,0 0-31,21 21 0,-22-21 0,22 21 15,0 1-15,0-1 0,0 0 16,22 0-16</inkml:trace>
  <inkml:trace contextRef="#ctx0" brushRef="#br0" timeOffset="82420.64">6773 10837 0,'0'0'0,"21"-42"16,-21 21 0,-21 21-16,0 0 15,-21 0-15,21 0 0,-1 0 0,-20 0 16,21 0-16,-21 21 0,-1 0 0,22-21 16,-21 21-16,21 1 0,-1-1 0,1 0 15,0 0-15,0 0 0,21 0 0,0 1 16,-21-22-16,21 21 0,0 0 0,0 0 15,21 0-15,0-21 0,0 21 16,0 1-16,1-22 0,-1 21 16,21-21-16,-21 21 0,22 0 0,-22-21 15,0 21-15,21 0 0,-21-21 0,1 22 16,-1-1-16,0-21 0,0 21 0,0 0 16,0 0-16,1-21 0,-22 21 0,0 1 15,0-1-15,0 0 0,0 0 16,-22-21-16,1 21 0,-21-21 15,21 21-15,-22 1 0,22-22 0,-21 0 16,0 21-16,-1-21 0,22 0 0,-21 0 16,-1 0-16,22 0 0,-21 0 0,21 0 15,0 0-15,-1 0 0,1 0 0,0 0 16,0-21-16,0 21 0,21-22 16,-21 1-16,21 0 15,0 0-15,0 0 16,21 0-1,0 21-15,0-22 0,0 1 0,22 21 16</inkml:trace>
  <inkml:trace contextRef="#ctx0" brushRef="#br0" timeOffset="82681.39">7133 10964 0,'0'-21'31,"-21"21"1,21 21 30,0 1-62</inkml:trace>
  <inkml:trace contextRef="#ctx0" brushRef="#br0" timeOffset="82868.28">7239 11324 0,'0'0'0,"0"21"0,0 1 16,0-44 46,-21 22-62,0 0 16,21-21 0</inkml:trace>
  <inkml:trace contextRef="#ctx0" brushRef="#br0" timeOffset="89971.79">15261 10499 0,'-21'0'16,"0"0"-16,0 0 0,-1 0 16,1 0-16,0 0 0,0 0 0,0 0 15,0 0-15,-1 0 16,65 0 15,-22 0-31,0 0 0,21 0 16,1 0-16,-1 0 0,22 0 0,-22 0 15,21 0-15,-20 0 0,20 0 16,1 0-16,-1 0 0,-20 0 0,20 0 16,-21 0-16,1 0 0,-1 0 0,0 0 15,1 0-15,-22 0 0,0 0 0,0 0 16,-42 0-1,0 21 1,0-21-16,0 0 0,-1 0 0,1 0 16,-21 0-16,21 0 0,0 21 0,-22-21 15,22 0-15,-21 0 0,-1 0 0,1 0 16,21 21-16</inkml:trace>
  <inkml:trace contextRef="#ctx0" brushRef="#br0" timeOffset="90171.67">15176 10605 0,'-21'21'0,"42"-42"0,-63 42 0,21-21 0,21 21 15,21-21 1,0 0 0,0 0-16,22 0 0,-22 0 0,21 0 15,1-21-15,-1 21 0,0 0 0,1 0 16,-1-21-16,0 21 0,1-22 0,-1 22 16,0 0-16,1-21 0,-1 21 0,-21 0 15,21-21-15,-20 21 0,-1 0 0,0-21 16,-21 0-16,21 21 0,-21-21 15,0-1-15,0 1 0</inkml:trace>
  <inkml:trace contextRef="#ctx0" brushRef="#br0" timeOffset="90515.48">15875 10266 0,'0'0'0,"-21"0"0,21-21 16,-21 0-16,21-1 0,0 1 16,-22 21-1,44 0 1,-1 21-16,0 1 15,0-22-15,0 0 0,22 21 16,-22-21-16,0 0 0,0 0 0,0 0 16,22 0-16,-22 21 0,0-21 0,0 0 15,0 0-15,0 0 0,1 0 0,-22 21 32,0 0-32,0 0 15,0 1-15,-22-1 0,1 0 16,0 0-16,0 0 0,0 0 0,0 1 15,-22-1-15,22 21 0,0-21 0,0 22 16,0-22-16,-22 0 0,22 21 0,0-21 16,-21 22-16,20-22 0,1 21 0,0-21 15,0 1-15,0-1 0,0 0 0,21 0 16,-22 0-16,22 0 16,22-21-1,-1-21-15,0 0 0,21 21 0,1-21 16</inkml:trace>
  <inkml:trace contextRef="#ctx0" brushRef="#br0" timeOffset="91256.09">17780 10118 0,'-21'0'16,"42"0"-16,-42-21 0,0-1 0,-1 1 16,22 0-16,0 0 15,0 42 1,0 0-16,0 0 0,0 1 0,0 20 15,0 0-15,0 1 0,0-1 0,0 0 16,0 1-16,0-1 0,0 0 0,0 1 16,0-1-16,0-21 0,0 21 0,0-20 15,-21-1-15,21 0 0,0 0 0,0 0 16,-21-21-16,21 21 16,0-42-1,0 0-15,21 0 16,0 0-16,-21 0 0,22-1 0,-1 1 15,21-21-15,-21 21 0,0-22 0,22 1 16,-22 21-16,21-21 0,-21-1 0,1 22 16,20-21-16,-21 21 0,0-22 0,0 43 15,-21-21-15,22 0 0,-1 21 16,-21 21-16,0 0 16,0 0-16,0 1 0,0-1 15,0 21-15,-21-21 0,-1 0 0,22 22 0,-21-22 16,0 21-16,0-21 0,21 1 0,0-1 15,21-21 17,0-21-32,0-1 0,1 1 15,20 0-15,-21 0 0,21-21 0,-20 20 16,20-20-16,0 0 0,-21 21 0,1-22 16,20 1-16,-21 0 0,0-1 0,0-20 15,1 20-15,-22 1 0,21 0 0,-21-1 16,0 22-16,0-21 0,0 21 0,-21 21 15,-1 0-15,1 0 16,0 0-16,0 0 0,0 21 0,-22 0 0,22 0 16,0 0-16,0 1 0,0-1 15,21 0-15,-21 0 0,-1 0 0,1 0 16,21 1-16,0-1 0,0 0 16,0 0-16,21-21 15,1 0-15,20 21 0</inkml:trace>
  <inkml:trace contextRef="#ctx0" brushRef="#br0" timeOffset="91564.03">18796 10160 0,'0'0'15,"0"21"-15,21-42 63,0 0-63,-21 0 0,21 21 15,-21-21-15,0-1 0,-21 22 32,0 22-32,0-1 15,0 0-15,0 0 0,-1 0 16,1 0-16,0 1 0,0 20 0,0-21 0,0 0 16,-1 0-16,1 22 0,21-22 0,0 0 15,0 0-15,0 0 0,0 1 16,21-22-16,22 0 0,-22 0 15,0 0-15,21 0 0,1 0 16,-1 0-16,-21 0 0,22-22 0,-1 1 16,0 0-16</inkml:trace>
  <inkml:trace contextRef="#ctx0" brushRef="#br0" timeOffset="92023.76">19516 9864 0,'0'0'0,"0"-21"16,0-64-16,0 64 15,0 0-15,0 42 32,0 21-32,0-21 0,0 22 0,0-22 15,0 21-15,-22 0 0,22 1 0,0-1 16,-21 0-16,21 1 0,0-1 0,0 0 16,-21-20-16,0 20 0,21 0 0,-21 1 15,0-22-15,21 21 0,-22-21 0,1 0 16,21 1-16,0-1 0,-21 0 0,0 0 15,0-21-15,21-21 32,0 0-32,0 0 0,0-1 15,21 1-15,0 0 16,0-21-16,0 21 0,1-1 0,-1 1 16,21 0-16,-21 0 0,22 0 0,-1 0 0,-21-1 15,21 22-15,1 0 0,-1 0 16,-21 0-16,22 0 0,-22 0 0,21 0 15,-21 22-15,0-1 0,1 0 0,-22 0 16,0 0-16,0 0 0,0 1 0,0-1 16,-22 0-16,1 0 0,0-21 0,0 21 15,-21 0-15,20-21 0,-20 22 0,0-1 16,-1-21-16,1 0 0,21 0 0,-21 21 16,20-21-16,1 0 0,0 0 0,0 0 15,21-21-15,0 0 16,0-1-16,0 1 0,21 0 0</inkml:trace>
  <inkml:trace contextRef="#ctx0" brushRef="#br0" timeOffset="94266.05">20637 10054 0,'-21'0'0,"42"0"0,-63 0 0,21 0 16,0 0-16,0 0 0,-1 0 0,1 0 15,21-21 1,0 0 0,21 0-16,1 0 0,-1 21 15,0-22-15,0 1 0,0 0 0,0 0 16,-21 0-16,0 0 0,22-1 0,-22 1 15,0 0-15,0 0 0,0 0 0,0 0 16,-22 21-16,1 0 16,0 0-16,0 21 0,0 0 0,0 0 15,-1 0-15,1 22 0,0-22 16,0 21-16,21-21 0,0 22 0,-21-22 0,21 21 16,0-21-16,0 22 0,0-22 15,0 0-15,0 0 0,0 0 0,21 0 16,0-21-16,0 22 0,0-1 0,1-21 15,-1 21-15,0-21 0,0 0 16,-42 0 15,0 0-31,0 0 0,-1 0 0,1 0 16,0 0-16,-21 0 0,21 21 0,-1 0 16,1-21-16,0 21 0,0 1 0,0-1 15,0 0-15,-1 21 0,22-21 16,0 1-16,-21-1 0,21 0 0,0 0 0,0 0 15,0 0-15,0 1 0,21-1 16,1-21-16,-1 0 0,0 21 0,21-21 16,-21 0-16,22 0 0,-1 0 0,0 0 15,1-21-15,-1 0 0,22 21 0,-22-22 16,0 1-16,64-21 0,-64 21 0,1-22 16,-1 22-16,0-21 0,1 0 0,-22-1 15,21 22-15,1-42 0,-22 20 0,0 1 16,0 0-16,0-1 0,22-20 0,-43 20 15,21 1-15,0-21 16,0 20-16,-21 1 0,0 21 0,0 0 16,0-1-16,0 1 0,0 42 15,0 1 1,0-1-16,0 21 0,0 0 0,0 1 16,0-1-16,-21 0 0,21 1 0,0-1 15,0 0-15,0 1 0,-21-22 0,21 21 16,0 1-16,0-1 0,0-21 0,0 21 15,0-20-15,0 20 0,0-21 0,0 0 16,0 22-16,0-22 0,0 0 0,21-21 16,0 21-16,0 0 0,0-21 0,1 0 15,-1 21-15,0-21 0,21 0 0,-21 0 16,22 0-16,-22 0 0,21-21 0,-21 0 16,22 21-16,-22-21 0,0 0 15,0 0-15,0-1 0,1-20 0,-22 21 16,0 0-16,0-22 0,0 22 0,0 0 15,0 0-15,0 0 0,0 0 0,0-1 16,-22 22-16,1 0 16,21 22-16,-21-1 0,0 0 15,21 0-15,-21 0 0,21 0 16,0 1-16,0-1 0,0 0 0,0 0 0,0 0 16,0 0-16,0 1 0,21-22 15,0 0 1,0 0-16,0 0 0,1 0 0,-1 0 15,0 0-15,0 0 0,0-22 16,0 1-16,1 21 0,-1-21 0,0 0 16,0 0-16,-21 0 0,21-1 0,0 1 15,-21 0-15,0 0 0,22 0 0,-1 0 16,-21 42 15,0 0-31,0 0 0,0 0 16,0 0-16,-21 1 0,21-1 0,0 0 15,-22 0-15,22 0 0,0 0 16,0 1-16,-21-1 16,21-42 31,0-1-47,21 1 15,-21 0-15,22 21 0,-22-21 0,21 0 16,0 0-16,-21-1 0,21 1 0,0 0 15,-21 0-15,21 0 0,1 21 0,-1 0 16,-21-21-16,21 21 0,0 0 16,-21 21-16,21 0 15,-21 0-15,21 0 0,-21 0 16,0 1-16,0-1 0,0 0 0,0 0 16,0 0-16,0 0 0,22 1 15,-22-1 1,21-42 15,-21-1-31,0 1 16,21 21-16,0-21 0,0 0 0,0 0 15,-21 0-15,22-1 0,-1 1 16,0 0-16,0 0 0,0-21 0,22 20 0,-22 1 16,-21 0-16,21 21 0,0-21 0,0 21 15,-21 21 1,0 0-1,0 0-15,0 1 0,0-1 0,0 0 16,0 0-16,0 0 0,0 0 16,0 1-16,0-1 0,0 0 15,21 0-15,1-21 0,-1 0 16,0 0-16,0 0 0,0 0 0,22 0 16,-22 0-16,21 0 0,-21 0 0,22 0 15,-22 0-15,0 0 0,0-21 0,0 0 16,0 21-16,1-21 0,-22-1 15,21 1-15,-21 0 0,0 0 0,0 0 0,0 0 16,0-1-16,0 1 0,0 0 16,-21 21-1,-1 0-15,22 21 0,-21 0 16,21 1-16,0-1 0,0 0 16,0 0-16,0 0 0,0 0 0,0 1 15,0-1-15,0 0 0,0 0 0,21-21 16,-21 21-16,22-21 0,-1 0 15,0 0-15,0 0 0,0 0 16,0 0-16,1 0 0,20 0 0,-21-21 16,0 0-16,0 21 0,1-21 15,-22 0-15,0-1 0,21 1 0,0 0 16,-21 0-16,0 0 0,0 0 0,21-1 16,-21 1-16,21 0 15,-21 42 1,0 0-1,0 1-15,-21-1 0,21 0 0,0 0 16,-21 0-16,21 0 0,0 1 0,0-1 16,0 0-16,0 0 0,0 0 0,21 0 15,0 1-15,0-22 0,-21 21 0,22-21 16,-1 0-16,0 0 0,0 0 16,0 0-16,0 0 0,1 0 0,-1 0 15,0-21-15,0-1 0,-21 1 0,21 0 16,-21 0-16,0 0 0,21-22 0,-21 22 15,22-21-15,-22 21 0,21-22 16,-21 1-16,0 0 0,0-1 0,21 1 16,-21 0-16,21-22 0,-21 22 0,21 0 15,-21-1-15,0 22 0,0 0 0,0 0 16,0 0-16,0 42 16,0 0-16,0 0 0,0 0 0,0 22 15,-21-22-15,21 21 0,-21 0 0,0 1 16,21-1-16,0 0 0,0 1 0,-21-1 15,21 0-15,0-20 0,0 20 16,0 0-16,0-21 0,0 1 0,0 20 16,0-21-16,0 0 0,0 0 0,0 1 15,21-22-15,0 0 16,0 0-16,0 0 16,0 0-16,1-22 0,-1 1 15,-21 0-15,21 0 0,-21 0 0,0 0 16</inkml:trace>
  <inkml:trace contextRef="#ctx0" brushRef="#br0" timeOffset="94480.4">23580 10012 0,'0'0'0,"-22"0"16,1 0-16,0 0 0,21-21 16,21 21-1,0 0-15,1-21 16,20 21-16,-21 0 0,21 0 0,1-22 15,-1 22-15,22 0 0,-22 0 0,0 0 16,1-21-16,20 21 0,-21 0 0,1 0 16,-1 0-16,-21 0 0,22 0 0,-22 0 15,0 0-15,-42 0 16,-22 0-16</inkml:trace>
  <inkml:trace contextRef="#ctx0" brushRef="#br0" timeOffset="95103.92">18330 10986 0,'0'21'15,"21"-21"-15,1 0 16,-1 0-16,0 0 0,0 0 0,21 0 16,1 0-16,-1 0 0,22 0 15,63-21-15,-43 21 0,1 0 0,21-22 16,0 22-16,-1 0 0,22-21 0,0 0 15,0 21-15,22-21 0,-1 21 0,0 0 16,0-21-16,0 21 0,22-21 0,-1 21 16,-21 0-16,21 0 0,-20-22 0,-1 22 15,0 0-15,0 0 0,0 0 16,-21 0-16,0 0 0,-21 22 0,0-22 16,0 0-16,0 21 0,-22-21 0,-20 0 15,-1 0-15,-20 0 0,-22 0 16,0 0-16,0 0 0,-42 0 31,0 0-31,0 0 16,-1-21-16,1 21 0,0 0 0,-21 0 15,21 0-15,-22 0 0,1 0 0,0 0 16,-1 0-16,1 0 0,0 0 0</inkml:trace>
  <inkml:trace contextRef="#ctx0" brushRef="#br0" timeOffset="95276.81">21421 10880 0,'0'0'0,"-22"0"0,1 0 0,0 0 0,0 0 15,42 0 17,0 0-32,0 0 0,1 0 0,-1 0 15,0 0-15,0 0 16,-21-21-16</inkml:trace>
  <inkml:trace contextRef="#ctx0" brushRef="#br0" timeOffset="101544.62">1355 13970 0,'-22'0'47,"22"-21"-32,0 0-15,0 0 16,0-1-16,0 1 16,-21 0-16,21 0 0,0 0 0,0 0 15,0-1-15,0-20 16,0 21-16,0 0 0,0-22 0,0 22 15,0-21-15,0 21 0,0-22 0,0 22 16,0-21-16,0 21 0,0 0 16,0-1-16,0 1 0,0 0 0,21 21 15,1 21 1,-22 0 0,0 1-16,0 20 0,0 0 0,0 1 15,0-1-15,0 0 0,0 22 16,0-22-16,0 0 0,0 22 0,0-22 15,-22 1-15,22 20 0,-21-21 16,21 1-16,0-1 0,0 0 0,0 1 16,0-1-16,0 0 0,0-20 0,0 20 15,0-21-15,0 21 0,0-20 0,0-1 16,0 0-16,0-42 31,21 0-15,1-1-16,-22 1 0,21 0 15,0-21-15,0 21 0,0-1 0,0-20 16,1 21-16,-1-21 0,0 20 16,0-20-16,0 21 0,0-21 0,22 20 15,-22 1-15,21 0 0,-21 21 16,1 0-16,-1 0 0,0 0 0,21 0 16,-21 21-16,1 0 0,-1 1 0,-21-1 15,21 21-15,0-21 0,0 22 0,0-22 16,-21 21-16,0-21 0,22 22 0,-1-22 15,0 21-15,-21-21 0,21 0 16,0 1-16,0-1 0,1 0 0,-1-21 16,0 0-16,0 0 0,21 0 0,-20 0 15,-1 0-15,21 0 0,-21-21 0,22 0 16,-1-1-16,-21 1 0,21 0 16,-20-21-16,20 21 0,-21-22 0,21 22 15,-20-21-15,-22 21 0,0-22 16,21 1-16,-21 0 0,0-1 0,0 22 15,-21-21-15,21-1 0,-43 1 0,22 21 16,0-21-16,-21-1 0,20 22 0,-20 0 16,21 0-16,-21 0 0,20-1 0,-20 1 15,21 21-15,0 0 0,0 0 16,-1 0-16,22 21 16,0 1-1,0-1-15,0 0 0,22 0 16,-1 0-16,0-21 0,0 21 15,21-21-15,-20 0 0,-1 0 16</inkml:trace>
  <inkml:trace contextRef="#ctx0" brushRef="#br0" timeOffset="102647.98">3154 14118 0,'21'0'0,"-42"0"0,42 21 15,0-21-15,0 0 16,0 0-16,-21-21 16,22 21-16,-22-21 0,0 0 15,0 0-15,0 0 0,0-1 16,-22 1-16,1 0 0,0 0 16,21 0-16,-21 0 0,-21-1 0,20 1 15,1 0-15,0 0 0,0 0 16,-21 21-16,20 0 0,1 0 0,-21 0 15,21 0-15,0 0 0,-22 21 0,22 0 16,0 0-16,0 22 0,0-22 0,-1 21 16,1 0-16,0-20 0,21 20 15,0 0-15,0 1 0,0-22 0,0 21 0,0 0 16,0-20-16,0-1 0,21 0 16,0 0-16,-21 0 0,22 0 15,-1-21-15,0 0 0,0 0 16,0 0-16,0 0 0,1 0 0,-1 0 15,0-21-15,0 0 0,0 0 0,0 0 16,1-22-16,-1 22 0,21 0 0,-21-21 16,-21 21-16,21-22 0,1 22 15,-1-21-15,0 21 0,-21-22 0,0 22 16,0 0-16,21 0 0,-21 0 16,21 21-16,-21 21 15,0 0-15,0 21 16,0-21-16,0 1 0,0-1 0,0 21 0,0-21 15,0 0-15,0 22 0,0-22 16,0 0-16,0 0 0,0 0 16,0 1-16,21-1 0,1-21 0,-22 21 15,21-21-15,0 0 0,0 0 0,0 0 16,0 0-16,1 0 0,-1-21 0,0 0 16,21-1-16,-21 1 0,1 0 15,20 0-15,-21 0 0,0 0 0,0-1 16,1 1-16,-1-21 0,0 21 0,-21 0 0,0-1 15,0 1-15,21 0 0,-21 0 16,0 0-16,21 0 0,-21 42 31,0 0-31,0 0 16,0 21-16,0-20 0,0-1 0,0 21 16,0-21-16,0 0 0,0 1 0,0 20 15,0-21-15,0 0 0,0 0 0,21 1 16,-21-1-16,22-21 0,-1 0 15,0 0-15,0 0 0,0 0 0,0 0 16,22 0-16,-22-21 0,21-1 0,-21 1 16,22 0-16,-1 0 0,-21 0 15,22 0-15,-22-22 0,21 22 0,-21-21 16,0-1-16,1 1 0,-1 0 16,0-1-16,0 1 0,0 0 0,-21-1 15,0 1-15,0 0 0,0 21 0,0-22 16,21 1-16,-21 0 0,0 20 0,22-20 15,-22 21-15,0 0 0,0 0 0,0 42 32,0 0-32,0 0 15,0 21-15,0 1 0,0-1 0,0 0 16,0 1-16,0-1 0,0 0 0,-22 1 16,22-1-16,0 0 0,-21 1 15,21-22-15,0 21 0,0 1 16,0-22-16,0 0 0,0 21 0,0-21 15,0 1-15,0-1 0,0 0 16,0 0-16,21-21 16,1 0-16,-1 0 0,0 0 15,0 0-15,0-21 0,0 21 16,-21-21-16,22 0 0,-1 21 0,0-22 16,-21 1-16,21 0 0,-21 0 15,21 0-15,-21 0 0,0-1 16,0 1-16,0 0 0</inkml:trace>
  <inkml:trace contextRef="#ctx0" brushRef="#br0" timeOffset="102867.85">4360 13758 0,'0'0'0,"-42"0"0,21 0 16,0 0-16,42 0 31,0 0-31,0 0 0,0-21 16,22 21-16,-22-21 0,0 21 0,21-21 15,-21 21-15,22-21 0,-22 0 0,21 21 16,-21-22-16,1 1 0,-1 21 0,0-21 16,0 21-16,-21-21 0,0 0 31,-21 21-31,0 0 0,0 0 0,-1-21 16,1 21-16,0 0 0</inkml:trace>
  <inkml:trace contextRef="#ctx0" brushRef="#br0" timeOffset="103071.73">3873 13462 0,'0'0'15,"-21"0"-15,21 21 0,21 0 78,1-21-62,-1 0-16,0 0 0,0 0 16,21 0-16,-20 0 0</inkml:trace>
  <inkml:trace contextRef="#ctx0" brushRef="#br0" timeOffset="104284.04">6138 13780 0,'-42'21'0,"84"-42"0,-105 63 0,42-42 0,-1 21 16,1-21-16,0 0 0,0 0 0,0 0 16,21 21-16,-21-21 0,42-21 31,0 0-31,0 21 16,0-21-16,0 0 0,1-1 0,20 1 15,-21 0-15,21 0 0,-20 0 0,-1 0 16,21-1-16,-21 1 0,0-21 15,22 21-15,-22 0 0,-21-22 0,21 22 16,0 0-16,-21-21 0,0 20 0,0 1 16,0 0-16,0 0 0,0 0 0,0 0 15,0-1-15,0 1 0,-21 0 0,0 21 16,0 0-16,0 0 16,-1 0-16,1 0 0,21 21 15,-21 0-15,0 1 0,21 20 0,0 0 0,-21 1 16,21-1-16,-21 21 0,-1 1 15,22-1-15,0 1 0,0-1 0,-21 1 16,0-1-16,21 1 0,-21-1 0,21 1 16,0-1-16,0 22 0,-21-21 0,21-1 15,-21 22-15,21-22 0,0 22 0,0-22 16,0 22-16,-22 0 0,22-22 0,-21 22 16,21 0-16,0-1 0,0-20 0,-21 20 15,0-20-15,21 21 0,-21-22 0,21-21 16,0 22-16,0-22 0,0 1 15,0-22-15,0 0 0,0 0 0,21-21 16,0 0-16,0-21 0,0 0 16,22 0-16,-22-1 0,0-20 15,21 0-15,-20-1 0,20 1 0,-21 0 16,21-1-16,-20 1 0,20-21 0,-21 20 16,0-20-16,22 20 0,-22-20 0,-21 21 15,21-22-15,-21 22 0,0-1 0,0 1 16,0-21-16,0 20 0,-21 1 0,0 0 15,-1 20-15,1-20 0,-21 0 0,0 21 16,-1-22-16,22 22 0,-21-21 0,-1 21 16,1-1-16,0 22 0,-1-21 0,1 0 15,21 21-15,0 0 0,0 0 16,21-21-16,0 0 16,21 21-1,0-21-15,21 21 0,-21-22 0,22 1 16,-1 0-16,0 21 0,1-21 0,20 0 15,-20-22-15,-1 22 0,21 0 0,-20 0 16,20 0-16,-20-22 0,-1 22 0,0 0 16,1 0-16,-1 0 0,-21 0 15,0-1-15,0 22 0,1-21 0,-22 0 16,0 42 0,0 0-1,0 1-15,-22-1 0,22 0 16,-21 21-16,21-21 0,0 22 0,0-22 0,-21 0 15,21 21-15,0-20 0,0-1 16,0 0-16,0 0 0,0 0 0,0 0 16,21-21-16,0 0 15,1 0-15,-1 0 0,0 0 0,0 0 16,0-21-16,22 21 0,-22-21 0,0 0 16,21 0-16,-21 0 0,1-1 0,-1 1 15,0-21-15,-21 21 0,0 0 0,0-22 16,0 22-16,0 0 0,0-21 0,0 20 15,0 1-15,-21 0 0,0 0 0,-1 21 16,1 0-16,0 0 0,0 0 0,0 0 16,0 0-16,-1 0 0,1 0 0,21 21 15,-21 0-15,0 0 0,0 1 16,21-1-16,0 0 0,0 0 16,0 0-16,0 0 15,21-21-15,0 0 16,0 0-16,0 0 0,1 0 15,-1 0-15</inkml:trace>
  <inkml:trace contextRef="#ctx0" brushRef="#br0" timeOffset="104728.78">7281 13970 0,'21'21'16,"-21"-42"15,22 21-31,-22-21 0,0 0 15,0 0-15,21 21 16,0-22-16,0 1 0,0 0 16,0 21-16,1 0 0,-1 0 0,0 0 15,0 0-15,0 0 0,0 0 0,1 0 16,-1 21-16,-21 0 0,21 1 0,-21-1 16,21 0-16,-21 0 0,0 0 0,0 22 15,0-22-15,0 21 0,0-21 16,-21 0-16,0 22 0,0-22 0,21 0 15,-22 0-15,1 0 0,0 1 0,21-1 16,-21 0-16,0-21 16,21-21-1,0 0-15,0-1 16,0 1-16,0-21 0,0 21 0,0 0 16,21-22-16,0 22 0,0-21 0,-21-1 15,21 1-15,1 0 0,-1-1 0,0 22 16,21-21-16,-21 0 0,1 20 0,-1 1 15,0 0-15,0 21 0,0-21 0,0 21 16,1 0-16,-1 0 0,0 0 16,-21 21-1,21-21 1,0 21-16,0-21 0</inkml:trace>
  <inkml:trace contextRef="#ctx0" brushRef="#br0" timeOffset="106112.05">9948 13526 0,'0'0'0,"0"21"15,-21-21-15,21-21 32,0-1-32,21 1 15,0 0-15,1 21 0,-1-21 0,0 0 16,0 0-16,0-1 0,0 1 16,1 0-16,-1 0 0,0 0 0,0 0 15,0-1-15,-21-20 0,0 21 0,0 0 16,0 0-16,-21 21 15,0 0-15,-21 0 16,20 0-16,-20 0 0,0 21 0,21 0 16,-22 0-16,1 0 0,0 22 0,20-22 15,-20 21-15,21-21 0,0 22 0,-22-1 16,22 0-16,21-21 0,0 22 0,-21-22 16,21 0-16,0 0 0,0 22 0,0-22 15,21 0-15,0 0 0,1-21 16,-1 0-16,0 0 0,0 21 0,0-21 15,0 0-15,1 0 0,-1 0 16,21 0-16,-21-21 0,0 21 0,1 0 0,-22-21 16,21 21-16,-21 21 31,-21-21-31,-1 21 0,1 0 0,-21 1 16,21-1-16,0 0 0,-22 21 0,22-21 15,0 1-15,0 20 0,0-21 0,-1 0 16,22 22-16,0-22 0,0 0 0,0 0 15,0 0-15,0 0 0,0 1 0,22-1 16,-1-21-16,0 0 0,0 21 0,0-21 16,22 0-16,-22 0 0,0 0 0,21 0 15,-21 0-15,22-21 0,-22 21 0,21-21 16,-21-1-16,1 1 0,20 0 16,-21 0-16,0 0 0,0-22 0,22 22 15,-22 0-15,0-21 0,0-1 0,0 22 16,1-21-16,20 21 0,-21-22 0,0 22 15,0 0-15,22 0 0,-22 21 0,21 0 16,-21 0-16,22 0 0,-22 0 0,0 0 16,21 21-16,-20 0 0,-1 0 0,0 1 15,-21-1-15,0 0 0,21 21 0,-21-21 16,0 22-16,0-22 0,0 0 0,0 21 16,0-20-16,-21-1 0,21 21 15,-21-21-15,0 0 0,-1 1 0,1-1 16,0 0-16,0-21 0,21 21 0,-21-21 15,0 0-15,21 21 0,0-42 16,0 0 0,0 0-16,21 0 0,0-1 15,-21 1-15,42-21 0,-21 21 0,1-22 16,-1 22-16,21-21 0,-21 0 0,22 20 16,-22-20-16,0 21 0,21 0 0,-21 0 15,1-1-15,-1 1 0,-21 42 31,0 1-31,-21-22 0,21 21 0,-22 21 16,1-21-16,21 0 0,-21 1 0,21-1 16,-21 21-16,21-21 0,-21 0 15,21 1-15,0-1 0,0 0 0,0 0 16,0 0-16,21-21 16,0 21-16,0-21 0,0 0 15,1 0-15,-1 0 0,21 0 0,-21-21 16,22 21-16,-22-21 0,21 0 0,0 0 15,-20 0-15,20-1 0,-21 1 0,21 0 16,-20 0-16,20 0 0,-21 0 0,0-22 16,-21 22-16,21-21 0,-21 21 0,0-1 15,0-20-15,0 21 0,0 0 16,0 0-16,-21 21 16,0 0-1,21 21-15,0 0 0,0 0 0,-21 0 16,21 0-16,0 22 0,0-1 0,0-21 15,0 22-15,0-1 0,0 0 0,0 1 16,0 20-16,0-21 0,0 22 0,21-1 16,0 1-16,-21-1 0,21 1 0,1 21 15,-22-22-15,21 1 0,-21 20 0,21-20 16,-21 20-16,0 1 0,21-21 0,-21 20 16,21-20-16,-21-1 0,0 1 15,0-1-15,0 1 0,0-22 0,0 22 16,0-22-16,0-21 0,0 21 0,0-20 15,0-1-15,0 0 0,0-42 16,0 0 0,0-22-16,0 22 0,0-21 0,0-1 15,-21 1-15,21-21 0,0 20 0,0-20 16,0-1-16,0 1 0,0-1 0,0-20 16,0 20-16</inkml:trace>
  <inkml:trace contextRef="#ctx0" brushRef="#br0" timeOffset="106411.88">11578 14203 0,'0'0'0,"0"-42"0,-21-1 0,21 22 16,0-21-16,0 21 0,0-1 0,0 1 16,0 0-16,0 0 15,0 0-15,0 0 0,0-1 16,0 1-16,0 0 0,21 0 0,0 0 16,22 0-16,-22-1 0,21 22 0,-21-21 15,22 21-15,-1 0 0,-21 0 0,21 0 16,-20 0-16,20 0 0,-42 21 0,21 1 15,-21-1-15,0 0 0,0 0 0,0 21 16,-21-20-16,0 20 0,0-21 0,-1 21 16,-20-20-16,21-1 0,0 21 0,-22-21 15,1 0-15,21 1 0,0-1 0,-22 0 16,22-21-16,0 21 0,0-21 16,0 0-16,0 0 0,-1 0 15,22-21 1,0 0-16,22 0 15,-1-1-15,0-20 0</inkml:trace>
  <inkml:trace contextRef="#ctx0" brushRef="#br0" timeOffset="106787.66">12255 13885 0,'0'0'0,"-21"43"16,21-22-1,21-21 17,1 0-32,-1 0 0,0-21 15,0 0-15,0 21 0,22-22 0,-22 1 16,0 0-16,0 0 0,0 21 0,0-21 16,1 0-16,-22-1 0,0 1 0,0 0 15,0 0-15,0 0 0,-22 21 16,1 0-16,0 0 0,0 0 15,-21 0-15,20 21 0,-20 0 0,21 0 16,-21 0-16,20 1 0,-20 20 16,21-21-16,0 21 0,0 1 0,-1-22 15,22 21-15,0-21 0,0 1 0,0-1 16,0 21-16,0-21 0,0 0 16,0 1-16,22-1 0,-1-21 0,0 0 15,0 0-15,0 0 0,22 0 0,-1 0 16,-21 0-16,21 0 0,1-21 0,-1 21 15,-21-22-15,22 1 0</inkml:trace>
  <inkml:trace contextRef="#ctx0" brushRef="#br0" timeOffset="107324.01">13039 13843 0,'0'0'0,"0"-21"0,0 0 0,0 0 15,0-1-15,0 1 16,-22 21-16,1 0 0,0 0 15,0 0-15,-21 0 0,20 21 16,22 1-16,-21-1 0,0 0 0,21 0 16,0 0-16,-21 22 0,21-22 0,0 21 15,-21-21-15,21 0 0,0 22 0,0-22 16,0 0-16,0 0 0,21 0 0,0 1 16,0-1-16,22-21 15,-22 0-15,21 0 0,-21 0 0,22 0 0,-1 0 16,0 0-16,1-21 0,-1-1 15,0 1-15,1 21 0,-1-42 0,0 21 16,-21 0-16,22-22 0,-1 22 0,-21-21 16,22-1-16,-22 1 0,0 0 0,0-22 15,0 22-15,0 0 0,1-22 0,-22 22 16,0-1-16,0 1 0,0 0 0,0-1 16,0 1-16,0 21 0,0 0 0,0 0 15,0 42 1,-22 0-1,1 0-15,21 0 16,-21 22-16,21-1 0,0 0 0,0 1 16,-21-1-16,21 0 0,-21 1 0,21-1 0,0 0 15,0 1-15,0-1 0,0 0 16,0 1-16,0-22 0,0 0 0,0 21 16,0-21-16,0 1 0,0-1 0,0 0 15,21-21-15,0 0 16,0 0-16,0 0 0,1 0 15,-1 0-15,0-21 0,0 0 0,-21-1 16,21 1-16,-21 0 0,21 0 0,-21 0 16,0 0-16,0-22 0,0 22 0</inkml:trace>
  <inkml:trace contextRef="#ctx0" brushRef="#br0" timeOffset="107503.91">13504 13674 0,'0'0'0,"0"21"0,0 0 16,-21-21-16,21 21 0,-21-21 15,21 21-15,21-21 16,0 0-16,0 0 16,22 0-16,-22 0 0,0 0 15,0-21-15,0 21 0,22 0 0,-22-21 16,0 21-16,0 0 0,0-21 0,1 0 16,-1 21-16,0 0 0,0-21 0,0-1 15,0 22-15</inkml:trace>
  <inkml:trace contextRef="#ctx0" brushRef="#br0" timeOffset="107964.64">14203 13843 0,'-21'21'15,"42"-21"17,0 0-32,0 0 0,0-21 0,0 21 15,1-21-15,-1 21 0,0-21 0,0 0 16,0-1-16,-21 1 0,21 0 0,-21 0 15,22 0-15,-22 0 0,0-1 16,0 1-16,-22 21 16,1 0-16,0 0 0,0 0 0,0 0 15,21 21-15,-21 1 0,-1-1 0,1 0 16,0 0-16,0 21 0,0-20 16,21 20-16,-21-21 0,21 21 0,0-20 15,0-1-15,0 21 0,0-21 0,0 0 16,0 1-16,0-1 0,0 0 0,0 0 15,0 0-15,21-21 0,0 0 16,0 0-16,0 0 0,0 0 0,22 0 16,-22 0-16,0 0 0,21 0 0,1 0 15,-22 0-15,21 0 0,1-21 0</inkml:trace>
  <inkml:trace contextRef="#ctx0" brushRef="#br0" timeOffset="108529.32">15176 13928 0,'0'0'0,"0"-21"0,22 21 16,-22-22-16,0 1 0,0 0 16,0 0-16,0 0 15,-22 21-15,1-21 0,0 21 0,0 0 16,0 0-16,0 0 0,-1 0 16,1 0-16,0 0 0,0 21 0,0 0 15,0-21-15,-1 21 0,1 0 0,0 0 16,0 1-16,0-1 0,0 0 0,21 21 15,0-21-15,0 1 0,0-1 0,-22 0 16,22 0-16,0 0 0,0 0 0,0 1 16,22-22-16,-1 21 15,0-21-15,0 0 0,0 0 16,0 0-16,22 0 0,-22-21 16,0 21-16,0-22 0,0 1 0,1 21 15,-1-21-15,21 0 0,-21 0 0,0-22 16,1 22-16,-1 0 0,0-21 0,0-1 15,0 22-15,0-21 0,1 0 0,-1-1 16,-21 1-16,21 0 0,0-1 0,-21-20 16,0 20-16,21 1 0,-21 21 15,21-21-15,-21-1 0,0 22 0,0-21 0,0 21 16,22-1-16,-22 1 0,0 0 16,0 42-1,0 0-15,-22 1 16,1 20-16,0 0 0,0 1 0,0-1 15,21 0-15,-21 22 0,-1-22 0,1 22 16,0-22-16,0 0 0,0 22 0,21-22 16,0 0-16,0 1 0,0-22 0,0 21 15,0-21-15,0 1 0,0-1 0,0 0 16,0 0-16,21-21 0,0 0 0,0 0 16,0 0-16,1 0 0,20 0 15,-21 0-15,21 0 0,-20-21 0,20 0 16,0 0-16,1-1 0,-1 1 0,21 0 15</inkml:trace>
  <inkml:trace contextRef="#ctx0" brushRef="#br0" timeOffset="108916.02">17357 13335 0,'0'-21'0,"-22"42"47,22 0-47,-21 0 0,21 22 0,0-1 15,0 0-15,0 22 0,0-1 0,0 22 16,0-21-16,0 20 0,0 1 0,0 0 15,0-22-15,0 22 0,0-1 0,0 1 16,0-21-16,-21 20 0,21-20 0,-21 20 16,21-20-16,0-1 0,0 1 0,-21-1 15,21 1-15,-21 42 0,21-43 0,0-20 16,0-22-16,0 21 0,0-21 0,0 0 16,0 1-16,0-1 0,0-42 31,0-1-31,21 1 0,0-21 0,-21 0 15,0-1-15,21 1 0,-21-22 0</inkml:trace>
  <inkml:trace contextRef="#ctx0" brushRef="#br0" timeOffset="109967.74">17293 13864 0,'-21'-42'0,"42"84"0,-42-126 0,0 41 0,0 22 15,21-21-15,0 21 0,0-22 16,0 22-16,0 0 0,0-21 0,21 20 15,0 1-15,0 0 0,0 0 0,22 0 16,-22 0-16,21-1 0,0 22 0,-20 0 16,20-21-16,-21 21 0,21 0 0,-20 0 15,-1 21-15,0-21 0,0 22 0,-21-1 16,0 21-16,0-21 0,0 22 0,0-1 16,-21 0-16,-21 1 0,20-22 0,-20 21 15,21 0-15,-21 1 0,-1-1 0,1-21 16,21 22-16,-22-22 0,22 0 0,-21 0 15,21 0-15,21 0 0,21-21 32,21 0-32,-21 0 15,1 0-15,20-21 0,0 0 0,1 21 16,-1-21-16,0 0 0,22 0 0,-22-1 16,22 1-16,-22-21 0,21 21 0,1 0 15,-1-22-15,-20 22 0,20 0 0,1 0 16,-22-22-16,0 22 0,1 0 0,-1 0 15,-21 0-15,0 0 0,1 21 0,-22-22 16,0 1-16,-22 21 16,1 0-1,0 21-15,0-21 0,0 22 0,0-1 16,-22 21-16,22-21 0,0 0 16,0 1-16,0 20 0,-1-21 0,1 0 15,0 0-15,21 1 0,0-1 0,-21-21 16,21 21-16,21-21 31,0 0-31,0 0 0,1 0 0,-1-21 16,0 0-16,0 21 0,0-22 0,0 1 15,1 0-15,-1 21 0,0-21 0,0 0 16,0 0-16,-21-1 0,21 1 16,-21 42 15,0 1-31,0-1 0,0 0 0,0 0 15,0 0-15,0 0 0,0 1 0,0-1 16,0 0-16,0 0 0,22 0 16,-1 0-16,0-21 0,0 0 0,0 0 15,0 0-15,22 0 0,-22 0 0,21 0 16,1 0-16,-1 0 0,0-21 0,22 21 16,-22-21-16,0 21 0,1-21 0,-1 0 15,0 0-15,1-1 0,-22 1 16,0 0-16,0 0 0,-21-21 0,0 20 0,0 1 15,0 0-15,0-21 0,-21 21 0,0 21 16,-21-22-16,20 22 0,-20 0 16,0 0-16,-1 0 0,1 0 0,21 0 15,-21 22-15,-1-22 0,22 21 0,-21 0 16,21-21-16,-1 21 0,1-21 0,21 21 16,0 0-16,0 1 15,21-22-15,1 21 0,-1-21 16,0 21-16,0-21 0,0 21 0,22 0 15,-22 0-15,0 1 0,0-1 0,0 21 16,0 0-16,1-20 0,-22 41 0,0-21 16,0 1-16,21 20 0,-21-20 0,0 20 15,0 1-15,0-1 0,0 1 0,21 20 16,-21-20-16,0-1 0,0 1 0,0-1 16,0 22-16,0-22 0,21 1 15,-21-1-15,0 1 0,21-22 0,-21 22 16,0-22-16,0 22 0,0-22 0,0 0 15,0-21-15,0 1 0,0-1 0,0 0 16,0 0-16,0-42 16,0 0-16,0 0 0,21-22 15,-21 22-15,22-21 0,-22-22 0,21 1 16</inkml:trace>
  <inkml:trace contextRef="#ctx0" brushRef="#br0" timeOffset="110328.53">19304 13822 0,'0'21'15,"21"-21"17,0 0-32,0-21 0,1 21 0,20-21 15,-21 0-15,0 21 0,0-22 0,-21 1 16,22 0-16,-22 0 0,21 0 0,-21 0 15,0-22-15,0 22 0,0 0 0,0 0 16,0 0-16,0-1 0,0 1 16,0 0-16,-21 21 0,-1 0 0,1 0 15,-21 0-15,21 0 0,0 42 16,-1-20-16,1-1 0,0 21 0,0-21 16,0 22-16,0-1 0,21 0 0,0-21 15,-22 22-15,22-22 0,0 21 0,0-21 16,0 1-16,0-1 0,0 0 0,22-21 15,-1 21-15,0-21 0,0 0 0,0 0 16,0 0-16,22 0 0,-22-21 0,21 21 16,-21-21-16,22 0 0,-22-1 0,21 1 15</inkml:trace>
  <inkml:trace contextRef="#ctx0" brushRef="#br0" timeOffset="110836.57">21061 12848 0,'0'0'15,"0"-21"-15,0 0 0,21 21 32,-21 21-32,0 21 15,0-20-15,0 20 0,-21 0 0,21 1 16,-21 20-16,-1 1 0,22-22 15,-21 21-15,21 1 0,-21-1 0,21 1 16,0-22-16,-21 22 0,21-22 0,0 22 16,-21-22-16,21 0 0,0-21 0,0 22 15,0-22-15,0 0 0,0 0 0,0 0 16,21-21-16,0 0 0,0 0 16,0-21-16,1 0 15,-1 0-15,0 0 0,0 0 16,43-64-16,-43 64 15,21-22-15,-21 22 0,0-21 16,1 0-16,20-1 0,-21 1 0,0 21 16,0 21-16,1 0 15,-22 21 1,0 21-16,0-21 0,0 1 16,0-1-16,0 0 0,0 21 0,0-21 15,0 1-15,0-1 0,0 0 0,0 0 16,0 0-16,0 0 0,0-42 47,0 0-47,0 0 0,0 0 15,0 0-15,0-1 0</inkml:trace>
  <inkml:trace contextRef="#ctx0" brushRef="#br0" timeOffset="110996.48">21463 13123 0,'0'-21'15,"0"42"-15,0-63 0,0 21 16,0 0 31,-42 21-31,-1 0-16,22 0 0</inkml:trace>
  <inkml:trace contextRef="#ctx0" brushRef="#br0" timeOffset="111160.38">20680 13187 0,'0'0'0,"-21"21"0,21 0 15,-22 0-15,22 1 0,0-1 16,22-21-16,-1 0 16,0 0-16,0 0 0,21 0 0,-20 0 15,20 0-15,0 0 0,1-21 0,-1 21 16,21-22-16,-20 1 0,-1 0 0,22 0 15,-22 0-15</inkml:trace>
  <inkml:trace contextRef="#ctx0" brushRef="#br0" timeOffset="111432.22">22077 12764 0,'0'0'0,"21"0"0,0 0 15,-21-22-15,0 44 16,0-1-1,-21 0-15,21 21 0,-21-21 0,0 22 16,21-1-16,0 0 0,0 1 0,-22-1 16,22 22-16,-21-22 0,21 0 0,-21 22 15,21-22-15,0 0 0,0 1 0,0-1 16,0 0-16,0 1 0,0-1 0,0 0 16,0 1-16,0-22 0,0 21 15,0-21-15,0 1 0,0-1 0,0 0 16,0 0-16,0 0 15,0-42 1,21 0-16,0 0 0,1 0 0</inkml:trace>
  <inkml:trace contextRef="#ctx0" brushRef="#br0" timeOffset="111952.67">22479 12954 0,'0'0'0,"21"-42"0,-21 21 0,0-1 0,0 1 15,21 0-15,-21 0 0,0 42 32,0 0-32,0 0 0,-21 1 15,21 20-15,-21-21 0,21 21 0,0 1 16,0-1-16,-21 0 0,21 1 0,-21 20 16,21-20-16,0-1 0,0 0 0,0 22 15,0-22-15,0 0 0,0 1 0,0-1 16,0 0-16,0 1 0,0-22 0,0 21 15,0-21-15,0 1 0,21-1 0,0 0 16,-21 0-16,21-21 0,0 0 16,0 0-16,1 0 0,-1 0 15,0 0-15,0-21 0,0 0 16,0 21-16,1-21 0,-1-1 0,0 1 16,0 0-16,0-21 0,0 21 0,1-1 15,-1-20-15,0 21 0,0-21 0,-21 20 16,0 1-16,21 0 0,-21 0 0,0 0 15,0 42 1,-21 0-16,0 0 16,0 0-16,21 1 0,-21-1 0,-1 0 15,22 0-15,0 0 0,0 22 0,-21-22 16,21 0-16,0 0 0,0 0 16,0 0-16,21 1 0,-21-1 15,22-21-15,-1 21 0,21-21 0,-21 0 16,22 0-16,-22 0 0,21 0 0,0 0 15,1 0-15,-22 0 0,21 0 0,1-21 16,-22 21-16,21-21 0,-21-1 0,0 1 16,-21 0-16,0 0 0,0 0 15</inkml:trace>
  <inkml:trace contextRef="#ctx0" brushRef="#br0" timeOffset="112149.44">22119 13335 0,'0'0'0,"-21"21"16,0-21-16,0 21 15,42-21-15,21 0 16,-21 0-16,22-21 0,-1 21 0,0-21 16,22 0-16,-1 21 0,-20-21 0,20 0 15,1-22-15,-1 22 0,1 0 0,-22-21 16,21 20-16,-20-20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15:20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2053 0,'-22'-21'31,"22"0"0,-21 21 0,21-21-31,-21 21 32,21 21 15,0 0-47,0 0 15,0 0-15,0 1 0,0-1 16,0 0-1,21-21-15,-21 21 0,21-21 0,-21 21 16,22-21-16,-1 0 0,0 21 16,0-21-16,0 0 15,0 0-15,1 0 16,-1 0-16,0-21 0,0 21 0,-21-21 16,21 0-16,0 0 0,1 21 15,-22-21-15,21-1 0,-21 1 0,21-21 16,-21 21-16,0 0 0,0-1 0,0 1 15,0-21-15,0 21 16,0 0-16,0-1 0,0 1 0,0 0 16,0 0-16,0 0 0,0 0 15,0 42 17,0 0-17,0 0-15,0 0 0,0 0 0,0 1 16,0-1-16,0 21 0,0-21 0,0 22 15,0-22-15,0 21 0,0-21 16,0 22-16,0-1 0,0-21 0,0 21 16,0 1-16,0 20 0,0-20 0,0-1 15,0 21-15,0-20 16,0 20-16,0-20 0,0-1 0,0 21 16,0-20-16,0-1 0,0 0 0,0 1 15,0-1-15,0-21 0,0 22 16,0-22-16,0 21 0,0-21 0,0 0 15,0 22-15,0-22 0,0 0 0,0 0 16,-21-21-16,0 21 0,-1 1 16,1-22-16,0 0 0,-21 21 0,21-21 15,-22 0-15,22 0 0,-21 0 0,-1-21 16,22 21-16,-21-22 0,0 1 16,20 0-16,1 0 0,-21 0 0,21 0 15,0-1-15,-1 1 0,1 0 16,0 0-16,0 0 0,21 0 15,0-1-15,-21 22 16,21-21-16,21 21 31,-21-21-31,21 21 0,0 0 0,0 0 16,1-21-16,-1 21 0,21-21 0,-21 21 16,22-21-16,-22 21 0,21-22 15,-21 22-15</inkml:trace>
  <inkml:trace contextRef="#ctx0" brushRef="#br0" timeOffset="824.02">3810 2604 0,'0'0'0,"0"-22"31,0 44-15,0-1-1,21 0-15,-21 0 16,0 0-16,0 0 0,0 1 0,21-1 16,-21 0-16,0 0 0,0 0 15,0 0-15,21 1 0,-21-1 16,0 0-16,0 0 0,0 0 16,0 0-16,0 1 15,0-1 1,-21-21 15,0-21-31,21-1 16,-21 1-16,21 0 0,0 0 15,0 0-15,0 0 0,0-1 16,0 1-16,0 0 0,0 0 0,0-21 16,21 20-16,-21 1 0,21-21 0,0 21 15,1 0-15,-1-1 16,0 1-16,21 0 0,-21 0 0,1 21 15,-1 0-15,0 0 0,0 0 0,21 0 16,-20 0-16,-1 0 0,0 21 16,0 0-16,0 0 0,-21 1 0,21-1 15,1 0-15,-22 0 0,21 0 0,-21 22 16,0-22-16,0 0 0,0 0 0,0 0 16,0 0-16,0 1 0,0-1 15,0 0-15,0 0 0,0 0 16,0 0-16,-21-21 15,-1 0 1,22-21 0,0 0-16,0 0 0,0 0 15,0 0-15,0-22 0,0 22 0,0-21 16,22-1-16,-1 22 0,0-21 16,21 0-16,-21 20 0,22-20 0,-1 21 15,0-21-15,22 20 0,-22 1 0,1 21 16,-1 0-16,0 0 0,-21 0 15,22 0-15,-22 0 0,0 0 0,21 21 16,-42 1-16,22-1 0,-22 0 0,0 21 16,0-21-16,0 1 0,0 20 15,-22-21-15,1 21 0,21-20 16,-21 20-16,0-21 0,0 0 0,0 0 16,21 1-16,-22-1 0,22 0 0,-21 0 15,0 0-15,21 0 16,21-42 31,0 0-47,1 0 15</inkml:trace>
  <inkml:trace contextRef="#ctx0" brushRef="#br0" timeOffset="1264.78">5270 2392 0,'0'0'0,"-21"-21"15,0 21 1,0 0 0,21 21-16,0 0 15,-21 21-15,21-20 0,0-1 16,-21 21-16,21 0 0,-22 1 0,22-1 15,0 0-15,0 1 0,-21-1 16,0 0-16,21 22 0,0-22 16,-21 1-16,0 20 0,0 1 0,-1-1 15,1 1-15,0 20 0,21-20 0,-21-1 16,0 1-16,0-1 0,-1 1 0,22-1 16,0 1-16,-21-1 0,0-20 15,21 20-15,0 1 0,0-22 0,0 21 16,-21-20-16,21-1 0,0 0 0,0 1 15,-21-1-15,21-21 0,0 22 0,0-22 16,0 0-16,0 0 0,0 0 16,21-21-1,0 0 1,-21-21-16,0 0 0,21 0 16,0 0-16,-21-1 0,22 1 0,-1-21 15,-21 21-15,21-22 0,0-20 0,-21 21 16</inkml:trace>
  <inkml:trace contextRef="#ctx0" brushRef="#br0" timeOffset="1732.51">5016 2519 0,'0'0'0,"-21"0"0,21-21 16,-21 0-16,21-1 0,-21 1 16,21 0-16,0 0 0,0 0 15,0 0-15,21-1 16,0 22-16,0-21 16,22 21-16,-22-21 0,0 21 0,21 0 15,-20 0-15,20 0 0,0 0 0,-21 0 16,22 0-16,-1 21 0,0-21 0,-20 21 15,20 1-15,-21-1 0,21 0 16,-20 0-16,-1 0 0,0 22 16,-21-22-16,0 0 0,0 21 0,0-21 15,0 1-15,-21 20 0,0-21 16,-1 0-16,-20 22 0,21-22 0,-21 0 16,-1 0-16,1 0 0,21 0 0,-22 1 15,22-1-15,-21 0 0,21-21 0,0 21 16,-1 0-16,1-21 15,21 21-15,21-42 63,1 21-47,-1-21-16</inkml:trace>
  <inkml:trace contextRef="#ctx0" brushRef="#br0" timeOffset="2516.1">6286 2604 0,'22'0'0,"-44"0"0,1 0 0,0 0 0,0 0 16,0 0 0,42-22 31,0 22-47,0 0 0,0 0 15,22 0-15,-1 0 0,0 0 16,1 0-16,20 0 0,1 0 0,-1 0 15,1 0-15,-1-21 0,1 21 0,20 0 16,-20 0-16,-1 0 0,1 0 16,-1-21-16,22 21 0,-21 0 0,-1 0 15,1 0-15,20-21 0,-20 21 0,-1 0 16,22 0-16,-22 0 0,1 0 0,-1-21 16,1 21-16,-22 0 15,22 0-15,-22 0 0,0 0 0,-20 0 0,20 0 16,-21 0-16,21 0 0,-20 0 15,-1 0-15,0 0 16,-21-21 47,-21 21-48,21-22-15,-21 22 16</inkml:trace>
  <inkml:trace contextRef="#ctx0" brushRef="#br0" timeOffset="3384.21">8001 2074 0,'0'0'0,"-21"0"16,0 0-16,42 22 47,0-22-47,0 21 15,0 0-15,0 0 16,1-21-16,-1 21 0,0-21 15,0 21-15,0-21 0,22 22 0,-22-1 16,0-21-16,0 21 0,0 0 0,22 0 16,-22-21-16,0 21 0,21 1 15,-21-22-15,1 21 0,20 0 0,-21-21 16,21 21-16,-20-21 0,-1 21 0,0-21 16,0 0-16,0 0 0,0 21 15,1-21-15,-1 0 0,0 0 16,-21 22 31,-21-22-32,0 21-15,-1 0 0,1-21 0,0 21 16,0-21-16,0 21 0,0-21 0,-22 21 16,22 1-16,0-1 0,-21-21 15,20 21-15,-20 0 0,21 0 0,-21 0 16,20 1-16,-20-1 0,0 0 0,21 21 15,-22-21-15,22 1 0,-21-22 0,21 21 16,-22 0-16,22 0 0,-21 0 16,21 0-16,-1-21 0,1 22 15,0-22-15,0 21 0,0 0 0,0-21 16,21 21-16,-22-21 16,44 0 234,-22-21-250,0 0 31</inkml:trace>
  <inkml:trace contextRef="#ctx0" brushRef="#br0" timeOffset="5752.57">9758 2328 0,'-21'0'15,"21"22"32,0-1-31,0 0-1,0 0 1,21-21 0,0 0-1,0 0-15,0 0 0,0 0 16,1 0-16,-1 0 0,0 0 16,0 0-16,21-21 0,-20 0 15,20 21-15,-21-21 0,21-1 0,1 22 0,-22-21 16,21 0-16,-21 0 0,22 0 15,-22 0-15,0-1 0,0 1 16,0 0-16,1 0 0,-1 0 0,-21-22 16,0 22-16,21 0 0,-21 0 0,0-21 15,0 20-15,0 1 0,0 0 16,0 0-16,0 0 0,0 0 0,0-1 16,0 1-16,0 0 0,-21 21 15,21-21-15,-21 21 16,21 21-1,-22 0-15,22 0 0,-21 1 0,0-1 16,21 0-16,-21 0 0,0 21 0,21 1 16,-21-22-16,21 21 15,-22 1-15,1-1 0,0 0 0,21 22 16,-21-22-16,0 22 0,0-1 0,-1-21 16,22 22-16,-21-1 0,0 1 0,0-1 15,0 1-15,0-1 0,-1 1 16,1-1-16,-21 1 0,21-1 0,0 1 15,-1 21-15,1-22 0,0 1 0,0 20 16,0-20-16,0-1 0,-1-20 0,22 20 16,0 1-16,-21-1 0,0-21 15,21 22-15,0-22 0,0 22 16,0-22-16,0 0 0,0 1 0,0-1 16,0 0-16,0-20 0,0 20 0,0-21 15,0 0-15,21-21 0,0 0 0,1 0 16,-1 0-16,0 0 0,21 0 0,1 0 15,-1-21-15,-21 0 0,21 0 16,22-22-16,-22 22 0,1-21 0,-1 0 16,0-1-16,1 1 0,-1 0 0,-21-1 15,21 1-15,-20-22 0,-1 22 0,0 0 16,-21-22-16,0 22 0,0-22 0,0 22 16,0-21-16,-21-1 0,0 22 15,-1-22-15,-20 22 0,21 0 16,-21-1-16,-1 22 0,1 0 0,0 0 0,-1 0 15,1-1-15,0 22 0,-1 0 16,1-21-16,0 21 0,-1 0 0,22 0 16,0 0-16,0 0 0,0 0 15,21-21-15,21 0 16,0 21-16,0-21 16,0 21-16,22-21 0,-1-1 0,0 22 15,1-21-15,-1 0 0,0 0 16,22 0-16,-22 0 0,0-22 0,1 22 15,20 0-15,-20-21 0,-22 20 0,21 1 16,0-21-16,-20 21 0,-1 0 16,0-1-16,0-20 0,-21 21 15,21 0-15,-21 0 0,0 42 47,0 0-47,0 0 0,0 0 0,0 0 16,0 22-16,0-22 0,-21 0 0,21 0 15,0 0-15,0 1 0,0-1 0,-21 0 16,21 0-16,-21-21 0,21 21 16,0 0-16,0-42 47,0 0-32,0 0-15,0 0 0</inkml:trace>
  <inkml:trace contextRef="#ctx0" brushRef="#br0" timeOffset="5920.47">10604 2286 0,'0'0'0,"0"-21"32,-21 21-32,21 21 62</inkml:trace>
  <inkml:trace contextRef="#ctx0" brushRef="#br0" timeOffset="6436.36">10837 2392 0,'0'0'0,"0"21"0,-21 0 0,21 0 16,0 1-16,0 20 15,0-21-15,0 0 0,0 0 0,0 1 16,0-1-16,0 0 0,0 0 0,0 0 16,0 0-16,0 1 0,0-1 15,0 0-15,0 0 0,0 0 16,0 0-16,-21-21 15,0 0-15,0 0 32,21-21-32,0 0 0,0 0 0,-22 21 15,22-21-15,0 0 0,0-22 0,0 22 16,0 0-16,22-21 0,-1 20 16,21-20-16,-21 21 0,0 0 15,22 0-15,-22-1 0,21 1 0,-21 0 16,22 0-16,-22 21 0,21 0 0,-21 0 15,1 0-15,-1 0 0,0 21 0,0 0 16,0 0-16,0 1 0,-21-1 16,22 0-16,-22 0 0,0 21 0,0-20 15,0 20-15,0-21 0,0 0 0,0 22 16,0-22-16,0 0 0,-22 0 0,22 0 16,-21 0-16,21 1 0,0-1 15,0 0 1,0-42 15,0 0-15</inkml:trace>
  <inkml:trace contextRef="#ctx0" brushRef="#br0" timeOffset="7075.96">11874 2477 0,'0'0'0,"0"-22"0,0-20 15,0 21-15,0 0 0,-21 0 16,0 21-16,0-22 0,0 22 16,0-21-16,-1 21 0,1 0 15,0 0-15,0 0 0,0 0 0,0 21 16,-1-21-16,1 22 0,0-1 0,0 0 15,0 0-15,21 21 0,-21-20 16,-1-1-16,1 21 0,21-21 0,-21 22 16,21-22-16,0 21 0,0-21 0,-21 0 15,21 1-15,0 20 0,0-21 16,0 0-16,0 0 16,21-21-16,0 0 0,0 22 15,1-22-15,-1 0 0,0 0 16,0 0-16,0-22 0,0 1 0,1 0 15,-1 0-15,0 0 0,0 0 0,21-22 16,-20 22-16,-1-21 0,0-1 16,21 1-16,-21 0 0,1-1 0,-1-20 15,0 21-15,-21-1 0,21 1 0,0 0 16,-21-1-16,21-20 0,-21 20 16,0 1-16,22 0 0,-22-1 15,0 1-15,21 21 0,-21-21 0,0 20 16,0 1-16,0 0 0,0 42 31,0 0-31,0 1 0,0 20 16,0 0-16,0-21 0,0 43 0,-21-22 15,-1 1-15,1-1 0,0 21 0,21-20 16,-21 20-16,0-20 0,0 20 16,-1 1-16,22-22 0,0 0 0,-21 1 15,21-1-15,0 0 0,0-21 0,0 22 16,0-22-16,0 0 0,0 0 0,0 0 15,0 1 1,21-22-16,1 0 16,-1 0-16,0 0 0,0 0 0,0-22 15,22 1-15</inkml:trace>
  <inkml:trace contextRef="#ctx0" brushRef="#br0" timeOffset="8164.58">12531 2265 0,'21'-21'16,"-21"0"0,21 21-16,0-22 0,0 1 15,0 0-15,22 0 0,-22 0 0,21 0 16,-21-22-16,22 22 0,-22 0 0,21-21 16,-21 20-16,1 1 0,-22 0 15,0-21-15,0 21 0,0-1 0,0 1 16,-22 0-16,1 21 0,-21 0 0,21 0 15,-22 0-15,22 0 0,-21 0 0,0 0 16,20 21-16,-20 0 16,0 1-16,21-1 0,-22 21 0,1-21 15,21 0-15,-22 22 0,22-22 0,0 21 16,21-21-16,0 22 0,0-22 0,0 0 16,0 0-16,0 0 0,0 1 15,0-1-15,0 0 0,21-21 0,0 21 16,1-21-16,-1 0 0,21 21 0,-21-21 15,0 0-15,1 0 0,-1 0 0,0 0 16,0 0-16,0 0 0,-42 0 31,-21 0-15,21 0-16,-1 0 0,-20 21 16,21 1-16,-21-1 0,-1 0 15,22 0-15,-21 21 0,21 1 0,-22-22 16,22 21-16,0 1 0,0-1 0,21 0 15,0 1-15,0-1 0,0-21 0,0 21 16,0-20-16,21-1 0,0 0 16,0 0-16,0-21 0,22 21 0,-22-21 15,0 0-15,21 0 0,1 0 0,-22 0 16,21 0-16,1-21 0,-1 0 0,0 0 16,1 0-16,-1-1 0,0 1 15,22-21-15,-22 0 0,0-1 0,22 1 16,-22 0-16,1-22 0,-1 1 15,0 20-15,1-20 0,-1-1 0,-21 1 16,0 20-16,0-20 0,1-1 16,-1 1-16,-21 21 0,0-22 0,0 22 15,0-22-15,0 22 0,0 21 0,0-22 16,0 22-16,-21 0 0,-1 21 16,1 0-16,0 21 0,21 0 15,-21 22-15,0-22 0,21 21 0,-21 22 16,21-22-16,0 22 0,-22-22 15,22 21-15,-21 1 0,21-1 0,0-20 16,0 20-16,0 1 0,0-22 16,-21 22-16,21-22 0,0 0 0,0 22 15,0-43-15,0 21 0,0 1 0,0-22 16,0 0-16,0 0 0,0 0 16,0 0-16,0 1 0,0-1 15,21-21-15,0 0 16,1-21-16,-22-1 0,21 1 15,0 0-15,0 0 0</inkml:trace>
  <inkml:trace contextRef="#ctx0" brushRef="#br0" timeOffset="8529.4">13441 2582 0,'0'22'0,"0"-1"16,21-21 15,0 0-31,0 0 0,0 0 0,22-21 16,-22-1-16,0 1 0,0 0 15,0 0-15,1 21 0,-1-21 0,0 0 16,-21-1-16,0 1 0,0 0 0,0 0 16,0 0-16,0 0 0,-21 21 0,0 0 15,-1 0-15,1 0 0,0 0 16,-21 0-16,21 0 0,-22 21 15,22 0-15,-21 0 0,21 0 0,-1 0 16,1 22-16,0-22 0,0 0 0,21 21 16,0-20-16,0 20 0,0-21 15,0 0-15,0 0 0,0 1 0,21-1 16,0 0-16,0-21 0,1 21 0,-1-21 16,0 21-16,0-21 0,21 0 0,-20 0 15,20 0-15,-21 0 0,21-21 0,1 0 16,-22 21-16,21-21 0,1 0 15</inkml:trace>
  <inkml:trace contextRef="#ctx0" brushRef="#br0" timeOffset="9234.45">14182 2371 0,'0'0'0,"0"-21"16,-22 21 0,1 0-1,0 0-15,0 0 0,21 21 0,-21 0 16,21 0-16,-21 0 0,21 0 0,0 1 15,0 20-15,0-21 0,0 0 16,-22 22-16,22-22 0,0 0 0,0 0 16,0 0-16,0 0 0,0 1 0,0-1 15,-21-21-15,21 21 0,-21-21 47,0-21-31,21 0-16,0-1 0,0 1 0,0 0 15,0 0-15,0 0 0,0-22 0,0 1 16,0 21-16,0-21 0,21-1 16,0 22-16,22-21 0,-22 21 0,21-1 15,-21 1-15,22 0 0,-22 21 0,21 0 16,0 0-16,1 0 0,-22 0 0,21 0 16,-21 21-16,22-21 0,-22 21 15,0 1-15,0-1 0,0 21 0,1-21 16,-22 0-16,0 1 0,21 20 0,-21-21 15,0 0-15,0 0 0,0 22 16,0-22-16,0 0 0,0 0 16,-21 0-16,21 1 15,-22-22-15,1 0 0,0 0 16,21-22 0,0 1-16,0 0 15,0 0-15,0-21 0,0 20 16,21-20-16,0 21 0,22-21 0,-22-1 15,0 1-15,21 21 0,-20-22 16,-1 22-16,21 0 0,0 0 0,-20 0 0,20 21 16,-21 0-16,0 0 0,22 0 15,-22 0-15,0 0 0,0 21 16,0 0-16,0 0 0,-21 0 0,0 1 16,0 20-16,0-21 0,0 21 0,0-20 15,0 20-15,0-21 0,-21 0 0,0 22 16,0-22-16,0 0 0,0 0 15,21 0-15,-22 0 0,1 1 16,21-1-16,-21-21 0,42 0 31,0-21-31,1-1 16,-1 1-16,0 0 16,0 0-16</inkml:trace>
  <inkml:trace contextRef="#ctx0" brushRef="#br0" timeOffset="9556.28">15219 2498 0,'0'0'0,"42"0"16,-21-21-16,0 21 15,1-22-15,-1 22 0,21-21 0,-21 0 16,0 21-16,1-21 0,-1 0 0,0 21 16,0-21-16,-21-1 0,0 1 15,0 0-15,0 0 0,0 0 16,-21 21-16,0 0 15,0 0-15,-1 0 0,-20 0 0,21 0 16,-21 0-16,20 21 0,-20 0 16,21 0-16,0 0 0,-22 1 0,22 20 15,21-21-15,-21 21 0,21-20 0,-21 20 16,21-21-16,0 0 0,0 22 0,0-22 16,0 0-16,0 0 0,21 0 0,0-21 15,-21 21-15,21 1 0,1-22 16,20 0-16,-21 0 0,0 0 0,22 0 15,-22 0-15,21 0 0,-21 0 0,22-22 16,-1 1-16,-21 0 0,21 0 0</inkml:trace>
  <inkml:trace contextRef="#ctx0" brushRef="#br0" timeOffset="10040.01">15854 2286 0,'-21'0'16,"21"21"-16,0 0 0,-22 1 0,1-1 0,21 0 16,-21 0-16,21 0 0,0 0 15,0 22-15,0-22 0,-21 0 0,21 0 0,-21 0 16,21 1-16,0-1 0,0 0 16,0 0-16,-21 0 15,21 0-15,-22-21 16,22-21 15,0 0-31,0 0 16,0 0-16,0 0 0,0-1 0,0 1 15,22-21-15,-1 21 0,0-22 0,0 1 16,0 21-16,0-21 0,22 20 0,-22 1 16,21 0-16,-21 0 0,22 0 15,-22 0-15,21 21 0,-21 0 16,1 0-16,-1 0 0,0 21 0,0 0 0,0-21 15,0 21-15,-21 21 0,0-20 16,0-1-16,0 21 0,0-21 0,0 0 16,-21 22-16,0-22 0,21 21 15,-21-21-15,0 1 0,0-1 0,21 0 16,-22 0-16,22 0 0,-21 0 0,21 1 16,0-44 15,21 22-16,1-21-15,-1 0 0,0 0 16</inkml:trace>
  <inkml:trace contextRef="#ctx0" brushRef="#br0" timeOffset="10368.23">16679 1736 0,'0'0'0,"0"-43"15,0 22-15,0 0 0,0 42 16,0 0-16,-21 22 16,21-22-16,-21 21 0,0 1 15,0-1-15,-1 21 0,22-20 0,-21 20 16,0-20-16,0 20 0,0-21 16,0 22-16,-1-22 0,1 22 0,0-22 15,0 0-15,0 1 0,0 20 16,21-42-16,0 22 0,0-1 0,0-21 15,0 22-15,0-22 0,0 0 0,0 0 16,21 0-16,0-21 16,0 0-16,0 0 0,22 0 0,-22 0 15,0 0-15,21 0 0,-21-21 16,22 0-16,-22 0 0,0 0 0,21-1 16,-20 1-16,-1-21 0,0 21 15</inkml:trace>
  <inkml:trace contextRef="#ctx0" brushRef="#br0" timeOffset="10556.12">16341 2244 0,'0'0'0,"-22"0"0,1 0 0,0 0 16,42 0 0,0 0-1,1 0-15,-1 0 0,0 0 0,21 0 16,1 0-16,-22 0 0,21 0 0,0 0 15,1 0-15,-1 0 0,0-21 0,-20 21 16,20-22-16,0 22 16</inkml:trace>
  <inkml:trace contextRef="#ctx0" brushRef="#br0" timeOffset="10947.9">17992 1757 0,'-22'0'16,"1"0"-16,0 0 0,0 21 15,0 0-15,21 0 0,-21 1 16,-1 20-16,1-21 0,0 21 0,21 1 16,-21-1-16,0 0 0,0 1 15,-1-1-15,22 0 0,-21 1 0,0-1 16,0 0-16,21 1 0,0-1 0,0 0 16,0 1-16,0-1 0,0-21 0,0 22 15,0-22-15,0 0 0,0 0 16,0 0-16,0 0 0,21-21 15,0 22-15,0-22 0,1 0 0,-1 0 16,0 0-16,0 0 0,21 0 0,-20 0 16,-1 0-16,21 0 0,-21-22 0,22 22 15</inkml:trace>
  <inkml:trace contextRef="#ctx0" brushRef="#br0" timeOffset="11283.53">18627 1757 0,'0'0'0,"42"0"16,-21 0 0,0 0-16,0 0 0,1 21 0,-1 0 15,0 0-15,21 1 0,-21 20 0,1-21 16,-1 21-16,0 1 0,0-1 0,-21 0 15,0 1-15,21-1 0,-21-21 16,0 22-16,0 20 0,0-21 0,0 1 16,-21-1-16,0 0 0,0 1 0,0-1 15,-22-21-15,22 22 0,-21-1 0,-1-21 16,1 0-16,0 0 16,-1 1-16,1-1 0,0 0 0,-1 0 15,1-21-15,21 21 0,0-21 0,0 21 16,-1-21-16</inkml:trace>
  <inkml:trace contextRef="#ctx0" brushRef="#br0" timeOffset="12600.02">11112 4445 0,'0'0'0,"0"21"0,-21-21 0,21 21 15,21-21 1,1 0 0,-1-21-16,21 0 0,-21 21 0,22-21 15,-22 0-15,21-22 0,0 22 0,1-21 16,-22 21-16,21-22 0,-21 1 0,1 0 16,-1-1-16,0 1 0,0 0 15,0-1-15,-21 1 0,21 0 16,-21 21-16,0-22 0,0 1 0,0 21 15,0 0-15,0-22 0,-21 22 0,0 0 16,21 0-16,-21 21 0,0 0 16,0 0-16,-1 0 0,1 0 15,0 21-15,21 0 0,-21 0 0,0 0 16,0 22-16,-1-1 0,1 22 0,0-22 16,0 43-16,0-22 0,0 22 15,21-1-15,-22 1 0,1 0 0,0-1 16,0 1-16,0 21 0,21 0 0,0-22 15,-21 22-15,-1-21 0,22 21 0,0-22 16,-21 1-16,0 0 0,0 21 16,0-22-16,0 1 0,21 0 0,-22-1 15,1-20-15,0 20 0,21-20 16,0-1-16,0 1 0,0-1 0,0 1 16,0-22-16,0 1 0,0-1 0,0 0 15,21-21-15,-21 1 0,43-1 0,-43 0 16,42-21-16,-21 0 0,0 0 0,0-21 15,22 0-15,-22-22 0,21 22 0,-21-21 16,22-1-16,-22 1 0,21 0 0,-21-1 16,22 1-16,-22-21 0,0 20 15,-21-20-15,0-1 0,0 1 16,0-1-16,0 1 0,-21-22 0,0 22 16,-22-1-16,1-21 0,0 22 0,-1-1 15,1 1-15,-21-1 0,20 1 0,-20 21 16,20-1-16,-20 1 0,21 0 15,-1 20-15,1 1 0,0 0 0,20 0 16,1 21-16,0 0 0,0 0 0,21-21 16,21 0-1,0 21-15,0-22 16,1 22-16,20-21 0,0 0 0,1 0 16,20 0-16,-21-22 0,22 22 0,-1-21 15,1 21-15,-1-22 0,-20 22 16,20-21-16,-20 0 0,-1 20 0,-21-20 0,21 0 15,-20 21-15,-1-1 16,0 1-16,-21-21 0,21 42 0,-21-21 16,0 0-16,0 42 31,0 0-31,0 0 0,0 0 0,0 0 16,0 1-16,0-1 0,0 0 15,0 0-15,0 0 0,0 0 0,0 1 16,0-1-16,0 0 0,0 0 0,0 0 15,0 0-15,0 1 16,0-44 31,0 1-47,0 0 0</inkml:trace>
  <inkml:trace contextRef="#ctx0" brushRef="#br0" timeOffset="12751.93">11684 4170 0,'0'0'16,"0"-21"-16,0 0 0,0-1 16,0 44 15,21-22-15,-21 21-16,21-21 15,-21 21-15</inkml:trace>
  <inkml:trace contextRef="#ctx0" brushRef="#br0" timeOffset="13179.35">11896 4360 0,'0'0'0,"0"22"16,0 41-16,0-42 15,0 0-15,-22 1 0,22-1 16,0 0-16,-21 0 0,0-21 0,21 21 15,-21 0-15,21 1 0,-21-22 16,0 0-16,-1 0 16,22-22 15,22 1-31,-1 0 16,-21 0-16,21 0 0,0 0 0,0-1 15,0-20-15,22 21 0,-22 0 0,0-22 16,0 22-16,22 0 0,-22 21 15,21-21-15,-21 21 0,0 0 0,1 0 16,20 0-16,-21 21 0,0-21 0,0 21 16,1 0-16,-22 1 0,0-1 15,21 0-15,-21 0 0,0 21 0,0-20 16,0-1-16,0 0 0,0 0 16,0 0-16,0 0 0,-21-21 0,21 22 15,0-1-15,0 0 16,21-21-1,0 0-15,0-21 0,0 0 16,0 21-16</inkml:trace>
  <inkml:trace contextRef="#ctx0" brushRef="#br0" timeOffset="13687.59">12721 4276 0,'0'0'0,"-21"0"0,0 0 0,0 0 0,-1 0 16,1 0-16,0 0 0,-21 21 0,21 0 16,-1 0-16,-20 0 0,21 1 0,0-1 15,0 21-15,-1-21 0,1 0 0,21 22 16,0-22-16,0 0 0,0 21 16,0-20-16,0-1 0,0 0 15,0 0-15,0 0 0,0 0 0,0 1 16,21-22-16,1 0 0,-1 0 0,21 0 15,-21 0-15,0-22 0,1 1 16,20 0-16,-21 0 0,0 0 16,0-22-16,22 22 0,-22 0 0,0-21 15,0-1-15,22 1 0,-22 0 0,0-1 16,0-20-16,0 21 0,22-22 0,-22 1 16,0 20-16,0-20 0,0 20 0,0-20 15,-21 21-15,0 20 0,22-20 16,-22 21-16,0 0 0,0 0 0,0-1 15,-22 22-15,1 0 0,0 0 16,0 22-16,21-1 0,-21 21 16,0-21-16,-1 22 0,1-1 0,21 21 15,0 1-15,-21-22 0,0 22 16,21-1-16,0 1 0,0-22 0,-21 22 16,21-22-16,-21 21 0,21-20 0,0-22 15,0 21-15,0 1 0,0-22 0,0 0 16,0 0-16,0 0 0,21-21 15,-21 21-15,21-21 0,0 0 16,0 0-16,0-21 0,1 0 0,-1 21 16,0-21-16</inkml:trace>
  <inkml:trace contextRef="#ctx0" brushRef="#br0" timeOffset="14292.26">13356 4149 0,'0'0'0,"0"21"0,21-21 31,0 0-31,1 0 0,-1 0 0,0 0 16,0 0-16,21-21 0,-20 0 0,20-1 15,-21 22-15,0-21 0,0 0 0,1 0 16,-1 0-16,0 0 15,-21-1-15,0 1 0,0 0 0,0 0 16,0 0-16,0 0 0,-21 21 0,0 0 16,-1 0-16,-20 0 0,21 0 0,-21 0 15,-1 0-15,22 0 0,-21 21 0,-1 0 16,1 0-16,0 0 0,-1 22 16,22-1-16,0-21 0,0 21 0,0 1 15,0-22-15,21 21 0,0 1 0,0-22 16,0 0-16,0 0 0,21 0 0,0 0 15,0 1-15,0-1 0,0-21 16,22 0-16,-22 21 0,0-21 0,21 0 16,-20 0-16,20 0 0,-21 0 15,0 0-15,0 0 0,1-21 0,-1 21 16,-21-21-16,-21 21 31,-1 0-31,1 0 0,0 0 0,-21 0 16,21 21-16,-22-21 0,22 21 0,-21 0 15,21 0-15,-22 0 0,22 1 0,0-1 16,0 0-16,0 21 0,21-21 0,-22 1 16,22-1-16,0 21 15,0-21-15,0 0 0,0 1 0,22-1 0,-1 0 16,0-21-16,0 21 0,21-21 16,-20 0-16,-1 0 0,21 0 0,-21 0 15,22 0-15,-22-21 0,21 0 0,0 21 16,-20-21-16,20-22 0,0 22 0,-21 0 15,22-21-15,-22 20 0,21-20 16</inkml:trace>
  <inkml:trace contextRef="#ctx0" brushRef="#br0" timeOffset="14567.81">14224 3556 0,'0'0'0,"-21"0"0,-22 0 15,22 21-15,0 0 0,21 22 0,-21-22 16,0 21-16,21 1 0,-21-1 16,-1 21-16,22-20 0,-21 20 0,21 1 15,-21-1-15,0 1 0,21-1 0,-21-20 16,21 20-16,0-21 0,-21 22 0,21-22 16,-22 1-16,22-22 0,-21 21 0,21-21 15,0 0-15,0 1 0,0-1 0,0 0 16,0 0-16,21-21 15,1 0-15,-1 0 16,0-21-16,0 21 0,0-21 0,0 0 16,22-1-16,-22 1 0</inkml:trace>
  <inkml:trace contextRef="#ctx0" brushRef="#br0" timeOffset="15551.76">14309 4403 0,'21'0'16,"0"0"-16,0 0 15,0-21-15,0 21 0,1-22 16,-22 1-16,21 21 0,0-21 0,0 0 16,-21 0-16,0 0 0,0-1 15,0 1-15,0 0 0,-21 0 16,0 21-1,0 0-15,-22 0 0,22 21 0,0-21 16,0 21-16,0 0 0,-1 1 0,1-1 16,0 0-16,21 21 0,-21-21 0,21 1 15,0-1-15,0 21 0,0-21 0,0 0 16,0 1-16,0-1 0,0 0 16,21-21-16,0 21 0,0 0 0,1-21 15,-1 0-15,21 0 0,-21 0 0,22 0 16,-22 0-16,21 0 0,0 0 15,-20-21-15,20 0 0,-21 21 0,21-21 16,-20 0-16,-1-1 0,21 1 16,-42 0-16,21 0 0,0-21 0,-21 20 15,22 1-15,-22 0 0,0 0 0,0 0 16,0 0-16,0-1 0,-22 44 31,22-1-31,0 0 16,-21 0-16,21 0 0,0 0 0,0 1 15,0-1-15,0 21 0,0-21 16,-21 0-16,21 1 0,0-1 0,-21 0 16,21 0-16,0 0 0,0 0 15,-21 1-15,0-22 16,-1 0 0,22-22-1,0 1-15,0 0 16,0 0-16,0 0 0,0 0 0,22-1 15,-1 1-15,0-21 0,0 21 0,0-22 16,0 22-16,1 0 0,-1-21 0,0 21 16,0-1-16,0 22 0,0 0 15,22-21-15,-22 21 0,0 0 16,0 0-16,0 21 0,1-21 0,-22 22 16,21-1-16,-21 0 0,21 0 0,-21 0 15,0 22-15,0-22 0,0 0 0,0 0 16,0 0-16,0 22 0,0-22 15,-21 0-15,0-21 0,-1 21 0,22 0 16,-21-21-16,0 21 0,0-21 16,21-21 15,0 0-31,21 21 0,0-21 16,0 0-16,1-22 0,-1 22 15,21 0-15,-21-21 0,22 21 16,-22-22-16,21 1 0,0 21 0,-20-22 15,20 22-15,-21 0 0,21 0 0,-20 21 16,-1 0-16,0 0 0,0 0 0,0 0 16,0 0-16,-21 21 0,0 0 15,0 0-15,0 1 0,0-1 0,0 21 16,0-21-16,0 0 0,0 1 0,0-1 16,0 0-16,0 0 0,0 0 0,0 0 15,0 1-15,0-1 0,0 0 0,0 0 16</inkml:trace>
  <inkml:trace contextRef="#ctx0" brushRef="#br0" timeOffset="15913.65">15748 4403 0,'21'0'15,"0"-21"-15,0 21 0,1 0 16,-1-22-16,0 1 0,0 21 16,0-21-16,0 21 0,1-21 15,-1 21-15,0-21 0,0 21 0,0-21 0,-21-1 16,0 1-16,0 0 16,0 0-16,0 0 15,-21 21-15,0 0 0,0 0 0,0 0 16,-1 0-16,1 0 0,-21 21 0,21 0 15,0 0-15,-1 0 0,22 1 0,-21-1 16,0 21-16,21-21 0,-21 22 0,21-22 16,0 0-16,0 21 0,0-21 15,0 1-15,0-1 0,0 0 0,0 0 16,21 0-16,0-21 0,0 0 16,1 0-16,20 0 0,-21 0 0,0 0 15,22 0-15,-22 0 0,21 0 16,-21 0-16,22-21 0,-22 0 0,21 0 15,-21 0-15,0-1 0</inkml:trace>
  <inkml:trace contextRef="#ctx0" brushRef="#br0" timeOffset="16360.39">16298 4170 0,'0'0'0,"0"21"31,0 0-31,-21-21 0,21 21 0,-21 1 16,21 20-16,-21-21 0,21 0 0,0 0 15,0 1-15,-21 20 0,21-21 0,-22 0 16,22 0-16,0 1 0,0-1 16,0 0-16,-21-21 0,21 21 15,0 0-15,-21-21 0,21 21 16,0-42 15,0 0-31,0 0 16,0 0-16,0 0 0,21-1 0,0 1 15,1 0-15,-1-21 0,0 21 16,0-22-16,21 22 0,-20-21 0,20 21 16,-21-22-16,21 22 0,1 0 0,-22 0 15,21 21-15,-21 0 0,1 0 0,20 0 16,-21 21-16,-21 0 0,21 0 16,-21 0-16,21 1 0,-21-1 15,0 21-15,0-21 0,0 0 0,0 22 16,0-22-16,0 0 0,-21 0 0,0 0 15,21 1-15,0-1 0,0 0 0,-21 0 16,0 0-16,21-42 47,21 0-31,0 0-16</inkml:trace>
  <inkml:trace contextRef="#ctx0" brushRef="#br0" timeOffset="16676.21">17124 3471 0,'0'22'15,"-21"-1"-15,21 0 0,0 0 0,-22 0 16,22 22-16,-21-1 0,21 0 15,-21 1-15,21-1 0,0 0 0,0 1 16,-21 20-16,21 1 0,-21-22 16,0 21-16,21-20 0,-22 20 0,1-20 15,21 20-15,-21-21 0,0 1 0,21-22 16,-21 21-16,0 1 0,21-22 0,-22 0 16,22 0-16,0 0 0,0 0 0,-21 1 15,42-22 16,1 0-31,-1-22 0,0 1 0,0 21 16,0-21-16,22 0 0</inkml:trace>
  <inkml:trace contextRef="#ctx0" brushRef="#br0" timeOffset="17168.91">17632 4043 0,'0'0'0,"21"0"0,-21-42 15,-21 42 1,-22 0-16,22 0 0,0 0 16,0 0-16,0 0 0,-22 21 15,22 0-15,-21 0 0,21-21 0,-22 21 16,22 0-16,0 1 0,0-1 0,21 0 16,0 0-16,-21 0 0,21 0 15,0 1-15,0-1 0,0 0 16,0 0-16,21-21 15,0 21-15,0-21 0,0 0 0,1 0 16,-1 21-16,0-21 0,0 0 0,0 0 16,0 22-16,22-22 0,-22 0 0,0 0 15,-21 21-15,21-21 0,0 0 0,1 0 16,-1 21-16,0 0 16,0-21-16,-21 21 15,0 0-15,0 1 16,-21-22-1,0 0-15,0 0 0,-1 0 16,1 21-16,0-21 0,0 0 16,0 0-16,0 0 0,-22 0 0,22 0 15,-21 0-15,21 0 0,-22 0 0,1 0 16,21 0-16,-22 0 0,1 0 0,0 0 16,21 0-16,-1 0 0,1 0 0,21-21 31,0-1-16,21 1-15,1 21 0,-1-21 16</inkml:trace>
  <inkml:trace contextRef="#ctx0" brushRef="#br0" timeOffset="17461.75">16870 3747 0,'0'0'16,"0"-22"-1,21 22-15,0 0 0,0 0 16,22 0-16,-1 0 0,0 0 0,22 0 16,-22 0-16,22 0 0,-1 0 0,-21 0 15,22 0-15,-22 0 0,1-21 16,-1 21-16,0 0 0,-21 0 0,1 0 15,-1 0-15,0 0 0,0 0 16,-21-21 15</inkml:trace>
  <inkml:trace contextRef="#ctx0" brushRef="#br0" timeOffset="18095.93">18500 3768 0,'0'0'0,"21"-21"0,-21-1 16,0 1-16,0 0 16,-21 21 15,-1 0-31,1 0 0,0 21 0,-21-21 15,21 21-15,-22 1 0,22-1 16,-21 0-16,21 0 0,-1 21 0,-20 1 16,21-1-16,0 0 0,0 1 0,-1-1 15,1 22-15,0-22 0,21 0 0,0 1 16,0-1-16,0 0 0,0 1 0,0-1 16,0-21-16,0 21 0,0-20 15,0-1-15,21 0 0,-21 0 0,21 0 16,1 0-16,-22 1 0,21-1 0,0-21 15,0 21-15,0-21 0,0 0 16,1 0-16,-1 0 16,0 0-16,0 0 0,0 0 15,0-21-15,22 21 0,-22-21 0,0-1 16,21 1-16,-20 0 0</inkml:trace>
  <inkml:trace contextRef="#ctx0" brushRef="#br0" timeOffset="18571.5">19050 3683 0,'0'0'0,"21"-21"16,0 21-16,0 0 0,1 0 16,-1 0-16,0 0 0,0 0 15,0 21-15,22-21 0,-22 21 0,0 0 16,0 22-16,0-22 0,0 21 0,1 1 16,-1-1-16,-21 0 0,0 1 0,0 20 15,0-21-15,0 1 16,0-1-16,0 0 0,-21 1 0,-1-1 15,1 0-15,-21 1 0,21-22 0,0 21 16,-22-21-16,22 1 0,-21-1 0,21 0 16,-22 0-16,22 0 0,0 0 0,0 1 15,0-22-15,-1 21 0,1-21 32,42 0-1,-21-21-16,22-1-15,-1 22 0,0-21 16,0 0 0,0 0-16,0 0 0,1 21 15</inkml:trace>
  <inkml:trace contextRef="#ctx0" brushRef="#br0" timeOffset="19411.8">19664 2244 0,'0'0'0,"0"21"110,0 0-95,0 0-15,0 0 0</inkml:trace>
  <inkml:trace contextRef="#ctx0" brushRef="#br0" timeOffset="19572.71">19770 2794 0,'0'0'0,"0"21"0,0 0 0,-22 1 15,22-1-15,-21-21 0,0 21 0,0 0 16,0-21-16,-22 21 0,22 0 16,0-21-16,-21 0 0,21 22 0,-22-22 15</inkml:trace>
  <inkml:trace contextRef="#ctx0" brushRef="#br0" timeOffset="20303.79">20002 4191 0,'0'0'0,"0"-21"16,0 0-1,0 42 48,0 0-48,0 0-15,0 0 16,0 1-16,-21-1 0</inkml:trace>
  <inkml:trace contextRef="#ctx0" brushRef="#br0" timeOffset="20492.16">19981 4636 0,'0'0'0,"0"21"0,0 0 16,0 0-16,-21-21 16,21 21-16,-21-21 0,21 21 0,-21-21 15,21 22-15,-21-1 0,-1-21 16,22 21-16,-21-21 0,0 0 0,0 21 16,0-21-16,0 0 0,-22 21 0</inkml:trace>
  <inkml:trace contextRef="#ctx0" brushRef="#br0" timeOffset="26340.27">5969 7620 0,'21'0'78,"0"-21"-63,-21 0-15,21 0 0,1 21 16,-22-22-16,21 1 0,-21 0 16,21 0-16,-21 0 0,0 0 15,0-1-15,0 1 0,0 0 16,0 0-16,-21 21 0,0-21 0,-1 0 15,1 21-15,-21 0 0,21-22 16,-22 22-16,1 0 0,0 0 0,-1 0 16,1 0-16,0 22 0,-1-1 0,1 0 15,0 0-15,-1 0 0,22 0 16,-21 1-16,0-1 0,20 21 0,1-21 16,0 22-16,0-22 0,21 21 15,0-21-15,0 22 0,0-22 0,0 0 16,0 0-16,0 0 0,0 0 15,21-21-15,0 22 0,0-22 0,22 0 16,-22 0-16,0 0 0,21 0 0,1 0 16,-22 0-16,21 0 0,1-22 0,-1 22 15,0-21-15,-21 21 0,22-21 16,-22 0-16,0 0 0,21 21 0,-20-21 16,-1-1-16,-21 1 0,21 0 15,0 0-15,-21 0 0,0 0 16,0-1-16,0 1 15,0 42 17,0 1-32,0-1 15,0 0-15,0 21 0,0-21 16,-21 22-16,21-1 0,0 0 0,0 1 16,0 20-16,-21-20 0,21 20 0,-21 1 15,21-1-15,0 22 0,0-22 0,-22 1 16,22 20-16,-21-20 0,21 21 15,-21-22-15,21 22 0,0-1 0,0-20 16,0 21-16,-21-22 0,21 22 0,0-22 16,0 1-16,0-1 0,0 1 15,0-1-15,0 1 0,-21-22 0,21 22 16,0-1-16,-21-21 0,21 1 0,-22-1 16,1 0-16,21 1 0,-21-22 15,0 0-15,0 0 0,0 0 0,-22 1 16,22-22-16,-21 0 0,21 0 0,-22 0 15,1 0-15,0 0 0,-1-22 0,1 1 16,0 0-16,-1-21 0,1 21 0,0-22 16,20-20-16,-20 20 0,0-20 0,21-1 15,-22 1-15,22-1 16,0-20-16,0 20 0,21-20 0,0-1 16,0 0-16,0 1 0,0 20 0,0-21 15,21 22-15,0-1 0,21-20 0,-20 20 16,20 1-16,-21-1 0,21 1 15,1 20-15,-1-20 0,0 21 0,1-1 16,-1 1-16,-21 0 0,22-1 0,-1 22 16,-21-21-16,21 21 0,1-1 0,-22 1 15,0 0-15,21 0 0,-20 0 16</inkml:trace>
  <inkml:trace contextRef="#ctx0" brushRef="#br0" timeOffset="27044.49">6075 7768 0,'42'0'16,"-21"0"-16,0-21 15,1 0-15,-1 21 0,0-21 0,0 0 16,21-1-16,-20 1 0,-1 0 0,0 21 15,0-21-15,0 0 0,-21 0 0,0-1 16,21 1-16,-21 0 0,0 0 16,0 0-16,0 0 15,-21 21-15,0 0 0,0 0 0,0 0 16,0 0-16,-1 0 0,1 0 0,0 21 16,0 0-16,-21 0 0,20 0 0,1 22 15,0-22-15,0 21 0,0 0 16,0-20-16,-1 20 0,22 0 0,-21-21 15,21 22-15,0-22 0,0 0 0,0 21 16,0-20-16,0-1 0,21 0 16,1-21-16,-1 0 0,0 0 15,0 0-15,0 0 0,0 0 0,1 0 16,20 0-16,-21-21 0,21 0 16,-20-1-16,20 1 0,-21 0 0,21 0 15,1 0-15,-22 0 0,21-22 0,-21 22 16,22-21-16,-22 21 0,0-22 15,21 1-15,-20 0 0,20-1 0,-21-20 16,0 20-16,22-20 0,-22 21 0,0-22 16,0 22-16,0-1 0,0 1 0,1 0 15,-22-1-15,0 22 0,21 0 16,-21 0-16,0 0 0,-21 21 31,-1 21-31,1 0 0,21 0 16,-21 22-16,0-22 0,21 21 15,-21 0-15,0 1 0,-1 20 0,1-20 16,0 20-16,0 1 0,21-22 0,-21 21 16,0-20-16,21-1 0,0 0 0,0 1 15,0-1-15,0-21 0,0 22 16,0-22-16,0 0 0,0 0 0,0 0 16,21 0-16,0-21 0,0 0 15,0 0-15,0 0 0,22 0 0,-22 0 16,0-21-16,0 0 0,0 0 0,1 0 15,-1 0-15,-21-1 16</inkml:trace>
  <inkml:trace contextRef="#ctx0" brushRef="#br0" timeOffset="27228.38">6604 7535 0,'0'0'0,"21"-21"15,0 21 1,0-21-16,22 21 16,-22-21-16,0 0 0,21 21 0,1-21 15,-1 21-15,-21-22 0,22 1 0,-1 0 16,0 0-16,1 0 0,-22 0 0</inkml:trace>
  <inkml:trace contextRef="#ctx0" brushRef="#br0" timeOffset="27764.08">7726 6837 0,'0'0'0,"0"-21"15,0 0 1,-21 21-16,-1 0 16,1 0-16,0 0 15,0 21-15,0 0 16,21 0-16,-21 0 0,-1 22 15,1-1-15,0-21 0,0 21 0,0 22 16,21-22-16,-21 22 0,-1-1 0,1-20 16,0 20-16,21 1 0,-21-22 15,0 21-15,21-20 0,0 20 0,-21-20 16,21-1-16,-22-21 0,22 21 0,0-20 16,0 20-16,0-21 0,0 0 0,0 0 15,0 1-15,22-22 0,-1 21 0,0-21 16,0 0-16,21 0 15,-20 0-15,-1-21 0,21 21 0,-21-22 16,22 1-16,-1 0 0,-21 0 16,21 0-16,-20-22 0,20 22 0,0-21 15,-21 21-15,1-22 0,-1 1 0,0 21 16,0-21-16,-21 20 0,21 1 16,-21 0-16,0 0 0,0 0 0,0 42 31,0 0-31,-21 0 0,0 0 15,21 1-15,-21-1 0,21 0 0,0 0 16,-21 21-16,21-20 0,-22-1 16,22 0-16,0 0 0,0 0 15,0 0-15,22-21 32,-1 0-32,0 0 15,-21-21-15,21 0 16,-21 0-16</inkml:trace>
  <inkml:trace contextRef="#ctx0" brushRef="#br0" timeOffset="27948.97">8043 7176 0,'0'-22'16,"-21"22"-16,0 0 46,0 0-30,0 0 0,-1 0-16</inkml:trace>
  <inkml:trace contextRef="#ctx0" brushRef="#br0" timeOffset="28135.87">7324 7303 0,'0'21'16,"0"-42"-16,-22 42 0,44-21 31,-1 0-31,0-21 16,0 21-16,21 0 0,1-22 0,-1 1 16,0 21-16,1-21 0,-1 21 0,22-21 15,-22 0-15,0 21 0,22-21 16</inkml:trace>
  <inkml:trace contextRef="#ctx0" brushRef="#br0" timeOffset="28468.27">8551 6773 0,'-21'-21'16,"0"21"-16,0 0 15,0 21-15,21 1 0,-22-1 16,22 21-16,-21-21 0,21 0 16,-21 22-16,21-1 0,-21 0 0,21 1 15,0-1-15,-21 22 0,0-1 0,21-21 16,0 22-16,-22-22 0,1 22 16,21-22-16,-21 0 0,21 1 0,-21-1 15,21 0-15,0-20 0,0-1 0,0 21 16,0-21-16,0 0 15,0 1-15,21-22 32,0 0-32,0-22 15,1 1-15,-1 0 0,0 0 0,0-21 16,0 20-16</inkml:trace>
  <inkml:trace contextRef="#ctx0" brushRef="#br0" timeOffset="28793.09">8975 6710 0,'0'0'0,"-22"0"16,1 21 0,21 0-16,-21 0 0,0 1 0,0 20 15,21 0-15,-21 1 0,-1-1 0,1 0 16,0 1-16,0 20 0,0 1 15,21-22-15,-21 21 0,-1 1 0,1-22 16,0 22-16,21-22 0,0 0 0,-21 1 16,21-1-16,-21 0 0,21-20 0,0 20 15,0-21-15,0 0 0,0 0 16,0 1-16,0-1 16,21-21-1,0 0 1,0-21-16,0 21 0,1-22 15,-1 1-15,0 0 0,21 0 0,-21-21 16</inkml:trace>
  <inkml:trace contextRef="#ctx0" brushRef="#br0" timeOffset="29248.34">9123 7493 0,'0'0'0,"0"21"0,-21-21 16,21 21-16,21-21 31,0 0-15,0 0-16,0 0 0,0-21 0,1 21 16,-1-21-16,0 21 0,0-21 0,0 0 15,0 21-15,-21-21 0,0-1 16,22 1-16,-22 0 0,0 0 0,0 0 15,0 0-15,0-1 16,-22 22-16,1 0 16,0 0-16,0 0 0,0 22 15,0-22-15,-1 21 0,1 0 0,0 0 16,-21 21-16,21-20 0,-1-1 16,22 21-16,-21-21 0,0 22 0,21-22 15,-21 21-15,21-21 0,0 0 0,0 1 16,0 20-16,0-21 0,0 0 15,0 0-15,0 1 0,21-22 0,0 21 16,0-21-16,1 0 0,-1 0 16,0 0-16,0 0 0,0 0 0,0 0 15,22 0-15,-22 0 0,0 0 0,0 0 16,0-21-16,1 21 0,-1-22 0,-21 1 16,21 0-16,0 0 0,0 0 15,-21 0-15</inkml:trace>
  <inkml:trace contextRef="#ctx0" brushRef="#br0" timeOffset="29612.13">8149 7091 0,'0'-21'16,"21"21"0,0 0-16,1 0 0,-1 0 15,0 0-15,0-21 0,0 21 16,0 0-16,1 0 0,-1 0 0,0 0 15,0 0-15,0-22 0,0 22 16,1 0-16,-1 0 0,0 0 16,0 0-1,0 0 1,-21-21 0</inkml:trace>
  <inkml:trace contextRef="#ctx0" brushRef="#br0" timeOffset="39099.71">6159 8446 0,'0'0'0,"-21"0"0,21-22 0,-21 22 16,0 0-16,21-21 0,-21 21 15,0 0 1,42 0 31,0 0-47,0 0 15,0 0-15,0 0 0,22 21 0,-1-21 16,0 0-16,1 0 0,-1 22 0,22-22 16,-1 21-16,1-21 0,-1 0 0,1 0 15,20 0-15,1 21 0,0-21 16,-1 0-16,-20 0 0,20 0 15,1 0-15,0 0 0,-1 0 0,22 0 16,-21 21-16,0-21 0,20 0 0,-20 0 16,0 0-16,-1 0 0,-20 21 0,-1-21 15,1 0-15,-1 0 0,1 0 0,-22 0 16,1 0-16,-1 0 0,0 0 16,1 0-16,-22 0 0,21 0 0,-21 0 15,0 21-15,1-21 0,-44 0 47,1 0-31,0 0-16,0 0 0,-21 0 15,20 0-15,1 0 0,0 0 16,-21 0-16,-1 0 0,22 0 0</inkml:trace>
  <inkml:trace contextRef="#ctx0" brushRef="#br0" timeOffset="39672.19">6202 8657 0,'0'0'0,"-21"0"16,42 0 0,0 0-1,0 0-15,0 0 0,0 0 16,22 0-16,-1 0 0,0 0 0,1 0 15,20 0-15,-20 0 0,20 0 0,1 0 16,20 0-16,-20 0 0,20 0 0,-20 0 16,21 0-16,-1 0 0,-20 0 0,20 0 15,1 0-15,0 0 0,-22 0 16,22 0-16,0 0 0,-1 0 0,1 0 16,-22 0-16,1 0 0,-1 0 0,1 0 15,-1 0-15,-20 0 0,20 0 0,-42 0 16,22 0-16,-1 0 0,-21 0 15,22 0-15,-22 0 0,0 0 0,0 0 16,0 0 0,0 0-16,-42 0 78,0 0-63,0 0-15,0 0 0,0 0 16,-1 0-16</inkml:trace>
  <inkml:trace contextRef="#ctx0" brushRef="#br0" timeOffset="42159.95">10329 7557 0,'-21'0'16,"0"0"-16,0 0 15,0 0-15,-1 0 0,1 0 16,42 0 15,22 0-31,-22 0 16,21 0-16,1 0 0,-1 0 0,0 0 16,22 0-16,-1 0 0,22 0 0,-22 0 15,22 0-15,0 0 0,-1 0 0,1 0 16,-21 0-16,20 0 0,1 0 0,-22 0 15,1 0-15,-1 0 0,1 0 0,-1 0 16,-20 0-16,-1 0 0,0 0 16,1 0-16,-1 0 0,-21 0 0,22 0 15,-22 0-15,0 0 0,0 0 0,-21-22 16,21 22-16,-21-21 16,-21 0-1,0 21-15,0-21 0,0 21 16,-1 0-16,-20-21 0,21 0 0,0 21 15,-22 0-15,22-22 0,-21 22 16,21 0-16,-22-21 0,22 21 0,0 0 16,-21 0-16,21 0 0,-1 0 0,1-21 15,0 21-15,0 0 0,42 0 32,0 0-17,0 0-15,22 0 16,-22 0-16,0 0 0,21 0 0,-20 0 15,-1 0-15,21 21 0,-21-21 16,22 0-16,-22 0 0,21 0 0,-21 0 16,0 0-16,22 0 0,-22 0 0,0 0 15,0 21-15,0-21 0,-21 22 16,0-1-16,0 0 16,0 0-16,-21-21 15,0 21-15,0 0 0,0 1 0,-22-1 16,22 0-16,-21 0 0,21 0 0,-22 22 15,1-22-15,21 0 0,-21 0 16,-1 0-16,22 0 0,-21 1 0,21-1 16,-1 0-16,1 0 0,0 0 0,0 0 15,0-21-15,21 22 0,-21-1 0,-1-21 32,22 21-32,0-42 31,22 21-16,-1-21-15,0-1 0</inkml:trace>
  <inkml:trace contextRef="#ctx0" brushRef="#br0" timeOffset="43436.55">13547 7535 0,'0'0'0,"0"-21"47,21 21-47,0-21 0,-21 0 16,21 0-16,0 0 0,-21-1 0,21 1 15,1 0-15,-1-21 0,-21 21 0,21-22 16,0 1-16,0 0 0,0-1 16,1 22-16,-22-21 0,21-1 0,0-20 15,-21 21-15,0-1 0,21 1 0,-21 0 16,21-1-16,-21 22 0,0-21 0,0 21 15,0-22-15,0 22 16,0 0-16,-21 21 0,0 0 0,0 0 16,0 0-16,21 21 15,-22 0-15,1 22 0,21-1 0,-21-21 16,21 21-16,0 1 0,-21 20 0,0-20 16,21 20-16,-21 1 0,21-1 0,0 1 15,-22-1-15,22 1 0,-21-1 0,21 1 16,-21-22-16,21 21 0,0-20 0,0-1 15,0 0-15,0-20 0,0 20 16,21-21-16,-21 0 0,21 0 0,1 1 16,-1-22-16,0 0 0,0 0 15,0 0-15,0 0 0,1 0 0,-1 0 16,0-22-16,21 1 0,-21 21 16,1-21-16,20-21 0,-21 21 0,21-1 15,-20-20-15,20 21 0,-21-21 0,0 20 16,22-20-16,-22 0 0,-21-1 0,21 22 15,0-21-15,-21 21 0,0 0 16,0-1-16,0 1 0,0 42 31,0 1-31,0-1 16,0 0-16,0 0 0,-21 0 0,21 0 16,-21 1-16,21-1 0,0 0 0,0 0 15,0 0-15,0 0 0,21-21 47,-21-21-31,0 0-16</inkml:trace>
  <inkml:trace contextRef="#ctx0" brushRef="#br0" timeOffset="43612.46">14287 7070 0,'0'0'16,"0"-21"-1,-21 21 48,0 0-47,0 0-16,0 0 0</inkml:trace>
  <inkml:trace contextRef="#ctx0" brushRef="#br0" timeOffset="43806.35">13483 7260 0,'0'0'16,"21"0"0,0 0-16,1 0 15,-1-21-15,21 21 0,-21 0 0,22-21 16,-1 0-16,0 21 0,1-21 0,-1 21 15,0-22-15,1 22 0,20-21 16,-21 0-16,1 21 0,20-21 0</inkml:trace>
  <inkml:trace contextRef="#ctx0" brushRef="#br0" timeOffset="44136.04">14901 6519 0,'0'0'0,"0"-21"16,-21 21-16,0 0 15,0 21-15,0 1 16,21-1-16,-22 21 0,1 0 0,0 1 16,21-1-16,-21 0 0,0 1 0,21 20 15,-21-20-15,-1 20 0,1-21 0,21 22 16,-21-1-16,21 1 0,-21-22 15,0 22-15,21-22 0,0 0 16,0 1-16,-21-1 0,21 0 0,0-20 16,-22 20-16,22-21 0,0 0 0,0 0 15,0 1-15,0-1 16,22-21 0,-1 0-16,-21-21 0,21-1 15,0 1-15,0 0 0,0 0 0,22 0 16</inkml:trace>
  <inkml:trace contextRef="#ctx0" brushRef="#br0" timeOffset="44719.94">15409 6604 0,'0'0'0,"0"-21"0,21-21 15,-42 63 16,0 0-31,21 21 0,-21-21 0,0 22 16,0-1-16,-1 0 0,-20 1 0,21-1 16,0 0-16,0 22 0,-1-22 0,1 22 15,0-1-15,0-20 0,-21 20 0,42-21 16,-22 22-16,1-22 0,21 1 16,-21-1-16,21 0 0,0-21 0,0 22 15,0-22-15,0 0 0,0 0 0,0 0 16,21 1-16,0-1 0,22-21 0,-22 0 15,21 0-15,-21 0 0,22 0 16,-1 0-16,0 0 0,22 0 0,-22 0 16,1-21-16,-1 21 0,0-22 0,22 1 15,-43 0-15,21 0 0,1 0 0,-22 0 16,21-1-16,-21-20 0,0 21 0,1-21 16,-22 20-16,0-20 0,21 21 0,-21 0 15,0 0-15,0-1 0,0 1 16,-21 21-16,-1 0 15,1 0-15,0 0 16,0 0-16,0 21 0,0 1 0,-1-1 16,1 21-16,21-21 0,-21 0 0,21 22 15,-21-22-15,21 0 0,0 21 0,0-20 16,0-1-16,0 0 0,0 0 0,21 0 16,0 0-16,-21 1 0,21-22 0,1 21 15,-1-21-15,21 0 0,-21 0 0,0 0 16,22 0-16,-22 0 0,21 0 0,-21 0 15,22 0-15,-1 0 0,-21-21 16,22-1-16,-22 22 0,21-21 0,-21 0 16,0 0-16,22 0 0,-22 0 0,0-1 15,0 1-15,-21-21 0,0 21 16,21-22-16,-21 22 0</inkml:trace>
  <inkml:trace contextRef="#ctx0" brushRef="#br0" timeOffset="45076.49">14563 6879 0,'0'0'0,"21"0"16,-21-21-16,21 21 0,0 0 15,0 0-15,0-21 0,1 21 0,20 0 16,-21 0-16,21 0 0,-20-21 0,20 21 16,-21 0-16,21 0 0,-20 0 0,20 0 15,-21-21-15,0 21 0,22 0 0,-22 0 16,0 0-16,0 0 0,0 0 15,-42 0 32,21 21-47</inkml:trace>
  <inkml:trace contextRef="#ctx0" brushRef="#br0" timeOffset="51600.03">1143 7662 0,'0'0'0,"-42"0"0,20 0 15,1 0-15,0 0 0,-21 0 0,21 0 16,-1 0-16,1 0 16,0 0-16,0 0 31,42 0 16,0 0-47,0 0 15,1 0-15,-1 0 16,0 0-16,0 0 16,0 22-16,0-22 0,1 0 0,-1 0 15,0 0-15,21 0 0,-21 0 0,1 0 16,20 0-16,-21 0 16,21 0-16,-20 0 0,20 0 0,0 0 15,1 0-15,-1 0 0,0 0 16,1 0-16,20 0 0,-21 0 0,22 0 15,-22 0-15,22 0 0,-22 0 0,22 0 16,-22 0-16,21 0 0,1 0 16,-1 0-16,1 0 0,-1 0 0,1 0 15,-1 0-15,1 0 0,21 0 16,-22 0-16,1 0 0,-1-22 0,1 22 16,-1 0-16,1 0 0,-1 0 0,1 0 15,-1-21-15,1 21 0,-22 0 0,21 0 16,-20 0-16,-1 0 15,22 0-15,-22 0 0,-21 0 0,21-21 16,-20 21-16,20 0 0,-21 0 0,0 0 16,0 0-16,1 0 0,-22-21 15,0 0 1,-22 0 0,1 21-16,0 0 15,-21-22-15,21 22 0,-22-21 0,1 0 16,21 21-16,-22-21 0,1 0 15,0 21-15,21-21 0,-22-1 0,1 1 16,21 0-16,-22 0 0,22 21 0,0-21 16,0 0-16,0 21 0,0-22 15,-1 22-15,22-21 16,-21 0-16,21 42 62,21-21-62,1 0 0,-22 21 16,21-21-16,0 22 0,0-22 16,0 21-16,0-21 0,22 21 15,-22-21-15,0 21 0,21-21 0,-20 21 16,20-21-16,0 0 0,-21 21 0,22-21 16,-22 0-16,21 22 0,-21-22 15,1 0-15,20 21 0,-21-21 0,0 0 16,0 0-16,1 0 0,-22 21 15,21-21-15,-21 21 32,-21 0-17,-1-21-15,1 21 0,-21-21 16,21 22-16,-22-1 0,22-21 0,-21 21 16,0 0-16,20 0 0,-20 0 0,0 1 15,-1-1-15,22 0 0,-21 0 16,0 0-16,20 0 0,-20 22 0,0-22 15,21 0-15,-1 21 0,-20-20 16,21-1-16,0 21 0,0-21 16,-1 0-16,1 1 0,0-1 0,0-21 15,21 21-15,-21 0 0,21 0 16,-21-21 0,21 21-1,21-42 63,-21 0-62,21 21-16,0-21 0,-21 0 0</inkml:trace>
  <inkml:trace contextRef="#ctx0" brushRef="#br0" timeOffset="54999.98">4106 3260 0,'0'0'0,"0"-21"0,0-1 0,0 1 16,0 0-16,0 42 62,0 0-62,0 1 0,0-1 0,21 21 16,-21-21-16,0 22 0,22-1 16,-1 0-16,-21 1 0,21 20 0,0-21 15,0 22-15,0-22 0,1 22 16,-1-1-16,0 1 0,0 20 0,21-20 15,-20 21-15,20-1 0,0-20 0,-21 20 16,22 1-16,-1 0 0,0-1 0,-20 22 16,20-21-16,0 21 0,1-22 15,-22 22-15,21-21 0,0 21 0,-20-22 16,20 1-16,-21 0 0,21-1 0,1 1 16,-22-21-16,21 20 0,-21-20 15,22-1-15,-22-20 0,21 20 16,-21-21-16,1 1 0,-1-1 0,0 0 0,0 1 15,0-22-15,-21 0 0,21 21 16,-21-20-16,0-1 0,22 0 16,-22-42 31,0 0-47,-22-1 0,22 1 15</inkml:trace>
  <inkml:trace contextRef="#ctx0" brushRef="#br0" timeOffset="55403.74">4657 6244 0,'0'0'0,"0"-21"16,21 21 15,0 21-31,21-21 16,-21 21-16,22-21 0,-1 22 16,0-1-16,1-21 0,-1 21 0,0 0 15,1 0-15,-1 0 0,0 1 0,1-1 16,-1 0-16,0 0 0,1 0 0,-1-21 15,-21 21-15,22 1 0,-22-1 16,0 0-16,0 0 0,0-21 0,0 21 16,1-21-16,-22 21 0,-22-21 47,1-21-32,21 0-15,-21 0 0,21 0 16,0 0-16,0-1 0,0-20 0,0 21 15,0-21-15</inkml:trace>
  <inkml:trace contextRef="#ctx0" brushRef="#br0" timeOffset="55699.57">5736 5715 0,'0'0'0,"-21"21"0,21 0 16,-21 1-16,0 20 0,21 0 16,-22-21-16,1 22 0,0-1 0,0 0 15,0 1-15,21 20 0,-21-20 0,-1-1 16,22 21-16,0-20 0,-21 20 16,21-20-16,-21 20 0,21-21 0,-21 1 15,21-1-15,0-21 0,0 22 0,0-22 16,0 0-16,0 0 0,0 0 0,0 0 15,-21-21 17,0 0-32,-1 0 15</inkml:trace>
  <inkml:trace contextRef="#ctx0" brushRef="#br0" timeOffset="66300.3">3789 3577 0,'0'0'0,"-21"0"0,-1-21 16,1 0-16,0 21 0,0 0 31,0 0-31,0 0 15,-1 0-15,1 0 16,21-21-16,-21 21 16,0 0-16,0 0 0,0 0 15,-1 0-15,1 0 0,0 0 16,0 0-16,0 0 0,0 0 16,-1 0-16,1 0 0,0 0 15,0 0-15,0 0 16,42 0 31,0 0-47,21 0 15,-20 0-15,20 0 0,0 0 0,22 0 16,-1 0-16,-20 0 0,41 0 0,-20 0 16,-1 0-16,22 0 0,-22 0 0,22 0 15,-21 0-15,20 0 0,1 0 16,0 0-16,-1 0 0,1 0 0,-22 0 15,1 0-15,21 0 0,-22 0 0,-21 0 16,22 0-16,-22 0 0,1 0 0,-1 0 16,0 0-16,1 0 0,-22-21 0,0 21 15,0 0-15,0 0 0,0 0 16,-42 0 31,0 0-47,0 0 0,0 0 0,0 0 15,-1 0-15,1-22 0,-21 22 16,21-21-16,0 21 0</inkml:trace>
  <inkml:trace contextRef="#ctx0" brushRef="#br0" timeOffset="66832.41">3175 3577 0,'0'21'16,"21"-21"-16,0 0 16,22 0-16,-22 0 15,21 22-15,0-22 0,1 0 0,-1 0 16,22 0-16,-1 0 0,-21 0 0,22 0 16,-1 0-16,1 0 0,21 0 0,-22 0 15,1 0-15,-1 0 0,22 0 0,-22 0 16,22 0-16,0 0 0,-22 0 15,22 0-15,-22 0 0,22 0 0,-22 0 16,1 0-16,-1 0 0,-20 0 0,20 0 16,-20 0-16,-1 0 0,0 0 0,-21 0 15,22 0-15,-22 0 0,0 0 0,0 0 16,0 0-16,1-22 16,-44 22 46,1 0-46,0 0-16,0 0 15</inkml:trace>
  <inkml:trace contextRef="#ctx0" brushRef="#br0" timeOffset="67959.31">6371 2815 0,'0'0'0,"-21"0"0,0 0 16,0 0-16,-1 0 15,1 0 1,42 0 31,1 0-31,-1 0-16,21 0 0,-21 0 15,22 0-15,-22 0 0,21 0 0,22 0 16,-22 0-16,0 0 0,22 0 0,-1 0 15,1 0-15,-1 0 0,1 0 0,-1 0 16,1 0-16,-1 0 0,1 0 0,-1 0 16,1 0-16,-1 0 0,1 0 0,-1 0 15,1-21-15,-22 21 0,22-21 16,-1 21-16,-21 0 0,1 0 0,-1-21 16,0 21-16,-20 0 0,20 0 0,-21 0 15,0 0-15,0 0 0,-21-21 16,22 21-16,-1 0 15,-21-22 32</inkml:trace>
  <inkml:trace contextRef="#ctx0" brushRef="#br0" timeOffset="71937.02">21484 2709 0,'0'-21'16,"0"0"-1,0 0 1,0 0 0,0 0-1,-21 21-15,0 0 32,21-22-17,0 44 48</inkml:trace>
  <inkml:trace contextRef="#ctx0" brushRef="#br0" timeOffset="73880.35">21421 2519 0,'0'-21'0,"0"0"31,0-1-31,0 1 16,21 21 46,-21 21-62,21-21 0,-21 22 0,21-1 16,-21 0-16,0 21 0,21-21 0,0 1 15,-21 20-15,22-21 0,-1 21 16,-21 1-16,21-22 0,0 21 0,-21 1 16,21-22-16,-21 21 0,21 0 0,1-20 15,-1 20-15,0 0 0,0 1 0,0-1 16,22 0-16,-22 1 0,0-1 16,0-21-16,21 21 0,-20 1 0,-1-22 15,0 21-15,0-21 0,0 22 16,-21-22-16,21 0 0,1 0 0,-1 0 15,0 1-15,0-1 0,-21 0 16,21-21-16,-21 21 0,21-21 16,-21-21 31,0 0-47,-21 0 0,0-1 15,0 1-15</inkml:trace>
  <inkml:trace contextRef="#ctx0" brushRef="#br0" timeOffset="74376.13">22542 2540 0,'0'0'0,"-42"42"0,-21 43 16,-1-43-16,22 1 0,-1-1 0,-20 0 16,21 1-16,-22-1 0,1 0 0,20 22 15,-20-22-15,-1 1 0,1 20 16,-1-21-16,1 22 0,-1-22 0,1 1 0,-1-1 16,22 0-16,-22 1 0,22-22 15,0 0-15,-1 21 0,1-21 0,21-21 16,-21 22-16,20-1 0,1-21 15,21 21-15,-21-21 0,0 0 32,21-21 15,0 0-32</inkml:trace>
  <inkml:trace contextRef="#ctx0" brushRef="#br0" timeOffset="78868.95">8255 10181 0,'0'0'0,"21"-42"16,-21 21-16,21 0 15,-21-1-15,0 1 16,0 42 31,0 1-47,0-1 0,0 0 16,0 21-16,-21 1 0,21-1 15,-21 0-15,21 1 0,0-1 0,0 21 16,-21-20-16,0 20 0,-1-20 0,22-1 15,-21 21-15,21-20 0,-21-1 16,0 0-16,0-20 0,21 20 0,0-21 16,-21 0-16,21 0 0,-22 1 15,22-1-15,0-42 32,22-1-32,-1 1 15,0 0-15,0-21 0,0 21 16,0-1-16,-21-20 0,22 0 0,-1 21 15,0-22-15,0 22 0,-21-21 16,21 21-16,-21-1 0,21 1 0,-21 0 16,0 0-16,22 21 0,-1 0 15,-21 21-15,0 0 16,0 0-16,0 1 0,0 20 0,21-21 16,-21 0-16,0 22 0,21-22 0,-21 21 15,0-21-15,0 0 0,21 1 0,0-1 16,-21 21-16,22-42 0,-1 21 15,0 0-15,0-21 0,0 0 0,0 22 16,22-22-16,-22 0 0,0 0 0,21 0 16,-20-22-16,20 22 0,-21-21 0,0 0 15,0 0-15,22 0 0,-22-22 0,-21 22 16,21-21-16,0 0 0,-21 20 16,0-41-16,0 21 0,0-1 0,0 1 15,0-22-15,0 22 0,-21 0 16,0-1-16,0 22 0,0 0 0,-1 0 15,1 0-15,0 0 0,0 21 16,0 0-16,21 21 31,0 0-31,0 0 0,21 0 16,0-21-16,0 21 0,-21 1 16,21-22-16,1 21 0,-1-21 15</inkml:trace>
  <inkml:trace contextRef="#ctx0" brushRef="#br0" timeOffset="79171.77">9398 10160 0,'0'0'0,"0"21"0,0 22 15,-21-22-15,0 21 0,21 0 16,-22 1-16,22-1 0,0 0 16,0 1-16,-21-1 0,21-21 0,-21 22 15,21-1-15,-21 0 0,21-21 0,0 22 16,0-22-16,0 0 0,0 0 0,0 0 16,0 1-16,0-1 0,0 0 15,0-42 16,0 0-31,0-1 16,0 1-16</inkml:trace>
  <inkml:trace contextRef="#ctx0" brushRef="#br0" timeOffset="79547.92">9186 10139 0,'0'0'0,"0"-21"15,21 21-15,1-21 16,-1 21-16,21 0 0,-21 0 16,22 0-16,-1 0 0,0 0 0,1 0 15,-1 0-15,0 21 0,22-21 0,-22 21 16,0 0-16,22 0 0,-22 0 0,1 22 16,-22-22-16,21 21 0,-21 1 15,0-1-15,1-21 0,-1 21 0,-21 1 16,0-1-16,0-21 0,0 22 15,-21-1-15,-1-21 0,1 21 0,-21-20 16,0-1-16,-1 0 0,-20 0 0,20 0 16,-20 0-16,21 1 0,-1-1 0,1 0 15,0-21-15,-1 21 0,1-21 16,21 0-16,0 0 0,-1 21 0,1-21 16,0 0-16,0 0 0,42-21 31,0 0-16,0 21-15,1-21 0,-1 0 16,0 21-16</inkml:trace>
  <inkml:trace contextRef="#ctx0" brushRef="#br0" timeOffset="79900">10689 10435 0,'0'0'16,"21"-21"0,0 21-1,1 0-15,-1 0 0,21-21 0,0 21 16,-20 0-16,20 0 0,0 0 0,1-21 15,-1 21-15,0 0 0,1 0 0,-1 0 16,0 0-16,1 0 0,-1 0 16,-21 0-16,21 0 0,-20 0 0,-1 0 15,0 0-15,0 0 0,-42 0 32,0 0-17,0 0-15,-22 0 16,22 0-16,-21 0 0,-1 0 0,1 0 15</inkml:trace>
  <inkml:trace contextRef="#ctx0" brushRef="#br0" timeOffset="80155.38">10499 10478 0,'0'0'16,"-22"21"-16,22 0 0,22-21 31,-1 0-31,21 0 0,-21 0 0,22 0 15,-1 0-15,0 0 0,1 0 0,-1 0 16,0 0-16,22 0 0,-22 0 16,0 0-16,1 0 0,-1-21 15,0 21-15,1 0 0,-22 0 0,21 0 16,-21-21-16,1 21 0,-1 0 0,0 0 16,-21-22-1,0 1 1,0 0-16,0 0 0,0 0 15</inkml:trace>
  <inkml:trace contextRef="#ctx0" brushRef="#br0" timeOffset="80596.12">11218 10097 0,'-21'21'15,"21"0"-15,0 0 16,21 0-16,0-21 16,1 0-16,-22 21 0,21-21 15,0 0-15,0 22 0,21-22 0,-20 0 16,-1 0-16,0 0 0,0 0 0,0 0 16,0 0-16,22 0 0,-22 0 0,0 0 15,0 0-15,0 0 0,1 0 16,-22 21-1,-22 0 1,1-21-16,0 21 16,0 0-16,0 0 0,0 1 0,-22-1 15,22 0-15,0 0 0,-21 21 0,20-20 16,-20-1-16,21 21 0,-21-21 0,20 22 16,-20-22-16,21 0 0,0 21 0,-22-21 15,22 1-15,0-22 16,21 21-16,0 0 0,-21 0 0,0 0 15,42-42 32,0 21-47,0-21 16,0 0-16,22 0 0</inkml:trace>
  <inkml:trace contextRef="#ctx0" brushRef="#br0" timeOffset="80911.96">12065 10118 0,'0'21'16,"-21"0"-16,0 0 0,-1 0 15,22 1-15,-21 20 0,21 0 0,-21-21 16,0 22-16,21-1 0,-21-21 0,21 22 16,-21-22-16,21 21 0,-22-21 0,1 22 15,21-22-15,0 0 0,0 0 0,0 0 16,-21 0-16,21 1 16,21-44 30,0 1-46,-21 0 0,22 0 0</inkml:trace>
  <inkml:trace contextRef="#ctx0" brushRef="#br0" timeOffset="81448.27">12255 10139 0,'43'-21'16,"-43"0"-16,21 21 15,0 0-15,0 0 0,0-22 0,1 22 16,-1 0-16,0 0 0,21 0 0,-21 0 16,1 0-16,-1 0 0,0 0 15,0 0-15,0 22 0,-21-1 16,0 0-16,0 0 0,0 0 0,0 0 16,-21 22-16,0-22 0,0 0 15,0 0-15,-1 0 0,-20 1 0,21-1 16,0-21-16,-22 21 0,22 0 15,0-21-15,0 0 0,21 21 0,0-42 47,21 0-47,0 21 0,0-21 0,22 21 16,-22 0-16,0 0 0,0 0 0,0 0 16,22 0-16,-22 0 0,0 0 15,0 0-15,0 0 0,1 0 16,-1 21-16,0 0 0,0 0 0,-21 0 15,0 1-15,0-1 0,0 21 16,0-21-16,0 0 0,0 1 0,-21-1 16,0 0-16,0 0 0,-1 0 0,-20 0 15,21 1-15,-21-22 0,20 21 0,-20 0 16,0-21-16,21 0 0,-1 21 0,-20-21 16,21 0-16,0 0 0,-22 0 15,22 0-15,0 0 0,0 0 16,21-21-1,0 0-15,0 0 16,21-1-16,0 22 0,0-21 16,1 0-16,-1 21 0,21-21 0,-21 0 15</inkml:trace>
  <inkml:trace contextRef="#ctx0" brushRef="#br0" timeOffset="82000.74">13293 10033 0,'0'0'0,"0"21"31,-22 0-31,1 1 0,21-1 16,-21 21-16,0-21 0,21 0 0,0 22 15,-21-22-15,0 21 0,21 1 0,-22-1 16,22-21-16,0 21 0,0 1 0,-21-22 15,21 21-15,-21-21 0,0 22 16,21-22-16,0 0 0,0 0 0,-21 0 16,0-21-16,21 22 0,0-1 15,0-42 1,0-1 0,0 1-16,0 0 15,0 0-15,0 0 0,21-22 0,0 22 16,0-21-16,0 0 0,-21-1 0,21 1 15,1 0-15,-1-1 0,0 22 16,0-21-16,-21-1 0,21 22 0,0 0 16,-21 0-16,22 21 0,-1 0 15,0 0 1,-21 21-16,0 0 16,21 22-16,-21-22 0,21 21 0,-21-21 0,0 22 15,0-22-15,0 21 0,21 0 16,-21-20-16,0-1 0,22 21 15,-22-21-15,0 0 0,0 1 0,0-1 16,0 0-16,0 0 0,0 0 16,-22-21 15,1 0-31,0 0 0,0 0 16,0-21-16,0 0 0,-22 21 15,22-21-15</inkml:trace>
  <inkml:trace contextRef="#ctx0" brushRef="#br0" timeOffset="82160.64">12912 10562 0,'0'0'0,"21"0"47,0-21-47,21 21 0,-21 0 0,22 0 16,-22-21-16,21 0 0,1 21 0,-1-21 15,0 21-15,1-22 0,-22 22 0,21-21 16,0 0-16,1 0 0,-22 21 0,21-21 15,1 0-15</inkml:trace>
  <inkml:trace contextRef="#ctx0" brushRef="#br0" timeOffset="82869.07">13758 10202 0,'-21'0'0,"21"22"0,0-1 16,0 0-16,-21 0 0,21 21 15,0-20-15,0-1 0,0 21 0,0-21 16,-21 0-16,21 1 0,0 20 0,0-21 16,0 0-16,0 0 0,0 1 0,0-1 15,0 0-15,-21-21 0,21 21 0,0 0 16,0 0 0,-22-21-16,1 0 31,21-21-31,0 0 15,0 0-15,0 0 0,0 0 16,0-22-16,0 22 0,0 0 0,0-21 16,0 20-16,21-20 0,-21 21 0,22-21 15,-1 20-15,0 1 0,0-21 0,0 21 16,-21 0-16,21 21 0,1-22 0,-1 22 16,0 0-16,0 0 15,0 0-15,-21 22 16,21-1-16,-21 0 0,0 0 0,0 0 15,0 22-15,0-22 0,0 0 0,0 21 16,0-21-16,0 1 0,0-1 0,0 0 16,0 0-16,-21 0 0,21 0 15,-21 1-15,21-1 0,0 0 16,-21-21-16,0 0 16,21-21-1,0 0-15,0-1 16,0 1-16,0 0 0,21 0 15,0-21-15,-21 20 0,21-20 0,0 0 16,1 21-16,-1-22 0,21 1 0,-21 0 16,22 20-16,-22-20 0,21 21 0,0 0 15,-20 0-15,20-1 0,-21 22 16,21 0-16,-20 0 0,-1 0 0,0 0 0,0 22 16,-21-1-16,21 0 0,-21 0 15,0 0-15,0 22 0,0-1 0,0-21 16,0 21-16,0 1 0,0-22 15,0 21-15,0-21 0,0 22 0,-21-22 16,0 0-16,21 21 0,-21-20 0,21-1 16,0 0-16,-21-21 0,-1 21 0,1 0 15,21 0-15,0-42 47</inkml:trace>
  <inkml:trace contextRef="#ctx0" brushRef="#br0" timeOffset="83840.14">18203 10075 0,'0'0'15,"21"-21"-15,-21 0 0,22 0 0,-22 0 0,0 0 16,21-1-16,0 1 0,-21 0 0,0 0 16,21 21-16,0 0 15,-21 21 1,0 0-16,0 0 0,0 1 16,0 20-16,0 0 0,0 1 0,0-1 0,-21 0 15,0 1-15,21-1 0,-21 21 16,0-20-16,-1-1 0,1 0 0,21 1 15,-21-1-15,21-21 0,-21 22 0,21-22 16,-21 0-16,21 0 16,21-42-1,0 21 1,0-21-16,0 0 0,1-1 0,-1-20 16,21 21-16,-21-21 0,0 20 0,22-20 15,-22 0-15,0-1 0,21 22 0,-20-21 16,-1 21-16,0 0 0,0-1 0,0 22 15,0 0-15,-21 22 32,0-1-32,0 0 0,0 21 0,0-21 15,0 1-15,0 20 0,0-21 0,0 21 16,0-20-16,0-1 0,0 0 0,0 0 16,0 0-16,0 0 0,22 1 0,-1-22 15,0 21-15,0-21 0,0 0 0,0 0 16,1 0-16,20 0 0,-21 0 0,0-21 15,22 21-15,-22-22 0,0 1 16,21 0-16,-21-21 0,1 21 0,-1-22 16,0 1-16,0 0 0,-21-1 0,0 1 15,21-22-15,-21 22 0,0 0 0,0-22 16,0 22-16,0 0 0,0-1 16,0 1-16,0 21 0,0 0 0,-21-1 15,0 22-15,0 0 0,0 0 16,-1 22-16,22-1 0,-21 0 15,21 0-15,-21 0 16,21 0-16,0 1 0,0-1 0,0 0 16,0 0-16,0 0 0,0 0 0,21 1 15,0-22-15,1 0 0,-1 0 16</inkml:trace>
  <inkml:trace contextRef="#ctx0" brushRef="#br0" timeOffset="84164">19706 9843 0,'0'0'0,"21"-22"16,0 22-16,-21 22 31,-21-1-31,0 0 0,0 0 0,0 21 16,0-20-16,-1-1 0,-20 21 0,21-21 15,0 22-15,0-22 0,-1 21 0,1-21 16,0 22-16,21-22 0,0 21 0,0-21 15,0 22-15,0-22 0,0 0 16,0 0-16,0 0 0,0 0 0,21 1 0,0-1 16,1-21-16,-1 0 15,0 21-15,0-21 0,0 0 0,22 0 16,-22 0-16,0 0 0,0 0 0,0 0 16,22-21-16,-22 0 0,0 21 0,0-22 15,0 1-15,0 21 0,1-21 0,-1 0 16,-21 0-16,0 0 0,21 21 0,-21-22 15,0 1-15,0 0 0</inkml:trace>
  <inkml:trace contextRef="#ctx0" brushRef="#br0" timeOffset="84367.83">19621 10224 0,'0'0'0,"-21"0"15,42 0 16,1 0-31,-1 0 0,0 0 16,0 0-16,0 0 0,22-22 0,-22 22 16,21 0-16,-21-21 0,0 21 0,22-21 15,-22 21-15,0 0 0,0-21 0,0 21 16,1-21-16,-22 0 0,0-1 16,0 1-16</inkml:trace>
  <inkml:trace contextRef="#ctx0" brushRef="#br0" timeOffset="84543.73">19706 9906 0,'0'0'0,"-21"-21"16,0 21-16,42 0 15,0 0 1,0 0-16,0 0 0,1 0 0,-1-21 16,0 21-16,0 0 0,21 0 0,-20 0 15,-1 0-15,0 0 0,0 0 0,0 0 16,0 0-16,1 0 0,-1 0 0,0 0 15,21 0-15</inkml:trace>
  <inkml:trace contextRef="#ctx0" brushRef="#br0" timeOffset="84907.96">20341 10118 0,'0'0'0,"21"0"32,0 0-32,1 0 0,-1 0 15,0 0-15,21 0 0,-21 0 0,1 0 16,-1 0-16,21 0 0,-21 0 0,0 0 16,22 0-16,-22 0 0,0 0 15,-42 0 16,0 0-31,0 0 0</inkml:trace>
  <inkml:trace contextRef="#ctx0" brushRef="#br0" timeOffset="85043.88">20151 10181 0,'0'0'0,"21"0"31,0 0-31,0 0 15,21 0-15,-20 0 0,20 0 16</inkml:trace>
  <inkml:trace contextRef="#ctx0" brushRef="#br0" timeOffset="85447.65">20849 9970 0,'0'0'16,"-42"0"-16,21 0 0,-64-22 16,21 22-16,86 0 47,-1 0-47,21 0 0,-21 0 15,22 22-15,-1-22 0,0 0 0,-21 0 16,22 0-16,-1 0 0,-21 0 0,22 0 15,-22 0-15,0 0 0,21 0 0,-21 0 16,-21 21-16,0 0 16,0 0-16,-21 0 15,0-21-15,0 21 0,0 1 0,-22-1 16,22 0-16,-21 0 0,21 0 16,-22 0-16,22 1 0,-21-1 0,0 0 15,20 21-15,-20-21 0,0 1 16,21-1-16,-1 0 0,-20 0 0,21-21 15,0 21-15,21 0 0,-21-21 0,-1 0 16,22 22-16,-21-22 0,0 0 16</inkml:trace>
  <inkml:trace contextRef="#ctx0" brushRef="#br0" timeOffset="96171.86">1926 11007 0,'0'0'0,"0"21"0,0 0 0,0 0 0,0 0 16,0 1-16,0-1 0,0 0 16,0 0-16,0 0 0,0 0 15,21 1-15,0-22 16,1 0-16,-1 0 0,0 0 16,0 0-16,0 0 0,22-22 15,-22 1-15,0 0 0,21-21 16,-21 21-16,22-1 0,-22 1 0,21 0 0,-21 0 15,1 0-15,-1 0 0,0-1 16,-21 1-16,0 0 0,0 0 16,-21 0-16,0 0 0,-22 21 15,22 0-15,-21-22 0,-1 22 0,1 0 16,21 0-16,-21 0 0,-1 22 16,1-1-16,0-21 0,20 21 0,-20 21 15,0-21-15,21 1 0,-22 20 0,22 0 16,0 1-16,-21-1 0,42 0 15,-22 1-15,22-1 0,0 0 16,0 1-16,0-1 0,0-21 0,0 21 16,0-20-16,0-1 0,22 21 15,-1-21-15,0 0 0,0-21 0,0 22 16,0-1-16,1-21 0,-1 21 0,0-21 16,0 0-16,21 0 0,-20 0 15,-1 0-15,0 0 0,0 0 16,0 0-16,0 0 0,1 0 0,-1-21 15,0 0-15,21-1 16,-21 1-16</inkml:trace>
  <inkml:trace contextRef="#ctx0" brushRef="#br0" timeOffset="96471.69">2582 10986 0,'0'-22'16,"21"22"0,-21 22-16,22-1 15,-22 0-15,21 0 0,0 0 16,-21 0-16,21 1 0,0-1 0,0 21 16,-21-21-16,22 0 0,-1 1 0,0-1 15,0 0-15,-21 0 0,21 0 16,0 22-16,-21-22 15,22 0-15,-22 0 0,21 0 0,-21 0 16,0 1 0,0-44-1,0 1 1,0 0-16</inkml:trace>
  <inkml:trace contextRef="#ctx0" brushRef="#br0" timeOffset="96779.51">3006 10901 0,'0'0'0,"0"-21"0,-22 21 47,1 0-47,0 21 0,0 0 0,0 0 15,-22 0-15,22 1 0,0 20 0,-21-21 16,21 21-16,-1 1 0,-20-1 15,21 0-15,0 1 0,-22-1 0,22 0 16,0-20-16,0 20 0,0-21 0,0 0 16,-1 22-16,1-43 0,21 21 15,0 0-15,-21-21 16,21 21-16,21-42 47,-21 0-47,21 21 0,1-21 0,-1-1 15,0 1-15</inkml:trace>
  <inkml:trace contextRef="#ctx0" brushRef="#br0" timeOffset="97204.28">3260 10901 0,'0'21'32,"0"0"-32,0 0 15,0 1-15,-22-1 0,1 21 0,21-21 16,-21 22-16,21-1 0,0 0 16,0 1-16,-21 20 0,21-21 0,-21 1 15,21 20-15,-21-20 0,21 20 0,-22-21 16,22 22-16,0-22 0,0 22 0,-21-22 15,21 22-15,0-1 0,0 1 16,-21-22-16,21 21 0,-21 1 0,0-22 16,21 22-16,0-22 0,0 0 15,-21 1-15,21-1 0,0 0 0,-22-20 16,22 20-16,0-21 0,0 0 16,0 0-16,0 1 0,0-1 15,0 0-15,0-42 47,0 0-47,0-1 16,0 1-16,0 0 0,0-21 0,0 21 15,22-22-15</inkml:trace>
  <inkml:trace contextRef="#ctx0" brushRef="#br0" timeOffset="97656.02">3111 11176 0,'0'0'0,"0"-21"16,0 0-16,0 0 0,0-1 0,0 1 16,0 0-16,0 0 0,0 0 15,22 0-15,-1 21 16,0-22-16,0 22 0,0 0 0,0-21 15,1 21-15,20 0 0,-21 0 16,21 0-16,-20 0 0,20 0 0,-21 0 16,21 0-16,-20 0 0,20 0 15,-21 21-15,0-21 0,22 22 0,-22-1 16,-21 0-16,21 0 0,-21 0 0,0 0 16,0 22-16,0-22 0,0 21 0,-21-21 15,0 22-15,-1-22 0,1 21 16,0-21-16,-21 22 0,-1-22 0,22 21 15,-21-21-15,0 1 0,20-1 16,-20 21-16,21-21 0,-21-21 0,20 21 16,1 1-16,0-1 0,0-21 15,21 21-15,-21-21 0,0 0 16,-1 0-16,1 0 31,21-21-31,0 0 16,0-1-16,0 1 15</inkml:trace>
  <inkml:trace contextRef="#ctx0" brushRef="#br0" timeOffset="99195.19">4233 11070 0,'-21'21'0,"42"-42"63,-21 0-48,21 21-15,1-21 0,-1 0 0,0 21 16,0-21-16,0-1 0,0 1 0,22 0 16,-22 0-16,21 0 0,1-22 15,-1 22-15,0-21 0,22 21 0,-22-22 16,22 1-16,-22 0 0,0-1 0,22 1 15,-22-21-15,22 20 0,-22 1 0,21 0 16,-20-1-16,20 1 0,1 0 0,-22-22 16,22 22-16,-1-1 15,22 1-15,-22 0 0,1-22 0,-1 22 16,1 0-16,-1-1 0,1 1 0,-22 0 16,22-1-16,-22 1 0,21 0 0,-20 20 15,-1-20-15,0 0 0,1 21 16,-22-22-16,21 22 0,1 0 0,-1-21 15,0 20-15,1 1 0,-22-21 0,21 21 16,0-22-16,-20 22 0,20 0 0,-21-21 16,0 21-16,0-1 0,1 1 15,-1 0-15,0 0 0,0 21 0,-21-21 16,0 0-16,0-1 16,0 1-16,0 0 15,0 0 1,0 0-1,-21 21 17,0 0-32,0 0 15,-1 0-15,1 21 0,-21-21 16,21 21-16,-22-21 0,22 21 0,-21 0 16,21-21-16,-22 22 0,22-22 15,-21 21-15,21 0 0,0-21 0,-22 21 16,22-21-16,0 0 0,0 21 15,0-21-15,-1 0 16,44 0 15,-1 0-31,0 0 16,0-21-16,0 0 0,0 21 0,1-21 16,-1 21-16,0-21 0,21 21 0,-21-22 15,1 1-15,20 21 0,-21-21 0,21 21 16,-20-21-16,-1 21 0,21 0 15,-21 0-15,0-21 0,1 21 0,-1 0 16,0 0 0,-21 21-16,0 0 15,0 0-15,0 0 0,0 1 16,0-1-16,0 21 0,0 0 0,-21 1 16,0-22-16,-1 21 0,1 1 0,21-1 15,-21 0-15,0 1 0,0-22 0,0 21 16,-1 0-16,1-20 0,21 20 15,-21-21-15,0 0 0,0 0 0,21 22 16,0-22-16,-21 0 0,-1 0 16</inkml:trace>
  <inkml:trace contextRef="#ctx0" brushRef="#br0" timeOffset="107475.71">10520 3239 0,'0'0'0,"-21"0"0,-1 0 16,1 0 15,21 21-15,21-21-1,1 0 1,-1 0-16,0 0 0,21 0 15,-21 0-15,1 0 0,20 0 0,0 0 16,1 0-16,-22 0 0,42 0 16,-20 0-16,-1 0 0,0 0 0,1 0 15,20 0-15,-21 0 0,1 0 16,20 0-16,-20 0 0,-1 0 0,0 0 16,1 0-16,-1 0 0,0 0 0,22 0 15,-22 0-15,0 0 0,22 0 0,-22 0 16,22 0-16,-22 0 0,0 0 0,22 0 15,-22 0-15,22 0 0,-22 0 16,22 0-16,-22 0 0,21 0 0,-20 0 16,20 0-16,-20 0 0,20 0 0,-21 0 15,22 0-15,-1 0 0,1 0 16,21 0-16,-22 0 0,22 0 16,-22 0-16,22 0 0,0 0 0,-1 0 15,1 21-15,0-21 0,-1 0 0,-20 0 16,20 0-16,1 0 0,-21 0 0,20 0 15,-20 0-15,20 0 0,-20 0 16,21 0-16,-22 0 0,1 0 0,20 0 16,-20 0-16,-1 0 0,1 0 0,-1 0 15,22 0-15,-22 0 0,1 0 0,-1 0 16,1 0-16,-1 0 0,1 0 0,-1 0 16,1 0-16,-1 0 0,-20 0 15,-1 0-15,0 0 0,1 0 16,-1 0-16,-21 0 0,0-21 0,1 21 15,-44 0 32,1 0-31,0 0-16</inkml:trace>
  <inkml:trace contextRef="#ctx0" brushRef="#br0" timeOffset="108464.09">12171 4995 0,'0'0'0,"-85"0"16,64 0-16,-21 0 16,20 0-16,1 0 0,0 0 15,0 0-15,0 0 16,42 0-1,0 0-15,0 0 16,22 0-16,-22 0 16,21 0-16,0 0 0,22 0 0,-22 0 15,22 0-15,-22 0 0,22 0 0,-1 0 16,1 0-16,-1 0 0,1 22 0,20-22 16,-20 0-16,20 0 0,1 0 0,0 0 15,-1 0-15,1 0 0,-21 0 16,20 0-16,-20 0 0,20 0 0,1 0 15,-21 0-15,20 0 0,1 0 0,-22 0 16,22 0-16,21 0 0,-21 0 0,-1 0 16,1 0-16,-22 0 0,22 0 0,0 0 15,-22 0-15,22 0 0,-22 0 16,1 0-16,-1 0 0,1 0 16,21 0-16,-22 0 0,1 0 0,-1 0 15,1 0-15,-1 0 0,1 0 0,-1 0 16,-21 0-16,22 0 0,-22 0 0,22 0 15,-22 0-15,0 0 0,1 0 0,-1 0 16,0 21-16,1-21 0,-22 0 16,21 0-16,1 0 0,-22 0 0,0 0 15,0 0-15,0 0 0,0 21 0,1-21 16,-1 0-16,0 0 0,-21 21 31,21-21-15,0 0-1,-21 21 32,-21-21-47,0 0 16</inkml:trace>
  <inkml:trace contextRef="#ctx0" brushRef="#br0" timeOffset="139359.43">12848 11917 0,'0'0'0,"21"0"62,0 0-62,1-21 16,20 21-16,-21 0 0,21 0 16,-20 0-16,20-21 0,-21 21 0,21 0 15,1 0-15,-22 0 0,21 0 0,-21 0 16,22 0-16,-22-22 0,0 22 0,21 0 15,-20 0-15,-1 0 0,-42 0 47,-1 0-47,1 22 0,0-22 16,0 0-16,-21 0 0,20 0 0,1 0 16,0 0-16</inkml:trace>
  <inkml:trace contextRef="#ctx0" brushRef="#br0" timeOffset="139968.07">12912 11896 0,'-43'0'16,"43"21"-16,-21-21 0,21 21 16,-21-21-16,0 21 0,0-21 0,21 21 15,-22 1-15,1-22 0,21 21 0,0 0 16,-21 0-16,21 0 0,-21 0 0,0 1 15,21-1-15,0 21 0,-21-21 0,21 0 16,-22 1-16,1-1 0,21 0 0,0 0 16,-21 0-1,21 0-15,-21 1 0,42-22 63,-21-22-63,21 22 0,0-21 15,1 21-15,-22-21 16,21 21-16,0 0 0,0-21 0,0 21 16,0 0-16,-21-21 0,43 21 0,-22 0 15,0 0-15,0-21 0,0 21 0,22 0 16,-22 0-16,0 0 0,21 0 16,-20 0-16,-1 0 0,0 0 0,0 0 15,0 0-15,0 21 0,1 0 16,-1-21-16,0 21 0,-21 0 15,21 0-15,-21 1 0,0-1 0,0 0 16,0 0-16,0 0 0,0 0 16,0 1-16,-21-22 0,0 21 0,0 0 15,-1 0-15,1-21 0,0 21 0,0 0 16,0-21-16,-22 22 0,22-22 0,0 0 16,0 21-16,0-21 15,0 0-15,-1 0 0,1 0 0,0 0 0,0 0 16,0 0-16,0 0 15,-1 0-15,1 0 16,0 0 0,0 0-16,0 0 15</inkml:trace>
  <inkml:trace contextRef="#ctx0" brushRef="#br0" timeOffset="142164.12">8530 13166 0,'0'0'0,"-21"0"0,0-21 16,0 21-16,-1 0 0,1 0 15,0 0-15,0 0 16,0-22 0,42 22 62,0 0-78,0 0 0,0 0 15,22 0-15,-22 22 0,21-22 0,22 0 16,-22 0-16,22 0 0,20 0 0,-20 0 16,20 21-16,1-21 0,0 0 15,-1 0-15,1 0 0,0 0 0,-1 0 16,1 0-16,0 0 0,-1 0 0,-20 0 15,21 0-15,-1 0 0,-20 0 0,20 0 16,-20 0-16,-22 0 0,22 0 16,-22 0-16,0 0 0,1 0 15,-22 0-15,0 0 0,0 0 0,0 0 16,-42 0 31,0 0-47,0 0 0,-21 0 0,20 0 15,-20 0-15,0 21 0,-1-21 0</inkml:trace>
  <inkml:trace contextRef="#ctx0" brushRef="#br0" timeOffset="142664.04">8128 13420 0,'0'0'0,"0"21"0,0 0 47,21-21-32,0 0-15,0 0 0,1 0 0,20 0 16,0 21-16,1-21 0,20 0 0,22 0 16,-1 0-16,1 0 0,21 0 0,0 0 15,0 0-15,-1 0 0,1 0 16,0 0-16,0 0 0,0 0 0,-22 0 15,22 0-15,-21 0 0,-22 0 0,1 0 16,-1 0-16,1 0 0,-22 0 0,1 0 16,-22 0-16,21 0 15,-21-21-15,0 21 0,1 0 0,-44 0 47,1 0-47,-21 0 0,21 0 0,-22 21 16,1-21-16,0 21 0,-22-21 15,22 22-15,-22-22 0,22 21 0</inkml:trace>
  <inkml:trace contextRef="#ctx0" brushRef="#br0" timeOffset="143164.26">8086 13949 0,'0'0'0,"0"21"31,21-21-31,0 0 16,21 0-16,-21 0 0,22 0 16,-22 0-16,21 0 0,22 0 0,-22 0 15,22 0-15,20 0 0,1 0 0,0 0 16,20 0-16,-20 0 0,21 0 0,0 0 15,0 0-15,-22 0 0,1 0 16,21 0-16,-43 0 0,22 0 0,0 0 16,-22 0-16,-21 0 0,22 0 15,-22 0-15,1 0 0,-22 0 0,0 0 16,0 0-16,0 0 0,-42 0 31,0 0-31,0 0 16,-22 0-16,22 0 0,-21 0 0,0 21 15,-1-21-15,1 21 0,0-21 0</inkml:trace>
  <inkml:trace contextRef="#ctx0" brushRef="#br0" timeOffset="143556.04">8064 14415 0,'0'21'16,"22"-21"-16,20 0 16,-21 0-16,21 0 0,1 0 15,-1 0-15,22 0 0,-1 0 0,1 0 16,20 0-16,1 0 0,21 0 15,-22 0-15,22 0 0,0 0 16,-21 0-16,-1 0 0,1 0 0,0 0 16,-22 0-16,22 0 0,-22 0 0,1 0 15,-1 0-15,-20 0 0,20 0 0,-20 0 16,-22 0-16,21 0 0,-21 0 16,0 0-16,-21 21 15,-21-21 1,0 21-16,0-21 15,-21 0-15,-1 21 0,22-21 0,-21 0 16,-1 0-16,1 21 0</inkml:trace>
  <inkml:trace contextRef="#ctx0" brushRef="#br0" timeOffset="143960.07">7980 14923 0,'0'21'0,"21"-21"16,0 0-16,21 21 15,1-21-15,-1 0 0,0 0 0,1 0 16,20 0-16,1 21 0,20-21 0,-20 0 16,21 0-16,-1 0 0,1 0 0,0 0 15,-1 0-15,1 0 0,0 0 0,-1 0 16,-20 0-16,20 0 0,-20 0 0,-1 0 16,1 0-16,-1 0 0,-20 0 15,20 0-15,-20 0 0,-22 0 0,21 0 16,-21 0-16,0 0 0,-42 0 31,0 21-31,-21-21 16,21 0-16,-1 0 0,-20 0 0,0 21 15,-1-21-15,1 0 0,0 0 0</inkml:trace>
  <inkml:trace contextRef="#ctx0" brushRef="#br0" timeOffset="144293.4">8001 15325 0,'63'42'15,"-41"-42"-15,20 0 0,0 21 16,1-21-16,-1 0 0,21 0 15,1 0-15,-1 21 0,22-21 0,-21 0 16,20 0-16,1 0 0,0 0 0,-22 0 16,22 0-16,-1 0 0,-20 0 0,21 0 15,-22 0-15,1 0 0,-1-21 0,-21 21 16,1 0-16,-1 0 0,-21 0 16,0 0-16,1 0 0,-44 0 31,1 0-31,0 0 0,0 0 15,-21 0-15,-1 0 0,1 0 0,0 21 16</inkml:trace>
  <inkml:trace contextRef="#ctx0" brushRef="#br0" timeOffset="144621.21">7916 15706 0,'0'21'16,"21"-21"-16,22 0 0,-22 0 15,21 0-15,1 0 0,-1 0 0,21 0 16,1 0-16,-1 0 0,1 0 0,21 0 16,-1 0-16,1 0 0,0-21 15,20 21-15,-20 0 0,0 0 0,21-21 16,-22 21-16,-20 0 0,20 0 0,-20 0 15,-22 0-15,22 0 0,-22 0 0,-21 0 16,0 0-16,1 0 0,-1 0 0,0 0 16,-42 0 15,0 0-31,-1 0 0,-20 0 16,21 0-16,-21 0 0,20 0 15</inkml:trace>
  <inkml:trace contextRef="#ctx0" brushRef="#br0" timeOffset="144887.88">8107 16002 0,'0'0'0,"42"21"0,85-21 16,-85 0-16,22 0 15,-1-21-15,1 21 0,-1-21 16,22 21-16,-21-21 0,20 0 0,-20-1 16,20 22-16,-20-21 0,-1 0 0,1 21 15,-22-21-15,1 0 0,-1 21 0,-21-21 16</inkml:trace>
  <inkml:trace contextRef="#ctx0" brushRef="#br0" timeOffset="145936.28">14817 13187 0,'0'0'0,"-22"0"15,22-21 48,22 21-63,-1 0 0,21 0 15,-21 0-15,22 0 0,-22 0 0,21-21 16,0 21-16,1 0 0,-1 0 0,0 0 16,22 0-16,-22 0 0,1 0 0,-1 0 15,21 0-15,-20-22 0,20 22 0,-20 0 16,20 0-16,-21 0 16,22-21-16,-1 21 0,1-21 0,-1 21 15,1 0-15,-1-21 0,22 21 0,-21 0 16,-1-21-16,1 21 0,-1 0 0,1-21 15,-22 21-15,21 0 0,-20 0 0,-22-22 16,21 22-16,-21 0 0,1 0 0,-1 0 16,0 0-16,-42 0 93,0 0-77,-1 0-16,1 0 0,0 0 0,0 0 16,0 0-16</inkml:trace>
  <inkml:trace contextRef="#ctx0" brushRef="#br0" timeOffset="146704.2">17060 12573 0,'0'0'0,"0"-21"16,21 21-16,1 0 16,-22 21-1,0 0-15,0 0 0,0 1 16,0-1-16,0 0 0,0 0 0,0 0 16,0 0-16,0 1 0,0-1 0,0 0 15,0 0-15,0 0 0,0 0 16,0 1-16,21-22 31,0 0-31,0 0 0,0 0 0,22-22 16,-22 22-16,0-21 0,21 21 15,-21-21-15,22 0 0,-1 0 16,0 0-16,1-1 0,20 1 0,-20 0 16,-22 0-16,21 0 0,0 0 0,1-1 15,-22 22-15,0-21 0,0 21 16,0 0-16,1 0 0,-1-21 0,0 21 15,-42 21 17,0-21-17,-1 0-15</inkml:trace>
  <inkml:trace contextRef="#ctx0" brushRef="#br0" timeOffset="147315.35">15198 13653 0,'-22'21'15,"22"0"1,0 0 0,22-21-1,-1 0-15,0 0 16,21 0-16,-21 0 0,22 0 0,-22 0 15,21 0-15,22 0 0,-22 0 0,0 0 16,22 0-16,-22 0 0,22 0 0,-1 0 16,1 0-16,-1 0 0,1-21 15,-1 21-15,1 0 0,-1 0 0,1-21 16,-1 21-16,-20 0 0,-1 0 0,0-21 16,1 21-16,-22 0 0,0 0 15,0 0-15,0 0 0,0 0 16,-21-22-1,0 1 1,22 0 0</inkml:trace>
  <inkml:trace contextRef="#ctx0" brushRef="#br0" timeOffset="147892.13">16997 13420 0,'0'21'16,"0"0"-16,0 0 15,0 0-15,0 1 16,0-1-16,0 0 16,0 0-16,0 0 0,0 0 15,0 1-15,0-1 0,0 0 16,0 0 0,21-21-1,0 0-15,0 0 16,0 0-16,22 0 0,-22-21 0,21 0 15,1 21-15,20-21 0,-21 21 16,22-22-16,-1 1 0,-20 0 0,20 21 16,-20-21-16,20 0 0,-21 21 0,1-21 15,-1-1-15,0 22 0,-20-21 0,20 21 16,-21 0-16,21 0 0,-20-21 16,-1 21-16,0 0 0,-21-21 15,21 21 1,-21 21 46,0 0-30,-21-21-17,21 21-15,-21-21 0,0 0 0,-1 22 16,1-22-16</inkml:trace>
  <inkml:trace contextRef="#ctx0" brushRef="#br0" timeOffset="149300">14584 14732 0,'21'-21'31,"-21"0"-16,0 0-15,0-1 0,0 1 16,-21 0 0,0 21-16,-1 0 0,1 0 15,0 0-15,0 0 0,0 0 0,-22 0 16,22 0-16,0 21 0,0 0 0,0 1 16,0-1-16,-22 0 0,22 0 0,21 21 15,-21-20-15,21 20 0,-21-21 16,21 21-16,0-20 0,0 20 0,0 0 15,0-21-15,0 22 0,0-22 0,0 0 16,0 0-16,0 0 0,21 1 0,0-22 16,0 0-16,0 0 15,1 0-15,-1 0 0,0-22 16,0 1-16,0 0 0,22 0 0,-22 0 16,0 0-16,0-22 0,0 22 0,22-21 15,-22-1-15,0 22 0,0-21 0,0 0 16,0-1-16,-21-20 0,0 20 0,22 1 15,-22-21-15,0 20 0,0 1 0,0 0 16,0-1-16,0 22 0,0 0 16,0 0-16,0 0 0,0-1 0,0 44 31,0-1-31,-22 0 16,22 21-16,0 1 0,0-22 0,-21 21 15,21 0-15,-21 1 0,21-1 0,-21 0 16,21 1-16,0-1 0,0 0 15,-21 1-15,21-1 0,0 0 0,0 1 16,0-1-16,0-21 0,0 22 0,0-22 16,21 0-16,-21 0 0,21 0 0,0 0 15,0-21-15,1 0 0,-1 0 16,0 0-16,0 0 0,0-21 16,0 0-16,1 21 0,20-21 0,-21 0 15,0 0-15,0-22 0,1 22 16,-1 0-16,0 0 0,-21-22 0,0 22 15,0 0-15,0 0 0,0 0 0,0 0 16,-21 21 0,0 0-1,-1 21-15,22 0 16,0 0 0,22-21-16,-1 0 15,0 21-15,0-21 0,0 21 16,0 1-16,-21-1 0,22 0 15,-22 0-15,0 0 16,0 0-16,0 1 0,0-1 16,0 0-16,0 0 0,0 0 0,0 0 15,0 1-15,21-22 32,0-22-32,-21 1 0,21 21 15,0-21-15,0 0 0,-21 0 16,22 0-16,-22-1 0,21 1 0,0 0 15,-21 0-15,0 0 0,0 0 0,21 21 16,-21 21 0,0 0-1,0 0-15,0 0 0,0 0 16,0 1-16,0-1 0,0 0 16,-21 0-16,21 0 0,0 0 15,0 1-15,-21-22 0,21 21 16,0-42-1,0-1 1,0 1-16</inkml:trace>
  <inkml:trace contextRef="#ctx0" brushRef="#br0" timeOffset="149471.9">15240 14690 0,'-21'0'0,"0"0"15,-1 0 1,22 21 0,0 0-16,0 0 15,22-21-15,-1 21 16,0 1-16</inkml:trace>
  <inkml:trace contextRef="#ctx0" brushRef="#br0" timeOffset="150324.44">15452 14880 0,'0'0'0,"0"21"15,0 1-15,0-1 16,0 0-16,0 0 0,0 0 16,0 0-16,0 1 0,0-1 0,0 0 15,0 0-15,0 0 0,0 0 0,0 1 16,0-1-16,21-21 31,0 0-31,0 0 16,0-21-16,0-1 0,1 1 0,-22 0 15,21 0-15,0 0 0,0 0 16,0-1-16,-21 1 0,21-21 0,-21 21 16,22 0-16,-1-1 0,-21 1 0,21 0 15,-21 0-15,21 21 16,-21 21 15,0 0-31,0 0 0,0 1 16,-21-1-16,21 0 0,-21 0 0,21 21 15,-21-20-15,21-1 0,0 0 0,0 21 16,0-21-16,0 1 0,0-1 16,0 0-16,21-21 0,0 21 0,0 0 15,21-21-15,-20 0 16,-1 0-16,0 0 0,21 0 0,-21 0 15,22-21-15,-1 0 0,-21 0 0,22 0 16,-1-1-16,-21 1 0,21 0 0,-20 0 16,-1 0-16,0 0 0,-21-1 0,0-20 15,0 21-15,0 0 0,0 0 16,0-1-16,-21 22 16,0 0-16,-1 0 15,1 0-15,0 22 0,21-1 0,-21 0 16,0 0-16,0 0 0,21 0 0,0 1 15,0-1-15,0 0 0,0 0 0,0 0 16,0 0-16,0 1 0,0-1 16,0 0-16,0 0 0,21-21 15,0 0-15,0 0 0,0 0 0,0 0 16,1 0-16,-1 0 0,0 0 0,0-21 16,0 0-16,22 21 0,-22-21 0,0-1 15,-21 1-15,21 0 0,0 0 0,-21 0 16,21 0-16,-21-22 0,0 22 0,0 0 15,0 0-15,22 0 0,-22-1 16,21 22 15,-21 22-31,0-1 0,0 0 0,0 0 16,0 0-16,0 0 0,0 1 16,0-1-16,0 0 0,0 0 15,0 0-15,0 0 0,21-21 0,-21 22 16,0-1-1,21-21 1,-21-21 0,0-1-16,0 1 0,0 0 15</inkml:trace>
  <inkml:trace contextRef="#ctx0" brushRef="#br0" timeOffset="150483.43">16806 14944 0,'21'0'16,"1"0"47,-1 0-63</inkml:trace>
  <inkml:trace contextRef="#ctx0" brushRef="#br0" timeOffset="151111.96">17589 14838 0,'0'0'0,"0"-21"0,0 0 0,0-1 16,0 1-16,0 0 15,0 0-15,0 0 0,-21 0 0,0 21 16,0-22-16,0 22 0,0 0 15,-1 0-15,1 22 0,-21-22 0,21 21 16,0 0-16,-1 0 0,1 0 0,0 0 16,0 22-16,21-22 0,-21 0 0,21 0 15,-21 22-15,21-22 0,0 0 0,0 0 16,0 0 0,21-21-1,0 0-15,0 0 0,0 0 16,0-21-16,1 0 0,-1 0 0,21 0 15,-21-1-15,0 22 0,-21-21 0,22 0 16,-1 0-16,-21 0 0,21 0 0,-21-1 16,0 44 15,0-1-31,0 0 0,0 21 16,0-21-16,0 1 0,-21-1 15,21 21-15,-21 0 0,21 1 0,-22-1 16,22 0-16,0 1 0,0-1 15,-21 22-15,21-22 0,0 0 0,0 22 16,-21-22-16,21 0 0,0 22 0,0-22 16,0 1-16,0-1 0,0 0 0,0 1 15,0-1-15,0-21 0,-21 21 16,21-20-16,0-1 0,-21-21 0,21 21 16,-21-21-16,-1 0 15,22-21-15,-21 0 0,21-1 16,0 1-16,0-21 0,0 0 0,0-1 15,0 1-15,0 0 0,21-22 0,1 22 16,-1-22-16,0 1 0,0-1 0,0 1 16,0-1-16,1 22 0,-1 0 0,0-22 15,0 22-15,0 21 16,0-22-16,1 22 0,-1-21 0,0 21 16,0-1-16,0 1 0</inkml:trace>
  <inkml:trace contextRef="#ctx0" brushRef="#br0" timeOffset="151679.32">17801 14796 0,'0'21'16,"21"-21"31,0-21-47,1-1 15,-1 22-15,-21-21 0,21 0 0,0 21 16,-21-21-16,0 0 0,0 0 0,21 21 15,-21-22-15,0 1 0,0 0 16,-21 21 0,0 0-16,0 0 0,0 0 15,21 21-15,-22 0 0,1 1 0,0-1 16,21 0-16,0 21 0,0-21 16,-21 1-16,21-1 0,0 0 0,0 0 15,0 0-15,0 0 0,0 1 16,21-22-16,0 21 0,0-21 0,1 0 15,-1 0-15,0 0 0,0 0 0,0 0 16,0 0-16,22 0 0,-22 0 0,0-21 16,0-1-16,0 22 0,1-21 0,-1 0 15,0-21-15,0 21 0,0-1 0,0-20 16,-21 0-16,22-1 0,-1 1 16,-21 0-16,21-1 0,-21 1 0,0 0 15,21-1-15,-21 1 0,21 0 0,-21 21 16,0-1-16,0 1 0,0 42 31,0 1-31,0 20 0,0-21 16,-21 21-16,21 1 0,0-1 0,0 0 15,-21 1-15,21-1 0,-21 0 16,21-20-16,0 20 0,0-21 0,0 21 16,0-20-16,0-1 0,0 0 0,0 0 15,0 0-15,0 0 0,0 1 16,21-22-16,0 0 15,0 0-15,-21-22 16,0 1-16,0 0 0,0 0 0</inkml:trace>
  <inkml:trace contextRef="#ctx0" brushRef="#br0" timeOffset="151824.78">18182 14563 0,'0'0'0,"-21"0"0,42-21 31,0 21-31,0 0 16,1 0-16,20 0 0,-21 0 0,0-22 16,22 1-16,-22 21 0,21-21 0,-21 21 15</inkml:trace>
  <inkml:trace contextRef="#ctx0" brushRef="#br0" timeOffset="152267.53">18859 14203 0,'0'0'0,"0"-42"15,-21 42 1,0 0 0,0 21-16,0 0 15,21 0-15,0 0 0,0 22 0,-21-22 16,21 21-16,-22-21 0,22 22 0,0-1 16,0 0-16,-21-21 0,21 22 15,-21-1-15,21 0 0,0-20 0,0 20 16,0-21-16,-21 0 0,21 0 0,0 1 15,0-1-15,0 0 0,0 0 0,21-21 32,0 0-32,0 0 0,1 0 15,-1-21-15,0 21 0,0-21 0,0 0 16,0-1-16,1 1 0,-22 0 16,21 0-16,0 0 0,0-22 0,0 22 15,-21 0-15,21 0 0,-21 42 31,0 0-31,0 0 0,0 1 16,0-1-16,0 0 0,0 0 16,-21 0-16,0 0 0,21 1 15,0-1-15,0-42 63,0-1-63,0 1 0</inkml:trace>
  <inkml:trace contextRef="#ctx0" brushRef="#br0" timeOffset="152432.43">19050 14351 0,'0'0'16,"0"-21"-16,0 0 16,-21 21-16</inkml:trace>
  <inkml:trace contextRef="#ctx0" brushRef="#br0" timeOffset="152596.34">18542 14478 0,'0'0'0,"-21"21"0,0-21 0,-1 0 15,22 21-15,22-21 16,-1 0-16,21 0 16,-21 0-16,22 0 0,-1-21 15,-21 21-15,21-21 0,1 0 0,-1 21 16,0-21-16,1 0 0</inkml:trace>
  <inkml:trace contextRef="#ctx0" brushRef="#br0" timeOffset="152884.62">19473 14076 0,'0'0'0,"-21"0"31,21 21-15,-21 0-16,21 0 0,-21 1 0,21-1 15,0 0-15,-21 21 0,-1 1 0,22-22 16,-21 21-16,21 0 0,-21 1 0,0-1 15,21-21-15,-21 22 0,21-1 0,-21 0 16,-1-21-16,22 22 0,-21-22 0,0 21 16,21-21-16,0 1 0,-21-1 0,0 0 15,21 0-15,21-21 32,0-21-32,0 0 15,0 0-15,22-1 0,-22 1 0</inkml:trace>
  <inkml:trace contextRef="#ctx0" brushRef="#br0" timeOffset="153400.26">19791 14118 0,'0'0'0,"0"-21"0,0 0 0,0 0 16,0 0-16,0-1 16,0 44-1,-21-1 1,21 0-16,-22 21 0,1-21 15,21 1-15,0 20 0,-21 0 16,0 1-16,0-22 0,21 21 0,-21 0 0,-1 1 16,1-1-16,0 0 0,21 1 15,-21-1-15,0-21 0,0 22 0,21-22 16,0 0-16,0 21 0,0-21 16,0 1-16,0-1 0,21 0 15,0-21-15,21 0 16,-21 0-16,1 0 0,20 0 0,0-21 15,-21 21-15,22-21 0,-1-1 0,0 1 16,-20 21-16,20-21 0,-21 0 0,21-21 16,-20 20-16,-1 1 0,0 0 0,0 0 15,0 0-15,-21 0 0,0-1 16,0 1-16,0 0 0,-21 21 31,0 0-31,0 0 0,0 21 0,-1 0 16,1-21-16,0 22 0,21-1 0,-21 0 15,0 0-15,21 0 0,0 0 0,0 1 16,0-1-16,0 0 0,0 0 0,0 0 16,0 0-16,0 1 15,21-22-15,0 0 16,0 0-16,0 0 0,1 0 16,-1 0-16,0 0 0,0 0 0,0 0 15,0-22-15,1 22 0,-1-21 0,0 0 16,0 21-16,0-21 0,-21 0 15</inkml:trace>
  <inkml:trace contextRef="#ctx0" brushRef="#br0" timeOffset="153648.13">19240 14330 0,'-21'0'16,"42"0"-16,-21 0 31,22 0-31,-1 0 0,0 0 16,21 0-16,1 0 0,-1 0 0,0 0 16,22 0-16,-22 0 0,0-21 0,1 21 15,-1 0-15,0 0 0,1-21 0,-22 21 16,0 0-16,0 0 0,0-22 0</inkml:trace>
  <inkml:trace contextRef="#ctx0" brushRef="#br0" timeOffset="154127.85">20913 14139 0,'0'0'0,"-43"0"15,22 0 1,0 0-16,0 0 0,0 0 0,-1 22 16,1-1-16,-21 0 0,21 0 15,0 0-15,-1 22 0,-20-22 0,21 21 16,0 0-16,0 1 0,21-22 0,-22 21 15,1 1-15,21-22 0,0 0 16,0 21-16,0-21 0,0 1 0,0-1 0,0 0 16,0 0-16,0 0 0,0 0 15,0 1 1,21-22 0,1 0-16,-1 0 0,0 0 15,0-22-15,0 1 0</inkml:trace>
  <inkml:trace contextRef="#ctx0" brushRef="#br0" timeOffset="154427.31">21167 14076 0,'21'-21'0,"0"21"15,0 0 1,0 21-16,0-21 0,1 21 0,-1 0 15,0 0-15,-21 1 0,21-1 0,-21 21 16,21 0-16,-21-20 0,0 20 0,0 0 16,0 1-16,0-1 0,0 0 0,-21 1 15,0-22-15,0 21 0,0 0 0,-1-20 16,1 20-16,0-21 0,-21 0 16,21 0-16,-1 1 0,1-1 0,0 0 15,0 0-15,0-21 0,0 21 0,-1-21 16,1 0-16,21 21 0,-21-21 15,21-21 1</inkml:trace>
  <inkml:trace contextRef="#ctx0" brushRef="#br0" timeOffset="157279.65">14584 15896 0,'0'-21'15,"-21"21"63,42 0 1,0 0-79,0 0 15,0 0-15,0 21 0,22-21 0,-22 0 16,21 0-16,1 0 0,-1 0 0,21 0 15,-20 0-15,20 0 0,1 0 16,-1 0-16,1 0 0,20 0 0,-20 0 16,21 0-16,-1 0 0,-20 0 15,20 0-15,-20 0 0,21 0 0,-1 0 16,-20 0-16,20 0 0,22 0 16,-21 0-16,0 0 0,-1 0 0,-20 0 15,20 0-15,-20 21 0,-1-21 0,-20 0 16,20 0-16,-20 0 0,-22 22 0,21-22 15,-21 0-15,0 0 0,1 0 0,-1 0 32,-42 0 30,-1 0-46,1 0-16,0 0 0,0 0 15,0 0-15</inkml:trace>
  <inkml:trace contextRef="#ctx0" brushRef="#br0" timeOffset="157892.75">14690 16510 0,'0'0'0,"-22"0"0,1 21 16,0-21-16,0 0 0,0 0 16,42 21 30,0-21-46,0 0 0,22 0 0,-1 0 16,0 0-16,22 0 0,-1 0 16,22 0-16,-22 0 0,22 0 0,0 0 15,21 0-15,-22 0 0,1 0 16,0 0-16,-1 0 0,1 0 0,21 0 16,-22 0-16,-20 0 0,21 0 0,-1 0 15,-20 0-15,-1 0 0,1 0 16,-22 0-16,0 0 0,1 0 0,-1 0 15,-21 0-15,0 0 0,-42 0 32,0 0-17,-21 0-15,-1 0 16,22 0-16,0 0 0,0 0 16,0 0-16,0 0 0,-1 22 0,-20-22 15,21 0-15,0 0 0,-22 0 16,1 0-16,21 21 0</inkml:trace>
  <inkml:trace contextRef="#ctx0" brushRef="#br0" timeOffset="158292.51">14372 17145 0,'0'0'0,"21"0"31,22 0-31,-22 0 16,21 0-16,0 0 0,1 0 0,20 0 15,1 0-15,-1 0 0,22 0 16,0 0-16,-1 0 0,1 0 0,0 0 15,20 0-15,1 0 0,-21 0 0,21 0 16,-22 0-16,1 0 0,0 0 0,-22 0 16,1 0-16,20 0 0,-41 0 0,20 0 15,-20 0-15,-1 0 0,0 0 16,-21 0-16,1 0 0,-1 0 16,0 0-16,0 0 0,0 0 15,-21-21 1,21 21-16,-21-21 15,22 21-15,-22-21 0</inkml:trace>
  <inkml:trace contextRef="#ctx0" brushRef="#br0" timeOffset="158895.28">17208 15790 0,'0'22'15,"0"-1"-15,0 0 16,0 0-16,0 0 0,0 0 16,0 1-16,-21-1 0,21 21 15,0-21-15,0 0 0,-21 1 16,21-1-16,21-21 31,0 0-31,22 0 0,-22 0 0,106-64 16,-85 43-16,22 0 15,-22 0-15,22-22 0,-22 22 0,21 0 16,-20 21-16,-1-21 0,0 0 0,1 21 16,-1 0-16,-21 0 0,22 0 15,-22 0-15,0 0 0,0 0 0,0 0 16</inkml:trace>
  <inkml:trace contextRef="#ctx0" brushRef="#br0" timeOffset="159340.01">17187 16489 0,'0'0'0,"0"21"15,0 0-15,0 0 16,0 1-16,0-1 0,0 0 16,-21 0-16,21 0 0,0 0 15,0 1-15,21-22 16,0 0 0,1 0-16,-1 0 0,0 0 15,21-22-15,1 1 0,-1 0 0,0 0 16,1 21-16,-1-21 0,21 0 0,-20-1 15,20 1-15,-20 0 0,-1 21 16,21-21-16,-20 0 0,-1 21 0,0 0 16,-20-21-16,20 21 0,-21 0 0,0 0 15,0 0-15,1 0 0</inkml:trace>
  <inkml:trace contextRef="#ctx0" brushRef="#br0" timeOffset="159935.65">17230 17060 0,'0'22'0,"0"-1"16,0 0-16,-22 0 15,1 0-15,21 0 16,0 1-16,-21-1 0,21 0 15,-21 0-15,21 0 16,0 0-16,0 1 0,0-1 16,0 0-16,0 0 15,21-21-15,0 0 16,22 0-16,-1 0 0,0-21 0,1 0 16,-1 21-16,21-21 0,1-1 0,-1 1 15,1 0-15,-22 0 0,22 0 16,-22 0-16,0-1 0,1 22 0,-1-21 15,0 21-15,-20-21 0,-1 0 0,0 21 16,0 0-16,0 0 0,0-21 0,1 21 16,-1 0-1</inkml:trace>
  <inkml:trace contextRef="#ctx0" brushRef="#br0" timeOffset="162035.66">22246 14076 0,'0'0'0,"0"-21"31,0 0-16,-21 21 1,21-22-16,0 44 94,21-22-94,0 21 0,-21 0 15,21 0-15,1 0 0,-1 0 16,0 1-16,21-1 0,-21 0 0,1 21 16,20-21-16,-21 22 0,0-1 0,22-21 15,-22 22-15,21-1 0,0 0 0,1-21 16,-1 22-16,0-1 0,1-21 16,-1 22-16,0-22 0,1 21 0,-22-21 15,21 0-15,-21 22 0,1-22 16,20 0-16,-21 0 0,0 0 0,-21 1 15,21-1-15,-21 0 0,22-21 0,-22 21 16,0 0-16,0 0 16,0 1-16,21-22 31,0 0-15,-21-22-16,0 1 15,0 0 1,0 0-16,0 0 0,0 0 0,0-1 15,0 1-15</inkml:trace>
  <inkml:trace contextRef="#ctx0" brushRef="#br0" timeOffset="162592.23">23326 13970 0,'0'-21'0,"-22"21"47,22 21-32,-21 0-15,0 0 0,0-21 16,21 22-16,-21-1 0,0 21 0,-22-21 16,22 0-16,0 22 0,0-1 0,-22 0 15,1 1-15,21-1 0,-21 0 0,-1 1 16,1 20-16,0-20 15,-1-1-15,1 0 0,0 1 0,-1-1 16,-20 0-16,42 1 0,-22-1 0,1-21 16,0 21-16,20-20 0,1-1 0,0 0 15,0 0-15,0 0 0,0 0 16,21 1-16,-22-22 0,22 21 0,0 0 16,-21-21-16,21-21 93,0 0-93,0-1 16,0 1-16</inkml:trace>
  <inkml:trace contextRef="#ctx0" brushRef="#br0" timeOffset="166772.35">11790 14393 0,'0'22'15,"21"-44"32,0 1-47,0 0 0,0 0 16,1 21-16,-1-21 0,-21 0 0,21 21 16,0-22-16,-21 1 0,0 0 15,0 0 1,-21 0-1,0 21-15,0 0 0,-1 0 16,1 0-16,-21 0 0,21 0 0,0 21 16,-1-21-16,1 21 0,0 0 15,0 0-15,21 1 0,0-1 0,-21 0 16,21 21-16,-21-21 0,21 1 0,0 20 16,0-21-16,0 0 0,0 22 0,0-22 15,0 0-15,0 0 0,0 0 16,21-21-16,0 21 0,0-21 15,0 0-15,0 22 0,1-22 16,-1 0-16,0 0 0,0 0 0,0 0 16,0 0-16,1 0 15,-22-22-15,-22 22 32,1 0-32,0 22 15,0-22-15,0 0 16,0 21-16,-1-21 0,22 21 15,-21-21-15,21 21 0,-21 0 16,21 0-16,0 1 16,0-1-1,21-21-15,0 0 0,1 0 16,-1 0-16,0 0 16,0 0-16,0 0 15,0-21 1,-21-1-16,22 22 0,-22-21 0</inkml:trace>
  <inkml:trace contextRef="#ctx0" brushRef="#br0" timeOffset="167060.18">12319 14309 0,'21'0'16,"-21"21"-16,21 0 16,-21 0-16,0 0 0,0 1 0,21-1 15,1 0-15,-1 0 0,-21 0 0,21 0 16,0 1-16,-21-1 0,21-21 0,0 21 16,1 0-16,-1-21 0,-21 21 15,21-21-15,0 0 0,-21 21 16,21-21-16,0-21 31,-21 0-15</inkml:trace>
  <inkml:trace contextRef="#ctx0" brushRef="#br0" timeOffset="167271.9">12615 14330 0,'0'0'0,"-42"0"15,21 0-15,0 21 0,21 0 0,-22 0 16,1 1-16,0-1 0,21 0 0,-21 0 16,0 0-16,0 0 0,21 22 15,0-22-15,-22 0 0,1 0 0,21 0 16,0 1-16,0-1 0,0 0 16,21-21 15,1 0-31,-1-21 0,0 0 0</inkml:trace>
  <inkml:trace contextRef="#ctx0" brushRef="#br0" timeOffset="167552.04">12785 14266 0,'0'22'0,"-22"-1"0,1 0 0,21 21 15,-21-21-15,21 22 0,0-1 0,-21 0 16,21-20-16,-21 20 0,21 0 16,0 1-16,0-1 0,0 0 0,-21-21 15,21 22-15,-22-1 0,22-21 0,0 0 16,0 22-16,0-22 0,0 0 0,0 0 16,0 0-16,0-42 46,0 0-46,0 0 0,0-21 16,22 20-16,-22 1 0</inkml:trace>
  <inkml:trace contextRef="#ctx0" brushRef="#br0" timeOffset="167823.89">12636 14372 0,'0'0'16,"0"-21"-16,0 0 0,22 21 15,-1 0 1,0 0-16,0 0 0,0 0 0,0 0 16,22 0-16,-22 0 0,21 21 0,-21 0 15,1 0-15,-1 1 0,0-1 0,0 0 16,-21 0-16,0 21 0,0-20 16,0-1-16,0 0 0,-21 0 0,0 21 15,-22-20-15,22-1 0,0-21 16,-21 21-16,21 0 0,-1 0 0,1-21 15,0 0-15,21 21 0,21-21 32,-21-21-32,21 0 15</inkml:trace>
  <inkml:trace contextRef="#ctx0" brushRef="#br0" timeOffset="168195.69">13271 14203 0,'0'0'0,"22"0"15,-1 0-15,0 21 16,0-21-16,0 21 15,0 0-15,1 22 0,-1-22 0,0 21 0,0-21 16,0 22-16,0-1 16,1-21-16,-1 22 0,0-22 0,0 21 15,0-21-15,0 0 0,1 22 0,-1-22 16,-21 0-16,0 0 0,21-21 0,0 21 16,-21 1-16,0-1 15,21-21 16,-21-21-31,0-1 16,0 1-16,0 0 0,0 0 16,21 0-16</inkml:trace>
  <inkml:trace contextRef="#ctx0" brushRef="#br0" timeOffset="168519.51">13822 14457 0,'-21'0'0,"21"21"16,0 0-16,0 0 15,0 1-15,0-1 0,21 0 16,-21 0-16,21 0 0,-21 0 16,0 1-16,21-22 0,-21 21 0,21 0 15,0 0-15,-21 0 0,0 0 16,22-21-16,-22 22 0,0-1 15,-22 0 1,1-21-16,0 0 16,0 0-16,0 21 0,-22-21 0,1 21 15,0-21-15,-1 0 0,1 0 0,0 21 16,21-21-16,-22 0 0,1 0 0,0 22 16,20-22-16,-20 0 0,21 0 0,0 21 15,0-21-15,-1 0 0,1 21 16,0-21-16</inkml:trace>
  <inkml:trace contextRef="#ctx0" brushRef="#br0" timeOffset="174564.5">18224 11091 0,'-21'0'16,"0"0"-16,42 0 47,22 0-47,-22 0 0,21 0 15,0 0-15,1 0 0,20 0 0,1 0 16,-22 0-16,22 0 0,-1 0 0,1 0 16,-1 0-16,-21 0 0,22-21 15,-1 21-15,-20 0 0,20 0 0,-20 0 16,-1 0-16,0-21 0,22 21 0,-43 0 16,21 0-16,1 0 0,-22-21 0,0 21 15,0 0-15,0 0 0,-42 0 31,0 0-31,0 0 16,-22 0-16,22 0 0,-21 0 0,21 0 0,-22 0 16,1 0-16</inkml:trace>
  <inkml:trace contextRef="#ctx0" brushRef="#br0" timeOffset="174848.28">18119 11261 0,'0'0'0,"0"21"0,0 0 16,21-21-1,0 0-15,21 21 16,1-21-16,-1 0 0,0 0 0,1 0 16,20 0-16,1 0 15,-1 0-15,-21 0 0,22-21 0,-1 21 16,1 0-16,-22 0 0,22-21 0,-22 21 15,0 0-15,1 0 0,-1-21 0,0 21 16,-20 0-16,20 0 0,-21 0 0,0 0 16,-42 0 15,0 0-31</inkml:trace>
  <inkml:trace contextRef="#ctx0" brushRef="#br0" timeOffset="177760.02">9271 11282 0,'21'0'31,"0"0"-31,0 0 16,1 0-16,-1 0 0,0 0 0,21 0 15,-21 0-15,22 0 0,-22 0 0,21 0 16,1 0-16,-22 0 0,21 0 0,0 0 16,1 0-16,-22 0 0,0 0 0,0 0 15,22 0-15,-22 0 0,0 0 16,-42 0 15,0 0-31,-1 0 16</inkml:trace>
  <inkml:trace contextRef="#ctx0" brushRef="#br0" timeOffset="177990.82">9038 11557 0,'0'0'16,"-21"0"-16,21 21 15,21-21 1,0 0-16,0 0 0,22 0 0,-1 0 15,0 0-15,-20 0 0,20 0 0,0 0 16,1 0-16,-22 0 0,21-21 16,0 21-16,1 0 0,-1 0 0,-21 0 15,22 0-15,-22-21 0,0 21 0,21 0 16,-21 0-16,1 0 0,20-21 16,-42 0-16,21 21 0</inkml:trace>
  <inkml:trace contextRef="#ctx0" brushRef="#br0" timeOffset="178595.92">11451 11134 0,'0'0'0,"-21"0"0,21 21 31,21-21-31,21 0 0,-20 0 16,-1 0-16,21 21 0,0-21 16,22 0-16,-22 0 0,22 0 0,-1 0 15,1 0-15,-1 0 0,1 0 0,-1 0 16,1 0-16,-22 0 0,22 0 0,-1 0 15,-21 0-15,-20 0 0,20 0 16,-21 0-16,0 0 0,0 0 0,-42 0 31,0 0-31,-21 0 0,21 0 16,-22 21-16,22-21 0</inkml:trace>
  <inkml:trace contextRef="#ctx0" brushRef="#br0" timeOffset="178835.78">11409 11261 0,'0'0'0,"-21"21"15,21 0-15,21 0 32,0-21-32,0 0 0,21 0 0,1 0 15,-1 0-15,0 0 0,22 0 16,-1 0-16,22 0 0,-21-21 0,20 21 15,1-21-15,-22 21 0,1-21 0,-1 21 16,1 0-16,-1-21 0,-20 21 0,-1 0 16,0 0-16,-20 0 0,-1 0 0,-21-22 15</inkml:trace>
  <inkml:trace contextRef="#ctx0" brushRef="#br0" timeOffset="186304.28">15219 13695 0,'0'0'0,"-21"-21"0,-1 21 15,1 0-15,0-21 0,0 21 16,0 0-16,0 0 0,-1 0 15,1 0-15,0 0 0,0 0 16,0 0 0,42 0 31,0 0-47,21 21 0,-20-21 0,20 0 15,0 0-15,22 21 0,-22-21 0,22 0 16,-1 0-16,1 0 0,-1 0 0,22 0 15,-22 0-15,22 0 0,-22 0 16,22 0-16,0 0 0,-1 0 0,1 0 16,0 0-16,-1 0 0,-20 0 0,-1 0 15,1 0-15,-22 0 0,1 0 0,-1-21 16,-21 21-16,0 0 0,0 0 0,1 0 16,-44 0 15,1 0-31,0 0 15,0 0-15,0 0 0,0 0 16,-22 0-16,22 0 0,0 0 0</inkml:trace>
  <inkml:trace contextRef="#ctx0" brushRef="#br0" timeOffset="186899.24">14965 13208 0,'21'0'47,"0"0"-47,0 0 0,22 0 16,-1 0-16,0 0 0,1 0 0,20 0 16,-21 0-16,22 0 15,-1 0-15,1 0 0,-1 0 0,1 0 16,-1 0-16,1 0 0,-1 0 0,22 0 15,-21 0-15,20 0 0,-20 0 0,-1 0 16,1-21-16,-1 21 0,1 0 0,-1 0 16,-20 0-16,-1 0 0,-21 0 15,21 0-15,-20 0 0,-1 0 0,-21-21 16,-21 21 0,-1 0-1,1 0-15,0 0 0,0 0 16,-21 0-16,-1 0 0,22 21 0</inkml:trace>
  <inkml:trace contextRef="#ctx0" brushRef="#br0" timeOffset="187440.11">15028 13716 0,'0'0'0,"0"21"31,21-21-31,1 0 0,-1 0 0,0 0 16,21 0-16,1 21 0,-1-21 0,21 0 16,-20 0-16,20 0 15,1 0-15,-1 22 0,1-22 0,-22 0 16,43 0-16,-22 0 0,1 0 0,-1 21 15,22-21-15,-22 0 0,1 0 0,-1 0 16,1 0-16,-1 0 0,1 0 16,-1 0-16,-20 21 0,-1-21 0,0 0 15,-20 0-15,20 0 0,-21 0 0,0 0 16,0 0-16,-21 21 31,-21-21-31,0 0 16,21 21-16,-21-21 0,0 0 15,0 0-15,21 21 0,-22-21 16,1 0-16,0 22 0,0-22 0,0 21 16,-22-21-16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18:32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1884 0,'0'0'0,"0"-21"16,0 0-16,0-1 0,0 1 0,0 0 15,0 0-15,0 0 16,-21 21-16,21-21 0,-22 21 0,1 0 0,21-22 16,-21 22-16,0 0 15,0 0-15,0 22 0,-1-22 16,1 21-16,21 0 0,0 0 0,-21 21 16,21-20-16,-21 20 0,0-21 0,21 21 15,0-20-15,0 20 0,-21 0 0,21 1 16,-22-1-16,22 0 0,0 1 0,0-1 15,-21 21-15,0-20 0,21 20 0,-21 1 16,21-1-16,0 1 0,-21-1 0,0 1 16,-1-1-16,22 1 0,-21-1 0,0 1 15,21 20-15,-42 86 0,42-107 0,-21 22 16,21 0-16,-22-1 0,1-20 16,21 20-16,-21 1 0,21 0 0,-21 21 15,0-22-15,21 1 0,0 0 0,-21-1 16,-1 1-16,22 0 0,-21-1 0,21-20 15,0-1-15,0 22 0,0-43 0,0 22 16,0-1-16,0-20 0,0-1 0,0 0 16,0-21-16,0 1 0,0-1 0,0 0 15,0 0-15,0-42 16,0 0-16,0 0 0,0-1 16,0-20-16,0 0 0,21-1 0,-21-20 15,0-1-15,22 1 0,-1-22 0</inkml:trace>
  <inkml:trace contextRef="#ctx0" brushRef="#br0" timeOffset="1343.52">5524 1969 0,'0'0'0,"-21"0"0,21-22 16,21 22-1,1 0 1,-1 0-16,0-21 0,0 21 15,21 0-15,-20 0 0,20 0 0,-21 0 16,21 0-16,1-21 0,-1 21 0,0 0 16,22 0-16,-22-21 0,1 21 0,20 0 15,-21 0-15,22 0 0,-1 0 0,1 0 16,21 0-16,-22 0 0,43 0 0,-21 0 16,-1 0-16,22 0 0,-21 0 15,21 0-15,-22 0 0,22 0 0,0 0 16,21 0-16,0 0 0,0 0 0,0 0 15,0 0-15,0 0 0,21 0 0,-21-21 16,21 21-16,0 0 0,1 0 0,-1 0 16,-21 0-16,21 0 0,0 0 0,0 0 15,0 0-15,1 0 0,-1 0 0,0 0 16,0 0-16,-21 0 0,21 0 0,0 0 16,-21-21-16,22 21 0,-22 0 0,0 0 15,21 0-15,-21 0 0,0 0 0,0 0 16,0 0-16,0-22 0,-21 22 0,21 0 15,-22 0-15,86 0 0,-106 0 16,20 0-16,-20 0 0,-21 0 0,20 0 16,-20 0-16,-1 0 0,-20 0 0,20 0 15,-21 0-15,1 0 0,-22 0 0,0 0 16,0 0-16,0 0 0,1 0 0,-1 0 16,0 0-16,-21 22 0,21-1 15,-21 0-15,0 0 16,0 0-16,0 0 0,0 1 15,-21 20-15,21-21 0,-21 0 0,0 0 16,21 22-16,-22-22 0,1 21 0,0-21 16,0 22-16,0-1 0,0 0 15,-1 1-15,1 20 0,0-20 0,0 20 16,0-21-16,0 22 0,-1-1 0,1 1 16,21-22-16,0 22 0,-21-1 0,21 1 15,-21-1-15,21 22 0,0-22 0,0 1 16,-21 21-16,21-22 0,0 1 0,-21 20 15,21-20-15,-22 63 0,22-43 0,0-20 16,0 21-16,0-22 0,0 1 0,-21 20 16,21-20-16,0-1 0,-21 1 0,21-1 15,0-20-15,0 20 0,0 1 0,0-22 16,0 21-16,0 1 0,-21-22 0,21 1 16,0 20-16,0-21 0,0 1 0,0-1 15,0 0-15,0 1 0,-21-22 16,21 21-16,0-21 0,0 22 0,0-22 15,-21 0-15,-1 0 0,22 0 0,-21 1 16,0-1-16,21 0 0,-21-21 0,0 21 16,0 0-16,-1-21 0,1 0 15,0 0-15,0 0 0,0 0 16,0 0-16,-1 0 0,1 0 0,0 0 16,0 0-16,0 0 0,-22 0 0,1 0 15,0 0-15,-1 0 0,1 0 0,0 0 16,-22-21-16,1 21 0,-1 0 0,1 0 15,-22-21-15,22 21 0,-22 0 16,0-21-16,1 21 0,-22-21 0,0 21 16,0 0-16,0-22 0,0 22 0,-21 0 15,22-21-15,-22 21 0,-22-21 0,22 21 16,-21-21-16,21 21 0,-21 0 0,0-21 16,0 21-16,21 0 0,-21-21 0,21 21 15,-22 0-15,22 0 0,-21-22 0,21 22 16,0 0-16,-21 0 0,21-21 0,-21 21 15,21 0-15,-21 0 0,21 0 0,0-21 16,0 21-16,0 0 0,0 0 16,21 0-16,-21 0 0,21 0 0,-21 0 0,21 0 15,0 0-15,1 0 0,-1 0 16,21 0-16,-21 0 0,22 0 0,-1 0 16,-21 0-16,21 0 0,1 0 0,-1 0 15,22 0-15,-22 0 0,21 0 0,1 0 16,21 0-16,-22 0 0,22 0 0,-1 0 15,22 0-15,-21 0 0,21 0 0,0 0 16,-1 0-16,1 0 0,21-21 16,0 0-1,0 0-15,21-1 16,-21 1-16,22 0 0</inkml:trace>
  <inkml:trace contextRef="#ctx0" brushRef="#br0" timeOffset="2051.19">6498 2604 0,'0'0'16,"0"-22"-16,21-20 16,-21 21-1,0 42 1,0 0-16,0 22 15,0-22-15,0 21 0,-21 0 0,21 1 16,-21-1-16,21 0 0,0 1 0,-21 20 16,0-20-16,21 20 0,-22-21 0,1 22 15,21-22-15,0 1 0,-21-1 0,21 0 16,-21 1-16,21-22 0,0 21 0,0-21 16,0 0-16,-21 1 0,21-1 15,0-42 16,0-1-15,0-20-16,0 21 0,21-21 0,0-1 16,0 1-16</inkml:trace>
  <inkml:trace contextRef="#ctx0" brushRef="#br0" timeOffset="2291.21">6879 2519 0,'0'0'0,"21"21"0,-21 0 0,21 0 16,-21 1-16,0 20 0,0 0 16,0-21-16,0 22 0,0-1 0,0 22 15,-21-22-15,0 0 0,21 1 0,-21-1 16,21 0-16,-21 1 0,21-1 0,-21-21 16,21 21-16,0-20 0,0 20 0,0-21 15,0 21-15,0-20 0,0-1 16,-22-21-1,22-21-15,-21 21 16,21-22-16,-21 1 0</inkml:trace>
  <inkml:trace contextRef="#ctx0" brushRef="#br0" timeOffset="2483.11">6329 3048 0,'0'0'0,"-21"0"16,42 0-1,0 0 1,0 0-16,21 0 0,-20 0 0,20 0 16,0 0-16,1-21 0,20 21 0,-21 0 15,22-21-15,-22 0 0,22 21 0,-22-22 16,0 22-16,1-21 0,-1 21 0,0-21 16,1 0-16,-22 21 0,21-21 0</inkml:trace>
  <inkml:trace contextRef="#ctx0" brushRef="#br0" timeOffset="2690.99">7218 2794 0,'21'0'32,"0"0"-32,0 0 15,0 0-15,22 0 0,-22 0 0,21-21 16,1 21-16,-1 0 0,0 0 0,1-21 15,-1 21-15,0 0 0,1 0 0,-22 0 16,0 0-16,21 0 0,-21 0 16</inkml:trace>
  <inkml:trace contextRef="#ctx0" brushRef="#br0" timeOffset="2969.05">7493 2794 0,'-21'0'16,"21"21"-16,0 0 0,0 1 15,0-1-15,0 0 16,0 0-16,-21 21 0,21-20 16,-22-1-16,22 21 0,-21-21 0,0 22 15,21-22-15,-21 21 0,0 0 0,0-20 16,21 20-16,-22 0 0,22-21 0,-21 1 15,21-1-15,0 0 0,-21 0 0,21 0 16,0 0-16,21-21 31,0-21-31,1 0 0,-22 0 16,21 0-16,0 0 0,0-22 0</inkml:trace>
  <inkml:trace contextRef="#ctx0" brushRef="#br0" timeOffset="3699.76">8001 2709 0,'0'0'0,"0"22"16,0-1-16,0 0 0,0 0 0,0 21 16,-21-20-16,0 20 0,21-21 0,-22 21 15,22-20-15,0 20 0,0-21 0,-21 21 16,21 1-16,-21-22 0,21 21 15,-21-21-15,21 22 0,0-22 0,0 0 16,0 0-16,0 0 0,0 1 0,-21-22 16,21 21-16,-21-21 15,21-21 1,0-1-16,0 1 0,0 0 16,0 0-16,0-21 0,0 20 15,0-20-15,0 21 0,0-21 0,0-1 16,21 22-16,0-21 0,-21-1 0,21 22 15,0-21-15,0 0 0,1 20 0,-1 1 16,0 0-16,0 0 0,0 0 0,22 0 16,-22 21-16,0 0 0,0 0 15,21 0-15,-20 0 0,-1 0 0,0 21 16,0 0-16,0 0 0,0 21 0,-21-20 16,22-1-16,-22 21 0,21-21 15,-21 0-15,0 22 0,0-22 0,0 21 16,0-21-16,0 1 0,0 20 0,0-21 15,0 0-15,0 0 0,0 1 0,0-1 16,0 0-16,0 0 16,0-42-1,0 0 1,0 0-16,0-1 0,0-20 0,21 21 16,0 0-16,0-22 0,0 1 0,1 21 15,-1-21-15,0-1 0,0 22 0,0-21 16,22-1-16,-22 22 0,0 0 15,21 0-15,-21 0 0,22 21 16,-22 0-16,0 0 0,0 0 0,22 0 16,-22 21-16,0 0 0,-21 0 0,21 0 15,0 1-15,-21 20 0,21-21 0,-21 0 16,0 22-16,0-1 0,0-21 0,0 21 16,0 1-16,0-22 0,0 21 0,0-21 15,0 22-15,0-22 0,-21 21 16,21-21-16,-21 1 0,0-1 0,21 0 15,-21 0-15,0 0 16,21-42 15,0 0-31,21 0 0,21-22 0</inkml:trace>
  <inkml:trace contextRef="#ctx0" brushRef="#br0" timeOffset="3999.59">9504 2688 0,'0'0'16,"0"-21"-16,21 21 0,0 0 16,-21 21-1,0 0-15,0 1 0,-21-1 0,0 21 16,0-21-16,-1 22 0,1-1 0,0 0 16,0 1-16,0-1 0,0 0 15,-1 1-15,1-1 0,0 0 0,0 1 16,21-1-16,0-21 0,0 21 15,0-20-15,0-1 0,0 21 0,21-21 16,0 0-16,0-21 0,1 0 16,-1 0-16,21 0 0,-21 0 0,22 0 15,-22 0-15,21 0 0,0 0 0,1 0 16,-1-21-16,0 21 0,-20-21 0,20 0 16,0 21-16,-21-21 0,22 0 15,-22 21-15,0-22 0,0 22 0,0 0 0</inkml:trace>
  <inkml:trace contextRef="#ctx0" brushRef="#br0" timeOffset="4423.66">6223 4170 0,'0'0'0,"-21"0"0,21-21 0,0 0 16,0-1-16,21 22 15,0 0-15,0 0 0,22-21 16,-1 21-16,0 0 0,1 0 0,-1 0 16,0 0-16,22 0 0,-22 0 15,22 0-15,-22 0 0,21 0 0,-20 0 16,20 21-16,-20-21 0,-1 0 0,21 22 15,-41-22-15,-44 0 16</inkml:trace>
  <inkml:trace contextRef="#ctx0" brushRef="#br0" timeOffset="4683.51">6604 4106 0,'0'22'15,"0"-1"1,0 0-16,0 0 0,0 0 0,0 22 16,0-22-16,0 21 0,0-21 0,0 22 15,0-22-15,0 21 0,0 0 0,-21-20 16,21 20-16,0-21 0,-21 21 0,-1 22 16,1-22-16,21 1 0,-21-22 0,21 0 15,0 21-15,0-21 0,0 1 0,0-1 16,0 0-16,21-21 31,-21-21-31,21 0 16,1-1-16,-1 1 0,21-42 0</inkml:trace>
  <inkml:trace contextRef="#ctx0" brushRef="#br0" timeOffset="5079.39">6943 4509 0,'0'0'0,"0"-22"31,21 22-31,0 0 0,-21-21 16,21 21-16,0 0 0,-21-21 0,21 21 15,1 0-15,-1 0 0,0 0 16,0 0-16,0 0 0,0 0 0,22 0 16,-1 42-16,-21-42 0,0 22 0,-21-1 0,22 21 15,-1-21-15,0 0 0,0 1 16,-21-1-16,0 0 0,0 21 0,0-21 15,0 1-15,0 20 0,0-21 0,-21 0 16,21 0-16,-21-21 0,0 22 0,21-1 16,-22-21-16,1 0 0,0 0 15,0-21 1,21-1-16,0 1 0,0 0 0,0-21 16,0-1-16,21 1 0,0 21 0,0 0 15,-21-22-15,22 22 0,-1-21 0,0 21 16,0-22-16,21 22 0,-20 0 15,-1 0-15,0 0 0,21 0 0,-21-1 0,1 22 16,-1-21-16,0 21 0,0 0 16,0 0-16,0 0 0,1 0 15,-1 0-15</inkml:trace>
  <inkml:trace contextRef="#ctx0" brushRef="#br0" timeOffset="5635.27">7683 4657 0,'0'21'16,"22"-21"-1,-1 0-15,0 0 0,0 0 0,0 0 16,22-21-16,-22 21 0,0-21 0,21-1 16,-21 1-16,22 21 0,-22-21 0,21 0 15,-21 0-15,1 21 0,-1-21 0,0-1 16,-21 1-16,0 0 0,0 0 15,-21 21 1,0 0-16,-1 0 0,1 21 0,0-21 16,0 21-16,-21 0 0,20 1 0,1-1 15,-21 0-15,21 0 0,0 0 0,-1 0 16,1 1-16,0-1 0,21 21 0,-21-21 16,21 0-16,0 1 0,0-1 15,0 0-15,21 0 0,0 0 0,0-21 16,1 21-16,20 1 0,-21-22 0,21 0 15,-20 0-15,20 0 0,-21 0 0,21 0 16,1 0-16,-1 0 0,-21-22 0,22 1 16,-1 0-16,0 21 0,1-21 0,-22 0 15,21 0-15,-21-1 0,22 1 0,-22 0 16,0 0-16,0 0 0,21-43 0,-20 43 16,-22 0-16,0 0 0,0 0 0,0-1 15,0 1-15,-22 21 16,1 0-16,0 0 15,0 21-15,0 1 0,0-22 0,-1 21 0,1 0 16,0 0-16,21 0 0,0 0 16,-21 1-16,21-1 0,0 0 0,0 0 15,0 21-15,0-20 0,0-1 16,21 0-16,0-21 0,0 21 0,1-21 16,-1 0-16,0 0 0,0 0 0,0 0 15,22 0-15,-22 0 0,0 0 0,21-21 16,-21 21-16,64-42 0</inkml:trace>
  <inkml:trace contextRef="#ctx0" brushRef="#br0" timeOffset="6119.99">10202 4043 0,'0'0'16,"0"-21"-16,0 0 0,0-1 0,0 1 16,0 0-16,0 0 0,-21 21 0,0 0 15,0 0-15,-22 0 0,22 0 0,-21 0 16,0 0-16,-1 21 0,-20 0 16,-22 22-16,43-22 0,-1 0 0,22 21 15,-21-21-15,21 22 0,-22-22 0,22 21 16,21-21-16,0 1 0,-21-1 0,21 0 15,0 0-15,0 0 0,21 0 0,-21 1 16,21-1-16,1-21 0,20 21 0,-21 0 16,21 0-16,-20-21 0,20 21 0,43 1 15,-64-1-15,21 0 0,-21-21 0,22 21 16,-22 0-16,0 0 0,-21 1 16,0-1-16,0 0 0,0 0 15,-21 0-15,0 0 0,-22-21 0,22 22 16,-21-1-16,-1-21 0,-20 21 15,21-21-15,-43 0 0,21 0 0,22 0 16,21 0-16,-21 0 0,-1 0 0,22 0 16,0-21-16,0 21 0,0-21 0,-1 21 15,22-22-15,-21 22 0,21-21 0,0 0 16,0 0-16,21 0 16,1 0-16,-1 21 0,21-22 0,-21 1 15,22 0-15,-1 0 0</inkml:trace>
  <inkml:trace contextRef="#ctx0" brushRef="#br0" timeOffset="6375.84">10477 3937 0,'0'0'0,"0"-21"0,0 42 16,0 0-1,0 0-15,-21 22 0,0-22 0,21 21 16,-21 1-16,0-22 0,21 21 0,0 0 15,-21 1-15,-1-1 0,1 0 0,0-20 16,0 20-16,0 0 0,0-21 0,21 22 16,-43-1-16,22-21 0,0 0 0,21 1 15,-21-1-15,21 0 0,-21 0 0,21 0 16,0-63 31</inkml:trace>
  <inkml:trace contextRef="#ctx0" brushRef="#br0" timeOffset="6547.74">10054 4509 0,'0'0'0,"-21"0"0,0 0 0,21-22 0,42 1 32,-21 21-32,0 0 15,1 0-15,-1 0 0,21-21 0,-21 21 16,22 0-16,-22 0 0,21 0 0,0-21 15,-20 21-15,20 0 0,-21 0 16,21 0-16,-20-21 0,-1 21 0,21 0 16</inkml:trace>
  <inkml:trace contextRef="#ctx0" brushRef="#br0" timeOffset="6959.42">10520 4487 0,'-21'0'15,"21"-21"1,0 0 0,21 21-16,0 0 0,0 0 15,-21-21-15,21 21 0,22 0 0,-22 0 16,0 0-16,0 0 0,0 0 0,0 0 16,1 0-16,-1 0 0,-21 21 0,0 0 15,21-21-15,-21 21 0,21 1 0,-21-1 16,0 0-16,0 21 0,0-21 15,0 1-15,-21-1 0,0 0 16,0-21-16,21 21 16,-22-21-16,1 0 15,21-21 1,0 0-16,0 0 16,0-1-16,0 1 0,0 0 15,0 0-15,0 0 0,21 0 0,1-1 16,-22 1-16,21-21 0,0 0 0,0 42 15,-21-22-15,21 1 0,0 0 0,1 21 16,-22-21-16,21 21 0,0-21 0,0 21 16,0 0-16,0 0 15,1 0-15,-1 21 16</inkml:trace>
  <inkml:trace contextRef="#ctx0" brushRef="#br0" timeOffset="7332.24">11155 4382 0,'0'21'0,"-21"-21"16,-1 0-1,22 21-15,-21-21 0,21 21 16,0 0-16,-21-21 16,21 21-16,-21 22 0,21-22 15,0 0-15,0 0 16,0 0-16,0 1 0,0-1 15,21-21-15,0 21 16,0-21 0,1 0-16,-1 0 0,0 0 0,0 0 15,0 0-15,-21-21 0,21 0 0,1 21 16,-1-22-16,-21 1 0,0 0 16,21 0-16,-21 0 0,0 0 15,0-1-15,0 1 0,0 0 16,0 0-16,21 21 47,-21 21-47,21-21 15,0 0 1</inkml:trace>
  <inkml:trace contextRef="#ctx0" brushRef="#br0" timeOffset="7587.14">11578 4382 0,'0'0'0,"-21"0"16,0 0-16,0 0 15,-1 0-15,1 21 16,21 0-16,-21 0 0,21 0 16,-21 0-16,21 1 0,-21-22 0,21 21 15,-21 0-15,21 0 0,0 0 0,0 0 16,0 1-16,0-1 15,0 0-15,0 0 0,0 0 16,21-21 0,0 0-16,0 0 0,0 0 15,0 0-15,-21-21 0,43 21 0,-22-21 16,0 0-16,0 0 0</inkml:trace>
  <inkml:trace contextRef="#ctx0" brushRef="#br0" timeOffset="8483.69">12086 3768 0,'0'0'0,"0"-21"0,0-1 15,-21 22-15,0 22 16,0-1-16,-1 0 0,1 0 16,0 21-16,0 1 0,21-1 0,-21 0 15,0 22-15,-1-22 0,1 22 0,21-22 16,-42 64-16,21-64 0,21 22 0,-21-43 15,-1 21-15,22 1 0,-21-22 0,0 21 16,21-21-16,-21 0 0,21 1 0,0-1 16,0 0-16,0 0 0,-21 0 0,21 0 15,21-21 1,0 0-16,0-21 16,0 21-16,1-21 0,20 21 15,-42-21-15,21 0 0,0 0 0,0 21 16,1-22-16,-1 1 0,-21 0 0,0 0 15,21 21-15,-21-21 16,0 42 15,0 0-31,-21 0 0,21 0 16,0 1-16,0-1 16,0 0-16,0 0 15,21-21-15,0 0 16,0 21-16,0-21 15,1 0-15,-1 0 0,0 0 16,-21-21-16,21 21 0,0 0 0,-21-21 16,0 0-16,21 21 0,-21-21 0,22-1 15,-22 1-15,0 0 0,0 0 16,21 21-16,-21-21 16,0 42 15,0 0-16,0 0-15,0 0 16,0 1 0,0-1-1,21-21-15,0 0 16,0 0-16,0 0 16,1 0-16,-1-21 0,-21-1 15,21 1-15,0 21 0,-21-21 16,21 0-16,0 21 15,1 0 1,-22 21 0,0 0-16,21-21 15,-21 21-15,0 1 16,0-1-16,21-21 31,0 0 16,-21-21-47,0-1 16,21 1-1,-21 0-15,21 21 0,-21-21 16,0 0-16,22 21 0,-22-21 0,0-1 16,0 1-16</inkml:trace>
  <inkml:trace contextRef="#ctx0" brushRef="#br0" timeOffset="8687.79">11747 4297 0,'0'0'0,"-63"0"16,21 0-16,20-21 0,-20 21 0,21 0 16,0 0-16,42-21 15,42 21 1,-41 0-16,20 0 0,0 0 0,1 0 15,-1 0-15,0 0 0,1-22 0,20 22 16,-21 0-16,1 0 0,-1 0 0,0 0 16,-20 0-16,20 0 0,-21 0 15</inkml:trace>
  <inkml:trace contextRef="#ctx0" brushRef="#br0" timeOffset="9026.93">12615 4593 0,'0'0'0,"21"0"0,1 0 0,-1 0 0,0 0 16,0-21-16,0 21 0,0-21 15,22 0-15,-22 0 0,0 21 0,-21-22 16,21 22-16,-21-21 0,0 0 15,-21 21 1,0 0-16,0 0 16,0 21-16,21 0 0,-22 1 15,22-1-15,-21 0 0,21 0 16,0 0-16,0 0 16,21 1-1,1-22-15,-1 0 0,0 0 16,0 0-16,0 0 15,0-22-15</inkml:trace>
  <inkml:trace contextRef="#ctx0" brushRef="#br0" timeOffset="12315.18">910 4509 0,'0'0'15,"-21"0"-15,0 21 0,0-21 0,-1 0 16,1 0-16,0 0 15,21-21 17,0-1-32,21 1 15,0 0-15,1 0 0,-1-21 0,21 20 16,0-20-16,22 0 0,-1-1 0,1-20 16,21 21-16,20-22 0,1 22 0,-21-1 15,21-20-15,21 21 0,-21-22 0,21 22 16,0-1-16,21 1 0,-21 0 0,0-1 15,21 22-15,-21-21 0,-21 21 0,21-22 16,0 22-16,0 0 0,-21 0 16,-1 21-16,1-21 0,0 0 0,-21 21 15,-22 0-15,22-22 0,-22 22 0,-20 0 16,20 0-16,-20 0 0,-22 0 0,21 0 16,-21 0-16,0 0 0,-42 0 46,0 0-46,0 0 0,0 0 0,0 0 16,-1 0-16,1 0 0,-21 22 0,21-22 16,-22 0-16,1 21 0,-21-21 0,20 21 15</inkml:trace>
  <inkml:trace contextRef="#ctx0" brushRef="#br0" timeOffset="12759.44">1249 4487 0,'0'0'16,"-21"0"-16,-43 22 15,43-22-15,0 0 0,0 0 0,-1 0 0,22-22 16,0 1-1,22 0-15,20 0 0,-21 0 16,21 0-16,22-22 0,-1 1 0,1 0 16,21-1-16,-1 1 0,1 0 0,0-22 15,20 22-15,1-1 0,21-20 0,0 21 16,0-1-16,21-20 0,-21 20 0,0 22 16,-21-21-16,21 0 0,-21 20 15,0-20-15,0 21 0,0 0 0,-22 0 16,1-1-16,-22 1 0,1 21 0,-1-21 15,1 0-15,-22 21 0,1-21 0,-22 21 16,0 0-16,0-21 0,0 21 0,-21-22 16,0 1-1,0 0 1,-21 21-16,0 0 0,0 0 16,0 0-16,-1 0 0,1-21 15,0 21-15,0-21 16,21 0-16</inkml:trace>
  <inkml:trace contextRef="#ctx0" brushRef="#br0" timeOffset="13823.56">3450 2963 0,'0'0'0,"-42"0"16,21 0-1,21 22-15,0-1 16,21 0-16,0-21 16,0 21-16,21 0 0,1-21 0,-1 21 15,0 1-15,1-22 0,20 21 0,-20 0 16,-1-21-16,21 21 0,-20 0 0,-1-21 16,0 0-16,1 0 0,-22 21 0,21-21 15,1 0-15,-22 22 0,0-22 0,0 0 16,21 0-16,-20 0 15,-1 0-15,-21 21 16,0 0-16,-21 0 16,-1-21-16,1 21 0,0 0 0,0 1 15,-21-1-15,20 21 0,-20-21 0,0 0 16,-22 22-16,22-1 0,-22-21 0,1 22 16,21-1-16,-22-21 0,1 21 0,20-20 15,-20 20-15,20-21 0,22 21 0,-21-20 16,21-1-16,0 0 0,-1 0 0,1 0 15,0 0-15,21 1 0,-21-1 0,21 0 16,0 0 0,0-42 140,0 0-31,0 0 94,0-1-157,-21 22-46,0 0 15,21-21-15,-22 21-16,1 0 0,21-21 15,-21 21-15,0 0 0</inkml:trace>
  <inkml:trace contextRef="#ctx0" brushRef="#br0" timeOffset="17215.79">6583 9398 0,'-21'0'31,"-1"21"-31,1 0 16,21 1-16,0-1 0,-21 21 15,0 0-15,21 1 0,-21-1 16,0 22-16,-1-1 0,-20 128 16,21-128-16,0 22 0,0-22 15,21 22-15,-22-22 0,22 22 16,-21-21-16,21-1 0,-21 1 0,21-1 16,0 1-16,-21-22 0,21 0 0,-21 22 15,21-22-15,0-21 0,0 22 0,0-22 16,0 21-16,0-21 0,0 0 0,-21 1 15,21-44 1,0 1 0,0 0-16,0 0 0,0 0 15,0-22-15,0 22 0,0-21 0,0 21 16,0-22-16,0 1 0,0-21 0</inkml:trace>
  <inkml:trace contextRef="#ctx0" brushRef="#br0" timeOffset="19775.61">6540 9440 0,'0'-21'16,"22"21"0,-1 0-1,0 0-15,0 0 0,0 0 16,0 0-16,1 0 0,20 0 0,-21 0 16,21 0-16,1 0 0,20 0 15,-20 0-15,20 0 0,1 0 0,-22 0 16,43 0-16,-22 0 0,22 0 0,-1 0 15,1 0-15,0 0 0,21 0 16,-1 0-16,1 0 0,0 0 0,0 0 16,21 0-16,-21 0 0,21 0 0,0 0 15,21 0-15,-21 0 0,0 0 0,0 0 16,0 0-16,0 0 0,0 21 16,0-21-16,0 0 0,0 0 0,0 22 15,-21-22-15,0 0 0,-1 21 0,1-21 16,0 0-16,-21 21 0,21-21 0,-22 0 15,1 0-15,0 21 0,-1-21 16,-20 0-16,20 0 0,-20 0 0,-1 0 16,-20 0-16,20 0 0,-20 0 0,-1 0 15,0 0-15,1 21 0,-22-21 0,21 0 16,0 0-16,-20 0 0,-1 0 0,21 0 16,-21 0-16,0 0 0,1 0 0,-1 0 15,0 0-15,-21 21 16,21-21-16,-21 22 15,21-1-15,-21 0 0,0 0 16,0 0-16,0 0 0,0 22 16,0-22-16,0 0 0,-21 21 0,21-20 15,-21 20-15,21 0 0,-21-21 0,21 22 16,-21-22-16,21 21 0,-22 1 0,1-22 16,21 21-16,0 0 0,-21 1 15,0-1-15,0 0 0,21 1 0,0-1 16,-21 0-16,21 1 0,-22-1 0,22 0 15,0 1-15,-21-1 0,21 0 0,-21 1 16,21-1-16,-21 0 0,21 1 0,0-22 16,0 21-16,0 1 0,-21-1 0,21-21 15,0 21-15,-21 1 0,21-22 0,0 21 16,0-21-16,0 22 0,-22-22 0,22 0 16,0 0-16,-21 0 0,21 1 0,-21-1 15,21 0-15,0 0 0,0 0 16,-21 0-16,0-21 15,0 0-15,-1 22 16,1-22-16,0 0 0,0 0 16,0 0-16,0 0 0,-1 0 0,1 0 15,-21 0-15,21 0 0,-22 0 0,22 0 16,-21 0-16,0 0 0,-1-22 0,1 22 16,0 0-16,-1 0 0,-20-21 0,-1 21 15,22-21-15,-22 21 0,1 0 0,21-21 16,-22 21-16,1 0 0,20 0 0,-20-21 15,20 21-15,-20 0 0,21 0 0,-22-21 16,22 21-16,-22 0 0,22 0 0,0-22 16,-22 22-16,22 0 0,-22 0 15,22-21-15,-22 21 0,22 0 0,-21 0 16,20-21-16,-20 21 0,20 0 0,-20 0 16,-1-21-16,1 21 0,-1 0 0,1 0 15,-1 0-15,1 0 0,-22 0 0,22 0 16,-1 0-16,1-21 0,-1 21 0,1 0 15,-1 0-15,1 0 0,-1 0 16,1-21-16,-1 21 0,1 0 0,-1 0 16,-20-22-16,20 22 0,-21-21 0,22 21 15,-22 0-15,1-21 0,20 21 0,-21 0 16,22-21-16,-22 21 0,22-21 0,-1 21 16,1 0-16,-1-21 0,1-1 15,-1 22-15,22 0 0,-22 0 0,22-21 16,0 21-16,-1 0 0,22 0 0,-21 0 15,0 0-15,20 0 0,1-21 0,0 21 16,0 0-16,0 0 0,0 0 0,-1 0 16,1 0 77,0 0-77,0 0 31,0 0 156,0 0 750,21 21-953,-22-21 0,1 0 16,0 0-16,0 0 0,0 0 0,0 0 15,-1 0-15</inkml:trace>
  <inkml:trace contextRef="#ctx0" brushRef="#br0" timeOffset="21194.81">6159 14436 0,'0'0'0,"0"-21"0,-21 21 15,21-22-15,-21 1 0,0 21 16,0 0-16,0 0 0,-1 21 16,1 1-16,0-1 0,0 21 15,21 0-15,-21 1 0,0-1 16,-1 0-16,1 1 0,0-1 0,0 0 16,0 1-16,0 20 0,21-20 0,-43-1 15,43 0-15,-21 1 0,0-1 0,0 0 16,0 1-16,21-1 0,-22 0 0,22-21 15,0 1-15,-21-1 0,21 0 0,-21-21 16,21 21-16,-21-21 31,0-21-31,21 0 0</inkml:trace>
  <inkml:trace contextRef="#ctx0" brushRef="#br0" timeOffset="21546.79">5292 14669 0,'0'0'16,"-22"-22"-16,22 1 0,0 0 0,0 0 16,0 0-16,22 0 0,-1-1 15,21 1-15,0 0 0,1 21 0,20-21 16,1 21-16,20 0 0,-20 0 0,-1 0 16,22 0-16,-21 21 0,-1 0 15,1 0-15,-1 22 0,1-22 0,-22 21 16,0 1-16,-21-22 0,22 21 0,-43 0 15,0 1-15,0-1 0,0 0 16,0 1-16,-43-1 0,22 0 0,-21 1 16,0-22-16,-1 21 0,1 1 0,0-22 15,-22 0-15,22 21 0,-22-21 0,22-21 16,0 22-16,-22-22 0,22 0 0,21 0 16,-22 0-16,22 0 0,0 0 0,0 0 15,0-22-15,21 1 16,0 0-16,21 0 0,0 0 15,0 0-15,0-1 0,22 1 16,-1 0-16,0 0 0,1-21 16</inkml:trace>
  <inkml:trace contextRef="#ctx0" brushRef="#br0" timeOffset="21947.26">6625 14647 0,'0'0'16,"-21"22"-16,0 20 0,0 0 0,-1 1 15,-20-1-15,21 0 0,0-21 0,0 22 16,-1-1-16,1 0 0,21-20 0,0 20 16,0-21-16,0 21 0,0-20 0,21-1 15,1 0-15,-1-21 0,21 0 0,-21 0 16,22 0-16,-1 0 0,0 0 0,1 0 15,-1-21-15,21 21 0,-20-43 0,-1 22 16,0 0-16,1 0 0,-22-21 0,21 20 16,-21 1-16,1-21 0,-1 0 15,-21 20-15,0-20 0,0 0 0,0-1 16,0 1-16,0 21 0,-21-21 0,-22-1 16,22 22-16,-21 0 0,-1 0 0,1 21 15,0 0-15,-1 0 0,1 0 16,21 0-16,-21 0 0,-1 0 0,22 21 15,-21-21-15,21 21 0,-1 0 0,22 0 16,0 1-16,0-1 0,0 0 16,0 0-16,22-21 0,20 0 15,-21 0-15,21 0 0</inkml:trace>
  <inkml:trace contextRef="#ctx0" brushRef="#br0" timeOffset="22619.93">7429 14499 0,'0'0'0,"0"-42"16,0 21-16,0 42 31,-21 0-31,21 0 0,0 0 0,0 1 16,-21 20-16,21-21 0,0 0 0,-21 22 15,21-22-15,0 0 0,0 21 0,0-21 16,0 1-16,0-1 0,-21 21 15,21-21-15,0 0 0,0 1 16,0-1-16,-21-21 0,-1 0 47,22-21-47,0-1 0,0 1 0,0 0 16,0 0-16,0 0 0,0 0 0,0-22 15,0 22-15,0-21 0,0-1 0,22 1 16,-22 21-16,21-21 0,0-1 0,0 22 15,21 0-15,-20 0 0,-1 0 0,21 21 16,-21 0-16,0 0 0,22 0 16,-22 21-16,0 0 0,0 0 0,0 0 15,1 0-15,-1 22 0,0-22 0,-21 21 16,0 1-16,0-22 0,0 21 16,0-21-16,0 22 0,0-22 0,0 21 15,0-21-15,0 0 0,0 1 0,0-1 16,0 0-16,0 0 0,-21-21 0,21 21 15,-21-21-15,21-21 16,0 0 0,0 0-16,0 0 0,0-1 15,0-20-15,0 21 0,21-21 0,0-1 16,0 1-16,0 0 0,0-1 16,1 1-16,20 21 0,-21-22 0,0 22 0,22-21 15,-22 42-15,21-21 0,-21 21 16,22 0-16,-22 0 0,0 21 0,21 0 15,-21 0-15,1 0 0,-1 22 0,0-22 16,-21 21-16,0-21 0,0 22 0,0-1 16,0-21-16,0 22 0,0-1 0,-21-21 15,0 0-15,-1 22 0,1-22 16,0 0-16,0 0 0,0-21 0,0 21 16,-1-21-16,1 0 0,0 0 0,0 0 15,-21 0-15,20-21 0</inkml:trace>
  <inkml:trace contextRef="#ctx0" brushRef="#br0" timeOffset="26307.47">4318 11113 0,'-21'21'0,"0"-21"0,21 21 15,-22-21-15,1 0 16,0 0 0,21-21 15,0 0-31,0-1 16,0 1-16,21 0 0,0 0 0,22 0 15,20-22-15,1 1 0,-1 0 0,22-1 16,0 1-16,-1-21 0,22-1 0,-21 1 15,21-1-15,-1 22 0,-20-22 0,21 22 16,-21 0-16,20-1 0,-20 22 0,-21 0 16,20 0-16,-20 0 0,-22-1 15,0 22-15,1 0 0,-22 0 0,21 0 16,-42-21-16,21 21 0,1 0 16,-44 0-1,1 0 1,0 0-16,0 0 0,0 21 0,0-21 15,-22 0-15,22 22 0,-21-22 0,-1 21 16,22-21-16,-21 21 0,0-21 0,-1 0 16,-20 21-16,20 0 0</inkml:trace>
  <inkml:trace contextRef="#ctx0" brushRef="#br0" timeOffset="26635.29">4424 11028 0,'42'0'16,"-21"0"-16,0 0 0,1-21 0,20 0 0,0-1 15,-21 1-15,22 0 0,20 0 16,-20-21-16,-1 20 0,21-20 0,-20 21 0,20-21 15,1-1-15,42-41 0,-43 41 16,-21 1-16,22 21 0,-22-22 0,1 1 16,-1 21-16,0-21 0,-21 20 0,1 1 15,-1 0-15,0 0 0,0 0 16,-21 0-16,0-1 0,0 1 16,0 0-1,0 0-15,0 0 0,-21 21 16,0-21-16</inkml:trace>
  <inkml:trace contextRef="#ctx0" brushRef="#br0" timeOffset="27015.12">5524 9970 0,'22'0'0,"-1"0"16,0 0-1,0 21-15,0-21 0,0 0 0,1 0 16,-1 21-16,0-21 0,0 0 0,21 0 16,-20 0-16,-1 0 0,21 0 0,-21 0 15,22 0-15,-22 0 0,0 0 0,21 0 16,-21 0-16,1 0 0,-1 0 16,0 0-16,0 0 0,0 0 0,-21 21 15,0 0 1,-21 0-16,0-21 0,0 43 15,0-22-15,-22 0 0,22 0 0,-21 22 16,-1-1-16,1-21 0,21 21 0,-21 1 16,-22 20-16,22-20 0,-1-1 0,1 0 15,21 1-15,-21-1 0,-1-21 0,22 21 16,-21-20-16,21 20 0,-1-21 0,1 0 16,0 0-16,21 1 0,0-1 15,21-21-15,22 0 16,-22 0-16,21 0 0,0 0 15</inkml:trace>
  <inkml:trace contextRef="#ctx0" brushRef="#br0" timeOffset="31803.26">8234 8340 0,'-21'0'15,"21"21"1,-22-21-16,22 21 16,22-21 30,-1 0-46,0 0 16,0-21-16,0 21 0,0-21 0,1 0 16,-1-1-16,0 22 0,21-21 0,-21 0 15,1 0-15,-1 0 0,0 0 0,0-1 16,-21 1-16,0-21 0,0 21 16,0 0-16,-42 21 15,21 0-15,-1 0 0,1 0 0,-21 0 16,21 0-16,-22 0 0,1 21 0,0 0 15,21 0-15,-22 0 0,1 0 16,21 1-16,-22-1 0,22 0 0,-21 0 16,21 0-16,0 0 0,-1 1 0,1-1 15,21 0-15,0 0 0,0 21 0,0-20 16,21-1-16,1-21 0,-1 21 16,0-21-16,0 0 0,21 0 0,-20 0 15,20 0-15,-21 21 0,0-21 0,22 0 16,-22 0-16,0 0 0,0 0 0,-21 21 31,-42 0-15,21 1-16,-1-1 0,1-21 0,0 21 15,-21 0-15,21 0 0,-22 0 0,22 1 0,0-1 16,0 0-16,0 0 0,-1 0 16,1 0-16,21 1 0,0-1 0,0 0 15,0 0-15,0 0 0,21-21 16,1 0-16,-1 0 0,0 21 15,21-21-15,-21 0 0,1 0 0,20 0 16,-21 0-16,0-21 0,0 21 0,43-42 16,-43 21-16</inkml:trace>
  <inkml:trace contextRef="#ctx0" brushRef="#br0" timeOffset="32055.13">8594 8488 0,'0'-21'0,"21"21"16,0 0 0,-21 21-16,0 0 0,21-21 15,0 21-15,0 0 0,1 1 16,-1-1-16,0 0 0,0 21 16,0-21-16,-21 1 0,0-1 15,0 0-15,0 0 16,0 0-16,0 0 15,0-42 1,0 0-16,0 0 16,0 0-16</inkml:trace>
  <inkml:trace contextRef="#ctx0" brushRef="#br0" timeOffset="32275">8932 8424 0,'0'0'16,"-21"0"-1,0 0-15,0 22 0,0-1 16,-1-21-16,1 21 0,0 0 0,0 0 16,0 0-16,0 1 0,-1-1 15,-20 0-15,21 0 0,0 0 0,0 0 16,-1 1-16,1-1 0,0-21 0,21 21 16,0 0-16,-21 0 0,21 0 0,0 1 15,21-22 1,0 0-16,0 0 0,1 0 15,-1-22-15,0 1 0</inkml:trace>
  <inkml:trace contextRef="#ctx0" brushRef="#br0" timeOffset="32603.81">9250 8340 0,'0'21'0,"0"0"16,0 0-16,-21 0 0,21 1 0,0-1 16,0 0-16,-22 21 0,22-21 0,0 22 15,0-1-15,0 0 0,0 1 0,0-1 16,0 0-16,0 22 0,0-22 0,-21 1 16,21 20-16,-21-21 0,21 1 0,0-1 15,0 0-15,-21 43 0,0-64 16,21 0-16,0 22 0,0-22 0,0 0 15,0 0-15,0-42 32,0 0-17,0 0-15,0 0 0,0-1 0,0 1 16,21-21-16,-21 21 0,0-22 0,21 1 16,-21 0-16,0-22 0</inkml:trace>
  <inkml:trace contextRef="#ctx0" brushRef="#br0" timeOffset="32871.66">9165 8446 0,'0'0'0,"0"-22"0,21 1 16,0 0-16,-21 0 15,22 21-15,-1 0 0,0-21 0,0 21 16,0 0-16,0 0 0,1 0 0,-1 0 16,0 0-16,0 0 0,0 0 0,0 0 15,1 21-15,-1 0 0,0-21 0,-21 21 16,21 0-16,-21 1 0,0-1 0,0 21 15,-21-21-15,0 0 0,0 1 0,-1-1 16,1 0-16,-21 0 0,0 0 0,20 0 16,-20 1-16,0-1 0,-1 0 0,-20 0 15,42 0-15,0 0 0,-1-21 0,44-21 32,-1 0-17,21 0-15,-21 21 0</inkml:trace>
  <inkml:trace contextRef="#ctx0" brushRef="#br0" timeOffset="33243.19">10435 8001 0,'0'0'0,"0"21"31,0 0-31,0 1 16,0 20-16,0-21 0,0 21 0,-21 1 16,0 41-16,21-41 0,0-1 0,-21 0 15,-1 22-15,22-22 0,0 22 0,-21-22 16,0 22-16,0-1 0,0-21 0,21 22 15,-21-22-15,21 1 0,-22-1 16,22 0-16,0-21 0,-21 1 0,21 20 16,0-21-16,0 0 0,0 0 15,0 1-15,0-44 32,0 1-32,0 0 0,0-21 15,21 21-15,-21-22 0</inkml:trace>
  <inkml:trace contextRef="#ctx0" brushRef="#br0" timeOffset="33527.01">10477 8107 0,'0'0'0,"0"-21"0,0-43 16,0 85 0,0 22-1,0-22-15,0 21 0,0-21 16,0 22-16,0-1 0,0 22 0,-21-22 15,21 0-15,-21 22 0,21-22 0,-21 22 16,21-22-16,-21 21 0,21 1 0,-21-22 16,-1 22-16,1-22 0,21 0 0,-21 1 15,21-1-15,-21 0 0,21-20 0,0 20 16,0-21-16,0 0 0,0 0 16,0 1-16,0-1 0,0 0 0,-21-21 31,0 0-16,21-21-15,-22 21 0</inkml:trace>
  <inkml:trace contextRef="#ctx0" brushRef="#br0" timeOffset="33811.65">9842 8954 0,'0'0'0,"-21"0"0,21-22 15,21 44 16,1-22-31,-1 21 0,0 0 16,0 0-16,0-21 0,0 21 0,1 0 16,-1 1-16,0-1 0,0 21 15,0-21-15,-21 0 0,0 1 0,21-1 16,-21 0-16,22-21 0,-22 21 0,21 0 16,-21 0-16,0 1 0,0-1 15,0 0 1,21-21-16,-21-21 15,21 21 1,-21-21-16,21-1 0,-21 1 0,0 0 16,21 0-16,1-21 0,-1 20 0</inkml:trace>
  <inkml:trace contextRef="#ctx0" brushRef="#br0" timeOffset="34043.03">10774 8700 0,'0'21'16,"0"0"-16,-21 0 0,-22 21 16,22 1-16,-21-22 0,21 21 0,-22 1 15,22-22-15,-21 21 0,21-21 0,-22 22 16,22-1-16,-21-21 0,21 21 16,-22-20-16,22-1 0,-21 42 0,21-42 0,-1 1 15,1-1-15,0-21 0,21 21 16,-21 0-16,21 0 0,-21-21 31,0 0-31</inkml:trace>
  <inkml:trace contextRef="#ctx0" brushRef="#br0" timeOffset="35626.97">7747 10478 0,'-21'21'62,"0"-21"-62,-1 0 16,1 0-16,21 21 31,21-21-15,1 0-16,-1 0 0,21 0 0,0 0 15,22 0-15,-1 0 0,1 0 0,-1 0 16,22 0-16,0 0 0,-1 0 0,22 0 16,0 0-16,0 0 0,0 0 0,0 0 15,-1 0-15,1 0 0,0 0 0,0 0 16,84 0-16,-105 0 0,0 0 15,-1-21-15,-20 21 0,-1 0 0,1 0 16,-1 0-16,-20 0 0,-1 0 0,-21 0 16,0-21-16,1 21 0,-1 0 0,-42 0 31,-22 0-31,22 0 16,-21 0-16,21 0 0,-43 0 0,22 0 15,-1 0-15,-20 0 0,-64 0 0,63 0 16</inkml:trace>
  <inkml:trace contextRef="#ctx0" brushRef="#br0" timeOffset="35947.87">7726 10859 0,'0'0'15,"42"0"-15,0 21 0,22-21 0,-1 0 0,1 0 16,-1 0-16,22 0 0,-21 0 0,20 0 16,1 0-16,0 0 0,-1 0 0,1 0 15,0 0-15,-1 0 0,1 0 0,0 0 16,-1 0-16,-20 0 0,84-21 0,-85 21 16,-20 0-16,20 0 0,-20 0 15,-1-22-15,0 22 0,-21 0 0,1 0 16,-1 0-16,0 0 0,-42 0 31,0 0-31,-1 0 16,1 0-16,0 0 0,-21 0 0,21 0 15,-22 0-15,-20 0 0</inkml:trace>
  <inkml:trace contextRef="#ctx0" brushRef="#br0" timeOffset="50618.97">16637 2053 0,'-21'0'32,"0"0"15,21-21 15,21 21-62,0 0 16,0 0-16,0 0 0,22 0 15,-1 0-15,-21 0 0,0 0 0,0 0 16,22-21-16,-22 21 0,21 0 0,-21 0 16,1 0-16,20 0 0,-21 0 0,0 0 15,22 0-15,-1 0 0,-21 0 16,0 0-16,0 0 0,1 0 15,-1 0 1,-21-21 0,-21 21 15,-1 0-31,1 0 0,0 0 0,0 0 16,0 0-16,0 0 0,-22 21 0,22-21 15,0 0-15,-21 21 0</inkml:trace>
  <inkml:trace contextRef="#ctx0" brushRef="#br0" timeOffset="51354.8">16616 2053 0,'0'21'62,"-21"1"-62,21-1 16,-22-21-16,22 21 0,0 0 15,-21-21-15,21 42 0,0-20 0,0-1 16,0 0-16,-21 0 0,0 0 16,21 0-16,0 1 0,0-1 15,0 0-15,0 0 0,-21 0 0,21 0 16,0 1-16,0-1 0,-21-21 15,21 21-15,0-42 47,0 0-47,0-1 16,21 1-16,0 21 0,-21-21 0,21 21 16,-21-21-16,21 0 0,0 0 0,1 21 15,-1-22-15,0 22 0,0 0 16,0-21-16,0 0 0,1 21 0,-1 0 15,0-21-15,0 21 0,21 0 16,1 0-16,-22 0 0,0 0 0,0 0 16,0 0-16,1 0 0,-1 0 0,0 0 15,0 21-15,0 0 0,0-21 16,1 21-16,-22 1 0,0-1 0,21-21 16,-21 21-16,0 0 0,0 0 0,0 0 15,0 1-15,0-1 0,0 0 16,0 0-16,-21 0 0,-1 0 15,1 22-15,0-43 0,0 21 0,0 0 16,0 0-16,-1-21 0,1 21 0,0-21 16,0 22-16,0-22 0,0 0 15,-1 0-15,1 21 0,0-21 0,-21 0 16,21 0-16,-1 0 0,1 0 16,0 0-16,0 0 0,0 0 0,0 0 15,-1 0-15,22-21 16,-21 21-16,21-22 94</inkml:trace>
  <inkml:trace contextRef="#ctx0" brushRef="#br0" timeOffset="52213.35">19389 1672 0,'0'0'16,"0"-21"0,0 42 15,0 0-15,0 1-16,0-1 0,-22 0 0,1 0 15,0 21-15,21-20 0,-42 41 16,42-42-16,0 0 0,-21 1 0,-1 20 15,22-21-15,-21 0 0,21 0 0,0 1 16,0-1-16,0 0 0,0 0 0,0 0 16,0 0-16,0 1 0,21-1 15,1-21-15,-1 0 0,0 0 16,0 0-16,0 0 0,0 0 0,1 0 16,-1 0-16,21 0 0,-21 0 0,0-21 15,22 21-15,-22-22 0,0 22 16,0-21-16,22 0 0,-1 0 0,-21 0 15,-21 0-15,21-22 0,-21 22 0,0 0 16,0 0-16,0-22 0,0 22 0,0-21 16,0 0-16,0 20 0,-21-20 0,0 21 15,0 0-15,0-22 0,-1 22 0,22 0 16,-42 21-16,42-21 0,-42 0 0,21 21 16,-1 0-16,-20 0 0,21 0 0,0 0 15,0 21-15,-1 0 0,1-21 0,0 21 16,0 0-16,0 1 0,0-1 0,21 0 15,-22 0-15,22 0 0,0 0 0,0 1 16,0-1-16,0 0 0,0 0 16,0 0-16,0 0 0,0 1 0,22 20 15,-1-42-15,0 0 16,0 0-16,0 21 0</inkml:trace>
  <inkml:trace contextRef="#ctx0" brushRef="#br0" timeOffset="52550.74">19960 1947 0,'0'22'0,"21"-22"47,0 0-32,-21-22-15,0 1 16,0 0 0,-21 21 15,0 0-31,0 21 16,0-21-1,21 21-15,0 1 31,21-22-15,0 0 0,0-22-16</inkml:trace>
  <inkml:trace contextRef="#ctx0" brushRef="#br0" timeOffset="52959.19">20383 1482 0,'0'0'0,"0"-21"15,0 42 32,0 0-47,0 0 0,0 0 16,0 0-16,0 22 0,0-22 0,0 21 15,0 1-15,0-22 0,0 21 0,0 22 16,0-43-16,-21 21 0,21-21 16,0 0-16,0 22 0,0-22 0,0 0 15,-21 0-15,21 0 0,0 1 16,0-1-16,-21-21 0,21 21 15,0-42 48</inkml:trace>
  <inkml:trace contextRef="#ctx0" brushRef="#br0" timeOffset="54863.56">20362 1503 0,'0'0'0,"21"0"0,1 0 0,-1 0 16,21 0-16,-21-21 0,0 21 15,1 0-15,-1 0 0,0 0 0,21 0 16,-21 0-16,1 0 0,-1 0 0,0 0 15,0 0-15,0-21 0,0 21 0,1 0 16,-1 0-16,0 0 0,0 0 16,-42 0 15,0 0-31,-22 0 16,22 0-16,0 0 0,0 0 0,-21 0 15,20 0-15,-20 0 0,21 0 0,0 21 16,-22-21-16,22 21 0,0 0 0,0 0 15,-21-21-15,20 43 0,1-22 16,0 0-16,0 21 0,0-21 0,0 22 16,-1-22-16,1 21 0,0-21 0,21 1 15,-21 20-15,21-21 0,-21 0 0,0 0 16,21 1-16,0-1 0,0 0 0,-22-21 16,22 21-16,0 0 0,22-21 46,-1 0-46,0 0 16,0 0-16,0 0 0,0 0 0,1 0 16,-1 0-16,21 0 0,-21 0 0,0 0 15,1 0-15,20 0 0,-21 0 16,0 0-16,0 0 0,1 21 0,-1 1 16,0-1-16,-21 0 0,21 0 15,-21 21-15,0-20 0,0-1 16,-21 0-16,0-21 0,0 21 0,-1 0 15,1-21-15,0 21 0,-21-21 0,21 22 16,-1-22-16,1 21 0,-21-21 0,21 0 16,0 21-16,-1 0 0,1-21 0,0 0 15,0 0-15,0 21 0,0-21 16,-1 0-16,1 21 0,0-21 0,0 0 16,0 22-16,0-22 0,-1 21 0,22 0 15</inkml:trace>
  <inkml:trace contextRef="#ctx0" brushRef="#br0" timeOffset="55264.95">19706 2752 0,'0'0'0,"0"21"15,-21 0-15,21 0 16,0 0-16,-21 22 0,21-22 0,0 0 16,-21 21-16,21 22 0,0-43 15,0 21-15,0-20 0,-22-1 0,22 21 16,0-21-16,-21 0 0,21 1 0,0-1 16,0 0-16,0 0 0,0 0 15,0 0-15,0 1 16,21-22-16</inkml:trace>
  <inkml:trace contextRef="#ctx0" brushRef="#br0" timeOffset="55914.99">19092 3831 0,'0'-42'15,"0"21"1,0 42 15,0 0-31,0 0 16,0 0-16,0 43 0,0-22 0,0 1 15,0-22-15,0 42 0,0-42 0,0 22 16,-21-1-16,21 0 0,0 1 16,-21-22-16,21 0 0,0 21 0,0-20 15,0-1-15,-21 0 0,21 0 0,0 0 16,21-21 15,21-42-31</inkml:trace>
  <inkml:trace contextRef="#ctx0" brushRef="#br0" timeOffset="56078.89">19346 4085 0,'0'0'16,"-42"0"-1,21-21-15,42 21 47,0 0-47,0 0 0,0 0 0,22-21 16</inkml:trace>
  <inkml:trace contextRef="#ctx0" brushRef="#br0" timeOffset="56467.69">20235 3874 0,'21'-22'16,"1"1"-16,-1 21 0,0-21 0,0 21 16,0-21-16,0 21 0,1-21 0,-1 21 15,0 0-15,-21-21 0,21 21 16,-42 0-1,0 0-15,0 0 0,-1 0 16,-20 21-16,21-21 0,-21 21 0,-1 0 16,1-21-16,-22 21 0,22 0 0,21 1 15,0-22-15,0 21 0,21 0 0,0 0 16,0 0-16,0 0 0,21 1 16,-21-1-16,42 0 15,-21 0-15,0 0 0,1 0 0,20 1 16,-21-1-16,0-21 0,22 21 0,-22 0 15,0 0-15,0 0 0,-21 1 16,0-1-16,0 0 0,-21 0 16,-21-21-16,20 21 0,-20-21 0,21 21 15,-21 1-15,-1-22 0,1 21 0,0 0 16,-1-21-16,-20 21 0,42-21 0</inkml:trace>
  <inkml:trace contextRef="#ctx0" brushRef="#br0" timeOffset="56922.94">19325 5271 0,'0'0'0,"-21"-22"0,0 22 0,21-21 16,0 0-16,0 0 0,0 0 16,0 0-16,0-1 0,21 1 0,0 21 15,0-21-15,0 0 0,1 21 16,-1 0-16,21 0 0,-21 0 0,0 0 16,22 0-16,-22 21 0,0-21 0,-21 21 15,21 0-15,-21 1 0,0 20 0,0-21 16,-21 0-16,0 22 0,-21-22 0,20 0 15,-20 0-15,0 0 0,-1 22 0,1-22 16,21 0-16,-21 0 0,20 0 0,1-21 16,0 21-16,0-21 0,0 22 15,42-22 1,0 0-16,0 0 16,22 0-16,-1 0 0,-21-22 0,21 22 15,1 0-15,-1 0 0,22-21 0,-22 21 16,0-21-16,1 21 0,-1 0 0,0-21 15,-21 21-15,22 0 0,-1-21 0,-21 21 16,22 0-16,-1-43 0,0 43 0,-21-21 16</inkml:trace>
  <inkml:trace contextRef="#ctx0" brushRef="#br0" timeOffset="57118.85">20426 5228 0,'0'0'0,"-21"0"16</inkml:trace>
  <inkml:trace contextRef="#ctx0" brushRef="#br0" timeOffset="61751.65">13229 9313 0,'-21'0'47,"0"0"-31,0 0 15,21-21-15,-22 0 15,22 0-15,0 0-1,0 0 1,0-1-16,22 22 16,-1-21-16,0 21 0,0 0 15,-21-21-15,21 21 0,0 0 0,1 0 16,-1 0-16,0-21 15,0 21-15,0 0 16,0 0-16,1 0 0,-1 0 16,-21 21-16,21-21 15,-21 21-15,21-21 16,-21 21-16,21-21 0,-21 22 16,0-1-16,0 0 15,0 0-15,0 0 0,0 0 16,0 1-16,0-1 15,0 0-15,-21-21 0,21 21 16,-21-21-16,0 21 0,21 0 0,-21-21 16,-1 22-16,22-1 0,-21 0 0,0-21 15,21 21-15,-21 0 0,0 0 0,21 1 16,-21-1-16,-1 0 0,1 0 16,0 0-16,21 0 0,-21-21 0,21 22 15,-21-1-15,0-21 16,-1 21-16,22 0 15,-21-21 1,0 0-16,21-21 47,0 0-31,0 0-16,21 21 0,0-22 15,1 22-15,-22-21 0,21 21 0,0-21 16,0 0-16,0 0 0,0 21 15,1 0-15,-1-21 0,0 21 16,0 0-16,0 0 0,0-22 16,1 22-16,-1 0 15,21 22 1,-21-22-16,-21 21 0,21-21 16,1 0-16,-22 21 0,42 0 15,-21-21-15,-21 21 16,21-21-16,0 0 0,1 0 15,-1 0 1,-21-21 0,0 0-1,0 0 1,0 0 0,0-1-16,0 1 0,0 0 15,0 0-15,0 0 0,0 0 0,0-1 16</inkml:trace>
  <inkml:trace contextRef="#ctx0" brushRef="#br0" timeOffset="63015.57">13716 8784 0,'0'0'0,"-21"-42"16,0 42-16,-1 0 15,22-21-15,-21 21 0,0 0 16,0 0-16,0 0 0,0 0 15,-1 0-15,1 0 0,0 0 16,0 0-16,0 0 0,0 0 0,-1 0 16,-20 0-16,21 0 0,0 0 0,0 21 15,-1-21-15,1 0 0,0 21 0,-21-21 16,21 0-16,-1 21 0,1-21 0,-21 21 16,21-21-16,0 22 0,-22-1 15,22-21-15,0 21 0,0 0 0,-22 0 16,22-21-16,0 21 0,0 1 0,0-1 15,0 0-15,21 0 0,-22 0 0,1 0 16,0 1-16,21-1 0,0 0 0,-21 0 16,0 0-16,21 0 0,-21 1 0,21 20 15,0-21-15,0 0 0,-22 0 16,22 1-16,-21-1 0,21 0 0,0 0 16,0 0-16,-21 0 0,21 1 0,0-1 15,-21 0-15,21 21 0,0-21 0,0 1 16,0-1-16,0 0 0,0 0 0,0 0 15,0 0-15,0 1 0,0-1 0,0 0 16,0 0-16,0 0 0,0 0 16,0 1-16,0-1 0,0 0 0,21 0 15,-21 0-15,21-21 0,-21 21 16,0 1-16,21-22 0,1 21 0,-1-21 16,-21 21-16,21-21 0,0 21 0,0 0 15,0-21-15,-21 21 16,22-21-16,-1 0 0,0 22 0,0-22 15,21 21-15,-20-21 0,-1 0 16,0 21-16,0-21 0,0 0 0,0 0 16,1 0-16,-1 0 0,21 0 0,-21 0 15,0 0-15,1 0 0,-1 0 0,21 0 16,-21 0-16,0 0 0,22 0 0,-22 0 16,0 0-16,21 0 0,-20 0 0,-1 0 15,0 0-15,0 0 0,0 0 16,0-21-16,1 21 0,-1 0 0,0 0 15,0-21-15,0 21 0,0 0 0,1-22 0,-1 22 16,0 0-16,0-21 0,0 0 16,0 0-16,1 21 0,-1-21 15,0 21-15,0-21 0,0 21 0,0-22 16,1 22-16,-1-21 0,0 21 0,-21-21 16,21 0-16,0 21 0,-21-21 0,21 0 15,-21-1-15,22 1 0,-22 0 16,21 0-16,0 0 0,-21 0 15,0-1-15,0 1 0,21 0 0,-21-21 16,0 21-16,21-1 0,-21 1 16,0 0-16,0 0 0,0 0 0,0 0 15,0-1-15,0 1 0,0 0 0,0 0 16,0 0-16,0 0 0,-21-1 16,21 1-16,0 0 0,-21 0 0,21 0 15,0 0-15,0-1 0,0 1 0,0 0 16,0 0-16,0 0 0,-21 0 15,21-1-15,-21 22 0,21-21 16,0 0-16,-22 0 0,1 0 16,0 0-16,21-1 15,-21 22-15,21-21 0,-21 21 0,0-21 16,21 0-16,-22 0 0,1 21 16,0 0-16,21-21 15,-21-1-15,0 22 0,0 0 16,-1-21-16,1 21 0,0 0 15,0 0-15,0-21 0,0 21 0,-1 0 16,1 0-16,0 0 0,0 0 16,0 0-16,0 0 0,-1 0 15,1 0-15,0 0 0,0 0 0,0 0 16,0 0-16,-1 21 0,1-21 16,0 21-16,0 1 15,0-1-15,21 0 16,0 0-16,0 0 0,-21-21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22:58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15325 1969 0,'0'42'15,"0"-21"-15</inkml:trace>
  <inkml:trace contextRef="#ctx0" brushRef="#br0" timeOffset="4907.47">14690 804 0,'0'22'0,"21"-22"31,-21-22 109,-21 22-124,21-21-16,0 0 31,0 0-15,0 0 0,0 42 140,0 0-141,0 0 1,0 0-16,0 1 16,-22-1-16,22 0 15,0 0 1,0 0-16,0 0 16,0 1-16,0-1 0,0 0 15,0 0-15,0 0 16,0 0-16,0 1 0,0-1 15,0 0-15,0 0 0,0 0 16,0 0-16,0 1 0,0-1 0,-21-21 16,21 21-16,0 0 0,0 0 0,0 0 15,0 1-15,0-1 0,0 0 16,0 0-16,0 0 0,0 0 16,0 1-16,0-1 15,0 0-15,0 0 0,0 0 0,0 0 16,0 1-16,0-1 0,0 0 0,0 0 15,0 0-15,0 0 0,0 1 0,0-1 16,0 21-16,0-21 0,0 0 16,0 1-16,0 20 0,0-21 0,0 0 15,0 0-15,0 22 0,0-22 0,0 0 16,0 0-16,0 0 0,0 22 0,0-22 16,0 0-16,0 0 0,0 0 0,0 1 15,21 20-15,-21-21 0,0 0 0,22 0 16,-22 22-16,0-22 0,0 21 15,0-21-15,0 1 0,21 20 16,-21-21-16,0 21 0,21-20 0,-21-1 16,0 21-16,0-21 0,0 0 0,0 1 15,0 20-15,21-21 0,-21 0 0,0 0 16,0 1-16,0-1 0,0 0 0,0 21 16,21-21-16,-21 1 0,0-1 0,0 0 15,0 0-15,0 0 0,0 22 0,0-22 16,0 0-16,0 0 0,0 21 15,0-20-15,0-1 0,0 21 0,0-21 16,0 22-16,0-22 0,0 21 0,0-21 16,0 22-16,0-22 0,0 0 15,0 21-15,0-21 0,0 22 0,0-22 16,0 0-16,0 21 0,0-20 0,0-1 16,0 21-16,0-21 0,0 0 0,0 22 15,0-22-15,0 21 0,0 1 0,0-22 16,0 21-16,0-21 0,-21 22 0,21-1 15,0 0-15,-21-21 0,21 22 16,0-1-16,-21-21 0,21 22 0,0-1 16,0-21-16,0 21 0,0-20 0,-21 20 15,21-21-15,0 21 0,0 1 0,-22-22 16,22 21-16,0 1 0,0-1 0,0 0 16,0-21-16,0 22 0,0-1 0,-21 0 15,21 1-15,0-1 0,0 0 16,0 1-16,0-22 0,0 21 0,0 1 15,-21-1-15,21-21 0,0 21 0,0-20 16,0 20-16,0 0 0,-21-21 0,21 22 16,0-1-16,0-21 0,0 22 0,0-1 15,0-21-15,0 21 0,0-20 16,0 20-16,0-21 0,-21 21 0,21-20 16,0 20-16,0-21 0,-21 21 0,21-20 15,0 20-15,0-21 0,0 21 0,0-20 16,0 20-16,0-21 0,0 21 0,0-20 15,0 20-15,-22 0 0,22-21 0,0 22 16,0-1-16,0 0 0,0 1 16,0-1-16,0 0 0,0-20 0,0 20 15,0 0-15,-21 1 0,21-1 0,0-21 16,0 21-16,0 1 0,0-1 0,0 0 16,0 1-16,0-22 0,0 21 0,0 1 15,0-1-15,0 0 0,0 1 0,-21-1 16,21 0-16,0 1 0,0-1 0,0-21 15,-21 21-15,21 1 0,0-1 0,0 0 16,0 1-16,0-22 0,0 21 0,0 1 16,0-1-16,-21 0 0,21 1 15,0-1-15,0 0 0,0 22 0,0-22 0,-21 0 16,21 1-16,0-1 0,0 0 16,0 1-16,0-1 0,0 0 0,0 1 15,0-1-15,0 0 0,0 1 0,0-1 16,0 22-16,0-22 0,0 0 0,0 1 15,0-1-15,0 21 0,0-20 0,0-1 16,0 0-16,0 1 0,0-1 0,0 0 16,0 1-16,0-1 0,0 0 0,0 1 15,0-1-15,0 0 0,0 1 0,0-1 16,0 0-16,0 1 0,0-1 0,0 0 16,0 1-16,0-1 0,0 0 0,0 1 15,0-1-15,-22 0 0,22-20 0,0 20 16,0 0-16,-21 1 0,21-22 15,0 21-15,0 0 0,0 1 0,-21-22 16,21 21-16,0 1 0,-21-1 0,21 0 16,0 1-16,0-1 0,0 0 0,-21-21 15,21 22-15,0-1 0,-21 0 0,21 1 16,0-22-16,0 21 0,0-21 0,0 22 16,0-1-16,0-21 0,0 22 0,0-22 15,0 21-15,0 0 0,0 1 0,0-22 16,0 21-16,0 1 0,0-1 0,0-21 15,0 21-15,0 1 0,0-1 16,0-21-16,0 22 0,0-1 0,0 0 16,0-21-16,-22 22 0,22-1 15,0-21-15,0 22 0,0-22 0,0 21 16,0 0-16,0-20 0,0 20 0,0 0 16,0 1-16,0-22 0,0 21 0,0 0 15,0-20-15,0 20 0,0 0 0,0-21 16,0 22-16,0-1 0,-21-21 0,21 22 15,0-22-15,0 21 0,0-21 0,0 22 16,0-1-16,0-21 0,0 21 0,0 1 16,-21-22-16,21 21 0,0 1 15,-21-1-15,21 0 0,0-21 0,-21 22 16,21-1-16,0 0 0,0 1 0,0-1 16,0 0-16,0-20 0,-21 20 0,21 0 15,0 1-15,-22-22 0,22 21 0,0 0 16,0 1-16,0-1 0,0-21 0,0 22 15,-21-1-15,21 0 0,0 1 0,-21-1 16,21 0-16,0 1 0,0-1 0,0 0 16,0 1-16,-21-1 0,21 0 0,0 1 15,-21-1-15,21 0 0,0 1 16,0-1-16,-21 21 0,21-20 0,0-1 16,0 0-16,0 22 0,0-22 15,0 1-15,0-1 0,0 21 0,-22-20 16,22-1-16,0 0 0,0 1 0,0-1 15,0 0-15,0 1 0,0 20 0,0-20 16,0-1-16,0 0 0,0 1 0,-21-1 16,21 21-16,0-20 0,0-1 0,0 0 15,0 1-15,0-1 0,0 0 0,0 1 16,0-1-16,0 0 0,0-20 0,0 20 16,0 0-16,0 1 0,0-1 0,0-21 15,0 21-15,0 1 0,0-1 0,0 0 16,0 1-16,0-22 0,0 21 15,0 1-15,0-22 0,0 21 16,0-21-16,0 22 0,0-22 0,0 21 16,0-21-16,0 22 0,0-22 0,0 0 15,0 0-15,0 21 0,0-20 0,0-1 16,0 0-16,0 21 0,0-21 0,0 1 16,0-1-16,0 21 0,0-21 0,0 0 15,0 1-15,0-1 0,0 21 0,0-21 16,0 0-16,0 1 0,0 20 0,0-21 15,0 0-15,0 0 0,0 1 16,0-1-16,0 21 0,0-21 16,0 0-16,0 1 0,0-1 0,0 0 15,0 0-15,0 0 0,0 0 0,0 1 16,0-1-16,0 0 0,0 0 0,0 0 16,0 0-16,0 1 0,0-1 0,0 0 15,0 0-15,0 0 0,0 0 0,0 1 16,0-1-16,0 0 15,0 0-15,0 0 0,0 0 16,0 1-16,0-1 0,0 0 16,0 0-1,0 0-15,0 0 32,0 1-17,0-1 48,0-42 30,0-1-77,0 1-16,0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10:24:21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1990 0,'0'-21'0,"0"-1"47,0 44 16,-21-22-48,0 0 1</inkml:trace>
  <inkml:trace contextRef="#ctx0" brushRef="#br0" timeOffset="2000.05">3006 1122 0,'42'0'0,"-42"-21"16,0 0-1,0-1 1,0 1-16,0 42 47,0 1-47,0-1 15,0 0 1,21-21-16,0 0 16,0 0-16,1 0 0,-1 0 15,0 0-15,0-21 0,21 0 0,-20-1 0,20 1 16,0 0-16,-21 0 16,22-21-16,-1-1 0,0 1 0,1 21 15,-1-22-15,-21 1 0,0 0 16,1 21-16,-1-22 0,-21 1 0,21 21 15,-21-22-15,0 22 0,0 0 16,0 0-16,-21 21 16,0 0-16,-1 0 15,1 21-15,0 0 16,21 0-16,0 1 0,-21 20 0,0-21 16,21 43-16,-21-22 0,21 21 15,0 1-15,0-1 0,0 1 16,0-1-16,0 1 0,0-1 0,0 1 15,0-1-15,0-20 0,0 20 0,0 1 16,0-22-16,0 22 0,0-22 16,0 0-16,0 1 0,0-1 0,0 0 15,0-21-15,0 1 0,0-1 0,-22 0 16,22 0-16,-21-21 0,-21 0 16,21 0-16,0 0 0,-22 0 0,1 0 15,0 0-15,20-21 0,-20 0 0,0 0 16,-1-1-16,1 1 0,0-21 15,-1 21-15,1 0 0,0-1 16,-1 22-16,22-21 0,0 21 0,0 0 16,0 0-16,21 21 15,0 1-15,0 20 0,0-21 0,21 21 16,0-20-16,0 20 0,0-21 0,1 21 16,-1-20-16,21-1 0,0 21 15,-20-42-15,20 21 0,0 0 0,1-21 16,20 0-16,-21 0 0,22 0 0,-22 0 15,22-21-15,-1 0 0,-20 0 16,20 0-16,-21-22 0,22 22 0,-22-21 16,1 0-16,-1-1 0,-21 1 0,21 0 15,-20 20-15,-1-20 16,-21 0-16,0-1 0,0 22 0,21 0 16,-21 0-16,0 0 0,-21 42 31,0 0-31,21 0 15,0 0-15,-22 22 0,22-22 0,-21 21 16,21 1-16,-21-22 0,21 21 16,0-21-16,0 0 0,0 22 0,0-22 15,0 0-15,0 0 0,0 0 16,21-21 15,-21-21-31,21 0 0,1 0 16,-22 0-16,0 0 0,21-22 0,0 22 15,-21-21-15,21-1 0,-21 22 16,21-21-16,0 21 0,-21-22 0,22 22 16,-22 0-16,21 21 0,0 0 15,0 21 1,0 0-16,-21 1 0,0 20 16,0-21-16,0 0 0,21 22 0,-21-22 15,0 0-15,22 0 0,-22 21 16,21-20-16,-21-1 0,21 0 15,0-21-15,0 0 0,0 0 0,1 0 16,-1 0-16,0 0 0,0 0 16,0-21-16,22 0 0,-22-1 15,0 1-15,21 0 0,-21 0 0,1-21 16,-1 20-16,0-20 0,0 21 0,0-21 16,0 20-16,-21-20 0,0 21 15,0 0-15,22 0 0,-22-1 16,21 22-16,-21 22 15,0-1-15,0 0 16,0 0-16,0 0 0,0 0 16,0 22-16,0-22 0,0 21 0,0 1 15,0-22-15,0 21 0,0-21 0,0 0 16,0 22-16,21-22 16,0 0-16,0-21 0,0 21 0,1 0 15,-1-21-15,21 0 0,-21 0 0,22 0 16,-1 0-16,-21-21 0,21 0 0,1 0 15,-22 0-15,21 0 0,-21-1 16,1-20-16,20 0 0,-21 21 0,0-22 16,0 1-16,-21 0 0,22 20 0,-22-20 15,21 21-15,-21-21 0,0 20 16,0 1-16,0 0 0,0 0 16,0 0-16,-21 21 15,-1 21-15,1 0 16,21 21-16,0-20 15,0 20-15,0 0 0,-21 1 0,21-1 16,0 21-16,0 1 0,-21-1 0,21 1 16,0-1-16,0 1 0,0-1 0,-21 22 15,0 0-15,-1-1 0,22-20 16,0 21-16,-21-1 0,21 1 0,-21-22 16,0 1-16,21-1 0,0 1 0,0-22 15,0 22-15,-21-22 0,21 0 0,0-20 16,0-1-16,0 0 0,0 0 15,0 0-15,21-21 16,0-21-16,0 0 16,-21-21-16,21 20 0,1-20 15,-1 0-15,-21-1 0,21-20 0,0-1 16,0 1-16</inkml:trace>
  <inkml:trace contextRef="#ctx0" brushRef="#br0" timeOffset="2260.9">5270 1503 0,'0'0'0,"-21"-21"0,21 0 0,0-1 16,0 1-16,0 0 0,0 0 15,21 21-15,22-21 0,-22 21 0,21 0 16,1 0-16,-1 0 0,0 0 16,1 0-16,-1 21 0,0 0 15,-21 0-15,1 0 0,20 22 0,-42-22 16,0 21-16,0 1 0,0 20 15,-21-21-15,0 1 0,-22-1 0,1 0 16,0 1-16,-1-22 0,1 21 0,0-21 16,20 1-16,-20-1 0,21 0 0,0 0 15,0-21-15,21-21 16</inkml:trace>
  <inkml:trace contextRef="#ctx0" brushRef="#br0" timeOffset="3071.97">6159 1926 0,'0'0'16,"-21"0"-16,21-21 31,0 0-16,21 0-15,-21 0 0,22-22 0,-1 22 16,0-21-16,-21-1 0,21 1 0,0 0 16,0-1-16,1 1 0,20-21 0,-21-1 15,0 1-15,22-22 0,-22 21 16,0-20-16,0-1 0,0 0 16,0 1-16,-21 20 0,22 1 0,-22-1 15,0 1-15,0 20 0,0 1 16,-22 0-16,1-1 0,0 22 0,0 21 15,0-21-15,0 21 0,-1 0 0,1 0 16,0 21-16,0-21 0,0 43 16,0-22-16,21 21 0,-22 22 0,1-1 15,21 1-15,-21 20 0,21 1 0,0 0 16,0-1-16,0 1 0,0-22 16,0 22-16,0 0 0,0-22 0,0 1 15,0-1-15,0 1 0,0-22 0,0 0 16,21 1-16,0-1 15,1-21-15,-22 0 0,21 1 0,0-22 16,0 0-16,0 0 0,22 0 0,-22 0 16,21-22-16,-21 1 0,22 0 0,-22-21 15,21 21-15,-21-22 0,22 1 16,-22 0-16,0-1 0,21 1 0,-21 0 16,1-1-16,-22 1 0,21 0 0,-21 20 15,21 1-15,-21 0 0,21 0 16,-21 42-1,21 0-15,-21 0 0,0 1 16,0 20-16,0-21 0,0 21 16,0-20-16,0 20 0,0-21 15,0 21-15,0-20 0,0 20 0,0-21 16,0 0-16,0 0 0,0 1 0,0-1 16,21-21-1,1-21 1,-22-1-1,0-20-15,21 21 0,-21-21 0</inkml:trace>
  <inkml:trace contextRef="#ctx0" brushRef="#br0" timeOffset="3367.8">7048 995 0,'0'0'0,"0"-21"16,0 42-1,0 0 1,0 0-16,0 0 0,22-21 15,-1 22-15,0-22 16,0 0-16,0 0 16,0 0-16,-21-22 15,0 1-15,0 0 16,0 0-16,-21 0 16,0 21-16,0 0 0,-21-21 15,20 21-15,1 0 0,0 0 0,0 0 16,0 21-16,0-21 0,-1 21 15,22 0-15,0 0 0,0 0 16,0 1-16,0-1 16,22 0-16,-1-21 0,0 21 0,0-21 15,21 0-15,-20 0 0,-1 0 0</inkml:trace>
  <inkml:trace contextRef="#ctx0" brushRef="#br0" timeOffset="4236.3">7578 1228 0,'0'-21'15,"-22"21"-15,1 0 16,0 0-16,0 0 0,0 0 16,0 0-16,-1 0 0,1 21 0,0 0 15,0 0-15,0 0 0,0 0 0,21 1 16,-22-1-16,1 21 0,21-21 15,0 22-15,0-1 0,0-21 0,0 21 16,0-20-16,0 20 0,0-21 0,0 0 16,0 0-16,21 1 0,-21-1 0,22 0 15,-1 0-15,0-21 16,21 0-16,-21 0 0,1 0 0,20 0 16,0 0-16,-21-21 0,22 0 0,-1 21 15,0-21-15,-20-1 0,20 1 0,-21 0 16,21-21-16,-20 21 0,-1-1 15,0-20-15,0 21 0,0 0 0,-21 0 16,0-1-16,0 1 0,0 0 0,21 0 16,-21 0-1,-21 42 1,21 0-16,-21 0 0,21 0 16,-21 22-16,21-22 0,-21 0 15,21 0-15,0 22 16,0-22-16,0 0 0,0 21 0,0-21 15,0 1-15,0-1 0,21 0 0,0 0 16,0 0-16,0-21 0,22 0 0,-22 21 16,21-21-16,-21 0 0,22 0 15,-22 0-15,21-21 0,-21 21 0,22-21 16,-1 0-16,-21 0 0,22 0 0,-22-22 16,21 22-16,-21-21 0,0-1 0,1 1 15,-1 0-15,0-1 0,0 1 16,0 0-16,0-22 0,1 1 0,-22-1 15,0 1-15,0-1 0,21 1 0,-21 20 16,0-20-16,0 21 16,0-1-16,0 1 0,0 0 0,0 20 15,0 1-15,0 0 0,-21 21 16,-1 0 0,22 21-16,-21 0 0,0 22 15,21-1-15,0 0 0,0 1 0,-21 20 16,21 1-16,0-1 0,0 1 0,0-1 15,0 1-15,0-1 0,0 1 16,0-22-16,0 22 0,0-22 0,0 21 16,0-20-16,0-1 0,0 0 0,0-20 15,21 20-15,0 0 0,-21-21 16,21 1-16,1-1 0,-1 0 16,0 0-16,0-21 0,0 0 15,0 0-15,1 0 0,-1 0 0,0 0 16,0 0-16,0-21 0,0 21 0,1-21 15,-1 0-15,0-1 0,0-20 16,0 21-16,0 0 0,-21-22 0,22 1 16,-1 21-16,-21-21 0,0-1 0,0 1 15,0 21-15</inkml:trace>
  <inkml:trace contextRef="#ctx0" brushRef="#br0" timeOffset="4444.82">8678 1291 0,'0'0'0,"-21"0"0,42 0 32,0 0-17,1-21-15,-1 21 0,21 0 0,-21 0 16,0-21-16,22 21 0,-22-21 0,21 21 16,-21-21-16,22 21 0,-22-22 15,0 22-15,0 0 0,0-21 0,-21 0 16,-21 21-1,0-21-15</inkml:trace>
  <inkml:trace contextRef="#ctx0" brushRef="#br0" timeOffset="4764.04">8276 868 0,'0'0'16,"0"21"-16,-21 0 0,21 0 0,0 1 16,-21-1-16,21 0 15,0 0-15,21-21 32,0-21-32,0 0 15,0 0-15,-21-1 0,0 1 16,0 0-16,0 0 15,-21 21 1,0 0-16,0 0 0,0 0 16,0 0-16,-1 21 15,1 0-15,21 0 16,0 1-16,0-1 16</inkml:trace>
  <inkml:trace contextRef="#ctx0" brushRef="#br0" timeOffset="5663.13">3154 2328 0,'0'0'0,"-21"-21"16,-1 21-16,22-21 15,22 21 48,-1 0-63,0 0 15,0 0-15,21 21 0,-20-21 16,-1 0-16,21 0 0,0 21 0,1-21 16,-1 0-16,22 0 0,-1 22 0,1-22 15,-1 0-15,22 0 0,-1 21 16,1-21-16,0 0 0,21 0 0,-1 21 16,22-21-16,0 0 0,0 0 0,0 21 15,0-21-15,22 0 0,-22 0 16,21 0-16,-21 0 0,21 0 0,0 0 15,-21 0-15,0 0 0,21 0 0,-21 0 16,21 0-16,-21 0 0,22 0 16,-22 0-16,0 0 0,0 0 15,0 0-15,-22 0 0,22 0 0,-21 0 16,0 0-16,0 0 0,-21 0 0,20 0 16,-20 0-16,0 21 0,-22-21 0,1 0 15,20 0-15,-41 0 0,20 0 16,-20 0-16,-1 0 0,0 0 0,-21 0 15,22 0-15,-22 0 0,0 0 0,0 0 16,0 0 0,-21-21 31</inkml:trace>
  <inkml:trace contextRef="#ctx0" brushRef="#br0" timeOffset="8112.63">16700 826 0,'0'21'47,"0"0"-32,0 0-15,0 0 0,0 0 16,0 1-16,0-1 16,22 0-1,-1-21-15,0 0 16,0 0-16,0 0 0,0 0 0,22 0 16,-22 0-16,21-21 0,1 0 15,-22-1-15,21 1 0,22 0 0,-22 0 16,-21 0-16,21 0 0,1-22 15,-1 22-15,-21 0 0,0 0 0,1 0 16,-22-1-16,0 1 0,0 0 0,0 0 16,0 0-16,-22 0 0,-20 21 15,21 0-15,-21-22 0,-1 22 0,1 0 16,0 0-16,-1 0 0,1 22 0,0-1 16,-1 0-16,1 0 0,0 0 15,-1 22-15,1-22 0,21 21 16,-22 0-16,43 1 0,-21-22 0,21 21 15,0 1-15,0-1 0,0 0 16,0 1-16,0-22 0,0 21 0,0-21 16,21 0-16,-21 1 0,22-1 0,-1 0 15,0 0-15,0-21 0,21 0 16,-20 21-16,-1-21 0,0 0 0,0 0 16,0 0-16,22-21 0,-22 21 0,0-21 15,0 0-15,0 21 0,0-21 16,-21-1-16,0 1 0,0 0 0,-21 0 15,-21 21-15,21 0 16,-22 0-16,1 0 0,0 0 16,-1 21-16,-20 0 0,21 0 0,-1 1 15,-20-1-15,20 0 0,1 21 0,0-21 16,21 22-16,-22-1 0,22-21 0,0 22 16,21-1-16,0 0 0,0-21 15,0 22-15,0-22 0,0 21 0,21-21 16,0 1-16,0 20 0,22-42 0,-1 21 15,-21 0-15,22-21 0,-1 0 16,-21 0-16,21 0 0,1 0 0,-22 0 16,21 0-16,-21-21 0,22 0 0,-22 0 15,0 0-15</inkml:trace>
  <inkml:trace contextRef="#ctx0" brushRef="#br0" timeOffset="8355.46">17251 1228 0,'0'0'0,"21"0"0,-21-21 16,0-1-16,21 44 16,-21-1-16,21-21 15,-21 21-15,0 21 0,21-21 16,1 1-16,-22 20 0,21 0 0,-21-21 16,0 22-16,0-1 0,21-21 0,-21 22 15,21-22-15,-21 21 0,0-21 16,21 0-16,0 1 0,-21-1 15,22 0-15,-1-21 0,0 0 16,0 0-16,-21-21 16,21 0-16,0-1 0,-21 1 15</inkml:trace>
  <inkml:trace contextRef="#ctx0" brushRef="#br0" timeOffset="8592.34">17801 1207 0,'0'0'0,"-21"0"15,0 0 1,0 21-16,-1 0 0,-20 0 16,0 0-16,-1 0 0,1 22 15,0-22-15,-22 21 0,22-21 0,0 22 16,-22-1-16,22-21 0,-1 22 0,1-1 16,21-21-16,-21 0 0,20 22 15,1-22-15,0-21 0,0 21 0,21 0 16,21-21-1,0 0-15,0-21 0,1 0 16,20 0-16,-21-1 0,21-20 16</inkml:trace>
  <inkml:trace contextRef="#ctx0" brushRef="#br0" timeOffset="8925.7">18119 1207 0,'0'0'0,"-22"21"0,22 0 0,-21 21 15,0 1-15,0-1 0,21 0 0,-21 1 16,0 20-16,21-21 16,-22 22-16,1-1 0,-21 128 15,21-128-15,21 22 0,-21-21 0,-1-1 16,1 22-16,0-1 0,0 1 15,0-21-15,0 20 0,-1 1 16,22-22-16,-21 1 0,0-1 0,21 1 16,0-1-16,-21-20 0,21-1 0,0 0 15,-21-20-15,21 20 0,0-21 0,21-21 32,0-42-32,0 21 15,0-22-15,-21 1 0,22 0 0,-1-22 16,0 1-16</inkml:trace>
  <inkml:trace contextRef="#ctx0" brushRef="#br0" timeOffset="9244.51">18055 1334 0,'0'0'15,"0"-22"-15,0 1 0,0 0 0,21 0 0,0 0 16,1 0-16,-1 21 0,0-22 15,21 1-15,-21 21 0,22 0 0,-1 0 16,0 0-16,1 0 0,-1 21 0,-21 1 16,22-1-16,-22 0 0,0 0 15,0 21-15,-21-20 0,0 20 16,0-21-16,-21 21 0,-21-20 0,20 20 16,-20-21-16,0 21 0,-1-20 0,1-1 15,0 0-15,-1 0 0,1-21 16,21 21-16,-21-21 0,20 21 0,1-21 15,21-21 1,0 0 0,21 21-16,1-21 0,-1 21 0,0-21 15,0 0-15,21 21 0,-20-22 0</inkml:trace>
  <inkml:trace contextRef="#ctx0" brushRef="#br0" timeOffset="10780.02">18542 1630 0,'21'0'16,"0"0"-1,0 0-15,1-21 0,-1 0 16,21-1-16,-21 1 0,0 0 0,22-21 16,-22-1-16,0 1 0,21 0 0,-20-1 15,20-20-15,-21 21 0,21-22 16,-20 1-16,-1-22 0,0 21 0,0 1 15,-21 21-15,0-1 0,0 1 0,0 0 16,0 20-16,0 1 16,0 0-16,0 0 0,-21 21 15,21 21-15,-21-21 0,0 21 16,21 22-16,-22-22 0,22 21 0,0 22 16,-21-22-16,21 21 0,-21 1 15,21-1-15,0 1 0,0-1 0,-21 1 16,21-1-16,0-20 0,0 20 0,0-20 15,0 20-15,0-21 0,0 1 16,0-1-16,0-21 0,21 0 0,-21 1 16,21-1-16,0 0 0,1-21 15,-1 0-15,0 0 0,0 0 0,0 0 16,0-21-16,1 0 0,-1-1 16,21 1-16,-21-21 0,0 21 0,1-22 15,20 1-15,-21 0 0,0 21 0,0-22 16,1 1-16,-1 21 0,-21 0 15,21-1-15,-21 1 0,21 0 0,-21 42 32,-21 0-32,0 1 15,21-1-15,-21 21 0,21-21 16,0 0-16,0 22 0,0-1 0,0-21 16,0 22-16,0-22 0,0 0 15,0 0-15,21 21 0,0-20 0,0-1 16,0-21-16,0 0 15,1 0-15,-1 0 0,0 0 0,0 0 16,0 0-16,0-21 0,1-1 0,-1 1 16,21 0-16,-21 0 0,0-21 15,1 20-15,20-20 0,-21 21 0,0-21 16,0 20-16,22-20 0,-22 21 0,0-21 16,0 20-16,0 22 0,1-21 0,-1 21 15,0 0 1,-21 21-1,0 1-15,0-1 16,0 0 0,0-42 15,0 0-15,0-1-16,0 1 15,-21 0 1,0 21-1,-1 0 1,1 0-16,0 0 0,21 21 16,-21 0-16,0 1 0,21-1 0,-21 0 15,-1 0-15,1 21 0,21-20 0,0-1 16,-21 21-16,21-21 16,0 22-16,0-22 0,0 0 0,0 21 15,0-21-15,0 1 0,0-1 0,21 0 16,0 0-16,1 0 0,-1-21 15,0 0-15,0 0 0,21 0 0,-20 0 16,20 0-16,-21 0 0,21-21 0,-20 21 16,20-21-16,0 0 0,-21 0 0,1-22 15,20 22-15,-21 0 0,0-21 16,22 20-16,-22 1 0,0-21 16,0 21-16,-21 0 0,0-1 0,21 1 15,0 21-15,-21-21 0,0 42 31,-21 0-31,0-21 16,21 22-16,0-1 0,0 0 0,-21 0 16,21 21-16,0-20 0,0-1 15,0 0-15,0 0 0,0 0 0,0 0 16,0 1-16,21-1 0,0 0 0,0-21 16,1 21-16,-1-21 0,0 0 0,21 0 15,-21 0-15,22 0 0,-22 0 16,21 0-16,-21-21 0,22 0 15,-22 0-15,21-1 0,1 1 0,-22 0 16,21-21-16,-21-1 0,22 1 0,-22 0 16,21-22-16,-21 22 0,22-22 15,-22 1-15,0-1 0,21 1 0,-21-22 16,1 22-16,-1-1 0,0 22 0,-21-22 16,0 22-16,21 0 0,-21-1 15,0 22-15,0 0 0,0 0 0,0 0 16,-21 21-1,21 21-15,0 0 0,-21 0 16,0 22-16,-1-22 0,1 42 0,21-20 16,-21 20-16,21 1 0,-21 20 0,0-20 15,21-1-15,0 1 0,-21-1 16,-1 1-16,22-22 0,0 22 0,0-22 16,0 0-16,0 1 0,0-1 15,0 0-15,0 1 0,0-22 0,0 0 16,0 0-16,0 0 0,22-21 0,-1 21 15,0-21-15,21 0 16,-21 0-16,1 0 0,20 0 0,-21-21 16,21 21-16,1-21 0,-1 0 0,0 0 15,1 0-15,-22-1 0,21-20 16,1 21-16,-1 0 0,-21 0 16,0-1-16,0-20 0,1 21 0,-22 0 0,21 0 15</inkml:trace>
  <inkml:trace contextRef="#ctx0" brushRef="#br0" timeOffset="10995.85">21230 1228 0,'0'0'0,"-21"0"0,21 21 16,21-21-16,0 0 0,0 0 15,22 0-15,-22 0 0,21 0 0,1 0 16,-1-21-16,0 21 0,1-21 15,-1 21-15,0-22 0,1 22 0,-1-21 16,-21 0-16,21 21 0,-20-21 16,-22 0-16,0 0 15,-22-1-15,1 1 16</inkml:trace>
  <inkml:trace contextRef="#ctx0" brushRef="#br0" timeOffset="11316.66">20828 974 0,'0'0'0,"-21"21"0,0 0 16,21 0-1,0 0-15,21-21 16,0 0-1,0 0-15,0-21 0,0 21 16,-21-21-16,0 0 0,22 21 0,-22-21 16,0 0-16,0-1 0,0 1 15,-22 21-15,1 0 16,0 0-16,0 0 16,0 0-16,0 0 0,-1 0 0,1 21 15,0-21-15,21 22 16,-21-22-16,0 0 0,0 21 0,-1-21 15,1 0-15</inkml:trace>
  <inkml:trace contextRef="#ctx0" brushRef="#br0" timeOffset="11619.98">19918 847 0,'0'0'0,"-21"0"15,-1 0 1,1 0 93,21 21-93,0 0-16,0 0 0,0 0 16,21-21-1</inkml:trace>
  <inkml:trace contextRef="#ctx0" brushRef="#br0" timeOffset="12515.7">22458 1122 0,'0'0'0,"0"-64"16,21 43-16,-21 0 0,21 0 0,-21 0 16,0 0-16,0-1 0,0 1 15,0 0-15,0 42 32,0 0-32,-21 1 0,0 20 0,0 0 15,-1 22-15,1-1 0,21-20 0,-21 20 16,0 1-16,0-1 0,0-21 0,-22 22 15,22-1-15,0-20 0,0-1 16,0 0-16,21 1 0,0-22 0,-22 0 16,22 0-16,0 0 0,22-42 47,-1 0-47,0-21 0,21 21 0,-21-22 15,1 22-15,20-21 0,-21-1 0,21 1 16,-20 21-16,20-21 0,-21-1 15,0 1-15,22 21 0,-22 0 0,-21-1 16,21 1-16,0 21 0,-21 21 16,0 1-16,0 20 15,0-21-15,0 0 0,0 22 0,0-1 16,-21-21-16,21 21 0,0 1 0,0-22 16,0 21-16,0-21 0,0 1 15,0-1-15,21 0 0,0 0 16,0-21-16,1 0 0,20 0 0,-21 0 15,21 0-15,1 0 0,-22 0 0,21-21 16,1 0-16,-1 0 0,0-22 16,1 22-16,-1-21 0,0-1 0,1 1 15,-1 0-15,0-22 0,-21 22 0,22-22 16,-22 1-16,0-1 0,-21 1 16,0-1-16,0 1 0,0 21 0,-21-22 15,0 43-15,-22-21 0,22 20 0,-21 1 16,0 21-16,-1 0 0,1 0 15,0 0-15,20 21 0,-20 1 16,0-1-16,21 21 0,-1-21 0,1 22 16,0-1-16,21-21 0,0 21 15,0 1-15,0-22 0,0 21 0,0-21 16,21 22-16,0-22 0,1 0 0,-1 0 16,21 0-16</inkml:trace>
  <inkml:trace contextRef="#ctx0" brushRef="#br0" timeOffset="13552.11">23876 1376 0,'0'0'0,"0"-21"16,0 0-16,0-1 16,-21 1-16,0 21 0,-1-21 0,1 21 15,0 0-15,-21 0 0,21 0 0,-22 0 16,22 0-16,-21 0 0,-1 21 15,22 0-15,-21 1 0,21-1 0,0 21 16,-1-21-16,1 22 0,0-1 0,0-21 16,21 21-16,0 1 0,0-22 15,0 21-15,0-21 0,0 1 0,0-1 16,0 0-16,0 0 0,21-21 0,0 0 16,0 0-16,1 0 0,-1 0 0,21 0 15,-21-21-15,0 0 16,22 21-16,-22-21 0,0-22 0,21 22 15,-20 0-15,-1-21 0,0 20 0,0-20 16,0 0-16,0 21 0,1-22 16,-22 22-16,21 0 0,-21-21 0,21 42 15,-21-22-15,0 1 0,0 42 32,0 1-32,0-1 0,0 0 0,-21 0 15,0 0-15,21 22 0,0-22 0,-22 21 16,22-21-16,-21 22 0,21-1 0,0-21 15,0 0-15,0 22 0,0-22 16,0 0-16,21-21 0,1 21 16,-1 0-16,0-21 0,0 0 15,21 0-15,-20 0 0,-1 0 0,0-21 16,0 0-16,21 0 0,-20 0 16,-1-1-16,0 1 0,21-21 0,-21 21 15,1-22-15,-22 22 0,21-21 0,0 21 16,0-22-16,-21 22 0,0 0 15,0 0-15,0 0 0,0 0 16,0 42 0,0 0-16,0 0 15,0 0-15,0 0 16,-21 1-16,21-1 0,0 21 0,0-21 16,0 0-16,0 22 0,0-22 0,0 0 15,0 0-15,21 0 0,-21 1 16,21-1-16,0 0 0,1-21 0,-1 0 15,0 0-15,0 0 0,0 0 0,0 0 16,22 0-16,-22-21 0,21 0 0,-21-1 16,22 1-16,-22 0 0,21 0 15,-21-21-15,1-1 0,20 22 0,-21-21 16,21-1-16,1-20 0,-22 21 0,21-1 16,-21-20-16,22-1 15,-22 22-15,0-22 0,0 1 0,0 21 16,-21-22-16,0 22 0,0-1 0,0 22 15,0 0-15,0 0 0,0 0 0,0 0 16,-21 21 0,0 21-16,0 0 0,21 21 0,-21 1 15,0-1-15,-1 0 0,1 22 0,21-1 16,-21 1-16,21-22 0,-21 22 16,0-1-16,21 1 0,0-22 0,0 21 15,0-20-15,0-1 0,0 0 0,0 1 16,0-1-16,0-21 0,0 22 15,0-22-15,0 0 0,21 0 0,0-21 16,0 0-16,0 21 0,1-21 16,-1 0-16,0 0 0,21 0 0,-21-21 15,1 0-15,20 21 0,-21-21 16,21 0-16,-20-1 0,20-20 0,-21 21 16,0 0-16,22 0 0,-22-22 0,0 22 15,0 0-15,-21-21 0,0 20 16,0 1-16,0-21 0</inkml:trace>
  <inkml:trace contextRef="#ctx0" brushRef="#br0" timeOffset="13755.99">24744 1164 0,'0'0'0,"0"21"15,21-21 1,0 0-1,0 0-15,0 0 0,1 0 0,20-21 16,0 21-16,-21 0 0,22-21 0,-1 0 16,0 21-16,1 0 0,-1-21 15,-21 21-15,0-21 0,1 21 0,-22-22 16,0 1-16</inkml:trace>
  <inkml:trace contextRef="#ctx0" brushRef="#br0" timeOffset="14071.81">24299 889 0,'0'0'0,"-21"0"0,0 21 0,0-21 16,21 21-16,0 1 15,0-1-15,0 0 16,21-21-1,0 0-15,0 0 0,0 0 16,1-21-16,-22 0 16,21-1-16,-21 1 0,0 0 15,0 0-15,0 0 16,-21 21-16,-1 0 16,1 0-16,0 0 15,0 0-15,21 21 16,0 0-16,-21-21 0,0 21 15,-1 0-15</inkml:trace>
  <inkml:trace contextRef="#ctx0" brushRef="#br0" timeOffset="15479.47">10266 889 0,'0'0'0,"0"-21"0,0 0 16,0 0-16,0-1 0,0 1 15,-21 0-15,21 42 31,-22 0-31,22 22 16,-21-1-16,21 22 0,-21-22 0,21 43 16,0-22-16,-21 1 0,0 20 15,0-20-15,-1-1 0,1 22 0,-21-22 16,21 22-16,0-21 0,-22-1 0,22-21 16,0 1-16,0-1 0,0 0 0,21-20 15,0-1-15,0 0 0,0 0 16,0-42-1,0 0-15,21-22 16,0 22-16,0-21 0,0 0 0,0-1 16,1 1-16,-1-22 0,0 22 15,0-21-15,0 20 0,0-20 16,1 20-16,-1-20 0,0 21 0,0 20 16,0-20-16,0 21 0,-21 0 0,22 0 15,-1 21-15,-21 21 16,21 0-16,-21 0 0,0 0 0,0 22 15,21-1-15,-21-21 0,0 43 0,0-22 16,21 0-16,0 1 0,-21-1 0,22 21 16,-22-20-16,21-1 0,0-21 15,0 22-15,0-22 0,0 0 0,1 0 16,-1 0-16,21-21 0,-21 0 0,22 0 16,-22 0-16,21 0 0,0 0 15,-20-21-15,20 0 0,0-21 16,1 20-16,-22-20 0,21 0 0,0-22 15,-20 22-15,-1-22 0,0 22 0,0-21 16,0-1-16,-21-21 0,0 22 0,0-22 16,0 22-16,0-22 0,-21 22 15,0-1-15,0 1 0,-22 20 0,22 1 16,-21 0-16,21 20 0,0 1 0,-22 21 16,22 0-16,-21 0 0,21 0 15,-1 21-15,1 1 0,0-1 0,0 0 16,21 21-16,0-21 0,0 22 0,0-1 15,0-21-15,0 22 16,0-22-16,0 21 0,0-21 0,21 0 16,0 1-16,0-1 0,1 0 0,20 0 15</inkml:trace>
  <inkml:trace contextRef="#ctx0" brushRef="#br0" timeOffset="16531.88">11557 1270 0,'0'0'0,"0"-42"16,0 21-16,0-1 15,0 1-15,-21 0 16,0 21-16,-1 0 0,1 0 0,0 0 16,0 0-16,0 0 0,-22 0 15,22 21-15,-21 22 0,21-22 0,0 21 16,-22 0-16,22-20 0,0 20 0,0 21 15,0-20-15,21-1 0,0 0 16,0 1-16,0-1 0,0 0 0,0 1 16,0-22-16,21 0 0,0 0 0,0 0 15,0-21-15,0 0 0,1 0 0,-1 0 16,0 0-16,0-21 0,21 21 16,-20-21-16,-1-21 0,0 21 0,0-1 15,0-20-15,0 0 0,1 21 16,-1-22-16,-21 1 0,0 0 0,21-1 15,0 1-15,-21-22 0,21 43 16,-21-21-16,0 0 0,0 20 0,0 1 16,0 0-16,0 42 15,0 0-15,0 1 16,0 20-16,0-21 0,0 21 16,0-20-16,0 20 0,0-21 0,0 21 15,0 1-15,0-22 0,0 21 0,0-21 16,0 22-16,0-22 0,0 21 0,0-21 15,21 1-15,1-22 0,-1 21 16,0-21-16,0 0 0,0 0 16,0 0-16,1 0 0,-1 0 0,21-21 15,-21-1-15,0 1 0,1 0 0,20 0 16,-21 0-16,0-22 0,0 22 16,1-21-16,-1 21 0,-21-22 0,0 22 15,21-21-15,-21 21 0,0 0 0,21-1 16,-21 1-16,0 0 0,0 42 31,0 0-31,0 1 16,0-1-16,-21 0 0,21 21 0,0-21 15,-21 22-15,21-22 0,0 21 0,0-21 16,0 22-16,0-22 16,0 21-16,21-21 0,-21 1 0,21-1 15,0 0-15,0 0 0,1-21 0,-1 0 16,0 0-16,0 0 0,0 0 0,0 0 15,1 0-15,20 0 0,-21-21 16,0-21-16,0 20 0,22 1 0,-22-21 16,0 0-16,0-1 0,0 1 0,1-22 15,20 22-15,-21-21 0,0-1 0,0 1 16,1-1-16,-1-21 16,0 22-16,0-1 0,0 1 0,-21-1 15,21 1-15,1 21 0,-22-1 0,21 1 16,-21 0-16,0 20 0,0 1 15,0 0-15,-21 42 16,-1 0-16,22 1 0,-21 20 16,21 0-16,0 1 0,-21 20 0,0 1 15,21-1-15,-21 1 0,21-1 16,0 1-16,0-1 0,-21 1 0,21-1 16,0 1-16,0-1 0,0-21 0,0 1 15,0 20-15,0-20 0,0-1 0,0-21 16,0 21-16,0-20 0,21-1 15,-21 0-15,21 0 0,0 0 0,0-21 16,0 0-16,1 0 16,-1 0-16,0 0 0,21-21 0,-21 0 15,1 0-15,20 0 0,-21-1 16,21-20-16,-20 21 0,-1-21 0,21 20 16,-21-20-16,-21 0 0,21 21 0,-21-22 15,0 1-15</inkml:trace>
  <inkml:trace contextRef="#ctx0" brushRef="#br0" timeOffset="16727.77">12636 1058 0,'0'0'0,"-21"0"0,0 0 0,21 22 16,0-1-16,42-21 16,-20 0-1,-1 0-15,21 0 0,0 0 0,1 0 16,-1 0-16,22 0 0,-22 0 0,21-21 15,-20-1-15,-1 22 0,0-21 0,1 0 16,-1 21-16,-21-21 0,0 0 16,-21 0-16,0-1 0</inkml:trace>
  <inkml:trace contextRef="#ctx0" brushRef="#br0" timeOffset="17042.12">12107 804 0,'43'0'15,"-22"0"-15,0 0 0,0 0 0,0-21 0,0 0 16,1 21-16,-1-21 0,0 21 15,-21-21-15,0 0 0,-21-1 16,0 22 0,-22 0-16,22 0 0,0 0 15,0 0-15,0 0 0,-1 22 0,1-22 16,21 21-16,-21 0 0,21 0 16,0 0-16,0 0 0,0 1 0,0-1 15,21 0-15,-21 0 0,21 0 0</inkml:trace>
  <inkml:trace contextRef="#ctx0" brushRef="#br0" timeOffset="17583.81">9631 2223 0,'0'0'0,"-43"0"0,-62 0 16,83 0-16,1 0 0,21 21 15,21-21 1,22 21-16,-1-21 16,22 0-16,-1 21 0,1-21 0,20 21 15,22-21-15,0 0 0,21 0 0,-21 0 16,21 21-16,0-21 0,21 0 15,0 0-15,-21 0 0,21 0 16,-21 0-16,0 0 0,0 0 0,21 0 0,-21 0 16,0 0-16,-21 0 0,21 0 15,-21 0-15,-21 0 0,-1 0 0,1 0 16,-21 0-16,-1 0 0,-21 0 0,1 0 16,-1 0-16,-21 0 0,0 0 15,1 0-15,-1 22 0,0-22 16,-42 0 15</inkml:trace>
  <inkml:trace contextRef="#ctx0" brushRef="#br0" timeOffset="18495.29">16404 2350 0,'0'0'0,"-21"-22"0,-21 22 16,-1 0-1,22 0-15,0-21 0,0 21 0,0 0 0,-1-21 16,1 21-16,0 0 0,0 0 16,21-21-16,-21 21 0,0 0 15,21-21 1,21 21 15,0 0-31,0 0 0,21 0 0,1 0 16,-1 0-16,22 0 0,-1 0 0,1 0 15,-1 21-15,22-21 0,-1 0 16,1 0-16,0 0 0,21 0 0,21 0 16,0 0-16,0 0 0,0 0 0,42 0 15,-21 0-15,43 0 0,-22 0 16,21 0-16,1 0 0,-1 0 0,22 0 16,0 0-16,-1 21 0,-20-21 15,21 0-15,-1 0 0,1 0 0,0 21 16,-22-21-16,22 0 0,-22 21 0,22-21 15,-22 22-15,1-22 0,-22 21 16,22-21-16,-22 0 0,0 0 0,1 21 16,-1-21-16,-21 0 0,-21 0 0,0 0 15,0 0-15,-21 0 0,0 0 16,-21 0-16,20 0 0,-41 0 0,21 0 16,-22 0-16,1 0 0,-22 0 0,21 0 15,-20 0-15,-22 0 0,21 0 0,-21 0 16,22 0-16,-22 0 0,0 0 15,-21-21-15,21 21 0,0 0 16,-21-21-16,0-1 16,22 22-1</inkml:trace>
  <inkml:trace contextRef="#ctx0" brushRef="#br0" timeOffset="18594.23">24236 2328 0,'-21'0'31,"-1"0"-31,1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CA1-D67F-4FEA-88AD-F10D19C12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062AE-0013-4104-BD2D-1470C639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A792-A1B3-4FD6-A844-0F00C04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BB13-E37C-4A1C-8DA7-05B2F8BF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D276-785C-478A-85D8-DB372B84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33C2-2001-4E83-9C08-CF183300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7428-D094-4D4E-A288-A58FC05C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0C6-BB90-4C65-BA03-852F2501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233E-8AE7-4841-A931-AD330F6D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AD18-DEDB-4CD5-9A1E-21B3DF30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2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97D22-AF21-442B-8117-C02B97E7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091D4-04BF-4A4F-ADC9-8955938E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78E7-BF2F-4C58-A80B-C80F943B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0310-D394-4231-B095-C5EAB956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98D1-2A39-46AB-A4C6-A5B5787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C0E4-089C-42B6-9C82-6C3891C2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3AEB-BAB9-4076-A71A-01409B84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10BB-FE67-4159-9EFD-5BA1AFF0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5B59-7A07-416F-A242-6AFCCEE0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6641-F99A-4DAA-998D-53F3E095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83-8C48-4E48-9084-38A94844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7370-BF5D-4830-86F6-1E0315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D16E-7960-470C-AF71-EA5DE072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F499-F2E6-489E-8B9C-1D1640ED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B389-1EE3-4F45-BA1E-84A1A6D8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1648-824B-409E-8261-0571AE76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CBB4-DE31-4292-8F75-C87301DDA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C166D-C204-42B5-AC3C-88D74F77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B19C-5629-46DA-951E-74BE1E98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6008B-6F9C-45E2-945D-3E8D7941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8A1B-D004-48AE-A82C-0C599B2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19DD-941C-4520-87AE-3C7021A9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4EA7-864B-45F4-B195-8E1FD70D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40FBE-BB80-4D58-A77D-B5B275CD4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B1A03-E9EA-460C-957D-C5718F4E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97C5-A1DD-4935-A7CB-F962BA726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F75F9-3D75-4723-8E61-179DC85A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4DC8A-D583-492E-ADBE-B0D6990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2D0B7-6721-4F44-B8FE-975CED18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5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65AD-B5FA-4866-BAA7-BCF23CC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BFCE6-6EB0-4BE6-9606-C5B1A9B5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99068-5442-4875-A920-75AE1B2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CCC38-FBB5-4B75-9D6B-C2871751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60CD-D64D-49DD-8EED-79AEA25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40421-B808-4403-A2E6-EB1132B9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96952-1D8C-4A28-8AEF-183166E1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6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DBC6-73FB-43B6-8D44-721C2B08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0819-F1F4-4415-B671-C2F5AB58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87B9E-13F0-4385-B9CB-7EF3C70A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03D2-E857-475D-9407-6E20BA1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BFF1-643C-459F-A857-654FA655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B8D2-9D15-4401-BDD8-1AC4495B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E565-1551-440E-9600-40A01AD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F68E2-5A2F-481F-8F24-D9C0ECF8E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159E-0D9F-4DEC-A792-18C01400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780EC-EF57-40A2-A3E7-C05FB90B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DDA5-339F-4E83-9E64-6C81C08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ACDA-AE4C-465F-9788-CE2AF27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0989C-3AC1-484D-9417-808E4A33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9EB0-21F2-46A5-A454-A4F9E77D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B4A-AA4A-48D5-9448-2C01B390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35D6-CD26-49B5-BF9A-8A00D141BEE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015B-0198-437D-B4BA-3663CE27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DF6C-F813-408C-A1F3-7FD444A2B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A344-9014-454E-AB65-85B1D3F7A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49DA21-2C17-4355-AE35-ADB7D8565B3F}"/>
                  </a:ext>
                </a:extLst>
              </p14:cNvPr>
              <p14:cNvContentPartPr/>
              <p14:nvPr/>
            </p14:nvContentPartPr>
            <p14:xfrm>
              <a:off x="0" y="228600"/>
              <a:ext cx="1210860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49DA21-2C17-4355-AE35-ADB7D8565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1212732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8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8565D7-510A-4C7D-AE97-91D9D85AD548}"/>
                  </a:ext>
                </a:extLst>
              </p14:cNvPr>
              <p14:cNvContentPartPr/>
              <p14:nvPr/>
            </p14:nvContentPartPr>
            <p14:xfrm>
              <a:off x="1516320" y="617400"/>
              <a:ext cx="7178400" cy="50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8565D7-510A-4C7D-AE97-91D9D85AD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960" y="608040"/>
                <a:ext cx="7197120" cy="50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8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C25B8-C0EC-46FF-A4C8-7DF16C6E8283}"/>
                  </a:ext>
                </a:extLst>
              </p14:cNvPr>
              <p14:cNvContentPartPr/>
              <p14:nvPr/>
            </p14:nvContentPartPr>
            <p14:xfrm>
              <a:off x="182880" y="343080"/>
              <a:ext cx="10538640" cy="135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C25B8-C0EC-46FF-A4C8-7DF16C6E8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33720"/>
                <a:ext cx="10557360" cy="13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36463-2370-4E94-83F6-19B76EB2C656}"/>
                  </a:ext>
                </a:extLst>
              </p14:cNvPr>
              <p14:cNvContentPartPr/>
              <p14:nvPr/>
            </p14:nvContentPartPr>
            <p14:xfrm>
              <a:off x="2324160" y="1181160"/>
              <a:ext cx="614952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36463-2370-4E94-83F6-19B76EB2C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0" y="1171800"/>
                <a:ext cx="616824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15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451C44-54FC-438C-A1E3-B72F73AAC79A}"/>
                  </a:ext>
                </a:extLst>
              </p14:cNvPr>
              <p14:cNvContentPartPr/>
              <p14:nvPr/>
            </p14:nvContentPartPr>
            <p14:xfrm>
              <a:off x="266760" y="617400"/>
              <a:ext cx="951768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451C44-54FC-438C-A1E3-B72F73AAC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608040"/>
                <a:ext cx="953640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05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FCB9D4-7AE6-4D0E-B83A-B0C0CC32E622}"/>
                  </a:ext>
                </a:extLst>
              </p14:cNvPr>
              <p14:cNvContentPartPr/>
              <p14:nvPr/>
            </p14:nvContentPartPr>
            <p14:xfrm>
              <a:off x="320040" y="594360"/>
              <a:ext cx="807768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FCB9D4-7AE6-4D0E-B83A-B0C0CC32E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85000"/>
                <a:ext cx="809640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69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9EDDC2-5793-4C61-8049-9F843490A4CD}"/>
                  </a:ext>
                </a:extLst>
              </p14:cNvPr>
              <p14:cNvContentPartPr/>
              <p14:nvPr/>
            </p14:nvContentPartPr>
            <p14:xfrm>
              <a:off x="281880" y="525960"/>
              <a:ext cx="722412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9EDDC2-5793-4C61-8049-9F843490A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16600"/>
                <a:ext cx="724284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D70E-E404-439F-97BD-808700C4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1ACA-78A6-4D67-8676-AEF0F5B37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FEF87D-964D-49E9-BA55-82221F8E557B}"/>
                  </a:ext>
                </a:extLst>
              </p14:cNvPr>
              <p14:cNvContentPartPr/>
              <p14:nvPr/>
            </p14:nvContentPartPr>
            <p14:xfrm>
              <a:off x="5044320" y="259200"/>
              <a:ext cx="47304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FEF87D-964D-49E9-BA55-82221F8E5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4960" y="249840"/>
                <a:ext cx="491760" cy="61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0E5EFE-2B4E-4987-9BE2-8295DDD919DF}"/>
                  </a:ext>
                </a:extLst>
              </p14:cNvPr>
              <p14:cNvContentPartPr/>
              <p14:nvPr/>
            </p14:nvContentPartPr>
            <p14:xfrm>
              <a:off x="998280" y="137160"/>
              <a:ext cx="8153640" cy="101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0E5EFE-2B4E-4987-9BE2-8295DDD919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920" y="127800"/>
                <a:ext cx="817236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1A294E-230A-4EE6-986B-182EE07B77A9}"/>
                  </a:ext>
                </a:extLst>
              </p14:cNvPr>
              <p14:cNvContentPartPr/>
              <p14:nvPr/>
            </p14:nvContentPartPr>
            <p14:xfrm>
              <a:off x="114120" y="891720"/>
              <a:ext cx="9792360" cy="592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1A294E-230A-4EE6-986B-182EE07B77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60" y="882360"/>
                <a:ext cx="981108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50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2020-12-04T09:01:47Z</dcterms:created>
  <dcterms:modified xsi:type="dcterms:W3CDTF">2020-12-04T10:29:17Z</dcterms:modified>
</cp:coreProperties>
</file>