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18:04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4551 423 0,'0'0'0,"0"-21"0,-21 0 15,21 0-15,0-21 0,0 20 16,0-20-16,0 21 0,0-21 16,0 20-16,0 1 0,0 0 0,0 0 15,0 0-15,0 0 0,0-1 16,0 1-16,0 0 0,0 42 47,0 0-47,0 22 0,0-22 0,0 21 15,0 22-15,0-22 0,0 22 0,0-1 16,0 22-16,0-22 0,-22 22 16,1 0-16,21-1 0,-21 1 0,0 0 15,0-1-15,0 22 0,-1-21 0,1-22 16,0 22-16,21 0 0,-21 20 16,0-41-16,0 21 0,21-1 15,-22-20-15,22-1 0,0 1 0,0-1 16,0-20-16,0-1 0,0 0 15,0-21-15,0 22 0,0-22 0,0 0 16,0 0-16,22-21 16,-1 0-1,-21-21-15,0 0 0,21 0 16,0-22-16,-21 22 0,21-21 0,0 0 16,1-1-16,-1-20 0,21-1 0,-21 1 15,0-1-15,22 1 16,-1-1-16,-21 1 0,22-1 0,-22 22 0,21-22 15,-21 22-15,0 21 0,1-21 0,-1 20 16,0 1-16,0 0 16,-21 0-16,21 0 0,0 21 0,1 0 15,-1 0-15,0 0 16,-21 21-16,21 0 0,0 21 16,0-20-16,1 20 0,-22-21 0,21 21 15,0 22-15,0-22 0,-21 1 0,21 20 16,0-21-16,-21 1 0,22 20 0,-1-20 15,0-22-15,0 21 0,0-21 16,0 22-16,1-22 0,-1-21 16,0 21-16,0-21 0,0 21 0,0-21 15,22 0-15,-22 0 0,21-21 0,-21 0 16,22 0-16,-22-1 0,21 1 16,-21-21-16,1 0 0,20-1 0,-21-20 15,0-1-15,0 1 0,1-1 0,-1-20 16,0 20-16,-21-21 0,0 1 15,0-1-15,0-21 0,0 22 0,0-1 16,0 0-16,-21 22 0,0-1 0,-1 1 16,1 20-16,-21-20 0,21 21 15,0 20-15,-1-20 0,1 21 0,0 0 16,0 0-16,0 21 16,21-22-16,0 44 15,0-1-15,0 0 0,0 0 16,0 0-16,0 0 15,0 1-15,0-1 0,21 0 0,0 21 16,0-21-16,-21 1 0,21-1 0,1 0 16</inkml:trace>
  <inkml:trace contextRef="#ctx0" brushRef="#br0" timeOffset="479.72">6202 1651 0,'0'0'0,"-21"0"16,21-21-1,0 0 1,21 21-16,0-21 0,0-1 0,0 1 15,0 0-15,22 0 0,-22 0 0,0 0 16,0-1-16,0 1 0,1 0 16,-1-21-16,0 21 0,-21-1 15,0 1-15,0 0 0,0 0 16,-21 21-16,-22 0 16,22 0-16,0 0 0,0 21 15,0 0-15,0 0 0,-22 1 0,22 20 16,0-21-16,0 0 0,21 22 0,-21-1 15,21-21-15,-22 21 0,22 1 16,0-1-16,0 0 0,0-20 0,0 20 16,0-21-16,0 0 0,0 0 0,22 1 15,-1-1-15,-21 0 0,21-21 0,0 0 16,0 21-16,0-21 0,22 0 16,-22 0-16,0 0 0,21 0 15,-20-21-15,20 21 0,-21-21 0,21 0 16,-20-1-16,20 1 0,-21 0 15,0-21-15,22 21 0,-22-22 0</inkml:trace>
  <inkml:trace contextRef="#ctx0" brushRef="#br0" timeOffset="1120.13">7197 614 0,'0'0'0,"0"-21"0,0-43 15,-22 64-15,22-21 16,-21 0-16,0 21 0,21 21 31,0 0-31,0 0 0,-21 1 16,21 20-16,0 0 0,-21 1 0,21 20 16,0 1-16,0-1 0,-21 22 0,21-22 15,-22 1-15,1-1 0,21 1 16,-21 20-16,21-41 0,-21 20 0,21 1 15,-21-1-15,21 1 0,0-22 0,-21 0 16,21 1-16,-22-1 0,22 0 16,0-20-16,0-1 0,0 0 15,0 0-15,-21-21 16,21-21 0,0 0-16,0 0 15,0-1-15,0-20 0,0 21 0,0-21 16,0-1-16,0 1 0,21 21 0,-21-22 15,22 22-15,-1-21 0,0 21 16,0 0-16,0-1 0,0 1 0,1 0 16,-1 0-16,21 0 0,-21 0 0,22 21 15,-22-22-15,21 22 0,0 0 0,-20 0 16,20 0-16,0 0 0,1 0 16,-22 22-16,21-1 0,-21-21 0,22 42 15,-22-21-15,0 0 0,-21 22 16,0-22-16,0 21 0,0 1 0,0-1 15,-21 0-15,0 1 0,-22-1 16,1 0-16,0 1 0,-1-1 0,1-21 16,0 21-16,-1-20 0,1 20 0,0-21 15,-1 0-15,22-21 0,-21 21 0,21 1 16,-1-22-16,1 0 0,0 0 16,21 21-16,-21-21 0,21-21 31,0-1-16,0 1-15,21 0 16,0 0-16,0 0 0,1-22 0</inkml:trace>
  <inkml:trace contextRef="#ctx0" brushRef="#br0" timeOffset="1875.99">8086 1143 0,'-22'0'0,"44"0"47,-1 0-47,0 0 0,0 0 15,0 0-15,0-21 0,1 0 0,20 21 16,-21-21-16,0-1 16,22 1-16,-22 0 0,21 0 0,-21-21 15,0 20-15,22 1 0,-22-21 0,0 21 0,-21-22 16,21 22-16,-21 0 15,0-21-15,0 21 0,0-1 0,-21 1 16,0 0-16,0 21 0,0 0 16,-22 0-16,1 0 0,21 0 0,-22 21 15,1 0-15,0 1 0,-1-1 16,1 21-16,0-21 0,-1 22 0,1 20 16,0-21-16,21 1 0,-1-1 0,1 22 15,0-22-15,21 0 16,0-21-16,0 22 0,0-1 0,21-21 0,0 0 15,1 22-15,-1-22 0,21-21 16,0 21-16,1 0 0,-1-21 0,0 0 16,1 0-16,-1 0 0,-21 0 15,22 0-15,-1 0 0,-21 0 0,0 0 16,0 0-16,1 0 0,-22-21 0,0 0 16,-22 0-1,1 21-15,-21 0 0,21 0 16,-22 0-16,22 0 0,-21 21 0,0-21 15,20 21-15,-20 0 0,0 22 0,-1-22 16,22 21-16,-21 0 0,21 1 16,-22-1-16,22 0 0,0 22 15,0-22-15,21 1 0,0-1 0,0 0 16,0 1-16,0-22 0,21 21 0,0-21 16,0 0-16,22 1 0,-22-22 15,21 21-15,1-21 0,-1 0 0,21 0 16,-20 0-16,-1 0 0,0-21 0,22 21 15,-22-22-15,22 1 0,-22-21 0,22 21 16,-22-22-16,0 1 0,22 0 16</inkml:trace>
  <inkml:trace contextRef="#ctx0" brushRef="#br0" timeOffset="2224.19">9250 593 0,'0'0'0,"0"-43"0,0 22 15,0-21-15,0 21 0,0 0 0,0-1 16,0 1-16,0 42 31,0 1-31,0-1 0,0 0 0,0 21 16,0 1-16,0 20 0,0 1 0,0-1 16,0 22-16,0-1 0,0 1 15,-21-21-15,21 20 0,0-20 0,0 20 16,0-20-16,0-1 0,-22 22 15,22-21-15,-21-22 0,21 21 0,0 1 16,0-22-16,-21 1 0,21-1 16,0-21-16,-21 21 0,21-20 0,0-1 15,0 0-15,0 0 0,0 0 16,0-42 15,21 0-31,0 0 0,0 0 0,1-1 16,-1-20-16,0 0 0,21-1 0,-21 1 15,1 0-15</inkml:trace>
  <inkml:trace contextRef="#ctx0" brushRef="#br0" timeOffset="2587.89">9525 1566 0,'0'22'0,"0"-1"31,21-42-16,0 21-15,0-22 16,1 22-16,-1-21 0,0 0 0,0 0 16,0 0-16,0 0 0,1-1 15,-1-20-15,-21 21 0,0 0 0,21 0 16,-21-22-16,0 22 16,0 0-16,-21 21 0,0 0 0,-1 0 15,1 21-15,0 0 16,0 0-16,0 1 0,0 20 0,-1-21 15,1 21-15,0 1 0,0-1 0,0 0 16,21-20-16,0 20 0,0 0 0,0 1 16,0-22-16,0 21 0,0-21 15,21 0-15,0 1 0,21-1 0,-20-21 16,20 0-16,21 0 0,-20 0 0,20 0 16,-20 0-16,20 0 0,1 0 15,-22-21-15,21-1 0,-20 1 0,-1 0 16,0 0-16,-20 0 0</inkml:trace>
  <inkml:trace contextRef="#ctx0" brushRef="#br0" timeOffset="3272.01">10435 1397 0,'0'0'0,"0"-42"15,0 21 1,-21 21-16,0 0 16,0 0-16,-1 21 15,22 0-15,-21 0 0,21 0 16,-21 22-16,21-22 0,0 0 15,0 21-15,0-21 0,0 22 0,0-22 16,0 21-16,0-21 0,0 1 0,0-1 16,0 21-16,0-21 0,0 0 15,0 1-15,0-44 47,0 1-47,0 0 0,0 0 16,0-21-16,0 20 0,0-20 15,0 21-15,21-21 0,0-1 0,1 22 16,-22-21-16,21 21 0,0-22 0,0 22 16,0 0-16,0-21 0,22 20 0,-22 22 15,0-21-15,21 21 0,-20 0 16,20 0-16,-21 0 0,21 0 0,-20 21 16,20-21-16,-21 22 0,0-1 15,0 0-15,1 21 0,-1-21 0,0 1 16,-21 20-16,0-21 0,0 21 15,0 1-15,0-22 0,0 21 0,0-21 16,0 22-16,0-22 0,-21 0 0,21 0 16,-21 0-16,-1 1 0,1-1 15,0-21 1,0 0-16,21-21 0,0-1 16,0 1-16,0 0 0,0 0 0,0 0 15,0-22-15,21 1 0,0 21 0,22-43 16,-1 22-16,0 0 0,1-1 15,-1 1-15,21 0 0,-20-1 16,20 1-16,1 21 0,-1 0 0,1 0 16,-22 21-16,22 0 0,-1 0 0,1 21 15,-22 0-15,0 0 0,22 21 16,-43-20-16,21 20 0,-21 0 0,1 1 16,-22-1-16,0 0 0,0 1 0,-22 20 15,1-21-15,0-20 0,0 20 0,0 0 16,0-21-16,-1 1 0,-20-1 0,21 0 15,0 0-15,0-21 16,-1 0 0,22-21-16,0 0 0,0-22 15,22 22-15</inkml:trace>
  <inkml:trace contextRef="#ctx0" brushRef="#br0" timeOffset="3823.92">12509 1630 0,'22'0'0,"-1"0"16,0 0-1,0-21 1,0 21-16,0-21 0,1-1 15,-1 1-15,0 21 0,-21-21 16,21 0-16,-21 0 0,21 0 16,-21-1-16,0 1 0,0 0 0,0 0 15,0 0-15,0 0 0,0-1 0,-21 22 16,0 0-16,-21 0 0,20 0 0,1 0 16,0 0-16,-21 0 0,-1 22 15,22 20-15,-21-21 0,0 21 0,20-20 16,-20 20-16,21 21 0,0-20 0,0-1 15,21 0-15,-22 1 0,22-1 0,0 0 16,0 1-16,22-22 0,-1 0 16,0 21-16,21-20 0,-21-22 15,22 21-15,-1 0 0,0-21 0,1 0 16,-1 0-16,0 0 0,1 0 0,-1 0 16,0-21-16,1 0 0,20-1 15,-20 1-15,-1 0 0,0-21 0</inkml:trace>
  <inkml:trace contextRef="#ctx0" brushRef="#br0" timeOffset="4324.14">13398 1397 0,'0'0'0,"-21"0"16,0-21-16,0 21 0,0 0 16,0 0-16,-1 21 15,1 0-15,21 0 0,-21 1 16,21-1-16,0 0 0,0 21 0,0-21 15,0 22-15,0-1 0,0-21 16,0 22-16,0-1 0,0 0 0,0-21 16,0 1-16,0 20 0,0-21 0,0 0 15,0 0-15,21 1 0,-21-1 16,0-42 15,0-1-31,-21-20 0,21 21 16,0 0-16,0-22 0,0 1 0,0 0 15,0-1-15,21-20 0,0 21 16,22-1-16,-22 1 0,0 0 16,21-1-16,1 22 0,-1-21 0,0 21 15,1-1-15,-1 1 0,-21 21 0,22 0 16,-1 0-16,0 0 0,1 21 16,-1 1-16,-21-1 0,0 0 0,22 0 15,-22 21-15,-21 1 0,0-1 0,21-21 16,-21 22-16,0-1 0,0 0 0,0 1 15,0-1-15,-21-21 0,21 21 16,0-20-16,-21-1 0,-1 0 0,1 0 16,21 0-16,-21 0 15,21-42 17,0 0-32,0 0 0,21 0 15,0 0-15,1-22 0,-1 1 0</inkml:trace>
  <inkml:trace contextRef="#ctx0" brushRef="#br0" timeOffset="5131.46">14499 508 0,'0'0'0,"0"-21"0,0 0 0,0 0 0,0-1 0,0 1 15,0 0-15,0 42 31,0 0-31,0 1 0,-21-1 16,21 21-16,0 0 0,-21 22 0,21-1 16,0 1-16,0-1 0,0 22 0,0 0 15,0-22-15,0 22 0,0-22 16,0 1-16,0-1 0,0 1 0,0-1 16,-21-20-16,21 20 0,0-20 0,0-1 15,0 0-15,0 1 0,-22-1 0,22-21 16,0 0-16,0 0 15,0 1-15,0-1 0,0 0 0,0 0 16,0-42 31,22 21-47,-22-21 0,21 21 16,-21-21-1,21 21 32,0 0 187,0 0-171,0 0-47,-21-22-1,22 22-15,-22-21 16,21 21-1,-21-21-15,0 0 16,0 0-16,0 0 16,0-1-16</inkml:trace>
  <inkml:trace contextRef="#ctx0" brushRef="#br0" timeOffset="5764.11">13991 1207 0,'0'0'0,"-21"0"16,42 0 30,0 0-46,0 0 0,22 0 0,-1 0 16,22 0-16,-22 0 0,21 0 16,-20-22-16,20 22 0,-20 0 0,20 0 15,-21 0-15,1-21 0,-1 21 0,0 0 16,1 0-16,-22 0 0,0 0 16,0 0-16,0 0 0,1 0 0,-44 0 203,1 0-188</inkml:trace>
  <inkml:trace contextRef="#ctx0" brushRef="#br0" timeOffset="6992.22">4635 2942 0,'0'0'0,"-21"0"0,-21 0 16,21 0-16,0 0 0,-1 0 16,1 0-16,0 21 0,0-21 0,0 0 15,0 0-15,-1 0 0,1 0 0,0 0 16,0 0 0,21 22 30,21-22-46,0 0 16,0 0-16,1 0 0,-1 21 0,0-21 16,21 0-16,1 0 0,-1 0 0,21 0 15,-20 0-15,20 0 0,1 0 0,-1 0 16,22 0-16,0-21 0,-1 21 16,1-22-16,0 22 0,20-21 0,22 21 15,-21-21-15,21 21 0,-21 0 0,21-21 16,0 0-16,21 21 0,0-21 15,22 21-15,-1-22 0,-21 22 0,43-21 16,-22 0-16,22 21 0,-1-21 0,-21 0 16,22 0-16,-1-1 0,1 22 0,21-21 15,-22 0-15,1 0 16,-1 21-16,22-21 0,-22 0 0,22 21 16,-22-22-16,1 1 0,21 21 0,-22-21 15,22 0-15,-22 21 0,1-21 0,20 0 16,-20 21-16,-1-22 0,22 22 15,-43 0-15,22 0 0,-22-21 0,22 21 16,-43 0-16,21 0 0,-21 0 0,1 0 16,-44-21-16,22 21 0,-21 0 0,0 0 15,-21 0-15,-22-21 0,1 21 16,-22 0-16,0 0 0,1 0 0,-22-21 16,0 21-16,-42 0 31,0 0-31,-22 0 0,22 0 15,-21 0-15,-22 0 0,1 0 16,-1 0-16,1 0 0</inkml:trace>
  <inkml:trace contextRef="#ctx0" brushRef="#br0" timeOffset="7744.91">4699 2963 0,'0'0'0,"-42"0"0,-1 22 16,22-22-16,42 0 46,0 0-30,1 0-16,-1 0 0,0 0 0,0 0 16,0 0-16,0 0 0,22 0 0,-22 0 15,21 0-15,1 0 0,-1 0 0,21 0 16,-20 0-16,20 0 0,1-22 16,20 1-16,1 21 0,0 0 0,21-21 15,-1 21-15,1-21 0,21 21 16,0-21-16,21 0 0,1 21 0,-1-22 15,21 22-15,0-21 0,1 0 16,-1 21-16,22-21 0,-1 0 0,1 21 16,-1-21-16,22-1 0,-1 1 0,1 0 15,0 21-15,-1-21 0,1 0 0,21 0 16,0-1-16,-22 1 16,22 21-16,-21-21 0,21 0 0,-22 21 0,-20 0 15,21 0-15,-22-21 0,1 21 0,-1 0 16,-21 0-16,-20 0 0,20-21 15,-42 21-15,0 0 0,0 0 16,-21-22-16,0 22 0,-1 0 0,-20-21 16,-21 21-16,-1 0 0,1-21 0,-22 21 15,0-21-15,-21 21 0,1 0 16,-1 0-16,0 0 16,-42 0 30,0 0-46,-22 0 16,1 0-16,0 0 0</inkml:trace>
  <inkml:trace contextRef="#ctx0" brushRef="#br0" timeOffset="-83592.91">1228 4530 0,'0'-21'16,"-22"21"-1,22-22-15,0 1 16,-21 21 0,21-21-16,0 0 15,0 0 1,0 0-16,-21 21 62,0 21-62,21 0 16,0 0 0,0 0-16,0 0 0,-21 1 0,21-1 15,0 21-15,0-21 0,-21 0 16,21 22-16,0-1 0,0-21 0,0 22 16,0-1-16,0 0 0,-22 1 15,22-1-15,0 0 0,-21-21 0,21 22 16,0-1-16,0-21 0,0 22 15,0-22-15,-21 21 0,21-21 0,0 0 16,-21 1-16,21-1 0,0 0 0,-21 0 16,21 0-16,0 0 15,0 1 1,0-44 62,0 1-78,0 0 16,0 0-16,0 0 15,21 21-15</inkml:trace>
  <inkml:trace contextRef="#ctx0" brushRef="#br0" timeOffset="-82593.29">1651 4974 0,'0'21'47,"-21"1"-31,21-1-16,0 0 16,0 0-16,0 0 15,0 0 1,21-21 31,0 0-32,-21-21-15,21 21 0,-21-21 16,0 0-16,0 0 0,21 0 16,-21-1-1,0 1-15,0 0 16,-21 21 15,0 21-31,21 0 16,-21 1-16,21-1 0,0 0 15,-21 0-15,21 0 16,0 0-16,0 1 0,0-1 16,21-21-1,-21 21-15,21-21 0,0 0 16,0 0-16,1 0 15,-1-21 1,0 21-16,-21-21 0,0-1 16,0 1-16,0 0 15,0 0-15,0 0 0,0 0 16,0-1 0,-21 22-1,0 0-15,21 22 16,-22-1-16,22 0 15,-21 0-15,21 0 0,0 0 16,-21 1-16,21-1 0,0 0 16,21-21-1,0 0 1,1 0 0,-1 0-16,-21-21 0,0 0 15,0-1 1,0 1-16,0 0 15,0 0-15,-21 42 47,21 0-31,-22-21-16,22 21 16,0 1-1,0-44 48,0 1-63,0 0 15</inkml:trace>
  <inkml:trace contextRef="#ctx0" brushRef="#br0" timeOffset="-80757.43">2625 5271 0,'0'0'0,"-22"21"16,1-21-16,21 21 16,-21-21-1,21-21 16,0 0-31,21 21 16,0-22-16,1 1 0,-1-21 0,21 21 16,-21-22-16,22 22 0,-22-42 15,21 20-15,-21 1 0,22-21 0,-1 20 16,-21 1-16,21 0 0,-20-1 16,-1 1-16,0 0 0,0 20 0,-21 1 15,0-21-15,0 21 0,0 0 16,-21 21-1,0 0 1,0 0-16,21 21 0,-22 0 16,1-21-16,21 21 0,0 0 15,0 0-15,0 1 0,0-1 16,0 0-16,0 0 0,0 0 16,0 0-16,21-21 0,1 22 15,-1-1-15,0 0 0,0-21 0,-21 21 16,21 0-16,0 0 0,1 1 0,-1-1 15,0 0-15,0 0 0,0 0 16,-21 0-16,0 22 0,21-22 0,-21 0 16,0 0-16,0 0 0,0 1 0,0-1 15,0 0-15,0 0 0,0 0 16,-21 0-16,0-21 16,0 22-16,0-22 0,0 0 15,-1 0-15,1 0 16,0-22-16,21 1 0,-21 0 15,0 0-15,21 0 0,0 0 16,-21-1-16,21 1 0,-22 0 0,1 0 16,21 0-16,0 42 47,0 0-47,0 0 15,0 0-15,0 1 0,0-1 16,0 0-16,0 0 0,21 0 15,1-21-15,-1 21 0,0-21 16,0 0-16,0 0 0,0 0 16,22 0-16,-22 0 0,21 0 0,-21 0 15,22 0-15,-1-21 0,0 0 0,1 0 16,-1 0-16,0 0 0,1-1 16,-1-20-16,-21 21 0,22-21 0,-22 20 15,0-20-15,0 0 0,-21-1 0,21 22 16,-21-21-16,0 21 0,0-22 15,0 22-15,0 0 0,0 0 0,-21 21 16,0 0-16,21-21 0,-21 21 16,0 0-16,-1 0 0,1 0 15,0 21-15,0 0 0,0 0 0,21 0 16,-21 1-16,-1-1 0,22 21 0,0 0 16,0-20-16,0 20 0,0 0 15,0-21-15,0 22 0,0-22 0,0 21 16,0-21-16,22 1 0,-1-1 0,0 0 15,0-21-15,0 21 0,22-21 16,-22 0-16,0 0 0,0 0 0,21 0 16,-20 0-16,20 0 0,-21-21 0,0 21 15,0-21-15,22 0 0,-22-1 16,0 1-16,0 0 0,-21 0 16,21-21-16,1 20 0,-1-20 0,-21 21 15,0-21-15,21 20 0,-21-20 0,0 21 16,0 0-16,0 0 0,0-1 15,0 1-15,0 42 32,0 1-32,0-1 0,0 0 15,0 0-15,-21 21 0,21-20 0,0 20 16,-21-21-16,21 21 0,0-20 0,0 20 16,0-21-16,-22 0 0,22 0 15,0 1-15,0-1 0,-21 0 0,21 0 16,0-42 15,0 0-31,0 0 16,0-1-16,21 1 0,1-21 15,-1 21-15,-21-22 0,21 22 0,0-21 16,-21 0-16,21 20 0,0-20 16,1 21-16,-1 0 0,-21 0 0,21-1 15,0 22-15,0 0 0,0 0 16,1 0-16,-22 22 0,21-22 15,-21 21-15,0 0 0,21 0 0,-21 21 16,0-20-16,21-1 0,-21 0 0,0 0 16,0 0-16,0 0 0,0 1 15,21-1-15,-21 0 16,21-21-16,-21 21 0,22-42 47,-22 0-32,21 21-15,0-21 0,0-1 0,0 1 16,22 0-16</inkml:trace>
  <inkml:trace contextRef="#ctx0" brushRef="#br0" timeOffset="-80056.81">5186 4911 0,'0'0'0,"0"-21"0,0-1 15,0 1-15,0 0 16,0 0-16,0 0 0,0 0 16,0-1-16,0 1 15,0 0-15,0 0 0,-21 0 0,21 0 16,0-1-16,-22 1 15,1 21-15,0 0 0,0 0 16,0 0-16,0 0 0,-1 0 0,-20 21 16,21 1-16,-21-1 0,-1 0 15,22 0-15,-21 21 0,-1-20 0,22 20 16,-21 0-16,21 1 0,0-1 0,-1 0 16,1 1-16,21-1 0,0-21 15,0 21-15,0-20 0,0-1 0,0 0 16,21 0-16,1-21 0,20 0 0,-21 21 15,21-21-15,-20 0 0,20 0 0,0 0 16,1-21-16,-1 0 16,0 21-16,1-21 0,-22 0 0,21-22 15,0 22-15,-20-21 0,-1-1 0,21 1 16,-21 0-16,0-1 0,1 1 16,-1-21-16,0 20 0,0 1 0,-21-22 15,0 22-15,0 0 0,0-1 0,0 1 16,0 0-16,0-1 0,0 22 15,0 0-15,0 0 0,0 0 0,-21 21 16,21 21 0,0 0-16,-21 21 15,21-20-15,-21 20 0,21 0 0,-22 1 16,22-1-16,0 0 0,0 1 16,0-1-16,0 21 0,0-20 0,0-1 15,0 0-15,0 1 0,0-1 16,0-21-16,0 0 0,0 22 0,0-22 15,0 0-15,22-21 0,-1 21 0,0-21 16,0 0-16,0 0 16,0 0-16,1 0 0,-1 0 0,0 0 15,0 0-15,0-21 0,0 21 0,1-21 16,-1 21-16,0-21 0,0 0 16,0-1-16,0 1 0,1 0 15,-1 0-15</inkml:trace>
  <inkml:trace contextRef="#ctx0" brushRef="#br0" timeOffset="-79341.09">6054 4297 0,'0'0'16,"-22"-42"-16,-20-1 16,42 22-16,-21 21 0,21-21 0,-21 21 15,0 0-15,-1 21 16,22 0-16,0 0 0,0 22 15,-21-22-15,21 21 0,0 1 0,0-1 16,0 0-16,0 1 0,0-1 0,0 0 16,0 1-16,0-1 15,0 0-15,0 22 0,-21-22 0,21 0 16,0-20-16,0 20 0,0 0 0,0-21 16,-21 1-16,21-1 0,0 0 15,0 0-15,-21-21 16,21-21-1,0 0-15,0 0 16,0-1-16,0 1 0,0-21 16,0 21-16,0-22 0,0 22 0,21-21 15,0 0-15,0 20 0,-21-20 0,21 21 16,1 0-16,20 0 0,-21-1 0,0 1 16,0 0-16,1 0 15,20 21-15,-21 0 0,0 0 0,0 0 16,1 0-16,-1 0 0,0 0 15,-21 21-15,0 0 0,0 0 16,0 1-16,-21-1 16,0 0-16,-1-21 0,1 21 15,0-21-15,-21 21 0,21 0 0,-1-21 16,-20 0-16,21 0 0,0 0 0,0 0 16,-1 0-16,1 0 15,0 0 1,42 0 15,0 22-15,-21-1-16,22 0 0,-1 0 0,-21 0 15,21 0-15,0 1 0,-21-1 0,21 0 16,0 0-16,1 0 0,-1 0 16,-21 1-16,21-1 0,0 0 15,0-21-15,0 0 16,-21 21-16,22-21 15,-1 0-15,-21-21 16,21 0 0,-21 0-1,0-1-15,0 1 0,21 0 0,-21 0 16</inkml:trace>
  <inkml:trace contextRef="#ctx0" brushRef="#br0" timeOffset="-78880.83">6667 4826 0,'0'0'0,"-21"0"0,-63 42 16,62-42-16,1 22 0,0-22 16,0 0-16,21 21 15,-21-21-15,42 0 31,-21-21-31,42-1 0,-21 22 0,1-21 16,20 0-16,-21 0 0,21 0 0,-20 0 16,20-1-16,-21 1 0,21 0 15,-20 0-15,-1 0 0,0 0 0,0-1 16,-21 1-16,0 0 0,0 0 16,-21 21-16,0 0 15,0 0-15,-22 0 16,22 0-16,-21 0 0,21 21 0,-1-21 15,-20 21-15,21 0 0,0 1 0,21-1 16,0 21-16,-21-21 0,21 22 0,0-1 16,0-21-16,0 21 0,0-20 15,0 20-15,0-21 0,21 21 0,0-20 16,0-1-16,0 0 0,0-21 0,1 21 16,-1-21-16,21 0 0,-21 0 0,0 0 15,22 0-15,-22 0 0,0 0 16,21 0-16,-20 0 0,-1-21 0,0 21 15,0-21-15,0 0 0,0-1 0,1 1 16,-1 0-16</inkml:trace>
  <inkml:trace contextRef="#ctx0" brushRef="#br0" timeOffset="-77816.44">7345 4636 0,'0'0'15,"0"-22"-15,0 1 16,-21 21 15,21 21-15,0 1-16,-22-22 0,22 21 0,0 0 15,0 0-15,0 0 0,0 22 0,0-22 16,0 0-16,0 0 0,0 0 16,0 0-16,0 1 0,0-1 15,0 0-15,22-21 0,-1 0 16,0 0-16,0 0 0,0 0 0,0 0 15,1 0-15,-1 0 0,0 0 16,0 0-16,0-21 0,0 0 0,1-1 16,-1 1-16,0 0 0,0 0 0,0 0 15,0 0-15,1-22 0,-1 22 0,-21 0 16,21 0-16,0-22 0,-21 22 0,21 0 16,-21 0-16,0 0 15,0 0-15,0 42 47,0 0-47,0 0 0,0 0 16,0 0-16,-21 1 0,21-1 0,0 0 15,0 21-15,0 1 0,0-1 0,0-21 16,0 21-16,0 1 0,0 20 0,0-20 16,0-1-16,0 0 0,0 22 15,0-22-15,0 22 0,0-22 0,0 21 16,0 1-16,0-1 0,0 1 0,0-1 15,0-20-15,0 20 0,21 1 0,-21-22 16,0 0-16,21 22 0,-21-43 0,22 21 16,-22 1-16,0-22 15,0 0-15,0 0 0,0 0 16,-22-21 0,1 0-1,0 0-15,0 0 0,0 0 0,-22 0 16,22-21-16,0 21 0,0-21 0,-21 21 15,20-21-15,1 0 0,0 0 16,0-1-16,0 1 0,21 0 0,0-21 16,0 21-16,0-22 0,0 1 0,0 0 15,0-1-15,21 1 0,0-22 0,0 1 16,0 21-16,1-22 0,20 1 0,0-1 16,1 1-16,-1-22 15,21 21-15,-20 1 0,20-1 0,-20 1 16,-1-1-16,0 22 0,1-21 0,-1 20 15,0 1-15,-21 0 0,22 20 0,-22-20 16,0 21-16,-21 0 0,21 0 16,-21-1-16,-21 22 15,0 0 1,0 22-16,0-1 0,21 0 16,-22-21-16,22 21 15,-21 0-15,21 0 16,0 1-16,0-1 15,21 0-15,1-21 0,-1 21 0,0 0 16,0-21-16,-21 21 0,0 1 16,21-1-16,-21 0 15,0 0-15,0 0 16,0 0-16,-21 1 16,0-22-16,0 21 0,0-21 0,-1 0 15,1 21-15,0-21 0,0 21 16,0-21-16,0 0 0,-1 0 15,1 0 1,42-21 31,1 0-31,-1 21-16,-21-21 0</inkml:trace>
  <inkml:trace contextRef="#ctx0" brushRef="#br0" timeOffset="-77417.83">9144 4318 0,'0'0'0,"0"-42"16,0 21-16,-21 21 31,0 0-15,-1 21-16,22 0 0,-21 0 15,0 0-15,21 0 0,-21 1 0,0 20 16,21-21-16,0 0 0,-21 22 0,-1-22 16,22 21-16,-21-21 0,21 22 15,0-1-15,0-21 0,0 21 0,0-20 16,0-1-16,0 0 0,0 21 15,0-21-15,0 1 0,21-22 0,1 21 16,-1 0-16,0-21 0,0 0 16,0 0-16,0 21 0,1-21 15,-1 0-15,0 0 0,0 0 0,0 0 16,0 0-16,1-21 0,-1 0 0,0 21 16,0-21-16,0-1 0,0 22 15,-21-21-15,0 0 0,22 21 16</inkml:trace>
  <inkml:trace contextRef="#ctx0" brushRef="#br0" timeOffset="-77033.01">9800 4170 0,'0'0'0,"0"-21"15,21 21 1,0 0-16,1 0 0,-1 0 16,0 0-16,0 21 0,0 0 0,22 0 15,-22 0-15,0 1 0,0-1 0,0 0 16,-21 0-16,21 21 0,-21-20 16,0 20-16,0-21 0,0 0 15,0 22-15,0-22 0,0 21 0,-21-21 16,0 0-16,21 22 0,-42-22 0,21 21 15,-1-21-15,1 22 0,0-22 0,0 21 16,-21-21-16,20 1 0,22-1 16,-21 0-16,0 0 0,0-21 0,21 21 15,0 0-15,-21-21 16,21 22-16,-21-22 16,21-22-1,0 1 1,-22 21-16</inkml:trace>
  <inkml:trace contextRef="#ctx0" brushRef="#br0" timeOffset="-75533.18">952 6668 0,'-21'0'31,"0"0"-15,21-22-1,0 1 1,0 0 0,0 0-16,21 21 15,0 0-15,1 0 16,-22-21-16,21 21 15,0 0-15,-21 21 16,21-21-16,-21 21 16,21 0-16,0 0 15,-21 1-15,0 20 0,0-21 0,0 0 16,0 22-16,0-22 0,0 21 16,0 0-16,0-20 0,0 20 0,-21 0 15,21 1-15,-21-1 0,0 0 0,0 22 16,0-22-16,-1 0 0,1 1 15,0-1-15,0 0 0,0-20 0,-22 20 16,22-21-16,0 0 0,0 0 16,0 1-16,0-22 0,-22 0 15,22 0-15,0 0 0,0 0 0,0 0 16,-1-22-16,1 1 0,0 0 16,0 0-16,0-21 0,21-1 0,0 1 15,0 0-15,0-1 0,0 22 16,0-21-16,0-1 0,0 1 0,21 21 15,0 0-15,0 0 0,-21-1 0,21 1 16,1 21-16,-1 0 0,0-21 16,0 21-16,0 0 0,0 0 15,1 21-15,-1 0 0,0-21 16,0 22-16,0-1 0,0 0 0,1 0 16,-1 21-16,0-20 0,0-1 15,-21 21-15,21-21 0,0 0 16,-21 22-16,22-22 0,-22 0 0,21 0 15,-21 0-15,0 1 0,21-22 0,-21 21 16,21 0-16,0-21 16,0 0 15,1-21 0,-22 0-31,21-1 16,-21 1-16,21 21 0</inkml:trace>
  <inkml:trace contextRef="#ctx0" brushRef="#br0" timeOffset="-74896.89">1566 7197 0,'0'-21'360,"-21"21"-251,0 0-78</inkml:trace>
  <inkml:trace contextRef="#ctx0" brushRef="#br0" timeOffset="-50801.49">4022 6773 0,'0'0'0,"-22"0"0,22-21 15,0 0-15,0 0 0,0 0 16,0 0-16,0-1 16,22 1-16,-22 0 0,0 0 15,0 0-15,0 0 16,0-1-16,0 1 0,0 0 15,0 0-15,-22 21 16,1 0-16,0 0 0,0 0 0,0 0 16,-22 0-16,1 21 0,21-21 15,-21 42-15,-1-20 0,22-1 0,-21 21 16,-1 0-16,22 1 0,-21-1 0,21-21 16,0 22-16,-1-1 0,22 0 15,0 1-15,0-22 0,0 21 0,0 0 16,0-20-16,0 20 0,22-21 0,-22 0 15,21 22-15,21-22 0,-21 0 16,0 0-16,1 0 0,20-21 16,-21 21-16,21-21 0,-20 0 0,-1 0 15,21 0-15,-21 0 0,0 0 16,1-21-16,-1 21 0,0-21 0,0 0 16,21 0-16,-20 0 0,-1-22 0,0 22 15,0 0-15,0-21 0</inkml:trace>
  <inkml:trace contextRef="#ctx0" brushRef="#br0" timeOffset="-50453.77">4593 6371 0,'0'0'0,"0"-21"15,0 0-15,0 0 0,-21 0 16,0 21-16,0 0 15,-1 0-15,1 0 16,0 21-16,0 0 0,0 0 16,21 21-16,0-20 0,0 20 0,-21 0 15,21 1-15,-22-1 0,22 21 16,0-20-16,-21-1 0,21 0 0,0-20 16,0 20-16,0 0 0,0-21 15,-21 22-15,21-22 0,0 0 0,0 0 0,0 0 16,0 1-16,-21-1 15,21 0-15,0 0 0,0 0 16,0-42 15,21 0-15,-21 0-16,21 0 0,-21-1 0</inkml:trace>
  <inkml:trace contextRef="#ctx0" brushRef="#br0" timeOffset="-49989.41">4847 6879 0,'0'0'0,"0"21"0,0 1 15,-21-22-15,42 0 31,0 0-31,0 0 0,1-22 16,-1 22-16,21-21 0,-21 0 0,0 21 16,1-21-16,-1 0 15,21 21-15,-42-21 0,21-1 0,0 1 0,-21 0 16,0 0-16,0 0 16,0 0-16,0-1 0,0 1 0,-21 21 15,0-21-15,0 21 16,-21 0-16,20 0 0,1 21 15,0 0-15,-21 1 0,21-1 0,-1 0 16,1 0-16,0 21 0,21-20 16,0-1-16,-21 21 0,21-21 0,0 0 15,0 1-15,0-1 0,0 0 0,0 0 16,0 0-16,0 0 0,0 1 0,0-1 16,21-21-16,0 21 0,0-21 15,1 0-15,-1 0 16,0 0-16,0 0 0,0 0 0,0 0 15,1 0-15,-1 0 0,0-21 0,0 21 16,0-21-16,0-1 0,22 1 16,-22 0-16,0 21 0</inkml:trace>
  <inkml:trace contextRef="#ctx0" brushRef="#br0" timeOffset="-49405.71">5757 6646 0,'0'-21'0,"0"42"0,0-63 16,-21 21-16,0 0 0,21 0 0,-21-1 15,0 22-15,-1 0 0,1 0 16,0 0-16,0 0 16,0 22-16,0-1 0,-1 0 15,1 0-15,0 21 0,21-20 0,-21-1 16,0 21-16,0-21 0,21 22 15,-22-22-15,22 21 0,-21-21 0,21 0 16,0 1-16,-21-1 0,21 0 16,0 0-16,0 0 0,0 0 0,0 1 0,0-1 15,21-21 1,-21 21-16,21-21 0,1 0 16,-1 0-16,0 0 0,0 0 0,0 0 15,0 0-15,1-21 0,-1 0 0,0 21 16,0-22-16,0 1 0,0 0 0,1 0 15,-1 0-15,0 0 0,0-22 16,-21 22-16,0-21 0,0 21 0,21-1 16,-21-20-16,0 21 0,0 0 0,0 0 15,0-1-15,0 44 47,0-1-47,0 0 0,0 0 0,0 0 16,0 0-16,0 1 0,0-1 15,0 21-15,0-21 0,0 0 16,0 1-16,0-1 0,21 0 0,1 0 16,-22 0-16,21 0 15,0-21-15,0 0 0,0 0 16,0 0-16,1 0 16,-1 0-16,0 0 15,0 0-15,-21-21 0,21 21 0,0-21 16,-21 0-16,22 0 0,-1 21 0</inkml:trace>
  <inkml:trace contextRef="#ctx0" brushRef="#br0" timeOffset="-48885.17">6181 6710 0,'-22'-21'16,"22"0"-16,0-1 15,0 1-15,0 0 16,22 0 0,-1 21-16,0 0 0,0 0 15,0 0-15,0 0 16,1 21-16,-22 0 0,21 0 16,-21 1-16,21-1 0,-21 0 15,0 0-15,21 21 0,0-20 0,-21-1 16,21 0-16,-21 0 0,0 0 0,0 22 15,0-22-15,0 0 0,0 0 16,0 0-16,0 0 0,0 1 16,0-1-1,0-42 17,0-1-17,0 1-15,0 0 0,0 0 0,0 0 0,0 0 16,22-22-16,-1 22 0,0 0 15,-21-21-15,21 20 0,0 1 16,0 0-16,-21 0 0,22 0 0,-1 0 16,-21-1-16,21 1 0,0 21 15,-21-21 1,21 21-16,0 0 16,1 0 46</inkml:trace>
  <inkml:trace contextRef="#ctx0" brushRef="#br0" timeOffset="-48489.4">7345 6456 0,'0'0'16,"0"-42"-1,0 20-15,0 1 0,0 0 16,-21 21 0,-1 0-16,1 21 15,21 0-15,-21 1 16,21-1-16,0 0 0,-21 0 15,0 21-15,21-20 0,-21 20 0,21 0 16,0-21-16,-22 22 0,22-1 0,0-21 16,0 22-16,0-22 0,0 21 0,0-21 15,0 0-15,0 1 0,22-1 16,-22 0-16,21 0 0,0 0 16,0-21-16,0 0 0,0 0 0,1 0 15,-1 0-15,0 0 16,0 0-16,0 0 0,0 0 0,1 0 15,-1 0-15,0-21 0,0 21 16,0-21-16,0 0 0,1 0 0,-1 21 16,0-22-16,0 1 0</inkml:trace>
  <inkml:trace contextRef="#ctx0" brushRef="#br0" timeOffset="-48121.59">7895 6308 0,'0'-21'0,"0"42"0,0-64 0,0 22 15,21 21-15,0-21 16,1 21-16,-1 0 16,0 0-16,0 0 0,0 0 0,0 21 15,1-21-15,-1 21 0,0 1 0,0-1 16,0 0-16,0 0 0,22 0 0,-22 22 15,0-22-15,0 21 0,0-21 16,-21 22-16,0-22 0,22 21 0,-22-21 16,0 22-16,0-22 0,0 0 0,0 0 15,0 21-15,-22-20 0,1-1 0,21 0 16,-21 0-16,0 0 0,21 0 16,-21-21-16,0 22 0,-1-1 15,1 0 1,0-21-16,0 0 15,0 0 1</inkml:trace>
  <inkml:trace contextRef="#ctx0" brushRef="#br0" timeOffset="-46716.72">889 8615 0,'-21'0'0,"0"0"31,-1 0-15,22-21-1,0 0 1,0-1-1,22 1-15,-1 21 16,0 0-16,0-21 0,0 21 16,0 0-16,1 0 0,20 0 0,-21 0 15,0 0-15,22 0 16,-22 0-16,0 21 0,21-21 0,-21 21 16,-21 1-16,0-1 0,0 0 0,0 0 15,0 0-15,0 0 0,0 1 16,-21-1-16,-21 21 0,21-21 0,-22 0 15,22 1-15,-21-1 0,21 21 16,-22-21-16,22-21 0,0 21 0,0 1 16,0-22-16,0 0 15,21-22 1,0 1 0,0 0-16,0 0 0,21 21 15,-21-21-15,21 21 0,0-21 16,0 21-16,0-22 0,1 22 15,-1 0-15,0 0 0,21 0 0,-21 0 16,1 0-16,20 0 0,-21 0 16,0 0-16,22 0 0,-22 22 0,0-1 15,0-21-15,0 21 0,-21 0 0,0 0 16,0 0-16,0 1 0,0-1 16,0 0-16,0 0 0,0 0 0,0 0 15,-21 22-15,0-22 0,0 0 16,0-21-16,-1 21 0,-20 0 0,21 1 15,-21-1-15,20-21 0,-20 21 16,21-21-16,-21 0 0,20 0 16,1 0-16,-21 0 0,21 0 0,0 0 15,-1 0-15,1 0 0,0-21 16,0 21-16,0-21 0,21-1 0,-21 1 16,-1 0-1,44 21 48,-1-21-48,0 21-15,-21-21 0,21 21 16</inkml:trace>
  <inkml:trace contextRef="#ctx0" brushRef="#br0" timeOffset="-45809.84">1757 8657 0,'0'0'0,"0"21"78,0 1-78,0-1 16,0 0-16,0 0 15,0 0-15,0 0 16,0 1 0,0-1-1,21-21-15,0 0 16,0-21 0,-21-1-1,0 1-15,0 0 16,0 0-1,0 0 1,-21 21-16,0 0 16,21 21-1,-21-21-15,21 21 0,0 0 16,0 0 0,0 1-16,21-22 46,0 0-14,-21-22-1,-21 22-15,0 0-1</inkml:trace>
  <inkml:trace contextRef="#ctx0" brushRef="#br0" timeOffset="-39621.55">3535 9081 0,'-21'0'0,"21"21"15,-22-21 1,22 21 0,-21-21-16,21-21 46,0 0-46,0-1 0,21 22 16,1-21-16,-1 0 0,0 0 0,-21 0 16,21-22-16,0 22 0,22-21 15,-22 0-15,21 20 0,-21-20 16,22 0-16,-22-1 0,21 1 0,-21 21 0,0-21 16,1-1-16,-1 22 0,0 0 15,0 0-15,-21 0 0,0-1 16,21 22-16,-21-21 0,-21 21 15,0 0-15,0 0 16,0 21-16,-22-21 0,22 22 16,0-1-16,0 0 0,-22 0 0,22 0 15,0 0-15,21 1 0,0-1 16,0 0-16,0 0 16,0 0-16,21 0 0,0-21 15,1 0-15,-1 22 0,0-22 0,0 21 16,0-21-16,0 21 15,22-21-15,-22 21 0,0-21 0,0 21 16,0 0-16,1-21 0,-1 22 0,0-1 16,-21 0-16,0 0 0,21-21 0,-21 21 15,0 0-15,0 1 0,0-1 16,0 0-16,0 0 0,-21-21 0,0 21 16,0 0-16,-1-21 0,1 22 0,0-22 15,-21 0-15,21 0 0,-22 0 16,1 0-16,21 0 0,-22 0 0,1 0 15,0 0-15,21 0 0,-22-22 0,1 1 16,21 0-16,0 0 0,-22-21 0,22-1 16,-21 22-16,21-21 0,-1-1 15,-20 1-15,21 21 0,0 0 16,21-22-16,0 22 0,0 0 16,0 0-16,21 21 31,-21 21-31,21 0 0,0 0 15,0 1-15,1-1 0,-1 21 16,0-21-16,0 0 0,0 22 16,0-22-16,1 21 0,-1-21 0,0 1 15,0 20-15,0-21 0,-21 0 16,21 0-16,1-21 0,-1 22 0,0-1 16,0-21-16,0 0 0,0 0 0,1 0 15,-1 0-15,21 0 0,-21 0 0,0 0 16,22 0-16,-22 0 0,0-21 15,0-1-15,22 1 0,-22 0 0,0 0 16,0 0-16,0 0 0,0-1 0,1-20 16,-22 21-16,21-21 0,-21 20 15,21-20-15,-21 21 0,0-21 0,0 20 16,0 1-16,0 0 0,0 0 0,0 0 16,0 0-16,0 42 31,0 0-16,0 0-15,0 0 0,0 0 16,0 1-16,0 20 0,0-21 0,0 0 16,0 22-16,0-22 0,0 0 15,0 21-15,0-21 0,0 1 0,0-1 16,21-21-16,-21 21 0,21 0 0,0-21 16,1 0-16,-1 0 15,0 0-15,0 0 0,0 0 0,0 0 16,1-21-16,-1 0 0,0 21 0,0-21 15,-21-1-15,21 1 0,0 0 0,1-21 16,-1 21-16,-21-22 0,0 22 16,0 0-16,21-21 0,-21 20 15,0 1-15,0 0 0,0 0 0,0 0 16,0 0-16,0 42 31,0 0-15,0 0-16,0 0 0,0 0 0,0 1 15,0 20-15,0-21 0,0 21 0,0-20 16,0 20-16,0-21 0,0 0 16,0 0-16,0 1 0,21-1 0,-21 0 15,21 0-15,0-21 0,1 0 16,-1 0-16,0 0 0,0 0 0,0 0 16,0 0-16,1 0 0,-1-21 15,0 21-15,0-21 0,0 0 0,0-1 16,1-20-16,-1 21 0,0-21 0,0-1 15,0 1-15,0 0 0,-21-1 0,22 1 16,-1 0-16,-21-1 0,21 1 16,-21-22-16,21 22 0,-21 0 0,0-1 15,0 1-15,0 0 0,0-1 0,0 22 16,0 0-16,0 0 0,0 0 16,-21 21-16,0 0 15,21 21-15,-21 0 0,21 21 0,0-20 16,0 20-16,0 0 0,-22-21 15,22 22-15,0-1 0,0 0 16,0 1-16,0-1 0,0 0 0,0 1 16,0-22-16,0 21 0,0 1 0,0-1 15,0-21-15,0 21 0,0-20 0,0 20 16,0-21-16,0 0 0,0 0 16,0 1-16,-21-22 0,21 21 0,0-42 31,0-1-16,0 1-15,0 0 16,0-21-16,0 21 0,0-1 0,21-20 16,1 21-16,-22 0 0,21-22 0,-21 22 15,21 0-15,0 0 0,0 0 16,-21 0-16,21 21 0,1-22 0,-1 22 16,0-21-16,0 21 15,0 0-15,0 0 0,1 0 0,-22 21 16,21 1-16,0-1 0,-21 0 15,21 0-15,-21 0 0,0 0 0,0 1 16,0-1-16,21 0 0,-21 0 16,0 0-16,0 0 0,0 1 0,0-1 15,0 0-15,0 0 0,0 0 0,-21-21 16,21 21-16,-21 1 0,0-22 16,0 21-16,-1-21 0,1 0 0,0 0 15,0 0-15,0 0 16,0 0-16,-1-21 0,1 21 15,21-22-15,0 1 0,-21 0 0,0 0 16,21 0-16,0 0 16,-21 21-1,21 21 1,0 0 0,0 0-16,21 0 0,-21 0 15,21 1-15,0-1 16,0-21-16,1 21 0,-1-21 15,0 0-15,0 21 0,0-21 0,22 0 16,-22 0-16,21 0 0,0 0 0,1 0 16,-1-21-16,0 21 0,1-21 15,-22 0-15,21 21 0,1-22 0,-22 1 16,21 0-16,-21-21 0,0 21 0,1-22 16,-1 22-16,0 0 0,0-21 0,0-1 15,-21 22-15,0-21 0,0 21 0,0-1 16,0 1-16,0 0 0,0 0 15,0 0-15,0 0 0,0 42 32,-21 0-17,21 0-15,-21 0 16,21 0-16,-21 1 0,21 20 0,0-21 16,0 0-16,0 0 0,-21 22 0,21-22 15,0 0-15,-22 0 0,22 0 0,0 22 16,0-22-16,0 0 0,0 0 15,0 0-15,0 1 16,0-44 15,0 1-31,0 0 16,0 0-16,0 0 16,22-22-16,-22 22 0,21 0 0,-21 0 15,21-21-15,-21 20 0,21 1 0,0 0 16,-21 0-16,21 0 0,1 0 0,-22-1 15,21 22-15,0-21 0,0 21 16,0 0 0,0 0-16,-21 21 0,0 1 15,22-22-15,-22 21 0,21 0 0,-21 0 16,21 0-16,-21 0 0,0 1 0,0-1 16,21 21-16,-21-21 0,21 0 0,-21 1 15,0-1-15,0 0 0,21 0 16,1 0-16,-1 0 15,0-21 1,0 0-16,0-21 16,-21 0-16,21 21 15,-21-21-15,0 0 0,0-22 16,22 22-16,-1 0 0,-21 0 0,0-21 16,21 20-16,0 1 0,-21-21 0,0 21 15,21 0-15,0-22 0,-21 22 0,22 0 16,-22 0-16,21 21 0,0 0 15,0 0 1,0 0 0,-21 21-16,0 0 0,0 0 15,0 0-15,0 1 0,0-1 16,0 0-16,21 0 0,-21 21 0,0-20 16,0-1-16,22 0 0,-22 0 15,0 0-15,0 0 0,21 1 0,0-1 16,0 0-16,0-21 15,0 0-15,1 0 0,-1 0 0,0 0 16,0 0-16,0 0 0,0 0 0,1 0 16,-1-21-16,0 21 0,0-21 15,21-1-15,-20 1 0,-1 0 16,-21 0-16,21-21 0,0 20 0,0 1 0,0-21 16,1 21-16,-22 0 0,0-22 15,21 22-15,-21 0 0,0 0 0,0 0 16,0-1-16,0 1 15,-21 21 1,-1 0-16,22 21 16,-21 1-16,21-1 0,0 0 0,0 0 15,0 0-15,-21 0 0,21 1 0,0 20 16,0-21-16,0 0 0,0 0 16,0 1-16,0-1 0,0 0 0,21 0 15,-21 0-15,21-21 0,1 21 0,-1-21 16,0 0-16,0 0 0,0 0 15,0 0-15,1 0 0,-1 0 0,21 0 16,-21 0-16,0 0 0,1-21 0,-1 21 16,0-21-16,0 0 0,0 0 15,0 0-15,1-1 0,-1 1 0,0-21 16,0 21-16,-21-22 0,21 1 0,0 21 16,1-21-16,-1-1 0,-21-20 0,0 20 15,21 1-15,-21 0 0,0-1 0,0 1 16,0 21-16,0-21 0,0 20 15,0 1-15,0 0 0,0 0 0,0 0 16,0 42 15,0 0-31,0 0 0,0 0 16,0 1-16,-21 20 0,21-21 0,0 21 16,0 1-16,0-22 0,0 21 0,0 1 15,0-1-15,0-21 0,-21 21 0,21 1 16,0-22-16,0 21 0,0 1 0,0-22 15,0 21-15,0-21 0,0 0 16,0 22-16,0-22 0,21 0 0,-21 0 16,21 0-16,0 1 0,0-22 15,0 21-15,1-21 0,-1 0 0,0 0 16,0 0-16,0 0 0,0 0 16,1-21-16,-1 21 0,0-22 0,0 22 15,0-21-15,0 0 0,1 21 16,-22-21-16,21 0 0,0 0 15,-21-1-15,21 1 0,-21 0 16,0 0-16,0 0 0,0 0 0,21-1 16</inkml:trace>
  <inkml:trace contextRef="#ctx0" brushRef="#br0" timeOffset="-39345.36">7535 8340 0,'0'0'0,"-21"0"0,21-21 31,21 21-31,0-22 0,1 22 0,20-21 16,-21 21-16,21-21 0,1 21 0,-1-21 16,0 21-16,-20 0 0,20-21 0,0 21 15,-21 0-15,1 0 0,20-21 0,-21 21 16,0 0-16,0 0 0,1-22 15,-1 22 1,-21-21 0,-21 21-1,-1 0-15,1 0 0,-21 0 0</inkml:trace>
  <inkml:trace contextRef="#ctx0" brushRef="#br0" timeOffset="-39029.41">7154 8149 0,'0'0'0,"-21"0"16,21-21-1,0 0-15,0 0 16,0 0-16,0 42 47,0 0-32,-21-21-15,21 21 0,0 0 16,21-21 31,0 0-32</inkml:trace>
  <inkml:trace contextRef="#ctx0" brushRef="#br0" timeOffset="-38584.71">8657 8065 0,'0'0'0,"0"-22"15,0 1-15,0 0 0,0 0 0,0 0 16,0 0-16,21-1 0,-21 1 16,0 42 15,0 1-16,-21-1-15,21 0 0,0 21 0,-21-21 16,0 22-16,21-1 0,-21-21 16,21 22-16,0-1 0,0 0 0,0 1 15,-22-22-15,22 21 0,0 0 16,0-20-16,0 20 0,0-21 0,0 0 16,0 0-16,0 22 0,22-22 15,-1 0-15,-21 0 0,21-21 0,0 21 16,0-21-16,0 0 0,1 0 15,-1 0-15,0 0 16,0 0-16,0 0 0,0 0 0,1 0 16,-1 0-16,0-21 0,0 21 15,-21-21-15,21 0 0,0 21 16,-21-21-16</inkml:trace>
  <inkml:trace contextRef="#ctx0" brushRef="#br0" timeOffset="-38197.93">9292 7874 0,'0'-42'16,"0"21"-1,21 21-15,0 0 0,1 0 16,-1 0-16,0 0 0,0 0 0,0 21 15,0 0-15,1-21 0,-22 21 16,0 0-16,21 0 0,-21 1 16,0-1-16,21 21 0,-21-21 15,0 22-15,0-1 0,0-21 0,0 21 16,0 1-16,0-1 0,0-21 0,0 22 16,0-22-16,0 21 0,-21-21 0,0 0 15,21 1-15,-22 20 0,22-21 0,-21 0 16,0 0-16,21 1 0,-21-1 15,0-21 1,21 21-16,-21-21 0,-1 0 31</inkml:trace>
  <inkml:trace contextRef="#ctx0" brushRef="#br0" timeOffset="-36735.61">974 10329 0,'0'-21'16,"0"0"15,-22 0-15,22 42 31,0 0-47,0 0 0,0 22 15,0-22-15,0 21 0,0 1 0,0 20 16,0-21-16,-21 1 0,21 20 0,-21-20 15,0-1-15,21 0 0,-21 1 16,0-22-16,21 21 0,-22-21 0,22 0 16,0 1-16,0-1 0,0-42 47,0-1-32,0 1-15,22 0 0,-1 21 0,-21-21 16,21 0-16,0 0 0,0 21 0,0-22 15,1 22-15,-1-21 16,0 21-16,0 0 0,0 0 0,0 0 16,1 0-16,-1 0 0,0 0 15,0 0-15,0 0 0,0-21 0,1 21 16,-1 0-16,0 0 16,0 0-16,-21-21 0,0 0 15,21 0 1,-21-1-16,0 1 0,0 0 15,0 0-15,0 0 16,0 0-16,0-1 0,0 1 0,0 0 16,0 0-16,0 0 15,0 42 1,0 0-16,-21 0 16,21 0-16,0 1 0,-21-1 15,21 0-15,0 21 0,0-21 0,0 1 16,-21 20-16,21-21 0,0 21 15,-21-20-15,21-1 0,0 21 0,0-21 16,0 0-16,0 1 0,0-1 16,0 0-16,0 0 0,0 0 15,0 0 1,0 1-16,0-44 62,0 1-62,0 0 0,0 0 16,0 0-16,21 21 16,-21-21-16</inkml:trace>
  <inkml:trace contextRef="#ctx0" brushRef="#br0" timeOffset="-36265.8">1926 10753 0,'0'0'0,"-21"0"16,0 0-16,0 21 15,42-21 32,0 0-31,0 0 0,-21-21-16,0 0 15,-21 21 16,0 0-15,0 0-16,21 21 31,0 0-31,0 0 32,0-42-1,0 0-16</inkml:trace>
  <inkml:trace contextRef="#ctx0" brushRef="#br0" timeOffset="-34829.62">3238 10816 0,'-21'0'0,"0"0"31,21-21 32,0 0-48,0 0-15,0 0 0,0-1 16,21 1-16,-21 0 0,21-21 0,-21 21 15,0-22-15,22 1 0,-1 0 16,-21-1-16,21 22 0,0-21 0,0-1 16,0 22-16,1 0 0,-1 0 15,0 0-15,0 0 0,0 21 16,0 0-16,1 0 0,-1 0 16,0 0-16,-21 21 0,0 0 15,21-21-15,-21 21 0,0 0 0,0 0 16,0-42 46,0 0-62,0 0 0,0 0 16,-21 0-16,21-1 16,-21 1-16,0 21 15,-1-21-15,1 21 16,0 0-16,0 0 15,0 0-15,0 21 16,21 0-16,-22 1 0,22-1 16,0 21-16,-21 0 0,0-20 0,21 20 15,-21 0-15,21 1 0,0-1 0,0 21 16,0-20-16,0-22 0,0 21 16,0 1-16,0-1 0,0-21 0,0 0 15,0 0-15,21 1 0,0-1 0,-21 0 16,21-21-16,1 0 0,20 21 15,-21-21-15,0 0 0,0 0 0,22 0 16,-22 0-16,21-21 0,-21 21 0,22-21 16,-22 0-16,21-1 0,-21 1 0,22-21 15,-22 21-15,21-22 16,-21 1-16,1 0 0,-1-1 0,0 1 16,0-21-16,0 20 0,0-20 0,1 20 15,-22 1-15,21 0 0,-21-1 0,0 1 16,0 0-16,0-1 0,0 22 15,0-21-15,0 21 0,21 21 0,-21-21 16,0-1-16,0 44 16,0-1-1,-21 0-15,21 0 16,-21 0-16,21 0 0,0 22 0,0-1 16,-22-21-16,22 22 0,0-1 0,-21 0 15,21 1-15,0-1 0,0 21 0,0-20 16,0-1-16,0 0 0,0-20 15,0 20-15,0 0 0,0-21 0,0 1 16,0 20-16,21-21 0,1-21 0,-1 21 16,0 0-16,0-21 0,0 0 15,0 0-15,1 0 0,-1 0 16,0 0-16,0-21 0,0 0 0,0 21 16,1-21-16,-1 0 0,0 0 0,0-22 15,0 22-15,0 0 0,1-21 16,-22-1-16,21 22 0,-21-21 15,21-1-15,-21 22 0,21-21 0,-21 21 16,0 0-16,0-1 0,0 1 0,0 0 16,0 42-1,0 0-15,0 1 16,0-1-16,0 0 0,0 0 0,0 0 16,0 22-16,21-22 0,-21 0 0,0 0 15,21 0-15,-21 0 0,0 1 16,22-1-16,-1-21 15,-21 21-15,21-21 16,0 0-16,0-21 16,-21 0-16,0-1 15,21 22-15,-21-21 0,0 0 16,22 0-16,-22 0 0,0-22 0</inkml:trace>
  <inkml:trace contextRef="#ctx0" brushRef="#br0" timeOffset="-34493.69">4741 9948 0,'-21'0'15,"42"0"-15,-63 22 0,21-22 0,0 21 0,-1 0 16,44-21 15,-1 0-15,0 0-16,0 0 0,0 0 0,0 0 15,-21-21-15,22 21 0,-22-21 16,0-1-16,-22 22 31,1 0-31,0 0 16,0 0-16,0 22 0,0-1 16,21 0-16,0 0 15,0 0-15,0 0 0,0 1 16,0-1-16,21 0 15,0-21-15,0 0 16,0 0-16,22 0 16,-22 0-16</inkml:trace>
  <inkml:trace contextRef="#ctx0" brushRef="#br0" timeOffset="-33352.14">5292 10181 0,'0'-21'0,"0"0"15,-22 0-15,22 0 16,0-1-16,-21 22 0,21-21 16,0 0-16,-21 21 15,0 0-15,0 0 16,0 0-16,-1 21 0,22 0 15,-21 1-15,0-1 0,21 0 0,0 0 16,-21 0-16,0 22 0,21-22 16,-21 21-16,21 0 0,0 1 0,0-22 15,0 21-15,0-21 0,0 22 16,0-22-16,21 0 0,0 0 0,0 0 16,0 1-16,-21-1 0,21-21 0,22 0 15,-22 21-15,0-21 0,0 0 16,22 0-16,-22 0 0,0-21 0,21 21 15,1-21-15,-22-1 0,21 1 0,-21 0 16,22 0-16,-22 0 0,21-22 0,-21 1 16,22 21-16,-22-21 0,0-1 0,21 1 15,-21 0-15,1-1 0,-1 1 16,0-22-16,-21 22 0,21 0 0,-21-22 16,21 22-16,-21 0 0,0-1 0,0 1 15,0 0-15,0 20 0,0 1 16,0 0-16,0 0 0,-21 21 15,21 21 1,-21 0-16,0 0 0,21 22 0,0-22 16,-21 21-16,21 1 0,-22-22 0,22 21 15,0 0-15,0 1 0,0-22 16,0 21-16,0 1 0,-21-1 0,21-21 16,0 21-16,0-20 0,0 20 0,0-21 15,0 21-15,0-20 0,0 20 0,0-21 16,0 0-16,0 0 15,0 1-15,0-44 47,0 1-47,0 0 0,0 0 16,0-21-16,21 20 0,-21 1 16,22 0-16,-1-21 0,-21 21 0,21-22 15,0 22-15,0-21 0,0 21 0,1-1 16,-1 1-16,0 0 0,0 0 0,0 21 15,0 0-15,1-21 0,-1 21 16,0 0-16,0 0 0,0 21 16,-21 0-16,21 0 0,-21 0 15,22 1-15,-22-1 0,0 0 0,0 0 16,0 0-16,0 0 16,-22 1-16,1-1 0,0-21 0,21 21 15,-21-21-15,0 21 0,0-21 16,-1 0-16,-20 0 0,21 21 0,0-21 15,0 0-15,-1 0 0,-20 0 0,21 0 16,0 0-16,0-21 0,-1 0 16,22 0-1,0 0 1,22 21-16,-1 0 16,0 21-16,0-21 0,-21 21 15,21 0-15,0 0 0,1 22 0,-22-22 16,21 0-16,0 0 0,0 21 15,-21-20-15,21-1 0,0 0 16,1 0-16,-1 0 0,0 0 0,0 1 16,0-22-16,0 21 0,1-21 0,-1 0 15,21 0-15,-21 0 0,0 0 0,1 0 16,-1 0-16,0 0 0,0-21 0,0-1 16,0 22-16,1-21 0,-1 0 15,-21 0-15,21 0 0,-21 0 16,0-1-16,21 1 0,-21 0 15,0 0-15,0 0 16,0 0-16,0-1 16,0 1-16,21 21 0,-21-21 0</inkml:trace>
  <inkml:trace contextRef="#ctx0" brushRef="#br0" timeOffset="-32965.39">7408 9716 0,'0'0'0,"-42"-64"16,0 22-1,20 42-15,1 0 16,0 0-16,0 0 0,0 21 15,0 0-15,-1 0 0,22 0 16,-21 22-16,0-22 0,21 21 0,0 1 16,0-1-16,-21 0 0,21 1 15,0-1-15,0 0 0,0-21 0,0 22 16,0-1-16,0 0 0,0 1 0,0-22 16,21 21-16,-21-21 0,21 1 0,0-1 15,1 0-15,-1 0 0,0 0 0,-21 0 16,21-21-16,0 0 0,0 0 15,1 0-15,-1 0 0,0 0 16,0 0-16,0 0 0,0 0 16,-21-21-16,22 21 0,-1-21 0,0 0 15,-21 0-15,21 21 0,0-21 0,0-1 16</inkml:trace>
  <inkml:trace contextRef="#ctx0" brushRef="#br0" timeOffset="-32581.61">8043 9546 0,'0'-21'16,"0"0"-16,21 21 0,1 0 15,-1 0-15,0 0 0,0 0 0,0 0 16,0 0-16,1 0 0,20 0 15,-21 0-15,21 21 0,-20 0 0,-1 0 16,0 1-16,0 20 0,0-21 0,0 21 16,-21 1-16,0-22 0,0 21 0,0 1 15,0-1-15,0 0 0,0-21 0,-21 22 16,0-1-16,0 0 16,21-20-16,-21 20 0,0-21 0,-1 0 15,1 0-15,0 1 0,0-1 0,0 0 16,21 0-16,-21 0 0,-1-21 0,22 21 15,-21-21-15,21 22 16,-21-22 15,21-22-15</inkml:trace>
  <inkml:trace contextRef="#ctx0" brushRef="#br0" timeOffset="-30937.14">1185 12171 0,'-21'0'0,"0"0"31,21-21 16,21 21-31,0 0-16,0 0 0,1 0 0,-1 0 15,0 0-15,0-21 0,0 21 16,0 0-16,1 0 0,20 0 0,-21 0 16,0-22-16,0 22 0,1 0 15,-44 0 32,1 0-47,0 0 0,0 0 16,0 0-16,0 0 0,-1 0 15,1 0-15,0-21 16,0 21-16,0 0 0,0 0 16,-1 0-16,1 0 0,0 0 15,0 0-15,0 21 0,21 1 16,-21-22-16,-1 21 16,1 0-16,0 0 0,21 0 15,0 0-15,-21 1 0,21-1 0,-21 0 16,21 0-16,-21-21 0,21 21 15,0 0-15,0 1 0,-22-1 16,22 0-16,0 0 16,-21-21-16,21 21 15,0-42 32,21 0-47,1 21 16,-22-21-16,21 21 0,0-21 0,0 21 15,0-22-15,0 22 0,1 0 0,-1-21 16,0 21-16,0 0 0,21 0 16,-20 0-16,-1 0 0,0 0 0,21 0 15,-21 0-15,1 0 0,-1 0 16,0 21-16,0-21 0,-21 22 16,21-1-16,0 0 0,-21 0 15,0 0-15,0 0 16,0 1-16,0-1 0,0 0 15,-21 0-15,0-21 0,0 21 0,0-21 16,0 21-16,-1-21 0,1 0 16,0 0-16,0 22 0,0-22 0,0 0 15,-1 0-15,1 0 0,0 0 16,-21 0-16,21 0 0,-1 0 0,1 0 16,0 0-16,21-22 0,-21 22 0,0 0 15,0 0-15,21-21 16,-22 21-1,44 0 48,-1 0-63,0-21 16,0 21-16,0 0 0</inkml:trace>
  <inkml:trace contextRef="#ctx0" brushRef="#br0" timeOffset="-30613.22">1884 12446 0,'0'0'0,"0"-21"16,0 0 15,-21 21 47,21 21-62</inkml:trace>
  <inkml:trace contextRef="#ctx0" brushRef="#br0" timeOffset="-29625.26">3133 12234 0,'0'0'0,"21"-21"15,0 21-15,-21-21 0,21 21 0,0-21 16,0 0-16,-21 0 0,22-1 0,-22 1 15,21 0-15,-21 0 0,0 0 16,0 0-16,0-1 0,0 1 0,0 0 16,-21 0-16,-1 0 0,1 21 15,0-21-15,0-1 0,0 22 0,0 0 16,-1-21-16,-20 21 0,21 0 16,0 0-16,-22 0 0,22 21 0,-21 1 15,21-1-15,-22 0 0,22 0 0,0 0 16,0 22-16,0-1 0,0 0 15,21-21-15,0 22 0,0-1 0,0 0 16,0-20-16,0 20 0,0-21 0,21 0 16,0 0-16,-21 1 0,21-1 15,0-21-15,0 0 0,1 0 0,20 0 16,-21 0-16,0 0 0,0 0 0,22-21 16,-22 21-16,0-22 0,21 1 0,-20 0 15,-1 0-15,0 0 0,0 0 16,0-22-16,0 22 0,-21 0 0,0 0 15,0-22-15,0 22 0,0 0 16,0 0-16,0 0 0,0 0 16,0-1-16,0 1 0,0 42 31,0 1-31,0 20 16,0-21-16,0 21 0,0-20 15,0 20-15,0 0 0,0 1 0,0-1 16,0 0-16,0 1 0,0-1 0,0 21 15,0-20-15,0 20 0,0 22 16,0-22-16,0 22 0,0 0 0,22-1 16,-22-20-16,0 21 0,0-1 0,0-20 15,0-1-15,0 1 0,0-1 16,0-20-16,0-1 0,0-21 0,0 21 16,0-20-16,-22-22 15,1-22 1,0 1-16,0 0 0,21 0 0,-21 0 15,-22-22-15,22 22 0,0-21 0,0 0 16,0-1-16,0 1 0,-1 0 16,1-1-16,21 1 0,0-22 0,0 22 15,0 0-15,0-22 0,0 22 16,0 0-16,0-1 0,21 1 0,1 0 16,-1-1-16,0 22 0,0-21 15,0 21-15,0-1 0,1 1 0,-1-21 16,0 21-16,0 0 0,21-1 0,-20 1 15,-1 0-15,0 0 0,0-21 16,0 20-16,22 1 0,-22-21 0</inkml:trace>
  <inkml:trace contextRef="#ctx0" brushRef="#br0" timeOffset="-28957.01">3746 12129 0,'0'-22'16,"0"1"-16,22 21 16,-22-21-16,21 21 0,-21-21 15,21 21-15,-21-21 0,21 21 0,0-21 16,-21-1-16,21 1 0,1 21 0,-1-21 16,-21 0-16,21 0 0,-21 0 15,21 21-15,-21-22 0,-21 22 31,0 0-31,0 22 16,-1-1-16,1 0 0,0 0 0,0 21 16,0-20-16,0 20 15,-1 0-15,1 1 0,21-1 0,0 0 16,-21-21-16,21 22 0,0-1 0,0-21 16,0 0-16,0 1 0,0-1 0,21-21 15,-21 21-15,21-21 0,1 0 16,-1 0-16,0 0 0,0 0 0,0 0 15,0 0-15,22-21 0,-22 21 0,0-21 16,0-1-16,0 1 0,22 0 16,-22-21-16,0 21 0,0-22 15,22 1-15,-22 0 0,0-1 0,21 1 0,-21 0 16,1-22-16,-1 22 0,0-1 16,0 1-16,-21 0 0,0 21 0,0-22 15,0 22-15,0-21 0,0 21 16,0-1-16,-21 44 31,21-1-31,-21 0 0,21 21 16,-21-21-16,21 22 0,0-1 0,0 0 15,0 1-15,-22-1 0,22 0 0,0 1 16,-21-1-16,21 0 0,0 1 0,0-22 16,0 21-16,0-21 0,0 1 15,0-1-15,0 0 0,21 0 0,-21 0 16,22-21-16,-1 0 15,0 0-15,0 0 0,0 0 16,0 0-16,1-21 0,-22 0 16,21 21-16,-21-21 0,0 0 15,21 21-15,-21-22 0,21 1 0,-21 0 16,0-21-16,0 21 0</inkml:trace>
  <inkml:trace contextRef="#ctx0" brushRef="#br0" timeOffset="-28761.01">4233 11917 0,'0'0'16,"21"0"15,1 0-31,-1 0 0,0 0 16,21 0-16,-21 0 0,22-21 15,-1 21-15,0 0 0,1-21 0,-1 21 16,0-22-16,1 22 0,-22 0 0,21-21 15,-21 0-15,1 21 0,-1-21 0,0 21 16</inkml:trace>
  <inkml:trace contextRef="#ctx0" brushRef="#br0" timeOffset="-28225.31">5016 11684 0,'0'0'0,"-21"0"16,42 0 15,22-21-31,-22 21 0,0-21 16,21 21-16,1-21 0,-22 21 0,21-22 16,1 22-16,-1 0 0,0-21 0,-21 21 15,1 0-15,20 0 0,-21 0 16,-42 0 15,0 0-31,0 0 16,-1 0-16,-20 0 0,21 0 0,0 0 15,-22 0-15,22 0 16,0 0-16,0 0 0,0 0 16,0 0-16,-1 0 15,22 21 1,-21 1-16,21-1 15,0 0-15,0 0 0,0 21 16,0-20-16,0-1 0,0 21 16,0 0-16,0-20 0,0 20 0,0 0 15,0 1-15,0-1 0,0-21 0,0 21 16,0 1-16,0-22 0,0 21 16,0-21-16,-21 1 0,21-1 0,0 0 15,0 0-15,0-42 47,21 0-31,-21 0-16,21-1 0,1 1 0,-22 0 15,21-21-15</inkml:trace>
  <inkml:trace contextRef="#ctx0" brushRef="#br0" timeOffset="-27857.53">5440 11917 0,'0'21'16,"21"-21"15,0-21-31,0 0 16,0 0-16,1 21 16,-1-22-16,0 1 0,-21 0 15,21 21-15,-21-21 0,21 0 16,-21 0-16,0-1 15,-21 22-15,0 0 16,0 0-16,0 22 0,-1-22 0,1 21 16,0 0-16,0 0 0,0 0 15,0 22-15,-1-22 0,22 21 0,0 0 16,0-20-16,0 20 0,0-21 0,0 0 16,0 22-16,0-22 0,0 0 0,22-21 15,-1 21-15,0 0 0,0-21 16,0 0-16,0 0 0,1 0 0,-1 0 15,21 0-15,-21 0 0,0 0 0,22 0 16,-22-21-16,0 0 0,0 21 16,0-21-16,1 0 0,-1-1 0,0 1 15</inkml:trace>
  <inkml:trace contextRef="#ctx0" brushRef="#br0" timeOffset="-27584.69">6032 11705 0,'0'21'16,"0"1"-16,0-1 16,0 0-16,0 0 0,0 21 15,22-20-15,-1-1 0,0 0 16,0 0-16,-21 21 0,21-20 16,0-1-16,1 0 0,-1 0 0,0 0 15,-21 0-15,0 1 0,21-1 0,0 0 16,-21-42 31,0 0-47,0-1 15,0 1-15,0 0 0,0 0 0,0 0 16,0 0-16</inkml:trace>
  <inkml:trace contextRef="#ctx0" brushRef="#br0" timeOffset="-27349.83">6350 11642 0,'0'0'0,"-21"0"16,0 0-16,-1 21 16,22 0-16,-21 0 0,0 0 0,0 1 15,0 20-15,21-21 0,-21 0 0,-1 22 16,1-22-16,21 21 0,-21-21 16,0 22-16,21-22 0,0 0 0,0 21 15,-21-21-15,21 1 0,-21-1 16,21 0-16,0 0 0,0 0 15,21-21 1,0 0-16,0 0 16,0-21-16,0 0 15,1 21-15,-1-21 0</inkml:trace>
  <inkml:trace contextRef="#ctx0" brushRef="#br0" timeOffset="-27021.02">6710 11472 0,'0'0'0,"0"-21"0,0 0 0,0-21 16,-21 42-1,21 21 1,0 0 0,-22 0-16,22 0 0,0 1 0,-21 20 15,21-21-15,0 21 0,-21 1 0,21-1 16,0-21-16,0 22 0,-21-1 15,21 0-15,0 1 0,0-22 0,0 21 16,0-21-16,0 22 0,0-22 0,0 0 16,0 0-16,0 0 0,21 0 0,0-21 15,0 22-15,1-22 16,-1 0-16,0 0 0,0 0 16,0-22-16,0 22 0,-21-21 15,22 0-15,-1 0 0,-21 0 16,0 0-16,0-1 0,0 1 0,0 0 15,0-21-15</inkml:trace>
  <inkml:trace contextRef="#ctx0" brushRef="#br0" timeOffset="-26820.11">6625 11726 0,'-21'0'0,"42"0"31,0 0-16,0 0-15,1 0 0,-1 0 16,0-21-16,21 21 0,-21 0 0,1 0 16,-1 0-16,0-21 0,21 21 15,-21 0-15,1 0 16,-1-21-16,0 21 0,0 0 0,-21-21 16,21 21-16</inkml:trace>
  <inkml:trace contextRef="#ctx0" brushRef="#br0" timeOffset="-26457.3">7662 11430 0,'-21'-21'16,"0"21"-1,0 0 1,0 0-16,21 21 0,0 0 16,-22 0-16,1 1 0,0-1 15,21 0-15,-21 0 0,21 0 0,0 0 16,0 22-16,0-22 0,-21 0 0,21 0 16,0 0-16,0 22 0,0-22 15,0 0-15,0 0 0,0 0 16,0 1-16,0-1 0,21 0 15,0-21 1,0 0-16,0 0 0,1 0 16,-1 0-16,0 0 15,0 0-15,-21-21 0,21 21 0,0-21 16,1-1-16</inkml:trace>
  <inkml:trace contextRef="#ctx0" brushRef="#br0" timeOffset="-26113.12">8086 11303 0,'0'-42'16,"0"21"-16,21 21 16,0 0-1,0 0-15,0 0 16,0 21-16,1-21 0,-1 21 0,0 0 15,0 0-15,21 22 0,-20-22 0,-1 21 16,-21-21-16,21 22 0,-21-1 0,0 0 16,0 1-16,0-1 0,0-21 0,-21 21 15,0 1-15,-1-22 0,1 21 16,0-21-16,0 22 0,0-22 16,-22 0-16,22 0 0,0 0 0,0 1 15,0-1-15,0-21 0,-1 21 0,1 0 16,0-21-1,0-21 1,0 21 0,0 0-16,-1-21 0</inkml:trace>
  <inkml:trace contextRef="#ctx0" brushRef="#br0" timeOffset="-25200.23">1249 13589 0,'0'-21'0,"-21"21"16,-1 0-16,1 0 16,0 21-16,0 0 0,0 0 15,0 22-15,-1-1 0,1 0 0,21 1 16,0-1-16,0 0 0,0 1 16,0-1-16,0-21 0,0 22 0,0-1 15,0-21-15,21 0 0,1 0 16,-1 1-16,0-1 0,0-21 0,21 0 15,1 0-15,-22 0 0,21 0 16,1 0-16,-22 0 0,21 0 0,-21-21 16,22-1-16,-22 1 0,0 21 0,0-21 15,-21 0-15,0 0 16,0 0-16,0-1 0,-21 1 16,0 0-16,0 21 0,-1 0 0,1 0 15,0 0-15,-21 0 0,21 0 16,-1 0-16,1 0 0,0 21 0,0 0 15,0-21-15,0 22 0,-1-1 16,22 0-16,-21 0 0,21 0 16,0 0-16,21-21 31,1 0-31,-1 0 0,21-21 0,-21 21 16</inkml:trace>
  <inkml:trace contextRef="#ctx0" brushRef="#br0" timeOffset="-25009.34">1905 13885 0,'21'-21'125</inkml:trace>
  <inkml:trace contextRef="#ctx0" brushRef="#br0" timeOffset="-23749.52">3175 13716 0,'0'0'0,"21"-21"0,0-43 16,-21 43-16,0 0 0,0 0 15,0 0-15,0 0 0,-21 21 0,0-22 16,0 22-16,0 0 0,-1 0 0,1 0 16,-21 0-16,21 0 0,-22 22 15,22-22-15,-21 21 0,21 21 16,-22-21-16,22 0 0,0 22 0,0-1 15,21-21-15,0 22 0,0-22 0,0 21 16,0-21-16,0 0 0,0 1 16,0-1-16,21 0 0,0-21 0,0 0 15,22 0-15,-22 0 0,0 0 0,21 0 16,-20-21-16,20 0 0,0-1 16,-21 1-16,22 0 0,-22 0 0,21 0 15,-21-22-15,22 22 0,-22 0 0,-21 0 16,21-21-16,-21 20 0,0 1 0,0 0 15,0 0-15,0 0 16,0 0-16,-21 21 16,21 21-16,-21 0 15,21 0-15,0 21 0,0-20 16,0 20-16,0 0 0,0 1 0,0-1 16,0 0-16,0 1 0,0-1 0,0 0 15,0 22-15,0-22 0,21 22 16,-21-1-16,0-21 0,0 22 0,21-1 15,-21 1-15,21-1 0,-21-20 0,0-1 16,0 0-16,0 1 0,0-1 0,0-21 16,0 0-16,0 1 0,0-1 15,-21-21 1,0 0-16,0 0 0,0-21 0,-1-1 16,1 1-16,0 0 0,-21 0 0,21-21 15,21 20-15,-22-20 0,22 21 16,-21-21-16,21-1 0,0 22 0,0-21 15,0-1-15,0 1 0,21 21 0,1-21 16,-1-1-16,0 22 0,21-21 0,1-1 16,-22 22-16,21-21 0,0 0 15,1-1-15,-1 1 0,22-22 0,-22 22 16,0 0-16,1-22 0,-1 22 16,0 0-16,-21-1 0,22 1 0,-43 0 15,0 20-15,21 1 0,-21 0 16,0 0-16,-21 21 0,0 0 15,-22 0-15,22 0 0,0 0 16,-21 21-16,20 0 0,1 22 16,0-22-16,21 0 0,0 0 0,0 21 15,0-20-15,0-1 0,0 0 0,0 0 16,0 0-16,21 0 0,-21 1 16,21-1-16,1-21 0,-1 0 0,0 0 15,0 0-15,0 0 0,0 0 16,1 0-16,-1 0 0,0 0 0,0-21 15,0-1-15,0 1 0,1 0 16,-1 0-16,0 0 0,0-22 0,0 22 16,0-21-16,1 21 0,-1-22 0,0 1 15,0 0-15,0-1 0,0 22 0,-21-21 16,0 0-16,22 20 0,-22 1 16,21 0-16,-21 0 0,0 0 0,0 42 31,0 0-31,0 0 15,0 22-15,0-22 0,0 0 16,-21 21-16,21 1 0,0-1 16,-22 0-16,22 1 0,0-1 0,0-21 15,0 21-15,0 1 0,0-22 0,0 21 16,0-21-16,0 1 0,0-1 16,0 0-16,0 0 0,22-21 0,-1 21 15,0-21-15,0-21 16,0 0-1,-21 0-15,0 0 16,0-22-16,0 22 0,0 0 0</inkml:trace>
  <inkml:trace contextRef="#ctx0" brushRef="#br0" timeOffset="-23576.85">4085 13483 0,'21'-21'31,"0"21"-31,1 0 16,-1 0-16,0-21 0,0 21 0,0 0 16,22-21-16,-22 21 0,21-21 0,0 21 15,-20 0-15,-1-22 0,0 22 16,0 0-16,0-21 0,0 21 16</inkml:trace>
  <inkml:trace contextRef="#ctx0" brushRef="#br0" timeOffset="-22809.29">5143 13102 0,'0'0'0,"0"-21"0,0 0 16,0 0-16,-21 21 0,0-21 15,0 21-15,0 0 16,0 0-16,21 21 0,-22-21 0,1 42 16,0-21-16,0 0 0,21 22 15,0-1-15,-21 0 0,21 1 0,-21-1 16,21 0-16,-22 1 0,1 20 0,21-20 15,0-1-15,-21 0 0,21 1 16,-21-1-16,21-21 0,-21 21 0,21-20 16,0-1-16,0-42 31,42-22-15,-21 22-16,-21-21 0,21-1 15,1 1-15,-22 0 0,21-1 0,0 1 0,0 0 16,-21-1-16,21-20 0,0 21 0,1-22 15,-22 22-15,21-22 16,0 22-16,-21 0 0,0-1 0,0 22 16,0 0-16,21 0 0,-21 42 15,0 0-15,0 0 16,0 0-16,0 22 0,0-1 16,0 0-16,21 1 0,-21 20 0,0-20 15,0-1-15,0 0 0,21 1 0,-21 20 16,0-21-16,22 1 0,-22-1 0,0-21 15,0 22-15,0-22 0,0 0 0,21 0 16,-21 0-16,0 0 0,0-42 47,0 0-47,0 0 16,-43 0-16,22 0 0,0-22 15</inkml:trace>
  <inkml:trace contextRef="#ctx0" brushRef="#br0" timeOffset="-22637.39">4826 13462 0,'21'0'31,"0"0"-31,0 0 16,1 0-16,-1 0 0,0 0 0,21 0 16,-21-21-16,22 21 0,-22-21 0,21 0 15,-21 21-15,22-22 0,-1 1 0,0 21 16,-20-21-16,20 0 0,0 0 15,-21 0-15,22-1 0,-22 1 0,0 0 16</inkml:trace>
  <inkml:trace contextRef="#ctx0" brushRef="#br0" timeOffset="-22392.78">5609 12933 0,'0'0'0,"0"-21"0,0 0 16,-21 42-1,21 0-15,0 0 16,-21 0-16,21 22 0,0-22 15,0 21-15,0 0 0,0 1 0,0-1 16,0 0-16,0 1 0,0-1 0,0 0 16,0 1-16,0-1 0,0 0 0,0-20 15,0 20-15,0-21 0,0 21 0,0-20 16,0-1-16,0 0 0,21-21 16,0 0-1,0 0-15,0-21 0,1 0 16,-1-22-16,0 22 0,-21-21 15,21 21-15,0-22 0</inkml:trace>
  <inkml:trace contextRef="#ctx0" brushRef="#br0" timeOffset="-21633.64">5927 13060 0,'0'0'0,"21"-64"0,0 22 0,-21 0 16,21-1-16,-21 22 0,0 0 0,0 0 16,0 0-16,0 42 15,0 0-15,0 0 16,0 0-16,0 22 0,0-1 0,0-21 15,0 22-15,0 20 0,0-21 0,0 1 16,0-1-16,0 0 0,0-20 16,0 20-16,-21 0 0,21 1 0,0-1 15,0-21-15,0 21 0,0-20 16,0-1-16,0 0 0,0 0 0,0 0 16,21 0-16,0-21 15,0 0-15,1 0 0,-1-21 16,0 0-16,0 21 0,0-21 15,-21 0-15,21-22 0,1 22 0,-1 0 16,0 0-16,0 0 0,-21-22 0,21 22 16,-21 0-16,0 0 0,0 0 15,0 0-15,0-1 0,0 1 0,-21 21 16,0 0 0,0 0-16,0 0 0,21 21 15,0 1-15,0-1 16,0 0-1,0 0-15,21-21 0,0 21 16,0-21-16,-21 21 16,21-21-16,0 22 0,-21-1 0,22-21 15,-22 21-15,0 0 0,0 0 16,0 0-16,0 1 0,0-1 16,0 0-16,0 0 15,0 0 1,21-21-16,0 0 15,0 0-15,0-21 16,0 0-16,1 0 16,-1 21-16,0-21 0,0-1 15,-21 1-15,21 0 0,0-21 0,1 21 16,-22-1-16,21-20 0,0 21 0,0-21 16,-21 20-16,0 1 0,21-21 0,-21 21 15,0 0-15,0 42 31,0 0-31,-21-21 0,21 21 0,-21 21 16,21-20-16,0-1 0,0 0 0,0 21 16,0-21-16,-21 1 0,21-1 0,0 0 15,0 0-15,0 0 0,0 0 0,0 1 16,0-1 0,0-42 15,21-1-16,-21 1-15,0 0 0,0 0 0,0 0 16,0 0-16</inkml:trace>
  <inkml:trace contextRef="#ctx0" brushRef="#br0" timeOffset="-21451.81">6498 12912 0,'0'0'0,"-21"0"0,0-21 16,0 21-1,-1 0-15,1 0 16,21 21 0</inkml:trace>
  <inkml:trace contextRef="#ctx0" brushRef="#br0" timeOffset="-21260.92">5588 13166 0,'0'0'0,"-21"21"0,-22 0 15,43 0 1,43-21-16,-22 0 16,0 0-16,21 0 0,1 0 15,-1 0-15,0 0 0,1 0 0,20-21 16,-20 21-16,-1-21 0,0 21 0,1-21 15,-1 21-15,0-21 0,1-1 0,-1 1 16</inkml:trace>
  <inkml:trace contextRef="#ctx0" brushRef="#br0" timeOffset="-19533.66">7197 12912 0,'0'0'0,"0"-43"16,0 22-16,0 0 0,0 0 16,0 0-16,0 42 47,0 21-47,0-21 0,0 1 15,0 20-15,0-21 0,0 21 0,0 1 16,0-1-16,0 0 0,-22 1 15,22-1-15,0 0 0,0 1 16,-21-22-16,21 21 0,-21 1 0,21-22 16,-21 21-16,21-21 0,0 0 0,0 1 15,0-1-15,0 0 0,0-42 47,0 0-47,0-1 0,0 1 16,0 0-16,0 0 0,0-21 0,21 20 15,0 1-15,0-21 0,-21 21 0,22 0 16,-1-22-16,0 22 0,-21 0 16,21 0-16,0 0 0,0-1 0,1 22 15,-1 0-15,0-21 0,0 21 16,0 0-16,0 0 0,1 21 0,-1-21 16,0 22-16,0-1 0,-21 0 0,0 0 15,21 0-15,-21 22 0,0-22 0,0 0 16,0 0-16,0 0 0,0 0 0,0 1 15,0-1-15,-21 0 0,0 0 0,0 0 16,0 0-16,-1-21 16,1 0-16,0 0 0,0 0 0,0 0 15,0 0-15,-1 0 0,1 0 0,0-21 16,21 0-16,-21 21 16,21-21-16,-21 21 0,21-21 0,0 0 15,0-1-15,0 1 16,0 42 15,0 1-31,0-1 0,0 0 16,21-21-16,-21 21 0,21 0 0,0 0 15,0-21-15,-21 22 0,22-1 0,-1-21 16,0 0-16,0 0 0,0 0 16,0 0-16,1 0 0,-1 0 0,21 0 15,-21 0-15,22-21 0,-22-1 0,0 22 16,21-21-16,-21 0 0,1 0 15,-1 0-15,-21 0 0,21-1 0,0 1 16,-21 0-16,0 0 0,0-21 0,0 20 16,21 1-16,-21-21 0,0 21 15,0 0-15,0-1 0,0 1 0,0 0 16,0 42 0,-21-21-16,21 21 15,0 1-15,0-1 0,0 0 0,-21 0 16,21 0-16,0 22 0,0-22 0,0 0 15,0 0-15,0 0 0,0 0 16,0 1-16,0-1 0,0 0 0,21-21 16,-21 21-16,21-21 0,-21 21 0,21-21 15,1 0-15,-1 0 0,0 0 16,0 0-16,0 0 0,-21-21 0,21 0 16,1 21-16,-1-21 0,0 0 15,0-1-15,0 1 0,-21 0 16,0 0-16,0-21 0,21 20 0,-21 1 15,0 0-15,0 0 0,0 0 0,0 0 16,0-1-16,0 1 0,0 42 31,0 1-15,0-1-16,0 0 0,-21 0 16,21 21-16,0-20 0,0-1 0,0 0 0,0 0 15,0 21-15,0-20 0,0-1 16,0 0-16,0 0 0,21 0 15,1 0-15,-1-21 0,0 0 0,0 0 16,0 0-16,0 0 0,1 0 16,-1 0-16,0 0 0,0-21 0,0 21 15,-21-21-15,21 0 0,1 0 0,-22 0 16,0-1-16,21 1 0,-21 0 0,21-21 16,-21 21-16,21-22 0,-21 1 0,0 0 15,0-1-15,0 1 0,0 0 16,21-1-16,-21 1 0,0 0 15,0-1-15,0 1 0,0 0 0,0 20 16,0 1-16,0 0 0,0 42 31,0 0-31,0 22 0,0-22 16,-21 21-16,21 1 0,0-1 16,0-21-16,0 21 0,0 1 0,0-1 15,0-21-15,0 22 0,0-1 0,0-21 16,0 21-16,0-20 0,0-1 0,21 21 15,-21-21-15,21 0 0,1 1 0,-1-1 16,0 0-16,0-21 16,0 0-16,0 0 0,1 0 15,-1 0-15,0 0 16,21 0-16,-21 0 0,1-21 0,-1 0 16,0 21-16,0-22 0,0 1 0,0 0 15,1 0-15,-1 0 0,-21 0 0,21-1 16,-21-20-16,0 21 0,0 0 0,0 0 15,0-1-15,0 1 16,-21 21 0,0 0-16,-1 0 0,22 21 15,-21 1-15,0-22 0,21 21 0,0 0 16,-21 0-16,21 0 0,-21 0 16,21 1-16,0-1 0,0 0 0,0 0 15,0 0-15,0 0 0,0 1 16,21-22-16,0 21 0,0 0 15,0-21-15,1 0 0,-1 0 16,0 0-16,0 0 0,0 0 16,0 0-16,1 0 0,-1-21 15,0 21-15,0-21 0,0-1 16,0 1-16,-21 0 16,0 0-16,0 0 15,0 0-15,0-1 16,0 1-16</inkml:trace>
  <inkml:trace contextRef="#ctx0" brushRef="#br0" timeOffset="-19229.83">8530 12933 0,'0'0'0,"-21"-21"15,21 0-15,21-1 32,0 22-32,0 0 0,1 0 15,20 0-15,-21-21 0,21 21 16,-20 0-16,20 0 0,0 0 0,1 0 16,-1-21-16,0 21 0,-21 0 0,22 0 15,-22 0-15,0 0 0,0 0 0,0 0 16,1 0-16</inkml:trace>
  <inkml:trace contextRef="#ctx0" brushRef="#br0" timeOffset="-18865.99">9800 12658 0,'0'0'0,"-21"0"0,21-21 0,-21 21 31,0 21-15,21 0-16,0 0 15,-22 0-15,22 0 0,-21 1 0,21 20 16,-21 0-16,21-21 0,0 22 0,-21-1 16,21-21-16,0 22 0,0-22 0,0 0 15,0 21-15,0-21 0,0 1 16,0-1-16,0 0 0,0 0 16,21-21-16,-21 21 0,21-21 15,0 0-15,1 0 16,-1 0-16,0 0 0,0 0 15,0 0-15,-21-21 0,21 0 16,1 21-16,-22-21 0,21 21 16,-21-21-16</inkml:trace>
  <inkml:trace contextRef="#ctx0" brushRef="#br0" timeOffset="-18537.18">10160 12615 0,'0'-21'16,"21"21"15,0 0-31,0 21 16,1-21-16,-1 22 0,21-1 0,-21 0 0,22 0 16,-1 0-16,0 22 0,-21-22 15,22 21-15,-22-21 0,0 22 0,0-1 16,-21-21-16,0 21 0,0 1 15,0-1-15,0-21 0,-21 22 0,0-22 16,0 0-16,0 0 0,-1 21 0,1-20 16,0-22-16,-21 21 0,21 0 0,-1 0 15,1-21-15,0 21 0,0-21 0,0 0 16,0 0-16,21 21 0,-22-21 16,1 0-1,0 0 1</inkml:trace>
  <inkml:trace contextRef="#ctx0" brushRef="#br0" timeOffset="-17629.7">847 15431 0,'21'0'16,"-21"21"0,21-21-16,0 0 0,-21 21 0,21-21 15,0 0-15,22 0 0,-22 0 0,21 0 16,-21 0-16,43 0 0,-22-21 15,1 0-15,20-1 0,-21 22 0,1-21 16,20 0-16,-20 0 0,-1 0 16,-21 0-16,21-1 0,-20 1 15,-1 0-15,0 0 0,-21 0 0,0 0 16,0-1-16,0 1 16,-21 21-16,0 0 0,-1 0 15,1 21-15,0 1 0,21-1 16,-21 0-16,21 0 0,-21 21 0,21 1 15,-21-1-15,21 0 0,0 1 0,0-1 16,0 0-16,0 1 0,0-1 16,0-21-16,0 22 0,0-22 0,0 21 15,0-21-15,0 0 0,0 1 16,0-1-16,0 0 0,0 0 16,0-42 15,0 0-16,0 0-15,0-1 0,-22 22 0,1-21 16,21 0-16</inkml:trace>
  <inkml:trace contextRef="#ctx0" brushRef="#br0" timeOffset="-17413.82">1185 15706 0,'0'21'16,"43"-21"-1,-22 0-15,0 0 16,21 0-16,1 0 0,-22 0 0,21 0 16,0 0-16,1 0 0,-1 0 15,0-21-15,-20 21 0,20 0 0,-21 0 16,0-21-16,0 21 0,1 0 0,-1-22 16,-21 1-1</inkml:trace>
  <inkml:trace contextRef="#ctx0" brushRef="#br0" timeOffset="-17165.57">2159 15579 0,'0'-21'62,"0"-1"-15</inkml:trace>
  <inkml:trace contextRef="#ctx0" brushRef="#br0" timeOffset="-15865.98">3429 15219 0,'21'0'0,"0"0"0,0 0 16,1 0-16,-1 0 0,0 0 15,0-21-15,0 21 0,0 0 0,1-21 16,-1-1-16,0 22 0,0-21 15,-21 0-15,21 0 0,0 21 0,-21-21 16,0 0-16,0-1 0,0 1 16,0 0-16,0 0 0,0 0 0,0 0 15,-21-1-15,0 22 16,0 0-16,0 0 0,0 0 0,-1 0 16,1 0-16,0 22 0,-21-22 0,21 21 15,-1 0-15,1 21 0,-21-21 0,21 22 16,0-22-16,-1 21 0,22-21 15,0 22-15,-21-22 0,21 21 0,0-21 16,0 1-16,0-1 0,21-21 0,1 0 16,20 0-16,-21 0 15,0 0-15,22 0 0,-22 0 16,21-21-16,0 21 0,-20-22 0,20 1 16,-21 0-16,0 0 0,0 0 0,1 0 15,-1-1-15,-21 1 0,21 0 16,-21 0-16,0 0 0,0 0 0,0-1 15,0 1-15,0 42 47,0 1-47,0-1 0,0 21 16,0-21-16,0 0 0,0 22 0,0-22 16,0 21-16,0 1 0,0-1 0,0 0 15,21 1-15,-21-1 16,21 0-16,-21 1 0,21-1 0,-21 0 15,0 22-15,0-22 0,0 0 0,0 1 16,0-1-16,0 0 0,0-20 0,0-1 16,0 21-16,0-21 15,0 0-15,-21-21 0,0 0 16,0-21-16,0 0 0,21 0 16,-21 0-16,-1 0 0,1-22 0,0 22 15,21 0-15,-21-21 0,21-1 16,-21 22-16,21-21 0,0-1 0,0 1 15,0 21-15,0-21 0,21-1 0,0 22 16,0-21-16,0 21 0,1-22 16,20 22-16,-21-21 0,0 21 15,22-22-15,-1 22 0,-21-21 0,21-1 16,-20 22-16,20-21 0,0 21 0,-21-22 16,22 22-16,-22 0 0,0-21 0,0 21 15,0-1-15,-21 1 16,-21 21-1,0 0-15,0 0 0,0 0 16,0 21-16,-1-21 0,1 22 0,0-1 16,21 0-16,0 0 0,-21 0 15,21 22-15,0-22 0,0 0 0,0 0 16,0 0-16,0 0 0,0 1 16,21-1-16,0 0 0,0 0 0,1-21 15,-1 0-15,0 21 0,0-21 16,0 0-16,22 0 0,-22 0 0,0 0 15,21-21-15,-21 21 0,22-21 0,-22 0 16,0 0-16,21-1 0,-20 1 0,-1 0 16,0 0-16,0-21 0,0 20 15,-21-20-15,21 0 0,1-1 0,-22 22 16,21-21-16,-21 0 0,21-1 0,-21 1 16,21 0-16,-21-1 0,0 22 0,0-21 15,0 21-15,0-1 16,-21 22-1,21 22-15,-21-22 0,0 21 0,21 21 16,0-21-16,-22 22 0,22-22 0,-21 21 16,21 0-16,0-20 0,0 20 15,0 0-15,0-21 0,0 22 0,0-1 16,0-21-16,0 22 0,0-22 0,0 0 16,0 21-16,0-21 0,0 1 0,21-1 15,1-21-15,-1 0 16,0 0-16,0 0 15,0 0-15,0-21 0,-21-1 16,22 1-16,-1 0 0,-21 0 16,0 0-16</inkml:trace>
  <inkml:trace contextRef="#ctx0" brushRef="#br0" timeOffset="-15652.1">4657 14901 0,'0'0'0,"21"0"32,0 0-32,0 0 0,0 0 15,0 0-15,1 0 0,20 0 16,-21-21-16,0 21 0,0 0 0,1 0 16,-1-21-16,0 21 0,0 0 15,-21-21-15,21 21 0,-21-21 16</inkml:trace>
  <inkml:trace contextRef="#ctx0" brushRef="#br0" timeOffset="-14657.55">5334 15134 0,'0'-21'15,"0"0"1,21 0-16,-21 0 0,21-1 16,-21 1-16,21 0 0,-21 0 0,22-21 15,-1 20-15,0-20 0,-21 21 0,21-21 16,0-1-16,0 1 0,1 21 0,-1-22 15,0 1-15,-21 0 0,0 21 16,0-22-16,0 22 0,0 0 0,-21 21 16,0 0-1,-1 0-15,1 21 0,0 0 0,0 0 16,0 22-16,21-22 16,-21 21-16,21 1 0,0-22 0,0 21 15,0-21-15,0 22 0,0-22 0,0 21 16,21-21-16,-21 0 0,21 1 0,0-1 15,0 0-15,0 0 0,1 0 0,-1-21 16,0 21-16,0-21 0,0 0 16,-21 22-16,-21-44 31,0 22-15,0-21-16,0 21 0,-1-21 0,1 21 15,-21-21-15,21 21 0,0-21 16,-1 21-16,1 0 15,0 0-15,21 21 16,0 0-16,21 0 16,0-21-16,1 21 0,-1-21 15,0 0-15,0 22 0,21-22 16,-20 0-16,20 0 0,-21 0 0,21 0 16,-20 0-16,20 0 0,-21 0 0,21-22 15,1 1-15,-22 21 0,21-21 0,1 0 16,-22 21-16,0-21 0,0 0 0,0-1 15,0 1-15,1-21 0,-22 21 16,21 0-16,-21-22 0,0 22 16,0 0-16,0 0 0,0 0 0,0-1 15,0 1-15,0 0 0,0 42 16,-21 0 0,21 1-16,-22-1 15,22 21-15,0-21 0,0 0 0,0 1 16,0-1-16,0 0 0,0 21 0,0-21 15,0 1-15,0-1 0,0 0 16,0 0-16,0 0 16,0-42 31,0 0-47,0 0 15,0 0-15,0-1 16,0 1-16,0 0 0,0 0 0</inkml:trace>
  <inkml:trace contextRef="#ctx0" brushRef="#br0" timeOffset="-14457.64">6075 14563 0,'-21'0'31,"42"0"32,-21-21-48,21 21-15,0 0 16,0 0-16</inkml:trace>
  <inkml:trace contextRef="#ctx0" brushRef="#br0" timeOffset="-13817.01">6540 14669 0,'0'-22'32,"0"1"-32,22 21 15,-22-21-15,21 21 0,0-21 0,0 21 16,0 0-16,0 0 0,1 0 0,-1 0 15,0 0-15,0 0 0,-21 21 16,0 0-16,0 0 16,0 1-16,-21-1 0,-21 0 15,20 0-15,1 0 0,0 0 0,-21 1 16,21-22-16,-1 21 0,-20 0 16,21-21-16,0 21 0,0-21 15,-1 0-15,44 0 47,-1 0-47,0 0 0,0 0 16,0 0-16,0 21 0,22-21 15,-22 0-15,0 21 0,0-21 0,0 22 16,1-22-16,-1 21 0,0 0 0,21 0 16,-42 0-16,21 0 0,1 1 0,-22-1 15,21 0-15,-21 21 0,0-21 0,0 22 16,0-22-16,0 21 0,0-21 15,0 22-15,-21-1 0,-1-21 16,1 22-16,0-22 0,0 0 0,0 0 16,-22 0-16,22 0 0,0 1 0,0-1 15,0-21-15,0 0 0,-1 0 0,1 0 16,0 0-16,0 0 0,0 0 16,21-21-16,-21-1 0,-1 1 15,22 0-15,0 0 0,0 0 16,0 0-16,0-22 0,0 22 0,0 0 15,0 0-15,0 0 0,0-22 0,0 22 16,0 0-16,22 0 0,-1 0 0,-21-1 16,0 1-16,21 21 15,-21-21-15,21 0 0,0 0 16,-21 0-16,0-1 16,21 1-16,1 0 0</inkml:trace>
  <inkml:trace contextRef="#ctx0" brushRef="#br0" timeOffset="-13445.22">7048 14605 0,'0'0'0,"22"-21"0,-1 0 15,0 0-15,0-1 0,0 1 16,-21 0-16,0 0 0,0 0 0,0 0 15,0-1-15,0 1 0,0 0 16,-21 21 0,0 0-16,0 0 15,0 0-15,21 21 0,-22 0 0,1 1 16,21-1-16,-21 21 0,21-21 0,0 0 16,0 1-16,0 20 0,0-21 0,0 0 15,0 0-15,0 1 0,0-1 16,0 0-16,0 0 0,0 0 15,21 0 1,0-21-16,1 0 0,-1 0 16,0 0-16,0 0 0,0 0 15,0-21-15,1 0 16,-1 0 0,0 0-16</inkml:trace>
  <inkml:trace contextRef="#ctx0" brushRef="#br0" timeOffset="-13109.41">7662 14182 0,'-21'-21'15,"21"42"16,0 0-31,0 0 0,0 0 0,0 0 16,0 1-16,0 20 0,0-21 0,0 21 16,0-20-16,0 20 0,0 0 15,0-21-15,0 22 0,0-22 16,0 0-16,0 0 0,0 0 0,0 1 16,0-1-16,0 0 0,0 0 0,0 0 15,0-42 32,21 0-31,0 0-16,-21 0 0,22-1 0</inkml:trace>
  <inkml:trace contextRef="#ctx0" brushRef="#br0" timeOffset="-12381.76">7514 14224 0,'21'0'16,"0"0"-16,1-21 0,-1 21 16,0 0-16,0-21 0,0 0 15,0 21-15,1 0 0,-1 0 16,0 0-16,0 0 16,0 0-16,-42 0 125,0 0-125,0 0 0,0 0 15,-1 0-15,22 21 16,-21-21-16,0 21 0,21 0 15,-21 0-15,0 0 0,21 1 0,0 20 16,-21-21-16,-1 21 0,22 1 0,-21-22 16,21 21-16,0-21 0,0 22 0,0-22 15,0 0-15,0 21 0,0-20 16,0-1-16,21 0 0,1 0 16,-1-21-16,0 21 0,0-21 15,0 0-15,0 0 0,1 0 0,-1 0 16,0 0-16,0-21 0,0 21 15,0-21-15,1 21 0,-1-21 16,0 0-16</inkml:trace>
  <inkml:trace contextRef="#ctx0" brushRef="#br0" timeOffset="-12077.94">8086 14139 0,'0'-21'16,"21"0"-16,0 0 0,0 21 16,0 0-16,0 0 15,1 21 1,-22 0-16,21 0 0,-21 22 16,0-22-16,0 21 0,0-21 15,0 22-15,0-1 0,0 0 0,0 1 16,-21-22-16,21 21 0,-22 1 0,22-22 15,-21 0-15,21 21 0,-21-21 0,0 1 16,0-1-16,0 0 16,-1 0-16,1-21 0,21 21 15,-21-21-15,0 0 0,0 0 16,0 21-16,-1-21 0,1 0 0</inkml:trace>
  <inkml:trace contextRef="#ctx0" brushRef="#br0" timeOffset="-11245.53">1587 16595 0,'0'0'0,"-21"0"16,21-21-16,-21 21 0,0-22 15,0 1-15,21 0 0,0 0 16,0 0-16,0 0 0,0-1 16,21 22-16,0-21 0,0 0 15,22 21-15,-22 0 0,0 0 0,0 0 16,0 0-16,0 0 0,-21 21 15,0 0-15,22 1 0,-22-1 16,0 21-16,0-21 0,0 22 0,0-1 16,-22 0-16,1 1 0,0-1 15,0 0-15,0 1 0,0-1 0,-1 0 16,1-21-16,21 1 0,0 20 16,0-21-16,0 0 0,21-21 15,1 0 1,-1 0-16,0 0 0,0 0 0,0-21 15,-21 0-15,21 0 0,1 0 0,-1-1 16,-21 1-16,0 0 16,0 0-16,0 0 0,0 0 0,-21-1 15,-1 1-15,1 0 0,0 0 16,0 0-16,0 21 0,-22 0 0,22 0 16,0 0-16,-21 0 0,21 0 15,-1 0-15,1 0 0,21 21 0,0 0 16,0 0-16,21 0 15,1-21 1,-1 0-16,0 0 0,0 0 0,0 0 16</inkml:trace>
  <inkml:trace contextRef="#ctx0" brushRef="#br0" timeOffset="-11077.83">2011 16764 0,'0'0'0,"21"-21"16,-21 0-1,0 0 32,21 21-31,0 0-16</inkml:trace>
  <inkml:trace contextRef="#ctx0" brushRef="#br0" timeOffset="-10177.03">3937 16722 0,'0'-21'0,"21"-1"16,-21 1-16,0 0 15,21 21-15,-21-21 0,21 21 0,-21-21 16,0 0-16,0-1 16,0 1-16,0 0 0,-21 0 15,0 21-15,0-21 16,0 21-16,0 0 16,-1 0-16,1 0 0,0 0 0,0 21 15,0-21-15,0 21 0,-1 0 0,1 0 16,21 1-16,-21-22 15,21 21-15,0 0 0,0 0 0,0 0 16,0 0-16,0 1 0,0-1 16,21-21-16,0 0 0,1 0 15,-1 0-15,0 0 0,0 0 16,21-21-16,-20 21 0,-1-22 0,0 1 16,0 0-16,0 21 0,0-21 15,-21 0-15,22 0 0,-22-1 16,0 1-16,0 0 15,-22 42 17,22 0-17,0 1-15,0-1 0,0 0 0,0 21 16,0 1-16,0-1 0,0 0 16,0 1-16,22-1 0,-1 0 0,-21 1 15,0 20-15,21-21 0,-21 1 0,21-1 16,-21 0-16,0 22 0,0-22 0,0 1 15,21-1-15,-21-21 0,0 21 16,0-20-16,0 20 0,0-21 0,0 0 16,0 0-16,-21-21 15,0 0-15,0 0 0,0 0 16,-1 0-16,1-21 0,0 0 0,0 0 16,-21 0-16,20 0 0,1-1 0,0 1 15,0-21-15,0 21 0,21-22 16,0 22-16,0-21 0,0 21 0,0-22 15,0 22-15,0-21 0,21 21 0,-21 0 16,21-1-16,0-20 0,0 21 16,1 0-16,-1 0 0,0 21 0,0-22 15,0 1-15,0 0 0,1 0 0,-1 0 16,0 0-16,0-1 0,0 1 0,0 0 16,-21 0-16,22 0 15,-1 0-15,0 21 0</inkml:trace>
  <inkml:trace contextRef="#ctx0" brushRef="#br0" timeOffset="-9509.52">4445 16679 0,'0'22'0,"21"-22"31,0-22-15,0 22-16,-21-21 0,22 21 15,-1-21-15,0 21 0,-21-21 16,21 21-16,-21-21 0,21 0 16,-21-1-16,0 1 15,0 0-15,0 0 0,-21 0 16,0 21 0,0 0-16,0 0 15,-1 21-15,1 0 0,21 0 16,-21 0-16,21 1 0,0-1 0,0 0 15,-21 21-15,21-21 16,0 1-16,0 20 0,0-21 0,0 0 0,0 0 16,0 1-16,21-1 0,-21 0 15,21 0-15,0-21 0,1 0 0,-1 21 16,0-21-16,0 0 16,0 0-16,0 0 0,1-21 0,-1 0 15,0 21-15,21-21 0,-21 0 0,1-1 16,-1 1-16,0 0 0,0 0 15,0-21-15,-21 20 0,21 1 0,1-21 16,-1 0-16,-21 20 0,0-20 0,21 21 16,0-21-16,-21 20 0,0-20 0,21 21 15,-21 0-15,0 0 0,0-1 16,0 1-16,0 0 0,0 42 31,0 0-15,0 1-16,0-1 0,0 0 15,-21 0-15,21 0 0,-21 22 0,21-22 16,0 21-16,-21-21 0,21 22 0,0-22 16,0 0-16,0 21 0,0-21 0,0 1 15,0-1-15,0 0 0,0 0 16,0 0-16,0 0 16,21-21-16,0 0 15,0-21 1,-21 0-16,0 0 15,0 0-15,0 0 0,0-1 0,0 1 16,0 0-16</inkml:trace>
  <inkml:trace contextRef="#ctx0" brushRef="#br0" timeOffset="-9297.64">4847 16531 0,'0'0'0,"21"0"31,0 0-31,1 0 0,-1 0 0,0 0 16,0-21-16,0 21 16,0 0-16,1-21 0,-1 21 15,0-21-15,0 21 0,0 0 16,0-21-16,1 21 16,-1-22-16,0 22 15,-21-21-15</inkml:trace>
  <inkml:trace contextRef="#ctx0" brushRef="#br0" timeOffset="-8154.98">5905 16298 0,'0'0'16,"0"-21"-16,22 0 0,-22 0 0,0 0 16,0 0-16,0-1 0,0 1 0,0 0 15,0 0-15,0 0 0,0 0 16,0-1-16,-22 22 0,1 0 16,0 22-1,21-1 1,0 0-16,0 21 0,0 1 0,0-1 15,0 0-15,0 1 0,-21-1 0,21 0 16,0 1-16,0-1 0,-21 21 16,0-20-16,21-1 0,-22 0 15,1 1-15,0-1 0,21 0 0,-21-20 16,0 20-16,0-21 0,21 0 0,0 0 16,-22-21-16,1 0 15,0 0 1,21-21-16,-21 0 0,21 0 15,0 0-15,0 0 0,0-22 16,0 22-16,0-21 0,0 21 0,0-22 16,0 1-16,0 21 0,0-22 0,0 22 15,0-21-15,0 21 0,0 0 0,0-1 16,21 22 0,0 0-16,0 0 0,22 22 15,-43-1 1,21 0-16,-21 0 0,0 0 0,0 0 15,21 1-15,-21-1 0,21 21 16,-21-21-16,0 0 0,0 1 0,21-1 16,1 0-16,-1-21 0,-21 21 0,21 0 15,0-21-15,0 0 0,0 0 0,1 0 16,-1 0-16,21 0 0,-21 0 16,0-21-16,22 0 0,-22 21 0,0-21 15,0 0-15,0-1 0,1 1 0,-1 0 16,0-21-16,0 21 0,-21-1 15,0 1-15,21 0 0,-21 0 16,0 0-16,0 0 0,0-1 0,0 44 47,0-1-47,0 0 0,-21 0 16,21 0-16,0 0 0,0 1 0,0-1 15,0 0-15,0 21 0,0-21 0,0 1 16,0-1-16,0 0 0,21 0 15,0-21-15,1 0 0,-1 0 16,0 0-16,0 0 0,0 0 16,0 0-16,1 0 0,-1-21 15,0 21-15,0-21 0,0 0 0,0-1 16,1 1-16,-22 0 0,0 0 16,21 0-16,-21-22 0,0 22 0,0 0 15,0 0-15,0-21 0,0 20 0,0 1 16,-21 0-16,-1 0 0,1 21 0,0-21 15,0 21-15,0 0 0,0 0 16,-1 0-16,1 0 0,0 0 16,0 21-16,0-21 0,21 21 0,-21 0 15,-1 0-15,22 1 0,0-1 16,0 0-16,0 0 16,22 0-1,-1-21-15,0 0 0,0 0 16,0 0-16,0 0 0,1 0 0</inkml:trace>
  <inkml:trace contextRef="#ctx0" brushRef="#br0" timeOffset="-6081.47">7070 16341 0,'0'0'0,"0"-21"0,0-22 15,0 22 1,-22 21-16,1 0 15,0 0-15,0 21 16,0 0-16,0 1 16,-1-1-16,22 0 0,0 0 0,-21 21 15,21-20-15,-21-1 0,21 0 0,0 21 16,0-21-16,0 1 0,0-1 0,0 0 16,21 0-16,-21 0 0,21 0 15,1 1-15,-1-1 0,0 0 16,21-21-16,-21 0 0,1 21 0,-1-21 0,21 0 15,-21 0-15,0 0 0,1 0 0,-1-21 16,21 0-16,-21 21 16,0-21-16,1-1 0,-1 1 0,-21 0 15,21 0-15,0 0 0,-21 0 0,21-1 16,-21 1-16,0 0 0,0 0 0,0-21 16,0 20-16,0 1 0,0 0 0,0 0 15,0 0-15,0 0 0,0-1 16,-21 22-1,0 22-15,0-22 16,21 21-16,-21 0 0,-1 0 0,22 0 16,0 0-16,-21 1 0,21-1 15,-21-21-15,21 21 0,0 0 0,0 0 16,0 0-16,0 1 0,0-1 16,21-21-1,0 0-15,1 0 16,-1 0-16,0-21 15,-21-1-15,21 22 0,-21-21 16,0 0-16,21 0 0,-21 0 0,21 0 16,-21-1-16,0 1 0,0 0 15,0 0-15,0 0 16,0 42 0,0 0-1,0 0 1,0 0-16,0 1 0,0-1 0,0 0 15,0 0-15,0 0 0,0 0 16,0 1-16,22-1 0,-1 0 0,-21 0 16,21-21-16,0 21 0,0-21 0,0 0 15,1 0-15,-1 0 0,0 0 16,0 0-16,0 0 0,0 0 0,1-21 16,-1 0-16,0 21 0,0-21 15,0 0-15,-21-1 0,21-20 0,1 21 16,-22 0-16,21-22 0,0 1 15,-21 0-15,21-1 0,0 1 0,-21 0 16,21-22-16,-21 22 0,22 0 16,-22-1-16,0 1 0,0 0 0,21 20 15,-21 1-15,0 0 0,0 0 0,0 42 32,0 0-17,-21 0-15,21 1 0,0 20 0,0 0 16,-22-21-16,22 22 0,0-1 0,-21 0 15,21-20-15,0 20 0,0 0 16,0 1-16,0-1 0,0-21 0,0 21 16,0-20-16,0 20 0,0-21 0,0 0 15,0 22-15,0-22 0,21-21 0,1 21 16,-22 0-16,21-21 16,0 0-16,0 0 0,0 0 15,0 0-15,1 0 0,-1-21 16,-21 0-16,21 21 0,0-21 0,0-1 15,-21 1-15,21 0 0,1 0 0,-22-21 16,0 20-16,21 1 0,-21 0 16,21 0-16,-21 0 0,0 0 0,0 42 47,0 0-47,0 0 0,0 0 15,0 0-15,0 1 0,0-1 16,0 0-16,0 0 0,0 0 15,0 0-15,0 1 0,0-1 0,21 0 16,-21 0-16,21-21 0,0 21 0,1-21 16,-1 0-16,0 0 15,0 0-15,0 0 16,0-21-16,1 21 0,-1-21 0,-21 0 16,21 0-16,0-1 0,0 1 0,0 0 15,1 0-15,-1 0 0,0 0 0,0-1 16,-21 1-16,21 0 0,0 21 0,-21-21 15,0 42 17,0 0-17,0 0-15,0 1 0,-21-1 0,21 0 16,0 0-16,0 0 0,-21-21 0,21 21 16,0 1-16,0-1 0,0 0 15,0 0-15,0 0 0,21-21 16,0 0-1,1 0-15,-1 0 0,0 0 16,0-21-16,-21 0 16,21 0-16,-21 0 15,0-1-15,0 1 0,0 0 0,0 0 16,0 0-16,0 0 0,0-1 16,0 1-16,-21 0 0,21 0 15,-21 21-15,0 0 0,0 0 0,-1 0 16,1 0-1,42 0 17,1 0-32,-1 0 15,0 0-15,0-21 0,21 21 16,-20 0-16,-1-21 0,21 21 16,-21 0-16,0 0 0,22 0 0,-22 0 15,21 0-15,-21 0 0,1 0 0,-1 0 16,0 21-16,-21 0 15,21-21-15,-21 21 0,0 0 0,0 0 16,0 1-16,0-1 0,0 0 16,0 0-16,0 0 0,-21 0 15,21 1-15,-21-1 0,21 0 0,-21-21 16,21 21-16,0 0 0,0 0 16,-22-21-16,22-21 46,0 0-30,0 0-16,0 0 0,0 0 0,22-1 16,-1 1-16,-21 0 0,21 0 0,0-21 15,21 20-15,-20 1 16,-1-21-16,21 21 0,0-22 0,-20 22 16,20 0-16,-21 0 0,21 0 0,-20 21 15,-1 0-15,0 0 0,0 0 0,0 0 16,0 21-16,-21 0 0,0 0 15,0 0-15,0 22 0,0-22 16,0 0-16,0 0 0,0 0 0,0 1 16,0-1-16,0 0 0,0 0 0,0 0 15,0 0-15,0 1 0,22-22 32,-1 0-32,0 0 15,0 0-15,0 0 16,-21-22-16,21 22 0,1-21 0,-1 0 15,0 21-15,-21-21 0,21 0 0,0 0 16,-21-1-16,0 1 0,0 0 0,21 0 16,-21 0-16,0 0 0,0-1 15,0 1-15,0 0 0,0 0 16</inkml:trace>
  <inkml:trace contextRef="#ctx0" brushRef="#br0" timeOffset="-5824.61">9356 15854 0,'0'0'0,"-22"0"0,1-21 0,0 21 15,0-21-15,0 21 16,0 0 78</inkml:trace>
  <inkml:trace contextRef="#ctx0" brushRef="#br0" timeOffset="-5548.26">7959 16108 0,'0'0'0,"-22"0"0,44 0 47,-1 0-47,0 0 0,21-21 0,-21 21 15,22-21-15,-1 21 0,-21 0 0,22-22 16,-1 22-16,-21 0 0,21 0 0,-20-21 16,-1 21-16,0 0 0,0 0 15,0 0-15,0 0 0,1 0 0,-22-21 32</inkml:trace>
  <inkml:trace contextRef="#ctx0" brushRef="#br0" timeOffset="-4846.03">10160 15854 0,'0'0'0,"21"-21"15,0 0-15,0 21 16,-21-22-16,22 22 16,-44 22 30,1-1-46,0 21 0,0-21 16,0 0-16,0 22 0,21-22 0,-22 21 16,1 1-16,21-1 0,-21 0 0,21-21 15,0 22-15,0-1 0,0 0 16,0-20-16,0 20 0,0-21 0,0 0 16,0 0-16,0 22 0,0-22 0,21-21 15,-21 21-15,21 0 0,1-21 0,-1 21 16,21-21-16,-21 0 0,0 0 0,1 0 15,-1 0-15,0 0 0,0 0 16,21 0-16,-20 0 0,-1 0 0,0-21 16,0 0-16,0 21 15,0-21-15,-21 0 0,22 0 0</inkml:trace>
  <inkml:trace contextRef="#ctx0" brushRef="#br0" timeOffset="-4396.94">10837 15769 0,'0'-21'16,"0"0"-1,21 21 1,1 0-16,-1 0 0,0 0 15,0 0-15,0 0 0,0 0 16,-21 21-16,22 0 0,-22 0 16,0 1-16,0 20 0,0 0 0,0 1 15,0-1-15,0 0 0,0 1 0,0-1 16,0 0-16,0 1 0,0-1 16,-22 0-16,22-21 0,-21 22 0,21-22 15,0 0-15,0 0 0,-21 0 0,21 1 16,-21-1-16,21 0 0,0 0 15,-21 0-15,0-21 16,21 21-16,-22-21 31,1 0-15,21-21 46</inkml:trace>
  <inkml:trace contextRef="#ctx0" brushRef="#br0" timeOffset="-4148.96">10858 16531 0,'22'0'110</inkml:trace>
  <inkml:trace contextRef="#ctx0" brushRef="#br1" timeOffset="7999.08">11557 4043 0,'0'0'0,"0"21"203,0 0-187,0 0-1,-21-21 1,21 22 15,0-44 1313,0 1-1328,0 0-1,0 0 1,0 0-1,21 21 1,-21-21-16,21 21 16,-21-22-16,21 22 0,0 0 0,1-21 15,-1 21-15,0 0 0,0 0 16,0-21-16,0 21 0,1 0 0,-1 0 16,0 0-16,0-21 0,21 21 15,-20 0-15,-1 0 0,0 0 0,0 0 16,0 0-16,0 0 0,1 0 0,-1 0 15,0 0-15,0 0 0,0 0 16,-21 21-16,21-21 16,1 21-16,-22 0 0,21-21 15,-21 22-15,0-1 0,0 0 16,0 0-16,0 0 0,0 0 16,0 1-16,0-1 0,0 0 15,0 0-15,0 0 16,0 0-16,0 1 0,0-1 0,0 0 15,0 0-15,0 0 0,-21 0 16,21 1-16,-22-22 0,1 21 0,21 0 16,0 0-16,-21 0 15,21 0-15,-21 1 0,21-1 16,-21-21-16,21 21 0,0 0 16,0 0-16,0 0 15,-21-21-15,21 22 0,0-1 16,0 0-16,0 0 0,-22-21 15,22 21-15,0 0 0,0 1 16,0-1-16,0 0 16,-21 0-16,21 0 0,-21 0 15,21 1-15,0-1 16,-21 0-16,0 0 0,21 0 16,0 0-16,0 1 15,-21-1-15,21 0 0,-22 0 16,22 0-16,0 0 15,-21-21-15,21 22 0,0-1 16,0 0-16,0 0 16,-21 0-16,21 0 15,0 1-15,-21-22 0,21 21 16,0 0-16,0 0 16,0 0-16,-21 0 15,21 1-15,0-1 16,0 0-16,0 0 15,-21 0-15,21 0 16,-22 1 0,22-1-16,0 0 0,-21 0 15,21 0-15,0 0 0,-21 1 16,21-1-16,-21 0 0,21 0 0,0 0 16,-21 0-16,0 1 15,21-1-15,-22 0 0,22 0 0,0 0 16,0 0-16,-21-21 0,21 22 0,-21-1 15,21 0-15,0 0 0,0 0 0,0 0 16,0 1-16,-21-1 0,21 0 16,0 0-16,-21 0 0,21 0 15,0 1-15,0-1 0,0 0 16,0 0-16,-21-21 0,21 21 16,0 0-16,-22 1 0,22-1 0,0 0 15,0 0-15,0 0 0,0 22 0,0-22 16,0 0-16,0 0 0,0 0 0,0 0 15,0 1-15,0-1 0,0 0 0,0 0 16,0 0-16,0 0 0,0 1 0,0-1 16,0 0-16,0 0 0,0 0 0,0 0 15,0 1-15,0-1 0,0 0 0,22 0 16,-1 0-16,-21 0 16,21 1-16,-21-1 0,21 0 15,0 0-15,0-21 0,-21 21 0,22 0 16,-1 1-16,0-22 0,-21 21 15,21 0-15,0-21 0,-21 21 16,21 0-16,1 0 0,-1-21 16,-21 22-16,21-1 0,0 0 15,0-21-15,-21 21 0,21-21 0,1 21 16,-1-21-16,0 0 0,-21 21 0,21-21 16,0 0-16,0 22 0,1-22 0,-1 0 15,0 0-15,0 0 0,0 0 16,0 0-16,1 0 0,-1 0 0,0 0 15,0 0-15,0 0 0,0 0 16,1 0-16,-1 0 16,0 0-16,0 0 0,0 0 0,0 0 15,1 0-15,-1 0 16,-21-22-16,21 22 0,0 0 16,0 0-16,-21-21 0,21 21 31,-21-21-16,-21 21 17,0 0-32,0 0 15,0 21-15,0-21 0,-1 0 16,1 21-16,0-21 0,0 22 16,0-22-1,0 21-15,-1 0 16,22 0-16,-21-21 15,21 21-15,-21-21 0,0 21 0,21 1 16,-21-1-16,21 0 16,-21 0-16,-1 0 0,22 0 15,0 1-15,-21-1 0,21 0 0,-21 0 16,21 0-16,0 0 0,0 1 0,-21-1 16,21 0-16,-21 0 0,0 0 15,21 0-15,0 1 0,0-1 0,0 0 16,-22 0-16,22 0 0,-21 0 0,21 1 15,0-1-15,0 0 0,-21 0 16,21 0-16,-21 0 0,21 1 0,0-1 16,0 0-16,0 0 0,0 0 0,0 0 15,0 22-15,-21-22 0,21 0 0,0 0 16,0 0-16,0 1 0,0-1 0,0 0 16,0 0-16,0 0 0,0 0 0,0 1 15,0-1-15,0 0 0,0 0 0,0 0 16,0 0-16,0 1 0,21-1 0,-21 0 15,0 0-15,0 0 0,0 0 0,0 1 16,0-1-16,0 0 0,21 0 16,-21 0-16,0 22 0,0-22 0,21 0 15,-21 0-15,0 0 0,0 0 0,0 1 16,0-1-16,0 0 0,0 0 0,0 0 16,0 0-16,0 1 0,21-1 0,-21 0 15,0 0-15,0 0 0,0 0 0,0 1 16,0-1-16,22 0 0,-22 0 15,0 0-15,0 0 16,0 1-16,0-1 0,0 0 16,0 0-16,0 0 0,0 0 15,0 1-15,0-1 16,0 0-16,0 0 0,0 0 16,0 0-16,0 1 0,0-1 15,0 0-15,0 0 0,-22 0 0,22 0 16,0 1-16,0-1 0,-21 0 15,21 0-15,0 0 0,0 0 16,0 1-16,0 20 0,0-21 0,0 0 16,0 0-16,0 1 0,0-1 15,-21 0-15,21 0 0,0 0 0,0 0 16,-21 1-16,21-1 0,-21 0 16,21 0-16,0 0 15,-21 0-15,21 1 16,-22-22-16,22 21 15,-21-21-15,21 21 0,-21-21 16,21 21-16,-21-21 0,21 21 16,-21-21-16,0 0 15,21 21-15,-22-21 0,22 22 16,-21-22-16,0 0 16,21 21-16,-21-21 0,21 21 15,-21-21-15,21 21 0,-21-21 16,21 21-16,-22-21 0,22 21 15,-21-21-15,0 0 16,0 22-16,0-22 16,0 0-16,-1 0 0,1 21 15,0-21-15,0 0 0,0 0 16,0 0-16,-1 21 0,1-21 16,0 0-16,0 0 0,0 0 15,0 0-15,-1 0 0,1 21 16,0-21-16,0 0 0,0 0 0,0 0 15,-1 0-15,1 0 0,0 0 0,0 0 16,0 0-16,0 0 0,-1 0 0,1 0 16,0 0-16,0 0 0,0 0 15,0 0-15,-1 0 16,1 0-16,0 0 16,0 0-16,0 0 0,0 0 15,-1 0-15,1 0 16,0 0-16,0 0 0,0 21 15,0-21-15,-1 0 16,1 0 0,21 21-1,-21-21 48,21-21-63,-21 0 15,21 0-15,0 0 0,0 0 0,0-1 16,0 1-16,0 0 0,0-21 0</inkml:trace>
  <inkml:trace contextRef="#ctx0" brushRef="#br1" timeOffset="9770.61">13758 5694 0,'0'0'0,"0"-21"141,0 0-141,0-1 15,0 1 1,0 0-16,0 0 16,0 0-16,0 0 15,0-1-15,-21 1 31,0 21-31,0 0 16,0 0-16,-1 0 0,22 21 0,-21-21 16,0 22-16,0 20 0,0-21 0,0 0 15,21 22-15,-22-1 0,1-21 0,21 21 16,-21 1-16,21-1 0,0 0 0,-21-20 16,21 20-16,0-21 0,0 21 15,0-20-15,0-1 0,0 0 0,0 0 16,0 0-16,21 0 0,0 1 0,0-22 15,1 21-15,-1 0 16,0-21-16,0 0 0,0 0 0,0 0 16,1 0-16,-1 0 0,0 0 0,-21-21 15,21 0-15,0 21 0,0-22 0,1 1 16,-22 0-16,21 0 0,0 0 16,-21 0-16,21-1 0,-21-20 0,0 21 15,21-21-15,-21 20 0,0-20 0,0 21 16,0-21-16,0 20 0,0 1 0,0 0 15,0 0-15,0 0 0,0 42 32,0 0-32,0 0 15,0 22-15,0-22 0,21 21 16,-21-21-16,0 0 0,22 22 0,-22-22 16,0 0-16,0 0 0,21 22 0,-21-22 15,21-21-15,-21 21 0,21 0 0,-21 0 16,21-21-16,0 0 15,1 0 1,-1 0-16,0 0 0,0 0 16,-21-21-16,21 0 0,0 0 15</inkml:trace>
  <inkml:trace contextRef="#ctx0" brushRef="#br1" timeOffset="10084.82">14436 5630 0,'0'0'0,"0"-21"0,0 0 16,0 0-16,0 0 0,0 0 16,-22 21-16,1-22 0,0 22 15,0 0-15,0 0 0,0 22 16,-1-22-16,22 21 0,-21 0 16,21 21-16,-21-21 0,21 1 0,0 20 15,0-21-15,0 21 0,0 1 0,0-22 16,0 21-16,0-21 0,0 22 0,0-22 15,0 0-15,0 0 0,21 0 16,-21 1-16,21-1 0,1 0 0,-1 0 16,0-21-16,0 0 0,0 0 15,0 0-15,1 0 0,-1 0 16,21 0-16,-21 0 0,0-21 0,1 0 16,-1 21-16,0-21 0,0-1 0,0 1 15,0-21-15,-21 21 0,43-43 16</inkml:trace>
  <inkml:trace contextRef="#ctx0" brushRef="#br1" timeOffset="11362.09">14838 5080 0,'0'-21'0,"0"42"0,0-63 0,0 63 31,-21 0-31,21 0 0,-22 22 16,22-22-16,0 21 0,0 0 15,0 1-15,0-1 0,0 22 0,0-22 16,0 0-16,0 1 0,0-1 0,0 21 16,0-20-16,0-22 0,0 21 0,0 1 15,0-1-15,0-21 0,0 0 0,0 0 16,0 1-16,0-1 0,0 0 0,0 0 16,22-21-1,-1 0-15,0 0 16,0 0-16,0-21 0,0 0 15,1 0-15,-1-1 0,0 1 16,-21 0-16,21 0 0,0 0 0,-21-22 16,0 22-16,21 0 0,1 0 0,-22 0 15,21 0-15,-21-1 0,0 1 0,21 21 16,-21 21 0,0 1-1,0-1-15,0 0 0,0 0 0,0 0 16,0 0-16,0 1 0,0 20 0,0-21 15,0 0-15,0 0 0,0 1 0,0-1 16,21 0-16,-21 0 16,21-21-16,0 21 0,1-21 15,-1 0-15,0 0 0,0 0 16,0 0-16,0 0 0,22-21 0,-22 0 16,0 0-16,0 21 0,0-21 15,1-1-15,-1 1 0,-21 0 0,21 0 16,-21 0-16,21-22 0,-21 22 0,0 0 15,21 0-15,-21 0 0,0 0 0,0-1 16,0 1-16,21 21 0,-21 21 31,0 1-31,0-1 16,0 0-16,-21 21 0,21-21 16,-21 1-16,21-1 0,0 0 0,0 21 15,0-21-15,0 1 0,0-1 16,0 0-16,0 0 0,21-21 15,0 0-15,1 0 16,-1 0-16,0 0 0,0 0 16,0-21-16,-21 0 0,21 21 15,-21-21-15,22-1 0,-22 1 16,0 0-16,0 0 16,0-21-16,0 20 0,0 1 0,-22 0 15,1 0-15,0 0 0,0 21 0,0-21 16,0-1-16,-1 22 0,1-21 15,21 0 1,21 0 15,1 21-31,-1 0 0,0-21 0,0 21 16,0-21-16,0 21 0,1-22 0,-1 22 16,21-21-16,-21 21 0,0 0 0,1 0 15,20 0-15,-21 0 0,0 0 0,0 0 16,1 0-16,-1 21 0,0 1 15,0-1-15,-21 0 0,21 21 16,0-21-16,-21 1 0,22-1 16,-22 0-16,0 0 0,0 0 0,0 0 15,0 22-15,0-22 0,0 0 0,0 0 16,0 0-16,0 1 0,0-1 16,0 0-16,0 0 0,-22-21 15,22 21-15,-21-21 16,0 0-16,21-21 15,0 0 1,0 0-16,0 0 16,0-1-16,0 1 0,21 0 15,0-21-15,1-1 0,-1 22 0,0-21 16,0 0-16,21-1 0,-20 1 0,20 0 16,0 20-16,-21 1 0,22-21 0,-1 42 15,-21-21-15,22 21 0,-22 0 0,21 0 16,-21 0-16,0 21 0,1 21 15,-1-21-15,-21 1 0,0 20 0,0-21 16,0 21-16,0 1 0,0-22 16,0 21-16,0-21 0,0 22 0,0-22 15,0 0-15,0 0 0,0 0 0,0 1 16,0-1-16,0 0 0,0-42 62,-21 0-62,21-1 0</inkml:trace>
  <inkml:trace contextRef="#ctx0" brushRef="#br1" timeOffset="11610.94">15896 5059 0,'0'0'0,"0"-21"16,-21 21-1,21-21 1,-21 21 31,0 0-32,-1 0-15,22 21 0,-42-21 0</inkml:trace>
  <inkml:trace contextRef="#ctx0" brushRef="#br1" timeOffset="11802.83">14774 5355 0,'0'0'0,"-21"21"0,0-21 0,0 22 16,0-22-16,-1 0 0,22 21 15,22-21-15,-1 0 16,0 0-16,21 0 0,1 0 0,-1 0 16,0-21-16,22 21 0,-22-22 0,22 22 15,-1-21-15,-21 21 0,22-21 0,-22 21 16,1-21-16,-22 0 0,21 21 0,-21-21 16</inkml:trace>
  <inkml:trace contextRef="#ctx0" brushRef="#br1" timeOffset="12787.57">17759 5334 0,'0'0'0,"0"21"32,0 0-32,0 1 15,-21-1-15,21 21 0,0-21 16,0 0-16,0 1 0,0-1 0,-22 0 15,22 21-15,-21-21 0,21 1 16,-21-1-16,21 0 0,0 0 0,-21-21 16,21 21-16,-21 0 0,0-21 15,21 22-15,-22-22 16,22-22 0,0 1-16,-21 0 15,21 0-15,0 0 0,0 0 0,0-1 16,0-20-16,0 21 0,21-21 15,1-1-15,-1 22 0,0-21 0,0-1 16,0 22-16,0-21 0,1 21 0,-1 0 16,0-1-16,21 1 0,-21 0 0,1 0 15,20 21-15,-21 0 0,21 0 0,1 21 16,-1 0-16,-21 0 0,22 1 16,-1-1-16,-21 21 0,21-21 0,-20 22 15,-1-22-15,-21 21 0,0-21 0,0 22 16,0-1-16,0-21 0,0 0 15,0 22-15,0-22 0,0 0 0,-21 0 16,-1-21-16,1 21 0,0-21 16,0 0-16,21-21 31,0 0-31,0 0 16,0 0-16,0-1 0,0 1 0,0-21 15,0 21-15,21-22 0,0 22 0,0-21 16,1 0-16,20-1 0,-21 22 0,0-21 15,22-1-15,-1 1 0,-21 21 0,21 0 16,1 0-16,-22 21 0,21 0 16,-21 0-16,22 0 0,-22 0 15,0 21-15,21 0 0,-42 21 0,22-21 16,-1 22-16,-21-22 0,21 21 0,-21 1 16,0-22-16,0 21 0,0 0 0,0-20 15,0-1-15,-21 21 0,0-21 0,21 0 16,-22 1-16,22-1 0,-21 0 15,0 0-15,0-21 0,21-21 47,0 0-47</inkml:trace>
  <inkml:trace contextRef="#ctx0" brushRef="#br1" timeOffset="13214.32">19008 5419 0,'0'21'16,"21"-21"0,0 0-16,0 0 15,0 0-15,0-21 16,1 21-16,-1-21 0,0 21 0,0-22 15,0 22-15,0-21 0,1 21 16,-1-21-16,0 0 0,0 0 0,0 0 16,0 21-16,1-22 0,-22 1 0,0 0 15,0 0-15,0 0 0,0 0 16,-22 21-16,1 0 0,0 0 16,0 0-16,0 0 0,0 0 0,-1 21 15,1 0-15,-21 0 0,42 0 16,-21 22-16,0-22 0,-1 0 0,22 21 15,0-21-15,0 1 0,0 20 0,0-21 16,0 0-16,0 0 0,0 1 16,0-1-16,0 0 0,0 0 0,22-21 15,-1 21-15,0-21 0,0 0 16,0 21-16,0-21 0,1 0 16,-1 0-16,0 0 0,0 0 15,0-21-15,22 0 0,-22 21 0,0-21 16,0 0-16,21 0 0</inkml:trace>
  <inkml:trace contextRef="#ctx0" brushRef="#br1" timeOffset="13543.6">20151 4636 0,'0'0'0,"-22"0"0,-20 0 15,21 0-15,0 0 16,21 21-16,-21 0 0,21 21 0,0-21 16,-22 22-16,22 20 0,-21-20 0,21-1 15,0 21-15,0-20 0,0 20 0,0-20 16,0 20-16,0-21 0,0 1 0,0-1 16,0 0-16,-21-20 0,21 20 0,0-21 15,0 0-15,0 22 0,0-22 0,-21 0 16,21 0-1,0 0-15,0 0 16,-21-21-16,21-21 31,0 0-31,0 0 0,0-21 16,21 20-16,0 1 0</inkml:trace>
  <inkml:trace contextRef="#ctx0" brushRef="#br1" timeOffset="14391.02">20426 4741 0,'0'-21'15,"-21"21"-15,21 21 16,-22 1-16,22-1 16,-21 0-16,21 21 0,-21-21 0,21 22 15,0-1-15,0 0 0,-21 22 0,21-22 16,-21 1-16,21-1 0,-21 0 0,21 1 15,0-1-15,-22-21 0,1 21 16,21-20-16,-21-1 0,21 21 0,0-21 16,-21 0-16,21 1 0,0-1 15,0-42 17,0-1-32,0 1 15,21 0-15,0 0 0,-21 0 0,21 0 16,1-22-16,-1 22 0,0 0 15,0-21-15,0 20 0,0 1 0,1 0 16,-1 0-16,0 21 0,-21-21 16,21 21-16,0 0 0,-21 21 15,0 0-15,0 0 0,0 0 0,21 1 16,-21-1-16,0 0 0,0 0 0,0 21 16,0-20-16,0-1 0,0 0 15,22 0-15,-22 0 0,0 0 0,21 1 16,0-22-1,0 21-15,0-21 0,0 0 16,1 0-16,-1 0 0,0 0 0,0 0 16,21-21-16,-20-1 0,-1 22 0,0-21 15,0 0-15,0 0 0,0 0 16,1 0-16,-22-1 0,21 1 0,0 0 16,0-21-16,-21 21 0,0-1 0,21 1 15,-21 0-15,0 0 16,0 42-16,0 0 15,-21 0-15,0 1 0,21 20 16,-21-21-16,21 0 0,-21 0 16,-1 22-16,22-22 0,0 0 15,0 0-15,0 0 0,0 1 16,0-1-16,22 0 16,-1-21-16,0 0 0,0 0 15,21 0-15,-20 0 0,-1 0 0,0-21 16,0 21-16,0-21 0,0-1 0,1 1 15,-1 21-15,0-21 0,-21 0 16,21 0-16,-21-22 0,21 22 0,-21 0 16,0-21-16,0 21 0,0-1 0,0-20 15,0 21-15,-21 0 0,0 21 0,21-21 16,-21 21-16,0 0 0,-1 0 0,1 0 16,0 0-16,0 0 0,-21 21 15,20-21-15,1 21 0,0 0 0,0 0 16,21 0-16,-21 1 0,0-1 15,21 0-15,0 0 0,0 0 16,0 0-16,21-21 16,0 0-16,0 0 0</inkml:trace>
  <inkml:trace contextRef="#ctx0" brushRef="#br1" timeOffset="15262.56">21886 5228 0,'0'0'0,"0"-21"16,0 0-16,0 0 16,0 0-16,0-1 0,-21 22 15,0 0-15,0 0 16,0 0-16,-1 0 0,1 22 0,0-22 16,0 21-16,0 0 0,0 21 15,-1-21-15,1 1 0,0 20 0,0-21 16,0 0-16,0 22 0,21-22 0,0 0 15,-22 0-15,22 0 0,0 0 0,0 1 16,0-1-16,0 0 0,0 0 0,22-21 16,-1 21-16,0-21 15,0 0-15,0 0 0,0 0 16,22-21-16,-22 0 0,0 21 16,0-21-16,0 0 0,1-1 0,-1 1 15,-21 0-15,21 0 0,0 0 0,0-22 16,0 22-16,1-21 0,-22 0 0,21-1 15,0-20-15,0 20 0,0-20 0,0 21 16,1-22-16,-1 1 0,-21 20 0,21-20 16,0 20-16,0 1 0,-21 21 15,0-21-15,0 20 0,0 1 0,21 0 16,-21 42 0,-21 0-1,21 1-15,-21 20 0,0 0 16,0 1-16,0-1 0,21 0 0,-22 22 15,1-22-15,21 0 0,-21 22 0,21-22 16,0 1-16,0-1 0,0 0 0,0-21 16,0 22-16,0-22 0,0 21 0,0-21 15,0 1-15,0-1 0,0 0 0,21-21 16,0 21-16,1-21 0,-1 0 16,0 0-16,0 0 0,0 0 0,22 0 15,-22 0-15,21 0 0,-21 0 0,22 0 16,-22-21-16,21 21 0,-21-21 0,22 0 15,-22-1-15,21 1 0,-21 0 16,0 0-16,1 0 0,-1 0 0,-21-22 16,21 22-16,-21 0 0,0 0 0,0 0 15,-21 21 1,0 0-16,-1 0 0,1 0 0,0 0 16,0 21-16,0-21 0,21 21 0,0 0 15,0 0-15,0 0 0,0 1 0,0-1 16,21 0-16,21 0 0,-21 0 15,1 0-15,-1-21 0,0 22 0,0-1 16,0-21-16,0 21 16,-21 0-16,0 0 0,22-21 0,-22 21 15,0 1-15,0-1 0,-22-21 16,1 21-16,0-21 0,0 21 16,0-21-16,0 0 0,-1 0 15,1 0-15,0 0 0,0 0 0,0 0 16,0 0-16,-1 0 15,1 0-15,0 0 0,0 0 0,0 0 16,0-21-16,-22 21 0,22-21 0,-21 21 16,21-21-16,-22-1 0</inkml:trace>
  <inkml:trace contextRef="#ctx0" brushRef="#br1" timeOffset="15559.4">19706 5165 0,'0'0'0,"0"-21"16,21 21-16,0 0 0,1 0 0,20-22 15,-21 22-15,21 0 0,-20 0 16,20 0-16,0 0 0,-21-21 15,22 21-15,-22 0 0,21 0 0,-21 0 16,22 0-16,-22 0 0,0 0 0,0 0 16,0 0-16,-42 0 47,0 21-47</inkml:trace>
  <inkml:trace contextRef="#ctx0" brushRef="#br1" timeOffset="17539.26">11811 11367 0,'-21'0'47,"21"-22"-32,-21 22-15,21-21 0,0 0 16,0 0-16,0 0 15,0 0-15,0-1 16,0 1-16,0 0 0,0 0 16,21 0-16,0 0 0,0-1 0,21 22 15,-20-21-15,20 0 0,-21 0 0,21 21 16,1-21-16,20 0 0,-20 21 16,-1-22-16,21 22 0,-20 0 0,-1-21 15,22 21-15,-22-21 0,0 21 0,1 0 16,-1 0-16,0 0 0,-21 0 0,22 0 15,-1 21-15,-21 0 0,22-21 0,-22 22 16,0-1-16,0 0 0,0 0 0,0 0 16,1 0-16,-1 22 0,-21-22 0,0 21 15,0-21-15,0 22 0,0-1 16,0-21-16,0 22 0,0-22 0,0 21 16,-21-21-16,-1 22 0,1-22 0,0 21 15,0-21-15,0 22 0,0-1 16,-1-21-16,1 21 0,0-20 0,-21 20 15,21 0-15,-1 1 0,-20-1 0,21 0 16,0 1-16,-22-1 0,22 0 0,0 1 16,0-1-16,0 0 0,0 1 0,-1-1 15,1 0-15,0-21 0,0 22 16,21-1-16,-21 0 0,0 1 0,-1-1 16,22 22-16,0-22 0,-21 0 0,0 22 15,0-22-15,21 0 0,0 22 0,0-22 16,-21 22-16,21-22 0,0 22 0,0-22 15,0 0-15,0 1 0,21-1 0,0 0 16,0 1-16,0-22 0,1 21 16,20-21-16,-21 0 0,21 22 0,1-22 15,-1-21-15,0 21 0,22 0 0,-22-21 16,1 0-16,20 0 0,-21 0 16,1 0-16,20 0 0,-20-21 0,-1 0 15,0 0-15,-21 0 0,22-1 0,-22 1 16,0 0-16,0 0 0,0 21 0,1-21 15,-1 0-15,-21-1 0,0 1 0,0 0 16,0 0 0,-21 21-1,-1 0-15,1 0 0,0 0 0,0 21 16,0-21-16,0 21 0,-1 0 16,22 1-16,-21-22 0,0 42 15,21-21-15,-21 0 0,0 0 0,0 1 16,21 20-16,-22-21 0,1 21 0,21-20 15,0 20-15,-21 0 0,0-21 0,21 22 16,0-1-16,0 22 0,0-22 0,0 0 16,0 1-16,0 20 0,0-21 0,0 22 15,0-1-15,0-20 0,21 20 0,-21 1 16,21-1-16,0 1 0,-21-1 16,22 1-16,-1-22 0,-21 22 0,21-1 15,0 1-15,-21-1 0,21 1 0,0 20 16,-21-20-16,22-1 0,-1 1 0,0-1 15,-21 1-15,21-1 0,0 1 0,0-1 16,-21 22-16,22-22 0,-1 1 0,0-1 16,-21 1-16,0-1 0,0-20 15,21 20-15,-21 1 0,0-22 0,0 0 16,0 22-16,0-22 0,-21 1 0,0-22 16,21 21-16,-21-21 0,-1 22 0,1-22 15,0 0-15,0 0 0,-21-21 16,42 21-16,-22-21 0,1 0 0,0 0 15,0 0-15,0 0 0,0 0 16,-1 0-16,1 0 0,21-21 0,-21 0 16,21 0-16,-21 0 0,21-1 0,0-20 15,0 0-15,-21 21 0,21-22 0,0-20 16,0 20-16</inkml:trace>
  <inkml:trace contextRef="#ctx0" brushRef="#br1" timeOffset="18555.7">14901 12446 0,'0'0'0,"21"0"0,-21-21 15,64-21 1,-43 20-16,0 1 0,-21 0 0,0-21 16,21 21-16,-21-1 0,0 1 0,0-21 15,0 21-15,0 0 0,0-22 0,0 22 16,-21 0-16,0 0 15,0 21-15,0 0 0,0 0 16,-22 0-16,22 21 0,0 0 0,0 0 16,-22 0-16,22 1 0,0-1 0,0 21 15,0 0-15,0-20 0,-1 20 0,1 0 16,21-21-16,0 22 0,-21-1 0,21-21 16,0 0-16,0 1 0,0 20 0,0-21 15,0 0-15,21-21 0,0 0 16,1 0-16,-1 0 0,21 0 0,-21 0 15,0 0-15,22 0 0,-1-21 0,-21 0 16,22 0-16,-1 0 0,-21-1 0,21 1 16,-20-21-16,-1 21 15,0 0-15,0-1 0,0 1 0,-21 0 16,0 0-16,0 0 0,0 0 0,0 42 47,0 0-47,0 0 0,-21 0 0,21 22 15,-21-22-15,21 21 0,0 0 0,0 1 16,0-1-16,0 22 0,0-22 0,0 21 16,0 1-16,0-1 0,-21-20 0,21 20 15,0 1-15,-21-1 0,21 1 16,0-1-16,0 1 0,0-1 0,0 1 0,0-1 16,-22 1-16,22-1 0,0 1 15,0-1-15,0 1 0,0-1 0,-21-20 16,21 20-16,-21-21 0,21 1 0,0-1 15,0 0-15,-21-20 0,21 20 16,0-21-16,-21 0 0,21 0 0,-21-21 31,21-21-31,-22 0 0,22 0 0,-21 0 16,21 0-16,0-22 0,-21 22 0,0-42 16,21 20-16,-21 1 0,0-22 0,-1-20 15,22 20-15,-21-20 0,0-1 16,21 0-16,0 1 0,0-1 0,0 0 0,0 1 15,0-1-15,0 21 0,0-20 16,21 20-16,0 1 0,1 20 0,20 1 16,-21 0-16,0 21 0,0-22 0,1 22 15,20 0-15,-21-21 0,0 20 0,22 1 16,-22 0-16,0 0 0,0 0 0,0 0 16,22-1-16</inkml:trace>
  <inkml:trace contextRef="#ctx0" brushRef="#br1" timeOffset="18934.6">15473 12340 0,'0'-21'16,"21"0"-1,0 0-15,0 0 16,0-1-16,-21 1 0,22 0 0,-1 0 15,-21 0-15,0 0 0,21-22 0,-21 22 16,0 0-16,0 0 0,0 0 0,0-1 16,-21 22-1,0 0-15,21 22 0,-22-1 16,1 0-16,0 0 0,0 21 16,0 1-16,0-22 0,21 21 15,0 1-15,-22-22 0,22 21 0,0-21 16,0 0-16,0 22 0,0-22 0,0 0 15,0 0-15,22-21 0,-1 21 16,0-21-16,0 0 0,0 0 16,0 0-16,1 0 0,-1-21 15,0 21-15,0-21 0,0 0 0,0 0 16,-21 0-16,22-1 0,-1 1 0,0-21 16,0 0-16,-21 20 0</inkml:trace>
  <inkml:trace contextRef="#ctx0" brushRef="#br1" timeOffset="19210.44">16065 11599 0,'0'0'0,"0"-42"0,22-43 16,-22 64-16,0 0 15,0 42 1,0 22-16,0-22 16,0 21-16,0 0 0,-22 1 0,22-1 15,0 0-15,-21 1 0,21 20 0,0-20 16,0-1-16,0 21 0,0-20 0,0-1 15,0 0-15,0 1 0,0-1 0,0 0 16,-21-20-16,21-1 0,0 21 16,0-21-16,0 0 0,0 1 15,0-1 1,0-42 0,21 21-16,0-22 15,1 1-15,-1 0 0,-21 0 0,21-21 16</inkml:trace>
  <inkml:trace contextRef="#ctx0" brushRef="#br1" timeOffset="19470.3">16468 11515 0,'0'0'0,"0"-21"0,0-43 16,0 85 0,-22 0-16,22 1 15,-21-1-15,21 21 0,-21-21 0,21 22 16,0-1-16,0 0 0,0 1 15,0-1-15,0 0 0,0 1 0,0-1 16,0 0-16,0 1 0,0-1 0,0 0 16,0-21-16,0 22 0,0-22 0,0 21 15,0-21-15,0 1 0,0-1 0,0 0 16,0 0-16,-21-21 16,21-21 15,0 0-31,0 0 15</inkml:trace>
  <inkml:trace contextRef="#ctx0" brushRef="#br1" timeOffset="19858.95">16552 12023 0,'0'0'0,"0"21"16,0 0-16,0 0 15,0 0-15,21 1 0,-21-1 0,22 0 16,-1-21-16,0 0 0,0 0 15,0 0-15,0 0 0,1 0 0,-1 0 16,21 0-16,-21 0 0,0 0 0,1-21 16,-1 0-16,0 21 0,0-22 15,0 1-15,-21 0 0,0 0 0,21-21 16,-21 20-16,0 1 0,0-21 0,0 21 16,0 0-16,0-1 0,0 1 0,0 0 15,-21 0-15,0 21 0,0 0 0,0 0 16,-22 21-16,22 0 0,0 0 15,0 22-15,0-22 0,0 21 16,-1 1-16,1-1 0,0 0 0,21-21 16,-21 22-16,21-22 0,0 21 0,0-21 15,0 1-15,0-1 0,0 0 0,0 0 16,21 0-16,0 0 0,0-21 0,1 0 16,-1 22-16,0-22 0,0 0 15,0 0-15,0 0 0,1 0 0,-1-22 16,21 1-16,-21 21 0,0-21 0,1 0 15,-1 0-15,0 0 0,0-1 0</inkml:trace>
  <inkml:trace contextRef="#ctx0" brushRef="#br1" timeOffset="20258.72">17145 11896 0,'0'-21'0,"0"-1"0,0 1 15,21 21 1,0 0-16,0 0 0,1-21 15,-1 21-15,0 0 16,0 0-16,0 0 0,0 0 16,1 21-16,-1-21 0,0 21 0,0 1 15,0-1-15,-21 21 0,0-21 0,0 0 16,0 22-16,0-22 0,0 21 0,0-21 16,0 22-16,0-22 0,0 0 0,0 0 15,0 0-15,0 1 0,-21-1 16,0-21-1,21-21 1,0-1 0,0 1-16,0 0 0,0-21 15,0 21-15,0-22 0,21 22 0,0-21 16,-21-1-16,21 1 0,1 0 16,-1 21-16,0-22 0,-21 22 0,21 0 15,0 0-15,0 0 0,-21-1 0,22 22 16,-1 0-16,0 0 15,0 0-15,0 22 16,-21-1-16,21 0 16</inkml:trace>
  <inkml:trace contextRef="#ctx0" brushRef="#br1" timeOffset="20714.19">18055 11853 0,'0'0'0,"21"-21"15,0-21-15,-21 21 16,0 0-16,22-1 0,-22 1 0,0 0 16,0 0-16,0 0 0,0 0 0,0-1 15,0 1-15,-22 21 16,1 21-16,0 1 0,0-1 16,0 0-16,0 0 0,-1 21 0,1-20 15,0-1-15,0 21 0,0-21 0,21 0 16,-21 1-16,21 20 15,0-21-15,0 0 0,0 0 16,0 1-16,21-22 0,0 21 16,0-21-16,0 0 0,0 0 0,1 0 15,20 0-15,-21 0 0,21 0 0,-20 0 16,20 0-16,0 0 0,-21 0 0,22 0 16,-22 0-16,0 0 0,-21 21 15,0 0-15,0 0 0,-21 0 16,0 1-16,0-22 0,-1 21 15,1-21-15,-21 21 0,21 0 0,-22-21 16,22 21-16,-21-21 0,21 0 0,-22 21 16,22-21-16,0 0 0,-21 22 15,21-22-15,-1 0 0,1 0 16,0 0 0,0 0-1,21-22-15,0 1 0,-21 21 0,21-21 16,0 0-16,-21 21 0</inkml:trace>
  <inkml:trace contextRef="#ctx0" brushRef="#br1" timeOffset="21052.01">15917 11621 0,'0'0'0,"-21"0"16,0 0-16,21-22 0,0 1 16,0 0-16,21 21 15,21-21-15,-20 21 0,20-21 0,0 21 16,22-21-16,-1 21 0,1-22 0,-1 1 16,1 21-16,20-21 0,-20 0 0,-1 21 15,1-21-15,-1 0 0,1 21 0,-22-22 16,1 22-16,-1 0 15,0 0-15,-21-21 0,1 21 0,-1 0 16,-21-21 31</inkml:trace>
  <inkml:trace contextRef="#ctx0" brushRef="#br1" timeOffset="22094.75">19367 11578 0,'0'0'16,"22"-21"-16,-1 21 0,-21-21 0,21 21 0,0-21 16,0 21-16,0-21 15,1 21-15,-22 21 16,0 0-1,0 0-15,0 0 0,0 0 0,0 1 16,0-1-16,0 0 0,0 0 0,-22 0 16,22 0-16,-21 1 0,0-1 0,21 0 15,0 0-15,-21 0 0,0 0 0,21 1 16,0-1-16,-21-21 0,21 21 16,-22 0-16,1-21 0,0 0 15,0 0 1,21-21-1,0 0-15,0 0 0,0-1 16,0 1-16,0 0 0,0 0 0,0 0 16,0 0-16,0-22 0,21 22 15,0-21-15,0 21 0,1-22 0,-1 22 16,0-21-16,21 21 0,-21-1 0,1 1 16,20 21-16,-21-21 0,21 21 0,-20 0 15,-1 0-15,21 0 0,-21 0 0,0 21 16,1-21-16,-1 21 0,0 22 0,0-22 15,0 0-15,0 21 0,-21-20 16,0-1-16,22 21 0,-22-21 0,21 0 16,-21 1-16,0-1 0,0 0 0,0 0 15,0 0-15,0 0 0,0 1 0,0-1 16,-21-21-16,-1 0 0,1 0 16,0 0-1,0-21 1,0-1-16,21 1 15,0 0-15,0 0 0,0 0 0,0 0 16,0-1-16,21-20 0,0 21 0,0-21 16,0 20-16,1-20 0,20 0 0,-21 21 15,21-22-15,-20 22 0,20 0 0,0 0 16,1 0-16,-1 21 0,0 0 0,1 0 16,-1 0-16,0 0 15,-21 21-15,1 0 0,20 0 0,-21 0 0,-21 0 16,0 22-16,21-22 0,-21 21 0,0-21 15,0 1-15,0 20 0,0-21 16,0 0-16,-21 0 0,0 1 0,21-1 16,-21 0-16,0-21 0,21 21 0,-22-21 15,1 21-15,0-21 16,0 0-16,0 0 16,21-21-1,0 0 1,0 0-16,0 0 0</inkml:trace>
  <inkml:trace contextRef="#ctx0" brushRef="#br1" timeOffset="22494.52">20722 11578 0,'0'21'16,"21"-21"-1,0 0-15,1 0 0,-1 0 16,0 0-16,0 0 0,0-21 0,0 21 16,1-21-16,-1 21 0,0-21 0,0 21 15,0-21-15,0 0 0,1 21 0,-1-22 16,-21 1-16,21 0 0,-21-21 16,0 21-16,0-1 0,0 1 15,0 0-15,0 0 16,0 0-16,-21 21 0,0 0 0,-1 0 15,1 0-15,0 21 0,-21 0 0,21 0 16,-1 22-16,1-22 0,0 21 0,0-21 16,21 22-16,0-1 0,0-21 0,0 21 15,0-20-15,0-1 0,0 21 0,0-21 16,21 0-16,0 1 0,0-22 0,-21 21 16,43 0-16,-22-21 0,0 0 0,0 21 15,0-21-15,22 0 0,-22 0 16,0 0-16,0 0 0,0 0 0,1 0 0,-1-21 15,0 0-15,0 0 16,0-1-16,0 1 0</inkml:trace>
  <inkml:trace contextRef="#ctx0" brushRef="#br1" timeOffset="22822.32">21738 10859 0,'0'0'0,"-21"-43"15,0 43-15,0 0 16,21 21 0,-22 1-16,22-1 0,0 21 15,0-21-15,0 22 0,0-1 0,-21 0 16,21 1-16,0-1 0,0 0 16,0 1-16,0 20 0,0-21 0,0 1 15,0-1-15,0-21 0,0 22 0,0-1 16,0-21-16,0 0 0,0 22 0,0-22 15,0 0-15,0 0 0,0 0 0,0 0 16,0 1-16,0-44 47,0 1-31,21 0-16,-21 0 0,22 0 15,-1-22-15</inkml:trace>
  <inkml:trace contextRef="#ctx0" brushRef="#br1" timeOffset="23367.01">22161 10880 0,'0'0'0,"0"-43"0,0 1 16,0 21-16,0 42 31,0 0-31,0 22 16,0-22-16,0 0 0,0 21 15,-21 1-15,21-1 0,0 0 0,-21 1 16,21-1-16,0 0 0,0 1 16,-21 20-16,21-21 0,-21 1 0,21-1 15,0-21-15,0 22 0,0-1 0,0-21 16,0 0-16,0 0 0,0 1 0,0-1 16,-21 0-16,21 0 0,0 0 15,0-42 32,0 0-47,0 0 0,0 0 0,0-1 16,21 1-16,0-21 15,0 21-15,0-22 0,0 22 0,1-21 16,-1 0-16,0 20 0,0 1 0,0 0 16,0 0-16,1 0 0,-1 21 0,0 0 15,0 0-15,0 0 0,-21 21 16,21 0-16,-21 0 0,0 0 0,0 1 15,0 20-15,0-21 0,0 0 0,0 22 16,0-22-16,0 0 0,0 0 0,0 0 16,0 0-16,0 1 0,0-1 15,0 0 1,-21-21 0,21-21 15,0 0-16,0-1-15,21 1 0,1 0 16</inkml:trace>
  <inkml:trace contextRef="#ctx0" brushRef="#br1" timeOffset="23802.76">22945 11282 0,'0'-42'15,"-22"42"1,22-22-16,-21 22 0,0 0 0,0 0 16,0 22-16,0-22 0,-1 21 15,1 0-15,0 0 0,0 0 0,21 0 16,-21 1-16,21 20 0,-21-21 0,21 0 16,0 0-16,0 1 0,0-1 0,0 0 15,0 0-15,0 0 16,21-21-16,0 21 0,0-21 15,0 0-15,0 0 0,1 0 0,-1 0 16,0 0-16,21 0 0,-21 0 0,1 0 16,-1-21-16,0 0 0,0 21 0,0-21 15,0 0-15,1-22 0,-1 22 16,0 0-16,-21-21 0,0 21 0,21-22 16,-21 22-16,0 0 0,0-21 15,0 20-15,0 1 0,-21 21 0,0-21 16,0 21-16,-1 0 0,1 0 0,-21 0 15,21 0-15,0 21 0,-22 0 0,22 1 16,0-22-16,0 21 0,0 0 0,-1 0 16,1 0-16,21 0 0,0 1 0,0-1 15,0 0 1,21-21 0</inkml:trace>
  <inkml:trace contextRef="#ctx0" brushRef="#br1" timeOffset="24741.94">23897 11197 0,'0'0'0,"0"-21"0,0 0 16,0 0-16,0 0 0,-21 21 0,0-22 15,21 1-15,-21 21 0,-1 0 0,1 0 16,0 0-16,0 0 15,0 0-15,0 21 0,-1-21 0,1 22 16,0 20-16,0-21 0,0 0 0,-22 22 16,22-22-16,0 21 0,0-21 0,21 22 15,0-22-15,-21 21 0,21-21 0,0 0 16,0 1-16,0-1 0,0 0 16,0 0-16,0 0 0,21-21 0,0 21 15,0-21-15,0 0 0,1 0 16,-1 0-16,0 0 0,0 0 0,0 0 15,22-21-15,-22 0 0,0 21 0,0-21 16,0 0-16,0 0 0,22-22 16,-22 22-16,0-21 0,0-1 0,0 1 15,1 0-15,-1-22 0,-21 22 16,21-22-16,0 22 0,0 0 0,-21-22 16,0 22-16,21 0 0,-21-1 0,22 1 15,-22 21-15,0 0 0,0-1 0,0 1 16,0 0-16,0 42 15,-22-21 1,22 21-16,-21 22 0,0-22 0,21 0 16,-21 21-16,0 1 0,0-22 0,-1 21 15,22 1-15,-21-1 0,21 0 0,-21 1 16,21-22-16,-21 21 0,21 0 0,0 1 16,0-22-16,0 21 0,0-21 15,0 1-15,0-1 0,0 0 0,0 0 16,0 0-16,21 0 0,0-21 15,-21 22-15,21-22 0,1 0 0,-1 0 16,0 0-16,0 0 0,0 0 0,22 0 16,-22 0-16,0 0 0,21 0 0,-21-22 15,1 1-15,20 21 0,-21-21 0,21 0 16,-20-21-16,20 20 0,-21 1 0,0-21 16,0 21-16,1-22 0,-1 22 0,0 0 15,-21 0-15,0 0 0,0 0 16,0-1-16,-42 22 15,20 0 1,1 0-16,0 0 0,0 22 0,0-1 16,0-21-16,-1 21 0,22 0 0,0 0 15,0 0-15,0 1 0,0-1 0,0 0 16,0 0-16,0 0 0,22-21 0,-22 21 16,21 1-16,0-22 0,0 21 15,0-21-15,0 21 0,1-21 0,-1 21 16,0-21-16,0 21 0,0-21 15,-21 21-15,0 1 16,0-1 0,-21-21-16,0 21 15,0-21-15,0 0 0,-1 21 0,1-21 16,0 0-16,0 0 0,0 0 16,0 21-16,-1-21 0,1 0 0,0 0 15,0 0-15,0 0 0,0 0 16,21-21-1,0 0 1</inkml:trace>
  <inkml:trace contextRef="#ctx0" brushRef="#br1" timeOffset="25159.71">21886 11218 0,'0'0'0,"-21"0"0,0 0 0,0 0 0,21-21 16,21 21-1,0-21 1,0 21-16,0 0 0,22 0 0,-22-21 16,0 0-16,21 21 0,-20-21 0,20 21 15,0-22-15,-21 22 0,22-21 16,-22 21-16,21-21 0,1 21 0,-22-21 16,21 21-16,-21 0 0,0 0 0,22-21 15,-22 21-15,0 0 0,0 0 0,0 0 16,1 0-16,-22-21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01:0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2752 0,'22'0'16,"-1"0"-16,-21-21 15,0-1 1,0 1-1,0 0 1,0 0 0,-21 21-1,21-21-15,-22 21 0,1 0 16,0 0 0,0 0-16,0 0 31,21-21-16,21-1 1,0 22-16,-21-21 16</inkml:trace>
  <inkml:trace contextRef="#ctx0" brushRef="#br0" timeOffset="2039.5">2371 1969 0,'0'21'15,"21"0"-15,-21 0 16,21-21-16,0 0 15,0 0-15,0 0 0,1 0 16,-1 0-16,0-21 0,0 21 16,0-21-16,0 0 0,1-1 0,-1 22 15,21-21-15,-21 0 0,-21 0 0,21 0 16,1 0-16,-22-1 0,0 1 16,0 0-16,0 0 0,0 0 0,0 0 15,-22-1-15,-20 1 0,21 21 16,0 0-16,-22 0 0,1 0 15,21 0-15,-21 0 0,-1 0 0,1 21 0,0 22 16,-1-22-16,22 0 16,-21 21-16,21 1 0,-22-1 0,22-21 15,0 22-15,21-1 0,0 0 0,0-21 16,0 22-16,0-22 0,0 0 16,0 0-16,0 0 0,21 1 0,0-1 15,22 0-15,-22 0 0,0 0 0,21-21 16,-21 21-16,22 1 0,-22-22 15,21 21-15,-21 0 0,22-21 0,-22 21 16,0 0-16,0-21 0,0 21 16,1 1-16,-1-1 0,-21 0 0,0 0 15,0 0-15,0 0 0,0 1 16,0-1-16,-21 0 0,-22 0 0,22 0 16,0-21-16,-21 21 0,20 1 15,-20-22-15,21 0 0,-21 0 0,20 0 16,1 0-16,-21 0 0,21 0 0,0 0 15,21-22-15,-22 22 0,22-21 16,-21 0-16,21 0 0,0 0 0,0 0 16,0-22-16,0 22 0,0 0 15,0 0-15,0 0 0,0 42 47,21 0-47,-21 0 16,22 0-16,-1 0 0,-21 1 15,21-22-15,-21 21 0,21 0 16,0-21-16,0 21 0,1-21 0,20 21 16,-21-21-16,0 0 0,0 0 15,22 0-15,-22 0 0,21-21 16,-21 21-16,22-21 0,-1 0 0,0 0 16,-20-1-16,20 22 0,-21-21 15,21-21-15,-20 21 0,-1 0 16,0-1-16,0 1 0,0 0 0,-21 0 0,0 0 15,0 0-15,21-1 0,-21 1 16,0 42 15,0 1-15,0-1-16,-21 0 0,21 0 0,0 21 16,0-20-16,0-1 0,-21 0 0,21 0 15,0 21-15,0-20 0,0-1 16,0 0-16,0 0 0,0 0 0,21 0 15,0-21-15,1 0 16,-1 0-16,0 0 16,0 0-16,0 0 0,0 0 0,1-21 15,-1 21-15,0-21 0,0 0 0,0 0 16,0 0-16,1-1 0,-1 1 16,-21 0-16,0-21 0,21 21 15,-21-1-15,21-20 0,-21 21 0,0 0 16,0 0-16,0-1 0,0 1 15,0 42 17,0 1-32,0-1 0,-21 0 0,21 0 15,0 0-15,-21 0 0,21 22 0,0-22 16,0 0-16,0 0 0,0 0 16,0 1-16,0-1 0,0 0 0,21 0 15,0-21-15,0 21 0,0-21 0,1 0 16,-1 0-16,0 0 15,0 0-15,21 0 0,-20-21 16,-1 0-16,0 0 0,0 21 0,0-21 16,0-1-16,1 1 0,-1 0 0,-21-21 15,0 21-15,21-1 0,-21 1 0,21 0 16,-21 0-16,0 0 0,0 0 16,0-1-16,0 44 31,0-1-31,0 21 15,0-21-15,0 0 0,-21 1 16,21-1-16,0 0 0,-21 21 0,21-21 16,0 1-16,-21-1 0,21 0 0,0 0 15,0 0-15,0 0 0,0-42 47,0 0-31,0 0-16,0 0 0,0 0 0,0-1 15,21 1-15,-21 0 0,21-21 16,0 21-16,0-1 0,-21 1 0,21 0 16,1 0-16,-1 0 0,0 0 15,0-1-15,0 22 0,0 0 0,1 0 16,-1 0-16,0 0 0,0 0 16,0 0-16,0 0 0,-21 22 0,22-1 15,-1 0-15,-21 0 0,0 0 0,0 0 16,0 1-16,0-1 0,0 0 0,0 0 15,0 0-15,0 0 16,0 1-16,0-1 0,0-42 47,0-1-47,21 1 16,-21 0-16,21 0 0,-21 0 15,21-22-15,0 22 0,1 0 16,-22-21-16,21 21 0,0-1 0,0 1 15,0 0-15,0 21 0,22 0 0,-22-21 16,0 21-16,0 0 0,0 0 16,1 21-16,-1-21 0,0 21 0,-21 0 15,0 1-15,0 20 0,0-21 0,0 0 16,0 22-16,0-22 0,0 0 0,0 21 16,0-21-16,-21 1 0,21-1 0,-21 0 15,21 0-15,-22 0 0,22 0 16,0 1-16,0-44 47,22 22-47,-1-21 15,0-21-15,0 21 0,0 0 16,0-22-16,22 22 0</inkml:trace>
  <inkml:trace contextRef="#ctx0" brushRef="#br0" timeOffset="3315.87">5016 1969 0,'0'0'0,"0"-85"16,0 64-16,0 0 16,0-1-16,0 1 0,0 0 15,0 42 1,0 22 0,0-22-16,-21 0 0,21 21 15,-21 1-15,21-22 0,0 21 0,0 0 16,-21 1-16,0-1 0,21 0 0,0 22 15,-21-22-15,-1 1 0,22-1 0,-21 0 16,21 1-16,0-1 0,-21 0 16,21-21-16,0 22 0,-21-22 0,21 0 15,0 0-15,0 0 0,0 1 0,0-1 16,0-42 15,0-1-31,0 1 16,0 0-16,21-21 0,0 21 15,0-1-15,-21-20 0,22 21 0,-1 0 16,0-22-16,21 22 0,-21 0 0,1 0 16,-1 0-16,0 21 0,0-21 15,0 21-15,0 0 0,1 0 0,-1 0 16,0 0-16,0 0 0,0 0 0,0 0 16,-21 21-16,22 0 0,-1 0 0,-21 0 15,0 0-15,0 1 0,0-1 16,0 0-16,0 21 0,0-21 15,0 1-15,0-1 0,-21 21 0,21-21 0,-22 0 16,1-21-16,0 22 0,-21-1 16,21-21-16,-1 21 0,1-21 0,0 0 15,0 0-15,0 0 0,0 0 16,-1-21 0,1 0-16,21-1 15,0 1-15,0 0 0,-21 0 16,21 42 31,21 0-47,0 0 15,1-21-15,-22 22 0,21-22 0,0 21 16,0-21-16,0 0 0,0 0 16,1 21-16,-1-21 0,21 0 15,-21 0-15,22 0 0,-22 0 0,21 0 16,-21 0-16,22-21 0,-1 21 0,-21-21 15,21 21-15,-20-22 0,-1 1 0,0 0 16,21 0-16,-21 0 0,1 0 0,-22-22 16,21 22-16,0-21 0,-21 21 15,0-1-15,0-20 0,0 21 0,0 0 16,0 0-16,0 42 31,0 0-15,-21 0-16,21 0 0,-21 0 0,21 1 15,-22-1-15,22 0 0,0 21 16,0-21-16,0 1 0,0-1 0,0 0 16,0 0-16,0 0 0,22-21 15,-22 21-15,21-21 0,0 0 0,0 0 16,0 0-16,0 0 0,22 0 0,-22 0 16,0 0-16,0-21 0,22 21 15,-22-21-15,0 0 0,0 0 0,0 0 16,0-1-16,1-20 0,-1 21 15,0-21-15,0-1 0,0 1 0,0-22 16,-21 22-16,22 0 0,-22-22 0,21 22 16,-21 0-16,0-1 0,21 1 15,-21 0-15,0-1 0,0 22 0,0-21 16,0 21-16,0-1 0,0 1 0,0 0 16,0 42-1,0 0 1,0 22-16,0-22 0,0 21 15,0-21-15,0 22 0,-21-1 0,21 0 16,-21 1-16,21-1 0,0 0 0,0 1 16,-22-1-16,22 0 0,-21 1 0,21-1 15,0 0-15,0-20 0,0 20 16,0-21-16,-21 21 0,21-20 16,0-1-16,0 0 0,0 0 0,0 0 15,21 0-15,0-21 0,1 22 16,20-22-16,-21 0 0,0 0 15,0 0-15,22 0 0,-22 0 0,21 0 16,-21-22-16,22 22 0,-22-21 16,21 21-16,-21-21 0,1 0 0,20 21 15,-21-21-15,0 0 0,-21-1 0,21 22 16,-21-21-16,22 0 0,-22 0 0,0 0 16,0 0-16,0-1 0,0-20 0,0 21 15</inkml:trace>
  <inkml:trace contextRef="#ctx0" brushRef="#br0" timeOffset="3559.79">6181 2201 0,'0'0'16,"0"-21"-16,0 0 15,21 21 1,0-21-16,0 21 15,0-21-15,0 21 0,1-21 0,-1 21 0,0-22 16,21 22-16,-21-21 0,1 21 16,20 0-16,-21-21 0,0 21 0,0 0 15,1 0-15,-22-21 0,0 0 32,-22 21-32</inkml:trace>
  <inkml:trace contextRef="#ctx0" brushRef="#br0" timeOffset="3911.78">5715 1905 0,'0'0'0,"0"21"0,0 0 15,21-21 1,0 0 0,0 0-16,-21-21 0,22 0 15,-1 0-15,-21 0 16,0 0-16,-21 21 31,-1 0-31,1 0 16,0 0-16,21 21 0,-21-21 15,21 21-15,0 0 0,-21-21 16,21 21-16,0 0 16,0 1-1,0-1 1</inkml:trace>
  <inkml:trace contextRef="#ctx0" brushRef="#br0" timeOffset="4691.74">1841 3069 0,'0'0'0,"-21"0"0,0 0 16,42 0 62,0 0-78,1 0 0,-1 0 16,0 0-16,0 0 0,21 0 15,-20 0-15,20 0 0,0 0 0,1 0 16,20 0-16,1 0 0,-1 0 16,1 0-16,20 0 0,1 0 0,-22 0 15,22 0-15,-21 0 0,20 0 0,1 0 16,-22 0-16,22 0 0,0 0 0,-1 21 16,1-21-16,0 0 0,21 0 15,-1 22-15,1-22 0,21 0 16,-21 0-16,21 21 0,21-21 0,-21 0 15,21 0-15,-21 21 0,22-21 0,-22 0 16,0 0-16,0 0 0,0 21 0,-22-21 16,1 0-16,0 0 0,0 0 15,-21 0-15,-1 0 0,1 0 0,-22 0 16,22 0-16,-21 0 0,-22 0 0,21 0 16,1 0-16,-22 0 0,1 0 0,-1 0 15,0 0-15,-21 0 0,1 0 0,-1 0 16,0 0-16,0 0 0,0 0 15,-42 0 48,0 0-47,0 0-16,0 0 0</inkml:trace>
  <inkml:trace contextRef="#ctx0" brushRef="#br0" timeOffset="4831.52">6816 3260 0,'0'0'0,"-22"0"47,1 0-47,0 0 16,0 0-16,0 0 0,0 0 0,-1 0 15,1 0-15,0 0 0,0 0 0,0 21 16,0-21-16</inkml:trace>
  <inkml:trace contextRef="#ctx0" brushRef="#br0" timeOffset="6994.79">2984 4572 0,'0'0'0,"0"-21"16,-21 21-16,0 0 16,0 0 15,0 0-15,21 21-16,0 0 0,0 0 15,-21 1-15,21 20 0,0-21 0,0 21 16,-22 22-16,22-22 0,0 22 0,0-22 15,0 22-15,0-1 0,0 1 16,0-1-16,0 1 0,0-1 0,0 22 16,0-22-16,0 22 0,0-22 0,0 22 15,0 0-15,0-22 0,22 22 16,-1-22-16,-21 22 0,0-21 0,0 20 16,0 1-16,0 0 0,0-1 0,0 1 15,0 0-15,-21-1 16,-1 1-16,1 0 0,0 20 0,21-20 15,-21 21-15,0-21 0,0 20 0,21-20 16,-22 0-16,22 21 0,-21-22 0,21 1 16,-21 0-16,21-1 0,0 1 15,0 0-15,0-22 0,0 22 0,0-22 16,0 1-16,0-22 0,0 22 0,0-22 16,0-21-16,0 21 0,0-20 0,0-1 15,21-21 1,0-21-1,-21-1-15,0-20 0,0 0 0,22-1 16,-1-20-16,-21-1 0</inkml:trace>
  <inkml:trace contextRef="#ctx0" brushRef="#br0" timeOffset="8611.02">2984 4636 0,'-21'-22'16,"0"22"-16,0 0 31,21-21-15,21 21 15,0 0-31,0 0 16,1 0-16,-1 0 0,0 0 0,21 0 15,1 0-15,-1 0 0,0 0 16,1 0-16,20-21 0,-21 21 15,22 0-15,-1 0 0,1 0 0,21 0 16,-22 0-16,1 0 0,20 0 0,-20 0 16,-1 0-16,22 0 0,0 0 15,-1 0-15,22 0 0,0 0 0,0 0 16,21 0-16,-21 0 0,21 0 0,-22 0 16,22 0-16,-21 0 0,21 0 15,0 0-15,-21 0 0,21 0 0,0 0 16,-21 0-16,0 0 0,21 0 0,-21 0 15,-1 0-15,1 0 0,0 0 0,0 0 16,0 0-16,0 0 0,-1 0 16,-20 0-16,0 0 0,-1 0 15,1 0-15,-21 0 0,20 0 0,-20 0 0,-1 0 16,-20 0-16,20 0 0,-21 0 16,1 0-16,-1 0 0,0 0 15,-20 0-15,-1 0 0,0 0 0,0 0 16,0 0-16,0 0 15,-21 21 1,0 0 0,0 1-16,0-1 0,0 0 15,0 0-15,0 0 0,0 0 0,0 22 16,0-1-16,0-21 0,0 22 0,-21-1 16,0 21-16,0-20 0,0-1 15,0 22-15,-1-22 0,1 21 16,0 1-16,0-22 0,21 22 0,-21-1 15,0 1-15,21-1 0,-22 1 0,22-1 16,0 1-16,0-1 0,0 1 16,0-22-16,0 22 0,0-22 0,0 21 15,0 1-15,0-22 0,0 22 0,0-1 16,0-20-16,0 20 0,0 1 0,0-1 16,0-21-16,0 22 0,0-1 0,0-20 15,0-1-15,22 22 0,-22-22 0,0 21 16,0-20-16,0 20 15,21-20-15,-21 20 0,0-21 0,0 22 16,0-22-16,0 1 0,0 20 0,21-21 16,-21 1-16,0-1 0,0 0 0,0 1 15,0-1-15,0 0 0,0 1 0,0-22 16,0 21-16,0 1 0,0-1 0,0-21 16,0 21-16,0-20 0,0 20 0,0-21 15,0 21-15,0-20 0,0-1 0,0 0 16,0 0-16,0 21 0,0-20 0,0-1 15,0 0-15,-21 0 16,21 0-16,0 0 0,-21 1 16,-1-1-1,1 0-15,21 0 16,-21-21-16,0 0 16,21 21-16,-21-21 0,0 0 15,-1 0-15,1 0 0,21 21 16,-21-21-16,0 0 0,0 0 0,0 0 15,-1 0-15,1 0 0,0 0 0,0 0 16,-21 0-16,20 0 0,-20 0 0,21 0 16,-21 0-16,-1 0 0,22 0 0,-21 0 15,-1 0-15,1 0 0,0 0 0,-1 0 16,1 0-16,0 0 0,-22 0 0,22 0 16,0 0-16,-22 0 0,1 0 15,20 0-15,-20 0 0,-1 0 0,1 0 16,-1 0-16,-20 0 0,20 0 15,1 0-15,-22 0 0,0 0 0,22 0 16,-22 0-16,22 0 0,-22 0 0,21 0 16,1 0-16,-22 0 0,22 0 0,-1 22 15,1-22-15,-1 0 0,1 0 0,-1 0 16,1 0-16,-22 0 0,0 0 0,22 0 16,-43 0-16,21 0 0,1 0 0,-22 0 15,21 0-15,-21 0 0,22-22 0,-22 22 16,21 0-16,1 0 0,-1 0 0,0 0 15,1-21-15,-1 21 16,21 0-16,-20 0 0,20 0 0,1 0 16,-1 0-16,1 0 0,-1 0 0,1 0 15,-22 0-15,22 0 0,-1 0 0,-21 0 16,22 0-16,-1 0 0,1 0 0,-1 0 16,1 21-16,21-21 0,-1 0 15,22 0-15,0 0 0,0 0 0,0 0 16,-1 0-16,22-21 0,-21 0 0,21 0 15,0 0-15,0 0 0,0-22 16</inkml:trace>
  <inkml:trace contextRef="#ctx0" brushRef="#br0" timeOffset="9403.08">3238 5249 0,'-21'0'32,"21"-21"-32,-21 21 15,42 0 48,0 0-63,1 0 0,-1 0 15,21 0-15,-21 0 0,22 0 16,20 0-16,-21 0 0,22 0 0,-22 0 16,22 0-16,20 0 0,-20 0 15,-1 0-15,22 0 0,0 0 16,-1 0-16,1 0 0,21 0 0,0 0 16,0 0-16,21 0 0,-22 0 0,1 0 15,0 0-15,0 0 0,0 0 0,21 0 16,-21 21-16,-1-21 0,1 0 15,-21 0-15,21 22 0,-22-22 0,1 0 16,0 0-16,-1 0 0,-20 21 0,21-21 16,-22 0-16,1 0 0,-1 0 0,1 0 15,-1 0-15,-21 0 0,22 0 16,-22 0-16,1 0 0,-1 0 0,0 0 16,-21 0-16,1 0 0,-1 0 15,0 0-15,-21 21 47,-21-21-47,0 0 16,-1 0-16,1 0 15,0 0-15,-21 0 0</inkml:trace>
  <inkml:trace contextRef="#ctx0" brushRef="#br0" timeOffset="10103.96">3387 6011 0,'-22'0'0,"22"22"16,22-22 31,-1 0-31,21 0-1,-21 0-15,0 0 0,22 0 0,-1 0 16,0 0-16,1 0 0,20 0 0,1 0 15,-22 0-15,22 0 0,-1 0 0,1 0 16,20 0-16,-20 0 0,20 0 16,1 0-16,0 0 0,-1 0 0,22 0 15,0 0-15,0 0 0,-21 0 0,20 0 16,1 0-16,0 0 0,21 0 0,-21 0 16,0 0-16,0 0 0,-1 0 15,-20 0-15,21 0 0,-21 0 0,-1 0 16,-20 0-16,20 0 0,-20 0 15,-1 0-15,22 0 0,-21 0 0,-1 0 16,-21 0-16,22 0 0,-22 0 0,22 0 16,-22 0-16,0 0 0,1 0 15,-22 0-15,0 0 0,0 0 0,0 0 16,1 0-16,-44 0 62</inkml:trace>
  <inkml:trace contextRef="#ctx0" brushRef="#br0" timeOffset="10807.19">3471 6943 0,'21'0'0,"1"0"0,-1 0 15,21 0-15,-21 0 0,22 0 0,-1 0 16,0 0-16,1 0 0,-1 0 0,21 0 16,1 0-16,-1 0 0,1 0 15,-1 0-15,22 0 0,0 0 0,-22 0 16,43 0-16,-21 0 0,21 0 0,-22 0 15,22 0-15,0 0 0,0 0 0,21 0 16,-21 0-16,-1 0 0,1 0 0,21 21 16,-21-21-16,0 0 0,0 0 0,0 0 15,-22 0-15,1 21 16,0-21-16,-1 0 0,-20 0 0,-1 0 16,1 0-16,-1 0 0,-20 0 0,-1 0 15,0 0-15,1 0 0,-1 0 0,-21 0 16,0 0-16,0 0 0,1 0 0,-1 0 15,0 0 1,-42 0 15,0 0-31,-1 0 16,1 0-16,-21 0 0,21 0 16,-22 0-16,22 0 0</inkml:trace>
  <inkml:trace contextRef="#ctx0" brushRef="#br0" timeOffset="11348.1">3323 7853 0,'0'21'15,"21"-21"-15,0 0 16,1 0-16,-1 0 0,21 0 0,-21 0 16,22 0-16,-1 0 0,21 0 0,1 0 15,-1 0-15,22-21 16,0 21-16,-1 0 0,22-21 0,0 21 16,0 0-16,0 0 0,0-21 0,21 21 15,-22 0-15,1-22 0,0 22 0,0 0 16,0 0-16,-22 0 0,1 0 0,0 0 15,-1-21-15,-20 21 0,-1 0 0,1 0 16,-22 0-16,1 0 0,-22 0 0,21-21 16,-21 21-16,0 0 0,1 0 0,-1 0 15,0 0 1,0-21-16,0 21 16,0 0-1,-21-21 1,0 0-1</inkml:trace>
  <inkml:trace contextRef="#ctx0" brushRef="#br0" timeOffset="15115.98">7281 4614 0,'0'0'0,"-21"0"16,21 22-16,-21-22 0,21-22 46,0 1-46,0 0 0,21 21 16,0-21-16,0 0 0,1 0 0,20-1 16,0 1-16,1-21 0,20 21 15,1-22-15,20 22 0,1-21 0,0-22 16,20 22-16,1 0 0,0-22 0,21 22 16,-21-22-16,21 22 0,21 0 0,-21-1 15,0 22-15,0-21 0,0 21 0,-21 0 16,0-1-16,0 22 0,-1 0 15,-20 0-15,0 0 0,-22 0 16,1 0-16,-1 0 0,-20 0 0,-1 0 16,-21 0-16,21 0 0,-20 22 0,-22-1 15,0 0 1,-22-21 0,1 0-1,0 0-15,0 0 0,0 0 0,0 0 16,-22 21-16,22-21 0,0 0 0,-21 0 15,-1 21-15,1-21 0,0 21 0,-22-21 16,22 22-16</inkml:trace>
  <inkml:trace contextRef="#ctx0" brushRef="#br0" timeOffset="15567.72">7324 4805 0,'0'0'15,"-22"0"-15,1 0 0,0 0 0,0 0 0,0 0 16,21-21 0,21 0-16,0-1 15,21 22-15,-20-21 0,20 0 16,21 0-16,-20 0 0,41 0 15,1-1-15,0-20 0,-1 21 0,22-21 16,0-1-16,0 22 0,0-21 0,21-22 16,0 22-16,0 0 0,0-22 0,0 22 15,0-1-15,0 1 0,0 0 0,-21-1 16,-1 1-16,1 21 0,-21 0 0,-22 21 16,22-21-16,-43 21 0,22-22 15,-43 22-15,21 0 0,-20 0 0,-1 0 16,0 0-16,-42 0 78,0 0-78,-1 0 16,22-21-16,-21 21 15</inkml:trace>
  <inkml:trace contextRef="#ctx0" brushRef="#br0" timeOffset="16039.45">9927 3429 0,'0'0'0,"0"-21"16,-21 0-1,21 42 16,0 0-31,0 0 16,21-21-16,0 21 0,0 1 0,22-22 16,-22 21-16,21 0 0,1-21 0,-1 21 15,0-21-15,1 0 0,-1 21 16,0-21-16,1 0 0,-1 0 0,0 0 16,-21 21-16,22-21 0,-1 0 0,-21 0 15,22 0-15,-22 0 0,0 0 0,0 0 16,-21 22-1,0-1 1,-21 0-16,0 0 16,-22 0-16,22 0 0,-21 1 0,21-1 15,-22 0-15,1 21 0,0 1 0,-22-1 16,22 0-16,0 1 0,-1-1 0,-20 0 16,20 1-16,1-1 0,0 0 0,21-21 15,-22 22-15,22-22 0,0 0 16,0 0-16,0 0 0,21 1 15,0-1-15,-22-21 0,22-21 47,0-1-31,0 1-16</inkml:trace>
  <inkml:trace contextRef="#ctx0" brushRef="#br0" timeOffset="22947.93">3619 5313 0,'-21'0'0,"0"0"15,0 0-15,0 0 16,0 0-16,42 21 31,21-21-31,22 21 0,-1-21 0,1 21 16,41-21-16,-20 0 0,42 0 0,0 22 15,42-22-15,-20 21 0,20-21 16,0 0-16,1 0 0,-1 21 0,21-21 16,-20 0-16,-1 0 0,-21 21 15,22-21-15,-22 0 0,-21 0 0,21 0 16,-21 0-16,0 0 0,-21 0 15,0 0-15,-1 0 0,-20 0 0,-21 21 16,-1-21-16,1 0 0,-22 0 0,-21 0 16,21 0-16,-20 0 0,-1 0 0,-42 0 31,-1 0-31,1 0 16,-21 0-16,0 0 0,-22 21 0,1-21 15,-1 0-15,-21 22 0</inkml:trace>
  <inkml:trace contextRef="#ctx0" brushRef="#br0" timeOffset="23283.74">3387 6138 0,'0'0'16,"21"22"-16,21-22 0,22 0 0,-1 21 0,1-21 16,20 0-16,1 0 0,21 0 0,21 0 15,0 0-15,0 0 0,21 0 16,0 0-16,21 0 0,-20 0 16,20 0-16,0 0 0,-21 0 0,22 0 15,-22 0-15,0 0 0,-21 0 0,0 0 16,-21 0-16,-21 0 0,-1 0 0,-20 0 15,-1 0-15,1 0 0,-22 0 0,-21 0 16,0 0-16,1 0 0,-44 0 16,1 0-1,-21 0-15,0 21 0,-1-21 0,-20 0 16</inkml:trace>
  <inkml:trace contextRef="#ctx0" brushRef="#br0" timeOffset="23580.09">3450 7049 0,'0'0'16,"0"42"-16,0-21 0,21-21 15,22 0-15,20 0 0,1 0 0,-1 0 16,22 0-16,21 0 0,-1 0 0,1 0 15,21 0-15,0 0 0,0 0 16,21 0-16,-21-21 0,22 21 0,-22 0 16,0 0-16,0 0 0,0-21 15,-22 21-15,1 0 0,0 0 0,-21 0 16,-22 0-16,1 0 0,-1 0 0,-20 0 16,-22 0-16,0 0 0,0 0 0,-21 21 15,-21-21-15,0 21 16</inkml:trace>
  <inkml:trace contextRef="#ctx0" brushRef="#br0" timeOffset="23863.93">3746 8319 0,'0'0'0,"43"21"0,41 21 16,-20-21-16,-22-21 0,43 0 0,-22 0 15,22 0-15,0 0 0,-1 0 0,22-21 16,-21 21-16,21-21 0,0 21 0,-22-21 16,22 21-16,-21-21 0,-1 21 0,1-22 15,0 22-15,-1-21 0,-20 21 16,-1 0-16,1-21 0,-1 21 0,-20-21 15,-22 21-15,21 0 0</inkml:trace>
  <inkml:trace contextRef="#ctx0" brushRef="#br0" timeOffset="24111.79">4064 8488 0,'0'0'15,"-21"0"-15,-43 21 16,64 0-16,21-21 16,22 0-16,-1 0 0,0-21 15,1 21-15,20-21 0,1 21 0,20-21 16,1 21-16,0-21 0,-1 21 0,1-22 16,0 22-16,-1-21 0,1 0 0,-21 21 15,20-21-15,-20 0 0,-22 21 0,22-21 16,-22-1-16,0 22 0,-21-21 15,1 21-15,-1-21 0,0 0 0</inkml:trace>
  <inkml:trace contextRef="#ctx0" brushRef="#br0" timeOffset="27535.92">4593 6477 0,'21'0'32,"0"0"-17,1 0-15,-1 0 0,21-21 0,0 21 16,22 0-16,-22 0 0,22 0 0,-1 0 16,22 0-16,-22 0 0,1 0 15,21 0-15,-1 0 0,1-21 0,-22 21 16,22 0-16,-21 0 0,20 0 0,-20 0 15,-1 0-15,-20 0 0,-1 0 16,0 0-16,-21 0 0,1 0 0,-1 0 16,-64 0-1,22 0 1,0 0-16</inkml:trace>
  <inkml:trace contextRef="#ctx0" brushRef="#br0" timeOffset="27816.04">5059 6308 0,'0'0'0,"106"0"16,-64 0-16,21 0 15,-20 0-15,20 0 0,-20 0 0,20 0 16,1 0-16,-1 0 0,1 0 0,-1 0 16,1 0-16,-1 0 0,-21 0 0,22 0 15,-22 0-15,1 0 0,-1 0 0,-21 0 16,0 0-16,0 0 0,-42 0 31</inkml:trace>
  <inkml:trace contextRef="#ctx0" brushRef="#br0" timeOffset="28214.41">5228 5969 0,'0'0'0,"42"0"0,1 0 0,-1 0 16,0 0-16,-20-21 0,20 21 0,0 0 15,1 0-15,-1 0 0,-21 0 0,21-21 16,1 21-16,-22 0 0,21 0 15,-21-21-15,1 21 0,-1 0 0,21 0 16,-21 0-16,0 0 16,-42 0 31,0 0-32,0 0-15,0 0 0,0 0 16,-1 0-16</inkml:trace>
  <inkml:trace contextRef="#ctx0" brushRef="#br0" timeOffset="30695.77">8848 7027 0,'0'22'0,"21"-22"31,0 0-15,0 0-16,0 0 0,0 0 0,1 0 16,-1-22-16,21 1 0,-21 21 15,0-21-15,22 21 0,-22-21 0,21 0 16,-21 0-16,22-1 0,-22 1 0,21 0 16,-21 0-16,1 0 0,-1-22 15,0 22-15,0 0 0,-21-21 0,0 21 16,21-22-16,-21 1 0,0 21 0,0-22 15,0 22-15,0-21 0,0 21 0,0 0 16,0-22-16,0 22 0,-21 0 16,21 0-16,0 0 0,-21 21 15,0 0-15,0 0 16,-1 0-16,1 21 16,21 0-16,-21 0 0,0 0 15,21 22-15,-21-1 0,0 0 16,-1 1-16,22-1 0,-21 0 0,0 22 15,21-1-15,-21-20 0,0 20 0,21 1 16,-21-1-16,21 1 0,-22-1 0,1 1 16,21-1-16,0 1 0,0 20 0,-21-20 15,0-1-15,0 1 0,21-1 16,-21 1-16,-1-1 0,1 1 0,-21-1 16,21 1-16,0-1 0,-1-20 0,22 20 15,-21 1-15,21-22 0,-21 21 0,21-20 16,0-1-16,0-21 0,0 22 0,0-22 15,0 0-15,21 0 0,0 0 16,1-21-16,-1 0 0,0 0 0,0 0 16,21 0-16,-20-21 0,-1 0 15,21 0-15,0 0 0,-20-1 0,20-20 16,-21 0-16,21 21 0,-20-43 0,20 22 16,-21-1-16,0 1 0,0-21 0,1 20 15,-22-20-15,0-1 0,21 22 0,-21-22 16,0 22-16,0 0 0,0-22 0,0 22 15,0 0-15,-21-1 0,-1 1 0,22 0 16,-21 20-16,0-20 0,0 21 16,0 0-16,0 0 0,-1-1 0,1 1 15,21 0 1,-21 21-16,21-21 16,21 21-1,0 0-15,1-21 16,-1 21-16,0 0 0,0-21 0,0 21 15,0-22-15,1 22 0,20-21 0,-21 0 16,0 21-16,22-21 0,-22 0 0,21 0 16,0-1-16,-20 1 0,-1 0 0,21 0 15,-21 0-15,0 0 0,22-1 0,-22 1 16,-21 0-16,21 21 0,-21-21 16,21 0-16,-21 0 15,0 42 16,0 0-31,0 0 16,-21 0-16,21 0 0,-21 1 16,21-1-16,-21 21 0,21-21 0,0 0 15,0 1-15,0 20 0,0-21 0,0 0 16,0 0-16,0 1 0,0-1 0,0 0 16,0 0-16,21 0 15,0-21-15,0 0 16,0 0-16,1 0 0,-1 0 0,0-21 15,0 21-15,0-21 0,22 0 16,-22 0-16,0-1 0,0 1 0,0 0 16,0 0-16,1 0 0,-22 0 0,0-1 15,21-20-15,-21 21 0,0-21 0,0 20 16,0 1-16,0 0 0,0 0 16,0 0-16,-21 0 0,-1 21 0,1-22 15,0 22-15,0 0 0,0 0 0,0 0 16,-1 0-16,1 0 0,0 0 15,21 22-15,0-1 0,-21-21 0,21 21 16,-21-21-16,21 21 0,0 0 16,-21-21-16,21 21 0,0 1 15,0-1 1,0 0 0,21-21-16,0 0 0,0 0 15,0 0-15,0 0 0</inkml:trace>
  <inkml:trace contextRef="#ctx0" brushRef="#br0" timeOffset="31168.17">10329 6922 0,'21'-22'15,"-21"1"-15,0 0 0,22 21 16,-1-21-16,-21 0 15,21 21-15,0 0 0,0-21 16,0 21-16,1 0 16,-1 0-16,0 0 15,0 21-15,-21 0 0,21-21 0,-21 21 16,0 0-16,21 0 0,-21 1 0,0-1 16,0 0-16,0 21 0,0-21 0,0 1 15,0-1-15,0 0 0,-21 0 0,21 0 16,0 0-16,-21-21 0,0 22 15,21-1-15,-21-21 0,21-21 47,0-1-47,0 1 0,0 0 16,0 0-16,0 0 0,0 0 0,0-1 16,0 1-16,21 0 0,0 0 15,-21 0-15,0-22 0,21 22 0,0 0 16,1 0-16,-22 0 0,21 21 0,0-21 15,-21-1-15,21 22 0,0 0 0,0 0 16,-21-21-16,22 21 16,-1 0-16,0 0 0,0 0 15,0 0-15,0 21 16,1-21-16</inkml:trace>
  <inkml:trace contextRef="#ctx0" brushRef="#br0" timeOffset="31915.25">11112 6816 0,'-21'0'32,"0"21"-17,21 0-15,0 0 16,0 0-16,0 1 0,0-1 15,0 0-15,-21 0 0,21 0 16,0 0-16,0 1 16,0-1-16,-21-21 0,21 21 0,0 0 15,-21 0 1,-1-21 0,22-21-1,-21 21 1,21-21-16,0 0 0,0 0 15,0-1-15,0 1 16,0 0-16,0 0 0,0 0 0,21 21 16,1-21-16,-1-1 0,0 1 0,0 0 15,0 0-15,22 21 0,-22-21 0,21 21 16,-21 0-16,22-21 0,-22 21 0,21 0 16,-21 0-16,0 0 0,22 0 15,-22 0-15,0 21 0,0-21 0,-21 21 16,21 0-16,1 0 0,-22 0 15,0 1-15,0-1 0,0 0 16,0 0-16,0 0 0,0 0 16,0 1-16,-22-22 0,1 21 15,0-21 1,0 0 0,0 0-1,21-21 1,0-1-16,0 1 0,21 0 15,0 0-15,-21 0 0,21-22 16,0 22-16,1 0 0,20 0 0,-21 0 16,0 0-16,22-1 15,-22 1-15,21 21 0,0-21 0,-20 21 0,20 0 16,0 0-16,-21 0 0,22 0 0,-22 0 16,0 21-16,21 0 0,-20-21 15,-22 22-15,21-1 0,-21 0 0,21 0 16,-21 21-16,0-20 0,0-1 15,0 0-15,0 0 0,0 0 0,0 0 16,-21-21-16,0 22 0,-1-1 0,22 0 16,-21-21-16,21 21 0,-21-21 0,0 21 15,21 0-15,-21-21 16,0 22-16</inkml:trace>
  <inkml:trace contextRef="#ctx0" brushRef="#br0" timeOffset="39127">12531 10837 0,'0'0'0,"-22"-21"0,1 0 0,21 0 0,-21 0 0,0 0 16,0-1-16,21 1 0,-21 0 15,21 0-15,-22 0 0,22 0 0,0-22 16,-21 22-16,21 0 0,-21 21 16,21-21-16,-21 0 0,21-1 0,0 1 15,-21 21 1,0 0-16,-1 0 16,22 43-1,0-22-15,0 0 0,-21 21 0,21 1 16,0-1-16,-21 21 0,21-20 15,0 20-15,0-20 0,0 20 16,0 1-16,0 20 0,-21-20 0,21-1 16,-21 22-16,21-22 0,0 1 0,0-1 15,0 1-15,0-1 0,-21 1 0,21-1 16,0 1-16,0-22 0,0 1 0,0 20 16,0-21-16,0 1 0,0-22 0,0 21 15,0-21-15,-22 1 0,22-1 0,0 0 16,0 0-16,0-42 31,0 0-31,0-22 0,0 22 0,0-21 16</inkml:trace>
  <inkml:trace contextRef="#ctx0" brushRef="#br0" timeOffset="40027.83">12234 10562 0,'0'0'0,"0"-21"0,0 0 0,0 0 0,0 0 31,21 21-15,1 0-16,-1 0 0,0 0 15,0 0-15,21 0 16,-20 0-16,20 0 0,0 0 0,1 0 15,20 0-15,-21 0 0,22 0 0,21 0 16,-22 0-16,43 0 0,-21 0 0,20 0 16,22 0-16,-21 0 0,0 0 0,21 0 15,-21 0-15,21 0 0,0 0 0,0 0 16,0 0-16,0 0 0,-21 0 16,21 0-16,-21 0 0,-1 0 0,1 0 15,0 0-15,0 0 0,0 0 0,-22 0 16,1 0-16,-21 0 0,-1 0 0,1 0 15,-1 0-15,-21 0 0,1 0 0,-1 0 16,0 0-16,-20 0 0,20 0 16,-21 0-16,0 0 0,0 0 0,1 0 15,-1 0 1,0 0-16,-21 21 16,0 0-16,0 0 15,0 0-15,0 22 0,0-22 16,0 0-16,-21 21 0,21-21 0,-21 22 15,21-22-15,-22 21 0,1 1 0,0-1 16,0 0-16,21 22 0,-21-22 0,0 22 16,21-22-16,0 21 0,-22 1 0,22-22 15,-21 22-15,21-22 0,0 22 16,0-22-16,0 0 0,0 22 16,0-22-16,0 0 0,0 1 0,0-1 15,0 0-15,0-20 0,0 20 0,0 0 16,0-21-16,0 22 0,0-22 0,0 21 15,0-21-15,0 1 0,0-1 0,0 0 16,0 0-16,-21 0 0,21 0 0,0 1 16,-21-1-1,0-21-15,0 0 16,-1 0-16,1 0 0,0 0 0,0 0 16,-21 0-16,-1 0 0,1 0 0,0 0 15,-22 0-15,1 0 16,-1 0-16,1 0 0,-22 0 0,-21 0 15,21 0-15,-20-21 0,-1 21 0,-21 0 16,0 0-16,0 0 0,0-22 0,-21 22 16,-1 0-16,1 0 0,0 0 0,0 0 15,-21 0-15,20 0 0,1 0 0,0 0 16,0 22-16,0-22 0,21 0 0,0 21 16,21-21-16,0 0 0,21 0 0,1 0 15,41 0-15,-20 21 0,21-21 0,20 0 16,1 0-16,0 0 0,42 0 31,0 0-15,1 0-16,-1 0 0,0 0 0,0 0 15,0 0-15,22 0 0,-22 21 0</inkml:trace>
  <inkml:trace contextRef="#ctx0" brushRef="#br0" timeOffset="40979.42">9080 13229 0,'0'0'0,"22"-21"16,-22 0-16,0 42 31,-22 0-15,1 0-16,-21 1 0,0-1 15,-1 21-15,-20-21 0,-1 22 0,1-1 16,-22 0-16,22 1 0,-1-1 0,1 0 15,-1-21-15,-21 22 0,22-1 0,-1-21 16,22 22-16,-21-22 0,-1 0 16,22 0-16,-1 0 0,-20 0 0,42-21 15,-22 0-15,22 22 0,-21-22 0,21 0 16,0 0-16,42 0 31,0 0-31,21 21 0,-21-21 16,22 21-16,20 0 0,-20 0 15,20 0-15,-21 1 0,22-1 0,-1 0 16,-20 21-16,20-21 0,1 1 0,-22-1 16,22 0-16,-22 0 0,21 0 15,-20 22-15,-1-22 0,0 0 0,-20 0 16,20 0-16,-21-21 0,0 21 0,-21 1 16,21-22-16,-21 21 0,22 0 15,-22-42 16,-22 0-31,22-1 0</inkml:trace>
  <inkml:trace contextRef="#ctx0" brushRef="#br0" timeOffset="42664.54">9694 13462 0,'0'0'0,"0"-21"0,21 0 16,-21 0 0,-21 21-16,0 0 15,0 0-15,-21 0 0,20 0 0,-20 21 16,0-21-16,-1 21 0,1 0 15,21 0-15,-21 0 0,-1 1 0,22-1 16,-21 21-16,21-21 0,-1 0 0,22 1 16,0-1-16,-21-21 0,21 21 0,0 0 15,0 0-15,0 0 0,21 1 16,1-22-16,-1 21 0,0 0 0,0 0 16,21 0-16,-20 0 0,20 1 15,-21-1-15,21 0 0,-20 0 0,20 0 16,-21 0-16,0 1 0,0-1 0,1 0 15,-1 0-15,-21 0 0,0 0 16,0 1-16,-21-1 16,-1 0-16,-20-21 0,21 21 0,-21 0 15,-1-21-15,1 0 0,0 0 0,-1 0 16,1 0-16,0 0 0,-1 0 0,1 0 16,0 0-16,-1-21 0,22 0 0,-21 0 15,21 0-15,-1 21 0,1-22 16,0 1-16,21 0 0,0 0 0,0 0 15,0 0-15,0-1 16,21 22 0,0 0-16,1 0 15,-1 0-15,-21 22 0,21-1 16,0 0-16,0-21 0,0 21 0,1 0 16,-1 0-16,0 1 0,0-1 0,0 0 15,0-21-15,1 21 0,-1 0 0,0 0 16,0-21-16,0 22 0,0-22 0,1 0 15,-1 0-15,21 0 0,-21 0 16,0 0-16,1 0 0,-1 0 0,21-22 16,-21 22-16,0-21 0,22 0 0,-22 21 15,0-21-15,0 0 0,22 0 16,-22-1-16,0 1 0,0 0 0,0 0 16,-21 0-16,21 0 0,-21-1 15,22 1-15,-22 0 16,0 42-1,0 0 1,-22 1-16,1-22 0,21 21 0,-21 0 16,21 0-16,0 0 0,0 0 0,0 1 15,0-1-15,0 0 16,0 0-16,0 0 0,0 0 0,0 1 16,21-22-1,0 0-15,1 0 0,-1 0 16,0 0-16,0 0 0,0-22 0,0 22 15,1-21-15,20 0 0,-21 0 16,0 21-16,0-21 0,1 0 0,-1-1 16,-21 1-16,21 21 0,-21-21 0,21 0 15,-21 42 32,0 0-47,-21-21 0,21 21 0,0 1 16,0-1-16,0 0 0,0 0 15,21 0 1,0-21-16,0 0 16,1 0-16,-1 0 0,0 0 15,0 0-15,0 0 0,0 0 0,1-21 16,-1 21-16,0-21 0,0 0 16,0 0-16,-21-1 0,21 22 15,-21-21-15,0 0 0,0 0 0,0 0 16,0 0-16,0 42 47,0 0-47,-21 0 15,21 0-15,-21 0 16,21 1-16,0-1 0,-21 0 16,21-42 30,0 0-30,0-1-16,0 1 16,0 0-16,0 0 0,21 0 15,-21 0-15,21-1 16,0 1-16,1 21 0,-1 0 16,0 0-16,0 0 0,0 0 15,0 0-15,-21 21 16,0 1-16,22-22 0,-22 21 0,21 0 15,-21 0-15,0 0 0,0 0 16,0 1-16,0-1 16,-21-21 15,21-21-15,0-1-1,0 1-15,0 0 16,21 0-16,-21 0 0,21 21 0,0-21 15,0-1-15,-21 1 0,21 21 0,1-21 16,-1 21-16,0 0 0,0 0 16,0 0-16,0 0 0,1 0 15,-1 0-15,-21 21 0,21 0 16,-21 1-16,0-1 0,0 0 16,0 0-16,0 0 0,0 0 0,0 1 15,0-1-15,0 0 16,-21 0-1,21-42 32,21 0-47,0 0 0,0-1 16,0-20-16</inkml:trace>
  <inkml:trace contextRef="#ctx0" brushRef="#br0" timeOffset="43863.39">11388 13462 0,'0'0'0,"0"-21"0,0 0 0,0 0 16,-22 21-1,1 0-15,0 0 16,0 21-16,21 0 16,-21 0-16,21 21 0,0 1 15,0-22-15,0 21 0,0 1 0,0 20 16,0-21-16,-21 1 0,21-1 0,0 0 15,0-20-15,0 20 0,-22 0 0,22-21 16,0 22-16,0-22 0,0 0 0,0 0 16,0 0-16,0 1 0,0-1 15,0-42 32,0-1-47,0 1 0,0 0 16,0 0-16,0 0 0,0 0 0,0-1 15,22 1-15,-1 0 0,0 0 16,0 0-16,0 0 0,0 21 16,1 0-16,-1-22 0,0 22 0,0 0 15,0 0-15,0 0 0,1 0 0,-1 22 16,0-22-16,-21 21 0,21 0 0,0 0 16,0 0-16,-21 0 0,0 1 15,0-1-15,0 0 0,0 0 16,0 0-16,0 0 0,-21-21 0,0 22 15,0-1-15,0 0 0,0-21 0,-1 21 16,1-21-16,0 0 0,0 0 0,0 0 16,0 0-16,-1 0 0,1 0 0,0 0 15,0 0 1,21-21-16,-21 21 0,21-21 16,0 0-16,0-1 15,21 22 16,0 0-31,0 0 16,-21 22-16,21-22 0,1 21 0,-1-21 16,0 0-16,0 0 15,0 0-15,0 0 0,1 0 0,-1 0 16,0 0-16,21 0 0,-21 0 16,1-21-16,20 21 0,-21 0 0,0-22 0,0 1 15,1 21-15,-1-21 0,0 0 16,0 21-16,0-21 0,0 0 0,-21-1 15,0 1-15,22 0 0,-22 0 16,21 0-16,-42 42 47,21 0-47,-22 0 0,22 0 0,0 1 16,0-1-16,0 0 0,-21 0 0,21 0 15,0 0-15,0 1 0,0-1 0,0 0 16,0 0-16,0 0 0,0 0 15,21 1-15,1-22 16,-1 0-16,0 0 0,0 0 16,0 0-16,0 0 0,1 0 0,-1 0 15,21-22-15,-21 1 0,0 0 0,1 0 16,20 0-16,-21 0 0,0-1 0,22 1 16,-22-21-16,0 0 0,0 20 15,0-20-15,0 0 0,-21-22 0,22 22 16,-1 0-16,-21-22 0,21 22 0,-21-22 15,21 22-15,-21 0 0,0-1 0,0 22 16,0 0-16,0 0 0,0 0 0,0-1 16,0 44 15,0-1-31,0 0 0,0 21 16,-21-21-16,21 22 0,-21-1 0,21 0 15,-21 1-15,21-1 0,-22 0 0,22 1 16,0-1-16,0 0 0,0 1 0,0-22 15,0 21-15,0-21 0,0 22 16,0-22-16,0 0 0,0 0 0,0 0 16,22 1-16,-22-1 0,21-21 0,0 21 15,0-21-15,0 0 0,0 21 16,1-21-16,-1 0 0,0 0 16,0 0-16,0 0 0,0-21 15,1 21-15,-1-21 0,-21 0 0,21 21 16,0-22-16,0 1 0,-21 0 15,21 0-15,-21 0 0,22 0 0,-22-1 16,0 1-16</inkml:trace>
  <inkml:trace contextRef="#ctx0" brushRef="#br0" timeOffset="44123.24">12446 13737 0,'0'0'0,"21"0"32,0 0-32,0 0 15,1 0-15,-1-21 0,21 21 0,-21-21 16,0 21-16,22 0 0,-22-21 0,0 21 16,21 0-16,-20 0 0,-1-21 0,0 21 15,0 0-15,-21-22 0,21 22 16,-21-21-1,0 0 1,-21 21-16,0 0 0</inkml:trace>
  <inkml:trace contextRef="#ctx0" brushRef="#br0" timeOffset="44519.34">12044 13462 0,'0'0'0,"-64"0"16,43 0-16,0 0 0,0 0 0,21 21 16,21-21 15,0 0-16,0 0-15,0 0 0,1 0 16,-1 0-16,-21-21 16,-21 0 15,-1 21-31,1 0 0,0 0 16,0 0-16,0 0 0,0 0 15,-1 0-15,22 21 0,-21-21 0,21 21 16,0 0-1,0 1-15,0-1 0,0 0 32,21-21-32,1 21 15,-1-21-15</inkml:trace>
  <inkml:trace contextRef="#ctx0" brushRef="#br0" timeOffset="45097.51">15854 13568 0,'0'0'0,"0"-21"0,0-43 16,21 43-16,-21 0 0,0-21 15,0 20-15,0 1 0,0 0 16,0 0-16,0 42 31,-21 0-15,21 22-16,-21-22 0,21 21 0,-22 0 15,22 22-15,0-22 0,0 1 0,-21 20 16,0-21-16,0 22 0,21-22 16,-21 1-16,21-1 0,0 0 0,-21 1 15,21-1-15,-22-21 0,22 21 16,0-20-16,0-1 0,0 0 0,0 0 16,0-42 15,0 0-31</inkml:trace>
  <inkml:trace contextRef="#ctx0" brushRef="#br0" timeOffset="45627.2">15430 13928 0,'-21'0'16,"42"0"15,1 0-31,20 0 0,-21 0 15,0 0-15,22 0 0,-1 0 16,-21 0-16,21 0 0,1 0 0,20-21 16,-20-1-16,-1 22 0,0 0 0,1-21 15,-1 21-15,-21 0 0,21 0 0,-20-21 16,-1 0 0,-21 0-1,0 0 16,-21 21 219,-1 0-234,1 0-16</inkml:trace>
  <inkml:trace contextRef="#ctx0" brushRef="#br0" timeOffset="47987.58">8657 15494 0,'0'0'0,"21"-21"15,-21 0-15,21 21 0,-21-21 0,0-1 16,0 1-16,0 42 31,0 1-31,0-1 16,-21 0-16,0 21 0,0-21 0,0 22 16,0-22-16,-22 21 0,22 1 0,-21-1 15,21 0-15,-22-21 0,1 22 16,0-1-16,-1 0 0,1-20 0,0 20 15,-1-21-15,1 21 0,21-42 0,-22 22 16,22-1-16,0 0 0,-21-21 0,21 0 16,-1 0-16,1 0 0,0 0 15,21-21-15,-21 0 0,21-1 16,0 1-16,-21 0 0,21 0 0,0 0 16,0 0-16,0-1 0,0 1 15,21 0-15,0 21 0,0 0 0,-21-21 16,43 21-16,-22 0 0,0 0 15,21 0-15,-21 21 0,22 0 0,-1 0 16,0 1-16,1-1 0,-1 21 0,0-21 16,1 22-16,-1-22 0,0 21 0,1-21 15,-1 0-15,0 22 0,1-22 16,-1 0-16,0 0 0,-20 0 0,20 1 16,0-1-16,-21 0 0,1-21 0,20 0 15,-21 21-15,0-21 0,0 0 0,1 0 16,-1 0-16,0-21 0,-21 0 15,0 0-15,21-1 0,0 1 16</inkml:trace>
  <inkml:trace contextRef="#ctx0" brushRef="#br0" timeOffset="48786.94">9673 15960 0,'21'0'62,"0"0"-62,1 0 16,-1 0-16,0 0 0,0 0 0,21 0 15,-20 0-15,-1 0 0,21-21 16,-21 21-16,22 0 0,-22 0 0,21 0 16,0 0-16,-20 0 0,20 0 0,0 0 15,1 0-15,-1 0 0,21 0 16,-20 0-16,20 0 0,-20 0 0,20 0 16,1 0-16,-22 0 0,21 0 0,1 0 15,-1 0-15,-20 0 0,20 0 0,1 0 16,-1 21-16,-20-21 0,20 0 0,1 0 15,-22 0-15,0 0 0,22 0 16,-22 21-16,-21-21 0,22 0 0,-1 0 16,-21 0-16,0 0 0,22 0 0,-22 0 15,-21 21-15,21-21 0,0 0 16,0 0 0,-42 0 46,0 0-62,0 0 0,0 0 0,-1 0 16,1 0-16,-21 0 0,21 0 15,-22 0-15,1 0 0,0 0 0,-22 0 16,22 0-16</inkml:trace>
  <inkml:trace contextRef="#ctx0" brushRef="#br0" timeOffset="49243.19">9821 16044 0,'0'0'0,"21"22"15,1-22-15,-1 0 0,0 0 16,21 0-16,1 0 0,-1 21 0,0-21 16,22 0-16,-1 0 0,1 0 0,20 0 15,1 0-15,-21 0 0,41 0 16,-20 0-16,0 0 0,21 0 0,-22 0 16,22 0-16,-21 0 0,-1 0 0,1 0 15,-21 0-15,-1 0 0,1 0 0,-1 0 16,-21 0-16,1 0 0,-1 0 15,-21-21-15,0 21 0,1 0 0,-1 0 16,0 0-16</inkml:trace>
  <inkml:trace contextRef="#ctx0" brushRef="#br0" timeOffset="49983.28">13949 14986 0,'0'0'0,"0"-21"16,0-21-16,0 63 31,0 0-31,0 0 16,0 21-16,-21 1 0,21-1 15,0 0-15,0 22 0,-22-1 0,1-20 16,21 20-16,-21-20 0,21-1 0,-21 0 16,21 1-16,-21-1 0,21-21 0,0 21 15,0-20-15,-21-1 0,21 0 0,0 0 16,0 0-16,0 0 15</inkml:trace>
  <inkml:trace contextRef="#ctx0" brushRef="#br0" timeOffset="50035.26">13758 15663 0,'-21'0'16,"0"-21"-16</inkml:trace>
  <inkml:trace contextRef="#ctx0" brushRef="#br0" timeOffset="50746.84">13441 15558 0,'0'21'16,"21"-21"-16,0 0 0,0 0 0,22 0 16,-22 0-16,21 0 15,0 0-15,-20 0 0,20 0 0,0 0 16,22 0-16,-22 0 0,0 0 0,1 0 16,20 0-16,-20-21 0,-1-1 0,21 22 15,-20-21-15,-1 0 0,0 21 0,-20-21 16,20 21-16,-21 0 0,0-21 15,0 21-15,-21 21 32,-21-21-32,0 21 0,0 0 0,0 0 15,0 1-15,21-1 0,-22 0 16,22 0-16,0 0 0,0 0 16,0 1-16,0-1 0,0 0 15,22 0 1,-1-21-16,0 0 0,21 0 15,-21 0-15,1 0 0,-1 0 0,21 0 16,-21 0-16,22-21 0,-22 0 16,0 21-16,21-21 0,-21-1 0,1 1 15,-1 0-15,-21 0 0,21 0 0,-21 0 16,21 21-16,-21-22 0,0 1 0,0 0 16,0 0-16,0 42 31,0 0-31,0 0 15,0 1-15,0 20 0,0-21 16,0 0-16,0 22 0,-21-1 0,21 0 16,0-21-16,0 22 0,0 20 0,0-20 15,-21-1-15,21 0 0,0 1 0,0 20 16,0-21-16,-21 1 0,21-1 16,-22 0-16,1 1 0,21-1 0,-21-21 15,0 22-15,0-22 0,21 21 0,-21-21 16,-1 0-16,1 1 0,0-1 0,0 0 15,-21 0-15,20 0 0,-20-21 0,0 0 16,-1 0-16,1 21 0,0-21 16,-1 0-16,1 0 0,0 0 0,-1-21 15,1 0-15,21 0 0,-21 21 16,20-21-16,1 0 0,0-1 0,0 22 16,21-21-16,0 0 0,0 0 0,0 0 15,0 0-15,21-1 0,0 1 16,0 0-16,22 21 0,-22-21 15,21 0-15,1 0 0,-1-1 0,0 1 16,1 0-16,-1 0 0,0 0 0</inkml:trace>
  <inkml:trace contextRef="#ctx0" brushRef="#br0" timeOffset="51079.66">14944 15494 0,'0'0'0,"21"0"15,-21-21-15,0 0 16,0 42 0,0 0-16,0 21 15,21-20-15,-21 20 0,0 0 0,0 1 16,0-1-16,0 21 0,0-20 0,0 20 16,0 1-16,0-22 0,0 22 0,0-1 15,-21-21-15,21 22 0,-21-22 0,21 1 16,-22-1-16,1 0 0,0 1 15,21-22-15,0 21 0,-21-21 0,21 0 16,-21 1-16,21-1 0,-21 0 16,21-42 15,0 0-31,0-1 0,0 1 0,0 0 16,0-21-16,0 21 0,21-22 0,-21 1 15,21-22-15,0 22 0,-21 0 16</inkml:trace>
  <inkml:trace contextRef="#ctx0" brushRef="#br0" timeOffset="51363.67">14901 15579 0,'0'0'0,"0"-21"0,0-1 15,0 1-15,0 0 0,0 0 16,0 0-16,0 0 0,21 21 16,-21-22-16,22 1 0,-1 21 0,0 0 15,0-21-15,0 21 0,0 0 0,22 0 16,-22 0-16,0 0 0,0 21 0,0 0 15,1 1-15,-1-1 0,0 0 0,-21 0 16,0 21-16,0-20 0,0-1 16,0 0-16,0 21 0,0-21 0,-21 1 15,0-1-15,-1 0 0,1-21 0,0 21 16,0 0-16,0-21 0,0 21 16,-1-21-16,1 0 0,42-21 46,-21 0-46,22 0 0,-1 0 0,0 0 16,0-1-16</inkml:trace>
  <inkml:trace contextRef="#ctx0" brushRef="#br0" timeOffset="51755.84">15473 15494 0,'0'0'16,"0"21"-16,21-21 15,0 0-15,0 0 16,0 0-16,1 0 0,-1 0 0,0 0 16,0 0-16,0-21 0,0 0 0,22 21 15,-22-21-15,0 21 0,21-21 0,-20 21 16,-1-22-16,0 1 0,0 21 16,0-21-16,-21 0 0,0 0 15,-21 21 1,0 0-16,0 0 0,0 0 0,-22 0 15,22 0-15,-21 21 0,21 0 0,-1 0 16,-20 0-16,21 1 0,-21 20 16,20-21-16,1 0 0,0 22 0,21-22 15,0 0-15,0 0 0,0 0 16,0 22-16,0-22 0,0 0 16,0 0-16,21 0 0,0-21 0,1 0 15,-1 21-15,0-21 0,21 0 0,-21 0 16,1 0-16,20 0 0,-21 0 15,21 0-15,-20-21 0,20 21 0,-21-21 16,21 0-16,-20 21 0,20-21 0,0 0 16,-21-1-16</inkml:trace>
  <inkml:trace contextRef="#ctx0" brushRef="#br0" timeOffset="51991.71">16595 15409 0,'21'0'31,"0"0"-31,0 0 16,0-21-16,0 21 16,1 0-16,-1 0 0,0 0 15,0-21-15,0 21 0,0 0 0,-42 0 47</inkml:trace>
  <inkml:trace contextRef="#ctx0" brushRef="#br0" timeOffset="52123.63">16552 15536 0,'0'22'15,"21"-22"1,1 0-16,-1 0 0,0 0 15,0 0-15,21 0 0,-20-22 16,-1 1-16,21 0 0,0 0 16</inkml:trace>
  <inkml:trace contextRef="#ctx0" brushRef="#br0" timeOffset="52535.4">17526 14732 0,'0'0'0,"0"-21"15,21 21 1,-21 21 0,0 0-16,0 0 0,0 1 15,0-1-15,0 0 0,0 0 0,0 0 16,-21 0-16,0 1 0,21-1 0,-21 0 15,-1 0-15,22 0 16,-21-21-16,21 21 0,0-42 47,21 21-47</inkml:trace>
  <inkml:trace contextRef="#ctx0" brushRef="#br0" timeOffset="52703.82">17653 14753 0,'21'0'15,"-42"0"-15,42-21 0,-21 0 0,0 42 32,-21-21-17,21 21-15,-21 0 16,21 1-16,0-1 0,-21 0 16,21 0-16,0 0 0,0 0 15,0 1-15,0-1 0</inkml:trace>
  <inkml:trace contextRef="#ctx0" brushRef="#br0" timeOffset="54231.23">18140 15007 0,'0'0'0,"21"0"0,-21-21 0,21 0 0,-21 0 15,0 0-15,0-1 16,0 1-16,-21 21 0,0-21 15,0 21-15,-1 0 0,1 0 0,0 0 16,0 0-16,0 0 0,0 0 0,-1 0 16,-20 21-16,21-21 0,0 21 0,21 1 15,-21-1-15,21 0 0,0 0 0,0 0 16,0 0-16,0 1 0,0-1 16,0 0-16,0 21 0,21-21 0,-21 1 15,21-1-15,0 21 0,0-21 0,0 22 16,1-22-16,-1 0 0,-21 0 0,21 21 15,-21-20-15,0-1 0,0 0 0,0 0 16,0 0 0,-21-21-16,0 21 0,-1-21 15,1 0-15,-21 0 0,21 0 0,-22 0 16,22 0-16,-21 0 0,21-21 0,-22 21 16,1-21-16,21 0 0,0 0 0,0 0 15,-1-1-15,1 1 0,0 0 0,21 0 16,-21 0-16,21 0 0,0-1 15,21 44 17,-21-1-32,21 0 0,0 0 0,1 0 15,-22 0-15,21 1 0,0 20 0,0-21 16,0 0-16,0 0 16,1 1-16,-1-22 0,0 21 0,0 0 15,0-21-15,0 0 0,1 0 0,-1 0 16,21 0-16,-21 0 0,0 0 0,1 0 15,-1 0-15,0 0 0,0-21 0,0 21 16,0-21-16,-21-1 0,22 1 16,-1 0-16,0 0 0,0 0 0,-21 0 15,21-1-15,-21 1 0,21-21 0,-21 21 16,22 0-16,-22-1 0,0 1 16,0 42-1,0 1 1,-22-1-16,22 0 0,-21 0 15,21 0-15,-21 0 0,21 1 0,0-1 16,0 0-16,0 0 0,0 0 0,0 0 16,0 1-16,0-1 15,21-21-15,0 0 0,1 0 16,-1 0-16,0 0 0,0 0 16,0-21-16,0-1 15,1 22-15,-22-21 0,21 0 0,-21 0 16,21 0-16,0 0 0,-21-1 15,0 1-15,0-21 0,21 21 0,-21 0 16,0-1-16,0 1 0,0 42 31,0 1-15,-21-22-16,21 21 0,0 0 0,-21 0 16,21 0-16,0 0 0,0 1 0,0-1 15,0 0-15,0 0 16,21-21-16,0 0 15,0 0-15,-21 21 0,22-21 0,-1 0 16,0 0-16,0 0 0,0 0 0,-21-21 16,21 21-16,1-21 0,-1 21 0,-21-21 15,0 0-15,21-1 0,-21 1 16,0 0-16,21 0 0,-21 0 16,0 0-16,0-1 0,0 44 31,0-1-31,-21-21 0,21 21 15,-21 0-15,21 0 0,-21 0 0,21 1 16,0-1-16,0 0 0,-22-21 16,22 21-16,0 0 0,0 0 15,0-42 32,22 21-31,-22-21-16,0 0 0,21 0 15,0 0-15,-21-1 0,21 1 0,-21 0 16,21 0-16,0 21 0,-21-21 0,0 0 16,22 21-16,-1 0 0,-21 21 31,0 0-31,0 0 16,0 0-16,0 0 0,0 1 0,0-1 15,0 0-15,0 0 0,0 0 16,21-21-1,0 0-15,0 0 16,0 0 0,1 0-16,-22-21 15,21 0-15,0 0 0,0 0 16,-21-1-16,21 1 0,0 0 0,-21-21 16,22 21-16,-22-1 0,21 1 15,0 0-15,-21 0 0,0 0 0,21 21 16,-21 21-1,0 0-15,0 0 0,0 0 16,0 1-16,0-1 0,0 0 0,0 0 16,0 0-16,0 0 0,0 1 15,0-1-15,0 0 0,0 0 16,0 0-16,21-21 16,0 0-16,1 21 0,-1-21 15,0 0-15,0 0 0,0 0 0,0-21 16,1 0-16,-1 21 0,0-21 15,0 0-15,-21 0 0</inkml:trace>
  <inkml:trace contextRef="#ctx0" brushRef="#br0" timeOffset="55331.11">19494 14923 0,'0'0'0,"0"-22"0,0 1 0,0-21 16,-21 42-1,21 21 1,-21 0-16,0 0 0,0 1 0,0 20 15,21 0-15,-22-21 0,1 22 0,21-1 16,0 0-16,-21 1 0,21-1 0,-21 0 16,21-20-16,0 20 0,-21-21 15,21 0-15,0 22 0,0-22 0,0 0 16,0 0-16,0 0 16,0-42 15,0 0-31,0 0 0,21 0 15,-21-1-15,21-20 16,0 21-16,0-21 0,1 20 0,-1 1 16,0-21-16,0 21 0,0 0 0,0-1 15,1 22-15,-1 0 0,0 0 0,0 0 16,0 0-16,-21 22 16,21-1-16,-21 0 0,0 0 0,0 0 15,0 22-15,0-22 0,0 0 0,0 0 16,-21 0-16,0 0 0,21 1 0,-21-1 15,0-21-15,0 21 0,-1-21 0,1 0 16,0 0-16,0 0 16,0 0-16,0-21 15,21 0 1,0-1-16,0 1 0,0 0 16,0 0-16,0 0 15,0 42 16,0 0-31,0 0 16,0 0-16,21-21 0,0 22 16,0-1-16,0-21 15,0 21-15,1-21 0,-1 21 16,0-21-16,0 0 0,0 0 0,22 0 16,-22 0-16,0 0 0,0 0 0,21 0 15,-20 0-15,-1-21 0,0 0 16,0 21-16,0-21 0,0-1 0,1 1 15,-1 0-15,0-21 0,0 21 16,0-1-16,-21-20 0,0 21 0,0 0 16,21 0-16,-21-1 0,0 44 31,-21-1-31,21 0 0,0 0 0,-21 0 16,0 0-16,21 1 0,0-1 15,0 0-15,0 0 0,0 0 0,0 0 16,0 1-16,0-1 0,0 0 15,0 0-15,21-21 0,0 0 0,0 21 16,1-21-16,-1 0 16,0 0-16,0 0 0,0 0 15,0 0-15,1-21 0,-1 0 0,-21 0 16,21 0-16,0-1 0,0 1 0,0-21 16,1 21-16,-1-22 0,0 1 0,0-21 15,0 20-15,0 1 0,1 0 16,20-22-16,-21 22 0,0-1 0,0 1 15,1 0-15,-1 21 0,-21-1 0,0 1 16,0 0-16,0 42 16,-21 0-16,-1 1 0,1-1 15,0 0-15,0 21 16,0-21-16,0 22 0,-1-1 0,1 0 16,0 1-16,0 20 0,21-20 0,0-1 15,-21 0-15,21 1 0,0-1 0,0-21 16,0 21-16,0-20 0,0 20 0,0-21 15,21 0-15,0 0 16,0 1-16,0-22 0,1 0 0,-1 0 16,21 0-16,-21 0 0,0 0 0,1 0 15,20 0-15,-21 0 0,21-22 0,-20 1 16,20 0-16,-21 0 0,21 0 16,-20 0-16,20-22 0,-21 22 15,0 0-15,22-21 0,-43 20 0,21-20 16,-21 21-16</inkml:trace>
  <inkml:trace contextRef="#ctx0" brushRef="#br0" timeOffset="55539.99">20489 15007 0,'21'0'15,"1"0"1,-1 0-16,0 0 0,0 0 15,21 0-15,-20 0 0,-1-21 16,0 21-16,0 0 0,21-21 0,-20 21 16,-1-21-16,0 21 0,0 0 0,-21-21 15,21-1-15,-21 1 16,-21 21-16</inkml:trace>
  <inkml:trace contextRef="#ctx0" brushRef="#br0" timeOffset="55807.84">20193 14901 0,'21'0'16,"0"0"0,-21-21-16,21 0 15,-21 0-15,22 21 0,-22-21 16,-22 21-1,1 0-15,0 0 16,0 0-16,21 21 0,-21-21 16,21 21-16,-21-21 0,21 21 15,0 0-15,21-21 16,0 22-16,21-22 0,-21 0 16,22 0-16,-1 0 0</inkml:trace>
  <inkml:trace contextRef="#ctx0" brushRef="#br0" timeOffset="56093.68">21463 14753 0,'0'0'15,"-21"0"-15,-22-21 16,22 21-16,0 0 0,0 0 15,0 21 1,0-21-16,21 21 0,0 1 16,-22-1-16,22 0 15,-21-21-15,21 21 0,0 0 16,21-21 31,1 0-47,-1 0 0,0-21 0</inkml:trace>
  <inkml:trace contextRef="#ctx0" brushRef="#br0" timeOffset="56259.58">21484 14753 0,'-21'0'32,"21"21"-32,-21-21 0,0 22 0,-1-1 15,1-21-15,21 21 0,-21-21 0,21 21 16,-21-21-16,0 21 0,21 0 15,0 1-15,0-1 16,21 0 0,0-21-16</inkml:trace>
  <inkml:trace contextRef="#ctx0" brushRef="#br0" timeOffset="56771.28">22521 14859 0,'0'21'15,"0"0"-15,0 1 16,0-1-16,0 0 15,0 0-15,21 0 0,1 0 0,-1 1 16,0-1-16,0 0 0,21 0 0,-20 0 16,20 0-16,0 1 0,-21-1 15,22-21-15,-1 21 0,0-21 16,-20 0-16,20 0 0,0 0 0,-21 0 16,22 0-16,-22 0 0,21 0 0,-21 0 15,1 0-15,-1 0 0,0-21 0,-21 0 16,0-1-1,-21 22 1,0 0-16,-1 0 0,-20 0 0,21 0 16,-43 22-16,22-1 0,0 21 0,-22-21 15,1 0-15,-1 22 0,-20-1 16,20-21-16,1 22 0,-1-22 16,1 21-16,20-21 0,-20 0 0,20 22 15,1-22-15,0 0 0,-1 0 0,22 0 16,-21-21-16,21 22 0,0-1 0,-1-21 15,1 21-15,0-21 0,0 0 16,0 21-16,0-21 16,-1 0-16,1 0 0,0 0 15,0 0-15</inkml:trace>
  <inkml:trace contextRef="#ctx0" brushRef="#br0" timeOffset="59799.45">14118 16552 0,'0'0'0,"-21"0"16,0-21-16,0 21 15,-1 0 1,1 0 15,42 0-15,1 0-16,20 0 16,0 0-16,22 0 0,-1 0 15,1 0-15,-1 0 0,22 0 0,21 0 16,-22 0-16,22 0 0,0 0 0,21 0 15,0 0-15,0 0 0,-21 0 16,21 0-16,-21 0 0,0 0 0,-1 0 16,1 0-16,-21 0 0,21 0 15,-22 0-15,-20 0 0,21 0 0,-22 0 0,-21 0 16,1 0-16,-1 0 16,0 0-16,-20 0 0,-1 0 0,0 0 15,-42 0 32,0 0-47,-1 0 16,65 0 15,-22 0-15,0 21-16</inkml:trace>
  <inkml:trace contextRef="#ctx0" brushRef="#br0" timeOffset="60380.12">18161 16489 0,'0'0'0,"-42"-21"0,-64 21 15,63 0-15,22 0 0,0-21 0,0 21 16,0 0-16,0 0 0,42 0 31,0-22-31,0 22 0,21 0 16,22 0-16,-1 0 0,1 0 15,21 0-15,20 0 0,1 0 16,0 0-16,0 0 0,0 0 0,0 0 16,21 0-16,-22 22 0,22-22 0,-21 0 15,21 0-15,0 21 0,-21-21 16,0 0-16,0 0 0,-22 0 0,1 0 15,0 0-15,-22 0 0,22 0 0,-22 0 16,-20 0-16,20 0 0,-20 0 16,-22 0-16,21 0 0,-21 0 0,0 0 15,1 0-15,-44 0 63,1 0-63,0 0 31,0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10:44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22119 2773 0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06:5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952 445 0,'-21'0'0,"0"0"16,42 0 15,0 0-31,1 0 16,-1 0-16,0 0 15</inkml:trace>
  <inkml:trace contextRef="#ctx0" brushRef="#br0" timeOffset="960.52">2053 508 0,'0'0'0,"-21"-21"0,21 0 0,-21 0 0,21-1 15,0 1-15,0 0 16,0 0-16,-21 0 0,-1 0 16,22-1-16,-21 1 0,21 0 0,-21 0 15,0 21-15,0 0 0,0 0 0,-1 0 16,1 0-16,0 0 0,-21 0 15,21 21-15,-22 0 0,22 0 0,-21 22 16,21-1-16,-22 0 0,1 1 0,21 20 16,-22 1-16,1-1 0,21 1 15,-21-1-15,-1 22 0,22 0 16,0-22-16,0 1 0,0 20 0,21-20 0,0-22 16,0 22-16,0-22 15,21 0-15,0 1 0,0-22 0,21 21 16,1-21-16,-1 0 0,22 1 0,-1-1 15,-21-21-15,22 0 0,-22 0 16,22 0-16,-22 0 0,22-21 0,-22-1 16,0 22-16,-21-21 0,22 0 0,-1 0 15,-21 0-15,0-22 0,1 22 16,-22 0-16,0 0 0,0 0 0,0-22 16,0 22-16,-22 0 0,1 0 0,-21 0 15,21 0-15,-22-1 0,1 22 16,21 0-16,-21 0 0,-1-21 15,1 21-15,21 0 0,-22 0 0,22 0 16,0 0-16,0 0 0,0 0 0,42 0 31,0-21-15,0 21-16,22 0 0,-22-21 0,21 21 16,-21 0-16,22 0 0,-22 0 15,21 0-15,-21 0 0,22 21 0,-22-21 16,0 21-16,0 0 0,0 22 0,0-22 15,1 21-15,-22-21 0,0 22 16,0-1-16,0 22 0,0-1 16,0 1-16,0-1 0,0 1 0,-22 20 15,1 1-15,0 0 0,0-22 0,0 22 16,0-22-16,-1 1 0,22-1 16,0 1-16,0-1 0,0-20 0,0-1 15,0-21-15,0 21 0,0-20 0,0-1 16,0 0-16,0 0 0,0-42 31,0 0-31,22 0 16,-1-22-16,0 1 0,-21 0 0,21-1 0,0-20 15,0 20-15,22-41 0</inkml:trace>
  <inkml:trace contextRef="#ctx0" brushRef="#br0" timeOffset="1673.11">2540 1207 0,'0'0'0,"0"-43"15,0-41-15,0 62 16,0 1-16,-21 21 16,0 0-1,21 21-15,0 1 0,0 20 0,0-21 16,0 21-16,0 1 0,0-1 16,0 0-16,0-20 0,0 20 0,0 0 15,0 1-15,0-22 0,0 21 0,0-21 16,0 0-16,0 22 0,0-22 15,0 0-15,-22-42 32,22 0-32,-21 0 15,21-1-15,0 1 0,0 0 0,0-21 16,0 21-16,0-22 0,0 1 16,0 21-16,0-22 0,0 1 0,0 0 15,21 21-15,1-22 0,-1 22 0,0 0 16,21 0-16,-21 0 0,1-1 15,20 22-15,-21 0 0,21 0 16,1 0-16,-22 22 0,21-1 0,-21 0 16,1 0-16,20 0 0,-21 22 0,0-22 0,-21 21 15,0-21-15,0 22 16,21-22-16,-21 21 0,0-21 0,0 0 16,0 1-16,0-1 0,0 0 0,-21 0 15,0 0-15,0-21 0,21 21 16,-21-21-16,0 0 0,-1-21 15,22 0 1,0 0-16,0-21 0,0 20 16,0 1-16,22-21 0,-1 0 0,0-1 15,0 1-15,0 0 0,22-1 16,-22 22-16,21-21 0,-21 21 16,22-1-16,-22 1 0,21 0 0,-21 21 15,22 0-15,-22 0 0,0 21 0,0 0 16,0 1-16,0 20 0,1-21 15,-22 21-15,21-20 0,-21 20 0,0-21 16,0 21-16,0-20 0,0 20 0,0-21 16,-21 0-16,21 0 0,-22 1 0,1-1 15,21 0-15,-21 0 0,21 0 16,-21-21-16,21 21 16,21-21 15,0 0-31,0-21 0,1 21 15,-1-21-15,0 21 0,0-21 16,21 0-16</inkml:trace>
  <inkml:trace contextRef="#ctx0" brushRef="#br0" timeOffset="2676.84">3852 1270 0,'0'0'0,"21"-21"0,1 0 0,-1 0 16,0-22-16,-21 22 0,0 0 0,0 0 15,0 0-15,0-1 0,0 1 0,0 0 16,0 0-16,-21 21 15,0 0-15,-1 0 0,1 21 16,0 0-16,21 0 0,-21 1 0,0 20 16,0-21-16,-1 21 0,1 1 15,0-1-15,0-21 0,0 22 0,21-1 16,0-21-16,-21 21 0,21-20 0,0 20 16,0-21-16,0 0 0,0 0 15,0 1-15,21-1 0,0-21 16,0 0-16,0 0 0,0 0 0,1 0 15,-1-21-15,0-1 0,21 22 0,-21-21 16,1 0-16,-1 0 0,0-21 0,0 20 16,0 1-16,-21-21 0,0 21 15,21-22-15,-21 22 0,22 0 0,-22-21 16,0 21-16,0-1 0,0 1 16,0 0-16,0 42 31,0 0-31,0 1 0,-22-1 15,22 0-15,-21 0 0,21 21 0,0-20 16,-21-1-16,21 21 0,0-21 0,0 0 16,0 1-16,0 20 0,0-21 0,21 0 15,0 0-15,1-21 0,-1 22 16,0-22-16,0 0 0,0 0 0,0 0 16,1 0-16,-1 0 0,21 0 0,-21-22 15,0 22-15,22-21 0,-22 0 0,0 0 16,0 0-16,0 0 0,1-1 15,-1-20-15,0 21 0,0-21 16,-21 20-16,21 1 0,-21-21 0,21 21 16,-21 0-16,0-1 0,0 1 15,0 42 1,0 1 0,0-1-16,0 21 0,0-21 15,0 0-15,0 22 0,-21-22 0,21 0 16,0 21-16,0-20 0,0-1 0,0 0 15,0 0-15,0 0 0,0 0 0,21 1 16,1-1-16,-1-21 0,21 0 16,-21 0-16,22 0 0,-22 0 15,0 0-15,21 0 0,-21-21 16,22-1-16,-22 1 0,0 0 0,21 0 16,-20-21-16,-1-1 0,0 1 0,21 0 15,-21-22-15,1 1 0,-1-1 0,-21 1 16,21-1-16,-21-21 0,21 22 0,-21-1 15,0 1-15,0 21 0,0-22 16,0 22-16,0-1 0,0 22 0,0-21 16,0 21-16,0 0 0,0-1 0,-21 22 15,0 0-15,21 22 16,-21 20 0,21-21-16,-22 21 0,22 1 15,-21 20-15,21 1 0,0-1 0,0 1 16,0-1-16,0 1 0,-21-1 0,21-20 15,0 20-15,0 1 0,0-22 0,0 0 16,21 1-16,-21-1 0,21 0 16,1-21-16,-1 1 0,0-1 0,0 0 15,0 0-15,22-21 0,-22 0 0,0 0 16,21 0-16,-21 0 0,22 0 0,-22 0 16,0 0-16,0-21 0,22 21 0,-22-21 15,0 0-15,0-1 0,0 1 16,-21-21-16,21 21 0,-21 0 15,0-22-15,0 22 0,0-21 16,0 21-16,0-22 0</inkml:trace>
  <inkml:trace contextRef="#ctx0" brushRef="#br0" timeOffset="2998.66">4487 741 0,'0'0'0,"-21"21"0,0 64 16,21-64-16,0 0 16,0 0-16,21-21 0,0 0 15,0 0-15,1 0 16,-1 0-16,-21-21 16,21 0-16,-21 0 0,0 0 0,0-1 15,0 1-15,0 0 0,0 0 0,0 0 16,-21 21-16,0-21 0,-1 21 15,1 0-15,0 0 16,0 21-16,21 0 0,-21-21 16,21 21-16,-21 0 0,21 22 0,0-22 15,0 0-15,0 0 0,0 0 16,0 0-16,0 1 0,0-1 0,0 0 16,21 0-16,-21 0 15</inkml:trace>
  <inkml:trace contextRef="#ctx0" brushRef="#br0" timeOffset="3480.38">1185 1969 0,'0'0'0,"-42"0"16,63 0-1,21 0-15,1 0 0,-1 0 16,22 0-16,20 0 0,1 0 0,21 0 15,0-22-15,-1 22 0,44-21 0,-22 21 16,42-21-16,-21 21 16,21 0-16,22-21 0,-22 21 0,22 0 15,-1-21-15,-20 0 0,20 21 0,-21 0 16,22-22-16,-22 22 0,1 0 0,-22-21 16,0 21-16,-21 0 0,0-21 0,-21 21 15,-22-21-15,1 21 0,-21 0 16,-1 0-16,-21-21 0,1 21 0,-22 0 15,0 0-15,0 0 0,-21-21 0,0-1 16,-21 22 0,0 0-16,0 0 0,-22 0 15,22 0-15,-21 0 0,0 0 0,-1 0 0,-20 0 16,-1 0-16,1 0 16</inkml:trace>
  <inkml:trace contextRef="#ctx0" brushRef="#br0" timeOffset="3924.15">1101 2201 0,'21'0'16,"0"0"-16,21 0 15,1 0-15,20 0 0,1 0 0,20-21 16,1 21-16,21 0 0,0-21 0,21 21 16,0 0-16,21 0 0,21-21 0,-21 21 15,22 0-15,-22-21 0,21 21 16,0 0-16,1 0 0,-1-21 0,0 21 15,-20 0-15,20 0 0,-21 0 0,0-22 16,-21 22-16,0-21 0,-21 21 0,0 0 16,0 0-16,-22-21 0,-20 21 15,-1 0-15,-20 0 0,-1-21 0,-21 21 16,22 0-16,-22 0 0,-21-21 16,21 21-16,-42 0 46,0 0-46,-1 0 0,1 0 16,0 0-16</inkml:trace>
  <inkml:trace contextRef="#ctx0" brushRef="#br0" timeOffset="4844.35">2222 3620 0,'0'0'0,"0"-22"16,22 1-16,-22 0 15,21 0-15,-21 0 0,0 0 16,0 42 15,0 0-31,0 21 0,0-21 16,-21 22-16,21-22 0,0 21 16,-22 1-16,22 20 0,0-21 0,-21 1 15,21 20-15,-21-20 0,21-1 0,0 0 16,0 1-16,-21-1 0,21 0 15,0-21-15,0 1 0,0-1 0,0 0 16,0 0-16,21-21 31,-21-21-31,21 0 16,0 0-16</inkml:trace>
  <inkml:trace contextRef="#ctx0" brushRef="#br0" timeOffset="5136.2">2540 3874 0,'0'21'0,"0"0"15,21-21 17,0 0-32,0 0 0,1 0 15,-1 0-15,0-21 0,0 21 0,0-21 16,0 21-16,-21-22 15,0 1-15,-21 21 16,0 0-16,0 0 16,0 0-16,0 0 0,-1 21 15,1-21-15,0 22 0,0-22 0,21 21 16,0 0-16,0 0 0,21-21 16,21 0-16,-20 0 15,20 0-15,0 0 0</inkml:trace>
  <inkml:trace contextRef="#ctx0" brushRef="#br0" timeOffset="5604.79">4593 3366 0,'0'0'0,"0"-22"0,0 1 16,-21 0-16,0 21 0,0 0 0,-22-21 15,22 21-15,0 0 0,-21 0 0,20 21 16,-20 0-16,21 0 0,-21 22 0,20-22 16,1 21-16,0 1 0,0-1 15,0 21-15,0-20 0,-1-1 16,22 0-16,0 1 0,0-1 0,0 0 16,0 1-16,0-22 0,0 21 0,22-21 15,20 1-15,-21-1 0,21 0 0,1-21 16,20 0-16,-20 0 0,20 0 15,-21 0-15,22-21 0,-1 0 0,-20-1 16,20 1-16,-20 0 0,-1 0 0,0-21 16,-21 20-16,1-20 0,-1 0 0,-21-1 15,0 1-15,0 0 0,0-22 16,-21 22-16,-1 0 0,1-1 0,-21 22 16,-22-21-16,22 21 0,0 21 15,-22 0-15,22 0 0,-22 0 0,1 0 16,21 0-16,-22 21 0,22 0 15,-1 0-15,22 0 0,-21 22 0,21-22 16,0 21-16,21-21 0,0 0 0,0 22 16,0-22-16,0 0 0,21 0 0,21 0 15,-21 1-15,22-22 0,-1 0 16,21 0-16,1 0 0,-1 0 0</inkml:trace>
  <inkml:trace contextRef="#ctx0" brushRef="#br0" timeOffset="5905.19">5503 3323 0,'0'0'0,"0"-21"0,-21 0 16,0 21-16,0 0 15,0 0-15,-1 0 0,1 21 0,0 0 16,0 22-16,0-1 0,0 0 0,21 22 16,0-22-16,-22 22 0,1 20 0,21-20 15,-21 20-15,21 1 0,0 0 0,0-1 16,-21 1-16,0 21 0,21-21 15,-21-1-15,21 22 0,-22-21 0,22 21 16,-21-22-16,0 1 0,21 0 0,0-1 16,0-20-16,0-1 0,0 1 15,0-22-15,0 0 0,0 1 0,0-22 16,0 21-16,21-42 16,0-21-16,-21 0 15,0 0-15,22-22 0,-1 1 0,-21 0 16,21-22-16,-21 1 0,0-1 15</inkml:trace>
  <inkml:trace contextRef="#ctx0" brushRef="#br0" timeOffset="6160.04">5101 3620 0,'0'0'0,"0"-43"0,0 1 16,21 21-16,0 0 15,1-1-15,-1 1 0,0 21 0,0 0 16,21 0-16,-20 0 0,20 0 0,0 0 15,-21 0-15,22 21 0,-22 22 0,0-22 16,0 0-16,-21 21 0,0-20 0,0 20 16,0-21-16,-21 21 0,0-20 15,0 20-15,-22-21 0,1 0 0,0 0 16,21 22-16,-22-22 0,22-21 0,-21 21 16,42 0-16,-21-21 0,21-21 31,21 21-31,0-21 15,21 0-15</inkml:trace>
  <inkml:trace contextRef="#ctx0" brushRef="#br0" timeOffset="6816.66">5715 3789 0,'0'0'16,"63"-42"-1,-41 20-15,-1 22 0,21-21 0,-21 0 0,22 0 16,-22-21-16,0 20 0,0-20 15,0 21-15,0 0 0,1-22 0,-22 22 16,0 0-16,0 0 16,-22 21-16,1 0 0,0 21 15,0 0-15,0 22 0,0-22 16,-1 0-16,1 21 0,0 1 16,0-22-16,0 21 0,21-21 0,0 22 15,0-22-15,0 0 0,0 0 0,0 0 16,0 0-16,21 1 0,0-22 0,0 0 15,0 0-15,22 0 0,-22 0 0,21 0 16,1 0-16,-22-22 0,21 22 16,0-21-16,1 0 0,-1 0 0,-21 0 15,22 0-15,-22-1 0,0 1 0,0 0 16,0-21-16,-21 21 0,0-1 0,0 1 16,0 0-16,0 0 0,0 0 15,-21 42 1,0 0-1,21 0-15,-21 0 0,21 1 0,0-1 16,-21 21-16,21-21 0,-22 0 0,22 1 16,0-1-16,0 0 0,0 0 0,-21 0 15,21 0-15,0 1 0,-21-22 16,21 21-16,0-42 31,0-1-31,0 1 0,0 0 16,0-21-16,0 21 0,21-1 15,0-20-15,22 0 0,-22 21 0,21-22 16,1 1-16,-1 21 0,21 0 16,-20-1-16,20 1 0,-20 21 0,20 0 15,-21 0-15,1 21 0,20-21 0,-42 43 16,22-22-16,-22 0 0,0 21 0,0-20 16,-21 20-16,0-21 0,0 21 0,0-20 15,-21 20-15,0-21 0,0 0 16,0 0-16,-1 1 0,1-1 0,0 0 15,0 0-15,0 0 0,21-42 32,0 0-32</inkml:trace>
  <inkml:trace contextRef="#ctx0" brushRef="#br0" timeOffset="7200.97">8488 2921 0,'0'0'0,"0"-21"0,-21 0 0,21 0 0,0-1 16,0 1-16,-22 21 16,22 21-16,-21 1 15,21 20-15,0 0 0,0-21 16,0 43-16,0-22 0,0 1 0,0 20 16,0 1-16,0-22 0,-21 21 0,21 1 15,-21-22-15,0 1 0,21-1 0,-21 0 16,21 1-16,0-22 0,-22 0 0,22 0 15,-21 0-15,21 0 0,-21-21 16,0 0-16,0 0 16,0 0-16,-1 0 0,1 0 0,0 0 15</inkml:trace>
  <inkml:trace contextRef="#ctx0" brushRef="#br0" timeOffset="7940.45">7810 3387 0,'0'0'0,"22"-21"0,20 21 0,-21-22 0,21 22 15,1-21-15,20 21 0,1-21 16,-1 21-16,1-21 0,20 0 0,-20 0 16,42-1-16,-22 1 0,1 0 15,21 0-15,-21 0 0,-1-22 0,1 22 16,-22 0-16,-20-21 0,20 21 0,-42-22 16,22 22-16,-22-21 0,-21-1 0,0 22 15,0-21-15,0 21 0,0-22 16,0 22-16,-21 0 0,0 0 0,-1 21 15,1 0-15,0 0 0,0 21 0,0 0 16,0 0-16,-1 22 0,1-1 0,0 0 16,21 1-16,0 20 15,-21-20-15,0 20 0,21 1 0,-21-22 0,21 21 16,0 1-16,0-1 0,-22-20 0,22-1 16,-21 22-16,21-43 0,-21 21 15,21 0-15,0-20 0,0-1 0,0 0 16,0 0-16,0-42 31,0 0-31,0 0 16,0-22-16,21 22 0,-21-21 0,21 21 15,1-22-15,-1 1 0,21 0 0,-21 20 16,0-20-16,22 21 0,-22 0 0,21 0 16,-21-1-16,1 22 0,20 0 15,-21 0-15,0 0 0,0 22 0,-21-1 16,22 0-16,-22 0 0,0 0 15,0 22-15,0-22 0,0 0 0,0 21 16,0-21-16,0 22 0,0-22 0,-22 0 16,22 0-16,0 22 0,0-22 15,0 0-15,0 0 0,22-21 16,-1 0-16,0 0 0,21 0 0,-21 0 16,22 0-16,-22 0 0,21 0 0,1-21 15,20 21-15,-21-21 0,1 0 0,-1-22 16,0 22-16,1 0 0,-1-21 0,0-1 15,-20 22-15,20-21 0,-42-1 16,0 22-16,0 0 0,0 0 16,0 0-16,-21 21 0,0 0 15,-22 0-15,1 21 0,21 0 0,-22 0 16,22 0-16,-21 22 0,21-22 0,0 0 16,-1 21-16,22-20 0,0 20 0,0-21 15,0 0-15,0 0 0,22 1 16,-1-1-16,0-21 0,0 21 0,21-21 15,-20 0-15,20 0 0,0 0 0,1 0 16,-22 0-16,21 0 0,0-21 16,1 21-16,-22-21 0</inkml:trace>
  <inkml:trace contextRef="#ctx0" brushRef="#br0" timeOffset="10308.59">11599 2815 0,'0'0'0,"0"-21"0,0 0 15,-21 0-15,21 0 16,0-1-16,-21 22 15,0 0 1,21 22-16,0-1 0,0 0 16,0 21-16,-21 1 0,21-1 0,0 0 15,0 1-15,0-1 0,0 0 16,0 22-16,0-22 0,0 0 16,0 22-16,0-22 0,0 1 0,0-22 0,0 21 15,0-21-15,0 22 0,-22-22 16,22 0-16,0 0 0,0 0 15,-21-21-15,0 0 16,21-21 0,0 0-1,0 0-15,0 0 0,21-1 0,0 1 16,-21 0-16,22-21 0,-1 21 0,0-1 16,0-20-16,21 21 0,-20 0 0,20 0 15,0-1-15,-21 1 0,22 21 0,-22 0 16,21 0-16,1 0 0,-22 21 15,0 1-15,0 20 0,0-21 0,0 21 16,-21-20-16,0 20 0,0 0 16,0-21-16,0 22 0,-21-22 0,0 21 15,0-21-15,-21 1 0,20 20 0,1-21 16,-21 0-16,21-21 0,0 21 0,-1 1 16,1-22-16,0 0 0,21-22 46,0 1-46,21 0 0,0 0 16,1 0-16,-1 0 0,0-1 16</inkml:trace>
  <inkml:trace contextRef="#ctx0" brushRef="#br0" timeOffset="10714.88">12150 3090 0,'0'0'0,"0"-21"16,0 0-1,21 21-15,0 0 16,-21 21-16,21-21 0,0 21 16,0 1-16,1 20 0,-1-21 0,0 21 15,0 1-15,0-22 0,0 21 16,1 1-16,-1-1 0,-21 0 0,21 1 0,-21-22 16,21 21-16,-21-21 0,0 22 15,0-22-15,0 0 0,0 0 0,0 0 16,0 0-16,0 1 0,0-1 15,-21-21-15,0 0 16,0 0 0,21-21-16,0-1 0,0 1 15,0 0-15,0 0 0,0-21 0,0 20 16,0-20-16,0 21 0,0-21 0,21-1 16,-21 1-16,21 0 0,0-1 0,0 22 15,-21-21-15,21 21 0,1-22 16,-1 22-16,0 0 0,0 0 15,0 0-15,0 21 0,1 0 16,-1 0 0,0 0-16,0 0 15,0 21-15,0-21 0</inkml:trace>
  <inkml:trace contextRef="#ctx0" brushRef="#br0" timeOffset="11136.93">13081 3175 0,'0'0'0,"0"-21"16,0 0-16,-21 21 16,0 0-16,-1 0 15,1 0-15,0 0 16,0 0-16,0 21 0,0 0 16,-1 0-16,1 0 0,21 22 15,0-22-15,-21 21 0,21 1 0,-21-22 16,21 21-16,0-21 0,0 22 0,0-22 15,0 0-15,0 0 0,0 0 0,0 0 16,21 1-16,0-22 0,0 0 0,1 0 16,-1 0-16,0 0 0,0 0 0,0 0 15,22 0-15,-22 0 0,0 0 16,0-22-16,0 1 0,0 0 0,1 21 16,-1-21-16,-21 0 0,21-22 15,-21 22-15,0 0 0,0-21 0,0-1 16,0 22-16,0-21 0,-21 0 0,0 20 15,-1 1-15,1-21 0,0 21 0,0 21 16,0-21-16,0-1 0,-1 22 16,1 0-16,0 0 15,0 0-15,21 22 0,0-1 16,0 0-16,0 0 0,0 0 16,0 0-16,21 1 15,0-22-15,0 0 0</inkml:trace>
  <inkml:trace contextRef="#ctx0" brushRef="#br0" timeOffset="11724.59">13631 3090 0,'0'0'16,"0"-21"0,-21 21-1,21 21-15,-21 1 16,21-1-16,-21 0 0,21 0 0,0 21 15,0 1-15,-21-22 0,21 21 0,0-21 16,0 22-16,0-22 0,0 0 0,0 0 16,0 0-16,0 1 0,0-1 15,0 0-15,21-21 16,0 0 0,0 0-16,-21-21 0,21 21 15,-21-21-15,21-1 0,-21 1 0,22 0 16,-1 0-16,-21 0 0,0-22 0,21 22 15,-21 0-15,21-21 0,-21 21 0,0-1 16,0 1-16,21 0 0,-21 42 31,0 0-31,0 1 16,0-1-16,0 0 0,0 0 0,21 21 16,-21-20-16,0-1 0,22 0 0,-22 21 15,21-21-15,0-21 0,0 22 16,0-1-16,0-21 0,1 0 0,20 21 15,-21-21-15,0 0 0,22 0 16,-1 0-16,-21 0 0,21-21 0,-20 21 16,20-21-16,-21-1 0,21 1 0,-20 0 15,-1 0-15,0 0 0,-21 0 0,0-22 16,0 1-16,0 0 0,0-1 0,0 1 16,0 21-16,0-22 0,-21 1 0,0 21 15,-1 0-15,1 0 16,0-1-16,0 22 0,0 0 0,0 0 15,-1 0-15,1 0 0,0 0 0,0 22 16,0-22-16,21 21 0,0 0 16,0 0-16,0 0 0,0 0 0,0 1 15,21-1-15,21 0 0,-21-21 16,22 0-16,-1 0 0</inkml:trace>
  <inkml:trace contextRef="#ctx0" brushRef="#br0" timeOffset="12116.37">15240 3090 0,'0'0'0,"0"-63"16,0 42-1,0 0-15,-21 21 16,0 0-16,-22 0 0,22 0 0,-21 0 16,-1 0-16,1 0 0,0 21 0,-1-21 15,1 21-15,21 0 0,-21 0 0,20 0 16,1-21-16,21 22 0,0-1 0,0 0 15,0 0-15,0 0 0,43 0 0,-22 22 16,21-22-16,-21 0 16,22 0-16,-1-21 0,0 21 0,22 1 0,-22-1 15,-21 0-15,22 0 0,-1 0 0,-21-21 16,0 21-16,0 1 0,-21-1 16,0 0-16,-21 0 15,0-21-15,0 0 0,-21 0 0,-1 21 16,1-21-16,-22 0 0,22 0 15,0 0-15,-1 0 0,1 0 0,0 0 16,-1 0-16,22 0 0,0 0 0,0 0 16,0 0-16,42-21 15,0 21 1,21 0-16,-20-21 0,20 21 0,0-21 16,1 21-16,-1-21 0</inkml:trace>
  <inkml:trace contextRef="#ctx0" brushRef="#br0" timeOffset="12757">15727 3344 0,'0'0'0,"21"0"0,21-42 16,-21 21-16,1 0 0,-22 0 16,21-1-16,0 1 0,-21 0 15,21 0-15,-21 0 0,21 0 0,-21-1 16,0 1-16,0 0 15,-21 21-15,0 0 16,0 0-16,21 21 0,-21 0 0,-1 1 16,1-1-16,21 0 0,-21 21 15,21-21-15,-21 22 0,21-22 16,0 21-16,0-21 0,0 22 0,0-22 16,0 0-16,0 0 0,21 22 0,0-22 15,0-21-15,1 21 0,-1-21 0,0 0 16,0 21-16,0-21 0,22 0 0,-22 0 15,0 0-15,0 0 0,0-21 16,0 0-16,-21 0 0,0-1 16,22 1-16,-22-21 15,21 21-15,-21-22 0,21 1 0,0 0 16,0-1-16,0 1 0,22 0 0,-22 21 0,21-22 16,1 22-16,20 0 0,-21 0 15,1 21-15,20 0 0,-20 0 0,-1 0 16,0 0-16,1 21 0,-1 0 15,-21 0-15,21 0 0,-20 1 0,-1 20 16,0 0-16,-21-21 0,0 22 0,0-22 16,0 21-16,0-21 0,0 22 0,0-22 15,-21 0-15,0 0 0,-1 0 0,1 1 16,0-22-16,0 0 16,21-22-16,0 1 15,0 0-15,0-21 16,0 21-16,21-1 0,0-20 0,22 21 15,-22-21-15,21-1 0,-21 1 16,22 0-16,20-22 0,-21 22 0,22-1 16,-22 1-16,1 0 0,20 21 0,-42-22 15,22 22-15,-22 21 0,0 0 16,-42 21 0,0 22-16,-22-22 0,-20 21 15,-1 0-15,-20 1 0</inkml:trace>
  <inkml:trace contextRef="#ctx0" brushRef="#br0" timeOffset="13697.45">1926 5779 0,'0'-43'16,"0"22"-16,-21 21 0,21-21 16,-21 0-16,21 0 0,0-1 15,0 1-15,0 0 0,0 0 16,21 21-16,0-21 0,0 0 16,0 21-16,1 0 0,-1 0 0,21 0 15,-21 0-15,22 21 0,-22 0 0,21 21 16,-21 1-16,22-1 0,-22 21 15,0-20-15,0 20 0,-21 1 0,0-22 16,0 22-16,0-1 0,-21-21 0,0 1 16,-22 20-16,22-20 0,-21-1 15,0 0-15,-1-21 0,-20 1 16,20-1-16,1 0 0,0 0 0,21-21 16,-22 0-16,1 0 0,21-21 15,0 0-15,-1 21 0,1-43 0,21 22 16,0 0-16,0-21 0,0 21 0,0-22 15,0 1-15,21 21 0,1-22 16,20 22-16,-21 0 0,0 0 0,0 0 16,1 0-16,20 21 0,-21 0 0,0 0 15,22 21-15,-22 0 0,0 0 16,0 0-16,21 0 0,-20 22 0,-1-22 16,-21 21-16,21-21 0,0 22 0,-21-22 15,21 21-15,-21 1 16,0-22-16,0 0 0,0 21 0,0-21 15,21 1-15,1-1 0,-1-21 16,0 0 0,0 0-16,0-21 0,0 21 0</inkml:trace>
  <inkml:trace contextRef="#ctx0" brushRef="#br0" timeOffset="13853.36">2815 6138 0,'0'-21'15,"0"0"-15,21 21 47,0-21-31,22 21-16,-22-21 0,0 21 0</inkml:trace>
  <inkml:trace contextRef="#ctx0" brushRef="#br0" timeOffset="14761.13">4530 5800 0,'0'0'16,"21"-21"-16,0-22 16,-21 22-16,0 0 0,0 0 0,21-22 15,-21 1-15,21 21 0,-21-21 0,0 20 16,0-20-16,0 21 0,0-21 0,-21 20 15,0 1-15,-21 0 0,20 0 0,-20 0 16,0 21-16,-1 0 0,1 0 16,0 21-16,-1 0 0,1 0 0,21 0 15,-21 1-15,20 20 0,1 0 0,21 1 16,0-1-16,0 0 0,0 1 16,0-1-16,0 0 0,21-21 0,1 22 15,-1-22-15,21 0 0,0 0 16,-20 0-16,41 1 0,-21-22 0,1 0 15,-1 21-15,0-21 0,1 0 0,-1 0 16,0 0-16,-20 0 0,-1 0 16,0 0-16,-42 0 15,0 0-15,-22 21 0,1-21 16,0 21-16,-1 0 0,-20 0 0,20 1 16,-20-1-16,21 21 0,-1-21 15,1 0-15,0 1 0,20 20 0,1-21 16,0 0-16,21 0 0,0 1 0,0-1 15,0 0-15,0 0 0,21-21 16,0 0-16,22 0 0,-1 0 16,0 0-16,1 0 0,-1 0 15,22-21-15,-1 21 0,1-21 0,-1 0 16,1-1-16,-1 1 0,1 0 0,-1-21 16,1 21-16,-1-22 0,-21 22 0,22-21 15,-22 21-15,-21-22 0,22 22 0,-43-21 16,21 21-16,-21-1 0,0 1 15,0 0-15,-21 21 16,0 0-16,-1 0 0,1 21 16,21 0-16,-21 1 0,0-1 0,0 21 15,0-21-15,21 0 0,-22 22 0,22-22 16,-21 21-16,21-21 0,-21 1 16,21-1-16,0 0 0,0 0 0,0 0 15,0 0-15,0-42 31,21 0-31,0 0 16,1 0-16,-22 0 0,21-1 16,0 1-16,0-21 0,0 21 0,0-22 15,1 1-15,-1 0 0,0 21 0,0-22 16,0 22-16,22 0 0,-22 0 0,0 21 16,0 0-16,0 0 0,0 21 15,-21 0-15,0 0 0,0 0 16,22 1-16,-22 20 0,0-21 15,0 21-15,0 1 0,0-22 0,21 21 16,-21-21-16,0 22 0,0-22 0,0 0 16,0 0-16,0 0 0,0 1 0,21-1 15,0-21-15,0 0 16,0 0-16,1 0 0,20 0 16,-21-21-16,0-1 0,22 1 15,-22 0-15,21-21 0,0 21 0</inkml:trace>
  <inkml:trace contextRef="#ctx0" brushRef="#br0" timeOffset="14996.99">6202 5482 0,'0'0'16,"0"-63"-16,0-1 0,0-63 15,0 106 1,-21 42-16,21 0 16,-22 1-16,1 20 0,0 0 0,21 1 15,-21 20-15,0 1 0,0-1 0,-1 1 16,1-1-16,21 1 0,-21-1 0,21 1 15,-21-1-15,21-21 0,0 1 16,0-1-16,0 0 0,0-20 0,21-1 16,0 0-16,0 0 0,1 0 15,-1-21-15,21 0 0,-21 0 0,0 0 0,1 0 16,-1 0-16,0-21 0,0 0 16,0 0-16,-21 0 0,0-22 15</inkml:trace>
  <inkml:trace contextRef="#ctx0" brushRef="#br0" timeOffset="15144.9">6032 5927 0,'0'0'0,"-21"0"0,-42 0 16,42 0-16,21 21 15,21-21 1,0 0-16,21 0 0,1 0 16,-1 0-16,0 0 0,1 0 15,20 0-15,-21-21 0,22 21 0,-1-21 16,-20 21-16</inkml:trace>
  <inkml:trace contextRef="#ctx0" brushRef="#br0" timeOffset="15660.42">6773 5736 0,'0'0'0,"-21"0"0,-64-42 16,64 42-16,-21 0 0,21 0 15,0 0-15,-1 0 0,1 0 0,0 21 16,0 0-16,0 0 0,0 1 15,-1 20-15,1-21 0,0 21 0,21 1 16,0-22-16,0 21 0,0-21 0,0 1 16,0 20-16,21-21 0,-21 0 0,21-21 15,1 21-15,20-21 0,-21 0 16,0 0-16,0 0 0,22 0 0,-22 0 16,0 0-16,0 0 0,0-21 15,1 21-15,-1-21 0,0 0 0,0 0 16,0 0-16,0-1 0,-21 1 0,22 0 15,-1 0-15,0-21 0,0 20 0,0 1 16,0-21-16,1 21 0,-1 0 16,21-1-16,-21 22 0,0 0 0,22 0 0,-22 0 15,0 0-15,0 22 0,22-1 16,-22 0-16,-21 0 0,21 0 16,0 22-16,-21-22 0,0 21 0,0-21 15,0 22-15,21-22 0,-21 21 0,0-21 16,0 0-16,0 1 0,0-1 0,0 0 15,-21-21 1,21-21 0,0 0-16,0-1 0,0 1 15,0 0-15,0-21 0,0 21 16,0-22-16,21 1 0,-21 0 0,21-1 16,1 1-16,-1 0 0,-21 20 0,21-20 15,0 0-15,-21 21 0,21-1 0,-21 1 16,21 0-16,1 0 0,-1 0 15,0 21-15</inkml:trace>
  <inkml:trace contextRef="#ctx0" brushRef="#br0" timeOffset="16016.73">9461 5334 0,'0'0'0,"-21"-21"0,-42-43 16,42 22-16,-1 21 0,1 0 0,0 0 15,21 42 1,0 0-16,0 21 0,0 1 15,0-1-15,0 0 0,0 22 0,0-22 16,0 22-16,0-1 0,0 1 0,0-22 16,0 21-16,0-20 0,0 20 15,0-20-15,0-1 0,-21 0 16,0-21-16,21 22 0,-21-22 0,-1 0 16,1 0-16,21 0 0,-21 1 0,0-22 15,0 0-15,0 0 0,-22 0 0,22 0 16,0 0-16</inkml:trace>
  <inkml:trace contextRef="#ctx0" brushRef="#br0" timeOffset="16729.34">8615 5948 0,'0'-42'15,"0"20"-15,42 22 16,-21 0-16,22 0 16,-1-21-16,21 21 0,1 0 0,-1-21 15,22 21-15,0-21 0,-1 0 0,1 0 16,0-1-16,21 1 0,-22 0 0,22 0 15,0-21-15,-21 20 0,-1-20 16,1 0-16,-22 21 0,-20-22 0,-1 1 16,0 0-16,-20-1 0,-22 1 0,0 0 15,0-1-15,0 1 0,0 21 16,-22-22-16,1 22 0,0 21 0,-21 0 16,21 0-16,-1 0 0,1 21 0,0 1 15,0 20-15,0-21 0,0 43 0,-1-22 16,1 0-16,0 22 0,21-1 0,-21-20 15,0 20-15,0 1 0,21-1 16,0-21-16,-22 22 0,22-22 0,-21 1 16,21-1-16,0-21 0,0 21 15,0-20-15,0-1 0,0 0 16,0-42 0,21 0-16,1 21 15,-22-43-15,21 22 0,0 0 0,0-21 16,0-1-16,0 1 0,22 0 15,-22-1-15,21 1 0,-21 0 0,22-1 16,-22 22-16,21 0 0,-21 0 16,1 21-16,-1 0 0,0 21 15,-21 0-15,0 0 0,0 22 16,0-22-16,0 21 0,0 0 0,0-20 16,0 20-16,21 0 0,-21-21 0,0 22 15,21-22-15,-21 0 0,21 0 0,1 0 16,-1 1-16,0-22 0,21 0 15,-21 21-15,22-21 0,-1 0 0,22 0 16,-22 0-16,21-21 0,-20-1 0,-1 1 16,22 21-16,-22-21 0,0 0 0,1-21 15,-22 20-15,0 1 0,0-21 0,0 21 16,-21 0-16,0-22 0,0 22 0,0 0 16,-21 21-16,0 0 0,0 0 0,0 0 15,-1 0-15,-20 0 0,21 21 16,-21 0-16,20 0 0,1 22 15,-21-22-15,21 0 0,21 21 0,-21-20 16,21-1-16,0 0 0,0 21 0,0-21 16,0 1-16,21-1 0,0 0 15,0 0-15,21-21 0,-20 0 0,-1 0 16,21 0-16,-21 0 0,22 0 0</inkml:trace>
  <inkml:trace contextRef="#ctx0" brushRef="#br0" timeOffset="17468.93">13250 5144 0,'0'0'0,"0"-22"0,0 1 16,0 0-16,0-21 0,0 21 16,0-1-16,0-20 0,0 21 0,0-21 15,21 20-15,1-20 0,-22 21 0,21-21 16,-21 20-16,0 1 16,0 0-16,-21 21 15,-1 0-15,-20 0 0,21 42 16,-43-20-16,22 20 0,0 0 0,-1 22 15,-20-1-15,21 1 0,-1-1 0,1 22 16,0-22-16,20 1 0,-20 21 0,21-22 16,0 1-16,0-1 0,21 1 15,0-22-15,0 0 0,0 1 0,21-1 16,21-21-16,-21 0 0,22 0 0,-1 1 16,0-1-16,1-21 0,20 0 0,1 0 15,-22 0-15,21 0 0,-20 0 0,20-21 16,-20-1-16,-1 1 0,0 0 15,-21 0-15,1 0 0,-1 0 0,-21-22 16,0 22-16,0-21 0,0 21 0,-21-22 16,-1 22-16,-20 0 0,0-21 15,-1 42-15,-20-22 0,21 1 0,-22 21 16,22 0-16,-22 0 0,22 0 0,0 0 16,-1 0-16,22 0 0,0 0 0,0 0 15,42 0 1,0 21-16,0-21 0,0 22 15,22-1-15,-1 0 0,0 0 0,1 0 16,-1 0-16,-21 22 0,22-22 0,-1 21 16,-21 1-16,0-1 15,0 0-15,1 1 0,-22-1 0,0 0 16,0 22-16,0-22 0,-22 0 0,1 22 16,0-1-16,0 1 0,0-1 0,0 1 15,-22-1-15,22 1 0,0-1 0,-21-20 16,20 20-16,1-20 0,0 20 0,0-42 15,0 22-15,21-22 0,0 0 0,0 0 16,0 0-16,21-42 16,-21 0-16,21 0 0,21 0 15,-20-22-15,-1 22 0,0-42 0,21 20 16</inkml:trace>
  <inkml:trace contextRef="#ctx0" brushRef="#br0" timeOffset="18120.86">13843 5461 0,'0'0'0,"0"-42"0,0-22 16,-21 43-16,0 0 0,-1 21 0,1 0 15,0 21-15,0 0 16,21 0-16,0 1 0,0 20 16,0-21-16,0 21 0,0-20 0,0-1 15,0 21-15,0-21 0,0 0 0,0 1 16,0-1-16,0 0 15,0 0-15,0 0 16,-21-21-16,21-21 16,0 0-16,0 0 15,0 0-15,0-1 0,0 1 0,0-21 16,0 21-16,0-22 0,0 22 0,0-21 16,0 0-16,21-1 0,0 22 0,0-21 15,0 21-15,1-1 0,20 1 16,-21 0-16,0 21 0,22 0 0,-22 0 15,21 0-15,-21 0 0,0 21 0,1 0 16,-1 1-16,0 20 0,0-21 0,0 0 16,-21 22-16,0-22 0,0 21 15,0 0-15,0-20 0,0 20 0,0-21 16,0 0-16,0 0 0,0 1 0,0-1 16,-21 0-16,0 0 0,0-21 15,0 0-15,-1 0 16,22-21-1,0 0-15,0 0 0,0-1 0,0 1 16,22-21-16,-1 21 0,0-22 0,0 1 16,21 0-16,-20-1 0,20 1 0,0 0 15,1-1-15,-1 22 0,0-21 16,1 21-16,-1 0 0,0 21 0,-21 0 16,22 0-16,-1 0 0,-21 0 15,0 21-15,1 21 0,-22-21 0,0 22 16,0-22-16,0 21 0,0-21 0,0 22 15,0-22-15,0 21 0,0-21 0,-22 22 16,22-22-16,-21 0 0,0 0 0,0 0 16,21 0-16,-21 1 0,21-1 15,21-42 17,0-1-32,21 22 15</inkml:trace>
  <inkml:trace contextRef="#ctx0" brushRef="#br0" timeOffset="19048.86">15515 5228 0,'-21'-42'0,"0"42"16,0 0-16,-22 0 0,22 0 0,-21 0 16,-1 0-16,1 0 0,0 21 0,21-21 15,-22 21-15,1 0 0,0 22 0,-1-22 16,22 0-16,-21 21 0,21-20 0,-1 20 15,1 0-15,0-21 16,21 22-16,0-22 0,0 0 0,0 21 0,0-20 16,0-1-16,0 0 0,21-21 0,0 21 15,1-21-15,-1 0 0,21 0 16,-21 0-16,0 0 0,22 0 0,-1 0 16,-21-21-16,22 0 0,-22 0 0,21-1 15,-21 1-15,22 0 0,-22 0 0,0 0 16,0-22-16,0 22 0,0-21 0,1 21 15,-22-22-15,0 1 0,21 21 0,-21 0 16,0 0-16,21-1 0,-21 44 31,0-1-31,0 0 16,0 0-16,-21 21 0,21-20 0,-21 20 16,21-21-16,0 21 0,0-20 0,0 20 15,0-21-15,0 0 0,0 0 0,0 1 16,0-1-16,21 0 0,0 0 0,0-21 15,0 0-15,0 0 0,1 0 16,-1 0-16,0 0 0,0 0 0,0-21 16,0 21-16,22-21 0,-22 0 0,0-1 15,0 1-15,0 0 0,1 0 0,-1-21 16,0 20-16,0-20 0,0 21 0,0-21 16,-21 20-16,22-20 0,-22 21 0,21 0 15,-21 0-15,0-1 0,0 44 31,0-1-31,0 0 0,-21 0 0,21 0 16,-22 0-16,22 1 0,0 20 16,0-21-16,0 21 0,0-20 0,0-1 15,0 0-15,0 0 0,0 0 0,0 0 16,22 1-16,-1-1 0,0-21 0,0 0 16,0 0-16,22 0 0,-22 0 0,0 0 15,21 0-15,-21 0 0,1-21 0,20-1 16,-21 1-16,0 0 0,0 0 0,1-21 15,-1 20-15,0-20 0,0 0 0,0-1 16,0 1-16,1-21 0,-22-1 16,21 1-16,0-1 0,-21 1 15,0-22-15,21 21 0,-21 22 0,21-21 16,-21 20-16,0 22 0,0 0 0,0 0 16,-21 42-1,0 0-15,0 0 0,0 22 0,-1-1 16,1 0-16,0 22 0,21-1 15,-21 1-15,21-22 0,-21 22 0,21-1 16,0 1-16,0-22 0,0 21 0,0-20 16,0-1-16,0 0 0,0-20 0,21 20 15,0-21-15,0 21 0,0-20 16,1-1-16,-1-21 0,0 21 0,0-21 16,0 0-16,0 0 0,22 0 0,-22 0 15,0-21-15,0 0 0,0-1 0,22 1 16,-22 0-16,0 0 0,-21 0 0,21 0 15,-21-22-15,0 22 0,0 0 16</inkml:trace>
  <inkml:trace contextRef="#ctx0" brushRef="#br0" timeOffset="19229.75">15896 5165 0,'0'0'0,"-21"0"0,-43 21 15,43-21 1,42 0 31</inkml:trace>
  <inkml:trace contextRef="#ctx0" brushRef="#br0" timeOffset="19660.5">17251 5376 0,'0'-21'47,"0"0"-32,21 21-15,0-21 0,0 0 16,-21 0-16,21-1 15,-21 1-15,-21 21 32,0 21-32,21 1 0,-21-1 15,0 0-15,0 0 0,21 0 16,0 0-16,0 1 0,0-1 16,21-21-1,0 0-15,21 0 16,-21 0-16,1 0 0,20-21 0,-21-1 15,21 22-15,1-21 0</inkml:trace>
  <inkml:trace contextRef="#ctx0" brushRef="#br0" timeOffset="20840.83">18288 4826 0,'0'0'0,"0"-21"0,-21-43 16,0 43-16,-1 0 0,1 21 15,0 0-15,0-21 0,0 21 0,0 0 16,-1 0-16,1 0 0,0 21 16,0 0-16,0 0 0,0 22 15,-1-1-15,1-21 0,0 43 0,0-22 16,0 0-16,0 1 0,-1-1 0,22 22 16,0-22-16,0 0 0,0-21 0,0 22 15,0-22-15,22 21 0,-1-21 0,21 1 16,-21-1-16,22-21 0,-1 21 0,0-21 15,1 0-15,-1 0 0,0 0 0,1 0 16,20-21-16,-21 21 0,1-21 0,-1-1 16,0 1-16,1 0 15,-1 0-15,-21 0 0,0 0 0,1-22 0,-1 22 16,0-21-16,0-1 0,-21 1 16,0 21-16,0-21 0,0 20 0,0 1 15,-21 42 1,0 1-16,0 20 15,21-21-15,-22 21 0,1 1 16,21-22-16,-21 21 0,21 1 0,0-22 16,0 21-16,0-21 0,0 22 0,0-22 15,21 0-15,0 0 0,1 0 0,-1-21 16,21 21-16,-21-21 0,0 0 0,22 0 16,-22 0-16,21 0 0,-21 0 0,1 0 15,-1 0-15,0-21 0,0 21 0,0-21 16,0 0-16,-21 0 0,0 0 15,0-1-15,0-20 0,0 21 16,0-21-16,0 20 0,0-20 0,0 21 16,0-21-16,-21 20 0,0-20 0,21 21 15,0 0-15,-21 0 0,21-1 0,-21 22 16,21-21-16,0 0 16,21 21-16,0 0 15,21 0-15,-20 0 16,-1 0-16,21 0 0,-21 0 0,22 0 15,-1 21-15,-21 0 0,21-21 0,1 22 16,-22-1-16,21 0 0,-21 0 0,1 21 16,-22-20-16,0-1 0,0 0 15,0 21-15,0-21 0,0 1 0,0-1 16,0 0-16,0 0 0,0 0 0,0 0 16,-22 1-16,22-1 0,-21-21 0,0 21 15,0-21-15,0 0 16,0 0-16,-1 0 15,22-21 1,0 0-16,0-1 0,0 1 16,0 0-16,0 0 0,0-21 0,22 20 15,-1-20-15,21 21 0,-21-21 16,22-1-16,-1 1 0,0 0 0,1-1 16,-1 22-16,21 0 0,-41 0 0,20 21 15,0 0-15,-21 0 0,22 0 16,-22 21-16,0 0 0,0 21 0,0-20 15,1 20-15,-22-21 0,0 21 0,0 1 16,0-22-16,0 21 0,0 1 0,0-22 16,0 0-16,0 21 0,0-21 0,-22 1 15,22-1-15,0 0 0,-21 0 16,0-21-16,0 0 0,0 0 16,0 0-16,21-21 15,-22 0-15,22 0 0,0-1 16,0 1-16,0 0 0,0 0 0,22 0 15,-1-22-15,0 1 0,21 0 16,1-1-16,-1 1 0,0 0 0,22-1 16,-22 1-16,22 0 0,-22 21 0,21-1 15,-20 22-15,-1 0 0,0 0 0,-20 0 16,-1 22-16,0-1 0,-21 0 16,0 0-16,0 21 0,0 1 0,0-1 15,0 0-15,-21 1 0,0-1 0,-1 0 16,-20 1-16,21-22 0,-21 21 0,20 1 15,1-22-15,-21 0 0,21 21 0,0-21 16,-22 1-16,22-1 0,0 0 0,0-21 16,0 21-16,-1 0 0,1-21 0,0 21 15,0 1-15,0-22 0,0 21 16</inkml:trace>
  <inkml:trace contextRef="#ctx0" brushRef="#br0" timeOffset="23044.8">1926 7493 0,'-21'0'16,"0"0"-1,0 0 1,-1 0-16,1 0 0,21-21 31,0 0-31,0 0 16,0-1-16,21 1 0,1 0 0,-1 0 15,0 0-15,0 0 0,21-1 0,-20 1 16,20 21-16,-21-21 0,21 21 16,-20 0-16,20 0 0,0 0 0,-21 21 15,22 0-15,-22 1 0,0-1 16,0 21-16,0-21 0,-21 22 0,0-1 0,0 0 15,0 1-15,-21-22 16,0 21-16,0-21 0,-21 22 0,20-22 16,-20 21-16,0-21 0,21 0 0,-22 1 15,22-1-15,0-21 0,0 21 0,0-21 16,-1 0-16,22-21 16,0 0-1,0-1-15,0 1 0,22 0 16,-1 21-16,0-21 0,0 0 15,0 21-15,0-21 0,22 21 0,-22 0 16,0 0-16,21 0 0,-20 0 16,20 0-16,-21 0 0,21 21 0,-20 0 0,20 0 15,-21-21-15,0 42 0,0-20 16,1-1-16,-22 0 0,0 0 16,0 21-16,0-20 0,0-1 0,-22 0 15,1 21-15,0-21 0,-21 1 0,-1-1 16,1 0-16,0 0 0,-1 0 0,1 0 15,-21-21-15,20 22 0,1-22 16,-22 0-16,22 0 0,0 0 0,-1 0 16,22 0-16,-21-22 0,21 22 0,0-21 15,-1 0-15,1 21 0,0-21 16,21 0-16,0 0 0,0-1 16,0 1-16,0 0 0,0 0 0,21 0 15,0 0-15,1 21 0,-1-22 16,21 22-16,-21 0 0,22-21 15,-1 0-15,-21 21 0,21-21 0,1 21 16</inkml:trace>
  <inkml:trace contextRef="#ctx0" brushRef="#br0" timeOffset="23345.63">3027 7768 0,'0'0'0,"21"0"31,0 0-31,0 0 16,0 0-16,-21-21 0,22 21 0,-1-21 15,-21 0-15,0 0 16,0-1 0,-43 22-16,22 0 0,0 0 0,0 0 15,0 0-15,0 0 0,-1 0 0,1 0 16,0 22-16,21-1 0,-21-21 15,21 21-15,0 0 16,0 0 0,21-21-1,-21 21-15</inkml:trace>
  <inkml:trace contextRef="#ctx0" brushRef="#br0" timeOffset="26492.33">4805 7430 0,'0'0'0,"0"-22"0,0 1 16,21 0-16,-21 0 15,21 0-15,-21 0 0,0-1 16,0 1-16,0 0 0,0 0 16,0 0-16,0 0 0,-21 21 15,0 0 1,0 21-16,-1 0 0,22 0 0,-21 21 16,0-20-16,0 20 0,0 21 15,0-20-15,21-1 0,0 22 0,-22-1 16,22-21-16,-21 1 0,21 20 0,0-20 15,-21 20-15,21-21 0,0 1 0,0-1 16,0 0-16,0 1 0,0-1 16,21-21-16,0 0 0,1 1 15,-1-1-15,0 0 0,21-21 0,-21 0 16,22 0-16,-22 0 0,21 0 0,-21 0 16,22 0-16,-22 0 0,21-21 0,-21 21 15,1-21-15,-1 21 0,0-22 0,-21 1 16,21 21-16,-21-21 0,0 0 15,0 0 1,0 0 0,0-1-1,0 1 1,0 0 0,0 0-16,0 0 0</inkml:trace>
  <inkml:trace contextRef="#ctx0" brushRef="#br0" timeOffset="27587.22">4614 7578 0,'21'0'0,"1"0"16,-1 0-16,0-21 15,0 21-15,0-22 0,22 22 0,-22-21 16,0 0-16,21 21 0,-21-21 0,22 0 15,-22 0-15,0-1 0,21 1 0,-20 0 16,-1 0-16,-21-21 16,0 20-16,0 1 0,0 0 15,-21 0-15,-1 0 0,1 21 0,0-21 16,-21 21-16,-1 0 0,1 0 0,0 0 16,-1 21-16,1 0 0,0 0 15,-1 0-15,1 22 0,0-1 0,21-21 16,-1 21-16,1 1 0,21-1 0,0 0 15,0 1-15,0-1 0,21-21 0,22 22 16,-22-22-16,21 0 0,1 0 0,-1 0 16,0 0-16,1-21 0,-1 0 15,0 22-15,1-22 0,-1 0 0,-21 0 16,21 0-16,-20 0 0,20 0 16,-21 0-16,-42 0 31,0 0-31,-22 0 0,1 0 15,0 21-15,-1-21 0,1 21 0,0 0 16,-1 0-16,22 0 0,-21 1 0,21 20 16,-22-21-16,43 0 0,0 22 0,-21-22 15,21 0-15,0 0 0,0 0 0,21 0 16,1 1-16,-1-22 0,21 0 16,-21 21-16,22-21 0,-1 0 0,0 0 15,1 0-15,-1 0 0,0-21 16,1-1-16,-22 1 0,21 0 0,0 0 15,1 0-15,-1 0 0,0-1 0,1-20 16,-1 21-16,-21-21 0,22 20 0,-22-20 16,0 21-16,-21 0 0,0-22 0,0 22 15,0 0-15,0 0 0,0 0 16,-21 21 0,0 21-16,21 0 0,-22 0 15,22 22-15,-21-22 0,21 0 16,0 21-16,0-21 0,0 22 0,0-22 15,0 21-15,0-21 0,0 22 0,-21-22 16,21 0-16,0 0 16,0 0-16,0 1 0,-21-22 15,0 0 1,21-22-16,0 1 16,0 0-16,0 0 0,0 0 0,0 0 15,0-1-15,21-20 0,0 0 0,0 21 16,0-22-16,1 22 0,20-21 15,-21-1-15,0 22 0,22-21 0,-1 21 16,-21 0-16,21 21 0,-20 0 0,20 0 16,-21 0-16,0 0 0,0 0 0,1 0 15,20 21-15,-42 0 0,21 0 0,0 0 16,0 22-16,-21-22 0,0 0 16,0 21-16,0-21 0,0 22 0,0-22 15,0 21-15,0-21 0,0 22 16,0-22-16,-21 0 0,21 21 0,0-20 15,-21-22-15,21 21 0,0 0 0,0-42 32,21 0-32,0-1 0,1 1 0,20 0 15,-21-21-15,0-1 0</inkml:trace>
  <inkml:trace contextRef="#ctx0" brushRef="#br0" timeOffset="27833.08">6371 7303 0,'0'0'0,"21"-43"15,-21-20-15,0 84 16,0 0 0,0 0-16,-21 22 0,21-22 0,-21 21 15,21 0-15,0 22 0,0-22 0,-21 1 16,21-1-16,-21 0 0,21 1 0,0-1 16,-22 21-16,22-20 0,0-1 15,0 0-15,0 1 0,0-22 0,0 21 16,0 1-16,0-22 0,0 0 0,0 0 15,0 0-15,0 0 0,0-42 32,0 0-32,0 0 15,0-21-15,0 20 0</inkml:trace>
  <inkml:trace contextRef="#ctx0" brushRef="#br0" timeOffset="27991.99">6159 7853 0,'-21'-21'16,"42"21"-1,1 0 1,-1 0-16,0 0 0,0 0 0,0 0 16,0 0-16,1 0 0,-1 0 0,21 0 15,-21-21-15,22 21 0,-1 0 0,-21 0 16,21-22-16,1 1 0,-22 21 16,21 0-16,-21 0 0</inkml:trace>
  <inkml:trace contextRef="#ctx0" brushRef="#br0" timeOffset="28600.84">6816 7789 0,'21'0'31,"0"0"-31,0 0 16,0-21-16,0 21 0,1-21 0,-1 0 15,0 21-15,0-21 0,0 21 0,0-21 16,-21-1-16,22 22 0,-22-21 15,-22 21 17,1 21-32,0 1 0,0-1 0,0 0 15,0 21-15,-1-21 0,1 1 0,21 20 16,0 0-16,-21-21 0,21 22 0,0-22 16,0 21-16,0-21 0,0 1 0,0-1 15,0 0-15,21 0 0,0-21 16,1 0-16,-1 0 0,0 0 15,0 0-15,0 0 0,0-21 0,1 0 16,-1 0-16,0-1 0,0 1 0,0 0 16,0 0-16,-21 0 0,22-22 0,-1 22 15,-21-21-15,21 21 0,0-22 16,0 22-16,0-21 0,1 21 0,-1 0 16,21-1-16,-21 1 0,22 0 0,-22 21 15,0 0-15,0 0 0,21 21 0,-20 0 16,-1-21-16,0 22 0,-21 20 15,21-21-15,0 0 0,-21 22 0,21-22 16,-21 21-16,0-21 0,0 22 0,0-1 16,0-21-16,0 21 0,0-20 0,0-1 15,0 0-15,-21 0 0,21 0 0,-21 0 16,0-42 15,21 0-31,0 0 0,0 0 0,0 0 16,0-1-16,21 1 0,-21-21 0,21 0 15,0 20-15,1-20 0,-22 0 0,21-1 16,0 22-16,21-21 0,-21 0 16,1-1-16,-1 1 0,0 0 0,0-1 15,0 22-15,0-21 0,22 21 0,-22-22 16,0 22-16,21 0 0</inkml:trace>
  <inkml:trace contextRef="#ctx0" brushRef="#br0" timeOffset="28869.2">9483 7133 0,'-22'0'0,"1"0"16,0 0-16,0 21 15,0 1-15,0 20 0,-1-21 0,1 21 16,0 22-16,21-22 0,-21 22 0,0-22 15,21 22-15,-21-1 0,21-21 16,0 1-16,0 20 0,-22-20 0,22-1 0,0 0 16,0 1-16,0-1 0,0-21 0,0 21 15,0-20-15,0-1 0,0 0 16,22-21-16</inkml:trace>
  <inkml:trace contextRef="#ctx0" brushRef="#br0" timeOffset="29611.8">8890 7768 0,'0'0'0,"-21"-21"16,21 0-16,0 0 15,21 21-15,21-21 0,-21 21 16,22 0-16,-1 0 0,0 0 16,1-22-16,-1 22 0,22-21 15,-1 21-15,-21-21 0,22 0 0,-1 0 16,1 21-16,-1-21 0,1-22 0,-1 22 15,-20 0-15,-1 0 0,22-22 0,-43 22 16,21-21-16,-21 0 0,0 20 0,-21-20 16,0 21-16,0 0 0,0 0 0,0-1 15,-21 22-15,0 0 16,0 22-16,0-1 0,0 21 0,-1 0 16,1 1-16,0-1 0,21 22 15,-21-22-15,0 0 0,0 22 0,-1-22 16,1 22-16,21-22 0,-21 0 0,0 1 15,21-1-15,0 0 0,0-21 16,0 22-16,0-22 0,0 0 0,0 0 16,0 0-16,21-21 15,0 0-15,-21-21 16,21 0-16,1 0 0,-1 0 0,0 0 16,21-1-16,-21-20 0,1 21 0,-1-21 15,21 20-15,-21-20 0,22 21 0,-22 0 16,0 0-16,0-1 0,0 1 0,0 0 15,-21 42 17,0 0-32,0 1 0,0-1 0,0 21 15,0-21-15,0 0 0,0 22 0,0-22 16,0 21-16,0-21 0,0 1 0,0-1 16,22 21-16,-1-21 0,0 0 0,0-21 15,0 22-15,22-22 0,-22 0 0,21 0 16,-21 0-16,0 0 0,22 0 0,-1 0 15,-21-22-15,22 22 0,-22-21 0,21 0 16,-21-21-16,22 21 0,-22-1 0,21-20 16,-21 21-16,0-21 0,1 20 0,-1-20 15,0 21-15,-21 0 0,0 0 0,0-1 16,-21 22 0,0 0-16,-1 0 0,1 22 0,0-1 15,0 0-15,0 0 0,21 21 0,-21-20 16,21 20-16,-22-21 0,22 0 0,0 22 15,0-22-15,0 0 0,0 0 0,0 0 16,22 0-16,-1 1 0,-21-1 0,21 0 16,0-21-16,0 0 0,0 0 0,1 0 15,-1 0-15,0 0 0,21-21 0,-21 21 16,1-21-16,-1-1 0,0 1 0,21 0 16</inkml:trace>
  <inkml:trace contextRef="#ctx0" brushRef="#br0" timeOffset="30156.54">12679 7281 0,'0'0'0,"-21"0"0,-1-42 15,22 21-15,-21 0 0,0 0 0,21-1 16,-21 1-16,0 42 31,21 1-31,0 20 0,0-21 0,0 21 16,0 22-16,0-22 0,-21 1 0,21-1 15,0 21-15,0-20 0,0-1 0,0 0 16,0 1-16,0-1 0,0-21 0,0 22 16,0-22-16,0 0 0,21 0 0,0-21 15,0 21-15,0-21 0,0 0 16,22 0-16,-22 0 0,21-21 0,-21 0 16,22 0-16,-1 0 0,0-1 0,1 1 15,-1-21-15,-21 21 0,22-22 0,-22 1 16,21 0-16,-21-1 0,0-20 0,1 21 15,20-22-15,-42 1 0,21 20 0,0 1 16,-21 0-16,21-1 0,-21 1 0,0 21 16,0 0-16,0-1 0,0 44 31,0-1-15,0 0-16,0 0 0,0 0 0,0 0 15,0 1-15,0-1 0,0 0 16,0 0-16,22 0 0,-1-21 0,0 21 15,0-21-15</inkml:trace>
  <inkml:trace contextRef="#ctx0" brushRef="#br0" timeOffset="30545.32">14139 7239 0,'0'0'0,"43"0"0,-22-21 16,0-43-1,-21 43-15,0 0 0,0 0 0,0 0 0,-42 0 16,20 21-16,1 0 0,-21 0 0,0 0 15,-1 0-15,1 0 0,0 21 0,-1 0 16,1 0-16,21 0 0,-22 0 16,22 22-16,-21-22 0,21 21 0,21-21 15,0 22-15,0-22 0,0 21 0,0-21 16,0 1-16,42-1 0,-21 21 0,0-21 16,22 0-16,-1-21 0,0 22 0,-20-1 15,20-21-15,0 21 0,1-21 16,-22 21-16,21-21 0,-21 21 0,0-21 15,1 21-15,-1 1 0,-21-1 16,0 0-16,0 0 0,-21-21 16,-1 21-16,1-21 0,-21 21 0,0-21 15,-1 0-15,22 0 0,-21 22 0,-1-22 16,1 0-16,0 0 0,21 0 16,-22 0-16,22 0 0,0 0 0,0 0 15,0 0-15,-1 0 16,1 0-16,0 0 0,0 21 15,0-21-15,0 0 0,-1 0 0,-20 21 16</inkml:trace>
  <inkml:trace contextRef="#ctx0" brushRef="#br0" timeOffset="31416.92">1757 9483 0,'0'0'16,"-21"-21"-16,-1-1 0,1 22 16,21 22 15,0 20-31,0 0 0,0 1 16,0-1-16,0 0 0,0 22 0,0-22 15,0 22-15,0-22 0,0 0 0,0 22 16,0-22-16,0-21 0,0 22 15,21-1-15,1-21 0,-22 0 16,21 0-16,0-21 0,-21 22 0,21-22 16,0 0-16,0 0 0,1 0 0,-1-22 15,0 22-15,0-21 0,0 0 16,22 0-16,-22 0 0,0-22 0,21 22 16,-21 0-16,22-21 0,-22 21 0,0-1 15,0 1-15,0 0 0,-21 0 16,0 0-16,0 42 15,0 0-15,-21 0 16,0 0-16,21 22 0,-21-22 16,0 21-16,21-21 0,-21 22 15,21-22-15,-22 21 0,22 1 0,-21-22 16,21 21-16,0-21 0,0 0 0,0 22 16,0-22-16,0 0 0,0 0 15,0 0-15,21-42 16,1 0-1,-1 0-15,-21 0 0,21 0 0</inkml:trace>
  <inkml:trace contextRef="#ctx0" brushRef="#br0" timeOffset="31596.81">2603 9906 0,'0'0'0,"22"-21"0,-1 21 15,0-21-15,-21 0 16,0-1-16,21 22 47,0 0-47,0 0 15,1 0-15,-1 0 0,21 0 0,-21 0 16,22 0-16</inkml:trace>
  <inkml:trace contextRef="#ctx0" brushRef="#br0" timeOffset="32541.27">4530 9313 0,'0'-21'16,"0"0"-1,0 0 1,-22 21-16,1-21 0,0 21 15,0 0-15,0 0 16,0 0-16,-1 21 16,22 0-16,-21 0 0,0 0 0,21 1 15,0-1-15,-21 21 0,21 0 16,-21 1-16,21-1 0,0 0 0,-21 1 16,21-1-16,-22 22 0,22-22 15,0 0-15,0 1 0,0-1 0,0 0 16,0 1-16,22-1 0,-1-21 0,0 0 15,0 0-15,0 1 0,0-1 0,22 0 16,-22-21-16,21 0 0,1 0 0,-1 0 16,0 0-16,1 0 0,-1-21 0,0 0 15,1-1-15,-1 1 0,0 0 16,1-21-16,-1 21 0,-21-22 0,21 1 16,-20 0-16,20-1 0,-21 1 0,0-22 15,0 22-15,1-21 0,-22-1 16,0 22-16,21-22 0,-21 1 0,21 20 15,-21-20-15,0 21 0,0-22 0,0 22 16,0 21-16,0-22 0,21 22 16,-21 0-16,0 42 15,0 0-15,0 22 16,-21-1-16,21 0 0,0 1 0,-21 20 16,0-21-16,21 22 0,-22-1 0,22 1 15,0-1-15,0-20 0,0 20 16,0 1-16,0-22 0,0 0 0,0 22 15,0-43-15,0 21 0,0 1 0,0-22 16,22 0-16,-1-21 0,0 21 0,0-21 16,0 0-16,0 0 0,22 0 0,-22 0 15,21 0-15,-21-21 0,1 0 16,20 0-16,-21 0 0,0-1 16,22 1-16,-22 0 0,0-21 0,-21 21 15,21-22-15,-21 22 0,21-21 0,-21 21 16,0-1-16,0 1 0,0 0 0,0 42 31,0 0-31,-21 1 0,21 20 16,-21-21-16,21 0 0,0 0 0,0 22 15,0-22-15,-21 0 16,21 0-16,0 0 0,0 1 0,0-1 16,0 0-16,21-21 46,-21-21-46,21 0 0</inkml:trace>
  <inkml:trace contextRef="#ctx0" brushRef="#br0" timeOffset="32720.97">5736 9440 0,'0'0'0,"0"-21"0,0 0 15,-21 21 1,0 0-16,0 0 15,21 21 17,21 0-32,0-21 15,0 0-15,0 22 0,0-22 0,1 0 16,20 21-16</inkml:trace>
  <inkml:trace contextRef="#ctx0" brushRef="#br0" timeOffset="33504.51">6519 9398 0,'21'-42'16,"-21"21"-16,-21 21 0,21-22 15,-21 22-15,0 0 16,0 0-16,0 0 0,-1 0 0,1 22 16,0-1-16,0 0 0,0 0 0,-22 21 15,43-20-15,-21 20 0,0 0 0,21 1 16,-21-1-16,21 0 0,0 1 0,0-1 15,0 0-15,0 1 0,0-22 0,0 21 16,0-21-16,21 0 0,0 1 0,0-1 16,1 0-16,-1-21 0,21 0 15,-21 0-15,22 0 0,-22 0 0,21 0 16,-21 0-16,22-21 0,-1 0 0,-21-1 16,21 1-16,-20 0 0,20-21 15,0-1-15,-21 1 0,1 0 0,20-1 16,-21-20-16,0-1 0,0 22 0,22-21 15,-22-1-15,-21 1 0,21-1 0,0 22 16,-21-22-16,21 22 0,-21 0 0,0 20 16,0-20-16,0 21 15,0 42 1,0 0-16,0 22 0,0-22 0,-21 21 16,0 0-16,21 1 0,-21-1 0,21 0 15,-21 22-15,0-22 0,-1 1 16,22 20-16,-21-21 0,0 1 0,0-1 15,21 0-15,-21-20 0,21 20 16,-21-21-16,21 0 0,0 0 0,0 1 16,21-44 15,0 1-31,0 0 0,21 0 0,-20 0 16,-1 0-16,21-22 0,-21 22 0,22 0 15,-22-21-15,0 20 0,0-20 0,21 21 16,-20 0-16,-1 0 0,-21-1 15,21 22-15,0-21 0,-42 42 32,0 1-17,0-22-15,-1 21 0,1-21 0,0 21 16,-21 0-16,21 0 0,-1-21 0,1 21 16,0 1-16,21-1 0,0 0 0,0 0 15,0 0-15,0 0 0,0 1 0,0-1 16,21 0-16,0 0 0,1 0 0,-1 0 15,0 1-15,21-22 0,-21 21 16,22 0-16,-22-21 0,21 0 0,-21 21 16,1-21-16,20 0 0,-21 0 0,21 0 15,-20 0-15,-1 0 0,21 0 0,-21 0 16,0 0-16,1 0 16,-22-21-16,0 0 0,21 21 15,-21-21-15,0-1 0</inkml:trace>
  <inkml:trace contextRef="#ctx0" brushRef="#br0" timeOffset="34585.22">9567 9229 0,'0'0'0,"0"-21"0,0-85 16,0 85 0,0-22-16,0 1 0,0 0 0,0-1 15,0 22-15,0-21 0,0-1 16,0 1-16,0 21 0,0 0 0,0 0 15,-21 21-15,0 0 16,0 21-16,0 0 0,-1 0 16,1 21-16,-21 22 0,21-22 0,0 22 15,-1-1-15,1 1 0,0-1 0,0 22 16,0-22-16,0 1 0,-1-1 0,1 1 16,21-1-16,0 1 0,0-22 0,0 22 15,0-22-15,0 0 0,43-20 16,-22 20-16,21-21 0,-21 0 0,22-21 15,20 21-15,-21-21 0,22 0 0,-22 0 16,22 0-16,-1-21 0,1 21 0,-1-21 16,1 0-16,-22-21 0,22 20 0,-1-20 15,-21 0-15,1-1 0,-1-20 0,0 21 16,-20-22-16,-1 22 0,0-22 16,-21 1-16,0-1 0,0 1 0,0-22 0,-21 22 15,0-1-15,-22 1 0,22 20 16,-21-20-16,-1 20 0,-20 22 0,21 0 15,-22 21-15,22 0 0,-22 0 16,1 21-16,20 22 0,-20-22 0,21 42 16,20-20-16,-20 20 0,21 1 0,0-1 15,0 1-15,-1-22 0,22 21 0,0 1 16,0-1-16,0 1 0,0-1 0,0 1 16,22-22-16,-1 1 0,21-1 0,-21 0 15,22-21-15,20 22 0,-21-22 16,22 0-16,-22-21 0,22 0 0,-1 0 0,1 0 15,-1 0-15,-20 0 0,20 0 16,1-21-16,-22 0 0,0 0 16,1-22-16,-1 22 0,-21-21 0,21-1 15,-20 1-15,-1 0 0,-21-1 0,21 1 16,-21 0-16,0-1 0,0 22 0,0-21 16,0 21-16,0 0 0,0-1 0,0 1 15,0 42 1,0 1-16,0 20 15,0-21-15,0 0 0,0 22 0,0-1 16,0-21-16,0 21 0,0 1 0,0-1 16,0-21-16,0 22 0,0-22 15,0 0-15,-21 21 0,21-21 0,0 1 16,0-1-16,-21-21 16,-1 0-1,22-21 1,0-1-16,0 1 0,0 0 0,0 0 15,0-21-15,0-1 0,0 1 0,22 0 16,-1-1-16,0 1 0,0-22 0,21 22 16,1 0-16,-1-1 0,0 22 15,22-21-15,-22 21 0,1 0 0,-1 21 0,21 0 16,-20 0-16,-22 0 0,21 21 16,-21 0-16,1 0 0,-1 21 0,-21-20 15,0 20-15,0-21 0,0 21 0,0 1 16,0-1-16,0-21 0,-21 22 0,-1-1 15,1-21-15,21 0 0,-21 22 0,0-22 16,0 0-16,21 0 0,0 0 16,21-21-1</inkml:trace>
  <inkml:trace contextRef="#ctx0" brushRef="#br0" timeOffset="35036.22">13758 8869 0,'0'0'0,"-42"-85"15,42 43-15,-21 21 0,21 0 16,0-22-16,0 22 0,0 0 16,21 21-1,-21 21-15,0 0 0,0 22 0,21 20 16,-21-21-16,21 22 0,-21-1 0,21 22 15,-21-21-15,0-1 0,0 1 0,0-1 16,0 1-16,0-1 0,0 1 0,0-22 16,-21 21-16,21-20 0,-21-1 0,0 0 15,21 1-15,0-22 0,0 21 0,0-21 16,0 1-16,0-1 16,0-42-1,0-1-15,0 1 16,0 0-16,0-21 0,0 21 0,21-22 15,-21 1-15,21 0 0</inkml:trace>
  <inkml:trace contextRef="#ctx0" brushRef="#br0" timeOffset="35813.3">13779 8678 0,'0'0'16,"0"-42"-16,-21 21 0,0 0 0,0 0 0,0 21 15,21-22-15,21 22 31,0 0-15,21 0-16,1 0 0,-1 0 0,22 0 16,-1 0-16,22 0 0,-1 0 0,22 0 15,-21 0-15,21 0 0,0 0 0,21 0 16,0 0-16,21 0 0,0 0 0,0 0 16,0 0-16,0-21 0,22 21 0,-1-21 15,0 21-15,1-21 0,-22 0 0,21 21 16,-21-21-16,22-1 0,-43 1 0,21 21 15,-21-21-15,0 0 0,-21 21 0,0-21 16,-22 21-16,1 0 0,0-21 16,-22 21-16,-21-22 0,22 22 15,-22 0-15,1 0 0,-22 0 0,0 0 16,0 0-16,0 0 0,-21 22 16,0-1-16,0 0 15,0 0-15,-21 0 0,0 0 16,21 1-16,-21 20 0,21-21 0,-21 21 15,21 1-15,0-1 0,-22 0 0,22 1 16,0 20-16,-21-20 0,21 20 0,0-21 16,0 22-16,-21-1 0,21-20 0,0 20 15,0-20-15,0 20 0,0 1 0,0-22 16,0 21-16,0-20 0,0 20 16,0 1-16,0-22 0,0 22 0,0-22 15,0 0-15,0 1 0,0-1 0,0 0 16,0-21-16,0 22 0,0-22 15,0 0-15,0 0 0,0 0 0,0 1 16,0-1-16,0 0 16,-21-21-1,0 0-15,0 0 0,-1 0 0,1 0 16,0 0-16,-21-21 0,-1 21 0,1 0 16,-21-21-16,-1-1 0,-21 22 0,1-21 15,-22 21-15,0-21 0,-21 21 16,-21-21-16,0 0 0,-22 21 0,-20-21 15,21-1-15,-43 22 0,21 0 0,-20-21 16,-1 21-16,0 0 0,22 0 0,-1 0 16,22 0-16,0 0 0,21 21 0,-1-21 15,22 0-15,22 0 0,20 22 0,0-22 16,22 0-16,-1 0 0,22 0 0,-22 0 16,43 0-16,-21 0 0,21 0 0,-22 0 15,22 0-15,0 0 16,21-22-1,21 22 1,0-21-16,1 0 0,-1 0 0,0 21 16</inkml:trace>
  <inkml:trace contextRef="#ctx0" brushRef="#br0" timeOffset="36100.41">14372 9102 0,'0'0'16,"0"-21"-16,0-64 16,0 64-16,0 0 0,-21 21 15,21 21-15,-21 0 16,21 21-16,0-21 0,0 22 16,0-1-16,0 0 0,0 1 0,-21-1 15,21 0-15,0 1 0,0-1 0,0 0 16,0 22-16,0-43 0,0 21 0,0 1 15,-22-1-15,22-21 0,0 0 0,0 1 16,0-1-16,0 0 0,0 0 0,0-42 31,0 0-31,0 0 16,22-1-16,-22 1 0</inkml:trace>
  <inkml:trace contextRef="#ctx0" brushRef="#br0" timeOffset="36349.26">14351 9208 0,'0'0'0,"0"-43"0,0-84 16,0 106-16,0-21 0,21 21 0,0 21 31,0 21-31,1 21 0,-1-21 0,-21 22 16,21-1-16,0 0 0,0 1 0,0-1 16,1 21-16,-1-20 0,0-1 0,0 0 15,-21 1-15,21-1 0,0 0 0,1 1 16,-1-1-16,0-21 0,-21 0 0,21 22 15,-21-22-15,21-21 0,-21 21 0,21-21 16,1 0 15,-22-21-31,0 0 0,0 0 0,0-1 16,21-20-16,-21 21 0</inkml:trace>
  <inkml:trace contextRef="#ctx0" brushRef="#br0" timeOffset="36598.12">14986 9081 0,'0'0'0,"0"-64"0,0 22 15,0-106 1,0 126-16,0 1 0,0 0 0,0 0 0,0 42 16,0 0-1,0 0-15,0 22 0,-21-1 0,21 0 16,0 22-16,-21-22 0,21 22 0,0-22 16,0 22-16,-22-22 0,22 0 15,-21 1-15,21 20 0,-21-21 0,21 1 16,0-1-16,0-21 0,-21 22 0,21-22 15,0 21-15,0-21 0,-21 0 0,21 1 16,0-1-16,21-42 31,0-1-31,0 1 0,0 0 16,1 0-16</inkml:trace>
  <inkml:trace contextRef="#ctx0" brushRef="#br0" timeOffset="36960.92">15176 9313 0,'-21'0'32,"21"22"-32,0-1 15,21-21 1,1 0-16,-1 0 16,0 0-16,0 0 0,0 0 0,22 0 15,-22 0-15,0 0 0,0-21 0,0 21 16,0-22-16,-21 1 0,0 0 15,0 0-15,0 0 16,-21 21-16,0-21 0,0 21 16,0 0-16,0 0 0,-1 0 15,1 0-15,0 21 0,0 0 0,-21 0 16,42 0-16,-22 0 0,22 1 0,-21-1 16,21 21-16,0-21 0,0 0 15,0 1-15,0 20 0,0-21 0,0 0 16,21 0-16,1 1 0,-1-1 0,0 0 15,0-21-15,21 21 0,-20 0 0,20-21 16,-21 0-16,21 0 0,1 0 0,-22 0 16,21 0-16,1 0 0,-22-21 0,21 21 15,0-21-15,-20 0 0</inkml:trace>
  <inkml:trace contextRef="#ctx0" brushRef="#br0" timeOffset="37208.53">16002 9144 0,'0'0'0,"0"-21"16,0 42 0,0 0-16,0 0 15,0 1-15,0-1 0,0 21 0,0-21 16,0 0-16,21 22 0,0-22 0,0 0 16,1 21-16,-1-20 0,21-1 0,-21 0 15,0 21-15,1-21 16,-1-21-16,21 22 0,-21-1 0,0 0 15,1-21-15,-22-21 32,0 0-32,0-1 15,0 1-15,0 0 0</inkml:trace>
  <inkml:trace contextRef="#ctx0" brushRef="#br0" timeOffset="37476.37">16489 9102 0,'0'0'15,"0"-21"-15,0-1 16,-21 22 0,-1 22-16,1-1 0,0-21 0,-21 21 15,21 0-15,-1 21 0,-20-20 0,21-1 16,-21 21-16,20-21 0,-20 22 0,21-22 16,0 21-16,-22-21 0,22 22 0,0-22 15,0 21-15,0-21 0,21 22 0,0-22 16,-21 0-16,21 0 0,0 0 0,0 0 15,0 1-15,21-22 16,0 0 0,0 0-16,0 0 0,0 0 0,1-22 15,20 1-15,-21 0 0,0 0 0,22 0 16,-22 0-16,21-1 0</inkml:trace>
  <inkml:trace contextRef="#ctx0" brushRef="#br0" timeOffset="37796.19">16891 8954 0,'0'0'0,"21"-22"0,-21-41 16,0 42-16,0 0 0,-21 42 31,0 0-31,0 0 16,21 0-16,-22 22 0,1-1 0,21 0 15,-21 1-15,21-1 0,-21 0 0,21 1 16,0-1-16,-21 0 0,21 1 15,-21-1-15,21 0 0,0-21 0,0 22 16,0-1-16,0-21 0,0 0 0,0 1 16,0 20-16,21-42 0,0 21 0,0 0 15,0-21-15,0 0 0,1 21 0,-1-21 16,0 0-16,0 0 0,0 0 0,22 0 16,-22 0-16,0-21 0,0 0 0,0 21 15,0-21-15,1 0 0,-22 0 16,0-1-16,21 1 0,-21 0 0,0 0 15,0-21-15,0 20 0,0-20 0</inkml:trace>
  <inkml:trace contextRef="#ctx0" brushRef="#br0" timeOffset="38034.06">16743 9250 0,'-21'0'15,"42"0"1,0 0-1,0 0-15,21 0 0,-20 0 0,-1 0 16,21 0-16,-21 0 0,22 0 0,-22 0 16,21 0-16,0 0 0,-20 0 0,-1 0 15,0 0-15,21 0 0,-21 0 16,1-21-16,-22 0 16,0-1-1,0 1 1</inkml:trace>
  <inkml:trace contextRef="#ctx0" brushRef="#br0" timeOffset="40204.57">18986 9208 0,'-21'0'31,"0"0"-31,0 0 0,21-22 16,-21 22-16,0 0 0,-1 0 0,1 0 15,0 0-15,-21 0 0,21 0 0,-1 0 16,-20 0-16,21 0 0,-21 0 0,20 0 16,1 0-16,0 0 0,0 0 0,0 0 15,42 0 17,21 0-32,-21 0 15,22 0-15,-1 0 16,0 0-16,1 0 0,-1 0 0,22 0 15,-22 0-15,21 0 0,-20 0 0,20 0 16,1 0-16,-22 0 0,22 0 0,-1 0 16,1 0-16,20 0 0,-20 0 0,-1 0 15,-20 0-15,20 0 0,1 0 0,-22 0 16,0 0-16,-21 0 0,22 0 0,-22 0 16,0 0-16,0 0 15,-42 0 16,0 0-15,0 0-16,0 0 0,-1 0 16,1 0-16,0 0 0,-21 0 15,21 0-15</inkml:trace>
  <inkml:trace contextRef="#ctx0" brushRef="#br0" timeOffset="40556.36">18711 9313 0,'0'0'0,"-21"0"16,-21 0-16,21 0 15,63 0 1,-21 0-16,0 0 0,22 0 16,-22 0-16,21 0 0,0 0 0,1 0 15,-1 0-15,22 0 0,-22 0 16,0 0-16,22 0 0,-1 0 0,-20 0 15,20 0-15,1 0 0,-1 0 0,1 0 16,-22 0-16,21 0 0,-20 0 0,-1 0 16,0 0-16,1 0 0,-1 0 0,-21 0 15,22 0-15,-22 0 0,0 0 0,0 0 16,0 0 0,-21-21 15,0 0-16,0 0 1</inkml:trace>
  <inkml:trace contextRef="#ctx0" brushRef="#br0" timeOffset="42272.46">19939 8827 0,'0'0'0,"-21"0"0,0-22 16,-1 22-16,1 22 15,21-1 1,0 0-16,0 0 16,21 0-16,1 0 0,-1 1 15,0-22-15,0 21 0,0 0 16,22 0-16,-22-21 0,21 21 0,-21 0 15,22 1-15,-1-22 0,-21 21 0,21-21 16,1 0-16,-1 0 0,0 21 0,-20-21 16,20 0-16,0 0 0,-21 0 15,22 0-15,-22 0 0,0 0 0,0 0 16,0 0-16,1 0 16,-44 0 15,22 21-31,-21-21 0,0 21 0,0-21 15,-21 21-15,20 1 0,-20-1 0,21 0 16,-21 0-16,-1 0 0,1 0 0,0 1 16,-1 20-16,1-21 0,0 0 0,-22 22 15,22-22-15,-1 21 0,1-21 16,0 0-16,21 22 0,-22-22 0,22 0 16,0 0-16,0-21 0,0 21 0,21 1 15,-22-22-15,22-22 47,22 22-31,-1-21-16,0 0 0,0 0 15,0 21-15,0-21 0,1 0 0,-1-1 16,0 1-16,21 0 0,-21 0 16,22 0-16,-22 0 0,21-1 0,1 1 15,-1-21-15,0 21 0,1 0 16,20-22-16,-21 22 0,1 0 0,-1-21 15,0 20-15,1 1 0,-22 0 0,21 21 16,-21-21-16,1 0 0,-44 21 47,1 0-31,0 0 62,0-21-63,0 21-15,21-22 0,-21 22 16,-1 0-16,1-21 0,0 21 0,0-21 16,0 21-16,-22-21 0,22 0 0,-21 21 15,21-21-15,-22 21 0,1-22 16,0 1-16,-1 21 0,1-21 0,21 21 15,-21 0-15,20-21 0,-20 21 0,21 0 16,0 0-16,0 0 0,21-21 16,-22 21-1,44 0 17,-1 21-32,0-21 15,0 21-15,0 0 16,0-21-16,1 21 0,-1-21 15,0 22-15,21-1 0,-21-21 0,1 21 16,20-21-16,-21 21 0,21-21 0,1 21 16,-22-21-16,21 0 0,1 21 0,-1 1 15,0-22-15,1 0 0,-1 0 0,21 0 16,-41 21-16,20-21 0,0 0 0,1 0 16,-1 0-16,-21 0 0,0 0 0,0 0 15,1 0-15,-1 0 0,0 0 16,-42 0 15,0 0-15,-1 0-16,1 0 0,0 0 0,0 0 15,0 0-15,0 21 0,-1 0 0,-20 0 16,21 0-16,-21 1 0,20-1 0,-20 0 16,0 0-16,-1 0 0,1 22 0,21-22 15,-21 0-15,-1 0 0,1 0 0,0 0 16,-1 1-16,22-1 0,-21 0 0,21 0 15,-1 0-15,1-21 16,0 21-16,0 1 0,0-22 0,0 0 16,21 21-16,-22-21 31,44-21 16,-1 21-32,-21-22-15,21 1 0,0 21 0,0-21 16,0 0-16,1 21 0,20-21 0,-21 0 16,0-1-16,22 1 0,-22 0 15,21 0-15,-21-21 0,22 20 0,-1 1 16,-21-21-16,21 21 0,1 0 0,-1-22 16,0 22-16,-20 0 0,20 0 15,-21 0-15,21-1 0,-20 1 0,-1 21 16,-21-21-16,21 21 0,-42 21 31,21 0-31,-43 1 0,22-1 16,-21 0-16,21 21 0,-22-21 0,-20 22 15,21-22-15,-1 0 0,-20 21 0,20-20 16,-20-1-16,21 0 0,-1 21 0,-20-21 16,20 1-16,1-1 0,0 0 0,21 0 15,-22 0-15,22 0 0,-21-21 16,21 22-16,-1-1 0,1-21 15,0 21 1,42-21 31,0-21-47,1 21 16,-1-21-16,0-1 0,0 22 15,-21-21-15,21 0 0,0 21 0,1-21 16,-22 0-16,21 0 0</inkml:trace>
  <inkml:trace contextRef="#ctx0" brushRef="#br0" timeOffset="89380.36">22119 8827 0</inkml:trace>
  <inkml:trace contextRef="#ctx0" brushRef="#br0" timeOffset="90480.16">22161 8827 0,'22'0'15,"-22"-22"17,21 22 46,0-21-47,-21 0-15,21 21-1,-21-21-15,0 0 16,0 0-16,0-1 15,21 22-15,-21-21 0,0 0 16,0 0-16,0 0 0,0 0 16,0-1-1,-21 22 1,0 0 0,0 0-16,0 22 15,21-1-15,-22-21 0,1 21 0,0 21 16,0-21-16,0 1 0,21 20 0,-21 0 15,-1-21-15,1 22 0,21-1 0,-21-21 16,21 22-16,-21-1 0,21-21 0,0 21 16,0 1-16,0-22 0,0 0 15,0 21-15,0-20 0,0-1 0,21 0 16,0-21-16,0 21 0,1 0 0,-1-21 16,21 0-16,-21 0 0,22 0 15,-22 0-15,21 0 0,-21 0 0,22 0 16,-22-21-16,21 21 0,-21-21 0,22 0 15,-1 0-15,-21-22 0,21 22 0,-20-21 16,-1-1-16,21 1 0,-21 0 0,0-22 16,22 22-16,-22 0 0,0-22 15,0 22-15,0-1 0,22 1 0,-22 0 16,0-1-16,-21 22 0,21-21 16,0 21-16,-21 0 0,0-1 0,0 44 31,-21-1-16,0 0-15,0 21 0,0-21 16,0 22-16,-1-1 0,1 0 0,0 1 16,21-1-16,-21 0 0,21 1 0,-21-1 15,21 0-15,0 1 0,0-1 0,0-21 16,0 22-16,0-22 0,0 0 0,21 0 16,0 0-16,-21 0 0,21-21 0,0 0 15,1 22-15,-1-22 0,0 0 16,0 0-16,0 0 0,0 0 0,22-22 15,-22 1-15,0 21 0,0-21 0,0 0 16,22 0-16,-22 0 0,0-1 0,0 1 16,0-21-16,1 21 0,-1 0 15,0 21-15,-21-22 0,0 1 0,21 21 16,-21 21 0,0 1-16,0-1 0,0 0 15,0 0-15,0 0 0,0 0 16,0 1-16,0-1 0,-21 0 15,21 0-15,0 0 0,0 0 16,0-42 31,0 0-47,0 0 0</inkml:trace>
  <inkml:trace contextRef="#ctx0" brushRef="#br0" timeOffset="90669.06">23410 8678 0,'0'0'0,"0"-21"16,-21 0-16,0 21 15,21-21-15,-21 21 0,21-21 16,-21 21 0,21 21 15,0 0-31,0 0 15,0 0-15,0 1 16</inkml:trace>
  <inkml:trace contextRef="#ctx0" brushRef="#br0" timeOffset="91711.69">23834 8742 0,'0'-42'15,"0"20"-15,0 1 0,-22 21 32,1 0-32,0 0 15,0 0-15,0 21 0,0 1 16,-1 20-16,1-21 0,21 0 0,-21 22 16,0-22-16,21 21 0,-21 0 0,21-20 15,0 20-15,0 0 0,0-21 0,0 1 16,0 20-16,0-21 0,0 0 0,0 0 15,0 1-15,21-22 0,0 21 0,0 0 16,0-21-16,1 0 0,20 0 0,-21 0 16,21 0-16,-20 0 0,-1 0 15,21 0-15,-21 0 0,22 0 0,-22-21 16,21 0-16,-21-1 0,22 1 0,-22 0 16,0-21-16,0-1 0,21 1 15,-20 0-15,-1-1 0,0 1 0,0 0 16,0-22-16,0 22 0,1 0 0,-1-22 15,0 22-15,0-1 0,0 22 0,-21-21 16,0 21-16,21 0 0,-21-1 16,-21 22-1,21 22 1,-21-1-16,0 21 0,0-21 0,0 22 16,-1-22-16,1 21 0,0 0 0,0 1 15,0-1-15,21-21 0,-21 22 16,21-1-16,-22 0 0,22 1 0,-21-22 0,21 21 15,0-21-15,0 22 16,0-22-16,0 0 0,0 0 0,0 0 16,0 0-16,0 1 0,21-44 47,1 1-32,-1 0-15,0 0 0,0 0 0,0 0 16,0-22-16,1 22 0,20 0 0,-21-21 15,0 20-15,22 1 0,-1 0 16,-21 0-16,0 21 0,22 0 16,-22 0-16,0 0 0,0 0 0,0 0 15,0 0-15,-21 21 16,0 0-16,0 0 0,0 1 16,0-1-16,-21-21 0,0 21 0,0-21 15,0 21-15,-22-21 0,22 0 0,0 0 16,-21 21-16,21-21 0,-1 0 0,1 0 15,-21 0-15,21 0 16,0 0-16,-1 0 0,1 0 0,21-21 16,-21 21-16,21 21 47,0 0-47,0 1 0,21-1 15,-21 0-15,0 0 0,0 0 16,21 0-16,1 1 0,-22-1 0,21 0 15,0 0-15,-21 0 0,21-21 16,0 21-16,0 1 0,1-22 0,20 21 16,-21 0-16,0-21 0,0 0 0,22 21 15,-22-21-15,0 0 0,21 0 0,-20 0 16,20 0-16,-21 0 0,0 0 0,22 0 16,-22-21-16,0 0 0,0 21 0,0-21 15,0-1-15,1 22 0,-22-21 16,0 0-16,0 0 0,0 0 31,-22 21-15,1 0-1,0 0-15</inkml:trace>
  <inkml:trace contextRef="#ctx0" brushRef="#br0" timeOffset="93780.03">21632 10710 0,'21'0'31,"1"0"-31,-22-21 0,21 21 16,0-21-16,0 21 0,0-21 0,0 0 15,1 21-15,-1-21 0,0 21 0,0-22 16,0 22-16,0-21 0,-21 0 16,-21 21-1,0 0-15,0 0 16,0 0-16,-22 0 0,22 0 0,-21 21 16,21 0-16,0 1 0,-22-22 15,22 21-15,0 0 0,0 0 0,0 0 16,-1-21-16,1 21 0,21 1 0,0-1 15,0 0-15,0 0 0,0 0 0,43 0 16,-22 1-16,0-1 0,0 0 16,21 0-16,1-21 0,-22 21 0,21 0 15,1 1-15,-22-1 0,21 0 16,-21 0-16,22 0 0,-22 0 0,-21 1 16,0-1-16,0 0 0,0 0 15,0 0-15,-43 0 0,22-21 16,0 0-16,-21 0 0,-1 0 15,22 0-15,-21 0 0,0 0 0,20 0 16,-20 0-16,0 0 0,21-21 0,-1 0 16,1 21-16,0-21 0,0 0 0,0 21 15,21-21-15,-21-1 0,21 1 16,0 0-16,0 0 16,21 21-1,0 0-15,0 0 0,0 0 16,0-21-16,1 21 0,-1 0 15</inkml:trace>
  <inkml:trace contextRef="#ctx0" brushRef="#br0" timeOffset="94897.03">22183 10795 0,'0'-21'15,"-22"21"16,22 21-31,-21-21 0,21 21 0,0 0 16,0 1-16,-21-1 0,21 0 0,0 0 16,0 0-16,-21 0 0,21 1 15,0-1-15,0 21 0,0-21 16,0 0-16,0 1 0,21-1 0,0-21 16,-21 21-16,21-21 15,1 0-15,-1 0 0,0 0 0,0 0 16,0 0-16,0 0 0,1-21 0,-22 0 15,21-1-15,0 1 0,0 21 0,0-21 16,0-21-16,1 21 0,-22-1 0,0 1 16,21 0-16,-21 0 0,21 0 0,-21 0 15,21-1-15,-21 1 0,0 0 0,0 42 47,0 0-47,0 1 0,0-1 16,0 0-16,0 0 0,0 0 15,0 22-15,0-22 0,0 0 0,0 0 16,0 0-16,0 0 0,0 1 0,0-1 16,21-21-16,0 21 0,1-21 0,-1 21 15,0-21-15,0 0 0,0 0 0,0 0 16,1 0-16,-1-21 0,0 21 0,0-21 16,0 0-16,0-1 0,1 1 0,-1 0 15,0 0-15,0 0 0,-21 0 0,21-1 16,-21 1-16,21-21 15,-21 21-15,0 0 0,0-1 0,0 1 0,22 21 16,-22-21-16,0 42 31,0 0-31,-22 1 0,22-1 16,0 0-16,0 0 0,-21 0 0,21 0 16,0 1-16,-21-1 0,21 0 0,0 0 15,0 0-15,0 0 16,0-42 31,0 0-47,0 0 15,0 0-15,0 0 0,0-1 0,21 1 16,0 0-16,-21 0 0,0 0 0,22 0 16,-1-1-16,0-20 0,0 42 15,0-21-15,-21 0 0,21 0 0,1 21 16,-1 0-16,0 0 0,0 0 15,-21 21-15,0 0 0,21-21 0,0 21 16,-21 0-16,22 0 0,-22 1 0,0-1 16,0 0-16,0 21 0,0-21 15,0 1-15,0-1 0,0 0 16,0 0-16,0 0 0,0-42 47,0 0-47,0 0 15,0 0-15,0-1 16,21 1-16,0 0 0,0 0 0,-21 0 16,21 0-16,0-1 0,1-20 0,-22 21 15,21 0-15,0 0 0,0-1 0,0 22 16,-21-21-16,21 21 0,1 0 16,-1 0-16,-21 21 0,0 1 15,0-1-15,0 0 0,0 0 16,0 21-16,0-20 0,0-1 0,0 0 15,0 0-15,0 0 0,0 0 0,0 1 16,0-1-16,0 0 0,0 0 0,0 0 16,0 0-1,-21-21 1,21-21 15,0 0-31,21 0 16,-21 0-16,21 0 0</inkml:trace>
  <inkml:trace contextRef="#ctx0" brushRef="#br0" timeOffset="96064.83">23897 10499 0,'0'-21'0,"0"42"0,21-64 0,-21 22 0,0 42 31,-21-21-31,21 22 16,-21-1-16,21 21 0,-21-21 0,21 0 15,0 22-15,0-22 0,-21 21 0,21 1 16,-22-22-16,22 21 0,0-21 0,0 0 16,-21 1-16,21-1 0,-21 0 0,21 0 15,-21 0-15,21 0 0,0 1 16,0-1-16,-21-21 16,42-21 15,0 21-31,-21-22 15,21 1-15,0 21 0,1-21 16,-1 0-16,0 0 0,0 21 0,0-21 16,0-1-16,22 22 0,-22-21 0,0 21 15,0 0-15,0 0 0,1 0 16,-1 21-16,-21 1 16,0-1-16,0 0 0,0 0 15,0 0-15,0 0 0,0 1 16,0-1-16,-21 0 0,21 0 15,-22-21-15,22 21 0,-21-21 0,0 0 16,0 21-16,0-21 0,0 0 16,-1 0-16,1 0 15,0 0-15,0 0 16,21-21-16,-21 21 16,21-21-16,-21 21 15,21 21 16,21-21-15,0 21-16,0-21 0,0 22 16,0-22-16,1 21 0,20-21 15,-21 0-15,0 0 0,0 0 16,22 0-16,-22 0 0,0 0 0,21 0 0,-20 0 16,-1-21-16,0-1 0,21 22 15,-21-21-15,1 0 0,-1 0 0,0 21 16,0-21-16,0 0 0,0-1 0,1 1 15,-1 0-15,-21 0 0,0 0 0,21 0 16,-21-1-16,21 22 0,-21-21 0,-21 42 47,21 1-47,-21-22 0,21 21 0,0 0 16,0 0-16,-21 0 0,21 0 0,0 1 15,0-1-15,0 0 0,0 0 16,0 0-16,0 0 0,0 1 15,21-22-15,0 0 0,0 0 16,0 0-16,0 0 0,1 0 16,-1 0-16,0 0 0,0 0 0,0-22 15,0 22-15,1-21 0,-1 0 0,0 21 16,21-21-16,-21 0 0,1 0 0,-1-1 16,0-20-16,0 21 0,0-21 0,0 20 15,1-20-15,-1 0 0,0 21 16,0-22-16,-21 1 0,21 0 0,0-1 15,-21 22-15,0-21 0,22 21 0,-1-1 16,-21 44 15,0-1-31,0 21 0,0-21 0,0 22 16,-21-22-16,-1 21 0,1 0 0,21-20 16,0 20-16,-21-21 0,0 21 0,21-20 15,0 20-15,0-21 0,-21 0 16,21 22-16,0-22 0,0 0 0,0 0 15,0 0-15,0 0 0,0 1 16,0-1-16,21-21 0,0 0 16,0 0-16,0 0 0,1 0 15,-1 0-15,0 0 0,0 0 16,0 0-16,0 0 0,1-21 0,-1-1 16,0 22-16,-21-21 0,21 0 15,0 21-15,-21-21 0,21 0 16,-21 0-16,22-1 0,-22 1 15,0 0-15,0 0 16,-22 0-16,1 21 16,0-21-16</inkml:trace>
  <inkml:trace contextRef="#ctx0" brushRef="#br0" timeOffset="96312.69">24955 10732 0,'0'0'0,"-21"0"0,21-22 0,21 22 15,1 0 1,-1 0-16,0 0 0,0 0 0,21 0 16,-20-21-16,-1 21 0,21 0 0,-21 0 15,0 0-15,22-21 0,-22 21 0,0 0 16,0 0-16,0 0 0,22 0 0,-22-21 16,0 21-16,0 0 15,-21-21 1,-21 21-1,0 0-15,0 0 0,0 0 16,-22 0-16,22 0 0,-21-21 0,-1 21 16</inkml:trace>
  <inkml:trace contextRef="#ctx0" brushRef="#br0" timeOffset="96536.57">24236 10520 0,'-21'0'16,"-1"0"-16,1 0 109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12:1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2963 0,'0'0'0,"0"22"31,-21-1-15,-1 0-1,1 0-15,21 0 16,-21-21-16,21 21 0,-21-21 15,0 22-15,21-1 16</inkml:trace>
  <inkml:trace contextRef="#ctx0" brushRef="#br0" timeOffset="44592.27">3365 1863 0,'0'0'0,"0"-21"0,0-1 0,0 1 15,0 0-15,0 0 0,0 0 16,0 0-16,0-1 0,0 1 0,0 0 16,0 0-16,0 0 0,0 0 0,0-1 15,0 1-15,0 0 16,0 42 31,0 0-47,0 22 0,0-22 15,-21 21-15,21 1 0,0 20 0,0-21 16,0 22-16,-21-22 0,21 22 16,0-1-16,0-20 0,0 20 0,0-21 15,0 22-15,0-1 0,0-20 0,0 20 16,0 1-16,-21-22 0,21 0 16,0 22-16,0-22 0,0 1 0,0-1 15,0-21-15,0 21 0,-21 1 0,21-22 16,0 21-16,0-21 0,0 1 15,-21-1-15,21 0 0,0 0 0,0 0 16,-22-21 0,22-21-1,0 0 1,0 0-16,0-22 0,0 22 0,22-21 16,-1 21-16,-21-22 0,21 1 15,0-21-15,-21 20 0,21 1 0,0 0 16,1-1-16,-1 1 0,-21 0 0,21-1 15,0 22-15,0-21 0,-21 21 16,21-1-16,1 22 0,-1 0 16,0 22-1,0-1-15,0 0 0,-21 0 0,0 21 16,21 1-16,1-1 16,-22 0-16,0 1 0,21-1 0,-21 0 15,21 1-15,0-1 0,-21-21 0,21 22 16,0-22-16,1 0 0,-22 21 0,21-21 15,0 1-15,0-22 0,0 21 16,0-21-16,1 0 0,-1 0 0,0 0 16,21 0-16,22-43 15,-43 22-15,0 0 0,21-21 16,-20 21-16,-1-22 0,-21 1 0,21-22 16,0 1-16,0-1 0,0 1 0,-21-1 15,0 1-15,0-22 0,0 22 16,0-1-16,0-20 0,0 20 15,0 22-15,-21-22 0,21 22 0,-21 0 16,21 20-16,-21-20 0,0 21 0,21 0 16,-21 21-1,-1 0-15,22 21 0,-21 0 16,21 0-16,0 22 0,0-22 16,0 0-16,0 0 0,0 0 15,0 22-15,0-22 0,0 0 0,21 0 16,1 0-16,20 0 0</inkml:trace>
  <inkml:trace contextRef="#ctx0" brushRef="#br0" timeOffset="45016.14">4762 2794 0,'0'0'0,"-21"0"16,42 0 15,1 0-31,-1-21 0,0 21 0,0-21 16,0 0-16,0-1 0,1 1 0,-1-21 0,0 21 16,0 0-16,0-22 15,-21 22-15,0-21 0,0 21 0,0-1 16,0 1-16,0 0 0,0 0 0,-21 21 15,0 0-15,0 0 0,-22 0 16,22 21-16,0 0 0,-21 22 16,21-22-16,-22 0 0,22 21 0,0-21 15,0 22-15,21-22 0,0 21 0,0-21 16,0 1-16,0 20 0,0-21 16,0 0-16,21 0 0,0-21 0,0 22 15,0-1-15,1-21 0,20 0 0,-21 0 16,0 0-16,22 0 0,-22 0 15,0 0-15,0 0 0,21 0 16,-20 0-16,-1-21 0,0 21 0,0-22 16,0 1-16,0 0 0,22-21 0,-22 21 15,0-22-15</inkml:trace>
  <inkml:trace contextRef="#ctx0" brushRef="#br0" timeOffset="45547.84">5694 1778 0,'0'0'0,"0"-85"16,-21 85-16,21-21 16,-22 21-16,1 0 15,21 21-15,-21 1 0,21-1 16,-21 21-16,21-21 0,0 43 0,0-22 16,0 0-16,0 22 0,-21-22 15,21 22-15,0-22 0,-21 22 0,21-22 16,-22 21-16,22 1 0,0-22 0,0 1 15,-21 20-15,21-21 0,0-20 0,0 20 16,-21-21-16,21 21 0,0-20 16,0-1-16,0 0 15,0-42 17,0 0-32,0-1 0,0 1 15,0 0-15,0 0 0,0 0 0,0-22 16,21 22-16,0 0 0,-21-21 0,22 21 15,-1-1-15,21 1 0,-21 0 16,0 0-16,22 0 0,-22 21 0,21 0 16,1 0-16,-1 0 0,0 0 0,-21 0 15,22 0-15,-22 0 0,21 21 0,-21 0 16,1 0-16,-22 22 0,0-22 16,0 0-16,0 21 0,0-21 15,-22 1-15,1 20 0,-21-21 0,21 0 16,-43 0-16,22 1 0,0-1 0,-1 0 15,-20 0-15,20 0 0,1-21 16,0 21-16,21-21 0,-22 0 0,22 22 16,0-22-16,21-22 15,21 1 1,21 21-16,-20-21 0,20-21 16,21 21-16</inkml:trace>
  <inkml:trace contextRef="#ctx0" brushRef="#br0" timeOffset="45903.63">6498 1757 0,'0'0'0,"0"-21"0,0 0 16,-21 21-16,21-22 0,-21 22 0,0 0 15,21 22 1,0-1-16,0 0 0,0 21 0,0-21 16,0 43-16,0-22 0,0 22 0,0-22 15,0 22-15,0-1 0,0 1 16,0-1-16,0 1 0,0-1 16,-22-21-16,1 22 0,21-1 0,-21-20 15,21-1-15,0 0 0,0-20 0,0 20 16,-21-21-16,21 0 0,0 0 0,0 1 15,0-1 1,0-42 0,0-1-1,0 1-15,0 0 0,0 0 0,0-21 16</inkml:trace>
  <inkml:trace contextRef="#ctx0" brushRef="#br0" timeOffset="46274.95">6265 1990 0,'-42'-127'16,"84"254"-16,-105-275 0,63 105 16,-21 22-16,21-21 0,0 21 15,0-1-15,0-20 0,0 21 0,0 0 16,21 21-16,0-21 0,21 21 0,-21 0 16,43 0-16,-22 0 0,22 0 0,-1 0 15,22 21-15,-22 0 0,22 21 16,0-21-16,-22 22 0,1 20 15,-1-20-15,-20-1 0,20 21 0,-21-20 0,-20 20 16,-1-20-16,0-1 0,-21 21 16,0-20-16,0-1 0,0 22 15,-21-22-15,21 0 0,-43 22 0,22-22 16,-21 0-16,0-20 0,-22 20 0,22 0 16,-22-21-16,1 1 0,-1 20 0,1-21 15,-1 0-15,22 0 0,-22 1 16,22-1-16,0-21 0,-1 21 0,1 0 15,0-21-15,21 21 0,-1-21 0,1 0 16,0 0-16,21 21 0,0-42 31</inkml:trace>
  <inkml:trace contextRef="#ctx0" brushRef="#br0" timeOffset="46855.6">7112 2350 0,'0'0'0,"0"-43"16,21 22-16,0 0 16,0 0-16,1 0 15,-1 21-15,0-22 16,0 22-16,0 0 0,0 0 0,1 0 15,-1 0-15,0 0 0,0 22 16,0-1-16,22 0 0,-22 0 0,0 0 16,0 22-16,0-1 0,0 0 15,1 1-15,-22-22 0,0 21 0,0 0 16,0 1-16,0-1 0,0-21 0,0 0 16,0 1-16,-22-1 0,1 0 0,21 0 15,-21-21-15,0 0 16,21-21-1,0 0-15,0 0 0,0-1 16,0 1-16,0-21 0,0 21 0,0-22 16,0 1-16,21 0 0,-21 21 15,21-22-15,-21 1 0,21 21 16,1 0-16,-1-1 0,-21 1 0,21 0 16,0 0-16,0 0 0,0 21 0,1 0 15,-1 0-15,0 0 16,0 0-16,0 0 0,0 0 15,1 0-15,-1 0 0,0 0 16</inkml:trace>
  <inkml:trace contextRef="#ctx0" brushRef="#br0" timeOffset="47111.45">8149 2244 0,'-21'0'46,"21"21"-46,0 0 16,0 0-16,0 0 0,0 1 0,0-1 16,0 21-16,0-21 0,0 22 15,-21-22-15,21 0 0,0 21 0,-21-21 16,21 1-16,-22 20 0,22-21 0,0 0 16,0 0-16,0 1 0,0-1 15,0-42 16,0-1-31,0 1 16</inkml:trace>
  <inkml:trace contextRef="#ctx0" brushRef="#br0" timeOffset="47316.35">8064 2053 0,'0'0'0,"-21"0"0,0-21 0,0 0 15,0 21-15,21-21 0,-21 21 16,21-21-16,21 21 47,-21 21-47,21-21 16,0 21-16,0 0 15,0 0-15,1-21 0</inkml:trace>
  <inkml:trace contextRef="#ctx0" brushRef="#br0" timeOffset="48604.46">8403 2286 0,'21'21'46,"-21"0"-46,21-21 16,-21 22-16,22-1 0,-22 0 16,0 0-16,0 21 0,21-20 0,-21-1 15,0 21-15,0-21 0,0 0 0,0 22 16,0-22-16,0 0 0,0 0 0,0 0 16,0 1-16,0-1 15,0 0-15,0-42 31,21 0-31,0-1 16,0-20-16,-21 21 16,21 0-16,-21-22 0,22 1 15,-1 0-15,-21 21 0,21-22 0,0 1 16,0 0-16,-21-1 0,21 22 0,1-21 16,-1 21-16,-21-1 0,0 1 15,21 21-15,-21-21 0,0 42 31,0 0-31,0 1 0,0-1 16,0 0-16,-21 0 0,21 0 16,-21 22-16,21-22 0,0 21 0,-22 0 15,22-20-15,-21 20 0,21-21 16,-21 21-16,21-20 0,0 20 0,0-21 16,0 0-16,0 0 0,0 1 15,0-1-15,21 0 0,0-21 0,-21 21 16,22-21-16,-1 0 0,21 0 0,-21 0 15,0 0-15,22 0 0,-22 0 0,21 0 16,1 0-16,-22-21 0,21 21 16,0-21-16,-20 0 0,20-1 0,-21 1 15,0-21-15,0 21 0,1-22 0,-1 22 16,0-21-16,0 0 0,0 20 0,-21-20 16,0 21-16,0 0 0,0 0 15,0-1-15,0 1 0,0 0 0,0 0 16,-21 21-1,0 0-15,0 0 16,0 21-16,21 0 0,-22 0 16,1 1-16,0-1 0,21 0 15,0 21-15,-21-21 0,21 22 0,-21-22 16,21 21-16,0-21 0,0 22 0,0-22 16,0 0-16,0 0 0,0 0 0,0 1 15,0-1-15,21 0 0,0 0 16,0 0-16,0-21 0,1 0 0,-1 21 15,0-21-15,0 0 0,0 0 0,22 0 16,-22 0-16,0 0 0,21 0 16,-21 0-16,1-21 0,-1 0 0,21 0 15,-21 0-15,0 0 0,1-1 16,-1 1-16,0-21 0,0 21 0,0-22 16,-21 22-16,0-21 0,21 0 0,-21 20 15,0-20-15,0 21 0,0 0 0,0 0 16,0-1-16,0 1 15,-21 21-15,0 0 16,0 0-16,0 0 0,21 21 16,-21 1-16,-1-1 0,22 0 15,0 0-15,0 0 16,0 0 0,22-21-1,-1 0-15,0 0 0,0 0 0,0 0 16,0 0-16,1 0 15,-1-21-15,0 0 0,0 21 0,0-21 16,0 0-16,1 21 0,-22-21 0,21 21 16,0-22-16,0 22 0,-21-21 15,0 42 17,0 1-32,-21-1 15,21 0-15,0 0 0,-21 21 16,21-20-16,-21 20 0,21-21 0,-22 21 15,22-20-15,0-1 0,0 21 16,0-21-16,0 0 0,0 1 0,0-1 16,0 0-16,0 0 0,22 0 0,-1-21 15,-21 21-15,21-21 0,0 0 0,0 0 16,0 0-16,1 0 0,-1 0 0,0 0 16,0 0-16,0 0 0,0-21 15,1 21-15,-1-21 0,-21 0 0,0 0 16,21 0-16,-21-1 0,21 1 0,-21 0 15,0-21-15,21 21 0,0-22 0</inkml:trace>
  <inkml:trace contextRef="#ctx0" brushRef="#br0" timeOffset="49184.28">10922 910 0,'0'0'0,"0"-21"16,0 0 0,21 0-16,-21 42 31,0 21-31,0-21 16,0 22-16,0-22 0,0 21 0,0 1 15,-21-1-15,21 0 0,0 1 0,-21-1 16,21 0-16,-21-21 0,-1 22 0,22-1 15,-21-21-15,21 0 0,0 22 16,0-22-16,-21 0 0,21 0 16,0 0-16,0 1 0,0-1 15,0 0-15,0-42 32</inkml:trace>
  <inkml:trace contextRef="#ctx0" brushRef="#br0" timeOffset="49460.12">10520 1609 0,'0'0'16,"0"21"-16,0 0 0,0 0 15,21-21 1,0 0-16,0 0 0,22 0 0,-22 0 15,21 0-15,0 0 0,1 0 16,-1 0-16,0 0 0,-20 0 0,20 0 16,0 0-16,1-21 0,-22 21 0,21-21 15,-21 21-15,0 0 0,1-21 16,-1 21-16,-21-21 0,21-1 16,-21 1-16,0 0 15,0 0-15,0 0 16,0 0-16</inkml:trace>
  <inkml:trace contextRef="#ctx0" brushRef="#br0" timeOffset="49767.94">10604 1016 0,'0'-21'16,"0"0"0,22 0-16,-1 21 0,0 0 0,0 0 15,21-22-15,-20 22 0,20 0 0,0-21 16,1 21-16,-22-21 0,21 21 16,0 0-16,1 0 0,-22-21 0,21 21 15,-21 0-15,1 0 0,-1 0 0,0 0 16,0-21-16,-42 21 31,0-21-15,0 21-16,-1 0 15</inkml:trace>
  <inkml:trace contextRef="#ctx0" brushRef="#br0" timeOffset="51575.78">11176 572 0,'0'0'0,"0"-22"15,-64-20-15,43 21 16,-21 21-16,21 0 16,0-21-16,-1 21 0,-20 0 0,21 0 15,-21 0-15,-1 0 0,22 0 0,-21 0 16,21 0-16,-22 0 0,1 0 16,21 0-16,-22 0 0,22 0 0,-21 0 15,21 21-15,0 0 0,-22-21 0,22 21 16,0 0-16,0 1 0,-22-1 0,22 0 15,0 0-15,0 21 16,0-20-16,0 20 0,-1-21 0,1 21 16,0 1-16,21-1 0,-21 0 0,0 1 15,0-22-15,21 21 0,-22 1 16,22-1-16,-21 0 0,21 1 0,-21-22 16,21 21-16,0 0 0,0-20 0,0 20 15,0-21-15,0 21 0,0 1 0,0-1 16,0-21-16,0 22 0,0-1 15,21-21-15,0 21 0,-21-20 0,22 20 16,-1-21-16,-21 21 0,21-20 0,0-1 16,21 0-16,-20 0 0,-1 0 15,0 0-15,21 1 0,-21-1 0,1 0 16,20 0-16,-21-21 0,21 21 16,1-21-16,-1 0 0,0 21 0,1-21 15,-1 0-15,0 0 0,22 0 0,-22 0 16,1 0-16,20 0 0,-21 0 15,22 0-15,-22-21 0,1 21 0,-1-21 16,0 21-16,1-21 0,-1 21 0,0-21 16,-21 0-16,1-1 0,20 22 0,-21-21 15,0 0-15,0-21 0,1 21 16,-22-1-16,21 1 0,0-21 0,0 21 16,-21-22-16,21 22 0,0-21 0,1 0 15,-22 20-15,21-20 0,-21 21 0,21-21 16,-21 20-16,0 1 15,0-21-15,0 21 0,0-22 0,0 1 16,0 21-16,0-21 0,0-1 0,0 1 16,0 0-16,-21 20 0,21-20 0,-21 0 15,-1-1-15,1 1 0,21 21 16,-21-21-16,0 20 0,0-20 0,21 21 16,-21 0-16,-1 0 0,1-1 0,0 1 15,0 0-15,0 0 0,0 0 16,-1 0-16,-20-1 0,21 1 0,-21 21 15,20-21-15,1 0 0,-21 21 0,0-21 16,20 21-16,-20 0 0,0-21 16,-1 21-16,1 0 0,21 0 15,-21 0-15,-1 0 0,1 0 0,0 0 16,20 0-16,-20 0 0,0 0 0,21 0 16,-22 0-16,22 21 0,-21-21 15,21 21-15,-22-21 0,22 21 0,0 0 16,0 0-16,0-21 0,-1 22 0,1-1 15,0 21-15,0-21 0,0 0 16,0 22-16,-1-22 0,1 21 0,0-21 16,0 22-16,21-1 0,-21 0 0,0 1 15,21-1-15,0 0 0,-22 1 16,22-1-16,-21 0 0,21 1 16,0-1-16,0 0 0,0-20 0,0 20 15,0 0-15,0-21 0,0 22 0,0-1 16,21-21-16,1 22 0,-22-1 15,21-21-15,0 21 0,-21-20 0,21 20 16,0-21-16,-21 21 0,21-20 0,1-1 16,-1 21-16,0-21 0,-21 0 0,21 1 15,21-1-15,-20 0 0,-1 0 16,0 0-16,0-21 0,0 21 0,22 1 16,-22-22-16,21 21 0,-21-21 0,22 0 15,-22 0-15,21 21 0,0-21 0,-20 0 16,20 0-16,0 0 15,1 0-15,-1 0 0,-21 0 0,21 0 16,1 0-16,-1 0 0,0 0 0,-20 0 16,20-21-16,0 21 0,-21-21 0,22 21 15,-22-22-15,0 22 0,0-21 0,0 0 16,22 21-16,-43-21 0,21 0 16,0 0-16,0-1 0,0 1 0,-21 0 15,22 0-15,-1-21 0,-21 20 0,21-20 16,0 21-16,-21-21 0,21-1 15,-21 22-15,0-21 0,21 21 0,-21-22 16,22 1-16,-22 21 0,0-22 16,0 22-16,0-21 0,0 21 0,0-22 15,0 1-15,0 21 0,0-21 0,0-1 16,-22 1-16,22 21 0,-21-22 16,0 1-16,21 0 0,-21-1 0,0 22 15,0-21-15,-1 21 0,1-22 0,0 22 16,0 0-16,0 0 0,0 0 15,-1 0-15,-20 21 0,21-22 0,0 1 16,-22 21-16,22-21 0,0 0 0,0 21 16,0-21-16,-22 21 0,22-21 15,0 21-15,0-22 0,0 22 16,0-21-16,-22 21 0,22 0 0,0-21 16,0 21-16,0 0 0,-1 0 0,-20 0 15,21 0-15,0 0 0,-22 0 16,22 0-16,0 0 0,-21 0 0,21 0 15,-1 0-15,1 0 0,0 0 0,-21 21 16,21-21-16,-1 21 0,1-21 16,0 22-16,0-22 0,0 0 0,0 21 15,-1-21-15,-20 21 0,21 0 0,0-21 16,0 21-16,-1-21 0,1 21 16,0 1-16,0-1 0,0 0 15,0 0-15,-1 0 0,1 0 0,0 22 16,0-22-16,0 21 0,0-21 15,21 22-15,-22-1 0,22-21 0,-21 22 16,21-1-16,0 0 0,0-21 0,0 22 16,0-22-16,0 21 0,0-21 0,21 22 15,1-22-15,-1 0 0,0 0 16,0 0-16,0 1 0,0-1 0,1 0 16,-22 0-16,21 0 0,0-21 15,-21 21-15,0 1 0,21-22 0</inkml:trace>
  <inkml:trace contextRef="#ctx0" brushRef="#br0" timeOffset="59039.92">6816 3514 0,'0'-21'15,"0"-1"-15,0 1 16,0 0-16,0 0 16,0 0-16,0 0 15,0-1 1,-22 22 0,1 0-16,21 22 0,0-1 15,-21 21-15,0-21 0,21 22 0,-21-1 16,21 0-16,-21 1 0,-1-1 15,1 21-15,21 1 0,-21-1 16,0 1-16,0 21 0,0-22 0,-1 1 16,1 20-16,0-20 0,0-1 0,0 1 15,0-22-15,-1 22 0,22-22 16,0 21-16,-21-20 0,21-1 0,0 0 16,0 1-16,0-1 0,0 0 0,0 1 15,0-22-15,21 0 0,1 21 0,-1-20 16,0-1-16,21-21 0,1 21 15,-1 0-15,21-21 0,-20 0 16,20 0-16,22 0 0,-22 0 0,22 0 16,-21 0-16,20 0 0,-20-21 0,20 0 15,-20 21-15,21-21 0,-22 21 0,22-22 16,-22 22-16,1-21 0,-1 0 16,-20 21-16,20-21 0,-21 21 0,1-21 15,-1 0-15,0-1 0,-20 22 0,-1-21 16,0 0-16,0 21 0,0-21 0,-21 0 15,0 0-15,0-1 0,0 1 16,-21 0-16,-21 0 0,21 21 16,-22-21-16,22 21 0,-21 0 0,-1 0 15,-20-21-15,21 21 0,-1 0 0,22 0 16,-21 0-16,-1 0 0,22 0 16,0 0-16,0 0 0,0 0 15,42 0 1,0 0-1,21 0-15,-20 0 0,20 0 0,0 0 16,1 0-16,-1 21 0,0-21 0,1 21 16,-22-21-16,21 21 0,-21 0 15,0 0-15,1 1 0,-1-1 0,-21 0 16,0 0-16,0 21 0,0-20 0,-21 20 16,-1-21-16,-20 21 0,21 1 0,-21-1 15,-1-21-15,1 22 16,0-1-16,20 0 0,-20-21 0,0 22 15,-1-22-15,22 21 0,0-21 0,-21 1 16,21-1-16,21 0 0,0 0 0,-22-21 16,44 0-1,-22-21-15,21 21 0,0-21 16,0 0-16,21-1 0</inkml:trace>
  <inkml:trace contextRef="#ctx0" brushRef="#br0" timeOffset="59792.41">8826 4487 0,'-42'-21'15,"42"0"-15,-21 21 16,0 0-16,0 21 16,-1 0-16,1 1 15,21 20-15,-21-21 0,0 21 16,21 1-16,-21-1 0,21 0 0,-21 22 16,-1-22-16,22 22 0,-21-22 0,21 0 15,0 1-15,-21-1 0,21 0 0,0 1 16,0-22-16,0 21 0,0-21 15,0 1-15,0-1 0,21-21 16,0 0-16,1 0 16,-1 0-16,21 0 0,-21-21 0,0-1 15,1 1-15,-1 0 0,21-21 0,-21 21 16,0-22-16,1 22 0,-1-21 16,0-1-16,0 1 0,0 21 0,0-21 15,1 20-15,-1-20 0,-21 21 16,0 0-16,21 21 15,-21 21 1,0 0-16,0 0 0,0 22 16,0-22-16,21 21 0,-21-21 0,0 22 15,0-22-15,0 21 0,21-21 0,0 0 16,1 1-16,-22-1 0,21 0 0,0-21 16,0 21-16,0-21 0,22 0 15,-22 0-15,0 0 0,0 0 0,21 0 16,-20-21-16,-1 0 0,21 0 0,-21-1 15,22 1-15,-22 0 0,0-21 0,0-1 16,0 1-16,0 0 0,1-22 16,-22 22-16,0-22 0,0 22 15,0-21-15,0 20 0,0 1 0,0-22 16,-22 22-16,22 21 0,-21-21 0,0 20 16,0 1-16,0 0 0,0 0 0,-1 21 15,1 0-15,0 0 0,0 0 16,21 21-16,-21-21 0,0 21 15,21 0-15,-22-21 0,22 22 0,0-1 16,0 0-16,0 0 0,0 0 0,0 0 16,0 1-16,22-1 0,-22 0 15,21-21-15,0 21 0,0 0 16,0-21-16,0 21 0,22-21 16</inkml:trace>
  <inkml:trace contextRef="#ctx0" brushRef="#br0" timeOffset="60164.22">9800 4890 0,'0'0'16,"0"21"-16,0 0 0,21-21 0,-21 21 0,21 0 15,1-21-15,-1 0 16,0 0-16,0 0 16,21 0-16,-20 0 0,-1-21 0,21 0 15,0 21-15,-20-21 0,20 0 16,-21-1-16,0 1 0,0 0 0,1 0 15,-1 0-15,0 0 0,-21-1 0,0 1 16,0 0-16,0 0 0,0 0 16,-21 21-16,0 0 0,-22 0 15,22 0-15,0 0 0,0 0 0,-22 21 16,22 0-16,0 0 0,0 0 0,0 1 16,0 20-16,-1-21 0,22 21 15,-21-20-15,21 20 0,0-21 0,0 21 16,0-20-16,0-1 0,21 0 0,1 0 15,-1 0-15,0-21 0,0 0 16,0 21-16,0-21 0,22 0 16,-22 0-16,0 0 0,0 0 15,22 0-15,-22-21 0,0 0 0,21 0 16,-21 0-16,1 0 0,-1-1 0</inkml:trace>
  <inkml:trace contextRef="#ctx0" brushRef="#br0" timeOffset="60675.96">10753 4318 0,'0'0'0,"0"-63"0,0 41 0,0-20 0,0 0 16,0 21-16,0-1 0,0 1 15,0 0-15,0 0 0,0 42 16,0 0 0,0 0-16,0 22 0,0-1 0,0 0 15,0 1-15,0-1 0,0 0 16,-22 1-16,22 20 0,-21-20 0,21-1 15,-21 0-15,21 22 0,0-22 0,-21 0 16,21 1-16,-21-1 0,21 0 0,-21 1 16,21-22-16,0 21 0,0-21 0,0 1 15,0-1-15,0 0 16,-22-21-16,22-21 16,0 0-1,0-1-15,0 1 0,0 0 16,0 0-16,22-21 0,-1 20 15,-21-20-15,21 21 0,21 0 16,-21-22-16,1 22 0,20 0 0,-21 0 16,21 21-16,-20-21 0,20 0 0,0 21 15,1 0-15,-22 0 0,21 0 0,-21 0 16,0 21-16,1 0 0,-1-21 0,0 21 16,0 0-16,-21 0 0,0 22 15,0-22-15,0 0 0,0 0 0,-21 22 16,0-22-16,0 0 0,-22 0 15,22 0-15,-21 0 0,-1 1 0,22-1 16,-21 0-16,0-21 0,20 21 0,1-21 16,-21 0-16,21 0 0,0 0 15,-1 0-15,22-21 32,22 0-32,-1 0 0</inkml:trace>
  <inkml:trace contextRef="#ctx0" brushRef="#br0" timeOffset="61592.47">11578 4551 0,'0'0'16,"-21"0"-16,42 0 31,0-21-31,0 21 0,1-21 16,-1 21-16,0-22 0,21 1 0,-21 21 16,1-21-16,-1 0 0,0 0 15,21 0-15,-42-22 0,21 22 0,1 0 16,-22-21-16,0 20 0,0 1 15,0-21-15,0 21 0,0 0 0,-22-1 16,1 22-16,0 0 0,-21 0 0,-1 0 16,22 0-16,-21 0 0,0 22 0,20-1 15,-20 0-15,0 21 0,21 1 0,-22-22 16,22 21-16,0 0 0,0 1 16,0-1-16,21-21 0,0 22 0,0-22 15,0 21-15,0-21 0,21 0 0,0 1 16,0-1-16,0 0 0,22 0 0,-22-21 15,21 21-15,-21-21 0,22 0 16,-1 0-16,-21 0 0,21 0 16,-20 0-16,20 0 0,-21 0 0,0 0 15,-42 0 1,0 0-16,0 0 16,0 0-16,-1 0 0,-20 0 0,21 0 15,0 0-15,-22 21 0,22 1 16,0-1-16,0 0 0,0 0 0,0 0 15,-1 22-15,22-22 0,-21 0 0,21 0 16,0 0-16,0 0 0,0 1 0,0-1 16,21 0-16,1-21 0,-1 0 15,0 0-15,21 0 0,-21 0 16,22 0-16,-22 0 0,21 0 16,1 0-16,-22 0 0,21-21 0,0 0 15,1-1-15,-1 1 0,0 0 0,-20-21 16,20-1-16,0 1 0,1 0 0,-1-1 15,-21 1-15,21-21 0,-20 20 16,20-20-16,-21-1 0,21 1 0,-20-1 16,-1 1-16,0-1 0,0 22 0,-21-22 15,0 22-15,0 0 0,0 21 0,0-22 16,0 22-16,-21 21 16,0 21-16,21 0 0,-21 1 15,-1 20-15,-20 0 0,21 1 16,0 20-16,0 1 0,-1-1 0,1-21 15,0 22-15,21-1 0,0-20 0,-21 20 16,21-20-16,-21 20 0,21-21 16,0 1-16,0-1 0,0 0 0,0-20 15,0 20-15,0-21 0,0 0 0,0 0 16,21 1-16,-21-1 0,21-21 0,0 0 16,0 0-16,1 0 0,-1 0 15,0 0-15,0 0 16,0-21-16,0-1 0,1 1 0,-1 0 0,-21 0 15</inkml:trace>
  <inkml:trace contextRef="#ctx0" brushRef="#br0" timeOffset="62595.85">12467 4763 0,'-21'21'16,"21"0"-16,0 0 15,21-21 1,0 0-16,0 0 15,1 0-15,-1 0 0,0 0 16,0 0-16,0 0 0,0-21 16,1 21-16,-22-21 0,21 21 0,-21-21 15,0-1-15,0 1 16,0 0-16,-21 21 16,-1 0-1,1 0-15,0 0 0,0 21 16,0 0-16,0 1 0,-1-1 0,22 0 15,0 0-15,-21 0 0,21 0 16,0 1-16,0-1 0,0 0 0,0 0 16,0 0-16,0 0 0,21 1 15,1-22-15,-1 0 0,0 0 16,0 0-16,0 0 0,0 0 16,1 0-16,-1 0 0,0-22 15,0 1-15,0 21 0,0-21 16,1 0-16,-1 0 0,0-22 0,0 22 15,-21 0-15,21 0 0,0 0 0,-21 0 16,22-1-16,-22 1 0,0 0 16,0 42 15,0 0-31,-22 1 0,22-1 0,0 0 16,-21 0-16,21 0 0,0 0 15,-21 1-15,21-1 0,0 0 0,0 0 16,0 0-16,0 0 15,0 1 1,-21-22 0,21-22-1,0 1 1,0 0-16,0 0 0,0 0 0,21 0 16,-21-22-16,21 22 0,-21 0 15,21 0-15,1-22 0,-1 22 0,0 0 16,0 0-16,21 0 0,-20 21 0,-1-21 15,0 21-15,21-22 0,-21 22 0,1 0 16,20 0-16,-21 0 0,0 0 0,0 22 16,1-1-16,-22 0 0,0 0 0,21 0 15,-21 0-15,0 1 0,0-1 16,0 0-16,0 0 0,0 0 0,0 0 16,0 1-16,0-1 0,-21 0 15,21 0-15,-22-21 0,1 0 16,0 0-16,21-21 31,0 0-31,0 0 16,21-1-16,0-20 0,1 21 15,-1 0-15,0 0 0,21-1 0,-21 1 16,22-21-16,-1 21 0,-21 0 0,22-1 16,-1 22-16,-21-21 0,21 21 15,1 0-15,-22 0 0,21 0 16,-21 21-16,1-21 0,-22 22 0,0-1 15,0 0-15,0 0 0,0 0 0,0 22 16,0-22-16,0 0 0,0 21 0,0-21 16,-22 1-16,1-1 0,0 0 15,21 0-15,0 0 0,-21-21 0,21 21 16,-21-21-16,21 22 16,0-44 15,21 1-31,0 0 15</inkml:trace>
  <inkml:trace contextRef="#ctx0" brushRef="#br0" timeOffset="62944">13906 4763 0,'22'0'31,"-1"0"-31,0 0 0,0 0 15,-21-22-15,21 22 0,0 0 0,1 0 16,-1-21-16,-21 0 0,21 21 0,0 0 16,-21-21-16,0 0 15,-21 21 17,0 0-32,0 0 0,-1 21 15,1 0-15,0-21 0,0 21 0,0 0 16,0 1-16,21-1 0,0 0 0,0 0 15,0 0-15,0 0 0,0 1 16,0-1-16,0 0 16,21 0-16,0-21 15,0 0-15,0 0 0,0 0 16,1 0-16,-1 0 0,0 0 0,0 0 16,0-21-16,0 0 0,1 21 0,-1-21 15,0-1-15,0 1 0</inkml:trace>
  <inkml:trace contextRef="#ctx0" brushRef="#br0" timeOffset="63415.46">14414 4636 0,'0'0'0,"0"-22"15,-21 22 1,21 22 0,-21-1-16,21 0 0,0 0 15,-21 0-15,21 0 0,0 1 0,-21-1 16,21 0-16,0 0 0,0 0 0,0 0 15,0 1-15,0-1 16,0 0-16,0 0 16,0-42 31,0 0-47,0 0 0,0-1 15,0-20-15,0 21 0,21 0 16,0 0-16,-21-1 0,21 1 0,0 0 15,1 0-15,-1 0 0,21 0 0,-21 21 16,0-22-16,1 22 0,-1 0 0,0 0 16,0 0-16,-21 22 15,0-1 1,0 0-16,0 0 0,0 0 0,0 0 16,0 22-16,0-22 0,0 0 0,0 0 15,0 0-15,0 1 0,0-1 0,0 0 16,-21-21-16,21 21 0,-21 0 0,21 0 15,0-42 32,0 0-47,21 21 0,-21-21 16,21 0-16,-21 0 0,0-1 0</inkml:trace>
  <inkml:trace contextRef="#ctx0" brushRef="#br0" timeOffset="63712.28">14859 4360 0,'0'0'0,"0"-21"0,21-21 16,-21 63 15,0 0-15,-21 0-16,21 1 0,-21 20 0,0-21 15,21 0-15,0 22 0,0-22 16,-22 0-16,22 21 0,-21-21 0,21 22 15,0-22-15,0 0 0,0 21 0,0-20 16,0-1-16,0 0 0,0 0 16,0 0-16,0 0 0,0 1 15,21-22-15,1 0 16,-1 0-16,0 0 0,0 0 16,0 0-16,0 0 15,1 0-15,-22-22 0,0 1 16,21 0-16,0 0 0,-21 0 0</inkml:trace>
  <inkml:trace contextRef="#ctx0" brushRef="#br0" timeOffset="63899.7">14817 4509 0,'0'0'0,"-22"0"0,44 0 47,-1 0-32,0 0-15,0 0 0,0 0 0,0 0 16,1 0-16,-1 0 0,0 0 16,0-22-16,-21 1 15,21 21-15,-21-21 0</inkml:trace>
  <inkml:trace contextRef="#ctx0" brushRef="#br0" timeOffset="64205.16">14922 3577 0,'0'0'16,"0"-21"-16,0-21 15,-21 42 1,0 0-1,21 21-15,0 0 0,-21 0 0,0 0 16,21 1-16,0-1 0,0 0 16,0 0-16,0 0 15,0 0-15,-21 1 0,21-1 16,0 0-16,0 0 16,0 0-16</inkml:trace>
  <inkml:trace contextRef="#ctx0" brushRef="#br0" timeOffset="64425.06">14668 3831 0,'0'21'15,"22"-21"1,-1 0-16,0 0 15,0 0-15,0 0 0,0 0 0,1 0 16,20 0-16,-21 0 0,0 0 16,0 0-16,1 0 0,-1 0 0,0 0 15,0 0-15,0 0 0,0 0 0,1 0 16,-22-21-16,21 21 16</inkml:trace>
  <inkml:trace contextRef="#ctx0" brushRef="#br0" timeOffset="64628.46">14774 3598 0,'0'0'0,"21"0"32,1 0-32,20 0 0,-21 0 15,0 0-15,22 0 0,-22 0 16,0 0-16,21 0 0,-21 0 0,22 0 0,-22 0 15,0 0-15,0 0 0,0 0 16,-21-21-16,22 21 16,-22-21-16</inkml:trace>
  <inkml:trace contextRef="#ctx0" brushRef="#br0" timeOffset="65124.53">15134 3154 0,'0'0'0,"-21"-21"0,0 21 0,0 0 16,-1 0-16,1-21 0,-21 21 0,21 0 15,0 0-15,-1 0 16,-20 0-16,21 0 0,-21 0 0,20 21 16,-20-21-16,0 21 0,-1 0 0,1 0 15,-21 0-15,20 1 0,-20 20 0,20-21 16,1 21-16,-21 1 0,20-1 15,1 0-15,0 1 0,20-1 0,1-21 16,21 22-16,0-1 0,0 0 0,0 1 16,21-1-16,22 0 0,-22 1 0,42-1 15,-20 0-15,-1 1 0,22-22 16,-1 21-16,1-21 0,-1 22 0,-21-22 16,22 0-16,-1 0 0,-20-21 0,20 0 15,-20 0-15,-1 0 0,0 0 16,1-21-16,-1 21 0,0-21 15,1 0-15,-1-22 0,0 22 0,-21-21 16,22-1-16,-1 1 0,-21-21 0,0 20 16,1-20-16,-1-1 0,-21 1 0,0-1 15,0 1-15,0-1 0,-21 22 16,-22-22-16,22 22 0,-21 0 0,-22 21 16,22-1-16,-22 1 0,1 0 0,21 21 15,-22 0-15,1 0 0,20 21 16,1 0-16,-22 1 0,22-1 0,0 0 15,-1 0-15,1 0 0,0 0 0,21 1 16,-22-1-16,22 0 0,-21 0 16,21 0-16</inkml:trace>
  <inkml:trace contextRef="#ctx0" brushRef="#br0" timeOffset="70231.42">8530 5609 0,'0'21'63,"0"1"-63,0-1 16,0 0-16,0 0 0,0 0 0,0 0 15,0 22-15,21-22 0,0 0 0,-21 0 16,0 0-16,22 1 0,-1-1 0,-21 0 15,0 0-15,21 0 0,0-21 0,0 21 16,0 1-16,1-22 16,-1 21-16,0-21 0,0 0 15,0 0-15,0 0 0,1 0 16,-1 0-16,0 0 0,0 0 0,0 0 16,0 0-16,1 0 0,20-21 0,-21 21 15,0 0-15,22-22 0,-22 1 0,21 21 16,-21-21-16,22 21 0,-1-21 15,-21 21-15,21-21 0,1 0 16,-1-1-16,0 22 0,1-21 0,20 0 16,-20 0-16,20 0 0,1 0 0,-1-1 15,1 1-15,-1-21 0,1 21 0,-1 0 16,22-1-16,-22 1 0,1 0 16,-1 0-16,1 21 0,-1-21 0,1 0 15,-1 21-15,1-22 0,20 22 0,-20-21 16,21 21-16,-1 0 0,-20 0 15,20-21-15,1 21 0,-21 0 0,20 0 16,-20 0-16,-1 0 0,1 0 0,20 0 16,-20 0-16,-1 0 0,1 0 15,-1 0-15,1 0 0,-22 0 0,22 0 16,-1 0-16,-20 0 0,20 0 0,-21 21 16,22 0-16,-22 1 0,1-22 0,-1 21 15,0 0-15,1 0 0,-22 21 0,21-20 16,0-1-16,-20 0 0,20 21 15,-21-21-15,21 1 0,-20-1 0,-1 21 16,0-21-16,0 0 0,0 1 0,0-1 16,-21 0-16,22 0 0,-1 0 15,-21 0-15,21-21 0,-21 22 0,21-22 16,-21 21-16,21-21 16,-21 21-16,21-21 31,1 0-16,-22-21-15,21 0 16,0 21-16,0-22 0,-21 1 16,21 21-16,0-21 0,1 0 0,-1 21 15,0-21-15,21 0 0,-21-1 0,22 22 16,-22-21-16,21 0 0,1 0 16,-1 0-16,0 21 0,1-21 15,-1-1-15,0 22 0,1-21 0,-1 21 16,0 0-16,1-21 0,20 21 0,-21 0 15,1 0-15,-1 0 0,0 0 0,22 0 16,-22 0-16,1 0 0,-22 0 0,21 0 16,0 0-16,1 0 0,-22 0 15,21 0-15,-21 0 0,1 0 0,20 21 16,-21-21-16,0 0 0,0 0 0,1 21 16,-1-21-16,0 0 0,0 0 0,0 22 15,0-22-15,1 0 0,-1 0 0,0 0 16,0 21-16,0-21 0,0 0 15,1 0-15,-1 0 0,0 0 16,0 0-16,0 0 16,-21-21-16,21 21 15,-21-22-15,0 1 0,22 21 16,-22-21-16,21 21 16,-21-21-16,0 0 546,-21 21-546,-1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13:48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953 0,'0'0'0,"0"-22"16,0 1-16,0 0 15,0 0 1,-21 0-16,21 0 0,0-1 16,0 1-16,0 0 0,0 0 15,0 42 32,0 0-47,0 0 0,0 22 0,0-22 16,0 42-16,21-20 0,-21 20 0,21 22 15,-21-22-15,0 1 0,21 21 16,-21-1-16,0 1 0,0 0 0,0-1 16,0-20-16,0 20 0,0-20 15,0-1-15,0-20 0,0 20 16,0-20-16,0-1 0,-21-21 0,21 21 16,0-20-16,0-1 0,0 0 0,0 0 15,-21-21 1,21-21-1,0 0 1,0-22-16,0 22 0,0-21 0,0 0 16,0-1-16,21 1 0,0-22 0,-21 22 15,21-21-15,1-1 0,-1 1 16,0 20-16,-21 1 0,21 0 0,0 20 16,0-20-16,1 21 0,-1 0 15,0 21-15,0 0 0,0 0 16,0 0-16,1 0 0,-22 21 15,21 0-15,0 0 0,0 22 0,-21-1 16,21 0-16,0 1 0,-21-1 16,22 21-16,-22-20 0,0-1 0,21 0 15,0 1-15,-21-1 0,21 0 0,0-20 16,-21 20-16,21-21 0,1 0 16,-22 0-16,21 1 0,0-22 0,0 21 15,0-21-15,0 0 0,1 0 0,-1 0 16,0 0-16,0 0 0,0-21 15,22-1-15,-22 1 0,0 0 16,21-21-16,-21 21 0,1-22 0,-1 1 16,0 0-16,0-22 0,-21 1 0,0 20 15,0-20-15,0-1 0,0 1 16,0-1-16,-21 1 0,0-1 0,0 1 16,-22 20-16,22-20 0,0 21 0,-21-1 15,20 1-15,1 0 0,0 20 16,0 1-16,0 0 0,0 0 0,-1 21 15,1 0-15,0 0 0,0 0 32,21 21-32,0 0 0,-21-21 0,21 21 15,0 1-15,0-1 0,0 0 16,0 0-16,0 0 16,0 0-16,0 1 15</inkml:trace>
  <inkml:trace contextRef="#ctx0" brushRef="#br0" timeOffset="601.84">2392 1820 0,'0'0'0,"0"22"0,0-1 15,21-21 1,0 0-16,0 0 16,0 0-16,1 0 0,-1-21 15,21-1-15,-21 1 0,0 0 0,1 0 16,-1 0-16,0 0 0,0-1 0,0 1 15,-21 0-15,0 0 0,0 0 16,0-22-16,0 22 0,0 0 16,-21 0-16,0 21 0,0 0 0,0 0 15,-1 0-15,1 21 0,-21 0 16,21 0-16,0 1 0,-1 20 16,22-21-16,-21 21 0,21 1 0,-21-1 15,21 0-15,0 1 0,0-1 0,0 0 16,0 1-16,0-1 0,21-21 15,0 0-15,1 22 0,-1-22 0,0 0 16,0-21-16,21 21 0,-20 0 0,20-21 16,-21 0-16,21 0 0,1 0 0,-1 0 15,0-21-15,-20 0 0,20 0 16,0 0-16,-21 0 0,22-22 0,-22 22 16,21-21-16</inkml:trace>
  <inkml:trace contextRef="#ctx0" brushRef="#br0" timeOffset="4361.83">3027 1228 0,'0'-21'15,"0"-1"-15,0 1 16,0 0 0,0 0-16,0 0 15,0 0-15,0-1 0,0 1 0,0 0 16,0 0-16,0 0 0,0 0 15,0-1-15,0 1 16,0 42 15,0 1-31,0-1 16,0 21-16,21 0 0,-21 1 0,21 20 16,-21-20-16,0 20 0,0 1 0,0-1 15,0-21-15,0 22 0,0-1 0,0 1 16,0-1-16,0-20 0,0 20 15,0-20-15,0-1 0,0-21 0,0 21 16,0-20-16,-21-1 0,21 0 0,0 0 16,0-42 15,0 0-15,0 0-16,0-1 0,0-20 15,0 21-15,0 0 0,0-22 16,0 1-16,21 0 0,0 21 15,0-22-15,1 22 0,-1-21 0,21 21 16,-21-1-16,22 1 0,-22 21 0,21 0 16,0 0-16,-20 0 0,20 0 0,-21 0 15,0 21-15,22 1 0,-22 20 16,0-21-16,-21 21 0,0-20 0,0 20 16,0 0-16,0 1 0,0-22 0,0 21 15,-21 0-15,-22-20 0,22-1 0,0 21 16,-21-21-16,-1 0 0,22 1 15,-21-1-15,21-21 0,0 21 0,-22-21 16,22 0-16,0 0 0,0 0 16,0 0-16,21-21 31,0 0-31,21-1 0,0 1 16,0 0-16,0-21 0,0 21 0,1-1 15</inkml:trace>
  <inkml:trace contextRef="#ctx0" brushRef="#br0" timeOffset="4934.5">3937 1376 0,'21'0'16,"0"0"-1,0 0 1,1 0-16,-1-21 15,0 21-15,0-21 0,0 21 16,0-22-16,1 1 0,-1 21 0,0-21 16,0 0-16,-21 0 0,21 21 0,-21-21 15,21-1-15,-21 1 0,0 0 16,0 0-16,-21 0 0,0 21 16,0-21-16,0 21 0,-22 0 0,22 0 15,-21 21-15,21 0 0,-22 0 0,1 0 16,21 0-16,-21 22 15,20-22-15,1 0 0,0 0 0,21 22 16,0-22-16,0 0 0,0 0 0,0 0 16,0 0-16,0 1 0,21-1 0,0-21 15,1 21-15,-1-21 0,0 0 16,0 0-16,0 0 0,0 0 0,22 0 16,-22 0-16,0 0 0,0 0 0,0 0 15,-21 21 1,-21 0-1,0 0-15,0 1 0,-21 20 16,20-21-16,-20 21 0,21-20 16,-21 20-16,20 0 0,-20 1 0,21-22 15,0 21-15,0 0 0,-1-20 0,1-1 16,21 21-16,0-21 0,0 0 16,0 1-16,0-1 0,0 0 15,21-21-15,1 0 0,-1 0 0,0 0 16,0 0-16,21 0 0,-20 0 0,20 0 15,-21-21-15,21 0 0,-20-1 16,20 1-16,0 0 0,-21 0 0,22-21 16,-1-1-16,-21 1 0</inkml:trace>
  <inkml:trace contextRef="#ctx0" brushRef="#br0" timeOffset="5231.89">4720 931 0,'0'0'0,"0"-21"0,0 0 15,0 0-15,0 0 0,0 0 0,-21 21 16,0 0 0,21 21-16,0 0 0,-21 21 0,21-21 15,-22 22-15,22 20 0,-21-20 0,21 20 16,-21 1-16,21-1 0,0 1 0,-21-1 16,21 1-16,-21-1 0,0 1 15,21-1-15,-22 1 0,22-22 16,-21 21-16,21-20 0,-21-1 0,21 0 15,0 1-15,0-22 0,0 0 0,0 0 16,0 0-16,0 1 0,21-22 31,0-22-31,1 1 16,-22 0-16,21 0 0,0 0 0,0-22 16,0 1-16,0 21 0</inkml:trace>
  <inkml:trace contextRef="#ctx0" brushRef="#br0" timeOffset="6258.35">4720 1715 0,'0'0'0,"0"21"0,-21 21 15,21-21-15,0 0 0,0 1 16,21-22 0,0 0-16,0 0 0,1 0 15,-1 0-15,0 0 0,0-22 0,0 1 16,22 21-16,-22-21 0,21 0 0,-21 0 15,22 0-15,-22-1 0,0-20 0,0 21 16,0 0-16,0-22 0,-21 22 0,0 0 16,0 0-16,0 0 15,0 0-15,-21 21 16,0 0-16,0 21 0,0 0 16,0 0-16,-1 0 0,-20 0 0,21 22 15,0-1-15,0 0 0,-1-20 0,1 20 16,0 0-16,21 1 0,0-1 15,0-21-15,0 21 0,0-20 0,0-1 16,0 0-16,21 0 0,0 0 0,1 0 16,-1-21-16,0 0 0,0 0 0,21 0 15,-20 0-15,20 0 0,-21 0 0,21-21 16,1 0-16,-22 21 0,21-21 16,-21 0-16,22-22 0,-22 22 0,21 0 15,-21-21-15,1-1 0,-1 22 0,-21-21 16,21 0-16,-21-1 0,21 22 15,-21 0-15,21 0 0,-21 0 0,0-1 16,0 44 0,0-1-16,0 0 15,0 0-15,0 0 0,-21 22 0,21-22 16,-21 21-16,21 0 0,-21-20 0,21 20 16,0-21-16,0 0 0,0 22 0,0-22 15,0 0-15,0 0 0,0 0 16,0 0-16,0-42 31,0 0-15,0 0-16,21 0 15,-21-22-15,0 22 0,21-21 0,0 0 16,0-1-16,-21 1 0,22 0 16,-1-1-16,0 1 0,0 21 0,0-22 15,0 22-15,1 0 0,-1 21 0,0-21 16,0 21-16,0 0 0,0 0 15,1 21-15,-22 0 0,21 0 0,-21 1 16,21-1-16,-21 21 0,0 0 16,0-20-16,0 20 0,0 0 0,0-21 15,0 22-15,0-22 0,0 21 0,0-21 16,0 1-16,0-1 0,0 0 0,0 0 16,0-42 15,0 0-16,0 0-15,21-1 0,0-20 0,0 21 16,1-21-16,-1-1 0,0 1 0,21 0 16,-21-1-16,1 1 0,20 0 0,-21-1 15,0 22-15,22-21 0,-22 21 16,0-1-16,0 22 0,0 0 0,0 0 16,1 0-16,-1 0 0,0 22 0,0-1 15,-21 0-15,0 21 0,0-21 16,21 22-16,-21-1 0,0 0 0,0 1 0,0-22 15,0 21-15,0 1 0,0-22 16,0 21-16,0-21 0,0 0 16,0 1-16,0-1 0,0 0 0,0 0 15,0 0-15,21-21 16,1 0 0,-1 0-16,0-21 0,-21 0 15,21 0-15,0 0 0,0-1 0,1 1 16,-1 0-16</inkml:trace>
  <inkml:trace contextRef="#ctx0" brushRef="#br0" timeOffset="6630.15">6689 1799 0,'0'21'31,"21"-21"-15,0 0-16,0 0 15,21 0-15,-20 0 0,-1 0 0,21 0 16,-21-21-16,0 21 0,22-21 0,-22 21 15,0-21-15,21 0 0,-20 21 0,-1-21 16,0-1-16,0 1 0,-21 0 0,0 0 16,0-21-16,0 20 0,0 1 15,0 0-15,0 0 16,-21 0-16,0 21 0,0 0 0,-1 0 16,1 0-16,0 0 0,0 0 0,0 21 15,0 0-15,-1 0 0,1 22 0,0-22 16,21 21-16,0-21 0,-21 22 0,21-1 15,0-21-15,0 21 0,0-20 16,0 20-16,0-21 0,0 21 0,0-20 16,21-1-16,-21 0 0,21 0 0,0-21 15,1 21-15,-1 0 0,0-21 0,0 0 16,21 0-16,-20 0 0,-1 0 0,0 0 16,21 0-16,-21-21 0,1 21 15,-1-21-15,21 0 0,-21 0 16</inkml:trace>
  <inkml:trace contextRef="#ctx0" brushRef="#br0" timeOffset="7115.2">7514 1566 0,'0'0'0,"0"-21"0,0 0 0,21 0 0,-21 0 15,21 21 1,-21 21 0,0 0-16,0 0 0,0 0 0,0 22 15,0-22-15,0 21 0,0-21 0,0 22 16,0-1-16,0-21 0,-21 22 15,21-22-15,-21 0 0,21 21 0,-21-21 0,21 1 16,0-1-16,0 0 0,0 0 16,0 0-16,0 0 15,0-42 17,0 0-32,0 0 15,0 0-15,0-22 0,21 22 0,0-21 16,0 0-16,1-1 0,-1 1 0,21 0 15,0-1-15,-20 1 0,20 0 16,0-1-16,1 22 0,-1 0 0,0 0 16,1 0-16,-1 21 0,-21 0 15,21 0-15,-20 0 0,20 0 0,-21 21 0,0 0 16,0 21-16,1-21 0,-22 22 16,21-1-16,-21 0 0,0 1 0,0-1 15,0-21-15,0 22 0,0-1 16,0 0-16,-21-21 0,-1 22 0,22-22 15,-21 21-15,21-21 0,0 1 0,-21-22 16,21 21-16,-21 0 0,0-21 16,21 21-16,0-42 31,21 0-31,0 0 0,-21-1 16,21 1-16,0-21 15,1 0-15</inkml:trace>
  <inkml:trace contextRef="#ctx0" brushRef="#br0" timeOffset="7430.99">8869 826 0,'0'0'0,"0"-22"0,0 1 0,-21 21 16,-1 0-16,1 21 15,0 1-15,21 20 16,-21 0-16,0 1 0,0 20 0,21 1 15,-22-1-15,1 1 0,0 20 16,0-20-16,0-1 0,21 22 16,-21-22-16,-1 1 0,22-1 0,0-20 15,-21 20-15,21-20 0,-21-1 0,21 0 16,0-21-16,0 22 0,0-22 0,0 0 16,0 0-16,0 0 0,0 1 15,21-22 1,0 0-16,1-22 15,-1 22-15,0-21 0,0 0 16,21 0-16,-20-21 0,20 20 0,0-20 16,-21 0-16</inkml:trace>
  <inkml:trace contextRef="#ctx0" brushRef="#br0" timeOffset="7842.56">9356 1524 0,'0'0'0,"21"0"15,-21-21-15,21 21 16,-21-21-16,0 0 15,-21 21 1,0 0-16,-1 0 0,1 0 16,0 21-16,0 0 0,0-21 0,0 21 15,-1 0-15,1 0 0,0 1 0,0-1 16,21 0-16,0 0 0,0 0 16,0 0-1,0 1-15,21-1 0,21 0 16,-20-21-16,-1 21 0,21-21 0,0 0 15,1 21-15,-22-21 0,21 21 0,-21-21 16,1 22-16,20-22 0,-42 21 0,21-21 16,-21 21-16,0 0 0,0 0 15,0 0-15,-21-21 0,0 22 16,0-22-16,-1 21 0,-20 0 16,21-21-16,0 0 0,-22 21 0,22-21 15,-21 0-15,21 0 0,0 0 0,-22 21 16,22-21-16,0 0 0,0 0 15,0 0-15,21-21 47,0 0-31,0 0-16,0 0 0,0-1 0</inkml:trace>
  <inkml:trace contextRef="#ctx0" brushRef="#br0" timeOffset="8238.36">8594 1164 0,'105'-21'16,"-62"21"-16,-1 0 0,0 0 15,22 0-15,-22-21 0,22 21 0,-1 0 16,1 0-16,-1-21 0,1 21 16,-22 0-16,22-21 0,-22 21 0,21 0 15,-20-22-15,-22 22 0,21 0 16,-21 0-16,1 0 0,-1-21 0,0 21 15,-42 0 32,0 21-31,-1 1-16,1-22 0,0 0 16,0 21-16,0-21 0,-22 21 15</inkml:trace>
  <inkml:trace contextRef="#ctx0" brushRef="#br0" timeOffset="12438.18">1693 2582 0,'-21'-21'0,"0"21"15,21-21 1,-21 21-16,0 0 16,-1 0-16,22-21 0,-21 21 15,0 0 1,0 0 0,42 0 62,0 0-78,0 0 0,1 0 0,-1 21 15,21-21-15,-21 0 0,0 0 16,22 0-16,-1 21 0,0-21 0,-20 0 16,20 0-16,0 0 0,1 0 15,20 21-15,-21-21 0,22 0 0,-1 0 16,22 0-16,0 0 0,-1 0 15,1 0-15,21 0 0,0 0 0,0 0 16,-1 0-16,1 0 0,0 0 0,21 0 16,0 0-16,0 0 0,0 0 0,0 0 15,0 0-15,0-21 0,0 21 16,0 0-16,21 0 0,-21 0 0,21 0 16,1 0-16,-22 0 0,21 0 0,-21 0 15,0 0-15,21 0 0,-21 0 0,0 0 16,0 0-16,21 0 0,-21 0 15,0 0-15,0 0 0,0 0 16,0 0-16,0 0 0,0 0 0,-21 0 0,0 0 16,0 0-16,-22 0 0,22 0 15,-21 0-15,21 0 0,-22 0 0,-20 0 16,20 0-16,1-21 0,-21 21 0,-1 0 16,-21 0-16,22-21 0,-22 21 15,1 0-15,-1 0 0,-21 0 0,21 0 16,-20-21-16,-1 21 0,0 0 0,-21-21 15,-21-1 1,0 22 0,-22 0-16,1 0 0</inkml:trace>
  <inkml:trace contextRef="#ctx0" brushRef="#br0" timeOffset="13234.72">1524 2836 0,'0'0'0,"0"22"15,-21-22 1,0 0-16,21 21 16,21-21-1,0 0-15,0 0 16,21 0-16,1 0 0,-1 0 0,0 0 15,22 0-15,-1 0 0,1 0 0,-1 0 16,43 0-16,-21 0 0,21 0 16,21 0-16,0 0 0,0 0 0,0 0 15,0-21-15,21 21 0,-21 0 16,21 0-16,0 0 0,0 0 0,1-22 16,-1 22-16,-21 0 0,21 0 15,0 0-15,0 0 0,0 0 0,1-21 16,-22 21-16,21 0 0,-21 0 0,0 0 15,21 0-15,-21 0 0,0 0 0,0 0 16,0 0-16,-21 0 0,0 0 16,21 0-16,-22 0 0,1 0 0,-21 0 15,21 0-15,-22 0 0,1 0 0,0 0 16,-1 0-16,-20 0 0,-1 0 16,1 0-16,-22 0 0,1 0 0,20 0 0,-42 0 15,22 0-15,-1 0 16,-21-21-16,0 21 0,22 0 0,-22 0 15,0 0-15,0 0 0,0 0 32,0 0-17,-42 0 17,0 0-32</inkml:trace>
  <inkml:trace contextRef="#ctx0" brushRef="#br0" timeOffset="15669.84">2879 4636 0,'0'-22'16,"0"1"-16,0 0 0,0 0 15,0 0-15,0 0 0,0-1 16,0 1-16,0 0 0,0 0 15,0 0-15,21 21 0,-21-21 0,0 42 47,0 0-47,0 0 16,0 0-16,0 22 0,21-22 0,-21 21 16,0 0-16,0 1 0,0-1 15,0 0-15,0 1 0,0-1 0,0 0 16,0 1-16,0-1 0,0 0 0,0 1 15,-21-22-15,21 21 0,0-21 0,-21 1 16,21-1-16,0 0 0,21-21 47,0-21-47,0 0 0,0-1 16,0 1-16,-21-21 0,22 21 15,-1 0-15,0-22 0,0 22 0,-21-21 16,21-1-16,0 22 0,1-21 0,-1 21 15,0-22-15,0 22 0,0 0 16,-21 0-16,21 21 0,1 0 16,-22 21-1,0 0-15,21 22 0,-21-22 0,0 21 16,21-21-16,-21 22 16,0-1-16,0 0 0,0 1 0,0-22 15,0 21-15,0 0 0,0-20 0,0-1 16,21 0-16,-21 0 0,21 0 0,0-21 15,1 21-15,-1-21 16,0 0-16,0 0 0,0 0 0,0-21 16,1 21-16,20-21 0,-21 0 0,0 0 15,22-22-15,-22 22 0,21-21 0,0 0 16,-20-1-16,20-20 0,-21 20 16,21-20-16,-20 21 0,-1-22 0,0 22 15,0-22-15,-21 22 0,0 0 0,21-1 16,-21 1-16,0 21 0,0-22 0,0 22 15,0 0-15,-21 42 32,0 0-32,21 22 15,0-22-15,-21 21 0,0 1 0,21-1 16,-22 0-16,22 1 0,0-1 16,0 21-16,0-20 0,0-1 0,0 22 15,0-22-15,0 0 0,0-21 0,0 22 16,0-22-16,22 0 0,-1 21 0,0-42 15,0 22-15,0-22 0,0 0 16,22 0-16,-22 0 0,0 0 0,21 0 16,1 0-16,-22 0 0,21-22 0,1 1 15,-22 0-15,21 0 0,0-21 16,1 20-16,-22-20 0,21 21 0,-21-21 16,1-1-16,-1 22 0,0-21 15,-21 21-15,0-1 0,0 1 0,0 0 16,0 0-16,0 0 0,-21 21 15,0 0-15,-1 0 16,1 21-16,0 0 0,0 0 0,0 0 16,21 1-16,0 20 0,-21-21 15,21 21-15,0-20 0,0-1 16,0 21-16,0-21 0,0 0 0,0 1 0,0-1 16,21 0-16,-21 0 0,21 0 0,0 0 15,0-21-15,22 22 16,-22-22-16,0 0 0,21 0 15,-21 0-15,22 0 0,-22-22 0,21 1 16,1 0-16,-1 21 0,-21-21 0</inkml:trace>
  <inkml:trace contextRef="#ctx0" brushRef="#br0" timeOffset="16714.57">5292 4699 0,'0'0'15,"21"-21"-15,-21-43 16,0 43-16,0 0 0,0 0 15,0 0-15,-21 21 0,-1 0 16,1 0 0,0 0-16,0 0 0,0 21 0,0-21 15,-1 21-15,1 0 0,0 0 0,0 22 16,0-22-16,0 21 0,-1-21 0,1 22 16,0-1-16,21 0 0,0-20 0,0 20 15,0 0-15,0-21 0,0 1 16,0-1-16,0 21 0,0 0 15,21-42-15,0 0 0,1 0 16,-1 0-16,0 0 0,0 0 16,21 0-16,-20-21 0,-1 0 0,0 0 15,0 0-15,21 0 0,-20-22 16,-1 1-16,21 0 0,-21-1 16,0 1-16,22 0 0,-22-22 0,0 22 15,0-22-15,0 22 0,-21-22 0,22 22 16,-1-21-16,-21-1 0,21 22 0,-21-22 15,0 22-15,0 0 0,0-1 16,21 22-16,-21-21 0,0 21 16,-21 21-16,0 21 15,0 0-15,21 0 0,-22 21 16,1 1-16,0-1 0,21 0 16,0 1-16,0 20 0,-21-20 0,21 20 15,0-21-15,0 22 0,0-22 0,0 1 16,0 20-16,0-21 0,0 1 15,0-1-15,21 0 0,0 1 0,-21-22 16,21 0-16,22 0 0,-22 0 0,0 1 16,0-1-16,22-21 0,-22 0 15,21 0-15,0 0 0,-20 0 0,20 0 16,0-21-16,1-1 0,-22 1 0,21 0 16,0 0-16,-20 0 0,-1-22 0,21 22 15,-21-21-15,0 0 0,1 20 0,-22-20 16,0 21-16,0-21 0,0 20 15,0 1-15,0 0 0,-22 21 32,1 0-32,0 21 15,21 0-15,0 1 0,0 20 0,-21-21 16,21 0-16,-21 22 0,21-22 0,-21 21 16,21-21-16,0 22 0,0-22 15,0 21-15,0-21 0,0 0 0,-22 1 16,22-1-16,0 0 0,0 0 15,0 0-15,0-42 32,0 0-32,0 0 15,0 0-15,0-22 0,0 22 16,22-21-16,-1 21 0,-21-22 16,21 1-16,0 0 0,-21 20 0,21-20 15,0 0-15,1 21 0,-1-1 0,0-20 16,0 21-16,21 0 0,-20 21 0,-1-21 15,0 21-15,21 0 0,-21 0 0,1 0 16,20 0-16,-21 21 0,0 0 16,0 0-16,1 0 0,-1 0 0,0 22 15,-21-22-15,0 21 0,0 1 0,0-22 16,0 21-16,0 0 0,0-20 16,0 20-16,0-21 0,0 21 0,-21-20 0,0-1 15,-1 0-15,22 0 0,0 0 0,-21-21 16,21 21-16,-21-21 15,21-21 17,21 21-32,0-21 0,1 0 15,-1 0-15,-21 0 0,21-22 0,0 22 16,0-21-16,0 21 0</inkml:trace>
  <inkml:trace contextRef="#ctx0" brushRef="#br0" timeOffset="17090.33">6816 4699 0,'0'21'0,"21"-21"31,0 0-31,0 0 0,0 0 0,0 0 16,1 0-16,-1 0 0,21 0 16,-21 0-16,0 0 0,22-21 0,-22 21 15,0-21-15,21 21 0,-20-21 0,-1 21 16,-21-21-16,21 21 0,0-22 0,-21 1 15,0 0-15,-21 21 32,0 0-32,0 0 0,-1 0 15,1 0-15,0 21 0,0 0 16,-21 1-16,20-1 0,1 0 0,0 0 16,0 0-16,0 22 0,21-22 0,0 0 15,0 0-15,0 21 0,0-20 0,0-1 16,0 0-16,0 0 0,0 0 0,21 0 15,0 1-15,0-22 16,0 0-16,1 0 0,-1 0 0,0 0 16,0 0-16,0 0 0,22 0 0,-22 0 15,0 0-15,21-22 0,-21 1 0,22 0 16,-22 0-16,21 21 0</inkml:trace>
  <inkml:trace contextRef="#ctx0" brushRef="#br0" timeOffset="17518.13">7810 4699 0,'0'0'0,"64"-42"16,-64 21-16,21 21 0,-21-22 16,0 1-16,-21 21 31,0 0-31,0 0 0,-22 0 16,22 21-16,0-21 0,-21 22 0,20-1 15,1-21-15,0 21 0,0 0 16,0 0-16,0-21 0,21 21 0,0 1 15,0-1-15,0 0 0,0 0 16,0 0-16,21-21 16,0 0-16,0 21 0,0-21 0,22 22 15,-22-22-15,0 0 0,21 21 0,-21-21 16,1 0-16,-1 21 0,0-21 16,0 21-16,0-21 0,0 0 0,-21 21 15,0 0-15,0 1 16,0-1-16,-21-21 15,0 21-15,0-21 0,0 0 0,-22 0 16,22 0-16,-21 21 0,21-21 0,-22 0 16,22 0-16,0 0 0,0 0 15,-21 0-15,20 0 0,1 0 16,21-21 15,21 0-15,1 0-16,-1 21 0,0-22 0,0 1 15</inkml:trace>
  <inkml:trace contextRef="#ctx0" brushRef="#br0" timeOffset="19301.84">8636 4741 0,'0'0'0,"0"-21"0,0 0 0,0 0 16,0 0-16,-21 0 15,0 21-15,-1 0 0,1 0 0,0 0 16,0 0-16,0 0 0,0 0 0,-1 0 16,1 0-16,0 0 0,-21 21 0,21 0 15,-1 0-15,1 0 0,0 0 0,21 1 16,-21-1-16,21 0 0,-21 21 15,21-21-15,0 1 0,0-1 0,0 0 16,0 0-16,0 0 0,0 0 16,0 1-16,21-22 0,0 21 0,0-21 15,0 0-15,1 0 0,-1 0 0,0 0 16,0 0-16,21 0 0,-20 0 0,-1-21 16,0 21-16,0-22 0,0 1 15,0 0-15,1 0 0,20 0 0,-21-22 16,0 22-16,0-21 0,-21 0 0,22-1 15,-1 1-15,0 0 0,0-22 0,0 22 16,0-1-16,-21-20 0,22-1 0,-1 22 16,-21-21-16,0 20 0,0-20 15,0 20-15,0 1 0,0 21 0,0 0 16,0 0-16,0-1 0,-21 1 16,-1 21-16,1 0 0,0 21 15,0 22-15,0-22 0,0 0 16,-1 21-16,1 1 0,21-1 15,-21 0-15,0 1 0,0 20 0,21-20 16,0-1-16,0 0 0,0 22 0,-21-22 16,21 0-16,0 1 0,0-1 0,0-21 15,0 22-15,21-1 0,0-21 0,-21 21 16,21-20-16,0-1 0,0 0 16,1 0-16,-1-21 0,0 21 0,21-21 15,-21 0-15,22 0 0,-22 0 16,21 0-16,-21 0 0,22 0 0,-22-21 15,21 21-15,1-21 0,-22 0 0,21 0 16,-21-1-16,0-20 0,22 21 0,-22-21 16,0 20-16,0-20 0,0 21 0,1-21 15,-22 20-15,0 1 0,0-21 16,0 21-16,0 0 0,0-1 16,0 1-16,-22 21 0,1 0 0,0 0 15,0 0-15,0 0 0,0 21 0,-1 1 16,1-22-16,0 21 0,0 0 0,0 21 15,0-21-15,-1 1 0,1-1 0,21 21 16,0-21-16,-21 22 16,21-22-16,0 21 0,0-21 0,0 0 15,0 1-15,0-1 0,0 0 0,0 0 16,21 0-16,0-21 0,1 0 16,-1 0-16,0 0 0,0 0 15,0 0-15,0-21 0,1 0 0,-1 21 16,21-21-16,-21-22 0,0 22 15,1 0-15,-1 0 0,0-21 0,-21 20 16,21 1-16,-21-21 0,21 21 0,-21 0 16,21-1-16,-21 1 0,-21 42 47,21 1-47,-21-1 15,21 0-15,0 0 0,0 0 0,0 0 16,0 1-16,0-1 0,0 0 0,0 0 15,0 0-15,0 0 0,0 1 0,21-1 16,0-21-16,1 21 0,-1-21 0,0 0 16,0 0-16,0 0 0,0 0 15,1 0-15,20 0 0,-21 0 0,0-21 16,22 21-16,-22-21 0,21-1 16,-21 1-16,22-21 0,-22 21 0,21 0 0,-21-1 15,0-20-15,1 21 0,-1 0 0,0 0 16,0-1-16,0 1 0,-21 0 15,0 42 17,-21-21-32,0 21 0,0 1 15,21-1-15,0 0 0,-21 0 0,21 0 16,-22 0-16,22 1 0,0 20 0,0-21 16,0 0-16,0 0 0,22 1 15,-1-1-15,0-21 0,0 0 16,0 0-16,0 0 0,22 0 0,-22 0 15,21 0-15,-21 0 0,22 0 0,-22 0 16,21-21-16,-21 21 0,1-22 0,-1-20 16,0 21-16,0 0 0,-21 0 15,21-22-15,-21 22 0,21-21 0,-21 21 16,0-1-16,0 1 0,22 0 16,-22 0-16,0 0 0,0 0 0,0-1 15,0 44 16,-22-1-31,22 0 16,0 21-16,-21-21 0,21 1 0,-21 20 16,21-21-16,0 21 0,0 1 15,-21-1-15,21 0 0,-21 1 16,21-1-16,-21 0 0,21 1 0,0 20 16,0-20-16,0-1 0,0 21 0,0-20 15,21-1-15,-21 22 0,21-22 0,-21 21 16,0 1-16,0-22 0,0 22 0,21-1 15,-21-20-15,0 20 0,0-21 0,0 22 16,0-22-16,0 1 0,0 20 0,0-21 16,0 1-16,0-1 0,0-21 15,-21 22-15,21-1 0,0-21 0,0 21 16,0-20-16,-21-1 0,21 0 16,-21-21-16,-1 0 0,22-21 15,-21 0-15,0-1 16,21-20-16,0 21 0,-21-21 0,21-1 15,-21 1-15,21 0 0,0-22 0,0 22 16,0-22-16,21 1 0,0-1 0,0 1 16,0-22-16,1 22 0,20-1 0,-21 1 15,21-1-15,-20 22 0,20-22 16,-21 22-16,21 0 0,-20-1 0,20 22 16,-21-21-16,21 21 0,1-22 0,-22 22 15,21 0-15,-21 0 0,22 21 16,-22-21-16,21 21 0,1 0 0,-22-22 0,0 22 15,21 0-15,-21 0 0,1 0 0,-1 0 16</inkml:trace>
  <inkml:trace contextRef="#ctx0" brushRef="#br0" timeOffset="20130.37">3111 5334 0,'0'0'0,"-21"21"16,21 0 15,21-21-16,22 0-15,-22 22 0,21-22 0,1 0 16,-1 0-16,0 0 0,22 0 16,-1 21-16,1-21 0,-1 0 15,22 0-15,-22 21 0,22-21 0,0 0 16,-22 0-16,22 0 0,0 21 0,20-21 16,1 0-16,0 0 0,21 21 0,-21-21 15,21 0-15,0 0 0,-21 0 16,21 0-16,21 0 0,-21 0 0,0 0 15,21 0-15,-21 0 0,0 0 0,21 0 16,-21 0-16,0 0 0,21 0 0,-21 0 16,22 0-16,-22-21 0,0 21 0,0 0 15,0 0-15,-22 0 0,22 0 0,0 0 16,0 0-16,0 0 0,-21 0 16,0 0-16,0 0 0,0 0 15,-22 0-15,1 0 0,0 0 0,-1 0 16,1 0-16,-21 0 0,20 0 0,-20 0 15,-1 0-15,-20 0 0,20 0 0,-21 0 16,-20 0-16,20 0 0,-21 0 0,0 0 16,0 0-16,1 0 0,-65 0 31,22 0-15,0-21-16,-21 21 0,-1 0 15,1 0-15,-22 0 0,1 0 0,-1 0 16,1 0-16</inkml:trace>
  <inkml:trace contextRef="#ctx0" brushRef="#br0" timeOffset="20959.5">3217 5609 0,'0'0'0,"-21"21"0,42-21 47,0 0-32,22 0-15,-22 0 0,0 0 0,21 0 16,1 0-16,-1 0 0,22 0 0,-22 0 15,21 0-15,1 0 0,21 0 0,-22 0 16,1 0-16,20 0 0,1 0 16,0 0-16,-1 0 0,1 0 0,21 0 15,0 0-15,-1 0 0,1 0 0,0-21 16,21 21-16,-21 0 0,21 0 16,-21 0-16,21 0 0,0 0 0,21-21 15,-21 21-15,0 0 0,0 0 0,0 0 16,0 0-16,0 0 0,0 0 15,0 0-15,0 0 0,-21 0 0,21 0 16,-21 0-16,-1 0 0,1 0 0,0 0 16,0 0-16,0 0 0,0 0 15,-1 0-15,-20-21 0,21 21 0,-21 0 16,-1 0-16,1 0 0,-22 0 0,1 0 16,-1 0-16,1 0 0,-22 0 0,22-21 15,-22 21-15,-21 0 0,22 0 0,-22 0 16,21 0-16,-21 0 0,0 0 15,1 0-15,-1-21 0,0 21 0,0 0 16,0 0-16,0 0 16,-21-22-1,22 22 63</inkml:trace>
  <inkml:trace contextRef="#ctx0" brushRef="#br0" timeOffset="23802.47">3090 6752 0,'-21'0'0,"21"21"16,21-21 46,0 0-62,1 0 16,-1 0-16,21 0 0,0 0 15,22 0-15,-22 0 0,22 0 0,-1 0 16,1-21-16,-1 21 0,1 0 0,20 0 16,-20-21-16,-1 21 0,1 0 15,-22 0-15,22 0 0,-1-21 0,-20 21 16,-1 0-16,0 0 0,1 0 0,-22 0 16,21 0-16,-21 0 0,0 0 15,-42 0 16,0 0-31,0 0 16,-21 0-16,20 0 0,1 0 0,-21 0 0,21 0 16</inkml:trace>
  <inkml:trace contextRef="#ctx0" brushRef="#br0" timeOffset="24134.69">2857 7281 0,'0'0'0,"22"0"15,-1 0 1,0 0-16,21 0 0,-21 0 15,22 0-15,-1 0 0,22 0 0,-22-21 16,21 21-16,1 0 0,-1 0 0,1-21 16,21 21-16,-22 0 0,22 0 0,-22 0 15,1 0-15,-1-21 0,1 21 16,-1 0-16,-20 0 0,-1 0 16,0 0-16,-21 0 0,1 0 0,-1 0 15,-42 0 1</inkml:trace>
  <inkml:trace contextRef="#ctx0" brushRef="#br0" timeOffset="24414.71">2921 7811 0,'0'0'0,"21"21"16,0-21 0,0 0-16,1 0 0,-1 0 0,21 0 15,0 0-15,1 0 0,-1 0 0,0 0 16,22 0-16,-1 0 0,-20-21 0,20 21 16,1-22-16,-1 22 0,-20 0 0,20 0 15,-21-21-15,1 21 0,-1 0 16,0 0-16,1 0 0,-22 0 0,0 0 15</inkml:trace>
  <inkml:trace contextRef="#ctx0" brushRef="#br0" timeOffset="38866.75">6837 7176 0,'0'-22'47,"0"1"-31,0 0 0,0 0-1,21 21-15,-21-21 0,21 21 16,0 0-16,0-21 15,1 21-15,-1 0 0,0 0 0,0 0 16,0 0-16,0 0 0,1 0 16,-1 0-16,0 0 0,0 0 0,0 0 15,-21 21-15,0 0 0,21 0 16,-21 0-16,0 0 0,0 1 16,0-1-16,0 0 0,0 0 0,-21 0 15,0 0-15,0 1 0,-21 20 0,20-42 16,1 21-16,-21 0 0,21 0 0,0 1 15,-1-22-15,1 0 0,0 21 16,0-21-16,21-21 31,0-1-31,21 22 16,-21-21-16,21 21 0,0 0 16,1-21-16,-1 21 0,0 0 0,0 0 15,0 0-15,0 0 0,1 0 16,-1 0-16,0 0 0,0 0 0,0 0 15,0 21-15,1-21 0,-1 21 16,-21 1-16,21-22 0,-21 21 0,21 0 16,-21 0-16,0 0 0,0 0 0,0 1 15,0-1-15,0 0 0,-21 0 16,0-21-16,0 21 0,-1 0 0,-20-21 16,21 22-16,-21-22 0,-1 21 15,22-21-15,-21 0 0,21 0 0,-22 21 16,22-21-16,-21 0 0,21 0 0,-1 0 15,1 0-15,0 0 0,0 0 16,0 0-16,21-21 16,0 0-1,0-1 1,21 22-16,0-21 16,0 21-16,0-21 0,1 21 0,-1-21 15,0 21-15</inkml:trace>
  <inkml:trace contextRef="#ctx0" brushRef="#br0" timeOffset="39810.76">7514 7133 0,'0'0'0,"0"-21"0,-21 21 47,21 21-47,-21-21 0,21 21 0,0 1 15,0-1-15,0 0 0,-21 0 16,21 21-16,0-20 0,-22-1 0,22 21 16,0-21-16,0 22 0,0-22 15,0 0-15,-21 0 0,21 0 0,0 0 16,0 1-16,0-1 0,0 0 15,0 0-15,0 0 0,0 0 16,21-21-16,1 0 0,-1 0 16,0 22-16,0-22 0,0 0 0,0 0 15,22 0-15,-22 0 0,21 0 0,-21-22 16,1 22-16,20-21 0,-21 21 0,0-21 16,0 0-16,1 21 0,20-21 15,-42 0-15,21-1 0,0 1 0,-21 0 16,21-21-16,-21 21 0,0-1 0,0-20 15,0 21-15,0-21 0,0 20 16,0 1-16,-21 0 0,0-21 16,0 21-16,0-1 0,0 22 0,-1-21 15,1 0-15,0 21 0,0 0 0,0-21 16,0 21-16,-1 0 0,1 0 0,0 0 16,0 0-16,0 0 0,0 0 0,-1 21 15,1 0-15,0-21 0,21 21 16,-21 1-16,0-1 0,0 0 0,21 0 15,0 21-15,-22-20 0,1-1 0,21 21 16,0-21-16,0 0 0,-21 22 0,21-22 16,0 0-16,0 0 0,0 22 15,0-22-15,0 0 0,21 0 16,0-21-16,1 21 0,-22 0 0,21-21 16,0 22-16,0-22 0,21 21 0,-20-21 15,-1 0-15,0 0 0,0 0 0,21 0 16,-20 0-16,-1 0 0,0 0 0,0 0 15,21-21-15,-20 21 0,-1-22 16,0 1-16,0 21 0,0-21 0,0 0 16,1 0-16,-1 0 0,-21-22 0,0 22 15,0 0-15,0-21 0,0-1 0,0 22 16,0-21-16,0-1 0,0 1 16,-21 0-16,-1 21 0,1-1 0,0-20 15,-21 21-15,21 21 0,-1-21 16,1 0-16,0 21 0,0 0 0,0 0 15,-22 0-15,22 0 0,0 0 0,0 21 16,0 0-16,0-21 0,-1 21 16,1 21-16,0-20 0,0-1 0,0 21 15,21-21-15,0 22 0,-21-1 0,21-21 16,0 21-16,0-20 0,0-1 0,0 21 16,0-21-16,0 0 0,0 1 15,21-1-15,-21 0 0,21-21 16,-21 21-16,21-21 0,0 0 0,0 0 15,1 0-15,-1 0 16,0 0-16,0 0 0,0 0 16,0 0-16,1 0 0,-1-21 0</inkml:trace>
  <inkml:trace contextRef="#ctx0" brushRef="#br0" timeOffset="40662.71">8509 7408 0,'0'0'0,"-42"0"16,20 0-16,1 0 16,42 0 15,1 0-31,20 0 16,-21 0-16,0 0 0,22 0 15,-22 0-15,21 0 0,0 0 0,1 0 16,20 0-16,-20 0 15,20-21-15,1 21 0,-1 0 0,-21 0 16,22-21-16,-22 21 0,22 0 0,-22 0 16,-21-21-16,22 21 0,-22 0 0,0-21 15,0 0-15,0 21 0,0 0 0,1-22 16,-22 1 0,0 0-1,-22 21 1,1-21-16,0 21 0,0 0 0,0 0 15,0 0-15,-1 0 0,1 0 0,0 0 16,0 0-16,0 0 16,0 0-16,-1 0 0,1 0 0,0 0 15,0 0-15,0 0 16,42 0 31,0 0-47,0 0 0,0 0 15,1 0-15,20 0 0,-21 0 0,0 0 16,0 0-16,1 0 0,-1 0 0,0 0 16,0 0-16,0 0 15,0 0-15,1 0 0,-22 21 32,0 0-17,0 0-15,0 1 0,-22-1 16,1 0-16,0 21 0,0-21 0,0 1 15,0-1-15,-1 0 0,1 0 16,21 0-16,-21 0 0,0 1 0,0-1 16,21 0-16,0 0 0,-21-21 0,21 21 15,-22-21-15,22 21 0,0 1 16,-21-1-16,21-42 78</inkml:trace>
  <inkml:trace contextRef="#ctx0" brushRef="#br0" timeOffset="41759.39">10393 7070 0,'0'-21'16,"21"21"-16,-21 21 47,0 0-32,0 0-15,0 0 0,0 0 16,0 1-16,0 20 0,-21-21 0,21 21 15,0-20-15,0 20 0,-21-21 16,21 0-16,-22 22 0,22-22 0,-21 0 16,21 0-16,0 0 0,0 0 0,0 1 15,0-1-15,21-21 47,1-21-47,-22-1 0,21 22 16</inkml:trace>
  <inkml:trace contextRef="#ctx0" brushRef="#br0" timeOffset="42691.85">10753 7091 0,'0'21'15,"0"0"-15,0 0 0,-22 1 16,22-1-16,-21 0 0,0 21 0,21-21 16,0 1-16,-21-1 0,21 0 15,0 0-15,-21 0 0,21 0 0,0 1 0,0-1 16,0 0-16,0 0 16,21-21-16,0 0 15,0 0-15,0 0 16,1 0-16,-1 0 0,0 0 0,0 0 15,0 0-15,0-21 0,1 21 0,-1-21 16,0 0-16,0 21 0,0-22 0,0 1 16,1 0-16,-22 0 0,0 0 0,0 0 15,0-22-15,0 22 0,0 0 0,0-21 16,0 20-16,0 1 0,0 0 16,-22 0-16,1 21 15,0 0-15,0 0 0,0 0 0,0 0 16,-1 0-16,22 21 0,-21 0 0,0-21 15,0 21-15,0 1 0,0-1 0,-1 0 16,22 0-16,-21 0 0,21 0 0,-21 1 16,21-1-16,-21 0 0,21 0 0,0 0 15,0 0-15,0 1 0,0-1 16,0 0-16,21 0 16,0-21-16,0 0 0,1 0 0,-22 21 15,21-21-15,0 0 0,0 0 0,0 0 16,22 0-16,-22 0 0,0 0 0,0 0 15,0-21-15,0 0 0,1 21 16,-1-21-16,-21 0 0,21 21 0,0-22 16,-21 1-16,21 0 0,-21 0 15,0 0-15,0 0 0,0-1 0,0 1 16,0 0-16,0 0 0,-21 0 0,0 0 16,0-1-16,0 22 0,21-21 0,-22 21 15,1 0-15,0 0 0,-21 0 0,21 0 16,-1 0-16,1 0 0,0 0 0,0 21 15,0 1-15,0-1 0,-1 0 16,22 0-16,0 21 0,-21-20 0,21-1 16,0 0-16,0 0 0,0 21 0,0-20 15,0-1-15,0 0 16,21 0-16,1-21 16,-1 0-16,0 0 0,0 0 0,0 0 15,0 0-15,1 0 0,-1 0 0,0 0 16,0 0-16,0-21 0,0 21 15,1-21-15,-22 0 0,21-1 16,-21 1-16,0 0 0,0 0 0,0 0 16,0 0-16,0-1 0,0 1 0,0 0 15,0 0-15,-21 0 0,-1 21 0,22-21 16,-21 21-16,0 0 0,0 0 16,0 0-16,0 0 0,-1 0 15,1 0-15,0 21 16,0-21-16,0 21 0,21 0 0,-21 0 15,-1-21-15,22 21 0,22-21 47</inkml:trace>
  <inkml:trace contextRef="#ctx0" brushRef="#br0" timeOffset="43350.47">11028 6731 0,'0'0'0,"-43"-21"0,-41 0 15,41 0-15,22 21 16,-21 0-16,21 0 0,-22 0 0,22 0 15,-21 0-15,0 0 0,20 0 0,-20 0 16,21 0-16,-21 0 0,20 21 0,-20 0 16,21 0-16,-21 0 0,20 0 0,-20 22 15,21-22-15,0 0 0,-22 21 16,22-20-16,0-1 0,0 21 16,0-21-16,-22 22 0,22-1 0,0-21 15,0 21-15,21 1 0,-21-1 0,21 0 16,-21-20-16,21 20 0,0 0 0,0 1 15,0-22-15,0 21 0,0-21 0,21 22 16,0-22-16,0 21 0,0-21 16,0 0-16,1 1 0,20-1 0,-21 0 15,21 0-15,1 0 0,-1-21 0,0 21 16,1 1-16,20-22 0,-20 21 0,-1-21 16,21 0-16,-20 0 0,20 0 15,-20 0-15,20 0 0,1 0 0,-22 0 16,21 0-16,1-21 0,-1-1 0,1 22 15,-1-21-15,1 0 0,-22 0 0,1 0 16,-1 0-16,0-1 0,1-20 16,-22 0-16,0 21 0,0-22 0,0-20 15,0 20-15,-21 1 0,0-21 0,0 20 16,0-20-16,0 20 0,0 1 0,-21 0 16,0-1-16,0 1 0,0 0 0,-22-1 15,1 22-15,0 0 0,-1 0 0,-20 0 16,-1 0-16,22-1 0,-21 22 15,-1 0-15,1 0 0,20 0 0,-20 0 16,20 0-16,1 0 0,0 22 0,-1-22 16,1 21-16,21 0 0,-21-21 15,20 21-15,1 0 0,-21 0 0,21-21 16,0 22-16,-1-1 0,1 0 16,0 0-16</inkml:trace>
  <inkml:trace contextRef="#ctx0" brushRef="#br0" timeOffset="44782.49">8551 8890 0,'-21'-63'15,"21"41"-15,0 1 0,0 0 0,0 42 47,0 0-31,21 1-16,-21-1 0,0 0 0,0 0 15,0 21-15,0-20 0,0-1 0,0 21 16,0-21-16,0 0 0,0 1 16,0 20-16,0-21 0,-21 0 0,21 0 15,-21 1-15,21-1 16,-21-21-1,21-21 17,0-1-32,0 1 15,0 0-15,0 0 0,0-21 16,0 20-16,0 1 0,0-21 0,21 21 16,0-22-16,-21 22 0,21-21 0,0 21 15,-21 0-15,22-1 0,-1 1 0,0 0 16,0 0-16,0 21 0,0 0 15,1 0-15,-1 0 0,0 0 0,0 21 16,0 0-16,-21 0 0,21 1 0,1-1 16,-1 0-16,0 0 0,-21 0 0,0 22 15,21-22-15,-21 0 0,21 0 0,-21 0 16,0 0-16,0 1 16,0-1-16,0 0 0,0 0 15,-21-21 16,21-21-31,0 0 16,0 0-16,0-1 0,0 1 16,0 0-16,21 0 0,0-21 15,1 20-15,-1-20 0,0 21 0,0 0 16,0-22-16,22 22 0,-22 0 0,21 0 16,-21 21-16,0-21 0,22 21 15,-22 0-15,0 0 0,0 0 0,0 21 0,1 0 16,-1-21-16,-21 21 15,0 22-15,0-22 0,0 0 0,0 0 16,0 21-16,0-20 0,0-1 0,0 21 16,0-21-16,0 0 0,0 1 0,0-1 15,-21 0-15,21 0 0,-22-21 16,22 21-16,0-42 47,0 0-47,0 0 15,22 0-15,-1-1 0,0 1 0</inkml:trace>
  <inkml:trace contextRef="#ctx0" brushRef="#br0" timeOffset="44994.38">9588 8742 0,'0'21'15,"0"0"-15,0 0 16,0 1-16,0-1 0,0 0 0,0 0 15,0 0-15,0 0 0,0 1 0,0-1 16,0 0-16,0 0 0,0 0 0,0 0 16,0 1-16,-21-22 15,21 21-15,0-42 32,0-1-17,21 1-15</inkml:trace>
  <inkml:trace contextRef="#ctx0" brushRef="#br0" timeOffset="45282.14">9610 8551 0,'0'0'0,"-22"0"0,1 0 16,21 22 0,21-22 30,1 0-46,-1 0 16,-21-22 0,-21 22 15,-1 22-15,22-1-1,0 0-15,0 0 16,0 0-16,22 0 15,-1-21 1</inkml:trace>
  <inkml:trace contextRef="#ctx0" brushRef="#br0" timeOffset="45610.35">10202 8678 0,'0'0'0,"-21"0"16,0 0-16,0 0 16,0 0-16,-1 22 15,1-1-15,0 0 0,0 21 16,0-21-16,0 1 0,-1 20 0,22-21 16,0 21-16,-21-20 0,21 20 0,0-21 15,0 0-15,0 0 0,0 1 0,0-1 16,21 0-16,1 0 0,-1-21 15,0 0-15,0 0 0,0 0 16,0 0-16,1 0 0,-1 0 0,0 0 16,0 0-16,0 0 0,0-21 0,1 21 15,-22-21-15,21 21 0,-21-21 16</inkml:trace>
  <inkml:trace contextRef="#ctx0" brushRef="#br0" timeOffset="47305.96">8848 9885 0,'0'-21'0,"0"42"0,0-63 0,-22 20 15,22 1-15,-21 0 0,21 0 0,0 0 16,-21 0-16,0 21 0,21-22 0,-21 1 16,0 21-16,-1 0 0,1 0 15,0 0-15,0 0 0,0 21 16,0 1-16,-1-1 0,22 21 0,-21-21 15,0 22-15,0-1 0,0-21 0,0 21 16,21 1-16,0-1 0,0 0 0,-22-20 16,22 20-16,0 0 0,0-21 0,0 22 15,0-22-15,0 0 0,0 0 16,22 0-16,-1 1 0,0-22 0,0 21 16,0-21-16,0 0 0,22 0 0,-22 0 15,21 0-15,-21 0 0,22 0 0,-1-21 16,-21-1-16,22 22 0,-1-21 0,0 0 15,-21 0-15,22 0 0,-22 0 16,0-1-16,0 1 0,0 0 16,1 0-16,-1 0 0,-21 0 0,0-1 15,0 1-15,0 0 0,0 0 0,0 0 16,0 0-16,-21-1 0,-1 22 16,1 0-16,0 0 0,0 0 15,0 0-15,0 0 0,-1 22 0,1-1 16,21 0-16,-21 0 0,0 0 15,0 0-15,0 1 0,21-1 0,-22 0 16,22 0-16,0 0 0,0 0 0,0 1 16,0-1-16,0 0 0,0 0 15,22-21 1,-1 0-16,0 0 0,0 0 16,0 0-16,0-21 0,1 21 15,-1-21-15,0 0 0,0 21 0,0-22 16,0 1-16,1 0 0,-1 0 0,-21 0 15,0 0-15,0-1 0,0 1 16,0 0-16,0 42 31,0 0-31,-21 1 16,21-1-16,0 0 0,0 0 16,0 0-16,0 0 0,0 1 0,0-1 15,0 0-15,21-21 16,0 21-16,0-21 0,0 0 15,0 0-15,1 0 0,20 0 16,-21 0-16,0 0 0,0-21 0,1 21 16,-1-21-16,0 21 0,0-21 0,0-1 15,0 1-15,-21 0 0,0 0 16,0 0-16,0 0 0,0-1 0,0 1 16,-21 42 30,21 1-46,0-1 0,-21 0 0,21 0 16,0 0-16,0 0 16,0 1-16,0-1 0,0 0 0,0 0 15,0 0-15,-21-21 0,21-21 63,0 0-63,0 0 0,0 0 15,0-1-15,0 1 0,0 0 16,0 0-16,21 0 0,-21 0 0,21-1 16,0 1-16,1 21 0,-22-21 0,21 0 15,0 21-15,0 0 0,0 0 16,0 0-16,1 0 0,-1 0 16,0 21-16,-21 0 0,0 0 15,21 1-15,-21-1 0,0 0 0,0 0 16,0 0-16,0 0 0,0 1 0,0-1 15,0 0-15,0 0 0,0 0 16,0 0-16,-21-21 0,21 22 16,0-44-1,0 1 1,0 0-16,0 0 0,21 21 16,-21-21-16,21 0 0,0-1 0,1 1 15,-1 0-15,0 0 0,0 0 16,0 0-16,0-1 0,1 1 0,-1 0 15,0 21-15,0 0 0,0 0 0,0 0 16,1 0-16,-22 21 16,0 0-16,0 1 0,0-1 15,0 0-15,0 0 0,0 0 0,0 0 16,-22-21-16,22 22 0,-21-1 0,21 0 16,0 0-16,-21-21 0,21 21 0,0 0 15,21-21 16,0 0-31,1 0 0,-22-21 0,21 0 16,0 21-16,-21-21 16,21 0-16,0 21 0</inkml:trace>
  <inkml:trace contextRef="#ctx0" brushRef="#br0" timeOffset="47634.66">10223 10097 0,'22'0'15,"-1"0"1,0-22 0,0 22-16,-21-21 15,21 21-15,-21-21 0,0 0 16,-21 21 15,0 21-15,0 0-16,0 0 15,21 1-15,0-1 0,0 0 0,-22 0 16,22 0-16,0 0 0,0 1 16,0-1-1,22-21-15,-1 0 16,0 0 0,0 0-16,0 0 0,0 0 15,1-21-15,-1 21 16,-21-22-16</inkml:trace>
  <inkml:trace contextRef="#ctx0" brushRef="#br0" timeOffset="48053.66">10604 10012 0,'0'-21'0,"-21"0"0,21-1 15,0 1 1,21 21 15,1 0-31,-1 21 16,0 1-1,-21-1-15,0 0 0,21 0 16,-21 0-16,0 0 0,0 1 0,21-1 16,-21 0-16,0 0 0,0 0 15,0 0-15,0 1 0,0-1 16,-21-21-1,0 0 1,21-21 0,0-1-16,0 1 15,0 0-15,0 0 0,0 0 16,0 0-16,21-1 0,-21 1 0,21 0 16,0 0-16,-21 0 0,22 0 15,-1-1-15,0 1 0,0 0 0,0 21 16,0-21-16,1 21 15,-1 0 17</inkml:trace>
  <inkml:trace contextRef="#ctx0" brushRef="#br0" timeOffset="48598.34">11303 10033 0,'0'0'0,"0"-21"16,0 0-16,0 0 15,0-1-15,0 1 0,0 0 16,0 0-16,-21 21 15,0 0-15,-1 0 16,1 0-16,0 21 0,-21 0 0,21-21 16,-1 21-16,1 1 0,0-1 15,0 0-15,0 0 0,0 0 16,-1 0-16,22 1 0,0-1 0,0 0 16,0 0-16,0 0 0,22 0 15,-1-21-15,0 0 16,0 0-16,0 0 0,22 0 0,-22 0 15,0 0-15,0-21 0,0 21 0,0-21 16,1 21-16,-1-21 0,0 0 0,0 21 16,-21-21-16,0-1 0,21 1 15,-21 0-15,21 21 0,-21-21 0,0 0 16,0 0-16,0 42 31,-21-21-31,21 21 0,-21 0 16,21 0-16,0 0 0,0 1 15,0-1-15,0 0 0,0 0 16,0 0-16,21-21 0,0 0 16,1 0-16,-1 0 15,0 0-15,0 0 0,0 0 16,0 0-16,1-21 0,-1 21 16</inkml:trace>
  <inkml:trace contextRef="#ctx0" brushRef="#br0" timeOffset="54950.3">10753 8890 0,'0'0'0,"-22"0"0,1 0 16,21 21-16,0-42 47,0 0-47,21 21 16,1-21-16,-1 21 15,21-21-15,0-1 0,22 1 0,-1 21 16,1-21-16,21 0 0,-1 0 0,-20 0 15,20 21-15,1-22 0,0 1 0,-1 0 16,-20 0-16,21 0 0,-22 21 0,22-21 16,-22-1-16,-20 22 0,20-21 15,-21 0-15,1 21 0,-1-21 0,-21 21 16,22-21-16,-22 0 0,-21-1 16,0 1-16,0 0 15,-21 21 1,-1-21-16,-20 21 0,21 0 15,0 0-15,-22 0 0,22 0 0,-21 0 16,21 0-16,-22 0 0,22 0 0,0 21 16,0-21-16,0 21 0,0-21 0,-1 0 15,1 21-15,42-21 32,1 0-17,20 0-15,-21 0 0,0 0 0,22 0 16,-22-21-16,21 21 0,0 0 0,-20 0 15,20-21-15,-21 21 0,21-21 0,-20 21 16,-1 0-16,0 0 0,-21 21 47,0 0-47,-21 0 0,0 1 16,21-1-16,-22 0 0,1 0 0,0 0 15,21 0-15,-21 1 0,21-1 0,-21-21 16,21 21-16,-21 0 0,21 0 15,0 0 1,21-21 15,0 0-31,0 0 0</inkml:trace>
  <inkml:trace contextRef="#ctx0" brushRef="#br0" timeOffset="55314.24">12996 7959 0,'0'21'16,"0"0"-16,0 0 15,0 22-15,0-22 0,0 0 16,0 0-16,0 21 0,0-20 0,0-1 16,0 21-16,-21-21 0,21 0 0,0 22 15,0-22-15,-21 0 0,21 0 0,0 0 16,0 1-16,0-1 16,0 0-16,0 0 0,21-21 46,-21-21-30,21 21-16,-21-21 0,0 0 16,21-1-16,1 22 15</inkml:trace>
  <inkml:trace contextRef="#ctx0" brushRef="#br0" timeOffset="55730.01">13483 7959 0,'0'0'16,"0"21"15,0 0-31,0 0 0,-21 0 16,21 1-16,-21-1 0,0 0 0,21 21 16,0-21-16,0 1 0,-22-1 0,22 21 15,0-21-15,0 0 0,0 1 16,0-1-16,22-21 31,-1 0-31,0 0 0,0-21 16,0 21-16,0-22 0,22 1 0,-22 0 15,0-21-15,0 21 0,0-1 16,1-20-16,-1 21 0,-21-21 0,21 20 16,-21 1-16,21 0 0,-21 42 31,-21 0-31,21 1 15,-21-1-15,0 21 0,21-21 16,0 0-16,-22 1 0,1-22 0,21 21 16,-21 0-16,21 0 0,0 0 15,0 0 17</inkml:trace>
  <inkml:trace contextRef="#ctx0" brushRef="#br0" timeOffset="56492.34">11493 9356 0,'0'0'0,"0"21"16,22-21 15,-1 0-31,21 0 0,-21 0 16,22 0-16,-22 0 0,21 0 0,0 0 16,22 0-16,-22 0 0,22 0 0,-1 0 15,-20 0-15,20 0 0,1 0 16,-1 0-16,1 0 0,-1 0 0,1-21 15,-1 21-15,1 0 0,-22-21 0,0 21 16,22-22-16,-22 22 0,-21-21 0,22 21 16,-22-21-16,0 21 0,0-21 15,0 0-15,-21 0 0,0-1 16,-42 22-16,21 0 16,0-21-16,-1 21 0,1 0 0,-21 0 15,21 0-15,-22 0 0,1 0 0,21 0 16,0 0-16,-22 0 0,22 0 15,21-21-15,21 21 32,1 0-32,-1 0 0,0 0 0,21 0 15,-21 0-15,22 0 0,-22 0 0,21 0 16,-21 0-16,22 0 0,-22 0 0,0 0 16,0 0-16,0 21 0,1-21 15,-22 21-15,0 1 0,0-1 16,0 0-16,0 0 0,-22 0 15,1 0-15,0-21 0,0 22 0,0-1 16,0 0-16,-1-21 0,1 21 16,0 0-16,0-21 0,0 21 0,0 1 0,-1-22 15,1 21-15,0-21 0,21 21 16,21-21 0,0 0-1,22 0-15</inkml:trace>
  <inkml:trace contextRef="#ctx0" brushRef="#br0" timeOffset="56871.43">13864 9081 0,'0'21'0,"0"-42"15,0 42 32,0 0-47,0 0 0,0 0 0,0 0 16,0 1-16,0-1 0,0 0 15,0 0-15,0 0 0,0 0 0,0 1 16,0-1-16,-21 0 16,21 0-16,-21-21 0,21-21 62</inkml:trace>
  <inkml:trace contextRef="#ctx0" brushRef="#br0" timeOffset="57375.15">14076 8932 0,'0'-21'0,"0"42"0,-21-63 0,21 21 0,-22 0 16,1 0-16,21-1 0,-21 1 0,21 0 15,-21 21-15,0 0 0,21-21 16,-21 21-16,-1 0 0,1 0 16,0 0-16,0 21 0,21 0 0,-21 0 15,0 1-15,-1-1 0,1 21 0,0-21 16,0 22-16,0-1 0,-22-21 0,22 21 16,0 1-16,0-22 0,0 21 15,0-21-15,-1 22 0,22-22 16,0 21-16,0-21 0,0 1 0,0 20 15,0-21-15,0 0 0,0 0 0,22 1 16,-1-22-16,0 21 0,21 0 0,-21-21 16,1 0-16,20 21 0,-21-21 0,21 0 15,-20 0-15,-1 0 0,21 0 0,-21 0 16,22-21-16,-22 21 0,0-21 0,21 0 16,-21 21-16,22-22 0,-22 1 15,0 0-15,0-21 0,0 21 0,1-1 16,-22-20-16,0 0 0,0 21 0,21-22 15,-21 1-15,0 0 0,0-1 16,0 1-16,0 0 0,-21 20 0,21-20 16,0 21-16,-22 0 0,1 0 15,0 21-15,0 0 0,0-22 0,0 22 16,-22 0-16,22 0 0,0 0 0,-21 0 16,20 22-16,-20-1 0,21-21 0,0 21 15,-22 0-15,22 0 0,0 0 0</inkml:trace>
  <inkml:trace contextRef="#ctx0" brushRef="#br0" timeOffset="60874.51">11747 10118 0,'0'0'0,"-21"0"16,21 21-16,-21-21 15,0 0 1,42 0 31,0 0-47,0 0 15,1 0-15,20 0 0,-21 0 0,43 0 16,-22 0-16,0 0 0,22 0 16,-1 0-16,1 0 0,-1 0 0,1 0 15,-1 0-15,1 0 0,-1 0 0,-20 0 16,20 0-16,-21 0 0,1 0 0,-1 0 16,-21 0-16,22 0 0,-22-21 0,0 21 15,0 0-15,0 0 0,0 0 16,-42 21 62,0-21-78,0 0 16,0 0-16,0 21 0,-1-21 0,1 0 15,0 0-15,0 21 0,-21-21 0</inkml:trace>
  <inkml:trace contextRef="#ctx0" brushRef="#br0" timeOffset="61246.22">11536 10372 0,'0'0'0,"0"21"16,21-21-16,21 21 15,-21-21-15,22 0 0,-22 0 0,42 21 16,-20-21-16,-1 21 0,22-21 0,-1 22 16,1-22-16,-22 21 0,21-21 15,1 21-15,-22 0 0,1-21 0,-1 21 16,0-21-16,1 21 0,-22-21 15,0 22-15,21-22 0,-21 21 0,1-21 16,-1 21-16,0-21 16,-21 21-16,-21-21 31,0 0-31,-1 0 16,1 0-16,0 0 0,0 0 0,-21 0 15,20 0-15,-20-21 0</inkml:trace>
  <inkml:trace contextRef="#ctx0" brushRef="#br0" timeOffset="61582.07">11642 10583 0,'0'22'0,"0"-1"15,0 0-15,21-21 0,0 21 0,0-21 16,0 21-16,0 0 0,1 1 0,20-1 15,-21-21-15,0 21 0,22 0 0,-1 0 16,-21 0-16,21 1 0,-20-1 0,20 0 16,0 0-16,-21-21 0,22 21 15,-22 0-15,21 1 0,-21-1 16,1 0-16,20 0 0,-21-21 0,0 21 16,0 0-16,1 1 0,-1-22 0,21 21 15,-42 0-15,21-21 0,0 0 0,1 21 16,-1-21-16,-21 21 15,-21-42 32,-1 21-47,-20-21 0,21 0 16</inkml:trace>
  <inkml:trace contextRef="#ctx0" brushRef="#br0" timeOffset="61941.76">11536 10859 0,'0'21'15,"0"0"-15,0 0 16,21 0-16,0 0 0,21 1 0,-20-1 15,-1 0-15,21 0 0,-21 0 0,0 0 16,22 22-16,-22-22 0,21 0 16,-21 0-16,1 0 0,20 1 0,-21-1 15,0 0-15,0-21 0,1 21 0,-1 0 16,0-21-16,-21 21 0,21-21 0,0 22 16,0-22-1,-42 0 32,21-22-47,-21 22 16,0-21-16,0 0 0,0 21 15</inkml:trace>
  <inkml:trace contextRef="#ctx0" brushRef="#br0" timeOffset="63602.56">11303 10647 0,'0'21'62,"0"0"-62,0 0 16,21 1-1,0-1-15,-21 0 16,21 0-16,1 0 16,-1 0-16,-21 1 0,21-1 0,0 0 15,0 0-15,-21 0 0,21 0 0,1 22 16,-1-22-16,0 0 0,0 0 0,0 22 16,-21-22-16,21 0 0,1 21 0,-1-21 15,-21 1-15,21-1 0,0 0 0,-21 0 16,21 0-16,0 0 0,-21 1 0,22-1 15,-22 0-15,21 0 0,-21 0 0,21 0 16,-21 1 0,21-1-16,-21 0 0,21-21 0,-21 21 0,0 0 15,0 0-15,21 1 16,-21-1 0,0 0-1,0-42 63,-21 0-78,21-1 16,0 1-16,-21 21 0,0-21 16</inkml:trace>
  <inkml:trace contextRef="#ctx0" brushRef="#br0" timeOffset="68466.25">11218 10774 0,'-21'0'47,"0"0"-31,21 21-1,-21-21-15,21 21 16,-21 0-16,-1 1 0,22-1 0,0 21 0,-21-21 16,0 22-16,0-22 0,21 21 0,-21 22 15,0-22-15,21 0 16,-22 22-16,1-22 0,0 22 0,0-22 16,0 21-16,0-20 0,-1 20 0,1-20 15,0-1-15,0 0 0,0 22 0,0-22 16,21 0-16,-22 1 0,1-22 0,0 21 15,21 1-15,0-22 0,-21 21 0,0-21 16,21 0-16,-21 1 0,21-1 0,0 0 16,0 0-16,0 0 0,-22-21 15,22-21 48,0 0-48,0 0 1,0 0 15,22 21 126,-22-22-126,0 1 47,-22 21-78</inkml:trace>
  <inkml:trace contextRef="#ctx0" brushRef="#br0" timeOffset="69771.32">11515 10774 0,'21'0'47,"-21"21"-31,0 0-1,21 0-15,0 1 16,-21-1-16,21 0 0,0 0 16,-21 21-16,22-20 0,-1-1 0,-21 0 15,21 21-15,0-21 0,-21 22 0,21-22 16,0 21-16,1 1 0,-1-1 0,0 0 16,0 1-16,-21-22 0,21 21 0,0 0 15,1 1-15,-1-1 0,0-21 16,-21 22-16,0-1 0,21-21 0,0 21 15,-21-20-15,0 20 0,0-21 0,0 21 16,0-20-16,0 20 0,0-21 0,0 21 16,0-20-16,0-1 0,0 0 0,0 0 15,0 0-15,0 0 0,0 1 16,0-1-16,0 0 0,21 0 16,-21 0-1,22-21 1,-1 0-1,0 0 1,-21-21 0,21 21-16,-21-21 31,0 0 110,0 0-126,0-1-15,0 1 16,0 0-16,0 0 0,0 0 15</inkml:trace>
  <inkml:trace contextRef="#ctx0" brushRef="#br0" timeOffset="71439.47">11811 10308 0,'0'21'157,"21"1"-157,0-22 0,0 21 15,1 0-15,-1 0 0,21 0 16,-21-21-16,0 21 0,22 1 0,-1-1 15,0-21-15,1 21 0,20 0 0,1 0 16,-1 0-16,1 1 0,-1-1 0,1 0 16,20 21-16,-20-21 0,-1 1 15,1-1-15,-1 0 0,1 0 16,-1 0-16,22 22 0,-21-22 0,-1 0 16,1 0-16,-22 0 0,21-21 0,-20 21 15,20 1-15,-20-1 0,-1-21 0,0 21 16,-21 0-16,22-21 0,-22 21 0,0-21 15,0 0-15,0 0 0,1 21 0,-1-21 16,0 0-16,0 0 0,-21 22 16,21-22-16,0 0 265,-21-22-249,0 1 296,0 0-280,0 0 15,0 0 62,0 0-47,0-1-46,-21 22-16,21-21 16,0 0-16,0 0 15</inkml:trace>
  <inkml:trace contextRef="#ctx0" brushRef="#br0" timeOffset="73123.67">7493 8213 0,'0'0'0,"-21"0"0,-22 21 16,22 0-16,-21 0 0,21 0 16,-22 1-16,22-1 0,0-21 0,-21 21 15,21 0-15,-1 0 0,1 0 16,0 1-16,0-1 0,0-21 0,21 21 16,-21 0-16,21 0 0,0 0 15,0 1-15,0-1 0,0 0 16,21 0-16,0 0 0,21-21 0,-21 21 15,1 1-15,-1-1 0,21 0 0,0 0 16,-20 0-16,20-21 0,0 21 16,-21 1-16,22-1 0,-1 21 0,0-21 15,-20 0-15,20 1 0,-21-1 0,21 0 16,-20 21-16,-1-21 0,-21 22 16,0-22-16,0 0 0,0 21 0,0 1 15,0-22-15,0 21 0,-21-21 16,-1 22-16,-20-22 0,21 21 0,-21-21 15,20 1-15,-20 20 0,21-21 0,-21 0 16,20 0-16,1-21 0,0 22 16,0-22-16,0 0 0,0 0 15,21-22 17,0 1-32,21 0 15,0 21 1,0 0-16,0 0 0,0 0 15,1 0-15,-1 0 0,0 0 0,0 0 16,0 21-16,0-21 16,1 21-16,-1 1 0,0-1 0,0 0 15,-21 0-15,0 21 0,21-20 0,-21-1 16,0 21-16,0 0 0,0 1 0,0-1 16,-21 0-16,0 1 0,0-1 0,0 0 15,-1 22-15,1-1 0,-21-20 16,21 20-16,0 22 0,-22-22 0,22 1 15,-21-1-15,21 1 0,-1-1 0,1 1 16,0 21-16,21-22 0,-21 1 0,21-1 16,-21 22-16,21-22 0,0 22 0,0-22 15,0 22-15,0-21 0,0-1 16,0 1-16,0-1 0,0 1 0,0-1 16,0 1-16,0-1 0,0 1 0,0-22 15,0 21-15,21-20 0,-21 20 16,21-20-16,0-1 0,0 0 0,1-21 15,20 22-15,-21-22 0,21 0 0,-20 0 16,20 0-16,0 1 0,1-1 0,-1-21 16,0 0-16,1 0 0,-1 0 0,0 0 15,1 0-15,-1-21 0,21-1 0,-20 1 16,-1 0-16,0-21 0,1 21 0,-1-22 16,0 1-16,1 0 0,-22-22 0,21 22 15,-21-22-15,1 22 0</inkml:trace>
  <inkml:trace contextRef="#ctx0" brushRef="#br0" timeOffset="74322.21">3641 5609 0,'0'0'0,"-22"0"0,-20 0 15,21 0-15,0 0 16,0 0-16,-1 0 0,1 0 15,0 0-15,0 0 0,0 0 16,0 0-16,-1 0 31,44 0 16,-1 0-47,0 0 0,21 0 16,-21 0-16,22 0 0,-1 0 0,22 0 15,-1-21-15,1 21 0,-1 0 0,22 0 16,-1 0-16,1-21 0,0 21 16,42-21-16,-21 21 0,42 0 0,-21 0 15,21-21-15,0 21 0,21 0 0,1 0 16,20-22-16,-20 22 0,20 0 0,1 0 16,20 0-16,1 0 15,0 0-15,-1 0 0,1 22 0,21-22 0,-22 21 16,22 0-16,-21-21 0,21 21 15,-22 0-15,1 0 0,-21-21 0,-22 22 16,0-1-16,-21-21 0,1 0 16,-22 21-16,0-21 0,0 0 0,-22 0 15,-20 0-15,0 0 0,-1 0 0,-20 0 16,-22 0-16,22 0 0,-22 0 16,-21 0-16,0 0 0,1 0 0,-1-21 15,-21 0 1,-21 21-16,-1 0 0,1 0 15,0-22-15,-21 22 16,21 0-16,-22 0 0,1 0 0,0 0 0,-1 0 16,-20-21-16,-1 21 0,1 0 0,-22 0 15</inkml:trace>
  <inkml:trace contextRef="#ctx0" brushRef="#br0" timeOffset="75020.81">4593 5927 0,'0'0'0,"-42"0"0,-64 0 15,64 0-15,-1 0 16,1 0-16,21 0 0,-22 0 0,22 0 16,0 0-16,0 0 0,42 0 47,0 0-47,22 0 0,-1-21 0,0 21 15,22 0-15,20 0 0,1 0 16,21-22-16,0 22 0,0 0 15,21 0-15,21 0 0,0-21 0,21 21 16,1 0-16,-1 0 0,21 0 0,-20 0 16,41 0-16,-20 0 0,-1 0 0,1 0 15,21 0-15,-22 21 0,22-21 16,-22 0-16,-20 0 0,20 22 0,-21-22 16,-20 0-16,-1 0 0,0 0 0,-21 0 15,0 21-15,-21-21 0,-22 0 16,1 0-16,0 0 0,-22 0 0,-20 0 15,20 0-15,-42 0 0,22 0 0,-22 0 16,0 0-16,0 0 0,-21 21 188,0 0-173,-21-21 1,0 0-16,0 0 0,-1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26:07.8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2096 0,'0'0'0,"0"-22"16,0 1-1,0 0-15,0 0 16,0 42 46,0 0-62,0 0 16,0 22-16,0-22 0,0 0 16,-21 21-16,21-20 0,0 20 0,0 0 15,0 1-15,0-1 0,-22 0 16,22 1-16,0-22 0,0 21 0,0 0 16,0 1-16,0-22 0,-21 0 0,21 21 15,0-20-15,0-1 16,0 0-16,0 0 15,0-42 48,0 0-63,0 0 16,0-1-1,21 1-15</inkml:trace>
  <inkml:trace contextRef="#ctx0" brushRef="#br0" timeOffset="364.8">1905 2582 0,'21'0'0,"0"0"46,-21-21-46,21 0 16,-21 0 0,0 0-16,0 0 0,0-1 15,-21 22 17,0 0-17,21 22 1,0-1-16,0 0 15,-21 0-15,21 0 32,21-21 15,0-21-47,0 21 0,1-21 0</inkml:trace>
  <inkml:trace contextRef="#ctx0" brushRef="#br0" timeOffset="756">3535 2307 0,'0'0'15,"0"-21"-15,0 0 0,0 0 16,0 0-16,0-1 16,0 1-16,0 0 15,0 42 32,0 0-47,0 1 0,0-1 0,-21 21 16,21-21-16,0 0 0,-22 22 0,22-22 15,0 21-15,0 1 0,-21-22 16,21 0-16,0 21 0,-21-21 0,21 1 16,0-1-16,0 0 0,0 0 15,21-21 17,0-21-17,-21 0-15,22 0 0,-1-1 16</inkml:trace>
  <inkml:trace contextRef="#ctx0" brushRef="#br0" timeOffset="1203.75">4085 2223 0,'0'0'0,"21"-22"0,0 22 0,-21-21 16,-21 21 15,0 0-31,0 0 0,0 21 0,0-21 15,-1 22-15,1-1 0,0-21 0,-21 21 16,21 0-16,-1 0 0,22 0 16,-21 1-16,21-1 0,0 0 15,0 0 1,21-21-16,1 0 0,-1 0 0,0 0 16,0 21-16,0-21 0,0 0 15,22 0-15,-22 0 0,0 21 0,0-21 16,22 0-16,-22 22 0,0-22 0,0 21 15,-21 0-15,21 0 16,-21 0-16,0 0 16,-21 1-16,0-22 0,0 21 15,0-21-15,-1 21 0,1-21 0,-21 0 16,21 21-16,0-21 0,-1 21 16,1-21-16,0 0 0,0 0 0,0 0 15,0 0-15,-1 0 16,1 0-16,21-21 15,0 0 1,0 0-16,0 0 16,0-1-16,0 1 15,0 0-15</inkml:trace>
  <inkml:trace contextRef="#ctx0" brushRef="#br0" timeOffset="1415.62">3768 2032 0,'0'0'0,"-22"0"16,22-21-16</inkml:trace>
  <inkml:trace contextRef="#ctx0" brushRef="#br0" timeOffset="2496.57">5186 2392 0,'0'0'0,"21"-21"0,-21 0 0,21-1 15,0 1-15,-21 0 16,0 0-16,0 0 0,0 0 15,0-1-15,-21 1 0,0 21 0,0-21 16,0 0-16,-1 21 0,1 0 0,-21-21 16,21 21-16,-22 0 0,22 0 15,-21 0-15,0 21 0,20 0 0,-20 0 16,21 0-16,-21 1 0,20 20 0,1-21 16,0 21-16,0 1 0,0-22 15,0 21-15,21 1 0,0-22 16,0 21-16,0-21 0,0 0 0,0 1 0,21-1 15,0 0-15,0-21 16,0 0-16,22 0 0,-22 0 0,21 0 16,-21 0-16,22 0 0,-22 0 0,21-21 15,-21 0-15,22-1 0,-22 1 0,0 0 16,21-21-16,-21-1 0,1 1 16,-1 0-16,0-1 0,0 1 0,0 0 15,0-22-15,1 1 0,-1-1 0,0 1 16,0-1-16,-21 1 0,21-22 15,0 22-15,-21-22 0,0 21 0,0 22 16,0-21-16,0 20 0,0 1 0,0 0 16,0 20-16,0 1 0,0 0 15,-21 21-15,0 21 16,21 0-16,-21 1 0,21 20 16,-21 0-16,21 1 0,-21-1 15,21 21-15,0 1 0,0-1 0,0 1 16,0-1-16,0 1 0,-22-1 0,22-20 15,0 20-15,0-20 0,-21 20 16,21-21-16,0 1 0,0-1 0,0-21 16,0 22-16,0-1 0,0-21 0,0 0 15,0 0-15,21 1 0,1-1 16,-22 0-16,21-21 0,0 0 0,0 0 16,0 0-16,0 0 0,1 0 15,-1-21-15,0 21 0,0-21 0,21-1 16,-20-20-16,-1 21 0,0 0 15,0-22-15,0 22 0,0 0 0,1-21 16,-22 21-16,21-22 0,-21 22 0,21 0 16,-21 0-16,0 0 0,0-1 0,0 44 31,0-1-31,-21 0 16,21 0-16,-21 0 0,21 0 15,0 1-15,0-1 0,0 21 0,-22-21 16,22 0-16,0 1 0,0-1 15,0 0-15,0 0 0,0 0 0,0 0 16,0 1-16,0-44 31,0 1-15,0 0-16,0 0 0,22 0 16,-22 0-16,0-1 0,0-20 15,0 21-15</inkml:trace>
  <inkml:trace contextRef="#ctx0" brushRef="#br0" timeOffset="2655.48">5800 1778 0,'0'0'0,"0"-21"15,-22 21-15,22-21 16,-21 21-16,21 21 47,21-21-47,-21 21 15,22 0-15</inkml:trace>
  <inkml:trace contextRef="#ctx0" brushRef="#br0" timeOffset="3140.1">6117 2011 0,'21'0'0,"0"0"16,1-21-1,-22 0 1,-22 21 0,1 0-1,0 0-15,0 21 0,0 0 0,0 0 16,-1-21-16,1 21 0,-21 0 0,21 1 16,21-1-16,-21 0 0,21 0 15,0 0-15,0 0 16,0 1-16,21-22 0,0 0 0,0 21 15,0-21-15,22 0 0,-22 0 16,21 21-16,-21-21 0,22 0 16,-22 21-16,0-21 0,0 0 0,21 21 15,-20-21-15,-22 21 0,0 1 16,0-1-16,-22-21 16,1 0-16,0 21 0,-21-21 15,-1 0-15,22 21 0,-21-21 0,0 21 16,-1-21-16,22 0 0,-21 0 0,21 0 15,-22 0-15,22 0 0,0 21 0,0-21 16,0 0 0,42 0 15,0 0-31,0 0 16,0 0-16,0 0 0,1-21 15,-1 0-15,21 21 0,-21-21 0,0 21 16,22-21-16,-22 21 0</inkml:trace>
  <inkml:trace contextRef="#ctx0" brushRef="#br0" timeOffset="3527.87">6540 2138 0,'0'0'0,"0"-21"16,22 21-16,-22-21 15,21 21-15,-21-22 0,21 22 16,0 0-16,0 0 0,-21 22 31,0-1-31,0 0 16,0 0-16,0 0 0,0 0 0,0 22 15,-21-22-15,0 21 0,0-21 0,0 22 16,-1-1-16,22 22 0,-21-22 16,0 21-16,0-20 0,0 20 0,21-20 15,-21 20-15,-1 1 0,1-1 16,21 1-16,-21-1 0,21 1 0,-21-1 15,21 1-15,-21-1 0,21 1 16,0-22-16,0 21 0,0-20 0,0-1 16,0 0-16,0-20 0,0-1 0,0 0 15,0 0-15,0 0 0,21-21 32,0-21-32,0 0 0,-21 0 15,21 0-15,-21-1 0,22-20 0,-1 0 16,-21 21-16,21-43 0,0 22 0,-21-1 15,21-20-15</inkml:trace>
  <inkml:trace contextRef="#ctx0" brushRef="#br0" timeOffset="3855.69">6625 2519 0,'0'0'0,"-21"-42"0,21-1 16,0 1-16,-21 21 0,21-22 0,0 22 15,-21 0-15,21-21 0,0 21 16,0-1-16,0 1 0,21 0 0,21 21 15,-21-21-15,0 0 0,1 21 0,20 0 16,0-21-16,-21 21 0,22 0 0,-22 0 16,21 0-16,-21 0 0,1 21 15,-1 0-15,0 0 0,-21 0 0,0 0 16,0 1-16,0-1 0,0 0 16,-21 0-16,0 0 0,-1 0 0,1 1 15,-21-1-15,21 0 0,-22 0 16,22 0-16,-21-21 0,0 21 0,20-21 15,1 0-15,0 22 0,0-22 0,0 0 16,21-22 15,0 1-15,21 0-16,0 0 0,0 0 0,0-22 16,1 22-16</inkml:trace>
  <inkml:trace contextRef="#ctx0" brushRef="#br0" timeOffset="4155.81">7366 1630 0,'0'0'0,"0"-21"0,0-43 16,0 43-16,0 0 0,0 42 31,0 0-31,-21 0 16,21 22-16,0 20 0,0-20 0,-21 20 15,21-21-15,-22 22 0,22-1 0,0-20 16,0-1-16,0 22 0,-21-22 16,21-21-16,0 21 0,0 1 15,0-22-15,0 21 0,0-21 0,0 1 16,0-1-16,0 0 0,-21 0 0,21 0 16,0 0-16,21-21 31,0-21-31,-21 0 0,22 0 15,-1 21-15,21-21 0</inkml:trace>
  <inkml:trace contextRef="#ctx0" brushRef="#br0" timeOffset="5261.72">8107 2138 0,'0'0'0,"0"-21"15,0 0-15,0-1 16,0 1-16,-21 0 15,-1 21-15,1-21 0,0 0 0,0 21 16,0 0-16,0 0 0,-1 0 0,1 0 16,0 0-16,0 0 0,0 0 15,0 21-15,-1 0 0,1 0 0,0 0 16,0 1-16,21-1 0,-21 21 0,21-21 16,-21 0-16,21 22 0,0-22 0,-22 0 15,22 0-15,0 0 16,0 1-16,0-1 0,22 0 15,-1-21-15,0 0 0,0 0 16,0 0-16,0 0 0,1 0 16,-1-21-16,0 21 0,21-21 15,-21-1-15,1 1 0,-1 21 0,0-21 16,0 0-16,0 0 0,0-22 0,1 22 16,-1 0-16,0 0 0,-21 0 15,21 21-15,-21-21 0,0 42 31,0 0-31,-21 0 0,0 21 16,21-20-16,-21-1 0,21 0 16,0 0-16,0 0 0,0 0 15,0 1-15,0-1 0,0 0 16,21-21-16,0 0 0,0 21 0,0-21 16,0 0-16,1 0 0,-1 0 15,0 0-15,0 0 0,0-21 0,0 21 16,1-21-16,-1 0 0,0-1 0,0 1 15,0 0-15,0 0 0,1 0 0,-1 0 16,0-22-16,-21 22 0,0 0 16,21 0-16,-21 0 0,-21 21 31,21 21-31,0 0 0,-21 0 16,0 0-16,21 22 15,-22-22-15,22 0 0,0 0 0,0 0 16,0 0-16,0 1 0,0-1 0,0 0 15,0 0-15,22 0 0,-1-21 0,0 21 16,0-21-16,0 0 16,0 0-16,1 0 0,-1 0 0,0-21 15,0 0-15,0 21 0,0-21 0,22 0 16,-22 0-16,0-1 0,0 1 0,0 0 16,1-21-16,-1 21 0,0-1 15,0 1-15,0 0 0,-21 0 16,0 0-16,0 0 0,-21 42 31,0 0-15,21 0-16,-21 0 0,0 22 0,21-22 15,-22 21-15,22 0 0,0 1 0,0-1 16,0 0-16,0 22 0,0-22 0,0 22 16,0-1-16,0-20 0,22 20 15,-1 1-15,-21-1 0,0 1 0,0-1 16,21 22-16,-21-22 0,0 22 0,0-22 15,0 22-15,0-21 0,0 20 0,0-20 16,-21-1-16,21-20 0,-21 20 16,21-21-16,-22 1 0,1-1 0,21 0 15,-21-20-15,0-1 0,21 0 16,-21 0-16,0-21 0,-1 0 16,1 0-16,0-21 0,0 0 0,0 0 15,21-1-15,-21-20 0,-1 0 0,1-1 16,21 1-16,-21 0 0,21-22 0,-21 1 15,21-1-15,0-20 0,0 20 0,0-21 16,0 22-16,0-22 0,0 22 16,21 20-16,0-20 0,0 21 0,1-22 15,-1 22-15,0-1 0,0 1 0,21 0 16,-20 21-16,20-22 0,0 1 16,-21 21-16,22-22 0,-1 22 15,-21-21-15,22 0 0,-1-1 0,-21 22 16,21-21-16</inkml:trace>
  <inkml:trace contextRef="#ctx0" brushRef="#br0" timeOffset="5608.59">9207 2244 0,'-21'0'0,"21"-21"31,21-1-15,1 22-16,-1-21 15,0 0-15,0 21 0,0-21 0,0 0 16,1 0-16,-1-1 16,-21 1-16,0 0 0,0 0 15,0 0-15,-21 21 32,-1 0-32,1 21 0,0 0 0,0 0 15,0 22-15,0-22 0,-1 21 0,22-21 16,0 0-16,-21 22 0,21-22 0,0 0 15,0 0-15,0 0 0,0 1 16,0-1-16,21 0 0,1 0 0,-1-21 16,0 21-16,21-21 0,-21 0 15,22 0-15,-1 0 0,0 0 0,1 0 16,-1-21-16,0 0 0,22 0 0,-22 0 16,1-1-16</inkml:trace>
  <inkml:trace contextRef="#ctx0" brushRef="#br0" timeOffset="6132.3">10118 2053 0,'0'0'0,"0"-21"0,0 0 0,0 0 16,0 0-16,0-1 0,0 1 16,-22 21-16,1 0 0,0 0 15,0 0-15,0 21 0,-22 1 0,22-1 16,0 0-16,-21 0 0,21 0 16,-1 0-16,1 1 0,-21-1 15,21 0-15,21 21 0,-21-21 0,21 1 16,0-1-16,0 0 0,0 0 0,0 0 15,0 0-15,21-21 16,0 22-16,0-22 16,0 0-16,0 0 0,1 0 0,20-22 15,-21 1-15,0 21 0,0-21 0,1 0 16,-1 0-16,21 0 0,-21-22 0,0 1 16,1 21-16,-1-43 15,0 22-15,0 0 0,21-22 0,-20 1 16,-1-1-16,0 1 0,0-22 0,0 21 0,0 22 15,-21-21-15,22-1 16,-22 22-16,0 21 0,0-22 0,0 22 16,0 0-16,-22 21 0,1 0 15,0 21-15,0 0 0,-21 22 16,20-1-16,1 0 0,0 1 0,0-1 16,0 21-16,21 1 0,0-1 0,0 1 15,0-1-15,0-20 0,0 20 0,21-20 16,0-1-16,0 0 0,0-21 15,22 22-15,-22-22 0,0 0 0,21 0 16,-20 0-16,20 1 0,-21-22 0,21 0 16,-20 0-16,-1 0 0,21 0 0,-21 0 15,22 0-15,-22 0 16,0-22-16,21 1 0,-21 0 0,1 0 16,-1 0-16,0 0 0,0-1 0,-21 1 15,0 0-15,0 0 0,0 0 0,0 0 16</inkml:trace>
  <inkml:trace contextRef="#ctx0" brushRef="#br0" timeOffset="7363.96">1820 4085 0,'0'-21'31,"0"0"-31,0 0 16,0 0-16,0-1 16,0 1-16,0 0 0,0 0 15,0 0-15,0 0 0,0-1 16,21 22-16,1-21 16,-1 21-16,0 0 0,0 0 15,0 0-15,0 21 0,-21 1 16,22-1-16,-1 0 0,-21 21 0,0 1 15,21 20-15,-21-21 0,0 22 0,0-22 16,0 1-16,0 20 0,0-21 16,0 1-16,-21-1 0,0 0 15,-1 1-15,1-1 0,-21-21 16,21 22-16,-22-22 0,1 0 0,21 0 16,-21-21-16,-1 21 0,22-21 0,-21 0 15,21 0-15,-1 0 0,-20 0 16,21-21-16,0 0 0,0 0 15,21-22-15,-22 22 0,22 0 16,0-21-16,0 21 0,0-22 0,0 1 16,0 0-16,0 20 0,0-20 0,22 21 15,-1 0-15,0 21 0,0 0 16,0 0-16,22 0 0,-22 21 0,0 0 16,21 0-16,-21 22 0,1-22 15,20 0-15,-21 21 0,0-21 16,0 22-16,1-22 0,-22 21 0,21-21 15,0 1-15,-21-1 0,21 0 16,-21 0-16,0 0 0,0 0 0,21 1 16,0-22 15,-21-22-15,0 1-16</inkml:trace>
  <inkml:trace contextRef="#ctx0" brushRef="#br0" timeOffset="7556.34">2434 4445 0,'0'-21'78,"21"21"-62,-21-21-16</inkml:trace>
  <inkml:trace contextRef="#ctx0" brushRef="#br0" timeOffset="8136">3514 4022 0,'21'-21'0,"-42"42"0,42-64 0,-21 22 15,0 42 17,0 1-32,0 20 15,0-21-15,0 21 0,0 1 16,0-22-16,0 21 0,0 1 0,0-1 15,0 0-15,0-21 0,0 22 0,0-22 16,0 0-16,0 21 0,0-20 16,-21-1-16,21 0 0,0 0 0,0 0 15,0 0 1,0-42 15,0 0-31,21 0 0,0 0 16,0 0-16</inkml:trace>
  <inkml:trace contextRef="#ctx0" brushRef="#br0" timeOffset="8555.76">4022 4170 0,'42'-21'0,"-84"42"0,105-63 0,-42-1 16,0 22-16,1 0 0,-1 0 16,0 0-16,-21-1 0,21 22 15,-42 0 1,0 22-1,0-1-15,-1 0 0,-20 0 0,21 0 16,0 0-16,0 1 0,-1 20 0,1-21 16,0 0-16,21 0 0,-21-21 15,21 22-15,0-1 0,0 0 16,21-21-16,0 0 16,0 0-16,1 21 0,-1-21 15,0 0-15,0 0 0,21 0 0,-20 0 16,-1 21-16,0-21 0,0 21 15,0-21-15,-21 22 16,0-1-16,0 0 16,0 0-16,-21-21 15,0 21-15,-21-21 0,20 0 0,1 21 16,-21-21-16,21 0 0,-22 0 16,22 0-16,-21 0 0,21 0 0,0 0 15,-22 0-15,22 0 0,0 0 16,0-21-16,21 0 15,0 0-15,0 0 16,0 0-16,0-1 0,0 1 0,0 0 16</inkml:trace>
  <inkml:trace contextRef="#ctx0" brushRef="#br0" timeOffset="8759.9">3916 3789 0,'0'-21'0,"-21"21"16,-1 0 0,1-21-16,0 21 15,42 0 32,0 0-47,1 0 0,-1 0 0,0 0 16,0 0-16</inkml:trace>
  <inkml:trace contextRef="#ctx0" brushRef="#br0" timeOffset="11691.8">5038 3937 0,'0'0'16,"21"0"-16,0 0 0,0 0 0,0 0 15,0 0-15,1 0 0,20 0 16,-21 0-16,0-21 0,0 21 0,22-21 16,-22 21-16,21-21 0,1-1 15,-22 1-15,21 0 0,0 21 0,1-21 16,-1 0-16,0-22 0,-20 22 0,-1 0 16,0-21-16,-21 21 0,0-1 15,0-20-15,0 21 0,-21 0 0,-22 0 16,1-1-16,21 22 0,-43 0 0,22 0 15,0 0-15,-22 22 0,22-1 0,0 0 16,-1 21-16,1-21 0,21 22 16,-22-1-16,22 0 0,0 1 15,0-1-15,21 0 0,-21 1 0,21-1 16,0 0-16,0 1 0,0-22 16,21 21-16,0-21 0,0 1 0,0-1 15,1-21-15,-1 21 0,21-21 0,-21 0 16,22 0-16,-22 0 0,21 0 0,0 0 15,1 0-15,-1-21 0,-21 21 16,22-21-16,-22 21 0,0-22 0,-21 1 16,0 0-16,0 0 0,-21 21 15,-22 0-15,22 0 0,0 0 0,-21 0 16,21 21-16,-22-21 16,1 42-16,21-20 0,-22-1 0,22 21 0,0-21 15,-21 22-15,21-1 0,-1-21 16,1 21-16,21 1 0,0-22 0,0 0 15,0 21-15,0-20 0,0-1 16,21 0-16,1 0 0,-1-21 16,0 0-16,21 0 0,1 0 0,-22 0 15,21 0-15,22 0 0,-22-21 0,0 21 16,1-21-16,20 0 0,-21-1 16,1 1-16,20 0 0,-20-21 0,-1 21 15,0-22-15,1 22 0,-1 0 0,-21-21 16,0 20-16,0 1 0,-21 0 15,-21 21 17,0 21-32,0 0 0,0 1 0,0 20 15,-1-21-15,22 0 0,-21 0 16,0 22-16,0-22 0,21 0 0,0 0 16,-21 0-16,0 1 0,21-1 0,0 0 15,0 0-15,0-42 47,21 0-47,0 0 0,0 21 0,0-22 16,0 1-16,1-21 0,-1 21 15,0 0-15,-21-22 0,21 22 0,0 0 16,0 0-16,1 0 0,-22-1 16,21 22-16,0 0 15,-21 22 1,0-1-16,21 0 0,-21 0 0,0 0 15,21-21-15,-21 21 0,0 1 16,0-1-16,21 0 0,1-21 0,-22 21 16,21-21-16,0 0 0,-21 21 0,21-21 15,0 0-15,0 0 0,1 0 0,-1 0 16,0 0-16,0 0 16,0-21-16,22 21 0,-22-21 0,0 0 15,21 21-15,-21-21 0,22-1 0,-22 1 16,21-21-16,-21 21 0,22-22 0,-22 22 15,0-21-15,-21 21 0,0-22 16,0 22-16,0-21 0,0 21 0,0 0 16,-21-1-16,-21 22 0,20 0 15,1 0-15,0 0 0,-21 22 0,-1-1 16,22 0-16,-21 0 0,21 21 16,0-20-16,-1 20 0,1-21 15,0 21-15,0-20 0,21-1 0,-21 0 16,21 0-16,0 0 0,0 0 0,0 1 15,21-22-15,0 21 0,0-21 16,0 0-16,1 0 16,-1 0-16,0 0 0,21 0 0,-21-21 15,1-1-15,-1 1 0,0 21 0,0-21 16,0 0-16,0-21 0,1 20 0,-1 1 16,-21-21-16,21 21 0,-21 0 15,21-1-15,-21 1 0,0 42 31,0 1-15,0 20-16,0-21 0,0 0 16,0 0-16,0 22 0,0-22 0,21 0 15,0 0-15,-21 0 0,22 1 0,-1-22 16,0 21-16,0-21 0,0 0 0,22 0 16,-22 0-16,0 0 0,0 0 15,21 0-15,-20 0 0,-1 0 0,21-21 16,-21 21-16,22-22 0,-22 1 0,0 0 15,0 0-15,0-21 0,0 20 0,1-20 16,-1 0-16,0-1 0,0-20 16,-21 21-16,0-22 0,21 1 0,0 20 15,-21-20-15,0 20 0,0-20 0,0 21 16,0 20-16,0-20 0,0 21 16,-21 21-1,0 0-15,0 21 0,0 0 0,21 0 16,-21 22-16,-1-22 0,1 21 0,0 1 15,21 20-15,0-21 0,-21 1 0,21 20 16,-21-20-16,21 20 0,0-21 16,0 1-16,0-1 0,0 0 0,0-20 15,0 20-15,0-21 0,0 0 0,0 0 16,0 1-16,21-22 16,0 0-1,-21-22-15,0 1 0,21 21 0,0-21 16,-21 0-16,22 0 0,-1-22 15,-21 22-15,21 0 0,0-21 0,0-1 16,0 22-16,22-21 0,-22 21 0,0 0 16,0-1-16,22 1 0,-22 0 15,0 21-15,0 0 0,21 0 0,-20 0 16,-1 21-16,0 0 0,0 1 0,0-1 16,0 0-16,-21 21 0,0-21 0,22 22 15,-22-22-15,0 0 0,0 21 16,0-20-16,-22-1 0,1 0 0,0 0 15,0 0-15,0-21 0,0 21 0,-22-21 16,22 0-16,0 22 0,0-22 0,0 0 16,-1 0-16,1 0 15,42 0 17,1 0-32,-1 0 15,0 0-15,21-22 0,-21 22 0,1 0 16,20-21-16,0 21 0,1 0 15,-22-21-15,21 0 0,0 21 0,1-21 16,-1 0-16,0-1 0,-20 1 0,20 0 16,0-21-16,-21 21 0,1-22 0,-1 1 15,21 0-15,-42-1 0,21-20 16,0 20-16,-21 1 0,22 0 0,-22-22 16,0 22-16,0 0 0,0 20 15,0-20-15,0 21 0,0 0 0,0 0 16,0-1-16,-22 22 15,1 22-15,21-1 16,0 21-16,-21-21 0,21 22 0,-21-22 16,21 21-16,0 0 0,0 1 15,0 20-15,0-20 0,0-1 0,0 21 16,0-20-16,0-1 0,21 22 0,0-22 16,0-21-16,-21 21 0,22-20 15,-1 20-15,0-21 0,0 0 0,0-21 0,0 21 16,1-21-16,-1 0 15,0 0-15,21 0 0,-21 0 0,1 0 16,20 0-16,-21-21 0,21 21 0,1-21 16,-22 0-16,21-21 0,-21 20 0,1-20 15,20 21-15,-42-21 0,21-1 16,-21 1-16,21 21 0,-21-22 0,0 22 16,0 0-16,0 0 0,-21 21 15,0 0-15,0 21 16,0 0-16,-1 0 0,22 1 15,0-1-15,-21 21 0,21-21 0,0 22 16,0-22-16,0 0 0,0 0 16,0 21-16,0-20 0,21-1 0,1-21 0,-1 21 15,0 0-15,0-21 0,21 21 16,-20-21-16,20 0 0,0 0 16,1 0-16,-1 0 0,0 0 0,22 0 15,-22 0-15,0-21 0,1 21 0,20-21 16,-20 0-16,-1 0 0,21-1 0,-20-20 15,-1 21-15,0-21 0,1 20 16,-22 1-16,21-21 0,-21 21 16,1 0-16,-22-22 0,0 22 0,0 0 0,0 0 15,0 0-15,0-1 16,-22 22-16,1 0 0,0 0 0,0 0 16,-21 0-16,20 0 0,-20 0 0,21 0 15,-21 0-15,20 22 0,1-1 16,-21 0-16,21 0 0,0 0 0,21 0 15,-22 22-15,22-22 0,0 0 0,0 0 16,0 22-16,0-22 0,0 0 0,0 0 16,0 0-16,22 0 15,-1-21-15,0 0 0,0 0 0,0 0 16,0 0-16,1 0 0,-1 0 0,21 0 16,-21-21-16,0 21 0,22-21 0,-22 0 15,0 0-15,21 0 16,-20-22-16,20 22 0,-21-21 0,0-1 15,22 1-15,-22 0 0,21-22 0,-21 22 16,22-22-16,-22 22 0,0-21 0,0-1 16,0 1-16,0-1 0,-21 22 15,22-22-15,-22 22 0,0 0 0,0-1 16,0 22-16,0 0 0,-22 21 0,1 0 16,0 0-16,0 0 0,0 21 0,-22 21 15,22-20-15,0 20 0,-21 0 16,21 22-16,-1-22 0,1 0 15,21 22-15,0-22 0,0 22 0,0-22 0,0 0 16,0 1-16,0 20 0,0-20 16,21-1-16,1 0 0,20 1 15,-21-22-15,21 21 0,-20 0 0,20-20 16,0-1-16,1 0 0,-1 0 0,0 0 16,1-21-16,-1 0 0,-21 0 0,21 0 15,1 0-15,-22 0 0,21 0 16,-21-21-16,1 0 0,-1 0 0,0 0 15,0-1-15,0 1 0,0 0 16,1-21-16,-22 21 0,0-1 0,0 1 16,0 0-16,-22 21 0,1-21 0</inkml:trace>
  <inkml:trace contextRef="#ctx0" brushRef="#br0" timeOffset="12831.91">1714 5906 0,'0'0'0,"0"21"16,-21-21-16,0 0 16,21-21 15,0-1-15,0 1-16,21 21 15,0-21 1,-21 0-16,22 21 0,-1 0 0,0 0 15,0 0-15,0 0 16,0 0-16,1 21 0,-22 0 16,0 0-16,21 1 0,-21-1 0,0 0 15,0 0-15,0 0 0,0 0 16,0 1-16,0-1 0,-21 21 0,-1-21 16,1-21-16,0 21 0,0 1 15,0-1-15,-22-21 0,22 0 0,21 21 16,-21-21-16,0 0 0,0 0 15,21-21 1,0 0 0,0-1-16,0 1 15,21 0-15,0 21 0,0-21 0,0 21 16,22 0-16,-22-21 0,0 21 0,0 0 16,0 0-16,22 0 0,-22 21 15,0 0-15,0-21 0,0 21 0,1 0 16,-22 1-16,0-1 0,0 0 15,0 0-15,0 0 0,0 0 0,0 1 16,-22-1-16,-20 0 0,21 0 0,-21 0 16,-1 0-16,22 1 0,-21-1 15,-1-21-15,1 0 0,0 0 0,21 0 16,-22 0-16,22 0 16,0 0-16,0 0 0,0-21 0,-1 21 15,1-22-15,0 22 0,21-21 16,0 0-16,0 0 0,-21 21 15,21-21-15,0 0 16,21 21-16,0 0 16,0-22-16,1 22 0,-1 0 15,21-21-15,-21 21 0</inkml:trace>
  <inkml:trace contextRef="#ctx0" brushRef="#br0" timeOffset="13012.42">2222 6117 0,'0'0'0,"22"0"0,-1 0 16,-21-21 0,21 21 62,0 0-78</inkml:trace>
  <inkml:trace contextRef="#ctx0" brushRef="#br0" timeOffset="13272.27">3450 5969 0,'0'0'0,"0"-21"16,0 42-1,0 0 1,0 0-16,0 1 0,-21-1 16,21 0-16,0 0 0,0 0 15,-21 0-15,0 1 0,21-1 0,-22 0 16,22 0-16,0 0 0,0 0 16,0 1-1,22-22 1,-1 0-16,0-22 15</inkml:trace>
  <inkml:trace contextRef="#ctx0" brushRef="#br0" timeOffset="13656.05">4022 5927 0,'0'0'0,"21"0"0,0-21 16,-21-1-16,-21 22 31,0 0-31,-1 0 0,-20 22 15,21-1-15,-21 0 0,20 0 0,-20 0 16,21-21-16,0 21 0,0 1 16,-1-1-16,1 0 0,21 0 15,0 0-15,21-21 16,1 0-16,20 0 0,-21 0 16,21 0-16,-20 0 0,20 0 0,0 21 15,-21-21-15,1 0 0,20 0 0,-21 22 16,0-22-16,0 0 0,1 21 15,-22 0-15,0 0 16,0 0-16,-22-21 16,1 21-16,0-21 0,-21 0 15,21 0-15,-22 22 0,22-22 16,-21 0-16,-1 0 0,22 0 0,-21 0 16,21 0-16,0 0 0,-1 0 0,1 0 15,21-22 1,0 1-1,0 0-15,0 0 0</inkml:trace>
  <inkml:trace contextRef="#ctx0" brushRef="#br0" timeOffset="13843.94">3704 5630 0,'0'0'0,"-21"-21"15,0 21-15,0-21 0,-1 21 16,1 0 0</inkml:trace>
  <inkml:trace contextRef="#ctx0" brushRef="#br0" timeOffset="14467.59">4889 5736 0,'0'0'0,"22"0"16,-1-21-1,0 21-15,0-21 0,21 0 0,1 21 16,-1-21-16,0-1 0,1 1 16,-1 0-16,22 0 0,-22-21 0,0 20 15,22 1-15,-22-21 0,0 21 0,1-22 16,-22 22-16,0-21 0,0 21 15,-21-22-15,0 22 0,-21 0 0,0 0 16,-21 0-16,-1 0 0,1 21 0,-22 0 16,1 0-16,21 0 0,-22 21 0,1 0 15,20 0-15,1 21 0,0-20 16,-1 20-16,22 0 0,0-21 16,21 22-16,0-1 0,0 0 0,0 1 15,21-1-15,0 0 0,0 1 16,1-1-16,20 0 0,-21-20 0,21 20 15,-20 0-15,20 1 0,-21-22 0,21 21 16,-20-21-16,-1 22 0,0-22 0,0 21 16,-21-21-16,0 0 0,0 1 15,0-1-15,-21 0 0,0 0 0,0 0 16,-1-21-16,-20 21 0,21-21 0,-21 0 16,20 0-16,-20 0 0,0 0 0,21 0 15,-22 0-15,1 0 0,21-21 16,0 0-16,-1 21 0,1-21 15,0 0-15,21 0 0,-21 21 0,21-22 16,0 1-16,0 0 0,0 0 0,21 0 16,0 0-16,0-1 15,1 1-15,-1 21 0,21-21 0,-21 0 16,22 0-16,-22 0 0</inkml:trace>
  <inkml:trace contextRef="#ctx0" brushRef="#br0" timeOffset="14856.37">5630 5842 0,'0'0'0,"0"21"0,21 0 16,-21 1-16,22-22 16,-22 21-1,21-21 1,0 0-16,0 0 0,0-21 16,22-1-16,-22 22 0,0-21 0,21 0 15,-21 0-15,22 0 0,-1 0 16,-21-1-16,22 1 0,-22-21 0,0 21 15,0-22-15,0 22 0,-21-21 0,0 21 16,0 0-16,0-1 0,0 1 0,-21 0 16,-21 21-16,21 0 15,-1 0-15,-20 0 0,21 21 0,-21 0 0,20 1 16,-20 20-16,21 0 0,0 1 0,-22-1 16,22 0-16,21 1 0,0 20 15,-21-21-15,21-20 0,0 20 16,0 0-16,0-21 0,21 1 0,0-1 15,1 0-15,-1 0 0,0 0 0,21-21 16,-21 0-16,1 0 0,20 21 0,-21-21 16,0 0-16,0 0 0,22 0 15,-22-21-15,0 21 0,0-21 0,0 0 16,1 0-16,-1 0 0,0-1 0,0-20 16,0 21-16</inkml:trace>
  <inkml:trace contextRef="#ctx0" brushRef="#br0" timeOffset="15128.85">6710 5186 0,'0'0'0,"0"-42"0,0-64 16,0 85-16,-21 42 31,-1 21-31,22-21 0,-21 22 0,0-1 16,21 0-16,-21 22 0,21-22 15,0 22-15,0-1 0,0-21 0,0 22 16,0-1-16,0-20 0,0 20 0,0-20 15,0-1-15,0 0 0,0 1 0,0-1 16,0-21-16,0 0 16,0 0-16,0 1 0,0-1 0,0 0 15,21-21 1,0 0-16,0 0 16,1-21-16,-1 0 15,-21-1-15,21 1 0,0 0 0</inkml:trace>
  <inkml:trace contextRef="#ctx0" brushRef="#br0" timeOffset="15511.7">6943 5630 0,'0'0'0,"0"22"31,0-1-15,0 0-16,0 0 0,0 0 16,0 0-16,21-21 15,0 0-15,0 0 16,0 0-16,0 0 0,1 0 0,-1 0 15,0 0-15,0 0 0,0-21 0,0 21 16,1-21-16,-22 0 0,21 0 0,-21 0 16,0-1-16,0 1 0,0 0 15,0 0-15,0 0 0,0 0 0,0-1 16,-21 22-16,-1 0 0,1 0 0,0 0 16,0 0-16,-21 0 0,20 22 0,1-1 15,-21 0-15,21 21 0,0-21 16,-1 22-16,1-22 0,21 21 15,0-21-15,0 22 0,0-22 0,0 21 16,0-21-16,0 1 0,0-1 0,21 0 16,1 0-16,-1-21 0,0 21 15,21-21-15,-21 0 0,22 0 0,-1 21 16,-21-21-16,22 0 0,-1 0 0,-21 0 16,21 0-16,-20-21 0,20 21 0,-21-21 15,21 0-15,-20 0 0,-1 0 16,0-1-16</inkml:trace>
  <inkml:trace contextRef="#ctx0" brushRef="#br0" timeOffset="16793.27">7853 5461 0,'0'0'0,"0"-21"0,-21 21 32,-1 0-32,1 21 0,0 0 15,0 0-15,0 1 0,0 20 0,21-21 16,0 0-16,-22 22 0,22-22 0,-21 21 15,21-21-15,0 22 0,0-22 16,0 21-16,0-21 0,21 0 0,1 1 16,-22-1-16,21 0 0,0-21 0,0 21 15,0-21-15,22 0 0,-22 0 0,0 0 16,21 0-16,-21 0 0,22 0 16,-22 0-16,21 0 0,1-21 15,-1 21-15,-21-21 0,21 0 0,-20-22 16,20 22-16,-21-21 0,0-1 0,22 1 15,-22 0-15,0-22 0,0 1 0,0 20 16,0-20-16,1-1 0,-22 1 16,21-1-16,-21 22 0,21-21 0,-21-1 15,0 22-15,0-1 0,0 22 0,0-21 16,0 21-16,-21 21 16,0 0-16,-1 21 15,22 0-15,-21 21 0,0-20 0,21 20 16,0 0-16,0 1 0,-21-1 15,21 21-15,0-20 0,0-1 0,-21 0 16,21 22-16,0-22 0,0 1 16,0 20-16,0-21 0,0 1 0,21-1 15,0 0-15,-21-20 0,21 20 0,0-21 16,1 0-16,-22 0 0,21 1 0,0-22 16,0 0-16,0 21 0,0-21 0,22 0 15,-22 0-15,0 0 0,21 0 16,-20-21-16,20-1 0,-21 1 0,21 0 15,-20 0-15,20 0 0,-21 0 0,21-22 16,-20 1-16,-1 21 0,0-22 0,-21 1 16,0 21-16,21-21 0,-21 20 15,0 1-15,0 0 16,-21 21-16,0 0 16,0 21-16,-1 0 0,1 1 15,21-1-15,0 0 0,-21 21 0,21-21 16,-21 1-16,21 20 0,0-21 15,0 0-15,0 22 0,0-22 0,21 0 16,0 0-16,0 0 0,1 0 0,20 1 16,-21-1-16,21-21 0,1 0 0,-1 21 15,-21-21-15,43 0 0,-22 0 0,0 0 16,1 0-16,-1 0 0,0-21 16,1 0-16,-1-1 0,0 22 0,1-42 15,-1 21-15,0 0 0,1-22 16,-1 22-16,-21-21 0,0 0 0,22-1 15,-22 22-15,-21-21 0,0 21 0,0-22 16,0 22-16,0 0 0,0 0 16,-21 21-16,0 0 0,-1 0 15,1 0-15,-21 0 0,21 0 0,0 21 16,-22-21-16,22 21 0,-21 0 0,21 0 16,-1 1-16,1 20 0,21-21 0,-21 0 15,21 22-15,0-22 0,-21 0 16,21 0-16,0 0 0,0 0 15,0 1-15,0-1 0,0 0 0,21-21 16,0 21-16,0-21 0,1 0 16,-1 0-16,0 0 0,0 0 0,0 0 15,0-21-15,1 21 0,20-21 16,-21 0-16,0-1 0,22-20 0,-22 21 16,0-21-16,0-1 0,21 1 0,-20 0 15,-1-1-15,0-20 0,21 20 0,-21-20 16,1 21-16,-22-22 0,21 1 15,-21 20-15,21-20 0,-21 20 16,0 1-16,0 0 0,0 21 0,0-1 0,0 1 16,0 0-16,-21 21 0,0 0 15,21 21-15,-22-21 16,1 43-16,0-22 0,0 21 0,0 0 16,21 1-16,-21-1 0,21 0 0,-22 1 15,22-1-15,0 22 0,0-22 0,0 0 16,0 1-16,22-1 0,-1 0 15,0 1-15,0-1 0,0 0 0,0-21 16,1 1-16,20 20 0,-21-21 0,0 0 16,0-21-16,1 21 0,-1-21 0,0 0 15,0 0-15,0 0 0,0 0 0,1 0 16,-1 0-16,0 0 0,0-21 16,21 0-16,-20 0 0,-1 21 15,-21-21-15,21 0 0,0-1 0,0-20 16,-21 21-16,0 0 0,21 0 0,-21-1 15,0 1-15,0 0 0,0 0 0,-21 0 16,0 0-16</inkml:trace>
  <inkml:trace contextRef="#ctx0" brushRef="#br0" timeOffset="16996.16">8382 5313 0,'-64'21'0,"128"-42"0,-191 42 15,85-21-15,-1 0 0,22 0 0,0 21 16,0-21-16,63 0 16,-21 0-1,0 0-15,22-21 0,-22 21 0,21-21 16,1 21-16,-1-21 0,-21 21 0,21-21 16,1-1-16,-1 1 0,-21-21 0,22 21 15</inkml:trace>
  <inkml:trace contextRef="#ctx0" brushRef="#br0" timeOffset="18315.68">12721 847 0,'0'0'0,"0"21"0,42 42 15,-42-41-15,-21-44 47,0 22-47,21-21 16,0 0-16,-21 0 0,21 0 0,0 0 16,0-1-16,0 1 0,0 0 15,0 0-15,21 0 0,0 0 0,0 21 16,22-22-16,-22 1 0,21 21 0,1-21 15,-1 21-15,0 0 0,22 0 16,-1 0-16,1 0 0,-1 0 0,1 0 16,-1 0-16,1 21 0,-1 0 0,-20 1 15,-1-1-15,0 0 0,-21 21 0,22 1 16,-22-1-16,-21 0 0,0 22 16,0-22-16,0 22 0,0-22 15,-21 21-15,0 1 0,-22-1 0,22 1 16,-21 21-16,-22-22 0,22 22 15,-22-1-15,1-20 0,-22 21 0,22-1 16,-1-20-16,1 20 0,-1-20 0,1 21 16,20-1-16,1-20 0,0 20 0,-1-20 15,1 21-15,21-22 0,0 1 0,0-1 16,21 1-16,0-1 0,0-21 16,0 22-16,42-22 0,-21 1 0,21 20 15,1-21-15,-1 1 0,22-22 0,-1 21 16,1-21-16,-1 1 0,1-1 0,20 0 15,-20 0-15,-1-21 0,1 0 16,-1 0-16,1 0 0,-22 0 16,0-21-16,-20 21 0,20-21 0,-21 0 15,0-1-15,-21 1 0,0 0 0,0 0 16,0 0-16,0 0 0,0-1 0,0 1 16,-21 21-16,0 0 0,-21-21 15,20 21-15,1 0 0,-21 0 0,21 0 16,-22 21-16,22 0 0,-21 1 0,0-1 15,20 0-15,-20 0 0,21 0 0,-21 22 16,20-1-16,-20-21 0,21 21 0,0 1 16,-22-1-16,22 0 0,0 22 15,0-22-15,21 22 0,0-1 16,-21 1-16,21 20 0,0-20 0,0 21 16,0-1-16,0 1 0,0 0 0,21 20 15,0-20-15,0 21 0,0 0 0,1-22 16,20 22-16,-21 0 0,0 0 0,0 0 15,1-22-15,-1 22 0,0 0 16,0 0-16,-21-21 0,0 20 0,0-20 16,0 0-16,0 21 0,0-22 0,0 1 15,-21 0-15,0 20 0,-22-41 0,22 21 16,-21-22-16,0 1 0,-1-22 16,22 0-16,-21 1 0,-1-1 0,1-21 15,0 0-15,-1 0 0,1 1 0,21-22 16,-21 0-16,20 0 0,1 0 0,0 0 15,0 0-15,0 0 0,0-22 0,-1 1 16,22 0-16,0 0 0,0-21 0,0-1 16,0 1-16,0-22 0,0 1 0</inkml:trace>
  <inkml:trace contextRef="#ctx0" brushRef="#br0" timeOffset="18987.3">14499 3196 0,'0'-21'15,"0"0"-15,21 0 0,-21 0 16,21-1-16,1 22 0,-1-21 0,0 0 15,0 0-15,0 21 0,0 0 0,1 0 16,-1 0-16,0 0 0,21 0 0,-21 21 16,22 21-16,-1-20 0,0 20 15,1 21-15,20 1 0,-20-22 0,-1 22 16,21-1-16,-20 1 0,-1-1 0,-21-20 16,22 20-16,-22-21 0,-21 22 15,0-22-15,0 1 0,0-1 0,0 0 16,0 1-16,0-22 0,0 0 15,0 0-15,0 0 0,-21-21 16,-1 0-16,1 0 0,0-21 16,21 0-16,-21-21 0,0 20 0,21-20 15,0 0-15,0-1 0,0 1 0,0-21 16,0 20-16,21-20 0,0-22 16,0 0-16,22 22 0,-22-22 0,0 1 15,21 20-15,-21-21 0,22 22 0,-22-1 16,21 22-16,-21-21 0,1 20 15,-1 22-15,0-21 0,0 21 16,-21-1-16,21 22 16,0 22-1,-21-1-15,0 0 0,0 0 16,0 0-16,0 0 0,0 22 16,0-22-16,0 0 0,0 0 0</inkml:trace>
  <inkml:trace contextRef="#ctx0" brushRef="#br0" timeOffset="19345.09">15727 3620 0,'0'0'0,"0"21"0,0 0 0,0 0 0,0 0 15,21-21 1,0 0-16,0 0 16,0 0-16,1 0 0,-1-21 15,0 21-15,0-21 0,0 0 0,0 21 16,1-21-16,-1-1 0,0 1 0,0 0 15,0 0-15,-21 0 0,0 0 0,0-1 16,0 1-16,0 0 0,0 0 16,-21 21-16,0 0 0,0 0 0,0 0 15,-1 0-15,1 21 0,0 21 0,0-20 16,0 20-16,0-21 0,-1 21 0,1 1 16,0-22-16,21 21 0,0-21 15,0 22-15,0-22 0,0 0 16,0 0-16,0 0 0,21 1 0,0-1 15,1-21-15,-1 21 0,0-21 0,0 0 16,0 0-16,22 0 0,-22 0 0,0 0 16,0 0-16,21 0 0,-20 0 0,20 0 15,0-21-15,-21 0 0,22 21 16,-22-22-16,21 1 0</inkml:trace>
  <inkml:trace contextRef="#ctx0" brushRef="#br0" timeOffset="19755.86">16531 3493 0,'0'0'0,"0"-22"16,0 1-16,0 0 0,0 0 16,0 0-1,21 21-15,0-21 16,1 21-16,-1 0 0,0 0 16,0 21-16,-21 0 0,21 0 0,0 0 15,1 22-15,-22-22 0,21 21 16,0 0-16,-21 1 0,0-22 0,0 21 15,0 1-15,0-22 0,0 21 0,0-21 16,0 22-16,0-22 0,0 0 0,0 0 16,-21-21-16,21 21 0,-21-21 15,-1 0-15,22-21 16,0 0 0,0 0-16,0 0 0,0-1 15,22-20-15,-1 21 0,-21-21 0,21 20 16,0-20-16,0 0 0,-21-1 0,21 1 15,1-21-15,-1 20 0,0 1 16,0-22-16,0 22 0,-21 21 0,21-21 16,-21 20-16,22 1 0,-22 42 31,0 1-31,0-1 16,0 0-16,0 0 0,0 21 15,0-20-15,0-1 0,0 0 0,0 0 16</inkml:trace>
  <inkml:trace contextRef="#ctx0" brushRef="#br0" timeOffset="20128.73">17187 3408 0,'0'0'0,"21"0"0,1 0 16,-22 21 31,0 0-47,0 0 16,0 1-16,0 20 0,-22-21 15,22 0-15,-21 0 0,21 22 0,-21-22 16,21 0-16,-21 21 0,21-20 0,0-1 15,0 0-15,0 0 0,0 0 0,0 0 16,0 1-16,0-44 63,0 1-63,0 0 0,0 0 0,21 0 15,-21 0-15,21-1 0,-21-20 0</inkml:trace>
  <inkml:trace contextRef="#ctx0" brushRef="#br0" timeOffset="20424.07">17357 3112 0,'0'0'15,"-22"0"1,1 0-16,21 21 16,0 0-1,21-21 1,1 0-1,-1 0-15,0 0 0,-21-21 0,21 0 16,0-1-16,-21 1 16,0 0-1,-21 21-15,0-21 0,0 21 16,0 0-16,-1 0 0,1 0 0,0 0 16,0 0-16,0 0 0,0 21 15,-1-21-15,22 21 0,0 0 16,0 1-16,0-1 15,0 0-15,0 0 0,0 0 0,0 0 16,0 1-16,0-1 0,22 0 0</inkml:trace>
  <inkml:trace contextRef="#ctx0" brushRef="#br0" timeOffset="21312.01">17547 3577 0,'0'0'0,"0"21"0,42-21 15,-20 0 1,-1 0-16,0 0 0,0 0 15,0-21-15,0 21 0,1-21 0,-1 21 16,0-21-16,0 0 0,21 0 16,-20-22-16,-1 22 0,0 0 15,0-21-15,0-1 0,0 1 0,1 21 0,-22-43 16,0 22-16,21 0 0,-21-1 16,0 1-16,21 0 0,-21-1 0,0 22 15,0-21-15,0 21 0,0-1 16,0 1-16,-21 21 15,0 21-15,-1 1 0,22-1 16,-21 0-16,21 21 0,-21 1 0,0 20 16,21-21-16,0 22 0,0-1 15,-21 22-15,21-21 0,-21 20 0,21-20 16,-22 20-16,22 1 0,0 0 16,0-1-16,0 1 0,0 21 0,-21-21 15,21 20-15,-21-20 0,21 0 0,0 21 16,0-22-16,-21 22 0,21 0 15,0-21-15,-21-1 0,21 22 0,0-21 16,0-1-16,0 1 0,0 0 0,0-1 16,0-20-16,0 21 0,21-22 0,0-21 15,0 22-15,0-22 0,1 1 0,-1-22 16,0 0-16,0 0 0,0 0 16,0-21-16,1 0 0,-1 0 0,0 0 0,0-21 15,0 0-15,0 0 0,1 0 0,-1-22 16,0 1-16,0 0 0,0-1 15,0 1-15,1-22 0,-1 1 0,-21-1 16,21-20-16,-21 20 0,21-20 0,-21-1 16,0 0-16,0-21 0,0 22 15,0-1-15,-21 0 0,0 1 0,-22-1 16,1 0-16,0 22 0,-1-22 0,1 22 16,-21-1-16,20 1 0,1-1 0,-64-42 15,85 85-15,0 0 16,0 0-16,21 0 15,21 21 1,0-21-16,0 21 0,0 0 0,0-22 16,22 1-16,-22 21 0,0-21 0,21 21 15,1-21-15,-22 0 0,21 21 16,1-21-16,-22-1 0,21 1 16,-21 0-16,22-21 0,-22 21 0,0-1 15,0-20-15,0 21 0,0-21 0,1-1 16,-22 22-16,0-21 0,0 21 0,0-1 15,0 1-15,0 0 0,0 42 32,0 0-32,-22 1 15,22 20-15,-21-21 0,21 0 16,0 22-16,-21-22 0,21 0 16,-21 0-16,21 0 0,-21 0 0,21 1 15,0-1-15,0 0 16,-21-21-16,21-21 31,21 0-15,-21-1-16</inkml:trace>
  <inkml:trace contextRef="#ctx0" brushRef="#br0" timeOffset="21475.91">18457 3302 0,'0'-21'0,"0"0"15,0 0-15,-21 21 32</inkml:trace>
  <inkml:trace contextRef="#ctx0" brushRef="#br0" timeOffset="23508.1">18859 3302 0,'0'0'0,"0"-21"31,0 0-31,-21 21 16,0 0-16,0 0 15,0 0-15,0 21 0,-1 0 0,1 0 16,0 0-16,21 1 0,-21 20 15,0-21-15,0 21 0,-1 1 0,22-22 16,0 21-16,0-21 0,0 22 0,0-22 16,0 0-16,0 21 0,0-20 0,43-1 15,-22 0-15,0-21 0,0 21 16,22 0-16,-1-21 0,-21 0 16,21 21-16,1-21 0,-1 0 0,0 0 15,1 0-15,-1 0 0,0 0 0,1-21 16,-1 0-16,0 0 0,1 21 0,-1-21 15,-21 0-15,22-22 0,-1 22 16,-21 0-16,0-21 0,22 20 0,-22-20 16,-21 21-16,0 0 0,0 0 0,0-1 15,0 1-15,-21 21 0,-1 0 16,1 0-16,-21 0 0,21 0 16,-22 0-16,22 0 0,-21 21 0,0 1 15,20-1-15,-20 0 0,21 0 0,0 21 16,0-20-16,-22-1 0,43 0 15,-21 0-15,21 0 0,-21 0 16,21 1-16,0-1 0,0 0 16,0 0-16,21-21 15,0 0-15,0 0 16,1 0-16,-1 0 0,21-21 16,-21 21-16,0-21 0,1 0 0,-1-1 15,21 22-15,-21-21 0,0-21 0,1 21 16,-1 0-16,21-22 0,-21 22 0,0-21 15,1 21-15,-1-1 0,-21 1 16,21 21-16,-21 21 31,-21-21-31,0 22 0,21 20 0,-22-21 16,22 0-16,-21 0 0,0 1 16,21 20-16,0-21 0,0 0 0,0 0 15,0 1-15,21-1 0,0 0 0,1-21 16,20 21-16,-21-21 0,21 0 0,1 21 15,-22-21-15,21 0 0,1 0 0,-22 0 16,21 0-16,-21 0 0,22-21 16,-22 21-16,0-21 0,0 0 0,0 0 15,0-1-15,1 1 0,-1-21 0,0 0 16,-21 20-16,21-20 0,0 0 0,-21-22 16,21 22-16,-21 0 15,0-1-15,22-20 0,-22 42 0,21-22 16,-21 1-16,0 21 0,0 0 0,0-1 15,0 44 1,-21-22 0,-1 42-16,1-21 0,0 21 0,21 1 15,-21-22-15,0 21 0,0 22 0,-1-22 16,22 0-16,-21 1 0,21-1 0,0 0 16,0-20-16,0 20 0,0 0 15,0-21-15,21 22 0,1-22 0,-1 0 16,-21 0-16,21 0 0,0 1 15,0-22-15,0 0 0,-21 21 0,22-21 16,-1 0-16,0 0 0,21 0 0,-21 0 16,1-21-16,-1-1 0,0 1 0,21 0 15,-21 21-15,22-42 0,-22 21 16,0-1-16,21 1 0,-20 0 0,-1-21 16,0 21-16,0-1 0,-21 1 15,21 21-15,-21 21 16,-21 1-1,0-22-15,0 21 0,21 0 0,-21 21 16,21-21-16,-22 1 0,22-1 0,0 0 16,0 0-16,0 0 0,0 0 15,0 1-15,0-1 16,22 0-16,-1-21 0,0 0 0,0 0 16,0 0-16,0 0 0,1 0 15,-1 0-15,21 0 0,-21-21 0,0 21 16,22-21-16,-22-1 0,0 1 0,21 0 15,-20 0-15,-1 0 0,21 0 16,-21-22-16,0 22 0,1 0 0,-1 0 16,0 0-16,0-1 0,-21 44 31,0-1-15,-21 0-16,21 0 0,-21 0 0,21 0 15,0 1-15,0-1 0,0 0 16,0 0-16,0 0 0,0 0 15,0 1 1,21-22-16,0 0 0,0 0 16,0 0-16,1 0 15,-1-22-15,-21 1 16,21 0-16,-21 0 0,0 0 0,0 0 16,0-1-16,0 1 0,0-21 15,0 21-15,0 0 0,0-1 0,0 1 16,-21 0-16,0 21 0,-1 0 15,1 0-15,0 0 0,0 0 0,0 0 16,0 0-16,-1 0 16,22 21-16,0 0 31,22-21-31,-1 0 0,0 0 16,0 0-16,0 0 15,0 0-15,1 0 0,-1 0 0,21-21 16,-21 21-16,0 0 0,22-21 0,-22 0 15,0 21-15,21-21 0,-20 21 16,-1 0-16,21-21 0,-21 21 0,0 0 16,-21 21-1,0 0-15,0 0 16,0 0-16,0 22 0,0-22 16,-21 0-16,21 21 0,0-21 0,-21 22 15,21-22-15,-21 0 0,21 0 0,0 0 16,0 1-16,0-1 0,0 0 0,0 0 15,0-42 32,0 0-47,21 0 0,0-1 0,0 1 16,1 0-16,-1 0 0,0-21 0,21 20 16,-21 1-16,1-21 15,20 0-15,-21 20 0,21-20 0,1 0 16,-22 21-16,0-1 0,0 1 0,0 0 15,1 21-15,-22 21 16,0 0 0,0 1-16,0-1 0,0 21 0,0-21 15,-22 22-15,22-22 0,0 0 0,0 21 16,0-21-16,0 1 0,22-1 0,-1 0 16,-21 0-16,21 0 0,0 0 15,0-21-15,0 22 0,1-22 0,-1 0 16,0 0-16,0 0 0,0 0 0,0 0 15,1 0-15,-1 0 0,-21-22 0,21 22 16,0-21-16,-21 0 16,21 0-16,-21 0 0,21 0 0,1-1 15,-22 1-15,0 0 0,21-21 0,-21 21 16,21-1-16,-21-20 0,0 21 0,0 0 16,0-22-16,0 22 0,0 0 15,0 0-15,0-21 0,0 20 0,-21 1 16</inkml:trace>
  <inkml:trace contextRef="#ctx0" brushRef="#br0" timeOffset="23723.98">22013 3006 0,'0'0'0,"-21"-21"16,-64-22-16,64 43 15,0-21-15,0 21 0,21-21 0,-21 21 16,21-21-1,0 42 17,0 0-32,0 0 15,-21-21-15,21 21 0,-22-21 16,1 0-16,0 22 0,-21-22 16</inkml:trace>
  <inkml:trace contextRef="#ctx0" brushRef="#br0" timeOffset="23965.85">20087 3175 0,'0'0'15,"-63"0"-15,63-21 16,21 0 0,0 21-16,0-21 0,0 21 0,0-22 15,22 22-15,-22 0 0,21-21 0,-21 21 16,22 0-16,-22-21 15,21 21-15,-21-21 0,1 21 0,20 0 16,-21 0-16,0 0 0,0 0 0,1 0 16,-1 0-16</inkml:trace>
  <inkml:trace contextRef="#ctx0" brushRef="#br0" timeOffset="25172.44">19135 5355 0,'0'0'0,"0"-106"15,0 85-15,0-21 16,0 21-16,0-22 0,0 22 0,0 0 16,0 0-16,0 42 15,0 0 1,0 22-16,0-22 0,0 21 16,0 0-16,-22 22 0,22-22 0,0 1 15,-21 20-15,0-21 0,21 1 0,-21 20 16,21-20-16,0-1 0,-21-21 15,21 21-15,-21-20 0,21-1 0,0 0 16,-22 0-16,22-42 31,0 0-15,22 0-16,-1-1 0,0 1 0,-21 0 16,21-21-16,0 21 0,0-22 0,1 1 15,-1 21-15,0-22 0,0 22 0,0-21 16,0 21-16,1-22 0,-22 22 15,21 0-15,0 0 0,-21 0 16,21 21 0,-21 21-16,0 0 15,0 0-15,0 0 0,0 1 0,0-1 16,0 0-16,21 21 0,-21-21 0,0 1 16,0-1-16,0 0 0,21 0 15,1 0-15,-22 0 0,21 1 0,0-1 16,0-21-16,0 0 0,-21 21 0,21-21 15,1 0-15,-1 0 0,0 0 0,0 0 16,21-21-16,-20 0 0,-1 21 0,0-22 16,0 1-16,21 0 0,-20 0 15,-1 0-15,0-22 0,0 22 0,21 0 16,-20-21-16,-1 21 0,-21-22 16,21 1-16,0 21 0,-21-22 0,21 22 15,-21 0-15,0 0 0,0 0 0,0 42 31,-21 0-31,0 21 0,0-20 16,0-1-16,-1 21 0,22-21 0,0 22 16,-21-22-16,21 21 0,0-21 0,0 22 15,0-22-15,0 0 0,0 0 0,0 0 16,0 0-16,21-21 0,-21 22 16,22-22-16,-1 0 0,0 0 0,0 0 15,0 0-15,0 0 0,1 0 0,-1-22 16,0 1-16,21 0 0,-21 0 15,1 0-15,-1 0 0,21-1 0,-21 1 16,0 0-16,1-21 0,-1-1 0,0 22 16,0-21-16,-21 0 0,0 20 15,0-20-15,21 21 0,-21 0 0,0 0 16,0-1-16,-21 22 0,0 0 16,0 0-16,0 22 0,-1-1 0,1 0 15,0 21-15,21-21 0,-21 22 16,21-22-16,-21 0 0,21 21 0,0-20 15,0-1-15,0 0 0,0 21 0,0-21 16,21 1-16,0-1 0,0-21 0,0 21 16,1 0-16,20-21 0,-21 0 15,0 0-15,22 0 0,-22 0 0,0 0 16,0 0-16,21 0 0,-20 0 16,-1 0-16,0-21 0,0 0 0,21 0 15,-20-1-15,-1 1 0,0 0 0,0 0 16,0-21-16,0 20 0,1-20 0,-1 0 15,0-1-15,21 1 0,-21 0 0,1-22 16,20 22-16</inkml:trace>
  <inkml:trace contextRef="#ctx0" brushRef="#br0" timeOffset="26020">21103 4784 0,'0'0'0,"0"-21"0,0-43 16,0 43-16,0 0 0,0 42 47,0 21-47,0-21 0,-21 22 15,21-1-15,0 0 0,-21 1 0,21 20 16,0-20-16,0-1 0,-21 21 16,21-20-16,-22-1 0,22 0 0,0 1 15,0-1-15,0-21 0,-21 22 0,21-22 16,0 21-16,0-21 0,0 0 0,0 1 16,0-1-16,0 0 0,21-21 31,1-21-16,-22 0-15,21 21 0,0-22 16,-21 1-16,21 0 0,0-21 0,0 21 16,1-1-16,-22-20 0,21 0 0,0-1 15,0 1-15,0 21 0,0-21 16,1-1-16,-1 22 0,-21 0 0,21 0 16,-21 42-1,0 0-15,0 21 0,0-20 16,0-1-16,-21 21 0,21-21 0,0 22 15,-21-22-15,21 0 0,0 0 16,0 0-16,0 0 0,0 1 0,0-1 16,0 0-16,0 0 0,21-21 15,0 0 1,0 0-16,0 0 0,0 0 16,1 0-16,-1-21 0,0 0 15,0 21-15,0-21 0,0-1 16,22 1-16,-22 0 0,0 0 0,0-21 15,0 20-15,1 1 0,-1 0 0,0 0 16,0 0-16,-21 0 0,0 42 31,0 0-31,-21 0 0,0 0 16,21 0-16,-21 22 0,21-22 0,0 0 0,-22 0 16,22 0-16,0 1 0,0-1 0,0 0 15,0 0-15,0 0 0,22 0 16,-1-21-1,0 22-15,0-22 0,0 0 0,0 0 16,22 0-16,-22 0 0,0 0 0,21 0 16,-20 0-16,-1-22 0,0 22 0,21-21 15,-21 0-15,1 0 0,-1 0 0,0 0 16,0-22-16,-21 22 0,21-21 16,-21 21-16,21-22 0,-21 22 0,0 0 15,0 0-15,0 0 0,0-1 0,-21 22 16,0 0-16,-21 0 0,21 0 0,-1 0 15,1 0-15,0 22 0,0-1 16,0-21-16,0 21 0,-1 0 16,1 0-16,0 0 0,21 1 15,0-1-15,0 0 16,0 0 0,21-21-1,0 0-15,1 0 0,-1 0 0,0 0 16,21 0-16,-21 0 0,22 0 0</inkml:trace>
  <inkml:trace contextRef="#ctx0" brushRef="#br0" timeOffset="26808.4">22627 5228 0,'0'0'0,"42"0"0,1-21 16,-43 0-16,0 0 16,0 0-1,0-1 1,-21 22-16,-1 0 0,1 0 0,0 0 15,-21 0-15,21 0 0,-22 22 0,22-1 16,-21-21-16,21 21 0,-1 0 16,1 0-16,0 0 0,0 1 0,0 20 15,21-21-15,-21 0 0,21 0 0,0 1 16,0-1-16,0 0 16,0 0-16,0 0 15,21-21-15,0 0 16,0 0-16,0 0 15,0 0-15,1-21 0,-1 21 0,0-21 16,0 0-16,0 0 0,0-1 0,1 1 16,20-21-16,-21 0 0,0 20 0,0-41 15,22 21-15,-22-1 0,21-20 16,-21 20-16,22-20 0,-22-1 0,21 22 16,-21-21-16,1 20 0,-1 1 0,-21 0 15,0-1-15,0 22 0,21 0 0,-21 0 16,0 0-16,-21 21 15,0 21-15,-1 0 16,1 0-16,0 0 0,0 0 0,0 22 16,0-1-16,-1 0 0,1 1 0,0-1 15,0 0-15,0 1 0,21-1 16,0 0-16,-21-20 0,21 20 0,0 0 16,0-21-16,0 1 0,0 20 0,0-21 15,0 0-15,0 0 0,0 1 16,21-22-16,0 0 0,-21 21 15,21-21-15,0 0 0,0 0 0,1 0 16,-1 0-16,21 0 0,-21 0 0,0-21 16,22-1-16,-22 22 0,0-21 15,0 0-15,22 0 0,-22 0 16,0 0-16,0-1 0,0-20 0,0 21 16,1 0-16,-22 0 0,0-1 0,0 1 15,-22 21 1,1 21-1,0 1-15,21-1 0,-21 21 0,0-21 16,21 0-16,-21 22 0,21-22 0,0 0 16,0 0-16,0 0 0,0 1 15,0-1-15,0 0 0,0 0 0,0 0 16,0 0-16,0 1 16,-22-22 15,1 0-16,0-22-15,0 22 0,0-21 0,-22 21 16,1-21-16,21 21 0,-21-21 0,-1 21 16,1-21-16</inkml:trace>
  <inkml:trace contextRef="#ctx0" brushRef="#br0" timeOffset="27303.63">21399 4678 0,'0'-21'16,"22"21"-1,-22-21-15,0 42 47,0 0-47,-22 0 0,1 0 0,21 22 16,-21-22-16,0 21 0,0 0 16,0 1-16,-1-1 0,1 0 0,0 1 15,0-1-15,21-21 0,0 22 0,-21-1 16,21-21-16,-21 0 0,21 0 0,0 1 15,0-1-15,0 0 0</inkml:trace>
  <inkml:trace contextRef="#ctx0" brushRef="#br0" timeOffset="27591.97">20786 4932 0,'0'0'0,"21"0"32,0 0-32,0 0 15,0 0-15,0-21 0,1 21 0,-1 0 16,0 0-16,0 0 0,0 0 0,0 0 15,1 0-15,-1 0 0,0-21 16,0 21-16,0 0 16,-21-22-1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27:12.4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3048 1249 0,'0'0'0,"0"-21"0,0 0 0,0-1 16,21 1-16,-21 0 15,0 0-15,21 0 16,-21 0-16,21-1 0,-21 1 16,0 42 15,0 1-31,0-1 15,-21 0-15,0 21 0,0 22 0,21-22 16,-21 22-16,21-1 0,-21 22 0,-1-1 16,1 22-16,0-21 0,0 0 15,-21 20-15,20-20 0,1 0 0,0-1 16,0 1-16,0-21 0,0-1 16,-1 1-16,22-22 0,-21 0 0,21 1 15,0-22-15,0 0 0,0 0 16,0 0-16,0-42 15,21 0-15,1 0 16,-22-22-16,21 1 0,0 0 0,-21-1 16,21-20-16,0-1 0,0 1 0,1-1 15,-1-20-15,21-1 0,-21 0 16,0 1-16,1-22 0,-1 21 0,0 22 16,0-22-16,0 22 0,-21-1 0,0 22 15,0-22-15,0 43 0,0-21 16,0 21-16,0-1 0,21 22 15,1 22-15,-22-1 16,21 21-16,-21 0 16,21 1-16,-21 20 0,21 1 0,0-1 15,-21 1-15,21 20 0,1-20 0,-1 21 16,-21-22-16,0 1 0,21-1 16,-21 1-16,21-1 0,-21-21 0,0 1 15,0-1-15,0 0 0,0 1 0,21-22 16,-21 0-16,0 0 0,21 0 15,-21 1-15,0-44 32,0 1-32,0 0 0,-21 0 15,0 0-15,0 0 16,0-22-16,0 22 0,-1 0 0</inkml:trace>
  <inkml:trace contextRef="#ctx0" brushRef="#br0" timeOffset="183.89">2879 2180 0,'0'21'16,"21"-21"15,0 0-31,0 0 0,0 0 0,0-21 16,1 0-16,20 21 16,-21-21-16,21 0 0,-20 21 0,20-21 15,-21-1-15,0 22 0,22-21 0,-22 0 16,0 21-16,0-21 0,0 0 15,0 21-15,1-21 0</inkml:trace>
  <inkml:trace contextRef="#ctx0" brushRef="#br0" timeOffset="483.99">3873 1778 0,'0'0'0,"0"-21"15,-21 21 1,0 0-1,0 0-15,0 0 16,21 21-16,-21 0 0,-1 0 0,1 1 16,0-1-16,0 0 0,21 21 0,0 1 15,-21-22-15,21 21 0,0 0 16,0-20-16,0 20 0,0-21 0,0 0 16,0 22-16,21-22 0,-21 0 0,21-21 15,0 21-15,0 0 0,1-21 0,-1 0 16,0 21-16,0-21 0,0 0 15,0 0-15,1 0 0,-1 0 0,0 0 16,0-21-16,0 0 0,22 0 0,-22 21 16,0-42-16,0 20 0,0 1 0,22-21 15,-22 0-15</inkml:trace>
  <inkml:trace contextRef="#ctx0" brushRef="#br0" timeOffset="2772.07">4593 1228 0,'0'0'0,"-21"-21"0,-21-22 16,20 22-16,1 21 16,0-21-16,0 21 0,0 0 0,0 21 15,21 0 1,-22 0-16,1 1 0,21 20 16,0 0-16,0 1 0,0-1 0,0 0 15,0 22-15,0-1 0,-21 1 16,21-1-16,0 1 0,0-1 0,0 1 15,0-22-15,0 22 0,0-22 0,0 0 16,0 1-16,0-1 0,0 0 0,0-21 16,0 1-16,0-1 0,0 0 15,21 0-15,-21 0 0,0 0 16,21-21-16,1 0 16,-1 0-16,0 0 0,0-21 15,-21 0-15,21 0 0,0 21 16,1-42-16,20 20 0,-21 1 15,0-21-15,22 21 0,-22-22 0,0 22 16,0-21-16,0 0 0,0 20 0,1-20 16,-1 21-16,-21 0 0,21 21 15,-21 21 1,0 0-16,0 0 16,0 0-16,0 22 0,0-22 0,-21 21 15,21-21-15,0 22 0,-21-22 16,21 0-16,0 21 0,0-20 0,0-1 15,0 0-15,0 0 0,21-21 16,0 0-16,0 0 0,0 0 16,0 0-16,1 0 15,20 0-15,-21-21 0,0 0 0,0 0 16,1-1-16,20 1 0,-21 0 0,0 0 16,0 0-16,1-22 0,-22 22 0,21-21 15,0 21-15,-21 0 0,21-1 16,-21-20-16,0 21 0,0 42 31,0 0-31,0 0 16,0 22-16,-21-22 0,21 0 15,0 0-15,0 22 0,0-22 0,0 0 16,0 0-16,0 0 0,0 0 0,0 1 16,21-1-16,0-21 15,0 21-15,1-21 0,-1 0 16,0 0-16,21 0 0,-21 0 15,1-21-15,-1 0 0,0 21 0,0-22 16,0 1-16,0 0 0,1 0 0,-1 0 16,-21 0-16,0-22 0,0 22 0,0 0 15,0-21-15,-21 20 0,-1 1 16,1-21-16,0 21 0,0 21 0,0-21 16,0-1-16,-1 22 0,1 0 0,0 0 15,0 0-15,0 0 0,0 0 16,42 0 15,0 0-31,0 0 16,0 0-16,22 0 0,-22 0 15,21 0-15,0-21 0,-20 21 0,20 0 16,0 0-16,1-21 0,-1 21 0,0 0 16,-21 0-16,22 0 0,-22 0 0,0 21 15,0-21-15,0 21 0,1 1 16,-22-1-16,0 0 0,0 0 0,0 0 15,0 0-15,0 1 0,0-1 0,0 0 16,0 0-16,0 0 0,0 0 16,0 1-16,0-1 0,0 0 0,0 0 0,0 0 15,0 0-15,0 1 16,0-1-16,0 0 16,0-42 15,0 0-16,0-1-15,0 1 16,21 0-16,0-21 0,0 21 0,-21-22 16,21 22-16,0-21 0,1-1 0,-1 1 15,0 21-15,0-21 0,0 20 0,-21 1 16,21 0-16,1 0 16,-1 0-16,0 21 0,0 0 15,0 0-15,-21 21 0,21 0 0,-21 0 16,22 0-16,-22 22 0,0-22 0,21 21 15,-21-21-15,0 1 0,0 20 16,0-21-16,0 0 0,0 22 0,0-22 16,0 0-16,0 0 0,0 0 0,0 0 15,-21 1-15,21-1 16,-22-21 62,44 0-15,-1 0-48,-21 21-15,21-21 47,0 0 266,0 0-282,0 0-16,1 0-15,-22-21 0,21 21 16,0 0-16,-21-21 0,21 21 16,0-22-16,0 1 0,22 21 0,-22-21 15,0 0-15,21 0 0,-20 0 0,20-1 16,-21 1-16,21-21 0,-20 21 0,20 0 16,-21-22-16,0 22 0,0 0 0,1 0 15,-1 0-15,-21-1 0,0 1 16,21 21-16,-21-21 0,0 42 62,-21-21-62,21 21 16,0-42 234,-21 0-234,-1 0-16,22 0 0,-21 21 15</inkml:trace>
  <inkml:trace contextRef="#ctx0" brushRef="#br0" timeOffset="3156.86">5884 1228 0,'0'0'0,"-21"0"0,21 21 0,-21-21 16,21 21-1,21-21 17,0 0-32,0 0 0,-21-21 15,0 0-15,0 0 16,-21 21-1,0 0 1,0 0-16,0 0 0,0 0 16,-1 0-16,22 21 15,-21-21 1,21 21-16</inkml:trace>
  <inkml:trace contextRef="#ctx0" brushRef="#br0" timeOffset="3376.73">4593 1715 0,'21'0'16,"0"-22"-16,1 22 15,20 0-15,-21-21 0,0 21 16,22-21-16,-22 0 0,21 21 0,-21-21 16,0 21-16,1 0 0,-1-21 0,0 21 15,0 0-15,-21-22 0,21 22 16,0 0-16</inkml:trace>
  <inkml:trace contextRef="#ctx0" brushRef="#br0" timeOffset="3893.39">7641 1143 0,'0'0'0,"0"-21"0,21 0 0,-21 0 16,0-1-16,0 44 31,0-1-31,-21 21 0,0 0 16,0-20-16,21 20 0,-21 21 0,21-20 15,0-1-15,-22 22 0,1-1 0,21 1 16,-21-1-16,21 1 0,-21-1 15,0-21-15,21 22 0,-21-22 16,21 1-16,0-1 0,-22-21 0,22 21 16,0-20-16,0-1 0,0 0 15,-21-21 17,21-21-32,-21 0 0</inkml:trace>
  <inkml:trace contextRef="#ctx0" brushRef="#br0" timeOffset="3977.34">6752 1418 0,'0'0'15</inkml:trace>
  <inkml:trace contextRef="#ctx0" brushRef="#br0" timeOffset="4484.08">6498 1164 0,'21'-21'16,"0"0"-16,1 0 0,-1 0 15,21-1-15,0 1 0,1 0 0,20 21 16,1-21-16,-1 0 0,1 21 0,-1 0 15,22 0-15,-22 21 0,22 0 16,0 0-16,-1 22 0,1-1 0,0-21 16,-22 21-16,1 22 0,-1-22 0,1 1 15,-22 20-15,0-21 0,1 1 0,-22 20 16,0-20-16,0 20 0,-21-21 16,0 1-16,0-1 0,0 0 0,0-20 15,0 20-15,-21-21 0,0 0 16,0 0-16,0-21 0,-1 22 15,1-22-15,0 0 0,0 0 16,21-22-16,-21 22 0,21-21 16,0-21-16,0 21 0,0-22 0,0 22 15,0-42-15,0 20 0,0-20 0,21 21 16,0-22-16,0-21 0,0 22 16,1-22-16,20 22 0,-21-22 0,21 0 15,1 22-15,-22-1 0,21 22 0,-21 0 16,22 21-16,-22-1 0,21 22 0,1 0 15,-22 22-15,21 20 0,0-21 16,-20 43-16,-1-22 0,21 21 16,-42 1-16,0-1 0,21 1 0,-21-1 15,0 22-15,0-21 0,0-1 0,0 22 16,-21-22-16,21-20 0,0 20 16,0 1-16,-21-22 0,0 0 0,21-21 15,-21 22-15,21-22 0,0 0 0,-22 0 16,1-21-16,21 21 0,-21-21 0,21-21 31,0 0-15,0 0-16,0 0 0,21 0 15,-21-22-15,21 1 0,1 21 0</inkml:trace>
  <inkml:trace contextRef="#ctx0" brushRef="#br0" timeOffset="4844.87">8699 1566 0,'22'0'0,"-22"22"0,21-22 32,0 0-32,0 0 0,0 0 15,0 0-15,1-22 0,-1 22 16,21-21-16,-21 0 0,22 0 16,-1 21-16,-21-21 0,21 0 0,-20-1 0,-1 1 15,0 0-15,-21 0 0,0 0 16,0 0-16,0-1 0,-21 22 15,0 0-15,-22 0 0,22 0 16,-21 22-16,21-1 0,-22 0 0,1 0 16,21 21-16,-22 1 0,22-22 0,0 21 15,0 1-15,21-1 0,-21 0 0,21-21 16,0 22-16,0-22 0,0 21 16,21-21-16,0 1 0,0-22 0,22 21 15,-22 0-15,21-21 0,-21 0 0,22 0 16,-1 0-16,0 0 0,1 0 15,-22-21-15,21 0 0,0 21 16,1-22-16,-22 1 0,21-21 0,-21 21 16,1-22-16,-1 22 0,0-21 0</inkml:trace>
  <inkml:trace contextRef="#ctx0" brushRef="#br0" timeOffset="5128.37">9504 868 0,'0'0'0,"0"-42"16,0-1-16,-21 22 0,-1-42 15,22 84 1,0 21-16,0 0 16,0 1-16,0 20 0,0 1 15,0-22-15,0 43 0,0-22 0,0 1 16,22-1-16,-22 22 0,0-22 0,0 1 16,0-1-16,0-20 0,0 20 0,0-20 15,0-1-15,0 0 0,0 1 16,0-22-16,0 0 0,0 0 0,0 0 15,0 0-15,0-42 32,0 0-32,0 0 15,21-21-15,-21 20 0,0-20 0,21 0 16,0-22-16,0 22 0,0-22 0</inkml:trace>
  <inkml:trace contextRef="#ctx0" brushRef="#br0" timeOffset="5924.09">9927 720 0,'0'0'16,"0"-21"-16,-21 21 16,0 21-16,21 0 0,0 21 15,-21 1-15,21-1 0,-22 0 16,1 22-16,21-1 0,0-20 0,0 20 16,0 1-16,-21-1 0,21 1 0,0-1 15,0 1-15,0-22 0,0 21 0,0-20 16,0-1-16,0 0 0,0-20 0,0 20 15,0-21-15,0 0 16,0 0-16,0 1 16,21-44-1,-21 1-15,0 0 0,21 0 16,1-21-16,-22 20 0,21-20 16,0 0-16,0 21 0,-21-22 0,0 1 15,21 21-15,0 0 0,-21-1 0,0 1 16,22 21-16,-1 0 15,-21 21-15,0 1 0,0-1 16,21 21-16,-21-21 0,21 0 16,-21 22-16,21-22 0,-21 21 0,0-21 15,21 1-15,1-1 0,-1 0 16,-21 0-16,21 0 0,0 0 0,0-21 16,0 22-16,1-22 15,-1 0-15,0 0 0,0 0 0,0 0 16,0-22-16,1 22 0,-1-21 0,21 0 15,-21 0-15,0 0 0,22 0 0,-22-1 16,0-20-16,0 21 0,-21 0 0,21 0 16,-21-1-16,22 1 0,-22 0 15,0 42 17,-22 0-32,22 22 0,0-22 0,0 0 15,0 0-15,0 22 0,0-22 16,0 0-16,0 0 0,0 0 15,0 0-15,22 1 0,-1-1 0,0-21 16,0 21-16,0-21 0,22 0 0,-22 0 16,0 0-16,0 0 0,0 0 0,0 0 15,22-21-15,-22 21 0,0-21 0,0-1 16,0 1-16,1 0 0,-1 0 16,0-21-16,-21 20 0,0-20 0,0 21 15,0-21-15,0-1 0,0 1 0,-21 21 16,0-22-16,-1 22 0,1 0 0,0 0 15,0 0-15,0 21 0,0 0 16,-1 0-16,1 0 0,0 0 16,0 21-16,-21 0 0,42 0 0,-22-21 15,1 21-15,21 1 0,-21-1 0,21 0 16,0 0-16,0 0 0,0 0 16,0 1-16,21-22 15,0 0-15,1 0 0,-1 0 16,0 0-16,21 0 0,-21 0 0</inkml:trace>
  <inkml:trace contextRef="#ctx0" brushRef="#br0" timeOffset="6811.39">11493 1376 0,'0'0'0,"0"-21"16,0 0-1,-21 21-15,0 0 0,21-22 16,-21 22-16,0 0 0,0 0 0,-1 0 15,1 0-15,0 22 0,0-1 16,0-21-16,0 21 0,-1 0 16,1 21-16,0-20 0,21-1 0,-21 21 15,21-21-15,-21 22 0,21-22 0,0 21 16,0 0-16,0-20 0,0-1 16,0 0-16,0 21 0,0-21 0,21-21 15,0 22-15,-21-1 0,21-21 16,0 0-16,1 0 0,-1 0 15,0 0-15,0 0 0,0 0 0,0-21 16,1-1-16,-1 1 0,0 0 0,0 0 16,0-21-16,0-1 0,1 22 0,-1-21 15,0-1-15,0 1 0,-21-21 16,21 20-16,0-20 0,-21 20 0,0-20 16,22 21-16,-22-22 0,21 22 0,-21-1 15,0 1-15,0 0 0,0-1 0,0 22 16,0 0-16,0 0 15,0 42 1,0 0-16,0 0 16,0 1-16,-21 20 0,21-21 15,0 21-15,0 1 0,-22-1 0,22 0 16,0 1-16,0-1 0,0 0 0,0 1 16,0-1-16,0 0 0,0-20 0,0 20 15,22 0-15,-22-21 0,21 22 0,0-22 16,-21 0-16,21 21 0,-21-20 15,21-1-15,0 0 0,1 0 16,-1-21-16,0 0 0,0 0 16,0 0-16,0 0 15,1-21-15,20 0 0,-21 21 0,0-21 16,22-1-16,-22 1 0,21-21 16,-21 21-16,22 0 0,-22-22 0,0 22 15,21-21-15,-42 21 0,21-22 0,1 22 16,-22 0-16,0 0 0,0 0 15,-22 21 1,1 0-16,0 0 0,0 21 16,0 0-16,0-21 0,-1 21 0,1 0 15,21 0-15,0 1 0,0-1 16,0 0-16,0 0 0,0 0 16,21-21-16,1 21 15,-1 1-15,0-22 0,0 21 0,0-21 16,0 21-16,1 0 0,-1 0 15,-21 0-15,0 1 16,0-1-16,0 0 16,-21-21-1,-1 0-15,1 21 0,0-21 16,0 0-16,0 0 16,0 0-1,-1 0-15,1 0 0,0 0 0,0 0 16,0 0-16,-22-21 0,1 0 15,0 0-15,-1-1 0</inkml:trace>
  <inkml:trace contextRef="#ctx0" brushRef="#br0" timeOffset="7195.91">9673 1037 0,'0'0'0,"-21"0"0,0 0 15,42 0 16,0 0-31,21 0 0,1 0 0,-1 0 16,0 0-16,22 0 0,-22 0 0,22 0 16,-22 0-16,22 0 0,-22 0 0,-21 0 15,0 0-15,0 0 0,1 0 16,-1 0-16,-21 21 47,-21-21-32,21 22-15,-22-22 0,1 21 0,-21 0 16,21 0-16</inkml:trace>
  <inkml:trace contextRef="#ctx0" brushRef="#br0" timeOffset="8384.39">931 3556 0,'0'0'0,"-63"0"0,-43 21 16,42-21-16,22 0 0,-21 0 16,20 21-16,1-21 0,0 0 0,20 0 15,1 0-15,0 0 0,21 22 16,0-1 0,21-21-1,0 0-15,1 0 0,-1 0 16,0 0-16,21 0 0,-21 0 0,1 0 15,20 21-15,-21-21 16,21 0-16,1 0 0,-1 0 0,0 0 16,1 0-16,-1 0 0,0 0 0,22 0 15,-1 0-15,1 0 0,-1 0 16,22 0-16,-21 0 0,20 0 0,-20 0 16,20 0-16,1 0 0,0 0 15,-22-21-15,22 21 0,21-21 0,-22 21 16,22 0-16,0 0 0,0-22 0,0 22 15,0 0-15,21-21 0,-22 21 0,1 0 16,0-21-16,21 0 0,0 21 16,0-21-16,0 21 0,-21-21 15,21 21-15,0-22 0,-21 22 0,42-21 16,-21 0-16,21 21 0,-21-21 0,21 0 16,-21 0-16,21 21 0,-21-22 15,22 1-15,-22 21 0,21-21 0,-21 0 16,21 21-16,-21-21 0,0 0 0,0 21 15,21-22-15,-21 22 0,0-21 0,21 0 16,-21 21-16,-21-21 0,21 21 0,0-21 16,0 21-16,0-21 0,-21-1 15,21 22-15,0-21 0,0 21 0,0-21 16,-21 0-16,0 21 0,21-21 0,-22 21 16,1-21-16,0 21 0,0-22 15,0 22-15,0 0 0,-22-21 0,1 21 16,0-21-16,-1 21 0,1-21 15,-22 21-15,22-21 0,0 0 0,-22 21 16,22-22-16,-22 22 0,1-21 0,-1 0 16,1 21-16,-1-21 0,1 21 0,-22-21 15,22 21-15,-22-21 0,0 21 0,-20 0 16,20-22-16,-21 22 0,0 0 16,0 0-16,1 0 0,-22-21 109,-22 21-109,1 0 16,0 0-16</inkml:trace>
  <inkml:trace contextRef="#ctx0" brushRef="#br0" timeOffset="8548.29">10499 2667 0,'0'21'16,"-22"-21"47,1 0-63,0 21 15,0-21-15,0 0 16,0 0-16,-1 0 0,1 0 0</inkml:trace>
  <inkml:trace contextRef="#ctx0" brushRef="#br0" timeOffset="10303.4">1312 5525 0,'-21'0'15,"21"-22"32,0 1-31,21 21-16,-21-21 0,0 0 16,21 0-16,1 0 15,-22-1-15,0 1 0,0 0 16,0 0-16,0 0 0,0 0 15,0-1-15,0 1 16,0 42 15,0 1-15,0-1-16,0 0 16,0 0-16,0 0 0,0 0 0,0 22 15,0-22-15,0 0 0,0 21 0,0-20 16,0 20-16,0-21 0,0 21 0,0-20 15,0 20-15,0 0 0,0-21 0,0 22 16,0-22-16,0 0 0,0 21 16,0-20-16,0-1 0,0 0 0,0 0 15,0 0-15,0 0 0,0 1 0,0-1 16,0 0-16,0 0 0,0 0 16,-22-21-1,1 0-15,0 0 16,0 0-16,0 0 0,0 0 0,-1 0 15,-20 0-15,21 0 0,0 0 0,-22 0 16,22 0-16,0 0 0,-21-21 16,21 21-16,-1 0 0,1 0 15,0 0-15,0 0 0,0 0 16,42 0 31,0 0-47,0 0 15,0 0-15,1 0 0,-1 0 0,21 0 16,-21 0-16,22 0 0,-1 0 0,-21 0 16,21 0-16,-20 0 0,20 0 0,-21 0 15,21 0-15,-20 0 0,-1 0 0,0 0 16,0 0-16,0-21 0,0 21 16,1 0-1,-22-21 1,0 0 109,0-1-125</inkml:trace>
  <inkml:trace contextRef="#ctx0" brushRef="#br0" timeOffset="10731.27">1905 5736 0,'-21'0'32,"21"21"-32,0 1 15,0-1 1,0 0-16,0 0 16,21-21-1,0 0-15,0 0 16,0-21-1,-21 0-15,22 21 0,-22-21 16,0-1-16,0 1 16,0 0-16,-22 21 15,22-21-15,-21 21 0,0 0 16,0 0-16,0 21 16,21 0-1,-21 0-15,21 1 16,0-1-1,0 0-15,21-21 32,0 0-17</inkml:trace>
  <inkml:trace contextRef="#ctx0" brushRef="#br0" timeOffset="11628.18">3365 5884 0,'0'0'0,"-21"0"0,21 22 0,0-1 16,-21-21 0,21-21 15,0-1-31,0 1 0,21 0 16,0 0-16,1 0 0,-1 0 15,0-22-15,21 1 0,-21 21 16,22-22-16,-22 1 0,21-21 0,1 20 15,-22 1-15,21-22 0,-21 22 0,22 0 16,-22-22-16,0 22 0,0-22 16,0 22-16,-21 0 0,0-1 0,0 22 15,0 0-15,0 0 0,0 0 0,-21 21 16,0 0-16,0 0 0,-22 0 16,22 21-16,-21 0 0,21 21 0,-22-20 15,22 20-15,0-21 0,21 21 0,0 1 16,0-1-16,0-21 0,0 22 15,21-1-15,0-21 0,22 21 16,-22-20-16,0 20 0,21-21 0,-20 21 16,-1-20-16,21-1 0,-21 21 0,0-21 15,1 0-15,-1 1 0,0-1 16,-21 0-16,21 0 0,-21 0 0,0 0 16,0 1-16,-21-22 15,0 0-15,0 0 0,-22 0 0,22 0 16,-21 0-16,21 0 0,-22 0 15,22-22-15,-21 1 0,21 21 0,-22-21 16,22 0-16,-21 0 0,21-22 0,-1 22 16,22 0-16,-21 0 0,21 0 15,0 0-15,0-1 0,21 22 32,-21 22-32,22-1 0,-1 0 15,0 0-15,0 0 0,-21 0 16,21 22-16,0-22 0,1 0 0,-22 0 15,21 0-15,0 1 0,0-1 0,0 0 16,0-21-16,1 0 0,-1 0 16,0 0-16,0 0 15,0 0-15,0 0 0,1-21 16,-1 0-16,-21-1 0,21 1 16</inkml:trace>
  <inkml:trace contextRef="#ctx0" brushRef="#br0" timeOffset="12451.65">4191 5461 0,'21'0'31,"0"0"-15,0 0 0,1 0-16,-1 0 0,0-21 0,0 21 15,0-21-15,0 0 0,1 21 0,-1-22 16,0 1-16,0 21 0,0-21 15,0 0-15,-21 0 0,0 0 0,0-1 16,0 1-16,0 0 16,0 0-16,-21 21 0,0 0 0,0 0 15,0 0-15,0 0 0,-1 0 16,1 0-16,0 21 0,0 0 0,0 0 16,0 22-16,-1-22 0,1 21 0,21-21 15,0 22-15,-21-1 0,21-21 0,0 22 16,0-22-16,0 21 0,0-21 15,0 0-15,21 1 0,0-1 0,1 0 16,-1-21-16,21 0 0,-21 0 16,0 0-16,22 0 0,-22 0 0,21 0 15,1 0-15,-22 0 0,21-21 0,0 0 16,-20-1-16,20 1 0,-21 0 16,0 0-16,22 0 0,-22 0 0,0-22 15,0 22-15,-21 0 0,21 0 0,-21-22 16,21 22-16,-21 0 0,0 0 0,0 0 15,0 0-15,0 42 32,0 0-32,0 0 15,0 0-15,0 0 0,-21 1 0,21-1 16,0 0-16,-21 21 16,21-21-16,0 1 0,0 20 0,0-21 15,-21 0-15,21 0 0,-21 1 0,21-1 16,-21 0-16,21 0 0,-22-21 31,1 0-15,21-21-16,0 0 0,0 0 0,0-1 15,0 1-15,0 0 0,0 0 0,0-21 16,0 20-16,0-20 0,21 21 16,1-21-16,-1-1 0,0 22 0,0-21 15,21 21-15,-20-1 0,20-20 0,0 42 16,-21-21-16,22 21 0,-1 0 15,-21 0-15,22 21 0,-22-21 0,0 21 16,0 0-16,0 1 0,0-1 16,1 21-16,-22-21 0,0 0 0,0 22 15,0-22-15,0 0 0,0 21 0,0-20 16,0-1-16,-22 21 0,22-21 0,0 0 16,-21-21-16,21 22 0,-21-1 15,21-42 16,21-1-31,0 1 16,1 0-16,-1 0 0</inkml:trace>
  <inkml:trace contextRef="#ctx0" brushRef="#br0" timeOffset="13064.72">5927 5355 0,'21'-21'15,"0"21"-15,-21-21 16,0 0-16,0 0 16,0-1-16,-21 22 15,0-21-15,21 0 0,-22 21 16,1-21-16,21 0 0,-21 21 0,0-21 16,0 21-16,0 0 0,-1 0 15,1 0-15,0 0 0,-21 21 16,21 0-16,-1 0 0,1 0 15,0 0-15,0 1 0,-21-1 0,20 21 16,1-21-16,0 0 0,21 22 0,0-22 16,-21 0-16,21 0 0,0 0 0,0 1 15,0-1-15,0 0 0,21 0 0,0-21 16,0 0-16,1 0 0,-1 0 16,21 0-16,-21 0 0,22 0 0,-1-21 15,-21 0-15,21 21 0,-20-21 0,20-1 16,-21 1-16,21 0 0,-20-21 0,-1 21 15,0-1-15,0-20 0,-21 21 16,0-21-16,21-1 0,-21 1 16,21 0-16,-21-1 0,0 1 0,0 0 15,0-22-15,0 22 0,0-1 0,0 22 16,0-21-16,0 21 0,0 0 0,-21 21 16,0 0-16,21 21 15,-21 0-15,21 0 0,-21 21 16,21 1-16,0-1 0,0 22 0,-21-22 15,21 0-15,0 22 0,0-22 0,-22 0 16,22 1-16,0-1 0,0 0 0,0 1 16,0-1-16,0 0 15,0-20-15,22 20 0,-1-21 0,-21 0 16,21 0-16,-21 1 0,21-22 0,0 0 16,-21 21-16,21-21 0,1 0 0,-1 0 15,0-21-15,0-1 0,0 1 16,0 0-16,1 0 0,-1 0 15,0 0-15,0-22 0,21 22 0</inkml:trace>
  <inkml:trace contextRef="#ctx0" brushRef="#br0" timeOffset="13732.34">6604 4614 0,'0'0'0,"0"-42"0,-21 21 15,21 0-15,-21 0 0,21-1 0,-22 1 16,1 21-16,0 0 15,21 21-15,0 1 16,0-1-16,0 0 0,0 21 0,0 1 16,0-1-16,0 0 0,0 22 0,0-1 15,0-20-15,0 20 0,0 1 16,0-22-16,0 21 0,0-20 0,0-1 16,-21 22-16,21-43 0,0 21 0,0 0 15,-21-20-15,21-1 0,0 0 0,0 0 16,0 0-16,0 0 15,0-42 17,0 0-32,0 0 0,0 0 15,0 0-15,0-1 0,21 1 0,-21-21 16,21 21-16,0-22 0,0 1 0,1 0 16,-1 21-16,0-22 0,21 1 15,-21 21-15,22 0 0,-22-1 0,21 1 16,-21 21-16,1 0 0,-1 0 0,0 0 15,0 21-15,-21 1 0,21-1 16,-21 0-16,0 0 0,0 0 16,0 0-16,-21 1 15,0-1-15,0 0 0,0 0 0,-22-21 16,22 21-16,0-21 0,0 0 0,0 0 16,-1 0-16,-20 0 0,21 0 15,0 0-15,0 0 0,-1-21 16,22 0-1,0 42 1,22 0 0,-1 0-16,0-21 0,-21 22 15,21-1-15,0 0 0,0 0 16,1 0-16,-1 0 0,-21 1 16,21-22-16,0 21 0,0-21 15,-21 21-15,21 0 0,1-21 0,-1 21 16,0-21-1,0 0-15,0 0 16,-21-21-16,21 0 0,1 21 16,-22-21-16,21 0 0,0-1 15,0-20-15</inkml:trace>
  <inkml:trace contextRef="#ctx0" brushRef="#br0" timeOffset="14141.1">7175 5122 0,'0'22'0,"0"-1"16,22-21 31,-1 0-47,0 0 0,0-21 0,0-1 16,22 1-16,-22 21 0,21-21 0,-21 0 15,0 0-15,22 0 0,-22-1 0,-21 1 16,0 0-16,0 0 0,0 0 15,0 0-15,0-1 0,-21 22 16,0 0-16,-1 0 16,1 0-16,-21 0 0,21 22 0,0-1 0,-1 21 15,-20-21-15,21 0 0,0 22 16,21-22-16,-21 21 0,21 1 0,-22-22 16,22 0-16,0 21 0,0-21 15,0 1-15,0-1 0,0 0 0,0 0 16,22 0-16,-1 0 0,0-21 0,-21 22 15,21-22-15,0 0 0,0 0 0,1 0 16,-1 0-16,0 0 0,0 0 0,0 0 16,0 0-16,1 0 0,-1 0 0,0-22 15,0 22-15,-21-21 0,21 0 0,0 21 16,-21-21-16,22 0 16,-1 0-16,-21-1 0,21 1 0</inkml:trace>
  <inkml:trace contextRef="#ctx0" brushRef="#br0" timeOffset="15189.5">7959 4826 0,'0'0'0,"-22"0"15,1 0-15,0 0 0,0 21 16,0 0 0,21 1-16,-21-1 0,21 21 15,0-21-15,0 0 0,0 1 0,0-1 16,21 0-16,0 21 0,0-21 0,-21 1 15,21-22-15,0 21 0,1 0 0,-1 0 16,21-21-16,-21 0 16,0 21-16,1-21 0,-1 0 0,0 0 15,0 0-15,0 0 0,0 0 0,1-21 16,-1 0-16,0 0 0,0 0 16,0-1-16,0-20 0,-21 21 15,22 0-15,-22 0 0,0-22 0,0 22 16,0 0-16,0 0 0,0 0 15,0-1-15,0 1 0,0 0 16,0 42 0,0 0-1,0 1-15,0-1 0,0 0 16,0 21-16,0-21 0,-22 22 16,22-22-16,0 21 0,0 1 0,0-1 15,0 0-15,0 1 0,0-1 0,0 0 16,0 1-16,0-1 0,0 21 0,0-20 15,0 20-15,22 1 0,-1-1 0,0-20 16,0 20-16,-21 1 0,21-1 0,0 1 16,1-1-16,-22 1 0,0-1 0,21 1 15,-21-1-15,21 1 0,-21-1 0,0-21 16,0 22-16,21-22 0,-21 1 16,0-22-16,0 21 0,0-21 15,0 0-15,-21 1 0,0-22 0,0 0 16,-1 0-16,1 0 0,0 0 0,0 0 15,0-22-15,-22 22 0,22-21 0,-21 0 16,21 0-16,0-21 0,-22 20 0,22-20 16,0 21-16,0-21 0,0-1 0,21 1 15,-22 0-15,22-1 0,0 1 0,0 0 16,0-1-16,0-20 0,22 20 0,20 1 16,-21-21-16,0 20 0,22-20 0,-22-1 15,21 1-15,0-1 0,1 1 16,-1 20-16,22-20 0,-22-1 15,0 1-15,22-1 0,-22 22 0,0-21 16,1-1-16,20 22 0,-20-22 0,-1 22 16,-21-22-16,21 22 0,-20-21 0,20 20 15,-42 22-15,21-21 0,-21 21 0,21-1 16,-21 1-16,0 0 16,0 0-16,-21 21 0,0 0 15,0 0-15,0 0 0,-1 21 16,1 0-16,0-21 0,0 21 15,21 1-15,0-1 0,0 0 0,0 0 0,0 21 16,0-20-16,0-1 0,0 0 16,0 0-16,0 0 0,21-21 15,0 21-15,-21 1 0,21-1 0,22 0 16,-22-21-16,0 21 0,0 0 0,-21 0 16,21-21-16,1 22 0,-1-1 0,-21 0 15,21 0-15,-21 0 16,0 0-1,-21-21-15,21 22 0,-21-22 16,-1 0-16,1 0 0,0 0 0,0 0 16,0 21-16,0-21 0,-1 0 0,1 0 15,0 0-15,0 0 16,0 0 15,0 0 0</inkml:trace>
  <inkml:trace contextRef="#ctx0" brushRef="#br0" timeOffset="15375.95">8953 5313 0,'0'21'16,"-21"-21"93,0 0-109</inkml:trace>
  <inkml:trace contextRef="#ctx0" brushRef="#br0" timeOffset="16668.06">6943 4763 0,'0'-22'15,"0"1"-15,21 21 16,-21-21-16,0 0 31,0 42 16,0 0-16</inkml:trace>
  <inkml:trace contextRef="#ctx0" brushRef="#br0" timeOffset="18311.34">6731 4953 0,'21'0'0,"-21"-21"16,21 0-1,-21 0 1,21 21-16,-21-22 0,22 22 0,-1-21 16,-21 0-16,21 0 0,0 21 15,0-21-15,0 0 0,1-1 0,-1 1 0,0 0 16,0 0-16,0 0 16,0 0-16,1-1 0,-1 1 0,0 21 15,-21-21-15,0 0 0,21 21 0,-21-21 16,-21 42 15,0 0-31,0 0 16,-1 0-16,1 1 0,0 20 0,0-21 15,0 21-15,0 1 0,-22-1 0,22 0 16,0 1-16,-21-1 0,20 0 16,1 1-16,0-1 0,0-21 15,0 22-15,0-22 0,-1 0 0,22 0 16,0 0-16,-21-21 0,21 21 15,0-42 17,0 0-17,0 0-15,21 0 0,-21 0 0,22-1 16,-1 1-16,0-21 0,0 0 0,0 20 16,22-20-16,-1 0 0,-21-1 15,21 1-15,1 0 0,-22-1 0,21 1 16,1 21-16,-22 0 0,0 0 15,0-1-15,0 1 0,-21 0 0,-21 21 47,21 21-47,-21-21 0,0 21 16,0 1-16,-1-1 0,1 0 0,0 21 16,-21 1-16,21-22 0,-1 21 0,-20 0 15,0 1-15,-1-22 0,22 21 16,-21 1-16,0-22 0,20 0 0,-20 0 15,21 0-15,0 0 0,0 1 0,-1-1 16,22 0-16,-21-21 16,21 21-16,-21-21 15,21 21-15,0 0 16,0 1 0,0-44 62,21 22-31,0 0-32,1 0-15,-1 0 0,0 0 16,0 0-16,0 0 0,0 22 0,1-22 15,20 21-15,-21-21 0,21 21 0,-20 0 16,20-21-16,0 21 0,1 0 0,-22 1 16,21-1-16,-21 0 0,22 0 15,-22 0-15,0-21 0,0 21 0,0 1 16,-21-1-16,0 0 16,0-42 15,0 0-31,0-1 15,0 1-15</inkml:trace>
  <inkml:trace contextRef="#ctx0" brushRef="#br0" timeOffset="18968.31">10414 3895 0,'0'0'0,"21"-21"0,0 21 16,-21-22-16,21 1 16,-21 0-1,-21 21 1,0 0-16,0 0 16,0 0-16,0 21 0,-1-21 15,-20 21-15,21 1 0,-21 20 0,-1-21 16,22 21-16,-21 1 0,-1 20 0,1 1 15,0-22-15,-1 22 0,-20 20 16,21-20-16,-22-1 0,22 22 0,-22-22 16,22 22-16,0 0 0,20-1 15,-20 1-15,21-21 0,21 20 0,0-20 16,0-1-16,0 1 0,0-1 0,42 1 16,-21-1-16,22 1 0,-1-22 0,0 0 15,1 22-15,-1-22 0,22-21 0,-22 22 16,21-22-16,1 0 0,-22 0 0,1-21 15,-1 0-15,0 0 16,1 0-16,-1 0 0,-21-21 0,21 0 0,-20 0 16,-1 0-16,0-1 0</inkml:trace>
  <inkml:trace contextRef="#ctx0" brushRef="#br0" timeOffset="20316.16">10816 4509 0,'0'0'0,"21"0"0,0 0 16,1 0-1,-1 0-15,0 0 0,-21-22 16,21 1-16,0 21 0,0-21 16,1 21-16,-1-21 0,0 0 0,0 21 15,0-21-15,0 21 0,-21-22 0,0 1 16,22 21-16,-22-21 0,0 0 15,-22 21 1,-20 0-16,21 0 0,-21 0 16,-1 0-16,1 0 0,0 0 0,-1 21 0,-20 0 15,20 0-15,1-21 0,0 22 16,-1-1-16,1 0 0,21 0 0,0 0 16,0 0-16,-1 1 0,22-1 15,0 0-15,0 0 0,0 0 16,22 0-16,-1 1 0,0-22 15,0 21-15,0-21 0,22 21 0,-22-21 16,0 21-16,21 0 0,-21-21 0,22 21 16,-1 1-16,-21-1 0,22-21 15,-22 21-15,21 0 0,-21 0 0,0 0 16,1 1-16,-22-1 0,0 0 0,0 0 16,-22 0-16,1 0 0,-21 1 15,21-22-15,-22 21 0,1 0 16,0-21-16,-22 0 0,22 0 15,0 0-15,-1 0 0,1 0 0,0 0 16,20 0-16,-20 0 0,21-21 0,0 0 16,0-1-16,-1 22 0,22-21 0,0 0 15,-21 0-15,21 0 0,0 0 0,0-1 16,0 1-16,0 0 0,0 0 16,0 0-16,0 0 15,0-1 1,21 22-16,1 0 0,-1 0 15,0-21-15,0 21 0,0 0 16</inkml:trace>
  <inkml:trace contextRef="#ctx0" brushRef="#br0" timeOffset="20627.99">11663 4149 0,'0'0'0,"0"-21"15,0-43-15,0 43 16,-21 21-16,-1 0 16,22 21-16,0 0 15,-21 22-15,21-22 0,-21 21 0,21 0 0,-21 1 16,21 20-16,0-20 0,0-1 16,0 21-16,0-20 0,-21-1 0,21 0 15,-21 1-15,21-1 0,-22 0 0,22 1 16,0-1-16,0-21 0,0 0 0,0 1 15,0-1-15,0 0 0,0 0 16,0-42 15,-21 21-31,0-21 16,21 0-16,-21-1 0,0 1 16</inkml:trace>
  <inkml:trace contextRef="#ctx0" brushRef="#br0" timeOffset="20815.88">11239 4657 0,'0'0'0,"0"-21"32,22 21-17,-1-22-15,0 22 0,0 0 0,0 0 16,0-21-16,1 21 0,-1-21 0,0 21 16,21 0-16,-21 0 0,1-21 15,-1 21-15,21 0 0,-21 0 0,0-21 16,1 21-16,-1 0 0,0 0 15,0 0-15,-21-21 0,21 21 16</inkml:trace>
  <inkml:trace contextRef="#ctx0" brushRef="#br0" timeOffset="21247.1">11874 4572 0,'0'-21'15,"0"0"1,0 0-16,0-1 0,0 1 16,22 21-1,-1 0-15,0 0 0,0 0 16,0 0-16,0 0 0,1 21 16,-1 1-16,0-22 0,0 42 0,0-21 15,-21 0-15,0 0 0,21 1 0,-21 20 16,0-21-16,0 0 0,0 0 15,0 22-15,0-22 0,0 0 0,0 0 16,-21-21-16,21 21 0,0 1 0,-21-22 16,0-22-1,21 1-15,0 0 16,0 0 0,0 0-16,0 0 0,0-1 0,21 1 0,0 0 15,-21 0-15,21 0 0,-21 0 16,22-22-16,-1 22 0,-21 0 0,21 0 15,0 0-15,-21-1 0,21 1 0,0 0 16,1 21-16,-22-21 0,21 21 16,0 0-16,0 0 15,0 0 1</inkml:trace>
  <inkml:trace contextRef="#ctx0" brushRef="#br0" timeOffset="21515.34">12636 4466 0,'-21'21'31,"21"1"-31,-21-1 16,21 0-16,-21-21 0,21 21 15,0 0-15,0 0 0,0 1 0,0-1 16,0 0-16,0 0 0,-21-21 0,21 21 15,0 0-15,0 1 0,0-1 16,0 0 0,0-42 15,0 0-15,0-1-16,0 1 0</inkml:trace>
  <inkml:trace contextRef="#ctx0" brushRef="#br0" timeOffset="21699.74">12594 4255 0,'0'0'16,"0"-22"-16,0 1 15,0 0-15,-21 21 0,21 21 47,0 0-47,0 1 16,0-1-1,21-21 1,-21 21-16,21-21 0</inkml:trace>
  <inkml:trace contextRef="#ctx0" brushRef="#br0" timeOffset="22179.46">13017 4424 0,'0'42'15,"0"-21"-15,-21-21 16,21 22-16,0-1 0,-21 0 16,21 0-16,0 0 0,-21 0 15,21 1-15,0-1 0,0 0 16,0 0-16,0 0 0,0 0 16,0 1-16,-21-44 46,21 1-46,0 0 16,0 0-16,0 0 0,0 0 16,0-1-16,0 1 0,21 0 15,0-21-15,0 21 0,-21-1 0,21-20 16,1 21-16,20 0 0,-21 0 16,0-1-16,0 1 0,22 21 0,-22 0 15,0 0-15,0 0 0,0 0 0,1 21 16,-1 1-16,0-1 0,0 0 0,-21 0 15,21 0-15,-21 0 0,0 1 0,0 20 16,0-21-16,0 0 0,0 0 0,0 1 16,0-1-16,0 0 0,0 0 15,0 0-15,-21 0 0,0 1 16,21-44 31,21 22-47,0-21 0,0 21 15</inkml:trace>
  <inkml:trace contextRef="#ctx0" brushRef="#br0" timeOffset="22999.47">13928 4403 0,'0'0'0,"0"-21"0,0-43 15,0 43-15,0 0 0,0 0 16,-22 21-16,1-22 0,0 22 15,0 0-15,0 0 16,0 0-16,-1 0 0,1 22 0,0-1 16,0 0-16,0 21 0,0-21 0,-1 1 15,22 20-15,-21-21 0,0 0 0,0 22 16,21-22-16,0 0 0,0 0 0,0 0 16,0 0-16,0 1 0,0-1 15,21-21-15,0 0 16,0 0-16,1 0 0,-1 0 15,0 0-15,0 0 0,0-21 16,0 21-16,1-22 0,-1 1 0,0 21 16,-21-21-16,21 0 0,0 0 0,0 0 0,-21-1 15,22 1-15,-22 0 16,21 0-16,-21 0 0,0 0 0,0-1 16,21 22-16,-42 22 31,21-1-16,-21 0-15,21 0 0,0 21 0,0-20 16,-22-1-16,22 21 0,0 0 16,0-20-16,-21 20 0,21 0 0,0 22 15,0-22-15,0 22 0,0-22 0,0 21 16,0 1-16,0-22 0,0 22 0,0-1 16,21 1-16,1-1 0,-1 1 15,-21-1-15,21 1 0,0 20 0,-21-20 16,0-1-16,21 1 0,-21 21 0,21-22 15,-21 1-15,0-1 0,0 1 0,0 20 16,0 1-16,0-22 0,0 22 0,0 0 16,-21-22-16,0 1 0,21-1 0,-21-20 15,0 20-15,0-21 0,-1-20 0,1 20 16,0-21-16,-21 0 0,21 0 0,-22 1 16,22-22-16,-21 0 0,21 0 0,-22 0 15,22 0-15,-21 0 0,-1-22 0,1 1 16,0 0-16,-1-21 0,1-1 0,0 1 15,-22 0-15,22-22 0,0 1 16,-1-1-16,1 1 0,0-22 0,-1 0 16,22 22-16,21-22 0,0 1 0,0-22 15,0 21-15,21-21 0,0 22 16,22-22-16,-1 21 0,22 0 0,-22 1 16,21-1-16,-20 22 0,20-1 0,1 1 15,-22-1-15,22 1 0,-22 20 0,0 1 16,22 0-16,-22-1 0,0 22 0,1-21 15,-1 21-15,0-22 0,1 22 16,-1 0-16,-21 21 0,0-21 16,1 0-16,-22-1 15,0 1 1,-22 21-16,1 0 0,0 0 0</inkml:trace>
  <inkml:trace contextRef="#ctx0" brushRef="#br0" timeOffset="25016.21">15854 4487 0,'0'-21'16,"0"0"-16,0 0 15,0 0-15,0 0 16,0-1-16,0 1 0,0 0 16,0-21-16,0 21 0,-21-1 0,-1 1 15,22 0-15,-21 21 0,0 0 16,0 0-16,0 0 0,0 21 15,-1 0-15,1 1 0,0-1 16,-21 0-16,21 21 0,-1-21 0,-20 22 16,21-1-16,0-21 0,0 22 15,-1-1-15,1-21 0,0 21 0,0-20 16,21-1-16,0 0 0,0 0 0,0 0 16,0 0-16,0 1 0,21-22 15,0 0-15,0 0 0,1 0 16,-1 0-16,0 0 0,0 0 0,0 0 15,22-22-15,-22 1 0,21 0 0,-21 0 16,0 0-16,22 0 0,-1-1 0,-21-20 16,22 21-16,-22-21 0,0-1 0,21-20 15,-21 20-15,1-20 0,20 21 0,-42-22 16,21 1-16,-21-1 0,21 22 16,-21-22-16,0 22 0,0-22 15,0 22-15,0 0 0,-21-1 0,0 22 16,0 0-16,21 0 0,-21 0 0,-1 21 15,1 0-15,21 21 0,0 0 0,-21 0 16,0 0-16,21 22 0,0-1 16,0 0-16,-21 1 0,21 20 0,-21-20 15,21 20-15,0 1 0,0-22 0,0 21 16,0-20-16,0-1 0,0 0 0,0 1 16,0-1-16,21-21 0,0 22 0,-21-22 15,21 0-15,0 0 0,0-21 16,1 21-16,-1 0 0,0-21 0,21 0 15,-21 0-15,1 0 0,20 0 16,-21 0-16,21 0 0,1 0 0,-22-21 16,21 0-16,1 21 0,-1-21 0,0 0 15,-21 0-15,22-1 0,-1 1 0,-21 0 16,0-21-16,22 21 0,-22-22 16,-21 1-16,0 21 0,0-22 0,0 22 15,0-21-15,0 21 0,0 0 16,-21 21-16,0 0 0,-1 0 0,1 21 15,0 0-15,0 0 0,0 0 0,-22 0 16,22 22-16,21-22 0,-21 21 16,0-21-16,21 1 0,-21-1 0,21 21 15,0-21-15,0 0 0,0 1 16,0-1-16,21 0 16,0-21-16,0 0 0,0 0 15,1 0-15,-1 0 16,0-21-16,0 21 0,-21-21 0,21 21 15,0-22-15,-21 1 0,22 0 16,-1 0-16,-21 0 0,21 0 0,-21-1 16,0 1-16,0-21 0,0 21 0,21 0 15,-21-1-15,0 1 0,0 42 32,0 22-32,-21-22 15,21 0-15,-21 0 0,21 22 16,0-22-16,0 0 0,0 0 0,0 21 15,0-20-15,0-1 0,0 0 16,21 0-16,0-21 0,0 21 16,0-21-16,1 0 0,-1 0 15,0 0-15,0 0 0,0 0 16,0-21-16,1 21 0,-1-21 16,0 21-16,0-21 0,-21 0 0,21-1 15,0 1-15,1-21 0,-1 21 0,0-22 16,0 1-16,0-21 0,0 20 0,-21-20 15,22 20-15,-1-20 0,-21 21 16,0-22-16,0 22 0,0-1 16,0 1-16,0 0 0,0-1 0,0 22 15,0 0-15,0 0 0,0 0 0,0 0 16,0 42 0,0 0-16,0 0 0,0 21 15,0-20-15,0 20 0,0 0 16,0 1-16,0 20 0,0 1 0,0-22 15,0 21-15,0 1 0,0-22 0,0 22 16,0-22-16,0 0 0,21 1 0,0-1 16,0 0-16,-21-20 0,21-1 15,1 21-15,-22-21 0,21-21 16,0 21-16,0 1 0,0-22 0,0 0 16,1 0-16,-1 0 0,21 0 0,-21 0 15,22 0-15,-22 0 0,21 0 0,-21 0 16,22-22-16,-1 1 0,0 0 0,-21 0 15,22 0-15,-22 0 0,21-22 0,-21 22 16,1-21-16,-1-1 0,0 1 16,-21 0-16,21 21 0,-21-22 0,0 1 15,0 21-15,0 0 0,0-1 0,0 1 16,-21 21-16,-21 0 0,20 0 0,1 21 16,0 1-16,-21-1 0,21 0 15,-22 21-15,22-21 0,-21 22 0,21-22 16,-1 21-16,1-21 0,0 22 15,21-22-15,-21 0 0,21 0 0,0 0 16,0 1-16,0-1 0,0 0 0,21 0 16,0-21-16,0 0 15,1 0-15,-1 0 0,0 0 16,0 0-16,0 0 0,0-21 16,1 0-16,-1 0 0,0 21 0,0-22 15,0 1-15,0 0 0,1 0 0,-1 0 16,-21-22-16,21 22 0,0 0 0,-21 0 15,21 0-15,-21 0 0,0-1 16,0 44 0,0-1-1,0 0-15,0 0 0,0 0 0,0 0 16,0 1-16,-21 20 0,21-21 0,0 0 16,0 0-16,0 1 0,0-1 15,21 0-15,0 0 0,1-21 16,-1 0-16,0 0 15,0 0-15,0 0 16,0 0-16,1 0 0,-22-21 16,21 0-16,0 0 0,-21-1 15,0 1-15,0 0 0,0 0 16,0 0-16,0-22 0,0 22 0,0-21 16,0 21-16,0-22 0,0 22 0</inkml:trace>
  <inkml:trace contextRef="#ctx0" brushRef="#br0" timeOffset="25296.3">17124 3979 0,'0'0'0,"-64"22"16,85-22 15,1 0-16,20 0-15,-21-22 0,0 22 0,0-21 16,22 21-16,-22 0 0,21 0 0,-21-21 16,1 21-16,20 0 0,-21-21 0,0 21 15,22 0-15,-22 0 0,0-21 16,0 21-16,0 0 0,0 0 16,-21-21-16,0-1 15,22 22-15,-1 0 16,-21-21-16,21 21 0</inkml:trace>
  <inkml:trace contextRef="#ctx0" brushRef="#br0" timeOffset="26044.87">18288 3344 0,'0'0'0,"0"-21"0,0-21 16,0 21-16,0 0 16,21 21-16,0 0 15,0 0-15,1 0 0,-1 21 16,21 0-16,-21 0 0,22 0 0,-1 0 16,0 1-16,1-1 0,20 0 15,1 21-15,-1-21 0,1 22 0,-1-1 16,-21-21-16,22 22 0,-1-1 0,-20-21 15,-1 21-15,-21 1 0,0-1 0,1 0 16,-22 1-16,0-1 0,0 22 16,0-22-16,-22 21 0,1-20 0,0 20 15,0-20-15,-21 20 0,-1-21 16,1 1-16,0-1 0,-1 0 0,1 1 0,0-22 16,-22 21-16,22-21 0,-1 1 15,22 20-15,-21-21 0,21 0 0,-22 0 16,22 1-16,0-22 0,-21 21 15,21 0-15,-1 0 0,1-21 0,21 21 16,-21-21-16,0 0 0,0 21 0,0-21 16,-1 0-16,1 0 15,0 0 1,0 0 46,0 0 157,0 0-203</inkml:trace>
  <inkml:trace contextRef="#ctx0" brushRef="#br0" timeOffset="29843.57">20214 3831 0,'-21'0'0,"0"0"16,0 0-16,21 21 16,0 1 15,21-22 0,0 0-15,0-22-16,-21 1 15,21 21-15,-21-21 16,0 0 0,-21 21-1,0 0 1,21 21-16,-21 0 16,21 0-16,0 1 15,0-1 1,0 0-1,21-21 1,0 0 0,0 0-16</inkml:trace>
  <inkml:trace contextRef="#ctx0" brushRef="#br0" timeOffset="30192.43">20172 4191 0,'-21'21'0,"-1"43"16,22-43-1,0 0-15,0 0 16,0 0-16,22-21 16,-1 0-1,0 0 1,0-21-16,-21 0 0,0 0 15,0 0 1,0 0-16,0-1 0,-21 22 16,0 0-1,0 0-15,-1 0 16,22 22 0,-21-22-16,21 21 15,21-21 16,1 0-31,-1 0 0,0 0 16</inkml:trace>
  <inkml:trace contextRef="#ctx0" brushRef="#br0" timeOffset="30551.65">20849 3768 0,'0'0'0,"0"-21"0,0-22 16,0 22-16,0 0 16,0 0-16,0 0 15,21 21 1,0 0-16,1 21 0,-22 0 16,21 0-16,0 0 0,-21 22 0,0-22 15,21 21-15,0-21 0,-21 22 0,0-1 16,0 0-16,0 1 0,21-22 15,-21 21-15,22 0 0,-22-20 0,0 20 16,0-21-16,0 0 0,0 0 16,0 1-16,0-1 0,0 0 15,21-21 17,-21-21-17,0 0-15,21 21 0,-21-22 0,0 1 16,0 0-16,21-21 0,0 21 0,0-1 15</inkml:trace>
  <inkml:trace contextRef="#ctx0" brushRef="#br0" timeOffset="30843.49">21569 3535 0,'0'0'0,"0"-21"15,-21 21 1,-1 0-16,1 0 0,0 0 15,0 21-15,21 0 0,-42 0 0,20 0 16,1 1-16,0 20 0,0-21 0,0 21 16,0-20-16,-1 20 0,1-21 15,0 21-15,0-20 0,21 20 0,-21-21 16,21 21-16,-21-20 0,21-1 0,0 21 16,0-21-16,0 0 0,0 1 15,0-1-15,0 0 16,21-21 15,0-21-31,0 0 16,0-1-16,0 1 0,1 0 0</inkml:trace>
  <inkml:trace contextRef="#ctx0" brushRef="#br0" timeOffset="31256.26">21759 3704 0,'0'0'0,"-21"0"31,0 21-31,21 1 16,-21-1-16,0 0 0,21 0 0,-22 0 15,1 0-15,21 22 16,-21-22-16,21 21 0,0-21 0,0 22 16,0-22-16,0 0 0,0 0 0,0 0 15,0 1-15,0-1 0,21 0 0,0-21 16,1 0-16,-1 21 0,0-21 15,0 0-15,0 0 0,0 0 0,1 0 16,-1 0-16,0-21 0,0 0 0,0 21 16,0-21-16,1-1 0,-22 1 0,21-21 15,0 21-15,-21-22 0,0 22 16,21-21-16,-21 21 0,21-22 0,-21 22 16,0-21-16,0 21 0,0 0 0,0-1 15,0 1-15,0 0 0,-21 21 16,0 0-1,0 0-15,0 0 0,-1 0 16,1 0-16,0 0 0,0 0 0,0 21 16,0 0-16,42-21 31,0 0-15</inkml:trace>
  <inkml:trace contextRef="#ctx0" brushRef="#br0" timeOffset="31560.08">22415 3683 0,'0'21'32,"-21"0"-32,0 1 15,21-1-15,-21 0 0,21 21 16,0-21-16,0 1 0,-21 20 15,21-21-15,-21 0 0,21 22 0,0-22 16,0 0-16,0 21 0,0-21 16,0 1-16,0-1 0,0 0 15,0 0 1,0-42 15,0 0-31,0 0 16,21 21-16,-21-22 0,21 1 0,-21-21 15,0 21-15</inkml:trace>
  <inkml:trace contextRef="#ctx0" brushRef="#br0" timeOffset="31899.41">22458 3302 0,'0'0'0,"-21"0"0,-1 0 0,1 0 15,0 0-15,21 21 0,0 0 16,-21-21-16,21 22 0,0-1 16,0 0-16,21-21 15,0 0-15,0 0 0,1 0 16,-1 0-16,0 0 0,0 0 0,0 0 16,-21-21-16,21 21 0,-21-21 0,22 21 15,-22-22-15,0 1 0,0 0 16,0 0-16,-22 21 0,1 0 15,0 0-15,0 0 16,0 0-16,0 0 0,-1 0 0,1 21 16,0 0-16,21 0 15,-21 1-15,21-1 0,0 0 16,0 0-16,0 0 0,0 0 16,21 1-16,0-22 0,0 21 15,22-21-15</inkml:trace>
  <inkml:trace contextRef="#ctx0" brushRef="#br0" timeOffset="32587.59">23220 3768 0,'0'0'0,"21"-21"0,-21-1 15,-21 22 17,0 0-32,-1 0 0,1 0 15,0 0-15,0 0 0,0 22 0,-22-1 16,22 0-16,0 0 0,-21 0 16,21 0-16,-1 1 0,1-1 0,0 0 15,0 0-15,0 0 0,21 0 16,0 22-16,0-22 0,0 0 0,0 0 15,0 0-15,0 1 16,21-1-16,0-21 0,0 0 0,0 0 16,1 21-16,-1-21 0,0 0 0,0 0 15,0 0-15,0-21 0,1 21 0,-1-21 16,0-1-16,0 1 0,0 0 16,0 0-16,-21-21 0,22 20 0,-1-20 15,0 0-15,0 21 0,0-22 0,0-20 16,1 20-16,-1 1 0,0-21 15,21-1-15,-21 1 0,1-1 16,-1 1-16,0-1 0,0 22 0,0-22 16,-21 22-16,0 21 0,0-22 0,0 22 15,0 0-15,-21 21 16,0 21 0,0 0-16,0 1 0,-1 20 0,1 0 15,0 1-15,0 20 0,0-21 16,0 22-16,21-22 0,-22 22 0,22-22 15,0 22-15,0-22 0,0 0 0,0 22 16,0-22-16,22 0 0,-1-20 16,0 20-16,0 0 0,0 1 0,22-22 15,-22 0-15,21 0 0,-21 0 16,22 0-16,-1 1 0,0-22 0,-21 0 16,22 0-16,-22 0 0,21 0 0,-21 0 15,22 0-15,-22 0 0,0-22 0,0 22 16,0-21-16,1 0 0,-1 21 15,0-21-15,0 0 0,-21 0 16,0-1-16</inkml:trace>
  <inkml:trace contextRef="#ctx0" brushRef="#br0" timeOffset="92171.32">1439 7345 0,'0'21'0,"0"0"15,0 0-15,0 1 0,0-1 16,0 0-16,0 0 16,-21-21-16,21 21 15,-21-21-15,21 21 0,-21-21 16,0 0-16,-1 0 15,22-21 1,-21 21-16,21-21 0,0 0 16,0 0-16,0 0 15,0-1-15,0 1 0,0 0 16,21 0-16,-21 0 16,0 0-16,22 21 0,-1-22 0,0 22 15,0 0-15,0 0 16,0 0-16,1 0 0,-1 22 15,0 20-15,0-21 16,0 0-16,0 22 0,1-1 16,-22-21-16,0 21 0,21 1 0,-21-1 15,0 0-15,0 1 0,0 20 16,0-20-16,-21-1 0,-22 21 0,22-20 16,-21-1-16,-1 22 0,1-22 0,0-21 15,-1 21-15,1-20 0,0 20 16,21-21-16,-1-21 0,-20 21 0,21-21 15,0 0-15,0 0 16,21-21-16,0 0 0,0 0 16,0 0-16,0-22 0,0 22 15,-22-21-15,22-1 0,0 22 16,0-21-16,0 0 0,0 20 0,0-20 16,0 21-16,0 0 0,22 0 15,-22-1-15,21 22 0,0 0 0,0 0 16,0 0-16,0 0 0,22 22 15,-22-1-15,0 0 0,0 21 0,22-21 16,-22 22-16,0-22 0,0 21 16,0-21-16,0 1 0,1 20 0,-1-21 15,-21 0-15,21 0 0,-21 1 0,21-1 16,-21 0-16,21-21 16,-21 21-16,21-21 15,1 0 1,-1-21-16,-21 0 0</inkml:trace>
  <inkml:trace contextRef="#ctx0" brushRef="#br0" timeOffset="92352.22">2138 7874 0,'0'0'16,"0"-21"-1,-21 21-15,-1 0 16,1 0-1</inkml:trace>
  <inkml:trace contextRef="#ctx0" brushRef="#br0" timeOffset="93112.78">3619 8022 0,'0'0'0,"-21"0"0,0 0 0,0 0 0,0 0 16,0 0-16,-1 0 0,1 0 16,21-21-1,21 0 1,1 0-16,-1 0 0,0-1 0,0 1 16,21-21-16,-20 0 0,20 20 15,0-20-15,-21-21 0,22 20 16,-1-20-16,0-1 0,1 1 0,-1-1 15,0 1-15,-20-1 0,-1 1 16,0 20-16,0 1 0,-21 21 0,0-21 16,0 20-16,-21 22 0,0 0 0,-22 0 15,1 0-15,0 0 0,-1 22 16,1-1-16,-21 21 0,20 0 0,1 1 16,0-1-16,20 0 0,1 22 0,21-22 15,0 1-15,0-1 16,21 0-16,1 1 0,-1-1 0,21 0 0,-21-21 15,22 22-15,-1-22 0,0 0 16,1 21-16,-1-20 0,0-1 0,1 0 16,-22 0-16,0 0 0,0 0 15,-21 1-15,0-1 0,0 0 0,0 0 16,-21-21-16,-21 21 0,20-21 0,-20 0 16,0 0-16,-1 0 0,1 0 15,0 0-15,-1 0 0,-20 0 0,21-21 16,-1 0-16,1 0 0,21 0 0,-22-1 15,22-20-15,-21 21 0,21-21 16,0 20-16,21 1 0,0 0 16,0 0-16,21 21 15,0 0-15,21 0 0,-21 21 0,22 0 16,-22 0-16,0 1 0,21-1 16,-20 0-16,-1 0 0,0 21 0,0-20 15,-21-1-15,0 21 0,21-21 0,-21 0 16,21 1-16,-21-1 0,0 0 15,22 0-15,-1-21 16,0 0 0,0 0-16,0-21 0,-21 0 15,0 0-15,21-1 0,1 1 0</inkml:trace>
  <inkml:trace contextRef="#ctx0" brushRef="#br0" timeOffset="93888.11">4212 7789 0,'0'22'0,"21"-22"31,0 0-31,1-22 0,-22 1 16,21 21-16,0-21 0,0 0 0,0 21 16,0-21-16,1 0 0,-1-1 15,0 1-15,-21 0 0,0 0 0,0-21 16,0 20-16,0 1 0,0 0 0,-21 0 15,0 21-15,-22 0 0,22 0 16,0 0-16,-21 0 0,20 0 16,1 21-16,0 0 0,-21 0 0,21 22 15,21-22-15,-22 21 0,22 1 0,-21-22 16,21 21-16,0 0 0,0-20 16,0 20-16,0-21 0,0 0 0,21 0 15,1 1-15,-1-1 0,0 0 0,21-21 16,-21 0-16,22 0 0,-1 0 0,-21 0 15,22 0-15,-1-21 0,0 21 16,1-21-16,-1-1 0,0 1 0,1 0 16,-1 0-16,0 0 0,-21-22 0,22 22 15,-22 0-15,21-21 0,-21 21 16,1-1-16,-22-20 0,0 21 16,0 0-16,0 0 15,0 42 1,-22 0-16,22 0 0,-21 0 15,0 0-15,21 1 0,0-1 0,0 0 16,-21 21-16,21-21 0,0 1 0,-21-1 16,21 0-16,0 0 0,0 0 0,0 0 15,0 1-15,0-1 0,0 0 16,0-42 15,0 0-15,0-1-16,0 1 0,0 0 15,0 0-15,0 0 0,21-22 0,0 22 16,0-21-16,0 0 0,1-1 0,-1 22 16,0-21-16,0-1 0,21 1 0,-20 21 15,20 0-15,-21 0 0,21 21 16,-20 0-16,-1 0 0,21 21 0,-21 0 16,0 0-16,1 0 0,-1 0 0,-21 22 15,0-22-15,21 21 0,-21-21 0,0 22 16,0-22-16,0 0 15,0 21-15,0-20 0,-21-1 0,21 0 16,-21 0-16,21 0 0,-22 0 16,22 1-16,0-44 31,22 1-31,-1 21 16,-21-21-16,21 0 0</inkml:trace>
  <inkml:trace contextRef="#ctx0" brushRef="#br0" timeOffset="94471.77">6096 7514 0,'0'0'0,"0"-21"0,21 0 16,-21 0-16,0 0 16,-21-1-16,0 1 0,0 21 15,-1-21-15,1 21 0,0 0 0,0 0 16,0 0-16,0 0 0,-22 21 15,22 0-15,-21-21 0,21 43 0,-22-22 16,22 0-16,0 21 0,-21-20 0,20 20 16,1 0-16,0-21 0,21 22 0,0-22 15,-21 21-15,21-21 0,0 1 16,0-1-16,0 0 0,0 0 0,21 0 16,0-21-16,0 0 0,1 0 15,20 0-15,-21 0 0,21 0 0,-20 0 16,20-21-16,-21 0 15,21 0-15,-20 0 0,20-1 0,-21 1 16,0 0-16,0-21 0,1-1 0,-1 1 16,0 0-16,0-22 0,-21 1 0,0-1 15,21 1-15,-21-1 0,21 1 0,-21-1 16,0 1-16,0-1 0,0 22 16,0-22-16,0 22 0,-21 21 0,21 0 15,-21-22-15,0 43 16,0 0-16,0 22 15,21-1-15,0 21 0,0-21 16,0 22-16,0 20 0,0 1 0,0-1 16,0 1-16,0-1 0,0 1 0,0 20 15,0-20-15,0-1 0,0-20 16,21 20-16,-21-21 0,21 1 0,0-1 16,-21 0-16,0-20 0,21-1 0,0 0 15,1 0-15,-22 0 0,21-21 0,0 0 16,0 0-16,0 0 0,0 0 15,-21-21-15,22 0 0,-1 0 16,0 0-16,21-1 0,-21-20 0,1 21 16,-1-21-16,21-1 0,-21 1 15</inkml:trace>
  <inkml:trace contextRef="#ctx0" brushRef="#br0" timeOffset="94783.59">6837 6689 0,'0'0'16,"-21"0"-1,-1 0-15,22 21 0,0 21 16,0-21-16,0 22 0,0-22 0,0 21 16,0 1-16,0 20 0,0-21 15,0 22-15,0-1 0,0 1 16,0-1-16,-21 1 0,21-1 0,-21-20 15,0 20-15,21-20 0,0-1 0,-21 0 16,21-21-16,-21 22 0,21-22 0,0 0 16,0 0-16,0 0 15,0-42 1,0 0 0,21 21-16,0-21 0,0 0 0,0-22 15,0 1-15,1 0 0,-1-1 0</inkml:trace>
  <inkml:trace contextRef="#ctx0" brushRef="#br0" timeOffset="95191.87">7366 6816 0,'-42'21'16,"20"0"-16,1 0 0,0 0 0,-21 1 15,21-1-15,-22 0 0,22 0 0,-21 0 16,-1 0-16,1 1 0,0 20 0,-1-21 15,1 0-15,0 0 0,-1 1 0,22-1 16,-21 0-16,21-21 0,0 0 16,42 0 15,0 0-31,0 0 0,0 0 16,0 21-16,1-21 0,20 21 15,-21 0-15,0 1 0,0-1 0,22 21 16,-22-21-16,0 0 0,0 22 0,0-22 15,-21 0-15,22 21 0,-1-20 0,-21-1 16,21 0-16,-21 0 0,21 0 16,0 0-16,-21 1 15,21-22-15,1 0 16,-1 0 0,0 0-16,0 0 15,-21-22-15,21 1 16,-21 0-1,21 0-15,1 0 0,-1 0 0,0-22 16</inkml:trace>
  <inkml:trace contextRef="#ctx0" brushRef="#br0" timeOffset="96455.96">7705 7303 0,'0'21'16,"-22"0"-16,1-21 0,0 21 15,42-21 32,0 0-47,1 0 0,-1-21 16,0 0-16,0 21 0,0-21 15,22-1-15,-22 1 0,0 0 0,0 21 16,0-21-16,0 0 0,-21 0 0,0-1 16,0 1-16,-21 21 15,0 0-15,0 21 16,0 1-16,0-22 0,-22 42 15,22-21-15,0 0 0,0 22 0,0-22 16,-1 21-16,22-21 0,0 22 0,-21-22 16,21 21-16,0-21 0,0 0 15,0 1-15,0-1 0,21 0 0,-21 0 16,22-21-16,20 21 0,-21-21 16,0 0-16,22 0 0,-22 0 0,21 0 15,0 0-15,-20 0 0,20 0 0,-21-21 16,21 0-16,-20 21 0,20-21 0,-21 0 15,0-1-15,0 1 0,1 0 0,-1-21 16,0 21-16,0-1 0,-21 1 16,21-21-16,0 21 0,1 0 0,-22-1 15,0 1-15,0 0 0,21 0 0,-21 42 47,-21 0-47,21 0 16,0 1-16,0 20 0,0-21 0,-22 0 15,22 0-15,0 1 0,0 20 0,0-21 16,0 0-16,0 0 0,22 1 16,-22-1-16,21-21 0,0 0 0,0 21 15,0-21-15,0 0 16,1 0-16,-1 0 0,0-21 0,21 21 16,-21-21-16,1-1 0,-1 1 0,0 21 15,-21-42-15,21 21 0,0 0 0,0-1 16,1-20-16,-22 21 0,0-21 0,0 20 15,21 1-15,-21 0 0,0 0 16,0 0-16,21 21 0,-21-21 16,0 42-1,0 0 1,0 21-16,0-21 0,0 1 16,0 20-16,0-21 0,-21 21 15,21 1-15,0-1 0,-21 0 0,21 22 16,0-22-16,0 22 0,0-22 0,0 22 15,0-1-15,21 1 0,0-1 0,-21 22 16,21-22-16,-21 1 0,21 20 0,-21-20 16,0 21-16,21-22 0,-21 22 0,0-22 15,0 22-15,0 0 0,0-22 16,0 22-16,-21-22 0,21 1 0,-21-1 16,0-20-16,0 20 0,0-21 0,-1-20 15,1 20-15,0-21 0,0 0 16,0-21-16,0 0 0,-1 0 0,1 0 15,0 0-15,-21 0 0,21-21 0,-1 0 16,1 0-16,0 0 0,21-22 0,-21 1 16,21 0-16,-21-1 0,21 1 0,0-22 15,0 1-15,0-1 0,21-20 0,0 20 16,21-20-16,-20-1 0,20 0 0,0 1 16,1-1-16,20-21 0,-21 21 15,1 1-15,20 20 0,-20-20 16,20 20-16,-21 1 0,1-1 0,-1 1 15,0-1-15,1 22 0,-22-22 0,0 22 16,0 0-16,0-1 0,-21 22 0,0 0 16,0 0-16,0 0 0,0-1 0,-21 22 31,0 22-31,0-1 0,21 0 16,-21 0-16,21 0 0,-21 0 0,21 1 15,0-1-15,0 0 0,0 0 0,0 0 16,0 0-16,21 1 0,0-1 0,0 0 15,0 0-15,0 0 16,1 0-16,-1 1 0,0-22 0,0 21 16,-21 0-16,21-21 0,-21 21 0,0 0 15,0 0 1,-21-21-16,0 22 16,0-22-16,0 0 0,-1 0 0,1 0 15,0 0-15,0 0 0,0 21 0,0-21 16,-1 0-16,1 0 0,0 0 15,0-21 1,21-1 0</inkml:trace>
  <inkml:trace contextRef="#ctx0" brushRef="#br0" timeOffset="97243.82">10414 6287 0,'0'0'0,"21"-22"0,-21 1 15,21 21-15,-21-21 16,0 0-1,0 0 1,-21 21 0,0 0-1,0 0-15,0 0 0,-22 21 16,22-21-16,-21 21 0,21 0 0,-22 22 16,1-22-16,0 21 0,-1 0 0,1 22 15,0-1-15,-1 1 0,1-1 0,0 22 16,-1-21-16,1-1 0,0 22 0,20-1 15,1 1-15,0-21 0,0 20 16,21 1-16,0-22 0,0 1 0,0 21 16,0-43-16,0 21 0,21 1 0,0-1 15,0-20-15,1-1 0,-1 22 0,0-22 16,0 0-16,21 1 0,-20-22 0,-1 21 16,0-21-16,21 22 0,-21-22 0,1-21 15,-22 21-15,21 0 0,0-21 16,0 0-16,0 0 15,0 0-15,1-21 0,-22 0 16,0 0-16,21-1 0,0-20 16,-21 21-16,0 0 0,0-22 0,21 1 15,0 0-15,0-1 0,-21 1 0,22 0 16,-1-1-16</inkml:trace>
  <inkml:trace contextRef="#ctx0" brushRef="#br0" timeOffset="97711.97">10985 6985 0,'0'0'15,"0"-21"-15,0 0 0,0 0 16,0-1 0,-21 22-16,0 0 0,0-21 0,0 21 15,0 0-15,-1 0 0,1 0 0,-21 0 16,21 0-16,0 21 0,-1 1 0,1-22 15,0 21-15,0 0 0,0 0 0,0 0 16,21 22-16,-22-22 0,22 0 0,0 0 16,0 0-16,0 0 15,0 1-15,0-1 0,22 0 0,-1 0 16,0 0-16,0 0 0,21 1 0,-20-1 16,20 0-16,-21-21 0,21 21 0,-20 0 15,20 0-15,-21-21 0,0 22 0,0-1 16,1-21-16,-1 21 0,-21 0 0,0 0 15,0 0-15,-21 1 16,-1-22-16,1 21 0,-21-21 16,0 21-16,-1-21 0,1 0 0,0 0 15,-22 21-15,22-21 0,-1 0 0,1 0 16,21 0-16,-21 0 0,20 0 16,1 0-16,0 0 0,0 0 15,21-21 1,0 0-16,21 0 15,0 21-15,0-22 0,1 1 16,-1 21-16,21-21 0,-21 0 16,22 0-16</inkml:trace>
  <inkml:trace contextRef="#ctx0" brushRef="#br0" timeOffset="97999.81">11557 6795 0,'0'0'0,"0"-43"16,-21 43-16,0 21 16,21 1-1,-22-1-15,22 21 0,0-21 0,0 22 16,0-22-16,-21 21 0,21 0 0,-21 1 16,21-1-16,0 0 0,0 1 15,-21-1-15,21 0 0,0 1 0,-21-1 16,21-21-16,0 22 0,0-22 0,0 0 15,0 0-15,0 0 0,0 0 0,0 1 16,0-44 15,0 1-15,0 0-16,0 0 0,0 0 0</inkml:trace>
  <inkml:trace contextRef="#ctx0" brushRef="#br0" timeOffset="98183.7">11324 7260 0,'-21'0'16,"21"-21"-16,0 0 15,21 21 1,0 0-16,0-21 16,1 21-16,-1 0 0,21 0 0,-21-21 15,0 21-15,1 0 0,-1 0 0,0-22 16,0 22-16,21 0 0,-20 0 15,-1 0-15,0 0 0</inkml:trace>
  <inkml:trace contextRef="#ctx0" brushRef="#br0" timeOffset="98616.45">11853 7239 0,'0'0'0,"0"-42"16,0 21-1,0-1-15,0 1 0,0 0 16,21 21-16,1 0 16,-22-21-16,21 21 0,0 0 0,0 0 15,0 0-15,0 0 0,1 21 16,-22 0-16,21 0 0,-21 1 0,21-1 16,-21 0-16,0 21 0,0-21 0,0 1 15,0 20-15,0-21 0,0 0 0,0 0 16,0 1-16,-21-1 0,0 0 0,-1 0 15,1-21-15,21 21 16,-21-21-16,21-21 31,0 0-31,0 0 0,0 0 16,0-1-16,0-20 0,21 21 0,-21 0 16,0 0-16,21-22 0,1 22 0,-1 0 15,0 0-15,-21-22 0,21 22 0,0 21 16,-21-21-16,21 0 0,1 21 15,-1 0-15,0 0 0,0 0 16,0 0-16,0 0 16,1 0-16,-1 0 31</inkml:trace>
  <inkml:trace contextRef="#ctx0" brushRef="#br0" timeOffset="98855.82">12425 7070 0,'0'21'32,"0"0"-17,0 0-15,-21 0 0,21 1 16,0-1-16,0 0 0,0 0 0,0 0 16,-22 0-16,22 1 0,0-1 0,0 0 15,0 0-15,0 0 0,0 0 16,-21-21-16,21 22 0,0-44 47,0 1-32,0 0-15</inkml:trace>
  <inkml:trace contextRef="#ctx0" brushRef="#br0" timeOffset="99047.94">12467 6943 0,'0'0'0,"0"-21"16,0-1 0,21 22 62,-21 22-78,0-1 0,21-21 0</inkml:trace>
  <inkml:trace contextRef="#ctx0" brushRef="#br0" timeOffset="99539.3">12658 7112 0,'0'21'0,"0"0"16,0 1-16,0-1 15,0 0-15,0 0 16,0 0-16,0 0 0,0 1 16,0-1-16,0 0 0,0 0 15,0 0-15,0 0 16,-22-21-16,1 0 31,21-21-15,0 0-16,0 0 15,0 0-15,0 0 0,0-1 16,21 1-16,1-21 0,-22 21 0,21 0 16,0-1-16,0-20 0,0 21 0,0 0 15,1 0-15,20-1 0,-21 22 0,21-21 16,-20 21-16,-1-21 0,21 21 0,-21 0 16,0 0-16,1 0 0,-1 21 15,0 0-15,0 1 0,-21-1 16,21 21-16,-21-21 0,0 0 0,0 1 15,0-1-15,0 0 0,0 0 0,0 21 16,-21-20-16,0-1 0,21 0 16,0 0-16,-21 0 0,0-21 15,-1 21 1,1-21 0,21-21-1,21 0-15,1 0 16,-1 0-16</inkml:trace>
  <inkml:trace contextRef="#ctx0" brushRef="#br0" timeOffset="100307.86">13610 7049 0,'0'0'0,"0"-22"0,0 1 16,0 0-16,-21 21 0,21-21 15,-21 21-15,0 0 16,-1 0-16,1 0 15,0 0-15,0 0 0,0 0 16,21 21-16,-21-21 0,-1 21 0,1 0 16,0 1-16,21-1 0,-21 0 0,21 0 15,0 21-15,0-20 0,0-1 0,0 0 16,0 0-16,0 0 0,0 0 16,21-21-16,0 0 15,0 0-15,1 0 16,-1 0-16,0 0 0,0-21 15,0 0-15,0 21 0,-21-21 16,22 0-16,-1 21 0,-21-21 0,21-1 16,-21 1-16,21 0 0,0 0 15,-21 0-15,0 42 47,0 0-47,0 0 16,0 22-16,0-22 0,0 0 0,0 21 15,0 1-15,0-22 0,0 21 0,0 0 16,-21 1-16,21-1 0,0 0 0,0 1 16,-21-1-16,21 22 0,-21-22 0,21 21 15,-21-20-15,21 20 0,0 1 16,0-1-16,0 22 0,0-22 0,0 22 16,-22-21-16,22 20 0,-21-20 0,21 20 15,0 1-15,0-21 0,-21 20 0,21-20 16,0-1-16,-21 1 0,21-1 0,0-20 15,0-1-15,0 0 0,0 1 0,0-1 16,-21-21-16,21 21 0,0-20 0,-21-22 16,21 21-16,0 0 0,-22-21 0,1 0 15,0 0-15,0 0 0,0 0 0,0 0 16,-1 0-16,1-21 0,-21 0 0,21-1 16,0 1-16,-22 0 0,22-21 0,0 21 15,-21-22-15,20 1 0,1-22 0,0 22 16,0-21-16,0-1 0,21-21 15,0 22-15,0-1 0,0-20 0,0 20 16,0-20-16,21 20 0,0-21 16,0 1-16,22 20 0,-22 1 0,0-1 15,21 1-15,-21-1 0,22 22 0,-1-22 16,-21 22-16,22-21 0,-22 20 0,21 1 16,0 0-16,-20-22 0,20 22 0,-21 21 15,0-22-15,0 1 0,1 21 0,-1 0 16,21-22-16,-21 22 0,0-21 15,-21 21-15,22-22 0</inkml:trace>
  <inkml:trace contextRef="#ctx0" brushRef="#br0" timeOffset="101151.38">14647 7218 0,'0'-21'0,"21"21"16,-21-21-16,0-1 0,0 1 15,22 21-15,-22-21 0,0 0 16,0 0-16,0 0 0,0-1 0,0 1 16,0 0-16,0 0 0,0 0 15,-22 0-15,1 21 0,0 0 0,0 0 16,0 0-16,0 0 0,-1 0 0,1 0 16,0 21-16,-21 0 0,21 0 0,-1 0 15,1 0-15,0 22 0,0-22 0,0 0 16,0 21-16,-1-20 0,22-1 0,-21 21 15,21-21-15,0 0 0,0 1 16,0-1-16,0 0 16,21-21-16,1 0 0,-1 0 0,0 0 15,21 0-15,-21 0 0,1 0 0,20 0 16,-21 0-16,21-21 0,-20 0 0,-1-1 16,21 1-16,-21-21 0,22 21 0,-22-22 15,0 1-15,0 21 0,21-43 0,-20 22 16,-1 0-16,0-1 0,0-20 0,0-1 15,0 22-15,1-21 0,-22-1 0,21 1 16,-21 20-16,0 1 0,0 0 0,0-1 16,0 22-16,0 0 15,-21 21-15,-1 0 16,1 21-16,0 0 0,21 22 16,-21-1-16,0 0 0,21 1 0,0 20 15,-21-21-15,-1 1 0,22-1 0,-21 22 16,21-22-16,0-21 0,0 21 0,0 1 15,0-22-15,0 21 0,0-21 0,0 1 16,0 20-16,0-21 0,0 0 16,0 0-16,0 1 0,21-22 15,1 0-15,-22 21 0,21-21 0,0 0 16,0 0-16,0 0 16,0 0-16,1-21 0,-1 21 15,0-22-15,0 1 0</inkml:trace>
  <inkml:trace contextRef="#ctx0" brushRef="#br0" timeOffset="101636.1">15515 6900 0,'0'0'0,"0"-21"0,0 0 0,0 0 16,0 0-16,0 0 16,-21 21-16,0 0 0,0 0 0,-1 0 15,1 0-15,-21 0 16,21 0-16,0 21 0,-1-21 0,1 21 15,0 0-15,0 0 0,0 0 16,0 1-16,-1-1 0,1 0 0,0 0 16,21 0-16,0 0 0,0 1 0,0-1 15,0 0-15,0 0 0,0 0 16,21 0-16,0-21 16,1 0-16,-1 0 0,0 0 15,0 0-15,0-21 0,0 21 0,1-21 16,-1 0-16,0 21 0,0-21 0,0 0 15,0-1-15,-21 1 0,22-21 16,-1 21-16,0 0 0,-21-1 0,0 1 16,21 0-16,-21 0 0,0 42 31,0 0-15,0 0-16,0 1 0,0-1 0,-21 0 15,21 0-15,0 0 0,0 0 0,0 1 16,0-1-16,0 0 0,0 0 0,0 0 15,0 0-15,0 1 0,21-22 16,0 0-16,0 0 0,1 0 16,-1 0-16,0 0 0,0 0 15,-21-22-15,21 1 16,0 21-16,1-21 0,-22 0 16,21 0-16,0 0 0</inkml:trace>
  <inkml:trace contextRef="#ctx0" brushRef="#br0" timeOffset="101952.01">16108 6414 0,'0'0'16,"21"-22"-16,-21 1 0,0-63 15,0 62 1,-21 22 0,21 22-16,-21-1 0,21 0 0,-22 0 15,22 21-15,0-20 0,0 20 16,-21 0-16,21 1 0,-21-1 0,0 0 15,21 1-15,0-1 0,-21 0 0,21 1 16,-21-1-16,-1 0 0,22-21 16,0 22-16,0-22 0,0 0 0,-21 0 15,21 0-15,0 1 0,0-1 0,0 0 16,0 0-16,0 0 16,21-21-1,1 0-15,-1 0 0,0 0 16,0 0-16,0 0 0,0 0 0,1 0 15,-1 0-15,0-21 0,0 0 0,21 21 16,1-21-16,-22 21 0</inkml:trace>
  <inkml:trace contextRef="#ctx0" brushRef="#br0" timeOffset="102399.97">16595 6879 0,'0'0'16,"0"-21"-16,0 0 0,0 0 0,0 0 15,0-1-15,-22 22 16,1 0-16,0 0 0,0 0 15,0 0-15,0 0 0,-1 0 0,1 22 16,0-22-16,-21 21 0,21 0 0,-1 0 16,1 0-16,0 0 0,0 1 0,21-1 15,0 0-15,-21 0 0,21 0 0,0 0 16,0 1-16,0-1 16,21 0-16,0-21 15,0 0-15,0 0 16,1 0-16,-1 0 0,0 0 0,0 0 15,0-21-15,0 0 0,1-1 16,-1 1-16,0 21 0,0-21 0,0 0 16,-21 0-16,21 0 0,1-1 0,-22 1 15,21 0-15,-21 42 32,0 0-32,-21-21 15,21 22-15,0-1 0,0 0 0,0 0 16,0 0-16,0 0 0,0 1 15,0-1-15,21 0 32,0-21-32,0 0 15,-21-21 1,21 0-16,0-1 0,-21 1 16,0 0-16,22 21 0,-22-21 0,0 0 15,0 0-15</inkml:trace>
  <inkml:trace contextRef="#ctx0" brushRef="#br0" timeOffset="102623.25">16108 6625 0,'0'0'0,"-43"0"0,22 0 0,0 0 0,0 0 16,0 0-16,42-21 31,0 21-31,0 0 0,0 0 15,22 0-15,-1-21 0,-21 21 0,22 0 16,-1 0-16,0 0 0,-21-21 0,22 21 16,-22 0-16,0 0 0,21 0 0,-20 0 15,-1 0-15,-21-21 0,21 21 0,0 0 16,0 0-16,0 0 0</inkml:trace>
  <inkml:trace contextRef="#ctx0" brushRef="#br0" timeOffset="102971.54">17124 7112 0,'0'0'16,"-21"0"-16,-1 0 15,44 0 16,-1 0 1,0 21-17,-21 0-15,0 1 16,0-1-16,0 0 0,0 0 0,0 0 16,0 0-16,0 22 0,0-22 0,0 21 15,0-21-15,-21 22 0,0-22 0,-1 21 16,1-21-16,0 1 0,0-1 0,-21 0 15,20 0-15,-20 0 0,0 0 0,-1-21 16,22 22-16,-21-22 0,21 0 0,-22 0 16,22 0-16,0 0 0,0 0 15</inkml:trace>
  <inkml:trace contextRef="#ctx0" brushRef="#br0" timeOffset="103548.37">18627 5969 0,'0'0'0,"21"-21"16,-21 0-16,21 0 0,-21-1 0,21 1 15,-21 0-15,0 0 0,21 0 16,0 21 0,-21 21-16,0 0 15,0 21-15,0 1 0,0-1 0,0 0 16,0 1-16,0-1 0,0 0 0,0 1 15,0 20-15,0-20 0,0 20 0,-21-21 16,21 1-16,-21 20 0,0-20 16,0-1-16,21-21 0,-21 21 0,-1-20 15,22-1-15,0 0 0,-21 0 16,21 0-16,-21-21 0,21-21 31,0 0-31,0 0 16,21 0-16,0-22 0,1 22 0</inkml:trace>
  <inkml:trace contextRef="#ctx0" brushRef="#br0" timeOffset="103932.15">19135 5906 0,'0'0'0,"21"-22"0,-42 44 16,21-1-1,-22 0-15,1 0 0,-21 0 16,21 0-16,0 1 0,-22-1 15,22 0-15,-21 0 0,21 0 0,-22 0 16,1 1-16,21-1 0,0-21 0,-22 21 16,22-21-16,21 21 0,-21-21 15,21 21 17,21 0-32,0-21 0,-21 22 15,21-1-15,1 0 0,-22 0 16,21 0-16,0 22 0,-21-22 0,21 0 15,0 21-15,0-21 0,-21 22 0,22-22 16,-1 0-16,0 0 0,-21 0 16,21 1-16,0-1 0,0 0 0,-21 0 15,22-21-15,-1 0 0,0 0 16,0 0 0,0 0-1,-21-21-15,21 21 0,-21-21 16,0 0-16,22-1 0,-1 1 0,0 0 15,-21 0-15</inkml:trace>
  <inkml:trace contextRef="#ctx0" brushRef="#br0" timeOffset="104303.45">19367 6392 0,'-21'0'0,"21"22"0,-21-22 16,0 21-16,21 0 0,0 0 15,0 0 1,21-21-1,0 0-15,0 0 16,1 0-16,20 0 0,-21 0 0,0 0 16,22-21-16,-22 21 0,0-21 0,21 0 15,-21 21-15,1-21 0,-22-1 0,0 1 16,21 0-16,-21 0 0,0 0 0,0 0 16,-21 21-16,-1-22 15,1 22-15,0 0 0,0 0 16,-21 22-16,20-1 0,1-21 0,-21 42 15,21-21-15,0 0 0,-1 22 0,1-22 16,0 21-16,21-21 0,-21 22 0,21-22 16,0 0-16,0 0 0,0 22 0,21-22 15,0 0-15,0-21 16,1 21-16,20-21 0,-21 0 0,0 0 16,22 0-16,-22 0 0,21 0 0,0 0 15,-20-21-15,-1 21 0,21-21 16,-21 0-16,22-1 0,-22 1 0,0 0 15</inkml:trace>
  <inkml:trace contextRef="#ctx0" brushRef="#br0" timeOffset="105200.09">20024 6329 0,'0'-21'15,"0"42"-15,0-21 16,-22 21 0,22 0-16,-21 0 0,21 1 15,0-1-15,-21 0 0,21 0 0,-21 21 16,21-20-16,0-1 0,0 0 0,0 0 15,0 0-15,0 0 0,21 1 16,0-22-16,0 0 16,1 0-16,-1 0 0,0 0 15,0 0-15,0 0 0,0 0 16,1-22-16,-22 1 0,21 0 0,0 0 16,0 0-16,0 0 0,0-1 0,-21 1 15,22-21-15,-1 21 0,-21 0 16,0-1-16,21 1 0,-21 0 0,0 0 15,0 0-15,0 42 32,-21 0-32,21 21 0,0-20 15,-21 20-15,-1-21 0,22 21 0,0 1 16,0-1-16,0 22 0,0-22 0,0 0 16,0 22-16,0-22 0,0 22 15,0-1-15,0 1 0,0-1 0,0 1 16,0-1-16,0 22 0,-21-22 15,0 1-15,0-1 0,21 1 0,-21-1 16,0 1-16,21-1 0,0 1 0,-22-1 16,22-20-16,-21-1 0,21 21 0,0-41 15,-21 20-15,21-21 0,0 21 0,0-20 16,-21-1-16,0-21 16,0 0-16,-1-21 15,1 21-15,0-22 0,21 1 0,-21 0 16,0-21-16,21 21 0,-21-22 0,-1 1 15,22 0-15,-21-22 0,21 22 16,0-22-16,0 1 0,0-1 0,21 1 16,1-1-16,-1-20 0,21-1 0,-21 21 15,22-20-15,-1 20 0,21 1 0,-20-22 16,20 22-16,-20-1 0,20 1 0,-21-1 16,22 1-16,-1 20 0,-20-20 0,20 20 15,-20 1-15,-1 0 0,0-1 0,-21 22 16,1 0-16,-1 0 0,0 0 15,-42 21 1,0 0-16,-1 21 0,1 0 0,0 0 16,-21 0-16,21-21 0,-1 22 0,1-1 15,0 0-15,0 0 0,0 0 16,21 0-16,0 1 0,0-1 16,0 0-16,0 0 0,21-21 0,0 21 15,0 0-15,22 1 0,-22-22 16,21 21-16,-21 0 0,22-21 0,-22 21 15,0-21-15,0 21 0,0-21 0,0 21 16,-21 1 0,-21-22-16,0 0 0,0 0 15,-21 0-15,20 0 0,-20 0 0,21 0 16,-21 0-16,20 21 0,-20-21 0,21 0 16,0 0-16,0 0 15,42 0 16,0 0-31,0 0 0,0-21 16,0-1-16,22 1 0</inkml:trace>
  <inkml:trace contextRef="#ctx0" brushRef="#br0" timeOffset="106251.87">21526 6138 0,'0'0'0,"0"-21"31,0 0-15,0 0-16,22 0 16,-22 0-16,0-1 15,0 1-15,21 0 16,-21 0-16,0 0 16,21 21-16,-21-21 0,0-1 0,0 1 15,0 42 16,0 1-31,-21-1 0,21 0 16,-21 0-16,21 0 0,-22 22 16,22-22-16,0 21 0,-21 0 0,0-20 15,21 20-15,-21 0 0,21 1 0,-21-1 16,0 0-16,21-21 0,-22 22 0,1-1 16,21 0-16,-21 1 0,0-22 0,21 21 15,-21-21-15,21 1 0,0-1 0,0 0 16,-21 0-16,21 0 0,0 0 15,-22-21 1,22-21 15,22 0-31,-22 0 16,21 0-16,-21 0 0,0-1 0,21 1 16,0-21-16,0 21 0,0-22 0,1 1 15,-22 21-15,21-21 0,0 20 0,0 1 16,0 0-16,0 0 0,1 0 0,-1 0 15,0 21-15,0 0 0,0 0 16,0 0-16,1 0 0,-1 0 0,0 0 16,-21 21-1,0 0-15,0 0 0,0 0 16,0 0-16,0 1 0,-21-1 16,0 0-16,-1-21 0,1 0 15,0 0-15,-21 0 0,21 0 16,-1 0-16,1 0 0,0 0 0,0 0 15,0 0-15,0 0 16,21 21 15,21 0-15,0 0-16,-21 1 0,21-1 0,0 0 16,0 0-16,1 0 15,-22 0-15,21 1 0,0-22 0,0 21 16,-21 0-16,21-21 0,0 0 0,1 21 15,-1-21-15,0 0 16,0 0-16,0 0 16,-21-21-1,0 0-15,21 0 0,1-1 16,-1 1-16</inkml:trace>
  <inkml:trace contextRef="#ctx0" brushRef="#br0" timeOffset="106611.67">21992 6477 0,'21'0'47,"0"0"-47,1 0 16,-1-21-16,0 21 0,0 0 16,0-21-16,0 0 0,1-1 15,-1 1-15,-21 0 16,0 0-16,0 0 0,0 0 15,0-1-15,-21 22 16,-1 0-16,1 0 0,0 0 16,0 22-16,0-22 0,0 21 15,-1 21-15,1-21 0,0 0 16,21 22-16,0-22 0,-21 0 0,21 21 16,0-20-16,0-1 0,0 0 0,0 0 15,0 0-15,0 0 0,21 1 16,0-22-16,0 21 0,1-21 0,-1 0 15,0 0-15,0 0 0,0 0 0,0 0 16,1 0-16,-1 0 0,0 0 16,0 0-16,0 0 0,0 0 0,1-21 15,-1-1-15,0 1 0,0 21 0</inkml:trace>
  <inkml:trace contextRef="#ctx0" brushRef="#br0" timeOffset="107235.31">22500 6414 0,'0'-22'0,"0"44"0,0-65 0,21 43 0,-21-21 16,-21 42 15,0 0-31,0 1 16,21-1-16,0 0 0,0 21 0,0-21 15,0 1-15,0-1 0,0 0 16,0 0-16,0 0 0,21 0 16,0-21-16,0 0 0,0 0 0,1 0 15,-1 22-15,0-22 0,0 0 16,0 0-16,0 0 0,1 0 0,-1-22 15,0 1-15,0 21 0,0-21 16,-21 0-16,21 0 0,1 0 0,-1-1 16,-21-20-16,0 21 0,0 0 0,21-22 15,-21 22-15,0 0 0,21 21 0,-21-21 16,0 0-16,0 42 31,-21 0-31,0 0 16,21 22-16,0-22 0,-21 21 0,-1-21 15,1 22-15,21-1 0,-21 0 0,21 1 16,0-1-16,0 0 0,0 1 0,0 20 16,0-21-16,0 22 0,0-22 0,0 22 15,0-1-15,0 22 16,0-22-16,0 1 0,0-1 0,0 1 16,0-1-16,-21 1 0,0-1 0,0 1 15,-1-1-15,1-20 0,0 20 0,0 1 16,0-22-16,0 0 0,-1 22 0,1-43 15,0 21-15,0-20 0,21-1 0,0 0 16,-21 0-16,0-21 0,-1 0 16,22-21-16,0 0 15,0 0-15,0-1 0,0-20 0,0 21 16,0-21-16,0-1 0,0-20 0,0-1 16,0 22-16,0-22 0,0-20 15,0 20-15,0-20 0,0-1 0,0 0 16,22 22-16,-1-22 0,0 22 0,0-1 15,0 22-15,0-22 0,1 22 0,-1 0 16,0-1-16,0 1 0,0 21 16,0-22-16,1 22 0,-1-21 0,0 21 15,0 0-15,0-22 0,0 22 0</inkml:trace>
  <inkml:trace contextRef="#ctx0" brushRef="#br0" timeOffset="107665.06">22987 5652 0,'0'0'0,"0"-43"0,0-20 15,0 42-15,0-1 0,21 22 16,0 0-1,0 0-15,1 22 0,-1-1 0,21 0 16,-21 21-16,22 1 0,-1-1 16,0 0-16,1 1 0,-1-1 0,0 21 15,1-20-15,-22-1 0,21 22 16,-21-22-16,0 0 0,1 22 0,-22-22 16,0 0-16,0 22 0,0-22 0,-22 22 15,1-22-15,0 0 0,0 1 16,-21-1-16,20 0 0,1 1 0,-21-22 15,21 0-15,-22 0 0,22 0 0,0-21 16,0 22-16,-21-22 0,20 0 0,1 0 16,21 21-16,-21-21 0,21-21 31,0-1-15,0 1-16,21 0 15,0 0-15,1 0 0,-1 0 16,0-1-16</inkml:trace>
  <inkml:trace contextRef="#ctx0" brushRef="#br0" timeOffset="107883.49">23770 6202 0,'0'0'0,"0"-21"0,0 0 15,0-1-15,0 1 0,0 0 16,21 0-16,-21 42 62,0 0-62,0 0 16,21 1-16,-21-1 16,0 0-16</inkml:trace>
  <inkml:trace contextRef="#ctx0" brushRef="#br0" timeOffset="108091.44">23791 6562 0,'0'0'0,"-21"21"15,42-21 17,0 0-17,1 0-15,-1 0 16,0 0-16,-21-21 15,21 21 1,-21-21-16,21 21 0,0-22 16</inkml:trace>
  <inkml:trace contextRef="#ctx0" brushRef="#br0" timeOffset="108428.64">24511 6054 0,'0'0'0,"-42"-64"16,42 43-16,0 0 15,0 0-15,0 0 0,0-1 16,0 44 0,21-1-1,-21 0-15,21 0 0,-21 0 0,21 22 16,-21-22-16,0 21 0,0 0 0,0-20 15,0 20-15,0 0 16,0 1-16,0-1 0,0-21 0,0 21 16,0 1-16,0-22 0,0 0 0,0 21 15,0-20-15,0-1 0,21 0 16,-21 0 0,21-21-1,-21-21-15,22 21 16,-22-21-16,0 0 0,21-1 0,0 22 15</inkml:trace>
  <inkml:trace contextRef="#ctx0" brushRef="#br0" timeOffset="108719.99">25019 5927 0,'0'0'0,"0"-21"0,0-1 15,-21 22 16,21 22-31,-21-1 0,-1 0 0,22 0 16,-21 0-16,0 22 0,21-22 16,-21 21-16,0 0 0,0-20 15,-1 20-15,1-21 0,0 21 0,0 1 0,0-22 16,0 21-16,21-21 0,-22 1 16,1 20-16,21-21 0,0 0 0,0 0 0,-21-21 15,21 22-15,0-1 0,0 0 31,21-21-15,0-21 0,1 0-16,-1 21 0,0-22 0</inkml:trace>
  <inkml:trace contextRef="#ctx0" brushRef="#br0" timeOffset="109119.91">25167 6181 0,'0'0'0,"-21"0"31,0 0-15,0 0-16,-1 21 0,22 0 0,-21 0 15,0 0-15,21 1 0,0-1 16,-21 0-16,0 0 0,21 0 0,0 0 16,0 1-16,0-1 0,0 0 0,0 0 15,0 0-15,0 0 0,0 1 16,21-22-16,0 0 15,0 0-15,0 0 16,1 0-16,-1 0 0,0 0 0,0-22 16,0 22-16,0-21 0,1 0 0,-1 0 15,0 0-15,0 0 0,-21-1 0,0-20 16,21 21-16,-21 0 0,0 0 16,0-1-16,-21 22 15,0 0-15,0 0 16,0 0-16,-1 0 0,1 0 15,0 0-15,0 22 0,21-1 0,-21-21 16,0 21-16,21 0 0,0 0 16,0 0-16,0 1 15</inkml:trace>
  <inkml:trace contextRef="#ctx0" brushRef="#br0" timeOffset="109423.47">25485 6287 0,'0'-22'15,"0"44"17,0-1-32,0 0 15,0 0-15,0 0 16,0 0-16,0 1 0,0-1 15,0 0-15,0 0 16,0 0-16,-22-21 0,22 21 16,-21-21-16,21 22 0,0-44 62,0 1-46,0 0-16,21 0 0</inkml:trace>
  <inkml:trace contextRef="#ctx0" brushRef="#br0" timeOffset="109615.37">25590 6096 0,'0'0'0,"-21"0"0,21-21 15,0 0-15,-21 21 16,21-21-1,21 21 32,-21 21-31,21-21-16</inkml:trace>
  <inkml:trace contextRef="#ctx0" brushRef="#br0" timeOffset="110239.34">25866 6392 0,'0'-21'16,"0"0"-16,0 0 16,0 0-16,0 0 15,-22 21 1,1 0-1,0 0-15,0 0 0,0 0 16,0 0-16,-1 21 0,1 0 16,0-21-16,0 21 0,21 0 0,-21 0 15,0 1-15,21-1 0,0 0 0,0 0 16,-22 0-16,22 0 0,0 1 16,0-1-16,0 0 15,22 0 1,-1-21-1,0 0-15,0 0 0,0-21 16,0 21-16,-21-21 0,22 0 0,-1 21 16,-21-22-16,21 1 15,0 0-15,0 0 0,0-21 0,-21 20 16,22-20-16,-1 21 0,0-21 0,-21 20 16,21-20-16,-21 21 0,21-21 0,-21 20 15,0 1-15,0 0 0,0 0 0,0 0 16,0 0-16,0-1 15,-21 22 1,0 0-16,0 0 0,21 22 0,-21-1 16,-1 0-16,22 0 0,0 0 0,-21 0 15,21 22-15,0-22 0,-21 21 16,21-21-16,0 22 0,0-1 0,0-21 16,0 22-16,0-22 0,0 21 15,0-21-15,0 22 0,0-22 0,0 0 16,0 0-16,21 0 0,0 0 0,1 1 15,-1-1-15,0 0 0,0-21 16,0 0-16,0 0 16,1 0-16,-1 0 15,0 0 1</inkml:trace>
  <inkml:trace contextRef="#ctx0" brushRef="#br0" timeOffset="-202805.28">18627 7281 0,'-22'0'16,"1"0"-16,0 0 0,0 0 15,0 0-15,0 0 0,-1 0 0,1 0 16,0 0-16,0 0 16,0 0-16,0 0 15,-1 0 1,22 22-16,22-22 31,20 0-31,-21 0 16,21 0-16,1 0 0,-1 0 15,0 0-15,22 0 0,-1 0 0,22 0 16,-21 0-16,41 0 0,-20-22 16,21 22-16,0 0 0,0 0 0,21 0 15,-22-21-15,1 21 0,-21 0 0,21 0 16,-22 0-16,1 0 0,-21 0 0,-1 0 15,1 0-15,-22 0 0,0 0 0,-21 0 16,1 0-16,-1 0 0,-21-21 16,-21 21 62,-1 0-78,1 0 15,0 0-15,0 0 0,0 0 0,-22 0 16</inkml:trace>
  <inkml:trace contextRef="#ctx0" brushRef="#br0" timeOffset="-201653.71">1122 9419 0,'0'-42'15,"0"21"1,0 0 0,0 42 46,0 0-46,0 0-16,0 0 0,0 0 0,0 22 15,0-1-15,0 0 0,0 22 16,0-1-16,0-20 0,0 20 0,0 1 16,0-1-16,0-20 0,-21-1 15,-1 21-15,22-20 0,-21-22 0,21 21 16,0-21-16,0 1 0,0-1 16,0 0-16,0 0 0,0 0 15,0-42 16,0 0-31,0 0 0,0 0 0,0-1 16,0 1-16,0-21 0,0 0 16,0 20-16,0-20 0</inkml:trace>
  <inkml:trace contextRef="#ctx0" brushRef="#br0" timeOffset="-201189.07">1566 9419 0,'21'-21'0,"-42"42"0,64-63 0,-43 21 32,-22 21-17,1 0-15,0 0 0,-21 21 0,21-21 16,-22 21-16,1 0 0,0 0 16,-1 1-16,1-1 0,-22 21 15,22-21-15,0 0 0,-1 1 0,22 20 16,-21-21-16,21 0 0,0 0 15,-1-21-15,1 22 0,21-1 16,21-21 15,1 0-31,-1 21 16,0-21-16,0 21 0,21 0 16,-20-21-16,-1 21 0,0 1 0,0-22 15,0 21-15,-21 0 0,21 0 16,1 0-16,-22 0 0,0 1 15,21-1-15,-21 0 0,21 0 0,-21 0 16,21 0-16,-21 1 0,0-1 16,0 0-16,21 0 0,0 0 15,1 0-15,-22 1 16,21-22-16,0 0 16,0 0-1,-21-22 1,0 1-16,21 0 0,-21 0 15,0 0-15,0 0 0</inkml:trace>
  <inkml:trace contextRef="#ctx0" brushRef="#br0" timeOffset="-200832.27">1672 9906 0,'0'21'15,"21"-21"32,0 0-47,-21-21 0,22 0 16,-1 21-16,0-21 0,-21 0 15,0-1-15,0 1 16,0 0-16,-21 21 16,0 21-1,-1 0-15,22 1 0,-21-1 16,0 0-16,0 0 0,0 21 0,21-20 15,0-1-15,-21 0 0,21 21 16,0-21-16,0 1 0,0-1 16,0 0-16,21 0 15,0-21-15,0 0 16,0 0-16,0 0 0,1 0 0,-1-21 16,0 0-16,-21 0 0,21 21 15,0-22-15,0 1 0,1 0 16,-1 0-16</inkml:trace>
  <inkml:trace contextRef="#ctx0" brushRef="#br0" timeOffset="-199983.76">2032 9800 0,'0'0'0,"0"21"16,-21 1-16,0-1 16,21 0-16,0 0 0,0 0 15,0 0-15,0 1 0,0-1 0,0 0 16,0 0-16,0 0 0,0 0 15,0 1 1,21-22-16,0 0 16,0 0-16,0 0 0,0 0 15,1-22-15,-1 22 0,0-21 16,0 0-16,0 21 0,0-21 0,-21 0 16,22 0-16,-22-1 0,21 1 0,-21 0 15,0 0-15,0 0 0,0 0 16,0-1-16,0 1 0,0 0 15,0 42 17,0 0-32,0 22 0,0-22 15,0 0-15,0 21 0,0-20 16,0 20-16,0 0 0,0-21 0,0 43 16,0-22-16,0 1 0,21 20 15,0 1-15,-21-1 0,21-21 0,0 22 16,-21-1-16,22 1 0,-22-1 0,21-20 15,-21-1-15,0 22 0,21-22 16,-21-21-16,0 21 0,0 1 0,0-22 16,0 21-16,0-21 0,0 1 0,0-1 15,-21-21-15,0 21 0,-1-21 16,1 0-16,0-21 16,0 21-16,21-21 0,-21-1 0,0-20 15,21 21-15,-22 0 0,22-22 16,0 1-16,0 0 0,0-1 0,0-20 15,22-1-15,-1 1 0,0-1 16,21 1-16,-21-1 0,22 1 0,-1-1 16,0 1-16,1-1 0,-1 22 0,0-21 15,1 20-15,-1 1 0,0 0 0,1-1 16,-22 22-16,0-21 0,0 21 16,0-1-16,-42 22 15,0 0 1,0 0-16,0 0 0,-22 22 0,22-1 15,0 0-15,-21-21 0,21 21 0,21 0 16,0 0-16,0 1 16,0-1-16,21 0 15,0-21-15,0 21 0,0-21 16,0 21-16,22-21 0,-22 21 0,0-21 16,0 0-16,-21 22 0,21-22 15,-21 21-15,0 0 16,-21 0-1,0-21-15,0 0 0,0 21 16,0-21-16,-1 0 0,1 0 16,0 0-16,0 0 15,0 0 1,0 0 0,-1 0-16</inkml:trace>
  <inkml:trace contextRef="#ctx0" brushRef="#br0" timeOffset="-199636.96">1524 10372 0,'0'0'0,"-106"21"16,64-21-16,21 21 0,-1-21 15,1 0-15,0 0 0,21 21 0,21-21 31,22 21-31,-1-21 0,21 0 16,-20 0-16,41 0 0,-20 0 0,21 0 16,-1 0-16,1-21 0,21 21 15,-22-21-15,1 21 0,21-21 0,-21 21 16,-1-21-16,-20 21 0,-1 0 0,1-21 16,-22 21-16,0 0 0,1 0 0,-22-22 15,0 1 1,-21 0-1,0 0 1,21 21 0,0-21-16,1 21 15,-22-21-15,21-1 0,0 22 0</inkml:trace>
  <inkml:trace contextRef="#ctx0" brushRef="#br0" timeOffset="-199065.28">3556 9927 0,'0'0'0,"-21"0"15,0 0-15,-1 0 0,1 0 0,0 0 0,0 0 16,0 0-16,42 21 31,0-21-15,21 0-16,-20 0 0,41 0 0,-21 0 15,22 0-15,-22 0 0,22 0 16,-1 0-16,1 0 0,-1 0 0,-20 0 16,20 0-16,-21-21 0,1 21 0,-22 0 15,21 0-15,-21-21 0,1 21 0,-1 0 16,-21-21-16,-21 21 31,-1-21-31,1 21 0,0 0 16,0 0-16,0 0 0,0 0 0,-1-21 15,1 21-15,0 0 16,21-22-16,0 1 16,21 21-1,0 0-15,1-21 16,-1 21-16,0 0 0,0 0 0,0 0 16,22 0-1,-43 21 1,0 0-16,0 1 15,-22-1-15,1 0 16,0 0-16,-21 0 0,21-21 0,-1 21 16,22 1-16,-21-1 0,0-21 0,0 21 15,0-21-15,21 21 16,-21-21-16,21 21 16,0-42 15,21 0-31,-21 0 15</inkml:trace>
  <inkml:trace contextRef="#ctx0" brushRef="#br0" timeOffset="-75380.64">1609 11642 0,'-22'0'16,"1"0"-16,0 0 16,0 0-16,0 0 0,0 0 15,-1 0-15,1 0 16,0 0-1,0 0-15,21-21 16,0-1-16,0 1 16,21 0-1,0 21-15,0 0 0,1-21 0,-1 21 16,0-21-16,0 21 0,0 0 16,0 0-16,1 0 0,-22 21 15,21 0-15,0 0 16,-21 22-16,0-22 15,0 0-15,0 0 0,0 21 0,-21-20 16,0 20-16,-1-21 0,1 21 0,0-20 16,-21 20-16,21-21 0,-1 0 15,1 0-15,-21 1 0,42-1 0,-21 0 16,0-21-16,-1 0 16,22 21-16,0-42 31,0 0-31,0 0 0,0-1 15,0 1-15,22 0 0,-1 21 16,0-21-16,-21 0 0,21 21 0,0-21 16,0 21-16,1 0 0,-1 0 15,0 0-15,0 0 16,0 0-16,0 0 0,1 0 0,-1 21 16,0 0-16,0-21 0,-21 21 0,0 0 15,0 22-15,0-22 0,0 0 16,0 0-16,0 21 0,0-20 0,0-1 15,0 0-15,-21 0 0,0 0 16,0 0-16,-1 1 0,-20-1 0,21-21 16,0 21-16,0 0 0,-1-21 0,-20 0 15,21 0-15,0 0 16,0 0-16,-22 0 0,22 0 0,0 0 16,0 0-16,0 0 0,-1 0 15,1 0-15,0 0 0,0 0 16,42 0 31,0 0-32,0-21-15,1 0 0,-1 21 16</inkml:trace>
  <inkml:trace contextRef="#ctx0" brushRef="#br0" timeOffset="-75141.47">2476 11938 0,'0'0'0,"22"0"0,-1 0 16,-42 0 0,-1 0-16,1 0 15,0 0-15,0 0 0,0 0 16,0 0-16,-1 0 0,1 0 15,21-21 1,21 21 15</inkml:trace>
  <inkml:trace contextRef="#ctx0" brushRef="#br0" timeOffset="-74405.8">3810 11578 0,'0'0'0,"0"-21"0,21-42 15,0 63-15,-21-22 16,21 1-16,-21 0 0,0 0 16,0 0-16,0 0 0,0-1 0,0 1 15,0 0-15,0 0 0,-21 21 16,0 0 0,0 0-16,0 0 0,0 21 15,-1 0-15,1 0 0,0 22 16,0-22-16,-21 21 0,20 1 0,1-1 15,-21 0-15,21 1 0,0-1 16,-1 0-16,1 22 0,21-22 0,0 0 16,0 1-16,0-1 0,0-21 0,0 22 15,0-22-15,21 0 0,22 0 16,-22 0-16,21-21 0,-21 0 0,22 0 16,-1 0-16,0 0 0,1 0 0,-1 0 15,22 0-15,-22-21 0,-21 0 16,21 0-16,1 0 0,-1-22 0,0 22 15,-20-21-15,20 21 0,-21-22 16,21 22-16,-20-21 0,-1-1 0,0 1 16,0 0-16,0-22 0,0 22 15,-21-22-15,0 22 0,0 0 0,22-22 16,-22 22-16,0 0 0,0-1 0,0 22 16,0 0-16,0 0 0,0 0 15,-22 42 1,22 0-16,0 0 0,0 21 15,0-20-15,-21 20 0,21 21 0,0-20 16,-21-1-16,21 0 0,0 22 16,0-22-16,0 1 0,0-1 0,0 0 15,0 1-15,0-22 0,-21 21 0,21-21 16,0 22-16,0-22 16,0 0-16,0 0 0,0 0 15,0 0-15,0-42 47,0 0-47,0 0 16,0 0-16,0 0 0</inkml:trace>
  <inkml:trace contextRef="#ctx0" brushRef="#br0" timeOffset="-74025.01">4784 11726 0,'21'0'0,"0"0"16,0 0-16,0 0 0,0 0 15,1-21-15,-22 0 0,21 21 0,0-21 16,0 0-16,0 0 0,0 21 16,1-22-16,-1 1 0,-21 0 0,0 0 15,21 0-15,-21 0 0,0-1 16,-21 22-1,0 0-15,-1 0 16,1 0-16,0 22 0,0-22 0,0 21 16,0 0-16,-1 21 0,1-21 0,0 1 15,0 20-15,0-21 0,21 0 0,0 22 16,0-22-16,0 0 0,0 0 16,0 0-16,0 0 0,0 1 0,0-1 15,21 0-15,0-21 0,0 0 0,0 21 16,1-21-16,-1 0 0,0 0 0,0 0 15,0 0-15,0-21 0,1 21 16,-1-21-16,0 21 0,0-21 0,0-1 16,0 1-16,1 21 0,-22-21 0</inkml:trace>
  <inkml:trace contextRef="#ctx0" brushRef="#br0" timeOffset="-73137.13">5461 11494 0,'0'0'0,"0"-22"0,0 1 15,0 0-15,0 0 0,0 0 0,-21 0 16,0 21 0,-1 0-16,1 0 15,0 21-15,0 0 0,21 0 0,-21 0 16,0 0-16,21 22 0,-22-1 0,1-21 16,21 22-16,-21-22 0,21 21 15,0-21-15,-21 22 0,21-22 0,0 0 16,0 0-16,0 0 0,0 0 15,0 1-15,21-1 16,0-21-16,0 0 0,1 0 16,-1-21-16,0 21 0,0-22 15,0 22-15,0-21 0,1 0 0,-1 0 16,-21 0-16,0 0 0,0-1 0,21-20 16,-21 21-16,0 0 0,0-22 0,0 22 15,0 0-15,0 0 0,0 0 16,0 0-16,0 42 31,0 0-31,0 0 16,0 21-16,0-20 0,0-1 15,0 0-15,0 21 0,0-21 0,0 1 16,0-1-16,0 21 0,0-21 0,0 0 16,21 1-16,0-22 0,0 21 15,1-21-15,-1 0 0,21 0 16,-21 0-16,0 0 0,22-21 15,-22 21-15,21-22 0,-21 1 0,1 0 16,-1 0-16,0 0 0,0 0 0,0-1 16,-21 1-16,0-21 0,21 21 0,-21-22 15,0 22-15,0-21 0,0 21 16,0-22-16,0 22 0,0 0 16,0 0-16,-21 21 15,0 21 1,0 0-16,0 0 0,21 1 15,0-1-15,0 0 16,21-21 0,0 0-16,0 0 15,0 0-15,1 0 0,-1 0 16,-21-21-16,21 21 0,0-21 16,0-1-16,0 22 0,-21-21 0,22 0 15,-1 0-15,0 21 0,-21-21 0,21 21 16,0 0-1,-21 21 1,0 0-16,0 0 0,0 0 16,0 1-16,0-1 0,0 21 0,-21-21 15,21 0-15,-21 1 0,21 20 0,0-21 16,0 0-16,0 0 0,0 1 0,0-1 16,0 0-16,0 0 0,0 0 15,21-21 1,0 0-1,0 0 1,1 0-16,-1-21 16,-21 0-16,21 0 0,0 21 15,0-21-15,0-1 0,1 1 0</inkml:trace>
  <inkml:trace contextRef="#ctx0" brushRef="#br0" timeOffset="-72821.31">6837 11113 0,'0'0'0,"-21"-43"15,-1 43-15,1 0 0,0 0 16,21 21 0,-21 1-16,0-1 0,21 0 15,0 21-15,-21-21 0,-1 22 0,22-1 16,0 0-16,0 1 0,0-1 0,-21 0 15,21 1-15,0-1 0,0 0 0,0-20 16,0 20-16,0-21 0,0 0 16,0 0-16,21 1 0,-21-1 0,22 0 15,-1 0-15,0-21 0,-21 21 0,21-21 16,0 0-16,0 0 0,1 0 0,-1 0 16,0 0-16,0 0 0,0 0 15,0-21-15,1 21 0,-1-21 0,0 0 0,21 0 16,-21-1-16,1 1 15</inkml:trace>
  <inkml:trace contextRef="#ctx0" brushRef="#br0" timeOffset="-72501.49">7345 11049 0,'0'-21'16,"21"21"-1,0 0-15,0 21 16,0 0-16,22 0 16,-22 1-16,0-1 0,21 0 0,1 21 15,-22-21-15,21 22 0,1-1 0,-22 0 16,21 1-16,-21-1 0,0-21 0,-21 22 16,0-1-16,0-21 0,0 21 0,0-20 15,-21 20-15,0-21 0,0 0 0,0 0 16,0 1-16,-1-1 0,1 0 15,0 0-15,0-21 0,0 21 0,0 0 16,-1-21-16,1 0 0,0 22 0,0-22 16,0 0-1,0 0-15,21-22 16</inkml:trace>
  <inkml:trace contextRef="#ctx0" brushRef="#br0" timeOffset="-71949.19">9292 11028 0,'0'0'0,"0"-21"15,0 0-15,0-1 0,21 22 16,0 0 15,1 22-31,-1-1 0,-21 0 0,21 21 16,-21 1-16,21-1 0,-21-21 0,21 21 15,0 22-15,-21-43 0,0 21 0,0 1 16,0-1-16,0-21 0,22 0 0,-22 22 16,0-22-16,0 0 0,0 0 15,0 0-15,21-21 32,-21-21-17,0 0-15,21-21 16,-21 21-16,21-1 0,0-20 0</inkml:trace>
  <inkml:trace contextRef="#ctx0" brushRef="#br0" timeOffset="-71680.32">9927 10922 0,'0'0'0,"21"-21"0,-21 0 0,0 0 16,-21 21-1,0 0-15,0 0 0,0 0 0,-1 0 16,1 0-16,-21 0 0,21 21 0,0 0 15,-1 0-15,-20 0 0,21 22 16,0-1-16,-22 0 0,22 1 0,0-1 16,0 0-16,0 1 0,21 20 0,-21-21 15,21-20-15,-22 20 0,22-21 16,0 21-16,0-20 0,0-1 0,0 0 16,0 0-16,22-21 31,-1 0-31,0 0 0,0-21 0,0 0 15,0 21-15,1-21 0,-1-1 16</inkml:trace>
  <inkml:trace contextRef="#ctx0" brushRef="#br0" timeOffset="-71240.57">10160 11091 0,'0'0'0,"0"-21"0,21 0 0,-21 0 16,-21 21-1,0 21 1,21 0-16,-21 0 0,-1 1 16,1-1-16,0 21 0,0-21 0,21 22 15,-21-22-15,21 21 0,-21-21 16,21 22-16,-22-22 0,22 21 0,0-21 16,0 0-16,0 1 0,0-1 15,0 0-15,22-21 0,-1 0 16,0 0-16,0 0 0,0 0 15,0 0-15,1 0 0,-1 0 0,0-21 16,0 21-16,0-21 0,0-1 0,1 1 16,-1 0-16,0 0 0,-21 0 0,0 0 15,21-1-15,-21-20 0,0 21 0,0-21 16,0 20-16,0 1 0,0 0 16,0 0-16,-21 0 0,0 0 0,0 21 15,-1 0-15,1 0 0,0 0 16,0 0-16,0 0 0,0 0 15,-1 21-15,22 0 0,-21 0 16,0 0-16,21 0 16,0 1-16,0-1 15,21-21-15,0 0 16,1 0-16,-1 0 0,0 0 0,0 0 16</inkml:trace>
  <inkml:trace contextRef="#ctx0" brushRef="#br0" timeOffset="-70964.72">10731 11070 0,'-21'0'16,"0"21"0,0 1-16,21-1 0,-21 0 15,21 0-15,0 0 0,0 0 0,-21 22 16,21-22-16,0 0 0,-22 0 0,22 0 15,0 1-15,-21-1 0,21 0 0,0 0 16,0 0-16,0 0 16,0 1-16,0-1 15,0-42 17,0-1-32,0 1 15,0 0-15,0 0 0</inkml:trace>
  <inkml:trace contextRef="#ctx0" brushRef="#br0" timeOffset="-70663.75">10731 10837 0,'0'0'0,"-21"0"0,0 0 15,42 0 32,0 0-47,-21-21 16,22 21-16,-22-21 0,0 0 15,0 0 1,-22 21 0,1 0-1,21 21 1,0 0-16,0 0 15,21 0-15,1 1 16,-1-22-16,0 21 0,21-21 16</inkml:trace>
  <inkml:trace contextRef="#ctx0" brushRef="#br0" timeOffset="-70005.62">11515 11155 0,'0'-21'16,"0"0"-16,0-1 16,0 1-16,0 0 15,0 0-15,0 0 16,-22 21 0,1 0-16,0 0 15,0 0-15,0 0 16,0 21-16,-1 0 0,1 0 0,0 0 15,0 1-15,21-1 0,-21 21 0,0-21 16,-1 0-16,22 22 0,0-22 0,-21 0 16,21 0-16,0 0 0,0 1 0,0-1 15,0 0-15,0 0 0,21-21 16,1 0 0,-1 0-16,0 0 0,0 0 15,0 0-15,0-21 0,1 21 16,-1-21-16,0 0 0,0-1 0,0 1 15,0 0-15,1-21 0,-1 21 0,0-22 16,0 1-16,0 21 0,0-22 0,1 1 16,-1 0-16,-21-22 0,21 22 0,0 0 15,0-22-15,0 22 0,-21-22 16,0 22-16,22 0 0,-22-1 0,0 1 16,0 21-16,0 0 0,0-1 0,0 44 31,-22-1-31,1 0 0,21 21 15,-21-21-15,0 22 0,0-1 16,21 22-16,0-22 0,-21 0 0,-1 1 16,22-1-16,0 21 0,0-20 0,0-1 15,0 0-15,0 1 0,0-1 0,0 0 16,0 1-16,0-1 0,0-21 0,0 0 16,0 1-16,22-1 0,-1 0 15,0-21-15,0 0 0,21 0 16,-20 0-16,-1 0 0,21 0 0,0 0 15,-20-21-15,20 0 0,0 21 0,1-22 16,-1 1-16,0 0 0,22 0 0,-22-21 16,0 20-16,-20 1 0,20-21 0,0 21 15,-21 0-15,1-1 0,-22 1 16,0 0-16</inkml:trace>
  <inkml:trace contextRef="#ctx0" brushRef="#br0" timeOffset="-69141.53">8445 11176 0,'-21'0'16,"21"21"-1,0 0-15,0 1 16,0-1-1,21-21 17,1 0-17,-22-21-15,0-1 0,0 1 16,0 0-16,0 0 16,-22 21-1,1 0 1,0 21-16,21 0 15,0 0-15,0 1 0,0-1 16,0 0-16,0 0 16,0 0-16,0 0 15,0 1-15</inkml:trace>
  <inkml:trace contextRef="#ctx0" brushRef="#br0" timeOffset="-68805.72">8445 11769 0,'0'21'16,"22"-21"15,-1 0-15,-21-21-16,21 21 0,-21-21 15,0-1 1,-21 22 0,0 0-16,-1 0 15,22 22-15,-21-22 0,21 21 16,0 0-16,0 0 16,0 0-1,21-21 16,-21-21-15</inkml:trace>
  <inkml:trace contextRef="#ctx0" brushRef="#br0" timeOffset="-67028.91">14626 10774 0,'-21'0'0,"0"0"15,0 0-15,-1 0 16,1 0-16,0 0 0,0 0 16,0 0-16,0 0 0,-1 0 0,1 0 15,0 0-15,-21 0 0,21 0 16,-1 0-16,1 21 0,0-21 0,0 0 16,0 0-16,0 0 0,-1 0 0,1 0 15,0 21-15,42-21 63,0 0-63,1 0 0,20 0 0,0 0 15,1 0-15,-1 0 0,21 0 0,-20 0 16,41 0-16,-20 0 0,-1 0 0,22 0 16,0 0-16,21 0 0,-22-21 0,22 21 15,-21 0-15,21 0 0,-22 0 16,1 0-16,0 0 0,-1-21 0,-20 21 15,-1 0-15,1 0 0,-1 0 0,-20-21 16,-1 0-16,0 21 0,1 0 16,-22-22-16,0 22 0,0 0 0,0-21 15,0 21-15,-21-21 16,0 0 0,-21 21-16,0 0 0,0 0 15,-21 0-15,20-21 0,-20 21 0,21 0 16,-21 0-16,-1-21 0,1 21 0,0 0 15,-1 0-15,1-22 0,0 22 0,-1 0 16,22 0-16,-21-21 0,-1 21 16,22 0-16,0 0 0,0 0 0,0 0 15,0-21-15,-1 21 32,44 0-1,-1 0-16,0 0-15,21 0 0,-21 0 0,22 21 16,-1-21-16,0 0 0,1 0 0,-1 0 16,0 21-16,1-21 0,-1 0 0,0 0 15,1 0-15,-1 0 0,0 0 16,22 0-16,-43 0 0,21 0 0,1 0 16,-22 0-16,0 0 0,0 0 0,0 0 15,1 0-15,-44 0 47,1 0-47,-21 0 0,21 22 0,-22-1 16,1 0-16,21 0 0,-21 0 0,-1 0 15,1 1-15,21 20 0,-22-21 0,1 0 16,21 0-16,-21 1 0,20-1 0,1 0 16,0 0-16,0 0 0,0 0 0,0-21 15,21 22-15,-22-22 0,22 21 16,0 0-16,-21-21 62,21-21 48</inkml:trace>
  <inkml:trace contextRef="#ctx0" brushRef="#br0" timeOffset="-11916.93">1714 13335 0,'22'-21'0,"-22"0"0,21 0 0,-21-1 16,0 1-16,0 0 16,0 0-16,0 0 0,0 0 15,21 21-15,-21 21 31,0 0-31,0 21 16,0-21-16,0 22 0,0-1 16,0 22-16,0-22 0,0 21 0,0 1 15,0 21-15,-21-22 0,0 1 0,21-22 16,0 21-16,-22-20 0,22-1 16,-21 0-16,21-20 0,0-1 0,0 0 15,0 0-15,0-42 31,0 0-31,0 0 0,0-22 16,21 1-16,1 0 0,-22-1 0,0-20 16,21 20-16,-21-20 0,21-1 15,-21 1-15,0-1 0,0 1 0,0-1 16,0 22-16,0-21 0,0 20 16,0 22-16,0-21 0,0 21 0,-21 21 15,0 0-15,-1 21 16,1 0-16,0 0 0,0 21 15,0-20-15,-22 20 0,22 21 0,-21-20 16,21 20-16,-22-20 0,1 20 16,21-21-16,0 1 0,-22-1 15,22 0-15,21 1 0,-21-22 0,21 0 16,21-42 15,0 0-31,1 0 16,-22-1-16,21 1 0,21 0 0,-21 0 15,0 0-15,1 21 0,-1 0 0,0 0 16,21 0-16,-21 0 0,1 0 16,20 0-16,-21 21 0,0-21 0,22 21 15,-22 0-15,0 0 0,0 1 0,0-22 16,0 21-16,1 0 16,-1-21-16,0 21 0,0-21 0,0 0 15,0 0 1,1 0-1,-22-21-15,0 0 0,0 0 16,21-1-16,-21 1 0,21-21 0</inkml:trace>
  <inkml:trace contextRef="#ctx0" brushRef="#br0" timeOffset="-11742.03">2307 13526 0,'21'-22'47,"-275"149"-47,487-232 16,-191 83 15,-20 22-31,-1 0 0,0 0 16</inkml:trace>
  <inkml:trace contextRef="#ctx0" brushRef="#br0" timeOffset="-11001.53">3704 13145 0,'0'0'16,"0"-22"-16,0 1 0,0 0 0,0 0 15,-21 0-15,21 0 0,-21 21 0,0 0 16,-1 0-16,1 0 0,0 0 15,0 21-15,0 0 0,0 21 16,-1-21-16,1 22 0,21-22 0,-21 21 16,0 22-16,0-22 0,21 0 0,0 22 15,-21-22-15,21 22 0,0-22 0,0 22 16,0-22-16,0 0 16,0-21-16,0 22 0,21-1 0,0-21 15,0 0-15,21 1 0,-20-22 0,20 0 16,0 0-16,1 0 0,-22 0 0,21 0 15,0 0-15,1-22 0,-1 1 16,0 0-16,1-21 0,-1-1 0,0 1 16,1 0-16,-22-1 0,0-20 0,21 21 15,-20-22-15,-1 1 0,-21-1 0,21 1 16,-21-1-16,21 1 0,-21-1 16,0 22-16,0-22 0,0 22 0,0 0 15,0-1-15,0 22 0,0 0 0,-21 0 16,0 21-1,21 21-15,0 0 0,0 0 16,-21 22-16,21-1 0,0 0 0,0 22 16,0-22-16,0 22 0,0-22 0,0 21 15,0-20-15,0 20 0,0-20 0,0 20 16,0-21-16,0 1 0,0-1 16,21-21-16,0 22 0,-21-22 0,21 0 15,0 0-15,0 0 0,1-21 0,-1 0 16,0 0-16,0 0 0,0 0 0,0 0 15,1-21-15,-1 0 0,0 0 16,0 0-16,0-22 0,-21 22 0,21-21 16,1-1-16,-1 22 0,-21-21 15,21 0-15,-21 20 0,21 1 0,-21 0 16,21 21-16,-21 21 16,0 22-1,0-22-15,0 0 0,0 0 16,0 21-16,0-20 0,0-1 0,0 0 15,0 0-15,0 0 0,0 0 0,0 1 16,0-1-16,21-21 16,1 0-1,-1-21-15,0-1 16,-21 1-16,21 0 0</inkml:trace>
  <inkml:trace contextRef="#ctx0" brushRef="#br0" timeOffset="-10704.76">4762 13123 0,'0'0'0,"0"22"0,-21-22 0,21 21 0,21-21 32,1 0-17,-1 0-15,0-21 0,0-1 16,-21 1-16,21 21 0,-21-21 15,0 0-15,0 0 0,0 0 0,-21-1 16,0 22-16,0 0 16,0 0-16,-1 0 0,1 0 15,0 0-15,0 0 0,21 22 0,-21-1 16,0 0-16,21 0 0,0 0 0,0 0 16,0 1-16,0-1 0,0 0 15,0 0-15,21-21 0,0 21 16,0-21-16</inkml:trace>
  <inkml:trace contextRef="#ctx0" brushRef="#br0" timeOffset="-9797.01">5355 13145 0,'-42'-22'0,"21"22"16,-1 0-16,1 0 0,0 0 0,0 0 15,0 22-15,0-1 0,-1 0 16,1 21-16,21-21 0,-21 1 16,21-1-16,0 21 0,0 0 0,0-20 15,0 20-15,0 0 0,0 1 0,0-1 16,0 0-16,0-21 0,0 22 16,21-22-16,-21 0 0,21 0 0,22 0 15,-22 1-15,0-22 0,21 0 16,-20 0-16,20 0 0,0 0 0,1-22 15,-22 22-15,21-21 0,0 0 0,1-21 16,-22 21-16,21-22 0,1 1 0,-22 0 16,0-1-16,0-20 0,21 20 0,-20-20 15,-1-1-15,0-20 0,-21 20 16,21-20-16,-21 20 0,21 1 0,-21-1 16,0 22-16,0-1 0,0 1 0,0 21 15,0 0-15,0 0 0,-21 42 31,0 0-31,21 21 0,-21 1 16,21-1-16,0 21 0,-21-20 0,21 20 16,0 1-16,0-1 0,0 1 0,-22-22 15,22 22-15,0-22 0,0 21 0,0-20 16,0-1-16,0 0 0,-21 1 0,21-22 16,0 21-16,0-21 0,0 1 15,0-1-15,0 0 0,0-42 31,0 0-31,0-1 16,0-20-16,0 21 0,21-21 16,1 20-16,-1-20 0,0 0 0,0-1 15,0 22-15,22-21 0,-22 21 16,0 0-16,0-1 0,0 22 0,0 0 16,1-21-16,-1 21 0,0 0 15,-21 21-15,0 1 16,0-1-1,-21-21-15,0 21 16,-1-21-16,1 0 0,0 0 16,0 0-16,0 0 0,0 0 15,-1 0-15,1 0 16,21 21 0,0 0-1,0 0-15,0 1 16,21-1-16,1 0 0,-22 0 15,21-21-15,0 21 0,0 0 0,-21 1 16,21-1-16,0 0 0,1-21 0,-1 21 16,-21 0-16,21-21 0,0 21 0,0-21 15,-21 22-15,21-22 0,1 0 0,-1 0 16,-21 21-16,21-21 0,0 0 16,-21-21-1,21-1 1,-21 1-1,0 0-15,0 0 0,21 21 0,-21-21 16,22 0-16,-1-1 0</inkml:trace>
  <inkml:trace contextRef="#ctx0" brushRef="#br0" timeOffset="-9449.21">7197 12827 0,'0'0'16,"0"-42"-16,0 21 16,-22-1-16,1 1 0,0 21 15,0 0-15,0 0 16,21 21-16,-21 1 0,21-1 0,-22 21 16,22-21-16,-21 22 0,0-1 0,21 0 15,0-21-15,0 22 0,0-1 16,0 0-16,0 1 0,0-1 0,0 0 15,0-20-15,0 20 0,0 0 0,0-21 16,0 1-16,0 20 0,0-21 0,21 0 16,-21 0-16,21 1 0,-21-1 0,22 0 15,-1-21-15,0 21 0,0-21 16,0 0-16,0 0 0,1 0 16,-1 0-16,21-42 15,-21 21 1,0-1-16,1 1 0,-1 0 0</inkml:trace>
  <inkml:trace contextRef="#ctx0" brushRef="#br0" timeOffset="-9053.44">7726 12827 0,'0'0'0,"0"-21"0,0 0 15,21 21-15,0 0 16,0 0-16,0 0 0,1 0 16,20 0-16,-21 21 0,21 0 15,-20 0-15,20 0 0,-21 1 0,21-1 16,-20 21-16,-1 0 0,-21-20 0,0 20 16,0 0-16,0 1 0,0-1 0,0 0 15,0 1-15,0-1 0,0 0 0,0 1 16,-21-1-16,-1 0 0,1 1 0,-21-22 15,21 21-15,0-21 0,-1 22 16,-20-22-16,21 0 0,0 0 0,0 0 0,-1 0 16,1-21-16,21 22 15,0-1-15,-21-21 0,0 0 16,21 21-16,0-42 47,0 0-47,0-1 15,0 1-15,0 0 16</inkml:trace>
  <inkml:trace contextRef="#ctx0" brushRef="#br0" timeOffset="-8257.31">9334 12848 0,'0'-21'15,"0"0"-15,0 0 16,0 0-16,0-1 16,0 1-1,0 0 1,22 42 15,-22 0-15,21 1-16,-21-1 0,21-21 15,-21 21-15,0 0 0,0 0 0,0 22 16</inkml:trace>
  <inkml:trace contextRef="#ctx0" brushRef="#br0" timeOffset="-8045.43">9440 13399 0,'43'0'16,"-22"0"-1,-21-22-15,0 1 16,0 0-16,0 0 16,0 0-1,0 0 1,21 21-1,-21-22-15,21 22 16,0-21-16,0 21 0</inkml:trace>
  <inkml:trace contextRef="#ctx0" brushRef="#br0" timeOffset="-7693.63">10160 12721 0,'0'0'0,"0"-21"0,0-42 16,0 41-16,0 1 16,0 0-16,21 21 31,-21 21-31,0 0 16,0 1-16,21 20 0,-21-21 0,21 21 15,-21 1-15,0-1 0,0 0 16,0 1-16,0-1 0,0 0 0,0 1 15,0-22-15,22 21 0,-22-21 0,0 22 16,0-22-16,0 0 0,0 0 0,0 0 16,0 1-16,0-1 0,0-42 62,0-1-62,21 1 16,-21-21-16,21 21 0,0 0 0,-21-22 15</inkml:trace>
  <inkml:trace contextRef="#ctx0" brushRef="#br0" timeOffset="-7413.79">10731 12573 0,'0'0'0,"0"-21"16,0 0-16,-21 21 15,0 0 1,0 0-16,0 0 0,0 0 15,-1 21-15,1-21 0,0 21 0,0 0 16,0 0-16,21 1 0,-21 20 0,-1-21 16,1 21-16,0 1 0,0-22 0,0 21 15,21 1-15,0-22 0,-21 21 0,21-21 16,-22 22-16,22-22 0,0 0 16,0 0-16,0 0 0,0 0 0,0 1 15,22-22 16,-1 0-31,0 0 16,0-22-16,-21 1 0,21 21 16</inkml:trace>
  <inkml:trace contextRef="#ctx0" brushRef="#br0" timeOffset="-6988.04">11028 12721 0,'-21'0'31,"-1"0"-31,1 21 0,0 1 16,0-1-16,0 0 0,0 0 15,-1 0-15,1 22 0,0-22 0,21 0 16,0 0-16,-21 0 0,21 22 0,0-22 16,0 0-16,0 0 0,0 0 0,0 0 15,0 1-15,21-22 0,0 21 16,0-21-16,1 0 0,-1 0 15,0 0-15,21 0 0,-21 0 0,1 0 16,20-21-16,-21-1 0,0 1 0,0 21 16,1-42-16,-1 21 15,-21 0-15,0-1 0,0-20 0,0 0 16,0 21-16,0-22 0,0 22 0,0-21 16,-21 21-16,-1-1 0,1 1 0,0 0 15,0 21-15,0 0 0,0 0 0,-1 0 16,1 0-16,0 0 0,0 0 0,0 21 15,0-21-15,21 21 0,0 1 0,-22-1 16,22 0-16,0 0 0,0 0 0,0 0 16,0 1-16,0-1 0,0 0 15,22 0-15,-1-21 0,0 0 16,0 0-16,0 0 0,0 0 0,1 0 16</inkml:trace>
  <inkml:trace contextRef="#ctx0" brushRef="#br0" timeOffset="-6737.11">11620 12742 0,'0'0'0,"-21"22"31,21-1-31,-21 0 0,0 0 16,21 0-16,-21 0 0,21 1 0,0-1 15,0 0-15,0 0 0,0 0 0,0 0 16,0 1-16,0-1 0,0 0 15,0 0-15,0 0 16,21-21-16,0 0 16,-21-21 15,0 0-31,0 0 16,21 0-16</inkml:trace>
  <inkml:trace contextRef="#ctx0" brushRef="#br0" timeOffset="-6533.19">11663 12467 0,'0'0'0,"-21"0"16,21-21-16,-22 21 31,22 21 16</inkml:trace>
  <inkml:trace contextRef="#ctx0" brushRef="#br0" timeOffset="-5857.63">12488 12700 0,'0'0'0,"0"-21"0,0 0 0,0 0 0,0-1 16,-21 1-16,0 21 0,21-21 0,-21 0 15,0 21-15,-1 0 0,1-21 16,0 21-16,0 0 0,-21 0 0,20 0 15,1 0-15,-21 21 0,21 0 16,0-21-16,-22 21 0,22 0 0,0 22 16,0-22-16,0 0 0,-1 21 15,1 1-15,0-22 0,21 21 0,-21-21 16,21 22-16,0-22 0,0 21 0,0-21 16,0 1-16,21-1 0,0 0 0,0 0 15,1 0-15,-1-21 0,21 21 0,-21-21 16,0 0-16,22 0 0,-22 0 0,21 0 15,-21 0-15,1 0 0,20-21 0,-21 0 16,21 21-16,-20-21 0,-1 0 16,0-22-16,21 22 0,-21-21 0,1 0 15,-1-1-15,0 1 0,0 0 16,0-22-16,0 22 0,1-22 0,-1 1 16,0 20-16,0-20 0,-21 21 0,0-22 15,21 22-15,-21-1 0,0 1 0,0 0 16,0 21-16,0-1 0,-21 44 31,0-1-31,0 0 0,21 21 16,-21 1-16,-1-1 0,22 0 15,-21 1-15,21-1 0,-21 0 16,21 1-16,0 20 0,0-21 0,0 1 16,0 20-16,21-20 0,0-1 0,1 0 15,-1-21-15,0 22 0,0-22 0,0 0 16,22 0-16,-22 0 0,0 1 0,-21-1 15,21-21-15,0 0 0,0 0 16,1 0 0,-22-21-16,0-1 15,21 22-15,-21-21 16,21 0-16</inkml:trace>
  <inkml:trace contextRef="#ctx0" brushRef="#br0" timeOffset="-5660.74">13081 13081 0,'0'0'0,"0"21"15,21-21 63</inkml:trace>
  <inkml:trace contextRef="#ctx0" brushRef="#br0" timeOffset="50022.65">3281 13970 0,'0'-21'0,"0"0"16,0 42 31,-21 0-32,21 0 1,0 0-16,0-42 78,0 0-62,0 0-16,0 0 0,21-22 15</inkml:trace>
  <inkml:trace contextRef="#ctx0" brushRef="#br0" timeOffset="51538.89">1609 15092 0,'0'0'15,"0"-21"-15,-22 21 0,1 0 16,0 0-16,0 0 16,0-21-1,42 21 17,0 0-32,0 0 0,22 0 15,-22-22-15,21 22 0,0 0 16,1 0-16,-22 0 0,21 0 0,1 0 15,-1-21-15,-21 21 0,21 0 0,-20 0 16,-1 0-16,0 0 0,-21-21 47,-21 21-31,0 0-16,-1 0 0,1 0 0,0 0 15,0 0-15,0 0 0,-22 0 16,22 0-16,0 0 0,0 0 0,0 0 15,0 0-15,-1 0 0,-20 0 16,21 21-16,0-21 0,0 21 0,-22-21 16,22 22-16,0-1 0,0 0 15,-22 0-15,22 0 0,0 0 0,0 22 16,-21-22-16,20 21 0,1-21 16,0 22-16,0-22 0,0 21 0,0-21 15,21 1-15,0-1 0,-22 0 16,22 0-16,0 0 15,0-42 17,22 21-32,-1-21 0,0 0 15,0 0-15,0 21 0,0-22 16,1 1-16,-1 21 0,0-21 0,0 21 16,0 0-16,0-21 0,1 21 15,-1 0-15,21 0 0,-21 0 0,0 0 16,1 0-16,-1 0 15,0 0-15,0 21 0,0 0 0,0 0 0,-21 1 16,22-1-16,-22 21 16,0-21-16,0 0 0,0 1 15,0-1-15,0 0 0,0 0 0,-22 0 16,1 0-16,0 1 0,0-1 16,0-21-16,-22 21 0,22-21 0,0 0 15,0 21-15,-21-21 0,20 0 16,1 0-16,0 0 0,-21 0 0,21 0 15,-1 0-15,1 0 16,0 0-16,21-21 0,-21 21 16,21-21-1,21 21 17,0 0-17,0-21-15,1 21 0,-1-22 16</inkml:trace>
  <inkml:trace contextRef="#ctx0" brushRef="#br0" timeOffset="51790.75">2371 15473 0,'0'0'0,"21"0"15,0-21-15,-42 21 47,0 0-16,-1 0 1</inkml:trace>
  <inkml:trace contextRef="#ctx0" brushRef="#br0" timeOffset="54903.04">3641 15642 0,'0'-21'31,"0"0"-15,0 0-16,21 0 0,0-1 0,0 1 16,-21 0-16,21-21 0,0-1 15,1 1-15,-1 0 0,0-1 0,0-20 16,0-1-16,22 22 0,-22-21 0,21-1 15,-21 22-15,0-22 16,22 22-16,-22-22 0,0 22 0,0 0 16,-21 21-16,0-1 0,0 1 0,0 0 15,-21 21 1,0 0-16,0 21 0,0-21 0,-22 21 16,22 1-16,-21 20 0,21-21 0,-22 0 15,22 0-15,0 22 0,0-22 16,21 0-16,0 0 0,0 22 0,0-22 15,0 0-15,0 0 0,21 0 0,0 0 16,21 22-16,-20-22 16,-1 0-16,21 0 0,-21 0 0,0 1 0,1-1 15,20 21-15,-42-21 0,21 0 16,-21 1-16,21-1 0,-21 0 16,0 0-16,0 0 0,0 0 0,-21 1 15,0-1-15,0 0 0,-22-21 16,22 0-16,0 21 0,-21-21 15,21 0-15,-22 0 0,22 0 0,-21 0 16,21 0-16,-1-21 0,1 0 0,21 0 16,-21-1-16,0 1 0,21-21 15,-21 21-15,21-22 0,-21 22 0,21 0 16,0 0-16,0 0 0,0 0 16,0 42 15,0 0-31,0 0 0,21 21 0,0-20 15,0-1-15,-21 0 0,21 21 16,0-21-16,1 1 0,-1-1 0,0 0 16,0 0-16,0-21 0,0 21 0,1-21 15,-1 21-15,21-21 0,-21 0 16,0 0-16,1 0 0,20 0 0,-21-21 16,21 0-16,-20 0 0,20 0 0,0 0 15,-21-1-15,22-20 0,-22 21 16,21 0-16,-21-22 0,1 1 15,-1 21-15,-21-21 0,21-1 0,-21 22 16,0 0-16,0 0 0,0 0 0,0-1 16,0 1-16,-21 21 15,0 21 1,21 1-16,0-1 16,0 0-16,0 21 0,0-21 15,0 22-15,0-22 0,0 21 0,0-21 16,0 22-16,0-22 0,0 21 0,0-21 15,21 1-15,0-1 0,0-21 16,0 21-16,0-21 0,1 0 16,-1 0-16,0 0 0,0 0 0,0 0 15,22 0-15,-22-21 0,0 0 0,21-1 16,-21 1-16,1 0 0,-1-21 16,21 21-16,-21-22 0,0 1 0,1 0 15,-22-1-15,0 22 0,21-21 0,-21-1 16,0 22-16,0 0 0,0 0 0,0 0 15,0 0-15,-21 42 32,21 0-32,0 0 0,0 0 15,0 22-15,-22-1 0,22-21 16,0 21-16,0 1 0,0-1 16,0-21-16,0 22 0,0-22 0,0 0 15,22 0-15,-22 0 0,21 0 0,0 1 16,0-22-16,0 0 0,0 0 15,1 0-15,-1 0 0,0 0 16,0-22-16,0 1 0,0 0 0,1 0 16,-1 0-16,0 0 0,-21-22 0,0 22 15,21-21-15,-21-1 0,21 22 16,-21-21-16,0 0 0,0 20 0,0 1 16,0 0-16,0 0 0,0 0 0,-21 21 46,21 21-46,0 0 0,-21 21 0,21-20 16,0 20-16,0-21 0,0 21 0,0-20 16,0 20-16,0-21 0,0 21 15,0-20-15,0-1 0,0 0 0,0 0 16,0 0-16,0 0 0,0-42 47,0 0-47,0 0 0,21-21 15,-21 20-15,21 1 0,-21-21 0,0 0 16,21 20-16,1-20 0,-22 0 0,21 21 16,0-1-16,0-20 15,-21 21-15,21 21 0,0-21 0,1 21 16,-1 0-16,-21 21 16,21-21-16,0 21 0,-21 0 0,0 0 15,0 22-15,21-22 0,0 0 16,-21 21-16,0-20 0,22-1 0,-22 21 15,21-21-15,-21 0 0,21 1 0,-21-1 16,0 0-16,21-21 0,0 0 16,0 0-1,1 0-15,-1-21 16,0 0-16,0-1 16,0 1-16,-21-21 0,21 21 0,1-22 15,-1 22-15,0-21 0,-21 21 16,21-22-16,0 22 0,0 0 0,-21 0 15,0 0-15,22 21 0,-1 0 16,-21 21 0,0 0-16,0 0 15,0 0-15,21 1 0,-21-1 0,0 0 16,0 0-16,21 0 0,-21 0 0,0 1 16,0-1-16,21 0 0,0 0 0,1-21 15,-1 21-15,0-21 0,0 0 16,0 0-1,0 0-15,1-21 0,-1 0 0,0 0 16,0 0-16,0-1 0,0 1 16,1-21-16,-22 21 0,0-22 0,21 22 15,-21-21-15,0 21 0,0-22 16,0 1-16,0 0 0,0 21 0,0-22 16,0 1-16,-21 0 0,21 20 0,0 1 15,0 0-15,0 0 0,-22 21 0,1 0 16,21 21-1,0 0-15,0 22 0,0-22 16,0 21-16,0 0 0,0-20 0,0 20 0,0 0 16,0 1-16,0-1 0,0 0 15,0 1-15,0-1 0,0 0 0,0-21 16,0 22-16,0-22 0,0 21 16,21-21-16,-21 1 0,0-1 0,0 0 15,22-21 1,-1-21-1,-21 0-15,21 21 0,-21-43 16,21 22-16,0 0 0,-21-21 0,21-1 16,1 22-16,-22-21 0,21-1 0,0 22 15,0 0-15,0-21 0,0 21 16,1-1-16,-1 22 0,21-21 0,-21 21 16,0 0-16,1 0 0,-1 0 15,0 0-15,0 0 0,0 21 0,0-21 16,-21 22-16,22-1 0,-1 0 0,-21 0 15,0 0-15,0 0 0,21 22 0,-21-22 16,0 0-16,0 0 0,0 0 16,0 1-16,0 20 0,0-21 0,0 0 15,-21-21-15,0 21 0,21 1 0,-22-22 16,1 21-16,0-21 0,0 0 0,0 0 16,0 0-16,-1 0 0,1 0 0,0 0 15,0 0-15,0-21 16,21-1-16,-21 1 0,-1 0 15,22 0-15,-21 21 0,21-21 16,0 42 15,0 0-31,0 0 0,0 0 16,0 1-16,21-1 0,1 0 16,-1 0-16,0 0 0,0-21 15,0 0-15,0 21 0,1-21 0,20 0 16,-21 0-16,0 0 15,22 0-15,-22 0 0,21-21 0,0 0 16,-20 21-16,-1-21 0,21 0 0,-21 0 0,0-1 16,1 1-16,-1-21 0,0 21 15,0-22-15,-21 22 0,0 0 0,0-21 16,0 21-16,0-1 0,0 1 16,0 0-16,0 0 0,0 0 0,0 42 46,0 0-46,0 0 0,0 0 0,0 1 16,0 20-16,0-21 0,-21 21 16,21-20-16,0 20 0,0-21 0,0 21 15,0-20-15,0-1 0,0 0 0,0 0 16,21 0-16,0 0 0,-21 1 0,21-22 16,1 0-16,-1 0 0,0 0 15,0 0-15,0 0 0,0 0 16,-21-22-16,22 22 0,-1-21 0,21 0 15,-21 0-15,0 0 0,1-22 0,-1 1 16,0 21-16,-21-21 0,21-1 0,0 1 16,-21 0-16,0-1 0,21 1 0,-21 0 15,22-1-15,-22 1 0,0 0 16,21 20-16,-21-20 0,0 21 0,0 0 16,0 0-16,0-1 0,0 1 0,0 42 31,0 1-16,0-1-15,0 0 0,-21 0 16,21 21-16,0-20 0,-22 20 0,22 0 16,0-21-16,-21 22 0,21-1 0,0 0 15,0-20-15,0 20 0,0 0 0,0-21 16,0 22-16,0-1 0,0-21 16,0 0-16,0 1 0,0-1 0,0 0 15,21 0-15,1 0 0,-1 0 0,0-21 16,0 0-16,0 0 0,0 0 15,1 0-15,-1 0 0,0-21 16,0 0-16,0 21 16,-21-21-16,21 0 0,-21 0 15,0-1-15,22 1 0,-22 0 0,0 0 16,0 0-16,0 0 0,21-1 0,-21 1 16,0 0-16,0 0 0,21 0 0,-21 0 15,0-1-15</inkml:trace>
  <inkml:trace contextRef="#ctx0" brushRef="#br0" timeOffset="55145.9">7451 14901 0,'0'0'0,"-22"0"0,1 0 16,42 0 15,1 0-31,-1 0 0,0 0 0,0 0 16,21 0-16,-20-21 0,-1 21 15,0-21-15,0 21 0,21 0 0,-20-21 16,-1 21-16,0 0 0,0-21 16,0 0-16,-21-1 15,-21 1 1,0 21 0,0 0-16,0 0 0,-1-21 0</inkml:trace>
  <inkml:trace contextRef="#ctx0" brushRef="#br0" timeOffset="55470.79">7197 14626 0,'-22'0'16,"1"0"-16,21-21 31,0 0-16,0 0-15,0 0 0,21 21 16,-21-22-16,0 1 16,-21 21 15,0 21-15,0 1-16,21-1 0,-21 0 15,0 0 1,21 0-16,21-21 15,0 0 1,21 0-16,-21 0 0,1 0 0,20 0 16,0 0-16,1 0 0</inkml:trace>
  <inkml:trace contextRef="#ctx0" brushRef="#br0" timeOffset="55834.58">8636 14563 0,'0'0'0,"0"-21"16,0-1-16,-21 1 0,0 21 15,21-21-15,-22 21 0,1 0 0,21-21 16,-21 21-16,0 0 16,0 0-16,21 21 0,0 0 15,-21 0-15,21 1 0,-22-1 0,22 21 16,-21-21-16,21 22 0,0-22 0,0 21 15,0 0-15,0 1 0,0-22 16,0 21-16,0 1 0,0-22 0,0 21 16,0 0-16,0-20 0,0 20 15,0-21-15,0 0 0,0 0 0,21 1 16,-21-1-16,22 0 0,-22 0 0,21-21 16,0 21-16,0-21 0,0 0 15,0 0-15,1 0 0,-1 0 16,0 0-1,0 0-15,-21-21 0,21 21 16,0-21-16,1 0 0,-22 0 0,21-1 16</inkml:trace>
  <inkml:trace contextRef="#ctx0" brushRef="#br0" timeOffset="56194.97">9102 14478 0,'0'0'0,"21"0"16,0 0 0,0 0-16,0 0 0,0 0 15,1 21-15,-1-21 0,21 21 16,-21 1-16,0-1 0,1 0 16,-1 21-16,21-21 0,-21 22 0,0-22 15,-21 21-15,0 1 0,0-22 16,0 21-16,0 0 0,0-20 0,0 20 15,0-21-15,-21 21 0,0-20 0,0-1 16,0 0-16,0 0 0,-1 0 0,1 0 16,0 1-16,0-1 0,0 0 15,0-21-15,-1 0 0,1 0 32,42-21-1,1 0-16,-1-1-15,0 1 0,0 21 16</inkml:trace>
  <inkml:trace contextRef="#ctx0" brushRef="#br0" timeOffset="56467.82">10054 14817 0,'0'-21'16,"0"-1"-16,0 1 15,0 0-15,0 0 32,21 21-17,-21 21 16,0 0-31,21-21 0,-21 21 0,0 1 16,0-1-16,0 0 16</inkml:trace>
  <inkml:trace contextRef="#ctx0" brushRef="#br0" timeOffset="56682.03">10033 15155 0,'0'-21'16,"0"0"15,0 0 0,0 0-15,0 0-1</inkml:trace>
  <inkml:trace contextRef="#ctx0" brushRef="#br0" timeOffset="57182.74">10985 14563 0,'0'0'15,"22"-64"1,-1 22-16,-21 21 0,21 0 0,0-22 0,-21 22 16,0-21-16,21 21 0,0-1 0,-21 1 15,0 0-15,0 0 0,22 21 16,-22 21 0,0 0-1,0 0-15,21 22 0,-21-1 0,0 0 16,0 1-16,0 20 0,0-20 0,0 20 15,0-21-15,0 22 0,0-22 0,0 1 16,0-22-16,0 21 0,0 0 16,0-20-16,0-1 0,0 0 0,0 0 15,0 0-15,0 0 0,0 1 16,0-44 15,0 1-31,0 0 16,21 0-16,-21 0 0,21-22 0,-21 22 15</inkml:trace>
  <inkml:trace contextRef="#ctx0" brushRef="#br0" timeOffset="57458.77">11599 14288 0,'0'0'0,"0"-22"0,21 1 0,-21 0 16,0 0-1,-21 42 1,0 0-16,0 0 15,0 22-15,0-22 0,-1 21 0,-20 1 16,21-1-16,-21 0 0,20 22 16,-20-22-16,0 0 0,21 1 15,-1-1-15,-20-21 0,21 22 0,0-22 16,0 0-16,-1 21 0,1-21 0,21 1 16,0-1-16,0 0 15,21-21 16,1 0-31,-1-21 0,0 0 16,0-1-16,21 22 0,-20-21 0</inkml:trace>
  <inkml:trace contextRef="#ctx0" brushRef="#br0" timeOffset="57918.61">12001 14499 0,'0'0'0,"22"0"0,-1-21 16,0 0-16,-21 0 0,0 0 15,-21 21-15,0 0 16,-1 0-16,1 0 0,0 0 0,-21 21 16,21 0-16,-1 0 0,-20 0 0,21 22 15,-21-22-15,20 21 0,1 0 16,0 1-16,0-22 0,0 21 0,21 1 16,0-22-16,0 21 0,0-21 0,0 0 15,0 1-15,0 20 0,21-21 0,21-21 16,-21 21-16,1 0 0,20-21 15,-21 0-15,21 22 0,1-22 16,-1 0-16,-21 0 0,22 0 0,-1 0 16,-21-22-16,21 1 0,-20 21 0,-1-21 15,21 0-15,-21 0 0,-21-22 0,21 22 16,-21-21-16,0 0 0,0 20 0,0-20 16,0 0-16,0-1 0,0 1 15,0 0-15,-21 21 0,0-22 0,0 22 16,0 0-16,0 0 0,-1 21 0,1 0 15,0 0-15,0 0 0,0 0 16,0 21-16,-22 0 0,22-21 0,21 21 0,-21 0 16,0 22-16,21-22 15,-21 0-15,21 0 0,0 0 0,0 1 16,0-1-16,0 0 0,0 0 16,21-21-16,0 21 0,0-21 0,21 0 15,-20 0-15,-1 0 0,21 0 0,-21 0 16,22 0-16</inkml:trace>
  <inkml:trace contextRef="#ctx0" brushRef="#br0" timeOffset="58190.78">12742 14542 0,'0'0'0,"0"-22"0,0 44 47,-21-1-47,21 0 0,0 0 15,0 21-15,0-20 0,0-1 0,0 21 16,-21-21-16,21 22 0,0-22 0,0 0 16,0 0-16,-21 21 0,21-20 0,0-1 15,0 0-15,0 0 0,0 0 16,0 0-16,0-42 47,0 0-47,0 0 15,0-21-15,21 20 0</inkml:trace>
  <inkml:trace contextRef="#ctx0" brushRef="#br0" timeOffset="58534.58">12869 14118 0,'-84'0'16,"62"0"-16,1 0 0,0 21 0,0 1 15,0-1 1,21 0-16,0 0 16,21-21-1,0 0-15,0 0 0,0 0 0,1 0 16,-1 0-16,0 0 0,0 0 0,0-21 16,-21 0-16,21 0 15,-21-1-15,0 1 0,0 0 16,-21 0-16,21 0 0,-21 21 15,0 0-15,0 0 0,0 0 16,-1 0-16,1 21 0,0-21 0,0 21 16,21 0-16,-21-21 0,21 21 15,-21 1-15,21-1 0,0 0 0,0 0 16,0 0-16,0 0 0,21 1 16,0-22-16,0 21 0,0 0 15,22-21-15,-22 21 0,21 0 0</inkml:trace>
  <inkml:trace contextRef="#ctx0" brushRef="#br0" timeOffset="59146.15">13652 14542 0,'0'0'0,"0"-43"16,0 22-16,0 0 0,0 0 15,0 0-15,0-1 0,0 1 16,0 0-16,-21 21 0,0-21 0,0 21 15,0 0-15,0 0 0,-1 0 16,1 0-16,0 0 0,0 21 16,0 0-16,0 0 0,-1 1 0,-20 20 15,21-21-15,0 21 0,0-20 0,-1 20 16,1 0-16,21-21 0,0 22 16,-21-22-16,21 21 0,0-21 0,0 1 15,0 20-15,0-21 0,0 0 0,21-21 16,0 21-16,1 1 0,-1-22 0,0 0 15,0 0-15,21 0 0,-20 0 16,-1 0-16,21 0 0,-21 0 0,0-22 16,1 22-16,20-21 0,-21 0 15,0 0-15,0-21 0,22 20 0,-22-20 16,0 0-16,0-22 0,0 22 0,1-22 16,-1 1-16,21-1 0,-21 1 0,0-1 15,1 1-15,-1-1 0,-21 1 16,0 21-16,0-1 0,0 1 0,0 0 15,0 20-15,0 1 0,0 0 0,-21 21 16,-1 0 0,1 21-16,21 0 0,-21 1 0,0-1 15,21 21-15,-21 0 0,21-20 16,-21 41-16,21-21 0,0 1 16,0 20-16,0-20 0,0 20 0,0 1 15,0-1-15,0-21 0,0 1 0,0 20 16,0-20-16,0-22 0,21 21 0,-21-21 15,21 22-15,0-22 0,0 0 16,-21 0-16,21-21 0,1 21 0,-1-21 16,0 0-16,0 0 0,0 0 15,0 0-15,1 0 0,-1-21 16,0 0-16,0 21 0,0-21 0,0 0 16,22-1-16,-22 1 0,21 0 0</inkml:trace>
  <inkml:trace contextRef="#ctx0" brushRef="#br0" timeOffset="59810.07">15240 14415 0,'0'0'0,"-64"0"16,43-22-16,0 22 0,0 0 15,42 0 1,0 0 0,22 0-16,-1 0 0,0 0 15,22 0-15,-1 0 0,1 0 0,-1 0 16,22 0-16,-22 0 0,22 22 16,-21-22-16,20 0 0,-20 0 0,20 0 15,-20 0-15,-1 0 0,1 0 0,-1 0 16,1 0-16,-22 0 0,1 0 0,-1 0 15,0-22-15,-21 22 0,22-21 16,-22 21-16,0-21 0,0 0 0,0 21 16,-21-21-16,0 0 0,0-1 15,-21 22 1,0 0-16,-21 0 0,21-21 0,-22 21 16,1 0-16,21 0 15,-22 0-15,1 0 0,21 0 0,0 0 16,0 0-1,42 0 1,0 0-16,0 0 0,0 0 16,22 0-16,-22-21 0,21 21 15,-21 0-15,22 0 0,-22-21 0,0 21 16,0-21-16,0 21 0,0 0 0,1 0 16,-22 21-1,-22 0 1,1 0-16,0 22 0,0-22 15,-21 21-15,20-21 16,-20 22-16,0-1 0,21-21 0,-22 21 16,1 1-16,21-22 0,-22 21 0,22-21 15,-21 1-15,21-1 0,0 0 0,-1 0 16,1 0-16,21 0 0,-21-21 16,42-21 15,-21 0-31,21-21 0,1-1 15,-1 22-15,0-21 0</inkml:trace>
  <inkml:trace contextRef="#ctx0" brushRef="#br0" timeOffset="60686.08">14160 12594 0,'0'0'0,"-21"0"0,-42 0 15,42 0-15,-1 0 16,1 0-16,0 0 0,0 0 0,0 0 15,21 21 1,0 1-16,0-1 16,21-21-16,21 21 0,-21-21 0,22 0 15,20 21-15,1-21 0,20 0 16,1 21-16,0-21 0,21 0 0,-1 21 16,22-21-16,-21 0 0,21 0 0,0 22 15,0-22-15,0 0 0,-42 0 0,21 0 16,-22 0-16,-20 0 0,-1-22 0,1 22 15,-22-21-15,1 0 0,-22 21 16,0-21-16,0 21 0,0-21 0,-21 0 31,0-1-31,-21 1 16,0 21-16,0 0 16,0 0-16,-1 0 0,1 0 0,0 0 15,-21 0-15,21 0 0,-22 0 0,22 0 16,-21 0-16,-1 0 0,22 0 0,-21 0 15,21 0-15,0 0 0,-1 0 16,44 0 15,-1 0-31,21 0 0,-21 0 16,22 0-16,-22 0 0,21 0 0,-21 0 16,22 0-16,-22 0 0,0 0 15,21 0-15,-21 0 16,1 0-16,-22 21 15,0 1-15,0-1 16,0 0-16,-22 0 0,1 0 0,0 22 16,0-22-16,0 0 0,0 21 0,-1-21 15,1 1-15,0-1 0,0 21 0,0-21 16,0 0-16,-1 1 0,1-1 16,21 0-16,-21-21 0,21 21 0,-21 0 15,21 0-15,0 1 0,0-1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35:35.3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1757 2498 0,'0'0'0,"0"21"15,0 0-15,0 0 0,-21-21 16,21 21-16,-22-21 0,22 22 16,-21-22-16,21 21 15,-21-21-15,21-21 32,0-1-17,21 1-15,0 0 0,1-21 0,-1 21 16,0-22-16,0 22 0,21-21 15,-20-1-15,20 1 0,-21 0 0,21-1 16,-20 1-16,20-21 0,0 20 0,-21 1 16,22 0-16,-22-1 15,0 1-15,0 0 0,0 20 0,-21-20 16,0 21-16,0 0 0,0 0 16,-21 21-1,0 0-15,0 21 0,0 0 0,0 0 16,-1 0-16,22 0 0,-21 22 0,0-22 15,21 21-15,-21 1 0,21-22 16,0 21-16,0-21 0,0 22 0,0-22 16,0 21-16,0-21 0,0 22 0,21-1 15,0-21-15,-21 21 0,21-20 16,1 20-16,-22-21 0,21 21 0,-21-20 16,21 20-16,-21-21 0,0 21 15,0-20-15,0-1 0,0 0 16,0 0-16,0 0 0,-21 0 15,0-21-15,-1 0 0,1 0 0,0 0 16,0 0-16,0 0 0,-22 0 16,22 0-16,-21 0 0,21-21 0,0 0 15,-1 0-15,1 0 0,0 0 16,0-1-16,0-20 0,21 21 0,-21 0 16,21-22-16,-22 22 0,22 0 0,-21 21 15,21-21-15,0 42 31,0 0-31,0 0 0,0 1 16,21-1-16,1 0 0,-22 21 16,21-21-16,0 1 0,-21-1 0,21 21 15,0-21-15,0 0 0,1 1 0,-1-22 16,0 21-16,0 0 0,0-21 16,0 0-16,1 0 0,-1 0 0,21 0 15,-21 0-15,22-21 0,-1 0 16,0-1-16,1 22 0,-1-21 0,0-21 15,1 21-15,-1 0 0,-21-22 16,21 22-16,1-21 0,-22-1 0,0 22 0,0-21 16,0 0-16,1 20 15,-22 1-15,0-21 0,0 21 16,0 0-16,0 42 31,0 0-31,0 0 0,0 21 16,0-20-16,0-1 0,0 21 0,0-21 15,0 22-15,0-22 0,0 0 16,21 0-16,0 0 0,-21 0 0,21 1 16,0-1-16,0-21 0,1 0 0,-1 0 15,0 0-15,21 0 0,-21 0 16,1 0-16,-1 0 0,0 0 0,0-21 16,0-1-16,0 22 0,1-21 15,-1 0-15,0-21 0,0 21 0,0-1 16,-21-20-16,0 21 0,0 0 15,21 0-15,-21-22 0,0 22 0,0 0 16,0 0-16,0 42 31,0 0-31,0 0 16,0 0-16,0 1 0,0-1 0,0 21 16,0-21-16,0 0 0,0 1 0,0-1 15,0 0-15,0 0 0,0 0 16,0 0-16,0 1 0,22-22 0,-1 21 15,0-21-15,0 0 16,0 0-16,0 0 0,1 0 0,-1-21 16,0-1-16,0 22 0,21-21 15,-20 0-15,-1 0 0,0 0 0,0 0 16,0-22-16,0 22 0,-21 0 0,0-21 16,22 20-16,-1 1 0,-21 0 0,0 0 15,0 0-15,0 0 0,0 42 31,0 0-15,-21 0-16,21 21 0,0-20 16,0-1-16,-22 21 0,22-21 15,0 0-15,-21 22 0,21-22 0,0 0 16,0 0-16,0 0 0,0 1 16,0-1-1,0-42 1,21 21-16,1-22 15,-22 1-15,0 0 0,21 0 0,0 0 16,0 0-16,-21-22 0,21 22 16,-21 0-16,21-21 0,1 20 0,-22 1 15,21 0-15,0-21 0,0 21 16,0-1-16,0 22 0,1 0 16,-1 0-16,-21 22 0,21-1 15,-21 0-15,0 0 0,21 0 16,-21 0-16,21 22 0,-21-22 0,21 0 15,-21 21-15,0-20 0,0-1 0,22 0 16,-22 0-16,21 0 0,-21 0 0,0 1 16,21-22-16,0 0 15,0 0 1,0-22-16,1 1 16,-1 0-16,0 0 0,0 0 0,-21 0 15,21-1-15,0-20 16,1 21-16,-1 0 0,0-22 0,0 1 15,0 21-15,22 0 0,-22 0 0,-21-1 16,21 1-16,-21 0 0,21 21 16,-21 21-16,0 0 15,0 22-15,0-22 0,0 0 16,0 0-16,0 22 0,0-22 0,0 21 16,0-21-16,0 22 0,0-22 0,0 0 15,0 21-15,0-21 0,0 1 0,0-1 16,0 0-16,0 0 0,21-21 15,0 0-15,1 21 0,-1-21 16,0 0-16,21 0 0,-21-21 16,1 21-16,20-21 0,-21 0 0,21 0 15,1-1-15,-22-20 0,21 21 0,-21-21 16</inkml:trace>
  <inkml:trace contextRef="#ctx0" brushRef="#br0" timeOffset="1107.35">5038 1884 0,'0'0'0,"0"-42"0,0-85 15,-22 105 1,1 22-16,21 22 16,0-1-16,-21 0 15,21 21-15,0-21 0,0 22 16,0-1-16,0 0 0,-21 22 0,21-22 16,0 1-16,0-1 0,0 0 15,0 1-15,0-1 0,0 0 0,0 1 16,-21-22-16,21 21 0,0-21 0,0 0 15,0 1-15,-21-1 0,21 0 0,0-42 47,0 0-47,0-1 0,21 1 16,-21 0-16,21 0 0,0-21 0,0 20 16,-21 1-16,21 0 0,1 0 0,20 0 15,-21 21-15,0-21 0,0 21 16,1 0-16,20 0 0,-21 0 0,0 0 15,0 0-15,1 0 0,-1 21 16,0-21-16,0 21 0,0 0 0,0 0 16,1 0-16,-22 1 0,0-1 0,0 0 15,0 0-15,0 0 0,0 0 16,0 1-16,0-1 0,-22 0 0,1 0 16,0 0-16,0-21 0,0 21 0,0-21 15,-1 0-15,1 0 0,0 0 0,0 0 16,0 0-16,0 0 0,-1 0 0,22-21 15,-21 0 1,21 0-16,-21 0 0,21 0 16,21 42 15,0 0-15,1 0-16,-1-21 15,0 0-15,0 21 0,0-21 0,0 0 16,1 0-16,-1 0 0,21 0 0,-21 0 15,22 0-15,-1 0 0,-21-21 0,21 21 16,1-21-16,-22 21 0,21-21 16,-21 0-16,22-1 0,-22 1 0,21 0 15,-21-21-15,1 21 0,-1-1 0,-21-20 16,21 21-16,-21-21 0,21 20 16,-21-20-16,0 21 0,0 0 0,0 0 0,0 42 46,0 0-46,0 0 0,0 0 0,0 0 16,0 22-16,-21-22 0,21 0 0,0 21 16,0-20-16,0-1 0,0 0 0,0 0 15,0 0-15,0 0 0,0 1 0,21-22 16,0 21-16,0-21 16,1 0-16,-1 0 0,0 0 0,0 0 15,0-21-15,22-1 0,-22 22 16,0-21-16,0 0 0,0-21 0,0 21 15,1-1-15,-1-20 0,0 0 0,0-1 16,-21 1-16,21-21 0,-21-1 16,21 1-16,-21-1 0,0 1 0,22-1 15,-22 1-15,0 20 0,0 1 0,0 0 16,0 20-16,0-20 0,0 21 16,0 42-1,0 0-15,0 22 16,-22-22-16,22 21 0,0 0 0,0 22 15,-21-22-15,21 1 0,0 20 0,-21-21 16,21 22-16,0-22 0,0 1 16,0 20-16,0-21 0,0-20 15,0 20-15,0 0 0,0 1 0,0-22 16,21 0-16,0 0 0,-21 0 0,22 0 16,-22 1-16,21-22 0,0 0 0,0 0 15,0 0-15,0 0 0,1 0 0,20-22 16,-21 22-16,0-21 0,22 0 0,-22 21 15,0-21-15,0 0 0,0 0 16,0-22-16,1 22 0,-22 0 0,0-21 16,0 20-16,0 1 0,0-21 0</inkml:trace>
  <inkml:trace contextRef="#ctx0" brushRef="#br0" timeOffset="1291.25">6265 1969 0,'0'0'0,"0"-22"31,0 1-31,21 21 16,1-21-16,20 21 0,-21-21 0,0 21 15,22-21-15,-22 21 0,0-21 0,21 21 16,-21 0-16,1-22 0,-1 22 0,-21-21 16,0 0-16,0 0 15</inkml:trace>
  <inkml:trace contextRef="#ctx0" brushRef="#br0" timeOffset="1484.14">5800 1736 0,'0'0'0,"-22"0"0,-41 0 16,42 0-16,0 21 15,42-21 32,0 0-31,0 0-16,0-21 0,0 21 0,1-21 15</inkml:trace>
  <inkml:trace contextRef="#ctx0" brushRef="#br0" timeOffset="1807.55">6985 1566 0,'0'-21'0,"-21"42"47,0 1-47,-1-1 0,22 21 16,-21-21-16,0 22 0,0-1 0,21 0 15,0 1-15,-21 20 0,21-21 0,-21 1 16,21-1-16,0 0 0,0 1 16,0-1-16,0 0 0,0-20 0,0-1 15,0 21-15,0-21 0,21 0 0,0 1 16,0-22-16,0 21 0,0-21 0,1 0 16,-1 0-16,0 0 0,0 0 0,0 0 15,0-21-15,22 21 0,-22-22 16,0 1-16,0 0 0</inkml:trace>
  <inkml:trace contextRef="#ctx0" brushRef="#br0" timeOffset="2123.37">7535 1418 0,'0'0'0,"0"-21"15,21 21 1,1 0-16,-1 21 15,0-21-15,0 21 0,0 1 16,0-1-16,1 0 0,20 0 0,-21 21 0,0 1 16,0-1-16,-21 0 15,0 1-15,22-1 0,-22 0 0,0 1 16,0-1-16,0 0 0,0 1 0,-22-1 16,22 0-16,-21-20 0,0 20 0,0-21 15,-21 0-15,20 0 0,1 1 0,0-1 16,0 0-16,0 0 0,0-21 0,-1 0 15,1 21-15,21-42 32,0 0-32,21 21 15,1-21-15,-1 0 0,0-22 0</inkml:trace>
  <inkml:trace contextRef="#ctx0" brushRef="#br0" timeOffset="2318.77">8424 1757 0,'0'0'0,"0"-21"0,0 0 15,-21 21 1,0 0-16,21-22 16,0 44-1,0-1 1,0 0-16,0 0 15,-21 0-15</inkml:trace>
  <inkml:trace contextRef="#ctx0" brushRef="#br0" timeOffset="2490.67">8361 2201 0,'0'0'0,"0"22"15,0-44 32,21 1-31,-21 0-16,0 0 15,21 0-15</inkml:trace>
  <inkml:trace contextRef="#ctx0" brushRef="#br0" timeOffset="2995.36">9652 1249 0,'0'0'0,"0"-21"0,0 0 16,-21 21-1,21 21 1,0 21-16,0-21 0,0 22 16,0-22-16,0 21 0,21 0 0,-21 1 15,0 20-15,21-20 0,0-1 0,-21 0 16,21 1-16,-21-1 0,0 0 0,22 1 16,-22-1-16,0-21 0,21 0 15,-21 0-15,0 1 0,0-1 0,0 0 16,0-42 15,0 0-31,21-1 16,0-20-16,-21 21 0,21 0 15,22-22-15,-22 1 0</inkml:trace>
  <inkml:trace contextRef="#ctx0" brushRef="#br0" timeOffset="3239.22">10202 1249 0,'0'0'0,"0"-64"16,0 43-16,-21 21 15,0 0-15,0 0 16,0 0-16,-1 21 0,1 1 0,0-1 16,0 21-16,0-21 0,0 22 0,-1-1 15,1 0-15,-21 1 0,21-1 16,0 0-16,-1 1 0,1-1 0,0 0 16,0 1-16,0-1 0,0 0 15,-1 1-15,22-22 0,0 0 0,0 21 16,0-21-16,-21-21 0,21 22 0,0-1 15,21-21 1,1 0-16,-1 0 0,0 0 0,21-21 16,-21-1-16,22 1 0,-22 0 0,21 0 15</inkml:trace>
  <inkml:trace contextRef="#ctx0" brushRef="#br0" timeOffset="3642.91">10583 1482 0,'0'0'0,"-21"0"31,0 0-31,0 0 0,0 21 16,-1 0-16,22 0 0,-42 22 15,42-22-15,-21 21 0,0-21 0,0 22 16,-1-22-16,1 21 0,21-21 0,0 22 16,0-22-16,0 0 0,0 21 0,0-21 15,0 1-15,0-1 0,21-21 0,-21 21 16,22 0-16,-1-21 0,0 0 0,0 0 15,0 0-15,0 0 0,22 0 16,-22 0-16,0-21 0,0 21 16,22-21-16,-22 0 0,0-1 0,0 1 15,0 0-15,0-21 0,-21 21 0,0-22 16,0 1-16,0 0 0,0 20 0,0-20 16,0 21-16,0 0 0,-21 0 0,0-1 15,0 22-15,0 0 16,0 0-16,-1 0 0,1 0 0,0 0 15,0 0-15,0 0 0,21 22 16,-21-22-16,21 21 0,0 0 16,21 0-1,0-21-15,0 0 0,21 0 16,-20 0-16,-1 0 0,21 0 16,-21 0-16</inkml:trace>
  <inkml:trace contextRef="#ctx0" brushRef="#br0" timeOffset="3886.77">11176 1524 0,'0'21'31,"0"0"-31,0 1 0,-21-22 16,21 21-16,0 0 0,0 0 0,0 0 16,-21 0-16,21 1 0,0-1 0,0 0 15,0 0-15,0 0 0,0 0 16,0 1-1,0-1 1,0-42 15,0-1-31,0 1 16,0 0-16,0 0 0,21 0 0</inkml:trace>
  <inkml:trace contextRef="#ctx0" brushRef="#br0" timeOffset="4080.68">11239 1397 0,'0'0'0,"0"-42"16,-21 42 0,21-21-16,-21 21 0,0-22 15,42 44 48,0-1-48,0-21-15</inkml:trace>
  <inkml:trace contextRef="#ctx0" brushRef="#br0" timeOffset="4791.33">11853 1566 0,'21'0'15,"1"0"-15,-22-21 16,21 0-16,-21 0 16,0 0-16,0 0 15,0-1 1,-21 22-16,-1 0 16,1 0-16,0 0 0,0 0 15,0 22-15,0-1 0,21 0 16,-22 0-16,1 0 0,0 0 0,21 22 15,-21-22-15,21 21 0,-21-21 16,21 22-16,-21-22 0,21 21 0,0-21 16,0 1-16,0-1 0,0 0 0,0 0 15,0 0-15,21 0 0,0 1 0,0-22 16,0 0-16,0 0 0,1 0 16,-1 0-16,0 0 0,0 0 0,0 0 15,22 0-15,-22-22 0,0 22 0,0-21 16,0 0-16,0 0 0,1-21 0,-1 20 15,0-20-15,0 0 0,0-1 0,0-20 16,1 21-16,-1-1 0,0-20 16,0 20-16,0-20 0,0 21 15,1-22-15,-22 22 0,0-22 0,21 22 16,-21 0-16,0-1 0,0 22 0,0-21 16,0 21-16,0-1 0,21 1 15,-21 0-15,0 42 16,0 0-1,0 22-15,0-22 0,-21 21 0,21 1 16,0-1-16,-21 0 0,-1 1 16,1-1-16,21 0 0,0 22 0,-21-22 15,21 0-15,0 1 0,-21-1 0,21 22 16,0-22-16,0 0 0,0-21 16,0 22-16,0-1 0,21-21 0,0 22 15,0-22-15,1 0 0,-1 0 16,0 0-16,21 0 0,-21-21 0,1 0 15,20 22-15,-21-22 0,21 0 0,-20 0 16,-1 0-16,21-22 0,-21 22 0,0-21 16,1 0-16,-1 21 0,0-21 0,0 0 15,-21 0-15,21-1 0,-21 1 16,0 0 0,0 0-16,-21 21 15,0 0-15,0 0 0</inkml:trace>
  <inkml:trace contextRef="#ctx0" brushRef="#br0" timeOffset="6102.96">2074 3302 0,'0'0'0,"-42"0"0,21 0 16,-22 0-16,1 0 0,0 0 0,-1 0 16,22 0-16,-21 0 0,21 0 0,0 0 15,-1 0-15,1 0 0,0 0 0,42 0 78,0 0-78,1 0 0,20 0 16,-21 0-16,21 0 0,-20 0 0,20 0 16,0 0-16,22 0 0,-22 0 15,22 0-15,-1 0 0,1 0 0,-1 0 16,22 0-16,-1 0 0,1 0 0,0 0 15,-1 0-15,1 0 0,0-21 0,-1 21 16,22 0-16,-21-21 0,21 0 16,0 21-16,-1-22 0,22 22 0,-21-21 15,0 21-15,21-21 0,-21 21 0,21-21 16,0 21-16,0 0 0,21-21 0,-21 21 16,0 0-16,0-21 0,0 21 15,0 0-15,21-22 0,-21 1 0,0 21 16,0 0-16,21-21 0,-21 21 15,0 0-15,22 0 0,-22-21 0,21 21 16,-21 0-16,0 0 0,0 0 0,0-21 16,0 21-16,0 0 0,-21 0 0,21 0 15,0-21-15,-22 21 0,1 0 0,0 0 16,0 0-16,0 0 0,0 0 0,-1 0 16,1 0-16,0-22 0,0 22 15,0 0-15,0 0 0,-1 0 0,1 0 16,0-21-16,0 21 0,-21 0 0,20 0 15,1 0-15,0 0 0,0 0 16,-21-21-16,20 21 0,-20 0 0,21 0 16,-21-21-16,-1 21 0,1 0 0,21 0 15,-22-21-15,1 21 0,0 0 0,21-21 16,-22 21-16,1 0 0,0-22 16,-1 22-16,1 0 0,0 0 0,-22-21 15,22 21-15,-1-21 0,-20 21 0,-1 0 16,1 0-16,21-21 0,-22 21 0,1 0 15,-22-21-15,21 21 0,-20 0 16,-1 0-16,0-21 0,1 21 0,-22-22 16,21 22-16,-21 0 0,1-21 15,-1 21-15,-42 0 94,-1 21-94,1-21 0,0 0 0,0 0 16,-21 22-16,20-22 0</inkml:trace>
  <inkml:trace contextRef="#ctx0" brushRef="#br0" timeOffset="29258.83">550 5186 0,'0'0'0,"-21"0"32,0 0-17,21 21 1,0 0 0,21-21 15,0 0-31,0 0 15,-21-21-15,22 0 0,-1 21 0,21-21 16,-21 0-16,0 21 0,1-22 16,-1 1-16,0 0 0,0 0 0,0 0 15,0 0-15,-21-1 0,0 1 16,0 0-16,0 0 0,0 0 16,0 0-16,-21 21 0,0 0 15,0 0-15,0 0 0,0 0 16,-22 21-16,22-21 0,-21 21 0,21 0 15,-22 21-15,1-20 0,21-1 16,0 21-16,-22 0 0,22-20 16,21 20-16,0-21 0,0 0 15,0 22-15,0-22 0,0 0 0,0 0 16,21 0-16,0-21 0,1 0 16,-1 0-16,0 0 0,21 0 15,-21 0-15,1 0 0,20 0 0,-21 0 16,0 0-16,0 0 0,1 0 15,-44 21 17,-20-21-32,21 22 15,-21-1-15,-1 0 0,1 0 0,0 0 16,-1 22-16,1-22 16,21 0-16,-22 21 0,22-21 0,0 1 15,0 20-15,21-21 0,0 0 16,0 0-16,0 1 0,0-1 0,0 0 15,21-21-15,0 21 0,0-21 16,1 21-16,-1-21 0,21 0 0,-21 0 16,22 0-16,-22 0 0,21 0 0,0 0 15,-20-21-15,20 0 0,-21 0 16,21 21-16,1-21 0</inkml:trace>
  <inkml:trace contextRef="#ctx0" brushRef="#br0" timeOffset="29979.35">1672 5334 0,'0'0'0,"0"-21"0,0 0 16,-21 21-16,0 0 16,0-21-16,-1 21 0,1 0 0,0 0 15,0 0-15,0 0 0,-22 0 16,22 21-16,-21 0 0,21-21 0,-22 21 15,22 0-15,0 0 0,-21 1 0,21-1 16,-1 0-16,1 0 0,0 21 16,21-20-16,0-1 0,0 0 15,0 0-15,0 0 0,0 0 16,21-21-16,0 0 16,1 0-16,-1 0 0,0 0 15,0 0-15,21 0 0,-20 0 0,20-21 16,-21 21-16,21-21 0,-20 0 0,-1 0 15,0 0-15,0 21 0,0-22 16,0 1-16,1 0 0,-22 0 0,21 21 16,-21-21-16,0 0 0,0-1 15,0 44 32,0-1-47,-21-21 0,21 21 0,0 21 16,-22-21-16,22 1 0,-21 20 0,21-21 15,0 21-15,0 1 0,0-1 16,-21 0-16,21 1 0,-21-1 0,21 22 16,0-22-16,0 0 0,0 22 0,0-22 15,-21 22-15,21-22 0,0 21 16,0 1-16,0-1 0,0 1 0,0-1 16,0-20-16,0 20 0,0-20 15,0-1-15,0 0 0,0 1 0,0-1 16,0 0-16,-21-21 0,21 1 0,0-1 15,-22 0-15,1 0 0,0-21 16,0 21-16,-21-21 16,20 0-16,1 0 0,-21 0 0,0 0 15,20 0-15,-20-21 0,21 21 16,-21-21-16,-1 21 0,22-21 0,0 21 16,-21-21-16,20 21 0,1-22 0,21 1 15,-21 21-15,0-21 0,21 0 16,0 0-16,0 0 15,0-1-15,0 1 0,0 0 0,0 0 16,21 0-16,-21 0 0,21-22 16,0 22-16,1-21 0</inkml:trace>
  <inkml:trace contextRef="#ctx0" brushRef="#br0" timeOffset="30238.72">2222 5419 0,'0'0'0,"0"-21"0,-21-1 16,0 22 0,0-21-16,0 0 15,21 42 16,0 0-15,0 1-16,0-1 0,0 0 16,0 0-16,0 0 15,0 0-15</inkml:trace>
  <inkml:trace contextRef="#ctx0" brushRef="#br0" timeOffset="30419.12">2159 5821 0,'0'0'0,"0"-21"79,0 0-64,21 21-15,0-22 0,0 1 0</inkml:trace>
  <inkml:trace contextRef="#ctx0" brushRef="#br0" timeOffset="31127.72">4254 4847 0,'0'0'16,"0"-21"-16,22-21 15,-22 21-15,0 42 47,0 21-47,-22-21 0,1 22 16,0-1-16,0 0 0,0 1 0,0-1 15,-22 0-15,1 1 0,0-1 0,-1 0 16,1 1-16,0-22 0,-1 21 16,22-21-16,-21 0 0,21 1 0,-22-1 15,22-21-15,21 21 0,-21-21 16,21 21 15,21-21-31,0 0 0,0 21 0,1-21 16,-1 21-16,21-21 0,-21 22 15,22-1-15,-1-21 0,-21 21 0,21 0 16,1-21-16,-22 21 0,21-21 16,1 0-16,-22 21 0,21-21 0,0 0 15,1 0-15,-22 0 0,21 0 0,-21 0 16,1 0-16,-1 0 0,0 0 0,0 0 15,-21-21 17,-21 0-17,21 0-15,0 0 0,0 0 16</inkml:trace>
  <inkml:trace contextRef="#ctx0" brushRef="#br0" timeOffset="31358.58">4741 5228 0,'0'0'0,"0"-21"16,21 21-16,1 0 31,-22 21-31,0 0 0,0 1 16,0-1-16,0 0 15,0 0-15,0 0 0,0 0 16,0 1-16,0-1 0,0 0 15,-22-21 17</inkml:trace>
  <inkml:trace contextRef="#ctx0" brushRef="#br0" timeOffset="31530.97">4762 5059 0,'0'0'15,"0"-21"-15,0 0 0,0-1 0,0 1 16,0 42 47,22 1-63,-22-1 15</inkml:trace>
  <inkml:trace contextRef="#ctx0" brushRef="#br0" timeOffset="32044.68">5059 5122 0,'0'22'47,"0"-1"-47,0 0 0,0 0 16,0 0-16,0 0 15,21 1-15,-21-1 0,0 0 16,0 0-16,0 0 0,0 0 0,0 1 16,0-1-16,0 0 15,0-42 32,0 0-47,0-1 16,0 1-16,0 0 0,0 0 15,0-21-15,0 20 0,0 1 0,0 0 16,0-21-16,0 21 0,21-1 16,-21 1-16,21 0 0,0 0 0,1 0 15,-1 21-15,0 0 0,0 0 0,21 0 16,-20 0-16,-1 0 0,21 0 0,-21 0 16,0 21-16,22 0 0,-22 0 15,0 0-15,0 1 0,0-1 0,1 0 16,-22 0-16,0 0 0,0 0 0,0 1 15,0-1-15,0 0 0,0 0 0,0 0 16,0 0-16,-22 1 0,1-22 16,0 21-1,21-42 17,0-1-17,21 22-15,0-21 0,1 0 0</inkml:trace>
  <inkml:trace contextRef="#ctx0" brushRef="#br0" timeOffset="32391.48">5927 4932 0,'0'0'0,"0"-21"16,21-22-16,0 43 16,0 0-1,0 0-15,-21 22 16,21-22-16,1 21 0,-1 21 0,0-21 15,0 22-15,0-22 0,-21 21 0,21 0 16,-21 1-16,22-1 0,-22 0 0,0 1 16,0-1-16,0 0 0,0 22 0,-22-22 15,1 1-15,21 20 0,-21-21 16,0 22-16,0-22 0,21 22 0,-21-1 16,-1-20-16,1 20 0,0 1 15,0-1-15,21 1 0,0-1 0,0-21 16,0 22-16,0-22 0,0 1 0,0-1 0,0-21 15,0 21-15,0-20 0,21-1 16,0-21-16,0 0 16,1 0-1,-22-21-15,21-1 0,-21-20 0,0 21 16,0-21-16,0-1 0,21 1 0,-21 0 16</inkml:trace>
  <inkml:trace contextRef="#ctx0" brushRef="#br0" timeOffset="32711.3">5990 5080 0,'0'0'0,"0"-42"0,0 21 0,0-22 16,0-63 0,21 85-16,0 0 0,1 21 0,-1-21 15,21 21-15,-21 0 0,0 0 16,1 0-16,-1 0 0,0 21 0,0 0 15,0 0-15,0 22 0,1-22 0,-1 21 16,-21-21-16,0 22 0,0-1 0,0-21 16,0 22-16,0-22 0,0 0 15,0 0-15,-21 0 0,-1 0 0,1 1 16,0-22-16,0 21 0,0 0 16,0-21-16,-1 0 0,22 21 15,0-42 1,0 0-1,22 0-15,-22-1 16,21 1-16,0 0 0</inkml:trace>
  <inkml:trace contextRef="#ctx0" brushRef="#br0" timeOffset="33446.87">6667 4890 0,'0'0'0,"0"-22"0,0 1 16,0 0-16,0 42 47,0 0-47,0 1 0,-21-1 0,21 0 15,0 0-15,0 21 0,0-20 0,0-1 16,0 0-16,0 0 0,0 0 16,0 0-16,0 1 0,0-1 0,0 0 15,21-21-15,-21 21 0,22-21 16,-1 0-16,0 0 0,0 0 15,0-21-15,0 0 0,1 21 16,-1-21-16,-21-1 16,21 1-16,0-21 0,0 21 0,0-22 15,1 22-15,-1-21 0,-21 0 0,0 20 16,21-20-16,-21 21 0,21 0 0,-21 0 16,0 42 15,0 0-31,0 0 0,0 0 0,0 22 15,0-22-15,0 21 0,0 0 0,0-20 16,0-1-16,0 21 0,21-21 0,-21 0 16,21 1-16,1-1 0,-1 0 0,-21 0 15,21-21-15,0 0 0,0 21 16,0-21-16,1 0 0,-1 0 16,0 0-16,0 0 0,0-21 0,0 0 15,1 21-15,-1-21 0,0 0 0,0-22 16,0 22-16,0-21 0,1-1 0,-22 1 15,21 0-15,0-22 0,-21 1 0,21 20 16,-21-20-16,21-1 0,-21 22 16,21-21-16,-21 20 0,0 1 0,0 0 15,0-1-15,0 22 0,0 0 0,0 0 16,0 0-16,-21 42 16,21 0-1,0 0-15,-21 21 0,0 1 0,21-22 16,-21 21-16,21 1 0,-21-1 15,21 21-15,0-20 0,0-1 0,0 0 16,0 22-16,0-22 0,0 1 0,0-22 16,0 21-16,0-21 0,21 22 0,-21-22 15,21 0-15,0-21 0,-21 21 16,21-21-16,0 0 0,1 0 0,-1 0 16,0 0-16,0 0 0,0-21 15,0 21-15,1-21 0,-22 0 0,21-1 16,0 1-16,-21 0 0,0 0 0,21 0 15,-21 0-15,0-1 0</inkml:trace>
  <inkml:trace contextRef="#ctx0" brushRef="#br0" timeOffset="33648.76">7451 4741 0,'0'0'0,"21"-21"31,0 21-31,0-21 16,0 21-16,0 0 0,22-21 0,-22 21 16,0 0-16,0 0 0,0-21 0,1 21 15,-1 0-15,0-21 16</inkml:trace>
  <inkml:trace contextRef="#ctx0" brushRef="#br0" timeOffset="34155.47">9673 4233 0,'0'0'0,"21"-21"0,-21 0 0,0 0 15,0 0-15,0 42 32,0 0-32,0 0 0,0 22 15,0-1-15,0-21 0,0 21 0,0 22 16,0-22-16,0 1 0,0-1 0,0 0 15,0 22-15,0-22 0,0 0 0,0 1 16,0-22-16,0 21 0,0-21 16,0 22-16,0-22 0,-21 0 0,21 0 15,0 0-15,-21 1 0,0-22 16,0 0 0,-1 0-1</inkml:trace>
  <inkml:trace contextRef="#ctx0" brushRef="#br0" timeOffset="34832.12">9419 4868 0,'0'-21'16,"21"21"15,0-21-31,1 21 0,-1-21 16,0 21-16,21-21 0,1 21 15,-1-21-15,21 21 0,-20-22 0,20 22 0,-20-21 16,20 21-16,1-21 0,-22 0 15,0 21-15,1-21 0,-1 21 16,0-21-16,-21 21 0,1 0 0,-44 0 31,22 21-15,-21 0-16,0 0 0,21 0 0,-21 0 16,21 22-16,0-22 0,0 0 0,0 0 15,0 0-15,0 1 0,0-1 16,0 0-16,0 0 0,21-21 15,0 0-15,0 0 0,1 0 0,-1 0 16,0 0-16,0 0 0,21 0 0,-20-21 16,-1 0-16,21 21 0,0-21 15,-20-1-15,20 1 0,-21-21 0,0 21 16,0 0-16,1-1 0,-1-20 16,0 21-16,-21 0 0,0 0 0,0-1 15,0 1-15,0 0 0,0 42 31,-21 0-31,21 1 0,-21-1 16,21 21-16,0 0 0,0 1 0,0-1 16,-22 0-16,22 1 0,0 20 15,0-20-15,0 20 0,0-21 0,0 22 16,0-22-16,0 22 0,0-22 16,0 22-16,0-1 0,0-21 0,0 22 15,0-22-15,0 22 0,-21-1 0,21-20 16,-21-1-16,0 0 0,21 1 0,-21-1 15,0-21-15,-1 21 0,1-20 0,0-1 16,0-21-16,0 21 0,0-21 0,-1 0 16,-20 0-16,21 0 0,-21 0 0,-1 0 15,1 0-15,0 0 0,-1-21 16,1 21-16,0-21 0,20-1 0,-20 22 16,21-21-16,-21 0 0,20 21 0,22-21 15,0 0-15,0 0 16,0-1-16,0 1 0,22 0 0,-1 0 15,0 0-15,0 0 0,21-22 0,-20 22 16,20-21-16</inkml:trace>
  <inkml:trace contextRef="#ctx0" brushRef="#br0" timeOffset="35150.93">10901 4593 0,'0'0'16,"0"-21"-16,-21 21 0,21-21 0,-22 0 15,1 21-15,0 0 0,0 0 16,21 21 0,0 21-16,0-21 0,0 22 15,0-1-15,0 22 0,0-22 0,21 21 16,-21 1-16,0-1 0,0 1 0,0-1 16,0 1-16,0-22 0,0 22 15,0-22-15,0 22 0,-21-1 0,21-21 16,-21 1-16,0-1 0,21 22 0,0-43 15,0 21-15,-22-21 0,22 22 0,-21-22 16,21 0-16,0 0 0,0-42 31,0 0-31,0 0 16,0-1-16,0 1 0,0-21 16,0 0-16,0-1 0,0 1 0</inkml:trace>
  <inkml:trace contextRef="#ctx0" brushRef="#br0" timeOffset="35439.1">10901 4636 0,'0'0'0,"0"-22"0,0 1 0,0 0 16,0 0-16,21 21 16,-21-21-16,42 21 0,-21 0 0,1 0 15,-1 0-15,0 0 0,0 0 0,0 0 16,-21 21-16,21 0 0,-21 0 15,22 0-15,-22 1 0,0-1 16,0 0-16,0 0 0,0 21 0,-22-20 16,1-1-16,0 0 0,0 0 0,0 0 15,0 0-15,-1-21 0,1 22 0,0-22 16,0 0-16,0 21 0,0-21 16,42-21 15,0-1-31,0 1 0,0 0 0,0 0 15</inkml:trace>
  <inkml:trace contextRef="#ctx0" brushRef="#br0" timeOffset="35760.91">11282 4678 0,'0'0'0,"21"0"15,0 0-15,-21-21 0,21 21 16,0 0-16,-21-21 0,22 21 0,-1-22 15,0 1-15,0 0 16,-21 0-16,0 0 0,21 0 16,-21-1-16,0 1 0,0 0 0,0 0 15,-21 21 1,0 0-16,0 0 0,0 21 16,-1 0-16,1 0 0,0 1 15,21 20-15,0-21 0,-21 0 16,21 22-16,0-22 0,0 0 0,0 0 15,0 21-15,0-20 0,0-1 0,0 0 16,21-21-16,-21 21 0,21-21 0,0 0 16,1 0-16,-1 0 0,21 0 15,-21 0-15,0 0 0,1-21 0,-1 0 16,21 21-16,-21-21 0</inkml:trace>
  <inkml:trace contextRef="#ctx0" brushRef="#br0" timeOffset="36006.76">12065 4339 0,'21'0'47,"0"0"-47,0 0 16,1 0-16,-1 0 0,0 0 15,0 0-15,-21-21 0,21 21 16,0 0-16,-42 0 47,0 0-47</inkml:trace>
  <inkml:trace contextRef="#ctx0" brushRef="#br0" timeOffset="36174.68">11980 4487 0,'0'0'0,"-21"22"15,21-1-15,21-21 16,0 0 0,1 0-16,-1 0 0,0 0 15,0 0-15,0 0 0,0 0 16,1 0-16,-22-21 16,0-1 15</inkml:trace>
  <inkml:trace contextRef="#ctx0" brushRef="#br0" timeOffset="37111.66">12573 3916 0,'0'0'0,"21"0"0,0-21 0,-21 0 15,0-1-15,21 1 16,-21 0 0,0 42 15,0 0-15,0 1-16,0-1 0,0 0 0,0 0 15,-21 0-15,21 0 0,0 1 16,0-1-16,0 0 0,0 0 15,0 0-15,21-42 32</inkml:trace>
  <inkml:trace contextRef="#ctx0" brushRef="#br0" timeOffset="37275.56">12763 3852 0,'0'0'0,"0"-21"16,-21 42 15,0 1-31,21-1 0,0 0 16,0 0-16,0 0 0,0 0 15,0 1-15,0-1 16,0 0-16,0 0 16</inkml:trace>
  <inkml:trace contextRef="#ctx0" brushRef="#br0" timeOffset="39196.22">13462 4106 0,'21'0'0,"0"0"15,0-21-15,-21 0 0,22 21 16,-1-21-16,0 0 0,-21 0 15,21-1-15,0 1 0,-21 0 16,21 0-16,-21 0 16,0 0-16,-21 21 15,0 0-15,0 0 16,0 0-16,0 0 0,-22 0 0,22 21 16,-21-21-16,21 21 0,-1 0 0,-20 0 15,21 0-15,0 22 0,0-22 0,21 0 16,0 0-16,0 0 0,0 1 15,0-1-15,0 0 0,0 0 0,0 0 16,21-21-16,0 21 0,0 1 0,0-1 16,0 0-16,1 0 0,-1 0 0,0-21 15,0 21-15,0 1 0,0-1 0,1 0 16,-1 0-16,-21 0 0,0 0 16,0 1-16,0-1 15,0 0-15,0 0 0,-21 0 16,-1-21-16,1 0 0,-21 21 0,21-21 15,-22 0-15,1 0 0,21 0 0,-21 0 16,-1 0-16,22 0 0,0 0 0,-21-21 16,20 21-16,1-21 0,0 0 0,21 0 15,0 0-15,0-1 0,0 1 16,0 0-16,0 0 0,0-21 0,0 20 16,0 1-16,0 0 15,0 0-15,21 21 16,-21 21-16,21 0 15,-21 0-15,0 1 0,22-1 0,-22 0 16,0 0-16,0 0 0,0 22 16,0-22-16,21 0 0,-21 0 0,21 0 15,-21 0-15,0 1 0,21-22 0,0 21 16,0-21-16,1 0 0,-22 21 0,21-21 16,0 0-16,0 0 0,0 0 0,22 0 15,-22 0-15,0 0 0,0-21 0,21 21 16,-20-21-16,-1-1 0,21 1 0,-21 21 15,0-42-15,22 21 0,-22 0 16,0-1-16,0-20 0,0 21 0,-21-21 16,0 20-16,22-20 0,-22 21 15,0 0-15,0 0 0,0 42 32,-22 0-32,22 0 0,0 0 15,0 0-15,-21 1 0,21 20 16,0-21-16,0 0 0,-21 0 0,21 1 15,0-1-15,0 0 0,0 0 0,0 0 16,21 0-16,0-21 0,1 0 16,-1 22-16,0-22 0,0 0 15,0 0-15,0 0 0,22 0 0,-22-22 16,0 1-16,0 21 0,0-21 0,1 0 16,-1 0-16,0 0 15,0-1-15,0 1 0,0 0 0,-21-21 16,0 21-16,0-22 0,0 22 0,0 0 15,0 0-15,0 0 0,0-1 0,-21 44 32,21-1-32,0 0 15,0 0-15,-21 0 0,21 0 16,0 1-16,-21-1 0,21 0 0,0 0 16,0 0-16,0 0 0,0 1 15,0-1-15,0 0 0,0 0 16,21-21-1,0 0 1,0-21-16,-21 0 16,22 0-16,-1-1 0,-21 1 15,0 0-15,0 0 0,21 0 0,-21 0 16,0-22-16,21 22 0,-21 0 0,0 0 16,0 0-16,0-1 15,21 22-15,-21 22 16,0-1-16,0 0 15,0 0-15,0 0 0,0 0 16,0 1-16,0-1 0,0 0 0,0 0 16,0 0-16,-21 0 15,21 1-15,0-1 0,0 0 16,0 0-16,0-42 62,0 0 95,0 0-142,0-1 1,0 1-16,0 0 16,0 0-16,0 0 15,0 0-15,21-1 0,0-20 0,-21 21 16,22 0-16,-1 0 0,-21-1 0,21 1 15,0 0-15,-21 0 0,21 21 0,0 0 16,1 0 0,-1 21-16,-21 0 15,0 0-15,0 1 0,0-1 0,0 0 16,0 0-16,0 21 0,0-20 0,0-1 16,0 0-16,0 0 0,0 0 0,0 0 15,0 1-15,0-1 0,0 0 16,-21-21 15,21-21-15,0 0-16,0-1 0,0 1 15,0 0-15,21 0 0,-21 0 16,21-22-16,0 22 0,-21-21 0,21 21 16,0-22-16,-21 22 0,22 0 0,-1 0 15,0 0-15,0 21 0,0 0 16,0 0-16,1 21 15,-1 0-15,-21 0 0,21 0 16,0 22-16,-21-22 0,0 21 0,21-21 16,-21 1-16,0 20 0,0-21 0,0 0 15,0 0-15,0 1 0,0-1 0,0 0 16,0 0-16,-21-21 16,21-21 30,0 0-46,0 0 0</inkml:trace>
  <inkml:trace contextRef="#ctx0" brushRef="#br0" timeOffset="40351.37">15198 3852 0,'0'0'0,"-22"-21"0,1 21 16,0 0-16,0 0 0,0 0 0,0 0 15,-1 0-15,1 0 0,21 21 0,-21 1 16,21-1-16,-21-21 0,21 21 16,0 21-16,0-21 0,0 1 0,0 20 15,0-21-15,0 21 0,0 1 16,0-22-16,0 21 0,0 1 0,0-22 16,0 21-16,0-21 0,0 22 0,0-22 15,0 0-15,0 0 0,0 0 0,0 0 16,0 1-16,0-44 47,0 1-47,21 0 15,0 0-15,-21 0 0,21 0 0,1-1 16,-1 1-16,0 0 0,-21 0 0,21 0 16,0 0-16,0-1 0,1 1 0,-1 21 15,21-21-15,-21 21 0,0 0 0,1 0 16,20 0-16,-21 0 0,0 0 0,0 21 15,1-21-15,-1 21 0,0 1 16,0-1-16,-21 21 0,0-21 0,0 0 16,0 1-16,0-1 0,0 0 0,0 0 15,0 0-15,-21 0 0,0 1 0,0-1 16,-1-21-16,1 21 0,-21-21 16,21 0-16,0 0 0,-1 0 0,-20 0 15,21 0-15,0 0 0,0 0 0,-1 0 16,22-21-16,-21 21 15,21-21-15,-21 21 0,21-22 0,0 1 16,0 0-16,21 21 47,0 0-47,1 21 0,-1-21 16,-21 21-16,21-21 0,21 0 0,-21 22 15,1-22-15,-1 0 0,21 0 16,-21 0-16,22 0 0,-22 0 15,21 0-15,0 0 0,1 0 0,-22 0 16,21 0-16,-21 0 0,1-22 0,-1 1 16,0 0-16,0 0 0,0 0 0,0 0 15,-21-22-15,22 22 0,-22-21 0,21-1 16,-21 1-16,21 21 0,-21-21 0,0 20 16,0 1-16,0 0 0,0 0 15,0 42 1,0 0-16,0 22 0,0-22 15,0 0-15,0 0 0,0 0 0,0 22 16,0-22-16,0 0 0,0 0 0,0 0 16,0 0-16,0 1 0,0-1 15,0 0-15,21-21 16,0 0-16,0 0 0,1 21 0,-1-21 16,0 0-16,0 0 0,0 0 0,0-21 15,1 21-15,-1-21 0,0 0 0,0-1 16,0 1-16,0 0 0,1-21 0,-22 21 15,21-22-15,0 1 0,0 0 0,0-22 16,-21 22-16,21-1 0,1 1 16,-22 0-16,0-1 0,0 1 0,21 21 15,-21-21-15,0 20 0,0 1 0,0 0 16,-21 42 15,21 0-31,0 1 16,-22 20-16,1-21 0,0 21 0,21-20 15,-21 20-15,21 0 0,0 1 0,0-1 16,-21 0-16,21 1 0,0-1 0,0 0 16,0 1-16,0-22 0,0 21 0,0-21 15,21 0-15,-21 1 0,21-1 0,0 0 16,0-21-16,1 21 16,-1-21-16,0 0 0,0 0 0,0 0 15,0 0-15,1-21 0,-1 21 0,0-21 16,0 0-16,0-1 0,0 1 0,1 0 15,-22 0-15,21 0 0,0 0 16,-21-1-16,0-20 0,0 21 0,0 0 16,0 0-16,0-1 0</inkml:trace>
  <inkml:trace contextRef="#ctx0" brushRef="#br0" timeOffset="40567.24">16362 3958 0,'0'0'0,"-21"0"0,21-21 16,0 0 0,21 21-16,0-21 0,0 0 15,0 21-15,0 0 0,1-22 16,-1 22-16,21 0 0,-21-21 0,0 21 16,1 0-16,-1 0 0,0 0 0,0 0 15,-21-21-15</inkml:trace>
  <inkml:trace contextRef="#ctx0" brushRef="#br0" timeOffset="40867.07">15854 3704 0,'0'0'0,"-21"0"15,-1 0-15,44 0 47,-1 0-47,0 0 16,-42 0 31,0 0-47,-1 0 0,1 0 15,42 0 17,1 0-17,-1 0-15,0 0 0</inkml:trace>
  <inkml:trace contextRef="#ctx0" brushRef="#br0" timeOffset="41580.67">16912 3598 0,'0'0'0,"21"-21"16,-21 42 31,-21 1-31,21-1-16,-21 0 15,0 0 1,21 0-1,-21-21 1,-1 0 0,22-21 31,22 21-32,-1-21-15,0 0 16,0 21-16,-21-21 15,21 21 1,-21 21 31,0 0-47,0 0 16,-21-21-16,21 21 0,0 0 15,-21-21-15,0 22 16</inkml:trace>
  <inkml:trace contextRef="#ctx0" brushRef="#br0" timeOffset="42207.31">17314 3641 0,'0'-21'0,"0"42"78,0 0-78,0 0 15,0 0-15,0 0 0,21 1 16,1-22-16,-1 21 0,0 0 0,0 0 16,21 0-16,1 0 0,-22 1 0,21-1 15,1 0-15,-1-21 0,-21 21 0,21 0 16,-20-21-16,-1 0 0,21 21 15,-21-21-15,0 0 0,1 0 16,-1 0-16,0 0 0,-21-21 16,21 21-16,0-21 0,-21 0 15,0 0 1,0 0 0,-21 21-16,0 0 15,0 0-15,0 21 0,-22 0 0,22 0 16,-21 0-16,-1 0 0,1 1 0,0 20 15,-1-21-15,1 21 0,0-20 0,21 20 16,-22-21-16,1 21 0,21-20 0,0 20 16,-1-21-16,1 0 0,0 0 15,0-21-15,21 22 0,0-1 0,-21 0 16,0-21-16,21 21 16,-22-21 15,22-21-16,-21 21-15,0 0 0,0-21 16,0 21-16</inkml:trace>
  <inkml:trace contextRef="#ctx0" brushRef="#br0" timeOffset="47019.61">2244 7514 0,'21'0'31,"0"0"-31,0-21 0,0 21 15,0-21-15,1 0 0,-1 21 16,0-21-16,0-1 0,0 1 16,0 0-16,1 0 0,-1 0 0,-21 0 15,0-1-15,0 1 16,-21 21-16,-1-21 0,1 21 0,-21 0 16,0 0-16,-1 0 0,1 0 0,-22 21 15,22 0-15,0-21 0,-1 22 16,1 20-16,21-21 0,-21 0 0,20 22 15,22-22-15,0 21 0,0-21 0,0 22 16,0-22-16,0 21 0,0-21 16,22 0-16,-1 22 0,0-22 0,0 21 15,21-21-15,-20 22 0,20-22 0,0 0 16,-21 21-16,22-20 0,-22 20 16,0-21-16,-21 21 0,0-20 0,0-1 15,0 0-15,0 0 0,-21 0 16,0 0-16,0-21 0,-22 0 0,1 22 15,0-22-15,-1 0 0,1 0 16,0 0-16,-1 0 0,1-22 0,21 1 16,-22 0-16,1 0 0,21 0 0,-21 0 15,20-22-15,1 1 0,0 21 16,0-22-16,0 1 0,0 0 0,-1 21 16,1-22-16,0 22 0,21 0 15,0 0-15,0 0 0,21 21 16,0 0-16,1 21 15,-1 0-15,0 0 0,0 0 16,0 22-16,22-1 0,-22-21 0,0 21 16,0 1-16,21-1 0,-20 0 0,-1 1 15,0-22-15,0 21 0,0-21 16,0 1-16,1-1 0,-1 0 0,0 0 16,0-21-16,0 0 0,22 0 0,-22 0 15,0 0-15,21-21 0,1 0 16,-22 0-16,21-1 0,0-20 0,1 21 15,-22-21-15,21 20 0,1-20 0,-1 0 16,-21 21-16,0-22 0,0 1 16,1 21-16,-22-22 0,0 22 15,0 0-15,0 0 0,0 42 32,0 21-32,-22-20 15,22-1-15,-21 21 0,21-21 0,0 22 16,0-22-16,0 21 0,0-21 0,0 22 15,0-22-15,0 0 0,21 0 0,1 0 16,-1 0-16,0-21 0,0 0 16,0 0-16,0 0 0,1 0 0,20 0 15,-21 0-15,0-21 0,0 0 0,1 0 16,-1 0-16,0-22 16,0 22-16,0 0 0,0-21 0,1 21 15,-22-22-15,21 1 0,-21 21 0,0-22 16,0 22-16,0 0 0,0 0 0,0 0 15,0 42 17,0 0-32,0 0 0,0 22 0,0-22 15,0 21-15,0-21 0,0 22 0,0-22 16,0 21-16,0-21 0,0 0 16,0 1-16,21-1 0,0-21 0,0 21 15,0-21-15,1 0 0,-1 0 16,0 0-16,0-21 0,0 0 15,0 21-15,1-22 0,-1 1 16,0 0-16,0-21 0,0 21 0,0-1 16,1-20-16,-1 21 0,-21 0 0,21-22 15,-21 22-15,21-21 0,-21 21 0,0 0 16,0-1-16,0 1 0,0 42 31,0 1-31,0-1 0,0 21 16,-21-21-16,21 0 0,0 1 0,-21 20 15,21-21-15,0 0 0,0 22 16,0-22-16,0 0 0,0 0 0,0 0 16,0 0-16,0-42 31,21 0-15,0 0-16,0 0 0,-21 0 15,21-1-15,1 1 0,-1-21 0,0 21 16,0 0-16,-21-1 0,21-20 0,0 21 15,1 0-15,-1 0 0,0 21 16,0-22-16,0 22 16,0 22-16,-21 20 15,0-21-15,22 0 0,-22 0 16,0 1-16,21-1 0,-21 21 0,0-21 16,0 0-16,21 1 15,0-1-15,-21 0 0,21-21 16,0 0-16,1 0 15,-1 0-15,-21-21 0,21 21 16,0-21-16,0-1 0,-21 1 16,21 0-16,1 0 0,-22 0 0,21 0 15,0-1-15,0-20 0,-21 21 0,21 0 16,0-22-16,-21 22 0,22 0 0,-1 0 16,-21 0-16,0 0 0,21 21 15,-21 21 1,0 0-16,0 0 15,0 21-15,0-20 0,0-1 16,0 0-16,0 0 0,0 0 0,0 22 16,21-22-16,-21 0 0,21 0 15,0 0-15,1-21 0,-1 0 16,0 0-16,0 0 0,0 0 0,0 0 16,1 0-16,-1 0 0,0 0 0,0-21 15,21 0-15,-20 0 0,-1 21 0,0-21 16,0-1-16,21-20 0,-20 21 0,-22 0 15,21-22-15,0 1 0,0 0 16,0-1-16,-21 1 0,21-21 0,-21 20 16,22-20-16,-22 20 0,0-20 15,0 21-15,0 20 0,0-20 0,0 21 16,-22 21-16,1 0 16,0 21-16,0 0 0,21 0 15,-21 22-15,0-1 0,21 22 0,0-22 16,0 0-16,-22 22 0,22-22 0,0 0 15,0 1-15,0-1 0,0 0 0,0 1 16,0-22-16,0 21 0,0-21 16,0 1-16,0-1 0,22 0 0,-22 0 15,21-21 1,-21-21 0,21 21-16,-21-21 0,21 0 15,0-1-15,-21 1 0,0 0 0,21 0 16,1 0-16,-22-22 0,21 22 15,0 0-15,0 0 0,0 0 0,0 0 16,1-1-16,-1 22 0,0 0 0,0 0 16,0 0-16,0 0 0,1 0 0,-22 22 15,21-22-15,0 21 0,-21 0 0,21 0 16,-21 21-16,0-20 0,0-1 16,0 0-16,0 0 0,0 0 15,0 0-15,0 1 0,0-1 0,-21 0 16,0 0-16,0-21 0,-1 0 15,1 0-15,0 0 16,0 0-16,0 0 16,0 0-16,21-21 15,0 0-15,-22 0 16,44 42 31,-22 0-32,21-21-15,0 0 0,-21 21 0,21-21 16,0 0-16,0 0 0,-21 21 0,22-21 16,-1 0-16,0 0 0,0 0 0,0 0 15,0 0-15,1 0 0,20-21 16,-21 21-16,0-21 0,0 0 0,22 21 16,-22-21-16,0-1 0,0 1 0,0 0 15,1 0-15,-1-21 0,0 20 16,0 1-16,-21 0 0,0-21 0,0 21 15,21-1-15,0 1 0,-21 0 16,0 42 0,0 0-16,0 1 15,0-1-15,0 0 0,0 0 16,0 21-16,0-20 0,0-1 16,0 0-16,0 0 0,0 0 0,0 0 15,0 1-15,0-1 0,0 0 16,22-21-16,-1 0 0,0 0 0,0 0 15,0 0-15,0 0 0,1 0 16,-1-21-16,0 21 0,21-21 0,-21-1 16,1 1-16,-1 0 0,0 0 15,-21 0-15,21-22 0,0 22 0,0-21 16,1 0-16,-1-22 0,0 22 0,-21-22 16,21 22-16,0-22 0,-21 22 0,0-21 15,21 20-15,-21 1 0,22 0 0,-22 20 16,0 1-16,0 0 0,0 42 31,-22 22-15,1-22-16,21 21 0,-21 0 0,21 1 15,0 20-15,-21-20 0,21-1 0,0 21 16,-21-20-16,21-1 0,0 0 0,0 1 16,0-1-16,0 0 0,0-20 15,0-1-15,21 0 0,0 0 0,-21 0 16,21-21-16,-21 21 0,21-21 0,1 0 15,-1 0-15,0 0 0,0 0 16,0-21-16,0 21 0,1-21 16,-1 21-16,0-21 0,-21 0 15,21 0-15,0-1 0,-21 1 0,0 0 16,0 0-16,0-21 0,0 20 16,0 1-16</inkml:trace>
  <inkml:trace contextRef="#ctx0" brushRef="#br0" timeOffset="47203.5">5863 7366 0,'21'-21'15,"0"21"1,22 0-16,-22-21 0,0 0 16,21 21-16,-20-22 0,-1 22 15,21 0-15,-21 0 0,0-21 0,1 0 16,-1 21-16,-21-21 0,0 0 15,0 0-15,0-1 16</inkml:trace>
  <inkml:trace contextRef="#ctx0" brushRef="#br0" timeOffset="47381.62">5524 7112 0,'0'0'0,"-21"0"0,0 21 16,0-21-16,0 0 0,0 0 15,-1 0-15,1 0 32,0 0-17</inkml:trace>
  <inkml:trace contextRef="#ctx0" brushRef="#br0" timeOffset="48059.23">7514 7027 0,'0'0'0,"0"-21"0,0 0 16,0-21-16,0 21 0,0-22 0,0 22 15,0-21-15,21 21 0,0-22 16,-21 22-16,0 0 0,0-21 0,22 20 16,-22 1-16,0 42 15,0 1 1,0-1-16,0 0 0,0 21 0,0 1 15,0-1-15,0 21 0,0-20 16,0 20-16,0 1 0,0-1 0,0 1 16,-22-22-16,22 22 0,-21-1 0,21-21 15,-21 1-15,21-1 0,-21-21 0,21 0 16,0 1-16,0-1 0,0 0 0,-21-21 16,21-21 15,0 0-31,0-1 0,0 1 0,0-21 15,0 21-15,21-22 0,0 1 0,0 21 16,0-21-16,1-1 0,-1 1 0,21 0 16,-21-1-16,22 22 0,-1 0 0,-21 0 15,21 0-15,1 21 0,-1 0 16,-21 0-16,22 0 0,-22 21 0,21-21 16,-21 21-16,0 21 0,1-21 0,-22 22 15,0-22-15,0 21 0,0-21 0,0 22 16,0-22-16,-22 21 0,1-21 0,-21 1 15,21-1-15,-22 0 0,1 0 0,21 0 16,-21-21-16,-1 21 16,1-21-16,21 0 0,-22 0 0,22 0 15,0 0-15,0 0 0,0 0 0,21-21 16,-21 0-16,21 0 0,0 0 0,0 0 16,0-1-16,0 1 0,21 0 0,21 0 15,-21-21-15,0 20 0,22-20 0,-22 0 16,21 21-16,1-1 0</inkml:trace>
  <inkml:trace contextRef="#ctx0" brushRef="#br0" timeOffset="49903.55">8318 6985 0,'0'0'15,"0"21"1,0 0-16,0 1 0,0-1 0,0 0 16,-21 0-16,21 21 0,-21-20 15,21-1-15,0 21 0,0-21 16,0 0-16,0 1 0,0 20 0,0-21 15,0 0-15,0 0 0,21-21 16,0 0 0,1 0-16,-1 0 0,0 0 15,0-21-15,-21 0 0,21 0 0,0 0 16,1 0-16,-1-1 0,0-20 16,-21 21-16,0-21 0,21 20 0,-21-20 15,21 21-15,-21 0 0,0 0 16,0-1-16,0 1 0,0 0 0,0 42 31,0 0-31,0 1 0,0-1 0,0 21 16,0-21-16,0 22 0,0-1 15,0-21-15,0 21 0,0-20 0,0 20 16,0-21-16,21 0 0,1 22 0,-1-22 16,0-21-16,-21 21 0,21 0 0,0-21 15,0 0-15,1 0 0,-1 0 0,0 0 16,0 0-16,0 0 0,0-21 0,1 0 15,-1 0-15,0-1 0,21 1 16,-21 0-16,1-21 0,-1 21 0,0-22 16,-21 1-16,21 0 0,-21-1 0,21-20 15,-21 20-15,0 1 0,0-21 16,0 20-16,0-20 0,0 20 0,0-20 16,0 21-16,0-1 0,0 1 0,0 21 15,0 0-15,0-1 0,0 44 31,0-1-31,0 21 0,0-21 0,0 22 16,-21-1-16,21 0 0,0 22 0,0-22 16,0 0-16,0 22 0,0-22 0,0 1 15,0 20-15,0-21 0,21 1 0,-21-1 16,21 0-16,1-20 0,-1 20 16,-21-21-16,21 0 0,0 0 0,0 1 15,0-22-15,1 0 0,-1 0 16,0 0-16,0 0 0,0-22 15,0 1-15,1 0 0,-1 0 0,-21 0 16,21-22-16,0 1 0,0 0 0,-21 21 16,0-43-16,21 22 0,-21-1 0,22 1 15,-22-21-15,21 20 0,-21-20 0,0-1 16,0 22-16,0 0 0,0-1 0,0 22 16,0 0-16,0 0 0,0 63 31,0-21-31,-21 0 0,21 22 0,0-1 15,-22 0-15,22 1 0,0-1 0,0 0 16,0 22-16,0-22 0,0 1 0,0-1 16,0 0-16,22-21 0,-1 22 0,-21-22 15,21 21-15,0-21 0,-21 1 0,21-22 16,0 21-16,1-21 0,-1 0 16,0 0-16,0 0 0,-21-21 15,21 21-15,0-22 0,1 1 0,-1 0 16,0-21-16,0 21 0,0-1 0,0-20 15,1 21-15,-22-21 0,21 20 0,0-20 16,-21 21-16,21 0 0,-21 0 16,0 42-1,0 0-15,0 0 0,0 0 16,0 22-16,0-22 0,0 21 0,0-21 16,0 22-16,0-1 0,0-21 0,21 21 15,0-20-15,-21-1 0,22 0 16,-22 0-16,21-21 0,0 21 0,0-21 15,0 0-15,0 0 0,1 0 16,-1 0-16,0 0 0,0-21 0,0 21 16,22-21-16,-43 0 0,21 0 0,0-1 15,-21-20-15,21 21 0,-21-21 0,0 20 16,0-20-16,0 21 0,0-21 16,0 20-16,-21-20 0,0 21 0,0 0 15,-1 21-15,1-21 0,0 21 0,0 0 16,0 0-16,0 0 0,-1 0 15,1 21-15,0-21 0,0 21 0,0 0 16,21 0-16,21 0 31,0-21-31,0 0 0,0 0 0,1 0 16,-1 0-16,21 0 0,-21-21 0,0 21 16,1-21-16,20 0 0,-21 21 0,0-21 15,0 21-15,22-21 0,-22 21 0,0 0 16,0 0-16,0 0 0,1 0 15,-1 0-15,0 0 16,-21 21-16,0 0 0,0 0 16,0 0-16,0 0 0,0 1 0,0-1 15,0 0-15,0 0 0,0 21 0,0-20 16,0-1-16,0 0 0,0 0 0,0 0 16,0 0-16,0 1 0,0-44 46,0 1-46,0 0 0,0 0 16,0 0-16,21 0 0,-21-1 0,21-20 16,0 21-16,1-21 15,-1 20-15,0-20 0,0 21 0,0-21 16,0 20-16,1 1 0,-1 0 0,0 0 16,0 0-16,0 21 0,0 0 15,1 21-15,-22 0 16,0 0-16,0 0 0,0 1 0,0-1 15,0 21-15,0-21 0,0 0 0,0 22 16,0-22-16,0 0 0,21 0 0,0 0 16,-21 1-16,21-1 0,0 0 0,0 0 15,1-21-15,-1 0 0,0 0 0,21 0 16,-21 0-16,22 0 0,-22 0 16,21 0-16,-21-21 0,22 0 15,-22 0-15,0-1 0,21 1 0,-20 0 16,-1 0-16,0 0 0,-21 0 0,21-22 15,0 1-15,-21 21 0,0-22 0,21 1 16,-21 0-16,0 21 0,0-22 0,0 22 16,0 0-16,-21 21 15,0 0-15,0 0 0,0 21 16,21 0-16,0 0 0,-21 1 16,21-1-16,0 0 0,0 0 0,0 0 15,0 0-15,0 1 0,21-1 0,-21 0 16,0 0-16,21 0 0,0 0 0,-21 1 15,0-1-15,0 0 0,0 0 16,0 0-16,0 0 16,-21-21-16,0 0 15,0 0-15,-1 0 0,1 0 16,0 0-16,0 0 0,-21-21 0,20 21 16,-20-21-16,0 0 0,-22 0 0</inkml:trace>
  <inkml:trace contextRef="#ctx0" brushRef="#br0" timeOffset="50112.43">8848 6816 0,'0'0'0,"-22"0"0,-20 0 16,21 0-16,0 0 0,42 0 15,0 0 1,0 0-16,22-21 0,-22 21 0,21-22 15,0 22-15,1-21 0,-1 0 0,0 21 16,1-21-16,-22 0 0,21 0 16,-21-1-16,1 1 0,-1 0 0,0 0 15</inkml:trace>
  <inkml:trace contextRef="#ctx0" brushRef="#br0" timeOffset="51627.42">13166 6498 0,'0'0'16,"21"-42"-16,0 21 0,0-22 0,-21 22 0,0 0 16,0 0-16,0 0 0,21 0 0,-21 42 31,0 0-31,0 21 0,0 1 15,0-1-15,0 0 0,0 1 16,0-1-16,0 0 0,-21 1 0,21-1 16,-21-21-16,21 21 0,0 1 15,0-22-15,0 0 0,0 0 0,0 0 16,0 1-16,0-44 31,21 1-31,0 0 16,-21 0-16,21 0 0,-21 0 0,22-22 15,-1 22-15,-21-21 0,21 21 16,0-22-16,-21 22 0,21-21 0,-21 21 16,21 21-16,1 21 15,-22 0 1,0 0-16,21 21 0,-21-20 0,0-1 16,0 0-16,0 0 0,21 21 15,-21-20-15,21-1 0,-21 0 0,21 0 16,0-21-16,1 21 0,-1 0 0,0-21 15,0 0-15,0 0 0,0 0 16,1 0-16,20 0 0,-21 0 0,21-21 16,1 0-16,-1 21 0,-21-21 0,22 0 15,-1-22-15,0 22 0,-21 0 0,22-21 16,-22 21-16,-21-22 0,0 1 0,0 0 16,0-1-16,0 1 0,0 21 0,0-22 15,0 22-15,0 0 0,-21 21 16,0 0-16,-1 0 15,22 21-15,-21 22 16,21-22-16,0 21 0,0 0 0,-21 1 16,21-1-16,0 0 0,0 1 0,0-1 15,0-21-15,0 22 0,21-22 0,-21 21 16,21-21-16,1 0 0,-1 1 16,0-22-16,0 0 0,0 0 0,0 0 15,1 0-15,-1 0 0,0 0 0,0-22 16,21 1-16,-20 0 0,-1 0 0,21 0 15,-21 0-15,0-1 0,22-20 0,-22 0 16,-21 21-16,21-22 0,0 1 0,-21-22 16,21 22-16,-21 21 0,0-21 15,0 20-15,0 1 0,0 0 16,0 0-16,0 42 16,0 0-16,0 0 0,0 1 15,0 20-15,0-21 0,0 21 0,0 1 16,0-1-16,0-21 0,0 22 0,0-22 15,0 21-15,0-21 0,0 0 0,0 1 16,22-1-16,-1 0 0,0 0 0,0-21 16,0 21-16,0-21 0,1 0 15,-1 0-15,0 0 0,0 0 16,0-21-16,0 0 0,1 21 0,-1-21 16,0 0-16,0-22 0,0 22 15,0-21-15,1-1 0,-1 1 0,-21-21 16,21 20-16,-21-20 0,21 20 0,-21-20 15,21-1-15,0 22 0,-21-21 0,22 20 16,-22 1-16,21 0 0,-21-1 0,0 22 16,0 0-16,0 0 0,0 42 31,-21 0-31,21 21 0,-22-20 16,22 20-16,-21-21 0,21 21 0,0 1 15,0-22-15,0 21 0,-21 22 0,21-22 16,0 0-16,0 1 0,0 20 0,0-20 15,21-1-15,-21-21 0,21 21 16,1-20-16,-1 20 0,0-21 0,0 0 16,21-21-16,-20 21 0,-1-21 0,21 0 15,-21 0-15,0 0 0,22 0 0,-22-21 16,21 0-16,-21 21 0,1-42 0,-1 21 16,0-1-16,0-20 0,0 0 15,0-1-15,1-20 0,-1 21 0,-21-22 16,21 22-16,0-22 0,-21 1 0,21 20 15,-21-20-15,21 21 0,-21-1 0,0 1 16,0 21-16,0 0 0,0-1 0,0 1 16,0 42-16,0 1 15,-21-1-15,0 0 0,21 0 16,-21 21-16,21 1 0,-21-1 16,21 0-16,0 1 0,0-1 0,0 0 15,0 1-15,0-1 0,0 0 0,0 1 16,0-1-16,0 0 0,0-20 0,0 20 15,21-21-15,0 0 0,0 0 16,0-21-16,1 0 16,-1-21-16,-21 0 15,0-21-15,0 21 0,0-1 0,0-20 16</inkml:trace>
  <inkml:trace contextRef="#ctx0" brushRef="#br0" timeOffset="51811.83">14753 5948 0,'0'0'15,"-21"0"-15,-43 0 16,86 0 15,-1 0-31,0 0 16,0 0-16,0 0 0,22 0 15</inkml:trace>
  <inkml:trace contextRef="#ctx0" brushRef="#br0" timeOffset="52563.91">16700 5588 0,'0'0'0,"22"0"15,-22 21 1,0 0-16,0 22 0,0-22 16,-22 21-16,22 1 0,-21-1 15,21 0-15,0 1 0,0-1 0,0 21 16,0-20-16,0 20 0,0-20 16,0 20-16,0-21 0,21 22 0,-21-22 15,22 22-15,-22-22 0,0-21 0,0 22 16,0-22-16,0 21 0,0-21 15,0 0-15,0-42 16,0 0 0,0 0-16,0-21 0,0 20 0,0-20 15,0 21-15,0-21 0,0-1 0,21 1 16,0 21-16,0-22 0,0 22 0,22-21 16,-22 21-16,0 0 0,21 21 15,-21-22-15,22 22 0,-22 0 16,21 0-16,-21 0 0,1 0 0,20 0 15,-21 22-15,0-22 0,-21 21 0,0 0 16,21 0-16,-21 0 0,0 0 0,0 1 16,0-1-16,0 0 0,-21 0 0,0 0 15,0 0-15,0 1 0,-22-1 0,22 0 16,-21-21-16,0 21 0,20 0 0,-20-21 16,0 21-16,21-21 0,-1 0 0,1 0 15,21 22-15,-21-22 0,42 0 47,0 0-47,1 0 0,-1 0 0,21 0 16,-21 0-16,22-22 0,-1 22 0,-21-21 15,21 0-15,1 21 0,-1-21 0,0 0 16,1-22-16,-1 22 0,0 0 0,1-21 16,-1 21-16,-21-22 0,22 22 0,-22-21 15,0 21-15,0-22 0,-21 22 0,0 0 16,0 0-16,-21 21 15,0 0-15,0 0 16,-1 0-16,1 21 0,-21 0 16,21 0-16,0 0 0,21 1 0,0-1 15,-22 21-15,22-21 0,0 0 0,0 1 16,0-1-16,0 0 0,22 0 0,-22 0 16,21-21-16,0 0 0,0 0 0,0 0 15,0 0-15,22 0 0,-22-21 0,0 21 16,21-21-16,-20-21 0,-1 20 0,0 1 15</inkml:trace>
  <inkml:trace contextRef="#ctx0" brushRef="#br0" timeOffset="54522.6">20680 6033 0,'0'0'0,"-21"-22"0,-1 1 16,22 0-16,0 0 0,-21 0 0,21-22 16,0 22-16,0-21 0,0 0 0,0 20 15,0-20-15,0 0 0,21-1 16,-21 1-16,0 0 0,0-1 0,0 1 16,0 0-16,-21-1 0,0 1 0,-21 21 15,21-21-15,-22 20 0,22 1 0,-21 21 16,-1 0-16,1 0 0,0 0 0,-1 43 15,1-22-15,21 21 0,-21 0 16,20 1-16,1 20 0,0 1 0,0-22 16,0 22-16,0-1 0,-1 1 15,22-22-15,0 0 0,0 1 0,0-1 16,0 0-16,0-21 0,0 1 0,0-1 16,22 0-16,-1 0 0,0-21 0,0 0 15,0 0-15,22 0 0,-22 0 16,21 0-16,-21 0 0,22-21 0,-1 0 15,-21 0-15,21-1 0,1 1 0,-22 0 16,21-21-16,-21 21 0,1-22 0,-1 1 16,21 0-16,-21-1 0,0 1 0,-21-22 15,22 22-15,-1 21 0,-21-21 0,0 20 16,0 1-16,0 0 0,0 0 16,0 42-1,0 0-15,0 22 0,0-22 16,0 21-16,0 0 0,0 1 0,-21-1 15,21 0-15,0 1 0,0-1 0,0 0 16,0 1-16,0-22 0,0 21 0,0-21 16,21 1-16,0-1 0,0 0 15,0 0-15,0-21 0,1 0 0,-1 21 16,0-21-16,0 0 0,21 0 0,-20 0 16,-1-21-16,21 21 0,-21-21 0,22 0 15,-22 0-15,0-1 0,0 1 16,0 0-16,0-21 0,1 21 0,-1-22 15,-21 1-15,0 0 0,0-1 0,0 1 16,0 21-16,0-22 0,0 22 16,0 0-16,0 0 0,0 42 15,0 0 1,0 0-16,0 22 0,0-1 0,-21 0 16,21 1-16,0-22 0,0 21 0,-22 1 15,22-1-15,0-21 0,0 21 16,0-20-16,0 20 0,22-21 0,-1 0 15,0 0-15,0-21 0,0 22 0,0-22 16,1 0-16,-1 0 0,0 0 0,0 0 16,0 0-16,0 0 0,22 0 0,-22 0 15,0-22-15,0 22 0,0-21 16,1 0-16,-1 0 0,0-21 0,-21 20 16,0-20-16,21 21 0,-21-21 0,0-1 15,0 1-15,0 0 0,0-1 16,0 1-16,0 21 0,0-22 0,0 22 15,0 0-15,0 0 0,21 21 16,-21-21-16,21 21 0,1 0 16,-1 0-16,0 0 0,0 0 0,21 21 15,-20-21-15,20 21 0,0-21 16,1 21-16,-1-21 0,0 0 0,1 21 16,20-21-16,-21 0 0,1 22 15,-1-22-15,0 0 0,1 0 0,-22 0 16,0 0-16,0 0 0,-21-22 15,0 1 1,-21 21-16,0 0 0,0 0 16,0 0-16,-22 0 0,22 0 0,-21 21 15,21 1-15,-22-1 0,1 0 0,21 0 16,-22 21-16,22 1 0,-21-22 0,21 21 16,0 1-16,-22-1 0,22-21 0,21 21 15,0 1-15,0-22 0,0 0 16,0 0-16,0 0 0,0 1 15,0-1-15,21 0 0,0-21 0,1 0 16,-1 0-16,0 0 0,21 0 0,-21 0 16,1 0-16,-1 0 0,0-21 0,0 21 15,21-21-15,-20-1 0,-1 1 0,21 0 16,-21 0-16,0-21 0,22 20 0,-22-20 16,0 0-16,0-1 0,0 1 0,1 0 15,-1-1-15,-21 1 0,21 0 16,-21 21-16,0-1 0,0 1 0,0 0 15,-21 42 1,0 0-16,21 1 0,-22 20 0,1-21 16,21 21-16,-21-20 0,21 20 0,0 0 15,0-21-15,0 22 0,0-22 16,0 21-16,0-21 0,21 1 16,-21-1-16,21 0 0,1 0 0,-1 0 15,0 0-15,21-21 0,-21 0 0,1 0 16,20 0-16,-21 0 0,21 0 0,-20 0 15,20 0-15,-21 0 0,21-21 0,-20 0 16,-1 0-16,0 0 0,0 0 0,0-1 16,0-20-16,1 0 0,-22-1 15,21 1-15,-21 0 0,21-22 0,-21 22 16,21-22-16,-21 1 0,0 21 0,0-1 16,0-20-16,0 20 0,0 1 15,0 21-15,0 0 0,0 0 0,0-1 16,0 44-1,-21-1-15,0 0 16,21 21-16,-21 1 0,21-1 0,0 0 16,-22 1-16,1-1 0,21 21 0,-21-20 15,21-1-15,0 0 0,0 1 0,0-1 16,0 0-16,0 1 0,0-22 0,0 21 16,21-21-16,0 1 0,1-1 15,-1-21-15,-21 21 0,21-21 0,0 0 16,0 0-16,0 0 0,1 0 0,-1 0 15,0 0-15,0-21 0,0 0 16,-21-1-16,21 1 0,1 0 0,-1 0 16,0 0-16,0 0 0,-21-1 0,21-20 15,-21 21-15,21 21 0,-21-21 0,0 0 16,0 42 0,0 0-16,0 0 15,0 0-15,0 0 0,-21 22 0,21-22 16,-21 0-16,21 0 0,0 0 0,0 1 15,-21-1-15,21 0 0,-21 0 16,21 0-16,0 0 16,-21-21-1,21-21 17,0 0-32</inkml:trace>
  <inkml:trace contextRef="#ctx0" brushRef="#br0" timeOffset="54723.48">23516 5567 0,'-63'-21'16,"41"21"-16,1 0 0,0 0 16,0 0-16,21 21 31,0 0-16,0 0 1,21-21 0,0 21-16</inkml:trace>
  <inkml:trace contextRef="#ctx0" brushRef="#br0" timeOffset="55211.57">23812 5800 0,'0'0'16,"22"0"-16,-1 0 0,0 0 15,0-21 1,0-1-16,-21 1 16,0 0-16,0 0 0,21 21 0,-21-21 15,0 0-15,0-1 16,-21 22-16,0 0 16,0 0-16,0 22 0,0-1 15,-1 0-15,1 0 0,0 21 0,0-20 16,0-1-16,21 21 0,-21-21 0,21 22 15,-22-22-15,22 0 0,0 0 0,0 0 16,0 0-16,0 1 16,0-1-16,22-21 15,-1 0-15,0 0 16,0-21-16,0 21 0,0-22 16,-21 1-16,22 0 0,-1 21 0,0-21 15,-21 0-15,21-22 0,0 22 0,0 0 16,-21 0-16,22 0 0,-1-22 0,-21 22 15,21 0-15,-21 42 32,0 0-32,0 1 15,0-1-15,0 0 0,0 21 0,-21-21 16,21 1-16,0-1 0,0 0 0,-21 0 16,21 0-16,0 0 0,-22 1 15,22-1-15,0 0 16,22-21-1,-1 0 1,-21-21-16</inkml:trace>
  <inkml:trace contextRef="#ctx0" brushRef="#br0" timeOffset="55695.3">24299 5461 0,'0'0'16,"21"-21"-16,-21 0 0,0 0 0,0 42 47,0 0-47,-21 0 15,21 0-15,0 22 0,0-22 0,0 0 16,0 21-16,-21-21 0,21 22 0,0-22 16,-21 0-16,21 21 0,0-20 15,0-1-15,0 0 0,-21 0 16,21 0-16,-21-21 15,21-21 17,0 0-32,0 0 0,21 21 15,0-21-15,0-1 0,-21 1 16,21 0-16,0 21 0,1-21 16,-1 21-16,0 0 0,0 0 0,0 0 15,0 0-15,1 0 0,-1 21 0,-21 0 16,0 0-16,0 1 0,0-1 15,0 0-15,0 0 0,0 0 0,0 0 16,-21 1-16,-1 20 0,1-21 0,0-21 16,0 21-16,0 0 0,0 1 15,-22-22-15,22 21 0,-21-21 0,21 0 16,-1 21-16,-20-21 0,21 0 0,0 0 16,0 0-16,42-21 31,0 0-16,21 21-15,-21-22 0</inkml:trace>
  <inkml:trace contextRef="#ctx0" brushRef="#br0" timeOffset="55979.13">24892 5398 0,'0'0'0,"21"-22"15,-21 1-15,-21 21 16,0 0-1,0 21-15,21 1 0,0-1 16,-22 0-16,22 0 0,-21 0 16,21 22-16,-21-22 0,21 21 0,0-21 15,-21 22-15,21-1 0,-21-21 0,0 21 16,21-20-16,0 20 0,0-21 0,-22 0 16,22 0-16,0 1 0,0-1 0,0 0 15,0 0-15,22-21 31,-1 0-15,0 0-16,-21-21 16,21 21-16,0-21 0,-21 0 0</inkml:trace>
  <inkml:trace contextRef="#ctx0" brushRef="#br0" timeOffset="56332.97">24934 5842 0,'0'21'16,"21"-21"-1,1 0-15,-1 0 16,0 0-16,0 0 0,0 0 0,0 0 16,1 0-16,-1 0 0,0-21 15,-21 0-15,0 0 16,21 21-16,-21-21 0,0-1 16,0 1-16,0 0 0,0 0 15,-21 21-15,0 0 16,0 0-16,-1 0 0,-20 21 0,21 0 15,0 0-15,0 1 0,-1-1 0,1 0 16,0 0-16,21 21 0,0-20 16,0-1-16,0 0 0,0 0 0,0 0 15,0 0-15,0 1 0,0-1 16,21-21-16,0 21 0,1-21 0,-1 0 16,21 21-16,-21-21 0,0 0 0,22 21 15,-22-21-15,21 0 0,-21 0 0,1 0 16,-44 0 15</inkml:trace>
  <inkml:trace contextRef="#ctx0" brushRef="#br0" timeOffset="57167.5">2963 9737 0,'0'0'0,"21"0"0,-21-21 0,0-1 31,22 22-15,-22 22-16,0-1 15,0 0-15,0 0 0,0 0 0,0 0 16,0 1-16,0 20 0,0-21 0,0 0 15,0 0-15,0 1 0,-22-1 16,22 0-16,-21 0 0,21 0 16,0-42 15,0 0-15,0 0-16,0 0 15,0-1-15,0 1 0,0 0 0</inkml:trace>
  <inkml:trace contextRef="#ctx0" brushRef="#br0" timeOffset="57363.38">2963 9525 0,'0'-21'16,"0"42"46,21-21-46,-21 21-16,22-21 16,-1 0-16,0 0 0,21 0 0,-21 0 15,1 0-15</inkml:trace>
  <inkml:trace contextRef="#ctx0" brushRef="#br0" timeOffset="57803.34">3641 9694 0,'0'0'0,"0"64"16,-22-43-16,1 0 0,21 0 16,-21 1-16,0-22 0,21 21 15,-21-21-15,21 21 16,0 0-16,-21-21 0,21 21 16,-22-21-16,22-21 46,0 0-30,0 0-16,22 0 0,-22-1 0,21 1 16,0-21-16,0 21 0,21-22 0,-20 22 15,-1-21-15,21 21 16,0 0-16,-20-22 0,20 43 0,-21-21 0,21 0 16,-20 21-16,20 0 0,-21 0 15,0 21-15,22-21 0,-22 21 0,21 0 16,-21 22-16,0-22 0,1 0 15,-22 21-15,0-20 0,21 20 0,-21-21 16,0 0-16,0 0 0,0 1 0,0-1 16,0 0-16,0 0 0,0 0 0,0 0 15,-21-21-15,21 22 0,0-44 47,21 1-31,0 0-16</inkml:trace>
  <inkml:trace contextRef="#ctx0" brushRef="#br0" timeOffset="59611.13">4889 9821 0,'0'0'16,"22"0"-16,-1 0 0,0 22 0,0-22 15,0 0-15,0 0 16,1-22-16,-1 22 0,0-21 0,0 21 15,0-21-15,0 0 0,22 0 16,-22 0-16,0-1 0,21 1 0,-20 0 16,20-21-16,-21 21 0,21-1 15,-20-20-15,-1 21 0,-21 0 0,0-22 16,0 22-16,0 0 0,0 0 0,0 0 16,0 0-16,0-1 0,-21 22 0,-1 0 15,1 0-15,-21 0 16,21 22-16,21-1 0,-21-21 0,-1 42 15,1-21-15,0 22 0,21-22 0,0 21 16,0 0-16,0-20 0,0 20 0,0 0 16,0-21-16,0 22 0,0-22 0,21 0 15,0 0-15,1 0 16,-1-21-16,0 22 0,0-22 0,0 0 16,0 0-16,1 0 0,20 0 0,-21 0 0,0-22 15,0 1-15,22 0 0,-22 0 16,0 0-16,21 0 0,-20-1 0,-1 1 15,0-21-15,0 21 0,0 0 16,0-22-16,-21 22 0,22-21 0,-22 21 16,0-1-16,0 1 0,0 0 0,0 0 15,0 42 1,0 0 0,0 22-16,0-22 15,0 0-15,0 21 0,0-21 0,0 22 16,0-22-16,0 21 0,0-21 0,0 1 15,0-1-15,0 21 0,21-21 16,0 0-16,0-21 0,0 0 16,0 0-16,1 0 0,-1 0 15,0 0-15,0 0 16,0-21-16,0 0 0,22 0 0,-22 0 16,0 0-16,0-1 0,0 1 0,22-21 15,-22 21-15,0-22 0,0 22 0,0-21 16,1 0-16,-1 20 0,0-20 0,-21 21 15,0 0-15,0 0 0,0-1 0,0 1 16,-21 21 15,0 21-31,21 1 0,-22-1 16,22 0-16,0 21 0,0-21 0,0 22 16,-21-22-16,21 21 0,0-21 0,0 22 15,0-22-15,0 21 0,0-21 0,21 1 16,-21-1-16,22 0 0,-1 0 15,0-21-15,0 21 0,0-21 0,22 0 16,-22 0-16,0 0 0,21 0 0,-21 0 16,22-21-16,-22 21 0,21-21 0,1 0 15,-22 0-15,21-1 0,0 1 16,1-21-16,-22 21 0,21 0 0,-21-22 0,1 22 16,-1-21-16,0 21 0,-21-22 0,0 22 15,0-21-15,0 21 16,0-1-16,0 1 0,0 0 0,-21 0 15,0 21-15,-1 0 0,1 0 16,0 0-16,0 21 0,-21 0 0,20 0 16,1 22-16,0-22 0,0 0 0,21 21 15,-21 1-15,21-22 0,0 21 0,0 1 16,0-22-16,0 21 0,0-21 0,0 0 16,21 1-16,0-1 0,0 0 15,0-21-15,1 0 0,-1 21 0,0-21 16,0 0-16,0 0 0,0 0 0,22 0 15,-22-21-15,0 0 0,0 0 16,22-1-16,-22 1 0,21 0 0,-21 0 16,0 0-16,22 0 0,-22-1 0,0-20 15,0 21-15,0-21 0,1 20 0,-22-20 16,0 0-16,0 21 0,0-1 16,0-20-16,0 21 0,0 0 15,-22 21 1,22 21-16,-21-21 15,21 21-15,0 0 0,0 0 0,0 1 16,0-1-16,0 0 0,0 0 0,21 0 16,1 0-16,-1 1 0,-21-1 0,21 0 15,0 0-15,0 0 16,-21 0-16,21-21 0,1 22 0,-1-22 16,0 21-16,0-21 15,0 0-15,0 0 0,1 0 16,-1 0-16,0-21 0,0 21 0,0-22 15,0 22-15,1-21 0,20 0 0,-21 0 16,0 0-16,0 0 0,1-1 0,-1 1 16,0 0-16,-21 0 0,0 0 0,0-22 15,0 22-15,0 0 0,0 0 16,0 0-16,0 0 0,0 42 31,0 0-31,0 0 0,0 0 16,0 0-16,0 1 0,0-1 0,0 21 15,0-21-15,0 0 0,0 1 0,0-1 16,0 0-16,0 0 0,0 0 0,21-21 16,0 21-16,0-21 15,1 0-15,-1 0 0,0-21 16,0 21-16,0-21 0,0 0 0,1 21 16,-1-21-16,0 0 0,0-1 0,0 1 15,0 0-15,1 0 0,-1-21 16,-21 20-16,21 1 0,-21 0 0,0 0 15,0-21-15,0 20 0,0 1 16,-21 42 0,21 1-1,0-1-15,-21 0 0,-1 0 16,22 21-16,0-20 0,-21 20 0,0-21 16,0 21-16,21 1 0,0-1 0,0 0 15,0 1-15,0 20 0,0-20 0,0 20 16,0-21-16,21 22 0,-21-22 0,21 22 15,-21-1-15,21-20 0,-21 126 16,22-106-16,-22-20 0,0-1 16,0 0-16,0 1 0,0-22 15,0 0-15,0 0 0,-22 0 0,1-21 16,0 0-16,0 0 0,0 0 0,-22 0 16,22 0-16,-21 0 0,0 0 0,-1-21 15,1 21-15,0-21 0,-1 21 0,1-21 16,0 21-16,-1 0 0,22-21 0,-21 0 15,21 21-15,-22-22 0,22 22 0,0-21 16,21 0-16,-21 0 16,21 0-16,0-22 0,0 22 0,0 0 15</inkml:trace>
  <inkml:trace contextRef="#ctx0" brushRef="#br0" timeOffset="62035.53">9483 9165 0,'-22'0'0,"22"21"0,22-21 32,-1 0-17,0-21-15,0 21 0,0-21 0,22 0 16,-1 21-16,0-21 0,1 0 0,-1-22 16,0 22-16,1 0 0,-1-21 0,0 20 15,1-20-15,-1 0 0,-21-1 0,0 1 16,0 0-16,1-1 0,-22 1 15,0 0-15,0 21 0,0-22 0,0 1 16,0 21-16,-22-22 0,1 22 16,0 0-16,0 21 0,-21 0 0,20 0 15,-20 0-15,0 0 0,21 21 0,-1 0 16,-20 22-16,21-1 0,21 0 0,-21 22 16,21-1-16,-21 1 0,21 21 0,-22-22 15,22 22-15,0-1 0,0 1 0,0 0 16,0-1-16,0 1 0,-21 21 15,21-21-15,0-1 0,0 22 0,0-21 16,0-1-16,0 1 0,0 0 0,0-1 16,0-20-16,0 21 0,0-22 0,0 22 15,0-22-15,0-20 0,0 20 0,0-21 16,21 1-16,1-1 0,-22-21 16,21 22-16,0-22 0,0 0 0,0-21 15,0 0-15,1 0 0,-1 0 16,0-21-16,0 0 0,0-1 0,0 1 15,1-21-15,-1 0 0,0 20 0,0-20 16,0-21-16,0 20 0,-21-20 0,22 20 16,-22-20-16,0-1 0,0 1 0,0 21 15,0-22-15,0 1 0,-22-1 0,1 1 16,0 20-16,0-20 0,-21 20 0,20 1 16,-20 0-16,21 21 0,-21-22 0,-1 22 15,22 0-15,0 0 0,0 0 16,0-1-16,-1 1 0,22 0 15,0 0 1,22 21-16,-1-21 0,0 21 16,21-21-16,-21 21 0,22-22 0,-22 22 15,21-21-15,1 0 0,-1 21 0,0-21 16,1 0-16,-1 0 0,0-1 0,-21 1 16,22-21-16,-1 21 0,-21 0 0,22-22 15,-22 22-15,0-21 0,0 21 0,0-1 16,0 1-16,-21 0 0,0 0 0,0 0 15,0 42 17,0 0-32,0 0 15,0 0-15,-21 1 0,21-1 16,0 21-16,0-21 0,0 0 0,0 22 16,0-22-16,0 0 0,0 21 0,0-20 15,0-1-15,0 0 0,0 0 0,21 0 16,1 0-16,-1 1 0,0-22 15,0 0-15,0 0 0,0 0 16,1 0-16,-1 0 0,0 0 0,0 0 16,21-22-16,-20 1 0,-1 0 0,0 0 15,0 0-15,0 0 0,0-1 0,-21 1 16,22-21-16,-22 21 16,0-22-16,0 1 0,0 0 0,0 21 15,0-22-15,0 1 0,-22 0 0,1 20 16,0-20-16,0 21 0,0 0 0,0 0 15,-22-1-15,22 22 0,0 0 0,-21 0 16,20 0-16,1 0 0,0 22 0,0-22 16,0 21-16,0 0 0,-1 21 0,1-21 15,21 1-15,-21 20 0,21-21 0,0 21 16,0-20-16,0 20 0,0-21 0,0 0 16,0 0-16,0 22 0,21-43 15,0 21-15,-21 0 0,22 0 0,20-21 16,-21 0-16,0 21 0,0-21 15,22 0-15,-22 0 0,21 0 0,-21 0 16,1-21-16,20 0 0,-21 21 0,21-21 16,-20 0-16,-1 0 0,21-1 0,0 1 15,-20 0-15,20 0 0,0 0 0,-21-22 16,22 22-16,-22-21 0,0 21 0,0 0 16,-21-1-16,0 1 0,0 0 0,0 42 46,0 0-46,-21 1 0,0 20 16,21-21-16,0 0 0,0 22 0,0-22 16,-21 21-16,21-21 0,0 0 15,0 1-15,0 20 0,21-21 16,-21 0-16,21 0 0,0-21 0,0 0 16,1 22-16,-1-22 0,0 0 0,0 0 15,21 0-15,-20 0 0,20 0 0,-21 0 16,21-22-16,-20 22 0,-1-21 0,21 0 15,-21 0-15,22 0 0,-22 0 0,0-1 16,0-20-16,0 21 0,0 0 0,1-22 16,-22 1-16,0 21 0,21-21 0,-21 20 15,0 1-15,0-21 0,0 21 16,0 0-16,0 42 31,-21 0-31,21 0 0,-22 0 0,22 0 16,0 22-16,0-22 0,-21 21 0,21-21 15,-21 22-15,21-22 0,0 0 16,-21 21-16,21-20 0,0-1 0,0 0 16,0 0-16,0 0 0,0 0 0,0 1 15,0-1-15,0-42 47,0-1-47,0 1 0,0 0 16,0 0-16,0 0 0,0 0 15,0-1-15,21-20 0,0 21 0,0-21 16,-21-1-16,22 22 0,-1-21 0,0-1 16,-21 1-16,21 21 0,0-21 0,0 20 15,-21 1-15,22 0 0,-1 21 16,0 0-16,-21 21 16,0 0-16,0 1 0,0-1 0,0 0 15,0 0-15,0 21 0,21-20 0,-21 20 16,0-21-16,0 21 0,0-20 0,0 20 15,21-21-15,-21 0 0,0 0 16,21 1-16,-21-1 0,0 0 0,0 0 16,0-42 31,0 0-47,0 0 0,0-1 15,0 1-15,0 0 0,0 0 0,0 0 16,22-22-16,-1 22 0,0-21 0,0 0 15,-21 20-15,21-20 0,0 0 0,22-1 16,-22 1-16,0 21 0,0 0 0,0 0 16,1-1-16,-1 1 0,0 21 0,0 0 15,0 21-15,0 1 16,-21-1-16,0 0 0,0 0 0,22 21 16,-22 1-16,0-22 0,0 21 15,0 1-15,0-22 0,0 21 0,0-21 16,0 22-16,0-22 0,21 0 0,-21 21 15,0-21-15,0 1 0,21-1 16,-21 0-16,21 0 0,0-21 16,0 0-16,1 0 0,-1 0 15,0 0-15,0 0 0,21 0 0,-20 0 16,-1-21-16,21 21 0,-21-21 0,22 0 16,-22 21-16,21-22 0,-21 1 0,0-21 15,22 21-15,-22 0 0,0-22 0,0 1 16,0 21-16,1-22 0,-1 1 15,0 0-15,0 21 0,-21-22 0,21 22 16,-21 0-16,0 0 0,0 0 0,-21 21 16,0 0-1,0 0-15,0 21 0,21 0 0,-22 0 16,1 21-16,21-20 0,-21-1 0,21 0 16,0 21-16,0-21 0,0 1 0,0-1 15,0 21-15,0-21 0,21 0 0,0 1 16,-21-1-16,22-21 0,-1 21 0,0 0 15,0 0-15,-21 0 0,21 1 16,-21-1-16,-21-21 31,0 0-31,0 0 0,0 0 16,-1 0-16,1 0 0,0 0 0,0 0 16,0 0-16,0-21 0,-1-1 0,1 1 15,0 0-15</inkml:trace>
  <inkml:trace contextRef="#ctx0" brushRef="#br0" timeOffset="62810.67">14224 8954 0,'0'0'0,"-21"0"16,42 0 46,0 0-62,0 0 0,0 0 16,1 0-16,-1 0 0,0-22 15,0 1-15,0 0 0,0 21 0,-21-21 16,22-21-16,-1 20 0,0 1 0,0-21 16,0 21-16,0-22 0,-21 22 0,22-21 15,-1 0-15,-21-1 0,21 1 0,0-22 16,-21 22-16,0 0 0,21-22 0,-21 22 15,21 0-15,-21-1 0,0 22 0,0 0 16,0 0-16,0 0 0,0 42 31,-21 0-31,0 21 0,0 1 0,21-1 16,-21 21-16,0-20 0,-1 20 0,22-20 16,-21 20-16,0-21 0,21 22 0,-21-1 15,21-20-15,0-1 0,0 0 16,0 1-16,0-1 0,0-21 0,21 22 15,0-22-15,0 0 0,1 0 0,-1-21 16,0 0-16,0 21 0,0-21 0,0 0 16,1 0-16,-1 0 0,0-21 0,0 0 15,21 21-15,-20-21 0,-1 0 0,0-1 16,0 1-16,0-21 0,0 21 0,1-22 16,-22 22-16,21-21 0,-21 0 15,21 20-15,-21-20 0,0 21 0,0 0 16,0 0-16,0 42 31,0 0-31,0 0 0,0 0 16,-21 0-16,21 1 0,0-1 0,-21 0 15,21 0-15,0 0 0,0 0 16,0 1-16,0-1 16,0-42 15,0-1-31</inkml:trace>
  <inkml:trace contextRef="#ctx0" brushRef="#br0" timeOffset="62992.56">15134 8361 0,'-21'0'15,"0"0"1,0 0-16,-1 0 15,1 0-15,21 21 16,21-21 15</inkml:trace>
  <inkml:trace contextRef="#ctx0" brushRef="#br0" timeOffset="63791.73">15494 8128 0,'0'-21'16,"0"42"-16,0-63 0,0 21 0,-21 21 31,0 21-31,21 0 16,0 0-16,-22 21 0,1 1 0,21-22 16,-21 21-16,0 1 0,21-1 15,0 0-15,-21 1 0,21-1 0,-21 0 16,21 1-16,0-1 0,0 0 0,0-21 15,0 22-15,0-22 0,-22 21 0,22-21 16,0 1-16,0-1 0,0-42 47,0-1-47,0 1 0,0 0 0,0 0 16,22 0-16,-22-22 0,21 22 0,0 0 15,0-21-15,0-1 0,0 22 0,1-21 16,-1 21-16,21 0 0,-21-1 15,0 1-15,1 0 0,-1 21 0,0 0 16,0 0 0,-21 21-1,0 0-15,0 1 0,0-1 16,-21 0-16,0-21 16,21 21-16,-21-21 0,-1 0 15,22 21-15,-21-21 0,0 0 16,0 0-16,0 0 0,21 21 15,-21-21-15,21 22 16,-22-22 0,22 21-16,0 0 0,0 0 15,0 0-15,22 0 16,-1-21-16,0 22 0,0-22 16,0 21-16,0-21 0,1 0 15,-1 0-15,0 0 0,0 0 0,21 0 16,-20 0-16,20 0 0,-21 0 0,21 0 15,1 0-15,-22 0 0,21 0 0,-21-21 16,1-1-16,20 22 0,-21-21 0,0 0 16,0 21-16,-21-21 0,0-21 0,22 20 15,-22 1-15,0 0 0,21 0 0,-21 0 16,0-22-16,0 22 16,0 0-16,-21 21 15,-1 0-15,1 0 0,0 0 16,21 21-16,-21 0 0,21 1 0,0-1 15,0 0-15,0 0 0,0 0 0,0 22 16,-21-22-16,21 0 0,0 0 0,0 0 16,0 0-16,0 1 0,0-1 15,0 0-15,21-21 16,0 0 0,0 0-16,0 0 0,-21-21 0,22 0 15,-1-1-15,0 1 0</inkml:trace>
  <inkml:trace contextRef="#ctx0" brushRef="#br0" timeOffset="66047.66">16976 8467 0,'0'0'0,"-22"21"0,1-21 15,0 21-15,0-21 0,0 0 0,0 21 16,42-21 15,0 0-31,0 0 0,0 0 0,0 0 16,1-21-16,-1 21 0,21-21 0,-21 0 15,0 0-15,22-1 0,-22 1 0,21-21 16,-21 21-16,1-22 0,-1 1 0,0 0 16,0-22-16,0 22 0,0 0 0,1-22 15,-22 22-15,0-1 0,0 1 0,0 21 16,0 0-16,0 0 0,0-1 0,0 1 16,-22 21-1,1 0-15,21 21 0,-21 1 16,21 20-16,-21-21 0,21 21 0,0 1 15,-21-22-15,21 21 0,-21 1 0,21-1 16,0 0-16,0 1 0,0-1 0,0 0 16,0-21-16,0 22 0,0-22 0,0 21 15,21-21-15,-21 1 0,21-1 0,0 0 16,0 0-16,0-21 0,1 0 16,-1 0-16,0 0 0,0 0 15,21 0-15,-20 0 0,-1 0 0,0 0 16,0-21-16,21 0 0,-20 0 0,-1 21 15,21-22-15,-21-20 0,0 21 16,1 0-16,-1 0 0,0-22 0,-21 22 16,21 0-16,-21 0 0,21 0 0,-21-1 15,0 44 1,0-1 0,0 0-16,-21 0 0,21 0 0,-21 0 15,21 1-15,0-1 0,0 0 16,0 0-16,0 0 0,0 0 0,0 1 15,0-1-15,0 0 0,21-21 0,0 21 16,0-21-16,-21 21 0,22-21 16,-1 0-16,0 0 0,0 0 15,0 0-15,0 0 0,1 0 16,-1-21-16,0 0 0,0 21 0,0-21 16,0 0-16,1-1 0,-22 1 0,21 0 15,0 0-15,0-21 0,-21 20 0,0-20 16,21 0-16,-21 21 0,0-22 0,0 1 15,0 21-15,0-22 0,0 22 0,-21 0 16,0 0-16,0 0 0,0 21 0,-1 0 16,1 0-16,-21 0 0,21 0 0,0 21 15,-1-21-15,1 21 0,0 21 0,0-20 16,0-1-16,21 21 0,-21-21 16,21 22-16,0-22 0,0 21 0,0-21 15,0 22-15,0-22 0,0 0 0,21 21 16,0-21-16,0 1 0,0-1 0,22 0 15,-1 0-15,0 0 0,1-21 0,-1 21 16,21-21-16,-20 22 0,20-22 0,-20 0 16,20 0-16,-21 0 0,22 0 0,-22 0 15,22 0-15,-22 0 0,0 0 0,1-22 16,-22 22-16,21-21 0,-21 0 0,1 0 16,20 0-16,-21-22 0,-21 22 15,21-21-15,-21 21 0,21-22 16,-21 1-16,0 21 0,0-21 0,0 20 15,0 1-15,0 0 0,0 0 0,-21 21 16,0 0-16,0 0 0,0 0 0,0 0 16,-1 21-16,-20 0 0,21-21 0,0 21 15,0 22-15,-22-22 0,22 0 0,0 0 16,21 22-16,0-22 0,-21 0 0,21 0 16,0 0-16,0 0 0,0 1 0,0-1 15,21 0-15,0-21 0,0 0 16,0 0-16,1 0 0,-1 0 15,0 0-15,0 0 0,0 0 0,0 0 16,22 0-16,-43-21 0,21 21 16,0-21-16,0 21 0,0-22 0,1 1 15,-1 0-15,0 21 0,-21-21 0,21 0 16,0 0-16,-21-1 0,0 1 16,21 21-16,-21 21 31,0 1-31,-21-1 0,21 21 15,0-21-15,0 0 0,0 22 0,-21-1 16,21 0-16,0 1 0,0-1 0,0 0 16,0 1-16,0 20 0,0-20 0,0 20 15,0-21-15,0 22 0,0-22 0,0 22 16,0-22-16,0 22 0,0-22 16,0 0-16,0 22 0,0-22 0,0 0 0,0 22 15,0-22-15,-21-21 0,21 22 16,0-1-16,0-21 0,0 22 0,-21-22 15,21 0-15,0 0 0,-21-21 0,21 21 16,-22-21-16,1 0 16,21-21-16,-21 0 15,0 0-15,21 0 0,-21-1 0,0 1 16,-1-21-16,22 21 0,-21-22 0,0 1 16,21 0-16,0-1 0,-21 1 0,21 0 15,0-22-15,0 22 0,0-22 16,0 22-16,0-21 0,21 20 0,0-20 15,0-1-15,1 22 0,-1 0 0,21-22 16,-21 22-16,22-1 0,-22 1 16,21 21-16,0-21 0,-20-1 0,20 22 0,0-21 15,1 21-15,-1-22 0,-21 22 0,21-21 16,-20 21-16,20-1 0,0-20 16,-21 21-16,1 21 0,-22-21 15,-22 42 16,1-21-15,21 21-16,0 0 0,-21 0 16,0 1-16,21-1 15,0 0-15,0 0 16,21 0-16,0-21 16,0 0-16,1 0 0,-1 0 15,0 0-15,0 0 0,0 0 0,22 0 16,-22 0-16,0 0 0,0 0 0,21-21 15,-20 21-15,-1-21 0,0 21 0,0-21 16,0 0-16,-21-1 0,21 1 16,-21 0-16,22 0 0,-22 0 0,0 0 15,-22 42 32,22 0-47,-21 0 0,0 0 16,21 0-16,-21 1 0,21-1 0,0 0 15,0 0-15,-21-21 0,21 21 0,-21 0 16,21 1-16,0-1 0,-22-21 31,22 21-31,0-42 32,0 0-32,0-1 0,0 1 15,22 0-15,-22 0 0,21 0 16,0 0-16,-21-1 15,21-20-15,0 21 0,0 0 0,1-22 16,20 22-16,-21-21 0,0 21 0,0 0 16,1-1-16,-1 1 0,0 21 0,0-21 15,0 21-15,0 0 0,1 0 16,-22 21-16,0 0 0,21 1 16,-21-1-16,0 0 0,0 21 0,0-21 15,0 1-15,0 20 0,0-21 0,-21 0 16,21 0-16,-22 1 0,22-1 15,-21 0-15,21 0 0,-21 0 0,21 0 16,-21-21-16,21 22 0,-21-22 16,0-22 31,21 1-47,-22 21 15,22-21-15,0 0 0,-21 0 0,0 0 16</inkml:trace>
  <inkml:trace contextRef="#ctx0" brushRef="#br0" timeOffset="66266.53">19558 7726 0,'0'0'0,"-21"0"0,0 0 15,-1 0-15,22-21 16,-21 21-16,0 0 31,0 0-15,0 0-1,21 21-15,-21-21 0,21 21 16</inkml:trace>
  <inkml:trace contextRef="#ctx0" brushRef="#br0" timeOffset="66859.19">21209 8128 0,'0'0'0,"21"-21"0,-21-21 16,0 20-16,21 1 0,-21 0 0,0 0 16,21 21-16,-21-21 0,0 0 15,0 42 1,0 0-16,0 0 15,0 21-15,0 1 0,22-1 16,-22 0-16,0 22 0,0-1 0,0 1 16,0-1-16,0 1 0,0-1 0,0 1 15,0-1-15,0 1 0,0 21 0,0-22 16,0 1-16,0-1 0,-22 1 0,1-1 16,0-21-16,0 1 0,0-1 0,21 0 15,0 1-15,-21-22 0,21 0 16,0 0-16,0 0 0,0-42 31,0 0-31,0 0 16,0 0-16,0-22 0,0 22 0,0-21 15</inkml:trace>
  <inkml:trace contextRef="#ctx0" brushRef="#br0" timeOffset="67218.99">20913 8234 0,'0'0'0,"-22"-64"0,-20 22 0,21 0 0,0-1 16,0 1-16,21 0 0,0-1 0,0 22 16,0-21-16,0 21 0,21-22 15,0 22-15,21-21 0,1 21 0,-1 0 16,0-1-16,1 22 0,-1-21 0,21 21 16,1 0-16,-22 0 0,22 0 0,-22 21 15,22 1-15,-22-1 0,21 21 0,-20-21 16,-22 22-16,21-1 0,-21 0 15,1 1-15,-22 20 0,0-21 0,0 1 16,0-1-16,-22-21 0,1 22 0,-21-22 16,21 21-16,-22-21 0,1 0 0,0-21 15,-1 22-15,22-22 0,-21 0 0,0 21 16,20-21-16,-20 0 0,21 0 16,0 0-16,21-21 15,21 21 1,0-22-16,0 22 0,22-21 0,-1 0 15,0 0-15,1 0 0,20 0 0,-21-1 16,22 1-16,-22-21 0,22 21 16</inkml:trace>
  <inkml:trace contextRef="#ctx0" brushRef="#br0" timeOffset="67966.8">21929 8001 0,'42'-21'0,"-190"84"0,254-105 0,-22 0 0,-41 42 0,-22-21 16,21 21-16,-42-22 0,21 22 16,-21-21-16,-21 21 15,0 0 1,0 0-16,0 0 0,-1 21 15,1 1-15,0-1 0,0-21 0,0 21 16,0 21-16,-1-42 0,22 21 16,-21 1-16,21-1 0,0 0 0,0 0 15,0 0-15,21-21 16,1 0 0,-1 0-16,0 0 0,0 0 0,0-21 15,0 0-15,1 21 0,-1-21 0,-21 0 16,21 21-16,0-22 0,0 1 0,0 0 15,-21-21-15,0 21 0,22-1 16,-22 1-16,0 0 0,21 21 0,-21-21 16,0 42-1,-21-21 1,21 21-16,-22 0 0,22 1 0,0-1 16,0 0-16,-21 21 0,21-21 0,0 1 15,0-1-15,0 0 0,0 0 16,0 0-16,21-21 0,1 0 15,-1 21-15,0-21 0,0 0 0,0 0 16,0 0-16,1 0 0,20-21 16,-21 21-16,0-21 0,22 0 0,-22 21 15,0-21-15,21 0 0,-21-22 16,1 22-16,-22 0 0,21-21 0,-21 20 16,21 1-16,-21-21 0,0 21 0,0 0 0,0-1 15,0 1-15,0 0 0,-21 21 16,0 0-16,-1 0 0,1 0 15,0 0-15,0 0 0,0 21 0,0 0 16,-1 1-16,1-1 0,0 0 16,0 21-16,0-21 0,0 22 0,-1-22 15,22 21-15,-21-21 0,21 22 0,0-1 16,0 0-16,0 1 0,0-1 0,0-21 16,0 43-16,0-22 0,0 0 0,21 1 15,-21 20-15,22-20 0,-1 20 0,0-21 16,-21 22-16,21-1 0,-21-20 15,21 20-15,-21 1 0,0-1 0,0 1 16,0-22-16,0 22 0,0-1 0,-21-21 16,0 1-16,0 20 0,0-20 0,-1-22 15,1 21-15,0 0 0,0-20 0,0-1 16,0 0-16,-1-21 16,22-21-1,0 0-15,0-1 16,0 1-16,0-21 0,0 21 15,0 0-15,0-22 0,22 22 0,-1-21 16,0-1-16,0 1 0,0 0 0</inkml:trace>
  <inkml:trace contextRef="#ctx0" brushRef="#br0" timeOffset="68370.64">22987 8086 0,'0'0'0,"0"-43"16,0 22-16,21 0 15,-21 0-15,21 0 0,-21 0 16,21 21-16,1 0 16,-1-22-16,0 22 15,0-21-15,0 21 0,0-21 0,1 21 16,-22-21-16,21 21 0,0-21 0,0 0 16,0 21-16,-21-22 0,0 1 15,0 0-15,0 0 16,0 0-1,-21 21-15,0 0 16,0 0-16,0 0 0,-1 0 16,22 21-16,-21-21 0,0 21 0,21 0 15,0 0-15,0 1 0,-21-1 0,21 21 16,0-21-16,0 0 0,0 1 0,0-1 16,0 0-16,0 0 0,0 0 15,0 0-15,0 1 0,0-1 16,0 0-16,21-21 15,0 0 1,0 0-16,1 0 16,-1 0-16,0 0 0,0 0 15,0 0-15,0 0 0,22 0 0</inkml:trace>
  <inkml:trace contextRef="#ctx0" brushRef="#br0" timeOffset="69527.33">23876 8128 0,'-21'21'16,"42"-21"15,0 0-15,0-21-16,0 21 0,1-21 15,-1 21-15,0-21 0,0 21 0,-21-21 16,21-1-16,0 1 0,1 0 15,-22 0-15,21 0 0,-21 0 0,21-22 16,0 22-16,-21 0 0,0-21 0,21 20 16,-21 1-16,21-21 0,-21 21 0,0 0 15,0-1-15,-21 22 32,21 22-32,-21 20 15,0-21-15,0 0 0,0 22 16,21-22-16,-22 21 0,22-21 0,-21 22 15,21-1-15,0-21 0,0 0 0,0 22 16,0-22-16,0 0 0,0 0 0,0 0 16,0 0-16,0 1 15,21-22-15,1 0 0,-1 0 16,0 0-16,0 0 0,0 0 16,0-22-16,1 1 0,-1 21 0,0-21 15,0 0-15,0 0 0,0 0 0,1-22 16,-1 22-16,0-21 0,0 21 0,0-22 15,0 1-15,1 0 0,-1-1 16,0 1-16,0 0 0,0-1 0,-21 1 16,0 21-16,21-22 0,-21 22 0,0-21 15,0 21-15,0 0 16,0-1-16,-21 22 16,0 0-16,0 0 0,0 0 15,0 22-15,21-1 0,-22 0 16,22 0-16,0 21 0,0-20 0,0 20 15,0-21-15,0 21 0,-21-20 0,21 20 16,0-21-16,0 0 0,0 22 16,0-22-16,0 21 0,0-21 15,0 22-15,0-22 0,0 0 0,0 21 16,0-21-16,0 1 0,21-1 0,1-21 16,-1 21-16,0 0 0,0-21 0,0 0 15,0 21-15,1-21 0,-1 0 0,21 0 16,-21 0-16,0 0 0,22 0 0,-22-21 15,0 0-15,0 21 0,0-21 0,1 0 16,-1-1-16,0-20 0,0 21 16,21 0-16,-42 0 0,22-1 0,-1 1 15,0 0-15,-21 0 0,0 0 16,21 21-16,-21 21 47,0 0-32,0-42 48,0 0-47,0 0-1,-21 21 16,0 0-31,21 21 16,-21 0-16,-1-21 0,1 21 0,21 0 16,0 0-16,-21 1 0,21-1 0,-21 21 15,21-21-15,0 0 0,0 1 0,0-1 16,0 0-16,0 0 16,0 0-16,21 0 0,0-21 0,-21 22 15,21-22-15,1 0 0,-1 0 16,0 0-16,0 0 0,0 0 15,0-22-15,1 22 0,-22-21 16,21 21-16,0-21 0,-21 0 0,21 0 16,-21 0-16,21-1 0,0 1 0,-21 0 15,0 0-15,0 0 16,22 0-16,-22-1 0,0 1 16,0 0-16</inkml:trace>
  <inkml:trace contextRef="#ctx0" brushRef="#br0" timeOffset="69894.72">24553 7641 0,'0'0'0,"0"-21"15,21 0 1,1 21 0,-1 0-16,0 0 0,0-21 15,0 21-15,22 0 0,-22 0 0,0 0 16,0-21-16,0 21 0,0 0 16,1-22-16,-1 22 0,-21-21 15,21 21-15,0-21 16,-42 21 62,0 0-78,0 0 16,-1 0-16</inkml:trace>
  <inkml:trace contextRef="#ctx0" brushRef="#br0" timeOffset="73498.71">2222 12531 0,'0'0'0,"-21"0"0,0 0 16,0 0-16,0 0 0,0 0 0,-1 0 16,-20 21-16,21-21 0,0 0 0,-22 21 15,1-21-15,21 0 0,-21 0 16,20 21-16,-20-21 0,21 0 0,-21 0 15,20 0-15,1 0 0,42 0 32,1 0-32,20 0 15,-21 0-15,43 0 0,-22 0 0,21 0 16,1 0-16,-1 0 0,1 0 16,-1 0-16,22-21 0,-21 21 0,20 0 15,-20 0-15,-1 0 0,1 0 0,-1 0 16,1 0-16,-1-21 0,-20 21 15,-1 0-15,0 0 0,-21-21 0,1 21 16,20 0-16,-21 0 0,-21-21 16,0-1-1,-21 22 1,0 0-16,0-21 0,-22 21 16,22 0-16,-21 0 0,-1 0 0,1 0 15,0-21-15,-1 21 0,1 0 0,0 0 16,-1 0-16,22 0 0,0 0 15,0 0-15,0 0 0,0-21 16,42 21 0,0 0-16,21-21 0,-21 21 15,22 0-15,-1 0 16,0 0-16,1 0 0,-1 0 0,0 0 0,1 0 16,-1 0-16,-21 0 0,22 21 15,-22-21-15,0 21 0,0 0 0,0-21 16,-21 21-16,21 1 0,-21-1 15,0 0-15,0 0 0,-21 0 16,0 0-16,0 1 0,0 20 0,0-21 16,-22 0-16,22 0 0,-21 1 0,21-1 15,-1 0-15,-20 0 0,21 0 16,0 0-16,0 1 0,-1-22 0,1 21 16,0-21-16,0 0 0,21 21 15,0 0 126,-21-21-110,21 21-31,-21-21 16,21-21 15</inkml:trace>
  <inkml:trace contextRef="#ctx0" brushRef="#br0" timeOffset="76302.5">4360 12298 0,'21'-21'0,"1"0"15,-22-1-15,21 1 16,0 0-16,0 21 0,0-21 0,0 0 16,1 0-16,-1-1 0,0-20 15,0 21-15,0 0 0,0 0 0,1-22 16,-1 22-16,0-21 0,0 21 0,0-22 16,-21 22-16,0-21 0,21 21 0,-21-1 15,0 1-15,0-21 0,-21 21 0,0 0 16,0 21-16,-21-22 0,-1 22 15,1 0-15,0 0 0,-1 0 16,1 0-16,-22 22 0,22-1 0,0 0 16,-1 0-16,1 0 0,21 22 0,0-22 15,-22 21-15,43 0 0,0 1 16,0-1-16,0 0 0,0 1 0,0-1 16,22 0-16,-1 1 0,0-1 0,21 22 15,-21-22-15,22 0 0,-1 1 0,0-1 16,1 0-16,-1 1 0,-21-22 0,22 21 15,-22 0-15,0 1 16,0-1-16,-21 0 0,0 1 0,0-22 0,0 21 16,-21-21-16,0 22 0,0-22 0,-22 0 15,22-21-15,-21 21 0,21 0 16,-22-21-16,1 0 0,0 0 0,20 0 16,-20-21-16,0 0 0,-1 0 15,22 21-15,0-42 0,-21 20 0,21 1 16,-1-21-16,1 0 0,0 20 0,0-20 15,0 21-15,0-21 0,21-1 0,-22 22 16,22-21-16,-21 21 0,21-1 16,0 1-16,0 0 0,0 0 0,0 42 31,0 0-31,21 0 0,1 1 16,-1-1-16,0 21 0,0 0 0,-21 1 0,21-1 15,0 0-15,1 1 16,-1-1-16,0-21 0,0 22 0,0-1 15,0-21-15,1 0 0,20 0 0,-21 1 16,0-1-16,22-21 0,-22 0 0,0 0 16,21 0-16,-21 0 0,22 0 0,-22-21 15,21-1-15,1 1 0,-22 0 16,21 0-16,-21 0 0,22-22 0,-22 22 16,0-21-16,21 0 0,-21 20 0,1-20 15,-1 0-15,-21-1 0,0 22 0,21-21 16,-21 21-16,0 0 0,0-1 15,0 1-15,-21 42 16,21 1 0,-21-1-16,21 0 0,0 0 0,-22 0 15,22 22-15,0-22 0,0 21 0,0-21 16,0 22-16,0-22 0,0 0 0,22 0 16,-1 0-16,-21 0 0,21 1 0,0-22 15,0 0-15,22 0 0,-22 0 16,0 0-16,21 0 0,-21 0 0,1-22 15,20 1-15,-21 0 0,21 21 0,-20-42 16,20 21-16,-21-1 0,0 1 0,22-21 16,-43 21-16,21 0 0,-21-22 15,21 22-15,-21 0 0,0 0 0,0 0 16,0-1-16,-21 22 16,21 22-1,-21-1-15,21 0 0,0 0 0,0 21 16,0-20-16,0 20 0,0-21 0,0 21 15,0-20-15,0-1 0,0 0 0,0 0 16,0 0-16,0 0 0,21-21 0,0 0 16,0 0-1,0 0-15,0 0 0,1 0 0,-1 0 16,21-21-16,-21 0 0,22 0 0,-1 0 0,0 0 16,-21-1-16,22 1 0,-1-21 15,-21 21-15,22 0 0,-22-22 0,0 22 16,0-21-16,0 21 0,0-1 0,-21 1 15,0 0-15,0 0 0,0 42 32,-21 0-32,0 0 0,21 1 0,-42 62 15,42-63-15,0 1 16,-21-1-16,21 0 0,0 21 0,-22-21 16,22 1-16,0-1 0,0-42 46,22-1-46,-22 1 16,21 0-16,-21 0 0,0 0 16,0 0-16,0-1 0,0 1 0,21-21 15,-21 21-15,21 0 0,-21-1 0,21-20 16,-21 21-16,21 21 0,-21-21 16,22 21-16,-22 21 15,0 0-15,21 0 0,-21 22 16,21-22-16,-21 0 0,0 0 0,0 0 15,21 0-15,0 1 0,-21-1 0,21-21 16,-21 21-16,22-21 16,-1 0-16,0 0 15,0 0 1,-21-21-16,21 0 0,0 21 16,-21-22-16,22 1 0,-1 0 0,0 0 15,-21 0-15,21 0 0,0-1 0,0-20 16,-21 21-16,22 0 0,-1-22 0,0 22 15,-21 0-15,21 21 0,0 0 16,-21 21-16,0 0 16,0 1-16,0 20 0,0-21 0,0 0 15,0 22-15,0-22 16,0 21-16,0-21 0,21 0 0,-21 22 0,22-22 16,-1 0-16,-21 0 0,21 0 15,0-21-15,0 0 0,0 0 0,1 0 16,-1 0-16,0 0 0,21 0 0,-21 0 15,1-21-15,-1 21 0,21-21 0,-21 0 16,22 0-16,-22 0 0,0-1 0,21-20 16,-21 21-16,1-21 0,20 20 0,-21-20 15,0 0-15,0-22 0,1 22 16,-22-22-16,0 1 0,21-1 0,-21 1 16,0-1-16,21 1 0,-21 21 0,0-1 15,0 1-15,0 21 0,0 0 0,0-1 16,-21 22-16,0 0 0,-1 22 0,1-22 15,0 42-15,0-21 0,0 21 16,0 1-16,-1-1 0,1 22 16,21-22-16,0 21 0,0-20 0,0-1 15,0 22-15,0-22 0,0 0 0,0 1 16,0-22-16,0 21 0,0-21 0,0 0 16,21 1-16,-21-1 0,22 0 0,-22 0 15,21-21 1,-21-21-1,0 0-15,0 0 16,0-1-16,21 1 0,-21 0 16,21 0-16,-21 0 0,21 0 0,0-1 15,1 1-15,-1 0 0,0 0 0,21 0 16,-21 21-16,1 0 0,-1 0 0,0 0 16,0 0-16,0 21 0,0 0 0,1 0 15,-22 0-15,21 1 0,-21-1 0,0 21 16,0-21-16,0 0 0,0 1 0,0-1 15,0 0-15,0 0 16,-21 0-16,-1-21 0,1 21 0,0-21 16,0 0-16,0 0 0,0 0 15,-1 0-15,1 0 0,0 0 16,0 0-16,0 0 0,21-21 16,-21 0-16,21 0 0,-22 21 15,22-21-15,22 21 47,-1 21-47,-21 0 16,21-21-16,0 21 0,0-21 15,0 21-15,1-21 0,-1 0 0,0 0 16,0 0-16,0 0 0,0 0 0,1 0 16,20 0-16,-21 0 0,0 0 0,0-21 15,22 21-15,-22-21 0,0 21 16,0-21-16,0 0 0,22 0 0,-22 21 15,0-22-15,-21 1 0,21 0 0,0 0 16,-21 0-16,22-22 0,-22 22 0,0 0 16,0 0-16,0 0 0,0 0 15,0 42 1,0 0 0,0 21-16,0-21 0,0 1 0,0-1 15,0 0-15,0 0 0,0 0 0,0 0 16,0 1-16,0-1 0,0 0 0,0 0 15,21 0-15,0-21 16,0 0-16,0 0 16,0 0-16,1 0 0,20 0 0,-21-21 15,0 0-15,0 21 0,1-21 16,-1 0-16,0-1 0,0 1 0,0 0 16,0 0-16,1 0 0,20-22 15,-21 1-15,0 21 0,-21-21 0,21-1 0,1-20 16,-1 20-16,-21-20 0,0 21 15,21-1-15,-21-20 0,21 20 0,-21 22 0,0-21 16,0 21-16,0 0 0,0-1 0,0 44 31,0 20-31,-21-21 0,0 21 16,21 1-16,0-1 0,-21 22 0,21-22 16,0 21-16,0-20 0,0 20 15,0-20-15,0-1 0,0 0 0,0 1 16,0-22-16,0 21 0,21-21 0,-21 0 15,0 1-15,21-1 0,0 0 0,0 0 16,0-21-16,1 0 16,-1 0-16,0 0 15,0-21-15,0 21 0,-21-21 16,21 0-16,1-1 0,-22 1 16,0 0-16,21 0 0,-21 0 0,0 0 15,0-22-15,0 22 0,0-21 0,0-1 16,0 22-16</inkml:trace>
  <inkml:trace contextRef="#ctx0" brushRef="#br0" timeOffset="76507.39">8064 12044 0,'22'0'31,"-1"0"-15,0 0-16,0 0 0,0-21 0,22 21 15,-22-21-15,0 21 0,0-22 0,0 22 16,0-21-16,1 21 0,-1-21 0,-21 0 16,0 0-1,0 0 1,-21 21-16</inkml:trace>
  <inkml:trace contextRef="#ctx0" brushRef="#br0" timeOffset="76707.35">7705 11875 0,'0'0'0,"-22"0"0,1 0 16,0 0 77</inkml:trace>
  <inkml:trace contextRef="#ctx0" brushRef="#br0" timeOffset="79333.31">9102 11599 0,'0'0'0,"21"-21"0,-21 0 16,21 0-16,-21-21 0,21 20 0,0 1 15,0-21-15,1 21 0,-22 0 0,21-22 16,0 22-16,0 21 0,-21-21 0,21 21 16,0 0-1,-21 21-15,0 0 0,0 0 16,0 22-16,0-1 0,22 0 0,-22 1 16,0-1-16,0 22 0,21-22 0,-21 21 15,0 1-15,0-1 0,0-20 0,0 20 16,0 1-16,0-22 0,0 22 0,0-22 15,-21 0-15,-1-21 0,22 22 0,-21-22 16,21 0-16,0 0 0,-21-21 0,0 0 16,0 0-1,21-21-15,0-21 0,0 21 16,0-1-16,0-20 0,0 0 16,0 21-16,0-22 0,0-20 15,21 20-15,-21 1 0,21 0 0,0-1 16,0 22-16,22-21 0,-22 21 0,0 0 15,0-1-15,22 22 0,-22 0 0,21 0 16,-21 0-16,0 0 0,1 0 0,-1 22 16,0-1-16,0 0 0,0 0 0,-21 0 15,0 22-15,0-22 0,0 0 0,0 0 16,0 0-16,0 22 0,0-22 0,-21 0 16,0 0-16,0 0 0,0-21 15,-1 21-15,1 1 0,0-22 0,-21 0 16,21 0-16,-1 0 0,-20 0 0,21 0 15,0 0-15,0 0 0,-1-22 16,1 1-16,0 0 0,0 0 0,21 0 16,0 0-16,0-1 15,21 22 1,0 0-16,0 22 16,1-22-16,-1 21 0,0 0 0,0-21 15,0 21-15,0-21 0,1 0 16,20 21-16,-21-21 0,21 0 0,1 0 15,-22 0-15,21 0 0,1 0 0,-1 0 16,0 0-16,1 0 0,-1-21 0,0 0 16,1 21-16,-1-21 0,-21 0 0,0-1 15,22 1-15,-22 0 0,-21 0 16,0 0-16,21 0 0,-21-1 0,0 1 16,0 0-16,0 0 0,0 0 0,0 0 15,0-1-15,0 1 0,0 42 31,0 1-15,0-1-16,0 0 0,0 0 0,0 21 16,0-20-16,0-1 0,0 0 0,0 0 15,0 0-15,0 0 0,0 1 16,0-1-16,0 0 0,21-21 0,0 0 16,0 0-16,1 0 0,-1 0 15,0 0-15,0-21 0,0 21 16,0-21-16,-21-1 0,22 22 0,-1-21 15,0 0-15,0 0 0,-21 0 0,0-22 16,0 22-16,21 0 0,-21 0 16,0 0-16,0 0 0,0-1 0,0 1 15,0 42 17,0 1-32,0-1 0,0 0 0,0 0 15,0 0-15,0 22 0,0-22 16,0 0-16,0 21 0,0-21 0,0 1 0,21-1 15,1 0-15,-1 0 0,0 0 16,0-21-16,0 21 0,22-21 0,-22 0 16,0 0-16,21 0 0,-21 0 0,22 0 15,-22-21-15,21 21 0,-21-21 0,22 0 16,-22 0-16,0 0 0,0-1 16,0 1-16,1-21 0,-1 21 0,-21-22 15,0 1-15,0 0 0,21-1 0,-21 1 16,21-21-16,-21 20 0,0-20 0,0-1 15,21 1-15,0 20 0,-21-20 0,22 21 16,-22-1-16,0 22 0,0 0 16,0 0-16,0 42 0,0 0 15,0 0-15,0 0 0,0 22 16,0-1-16,0 0 0,-22 1 0,22-1 16,-21 0-16,21 22 0,0-22 15,-21 1-15,21-1 0,0 0 0,0 1 16,0-1-16,0 0 0,0 1 0,0-1 15,0-21-15,0 21 0,0-20 0,0-1 16,0 0-16,21 0 0,0-21 16,1 0-16,-1 0 0,0 0 15,0-21-15,0 0 0,0 0 0,1-1 16,-1 1-16,0 0 0,0-21 16,0 21-16,0-22 0,1 1 0,-1 0 15,0-1-15,0 1 0,0 0 0,0-1 16,1-20-16,-22 20 0,21 1 0,0-21 15,0 20-15,-21 1 0,0 21 0,0 0 16,0-1-16,21 1 0,-21 42 31,0 1-31,-21 20 0,21-21 0,-21 21 16,21 1-16,0 20 0,-21-20 0,21-1 16,-21 0-16,21 1 0,0-1 15,0 0-15,0 1 0,0-22 0,0 21 0,0-21 16,0 0-16,0 1 0,0-1 0,0 0 15,21 0-15,0-21 0,0 0 16,0 0-16,0 0 16,1-21-16,-22 0 0,21 21 0,0-21 15,0-1-15,0 1 0,0 0 0,1 0 16,-1-21-16,-21 20 0,21-20 0,0 21 16,0 0-16,-21-22 0,0 22 15,21 0-15,1 21 0,-22 21 16,0 0-1,0 1-15,0 20 0,0-21 0,-22 21 16,22-20-16,0 20 0,0-21 0,0 0 16,0 22-16,0-22 0,0 0 0,0 0 15,0 0-15,22 0 0,-1 1 16,0-22-16,0 21 0,0-21 16,0 0-16,1 0 0,-1 0 0,0 0 15,0-21-15,21 21 0,-20-22 0,-22 1 16,21 0-16,0 0 0,-21 0 0,0 0 15,0-22-15,0 22 0,0 0 0,0-21 16,0 20-16,0 1 0,0-21 0,-21 21 16,0 0-16,-1 21 0,1-22 15,0 22-15,0 0 0,0 0 0,-22 0 16,22 0-16,0 0 0,0 0 16,0 0-16,42 0 31,0 0-31,0 0 0,0 0 15,1 0-15,-1-21 0,21 21 0,-21-21 16,0 21-16,22-21 0,-22 21 0,21 0 16,-21 0-16,1-21 0,-1 21 0,0 0 15,0 0-15,0 0 0,0 0 0,-21 21 16,22 0-16,-22 0 0,0 0 16,0 1-16,0-1 0,0 21 0,0-21 15,0 0-15,21 1 0,-21-1 0,0 0 16,0 0-16,0 0 0,0 0 0,0 1 15,0-1 1,0-42 15,0-1-15,0 1-16,0 0 0,0 0 16,0-21-16,0 20 0,0 1 15,21 0-15,0-21 0,0-1 0,0 22 16,22-21-16,-22 21 0,0 0 15,0-1-15,0 1 0,22 0 0,-22 21 0,0 0 16,0 0-16,0 21 16,-21 0-16,0 1 0,0 20 15,0-21-15,0 0 0,0 22 16,0-22-16,0 0 0,0 0 0,0 21 16,0-20-16,0-1 0,0 0 0,0 0 15,22-21-15,-22 21 16,21-21-16,0 0 0,0 0 15,0 0-15,0 0 0,1 0 16,-1 0-16,21 0 0,-21-21 0,0 21 16,1-21-16,-1 0 0,0 0 0,-21-1 15,21 1-15,-21 0 0,21 0 0,-21-21 16,0 20-16,21-20 0,-21 21 16,0 0-16,22-22 0,-22 22 0,0 0 15,0 42 1,-22-21-16,1 21 15,21 1-15,0-1 0,0 0 0,0 0 16,0 21-16,0-20 0,0-1 0,0 0 16,0 0-16,0 0 0,0 0 15,0 1-15,0-1 0,0 0 16,-21-21 0,0 0-1,0 0-15,0 0 0,-1 0 0,1 0 16,0-21-16,0 0 0,-21 21 0,20-22 15,-20 1-15,0 0 0,-1 0 16,-20 21-16</inkml:trace>
  <inkml:trace contextRef="#ctx0" brushRef="#br0" timeOffset="79530.72">10985 11430 0,'0'0'16,"-42"0"-16,21 0 15,42 0-15,0 0 16,0-21-16,22 21 0,-22-21 16,21 21-16,1-21 0,20 21 0,-21-22 15,1 1-15,-1 21 0,0-21 16,-20 0-16,20 21 0,0-21 0,-21 0 16,1 21-16,-1-22 0,21 1 0,-21 0 15</inkml:trace>
  <inkml:trace contextRef="#ctx0" brushRef="#br0" timeOffset="80179.39">14965 11642 0,'21'-21'16,"-21"-1"-16,21 22 0,-21-21 0,21 0 15,-21 0-15,21-21 0,1 20 0,-1 1 16,0-21-16,21 0 0,-21-1 0,1 1 15,-1 0-15,0-1 0,0 1 16,-21 0-16,0-1 0,0 22 0,0-21 16,0 21-16,0-1 0,-21 1 0,0 21 15,0 0-15,-22 0 0,22 0 0,-21 21 16,21 1-16,-22 20 0,22-21 16,-21 21-16,21 1 0,-1-1 0,1 22 15,0-22-15,0 0 0,0 1 0,0-1 16,21-21-16,0 21 0,0-20 0,0-1 15,0 0-15,0 0 0,21-21 16,-21 21-16,21-21 0,0 0 0,0 0 16,0 0-16,1 0 0,20-21 0,-21 0 15,0 21-15,22-21 0,-22 0 16,0-1-16,0 1 0,21 0 0,-20 0 16,-1 0-16,0-22 0,-21 22 0,21 0 15,-21-21-15,21 21 0,-21-1 0,0 44 47,0 20-47,0-21 0,0 0 0,0 22 16,0-22-16,0 0 0,0 21 0,0-21 15,0 1-15,0-1 0,0 0 16,0 0-16,0 0 0,21 0 0,1-21 0,-22 22 16,21-22-16,0 0 15,0 0-15,0 0 0,0 0 16,1 0-16</inkml:trace>
  <inkml:trace contextRef="#ctx0" brushRef="#br0" timeOffset="80584.36">15600 11240 0,'0'0'0,"0"-22"0,42-41 16,-42 42-16,0 0 0,21-1 0,0 22 15,1 0-15,-22-21 0,21 21 0,0 0 16,0 0-16,0 0 0,0 21 15,-21 1-15,22-22 0,-1 42 16,0-21-16,0 0 0,0 22 0,-21-22 16,21 21-16,1 0 0,-22-20 0,0 20 15,0 0-15,0-21 0,0 22 0,0-22 16,0 0-16,0 0 0,0 0 0,0 1 16,-22-22-16,1 0 15,21-22 1,0 1-16,0 0 15,0 0-15,0 0 0,0 0 0,0-22 16,21 22-16,1-21 0,-1 21 16,-21-22-16,21 1 0,0 0 0,0-1 15,0 1-15,1 21 0,-1-22 16,0 22-16,0 0 0,0 0 0,-21 0 16,21 21-16,1 0 0,-1 0 15,0 21 1,-21 0-16,0 0 15,0 0-15,0 1 0,0-1 16,0 0-16</inkml:trace>
  <inkml:trace contextRef="#ctx0" brushRef="#br0" timeOffset="80915.17">16510 11451 0,'0'0'0,"21"21"15,0-21 1,0 0-16,1 0 0,-1 0 15,0 0-15,0-21 0,0 21 0,0-21 16,22 0-16,-22 21 0,21-21 0,-21 0 16,22-1-16,-22 1 0,0 0 15,0 0-15,0-21 0,1 20 0,-22 1 16,0-21-16,0 21 0,0-22 0,0 22 16,0 0-16,0 0 0,-22 21 15,1 0-15,0 0 0,0 0 16,0 0-16,0 21 0,-1 0 0,1 0 0,0 22 15,0-22-15,0 21 0,0-21 0,21 22 16,0-22-16,0 21 0,0-21 16,0 1-16,0 20 0,0-21 0,0 0 15,21-21-15,-21 21 0,21 1 0,0-22 16,0 0-16,0 21 0,22-21 0,-22 0 16,21 0-16,-21 0 0,22 0 0,-1 0 15,22 0-15,-22 0 0</inkml:trace>
  <inkml:trace contextRef="#ctx0" brushRef="#br0" timeOffset="82499.22">18288 10943 0,'0'0'0,"0"-21"0,0 0 15,-21 21-15,0 0 16,-1 0-16,22 21 15,0 0-15,-21 0 16,21 22-16,0-22 0,0 21 0,0-21 16,0 22-16,0-1 0,0-21 0,0 22 15,0-1-15,0 0 0,21-21 0,-21 22 16,22-22-16,-1 21 0,-21-21 16,21 1-16,0-1 0,0 0 0,0-21 15,1 0-15,-1 21 0,0-21 16,0 0-16,0 0 0,0 0 0,22-21 15,-22 21-15,0-21 0,0 0 0,0-1 16,1 1-16,-1-21 0,0 21 0,0-22 16,21 1-16,-20 0 0,-1-1 0,0 1 15,0 0-15,0-1 0,0 1 0,1 0 16,-1 21-16,-21-1 0,0 1 0,0 0 16,0 0-16,0 42 15,0 0 1,-21 0-16,-1 1 0,22-1 0,-21 21 15,0 0-15,0-20 0,21 20 0,0 0 16,-21-21-16,21 22 0,0-1 16,-21-21-16,21 22 0,0-22 0,0 0 15,0 0-15,21 0 0,-21 0 0,21 1 16,0-22-16,0 21 0,0-21 0,1 0 16,-1 0-16,0 0 0,0 0 0,21 0 15,-20 0-15,-1-21 0,0 21 0,0-22 16,21 1-16,-20 0 0,-1 0 0,0-21 15,0 20-15,0-20 0,0 0 0,1 21 16,-1-22-16,0 1 0,0 21 16,0 0-16,0-1 0,1 1 0,-22 42 31,0 1-31,0-1 16,0 21-16,-22-21 0,22 22 15,-21-22-15,21 0 0,0 21 0,0-21 16,0 1-16,0 20 0,0-21 0,0 0 15,0 0-15,0 1 0,0-1 16,-21-42 15,0-1-15,21 1-16,0 0 0,0 0 16,-21 21-16,21-21 0,0 42 62,21-21-62,-21 21 0,21-21 16,0 0-16,0 21 0,1-21 15,20 21-15,-21-21 0,21 0 0,1 0 16,-1 0-16,0 0 0,1 0 0,-1 0 16,0 0-16,-20 0 0,20 0 0,-21-21 15,21 21-15,-20-21 0,-1 0 0,21 0 16,-42 0-16,21-1 0,0 1 0,1-21 15,-22 0-15,21 20 0,-21-20 16,0 0-16,0 21 0,0-22 0,0 22 16,0 0-16,0 0 0,-21 21 15,-1 0-15,1 0 16,21 21-16,-21 0 0,0 0 16,21 0-16,-21 22 0,21-22 0,0 21 15,0-21-15,0 22 0,0-22 0,0 0 16,0 0-16,0 22 0,0-22 0,0 0 15,21 0-15,0 0 0,0 0 16,0-21-16,22 22 0,-22-1 0,21-21 16,1 0-16,-22 21 0,21-21 0,0 0 15,1 0-15,-1 0 0,0 0 16,1 0-16,-1-21 0,0 21 0,-20-21 16,20-1-16,0 1 0,-21-21 0,22 21 15,-22-22-15,21 22 0,-21-21 0,1 0 16,-1-1-16,0 1 0,0 21 15,-21-22-15,0 22 0,0 0 0,0 0 16,0 0-16,-21 0 0,0 21 0,0 0 16,-1 0-16,-20 0 0,21 21 0,-21-21 15,-1 21-15,22 0 0,-21 21 0,-1-20 16,22-1-16,0 0 0,0 21 0,0-21 16,0 1-16,21-1 0,-22 0 15,22 0-15,0 0 0,0 0 0,0 1 16,0-1-16,22 0 15,-1-21-15,0 0 0,0 0 0,0 0 16,0 0-16,1 0 0,-1-21 0,0 0 16,0 21-16,0-22 0,22 1 15,-22-21-15,0 21 0,0-22 0,0 1 16,0 21-16,1-21 0,20-1 0,-21 1 16,0-22-16,0 22 0,1 0 0,-1-1 15,0 1-15,0 0 0,0-1 0,-21 1 16,21 21-16,-21-21 0,0 20 15,0 1-15,-21 21 16,0 0-16,0 0 0,0 0 16,0 21-16,-1 22 0,1-22 15,21 0-15,-21 21 0,21-20 0,-21 20 16,21 0-16,0-21 0,0 22 0,0-22 16,0 0-16,0 21 0,0-20 0,0-1 15,0 0-15,0 21 0,0-21 0,0 1 16,0-1-16,0 0 0,21-21 15,0 0-15,0 0 0,1 0 16,-1 0-16,0-21 0,21 0 16,-21-1-16,22 1 0,-1 0 0,22 0 0,-22 0 15,21 0-15,1-1 0,-1 1 16</inkml:trace>
  <inkml:trace contextRef="#ctx0" brushRef="#br0" timeOffset="82954.95">22775 10118 0,'0'0'0,"21"-21"0,1-1 0,-1 1 16,-21 0-16,0 0 0,21 21 0,-21-21 16,0 42 15,0 0-31,-21 0 0,0 22 0,21-22 15,-22 21-15,1 0 0,21 1 0,-21-1 16,21 22-16,-21-22 0,21 0 0,0 1 16,0-1-16,0 0 0,0 1 0,0-1 15,0 0-15,0-21 0,0 1 0,0-1 16,0 0-16,0 0 0,0 0 0,0-42 47,21 0-47,0 0 15,0 0-15,-21-1 0,43 1 16</inkml:trace>
  <inkml:trace contextRef="#ctx0" brushRef="#br0" timeOffset="83308.75">23304 10308 0,'0'0'0,"-21"21"15,0 1-15,0-22 0,0 21 0,0 21 16,-1-21-16,1 0 0,0 22 0,0-22 15,0 21-15,0-21 0,-1 22 0,22-22 16,0 0-16,0 21 0,0-20 0,0-1 16,0 0-16,0 0 0,22 0 15,-1-21-15,0 0 0,0 0 0,0 0 16,22 0-16,-22 0 16,0 0-16,21 0 0,-21 0 0,1-21 15,-1 0-15,0 0 0,0 0 0,0-1 16,-21 1-16,21-21 0,-21 21 0,22-22 15,-22 1-15,0 21 0,0-21 0,0 20 16,0-20-16,0 21 0,0 0 16,0 0-16,-22 21 0,1 0 0,0 0 15,0 0-15,0 0 0,0 0 16,-1 0-16,22 21 0,-21-21 16,0 0-16,21 21 0,-21-21 0,0 0 15,0 0-15,-1 0 16,1 0-16,0 0 0</inkml:trace>
  <inkml:trace contextRef="#ctx0" brushRef="#br0" timeOffset="83582.59">22437 10372 0,'0'0'0,"-22"0"0,1 0 15,21-21 1,43 21-16,-22 0 0,0 0 15,21 0-15,1 0 0,-1 0 0,0 0 16,1 0-16,-1 0 0,21 0 16,-20-22-16,-1 22 0,0 0 15,1 0-15,-22 0 0,21-21 0,1 21 16,-22-21-16,0 21 0,0 0 0,0 0 16,0-21-16,1 21 0,-1 0 0,-21-21 15,-21 21 16,-1 0-31,-20 0 0,21 0 0,-21 21 16,-22 0-16</inkml:trace>
  <inkml:trace contextRef="#ctx0" brushRef="#br0" timeOffset="87095.51">3175 14245 0,'0'0'0,"0"21"0,-21-21 16,21 22-16,0-1 15,0-42 1,0-1-1,21 22-15,0-21 0,21 0 0,-20 0 16,20 0-16,0 0 0,1-1 16,20-20-16,-21 21 0,22-21 0,-1 20 15,-20-20-15,20 0 0,1-1 16,-22 1-16,22 0 0,-22-1 0,-21 1 0,21 0 16,-20-1-16,-1 22 15,-21-21-15,0 21 0,-21 21 16,-22 0-16,22 0 15,-21 21-15,-1 21 0,1-21 0,0 22 16,-1-1-16,1 0 0,0 1 16,-1-1-16,22 0 0,0-20 0,21 20 15,0 0-15,0-21 0,21 1 0,0-1 16,22 0-16,-22 0 0,21 0 0,-21 0 16,22 1-16,-22-1 0,21-21 15,-21 21-15,1 0 0,-1-21 16,0 21-16,-21 0 0,0 1 15,0-1-15,-21-21 16,0 0-16,-1 21 16,1-21-16,0 0 0,0 0 0,-21 0 15,20 0-15,1-21 0,0 21 0,-21-21 16,21 21-16,21-22 0,-22 1 0,44 42 47,-1 1-47,0-1 15,0 0-15,0 0 0,0 0 0,1 0 16,-1 1-16,0-1 16,21 0-16,-21 0 0,1-21 0,-1 0 0,0 0 15,0 0-15,21 0 0,-20 0 16,-1 0-16,21-21 0,-21 21 0,22-21 16,-1 0-16,0-1 0,1-20 0,-1 21 15,0 0-15,1 0 0,-1-22 16,-21 22-16,21-21 0,-20 21 0,-1-22 15,0 22-15,-21-21 0,0 21 0,0-22 16,0 22-16,0 0 0,0 0 16,-21 21-16,0 0 15,-1 21-15,22 0 16,-21 0-16,21 0 0,-21 22 0,21-22 16,0 0-16,0 21 0,0-20 0,0 20 15,0-21-15,0 0 0,0 22 0,0-22 16,21 0-16,0 0 0,1-21 15,-1 21-15,0-21 0,0 0 0,0 0 16,0 0-16,1 0 0,-1 0 0,21-21 16,-21 21-16,22-21 0,-1 0 0,0 0 15,-21-1-15,22 1 0,-1 0 0,0 0 16,-20 0-16,-1-22 0,0 22 0,0 0 16,0-21-16,-21 21 0,0-1 15,0 1-15,0 0 0,0 0 16,0 42-1,-21-21-15,21 21 0,-21 0 16,21 1-16,0-1 0,0 21 16,-21-21-16,21 0 0,0 1 15,0 20-15,0-21 0,0 0 0,0 0 16,0 1-16,21-1 0,0-21 0,0 21 16,0-21-16,1 0 0,20 0 0,-21 0 15,21 0-15,1 0 0,-1 0 0,-21-21 16,22 0-16,-1 21 0,0-22 0,1 1 15,-22 0-15,21 0 0,-21 0 16,0 0-16,1-22 0,-1 22 16,-21 0-16,0-21 0,0 20 0,0-20 15,0 21-15,0 0 0,0 0 0,-21 21 16,21 21 0,0 0-16,-22 0 0,22 0 0,-21 0 15,21 1-15,0 20 0,-21-21 16,21 0-16,-21 0 0,21 1 0,0 20 15,0-21-15,0 0 0,0 0 16,0 1-16,0-44 31,21 22-31,0-21 0,-21 0 16,0 0 0,21 0-16,-21 0 0,22-1 0,-22 1 15,21 0-15,-21-21 0,0 21 0,21-1 16,0 1-16,-21-21 0,21 21 0,0 21 15,-21-21-15,22 21 0,-1 0 16,-21 21-16,21-21 0,-21 21 16,0 0-16,0 0 0,21 0 15,0 22-15,-21-22 0,0 0 0,21 0 16,-21 0-16,22 1 0,-1-1 0,-21 0 16,0 0-16,21-21 0,0 0 15,0 0 1,0 0-16,1 0 0,-22-21 15,21 0-15,-21 0 0,21 21 16,0-22-16,-21 1 0,21 0 0,0 0 16,1 0-16,-22-22 0,21 22 0,0 0 15,0-21-15,-21 21 0,21-22 0,0 22 16,-21 0-16,0 0 0,22 21 0,-1 0 16,-21 21-1,0 0-15,0 0 0,0 22 16,0-22-16,0 21 0,0-21 0,0 0 15,0 22-15,0-22 0,21 0 0,0 0 16,-21 0-16,21 1 0,0-22 0,22 21 16,-22-21-16,0 0 0,21 0 15,1 0-15,-22 0 0,21 0 0,1 0 0,-1 0 16,0 0-16,-21-21 0,22 21 16,-1-22-16,-21 1 0,22 0 0,-22 0 15,0 0-15,0-22 0,0 22 16,-21-21-16,0 21 0,0-22 0,0 1 15,0 0-15,0-22 0,0 22 0,0 0 16,0-1-16,0 22 0,0 0 0,0 0 16,0 0-16,0 42 15,-21 0-15,21 21 0,-21 1 16,21-22-16,-21 21 0,21 0 16,0 22-16,-21-22 0,21 1 15,-22-1-15,22-21 0,-21 21 0,21 1 16,0-22-16,0 21 0,0-21 0,-21 1 15,21-1-15,0 0 0,0 0 0,21-42 47,-21 0-47,21 21 0,1-21 16,-22-1-16,21 1 0,0 0 16,0-21-16,0 21 0,0-1 15,22 1-15,-22 0 0,21 0 0,-21 0 0,1 21 16,20 0-16,-21 0 0,0 0 15,0 0-15,1 21 0,-22 0 0,0 0 16,0 0-16,0 1 0,0-1 0,0 0 16,0 21-16,0-21 0,0 1 0,0-1 15,0 0-15,0 0 0,0 0 0,-22-21 16,1 21-16,0 1 16,0-22-16,0 0 0,0 0 15,-1 0-15,22-22 16,-21 22-16,21-21 0,-21 21 0,21-21 15,0 0-15,0 0 0,-21 21 16,21-21-16,0-1 16,0 44 15,0-1-31,21-21 16,-21 21-16,21 0 15,0-21-15,1 21 0,-1-21 16,0 0-16,0 0 0,0 0 15,0 0-15,1 0 0,20 0 16,-21 0-16,0-21 0,22 21 0,-22-21 16,0 21-16,0-21 0,0 0 0,0 21 15,1-22-15,-1 1 0,0 0 16,0 0-16,-21 0 0,21 0 0,0-1 0,-21-20 16,0 21-16,22 0 0,-1 0 15,-21-1 1,0 44-1,0-1-15,0 0 0,0 0 0,-21 0 16,21 0-16,-22 22 0,22-22 0,0 0 16,0 0-16,0 22 0,0-22 0,0 0 15,0 0-15,0 0 0,22-21 0,-22 21 16,21 1-16,0-22 0,0 0 0,0 0 16,0 0-16,1 0 0,20 0 0,-21 0 15,0 0-15,0-22 0,22 1 16,-22 21-16,0-21 0,0 0 0,22 0 15,-22 0-15,0-1 0,0-20 16,21 21-16,-20-21 0,-1 20 0,-21-20 16,21 0-16,0-22 0,0 22 0,0-22 15,-21 22-15,22-21 0,-22 20 0,21 1 16,-21 0-16,0-1 0,0 22 0,0 0 16,0 42-1,0 0-15,0 0 16,0 22-16,-21-1 0,-1-21 0,22 22 15,-21-1-15,21 0 0,0 1 0,0-1 16,0 0-16,-21 1 0,21-1 16,0-21-16,0 21 0,0-20 0,0-1 15,0 0-15,0 0 0,0 0 0,0 0 16,21-21-16,0 0 16,1 0-1,-1 0-15,0 0 16,-21-21-16,21 21 0,0-21 0,-21 0 15,21 0-15,-21 0 0,22-1 16,-22-20-16,0 21 0,0 0 0,0-22 16</inkml:trace>
  <inkml:trace contextRef="#ctx0" brushRef="#br0" timeOffset="87311.38">8149 13674 0,'0'0'0,"-21"21"0,21 0 15,21 0 1,0-21-16,0 0 0,1 0 16,20 0-16,-21 0 0,21 0 0,-20 0 15,20 0-15,-21 0 0,21-21 0,1 21 16,-22-21-16,21 21 0,-21-21 0,1 0 16,-1 21-16,0-22 0,-21 1 15,0 0-15,0 0 0,0 0 16,-21 0-16,-22 21 15</inkml:trace>
  <inkml:trace contextRef="#ctx0" brushRef="#br0" timeOffset="87495.28">7641 13462 0,'0'0'0,"-42"0"0,21 0 15,-1 0-15,1 0 78,0 0-78</inkml:trace>
  <inkml:trace contextRef="#ctx0" brushRef="#br0" timeOffset="89315.23">10499 13758 0,'0'0'0,"-22"0"0,44-21 47,-1 0-47,0 0 16,0 0-16,0 21 0,0-21 15,1-1-15,-1-20 0,0 21 0,0 0 16,0 0-16,-21-1 0,0-20 16,0 21-16,0 0 0,0-22 0,-21 22 15,0 0-15,0 0 0,0 21 0,-1-21 16,-20 21-16,21 0 0,0 0 0,-22 0 16,22 21-16,0 0 0,0 0 0,-21 0 15,20 22-15,1-1 0,0 0 0,0 22 16,21-22-16,0 1 0,-21 20 0,21-21 15,-21 1-15,21-1 0,0 0 16,0-20-16,0 20 0,21-21 0,0 0 16,0 0-16,0-21 0,0 0 0,1 22 15,-1-22-15,0 0 0,21 0 16,-21 0-16,1-22 0,-1 1 0,21 21 16,-21-21-16,0 0 0,1-21 0,-1 20 15,0 1-15,0-21 0,0 0 0,0-1 16,-21 1-16,22 0 0,-22-22 15,21 22-15,-21-22 0,0 22 0,0 0 16,0-22-16,0 22 0,0-1 0,0 1 16,0 21-16,0-21 0,0 20 0,-21 22 15,-1 22 1,1 20-16,21-21 16,0 21-16,0 1 0,0-1 0,0 0 0,0 1 15,0 20-15,0-20 16,0-1-16,0 21 0,0-20 0,0-1 15,21 0-15,1-20 0,-1 20 0,0-21 16,0 0-16,21 0 0,-20 1 0,20-1 16,0-21-16,22 0 0,-22 0 0,0 0 15,22 0-15,-22 0 0,22 0 0,-22-21 16,22-1-16,-22 1 0,0 0 0,22 0 16,-22 0-16,0-22 0,1 22 15,-22-21-15,21 21 0,-21-22 0,1 1 16,-22 21-16,0-21 0,0 20 0,0-20 15,0 21-15,0 0 0,-22 21 0,1 0 16,0 0-16,0 0 0,-21 0 16,20 0-16,1 21 0,0 0 0,0 21 15,0-20-15,0 20 0,-1 0 0,1-21 16,0 22-16,21-22 0,0 21 0,0-21 16,0 1-16,0-1 0,0 0 15,0 0-15,0 0 0,21 0 0,0-21 16,1 0-16,-1 0 0,0 0 15,0 0-15,0 0 0,0 0 0,1-21 16,20 0-16,-21 0 0,0 0 0,0 0 16,-21-1-16,22 1 0,-1-21 0,-21 21 15,21-22-15,-21 1 0,0 0 16,0 21-16,0-22 0,0 1 0,0 21 16,0 0-16,0-1 0,0 1 0,0 42 31,0 1-31,0-1 0,0 0 15,-21 21-15,21 1 0,0-22 0,-21 21 16,21 0-16,0-20 0,0 20 0,0-21 16,0 0-16,0 22 0,0-22 0,21-21 15,0 21-15,0 0 0,0-21 0,0 0 16,1 0-16,-1 0 0,0 0 16,0 0-16,0 0 0,0-21 0,1 0 15,-1 0-15,21-1 0,-21 1 16,0 0-16,1-21 0,-1-1 0,0 22 15,0-21-15,0 0 0,-21-1 0,21 1 16,1 0-16,-1-22 0,0 22 0,0-22 16,0 22-16,0-22 0,1 22 0,-1 0 15,-21-1-15,21 1 0,-21 21 0,0 0 16,21 0-16,-21 42 16,0 0-16,-21 21 0,0 1 15,0-1-15,-1 0 0,1 1 0,0 20 16,0-21-16,0 1 0,0 20 15,21-20-15,-22-1 0,22 21 0,-21-20 16,21-1-16,0 0 0,0 1 0,0-1 16,0-21-16,21 22 0,1-22 0,-1 0 15,21 0-15,-21 0 0,0-21 0,22 0 16,-1 21-16,-21-21 0,22 0 0,-22 0 16,21 0-16,-21-21 0,0 0 15,22 21-15,-22-21 0,0 0 0,0 0 16,0-1-16,1 1 0,-1 0 0,0-21 15,0 21-15,-21-22 0,0 22 0,0 0 16,0 0-16,0 0 0,0-1 0,0 1 16,-21 21-16,0 0 15,0 21-15,-1 1 16,1-1-16,0 0 0,0 0 0,0 0 16,21 0-16,-21 1 0,-1-1 0,1 21 15,21-21-15,-21 0 0,21 1 16,0-1-16,0 0 15,21-21 1,0 0-16,1 0 0,-1 0 16,0-21-16,0 21 0,-21-21 0,21-1 15,0 22-15,1-21 0,-22 0 16,21-21-16,0 21 0,-21-1 0,21 1 16,-21-21-16,0 21 0,21 0 0,0-1 15,-21 44 1,0-1-16,0 0 0,0 0 15,0 0-15,0 0 0,22 22 16,-22-22-16,21 0 0,0 21 0,0-20 16,0-1-16,0 0 0,1 0 0,-1-21 15,0 21-15,0 0 0,21-21 0,-20 0 16,-1 0-16,0 0 0,0 0 0,0 0 16,0 0-16,1 0 0,-22-21 0,21 0 15,-21 0-15,0 0 16,0-22-16,0 22 0,0 0 0,-21 0 15</inkml:trace>
  <inkml:trace contextRef="#ctx0" brushRef="#br0" timeOffset="89515.11">12573 13187 0,'0'0'0,"-42"0"0,-1 0 0,1 0 0,21 21 15,-22-21-15,22 21 0,0-21 0,0 0 16,21 21-16,0 1 15,21-22-15,0 0 0,0 0 16,1 0-16,20 0 0,0 0 0,-21 0 16,22 0-16,20 0 0,-20 0 15,20 0-15,-21 0 0,22-22 0,-1 1 16,1 21-16,-1 0 0,22-21 0,-21 21 16</inkml:trace>
  <inkml:trace contextRef="#ctx0" brushRef="#br0" timeOffset="89786.82">14690 12954 0,'0'0'15,"0"-21"-15,-22 21 16,22 21 0,-21-21-16,0 21 0,21 22 0,-21-22 15,0 21-15,0-21 0,21 22 0,-22-1 16,22 0-16,-21-21 0,21 22 0,-21-1 15,21 0-15,0 1 0,0-22 16,0 21-16,0 1 0,0-22 0,0 0 16,0 21-16,0-21 0,0 1 0,0-1 15,0 0-15,-21-21 32,0 0-17,21-21-15</inkml:trace>
  <inkml:trace contextRef="#ctx0" brushRef="#br0" timeOffset="90230.56">14182 13504 0,'0'0'0,"-22"0"0,1-21 16,42 21-1,1 0 1,-1 0-16,21-21 0,-21 21 0,22 0 16,-1 0-16,0-21 0,1 21 0,-1 0 15,0-21-15,1 21 0,-1-21 0,0 21 16,1-22-16,-1 22 0,0 0 0,-21-21 15,22 21-15,-22 0 0,0 0 0,0 0 16,-21 21 15,0 1-31,0-1 0,0 0 0,-21 21 16,0-21-16,21 22 0,-21-22 0,21 21 16,0-21-16,0 1 0,0 20 0,0-21 15,0 0-15,0 0 0,21-21 16,0 0-16,0 0 0,0 0 15,1 0-15,-1 0 0,21 0 0,-21 0 16,0-21-16,1 21 0,-1-21 0,0 0 16,0 0-16,0 0 0,0-1 0,1-20 15,-22 21-15,0-21 0,0 20 0,0-20 16,0 0-16,0 21 0,0-1 16,-22 1-16,22 0 0,-21 0 15,0 21-15,-21 0 0,21 0 0,-1 0 16,-20 0-16,21 0 0,-21 0 0,20 0 15,1 21-15,0 0 0,0-21 0,0 21 16,0-21-16,21 22 0,0-1 16,0 0-16</inkml:trace>
  <inkml:trace contextRef="#ctx0" brushRef="#br0" timeOffset="90615.34">16954 12764 0,'0'0'0,"0"-22"0,0 1 16,0 42 0,0 22-16,0-22 0,-21 21 15,21 1-15,0 20 16,0-21-16,0 1 0,-21-1 0,21 22 16,-21-22-16,21 0 0,-21-21 0,21 22 15,0-1-15,-21-21 0,-1 22 0,1-22 16,21 0-16,-21 0 0,0 21 0,0-42 15,21 22-15,-21-1 0,-1-21 0,1 0 16,0 0-16,0 0 16,0-21-16,0-1 0,21 1 0,-22 0 15,1 0-15</inkml:trace>
  <inkml:trace contextRef="#ctx0" brushRef="#br0" timeOffset="91375.91">16319 13166 0,'22'0'15,"-1"0"-15,0 0 16,0 0-16,0 0 0,22 0 0,-1 0 16,0 0-16,1 0 0,-1 0 0,0 0 15,22 0-15,-1-21 0,1-1 0,-1 22 16,1-21-16,-1 0 0,22 0 0,-22 0 16,1 0-16,-1-1 0,1-20 15,-22 21-15,1-21 0,20 20 0,-42-20 16,0 0-16,1 21 0,-22-22 0,0 22 15,0 0-15,0 0 0,-22 21 16,-20 0-16,21 0 0,-21 21 16,20 0-16,-20 21 0,0 1 0,-1-1 15,22 0-15,-21 22 0,0-22 0,20 1 16,1 20-16,0-21 0,0 1 0,0-1 16,21 0-16,-21 1 0,21-22 0,0 21 15,0-21-15,0 1 0,0-1 16,0 0-16,0 0 0,21 0 15,0-21-15,0 0 0,0 0 16,0 0-16,1 0 0,-1-21 16,0 21-16,-21-21 0,21 0 0,0 0 15,0-1-15,1 1 0,-1 0 0,0-21 16,0 21-16,0-22 0,0 22 16,22 0-16,-22-21 0,0 20 0,0 1 15,0 21-15,1-21 0,-1 21 0,0 0 16,-21 21-16,0 0 15,0 1-15,0 20 0,0-21 16,0 0-16,0 0 0,0 22 0,0-22 16,0 0-16,0 0 0,21 0 0,-21 1 15,21-1-15,-21 0 0,21 0 16,1-21-16,-1 0 16,0 0-16,0 0 0,0 0 15,0 0-15,1-21 0,-1 21 0,0-21 16,0 0-16,0-1 0,0 1 0,1 0 15,-1 0-15,0-21 0,-21 20 0,21-20 16,-21 0-16,21-1 0,0 1 0,-21 21 16,0-21-16,0 20 0,0 1 15,0 42 1,0 1-16,-21-1 0,21 0 16,0 0-16,0 21 0,-21-20 0,21-1 15,0 21-15,0-21 0,0 0 0,0 1 16,0-1-16,0 0 15,0 0-15,21-21 0,-21 21 16,21-21-16,1 0 0,-1 0 0,0 0 16,0 0-16,0 0 0,22 0 0,-22 0 15,21-21-15,-21 21 0,22-21 0,-1 0 16</inkml:trace>
  <inkml:trace contextRef="#ctx0" brushRef="#br0" timeOffset="91811.07">19770 12510 0,'0'0'0,"21"-43"0,-21 22 0,0-21 16,0 21-16,-21-1 0,-1 1 0,-20 0 16,0 21-16,-1 0 0,1 0 0,-21 0 15,-1 0-15,1 21 0,-1 0 0,1 1 16,-1-1-16,22 21 0,-22 0 0,22-20 15,21 20-15,-22-21 0,43 21 16,-21 1-16,21-22 0,0 0 0,0 21 16,0-20-16,21-1 0,1 0 0,-1 0 15,21 0-15,0 0 0,-20 1 16,20-1-16,0 0 0,1-21 0,-1 21 16,0-21-16,-21 21 0,1 0 0,20-21 15,-21 22-15,-21-1 0,0 0 0,0 0 16,0 0-16,0 0 0,0 1 0,-21-1 15,0 0-15,-22-21 0,22 21 16,-21 0-16,0-21 0,-1 0 0,1 21 16,0-21-16,-1 0 0,22 0 0,-21 0 15,-1 0-15,22 0 0,0 0 0,-21 0 16,21 0-16,-1 0 16,22-21-16,0 0 15,22 0-15,-1 0 16,0 0-16,0 21 0,0-22 0,0 1 15</inkml:trace>
  <inkml:trace contextRef="#ctx0" brushRef="#br0" timeOffset="92175.3">19558 12954 0,'0'0'0,"0"21"0,21-21 16,-21 21-16,21-21 0,0 22 15,1-22-15,-1 0 0,0 0 16,0 0-16,0 0 0,22 0 0,-1 0 15,0 0-15,1 0 0,-1 0 0,0 0 16,1 0-16,-1-22 0,-21 1 16,21 21-16,-20-21 0,-22 0 0,21 0 15,-21 0-15,0-1 0,0 1 16,0 0-16,-21 0 0,-1 0 0,1 21 16,-21 0-16,21 0 15,0 0-15,-1 21 0,1 0 0,-21 0 16,21 0-16,0 22 0,-1-22 0,1 0 15,21 21-15,0-20 0,0 20 0,0-21 16,0 0-16,0 0 0,0 22 0,0-22 16,21 0-16,1 0 0,-1 0 15,0-21-15,0 22 0,0-22 0,0 21 16,1-21-16,-1 0 0,0 0 16,0 0-16,0 0 0,0 0 15,1 0-15,-22-21 0,0-1 16,21 22-16</inkml:trace>
  <inkml:trace contextRef="#ctx0" brushRef="#br0" timeOffset="92603.06">20341 12848 0,'0'0'0,"21"0"0,-21-42 16,21 42 0,1 0-16,-1 0 15,-21 21-15,21 0 16,0 0-16,0 1 0,0-1 0,22 0 15,-22 0-15,21 0 0,1 22 0,-22-22 16,0 0-16,21 21 0,-21-21 16,-21 22-16,0-22 0,22 0 0,-22 0 15,0 0-15,0 1 0,-22-22 16,1 0-16,0 0 16,0 0-16,0 0 15,21-22-15,0 1 0,0 0 16,0 0-16,0 0 0,0 0 15,0-1-15,21 1 0,0 0 16,0-21-16,0 21 0,1-22 0,-1 22 16,0-21-16,21-1 0,-21 1 0,1 21 15,-1-21-15,0 20 0,0 1 0,0 0 16,0 21-16,-21-21 16,22 21-16,-22 21 15,0 0-15,0 0 16,0 1-16,0-1 0,0 0 15,0 0-15,0 0 0,0 0 0,0 1 16,0-1-16,0 0 16</inkml:trace>
  <inkml:trace contextRef="#ctx0" brushRef="#br0" timeOffset="92999.3">21145 12869 0,'22'-21'16,"-1"0"-16,0 0 0,0 0 0,0 0 15,0 21-15,1 0 16,-22 21 0,0 0-16,0 0 0,0 0 0,0 22 15,0-1-15,0-21 0,0 21 0,0-20 16,0 20-16,0 0 0,0-21 0,0 1 16,0 20-16,21-21 0,-21 0 15,21-21-15,-21 21 0,21-21 16,0 0-1,0 0-15,1-21 16,-1 0-16,-21 0 16,21 0-16,-21 0 0,0-22 0,21 22 15,0-21-15,-21-1 0,21 1 0,1 0 16,-22-1-16,21 1 0,0 0 0,-21 21 16,0-22-16,21 22 0,-21 0 15,21 0-15,-21 0 0,21-1 0,1 22 31,-22 22-31,0-1 0,21 0 16,-21 0-16,0 0 0,0 0 0,0 1 16,0-1-16,0 0 0,21 0 0,-21 0 15,21 0-15,-21 1 16</inkml:trace>
  <inkml:trace contextRef="#ctx0" brushRef="#br0" timeOffset="93730.88">21759 13018 0,'0'0'0,"21"0"16,1 0-16,-1 0 15,0 0-15,0 0 0,0-22 0,0 22 16,1-21-16,20 0 0,-21 21 16,21-21-16,-20 0 0,-1 0 0,0-1 15,0 1-15,-21 0 0,21 0 0,-21 0 16,0 0 0,-21 21-16,0 0 15,0 21-15,0 0 0,-1 0 0,1 0 16,21 0-16,-21 1 0,0-1 15,0 0-15,21 0 0,0 0 0,0 0 16,-21 1-16,21-1 0,0 0 0,0 0 16,0 0-16,0 0 0,0 1 15,21-1-15,0-21 0,0 0 16,0 0-16,0 0 0,1 0 0,-1 0 16,21 0-16,-21 0 0,0 0 15,22 0-15,-22 0 0,0 0 16,0-21-16,0 21 0,1-22 0,-1 1 15,0 0-15,-21 0 0,0 0 16,0 0-16,0-1 0,0 1 0,0 0 16,0 0-16,0 0 0,0 0 15,0-1-15,0 1 0,0 0 16,0 0-16,0 0 16,0 0-16,21 21 15,0 0-15,0-22 16,1 22-1,-1 0-15,0 22 16,-21-1-16,21-21 0,0 21 16,-21 21-16,21-21 0,-21 22 0,22-22 15,-22 21-15,0-21 0,0 1 16,0 20-16,0-21 0,0 0 0,0 22 16,0-22-16,0 0 0,0 0 0,-22 0 15,1 0-15,21 1 0,-21-22 16,0 0-1,0 0-15,21-22 16,0 1-16,-21 0 0,21 0 16,0 0-16,0 0 0,0-22 15,0 22-15,0 0 0,0-21 0,21-1 16,0 22-16,0-21 0,0-1 16,22 1-16,-22 0 0,21 21 0,0-22 15,1 1-15,-1 21 0,0-22 0,1 22 16,-1 0-16,0 21 0,1 0 0,-22 0 15,0 0-15,21 0 0,-20 0 16,-1 21-16,0 0 0,-21 1 16,21-1-16,-21 0 0,0 21 0</inkml:trace>
  <inkml:trace contextRef="#ctx0" brushRef="#br0" timeOffset="94640.4">18055 13102 0,'0'0'0,"21"0"0,0 0 16,1 0-16,-1 0 0,0 0 15,0 0-15,0 0 0,22 0 16,-22 0-16,0-21 0,0 21 0,21-21 15,-20 21-15,-1-21 0,0 21 0,0-21 16,0-1-16,0 1 0,-21 0 0,0 0 16,0 0-16,0 0 0,-21-1 15,0 1-15,0 21 0,-21 0 16,20-21-16,1 21 0,-21 0 16,21 0-16,-22 21 0,22 0 0,0 1 15,0 20-15,-21-21 0,20 21 0,1 1 16,0-1-16,21-21 0,-21 22 0,21-1 15,0-21-15,0 21 0,0-20 0,0-1 16,0 0-16,0 0 0,0 0 0,21 0 16,0 1-16,0-1 0,1-21 0,20 21 15,-21-21-15,21 0 0,-20 21 0,20-21 16,0 0-16,-21 0 0,22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37:33.9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3916 1080 0,'0'0'15,"-21"0"-15,21-22 16,-22 1-16,1 21 16,0 0-1,21 21 16,0 1-31,0-1 0,0 0 16,0 0-16,0 21 0,0-20 16,0-1-16,0 21 0,0 0 0,0 1 15,0-1-15,0 0 0,0 22 0,0-1 16,0 1-16,0-1 0,0 22 16,0 0-16,0-22 0,0 22 0,0 0 15,0-1-15,0 22 0,0-21 0,0 21 16,0-1-16,0 1 0,0-21 15,0 21-15,0 21 0,0-21 16,21 21-16,-21-22 0,0 22 0,0-21 16,0 21-16,0 0 0,0 0 0,0 0 15,0 0-15,0 0 0,0 21 16,0-21-16,21 22 0,-21-1 0,0 0 16,0-21-16,0 21 0,0 0 0,0 0 15,0 1-15,0-1 0,22 0 0,-22 0 16,21 0-16,-21-21 0,0 21 15,21 1-15,0-1 0,-21-21 0,21 21 16,0-21-16,-21 21 0,22-21 16,-1 0-16,0 0 0,0 0 0,-21 0 15,21-21-15,0 0 0,1 0 16,-1-1-16,0-20 0,0 21 0,-21-21 16,21-22-16,0 22 0,1-22 0,-1 1 15,0-22-15,-21 0 0,0 1 0,21-22 16,-21-42-1,0-22 1,0 1-16</inkml:trace>
  <inkml:trace contextRef="#ctx0" brushRef="#br0" timeOffset="1920.2">4276 1503 0,'0'0'0,"-22"-21"0,1-22 16,0 22-16,0 21 0,0-21 15,0 21-15,-1-21 0,1 0 16,0 21-16,0 0 0,21-21 0,-21 21 16,0 0-16,21-22 0,-22 22 15,1 0-15,0 0 0,0-21 16,0 21 0,21 21 15,21-21-16,0 0-15,21 0 16,-20 22-16,20-22 0,0 0 0,1 0 16,-1 0-16,21 0 0,22 0 15,-21 0-15,20 0 0,1 0 0,0 0 16,20 0-16,-20 0 0,21 0 0,0 0 16,0 0-16,21 0 0,0 0 15,0 0-15,21 0 0,0 0 0,-21 0 16,42 0-16,-21 0 0,43-22 0,-43 22 15,21 0-15,1 0 16,20 0-16,-20 0 0,-1 0 0,21 0 16,-41 0-16,20 0 0,0 0 0,22 0 15,-22 0-15,0 0 0,1 0 16,-1 0-16,0-21 0,22 21 0,-1 0 16,-20 0-16,20-21 0,1 21 0,-1 0 15,22 0-15,-22 0 0,1-21 16,-1 21-16,22 0 0,-21 0 0,-1 0 15,1 0-15,-1 0 0,-21-21 0,1 21 16,-1 0-16,0 0 0,1 0 16,-22 0-16,0 0 0,-21 0 15,0 0-15,0-21 0,0 21 0,0 0 16,-21 0-16,21-22 0,-21 22 16,0 0-16,-1 0 0,-20-21 0,0 21 15,-1 0-15,1 0 0,0-21 0,-22 21 16,22-21-16,-22 21 0,-20 0 15,-1 0-15,0 0 0,-20 0 0,-1-21 16,0 21-16,-42 21 31,0 0-31,-1-21 0,22 21 16,-21 0-16,0 1 0,0-1 0,0 21 16,0-21-16,-1 22 15,1-1-15,0 0 0,0 1 0,0 20 16,0 1-16,-1-1 0,1 1 0,0-1 15,0 22-15,21-22 0,-21 22 0,0 0 16,21-1-16,0 1 0,-22 0 16,1 20-16,0-20 0,21 21 0,0-21 15,-21 20-15,0 1 0,0 21 0,-1-21 16,-20 21-16,21-21 0,0 21 16,-22-21-16,22 21 0,-21 0 0,0 0 15,20 21-15,-20-21 0,0 0 16,-1 0-16,1 21 0,0-21 0,-1 0 0,1 0 15,21 0-15,-21 0 16,-1 0-16,1 0 0,21-21 0,-22 21 16,22-21-16,0 0 0,-21-1 0,21 22 15,-1-21-15,1 0 0,0 0 0,0 0 16,0 0-16,21-1 0,-21 1 0,-1 0 16,22-21-16,0 21 0,-21-22 15,0 1-15,21-22 0,-21 22 0,21-21 16,-21 20-16,21-20 0,0-1 0,0 1 15,-21-1-15,21 1 0,-22-1 0,22-20 16,0-1-16,0 21 0,-21-41 0,0 20 16,21 0-16,-21-21 0,0 1 15,21 20-15,-21-21 0,-1-21 16,1 21-16,0 0 0,0-21 0,0 0 16,0 22-16,-1-22 0,1 0 0,-21 0 15,21 0-15,0 0 0,-22 0 0,22 0 16,-21 0-16,-1 0 0,22 0 0,-21 0 15,-22 0-15,22 0 0,0 21 0,-22-21 16,22 0-16,-22 0 0,1 0 0,-22 0 16,1 0-16,-1 0 0,-21 0 15,0 21-15,0-21 0,1 0 0,-22 0 16,0 21-16,-22-21 0,22 21 0,-21-21 16,0 21-16,0 1 0,0-22 15,21 21-15,-21 0 0,-1-21 0,1 21 16,0 0-16,21 0 0,-21 1 0,21-22 15,-21 21-15,0 0 0,-1 0 16,22 0-16,-21-21 0,0 21 0,21 1 16,0-1-16,-21-21 0,21 21 0,-21 0 15,21 0-15,0-21 0,0 21 0,0 1 16,0-1-16,0 0 0,0-21 16,0 21-16,0 0 0,21 0 0,-21-21 15,0 22-15,21-22 0,0 21 0,0-21 16,1 21-16,20-21 0,-21 0 0,0 21 15,22-21-15,-1 0 0,-21 0 16,43 21-16,-22-21 0,21 0 16,-20 0-16,20 21 0,1-21 0,-1 0 15,1 0-15,-1 22 0,1-22 0,-22 0 16,22 0-16,-1 21 0,1-21 0,-1 21 16,1-21-16,20 0 0,1 0 15,0 0-15,20 0 0,1 0 0,0 0 16,0 0-16,0 0 15,0 0 1,-1 0-16,1 0 16,0 0-16,0 0 0,21-21 15,-21 0-15,0-1 16</inkml:trace>
  <inkml:trace contextRef="#ctx0" brushRef="#br0" timeOffset="3111.57">18013 656 0,'0'0'0,"0"-21"0,0 0 15,0 0-15,21 0 0,-21-1 16,0 44 15,0-1-15,0 0-16,0 21 0,0-21 15,0 22-15,0-1 0,0 0 0,0 1 16,-21-1-16,21 0 0,-21 1 0,21-1 16,0 0-16,0-20 0,-22 20 15,22 0-15,-21-21 0,21 22 0,0-22 16,0 0-16,0 0 0,0 0 0,0 1 16,0-1-16,0 0 15</inkml:trace>
  <inkml:trace contextRef="#ctx0" brushRef="#br0" timeOffset="3447.69">17653 1376 0,'0'0'0,"0"21"0,21 0 16,0-21 0,0 0-16,1 21 0,-1-21 0,0 0 15,0 0-15,21 0 0,-20 0 0,-1 0 16,0 0-16,21 0 0,-21 0 0,22 0 15,-22 0-15,0 0 0,0 0 16,22 0-16,-22-21 0,0 21 16,0-21-16,0 21 0,-21-21 15,21 0-15,1 0 16,-22-1 0,0 1-16,21 0 0,-21 0 15</inkml:trace>
  <inkml:trace contextRef="#ctx0" brushRef="#br0" timeOffset="3763.5">17928 635 0,'0'0'16,"0"-42"-1,21 42-15,0 0 0,1-21 0,-1 21 0,0 0 16,0-22-16,21 22 0,-20 0 0,-1 0 16,21-21-16,-21 21 0,0 0 15,1 0-15,-1 0 0,0-21 0,0 21 16</inkml:trace>
  <inkml:trace contextRef="#ctx0" brushRef="#br0" timeOffset="4624.08">18563 318 0,'0'0'0,"-21"-22"0,0 1 0,-22 0 0,22 0 15,-21 0-15,21 0 0,-22-1 16,1 1-16,21 21 0,-21 0 0,-1-21 15,1 21-15,0 0 0,20 0 0,-20 0 16,0 0-16,-1 0 0,1 21 16,21 0-16,-21 1 0,-1-1 0,-20 0 15,20 0-15,1 0 0,-21 22 16,-1-22-16,22 21 0,-22-21 16,1 22-16,-1-1 0,22 0 0,-22 1 0,22-1 15,0 0-15,-1 22 0,1-22 16,21 22-16,-21-1 0,20 1 15,1-1-15,0-21 0,0 22 0,21-1 16,-21-20-16,21 20 0,0-20 0,0 20 16,0-21-16,0 1 0,0 20 15,0-20-15,0 20 0,0-21 0,21 1 16,0-1-16,0 22 0,-21-22 0,21 0 16,1-21-16,-1 22 0,21-1 15,-21-21-15,0 22 0,22-22 0,-1 21 16,0-21-16,1 0 0,-1 1 0,22-1 15,-22 0-15,21-21 0,-20 21 0,20 0 16,-20-21-16,20 0 16,-21 0-16,1 0 0,20 0 0,-20 0 15,20 0-15,1 0 0,-1 0 0,-21 0 16,22 0-16,-1 0 0,1-21 0,-1 0 16,1 21-16,-22-21 0,22 0 15,-22-1-15,22 1 0,-22 0 0,0 0 16,1 0-16,-1 0 0,0-1 0,-21 1 15,22-21-15,-22 21 0,21-22 0,-21 1 16,22 0-16,-22-1 16,0 1-16,0 0 0,22-1 0,-22-20 0,0 21 15,-21-1-15,21-20 0,-21 20 0,21-20 16,-21 21-16,0-22 0,0 22 16,0-22-16,-21 1 0,0-1 15,0 1-15,0-1 0,-22 22 0,22-22 16,-21 22-16,-1 0 0,22-1 15,-21 1-15,0 21 0,-1-21 0,1 20 16,-22 1-16,22 0 0,0 0 0,-1 0 16,-20 0-16,21 21 0,-1 0 15,1-22-15,0 22 0,-1 0 0,1 0 16,0 0-16,20 0 0,-20 0 16,0 0-16,21 0 0,-22 0 0,22 0 15,0 22-15,0-1 0,0-21 16,-1 21-16,-20 0 0,21 0 0,0 0 15,0 1-15,-1-1 0,-20 0 16,21 0-16</inkml:trace>
  <inkml:trace contextRef="#ctx0" brushRef="#br0" timeOffset="5295.47">17674 741 0,'0'0'15,"-21"0"-15,0 0 0,0 0 0,-1 0 16,1 0 0,21-21-1,21 21 1,1-21-16,-1 21 15,21 0-15,-21 0 0,22-22 16,-22 22-16,21 0 0,0 0 0,1-21 16,-1 21-16,0 0 0,1 0 0,-1-21 15,0 21-15,1-21 0,20 21 16,-20 0-16,-1 0 0,0-21 0,1 21 16,-1 0-16,0 0 0,-21 0 0,22 0 15,-43-21-15,21 21 0,0 0 16,-42 0 15,21 21-15,-21-21-16,0 21 0,-1-21 0,1 21 15,0-21-15,0 21 0,0-21 0,0 21 16,-1 1-16</inkml:trace>
  <inkml:trace contextRef="#ctx0" brushRef="#br0" timeOffset="5720.31">18055 762 0,'0'0'0,"-21"-21"16,21 0-1,0 42 1,0 0 0,-21 0-16,21 0 15,0 22-15,0-22 0,0 21 0,0-21 16,-21 22-16,21-1 0,0-21 0,0 22 16,0-22-16,0 21 15,0-21-15,0 0 0,0 22 0,0-22 16,0 0-16,-22 0 0,22 0 15,0 1-15,0-1 16,-21-21-16,21 21 16,0 0-1</inkml:trace>
  <inkml:trace contextRef="#ctx0" brushRef="#br0" timeOffset="6327.45">17589 1397 0,'0'0'0,"-21"0"15,-21 0-15,21 21 0,-22-21 0,22 0 16,0 0-16,0 0 0,-21 0 16,20 0-16,1 0 0,21 21 15,21-21 1,1 0 0,-1 0-16,21 0 0,0 0 0,1 0 15,-1 22-15,0-22 0,22 0 0,-1 0 16,-20 0-16,20 0 0,1 0 15,-1 0-15,1 0 0,20 0 0,-20 0 16,-1 0-16,1 0 0,-1 0 0,-20 0 16,20 0-16,-20 0 0,-1 0 15,-21 0-15,0 0 0,0 0 0,-42 0 32,-21 0-32,0 0 15,-1 0-15,-20 0 0,-1 0 16,22 0-16,-22 0 0,1 0 0,-1 0 15,1 0-15,-1 0 0,1 0 0,21 0 16,-1 0-16,1 0 0,0 21 16,20-21-16,1 0 0,0 0 0,0 0 15,42 0 1,0 0 0,22 0-16,-22 0 0,21 0 0,0 0 15,1 0-15,-1 0 0,0 0 0,22 0 16,-22 0-16,1 0 0,20 0 15,-21-21-15,1 21 0,-1 0 16,0 0-16,1-22 0,-22 22 0,0 0 16,0 0-16,-21-21 15,-42 21 1,21 0-16,0 0 16,-1 0-16,1 0 0,-21 0 0,0 0 15,20 0-15</inkml:trace>
  <inkml:trace contextRef="#ctx0" brushRef="#br0" timeOffset="19705.11">17081 4868 0,'0'0'0,"-21"22"0,0-1 15,0-21-15,0 0 16,42 0 47,0 0-48,-21-21 1</inkml:trace>
  <inkml:trace contextRef="#ctx0" brushRef="#br0" timeOffset="22172.36">16891 4932 0,'-21'0'0,"42"0"93,0 0-93,0 0 0,0 0 16,1 0-16,-1-21 16,0 21-16,0-21 0,0-1 0,22 1 15,-22 21-15,21-21 0,-21 0 0,22 0 16,-1 0-16,-21-1 0,0 1 0,22 0 15,-22-21-15,0 21 0,-21-1 0,0 1 16,0 0-16,0 0 0,-21 0 16,0 0-16,-22 21 0,22 0 15,-21 0-15,-1 0 0,-20 21 0,21 0 16,-1 0-16,-20 0 0,20 22 0,1-1 16,0 0-16,-1 1 0,22 20 0,-21-21 15,21 22-15,0-22 0,-1 1 16,22-1-16,0 0 0,0 1 0,0-22 15,0 21-15,0-21 0,22 0 0,-1 1 16,21-1-16,-21 0 0,0 0 16,22-21-16,-1 0 0,0 0 0,-20 0 15,20 0-15,0 0 0,1 0 0,-22 0 16,0 0-16,21-21 0,-42 0 16,0 0-1,-21 21-15,-21 0 16,21 0-16,-22 0 0,1 21 0,0 0 15,20-21-15,-20 21 0,0 21 0,-1-20 16,22-1-16,-21 21 0,21-21 16,0 22-16,-1-22 0,22 21 15,-21-21-15,21 0 0,0 22 0,0-22 16,0 0-16,21 0 0,1 0 0,-1-21 16,0 22-16,0-22 0,21 0 0,1 0 15,-1 0-15,0 0 0,1 0 0,20 0 16,1-22-16,-22 1 0,22 0 0,-1 0 15,1-21-15,-1-1 0,1 22 16,-1-21-16,1-22 0,-22 22 0,0-22 16,1 22-16,-1-21 0,0-22 0,1 21 15,-22-20-15,21 20 0,-21-20 0,0 20 16,1-21-16,-22 22 0,0-1 16,21 22-16,-21 0 0,0-1 15,0 1-15,0 21 0,0 0 0,0 0 16,-21 21-16,-1 0 0,1 0 0,0 21 15,21 21-15,-21-21 0,0 22 0,0 20 16,21-21-16,-22 22 0,22-1 16,-21 1-16,0 21 0,21-22 0,0 1 15,0-1-15,0 1 0,0-1 0,0 1 16,0-22-16,0 0 0,0 1 0,21-1 16,0 0-16,1-21 0,-1 1 0,21-1 15,-21 0-15,22 0 0,-22-21 0,21 0 16,0 0-16,1 0 15,-1 0-15,0 0 0,1-21 0,-1 0 16,22 0-16,-22-1 0,-21 1 0,21-21 16,1 21-16,-22-22 0,0 22 0,0-21 15,0 0-15,-21-1 0,0 22 0,0-21 16,0 21-16,0-1 0,0 1 16,-21 0-16,0 21 0,0 0 0,-21 0 15,20 21-15,-20 0 0,21 22 0,-21-22 16,20 21-16,1-21 0,0 22 0,0-1 15,0 0-15,21-20 0,0 20 0,0-21 16,0 21-16,0-20 0,0-1 0,21 0 16,0 0-16,0 0 15,0 0-15,22-21 0,-22 0 0,21 0 16,1 0-16,-1 0 0,0 0 0,-21 0 16,22 0-16,-1-21 0,0 0 0,1 0 15,-22 0-15,21-22 0,1 22 0,-22 0 16,21-21-16,-21-1 0,0 22 0,1-21 15,-1 0-15,0 20 0,-21-20 16,21 21-16,-21 0 0,0 42 16,0 0-1,-21 0-15,0 22 0,0-22 16,21 0-16,-22 21 0,1-21 0,21 22 16,-21-22-16,21 21 0,0-21 15,0 1-15,-21-1 0,21 0 16,0 0-16,0 0 0,0 0 0,0-42 47,0 0-47,0 0 0,21 0 0,-21 0 15,0-22-15,21 22 0,0-21 0,1 21 16,-22-22-16,21 1 0,0 0 16,0 20-16,0-20 0,-21 0 0,21 21 15,1-22-15,-1 22 0,0 21 0,-21-21 16,21 21-16,0 0 0,0 0 0,1 21 15,-1 0-15,-21 0 0,21 1 16,-21-1-16,21 21 0,-21-21 0,0 0 16,0 22-16,0-22 0,21 0 15,-21 21-15,21-20 0,-21-1 0,0 0 16,0 0-16,22 0 0,-22 0 0,21-21 16,-21 22-16,0-44 31,0 1-31,0 0 0,0 0 15,0-21-15,0 20 0,21 1 0,0-21 16,0 21-16,0-22 16,1 1-16,-1 0 0,0-1 0,0 1 15,0 21-15,22-21 0,-22 20 0,0 1 16,0 0-16,0 21 0,0 0 0,1 0 16,-1 0-16,0 0 0,0 0 0,-21 42 15,0-20-15,0-1 0,0 0 16,0 21-16,0-21 0,0 22 0,0-22 15,0 21-15,21-21 0,-21 1 0,21 20 16,-21-21-16,22 0 0,-1 0 0,-21 1 16,21-22-16,0 21 0,0 0 0,0-21 15,1 0-15,-1 0 0,0 0 0,21 0 16,-21 0-16,22 0 0,-22 0 16,21-21-16,1 21 0,-1-21 15,0-1-15,1 1 0,-1-21 0,0 21 16,1-22-16,-22 22 0,0-21 0,21 0 15,-42-1-15,21 1 0,-21 0 0,0 20 16,0-20-16,0 21 0,-21 0 16,0 21-16,0 0 0,-21 0 0,20 0 15,-20 0-15,21 0 0,-21 21 0,20 0 16,1 0-16,0 0 0,0 22 0,0-22 16,0 21-16,21-21 0,0 1 0,0 20 15,0-21-15,0 0 0,0 0 16,0 22-16,21-22 0,0-21 0,21 21 15,-21 0-15,22 0 0,-1-21 16,0 0-16,1 0 0,-1 0 0,0 0 16,1 0-16,-1 0 0,22 0 0,-22-21 15,0 21-15,1-21 0,-22 0 0,21-21 16,-21 20-16,22 1 0,-22-21 16,0 21-16,0-22 0,-21 1 0,0 21 15,0 0-15,21 0 0,-21 42 31,-21 0-31,0 0 0,0 0 0,0 22 16,21-22-16,-22 21 16,1 0-16,0-20 0,21 20 0,-21-21 0,21 0 15,-21 0-15,21 1 0,-21-1 16,21 0-16,0 0 0,0 0 0,0-42 47,21 0-47,0 0 15,-21 0-15,21-1 0,0-20 0,0 21 16,1-21-16,-1-1 0,0 22 0,0-21 16,0-1-16,0 22 0,1-21 0,-1 21 15,0 0-15,-21-1 0,21 22 0,0 0 16,0 0 0,-21 22-16,22-1 0,-22 0 15,0 0-15,0 21 0,0-20 0,0-1 16,0 21-16,0-21 0,0 0 0,0 1 15,0 20-15,0-21 0,0 0 16,0 0-16,0 1 0,21-22 31,0-22-15,0 1-16</inkml:trace>
  <inkml:trace contextRef="#ctx0" brushRef="#br0" timeOffset="22495.68">21971 4170 0,'0'0'0,"-21"21"31,21 21-31,-21-20 0,-1 20 16,22 0-16,-21 1 0,0-1 0,0 0 15,0 1-15,0 20 0,-1-21 0,1 22 16,0-22-16,21 22 0,-21-1 16,21-20-16,-21-1 0,21 21 15,0-20-15,0-22 0,0 21 0,0-21 16,0 22-16,0-22 0,0 0 0,0 0 16,21-21-16,-21 21 0,21-21 15,0 0-15,0 0 16,1 0-16,-1 0 0,0-21 0,0 0 15,21 0-15,1 0 0,-22 0 0,21-22 16</inkml:trace>
  <inkml:trace contextRef="#ctx0" brushRef="#br0" timeOffset="22820.5">22267 4868 0,'0'0'16,"0"-21"0,-21 21-16,0 0 0,21-21 0,-21 21 15,0 0-15,-1 0 0,1 0 0,0 0 16,0 0-16,0 0 0,0 0 0,-1 0 15,1 0-15,21 21 0,-21 0 16,21 1-16,0-1 16,21 0-16,0 0 15,22-21-15,-22 21 0,21 0 0,1-21 16,-1 22-16,0-1 0,1 0 0,-1 0 16,0-21-16,1 21 0,-1 0 15,-21 1-15,0-1 0,-21 0 0,0 0 16,0 0-16,-21 0 15,0-21-15,-21 0 0,20 22 16,-20-22-16,21 0 0,-21 0 0,-1 0 16,1 0-16,0 0 0,20 0 15,-20 0-15,21 0 0,-21 0 0,20 0 16,1 0-16,0-22 0,0 22 16,0-21-16,21 0 0,-21 0 0</inkml:trace>
  <inkml:trace contextRef="#ctx0" brushRef="#br0" timeOffset="23092.03">21696 4403 0,'0'0'0,"21"-21"0,0-22 16,0 43-16,0-21 15,1 0-15,20 21 0,-21-21 0,21 21 16,1 0-16,-1-21 0,0 21 0,1 0 15,20-22-15,-20 22 0,20 0 0,1 0 16,-22 0-16,21 0 0,-20 0 16,20 0-16,-20 0 0,-1 0 0,-21 0 15,21 0-15,-20 0 0,-1 0 0,-21 22 32,-21-1-17,-1 0-15,1-21 0,-21 21 16,0 0-16</inkml:trace>
  <inkml:trace contextRef="#ctx0" brushRef="#br0" timeOffset="23611.73">15706 7430 0,'0'0'0,"21"-64"16,-21 22-16,21-22 0,-21 22 0,21 0 15,-21-1-15,0 1 0,0 21 16,0 0-16,0 42 16,0 21-1,0 0-15,0 1 0,0 20 0,0 22 16,0-22-16,0 1 0,0 21 0,0-22 15,0 22-15,0-1 0,0-20 0,0 21 16,0-22-16,21 22 0,-21-22 0,0 1 16,0-1-16,21 1 0,-21-1 0,0-20 15,22-1-15,-22 0 0,0-21 0,0 22 16,0-22-16,0 0 0,0 0 16,0 0-16,0 1 0,-22-22 15,1 0 1,21-22-16,-21 1 0,21 0 0,0-21 15,-21 21-15</inkml:trace>
  <inkml:trace contextRef="#ctx0" brushRef="#br0" timeOffset="23911.98">15473 7726 0,'0'0'0,"-21"-85"0,-22 22 0,22-22 0,21 22 16,0-22-16,0 21 0,0 1 0,0 21 15,0-1-15,42 1 0,-20 0 0,-1-1 16,21 22-16,0 0 0,1 0 15,20 0-15,-20 21 0,20 0 0,-21 0 16,22 0-16,-1 0 0,1 0 0,-1 21 16,1 0-16,-22 0 0,1 21 15,20 1-15,-42-1 0,22 22 0,-22-22 16,-21 21-16,0 1 0,0-1 0,-21-20 16,-22 20-16,22-20 0,-21-1 0,-22 0 15,22 1-15,0-22 0,-1 0 0,1 0 16,0 0-16,-1 0 0,1-21 0,21 0 15,0 22-15,-1-22 0,1 0 0,21-22 32,21 1-32,22 0 0,-22 21 15,0-42-15,21 21 0,1-1 0</inkml:trace>
  <inkml:trace contextRef="#ctx0" brushRef="#br0" timeOffset="24347.73">16573 7281 0,'0'0'0,"0"-21"0,0-42 16,0 42-16,22-1 15,-22 1-15,21 0 0,-21 0 0,21 0 16,0 0-16,0-1 0,-21 1 16,21 21-16,1-21 0,-1 21 15,0 0-15,0 0 0,0 0 0,0 0 16,22 0-16,-22 21 0,0 0 0,0 22 15,0-22-15,1 21 0,-22 1 0,21-1 16,-21 21-16,0-20 0,0-1 0,0 22 16,0-22-16,0 0 0,0-21 0,0 22 15,0-22-15,0 0 0,-21 0 0,21 0 16,-22-21 0,22-21-1,0 0-15,0 0 0,0-21 16,0 20-16,0-20 0,0 21 15,0-21-15,0-22 0,22 22 0,-1-1 16,0-20-16,0 21 0,0-1 0,0-20 16,1 20-16,-1 22 0,0-21 0,0 21 15,0 0-15,0-1 0,1 1 0,-1 21 16,0 0-16,0 0 0,0 0 0,0 0 16,-21 21-16,22 1 0,-1-1 15,0 0-15,-21 0 0,0 0 0,21 0 16,-21 1-16,0 20 0</inkml:trace>
  <inkml:trace contextRef="#ctx0" brushRef="#br0" timeOffset="25908.63">17505 7408 0,'0'0'0,"21"0"16,0 0 0,0 0-16,0 0 0,1-21 15,-1 0-15,0 0 0,0 0 16,0 0-16,0-1 0,1 1 0,-1 0 15,0 0-15,0 0 0,-21 0 0,0-1 16,0 1-16,0 0 0,-21 21 31,0 21-31,0 0 0,-1 1 0,1-1 16,0 21-16,0-21 0,0 22 0,0-22 16,-1 21-16,22 0 0,0-20 15,-21 20-15,21-21 0,0 0 16,0 0-16,0 1 0,0-1 0,0 0 15,0 0-15,21 0 0,1-21 16,-1 0-16,0 0 0,0 0 0,21 0 16,-20 0-16,20 0 0,0 0 0,1 0 15,-1 0-15,-21-21 0,43 0 0,-22 0 16,0 0-16,1-1 0,-1-20 0,0 21 16,22-21-16,-22-1 0,0 22 15,-20-21-15,-1-1 0,0 1 0,0 21 16,-21 0-16,0 0 0,0-1 0,0 1 15,-21 21-15,0 0 16,0 0-16,-1 0 0,1 21 0,-21-21 16,42 22-16,-21-1 0,21 21 0,-21-21 15,21 0-15,0 22 0,0-22 0,0 0 16,0 21-16,0-20 0,21-1 0,0 21 16,0-21-16,-21 0 0,21 1 15,0-1-15,1 0 0,-22 0 0,21-21 16,0 21-16,-21 0 0,21-21 0,-42 0 31,0 0-31,0 0 16,-1 0-16,1-21 0,0 21 15,0 0-15,42 0 47,0 0-31,22 0-16,-22 0 0,0 0 0,21 0 15,1 0-15,-22 0 0,21 0 0,0 0 16,22 0-16,-22 0 0,1 0 0,20-21 16,-21 0-16,1 21 0,-1-21 0,-21 0 15,22-1-15,-22 1 0,21-21 0,-21 21 16,0-22-16,-21 1 0,0 21 0,0-21 16,0 20-16,0 1 0,0 0 15,0 0-15,0 0 0,-21 21 16,0 0-16,0 0 0,0 0 15,0 0-15,-1 0 0,-20 21 0,42 0 16,-21 0-16,0 22 0,21-22 0,-21 0 16,21 0-16,0 21 0,0-20 0,0-1 15,0 0-15,0 21 0,0-21 0,21 1 16,0-1-16,0-21 0,-21 21 16,42 0-16,-20-21 0,20 21 0,-21-21 15,21 0-15,1 0 0,-1 0 16,0 0-16,1 0 0,-22 0 0,21 0 0,1-21 15,-1 0-15,0 21 0,-21-42 0,22 20 16,-1 1-16,-21-21 0,0 21 16,1-22-16,-1 22 0,-21-21 0,0 21 15,0 0-15,0-1 0,-21 44 32,-1-1-32,1 0 15,0 0-15,21 21 0,-21-20 0,0-1 16,21 21-16,0-21 0,-21 0 0,21 1 15,0-1-15,-22 0 0,22 0 0,0 0 16,0 0-16,22-21 31,-1 0-31,0-21 16,0 0-16,0 0 16,-21 0-16,21 0 0,1-1 0,-1 1 15,21 0-15,-21-21 0,0 21 0,1-22 16,-22 22-16,21 0 0,0 0 0,-21 0 15,21-1-15,-21 44 16,0-1 0,0 0-16,0 0 0,0 0 0,0 0 15,0 1-15,0-1 0,0 0 16,0 0-16,0 0 0,21 0 16,-21 1-16,21-22 0,1 21 0,-1 0 15,0-21-15,0 0 0,0 21 0,0-21 0,1 0 16,-1 0-16,0 0 0,0 0 15,21 0-15,-20 0 0,-1-21 0,0 0 16,0 0-16,0-1 0,0 1 0,1-21 16,20 0-16,-21-1 0,0 1 0,0 0 15,1-22-15,-1 1 0,-21 20 16,21-20-16,0 20 0,0-20 0,-21 21 16,0-22-16,21 22 0,-21-1 0,22 1 15,-22 0-15,0 21 0,0-1 0,0 1 16,0 42-1,0 22 1,-22-22-16,1 21 0,21 1 0,-21-1 16,0 0-16,0 1 0,21 20 0,-21-21 15,21 22-15,-22-22 0,22 1 0,0 20 16,0-21-16,0 1 0,0-1 0,0 0 16,0-20-16,22 20 0,-1-21 0,-21 0 15,21 0-15,0 1 0,0-1 0,0-21 16,1 21-16,-1-21 15,0 0-15,0 0 0,0 0 16,22-21-16,-22 0 0,0 21 0,21-22 16,-21 1-16,22-21 0,-22 21 15,0 0-15,0-1 0</inkml:trace>
  <inkml:trace contextRef="#ctx0" brushRef="#br0" timeOffset="26103.11">20362 7197 0,'0'0'0,"-63"0"16,63-21-16,0-1 16,0 1-16,21 21 15,0-21-15,0 21 0,0 0 16,1-21-16,-1 21 0,0 0 0,21-21 16,-21 21-16,1 0 0,-1 0 15,0-21-15,0 21 0,0-22 0,22 22 16,20-42-16</inkml:trace>
  <inkml:trace contextRef="#ctx0" brushRef="#br0" timeOffset="26511.88">22056 6773 0,'0'0'16,"21"-21"-16,0 21 0,0 0 15,-21 21 1,0 1 0,0-1-16,0 0 15,0 0-15,-21 0 0,21 0 0,-21 1 16,21-1-16,0 0 0,0 0 0,-21 0 16,-1 0-16,22 1 15,-21-22-15,21 21 16,-21-21-1,21-21 1,0-1-16</inkml:trace>
  <inkml:trace contextRef="#ctx0" brushRef="#br0" timeOffset="26691.78">22161 6583 0,'0'0'0,"0"-42"0,0 20 0,0 1 0,0 0 16,-21 21-1,0 0 1,21 21-16,0 0 16,0 1-16,0-1 15,0 0-15,0 0 0,0 0 16,0 0-16,21-21 16,0 22-16,1-22 0</inkml:trace>
  <inkml:trace contextRef="#ctx0" brushRef="#br0" timeOffset="27119.95">22669 6752 0,'0'0'0,"0"21"0,-21 1 15,21-1-15,-21-21 0,0 21 16,0 0-16,21 0 0,-21 0 0,-1-21 16,1 22-16,21-1 0,0 0 0,-21 0 15,21 0-15,-21 0 0,21 1 0,0-1 16,0 0-16,-21-21 0,21 21 15,-21-21-15,21-21 47,0 0-47,0 0 0,0-1 16,21 1-16,0 0 0,0 0 0,0-21 16,22-1-16,-1 22 0,-21-21 0,21-1 15,1 22-15,20 0 0,-20-21 0,-1 21 16,0 21-16,-21 0 0,22 0 15,-1 0-15,-21 0 0,22 0 0,-22 21 16,0 0-16,0 21 0,-21-21 0,0 22 16,21-22-16,-21 21 0,0-21 0,0 1 15,0 20-15,0-21 0,0 0 0,0 22 16,-21-22-16,21 0 0,-21 0 0,21 0 16,-21-21-16,0 21 0,21 1 15,-22-1 1,22-42-1</inkml:trace>
  <inkml:trace contextRef="#ctx0" brushRef="#br0" timeOffset="27435.76">24236 6223 0,'0'0'0,"0"-21"0,-21 21 16,-1 0-16,1 21 15,0 0-15,21 22 0,-21-22 0,0 21 16,21 0-16,0 1 0,-21-1 0,21 22 16,-22-22-16,1 0 0,21 1 15,-21 20-15,21-21 0,-21 1 0,21-22 16,-21 21-16,21 1 0,0-22 0,-21 21 15,21-21-15,-22 0 0,22 1 0,0-1 16,-21 0-16,21 0 0,0 0 16,-21 0-16,0-21 15,0 0-15,0 0 16,-1 0-16,1 0 0,0-21 0,0 0 16,0 21-16</inkml:trace>
  <inkml:trace contextRef="#ctx0" brushRef="#br0" timeOffset="28211.38">23643 6816 0,'0'0'0,"0"-21"0,0-1 16,0 1-16,21 21 16,0 0-16,1 0 15,20 0-15,-21 0 0,21 0 16,1 0-16,-1 0 0,0 0 16,1 0-16,20 0 0,-20-21 0,-1 21 15,0 0-15,1-21 0,-1 21 0,-21-21 16,21 0-16,1-1 0,-22 1 0,0 0 15,0-21-15,0 21 0,1-22 16,-22 22-16,0-21 0,0 21 0,0-1 16,0 1-16,0 0 0,0 0 0,-22 21 15,1 0-15,0 21 16,21 0-16,0 22 0,-21-22 0,0 21 16,0 0-16,21 1 0,0-1 15,-22 0-15,1 1 0,21-1 0,-21-21 16,0 22-16,21-1 0,0-21 15,0 21-15,-21-20 0,21 20 0,-21-21 16,21 0-16,0 0 0,0 1 0,-22-1 16,22 0-16,-21-21 0,21 21 15,0-42 17,0 0-32,21 0 15,1-1-15,-1 1 0,-21 0 0,21 0 16,0 21-16,0-21 0,0 0 15,1 21-15,-1 0 16,-21 21 15,0 0-31,0 0 0,0 0 16,0 0-16,21-21 0,-21 22 0,0-1 16,21 0-16,0-21 0,0 21 0,1 0 15,-1-21-15,0 21 0,21 1 0,1-22 16,-22 0-16,21 0 0,0 0 0,-20 0 15,20 0-15,0 0 0,-21 0 0,22 0 16,-22-22-16,21 1 0,-21 21 16,1-21-16,20-21 0,-21 21 0,0-1 15,0 1-15,-21-21 0,0 21 0,0 0 16,0-22-16,0 22 0,0 0 16,-21 21-16,0 0 15,-21 0-15,21 0 0,-1 21 16,-20-21-16,21 21 0,0 0 0,21 1 15,-21-1-15,21 0 0,0 0 0,0 21 16,0-20-16,0-1 0,0 0 0,21 0 16,0 0-16,0 0 0,0 1 15,0-1-15,1-21 0,20 21 0,-21 0 16,21-21-16,1 21 0,-1 0 16,-21-21-16,22 22 0,-22-22 0,0 0 15,0 0-15,0 0 0</inkml:trace>
  <inkml:trace contextRef="#ctx0" brushRef="#br0" timeOffset="29891.28">16298 9165 0,'0'0'0,"21"-21"0,1 0 0,-1 0 16,0 21-16,0-21 0,0-1 0,-21 44 31,-21 20-15,0-21-16,0 21 0,0 1 0,-1-1 15,22 0-15,-21 22 0,0-22 0,0 22 16,0-1-16,0 1 0,-1-22 0,1 22 16,21-1-16,0-21 0,-21 1 0,21-1 15,0-21-15,0 22 0,0-22 0,0 0 16,0 0-16,21-21 0,0 0 15,1 0-15,-1 0 0,0-21 16,21 0-16,-21 0 0,1-1 16,-1 1-16,0-21 0,21 0 0,-21 20 15,1-20-15,20 0 0,-21-22 0,0 22 16,22 0-16,-22-1 0,0 1 0,0 0 16,21-1-16,-20 22 0,-1 0 15,0 21-15,-21 21 16,0 0-16,0 0 0,0 1 0,0 20 15,0 0-15,0 1 0,0-1 0,0 0 16,0 1-16,0-1 0,0-21 16,21 21-16,0 1 0,0-22 0,1 0 0,-1 21 15,0-20-15,21-22 0,-21 21 16,22-21-16,-22 0 0,21 0 0,1 0 16,-1 0-16,0 0 0,1 0 0,-1-21 15,0-1-15,1 1 0,-22 0 0,21 0 16,0-21-16,-20-1 0,20 1 0,-21 0 15,21-22-15,-20 22 0,20-22 0,-21 22 16,0-22-16,0 1 0,1-1 0,-22 1 16,0 21-16,21-22 0,-21 1 0,0 20 15,0 1-15,0 21 0,0-22 16,0 22-16,-21 21 0,-1 0 16,1 21-16,0 1 15,21 20-15,-21-21 0,0 21 0,0 1 16,21 20-16,0-20 0,0-1 0,-22 0 15,22 1-15,0 20 0,0-21 0,0 1 16,22-1-16,-22 0 0,21 1 0,0-1 16,0-21-16,0 22 0,0-22 0,1 0 15,-1 0-15,21 0 0,-21 0 0,0-21 16,1 0-16,-1 0 0,0 0 0,21 0 16,-21 0-16,1-21 0,20 0 0,-21 0 15,0 0-15,0 0 0,1-22 0,-1 22 16,0-21-16,0-1 0,0 22 15,0-21-15,-21 0 0,0-1 0,0 22 16,0 0-16,0 0 0,0 0 16,0-1-16,-21 22 15,0 22-15,0-1 0,0 0 0,0 0 16,21 0-16,-22 22 0,1-1 0,0-21 16,21 21-16,0 1 0,0-1 0,0 0 15,0-20-15,0 20 0,0-21 0,0 0 16,21 0-16,-21 1 0,43-1 0,-22 0 15,0-21-15,0 0 0,21 0 0,-20 0 16,20 0-16,0 0 0,1 0 0,-1 0 16,0-21-16,1 0 0,-22-1 15,21 1-15,0 0 0,1 0 0,-1-21 16,0-1-16,-20 1 0,20-22 0,-21 22 16,21-21-16,-20-1 0,-1 1 0,0-1 15,-21 1-15,0-1 0,21 22 0,-21-22 16,0 22-16,0-22 0,0 43 15,0-21-15,0 21 0,0 0 0,0 42 32,-21 0-32,21 21 0,-21-21 0,21 22 15,-21-1-15,-1 0 0,22 1 0,0-1 16,0 0-16,0 1 0,0 20 0,0-20 16,0-1-16,0 0 0,0 1 0,0-1 15,0 0-15,0 1 0,0-22 16,0 21-16,0-21 0,-21 0 0,21 1 15,0-1-15,0 0 0,0-42 32,0 0-17,0-1-15,0 1 0,0 0 16,21 0-16,1 0 0,-1 0 0,0-22 16,0 22-16,0 0 0,0 0 0,22 0 15,-22-1-15,21 1 0,1 0 0,-1 21 16,0 0-16,1 0 0,-1 0 0,-21 0 15,21 0-15,-20 0 0,20 21 16,-21 0-16,0 1 0,0 20 0,1-21 16,-22 0-16,0 0 0,0 22 0,0-22 15,-22 0-15,1 21 0,0-20 0,0-1 16,-21 0-16,-1 0 0,1 0 0,0 0 16,-1 1-16,1-1 0,0-21 0,-1 21 15,1-21-15,0 0 0,20 0 0,1 0 16,0 0-16,63-21 31,-20 0-31,20 21 0,-21-22 0,43 1 16,-22-21-16</inkml:trace>
  <inkml:trace contextRef="#ctx0" brushRef="#br0" timeOffset="30172.12">20278 8848 0,'0'0'15,"0"-43"-15,0 22 0,0 0 0,0 0 0,-22 21 16,1 0-16,0 0 0,21 21 16,0 0-16,-21 0 0,0 1 0,21 20 15,-21 0-15,21 1 0,0-1 0,0 0 16,-22 1-16,22 20 0,0-21 0,0 22 16,0-22-16,0 22 0,0-22 15,22 22-15,-22-22 0,0 0 16,0 1-16,0-1 0,0-21 0,0 21 15,0-20-15,0-1 0,0 0 0,0 0 16,0 0-16,0 0 16,-22-21-16,1 0 0,0-21 15,21 0-15,-21 0 16,0-21-16</inkml:trace>
  <inkml:trace contextRef="#ctx0" brushRef="#br0" timeOffset="30452.15">20002 9017 0,'0'0'0,"22"-42"0,-22-1 0,21 1 0,-21 0 16,21-1-16,0 22 0,0 0 16,0 0-16,22 0 0,-22 0 0,21-1 15,1 22-15,-1-21 0,0 21 0,1 0 16,-1 0-16,21 0 0,-20 0 0,-1 0 16,-21 0-16,22 21 0,-22 1 0,-21-1 15,0 21-15,0-21 0,0 22 16,0-1-16,-21 0 0,-22 1 0,22-1 15,-21-21-15,-1 21 0,1 1 16,-21-22-16,20 21 0,1-21 0,0 1 0,-22-1 16,22 0-16,21 0 0,-22 0 15,1 0-15,21-21 0,0 22 0,-1-22 16,1 0-16,21 21 0,21-21 16,1 0-1,-1 0-15</inkml:trace>
  <inkml:trace contextRef="#ctx0" brushRef="#br0" timeOffset="31623.81">21040 9504 0,'0'0'16,"21"0"-16,-21-21 0,21 0 0,-21-43 15,0 22-15,0 21 16,0-1-16,0-20 0,0 21 0,0-21 15,0 20-15,0 1 0,0 0 16,-21 21-16,0 0 0,-1 21 16,1-21-16,0 21 0,-21 1 0,21 20 15,-1-21-15,-20 21 0,0-20 16,21 20-16,-22 0 0,1-21 0,21 22 16,0-22-16,-22 21 0,43-21 0,-21 22 15,21-22-15,0 0 0,0 0 0,0 0 16,0 1-16,21-22 0,0 0 15,22 0-15,-22 0 0,0 0 16,0-22-16,0 1 0,22 0 16,-22 0-16,0 0 0,21 0 0,-20-22 15,-1 22-15,0-21 0,0-1 0,0 22 16,0-21-16,1 21 0,-1 0 0,-21-1 16,21 1-16,-21 42 31,0 1-31,-21 20 15,21-21-15,-21 0 0,21 0 0,-22 22 16,22-22-16,0 21 0,0-21 0,0 1 16,0 20-16,0-21 0,22 0 15,-1 0-15,0 22 0,21-22 0,-21 0 16,22-21-16,-1 21 0,0 0 0,1-21 16,-1 0-16,0 0 0,22 0 0,-22 0 15,1 0-15,-1-21 0,0 21 0,1-21 16,-1-21-16,0 21 0,-21-22 0,22 1 15,-22 0-15,21-1 0,-21 1 16,1 0-16,-22-1 0,0 1 0,0 0 16,0 20-16,0-20 0,0 21 0,-22 21 15,1-21-15,0 21 0,-21 0 0,-1 0 16,1 0-16,0 21 0,-1 0 0,1 0 16,0 0-16,-1 1 0,1-1 15,21 21-15,-21-21 0,20 0 0,1 22 16,21-22-16,0 0 0,0 0 0,0 0 15,0 22-15,21-22 16,1 0-16,20 0 0,-21-21 0,0 0 16,22 21-16,-22-21 0,21 0 0,-21 0 15,0 0-15,22-21 0,-22 21 0,0-21 16,21 0-16,-20 0 0,-1 0 0,0-1 16,0-20-16,0 21 0,0 0 0,1 0 15,-1-1-15,-21 1 0,0 0 0,0 42 47,0 0-47,-21 1 16,-1-1-16,22 0 0,-21 21 0,0 1 15,0-1-15,21 0 0,0 1 0,-21 20 16,21-21-16,-21 22 0,21-1 0,0-20 16,-22 20-16,22 1 0,0-1 0,0 22 15,0-22-15,0 1 0,0 21 0,0-22 16,0 22-16,0-22 0,0 1 0,0 20 15,0-20-15,22-1 0,-22 1 0,0-1 16,0 1-16,0-1 0,0 1 16,0-1-16,0-20 0,0-1 0,0 0 15,0 1-15,0-1 0,0-21 0,0 0 16,0 1-16,0-1 0,-22-42 31,22-1-31,0 1 0,-21-21 16,21 21-16,-21-22 0,0-20 0,21 21 15,-21-22-15,0 1 0,21-22 0,0 21 16,-22-20-16,22-1 0,0 0 0,0 1 16,22-1-16,-1-21 0,21 22 0,-21-1 15,22 21-15,-1 1 0,0-1 0,1 1 16,-1 21-16,0-1 0,1 1 16,-1 0-16,0 20 0,-21 1 0,22 0 15,-22 0-15,21 0 0,-21 0 0,22 21 16,-22-22-16,21 1 0,-21 21 15,1-21-15,20 21 0,-21-21 0,21 0 16,-20 21-16</inkml:trace>
  <inkml:trace contextRef="#ctx0" brushRef="#br0" timeOffset="32219.53">22669 9652 0,'0'0'0,"-21"-21"0,21 0 15,0 0 1,0-1-1,21 1-15,1 0 0,-1 21 16,0-21-16,0 21 0,0-21 0,22 0 16,-22 21-16,0-22 0,0 1 0,21 0 15,-20 21-15,-1-21 0,-21 0 16,21 21-16,-21-21 0,21 21 16,-63 0-1,21 21-15,-1 0 0,1 0 16,-21 0-16,21 0 0,-22 1 0,22 20 15,0-21-15,0 21 0,-21-20 0,42 20 16,-22-21-16,22 21 0,0-20 16,0-1-16,0 21 0,0-21 15,0 0-15,0 1 0,22-1 0,-1-21 16,0 21-16,0 0 0,0-21 0,22 0 16,-22 0-16,21 0 0,-21 0 0,22 0 15,-1 0-15,-21-21 0,21 21 0,1-21 16,-22 0-16,21-1 0,-21-20 0,22 21 15,-22-21-15,0-1 0,0 1 16,22 21-16,-22-22 0,-21 1 0,21 0 16,-21 21-16,0-1 0,0-20 0,0 21 15,0 0-15,-21 21 0,0 0 16,-1 0-16,1 0 0,0 0 16,0 21-16,-21 0 0,20 0 0,1 0 15,21 1-15,0-1 0,0 0 0,0 21 16,0-21-16,0 22 0,0-22 15,0 21-15,21-21 0,1 22 0,20-22 16,-21 21-16,0-21 0,0 1 0,1-1 16,-22 0-16,0 0 0,21 0 0,-21 0 15,0 1-15,-21-22 16,-1 0-16,1 0 16,0 0-16,0 0 0,0 0 0,0-22 15,-1 1-15,-20 21 0,21-21 0,0 0 16,0 21-16</inkml:trace>
  <inkml:trace contextRef="#ctx0" brushRef="#br0" timeOffset="33299.96">16446 5990 0,'22'0'0,"-1"0"15,-21-21-15,21 21 16,-21-21-1,-21 0 1,0 21 0,-1-21-16,-20 21 0,0-22 0,-1 1 15,1 21-15,0-21 0,-22 0 0,1 21 16,-22-21-16,0 0 0,1-1 0,-1 1 16,-21 0-16,-21 0 0,21 0 0,1 0 15,-1-1-15,0 1 0,21 0 16,1 0-16,20 0 0,22 21 15,-1 0-15,1-21 0,21 21 0,42 0 32,0 0-32,22 0 15,-22 0-15,21 0 0,0 0 0,1 0 16,-1 0-16,22 21 0</inkml:trace>
  <inkml:trace contextRef="#ctx0" brushRef="#br0" timeOffset="33647.76">16531 6033 0,'-21'-22'15,"0"22"1,0-21-16,-22 21 0,22-21 0,-21 0 15,-1 21-15,1-21 0,-21 0 16,-1-1-16,1 1 0,-1 0 0,-21 0 16,1 0-16,-1 0 0,-21-1 0,22 1 15,-22 0-15,0 0 0,21 0 0,-21 0 16,22-1-16,20 22 0,1 0 16,-1 0-16,22 0 0,0 0 0,20 0 0,1 0 15,0 0-15,21 22 16,21-22-1,0 21-15,1-21 0,-1 0 16,0 0-16,21 0 0,-21 0 0,22 0 16,-1 0-16,-21 0 0,22 0 0</inkml:trace>
  <inkml:trace contextRef="#ctx0" brushRef="#br0" timeOffset="34095.89">16023 5292 0,'0'0'0,"0"-21"15,-21 21-15,0 0 0,0 0 16,-1 0-16,1 0 0,-21 0 0,21 0 16,-22 0-16,1 0 0,0 0 0,-1 0 15,1 0-15,0 21 0,-1-21 16,-20 0-16,21 0 0,-22 21 0,22-21 15,-1 0-15,1 0 0,0 0 0,-1 21 16,1-21-16,21 0 0,-21 0 0,20 0 16,1 0-16,0 0 15,0 0 1,21 21 0,0 0-16,0 1 15,0 20-15,21-21 0,-21 21 0,21 1 16,0-1-16,1 0 0,-1 1 0,0-1 15,21 0-15,-21 1 0,22-1 0,-22 0 16,21 1-16,-21-1 0,1 0 0,20-20 16,-21 20-16,0-21 0,0 21 0,1-20 15,-1-1-15,0 21 0,-21-21 16,21 0-16,0 1 0,-21-1 16,0 0-16,-21-21 31,0-21-31,0 21 0</inkml:trace>
  <inkml:trace contextRef="#ctx0" brushRef="#br0" timeOffset="35400.12">5524 2307 0,'0'0'0,"0"-21"0,0 0 0,0 0 0,0 0 16,22-1-16,-22 1 0,21 0 0,-21 0 15,0 0-15,21 21 16,-21 21 0,0 0-16,0 0 0,0 22 15,0-1-15,0 0 0,0 1 16,0-1-16,0 0 0,0 1 0,0-1 16,0 0-16,0 1 0,0-1 0,0 0 15,0-21-15,21 1 0,-21-1 0,21 0 16,0-21-16,1 0 0,-1 0 15,0 0-15,21 0 16,-21 0-16,1-21 0,-1 0 0,0-1 16,0 1-16,0 0 0,0-21 0,1 21 15,-1-22-15,-21 1 0,21 0 16,0-1-16,0 1 0,-21 0 0,0 20 16,21-20-16,-21 0 0,22 21 0,-22-1 15,0 1-15,0 0 0,0 0 16,0 42-1,0 0 1,0 0-16,0 1 16,0-1-16,0 0 15</inkml:trace>
  <inkml:trace contextRef="#ctx0" brushRef="#br0" timeOffset="35755.91">6329 2286 0,'0'0'0,"42"-21"15,-42 0-15,0 0 0,0-1 16,-21 22 15,0 22-31,0-22 0,-1 21 0,1 0 16,0 0-16,0 0 0,0 0 16,0 1-16,21-1 0,0 0 15,0 0-15,0 0 0,0 0 0,0 1 16,0-1-16,21 0 0,0 0 0,0-21 15,0 21-15,0 0 0,1-21 16,-1 22-16,0-22 0,0 21 0,-21 0 16,0 0-1,0 0-15,-21-21 0,0 21 0,-22-21 16,22 0-16,-21 0 0,0 22 16,-1-1-16,22-21 0,-21 0 0,21 0 15,-22 0-15,22 0 0,21-21 31,21-1-15,22 22-16,-22-21 0</inkml:trace>
  <inkml:trace contextRef="#ctx0" brushRef="#br0" timeOffset="35936.01">6689 2286 0,'0'0'0,"21"-21"0,-21 0 16,-21 21-1,-1 0 1,1 0-16,0 0 16,21 21-1,0 0 1,0 0-16,21 0 0,-21 1 16,0-1-16</inkml:trace>
  <inkml:trace contextRef="#ctx0" brushRef="#br0" timeOffset="36091.92">6794 2667 0,'0'21'16,"-21"-21"-1,0 0 1,0 0-16,21-21 16,0 0-16,0 0 15,0 0-15,21-1 16</inkml:trace>
  <inkml:trace contextRef="#ctx0" brushRef="#br0" timeOffset="36335.78">7302 2201 0,'0'22'16,"0"-1"-16,0 0 15,0 0-15,0 21 0,0-20 16,-21 20-16,21 0 0,0 1 0,-21-22 0,21 21 15,0 0-15,0-20 0,-21 20 0,21-21 16,0 21-16,-21-20 16,21-1-16,-21 0 0,21 0 0,0 0 15,21-21 17,0 0-32,-21-21 15,21 0-15,-21 0 0,21 0 0</inkml:trace>
  <inkml:trace contextRef="#ctx0" brushRef="#br0" timeOffset="36879.71">7302 2096 0,'0'0'0,"22"0"0,-22-22 16,21 22-16,0-21 0,0 21 0,0 0 16,0 0-16,22 0 0,-1 0 15,22 0-15,-22 0 0,43 0 0,-22 0 16,22 0-16,-1 0 0,1 0 0,0 0 15,-1 0-15,1 0 0,0-21 16,-22 21-16,1 0 0,-1 0 0,1 0 16,-22 0-16,22 0 0,-22 0 0,0 0 15,1 0-15,-22 0 0,21 0 0,-21 21 16,0-21-16,1 0 0,-22 21 16,21-21-1,-21 22-15,-21-1 31,21 0-31,-22 0 16,1 0-16,21 0 0,-21-21 0,21 43 16,0-22-16,0 0 0,0 0 0,0 22 15,0-1-15,0 0 0,0 1 0,21-22 16,-21 21-16,21 0 0,1 1 16,-1-1-16,0-21 0,-21 22 0,0-22 15,0 0-15,0 0 0,0 0 0,0 0 16,0 1-16,0-1 0,-21-21 15,-22 21-15,22-21 0,-21 0 16,-22 0-16,1 0 0,-1 0 0,1 0 16,-1 0-16,-20 0 0,-1 0 0,0 0 15,1 0-15,20 0 0,-20 0 0,-1 0 16,21 0-16,1 0 0,-1 0 0,1 0 16,21 0-16,-1 0 0,22 0 15,-21 0-15,21 0 0,21 21 16,-22-21-16,22 21 0,0 0 15,0 1-15,0-1 16</inkml:trace>
  <inkml:trace contextRef="#ctx0" brushRef="#br0" timeOffset="37796.16">5313 4212 0,'21'-106'0,"-21"64"16,21 21-16,-21-21 0,0 20 15,0 1-15,0 0 0,0 0 0,0 0 16,0 0-16,-21 21 16,0 0-16,0 0 0,-1 0 15,22 42-15,-21-21 0,0 0 16,0 22-16,21-1 0,-21 0 15,21 1-15,-21 20 0,21-21 0,-22 1 16,22 20-16,0-20 0,0-1 0,0 0 16,0 1-16,0-22 0,0 21 0,0-21 15,22 22-15,-22-22 0,21 0 16,0-21-16,21 21 0,-21 0 0,22-21 16,-22 0-16,21 0 0,1 0 0,-1 0 15,0-21-15,1 0 0,20 21 0,-21-21 16,1 0-16,20-1 0,-20 1 0,-1-21 15,0 21-15,1 0 0,-22-22 16,21 1-16,-21 0 0,0-1 0,-21 1 16,0-127-1,-21 126-15,0-20 0,-21 20 0,21 1 16,-22 21-16,1-21 0,0 20 16,-22 22-16,22 0 0,-1 0 0,-20 0 15,21 0-15,-1 22 0,-20-1 0,20 21 16,22 0-16,-21 1 0,21-1 0,-22 0 15,22 22-15,0-1 0,21-20 16,0-1-16,0 0 0,0 22 0,0-43 16,0 21-16,0 1 0,21-22 0,0 0 15,22 0-15,-22 0 0,21 1 16,-21-22-16,22 0 0,20 0 0,-20 0 0,-1 0 16,0 0-16,1 0 15,-1-22-15,21 22 0,-20-21 0,-22 0 16,21 0-16,-21 0 0,22 0 0,-43-1 15,21-20-15,-21 0 0,0 21 0,0-22 16,0 1-16,0-22 0,-21 22 0,0 0 16,-22-22-16,22 22 0,-21 0 15,-1 20-15,1-20 0,-21 21 0,20 21 16,1-21-16,0 21 0,-1 0 0,1 0 16,0 21-16,-1 0 0,1 0 0,21 0 15,-22 22-15,22-1 0,0-21 16,21 22-16,-21-1 0,21 0 0,0-21 15,-21 22-15,21-1 0,0-21 16,0 0-16,0 22 0,0-22 0,0 0 16,21 0-16,0 0 0,0 1 0,0-22 15,1 0-15,-1 21 0,0-21 16,0 0-16</inkml:trace>
  <inkml:trace contextRef="#ctx0" brushRef="#br0" timeOffset="38775.86">7197 4106 0,'0'0'0,"0"-21"0,0 0 16,0 0-16,0 0 0,0 0 0,0-1 16,0 44-1,0-1 1,0 0-16,0 21 0,0-21 15,0 22-15,0 20 0,0-20 0,-22-1 16,22 0-16,0 1 0,0-1 0,0 0 16,0-21-16,-21 22 0,21-22 0,0 21 15,-21-21-15,21 1 0,0-1 16,0 0-16,0 0 0,0 0 16,0-42 15,0 0-31,0 0 15,21 0-15,-21-1 16,21-20-16,-21 21 0,22-21 16,-22 20-16,21-20 0,0 0 0,-21-1 15,0-20-15,21 21 0,-21-1 0,21-20 16,-21 20-16,0 1 0,0 0 0,0 21 16,0-22-16,0 22 0,0 0 15,21 21 16,1 0-31,-1 21 16,0-21-16,21 21 0,-21-21 16,22 0-16,-1 0 0,0 0 0,1 0 15,-1 0-15,22 0 0,-22 0 16,0 0-16,22 0 0,-22 0 0,0 0 16,1-21-16,-1 21 0,-21 0 15,0 0-15,1 0 0,-1 0 0,-21 21 31,0 0-31,0 1 16,-21-22-16,-1 21 0,22 0 16,-21 0-16,21 0 0,-21 0 15,21 1-15,-21 20 0,21-21 0,-21 0 16,21 22-16,0-22 0,0 0 0,0 21 16,0-21-16,0 1 0,0 20 0,0-21 15,0 0-15,0 0 16,0 22-16,0-22 0,0 0 0,0 0 15,0 0-15,0 1 0,0-1 16,0 0-16,0 0 0,-21-21 16,-1 21-16,-20-21 0,0 0 0,-1 0 15,1 21-15,-21-21 0,-1 0 16,1 0-16,-22 0 0,21 0 0,1 0 16,-22 0-16,22 0 0,20 0 0,-20 0 15,21 0-15,-1 0 0,22 0 16,0 0-16,0 0 0,0 0 15,21-21-15,21 21 16,0 0-16,0-21 0,0 21 16,22-21-16,-22 21 0,21-21 0,0 0 15</inkml:trace>
  <inkml:trace contextRef="#ctx0" brushRef="#br0" timeOffset="39171.64">9419 3768 0,'21'0'15,"-42"0"-15,63-21 0,-42-1 0,22 22 16,-22-21-16,21 21 0,21 0 0,-21 0 16,22-21-16,-1 21 0,21 0 0,1 0 15,-1 0-15,1 0 0,21 0 0,-1 0 16,-20 0-16,20 0 16,1 0-16,-21 0 0,-1 0 0,1 0 15,-1 0-15,1 0 0,-22 0 0,0 0 16,-21 0-16,1 0 0,-1 0 0,-42 0 31,-22 0-31,22 0 16,-21 0-16,-1-21 0,-20 21 0,21 0 15,-22 0-15,1 0 0,-1-21 0,1 21 16,-1 0-16</inkml:trace>
  <inkml:trace contextRef="#ctx0" brushRef="#br0" timeOffset="39981.18">9546 3683 0,'-21'21'15,"0"0"-15,0 1 16,21-1-16,0 0 16,0 0-16,0 0 0,0 22 15,0-22-15,0 0 0,0 21 16,0-21-16,0 22 0,0-1 0,21 0 15,-21 1-15,21-1 0,0 22 0,-21-22 16,0 0-16,21 1 0,0-1 0,-21 0 16,22 1-16,-22-1 0,0-21 15,21 21-15,-21 1 0,0-22 16,0 21-16,0-21 0,0 1 0,0 20 16,0-21-16,0 0 0,0 0 0,0 1 15,0-1-15,21-21 31,0 0-31,-21-21 0,21 21 16,0-22-16,1 22 0,-1-21 16,0 0-16,0 21 0,21-21 0,1 0 15,-1 0-15,22 21 0,-1-22 0,1 1 16,-1 21-16,22-21 0,-1 0 0,1 21 16,0-21-16,-1 21 0,1 0 15,21 0-15,0 0 0,0-21 0,-1 21 16,-20 0-16,21 0 0,-21 0 15,-22 0-15,22 0 0,-22 0 0,1 0 16,-1 0-16,-20 0 0,-1 0 0,0 0 16,1 0-16,-1 0 0,0 0 0,-21 0 15,1 0-15,-1 0 0,0 0 0,0 0 16,0-22-16,0 1 0,-21 0 16,0 0-16,0 0 15,0 0-15,0-1 0,0 1 0,0 0 16,0-21-16,0 21 0,0-22 0,0 22 15,-21-21-15,21-1 0,0 1 16,0 0-16,0-1 0,0 1 16,0 0-16,0-1 0,0 1 0,21 0 15,-21 21-15,0-22 0,0 22 0,0-21 16,22 21-16,-22-1 0,0 1 0,0 0 16,0 0-16,0 0 15,-22 21-15,1 0 16,0 0-16,0 0 0,-21 0 0,-1 0 15,1 0-15,0 0 0,-22 0 0,1 0 16,-1 0-16,-21 0 0,1 0 0,-1 0 16,-21 0-16,22 0 0,-22 0 15,21 0-15,0-21 0,1 21 16,20 0-16,22 0 0,0 0 0,-1 0 16,22 0-16,0 0 0,42 21 31,0-21-16</inkml:trace>
  <inkml:trace contextRef="#ctx0" brushRef="#br0" timeOffset="41639.05">10880 4001 0,'21'21'16,"0"-21"-16,0 0 15,21 0-15,1 0 0,-1 0 16,22 0-16,-1 0 0,1 0 0,-1 0 16,1 0-16,-1 0 0,1 0 0,-1 0 15,1 0-15,-1 0 0,1 0 0,-22 0 16,0 0-16,1 0 0,-1 0 15,-21 0-15,-42 0 32,0-21-32,0 21 0,-22 0 0,1 0 15,21 0-15,-22 0 0,1-22 0,0 22 16,-1 0-16,-20 0 0,21-21 16,-1 21-16,1 0 0,-22 0 0,22 0 15,21-21-15,-21 21 0,20 0 0,1 0 16,-21 0-16,21 0 0,21 21 31,0 0-31,0 1 0,0-1 16,0 0-16,21 21 0,0-21 15,-21 1-15,21-1 0,0 21 16,1-21-16,-1 0 0,0 1 0,0 20 16,0-21-16,0 0 0,1 0 15,-1 1-15,0-1 0,0 0 0,0-21 16,-21 21-16,21-21 0,1 21 15,-1-21 1,-21-21 0,21 21-16,-21-21 0,0 0 15,21 0-15,-21-1 0,21 1 16,0-21-16,-21 21 0,22 0 0,-1-22 16,0 1-16,21 0 0,-21 20 15,1-20-15,20 0 0,-21 21 0,21-1 16,-20 1-16,-1 0 0,0 0 15,0 21-15,-21-21 16,-21 21 0,-21 21-16,20-21 0,1 21 15,-21-21-15,0 21 0,-1-21 16,22 21-16,-21-21 0,-1 22 0,22-22 16,-21 21-16,21-21 0,0 0 0,-1 21 15,1-21-15,21 21 0,21-21 31,1 0-31,-1 0 16,21 0-16,-21 0 0,22 0 0,-22 0 16,21 0-16,-21 0 0,0 0 0,22 0 15,-22-21-15,0 21 0,0 0 0,-21-21 16,-21 21 0,0 0-1,-21 0-15,20 0 0,-20 0 0,0 0 16,-1 0-16,1 21 0,0-21 0,21 21 15,-22-21-15,22 21 0,-21-21 0,42 21 16,-21-21-16,21 22 16,0-1-1,21-21-15,0 0 0,0 0 0,0 0 16,22 21-16,-22-21 0,21 0 0,0 0 16,-20 0-16,20 0 0,-21 0 0,21 0 15,-20 0-15,-1 21 0,0-21 16,-21 21-1,-21-21-15,0 0 0,-1 0 16,1 21-16,-21-21 0,21 0 0,-22 0 16,1 22-16,0-22 0,21 0 0,-22 0 15,22 21-15,0-21 0,0 0 16,0 0-16,21 21 16,21-21-1,0 0-15,0 0 0,0 0 16,22 0-16,-22 0 0,21 0 0,-21 0 15,22 0-15,-22 0 0,0 0 16,21 0-16,-21 0 0,1 0 0,-1 0 16,-42 0 15,-1 0-31,1 0 0,0 21 16,0-21-16,0 0 0,-22 21 15,22-21-15,0 0 0,0 21 0,0-21 16,0 0-16,21 22 15,21-22 1,0 0-16,0 0 16,0 0-16,0 0 0,1 0 15,-1-22-15,0 22 0,0-21 16,0 21-16,0-21 0,-21 0 0,22 21 16,-22-21-16,21 21 0,-21-21 15,-21 21 1,-1 0-16,1 0 0,0 21 15,0 0-15,-21 0 0,20 0 0,-20 0 16,21 1-16,0-1 0,-22 0 0,22 21 16,0-21-16,0-21 0,21 22 0,0-1 15,0 0-15,0 0 16,21-21-16,0 0 16,0 0-16,22 0 0,-22 0 15,0 0-15,0-21 0,0 21 0,1-21 16,-1 21-16,0-21 0,0 21 0,0-22 15,0 1-15,1 0 0,-22 0 16,21 21-16,-42 0 31,21 21-31,-22 0 0,1-21 16,0 21-16,0 1 0,21-1 0,-21-21 16,0 21-16,-1 0 0,22 0 15,-21-21-15,21 21 16,0 1-1</inkml:trace>
  <inkml:trace contextRef="#ctx0" brushRef="#br0" timeOffset="42612.36">5101 6033 0,'0'0'16,"0"-22"-16,21 22 0,-21-21 0,0 0 16,0 42 15,0 0-31,0 22 0,-21-1 0,21 0 15,-21 1-15,0 20 0,21 1 16,0-1-16,-21 22 0,21-22 0,-22 1 16,22-1-16,0 1 0,0-1 0,0 1 15,-21-22-15,21 22 0,0-1 0,0-20 16,0-1-16,0 21 0,0-20 0,0-1 16,0-21-16,0 22 15,0-22-15,0 0 0,21-21 16,1-21-1,-22 0-15</inkml:trace>
  <inkml:trace contextRef="#ctx0" brushRef="#br0" timeOffset="43219.53">5165 6138 0,'0'0'0,"0"-21"0,0 0 15,0 0 1,21 21 0,21 0-16,0-21 0,1 21 0,20 0 15,22-21-15,0-1 0,-1 22 0,22-21 16,0 0-16,0 21 0,0-21 16,-1 21-16,1-21 0,21 21 0,-21 0 15,0-21-15,21 21 0,-21 0 0,0 0 16,-22 0-16,1 0 0,0 0 0,-22 0 15,-21 21-15,22-21 0,-43 21 16,21 0-16,-42 0 0,0 0 16,0 1-16,0-1 0,0 21 0,0-21 15,0 0-15,-21 1 0,0 20 16,21-21-16,-21 21 0,0-20 0,0 20 16,21 0-16,-22 1 0,22 20 15,-21-21-15,21 1 0,0-1 0,0 0 16,0 1-16,0-1 0,0 0 0,0 1 15,0-1-15,21 0 0,1 1 0,-22-22 16,21 21-16,0 1 0,-21-22 0,21 21 16,-21-21-16,0 22 0,0-22 0,0 0 15,0 21-15,0-21 0,0 1 16,-21-1-16,0 0 0,0 0 16,-22 0-16,1 0 0,0-21 0,-22 22 15,1-22-15,-1 0 0,-21 21 0,1-21 16,-22 0-16,21 0 0,-21 0 0,-21 0 15,0 0-15,0 0 0,0-21 0,0 21 16,0 0-16,0-22 0,0 22 0,22 0 16,-1 0-16,21-21 0,0 21 15,22 0-15,-1 0 0,1 0 0,21-21 16,-1 21-16,22 0 0,0 0 0,21-21 16,21 0-16,0 21 15,22-21-15,-1 21 0,0-22 0,22 1 16,-1 0-16</inkml:trace>
  <inkml:trace contextRef="#ctx0" brushRef="#br0" timeOffset="43675.97">9991 5969 0,'0'21'32,"0"0"-32,0 22 0,0-1 15,0 0-15,0 22 0,-22-22 0,1 43 16,0-22-16,0 1 0,21 21 16,-21-22-16,0 1 0,21-1 0,0 1 0,-22-1 15,22-21-15,0 1 0,0-1 16,0 0-16,0 1 0,0-22 0,0 0 15,0 0-15,0 0 0,0 1 0,22-1 16,-1-21 0,0 0-16,-21-21 15,0-1-15,21 22 0,-21-21 0,0-21 16,0 21-16,0 0 0</inkml:trace>
  <inkml:trace contextRef="#ctx0" brushRef="#br0" timeOffset="44163.47">9864 6075 0,'0'0'0,"0"-21"0,0 0 0,0-22 15,21 43-15,0-21 0,0 0 16,21 0-16,1 21 0,-1-21 0,0-1 16,22 22-16,-1-21 0,1 21 0,-1-21 15,22 21-15,0-21 0,-1 21 0,1-21 16,0 21-16,21 0 0,-1 0 15,1-21-15,0 21 0,-21 0 0,-1 0 16,1 0-16,-21 0 0,-1 0 0,-21 21 16,1-21-16,-1 21 0,-21 0 15,0 0-15,-21 0 0,0 1 16,0-1-16,0 0 0,0 0 16,0 0-16,0 0 0,0 1 0,0-1 15,0 0-15,22 0 0,-1 21 0,-21-20 16,21-1-16,-21 0 0,21 0 0,-21 0 15,21 22-15,0-22 0,-21 21 0,22 0 16,-22 1-16,21-1 0,-21-21 16,0 22-16,0-1 0,0 0 0,0-21 15,0 22-15,0-22 0,-21 0 0,-1 0 16,1 22-16,0-22 0,0 0 0,-21 0 16,-1-21-16,1 21 0,-22 0 15,1 1-15,-1-22 0,-20 21 0,-1-21 16,0 0-16,-20 21 0,20-21 0,-21 0 15,21 21-15,-20-21 0,20 0 0,0 21 16,22-21-16,-1 0 0,1 21 16,20-21-16,22 22 0,-21-22 0,21 0 15,21-22-15,0 1 0</inkml:trace>
  <inkml:trace contextRef="#ctx0" brushRef="#br0" timeOffset="45036.15">14351 910 0,'0'0'0,"-21"-21"0,21 0 16,-21 21-16,-1 0 16,1 0-16,0 0 0,0 0 0,-21 0 15,-1 0-15,1 0 0,0 21 0,-1-21 16,1 21-16,0 0 0,-1 1 0,22-1 16,-21 0-16,21 0 0,-22 21 15,22-20-15,0 20 0,0 0 0,0 1 16,-1-1-16,1 0 0,0 1 0,21 20 15,0-21-15,-21 22 0,21-1 16,0 1-16,0-1 0,0 1 16,0-1-16,0 1 0,0-1 0,0 22 15,0-21-15,0-1 0,0 22 0,0-1 16,0-20-16,0 21 0,0 20 0,0-20 16,21 0-16,-21 21 0,0-22 0,0 22 15,0 0-15,0 21 0,0-21 16,-21 0-16,0 21 0,0-22 0,-22 22 15,22 22-15,0-22 0,-21 0 0,20 21 16,-20 0-16,21 0 0,-21 0 0,-1 0 16,1 1-16,21-1 0,-22 0 0,1 0 15,0 0-15,21 0 0,-22-21 16,22 22-16,-21-1 0,21-21 0,-1 0 16,1 0-16,-21 0 0,21 0 0,0-21 15,21 21-15,-22-22 0,1-20 0,21 0 16,-21-1-16,21-20 0,0-1 0,-21 1 15,21-22-15,-21 1 0,21-1 0,0-21 16,0 0-16,0-42 16,0 0-16,0 0 0,0-22 15,0 1-15,0 0 0</inkml:trace>
  <inkml:trace contextRef="#ctx0" brushRef="#br0" timeOffset="45446.57">13652 4382 0,'0'21'0,"0"0"0,0 0 16,0 0-16,0 22 0,0-22 16,0 21-16,0 0 0,-21 1 0,21-1 15,0 22-15,-21-22 0,21 21 0,-21-20 16,21-1-16,0 0 0,0 1 0,0-1 15,0-21-15,0 0 0,0 1 0,0-1 16,-21 0-16,21 0 0,0-42 47,0 0-47,0-22 16,21 22-16,-21-21 0,21 21 0</inkml:trace>
  <inkml:trace contextRef="#ctx0" brushRef="#br0" timeOffset="45916.29">13758 4212 0,'0'0'0,"0"-21"0,21 21 0,22-21 16,-22 21-16,0-21 0,21 21 15,1-21-15,-22 21 0,21-22 16,1 22-16,-1-21 0,0 21 0,1 0 15,-1 0-15,0 0 0,-21 0 0,1 0 16,-1 0-16,0 0 0,-21 21 16,0 1-16,0 20 0,0-21 15,-21 21-15,0 1 0,-1-1 0,-20-21 16,21 22-16,0-1 0,0 0 0,-1 1 16,1-1-16,0 0 0,21 1 15,-21-1-15,21 0 0,0 22 0,0-22 16,0 0-16,0 22 0,0-22 0,0 1 15,0 20-15,0-21 0,0 1 16,0 20-16,0-20 0,0-1 0,0 0 16,0 1-16,0-1 0,0-21 0,-21 21 15,21 1-15,-21-22 0,-1 0 16,1 0-16,21 0 0,-42 1 0,21-1 16,0-21-16,-22 0 0,22 0 0,-21 0 15,-1 0-15,22 0 0,-21 0 0,0 0 16,-1-21-16,1 21 0,21-22 0,-22 1 15,22 0-15,0 0 0,0 0 0,21 0 16,0-22-16,0 22 0,0 0 16,21 0-16,0 0 0,0-22 15,22 1-15,-22 21 0,0-22 16</inkml:trace>
  <inkml:trace contextRef="#ctx0" brushRef="#br0" timeOffset="46455.98">13843 4593 0,'0'0'0,"0"-21"16,0 0-16,0 0 15,21 0-15,0 21 0,0 0 16,1-22-16,-1 22 0,21 0 0,-21 0 16,22 0-16,-1 0 0,-21 0 0,21 0 15,1 0-15,-22 0 16,0 0-16,0 0 0,0 22 0,-21-1 15,0 0-15,0 0 0,-21 0 0,0 0 16,-21 22-16,-1-22 0,1 0 0,-21 0 16,-1 0-16,1 1 0,-1-1 0,1 21 15,-1-42-15,1 21 0,20 0 16,1 1-16,0-1 0,20-21 0,1 0 16,42 0-1,1 0-15,-1 0 0,0 0 16,21 0-16,1 0 0,-1 0 15,0 0-15,1 0 0,-1 0 16,0 0-16,-21 0 0,22 21 0,-1-21 16,-21 21-16,0 0 0,1-21 0,-1 21 15,-21 1-15,0-1 0,0 0 0,0 0 16,-21-21-16,-22 21 0,22 0 16,-21 1-16,-1-22 0,1 21 0,0-21 15,-1 21-15,1-21 0,0 21 0,21-21 16,-22 0-16,22 21 0,0-21 0,0 0 15,21 21-15,21 1 16,0-22-16,21 21 16,-20-21-16,20 0 0,-21 0 15,21 0-15,1 0 0,-1 0 16,0 0-16,-20 0 0,20 0 0,0 0 16,1 0-16,-22 0 0,0 0 0,21-21 15,-21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54:12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1037 0,'0'0'0,"-21"0"15,21-21 1,-22 21 0,1 0 15,0 21-16,21 0 1,0 1-16,0 20 0,0-21 16,0 0-16,0 22 0,0-1 0,0 0 15,0 1-15,0-1 0,0 0 16,0 1-16,0 20 0,0-21 0,0 22 16,0-1-16,-21-20 0,21 20 0,0-20 15,0-1-15,0 0 0,-21-21 16,21 22-16,0-22 0,0 0 0,0 0 15,0 0-15,0 1 16,0-44 31,0 1-47,0 0 0,21 0 16,0-21-16,-21 20 0</inkml:trace>
  <inkml:trace contextRef="#ctx0" brushRef="#br0" timeOffset="283.76">1757 1736 0,'21'21'0,"0"-21"15,0 0 1,-21-21-1,21 21-15,-21-21 0,0-1 16,-21 22 15,21 22-15,-21-22-16,21 21 0,-21-21 0,21 21 16,0 0-1,21-42 1</inkml:trace>
  <inkml:trace contextRef="#ctx0" brushRef="#br0" timeOffset="975.88">3831 1397 0,'0'0'0,"0"-21"0,21-21 15,-21 20-15,0 1 16,21 0-16,-21 0 16,0 0-16,-21 21 31,0 0-31,0 21 15,0 0-15,0 0 0,-1 0 0,1 1 16,0 20-16,0 0 0,0 1 16,0-1-16,-1 0 0,1 1 0,0 20 15,0-21-15,21 1 0,-21-1 0,21 0 16,0 1-16,0-1 0,21 0 16,0-20-16,0-1 0,0 0 0,22 0 15,-1-21-15,0 0 0,1 0 0,-22 0 16,21 0-16,1 0 15,-1-21-15,0 0 0,1 0 0,-1-22 16,0 22-16,-21-21 0,22-1 0,-22-20 16,0 21-16,0-22 0,-21 22 15,0-22-15,0 22 0,0 0 0,-21-1 16,0 1-16,0 0 0,0 20 16,-22 1-16,22 0 0,-21 0 0,21 21 15,-22 0-15,1 0 0,21 0 0,-22 0 16,22 21-16,0-21 0,-21 21 15,21 0-15,21 1 0,0-1 0,0 21 16,0-21-16,0 0 0,0 1 16,0-1-16,21 0 0,0 0 15,0 0-15,21-21 0,-20 0 0,20 0 16</inkml:trace>
  <inkml:trace contextRef="#ctx0" brushRef="#br0" timeOffset="1307.69">4657 1291 0,'-22'0'15,"22"21"1,0 1-16,0-1 0,0 0 16,0 21-16,-21 1 0,21-22 15,0 42-15,0-20 0,0 20 0,0 1 16,-21 20-16,0-20 0,0-1 0,0 22 15,-1 0-15,1-22 0,0 22 16,0-1-16,0 1 0,0-21 0,-1-1 16,1 1-16,21-1 0,0-21 0,0 1 15,0-1-15,0-21 0,0 0 0,0 1 16,0-1-16,21-21 16,1-21-1,-1-1-15,-21 1 0,21 0 0,0 0 16,0-21-16,-21-1 0,21-20 15,1 20-15,-1-20 0,0-1 16,0 1-16</inkml:trace>
  <inkml:trace contextRef="#ctx0" brushRef="#br0" timeOffset="1580.58">4657 1503 0,'0'0'16,"-22"-85"-16,1 64 15,21 0-15,0 0 0,0 0 0,0-1 16,21 1-16,1 21 0,-1 0 15,0 0-15,21 0 16,-21 0-16,22 0 0,-22 0 0,21 0 16,-21 21-16,1-21 0,-1 22 0,0-1 15,-21 21-15,0-21 0,0 0 16,0 22-16,-21-22 0,0 21 0,-1-21 16,1 22-16,-21-22 0,21 21 0,0-21 15,-22 1-15,22-1 0,0 0 16,21 0-16,0 0 15,21-42 1,-21 0-16,21 0 16,0 0-16,1-1 0</inkml:trace>
  <inkml:trace contextRef="#ctx0" brushRef="#br0" timeOffset="1928.37">5059 1566 0,'21'0'16,"0"0"0,0 0-16,0 0 0,1 0 15,-1-21-15,21 0 0,-21 21 16,0-21-16,22 0 0,-22 21 0,0-21 16,0-1-16,0 1 0,-21 0 0,0 0 15,0 0-15,-21 21 31,0 0-31,0 0 0,-21 0 0,20 0 16,1 21-16,0 0 0,-21 0 0,21 0 16,-1 1-16,1-1 0,0 0 15,21 21-15,0-21 0,-21 1 0,21-1 16,0 0-16,0 21 0,0-21 0,21 1 16,0-1-16,0-21 0,1 0 15,-1 0-15,0 0 0,0 0 16,21 0-16,1 0 0,-22-21 0,21-1 15,1 22-15,-22-21 0,21-21 0</inkml:trace>
  <inkml:trace contextRef="#ctx0" brushRef="#br0" timeOffset="2376.76">5757 1312 0,'0'0'0,"-21"22"31,0-1-31,21 0 15,-21 0-15,21 0 0,0 0 16,0 1-16,0-1 0,-21 0 0,21 0 16,0 0-16,0 0 0,0 1 0,-22-1 15,22 0-15,0 0 0,0 0 16,0 0-16,-21-21 31,21-21-15,-21 0-16,21 0 15,0 0-15,0-22 0,0 22 0,0 0 16,0-21-16,21 21 0,0-22 0,1 22 16,-1 0-16,21 0 0,-21-22 15,22 22-15,-1 21 0,-21-21 0,21 21 16,1 0-16,-1 0 0,0 0 0,-20 0 16,20 21-16,-21-21 0,0 21 15,0 1-15,1 20 0,-1-21 0,-21 0 16,0 22-16,0-22 0,0 21 15,0-21-15,0 22 0,0-22 0,-21 21 16,-1-21-16,1 0 0,21 1 16,-21-1-16,21 0 0,-21-21 0,21-21 31,0 0-31,0-1 16,42 1-16</inkml:trace>
  <inkml:trace contextRef="#ctx0" brushRef="#br0" timeOffset="2664.6">7535 826 0,'0'0'15,"-21"0"-15,-21-22 16,21 22-16,-1 0 0,1 22 0,0-1 15,21 0-15,-21 0 0,21 21 0,-21 1 16,0-1-16,21 0 0,0 1 16,-22-1-16,1 0 0,21 1 0,-21-1 15,21 0-15,0 1 0,0-22 0,0 0 16,0 21-16,0-20 0,0-1 16,0 0-16,0 0 15,0-42 16</inkml:trace>
  <inkml:trace contextRef="#ctx0" brushRef="#br0" timeOffset="3264.26">7027 1270 0,'0'0'16,"0"-21"-16,21 21 31,22 0-31,-22-21 0,21 21 0,1 0 15,-1-21-15,0 21 0,1-22 0,20 22 16,-21-21-16,22 0 0,-1 0 16,-20 0-16,20 0 0,-20-22 0,-1 22 15,0 0-15,1-21 0,-22 20 0,0-20 16,0 21-16,0 0 0,-21 0 16,0-1-16,0 1 0,-21 21 15,0 0-15,0 0 16,0 21-16,-1 1 0,1 20 15,0-21-15,21 21 0,-21 1 0,0-1 16,0 0-16,21 1 0,-22-1 0,1 0 16,21 1-16,-21-1 15,21 0-15,0-20 0,0 20 0,-21-21 16,21 0-16,0 0 0,0 1 0,0-1 16,0 0-16,0 0 15,0-42 16,0 0-31,0 0 0,0-1 16,0 1-16,0 0 0,21 0 16,-21 0-16,21 0 0,0-1 0,22-20 15,-22 21-15,21 0 0,1 21 0,-22-21 16,21-1-16,0 22 0,1 0 0,-22 0 16,21 0-16,-21 0 15,1 0-15,-1 22 0,0-1 0,-21 0 16,0 0-16,0 0 0,0 0 0,0 1 15,0-1-15,-21 21 0,0-21 16,-1 0-16,1 1 0,0-1 0,0 0 16,0-21-16,0 21 0,21 0 0,-22-21 15,44 0 1,-1 0 0,0 0-16,0-21 0,0 0 15,0 0-15,1 21 0</inkml:trace>
  <inkml:trace contextRef="#ctx0" brushRef="#br0" timeOffset="3608.06">8297 1291 0,'21'0'32,"1"0"-32,-1 21 0,0-21 15,0 0-15,0 0 0,0 0 16,1 0-16,-1 0 0,0-21 15,0 21-15,0-21 0,0 21 0,1-21 16,-22 0-16,0 0 16,0-1-16,-22 22 15,1 0 1,0 0-16,0 0 0,-21 22 16,20-1-16,1 0 0,0 0 0,0 0 15,0 0-15,0 1 0,21-1 16,0 0-16,-22 0 0,22 0 0,0 0 15,0 1-15,0-1 0,0 0 0,22 0 16,-1-21-16,0 0 16,21 0-16,-21 0 0,1 0 15,20 0-15,0 0 0,1-21 16,-1 0-16,0 21 0</inkml:trace>
  <inkml:trace contextRef="#ctx0" brushRef="#br0" timeOffset="4404.64">9504 656 0,'0'0'0,"0"-21"0,21 0 15,-21 0-15,21 21 0,-21-21 16,0-1-16,21 22 16,-21 22-1,0-1-15,0 0 0,0 0 0,0 21 16,-21 1-16,21 20 0,-21-20 15,0 20-15,21 1 0,-21-1 0,-1 1 16,22-22-16,0 21 0,-21-20 0,0-1 16,21 0-16,0 1 0,-21-1 15,21-21-15,0 0 0,0 1 0,0-1 16,0 0-16,0-42 31,0 0-15,0-1-16,0 1 0,0 0 0,0 0 15,0-21-15,21 20 0,0-20 0,-21 21 16,21-21-16,-21 20 0,22-20 16,-1 21-16,0 0 0,0 0 0,0 21 15,22-22-15,-22 22 0,0 0 0,21 0 16,-21 0-16,22 0 0,-22 22 16,21-1-16,-21 0 0,1 0 0,-22 0 15,0 0-15,0 1 0,0-1 0,0 21 16,0-21-16,-22 0 0,-20 1 15,21 20-15,-21-21 0,-1 0 0,22 0 16,-21-21-16,-1 22 0,22-1 16,0-21-16,-21 0 0,21 0 0,-1 0 15,22-21 1,0-1 0,22 1-16,-1 0 15,0 21-15,0-21 0,0 0 0,22 21 16,-1-21-16</inkml:trace>
  <inkml:trace contextRef="#ctx0" brushRef="#br0" timeOffset="4804.42">10223 1058 0,'-63'-21'16,"63"0"-16,21 21 46,0 0-46,0 0 0,22 21 16,-22 0-16,0 1 0,-21-1 16,21 0-16,0 0 0,-21 0 0,0 22 15,0-22-15,0 0 0,0 21 0,0-21 16,0 1-16,-21-1 0,0 0 16,21 0-16,-21 0 0,0 0 15,0 1-15,-1-22 16,22-22-1,0 1 1,0 0-16,22 0 0,-1 0 16,-21 0-16,21-22 0,0 22 0,-21-21 15,21-1-15,0 22 0,1-21 0,-1 21 16,-21 0-16,21-1 0,0 1 0,0 0 16,0 0-16,1 21 15,-1 0-15,0 0 0,0 0 0,0 0 16,0 0-1,-21 21-15,22-21 16</inkml:trace>
  <inkml:trace contextRef="#ctx0" brushRef="#br0" timeOffset="5236.18">10964 1101 0,'0'0'0,"0"-43"15,0 22-15,-21 0 0,21 0 16,-21 21-16,0 0 16,0 0-16,-1 0 0,1 0 0,0 0 15,0 0-15,0 21 0,0 0 16,-1 0-16,1 1 0,0 20 0,0-21 16,0 21-16,0-20 0,-1 20 0,1-21 15,21 0-15,0 22 0,0-22 16,0 0-16,0 0 0,0 0 0,0 0 15,21 1-15,1-22 0,-1 0 0,0 21 16,0-21-16,21 0 0,-20 0 0,20 0 16,0 0-16,-21-21 0,22-1 15,-22 22-15,21-21 0,-21 0 0,1 0 16,-1 0-16,0 0 0,0-1 0,-21 1 16,0 0-16,0-21 0,0 21 15,0-22-15,0 22 0,-21 0 16,0 0-16,-22 0 0,22-1 0,0 1 15,0 21-15,-21 0 0,20 0 0,1 0 16,0 0-16,0 0 0,0 0 16,0 0-16,-1 21 0,22 1 15,0-1-15,0 0 16</inkml:trace>
  <inkml:trace contextRef="#ctx0" brushRef="#br0" timeOffset="5880.28">11409 1080 0,'0'0'0,"0"-22"0,-21 44 47,21-1-47,0 0 15,0 0-15,0 0 0,0 0 16,-22 1-16,22 20 0,-21-21 0,21 0 16,0 0-16,0 22 0,-21-22 15,21 0-15,0 0 0,0 0 0,0 1 16,21-22 15,0 0-31,1-22 16,-1 1-16,0 21 0,-21-21 0,21 0 15,0 0-15,0 0 0,-21-1 0,22 1 16,-1-21-16,-21 21 0,0 0 16,21-1-16,-21 44 31,0-1-31,0 0 16,0 0-16,0 0 15,0 0-15,0 1 0,0-1 0,0 0 16,0 0-16,0 0 0,21 0 0,0 1 15,0-22-15,1 0 0,-1 0 16,0 0-16,0 0 0,0 0 16,22 0-16,-22 0 0,0 0 0,21-22 15,-21 22-15,1-21 0,20 0 0,-21 0 16,0 0-16,-21-22 0,21 22 0,-21-21 16,22 0-16,-22-1 0,0 1 15,0 0-15,0 20 0,-22-20 16,1 21-16,-21 0 0,21 0 0,0-1 15,-1 22-15,1 0 0,-21 0 16,21 0-16,0 0 0,21 22 16,-22-22-16,22 21 0,0 0 0,0 0 15,0 0-15,0 0 0,22 1 0,-1-22 16,0 21-16,0 0 0,0-21 16,22 21-16,-22-21 0,21 0 0</inkml:trace>
  <inkml:trace contextRef="#ctx0" brushRef="#br0" timeOffset="6300.06">12467 1143 0,'0'0'0,"42"-42"15,-42 21-15,0-1 16,0 1-16,0 0 16,0 0-1,-21 21-15,0 0 16,0 0-16,0 0 0,0 21 15,-22-21-15,22 21 0,0 0 0,21 1 16,-21-22-16,0 21 0,21 0 0,0 0 16,0 0-16,0 0 0,0 1 0,0-1 15,21 0-15,0 0 16,0 0-16,0-21 0,0 21 16,22 1-16,-22-22 0,0 21 0,0-21 15,0 21-15,1-21 0,-1 21 16,-21 0-1,-21-21 1,-1 0-16,1 0 0,0 0 0,-21 0 16,-1 0-16,22 0 0,-21 0 0,0 0 15,-1 0-15,1 0 0,21 0 16,0 0-16,-1 0 0,1 0 0,0 0 16,42 0-1,0 0 1,1 0-16,-1-21 0,21 21 15,-21 0-15,22-21 0,-1 21 0</inkml:trace>
  <inkml:trace contextRef="#ctx0" brushRef="#br0" timeOffset="6680.19">12785 1228 0,'21'0'32,"0"-21"-17,0-1-15,0 22 0,0 0 16,1-21-16,-1 0 0,0 21 0,0-21 16,0 0-16,0 21 0,-21-21 0,0-1 15,-21 22 1,0 0-1,-21 0-15,21 0 0,-1 22 0,-20-22 16,21 21-16,0 0 0,0 0 0,-1 21 16,1-20-16,0-1 0,21 0 15,0 0-15,0 0 0,0 0 0,0 1 16,0-1-16,0 0 0,0 0 0,21 0 16,0-21-16,1 0 15,-1 0-15,21 0 0,-21 0 16,22 0-16,-1 0 0,0 0 0,1 0 15,-22 0-15,21 0 0,0-21 0,1 0 16</inkml:trace>
  <inkml:trace contextRef="#ctx0" brushRef="#br0" timeOffset="7080.96">13377 1207 0,'0'0'0,"-21"-22"15,21 1 1,0 0-16,21 21 15,0 0-15,1 0 0,-1 0 16,0 0-16,0 0 0,0 0 0,0 0 16,1 21-16,-1 0 0,0 1 15,0-1-15,-21 0 0,0 0 16,0 0-16,0 22 0,0-22 0,0 0 16,0 0-16,0 0 0,0 0 0,-21 1 15,21-1-15,-21-21 16,0 0-16,21 21 0,-22-21 15,1-21 1,21 0-16,0-1 16,0 1-16,0 0 0,0 0 15,0-21-15,21 20 0,1-20 16,-1 21-16,0-21 0,0-1 0,21 1 16,-20 0-16,-1 20 0,21-20 0,-21 21 15,22 0-15,-22 0 0,21-1 16,-21 22-16,0 0 0,1 0 0,-1 0 15,0 0-15,0 0 0,-21 22 16,0-1-16,0 0 0,0 0 16,0 0-16,-21 0 0</inkml:trace>
  <inkml:trace contextRef="#ctx0" brushRef="#br0" timeOffset="8207.75">1397 3048 0,'0'0'0,"-21"0"15,0 0-15,-1 0 0,1 0 0,0 0 16,0 0-1,21-21-15,-21 21 16,21-21-16,0 0 0,0-1 16,21 22-16,0 0 0,0-21 15,0 21-15,1 0 0,20 0 0,-21 0 16,21 0-16,1 0 0,-22 0 16,21 0-16,1 21 0,-22 1 0,0-1 15,0 0-15,0 21 0,-21 1 0,0-1 16,0 0-16,0 22 0,-21-22 15,0 0-15,-21 1 0,-1-1 0,1 0 16,0-20-16,20 20 16,-20-21-16,0 0 0,-1-21 0,1 21 15,21-21-15,-21 0 0,20 0 0,-20 0 16,21-21-16,0 0 0,0 0 16,-1 0-16,22 0 0,-21-22 0,21 22 15,0-21-15,0-1 0,0 22 16,0-21-16,0 21 0,21-22 0,1 22 15,-1 0-15,0 21 0,21 0 16,-21 0-16,1 0 0,20 0 0,0 0 16,-21 21-16,22 0 0,-22 22 15,0-22-15,0 21 0,0-21 0,-21 22 16,0-1-16,22-21 0,-22 22 16,21-22-16,-21 21 0,0-21 15,0 0-15,0 1 0,0-1 0,21 0 16,0-21-1,0 0-15,-21-21 16,21 0-16,-21-1 16,22 1-16,-22 0 0</inkml:trace>
  <inkml:trace contextRef="#ctx0" brushRef="#br0" timeOffset="8363.68">1820 3281 0,'0'0'0,"0"21"47,0 0-31,21-21 15,1-21-31</inkml:trace>
  <inkml:trace contextRef="#ctx0" brushRef="#br0" timeOffset="9506.31">3344 3048 0,'21'0'31,"1"0"-15,-1-21-16,-21 0 0,21 21 15,21-21-15,-21 21 0,1-22 0,20 1 16,-21 0-16,0 21 0,22-21 0,-22 0 16,0 21-16,-21-21 0,0-1 15,0 1-15,-21 0 16,0 21-16,-1 0 0,-20 0 16,0 0-16,-1 0 0,1 21 15,-21 0-15,20 1 0,1-1 16,0 0-16,-1 21 0,1-21 0,21 22 15,0-22-15,21 21 0,0-21 16,0 22-16,0-22 0,0 21 0,0-21 16,0 1-16,21-1 0,0 0 15,0 0-15,0-21 0,22 0 0,-22 0 16,21 0-16,0 0 0,1 0 0,-1 0 16,0 0-16,-20-21 0,20 21 15,-21-21-15,-21 0 0,-21 21 16,0-22-16,0 22 15,-22 0-15,1 0 0,0 22 16,-1-22-16,1 21 0,0 0 16,-1 0-16,1 0 0,21 0 0,0 22 15,-1-22-15,1 0 0,21 21 16,0-20-16,0-1 0,0 0 0,0 0 16,0 0-16,21 0 0,1 1 0,-1-22 15,21 0-15,-21 21 0,22-21 16,-1 0-16,0 0 0,1 0 0,20 0 15,-21 0-15,1-21 0,-1-1 0,0 1 16,1 21-16,-1-21 0,0 0 16,-20 0-16,20-22 0,-21 22 15,0 0-15,0-21 0,-21 21 0,0-1 0,0-20 16,0 21-16,0 0 0,0 0 16,0-1-16,-21 22 15,21 22 1,0-1-16,0 0 0,-21 0 0,21 0 15,0 0-15,-21 22 0,21-22 16,0 21-16,-21-21 0,21 1 0,0 20 16,0-21-16,0 0 0,0 0 0,0 1 15,-21-1-15,21-42 47,0-1-47,0-20 16,21 21-16,0 0 0,-21-22 15,21 22-15,0-21 0,0 0 0,1-1 16,-1 1-16,21 21 0,-21-22 0,0 22 16,22 0-16,-22 0 0,0 21 15,21 0-15,-20 0 0,20 0 0,-21 0 16,0 0-16,0 21 0,1 0 0,-22 22 16,0-22-16,0 21 0,0-21 15,0 22-15,0-1 0,0-21 0,-22 21 16,22-20-16,-21-1 0,21 21 0,-21-42 15,21 21-15,-21 0 0,21 1 0,21-44 47,0 1-47,0 0 0,1-21 16,-1 21-16,0-22 0,0 22 16,0-42-16,0 20 0,22 1 0</inkml:trace>
  <inkml:trace contextRef="#ctx0" brushRef="#br0" timeOffset="9740.69">4699 2879 0,'0'0'0,"42"-64"16,-21 43-16,-21 42 16,0 0-1,-21 1-15,0 20 0,0-21 0,21 21 16,-21 1-16,0-22 0,-1 21 0,1 22 16,21-22-16,-21 0 0,0 1 15,21-1-15,0 0 0,-21 1 0,21-1 16,0-21-16,0 22 0,0-22 15,0 0-15,0 0 0,21-21 16,0 0-16,0 0 0,0 0 0,1 0 16,-1-21-16,0 0 0,0 0 15,0-1-15,-21 1 0,21 0 0,-21 0 16,0-21-16,0 20 0,0 1 0</inkml:trace>
  <inkml:trace contextRef="#ctx0" brushRef="#br0" timeOffset="9900.62">4508 3196 0,'0'0'0,"-21"0"0,-21 21 16,42 1-16,21-22 16,0 0-1,0 0-15,22 0 0,-22 0 16,21 0-16,1 0 0,-1 0 0,0 0 16,-21-22-16,22 22 0,-1 0 0,-21-21 15,0 0-15,22 21 0,-22 0 16</inkml:trace>
  <inkml:trace contextRef="#ctx0" brushRef="#br0" timeOffset="10216.45">5080 3239 0,'0'21'0,"21"-21"31,0 0-31,0-21 16,1-1-16,-1 22 0,0-21 0,0 21 15,0-21-15,0 0 0,1 21 0,-22-21 16,0 0-16,0-1 16,-22 22-1,1 0-15,0 0 0,0 0 0,0 22 16,0-1-16,-1 0 0,1 0 16,0 0-16,0 0 0,0 22 15,0-22-15,21 21 0,-22 1 0,22-22 16,0 21-16,0-21 0,0 0 0,0 1 15,0-1-15,22 0 0,-1 0 0,0-21 16,0 0-16,0 0 0,0 0 16,22 0-16,-22 0 0,21-21 0,-21 0 15,1 0-15</inkml:trace>
  <inkml:trace contextRef="#ctx0" brushRef="#br0" timeOffset="10560.25">5546 3154 0,'0'0'0,"21"-21"0,-21 0 0,0-1 15,21 22-15,0 0 16,0 0 0,0 0-16,1 0 15,-1 22-15,-21-1 0,21 0 0,-21 0 16,0 21-16,0-20 0,0-1 0,0 21 16,0-21-16,0 22 0,0-22 0,0 0 15,-21 21-15,0-21 0,21 1 16,-22-1-16,1-21 0,21 21 0,-21-21 15,0 0-15,21-21 16,0 0 0,0-1-16,0 1 15,21 0-15,-21-21 0,21 21 0,0-22 16,1 1-16,-22 21 0,21-22 0,0 22 16,0-21-16,0 21 0,0 0 0,1-1 15,-1 1-15,0 0 0,0 21 16,0-21-16,0 21 0,1-21 0,-1 0 15,0 21-15,0 0 0,0-22 0,22 22 16,-22 0-16</inkml:trace>
  <inkml:trace contextRef="#ctx0" brushRef="#br0" timeOffset="10889.06">7175 2688 0,'0'0'0,"0"-21"0,0-21 15,-21 42-15,21-21 0,0-1 0,0 1 16,0 42 0,0 1-1,0 20-15,0-21 0,0 21 0,0 1 16,-21-1-16,21 0 0,0 1 15,0-1-15,-21 0 0,21 1 0,-21-1 16,21 0-16,-21 1 0,21-1 0,0 0 16,0 1-16,0-22 0,0 21 0,0-21 15,0 1-15,0-1 16,0-42 0,0-1-1,0 1-15</inkml:trace>
  <inkml:trace contextRef="#ctx0" brushRef="#br0" timeOffset="28986.09">7133 2921 0,'-21'0'0,"0"0"16,21 21-1,-21-21-15,42 0 32,0 0-17,0 0-15,21 0 0,-20 0 0,-1 0 16,21 0-16,-21 0 0,22 0 0,-22-21 15,21 21-15,-21 0 0,0-21 0,1 21 16,-1 0-16,0-21 16,0 21-16,-21-21 0,21 21 0,-21-22 15,0 1-15,0 0 16</inkml:trace>
  <inkml:trace contextRef="#ctx0" brushRef="#br0" timeOffset="29559.76">7429 2752 0,'0'0'0,"0"-21"0,-21-43 15,0 43-15,21 0 16,0 0-16,0-1 15,0 44 1,0-1-16,0 0 16,0 0-16,0 0 0,0 22 15,0-22-15,0 21 0,0 0 0,0 1 16,-21-1-16,21 0 0,-21 1 0,21-1 16,-21 0-16,21 1 0,0 20 0,-22-20 15,22-1-15,-21-21 0,21 21 16,0-20-16,-21-1 0,21 0 15,0 0-15,0 0 0,0-42 32,0 0-32,0 0 15,0 0-15,0-22 0,0 22 16,0-21-16,0 21 0,21-22 0,0 22 16,1-21-16,-1 21 0,0-1 0,21-20 15,-21 21-15,1 21 0,20-21 0,-21 0 16,21 21-16,-20 0 0,20 0 15,-21 0-15,0 0 0,0 21 0,1 0 16,-22 0-16,0 0 0,0 0 16,0 1-16,0 20 0,0-21 0,0 0 15,0 0-15,0 22 0,-22-22 16,22 0-16,0 0 0,-21 0 0,0 1 16,0-1-16,21-42 46,21-1-46,0 1 16,0 0-16</inkml:trace>
  <inkml:trace contextRef="#ctx0" brushRef="#br0" timeOffset="29904.62">7916 3112 0,'21'0'31,"1"0"-31,-1 0 16,0 0-16,0 0 16,21-22-16,-20 22 0,-1-21 0,0 21 15,0-21-15,0 21 0,0-21 0,1 0 16,-22 0-16,0-1 0,0 1 16,-22 21-1,1 0-15,0 0 0,0 0 16,-21 21-16,20-21 0,-20 22 15,0-1-15,21 0 0,-22 0 0,22 21 16,0-20-16,0-1 0,0 21 16,21-21-16,0 0 0,0 1 0,0-1 15,0 0-15,0 0 0,21 0 0,0-21 16,0 21-16,21-21 0,-20 0 0,20 0 16,-21 0-16,21 0 0,1 0 15,-1 0-15,0-21 0,1 21 0,-1-21 16,0 0-16</inkml:trace>
  <inkml:trace contextRef="#ctx0" brushRef="#br0" timeOffset="30463.74">9588 2836 0,'0'0'0,"0"-21"0,0 0 16,0 0-16,0 0 0,22 0 15,-22-1-15,0 1 0,21 21 0,-21-21 16,0 0-16,0 0 15,0 42 1,0 0-16,-21 0 0,-1 0 16,22 22-16,-21-1 0,21 0 0,-21-20 15,0 20-15,21 0 0,0 1 0,-21-1 16,0 0-16,21 1 0,0-1 16,0 0-16,0 1 0,0-22 15,0 21-15,0-21 0,21 0 0,0 1 16,21-1-16,-21-21 0,22 0 0,-1 0 0,0 0 15,1 0-15,-1-21 16,0 21-16,1-22 0,-1 1 0,-21-21 16,22 21-16,-1-22 0,-21 22 0,21-21 15,-20 0-15,-1-1 0,0 1 0,-21 0 16,0-1-16,0 1 0,0 0 16,0-1-16,0 1 0,0 0 0,0 20 15,0 1-15,0 0 0,0 0 0,0 0 16,0 42-1,0 0 1,0 0-16,0 0 16,0 1-16,21-1 0,0 0 0,0 0 15</inkml:trace>
  <inkml:trace contextRef="#ctx0" brushRef="#br0" timeOffset="31116.81">10647 2709 0,'0'0'0,"0"-21"16,-21 0-16,-1 21 15,22 21-15,-21 0 0,21 1 16,-21-1-16,21 0 16,0 0-16,-21 21 0,0-20 0,0 20 15,21-21-15,-22 21 0,22 1 0,-21-22 16,0 21-16,21-21 0,-21 22 0,21-22 15,0 0-15,0 0 0,0 22 16,0-22-16,0 0 0,0-42 31,0 0-31,0-1 16,0 1-16,21 0 0,-21 0 0,21-21 16,0 20-16,-21-20 0,22 0 15,-1-1-15,0 1 0,-21 0 16,21-1-16,0 1 0,22 0 0,20-64 15,-42 85-15,22 21 16,-22-21-16,0 21 0,0 0 16,0 0-16,0 0 0,1 21 0,-22 0 15,0 0-15,0 0 0,0 0 0,0 1 16,0-1-16,0 21 0,-22-21 0,1 0 16,-21 1-16,21-1 0,-22 0 15,22 0-15,-21 0 0,21 0 0,-22 1 16,22-22-16,0 0 0,0 21 0,0-21 15,0 0-15,-1 0 0,1 0 16,42 0 15,1 21-15,-1-21-16,0 21 0,-21 0 16,21-21-16,0 21 0,0 1 0,1-1 15,-1 0-15,0 0 16,0 0-16,0 0 0,-21 1 0,21-1 15,1-21-15,-1 21 0,-21 0 16,21-21-16,0 0 16,0 0-1,0 0-15,1 0 16,-22-21-16,21 0 0,0 0 16</inkml:trace>
  <inkml:trace contextRef="#ctx0" brushRef="#br0" timeOffset="31540.27">11430 2688 0,'0'0'0,"0"-21"0,21-21 16,-21 21-16,0-1 0,0 44 15,0-1 1,-21 0-16,21 0 0,-21 21 0,0-20 16,21 20-16,-22 0 0,22-21 0,-21 22 15,0-1-15,0 0 16,0-20-16,0 20 0,-1 0 0,1-21 15,0 22-15,0-22 0,0 0 0,0 0 16,21 0-16,-22-21 0,22 22 16,0-44-1,0 1-15,0 0 16,0 0-16,0 0 0,0 0 0,22-1 16,-22 1-16,21 0 0,-21 0 15,21 21-15,-21-21 0,21 21 16,0 21-1,-21 0-15,0 0 0,21-21 16,1 21-16,-1 1 0,-21-1 16,21 0-16,0 0 0,0-21 0,0 21 15,1 0-15,-1-21 0,-21 22 16,21-22-16,0 21 0,0-21 0,0 0 16,-21-21-1,0-1 1,0 1-16,0 0 0,0 0 15</inkml:trace>
  <inkml:trace contextRef="#ctx0" brushRef="#br0" timeOffset="32016.49">13271 2265 0,'0'0'0,"43"-64"16,-43 43-16,21 0 0,-21 0 16,0 0-16,0 0 0,-21 21 15,0 0 1,-1 0-16,1 21 0,-21 0 0,21 0 16,-22 0-16,1 22 0,0-1 0,-1 21 15,1 1-15,0-1 0,21 1 0,-22-1 16,1 1-16,21-1 0,0 1 15,-1-1-15,22 1 0,0-22 0,0 22 16,0-22-16,22 0 0,-1 1 0,0-22 16,21 21-16,1-21 0,-1 1 15,0-1-15,1 0 0,-1-21 16,0 0-16,1 0 0,-1 0 0,-21 0 16,21-21-16,-20 21 0,-1-21 0,0-22 15,0 22-15,21 0 0</inkml:trace>
  <inkml:trace contextRef="#ctx0" brushRef="#br0" timeOffset="32237.91">13568 2582 0,'21'-21'0,"-42"42"0,42-63 15,-21 21-15,0 0 0,21 21 16,-21 21 0,0 0-16,0 0 0,0 0 0,0 22 15,21-22-15,-21 21 0,0 1 16,0-1-16,0-21 0,0 21 0,0-20 15,0 20-15,0-21 0,0 0 0,0 0 16,0 1-16,0-1 0,0 0 0,0 0 16,0-42 15,0 0-31</inkml:trace>
  <inkml:trace contextRef="#ctx0" brushRef="#br0" timeOffset="32463.49">13906 2477 0,'0'0'0,"0"-64"16,0 43-16,-21 42 31,21 0-31,-21 0 0,0 1 0,0 20 16,0 0-16,-1 1 0,1-1 16,-21 0-16,21-21 0,0 22 0,-1-1 15,-20 0-15,21 1 0,0-22 0,21 21 16,-21-21-16,21 1 0,0-1 0,0 0 15,21-21 1,0 0-16,0 0 16,21 0-16,-20-21 0,-1 0 15,21-1-15</inkml:trace>
  <inkml:trace contextRef="#ctx0" brushRef="#br0" timeOffset="32907.49">14287 2350 0,'0'0'0,"22"-43"0,-22 22 15,0 0-15,0 42 32,0 0-32,0 0 0,-22 1 15,1 20-15,0 0 0,0 1 0,0-1 16,0 0-16,-1 1 0,1-1 0,0 0 16,0 1-16,0-1 0,0 0 15,-1 1-15,22-22 0,-21 21 0,21-21 16,0 0-16,0 1 0,0-1 0,0 0 15,43-21-15,-22 0 16,0 0-16,0 0 0,0 0 0,22 0 16,-22 0-16,0-21 0,21 0 0,-21 21 15,22-22-15,-22 1 0,0 0 0,0 0 16,22-21-16,-22 20 0,-21 1 0,21 0 16,0 0-16,-21 0 0,21 0 15,-21 42 16,-21-21-31,0 21 0,21 0 0,-21 0 16,21 0-16,0 1 0,-21-1 16,-1 0-16,22 0 0,0 0 15,0 0-15,0 1 16,22-44 15,-1 22-31,-21-21 16,21 0-16,0 0 0</inkml:trace>
  <inkml:trace contextRef="#ctx0" brushRef="#br0" timeOffset="33080.39">14774 2434 0,'0'0'0,"0"-21"0,-21 21 16,0 0-16,0 0 0,0 0 15,-1 0 1,22 21-1,0 0 1,0 1 0</inkml:trace>
  <inkml:trace contextRef="#ctx0" brushRef="#br0" timeOffset="33250.29">14245 2667 0,'0'0'0,"0"21"0,-21-21 16,42 0 0,0 0-1,0 0-15,22 0 0,-22 0 0,21 0 16,-21 0-16,22 0 0,-22 0 0,21 0 16,1 0-16</inkml:trace>
  <inkml:trace contextRef="#ctx0" brushRef="#br0" timeOffset="33903.99">15134 2858 0,'42'0'16,"-42"-22"-16,22 22 15,-22-21-15,21 21 0,-21-21 0,0 0 16,0 0-16,0 0 15,0-1-15,0 1 16,-21 21-16,-1 0 0,1 0 0,0 0 0,-21 0 16,21 0-16,-1 0 0,-20 21 15,21-21-15,-21 22 0,20-1 0,-20 0 16,21 21-16,0-21 0,0 1 16,-1-1-16,1 0 0,0 0 0,21 0 15,0 0-15,0 1 0,0-1 16,21-21-16,0 21 0,1-21 0,-1 0 15,0 0-15,0 0 0,0 0 0,22 0 16,-22-21-16,21 0 0,-21 21 16,0-22-16,1 1 0,-1 21 0,0-21 15,0 0-15,0 0 0,0 0 16,-21-1-16,22 1 0,-22 0 0,21 21 16,-21-21-16,0 42 31,0 0-31,0 0 15,0 22-15,0-22 0,-21 0 0,-1 21 16,1 1-16,21-22 0,-21 42 0,0-20 16,21 20-16,0 1 0,-21-1 15,21 1-15,-21 20 0,21-20 0,-22-1 16,22 1-16,0-1 0,0 1 0,0-1 16,-21 1-16,21-1 0,-21 1 0,21-22 15,-21 1-15,21-1 0,-21-21 16,0 0-16,-1 0 0,1-21 0,0 0 15,-21 0-15,21 0 0,-1 0 0,-20-21 16,21 0-16,-21 0 0,-1 0 16,22 0-16,-21-22 0,21 22 0,-22-21 15,22 21-15,-21-22 0,21 22 0,-1 0 16,1 0-16,0 0 0,21-22 0,0 22 16,0 0-16,0 0 0,0 0 0,42-22 15,-20 22-15,-1 0 0,0-21 0,21-1 16,1 1-16</inkml:trace>
  <inkml:trace contextRef="#ctx0" brushRef="#br0" timeOffset="34257.79">15452 2794 0,'0'-21'0,"0"0"16,0 0-16,0-1 15,21 22-15,-21-21 0,21 21 0,-21-21 16,21 0-16,0 0 0,0 21 0,-21-21 16,22-1-16,-1 1 15,-21 0 1,-21 42 0,-1 0-16,1 1 15,0-1-15,0 21 0,-21-21 16,20 22-16,1-22 0,0 21 0,0-21 15,0 0-15,21 22 0,0-22 0,0 0 16,0 0-16,0 0 0,21 1 16,0-22-1,0 0-15,0 0 0,1 0 0,-1 0 16,0 0-16,21 0 0,-21 0 0,1-22 16,-1 22-16,0-21 0,0 0 0</inkml:trace>
  <inkml:trace contextRef="#ctx0" brushRef="#br0" timeOffset="34638.57">15790 2646 0,'0'0'0,"0"-21"15,-21 0-15,21-1 0,0 1 16,0 0 0,0 0-16,21 21 0,0 0 15,1 0-15,-1 0 0,0 0 16,0 0-16,0 0 0,0 21 0,-21 0 15,0 0-15,22 1 0,-22-1 16,0 21-16,0-21 0,0 0 16,0 22-16,0-22 0,0 0 0,0 0 15,0 0-15,-22 1 0,22-1 0,-21 0 16,0-21 0,21-21-1,0 0 1,0-1-16,0 1 0,0 0 15,21 0-15,0 0 0,-21 0 16,0-1-16,0-20 0,22 21 0,-1 0 16,-21 0-16,21-1 0,-21 1 0,21 0 15,0 21-15,0-21 16,1 21-16,-1 0 0,0 0 16,0 0-16,0 0 0,0 0 15,1 21-15</inkml:trace>
  <inkml:trace contextRef="#ctx0" brushRef="#br0" timeOffset="34891.67">16425 2731 0,'0'-22'32,"0"1"-17,21 0-15,-21 0 16,22 21-16,-22-21 0,0 0 15,-22 21 1,1 0-16,0 0 16,0 21-16,0-21 0,21 21 0,-21 0 15,-1 0-15,22 0 16,0 1-16,0-1 16,22-21-16,-1 0 0,0 0 15,0 0-15,0 0 0</inkml:trace>
  <inkml:trace contextRef="#ctx0" brushRef="#br0" timeOffset="35184.5">17124 2455 0,'0'0'15,"0"-21"-15,-21 0 0,-1 0 0,1 21 0,21-21 16,-21 21-16,0 0 0,0 0 0,0 0 15,-1 0-15,1 0 0,0 0 16,0 21-16,0 0 0,0 0 16,21 0-16,-22 22 0,1-22 15,21 0-15,-21 21 0,21 1 0,0-22 16,0 21-16,0-21 0,0 1 0,0 20 16,0-21-16,0 0 0,0 0 15,0 1-15,0-1 0,21 0 0,0-21 16,1 0-16,-1 21 0,0-21 0,0 0 15,0 0-15,0 0 0,1 0 0,20 0 16,-21-21-16</inkml:trace>
  <inkml:trace contextRef="#ctx0" brushRef="#br0" timeOffset="36187.98">17589 2498 0,'0'0'0,"0"-21"0,-42-1 16,21 22-16,0 0 0,0 0 15,-1 0-15,-20 22 0,21-1 16,-21 0-16,20 0 0,1 0 0,-21 22 16,21-22-16,0 21 0,21-21 0,-22 22 15,22-22-15,0 21 0,0-21 0,0 0 16,0 22-16,0-22 0,22 0 16,-1-21-16,0 21 0,0 0 0,0-21 15,0 0-15,1 0 0,-1 0 0,0 0 16,0 0-16,0 0 0,0 0 0,1 0 15,-1 0-15,0-21 0,0 0 16,-21 0-16,0 0 0,21 0 0,-21-1 16,0 1-16,0-21 0,0 21 15,0 0-15,0-1 0,0 1 0,-21 0 16,0 0-16,0 0 0,21 0 16,-21 21-16,21-22 0,21 1 31,0 21-31,21 0 0,-21 0 15,1 0-15,-1 0 0,21 0 16,-21 0-16,0 0 0,1 0 0,-1 0 16,0 0-16,-21 21 0,21-21 15,-21 22-15,21-1 0,0 0 16,-21 0-16,0 0 0,0 0 16,0 1-16,0-1 0,0 0 15,0 0-15,0 0 0,0 0 0,0 1 16,-21-1-16,21 0 15,-21 0-15,21 0 16,-21-21 0,21-21-1,0 0-15,0 0 16,0 0-16,0-1 0,0 1 16,0 0-16,0 0 0,21-21 15,0 20-15,0-20 0,1 0 0,-1 21 16,0-1-16,0-20 0,21 42 15,-20-21-15,20 0 0,-21 21 16,0 0-16,22 0 0,-22 0 0,0 21 16,0-21-16,0 21 0,0 0 0,1 0 15,-22 22-15,0-22 0,0 21 0,0-21 16,0 1-16,0 20 0,0-21 16,0 0-16,0 0 0,-22 1 0,1-1 15,21 0-15,-21 0 0,0-21 0,0 21 16,0-21-16,-1 0 15,22-21 1,0 0 0,0 0-16,0 0 0,22-1 15,-1 1-15,0 0 0,21 0 16,-21 0-16,22 0 0,-22-22 0,21 22 16,22-21-16,-22 21 0,0-1 15,1 1-15,-1 0 0,0 21 0,1 0 16,-1 0-16,-21 0 0,22 21 0,-22 0 15,0 1-15,-21-1 0,0 0 0,0 21 16,0-21-16,0 22 0,0-22 16,0 21-16,-21-21 0,0 1 0,-1 20 15,1-21-15,0 0 0,0 0 16,0 1-16,0-22 16,21 21-16,0-42 46,0-1-46,0 1 0,0 0 16,0 0-16,0 0 0</inkml:trace>
  <inkml:trace contextRef="#ctx0" brushRef="#br0" timeOffset="36515.79">18965 2096 0,'0'0'0,"0"-43"16,21 22-16,1 21 15,-1 0-15,0 0 16,0 0-16,0 0 0,0 21 0,1 0 16,-1 1-16,21-1 0,-21 0 15,0 0-15,1 21 0,-1-20 0,-21 20 16,0 21-16,21-20 0,-21-1 0,0 22 16,0-1-16,0 1 0,-21-22 0,0 21 15,-22 1-15,22-22 0,0 1 16,-21-1-16,-1 0 0,22 1 0,-21-1 15,21-21-15,-22 0 0,22 0 0,-21 1 16,21-1-16,-1 0 0,1-21 16,0 21-16,0-21 0,0 0 15,21 21-15,-21-21 16,-1 0 0,1 0-1,0 0-15,0 0 0</inkml:trace>
  <inkml:trace contextRef="#ctx0" brushRef="#br0" timeOffset="37892.41">1164 4784 0,'0'0'0,"-21"0"15,0-21-15,0 21 0,-1 0 16,22-22-16,0 1 16,-21 21-16,21-21 0,0 0 0,0 0 15,0 0 1,21 21-16,1-22 0,-1 22 15,0-21-15,0 21 0,0 0 16,0 0-16,22 0 0,-22 0 0,0 0 16,0 0-16,0 21 15,1-21-15,-1 22 0,-21-1 0,0 21 16,0-21-16,0 22 0,0-22 0,0 21 16,0 0-16,-21-20 0,-1 20 15,-20 0-15,21-21 0,0 22 0,-22-22 16,22 0-16,0 0 0,0 0 15,0 1-15,0-22 0,-1 0 0,22 21 16,-21-21-16,0 0 16,21-21-16,-21 21 15,21-22-15,0 1 0,0 0 16,0 0-16,0 0 0,0 0 16,21 21-16,0-22 0,0 1 15,1 21-15,-1 0 16,21 0-16,-21 0 0,0 0 0,22 0 15,-22 0-15,0 21 0,0-21 16,0 22-16,1-1 0,-1 0 0,0 0 16,-21 0-16,0 22 0,0-22 0,0 0 15,0 0-15,0 21 0,-21-20 16,0-1-16,-1 0 0,-20 0 0,21 0 16,-21 0-16,20 1 15,-20-22-15,21 21 0,-21-21 0,20 0 0,1 0 16,-21 0-16,21 0 0,0 0 0,-1 0 15,1 0-15,0 0 16,0 0-16,21-21 0,-21 21 16,21-22-16,0 1 15,0 0 1,21 21 0,0 0-16,0-21 15,22 0-15</inkml:trace>
  <inkml:trace contextRef="#ctx0" brushRef="#br0" timeOffset="38148.29">1799 5080 0,'0'-21'125</inkml:trace>
  <inkml:trace contextRef="#ctx0" brushRef="#br0" timeOffset="39095.75">3196 4741 0,'21'0'0,"0"-21"15,1 0 1,-1 21 0,-21-21-16,0 0 15,0 0 1,-21 21-1,-1 0-15,1 21 16,-21-21-16,21 21 0,0 21 16,-22-21-16,22 22 0,0-1 15,0 0-15,-22 1 0,22-1 0,0 0 16,0 1-16,0-1 0,21 0 0,0 1 16,0-1-16,0 0 0,0-20 15,0-1-15,0 0 0,21 0 0,0 0 16,0 0-16,22-21 0,-22 0 0,0 0 15,0 0-15,21 0 0,-20 0 16,20 0-16,-21 0 0,0 0 0,22 0 16,-22-21-16,0 0 0,0 0 15,0 0-15,22 0 0,-22-22 0</inkml:trace>
  <inkml:trace contextRef="#ctx0" brushRef="#br0" timeOffset="39368.58">3789 4636 0,'0'0'0,"0"-43"15,0 22-15,0 0 16,0 0-16,21 21 0,-21-21 16,0 42-1,0 0-15,-21 0 16,21 0-16,-21 22 0,-1-22 0,22 21 16,-21 0-16,0 1 0,0 20 0,0-20 15,0-1-15,-1 21 16,1-20-16,21-1 0,0 0 0,-21 1 15,21-22-15,0 21 0,0-21 0,0 1 16,0-1-16,0 0 16,21-21-1,0-21 1,1 21-16,-1-21 0,-21-1 16</inkml:trace>
  <inkml:trace contextRef="#ctx0" brushRef="#br0" timeOffset="39756.37">3916 5059 0,'0'42'15,"-21"-42"-15,21 21 0,0 1 16,21-22 0,0 0-16,0 0 15,0 0-15,0 0 0,1-22 0,-1 1 16,0 21-16,0-21 0,0 0 0,0 0 15,1 0-15,-1 21 0,-21-22 0,0 1 16,0 0-16,0 0 0,0 0 16,0 0-16,0-1 15,-21 22-15,-1 0 0,1 0 16,0 0-16,0 0 0,0 22 16,0-22-16,-1 21 0,1 0 0,0 21 15,0-21-15,21 22 0,-21-22 0,21 0 16,-21 21-16,21-20 0,0 20 15,0-21-15,0 0 0,0 0 0,0 1 16,21-1-16,0-21 0,-21 21 0,21-21 16,0 0-16,0 0 0,1 0 0,-1 0 15,0 0-15,0 0 0,0 0 16,0 0-16,22 0 0,-22-21 0,21 0 16,-21-1-16,22 22 0,-22-21 15</inkml:trace>
  <inkml:trace contextRef="#ctx0" brushRef="#br0" timeOffset="40228.36">4699 4974 0,'0'0'0,"21"-21"0,-21 0 16,0 0-16,0 0 0,0-1 15,0 1-15,0 0 0,-21 0 16,0 0-16,0 21 0,-1 0 16,1 0-16,0 0 0,0 0 15,0 21-15,0-21 0,-1 21 0,1 0 16,0 22-16,0-22 0,0 0 0,0 21 15,-1-21-15,22 22 0,-21-22 0,21 21 16,-21-21-16,21 1 0,0-1 16,0 0-16,0 0 0,0 0 15,0 0-15,21-21 0,0 0 0,1 0 16,-1 0-16,0 0 0,0 0 16,0 0-16,0 0 0,1-21 0,-1 0 15,0 0-15,0 21 0,0-21 0,0-22 16,1 22-16,-1 0 0,-21-21 0,0 21 15,21-1-15,-21-20 0,0 21 16,0 0-16,0 0 0,0 42 31,0 0-15,0 0-16,0 0 0,0 22 16,0-22-16,0 0 0,0 0 0,0 0 15,0 22-15,0-22 0,0 0 16,21 0-16,-21 0 0,21-21 15,-21 21-15,21-21 0,1 0 16,-1 0-16,0 0 0,0 0 16,0-21-16,-21 0 15,21 0-15,-21 0 16</inkml:trace>
  <inkml:trace contextRef="#ctx0" brushRef="#br0" timeOffset="40608.15">4932 4953 0,'0'0'0,"0"-21"0,21 0 0,-21 0 15,0-1-15,21 22 16,-21-21-16,21 21 0,0-21 16,1 21-16,-1 0 15,0 0-15,0 0 0,0 21 16,0 0-16,-21 1 0,22-1 16,-1 0-16,-21 0 0,0 0 0,0 0 15,21 22-15,-21-22 0,0 0 16,0 0-16,0 0 0,0 1 0,0-1 15,0 0-15,0 0 0,0 0 16,-21-21-16,21-21 31,0 0-15,0 0-16,0 0 0,0-1 0,0 1 16,0 0-16,0 0 0,0-21 0,0 20 15,0 1-15,0-21 0,0 21 16,0 0-16,21-1 0,-21 1 0,21 0 15,-21 0-15,21 0 0,-21 0 0,21-1 16,1 22 0,-22-21-16,21 21 0,0 0 15,0 0-15,0-21 0,0 21 16,22 0-16,-22 0 0</inkml:trace>
  <inkml:trace contextRef="#ctx0" brushRef="#br0" timeOffset="40943.94">6498 4572 0,'0'0'15,"0"-21"-15,0 0 0,-21 0 16,21-1-16,-21 22 15,21 22 1,0 20-16,-21-21 16,21 0-16,-22 22 0,22-1 0,0-21 15,0 21-15,-21 22 0,0-22 16,21 1-16,-21-1 0,21 0 0,0 1 16,0-22-16,0 21 0,0-21 0,0 0 15,0 1-15,0-1 0,0 0 16,0-42 15,0 0-31,0-1 16</inkml:trace>
  <inkml:trace contextRef="#ctx0" brushRef="#br0" timeOffset="41568.06">6032 4847 0,'22'0'16,"-1"0"-16,21 0 15,-21 0-15,0 0 0,22 0 0,-1 0 16,0-21-16,1 21 0,-1-21 16,22 21-16,-22-21 0,21 21 0,-20-21 15,20 21-15,-20-22 0,-1 1 16,0 21-16,1-21 0,-1 0 0,-21 0 16,21 0-16,-20-1 0,-22 1 15,0 0-15,21 0 0,-21-21 0,0 20 16,0 1-16,0 0 0,-21 21 31,-1 21-15,22 0-16,-21 1 0,21-1 0,-21 0 15,21 21-15,0-21 0,0 22 0,-21-1 16,21 0-16,-21 1 0,0-1 16,21 0-16,0 1 0,-22-22 15,1 21-15,21 1 0,-21-22 0,21 0 0,0 0 16,0 0-16,0 0 0,-21-21 15,21 22-15,0-44 32,0 1-32,0 0 0,21 0 15,0 0-15,-21 0 0,21-22 0,22 22 16,-22-21-16,0 21 0,0-22 16,22 22-16,-1-21 0,-21 21 0,21-1 15,-20 22-15,20-21 0,-21 21 0,0 0 16,0 0-16,1 0 0,-1 0 0,-21 21 15,0 1-15,0-1 0,0 0 16,0 0-16,0 21 0,0-20 0,0 20 16,0-21-16,-21 0 0,21 22 15,-22-22-15,1 0 0,21 0 0,-21 0 16,21 0-16,0 1 16,21-22 15,-21-22-31,21 1 0,1 21 0,-1-21 15,-21 0-15,21 0 0,0 0 0,-21-1 16,21 1-16</inkml:trace>
  <inkml:trace contextRef="#ctx0" brushRef="#br0" timeOffset="41896.12">7408 4805 0,'21'0'0,"1"0"15,-1 0 1,0 0-16,0 0 15,0 0-15,-21-21 0,21 21 0,1-21 16,-1 21-16,0-22 0,0 22 0,0-21 16,0 0-16,1 0 15,-22 0-15,-22 21 32,1 0-32,0 0 0,0 0 0,0 0 15,0 0-15,-1 21 0,1 0 16,21 0-16,-21 0 0,0 22 0,21-22 15,-21 21-15,21-21 0,0 22 16,0-22-16,0 0 0,0 21 0,0-20 16,0-1-16,21-21 0,0 21 0,0 0 15,0-21-15,1 0 0,-1 0 16,0 0-16,0 0 0,0 0 0,0 0 16,1-21-16,-1 0 0,0 0 15,-21-1-15,21 1 0,0 0 0</inkml:trace>
  <inkml:trace contextRef="#ctx0" brushRef="#br0" timeOffset="43788.35">9102 4614 0,'0'0'0,"21"0"0,-21-21 16,21 0-16,0 21 0,0-21 16,-21 0-16,0 0 15,0-1-15,0 1 16,0 0-16,0 0 0,0 0 16,-21 21-16,0 0 15,0 0-15,-22 0 0,22 0 0,0 0 16,-21 0-16,21 21 0,-22 0 15,22 0-15,0 0 0,-21 1 0,20-1 16,1 21-16,0-21 0,0 22 16,0-22-16,21 0 0,0 21 0,0-21 15,0 22-15,0-22 0,0 0 0,0 0 16,21 0-16,0-21 0,0 22 16,22-22-16,-22 0 0,21 0 15,-21-22-15,22 1 0,-1 21 0,-21-21 16,21 0-16,1 0 0,-1-22 0,-21 22 15,22 0-15,-22-21 0,21 21 0,-21-22 16,0 1-16,1 0 16,-1-1-16,0 1 0,-21-22 0,0 22 15,0-21-15,0 20 0,0 1 0,0-22 16,0 43-16,0-21 0,0 21 0,0 0 16,0-1-16,-21 22 0,0 0 15,-1 22-15,22-1 0,-21 0 0,0 21 16,0 1-16,21-1 0,-21 0 0,0 1 15,21 20-15,0-21 0,-22 1 0,1-1 16,21 0-16,0 1 16,0-1-16,0 0 0,0 1 0,0-1 0,0 0 15,0-20-15,21-1 0,1 0 16,-1 0-16,0 0 0,21 0 0,-21-21 16,1 0-16,20 0 0,-21 0 15,21 0-15,1-21 0,-1 0 0,0 0 16,1 0-16,-1 21 0,0-21 0,1-22 15,-1 22-15,-21 0 0,22 0 0,-22 0 16,0-22-16,-21 22 0,0 0 16,21 0-16,-21-22 0,0 22 0,0 0 15,0 0-15,-21 21 0,0 0 16,0 0-16,-1 0 0,1 0 0,0 0 16,0 21-16,0 0 0,0-21 0,-1 21 15,-20 1-15,21 20 16,0-21-16,0 0 0,21 0 0,-22 1 15,1-1-15,21 21 0,-21-21 0,21 0 16,0 1-16,0-1 0,0 0 16,0 0-16,21-21 15,0 0-15,1 0 0,-1 0 0,0 0 16,0 0-16,0-21 0,0 21 0,1-21 16,-1 0-16,0-1 0,0-20 15,0 21-15,0 0 0,1 0 16,-22-1-16,0-20 0,21 21 0,-21 0 15,21 0-15,-21-1 0,0 1 16,0 42 0,0 1-1,0-1-15,0 0 0,0 0 16,0 0-16,-21 0 0,21 1 0,0-1 16,0 0-16,0 0 0,0 0 0,0 0 15,21-21-15,0 22 0,0-1 16,0-21-16,22 0 0,-22 0 15,0 0-15,21 0 0,-20 0 0,20 0 16,-21-21-16,0 21 0,22-22 0,-22 1 16,0 0-16,0 0 0,0 0 0,0 0 15,1-1-15,-22 1 0,21-21 16,-21 21-16,21 0 0,-21-22 16,0 1-16,0 0 0,0-1 0,0 1 15,0 0-15,0 20 0,0-20 0,0 0 16,0 21-16,0-1 0,0 44 31,-21-1-31,21 21 0,-21-21 16,-1 22-16,22-1 0,0 0 0,0 1 15,-21-1-15,21 0 0,0 1 0,0-1 16,0 0-16,0-21 0,0 22 16,21-22-16,-21 21 0,22-21 0,-1 22 15,0-22-15,0 0 0,0-21 16,0 21-16,22 0 0,-22-21 0,21 0 15,-21 0-15,22 0 0,-22 0 0,21 0 16,-21-21-16,22 0 0,-22 0 16,0 0-16,0 0 0,22-1 0,-22 1 15,0 0-15,-21 0 0,21 0 0,-21-22 16,21 22-16,-21 0 0,0 0 0,0 0 16,0 0-16,0-1 0,-21 22 15,0 0 1,0 0-16,0 0 0,-1 22 0,1-22 15,0 21-15,0 0 0,0 0 0,0 0 16,-1 0-16,22 1 0,0-1 0,-21 0 16,21 0-16,0 0 0,0 0 15,0 1-15,0-1 0,0 0 16,21-21-16,1 0 0,-22 21 0,21-21 16,0 0-16,0 0 0,0 0 0,0 0 15,-21-21-15,22 21 0,-1-21 0,0 0 16,-21-1-16,21 1 0,0 0 15,0 0-15,-21 0 0,0 0 0,22-1 16,-1 1-16,-21 0 0,0 0 0,0 0 16,0 0-16,0-1 0,0 44 31,0-1-31,0 0 16,0 0-16,0 0 0,-21 0 15,21 1-15,0 20 0,0-21 0,0 0 16,0 22-16,0-22 0,21 0 0,-21 0 15,21 0-15,0 0 0,0 1 0,0-22 16,1 0-16,-1 21 0,21-21 16,-21 0-16,0 0 0,22 0 0,-22 0 15,0-21-15,21 21 0,-20-22 0,-1 1 16,0 0-16,0 21 0,0-21 0,-21 0 16,0 0-16,21-22 0,-21 22 0,0 0 15,0 0-15,0-22 0,0 22 16,0-21-16,-21 21 0,21-22 0</inkml:trace>
  <inkml:trace contextRef="#ctx0" brushRef="#br0" timeOffset="44048.25">10414 4255 0,'0'0'0,"-42"0"0,20 21 15,44-21-15,-1 0 16,21 0-16,0 0 0,1 0 0,20 0 15,1 0-15,-1 0 0,1 0 0,-1 0 16,1 0-16,-1 0 0,-20 0 16,20-21-16,-21-1 0,1 22 15,-1-21-15,0 21 0,-20 0 0,-1-21 16,0 21-16,-21-21 16,0 42-1,-21-21 1,0 21-16,-22 0 0,22 1 0,-21-1 15,-22 0-15,22 0 0</inkml:trace>
  <inkml:trace contextRef="#ctx0" brushRef="#br0" timeOffset="44640.15">4889 5948 0,'0'0'0,"0"-21"15,22 0-15,-22-1 0,0 1 16,0 0-16,0 0 0,0 0 16,0 42 15,0 0-31,0 21 16,0-20-16,0 20 0,0 0 0,0-21 15,0 22-15,0-1 0,0 0 16,-22-20-16,1 20 0,21 0 0,-21-21 15,21 22-15,0-22 0,0 0 0,0 21 16,0-20-16,0-1 0,0 0 16,0 0-16,21-42 47,-21 0-47,21 0 15,1-1-15,-1 1 0</inkml:trace>
  <inkml:trace contextRef="#ctx0" brushRef="#br0" timeOffset="44947.98">5122 6181 0,'0'21'31,"0"0"-31,0 0 16,21-21-1,1 0 1,-1 0-16,0 0 0,0 0 15,0 0 1,-21-21-16,0 0 16,-21 0-1,0 21-15,0-21 0,0 21 16,-1 0 0,22 21-1,0 0 1,0 0-1,22-21-15,-1 0 0,0 0 16,0 0-16,0 0 16,0 0-16</inkml:trace>
  <inkml:trace contextRef="#ctx0" brushRef="#br0" timeOffset="46988.4">5884 6011 0,'0'-42'0,"0"21"16,-21 21 15,0 21-15,21 0-16,-21 0 0,21 1 0,0-1 16,-21 0-16,-1 21 0,22-21 0,-21 22 15,21-22-15,0 21 0,0-21 16,0 22-16,0-22 0,0 21 0,0-21 15,0 1-15,0 20 0,0-21 0,21 0 16,1-21-16,-1 21 0,0-21 0,0 0 16,0 0-16,22 0 0,-22 0 15,21-21-15,-21 21 0,22-21 0,-22 0 16,21 0-16,-21 0 0,0-1 0,22-20 16,-22 21-16,0 0 0,0-22 0,-21 22 15,21-21-15,-21 0 16,22 20-16,-22-20 0,21 0 0,-21 21 15,0-22-15,0 22 0,0 0 0,0 0 16,0 0-16,0-1 0,0 44 31,0-1-15,-21 0-16,21 21 0,-22-21 0,22 22 16,-21-22-16,21 21 0,0-21 15,0 22-15,0-22 0,0 21 0,0-21 16,0 22-16,0-22 0,0 21 0,0-21 15,0 1-15,0-1 0,0 0 0,21-21 16,1 0-16,-1 21 16,0-21-16,0 0 0,0 0 0,0 0 15,22 0-15,-22-21 0,0 0 0,21 0 16,-20 21-16,20-22 0,-21 1 0,0 0 16,22-21-16,-22 21 0,0-1 15,0 1-15,0 0 0,0 0 0,1-21 16,-22 20-16,0 1 0,0 0 15,-22 21 1,1 0-16,0 0 0,0 0 16,21 21-16,-21 0 0,21 1 0,0-1 15,0 0-15,0 0 16,0 0-16,0 0 0,0 1 0,0-1 16,21 0-16,-21 0 0,0 0 15,21 0-15,-21 1 0,21-1 0,0 0 16,-21 0-1,0-42 17,-21 0-32,21 0 15,-21 21-15,0-22 0,0 1 0,0 0 16,-1 21-16,1 0 16,0 0-1,21 21 1,0 0-16,0 1 0,0-1 15,21-21-15,0 21 0,1-21 16,-1 21-16,0-21 0,0 0 16,0 0-16,0 0 0,22 21 0,-22-21 15,0 0-15,21 0 0,1 0 0,-22 0 16,21-21-16,-21 0 0,22 21 0,-22-21 16,0 0-16,21-1 0,-20 1 15,-1 0-15,0 0 0,-21 0 0,21 0 16,-21-22-16,21 22 0,-21 0 0,0-21 15,0 20-15,0 1 0,0 0 0,0 0 16,0 0-16,0 0 0,0-1 16,-21 22-1,0 0-15,0 22 16,21-1-16,0 0 0,-21 0 16,21 0-16,0 0 0,-22 1 0,22 20 15,0-21-15,0 0 0,0 22 16,0-22-16,0 0 0,0 0 0,0 0 15,0 0-15,22 1 0,-1-1 0,0-21 16,0 21-16,0-21 16,0 0-16,1 0 0,-1 0 0,0-21 15,0 21-15,0-21 16,0-1-16,1 1 0,-1 0 0,0 0 16,-21 0-16,21 0 0,0-1 0,0 1 15,-21 0-15,0-21 0,22 21 0,-22-1 16,0 1-16,0 0 0,0 0 15,0 0-15,-22 21 16,1 21 0,21 0-16,-21-21 15,21 21-15,0 0 0,0 1 16,0-1-16,0 0 16,21-21-1,0 0-15,1 0 16,-1 0-1,0 0-15,0 0 0,0-21 16,0 21-16,1-21 0,-22-1 0,21 22 16,0-21-16,0 0 0,0 21 15,-21-21-15,21 21 0,-21-21 16,22 21-16,-22 21 31,0 0-31,-22 0 16,22 0-16,-21 1 0,21-1 15,-21 0-15,21 0 0,0 0 16,0 0-16,0 1 0,0-1 16,0 0-16,0 0 0,21-21 15,0 0-15,1 0 16,-1 0-16,0 0 0,0 0 16,0 0-16,22 0 0,-22-21 0,0 21 15,0-21-15,21 0 0,-20 21 0,-1-22 16,0 1-16,0 0 0,0 0 0,0 0 15,-21 0-15,0-1 0,22 1 16,-22 0-16,0 0 0,0 0 16,0 42 15,-22 0-31,22 0 16,-21-21-16,21 21 0,-21 1 15,21-1-15,0 0 0,0 0 0,-21 0 16,21 0-16,-21 1 0,21-1 0,-21 0 15,21 0-15,0 0 0,0 0 16,-22-21-16,22 22 0,0-44 47,0 1-47,0 0 0,0 0 16,0 0-16,0 0 0,22-1 0,-1 1 15,-21 0-15,21 0 0,0-21 16,21 20-16,-20 1 0,-1 0 15,21 0-15,-21 0 0,0 21 0,22-21 16,-22 21-16,0 0 0,0 0 0,0 0 16,1 0-16,-22 21 0,21 0 15,-21 0-15,0 0 0,0 0 16,0 1-16,0-1 0,0 0 0,0 0 16,0 0-16,0 22 0,-21-22 0,21 0 15,0 0-15,0 0 0,-22 0 0,22 1 16,-21-22-16,21 21 15,0-42 17,0-1-17,0 1-15,0 0 16,21 0-16,1 0 0,-1 21 0</inkml:trace>
  <inkml:trace contextRef="#ctx0" brushRef="#br0" timeOffset="48288.19">9165 6181 0,'21'0'31,"-21"-21"-31,21 21 0,1-22 0,-22 1 16,0 0-16,0 0 0,21 21 15,-21-21-15,0 0 0,0-1 0,0 1 16,0 0-16,-21 21 0,-1 0 16,1 0-16,0 0 0,0 0 15,-21 0-15,20 21 16,1 0-16,0-21 0,-21 43 0,21-22 15,-1 0-15,-20 0 0,21 0 0,0 1 16,0-1-16,-1 21 0,1-21 0,21 0 16,0 1-16,0-1 0,0 0 15,0 0-15,21 0 0,1-21 16,-1 0-16,0 0 0,21 0 0,-21 0 16,1 0-16,20 0 0,-21 0 0,21-21 15,-20 21-15,-1-21 0,0 0 16,21 21-16,-21-21 0,-21-1 0,22 1 15,-1 0-15,0 0 0,-21 0 0,0 0 16,0-22-16,21 22 0,-21 0 16,0 0-16,0 0 0,-21 21 31,21 21-15,-21 0-16,21 0 0,0 0 0,-21 0 15,21 1-15,0-1 0,0 0 0,0 0 16,0 0-16,0 0 0,21 1 0,0-1 15,0 0-15,0 0 0,0-21 16,1 21-16,-1-21 0,0 21 0,0-21 16,0 0-16,22 0 0,-22 0 0,0 0 15,21-21-15,-21 0 0,1 21 0,-1-21 16,0 0-16,0 0 0,0 21 16,0-22-16,-21 1 0,22 0 15,-22 0-15,21-21 0,-21 20 0,0 1 16,0 0-16,0 0 0,0 0 0,0 0 15,0-1-15,-21 44 32,21-1-32,-22 0 15,1 0-15,21 0 0,0 0 0,0 1 16,-21-1-16,21 0 0,0 0 0,0 0 16,-21 0-16,21 1 0,0-1 15,0 0-15,0-42 47,0 0-31,0-1-16,0 1 0,0 0 15,0 0-15,0 0 0,0 0 0,0-1 16,0 1-16,21 0 0,0 0 0,0 0 16,1 0-16,-1-1 0,0 1 15,0 0-15,0 0 0,0 21 0,1 0 16,-1 0-16,0 0 0,0 0 0,0 0 15,0 21-15,-21 0 0,22 0 16,-22 1-16,0-1 0,0 0 16,0 0-16,0 0 0,0 0 15,0 1-15,0-1 0,0 0 0,0 0 16,0 0-16,0 0 16,0-42 15,0 0-16,0 0-15,0 0 0,0 0 16,21 21-16,0-22 0,0 1 0,21 0 16,-20 0-16,-1 0 0,21 0 15,-21-1-15,22 1 0,-22 0 0,0 0 16,21 21-16,-21 0 0,1-21 16,-1 21-16,0 0 0,0 0 0,-21 21 15,0 0-15,0 0 0,0 0 16,0 1-16,0-1 0,0 0 0,0 0 15,0 0-15,-21 0 0,21 1 16,0-1-16,0 0 0,-21-21 0,21 21 16,-21 0-16,-1 0 15,44-42 17,-1 21-17,0-21-15,0 0 16,0 21-16,0-21 0,1 21 15</inkml:trace>
  <inkml:trace contextRef="#ctx0" brushRef="#br0" timeOffset="48675.97">10668 6011 0,'0'0'0,"21"0"47,0 0-47,0 0 0,1 0 16,-1 0-16,0-21 0,21 21 15,-21 0-15,22-21 0,-22 0 16,0 21-16,21-21 0,-20 21 0,-1-21 16,-21-1-16,0 1 0,21 0 0,-21 0 15,0 0-15,-21 21 16,0 0-16,-1 0 0,1 0 16,-21 21-16,21 0 0,-22 0 15,22 0-15,-21 1 0,0 20 0,-1 0 16,22-21-16,0 22 0,0-22 0,0 0 15,21 21-15,0-20 0,0-1 0,0 0 16,0 0-16,0 0 0,21 0 0,0 1 16,0-1-16,21-21 0,-20 21 15,20-21-15,-21 0 0,21 0 16,-20 0-16,20 0 0,-21 0 0,21 0 16,-20 0-16,-1 0 0,0-21 0,0 21 15,0-21-15,-21-1 0,0 1 16,0 0-16</inkml:trace>
  <inkml:trace contextRef="#ctx0" brushRef="#br0" timeOffset="49740">5165 7430 0,'0'0'16,"-22"0"-16,1 0 0,0 0 15,0 0-15,0 0 16,21-22-1,0 1-15,0 0 0,0 0 16,0 0-16,21 21 0,0-21 0,-21-1 16,21 1-16,0 0 0,1 0 15,-1 0-15,0 21 0,0 0 0,0 0 16,0 0-16,1 0 0,-1 0 0,0 21 16,-21 0-16,21 21 0,-21-20 0,21 20 15,-21 0-15,0 1 0,0-1 16,0 0-16,-21 1 0,0-1 0,0 0 15,0 1-15,-22-1 0,22 0 0,-21 1 16,21-22-16,-22 21 0,1-21 16,0 0-16,20 1 0,-20-1 0,0 0 15,21 0-15,-22-21 0,22 0 16,0 0-16,0 0 0,0 0 0,-1 0 16,1-21-16,21 0 0,0 0 15,0-1-15,0 1 0,0 0 0,0 0 16,0-21-16,0 20 0,0-20 0,0 21 15,0 0-15,0-22 0,21 22 0,1 0 16,-1 21-16,-21-21 0,21 21 16,0 0-16,0 0 0,0 0 0,1 21 15,-1 0-15,0 0 16,-21 1-16,21-1 0,0 0 0,-21 0 16,21 0-16,-21 0 0,22 1 15,-1-1-15,-21 0 0,0 0 0,21 21 16,-21-20-16,21-1 0,-21 0 0,21-21 15,-21 21-15,0 0 0,0 0 16,0 1 0,21-22-1,-21-22 1,0 1-16</inkml:trace>
  <inkml:trace contextRef="#ctx0" brushRef="#br0" timeOffset="49947.91">5651 7747 0,'0'-21'15,"0"0"-15,0 0 32,22 42 14,-1-21-30,0 0 0,0 0-16</inkml:trace>
  <inkml:trace contextRef="#ctx0" brushRef="#br0" timeOffset="50352.9">6181 7557 0,'0'0'0,"0"-43"16,0 22-16,0 0 16,-22 21-1,1 0-15,21 21 16,0 0-16,0 0 16,0 22-16,0-22 0,0 0 15,0 21-15,0 1 0,0-22 0,0 21 16,0 1-16,0-1 0,-21 0 0,21 22 15,0-1-15,0-20 0,0 20 0,0 1 16,0-22-16,-21 21 0,21-20 0,0 20 16,0-20-16,0-1 0,0 0 15,0-21-15,0 22 0,0-1 0,0-21 16,0 0-16,0 1 0,0-1 0,0 0 16,21 0-16,-21-42 31,0 0-16,0 0-15,0-1 0,0 1 16,0 0-16,0 0 0,0 0 16,0 0-16,0-22 0,0 22 0,0-21 15,0-1-15,0 1 0,0 0 0,0-1 16</inkml:trace>
  <inkml:trace contextRef="#ctx0" brushRef="#br0" timeOffset="50627.74">6117 7768 0,'0'-21'0,"0"42"0,0-84 0,0 42 0,0-22 15,0 22-15,21 0 0,-21-21 0,21 20 16,1 1-16,-1 21 16,0-21-16,0 0 0,0 21 0,22 0 15,-22 0-15,0 0 0,0 0 0,0 0 16,0 21-16,1 0 0,-22 0 0,0 1 16,0 20-16,0-21 0,0 0 15,0 22-15,0-22 0,-22 0 0,1 0 16,0 0-16,-21 0 0,21 1 0,-1-1 15,-20 0-15,21-21 0,0 21 0,0-21 16,-1 0-16,1 21 0,42-21 47,1 0-47,-1-21 16,0 21-16,21-21 0,-21 21 0</inkml:trace>
  <inkml:trace contextRef="#ctx0" brushRef="#br0" timeOffset="51852.85">7027 7599 0,'0'0'0,"0"-21"0,0-22 16,0 22-16,-21 0 16,0 0-16,0 21 0,0-21 0,-1 21 15,-20 0-15,21 0 0,0 0 0,-22 0 16,22 0-16,-21 21 0,21 0 15,-22 0-15,22 0 0,0 22 0,-21-22 16,21 0-16,-1 21 0,1-20 16,0 20-16,0-21 0,0 21 0,21-20 15,0-1-15,0 0 0,0 0 0,0 0 16,0 0-16,21-21 0,0 0 0,0 22 16,0-22-16,1 0 0,20 0 15,-21 0-15,0 0 0,22-22 0,-22 22 16,0-21-16,21 0 0,-21 0 0,1 0 15,20 0-15,-21-1 0,0 1 0,0 0 16,1-21-16,-22 21 0,21-22 16,-21 22-16,21-21 0,-21 21 15,0-22-15,0 22 0,0 0 0,0 0 16,0 0-16,0-1 0,0 44 31,0-1-31,0 0 0,0 0 16,-21 0-16,0 22 0,21-22 0,-22 0 15,22 21-15,0-21 0,0 22 0,0-22 16,0 21-16,0-21 0,0 1 0,0-1 16,0 0-16,0 0 0,22 0 15,-1 0-15,0-21 0,0 22 16,21-22-16,-20 0 0,-1 0 16,0 0-16,0 0 0,0-22 0,22 1 15,-22 21-15,0-21 0,0 0 16,0 0-16,22 0 0,-22-1 0,0 1 15,0 0-15,0 0 0,22 0 0,-22-22 16,0 22-16,-21 0 0,21 0 0,-21 0 16,0 0-16,0-1 0,-21 22 15,0 0 1,0 0-16,-1 0 0,22 22 16,0-1-16,0 0 0,0 0 0,0 0 15,0 0-15,0 1 0,0 20 0,0-21 16,0 0-16,22 0 15,-1 1-15,-21-1 0,0 0 0,21 0 16,-21 0-16,0 0 16,-21-21 15,0-21-15,-1 0-16,1 21 15,21-21-15,0 0 0,-21 21 16,0 0-16,0 0 15,21 21 17,0 0-17,0 0-15,21-21 16,0 0-16,0 0 0,22 0 0,-22 0 16,0 0-16,21 0 0,-21 0 0,22 0 15,-1 0-15,0 0 0,-20 0 0,20-21 16,0 21-16,-21-21 0,22 0 15,-1 21-15,-21-21 0,22-1 0,-22 1 16,0 21-16,0-21 0,0 0 0,0 0 16,1 0-16,-1-1 0,-21 1 0,21 0 15,-21 0-15,0 0 0,0 0 16,-21-1 0,0 22-16,-1 0 0,1 0 0,0 0 15,0 0-15,21 22 0,0-1 0,-21 0 16,21 0-16,0 0 0,0 0 0,0 1 15,0-1-15,21 0 0,0 0 16,0 21-16,-21-20 0,21-1 0,1 0 16,-22 0-16,0 0 0,0 0 15,0 1-15,0-1 16,-22-21-16,1 0 16,0 0-16,-21 0 0,21 0 15,-1 0-15,1 0 0,0 0 16,0 0-16,0 0 0,0 0 15,21-21 1,21 21 0,0 0-16,0 0 0,0-22 0,0 22 15,1-21-15,-1 0 0,0 21 0,0-21 16</inkml:trace>
  <inkml:trace contextRef="#ctx0" brushRef="#br0" timeOffset="52439.73">8403 7620 0,'0'0'15,"21"-21"-15,-21 0 0,0 0 32,0 42-17,0 0-15,-21 0 16,21 0-16,0 0 0,-21 1 0,21-1 16,-21 21-16,0-21 0,21 0 15,0 1-15,-22 20 0,22-21 0,0 0 16,-21 0-16,21 1 0,0-1 0,0 0 15,21-21 17,1 0-32,-1-21 0,-21 0 15,21 21-15,0-22 0,0 1 0,-21 0 16,21 0-16,1 21 0,-1-21 16,0 0-16,-21-1 0,21 1 0,0 0 15,0 21-15,1-21 0,-22 0 16,21 21-16,0 0 0,-21 21 31,21 0-31,-21 0 0,21 0 16,-21 1-16,0-1 0,0 0 0,21-21 15,1 21-15,-22 0 0,21 0 0,0-21 16,0 0-16,0 0 16,0 0-16,1 0 0,-1 0 15,0 0-15,0 0 0,-21-21 0,21 21 16,0-21-16,1 0 0,-22 0 15,0 0-15,21-1 0,-21 1 0,21 0 16,-21 0-16,0 0 0,0-22 0,0 22 16,0-21-16,0 21 0,0 0 15,0-1-15,0 1 0,0 0 0,-21 21 16,0 0-16,-1 0 0,1 0 16,0 0-16,0 21 15,21 0-15,0 1 16,0-1-16,0 0 15,0 0-15,21-21 0,0 0 0,0 21 16,1-21-16</inkml:trace>
  <inkml:trace contextRef="#ctx0" brushRef="#br0" timeOffset="52872.32">9334 7557 0,'0'-22'0,"0"44"0,0-65 16,0 22-16,0 0 15,0 0-15,-21 21 32,0 0-32,21 21 0,-21 0 15,0 0-15,0 0 0,21 1 16,0 20-16,-22-21 0,22 0 16,0 0-16,0 1 0,0-1 0,0 0 15,0 0-15,0 0 0,0 0 16,22-21-16,-1 22 0,0-22 15,0 0-15,0 0 16,0 0-16,1 0 0,-1 0 16,0 0-16,0-22 0,-21 1 0,21 21 15,-21-21-15,21 0 0,-21 0 0,0 0 16,0-1-16,22 1 0,-22 0 0,0 0 16,0-21-16,0 20 0,0 1 0,0 0 15,-22 0-15,1 21 16,0 0-16,0 0 15,0 0-15,0 0 0,-1 0 0,22 21 16,-21-21-16,21 21 0,-21 0 16,21 1-16,0-1 0,0 0 15,21 0-15,0-21 16,1 21-16,-1-21 16,0 0-16</inkml:trace>
  <inkml:trace contextRef="#ctx0" brushRef="#br0" timeOffset="53295.6">9673 7599 0,'0'0'0,"0"-21"0,0 0 15,0-1-15,0 1 16,21 21-16,-21-21 0,21 21 16,1 0-16,-1 0 15,0 0-15,0 0 0,0 0 16,22 0-16,-43 21 0,21 0 0,0-21 15,0 22-15,0-1 0,-21 0 0,0 0 16,0 0-16,0 0 0,0 1 0,0-1 16,0 0-16,0 0 0,0 0 0,0 0 15,0 1-15,0-44 63,0 1-63,0 0 0,0 0 15,0 0-15,0 0 0,0-1 16,21 1-16,1 0 0,-1 0 0,-21 0 16,21-22-16,0 22 0,-21 0 15,21 0-15,0 0 0,1 0 0,-1-1 16,0 22 0,0 0-16,-21 22 15,0-1-15,21 0 0,0 0 16,1 0-1,-1-21-15</inkml:trace>
  <inkml:trace contextRef="#ctx0" brushRef="#br0" timeOffset="53930.46">10689 7620 0,'0'0'16,"0"-21"-16,0 0 0,0 0 15,0-1-15,0 1 0,0 0 16,0 0-16,-21 0 0,21 0 16,0-1-16,-21 22 15,0 0-15,-1 0 0,1 0 16,0 0-16,0 22 0,0-22 16,21 21-16,-21 0 0,-1 0 15,1 21-15,0-20 0,0-1 0,0 0 16,0 21-16,21-21 0,0 1 0,0-1 15,0 0-15,0 0 0,0 0 0,0 0 16,0 1-16,0-1 0,21-21 0,0 21 16,0-21-16,0 0 0,0 0 15,1 0-15,-1 0 0,0 0 0,0 0 0,0 0 16,0 0-16,1-21 0,-1 0 16,0 21-16,0-22 0,-21 1 15,21 0-15,0 0 0,1 0 0,-1-22 16,0 22-16,-21-21 0,21 0 0,0-1 15,-21 1-15,21 0 0,1-22 0,-22 1 16,0 20-16,21-20 0,0 20 0,-21 1 16,0 0-16,0-1 0,0 22 0,0 0 15,0 0-15,-21 21 16,0 0-16,-1 21 16,1 0-16,0 22 0,21-22 0,-21 21 15,0 0-15,21 1 0,-21 20 0,21-20 16,0-1-16,0 21 0,0-20 15,0-1-15,0 0 0,0 1 0,0-22 16,21 21-16,0-21 0,0 1 16,0-1-16,0 0 0,1-21 0,-1 21 15,0-21-15,0 0 0,0 0 0,22 0 16,-22 0-16,0 0 0,21 0 0,-21 0 16,1 0-16,20 0 0,-21 0 0,0 0 15,0-21-15,1 21 0,-1 0 0,-21-21 16,21 21-16,0 0 0,-21-21 15</inkml:trace>
  <inkml:trace contextRef="#ctx0" brushRef="#br0" timeOffset="60984.47">974 9504 0,'0'-21'0,"0"0"32,0-1-17,0 1-15,0 0 16,0 0 0,0 42 30,0 0-46,0 22 16,0-22-16,0 21 0,0 0 0,0-20 0,0 20 16,-22 21-16,1-20 15,0-1-15,21 0 0,-21 1 0,0-1 16,0-21-16,-1 22 0,1-22 16,0 0-16,21 0 0,0 0 0,-21-21 15,21 21-15,0-42 31,0 0-31,21 0 16,-21 0-16,21 0 0,0 21 16,-21-22-16,22 1 0,-1 0 15,0 0-15,0 0 0,0 21 16,0 0-16,1 0 16,-1 0-16,21 0 0,-21 0 0,0 0 15,1 0-15,-1 0 0,0 0 0,0 0 16,0 0-16,0 0 0,1-21 15,-1 21-15,-21-22 16,21 22 0,-21-21-16,0 0 0,0 0 15,0 0-15,0 0 0,0-1 16,0 1-16,0 0 0,0 0 16,0 0-16,0 0 0,0-1 0,0 1 15,0 42 16,-21 1-31,21 20 16,0-21-16,0 21 0,-21 1 0,-1-22 16,22 21-16,-21 1 0,21-1 0,-21 0 15,0 1-15,21-22 0,-21 21 16,21-21-16,0 0 0,0 22 0,-21-22 16,21 0-16,0 0 15,0 0-15,0 1 16,0-44 31,0 1-47,0 0 15,21 0-15,0 0 0,0 0 16,0-1-16,0 1 0</inkml:trace>
  <inkml:trace contextRef="#ctx0" brushRef="#br0" timeOffset="61296.41">1714 9864 0,'0'21'15,"22"-21"1,-1 0 0,0 0-16,0 0 15,0 0-15,0 0 16,-21-21-1,0 0 1,-21 21 0,0 0-16,0 0 15,0 0-15,21 21 0,-21-21 16,-1 21-16,44-21 47,-22-21-32,21 0-15,0 21 0</inkml:trace>
  <inkml:trace contextRef="#ctx0" brushRef="#br0" timeOffset="61508.29">3429 9546 0,'21'0'0,"-42"0"0,-21 0 0,20 0 16,1-21-16,0 21 0,0 0 0,0 0 15</inkml:trace>
  <inkml:trace contextRef="#ctx0" brushRef="#br0" timeOffset="62691.91">3387 9440 0,'-22'0'15,"1"0"1,42 0 47,1 0-48,-1 0-15,0 0 0,21-21 16,-21 21-16,22 0 0,-22-21 0,21 0 15,1 21-15,-22-21 0,21 21 16,-21-21-16,22 21 0,-22-22 16,0 1-16,0 21 0,0-21 0,-21 0 15,0 0-15,0 0 0,0-1 16,-21 1-16,0 21 0,0-21 0,0 21 16,-1 0-16,-20 0 0,21 0 15,-21 0-15,20 0 0,-20 21 0,21 0 16,-21-21-16,-1 43 0,22-22 0,-21 0 15,21 21-15,-22 1 0,22-22 16,0 21-16,21-21 0,0 22 16,0-1-16,0-21 0,0 0 0,0 22 15,21-22-15,0 0 0,0 0 16,1-21-16,20 21 0,-21-21 0,21 0 16,1 0-16,-22 0 0,21 0 0,1 0 15,-22 0-15,0 0 0,0 0 0,0 0 16,0 0-16,-21-21 0,0 0 15,-21 21-15,0 0 16,0 0-16,0 0 0,-22 0 0,1 0 16,0 21-16,-1-21 0,1 21 15,0 1-15,-1 20 0,1-21 16,21 0-16,-21 22 0,-1-1 0,22-21 16,0 21-16,0 1 0,0-22 15,21 21-15,-22-21 0,22 1 0,0 20 16,0-21-16,22 0 0,-1 0 0,0-21 15,21 22-15,-21-22 0,22 0 0,-1 0 16,22 0-16,-22 0 0,21 0 16,1 0-16,-22-22 0,22 1 0,-1 0 15,1 0-15,-22 0 0,0 0 0,1-1 16,-1 1-16,0-21 0,1 21 16,-22-22-16,0 1 0,0 21 0,0-21 15,-21-1-15,0 22 0,0 0 0,0 0 16,0 0-16,0-1 0,0 1 15,0 42 1,-21 1 0,21-1-16,-21 0 0,0 21 0,21-21 15,0 22-15,0-22 0,-21 21 0,21-21 16,-21 22-16,21-22 0,-22 21 0,22-21 16,0 1-16,0-1 0,0 0 15,0 0-15,0 0 0,0-42 47,0 0-47,0 0 16,0 0-16,0-1 0,0-20 15,0 21-15,0 0 0,0-22 0,22 1 16,-1 21-16,0-21 0,0 20 0,-21-20 16,21 21-16,0-21 0,22 20 15,-22 1-15,0 21 0,21-21 0,-20 21 16,-1 0-16,21 0 0,-21 21 0,0-21 15,1 21-15,-1 1 0,0 20 0,-21-21 16,0 0-16,0 22 0,0-22 16,0 21-16,0-21 0,0 22 0,0-22 15,-21 0-15,21 0 0,0 0 16,-21 0-16,-1 1 0,22-1 0,0 0 16,22-42 30,-1 0-46,0-1 16,-21 1-16,21 0 0,0 0 0</inkml:trace>
  <inkml:trace contextRef="#ctx0" brushRef="#br0" timeOffset="62968.66">5143 9313 0,'0'0'0,"0"-21"15,-21 21-15,21 21 16,-21 1-16,0-1 0,21 0 0,-21 0 16,21 21-16,-21-20 0,21 20 15,-22 0-15,1 1 0,21-1 0,0 21 16,-21-20-16,0-1 0,0 0 0,21 1 16,-21-1-16,21-21 0,-22 22 0,22-22 15,0 0-15,0 0 0,0 0 16,0 0-16,0-42 47,22 0-47,-22 0 15,0 0-15</inkml:trace>
  <inkml:trace contextRef="#ctx0" brushRef="#br0" timeOffset="63131.6">4847 9864 0,'-21'0'0,"0"0"16,42 0 15,0 0-31,0 0 0,0 0 16,1 0-16,-1 0 0,21 0 0,-21 0 15,0-21-15,22 21 0,-22 0 0,0-22 16,0 1-16,0 21 16,-21-21-16,22 21 0,-1-21 0</inkml:trace>
  <inkml:trace contextRef="#ctx0" brushRef="#br0" timeOffset="63516.38">5249 9864 0,'0'0'0,"0"21"16,0 0-16,21-21 16,1 0-16,-1 0 15,0 0-15,0-21 0,0 21 0,22-21 16,-22 0-16,0 21 0,0-22 15,0 1-15,0 21 0,1-21 16,-1 0-16,-21 0 0,21 0 0,-21-1 16,0 1-16,0 0 0,0 0 15,-21 21-15,0 0 0,-1 0 16,1 0-16,0 0 0,0 21 0,0-21 16,0 21-16,-1 22 0,1-22 15,-21 0-15,21 21 0,0-21 0,-1 22 16,1-22-16,21 21 0,0-21 0,0 22 15,0-22-15,0 0 0,0 0 0,0 0 16,21 1-16,1-22 16,-1 0-16,0 0 0,21 0 15,-21 0-15,1 0 0,-1 0 0,21 0 16,-21 0-16,0 0 0,1-22 0,-1 22 16,0-21-16,0 0 0,0 21 0,0-21 15,1 0-15,-1 0 0</inkml:trace>
  <inkml:trace contextRef="#ctx0" brushRef="#br0" timeOffset="63868.17">5757 9821 0,'0'-42'16,"21"21"-1,1 0 1,-1 21-16,0 0 0,0 0 16,0 0-16,0 0 15,1 21-15,-1 0 0,0 0 16,-21 0-16,21 1 0,-21-1 15,0 0-15,0 0 0,0 0 16,0 0-16,0 1 0,0-1 0,-21 0 16,21 0-16,0 0 0,-21-21 15,0 0-15,21 21 0,-22-21 16,22-21 0,0 0-1,0 0-15,0 0 16,0 0-16,22-1 0,-1 1 15,-21 0-15,21 0 0,-21 0 0,21-22 16,0 22-16,0 0 0,1 0 0,-1 0 16,0 0-16,0-1 0,0 1 0,22 21 15,-22-21-15,0 0 0,0 21 16,0-21-16,0 0 0,22 21 0,-1 0 16</inkml:trace>
  <inkml:trace contextRef="#ctx0" brushRef="#br0" timeOffset="64239.95">7366 9377 0,'0'0'0,"0"-21"16,42-43-16,-42 43 0,21 21 16,-21 21 15,0 0-31,0 1 0,0-1 0,0 21 16,-21-21-16,0 22 0,21-1 0,-21 0 15,21 22-15,-21-22 0,0 0 0,21 1 16,-22-1-16,22 0 0,0-20 0,0 20 15,-21-21-15,21 0 0,0 0 16,0 1-16,0-1 0,0 0 16,0-42-1,0 0 1,0-1-16,0 1 0</inkml:trace>
  <inkml:trace contextRef="#ctx0" brushRef="#br0" timeOffset="64839.61">7070 9694 0,'0'0'0,"-22"0"16,44 0 0,-1 0-1,21 0-15,-21 0 0,22-21 16,-1 21-16,21 0 0,-20 0 0,20-21 16,1 21-16,-22-21 0,22 0 0,-1 21 15,-21-21-15,22-1 0,-22 1 0,1 0 16,-1 0-16,-21 0 0,0 0 0,0-22 15,1 22-15,-22 0 0,0 0 16,0-22-16,0 22 0,0 0 16,0 0-16,-22 0 0,1 21 15,0 0-15,0 0 0,0 21 16,0 0-16,21 0 0,-22 22 16,22-22-16,0 21 0,-21-21 15,21 22-15,0-1 0,-21 0 0,21 1 16,0-1-16,0-21 0,-21 21 0,21 1 15,0-1-15,-21-21 0,21 0 0,0 1 16,0-1-16,0 0 0,0 0 0,0-42 47,0 0-47,0 0 16,0-1-16,0 1 0,0 0 0,21 0 15,0-21-15,0 20 0,0-20 0,1 21 16,-1-21-16,21 20 0,-21 1 15,22 0-15,-22 0 0,21 0 0,-21 21 16,0 0-16,22 0 0,-22 0 0,0 21 16,-21 0-16,21 0 0,-21 0 15,0 1-15,0 20 0,0-21 0,0 21 16,0-20-16,0-1 0,0 21 0,-21-21 16,0 0-16,21 1 0,0-1 15,0 0-15,-21 0 0,21 0 16,21-21 15,-21-21-15,21 0-16,0 0 0,0 21 0,-21-21 15</inkml:trace>
  <inkml:trace contextRef="#ctx0" brushRef="#br0" timeOffset="65175.95">8318 9694 0,'22'0'16,"-1"0"-16,0 0 15,0 0-15,0 0 16,0 0-16,1 0 0,-1 0 16,0 0-16,0 0 0,0 0 15,22-21-15,-22 21 0,0-21 0,0 0 16,0 0-16,0 0 0,1-1 0,-22 1 16,0 0-16,0 0 0,0 0 15,0 0-15,0-1 0,-22 22 0,1 0 16,0 0-16,0 0 0,0 0 15,-22 0-15,22 22 0,0-1 0,-21 21 16,21-21-16,-1 22 0,1-22 0,0 21 16,21 0-16,0-20 0,0 20 0,0 0 15,0-21-15,0 1 0,21 20 16,0-21-16,1 0 0,-1 0 0,0-21 16,0 22-16,0-22 0,22 0 15,-22 0-15,0 0 0,0 0 0,21 0 16,-20-22-16,-1 22 0,0-21 0,0 0 15,21-21-15,-20 21 0,-1-1 0</inkml:trace>
  <inkml:trace contextRef="#ctx0" brushRef="#br0" timeOffset="67120.62">10054 9631 0,'0'0'0,"21"0"16,-21-21-16,0 0 0,21 21 0,-21-22 15,22 22-15,-1-21 0,0 0 16,-21 0-16,21 0 0,0 21 0,0-21 15,1-1-15,-22 1 0,0 0 0,0 0 16,0 0-16,0 0 0,0-1 16,0 1-16,-22 21 0,1-21 0,0 21 15,0 0-15,-21 0 0,-1 0 0,1 0 16,0 0-16,-1 21 16,1 0-16,0 1 0,-22-1 0,22 21 15,-1-21-15,1 22 0,0-1 0,-1 0 16,22-21-16,0 22 0,0-1 0,21-21 15,0 22-15,0-22 0,0 0 0,0 0 16,21 0-16,0 0 0,0-21 0,22 0 16,-22 0-16,21 0 0,1 0 15,20 0-15,-21-21 0,1 0 0,20 21 16,-20-42-16,-1 21 0,0-1 0,1-20 16,-1 21-16,0-21 0,-21-1 0,1 1 15,-1 0-15,0-1 0,0 1 16,0 0-16,-21-22 0,21 22 0,-21-22 15,22 22-15,-22 0 0,0-1 16,0 1-16,0 0 0,0 20 0,0 1 16,0 42-1,-22 22-15,1-22 16,0 21-16,21 1 0,-21-1 0,0 0 16,0 1-16,-1-1 0,22 21 0,0-20 15,0-1-15,0 22 0,0-22 16,0 0-16,0 1 0,0-1 0,0 0 15,22 1-15,-1-22 0,21 0 0,-21 0 16,0 0-16,1 0 0,20-21 16,-21 0-16,21 0 0,-20 0 0,20 0 15,0 0-15,-21-21 0,22 0 0,-22 0 16,21 0-16,-21 0 0,22-1 0,-22-20 16,0 21-16,0-21 0,0 20 15,1-20-15,-22 21 0,0-21 0,0 20 16,0 1-16,0 0 0,0 0 0,-22 21 15,1 0-15,0 0 16,0 0-16,0 0 0,-22 21 16,22 0-16,0 0 0,0 1 15,0 20-15,0-21 0,-1 21 0,22-20 16,0-1-16,0 21 0,0-21 16,0 0-16,0 1 0,0-1 0,0 0 15,22 0-15,-1-21 16,0 0-16,0 0 0,0 0 0,0 0 15,1-21-15,-1 0 0,0 0 16,0-1-16,0 1 0,0 0 0,-21-21 16,0 21-16,22-1 0,-22 1 0,21-21 15,-21 21-15,0 0 0,0-1 16,0 1-16,0 0 0,0 0 0,-21 21 31,-1 21-31,1 0 16,21 0-16,0 1 0,0-1 15,-21 21-15,21-21 0,0 22 0,0-22 16,0 21-16,0-21 0,0 22 0,0-22 16,21 0-16,-21 0 0,21 0 15,22 0-15,-22-21 0,0 0 0,0 0 16,22 0-16,-22 0 0,21 0 0,-21 0 16,22 0-16,-22-21 0,21 21 0,-21-21 15,0 0-15,22 0 0,-22-22 0,0 22 16,21-21-16,-20 0 0,-1-1 0,0 22 15,0-21-15,0-22 0,0 22 0,1 0 16,-1-1-16,0-20 0,-21 20 0,21 1 16,-21-21-16,21 20 15,-21 22-15,0-21 0,0 21 0,0-1 16,0 1-16,-21 42 16,21 1-16,-21-1 15,0 0-15,0 21 0,21-21 0,-22 22 16,1-1-16,0 0 0,21 1 0,0-1 15,-21 0-15,21 1 0,0 20 0,0-20 16,0-1-16,0 21 0,0-20 16,0-1-16,21-21 0,-21 22 0,21-1 15,0-21-15,1 0 0,-1 0 16,21 1-16,-21-22 0,0 0 0,22 0 0,-22 0 16,21 0-16,-21 0 0,22 0 15,-22 0-15,21-22 0,-21 1 0,22 21 16,-22-21-16,21-21 0,-21 21 0,1-1 15,-1-20-15,0 21 0,0-21 0,0-1 16,-21 22-16,0 0 0,0-21 0,0 20 16,0 1-16,0 0 0,0 0 15,-21 21-15,0 0 0,0 0 16,0 0-16,-1 21 0,1-21 16,0 21-16,0 0 0,0 1 0,0-1 15,21 21-15,0-21 0,-22 22 0,22-22 16,0 0-16,0 21 0,0-21 0,0 1 15,0-1-15,0 0 0,0 0 16,0 0-16,0 0 0,22-21 0,-1 0 16,0 0-16,0 0 0,0 0 15,0 0-15,1-21 0,-22 0 16,21 0-16,0 21 0,0-21 0,-21-22 16,21 22-16,0 0 0,1-21 15,-22 21-15,0-22 0,21 22 0,-21-21 16,21 21-16,-21-1 0,0 1 0,0 0 15,0 0-15,-21 42 32,21 0-32,-21 0 0,21 1 15,0-1-15,0 0 0,0 21 0,0-21 16,0 1-16,0 20 0,0-21 0,0 0 16,0 0-16,0 1 0,21-1 0,0-21 15,0 21-15,0-21 0,0 0 0,1 0 16,-1 0-16,0 0 0,0 0 15,0 0-15,0 0 0,1 0 0,-1 0 16,0 0-16,-21-21 0,21 0 0,0 21 16,-21-22-16,0 1 0,0 0 0,0 0 15,0 0-15,0 0 0,0-1 0,0 1 16,0-21-16,0 21 0,0 0 16,0-1-16</inkml:trace>
  <inkml:trace contextRef="#ctx0" brushRef="#br0" timeOffset="67360.34">11451 9165 0,'0'0'0,"-21"21"0,42-21 16,21 0-16,-20 0 16,20 0-16,-21 0 0,21 0 0,1 0 15,-1 0-15,0 0 0,1-21 0,-1 21 16,0 0-16,1-21 0,-22 21 15,0 0-15,0 0 0,0-21 16,-21 0 0,0 0-16,0-1 15,0 1 1,0 0-16</inkml:trace>
  <inkml:trace contextRef="#ctx0" brushRef="#br0" timeOffset="69135.57">13928 9631 0,'0'0'0,"21"0"16,-21-21-16,21 21 0,-21-21 0,0-1 15,0 1-15,0 0 0,0 0 0,21 0 16,-21 0-16,0-1 0,21 1 0,-21 0 15,0 0-15,0-21 0,0 20 0,0 1 16,0-21-16,0 21 0,-21-22 0,0 22 16,0 0-16,0 0 0,-1 0 0,1 0 15,0 21-15,-21 0 0,21 0 0,-1 0 16,-20 21-16,21 0 0,-21 0 16,-1 0-16,22 22 0,-21-22 0,21 21 15,-1 0-15,1 1 0,0-1 0,0 0 16,0 1-16,21-1 0,0-21 15,0 22-15,0-22 0,0 0 0,0 0 16,21 0-16,0 0 0,0-21 0,0 0 16,22 0-16,-22 0 0,21 0 0,-21 0 15,22 0-15,-1-21 0,0 0 0,1 0 16,-22 0-16,21 0 0,1-1 0,-22 1 16,0-21-16,0 21 0,0 0 15,0-22-15,1 22 0,-22 0 0,0 0 16,0-22-16,0 22 0,0 0 0,0 0 15,-22 21 1,1 21-16,0-21 16,0 21-16,21 0 0,-21 1 15,0 20-15,21-21 0,0 0 0,0 22 16,0-22-16,0 0 0,0 0 0,0 21 16,0-20-16,21-1 0,0-21 0,0 21 15,21 0-15,-20-21 0,20 0 0,-21 0 16,21 0-16,1 0 0,-1 0 15,-21-21-15,22 0 0,-22 0 0,21-1 16,-21 1-16,0 0 0,1 0 0,-1 0 16,0 0-16,0-1 0,0-20 0,-21 21 15,0 0-15,21 0 0,-21-22 0,0 22 16,22 0-16,-22 0 0,0 0 16,0 42-1,0 0-15,0 0 16,-22 0-16,22 0 0,-21 1 0,21-1 15,0 21-15,-21-21 0,21 22 0,-21-22 16,21 0-16,-21 21 0,21-21 16,-21 1-16,21-1 0,0 0 0,0 0 15,0-42 17,0 0-32,0 0 15,0-1-15,0 1 0,21 0 16,-21-21-16,21 21 0,0-1 0,-21 1 15,0-21-15,21 21 0,0 0 0,-21-1 16,0 1-16,22 0 0,-1 0 0,0 21 16,0 21-1,-21 0-15,0 0 16,0 1-16,0-1 0,0 21 16,21-21-16,-21 0 0,21 1 0,-21 20 15,22-21-15,-1 0 0,0 22 0,0-22 16,0 0-16,0-21 0,-21 21 0,22-21 15,-1 0-15,0 0 0,0 0 0,0 0 16,0 0-16,-21-21 16,22 0-16,-22 0 0,21-1 15,-21 1-15,21 0 0,-21 0 0,0 0 16,21-22-16,0 22 0,-21 0 0,21-21 16,1 21-16,-1-22 0,0 22 0,0 0 15,0-21-15,22 20 0,-1 22 0,-21-21 16,21 21-16,-20 0 0,20 0 15,-21 0-15,0 0 0,0 21 0,1 1 16,-1-22-16,-21 21 0,21 0 0,-21 0 16,0 0-16,0 0 0,0 1 0,0-1 15,0 0-15,0 0 16,0 0-16,0-42 47,0 0-47,0 0 15,0 0-15,0-1 0,0 1 16,0 0-16,0 0 16,-21 21-16,21-21 0,-21 21 0,-1 0 15,1 0-15,0 0 0,0 0 16,0 0-16,0 0 0,-1 0 0,1 21 16,0-21-16,0 21 0,-21 0 0,20 22 15,1-22-15,0 0 0,0 0 16,0 21-16,0-20 0,21 20 0,0-21 15,0 21-15,0-20 0,0-1 0,0 21 16,21-21-16,0 0 0,0 1 16,0-22-16,22 0 0,-22 0 0,0 0 15,0 0-15,21 0 0,-20 0 16,20 0-16,-21 0 0,0-22 0,22 1 16,-22 0-16,0 0 0,0-21 0,-21 20 15,21-20-15,0 21 0,1-21 0,-22-1 16,21 1-16,-21 0 0,21-1 0,0 1 15,-21-22-15,0 22 0,21-21 0,0 20 16,-21 1-16,0 0 0,0 20 16,22-20-16,-22 21 0,0 0 0,0 42 31,-22 21-31,22-21 16,-21 22-16,21-1 0,-21-21 0,21 22 15,-21-1-15,21 0 0,0 1 0,0-1 16,0 0-16,0 1 0,0-22 0,21 21 15,0-21-15,0 22 0,1-22 0,-1 0 16,0 0-16,0-21 0,0 21 0,0-21 16,1 0-16,-1 0 0,0 0 15,0 0-15,-21-21 16,21 21-16,-21-21 0,0 0 16,0 0-16,0-1 15</inkml:trace>
  <inkml:trace contextRef="#ctx0" brushRef="#br0" timeOffset="70188.3">5122 11028 0,'0'0'16,"-21"-21"-16,21 0 15,0-1 1,0 1-16,0 0 16,0 0-16,-21 21 31,0 21-15,0 0-16,-1 0 15,-20 1-15,21 20 0,0 0 0,0 1 16,-1 20-16,1-21 0,0 1 0,21 20 15,0-20-15,-21-1 0,21 0 0,0 1 16,0-1-16,0-21 0,21 21 16,0-20-16,0-1 0,1 0 0,20-21 15,-21 0-15,21 0 0,1 0 0,-1 0 16,0 0-16,1 0 0,-1-21 0,22 0 16,-22-1-16,21 1 0,-20-21 15,-1 21-15,0-22 0,1 1 0,-1 0 16,-21-1-16,0 1 0,1-21 15,-1 20-15,0-20 0,-21 20 0,0 1 16,0 0-16,0-1 0,0 1 0,0 0 16,0 21-16,0-1 0,0 1 15,0 0-15,-21 21 0,0 21 16,21 0-16,0 1 0,-22-1 0,1 21 16,21-21-16,-21 22 0,0-1 0,0 21 15,0-20-15,21 20 0,-22-20 16,1 20-16,21-21 0,0 1 0,0-1 15,0 0-15,0-20 0,0-1 0,0 0 16,21 0-16,-21 0 0,43 0 0,-22-21 16,0 0-16,0 0 0,22 0 15,-22 0-15,21-21 0,-21 0 16,22 0-16,-22 0 0,0 0 0,0-1 16,0 1-16,0-21 0,1 21 0,-1-22 15,-21 22-15,0-21 0,21 21 0,-21 0 16,0-1-16,0 1 0,0 42 31,0 1-31,0-1 0,0 0 16,-21 0-16,21 0 0,0 0 0,0 1 15,-21-1-15,21 0 0,0 0 0,0 0 16,0 0-16,0 1 16,0-44 30,0 1-46,0 0 0,0 0 16,0 0-16,0 0 0</inkml:trace>
  <inkml:trace contextRef="#ctx0" brushRef="#br0" timeOffset="70344.21">5990 11028 0,'0'-21'0,"0"42"0,0-21 62,0 21-46,21-21-1,0 21-15</inkml:trace>
  <inkml:trace contextRef="#ctx0" brushRef="#br0" timeOffset="71100.77">6371 11091 0,'0'0'0,"0"-21"16,0 0 0,-21 21-16,0 0 0,0 0 0,-1 0 15,1 0-15,0 0 0,0 21 0,0 0 16,0 1-16,-1-1 0,1 0 16,0 0-16,21 0 0,-21 22 0,21-22 15,-21 21-15,21-21 0,0 22 0,0-1 16,0-21-16,0 0 0,21 22 0,0-22 15,-21 0-15,21-21 0,22 21 0,-22-21 16,0 0-16,21 0 0,-21 0 16,22 0-16,-1 0 0,0-21 0,22 0 15,-22 0-15,1-1 0,-1 1 0,0-21 16,1 21-16,-1-22 0,0 1 16,-21 0-16,1-1 0,-1 1 0,0 0 15,0-1-15,-21 1 0,0 0 16,0 21-16,0-22 0,0 1 0,0 21 15,0 0-15,-21 21 16,0 0-16,0 0 0,-1 21 16,22 0-16,-21 0 0,21 0 0,-21 22 15,21-1-15,0 0 0,-21 1 16,21-1-16,-21 0 0,21 1 0,-21 20 16,21-21-16,0 1 0,0-22 0,-22 21 15,22-21-15,-21 22 0,21-22 16,0 0-16,0 0 0,0-42 31,0 0-31,21 0 16,1 21-16,-22-43 0,21 22 0,0 0 15,0 0-15,0-21 0,0 20 0,1-20 16,-1 21-16,0-21 0,0-1 0,0 22 16,0 0-16,22 0 0,-22 0 15,0-1-15,0 22 0,0 0 16,1 0-16,-22 22 15,0-1 1,-22 0-16,1 0 16,0-21-16,0 21 0,0 0 0,-22 1 15,22-1-15,0 0 0,0-21 16,0 21-16,0 0 0,21 0 0,0 1 16,0-1-16,0 0 15,21-21-15,0 21 0,0-21 0,0 21 16,22-21-16,-22 0 0,0 21 0,21-21 15,-21 0-15,1 22 0,-1-22 16,21 0-16,-21 0 0,0 0 0,1 0 16,-1 0-16,0 0 0,0 0 15,0-22-15,0 22 0</inkml:trace>
  <inkml:trace contextRef="#ctx0" brushRef="#br0" timeOffset="72081.21">8191 10837 0,'0'0'0,"0"-21"0,0-63 16,-21 62-16,21 1 16,-21 21-16,0-21 0,0 21 15,0 0-15,-1 0 0,1 0 0,-21 21 16,21-21-16,0 21 0,-1 1 15,1 20-15,-21-21 0,42 21 0,-21-20 16,0 20-16,-1 0 0,1 1 0,21-1 16,0 0-16,0 22 0,0-22 15,0 0-15,0 1 0,0-1 0,21-21 16,1 22-16,-1-22 0,0 21 0,21-21 16,-21-21-16,22 21 0,-1 1 0,-21-22 15,22 0-15,-1 0 0,0 0 0,-21 0 16,22-22-16,-1 1 0,-21 0 15,22 0-15,-22 0 0,21 0 0,-21-1 16,22-20-16,-22 21 0,21-21 0,-21-1 16,0 22-16,22-21 0,-22-1 15,0 1-15,-21-21 0,0 20 0,0 1 16,0 0-16,0-1 0,0 1 0,-21 0 16,0 20-16,0 1 0,-1 0 0,-20 21 15,0 0-15,-1 0 0,1 0 16,0 0-16,-1 21 0,-20 0 0,21 1 15,-22 20-15,22-21 0,-1 21 0,1-20 16,0 20-16,21 0 0,-1 1 0,22-1 16,0 0-16,0 1 0,0-1 0,22 0 15,20-21-15,-21 22 0,21-22 16,1 21-16,-1-21 0,0 1 0,1-22 16,-1 21-16,0-21 0,1 0 15,-1 0-15,0 0 0,1 0 0,-1-21 16,0 21-16,-20-22 0,20 1 0,0 0 15,-21 0-15,22-21 0,-22 20 0,0 1 16,0 0-16,0-21 0,1 21 16,-1-1-16,-21 1 0,0 0 0,0 0 15,0 42 17,0 0-32,-21 0 15,21 1-15,-22-1 0,22 0 0,-21 21 16,21-21-16,0 1 0,0-1 15,-21 0-15,21 0 0,-21 0 16,0 0-16,21 1 16,-21-22-1,21-22 1,0 1-16,0 0 16,0 0-16,0 0 0,21 0 0,0-1 15,-21 1-15,21-21 0,0 21 16,22-22-16,-22 22 0,0 0 0,21 0 15,-21 0-15,22 0 0,-22 21 0,0 0 16,0 0-16,0 0 0,1 0 0,-1 0 16,-21 21-16,0 0 0,0 0 15,0 0-15,0 0 0,0 22 0,0-22 16,0 0-16,0 21 0,0-20 0,0-1 16,0 0-16,0 0 0,0 0 15,0 0-15,0 1 0,0-1 16,-21-21-1,-1-21 1,22-1-16,0 1 0,0 0 16,0 0-16,0 0 0</inkml:trace>
  <inkml:trace contextRef="#ctx0" brushRef="#br0" timeOffset="73081.99">10837 10774 0,'0'0'0,"21"0"15,1 0-15,-1-21 0,0 0 16,21-1-16,-21 22 0,1-21 16,20 0-16,-21 0 0,21 0 0,-20 0 15,20-1-15,-21-20 0,21 21 0,-20 0 16,-22 0-16,0-22 0,0 22 0,0 0 15,0-21-15,0 20 0,0 1 16,-22 21-16,-20-21 0,21 0 16,-21 21-16,20 0 0,-20 0 0,0 0 15,21 0-15,-22 21 0,1 0 0,21 0 16,-22 22-16,22-22 0,0 21 0,0 1 16,0-1-16,21 0 0,-21 1 0,21-1 15,0 0-15,0 1 0,0-22 0,21 21 16,0 0-16,-21-20 0,21 20 15,0-21-15,0 21 0,1-20 0,-1-1 16,0 0-16,0 21 0,0-21 0,-21 1 16,21-1-16,-21 0 0,0 0 0,0 0 15,-21 0-15,0 1 0,0-22 16,-21 21-16,-1-21 0,1 0 0,0 0 16,-1 0-16,-20 0 0,20 0 0,1 0 15,0-21-15,-1 21 0,1-22 0,21 1 16,0 0-16,-22 0 0,43-21 15,-21 20-15,21 1 0,0 0 0,0-21 16,0 21-16,0-22 0,0 1 0,0 21 16,0-22-16,21 22 0,1 0 0,-1 0 15,-21 0-15,21 21 0,0 0 0,0 0 16,0 0-16,1 0 0,-1 0 0,-21 21 16,0 0-16,21 0 0,-21 22 15,21-22-15,-21 0 0,0 21 0,0 1 16,0-22-16,0 21 0,0-21 0,0 22 15,21-1-15,-21-21 0,21 0 16,1 22-16,-1-22 0,-21 0 0,42-21 16,-21 21-16,0-21 0,1 0 0,20 0 15,0 0-15,1 0 0,-22 0 0,21-21 16,0 0-16,1 21 0,-1-21 0,0-1 16,1-20-16,-1 21 0,0 0 15,-20 0-15,20-22 0,-21 22 0,0 0 16,0-21-16,1 20 0,-1 1 0,-21 0 15,0 0-15,0 0 0,0 0 16,-21 21 0,21 21-1,-22 0-15,1 0 0,21 0 16,0 0-16,0 1 0,-21-1 0,21 0 16,0 0-16,0 0 15,0 0-15,0 1 0,-21-1 16,21-42 15,0-1-15</inkml:trace>
  <inkml:trace contextRef="#ctx0" brushRef="#br0" timeOffset="73261.89">11536 10732 0,'0'0'16,"0"-22"-16,0 1 0,-21 21 62,21 21-62,0 1 0,0-1 16,0 0-16,0 0 16,0 0-16,0 0 15</inkml:trace>
  <inkml:trace contextRef="#ctx0" brushRef="#br0" timeOffset="74364.8">11896 11007 0,'0'0'0,"21"0"0,0 0 0,21 0 16,-42-21-16,21 21 16,-21-22-16,22 1 0,-22 0 15,0 0-15,21 21 0,-21-21 16,0 0-16,0-1 0,0 1 0,-21 0 15,-1 21-15,1 0 0,0 0 0,0 0 16,0 0-16,0 0 16,-1 0-16,1 21 0,0-21 0,-21 21 15,21 1-15,-1-1 0,1 0 0,0 21 16,0-21-16,0 1 0,0-1 0,21 0 16,0 0-16,0 21 0,0-20 0,0-1 15,21 0-15,0-21 0,0 0 16,0 0-16,0 0 0,1 0 0,-1 0 15,0 0-15,21 0 0,-21 0 0,1-21 16,-1 0-16,0 21 0,0-22 0,0 1 16,0 0-16,1 0 0,-1 0 15,-21 0-15,21-1 0,-21 1 16,21 21-16,-21-21 0,0 0 16,-21 42 15,21 0-16,0 0-15,-21 1 0,21 20 16,-21-21-16,21 21 0,-22 1 0,22-1 16,-21 0-16,0 22 0,21-22 0,-21 22 15,0-1-15,21 1 0,0-1 0,-21-20 16,-1 20-16,22 1 0,-21-22 0,21 21 16,0-20-16,0 20 0,0-20 15,0-1-15,0 0 0,0 1 0,0-22 16,0 21-16,0-21 0,0 22 15,0-22-15,0 0 0,0 0 0,0 0 16,0 0-16,0 1 0,-21-22 0,0 21 16,0-21-16,0 0 0,-1 0 0,1 0 15,0 0-15,0 0 0,0 0 16,0 0-16,-1 0 0,22-21 0,-21-1 16,0-20-16,21 21 0,0 0 0,0-22 15,0 1-15,0 0 0,0-22 0,0 22 16,0-22-16,21 1 0,0-1 0,1 1 15,20-1-15,0-20 0,1-1 0,-1 22 16,0-22-16,22 0 0,-22 22 0,22-1 16,-22-20-16,21 41 0,1-20 15,-22 20-15,1 1 0,-1 21 0,0-21 16,1 20-16,-22 1 0,21 21 16,-21 0-16,-21 21 15,0 1-15,0-1 0,0 0 16,0 0-16,0 0 0,0 0 0,-21 1 15,0-1-15,21 0 0,-21 0 0,21 0 16,0 0-16,0 1 0,-21-22 16,21-22 15,0 1-31,0 0 16,0 0-16,0 0 15,0 0-15,0-1 0,21 1 0,-21 0 16,21 0-16,0-21 0,0 20 15,0 1-15,-21-21 0,22 21 0,-1 0 16,0 21-16,0-22 0,0 22 0,0 0 16,1 0-16,-1 22 0,-21-1 15,0 0-15,0 0 0,21 0 0,-21 0 16,0 22-16,0-22 0,0 0 0,0 21 16,0-20-16,0-1 0,0 0 0,0 0 15,0 0-15,0 0 0,0 1 16,-21-1-16,21 0 0,0 0 15,-21-21-15,-1 0 0,22-21 47,0 0-47,0 0 16,0-1-16,22 1 0,-1 0 0</inkml:trace>
  <inkml:trace contextRef="#ctx0" brushRef="#br0" timeOffset="74620.66">13441 10753 0,'0'0'0,"21"-21"16,-21 42 31,-21 0-47,21 0 0,-21 0 0,-1-21 15,22 21-15,0 1 0,0-1 0,-21 0 16,21 0-16,-21-21 0,21 21 0,0 0 15,0 1-15,21-22 47,0-22-31,-21 1-16,0 0 16,22 0-16</inkml:trace>
  <inkml:trace contextRef="#ctx0" brushRef="#br0" timeOffset="74932.48">13504 10583 0,'0'0'0,"0"-21"0,0 0 16,0 0-16,0 0 0,0 0 0,-21 21 16,21-22-1,-21 22-15,42 0 47,0 0-31,0 0-1,1-21-15,-22 0 0,0 0 16,0 0-16,0 0 16,-22 21-16,1 0 15,0 0-15,0 0 0,0 0 0,0 21 16,21 0-16,-22 0 0,22 0 0,-21 0 16,21 1-16,0-1 0,0 0 0,0 0 15,0 0-15,0 0 0,21 1 0,1-1 16,-1-21-16,0 21 0,0 0 15,0-21-15,0 21 0,1-21 16</inkml:trace>
  <inkml:trace contextRef="#ctx0" brushRef="#br0" timeOffset="75420.71">13864 10668 0,'21'0'15,"-21"-21"-15,-21 42 31,21 0-31,0 0 0,-21 1 16,21-1-16,-21-21 0,21 21 0,0 0 16,-21 0-16,21 0 0,0 1 0,0-1 15,0 0-15,0 0 0,-22 0 0,22 0 16,0 1-16,-21-1 16,21 0-16,0 0 15,-21-21 16,21-21-31,0 0 0,0 0 16,0-1-16,0 1 0,0 0 16,0 0-16,0 0 0,21-22 0,0 22 15,-21-21-15,22 0 0,-1 20 16,21-20-16,-21 0 0,0 21 0,22-1 16,-22 1-16,21 0 0,1 0 0,-22 21 15,21 0-15,-21 0 0,22 21 0,-22 0 16,21 22-16,-21-22 0,0 21 0,1 0 15,-1 1-15,0-1 0,-21-21 16,0 22-16,0-1 0,0 0 0,0 1 16,-21-22-16,0 21 0,-1-21 0,22 0 15,-21 1-15,0-1 0,0 0 0,21 0 16,-21-21-16,0 0 16,21 21-16,-22-21 15,1 0-15,0 0 16,21-21-16,-21 21 15,0-21-15</inkml:trace>
  <inkml:trace contextRef="#ctx0" brushRef="#br0" timeOffset="83851.86">18542 9017 0,'0'0'0,"0"-21"0,0 0 16,0 0-16,0-1 16,0 1-16,0 0 15,0 0-15,-21 0 0,0 0 0,-1-1 16,1 1-16,0 21 0,0 0 16,0 0-16,0 0 0,-1 0 0,1 21 15,0 1-15,0-1 0,-21 21 0,20 0 16,-20-20-16,21 20 15,0 0-15,-22 1 0,22-1 0,0 0 16,21-21-16,0 22 0,-21-22 0,21 0 16,0 21-16,0-20 0,0-1 15,21 0-15,0-21 0,22 0 16,-22 0-16,0 0 0,0 0 0,21 0 16,-20-21-16,20 0 0,-21-1 0,0 1 15,22 0-15,-22 0 0,0 0 16,0 0-16,0-22 0,0 22 0,1-21 15,-1 21-15,-21-22 0,0 1 16,0 0-16,21 20 0,-21 1 0,0 0 16,0 0-16,0 0 0,0 42 31,-21-21-31,21 42 0,0-21 0,0 1 16,0 20-16,-21-21 0,21 21 0,0-20 15,0-1-15,0 21 0,0-21 0,0 0 16,21 1-16,-21-1 0,21 0 0,0 0 15,0 0-15,0-21 0,22 0 0,-22 21 16,0-21-16,21 0 0,1 0 16,-22 0-16,21 0 0,1 0 0,-1-21 15,-21 0-15,21 21 0,1-21 16,-22 0-16,0 0 0,0-1 0,0 1 16,1 0-16,-22 0 0,0-21 0,0 20 15,0-20-15,0 21 0,0 0 0,0-22 16,0 22-16,-22 0 0,1 0 0,0 21 15,0 0-15,0 0 0,0 0 16,-1 0-16,1 21 0,0 0 16,0 0-16,0 1 0,21 20 0,-21-21 15,21 21-15,-22-20 0,22 20 0,0-21 16,0 0-16,0 0 0,0 1 0,0-1 16,0 0-16,0 0 0,22-21 0,-1 0 15,-21 21-15,21-21 16,0 0-16,0 0 0,0 0 0,1 0 15,20-21-15,-21 21 0,0-21 0,0 0 16,22 0-16,-22-1 0,0 1 0,0 0 16,22-21-16,-22-1 0,0 1 0,-21 21 15,21-43-15,-21 22 0,21 0 0,0-22 16,-21 22-16,0 0 0,22-22 16,-22 22-16,0-1 0,0 1 0,0 0 15,0 21-15,0-1 0,0 1 0,0 0 16,-22 42-1,22 0-15,-21 1 0,0 20 0,21-21 16,-21 21-16,0 1 0,0-1 16,-1 22-16,1-22 0,21 21 15,-21-20-15,21 20 0,-21-20 0,21 20 16,0-21-16,0 1 0,0-1 0,0-21 16,0 22-16,21-22 0,0 0 0,0 0 15,22 0-15,-22-21 0,0 21 0,21-21 16,1 0-16,-22 0 0,21 0 0,1 0 15,-1 0-15,0-21 0,-21 21 16,22-21-16,-1 0 0,-21 0 0,0 0 16,1-1-16,-1 1 0,0-21 0,0 21 15,-21-22-15,21 22 0,-21-21 0,0 21 16,0 0-16,0-1 0,0 1 16,0 42-1,-21 1-15,21-1 16,-21 0-16,21 0 0,0 0 15,0 22-15,0-22 0,-21 0 0,21 0 16,0 0-16,-21 22 0,21-22 0,0 0 16,0 0-16,0 0 0,0 0 15,-22-21 17,22-21-32,0 0 15,0 0-15,0 0 0,0 0 0,0-1 16,0 1-16,0 0 0,22-21 15,-1 21-15,-21-22 0,21 1 0,0 21 16,0-22-16,0 22 0,-21 0 0,22 0 16,-1 0-16,0 21 0,0 0 0,0 0 15,0 0-15,1 21 0,-1-21 16,0 21-16,-21 0 0,0 0 0,21 22 16,-21-22-16,0 0 0,21 0 0,-21 22 15,0-22-15,0 0 0,0 0 0,0 0 16,0 0-16,0 1 0,0-1 15,0 0-15,0-42 47,0 0-47,0-1 16,0 1-16,21 0 0,1 0 0,-22 0 16,21 0-16,0-22 0,0 22 0,0-21 15,22 21-15,-22-1 0,21 1 0,-21 0 16,22 0-16,-22 0 0,21 21 0,-21 0 15,0 0-15,1 0 0,-22 21 16,0 0-16,0 21 0,0-20 16,0-1-16,0 0 0,0 21 0,0-21 15,0 1-15,0-1 0,-22 0 0,22 0 16,0 0-16,0 0 0,0 1 16,0-1-16,0 0 0,22-21 15,-1 0-15,0 21 0,21-21 16,-21 0-16,22 0 0,-22 0 0,21 0 15,-21 0-15,22 0 0,-1-21 0,-21 21 16,22-21-16,-22 21 0,0-21 0,21-1 16,-21 1-16,1 0 0,-1 0 0,-21-21 15,21 20-15,-21 1 0,21-21 0,-21 21 16,0 0-16,0-1 0,0 1 16,-21 21-1,0 21 1,21 1-16,-21-1 0,21 0 15,0 0-15,-22 0 0,22 0 0,0 22 16,0-22-16,0 0 0,0 0 0,0 0 16,0 1-16,0-1 0,22 0 15,-1-21-15,0 21 16,0-21-16,0 0 0,0 0 0,1 0 16,-1 0-16,0 0 0,0 0 0,0 0 15,22-21-15,-22 21 0,0-21 0,0 0 16,-21-1-16,21 1 0,0 0 0,1 0 15,-22-21-15,0 20 0,21 1 0,-21-21 16,21 21-16,-21 0 0,0-1 16,0 44 15,0-1-31,0 0 0,0 0 16,-21 0-16,21 0 0,-21 1 0,21-1 15,-22 0-15,22 0 0,0 0 0,0 0 16,-21-21-16,21 22 0,0-1 0,-21-21 15,21 21-15,-21-21 16,21-21 15,0 0-31,0-1 16,0 1-16,0 0 0,0 0 0,21 0 16,0-22-16,0 22 0,1-21 15,-1 21-15,0-22 0,0 1 0,21 0 16,-20 21-16,20-1 0,0 1 15,-21 0-15,22 21 0,-1 0 0,-21 0 16,0 21-16,1 0 0,-1 1 0,0-1 16,0 21-16,-21-21 0,0 22 0,21-1 15,-21-21-15,0 21 0,0 1 0,0-1 16,0-21-16,0 0 0,0 22 0,0-22 16,0 0-16,-21-21 0,21 21 15,-21 0-15,21 1 16,-21-22-1,21-22 1,0 1-16,0 0 16,0 0-16,-21 21 0,21-21 15,-22 0-15,22-1 0,-21-20 0,0 21 16</inkml:trace>
  <inkml:trace contextRef="#ctx0" brushRef="#br0" timeOffset="84051.94">21484 8551 0,'0'0'0,"-21"0"0,0-21 16,0 21-16,-1 0 15,1-21-15,0 21 16,0 0-16,0 0 47,21 21-47,-21-21 0,21 21 0,-22 1 15,1-22-15,0 21 0,0 0 0</inkml:trace>
  <inkml:trace contextRef="#ctx0" brushRef="#br0" timeOffset="86898.41">18394 10435 0,'0'0'0,"0"-21"0,0 0 0,21 0 0,0 0 16,-21-1-16,0 1 0,21 0 15,-21 42 17,0 0-32,0 1 0,0 20 0,0-21 15,-21 21-15,21 1 0,-21-22 0,21 21 16,0-21-16,0 1 0,0 20 15,0-21-15,-21 0 0,21 0 16,0 1-16,21-22 31,-21-22-31,0 1 16,0 0-16,0 0 16,0 0-16,0 0 0,0-1 15,0 1-15,0-21 0,0 21 0,0 0 16,-21-22-16,21 22 0,-21 0 15,-1 0-15,22 0 0,-21-1 0,0 1 16,21 0-16,-21 21 0,0 0 0,-22 0 16,22 0-16,0 0 0,0 0 0,-21 21 15,20 0-15,1 1 0,0 20 16,0-21-16,0 21 0,0-20 0,-1 20 16,1-21-16,0 21 0,21-20 0,0 20 15,0 0-15,0-21 0,0 1 0,0-1 16,0 0-16,0 0 0,0 0 0,21 0 15,0 1-15,1-22 16,-1 0-16,0 0 0,0 0 0,0 0 16,22 0-16,-22 0 0,0-22 0,0 22 15,0-21-15,0 0 0,1 0 16,20 0-16,-21-22 0,0 22 0,0 0 16,1-21-16,-22-1 0,21 1 0,-21 21 15,21-21-15,-21-1 0,0 22 0,0 0 16,0 0-16,0 0 0,0 42 15,-21 0 1,0 0-16,21 0 0,-22 0 16,22 22-16,-21-22 0,21 21 0,0-21 15,0 22-15,0-22 0,0 21 0,0-21 16,0 1-16,0 20 0,43-21 16,-22-21-16,0 21 0,21 0 0,-21 1 15,22-22-15,-1 0 0,0 0 0,1 0 16,-1 0-16,0 0 0,22 0 0,-22-22 15,1 22-15,-1-21 0,0 0 16,1 0-16,-1 0 0,-21 0 0,21-22 16,-20 22-16,-1-21 0,0 21 0,0-22 15,-21 1-15,0 0 0,0-1 0,0 22 16,0-21-16,0 21 0,0-1 0,-21 1 16,0 0-16,0 21 0,-1 0 0,1 0 15,0 0-15,-21 0 0,21 21 0,-22 0 16,22 1-16,-21 20 0,21-21 15,-1 21-15,-20 1 0,21-22 16,0 21-16,0 1 0,-1-22 0,22 0 16,0 21-16,0-21 0,0 1 0,0-1 15,22-21-15,-1 21 0,0-21 0,0 0 16,0 0-16,22 0 0,-22 0 0,21 0 16,-21 0-16,22 0 0,-22-21 0,21 0 15,0-1-15,-20 1 0,20-21 0,-21 21 16,0-22-16,22 22 0,-22-21 15,0 0-15,0-22 0,0 22 0,-21-1 16,21 1-16,1 0 0,-22-22 16,0 43-16,0-21 0,0-1 0,0 22 15,0 0-15,0 0 0,-22 42 32,1 21-32,21-20 0,-21-1 0,0 21 15,0 0-15,21-20 0,0 20 16,-21 21-16,21-20 0,-22-1 0,22 0 15,0 1-15,0-22 0,0 21 0,22 1 16,-1-22-16,0 0 0,0 0 0,0 0 16,0 0-16,22-21 0,-22 0 0,21 0 15,1 0-15,-1 0 0,0 0 0,1 0 16,20 0-16,-21-21 0,-20 21 16,20-21-16,0 0 0,-21 0 0,22-22 15,-22 22-15,0 0 0,0-21 16,0-1-16,-21 22 0,0-21 0,0 21 15,0 0-15,0-1 0,0 1 0,0 0 16,-21 21 0,0 21-16,0 0 0,21 1 15,-21 20-15,21-21 0,0 0 0,-21 22 16,21-22-16,0 21 0,-22-21 0,22 0 16,0 22-16,0-22 0,0 0 15,0 0-15,0 0 0,0 1 16,0-44 15,0 1-31,22 0 16,-22 0-16,21 0 0,-21 0 0,21-1 15,-21-20-15,21 0 0,-21 21 0,21-22 16,0 1-16,-21 0 0,22 20 0,-1-20 16,0 21-16,0 0 0,0 21 15,0-21-15,1 21 0,-1 0 16,0 0-16,0 21 0,-21 0 15,0 0-15,21 0 0,-21 0 0,21 1 0,-21 20 16,0-21-16,0 21 0,0-20 16,0 20-16,0-21 0,0 21 0,0-20 15,0-1-15,0 0 0,0 0 16,0 0-16,0-42 47,0 0-47,0 0 0,22 0 0,-22-1 15,21 1-15,0 0 0,-21-21 0,21 21 16,0-22-16,0 22 0,1-21 0,-1-1 16,21 22-16,-21 0 0,0-21 0,22 21 15,-22-1-15,21 22 0,-21-21 0,1 21 16,-1 0-16,0 0 0,0 0 0,0 21 16,0 1-16,-21-1 0,0 0 15,0 0-15,0 0 0,0 22 16,0-22-16,0 21 0,0-21 0,0 22 15,-21-22-15,21 21 0,0-21 0,0 0 16,0 1-16,0-1 0,0 0 0,0 0 16,21 0-16,1 0 0,-1-21 0,0 0 15,0 0-15,21 0 0,-20 0 0,-1 0 16,21 0-16,-21 0 0,22-21 0,-22 21 16,0-21-16,21 0 0,-21 0 15,1 0-15,-1-1 0,0-20 0,0 21 16,0-21-16,-21 20 0,21-20 15,-21 21-15,0-21 0,22 20 0,-22 1 16,0 0-16,0 0 0,0 0 0,-22 21 16,1 0-16,0 0 15,0 21-15,21 0 0,0 0 16,-21 22-16,21-22 0,-21 21 0,21-21 16,0 22-16,0-1 0,0-21 15,0 0-15,0 22 0,0-22 0,21 0 16,0 0-16,0 0 0,0-21 15,0 21-15,1-21 0,-1 0 0,0 0 0,21 0 16,-21 0-16,22 0 0,-22 0 0,21-21 16,-21 0-16,22 0 0,-22 0 15,0 0-15,0-1 0,0-20 0,1 21 16,-1-21-16,0-1 0,0 1 0,-21 21 16,0-22-16,21 22 0,-21 0 15,0 0-15,0 0 0,0 42 31,-21 0-31,21 21 0,-21-20 16,21-1-16,0 21 0,0-21 0,-21 22 16,21-22-16,-21 21 0,21-21 15,0 0-15,0 1 0,0-1 0,-22 0 0,22 0 16,-21-21-16,21 21 16,0-42 15,0 0-31,0 0 0,0 0 15,0-1-15,0-20 0,0 21 0,0 0 16,21-22-16,1 22 0,-1-21 0,0 0 16,21 20-16,-21-20 0,22 21 0,-1 0 15,0 0-15,-20-1 0,20 1 16,0 21-16,-21 0 0,1 0 0,-1 0 16,0 21-16,-21 1 0,21-1 0,-21 0 15,0 21-15,0 1 0,0-1 0,0-21 16,0 21-16,-21 1 0,21-1 15,-21-21-15,21 22 0,-21-22 0,-1 0 16,22 0-16,-21 0 0,21 0 0,-21-21 16,21-21 15,0 0-31,0 0 16,0 0-16,0 0 0,-21-1 0,0 1 15,0-21-15,-1 21 0,1-22 0</inkml:trace>
  <inkml:trace contextRef="#ctx0" brushRef="#br0" timeOffset="87036.33">21399 10054 0,'0'0'0,"-21"0"15,0 0-15,0-21 0,0 21 32,21-21-17,0 0 1,0 0-16,0-1 0</inkml:trace>
  <inkml:trace contextRef="#ctx0" brushRef="#br0" timeOffset="87664.19">22818 8911 0,'0'0'0,"-22"0"0,1 0 16,0 0-16,0 0 0,42 0 31,21 0-15,-20 0-16,20 0 0,0 0 15,22 0-15,-22 0 0,22 0 0,20 0 16,-20 0-16,20-21 0,1 21 0,-21 0 16,20 0-16,-20 0 0,-1-21 0,-20 21 15,-1-21-15,0 21 0,-21-21 0,1 21 16,-22-22-16,-22 1 0,1 0 15,-21 21-15,0-21 16,-1 0-16,1 21 0,0 0 0,-1-21 16,1 21-16,0 0 0,20 0 0,1 0 15,-21 0-15,84 0 32,-21 0-32,22 0 0,-1 0 0,0 0 15,1 21-15,-1 0 0,0 0 16,1 0-16,-1 0 0,-21 1 0,0 20 15,1-21-15,-22 21 0,0-20 0,0 20 16,-22-21-16,1 21 0,-21-20 0,0-1 16,-1 0-16,1 0 0,0 0 0,-1 0 15,1 1-15,21-1 0,-22 0 0,22-21 16,0 21-16,0-21 0,42 0 31,0 0-31,0 0 16,22 0-16,-22-21 0,21 0 0,-21 0 15</inkml:trace>
  <inkml:trace contextRef="#ctx0" brushRef="#br0" timeOffset="88051.52">24236 8509 0,'0'0'0,"21"-21"0,-21 0 0,0 0 0,0-1 15,0 1-15,0 42 31,0 1-31,0-1 0,-21 21 16,21-21-16,0 22 0,0-22 0,-21 21 16,21 0-16,-22 1 0,22-1 15,0-21-15,0 22 0,0-1 0,0 0 16,0-21-16,0 1 0,0-1 0,22 0 16,-1 0-16,0 0 0,0-21 0,0 0 15,0 0-15,1 0 0,-1 0 0,0-21 16,0 0-16,21 0 0,-20 0 15,-1-22-15,0 22 0,0-21 0,0-1 16,0 1-16,1 0 0,-22-1 0,0 1 16,0 0-16,0-1 0,0 1 15,0 21-15,0-21 0,0 20 0,0 1 16,0 0-16,-22 21 31,22 21-31,0 0 16,0 1-16,0-1 15,0 0-15,22-21 0,-1 21 0</inkml:trace>
  <inkml:trace contextRef="#ctx0" brushRef="#br0" timeOffset="88420.3">25125 8530 0,'0'0'0,"84"-21"16,-62 21-1,-1-21-15,-21 0 0,0 0 16,0-1-16,0 1 0,-21 21 15,-1 0-15,1 0 0,0 0 0,-21 0 16,-1 0-16,1 0 0,21 21 0,-21 1 16,-1-1-16,22 0 0,0 0 15,0 0-15,0 0 0,21 1 0,0 20 16,0-21-16,0 0 0,21 0 0,0 1 16,0 20-16,21-21 0,1 0 0,-22 0 15,21-21-15,-21 22 0,22-1 0,-22-21 16,0 21-16,0-21 15,0 21-15,1-21 0,-1 0 0,-21 21 16,0 0-16,0 1 16,-21-22-16,-1 0 0,-20 21 0,21-21 15,-21 0-15,-1 0 0,1 21 0,-22-21 16,22 0-16,0 0 0,21 21 0,-22-21 16,1 0-16,21 21 0,0-21 15,-1 0-15,1 21 0,21 1 16,0-1-16,0 0 15,0 0-15</inkml:trace>
  <inkml:trace contextRef="#ctx0" brushRef="#br0" timeOffset="89056.08">23304 10562 0,'0'0'0,"-21"-21"0,21 0 16,-21 21-16,0-21 0,0 21 0,0 0 16,-1-21-16,1 21 0,21-22 15,0 1 1,21 21-16,22 0 0,-22 0 16,21 0-16,1 0 0,20 0 0,1 0 15,-22-21-15,21 21 0,1 0 0,-1 0 16,1 0-16,-22 0 0,1 0 0,-22-21 15,0 21-15,0 0 0,-21-21 16,-21 21-16,0 0 16,-22-21-16,22 21 0,-21 0 0,-22-22 15,22 22-15,0-21 0,21 21 0,-22 0 16,22 0-16,0 0 0,42 0 16,0 0-1,0 0-15,22 0 0,-1 0 0,0 0 16,-20 0-16,20 0 0,0 0 0,1 21 15,-22 1-15,0-22 16,0 21-16,0 0 0,-21 0 0,0 0 16,0 22-16,-21-22 0,0 0 0,0 0 0,0 21 15,-22-20-15,22-1 0,-21 0 16,-1 0-16,22 0 0,-21 0 0,21 1 16,0-1-16,-1 0 0,1 0 0,21 0 15,0 0-15,43-21 16,-22 0-1,0 0-15,21 0 0,-21 0 0,22-21 16</inkml:trace>
  <inkml:trace contextRef="#ctx0" brushRef="#br0" timeOffset="89344.37">24532 10266 0,'0'0'0,"0"-21"0,0-22 15,0 22-15,0 0 16,-21 21-16,0 0 15,0 0-15,-1 0 0,22 21 0,-21 0 16,21 22-16,-21-22 0,21 21 0,-21 1 16,21 20-16,0-21 0,0 22 0,0-22 15,0 22-15,0-1 0,0 1 0,0-1 16,0 1-16,0-1 0,0 1 0,0 20 16,0-20-16,0-1 0,0 1 15,0-1-15,0 1 0,0-22 0,0 1 16,0-1-16,0-21 0,0 0 15,0-42 1,0 0 0,0 0-16,0-22 0,0 1 0,0 0 15,0-1-15,0 1 0</inkml:trace>
  <inkml:trace contextRef="#ctx0" brushRef="#br0" timeOffset="89604.22">24405 10562 0,'0'0'16,"21"-63"-16,22-85 15,-43 84-15,42 43 0,-21-21 0,0-1 16,22 22-16,-22 0 0,21 0 0,0 21 16,1 0-16,-1 0 0,-21 0 0,22 0 15,-1 21-15,-21-21 0,0 21 16,0 21-16,-21-20 0,0-1 0,0 0 16,-21 21-16,-21-21 0,0 22 0,-1-22 15,1 0-15,-22 0 0,22 0 0,0 1 16,-22-1-16,22 0 0,0-21 0,20 21 15,-20-21-15,21 0 0,0 0 16,42 0 0,0 0-1,0 0-15,22-21 0,-22 0 0,21 0 16</inkml:trace>
  <inkml:trace contextRef="#ctx0" brushRef="#br0" timeOffset="90109.93">24977 10202 0,'0'0'0,"21"-21"0,0 0 0,-21 42 47,0 0-47,-21 1 0,0 20 15,-1-21-15,22 0 0,0 22 0,0-22 16,-21 21-16,21-21 0,0 0 0,0 1 16,0-1-16,0 0 0,0 0 0,0 0 15,21-21 1,-21-21-1,22 0-15,-1 0 16,0 0-16,-21-1 0,21 1 0,0 0 16,-21 0-16,21 0 0,1 0 0,-1-1 15,-21 1-15,21 0 0,0 0 0,0 21 32,-21 21-32,0 0 15,0 22-15,0-22 0,0 0 16,21 21-16,-21-21 0,0 1 0,22 20 15,-22-21-15,21 0 0,0 0 16,0-21-16,-21 22 0,21-22 0,0 0 16,1 0-16,-1 0 0,0 0 0,0 0 15,0 0-15,0 0 0,1-22 0,-22 1 16,21 0-16,0 0 0,-21 0 0,0-22 16,0 22-16,0-21 0,0 0 15,0 20-15,0-20 0,0 21 0,0 0 16,0 0-16,0-1 0,-21 1 0,0 0 15,-1 21-15,1 0 0,0 0 16,0 0-16,21 21 16,0 0-16,0 1 0,0-1 15,0 0-15,21 0 0,0 0 16,0 0-16,1-21 0</inkml:trace>
  <inkml:trace contextRef="#ctx0" brushRef="#br0" timeOffset="90660.62">26098 10393 0,'0'0'0,"0"-21"0,0-43 16,0 43-16,0 0 0,0 0 15,0 0-15,-21-1 0,0 22 16,0 0-16,0 0 0,0 0 0,-1 0 16,1 0-16,-21 0 0,21 0 0,0 0 15,-22 22-15,22-1 16,0 0-16,-21 0 0,20 0 0,1 22 15,0-22-15,0 21 0,21-21 0,0 22 16,0-22-16,0 21 0,0-21 0,0 0 16,0 1-16,21-1 0,0-21 0,0 21 15,1-21-15,20 0 0,-21 0 0,0 0 16,22 0-16,-22 0 0,0 0 0,21-21 16,-21 0-16,1-1 0,-1 1 15,0 0-15,21-21 0,-21-1 0,1 1 16,-1 0-16,0-1 0,0 1 0,0 0 15,22-1-15,-22-20 0,0 21 0,0-22 16,-21 22-16,0-1 0,21 1 16,-21 0-16,0 21 0,0-1 15,0 1-15,0 0 0,-21 21 16,0 21-16,0 0 0,0 1 0,21 20 16,-22 0-16,1 1 0,21-1 0,-21 0 15,21 1-15,0-1 0,0 21 0,0-20 16,0-1-16,21 0 0,0 1 0,1-1 15,-1 0-15,0-20 0,0-1 16,0 0-16,0 0 0,1 0 0,-1 0 16,0-21-16,0 0 0,0 0 0,0 0 15,1 0-15,-1 0 16,0-21-16,-21 0 16,0 0-1</inkml:trace>
  <inkml:trace contextRef="#ctx0" brushRef="#br0" timeOffset="101528.93">974 12869 0,'-22'0'0,"1"0"0,0 0 0,0 0 16,42 0 15,0 0-16,0 0-15,1 0 16,-1 0-16,21 0 0,-21 0 0,22 0 16,-1 0-16,-21 0 0,21 0 15,-20 0-15,-1 0 0,0 0 0,-42 0 47,0 0-47,-1 0 0,1 0 16,0 0-16</inkml:trace>
  <inkml:trace contextRef="#ctx0" brushRef="#br0" timeOffset="102016.18">931 12869 0,'0'0'0,"-21"0"0,21 22 0,-21-1 16,0 0-16,0-21 16,21 21-16,0 0 15,-22 0-15,22 1 0,-21-1 0,0 0 16,21 0-16,-21 0 0,0 0 15,21 1-15,-21-1 0,21 0 0,-22 0 16,22 0-16,-21 0 0,21 1 16,0-44 31,21 22-47,1-21 0,-1 21 15,-21-21-15,21 0 0,0 21 0,0-21 16,0 21-16,22-21 0,-22 21 15,21 0-15,1-22 0,-22 22 16,21 0-16,0 0 0,1 0 0,-1 22 16,0-1-16,1 0 0,-22-21 15,0 42-15,0-21 0,-21 1 0,0-1 16,0 0-16,-21 21 0,0-21 16,-21 22-16,20-22 0,-41 0 0,21 21 15,-1-20-15,1-1 0,-22 0 0,22-21 16,0 0-16,-1 21 0,1-21 15,21 0-15,-21 0 0,20 0 0,1 0 16,0-21-16,0 0 16,21 0-16,0-1 15,21 22 1,0-21-16,0 21 0,1 0 16,20 0-16,-21-21 0,0 21 0,22 0 15,-22 0-15,21-21 0</inkml:trace>
  <inkml:trace contextRef="#ctx0" brushRef="#br0" timeOffset="102188.08">1736 13420 0,'0'0'0,"21"0"16,-42 0 15,-1 0-31,22-21 31,22-1-15</inkml:trace>
  <inkml:trace contextRef="#ctx0" brushRef="#br0" timeOffset="102639.91">3937 13145 0,'0'0'0,"21"-22"0,21-62 16,-42 63-16,0-1 0,0 1 15,0 0-15,0 0 0,-21 0 16,-21 21-16,21 0 0,0 0 16,-22 21-16,1 0 0,21 0 15,-22 22-15,22-1 0,0-21 0,-21 21 16,21 1-16,-1-1 0,22 0 0,-21 22 15,21-22-15,-21 1 0,21-1 16,0 0-16,0 1 0,21-1 0,0-21 16,1 21-16,-1-20 0,21-1 0,0 0 15,-20-21-15,20 0 0,0 0 16,-21 0-16,22 0 0,-1 0 16,-21-21-16,22 0 0,-1-1 0,-21 1 15,21-21-15,-20 0 0</inkml:trace>
  <inkml:trace contextRef="#ctx0" brushRef="#br0" timeOffset="102871.92">4445 13060 0,'0'0'0,"0"-42"16,0-1-16,0 22 0,0-21 0,0-1 15,0 22-15,0 0 0,-21 21 32,21 21-32,-21 0 0,21 22 0,-22-1 15,22 0-15,-21 1 0,0-1 16,0 0-16,0 1 0,0 20 0,21-20 15,-22-1-15,1 0 0,0 1 16,21-1-16,0 0 0,0 1 0,0-1 16,0-21-16,0 0 0,0 0 0,0 1 15,0-1-15,21-21 0,0 0 0,1 0 16,-1 0-16,0-21 0,0-1 16,21 1-16</inkml:trace>
  <inkml:trace contextRef="#ctx0" brushRef="#br0" timeOffset="103242.73">4678 13356 0,'0'0'0,"0"-21"0,-21 21 32,21 21-17,-22 0-15,1 1 0,21-1 0,0 0 16,-21 0-16,21 0 0,-21 0 0,21 1 16,0-1-16,0 0 0,0 0 15,0 0-15,21-21 0,0 21 0,0-21 16,1 0-16,20 0 0,-21 0 0,21 0 15,1 0-15,-22-21 0,21 0 16,1 21-16,-22-21 0,21 0 0,-21 0 16,0-1-16,1-20 0,-1 21 0,-21 0 15,0 0-15,0-22 0,0 22 0,0 0 16,0-21-16,-21 20 0,-1 1 16,1-21-16,-21 21 0,21 21 15,-22-21-15,22 21 0,-21 0 0,0 0 16,20 0-16,-20 21 0,21-21 0,0 21 15,0 0-15,-1 0 0,1 0 0,21 1 16,0-1-16,0 0 0,0 0 16,0 0-16,21 0 0,22 1 0,-22-22 15,21 21-15,1-21 0,-1 0 0,0 0 16,1 0-16,-1 0 0,0 0 0</inkml:trace>
  <inkml:trace contextRef="#ctx0" brushRef="#br0" timeOffset="103583.51">5334 13335 0,'42'0'0,"-84"0"0,105-21 0,-41 0 15,-1 0-15,0 21 0,-21-22 0,0 1 16,0 0 0,-21 21-16,0 0 15,-1 0-15,-20 0 0,21 21 0,0 0 16,0-21-16,-1 22 0,1-1 0,0-21 16,0 21-16,21 0 0,0 0 15,0 0-15,0 1 0,21-22 16,0 21-16,0-21 0,1 21 0,-1 0 15,21-21-15,-21 21 0,22-21 0,-1 21 16,-21 1-16,0-22 0,22 21 0,-22-21 16,-21 21-1,0 0-15,-21-21 16,-1 0-16,-20 0 0,0 21 0,-1-21 16,1 0-16,0 0 0,-22 0 0,22 0 15,0 21-15,-1-21 0,1 0 0,21 0 16,-22 0-16,22 0 0,0 0 15,42 0 1,0 0-16,1-21 0,20 0 16,0 21-16,1-21 0,-1 0 0</inkml:trace>
  <inkml:trace contextRef="#ctx0" brushRef="#br0" timeOffset="103900.33">5863 13441 0,'0'-21'31,"21"21"-15,0 0-16,1-21 0,-1-1 0,0 22 15,0-21-15,0 0 0,0 0 16,1 0-16,-1 21 0,-21-21 0,0-1 16,0 1-16,0 0 0,0 0 15,-21 21-15,-1 0 0,1 0 16,-21 0-16,21 0 0,-22 21 15,22-21-15,-21 42 0,21-20 16,-22-1-16,22 0 0,0 21 0,0-21 16,0 1-16,21 20 0,0-21 0,0 0 15,0 22-15,21-22 0,0 0 0,0-21 16,22 21-16,-22-21 0,21 0 16,0 0-16,1 0 0,-22 0 0,21-21 15,1 21-15,-22-21 0,21 0 0,-21-1 16</inkml:trace>
  <inkml:trace contextRef="#ctx0" brushRef="#br0" timeOffset="104156.19">7324 12700 0,'0'0'0,"0"-21"0,-22 21 15,1 0 1,21 21-16,-21 0 0,21 0 0,-21 1 15,0 20-15,0 0 0,21 1 0,-22-1 16,1 0-16,21 22 0,-21-22 16,21 0-16,-21 1 0,0-1 0,21 0 15,0 1-15,0-1 0,0-21 0,0 22 16,0-22-16,0 0 0,0 0 0,0 0 16,0-42 15</inkml:trace>
  <inkml:trace contextRef="#ctx0" brushRef="#br0" timeOffset="104877.21">6964 13229 0,'0'0'0,"-21"-21"0,-22 21 0,43-21 16,21 21 0,22 0-16,-1 0 15,0 0-15,1-21 0,20 21 0,-20-21 16,20 21-16,1-22 0,-22 1 0,0 21 15,22-21-15,-22 0 0,-21 0 16,22 0-16,-22-22 0,0 22 0,0 0 16,-21-21-16,0 20 0,0 1 15,0 0-15,0 0 0,0 0 0,-21 21 16,0 0-16,0 0 0,-1 0 16,1 0-16,0 21 0,0 0 0,21 0 15,-21 22-15,21-22 0,-21 21 0,21-21 16,-22 22-16,22-1 0,0 0 15,0 1-15,-21-22 0,21 21 0,-21 0 16,21-20-16,-21 20 0,21-21 16,0 0-16,0 0 0,0 1 0,0-1 15,0 0-15,21-42 47,0 0-47,-21-1 0,21 1 0,1 0 16,-1-21-16,0 21 0,0-22 0,0 22 15,22 0-15,-22-21 0,0 20 0,21 22 16,-21-21-16,1 21 0,-1 0 0,0 0 16,0 21-1,-21 1-15,0-1 0,0 0 0,0 0 16,0 0-16,0 0 0,-21 1 16,21-1-16,0 0 0,0 0 0,0 0 15,0 0-15,0 1 0,0-1 0,21 0 16,0-21-16,22 0 0,-22 0 15,0 0-15,21 0 0,1 0 16,-1 0-16,-21 0 0,21 0 0,1 0 16,-1-21-16,-21 0 0,0-1 0,22 1 15,-22 0-15,0 0 0,0 0 0,-21 0 16,0-22-16,21 22 0,-21-21 0,0 21 16,0-1-16,0 1 0,-21 21 15,0 0-15,0 0 0,0 0 16,0 0-16,-1 21 0,1 1 0,21-1 15,-21 0-15,21 0 0,0 0 16,-21 0-16,21 1 0,0-1 0,0 0 16,0 0-16,0 0 0,21 0 15,0-21-15,0 0 16,1 0-16,-1 0 0,0 0 16,0 0-16,21-21 0</inkml:trace>
  <inkml:trace contextRef="#ctx0" brushRef="#br0" timeOffset="105767.7">9546 13293 0,'21'21'16,"0"-21"-1,1 0-15,-1 0 0,0 0 16,-21-21-16,0 0 0,21 21 16,0-22-16,-21 1 0,0 0 0,0-21 15,0 21-15,0-1 0,0 1 16,0-21-16,-21 21 0,0-22 15,0 22-15,-22-21 0,22 21 0,-21 0 16,21-1-16,-22 1 0,1 21 0,21 0 16,-21 0-16,20 21 0,-20 1 0,0-1 15,21 21-15,-1 0 0,-20-20 16,21 20-16,0 0 0,0 1 0,-1-22 16,22 21-16,0-21 0,0 0 0,0 1 15,0-1-15,22 0 0,-1-21 0,21 0 16,-21 0-16,0 0 0,22 0 15,-1 0-15,-21 0 0,22 0 0,-1 0 16,0-21-16,1 0 0,-22-1 16,21 1-16,0 0 0,-20 0 0,-1 0 15,0 0-15,0-1 0,-21 1 0,0 0 16,0 0-16,0 0 0,0 0 0,-21 21 16,0 0-1,0 21-15,21 0 0,-22 0 16,1 0-16,21 0 0,0 22 0,-21-22 15,21 0-15,0 21 0,0-20 0,0-1 16,0 0-16,0 0 0,21 0 16,0 0-16,22-21 0,-22 0 15,21 0-15,1 0 0,-22 0 0,21 0 16,0 0-16,1 0 0,-1-21 0,0 21 16,1-21-16,-22 0 0,21 0 0,-21 0 15,1-1-15,-1 1 0,0-21 0,-21 21 16,0 0-16,21-22 0,-21 22 15,0-21-15,0 21 0,0-1 0,0 1 16,0 42 0,0 1-16,0-1 15,-21 0-15,21 21 0,-21 1 0,0-1 16,21 0-16,-22 1 0,1 20 16,0 1-16,21-1 0,-21 22 15,0-22-15,0 22 0,21 0 0,-22-1 16,1 1-16,0 0 0,0-1 0,0 1 15,21 0-15,0-22 0,0 22 0,-21-22 16,21-20-16,0-1 0,0 0 0,0-21 16,0-63 15,0 21-31,0 0 0,21-22 0,-21 1 16,0 0-16,21-22 0,0 22 0,0-22 15,-21 1-15,21 21 0</inkml:trace>
  <inkml:trace contextRef="#ctx0" brushRef="#br0" timeOffset="106048.06">10096 13335 0,'0'0'0,"0"-21"0,-21-21 0,21-1 0,0 22 15,0-21-15,0 21 0,0-1 16,0 1-16,21 0 0,1 0 0,20 21 16,-21 0-16,21 0 0,-20 0 0,20 0 15,-21 0-15,0 0 0,22 21 0,-22 0 16,0 0-16,-21 22 0,0-22 0,0 0 15,0 21-15,0-20 0,-21-1 16,-22 0-16,22 0 0,-21 0 16,21 0-16,-22 1 0,1-1 0,0 0 15,21 0-15,-22-21 0,22 21 0,-21-21 16,21 0-16,42 0 31,0 0-31,0-21 16,21 0-16,-20 0 0,-1 0 0,0-1 15,21 1-15,-21 0 0</inkml:trace>
  <inkml:trace contextRef="#ctx0" brushRef="#br0" timeOffset="106931.59">10562 13018 0,'0'0'0,"42"-64"16,-42 85 15,0 0-31,0 1 0,0 20 16,-21-21-16,21 21 0,-21 1 0,21-22 15,0 42-15,0-20 0,0-1 0,0 22 16,-21-1-16,21 1 0,0-1 16,0 22-16,-21-1 0,21-20 0,-21 21 15,21-1-15,0 1 0,-22-22 0,1 22 16,21-21-16,-21 20 0,21-20 0,0-22 16,-21 22-16,21-22 0,-21 0 0,21-21 15,0 1-15,0-1 0,0 0 16,0-42-1,0 0-15,0-1 16,0-20-16,0 21 0,0-21 0,0-1 16,0-20-16,0 20 0,0-20 0,0-1 15,0 1-15,0-1 0,21-20 0,0 20 16,-21-20-16,21-1 0,0-21 0,1 21 16,-1 1-16,0 20 0,0-20 0,21 20 15,-20 1-15,-1-1 0,0 1 16,0 20-16,-21 1 0,21 0 0,0 20 15,1 1-15,-1 0 0,0 0 0,0 21 16,0 0-16,0 21 16,1-21-16,-1 21 0,-21 22 0,21-22 15,-21 0-15,0 21 0,0-21 0,0 22 16,0-22-16,-21 0 0,0 21 16,-22-20-16,22-1 0,0 0 0,-21 0 15,20 0-15,1 0 0,-21-21 0,21 22 16,-22-22-16,22 0 0,0 0 0,0 0 15,0 0-15,0 0 16,42 0 15,0 0-15,0 0-16,0 0 0,22 21 16,-22-21-16,0 0 0,21 0 0,-21 0 15,22 0-15,-1 0 0,-21 0 0,22 0 16,-1 0-16,0 0 0,1-21 0,-22 21 15,21-22-15,-21 1 0,22 0 16,-22 0-16,0 0 0,0 0 0,0-1 16,0-20-16,1 0 0,-1-1 0,0 1 15,21 0-15,-21-1 0,1-20 0,-1 21 16,0-22-16,0 22 0,-21-1 0,0 1 16,21 21-16,-21-21 0,0 20 0,-21 22 31,0 22-31,0-1 15,0 21-15,-1-21 0,1 22 0,21 20 16,-21-21-16,0 1 0,21-1 0,-21 0 16,21 1-16,0-1 0,0 0 0,0 1 15,0-22-15,0 21 0,0-21 16,21 1-16,0-1 0,0 0 0,0 0 16,1 0-16,-1-21 0,0 0 15,0 0-15,0 0 0,0 0 16,1 0-16,-22-21 0,21 21 0,-21-21 15,21 0-15,0 0 0,0-22 0,0 22 16</inkml:trace>
  <inkml:trace contextRef="#ctx0" brushRef="#br0" timeOffset="107339.36">12044 12510 0,'0'0'15,"0"-22"-15,-21 22 16,-1 0-16,1 0 15,21 22-15,0-1 0,0 0 16,-21 0-16,21 0 0,0 0 0,0 22 16,0-22-16,0 0 0,0 0 0,0 0 15,0 1-15,0-1 0,0 0 16,0 0-16,0-42 47,0 0-47,0 0 0,0-1 0,0 1 15,0 0-15,21 0 0,0-21 0,1 20 16,-1-20-16,0 21 0,21-21 0,-21 20 16,1 1-16,-1 0 0,21 0 0,-21 0 15,0 21-15,1 0 0,-1 0 16,0 0-16,0 21 0,0 0 0,0 0 16,-21 22-16,0-22 0,0 21 0,0-21 15,0 22-15,0-22 0,0 21 0,0-21 16,-21 0-16,21 22 0,-21-22 15,0 0-15,21 0 0,-21-21 0,0 21 16,21 1-16,-22-22 0,1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09:09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9461 6668 0,'0'0'0,"22"0"16,-1 0-16,0 0 0,0 0 15,0 0-15,0 0 0,-21-22 0,-21 22 94,0 0-94,0 22 0,21-1 16,-21-21-16,21 21 15,0 0 1,21 0-16,0-21 15,0 0-15,0 21 0</inkml:trace>
  <inkml:trace contextRef="#ctx0" brushRef="#br0" timeOffset="1713.19">13293 11451 0,'0'0'0,"21"-21"0,-21 0 0,0-21 16,0 20-16,0 1 0,0 0 0,0 0 16,0 0-16,0 0 0,0 42 31,0 0-31,0 21 16,0-21-16,0 22 0,0-22 0,0 21 15,0 1-15,-21-1 0,21 0 0,0 1 16,0 20-16,-22-21 0,22 1 0,-21-1 15,21 0-15,0-20 0,0 20 0,0 0 16,0-21-16,0 1 0,0 20 16,0-21-16,0 0 15,0-42 17,0 0-32,0 0 0,0 0 15,0-1-15,0 1 0,21 0 0,-21-21 16,22 21-16,-1-1 0,0 1 0,-21 0 15,21 0-15,0 0 0,0 0 0,1-1 16,20 22-16,-21 0 0,0 0 0,0 0 16,22 0-16,-22 0 0,0 0 0,0 22 15,0-1-15,-21 0 0,22 0 16,-22 21-16,0-20 0,0-1 0,0 0 16,-22 0-16,22 0 15,-21 0-15,0 1 0,-21-1 0,21 0 16,-22-21-16,22 21 0,-21-21 0,21 0 15,-1 21-15,-20-21 0,21 0 0,0 0 16,0 0-16,21 21 31,21-21-31,0 0 16,0 0-16,0 0 0,0 0 0,1 22 16,-1-22-16,21 0 0,-21 0 0,22 0 15,-22 0-15,21 0 0,0 0 0,-20-22 16,20 22-16,0-21 0,1 0 0,-22 21 15,21-21-15,0 0 0,-20 0 16,-1-1-16,21 1 0,-21 0 16,-21-21-16,21 21 0,-21-1 0,22 1 15,-22 0-15,0 0 0,0 0 0,-22 42 47,22 0-47,0 0 0,-21 0 0,0 22 16,21-22-16,-21 0 0,21 0 0,-21 0 15,21 1-15,0-1 0,0 0 0,0 0 16,0 0-16,21-21 0,0 0 0,0 21 16,0-21-16,1 0 0,20 0 15,-21 0-15,0-21 0,22 21 0,-1-21 16,-21 0-16,21 0 0,1 0 0,-22-1 16,0 1-16,0 0 0,0 0 0,1 0 15,-1 0-15,0-1 0,-21 1 0,21 0 16,-21 0-16,0 0 0,0 0 15,0 42 1,0 0 0,0 21-16,0-21 0,0 22 15,0-22-15,0 21 0,-21 1 0,21 20 16,-21-21-16,21 22 0,0-1 0,0 1 16,0-1-16,-21 22 0,21-21 15,0 20-15,0 1 0,0 0 0,0-1 16,0 1-16,0 21 0,0-22 0,0 1 15,0 21-15,0-21 0,0-1 0,0 1 16,0 0-16,0-1 0,0-20 0,0-1 16,0 1-16,0-22 0,0 0 0,0 1 15,-22-1-15,1-21 0,0 0 0,0-21 16,0 0-16,-22 0 0,22 0 0,0 0 16,-21 0-16,-1-21 0,1 0 0,0-21 15,-1 21-15,1-22 0,0-20 16,21 20-16,-22-41 0,22 20 0,0-20 15,21-1-15,0 0 0,0 1 16,0-22-16,21 0 0,0 21 0,0-21 16,22 22-16,-1-1 0,-21 0 0,43 1 15,-22 20-15,0 1 0,22 20 0,-22 1 16,1 0-16,20-1 0,-21 1 0,1 21 16,-1-21-16,-21 20 0,22 1 0,-22 0 15</inkml:trace>
  <inkml:trace contextRef="#ctx0" brushRef="#br0" timeOffset="2245.84">15346 11896 0,'0'0'0,"0"-21"16,0-1-16,0 1 0,0-21 16,0 21-16,-21 21 15,-1 21 1,22 0-16,0 0 0,-21 22 15,0-22-15,21 21 0,-21 22 0,0-22 16,0 21-16,21-20 0,-22-1 0,1 0 16,21 1-16,0-1 0,0 0 0,0-20 15,0 20-15,0-21 0,0 0 16,21-21-16,1 21 0,-1-21 0,0 0 16,21 0-16,-21-21 0,22 0 0,-22 0 15,21 0-15,-21 0 0,22-22 0,-22 22 16,21-21-16,-21-1 0,-21 1 15,22 0-15,-22-1 0,21 1 16,-21 0-16,0-1 0,0-41 16,0 63-16,0-1 15,-21 22-15,21 22 16,-22-22-16,22 21 16,0 0-16,0 0 0,0 0 15,0 0-15,0 1 0,22-22 16,-1 21-16,0-21 0,0 0 15</inkml:trace>
  <inkml:trace contextRef="#ctx0" brushRef="#br0" timeOffset="2465.86">16023 12002 0,'0'0'0,"21"-22"0,0 1 16,22 21-16,-22-21 0,0 0 16,-42 21-1,-21 0-15,20 0 16,1 0-16,-21 21 0,0 0 0,20 0 15,-20 1-15,0-1 0,21 0 0,-1 0 16,1 21-16,0-20 0,21-1 0,0 0 16,0 0-16,0 0 0,21 0 15,0 1-15,22-22 0,-22 21 0,21-21 16,1 21-16,-1-21 0,0 21 16,1-21-16,-1 0 0,0 21 0</inkml:trace>
  <inkml:trace contextRef="#ctx0" brushRef="#br0" timeOffset="2607.78">16319 12404 0,'-21'0'0,"0"0"15,0 0-15,0 0 0,-22 0 0,1 0 16,0 0-16,-1 21 0,1-21 0,0 21 16,-1-21-16,1 0 0,0 0 0,21 0 15,-22 0-15,22 0 0,0 21 0,42-42 47,21 0-47,-20 0 16,-1 21-16,21-21 0</inkml:trace>
  <inkml:trace contextRef="#ctx0" brushRef="#br0" timeOffset="2816.66">16468 12129 0,'0'0'0,"21"-22"0,-21 44 32,0-1-32,-21-21 0,-1 21 15,1 0-15,21 0 0,-21 0 16,0 1-16,21-1 0,-21 0 0,21 0 15,-21 0-15,21 0 0,0 1 16,0-1 0,21-21-1,0-21 1,-21-1-16,21 1 0</inkml:trace>
  <inkml:trace contextRef="#ctx0" brushRef="#br0" timeOffset="2987.42">16489 11875 0,'0'-22'16,"0"44"-16,0-65 0,-21 43 16,-1 0-1,1 0-15,21 21 16,0 1-16,0-1 0,0 0 0,0 0 16,0 0-1,21-21-15,1 21 0,-1 1 0,0-22 16,0 21-16,0-21 0,0 21 0</inkml:trace>
  <inkml:trace contextRef="#ctx0" brushRef="#br0" timeOffset="3376.2">16785 12150 0,'0'21'0,"0"0"16,0 0-16,0 0 16,-21 1-16,0-22 0,0 21 15,-1 0-15,1-21 0,21 21 16,-21-21-16,21 21 0,-21 0 15,0-21-15,21-21 47,0 0-47,21 0 16,0 0-16,0 0 0,-21-1 0,21 1 16,1 0-16,-1 0 0,0-21 0,0 20 15,0 1-15,0 21 0,22-21 0,-22 21 16,0-21-16,0 21 0,0 0 15,1 21-15,-1 0 0,-21 0 0,0 22 16,21-22-16,-21 0 0,0 0 16,0 22-16,0-22 0,0 0 0,0 0 15,0 0-15,0 0 0,0 1 16,0-1-16,0 0 0,-21-21 16,42 0 15,0 0-31,0 0 0,0 0 0,1-21 15,20 21-15,-21-21 0</inkml:trace>
  <inkml:trace contextRef="#ctx0" brushRef="#br0" timeOffset="4059.81">17568 12171 0,'0'0'0,"21"-42"0,-21-43 16,0 64-1,-21 21-15,0 0 0,0 0 0,0 0 16,-22 0-16,22 0 0,-21 0 0,21 21 15,0 0-15,-22 0 0,22 22 0,0-22 16,0 0-16,0 0 0,-1 0 0,22 22 16,0-22-16,0 0 0,0 0 0,0 0 15,0 0-15,22 1 0,-1-22 16,21 0-16,-21 0 0,0 0 16,22 0-16,-22 0 0,21 0 0,-21 0 15,22 0-15,-22-22 0,0 1 0,0 21 16,0-21-16,1 0 0,-1 0 0,-21 0 15,0-1-15,0 1 0,0 0 16,0 0-16,21 0 0,-21 0 16,0 42 15,0 0-31,0 0 0,0 21 16,0-20-16,0 20 0,0-21 0,0 21 15,0 1-15,0-1 0,0 0 0,-21 1 16,21 20-16,0-20 0,0 20 0,0-21 15,-21 22-15,21-1 0,-22 1 0,22-1 16,-21 1-16,21 21 0,0-22 0,0 22 16,0-22-16,0 22 0,0 0 0,0-1 15,0 1-15,0 0 0,-21-1 16,21 22-16,0-21 0,0-1 16,0 1-16,0 0 0,0-1 0,0-20 15,0 21-15,0-22 0,0 1 0,0-1 16,0-21-16,0 1 0,0-22 0,-21 21 15,0-21-15,0-21 0,-1 0 16,1-21-16,0 0 0,0 0 16,-21-21-16,20-1 0,-20 1 0,0-22 15,-1 1-15,1-22 0,0 22 0,-1-22 16,1 0-16,0-20 0,21 20 0,-22-21 16,43 0-16,0 0 0,0 22 15,0-1-15,0 0 0,21 1 0,22 20 16,-22-20-16,21 20 0,1 1 0,-1 20 15,21-20-15,-20 20 0,20 1 0,-20 0 16,20-1-16,1 22 0,-22-21 0,21 21 16,-20 0-16,-1-22 0,0 22 15,1 0-15,-22 0 0,21 0 0,-21-1 16,1 1-16</inkml:trace>
  <inkml:trace contextRef="#ctx0" brushRef="#br0" timeOffset="5651.84">18478 12573 0,'-21'21'0,"0"0"15,0-21-15,21-21 32,21 0-17,0 0-15,0 0 0,1 0 0,-1-1 16,0 1-16,21-21 0,-21 0 16,22 20-16,-22-20 0,21-21 0,-21 20 15,22 1-15,-22 0 0,-21 20 0,0-20 16,0 21-16,0 0 0,0 0 0,0-1 15,-21 22-15,0 0 0,-1 0 16,-20 0-16,21 22 0,0-1 0,-22 0 16,22 21-16,0-21 0,21 1 0,0 20 15,0-21-15,0 0 0,0 22 0,0-22 16,21 21-16,0-21 0,1 0 16,-1 22-16,0-22 0,0 0 15,0 21-15,0-20 0,1-1 0,-1 0 16,0 0-16,-21 0 0,0 0 15,-21-21 1,0 0-16,-1 0 0,-20 0 16,21 0-16,0 0 0,-22-21 0,22 21 15,-21-21-15,21 21 0,0-21 0,-1 21 16,1-21-16,42 21 31,1 0-31,-1 21 0,0-21 0,0 21 16,0 0-16,22-21 0,-22 21 0,0-21 15,21 0-15,-21 22 16,1-22-16,20 0 0,-21 0 0,21 0 16,-20 0-16,20 0 0,-21 0 0,21-22 15,1 1-15,-22 21 0,21-21 0,-21 0 16,1 0-16,20 21 0,-42-21 0,21-1 16,-21 1-16,21 0 0,-21-21 0,0 21 15,0-1-15,0 1 0,0 0 0,0 0 16,0 0-16,0 0 0,-21 21 15,0 0-15,21 21 16,-21 0-16,21 0 0,-21 0 16,21 0-16,-22 1 0,22-1 0,0 21 15,0-21-15,0 0 16,0 1-16,0-1 0,0 0 0,0 0 16,0 0-16,22 0 0,-1-21 15,0 0-15,0 0 0,0 0 0,0 0 16,1 0-16,20 0 0,-21-21 0,0 0 15,0 21-15,22-21 0,-22 0 0,0 0 16,0-1-16,0 1 0,1 0 0,-22 0 16,0 0-16,21 0 0,-21-22 0,0 22 15,0 0-15,0 0 0,0 42 32,0 0-32,-21 0 15,21 0-15,-22 1 16,22-1-16,0 0 0,0 0 0,0 0 15,0 0-15,0 1 0,0-1 0,0 0 16,22 0-16,-1-21 0,0 0 16,0 0-16,0 0 0,0 0 0,1 0 15,-1 0-15,0 0 0,0-21 0,0 21 16,0-21-16,1 21 0,-1-21 0,0-1 16,-21 1-16,21 21 0,-21-21 0,0-21 15,0 21-15,0-1 0,0 1 0,0 0 16,0 0-16,0 42 31,-21 21-15,21-20-16,-21-1 0,21 0 15,0 0-15,-21 0 0,21 0 0,0 1 16,0-1-16,0 0 0,0 0 0,0 0 16,0 0-16,0-42 46,0 0-46,0 0 16,0 0-16,21 0 0,0-1 0,-21 1 16,21-21-16,-21 21 0,21 0 0,0-22 15,1 22-15,-1 0 0,0 0 16,0 21-16,0 0 0,0 0 16,1 21-16,-22 0 15,0 0-15,0 0 0,0 1 16,21-1-16,-21 0 0,0 0 0,0 0 15,0 0-15,0 1 0,0-1 16,0 0-16,0 0 16,21-42 15,-21 0-31,0 0 16,21-1-16,0 1 15,0 0-15,1-21 0,-1 21 0,0-22 16,0 22-16,0-21 0,0 21 0,1-1 15,-1 1-15,0 0 0,0 21 0,0 0 16,0 0-16,1 0 0,-22 21 16,0 0-16,0 1 0,0 20 0,0-21 15,0 0-15,0 22 0,-22-22 16,1 0-16,21 21 0,0-21 0,0 1 16,-21-1-16,21 0 0,0 0 15,0 0-15,0 0 16,21-42 15,0 0-31,1 21 0,-22-21 0,21 0 16,0 0-16</inkml:trace>
  <inkml:trace contextRef="#ctx0" brushRef="#br0" timeOffset="6711.58">20913 11917 0,'0'0'16,"0"-21"-16,-22 21 15,1 0-15,0 21 0,0 0 0,0 21 16,0-20-16,-1 20 0,1-21 16,0 21-16,0 1 0,0-1 0,21 0 15,0 1-15,-21-22 0,21 21 0,0 1 0,0-22 16,0 21-16,0-21 0,0 0 16,0 22-16,0-22 0,0 0 15,0 0-15,0 0 0,21-21 16,0 0-16,0 0 15,-21-21-15,0 0 16,0 0-16,0 0 0,0 0 16,0-22-16,21 22 0,-21 0 0,21 0 15,-21 0-15,22-1 0,-22 1 0,21 0 16,0 21-16,0 0 0,-21-21 16,21 21-16,0 0 0,1 0 0,-1 21 15,-21 0-15,21 0 0,-21 1 16,0-1-16,0 0 0,0 0 15,0 0-15,0 0 0,0 1 0,0-1 16,-21-21-16,0 21 0,-1 0 16,1-21-16,0 21 0,0-21 0,0 0 15,0 0-15,-1 0 0,1 0 0,0 0 16,0 0 0,21-21-1,21 21 16,0 0-31,0 0 16,1 0-16,-1 21 0,0-21 16,0 0-16,0 0 0,0 0 0,1 0 15,-1 0-15,0 0 0,21 0 0,-21 0 16,22 0-16,-22-21 0,21 21 0,1 0 16,-22-21-16,21 0 0,-21 21 0,0-21 15,1-1-15,-1 1 0,0 0 0,0 0 16,-21 0-16,0 0 0,21-1 15,-21-20-15,0 21 0,0 0 16,0 0-16,0 42 16,-21 0-1,21 0-15,-21 0 0,21 0 16,0 1-16,0-1 0,0 0 0,0 0 16,0 0-16,0 0 0,0 1 0,21-22 15,0 21-15,0 0 0,1-21 0,-1 0 16,21 21-16,0-21 0,-20 0 0,20 0 15,0 0-15,1 0 0,-1 0 0,0 0 16,-21-21-16,22 0 0,-22 21 0,0-21 16,21-1-16,-20-20 0,-1 21 0,0 0 15,0-22-15,0 1 0,0 0 0,1-1 16,-1 1-16,0-21 16,-21 20-16,21 1 0,0-22 0,-21 22 15,0 0-15,0 21 0,21-22 0,-21 22 16,0 0-16,0 0 0,0 42 15,-21 0 1,21 21-16,0-20 0,-21 20 0,0 0 16,0 1-16,21 20 0,0-21 0,-21 1 15,21-1-15,-22 22 0,22-22 0,0 0 16,0 1-16,0-22 0,0 21 0,0 0 16,0-20-16,0-1 0,0 0 0,22 0 15,-1 0-15,-21 0 0,21 1 16,0-22-16,0 0 0,0 0 15,1 0-15,-1 0 0,21 0 0,-21 0 16,0 0-16,22-22 0,-22 22 0,0-21 16,21 0-16,-20 21 0,-1-21 0,0 0 15,21 0-15,-42-1 0,21 1 0,-21 0 16,22 21-16,-22-21 0,0 0 0,0 0 16,0-1-16,-22 22 0,1-21 15</inkml:trace>
  <inkml:trace contextRef="#ctx0" brushRef="#br0" timeOffset="6943.45">21992 12171 0,'21'0'32,"22"0"-32,-22-21 0,0 21 0,21 0 15,-21 0-15,22-21 0,-1 21 0,-21 0 16,22-22-16,-1 1 0,-21 21 0,21 0 15,-20 0-15,-1-21 0,0 21 0,0 0 16,0-21-16,-21 0 16,0 0-1,-21 21-15,0 0 16,0 0-16,0 0 0,-1 0 0</inkml:trace>
  <inkml:trace contextRef="#ctx0" brushRef="#br0" timeOffset="7164.32">21378 11959 0,'0'0'0,"-21"0"16,0 0-16,21-21 47,-21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09:56:01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1101 0,'0'-64'16,"0"43"-16,21 0 15,-21 0-15,0 0 0,21-1 16,-21 1-16,0 0 0,0 0 0,21 0 15,1 21 1,-22 21 0,0 0-16,0 21 15,0 1-15,21-1 0,-21 22 0,0-22 16,0 21-16,0-20 0,0-1 0,0 22 16,0-22-16,-21 0 15,21 1-15,0-1 0,-22 0 0,22 1 16,-21-22-16,21 21 0,-21-21 15,21 0-15,0 1 0,0-1 16,0-42 15,0-1-31,21 1 0,0 0 0,22 0 16,-22-21-16,0 20 0</inkml:trace>
  <inkml:trace contextRef="#ctx0" brushRef="#br0" timeOffset="271.83">1566 1355 0,'0'21'16,"0"0"0,0 0-1,0 0-15,21-21 16,1 0-16,-1 0 0,0 0 16,21 0-16,-21 0 0,1-21 15,-1 21-15,-21-21 0,21 21 0,-21-21 16,21 21-16,-21-21 0,0 0 15,-21 21 1,0 0-16,0 0 0,-1 0 0,1 0 16,0 0-16,0 21 0,0-21 15,0 21-15,-1-21 0,1 21 16,0 0-16,21 0 0,0 1 31</inkml:trace>
  <inkml:trace contextRef="#ctx0" brushRef="#br0" timeOffset="947.84">3069 1588 0,'0'0'0,"21"-22"0,0-20 0,1 21 0,20 0 0,-21-22 15,0 22-15,0 0 16,1 0-16,-22 0 0,0 0 0,0-1 16,0 1-16,-22 21 31,1 21-31,0 1 0,0-1 16,0 0-16,0 21 0,-1 1 0,22-1 15,-21 0-15,0 22 0,0-22 16,0 22-16,21-22 0,0 21 0,0-20 15,0-1-15,0 0 0,0-20 16,0-1-16,0 0 0,21 0 0,0-21 0,0 0 16,22 0-16,-1 0 15,-21 0-15,43 0 0,-22-21 0,0 0 16,22-22-16,-22 22 0,22-21 0,-22 21 16,0-22-16,22-20 0,-22 21 0,-21-1 15,22 1-15,-22-22 0,0 22 16,-21-21-16,0 20 0,0 1 0,0-22 15,-21 22-15,-22 0 0,1 21 0,0-1 16,-22 1-16,22 21 0,-22 0 16,1 0-16,21 21 0,-22 1 0,22-1 15,-1 21-15,1-21 0,21 22 0,0-1 16,0 0-16,-1 22 0,22-22 16,0 0-16,0 1 0,0-1 15,0 0-15,0 1 0,22-1 0,20-21 16,-21 0-16,21 1 0,1-22 15,20 0-15,-20 0 0,20 0 0,1 0 16,-1-22-16</inkml:trace>
  <inkml:trace contextRef="#ctx0" brushRef="#br0" timeOffset="1256.66">4106 1439 0,'0'-42'0,"0"84"0,0-126 16,21 41-16,-21 1 0,0 21 0,0-21 15,0 20-15,0 1 0,-21 21 16,21 21-1,-21 1-15,21 20 0,0 0 16,-21 1-16,0-1 0,21 21 0,-21-20 16,-1 41-16,1-20 0,21 21 15,-21-22-15,0 22 0,0-1 0,0-20 16,-1 21-16,22 20 0,-21-20 0,21 0 16,-21 21-16,21-22 0,0 1 0,-21 0 15,21-1-15,0-20 0,0-1 16,0 1-16,0-22 0,0 0 0,0-20 15,0-1-15,0 0 0,21 0 0,0-21 16,0 0-16,1 0 0,-22-21 0,21 0 16,0 0-16,0-1 0,0-20 15,-21 21-15,21-21 0,1-1 16,-1 1-16,-21-22 0,21 22 0,-21-21 16</inkml:trace>
  <inkml:trace contextRef="#ctx0" brushRef="#br0" timeOffset="1515.51">4170 1799 0,'0'0'0,"-21"-84"0,-1 41 0,1-20 16,0 20-16,21 1 0,-21 0 0,21 21 16,0-1-16,0 1 0,0 0 0,0 0 15,21 0-15,0 0 0,0 21 16,1 0-16,20 0 0,0 0 16,1 0-16,-1 0 0,0 0 0,1 21 15,-1-21-15,-21 21 0,0 0 0,-21 21 16,0-20-16,-21-1 0,0 0 15,0 21-15,-22-21 0,1 1 0,0-1 16,-1 21-16,1-21 0,21 0 0,-21-21 16,20 22-16,1-1 0,42-21 31,1-21-31,20-1 16,-21 1-16,0 0 0</inkml:trace>
  <inkml:trace contextRef="#ctx0" brushRef="#br0" timeOffset="2240.1">4487 1566 0,'21'0'16,"1"0"-16,-1-21 0,0 21 15,0-21-15,0 21 0,22-21 16,-22 21-16,21-21 0,0 0 0,-20-1 16,20 22-16,0-21 0,-21 0 0,22 0 15,-22 0-15,0 0 0,-21-1 0,0 1 16,0 0-16,0 0 15,-21 21-15,0 0 0,0 0 16,-1 0-16,-20 21 0,21 0 16,0 0-16,-22 1 0,22-1 0,-21 21 15,21-21-15,0 0 0,-1 22 16,22-22-16,0 0 0,0 21 0,0-20 16,0-1-16,0 0 0,0 0 0,22 0 15,20-21-15,-21 21 0,21-21 0,1 0 16,-1 0-16,0 0 0,1 0 15,-1 0-15,22-21 0,-22 0 0,0 0 16,-21 0-16,22 0 0,-22-1 0,21 1 16,-21 0-16,1-42 15,-22 41-15,0-20 0,21 21 0,-21 0 16,0 0-16,0-1 0,0 1 16,-21 21-16,-1 21 15,22 1-15,-21-1 16,0 21-16,21-21 0,-21 22 15,21-22-15,0 21 0,0 0 0,-21 1 16,21-1-16,-21-21 0,21 22 0,0-1 16,0-21-16,-22 0 0,22 0 0,0 1 15,0-1 1,0-42 0,0-1-16,0 1 0,0 0 15,0-21-15,22 21 0,-1-22 0,0 22 16,0-21-16,-21-1 15,42 1-15,-20 0 0,-1 21 0,0-22 16,21 1-16,-21 0 0,22 20 0,-1 1 16,-21 0-16,22 21 0,-1 0 0,-21 0 15,21 0-15,-20 21 0,-1 0 16,0 1-16,-21 20 0,0-21 0,0 21 16,0 1-16,0-1 0,0 0 0,0 1 15,-21-1-15,0 0 0,-1 1 0,1-22 16,0 21-16,21-21 0,-21 22 15,0-22-15,21 0 0,-21-21 0,21 21 16,21-21 0,21 0-16,-21-21 15,43 0-15,-22 0 0,22 0 0</inkml:trace>
  <inkml:trace contextRef="#ctx0" brushRef="#br0" timeOffset="2504.94">7133 910 0,'0'0'0,"-42"-21"15,21 21-15,-1 0 0,1 21 16,0 0-16,0 1 0,0 20 0,21 0 16,-21 1-16,-1-1 0,1 0 15,0 22-15,0-22 0,21 0 0,-21 1 16,21-1-16,-21 0 0,21 1 0,-22-1 15,22 0-15,0 1 0,0-22 16,0 21-16,0-21 0,0 1 0,0-1 16,22 0-16</inkml:trace>
  <inkml:trace contextRef="#ctx0" brushRef="#br0" timeOffset="3240.14">6519 1482 0,'0'0'0,"-21"-21"0,0-1 0,21 1 16,21 0 0,0 21-16,0-21 0,22 21 15,-1 0-15,0-21 0,22 21 0,-22-21 16,22 21-16,-1-22 0,1 1 0,-1 21 16,-20-21-16,20 0 0,-21 0 0,1 0 15,-1-1-15,-21-20 0,0 21 16,1-21-16,-1 20 0,-21-20 0,0 21 15,0 0-15,0 0 0,0-1 16,-21 22 0,-1 22-16,22-1 0,-21 0 15,0 21-15,0-21 0,21 22 0,-21-1 16,21 22-16,-21-22 0,21 0 0,0 1 16,-22-1-16,22 0 0,-21 1 15,21-1-15,0 0 0,0 1 0,0-1 16,-21-21-16,21 21 0,0-20 0,0-1 15,0 0-15,0-42 32,0 0-17,21-22-15,0 22 0,-21 0 0,22-21 16,-1 20-16,0-20 0,0 0 16,0 21-16,0-1 0,1-20 15,-1 21-15,0 0 0,0 21 0,0-21 16,0 21-16,1 0 0,-1 0 15,-21 21-15,0 0 0,0 0 16,0 0-16,0 0 0,0 1 0,0 20 16,0-21-16,0 21 0,0-20 15,0-1-15,0 21 0,0-21 0,0 0 16,0 1-16,21-1 0,0 0 0,0-21 16,0 0-16,22 0 0,-1 0 0,0 0 15,1 0-15,-1 0 0,0 0 16,1-21-16,-1 0 0,0 21 15,1-22-15,-1 1 0,0 0 0,-20-21 16,20 21-16,-21-1 0,0-20 0,0 21 16,1 0-16,-22 0 0,0-1 0,0 1 15,0 0-15,0 0 0,-43 21 16,22 0-16,0 0 0,0 0 16,-22 21-16,22 0 0,0 0 0,0 1 15,0-1-15,0 0 0,-1 21 0,22-21 16,0 1-16,0 20 0,0-21 15,0 0-15,0 0 0,22 1 0,-1-1 16,0-21-16,0 21 0,0-21 16,0 0-16,1 0 0,-1 0 0,0 0 15,21 0-15,-21 0 0,1-21 0,-1 0 16</inkml:trace>
  <inkml:trace contextRef="#ctx0" brushRef="#br0" timeOffset="3960.17">9652 1185 0,'0'0'0,"0"-42"0,21 0 0,-21-1 0,21 1 0,-21 21 16,0-21-16,0-1 0,0 22 0,0-21 15,0 21-15,0-1 0,-21 22 16,0 0-16,0 0 16,21 22-16,-21-1 0,21 21 15,-22 0-15,22 1 0,0 20 0,0-20 16,0 20-16,0 1 0,0-22 16,0 21-16,0-20 0,-21-1 0,21 22 15,0-22-15,0 0 0,0 1 0,-21-22 16,21 21-16,0-21 0,0 0 0,0 1 15,0-1-15,0-42 32,0-1-32,0 1 0,0 0 15,0 0-15,0 0 0,0-22 0,21 22 16,0-21-16,1 21 0,-1-22 0,0 22 16,0-21-16,0 21 0,22 0 15,-22-1-15,21 1 0,-21 21 0,22 0 16,-1 0-16,0 0 0,22 0 0,-22 21 15,-21 1-15,22-1 0,-22 0 0,0 0 16,0 21-16,-21-20 0,0-1 16,0 21-16,-21-21 0,0 22 0,-22-22 15,1 0-15,0 21 0,-1-21 0,1 1 16,0-1-16,-22-21 0,22 21 0,21-21 16,-22 0-16,22 0 0,0 0 15,0 0-15,0 0 0,21-21 16,0 0-1,21 21-15,0-22 0,0 1 0,0 0 16,22-21-16,-1 21 0,-21-1 0,22 1 16</inkml:trace>
  <inkml:trace contextRef="#ctx0" brushRef="#br0" timeOffset="4339.96">10287 1249 0,'0'0'0,"0"-21"16,0 42 15,21 0-31,0-21 0,0 21 16,1 0-16,-1 1 0,0-1 0,21 0 15,-21 0-15,22 0 0,-22 0 0,0 22 16,0-22-16,0 21 0,1-21 0,-22 22 16,0-22-16,0 0 0,0 21 15,0-20-15,0-1 0,-22 0 0,1 0 16,21 0-16,-21-21 0,0 0 15,0 0-15,21-21 16,0 0-16,0 0 16,0 0-16,0-1 0,0-20 15,0 21-15,21-21 0,0 20 0,-21-20 16,21 21-16,0-21 0,-21-1 0,22 22 16,-1-21-16,0 21 0,0-22 0,0 22 15,0 0-15,1 0 0,-1 0 16,0 21-16,0 0 0,0 0 0,0 0 15,1 0-15,-1 0 0,0 21 16,0 0-16,-21 0 0,21-21 16,0 21-16</inkml:trace>
  <inkml:trace contextRef="#ctx0" brushRef="#br0" timeOffset="4775.71">11282 1312 0,'0'0'0,"0"-42"15,0 21 1,0 0-16,0 0 0,-21 21 16,-1-22-16,1 22 0,0 0 15,0 0-15,0 0 0,0 22 0,-1-1 16,1-21-16,0 42 0,0-21 0,0 0 16,0 1-16,-1 20 0,1-21 15,21 21-15,0-20 0,0 20 0,0-21 16,0 21-16,0-20 0,0 20 15,21-21-15,1 0 0,20 0 0,-21 1 16,21-22-16,1 21 0,-1-21 0,22 0 16,-22 0-16,0 0 0,1 0 15,-1 0-15,0-21 0,1 21 0,-22-22 16,0 1-16,21 0 0,-21 0 0,-21 0 16,22-22-16,-22 22 0,0-21 0,0 21 15,0-22-15,0 1 0,0 0 16,0 21-16,-22-22 0,1 1 0,0 21 15,0 0-15,0-1 0,0 22 16,-22 0-16,22 0 0,-21 0 0,-1 0 0,1 0 16,21 22-16,-21-1 0,20 0 15,1 0-15,-21 0 0,42 0 16,0 1-16,0 20 0,0-21 0,0 0 16,0 0-16,21 1 0,0-22 0,22 21 15,-22-21-15</inkml:trace>
  <inkml:trace contextRef="#ctx0" brushRef="#br0" timeOffset="5387.88">12065 1270 0,'0'0'0,"0"-21"16,-21 21-16,0 0 15,-1 0-15,1 21 16,21 0-16,-21 0 0,21 1 0,-21 20 15,0-21-15,21 0 0,0 22 0,0-22 16,-21 21-16,21-21 0,0 22 16,0-22-16,0 0 0,0 21 0,0-21 15,0 1-15,21-22 0,-21 21 0,21-21 16,0 0-16,0 0 0,0 0 0,1 0 16,-1 0-16,0 0 0,0-21 15,0-1-15,0 1 0,1 0 0,-1 0 16,0 0-16,-21 0 0,21-1 0,0 1 15,0-21-15,-21 21 0,22 0 16,-22-1-16,21 1 0,-21 0 0,0 0 16,0 42 15,0 0-31,0 0 0,0 1 0,-21-1 16,21 0-16,-22 0 0,22 0 0,0 0 15,0 22-15,0-22 0,0 0 0,0 0 16,22 0-16,-1-21 0,0 22 15,21-22-15,-21 0 0,22 21 0,-1-21 16,0 0-16,-20 0 0,20 0 0,0 0 16,-21-21-16,22 21 0,-22-22 15,0 1-15,21 0 0,-42 0 0,22 0 16,-22-22-16,21 22 0,-21-21 16,0 0-16,0-1 0,0 1 0,0 21 15,0-22-15,0 1 0,-21 21 0,-1 0 16,1 0-16,0-1 0,0 22 0,0 0 15,0 0-15,-22 0 0,22 0 16,0 0-16,0 22 0,0-1 0,-1 0 16,1 0-16,21 0 0,0 0 0,0 1 15,0-1-15,0 0 0,0 0 0,21 0 16,1 0-16,-1-21 0,0 22 16,21-22-16</inkml:trace>
  <inkml:trace contextRef="#ctx0" brushRef="#br0" timeOffset="5788.89">13335 1439 0,'21'0'0,"-42"0"0,63-21 16,-21 0-16,1 0 0,-1 21 0,-21-21 15,0 0-15,0-1 0,0 1 16,-21 21-16,-1 0 16,-20 0-16,0 0 0,-22 0 0,22 0 15,0 0-15,-22 21 0,22-21 16,-1 22-16,22-1 0,0-21 0,0 21 15,0 0-15,21 0 0,0 0 16,0 1-16,21-1 0,21 0 16,-21 0-16,22 0 0,-1-21 0,0 21 15,1 1-15,-1-22 0,22 21 0,-22 0 16,-21 0-16,21-21 0,1 21 16,-22 0-16,0-21 0,0 22 0,-21-1 15,0 0-15,-21 0 16,-21-21-16,21 21 0,-22-21 0,1 0 15,0 0-15,-22 21 0,22-21 0,-1 0 16,1 0-16,0 0 0,-1 0 16,22 0-16,0 0 0,0 0 0,0 0 15,42 0 17,21 0-32,-21 0 0,1-21 0,20 21 15,0-21-15,1 21 0,-1-21 16</inkml:trace>
  <inkml:trace contextRef="#ctx0" brushRef="#br0" timeOffset="6436.03">13779 1524 0,'0'0'0,"0"-21"0,0 0 16,22 21-16,-1-21 0,-21-1 16,21 1-16,-21 0 0,21 21 15,-21-21-15,21 0 16,-21 0-16,0-1 0,0 1 15,-21 21 1,0 21 0,0 1-16,21-1 0,-21 0 15,-1 0-15,1 0 0,21 0 0,0 22 16,-21-22-16,21 0 0,0 21 0,0-20 16,0-1-16,0 0 0,0 0 0,0 0 15,21 0-15,0 1 0,-21-1 16,22-21-16,-1 0 0,0 0 15,0 0-15,0 0 0,0 0 0,1 0 16,-1 0-16,0 0 0,0-21 0,0 21 16,0-22-16,1 1 0,-1 0 0,0 0 15,0 0-15,-21-22 0,21 22 0,0 0 16,1-21-16,-1 21 0,0-1 16,0 1-16,0-21 0,0 21 0,1 21 15,-1-21-15,0-1 0,0 22 0,0 0 16,0 0-16,1 0 0,-1 22 15,-21-1-15,0 0 0,0 0 16,0 0-16,0 0 0,0 1 16,0 20-16,0-21 0,0 0 0,0 22 15,0-22-15,0 0 0,0 0 0,-21 21 16,21-20-16,-22-22 0,22 21 0,-21 0 16,0-21-1,21-21 1,0 0-16,0-1 15,0 1-15,0 0 0,21 0 0,0 0 16,-21 0-16,43-22 0,-22 22 16,0-21-16,21 21 0,-20-22 0,20 1 15,0 21-15,-21-22 0,22 22 16,-22 0-16,21-21 0,-21 42 0,1-21 0,-1 21 31,-21 21-31,0 0 16,0 0-16,-21 0 0,-1 0 15,-20 1-15,21-1 0</inkml:trace>
  <inkml:trace contextRef="#ctx0" brushRef="#br0" timeOffset="7492.45">1566 3598 0,'0'0'0,"-21"-21"16,0 21-16,0-21 0,0 0 16,21 0-16,-22 0 15,22-1-15,0 1 0,0 0 16,0 0-16,0 0 0,0 0 0,22 21 16,-1-22-16,0 22 0,21 0 15,-21 0-15,1 0 0,20 22 0,-21-1 16,0 21-16,22 0 0,-22-20 15,0 20-15,-21 21 0,0-20 0,0-1 16,0 0-16,0 22 0,0-22 16,-21 22-16,-22-22 0,22 22 15,-21-22-15,0 0 0,-1 1 0,1-1 16,0-21-16,-1 0 0,22 0 0,-21 1 16,21-22-16,-22 0 0,22 0 15,0 0-15,0 0 0,0-22 0,-1 1 16,22 0-16,0-21 0,0 21 15,0-22-15,0 1 0,0 21 0,0-22 16,0 1-16,0 0 0,22 21 0,-1-22 16,-21 22-16,21 0 0,21 0 15,-21 21-15,1 0 0,-1 0 0,21 0 16,-21 21-16,22 0 0,-22 0 16,21 0-16,-21 1 0,0 20 15,1 0-15,-1-21 0,0 22 0,0-1 16,0-21-16,0 22 0,1-22 0,-22 0 15,21 21-15,-21-21 0,21-21 16,-21 22-16,21-1 0,0-21 16,0 0-16,1 0 15,-1 0-15,0-21 16</inkml:trace>
  <inkml:trace contextRef="#ctx0" brushRef="#br0" timeOffset="7647.36">2328 3874 0,'0'0'0,"-21"-43"16,21 22 0,-21 21-16,21-21 15,21 21 17,0-21-32,0 21 0,1 0 0,20 0 15</inkml:trace>
  <inkml:trace contextRef="#ctx0" brushRef="#br0" timeOffset="8583.83">3535 3429 0,'0'0'0,"42"-42"15,-42 21-15,21-1 0,0-20 16,1 21-16,-22 0 0,21-22 15,0 22-15,-21 0 0,0-21 0,0 21 16,0-1-16,0-20 0,0 21 0,0 0 16,-21 21-16,0-21 0,-22 21 0,22 0 15,-21 0-15,-1 21 0,1 0 16,0 0-16,-1 21 0,1-20 16,21 20-16,-21 21 0,20-20 0,1-1 15,21 22-15,0-22 0,0 0 16,0 1-16,21-22 0,1 21 0,20-21 15,-21 0-15,21 1 0,1-1 0,20 0 16,-20 0-16,-1-21 0,0 0 0,1 0 16,-1 0-16,0 0 0,-21 0 15,1 0-15,-1 0 0,-21-21 0,0 0 16,0 0-16,-43 21 0,22 0 16,-21-22-16,0 22 0,-1 0 15,1 0-15,-22 0 0,22 22 0,0-22 16,-22 21-16,22 0 0,0 0 15,-1 21-15,22-20 0,-21-1 0,21 21 16,-1-21-16,22 0 0,0 22 16,0-22-16,0 0 0,0 21 0,43-20 15,-22-1-15,0 0 0,21-21 0,1 21 16,-1-21-16,22 0 0,-22 0 0,21 0 16,1 0-16,-1-21 0,1 0 15,-22 21-15,22-21 0,-1-1 0,-20 1 16,-1 0-16,0 0 0,-21 0 0,1 0 15,-1-22-15,0 22 0,0 0 0,-21-21 16,21 20-16,-21 1 0,0 0 16,0 0-16,0 0 0,-21 42 31,21 0-31,-21 0 16,21 0-16,0 1 0,-21 20 15,21-21-15,-21 0 0,-1 22 0,22-22 16,0 0-16,0 0 0,-21 21 0,21-20 15,-21-1-15,21 0 0,-21-21 0,21 21 16,-21-21 0,21-21-1,0 0-15,0 0 16,0-1-16,21 1 0,0-21 0,0 21 16,0-22-16,1 22 0,-1-21 15,21 21-15,0-22 0,-20 1 16,20 21-16,0-21 0,1 20 0,-1 22 15,-21-21-15,21 21 0,1 0 0,-22 0 16,0 21-16,0 1 0,0-1 0,-21 0 16,0 0-16,0 21 0,0-20 15,0 20-15,0-21 0,0 21 0,-21-20 16,0 20-16,21-21 0,0 0 0,-21 22 16,21-22-16,-21 0 0,21 0 15,-21-21-15,21 21 0,21-21 31,0 0-31,0-21 16,0 21-16,0-21 0,1 0 0,-1 0 16</inkml:trace>
  <inkml:trace contextRef="#ctx0" brushRef="#br0" timeOffset="8839.75">4932 3366 0,'0'0'0,"0"-43"0,0 22 16,0 0-16,0 0 0,0 42 31,0 0-31,-21 0 0,-1 22 16,1-1-16,21 0 0,0 1 0,-21-1 15,0 0-15,0 1 0,21-1 0,0 0 16,0-21-16,-21 22 0,21-1 0,0-21 16,0 22-16,0-22 0,0 0 15,0 0-15,21 21 0,0-42 0,0 22 16,0-1-16,0-21 0,1 0 0,-1 0 15,0 0-15,0 0 16,0-21-16,-21-1 16</inkml:trace>
  <inkml:trace contextRef="#ctx0" brushRef="#br0" timeOffset="8999.66">4741 3725 0,'0'0'0,"-21"0"0,0 0 16,42 0-1,0 0 1,0 0-16,1 0 0,20 0 16,-21 0-16,21 0 0,1 0 0,-22-21 15,21 21-15,1 0 0,-22 0 0,21-21 16,-21 21-16,22 0 0</inkml:trace>
  <inkml:trace contextRef="#ctx0" brushRef="#br0" timeOffset="9343.45">5292 3768 0,'0'0'0,"0"21"0,0-42 31,21 21-31,0-21 16,0 21-16,0-22 0,0 22 15,1-21-15,-1 0 0,0 21 0,0-21 16,0 0-16,-21 0 0,0-1 15,-21 22 1,0 0-16,0 0 0,0 0 16,-1 0-16,-20 22 0,21-1 15,0 0-15,0 0 0,-1 0 0,1 22 16,21-22-16,0 0 0,0 21 0,0-21 16,0 1-16,0-1 0,0 0 0,0 0 15,0 0-15,0 0 0,21 1 0,1-22 16,-1 21-16,21-21 0,-21 0 15,0 0-15,22 0 0,-22 0 0,21 0 16,-21 0-16,22-21 0,-22 21 0,0-22 16,0 1-16,0 0 0</inkml:trace>
  <inkml:trace contextRef="#ctx0" brushRef="#br0" timeOffset="9653.28">5715 3852 0,'0'0'16,"0"-21"-16,0-42 16,0 42-16,0-1 0,0 1 0,0 0 15,21 0-15,-21 0 0,21 21 16,0 0-16,1 0 0,-1 0 15,0 0-15,0 0 0,-21 21 16,21 0-16,0 0 0,-21 0 0,22 1 16,-22-1-16,0 0 0,0 0 0,0 0 15,0 22-15,0-22 0,0 0 0,0 21 16,-22-21-16,22 1 0,-21-1 0,21 0 16,0 0-16,0 0 0,0-42 46,0 0-46,21 0 0,-21 0 16,22-1-16,-1-20 0,0 21 0,0 0 16,0 0-16,-21-1 0,21-20 15,1 21-15,-1 0 0,-21-22 0,0 22 16,0 0-16,0 0 0,0 0 0,0 0 16,0-1-16,0 1 0,0 0 15,21 21-15</inkml:trace>
  <inkml:trace contextRef="#ctx0" brushRef="#br0" timeOffset="10076.51">7366 3175 0,'0'0'0,"0"-21"0,0 0 15,0 0-15,-21-1 0,21 44 32,0 20-32,0 0 0,-21 1 0,21-1 15,0 21-15,0 1 0,-22-22 0,1 22 16,0-1-16,21-20 0,0-1 16,0 0-16,-21 1 0,21-1 0,-21-21 15,21 21-15,0-20 0,0-1 0,0 0 16,0 0-16,0 0 0,-21-21 15,-1 0 1,1 0-16</inkml:trace>
  <inkml:trace contextRef="#ctx0" brushRef="#br0" timeOffset="10816.08">6794 3768 0,'0'0'0,"-21"-21"0,0 21 0,0-22 15,21 1-15,0 0 16,42 21-16,-21 0 0,22 0 15,20-21-15,-20 21 0,20-21 0,1 0 16,20 21-16,-20-22 0,20 1 16,1 0-16,0 0 0,-22 0 0,22 0 15,-22-22-15,1 22 0,-22 0 0,1-21 16,-1 20-16,-21-20 0,0 21 16,0-21-16,-21 20 0,0-20 0,0 21 15,0-21-15,0 20 0,-21 1 0,0 21 16,0-21-16,0 21 0,0 0 15,-1 21-15,1 0 0,0 1 16,21 20-16,-21 0 0,0 1 0,21-1 16,-21 0-16,-1 22 0,22-22 0,-21 22 15,0-22-15,0 0 0,21 1 0,0-1 16,-21-21-16,21 21 0,-21-20 16,21-1-16,0 0 0,0 0 15,0-42 16,21 0-31,0 0 0,-21-1 16,42 1-16,-21 0 0,1-21 0,-1 21 16,21-22-16,-21 22 0,22 0 15,-22-21-15,21 20 0,-21 1 0,0 21 16,22 0-16,-22 0 0,0 0 16,-21 21-16,0 22 0,0-22 15,0 0-15,0 0 0,0 22 16,0-22-16,0 0 0,0 21 15,0-21-15,0 1 0,0-1 0,0 0 16,0 0-16,21-21 16,22 0-16,-22 0 0,21 0 0,-21 0 15,22 0-15,-1 0 0,0 0 16,1-21-16,-1 0 0,-21 21 0,21-21 16,1-1-16,-22 1 0,0 0 0,0 0 15,0 0-15,-21-22 0,0 22 0,0-21 16,0 21-16,0-22 0,0 22 0,0 0 15,0 0-15,0 0 0,-21 0 16,0 21-16,0 0 0,0 21 16,0 0-16,21 0 0,-22 0 15,22 0-15,-21 22 0,21-22 0,-21 0 16,21 21-16,0-20 0,0-1 16,0 0-16,0 0 0,0 0 0,0 0 15,21 1-15,0-22 0,1 21 0,-1-21 16,0 0-16,0 0 0,21 0 0,1 0 15,-1 0-15,0 0 0,1 0 0</inkml:trace>
  <inkml:trace contextRef="#ctx0" brushRef="#br0" timeOffset="11239.84">9927 3133 0,'0'0'0,"-21"-21"15,0-1-15,0 1 0,-1 21 0,1-21 16,0 21-16,0 0 0,0 0 16,0 0-16,21 21 0,-22 0 0,1 22 15,21-1-15,-21-21 0,21 22 16,0 20-16,-21-21 0,21 1 0,-21-1 16,21 0-16,0 1 0,0-1 0,0 0 15,0-20-15,0 20 0,0-21 0,21 0 16,0 0-16,0 1 0,22-1 0,-22-21 15,0 0-15,21 0 0,-21 0 16,22 0-16,-1 0 0,0-21 16,-20-1-16,20 1 0,0 0 0,1 0 15,-22 0-15,21-22 0,-21 1 0,0 0 16,1-1-16,-1-20 0,0 21 0,0-22 16,-21 22-16,0-1 0,0 1 0,0 0 15,0-1-15,0 22 0,21 0 16,-21 0-16,0 0 0,-21 21 15,21 21 1,-21 0-16,0 0 16,21 0-16,0 1 0,0-1 0,0 0 15,0 0-15,0 0 16</inkml:trace>
  <inkml:trace contextRef="#ctx0" brushRef="#br0" timeOffset="11827.7">10774 3133 0,'0'0'0,"0"-21"0,0-1 0,0 1 16,-21 42-1,21 1-15,-22-1 16,1 0-16,21 21 0,0-21 16,0 22-16,-21-1 0,0 0 0,21 1 15,-21-1-15,0 0 0,21 1 16,0-1-16,-22-21 0,1 22 0,21-22 15,0 21-15,0-21 0,0 0 0,0 1 16,0-1-16,0-42 31,0-1-15,0 1-16,0 0 0,0 0 0,0 0 16,21-22-16,-21 22 0,22-21 0,-1 0 15,-21-1-15,21-20 0,0 20 16,0 1-16,0-21 0,22 20 15,-22 1-15,0 0 0,0-1 0,22 22 16,-22 0-16,0 0 0,0 0 0,0 21 16,0 0-16,-21 21 15,0 0-15,-21 0 16,0 0-16,0 0 16,-21 1-16,20-1 0,-20 0 0,0 0 15,-1 0-15,1 22 0,21-22 0,-21 0 16,20 0-16,1 21 0,0-20 0,21-1 15,-21 0-15,21 0 0,0 0 16,0 22-16,0-22 0,21 0 16,0 0-16,0 0 0,1 0 0,-1 1 15,0-1-15,0 0 0,0 0 0,0 0 16,1-21-16,-1 21 0,0-21 0,0 0 16,0 0-16,0 22 0,1-22 15,-1 0-15,0 0 0,0 0 16,0 0-16,0 0 15,1-22-15,20 22 0,-21-21 0,21 0 16,-20 21-16,20-21 0</inkml:trace>
  <inkml:trace contextRef="#ctx0" brushRef="#br0" timeOffset="12295.95">11663 3112 0,'0'0'0,"0"-22"0,0 1 0,-21 0 0,-1 0 16,1 21-1,0 0-15,0 21 16,0 0-16,0 0 0,-1 22 16,22-22-16,0 21 0,-21 1 0,0-1 15,21 0-15,-21 1 0,0 20 0,0-21 16,-1 1-16,22-1 0,-21 0 0,0 1 16,0-22-16,0 21 0,21-21 0,-21 22 15,21-22-15,0 0 16,0 0-16,0-42 31,0 0-31,0 0 0,21 0 16,-21-22-16,21 22 0,0 0 15,0-21-15,0 20 0,-21-20 0,22 21 16,-1-21-16,-21 20 0,21 1 16,0 21-16,-21 21 15,0 1 1,0-1-16,21 0 0,-21 0 0,21 21 15,-21-20-15,22-1 0,-22 0 0,21 0 16,0 0-16,0 0 16,0 1-16,0-22 0,1 21 15,-1-21-15,0 0 0,21 0 0,-21 0 16,1 0-16,-1 0 16,0-21-16,-21-1 15,21 1-15,-21 0 0,0 0 0,21-21 16,0 20-16,1-20 0</inkml:trace>
  <inkml:trace contextRef="#ctx0" brushRef="#br0" timeOffset="13347.43">12869 2963 0,'0'-21'0,"0"42"0,21-63 0,-21 21 16,0 0-16,0 0 0,0-1 16,0 1-16,0 0 0,-21 21 31,0 21-31,21 0 0,-21 1 0,21 20 16,-21-21-16,0 21 0,21-20 15,-22 20-15,1 0 0,0 1 0,0-1 16,21 0-16,-21 1 0,21-22 0,-21 21 15,21-21-15,0 0 0,0 1 0,0-1 16,0 0-16,0 0 0,42-21 0,-21 0 16,0 0-16,0 0 0,1 0 15,20-21-15,-21 0 0,21 21 16,-20-21-16,20-1 0,-21 1 0,0-21 16,0 21-16,1 0 0,-22-22 0,0 22 15,0 0-15,0-21 0,0 20 0,0-20 16,-22 21-16,1-21 0,0 20 0,0 1 15,0 0-15,0 0 0,-22 0 16,22 21-16,0 0 0,0 0 0,0 0 16,-1 21-16,1 0 0,21 0 15,0 0-15,21 1 16,1-1-16,20-21 0,0 21 0,1-21 16,-1 0-16,21 0 0,1 0 0,-1 0 15,1 0-15,-1 0 0,1 0 16,-1-21-16,1 0 0,-1 21 0,-20-22 15,-1 1-15,0 0 0,-20 0 0,-1 0 16,0 0-16,0-1 0,-21 1 0,0 0 16,0-21-16,0 21 0,0-22 0,0 22 15,-21 0-15,0-21 0,0 20 16,-1 1-16,1 21 0,0 0 16,0 0-16,0 0 0,0 21 15,-1 1-15,1 20 0,21 0 16,-21 1-16,0-1 0,0 0 0,21 22 15,-21-1-15,-1 1 0,1-1 16,0 1-16,0 20 0,0-20 0,21 21 16,-21-22-16,-1 1 0,22 20 0,-21-20 15,21 20-15,0-20 0,0 21 0,0-1 16,0 1-16,0-22 0,0 22 0,0 0 16,0-22-16,0 22 0,0-22 0,0 1 15,0 21-15,0-43 0,-21 21 0,21 1 16,-21-22-16,0 1 0,0-22 0,-1 21 15,1-21-15,-21 0 0,21-21 16,-22 0-16,22 22 0,-21-22 16,0 0-16,-1 0 0,1-22 0,0 22 15,-1-21-15,1-21 0,-22 21 0,22 0 16,0-22-16,-1 1 0,1 21 0,0-22 16,21 1-16,-22 21 0,22-21 0,0-1 15,0 22-15,0 0 0,21 0 0,0 0 16,0-1-16,0 1 0,0 0 0,0 0 15,0 0-15,21 21 0,0-21 16,0-1-16,0 1 0,22 0 0,-1 0 16,0-21-16,1 20 0,20-20 0</inkml:trace>
  <inkml:trace contextRef="#ctx0" brushRef="#br0" timeOffset="15686.51">15325 3260 0,'0'0'0,"21"0"0,0 0 16,0 0-16,0 0 0,0 0 0,22 0 16,-22 0-16,0-21 0,0-1 0,0 22 15,1-21-15,-1 0 0,0 21 16,0-21-16,0 0 0,0 0 0,-21-1 15,0 1-15,0-21 0,0 21 0,0 0 16,0-1-16,0-20 0,0 21 0,-21 0 16,0 0-16,-21 21 0,21-22 15,-22 22-15,1 0 0,0 0 0,-1 22 16,1-1-16,-22 0 0,22 0 16,0 21-16,-1 1 0,1-22 0,0 42 15,21-20-15,-22-1 0,43 0 0,-21 1 16,21-1-16,0 0 0,0-20 15,0 20-15,0-21 0,21 0 0,0 0 16,1-21-16,-1 22 0,21-22 0,0 0 16,1 0-16,-1 0 0,0 0 0,1-22 15,-1 1-15,0 0 0,1 0 16,-1 0-16,0 0 0,-20-22 0,20 22 16,-21-21-16,0-1 0,0 1 15,1 21-15,-1-21 0,-21 20 0,0-20 16,0 21-16,0 0 0,0 0 0,0 42 31,-21 0-15,21 0-16,-22 0 0,22 0 0,0 1 15,0 20-15,0-21 0,0 21 0,0-20 16,0 20-16,0-21 0,0 0 16,0 22-16,0-22 0,22 0 0,-1 0 15,0-21-15,0 21 0,0-21 0,22 0 16,-22 0-16,21 0 0,0 0 0,1 0 15,-1 0-15</inkml:trace>
  <inkml:trace contextRef="#ctx0" brushRef="#br0" timeOffset="16372.29">16468 3133 0,'0'0'0,"0"-43"0,0 22 0,0-21 16,0 21-16,0 0 0,0-1 0,-22 22 15,22-21-15,-21 21 0,0 0 16,0 0-16,0 0 0,0 21 0,-1 1 15,1-1-15,-21 0 0,21 0 0,0 21 16,-1 1-16,1-22 0,0 21 0,21 1 16,0-1-16,0 0 0,0-21 0,0 22 15,0-22-15,0 21 0,0-21 16,21 1-16,0-1 0,1-21 16,20 21-16,-21-21 0,0 0 0,22 0 15,-1 0-15,21 0 0,-20 0 0,-1 0 16,0-21-16,1 0 0,-1-1 15,-21 1-15,22 0 0,-22 0 0,21-21 16,-21-1-16,0 1 0,1 0 0,-1-1 16,0 1-16,0-22 0,0 1 0,0 21 15,-21-22-15,0 1 0,0 20 0,22-20 16,-22 20-16,0 1 0,0 0 16,0 21-16,0-1 0,-22 22 15,1 22-15,0-1 0,0 21 16,0 0-16,0 1 0,-1-1 15,1 0-15,0 22 0,0-22 16,21 22-16,-21-1 0,21-20 0,0 20 16,0-21-16,0 1 0,0-1 0,0 0 15,0 1-15,0-22 0,21 21 0,0-21 16,0 1-16,0-22 0,1 0 16,-1 0-16,0 0 0,21 0 0,-21 0 15,1 0-15,20-22 0,-21 1 0,0 0 16,22 0-16,-22 0 0,0-22 0,0 22 15,0-21-15,0 0 0,1 20 0,-1-20 16,0 21-16,-21 0 0,0 0 16,0-1-16,0 44 31,0-1-31,0 0 0,0 21 0,-21-21 16,21 1-16,-21 20 0,21-21 0,0 0 15,0 22-15,0-22 0,0 0 16,0 0-16,0 0 0,0 0 15,21-21 1,0 0-16,0 0 0,0 0 16,0-21-16,-21 0 0,22 21 15,-1-21-15,0 0 0,0-22 0,0 22 16,0 0-16</inkml:trace>
  <inkml:trace contextRef="#ctx0" brushRef="#br0" timeOffset="16571.18">17632 2815 0,'0'0'15,"0"-21"-15,0 0 0,-21 21 16,-1-21-16,1 21 0,0 0 16,0 0-16,0 0 15,21 21-15,-21-21 16,21 21-16,21-21 31,0 0-31,0 0 0,-21 21 31,-21-21-15</inkml:trace>
  <inkml:trace contextRef="#ctx0" brushRef="#br0" timeOffset="16732.09">16976 2985 0,'0'0'0,"-22"0"0,1 21 0,0-21 0,21 21 15,0 0 1,21-21-16,0 0 15,1 0-15,-1 0 0,21 0 0,-21 0 16,22 0-16,-1 0 0,0 0 0,1 0 16,-1 0-16,0-21 0,1 21 15,-1 0-15,21-21 0</inkml:trace>
  <inkml:trace contextRef="#ctx0" brushRef="#br0" timeOffset="17843.14">18097 2646 0,'0'0'0,"-21"-21"0,0 21 0,0-21 16,21-1-16,-21 22 0,0 0 0,-1 0 15,1 0 1,0 22-16,21-1 0,0 21 0,-21-21 16,21 22-16,-21-22 0,21 21 15,-21 0-15,21 1 0,-22-1 0,22 0 16,0 22-16,0-22 0,0 1 15,0-1-15,0 0 0,0 1 0,0-1 16,0 0-16,0-21 0,0 22 0,0-22 16,22 0-16,-1 0 0,0-21 0,0 21 15,0-21-15,0 0 0,22 0 0,-22 0 16,0 0-16,0 0 0,22-21 16,-22 21-16,0-21 0,0 0 15,0 0-15,0 0 0,1-22 0,-1 22 0,0-21 16,0 21-16,0-22 0,0 1 0,1 21 15,-22 0-15,0-1 16,0 1-16,-22 21 16,1 0-1,21 21-15,-21 1 0,21 20 0,-21-21 16,21 0-16,0 0 0,0 1 16,0 20-16,0-21 0,0 0 0,0 0 15,21 1-15,0-1 0,0-21 16,22 21-16,-1-21 0,0 0 0,1 0 15,-1 0-15,-21 0 0,22 0 0,-1 0 16,-21 0-16,0-21 16,22 21-16,-22-21 0,0-1 0,-21-20 15,21 21-15,-21 0 0,21-22 0,-21 22 16,0-21-16,0 21 0,0 0 0,0-1 16,-21 22-1,0 22-15,0-22 16,21 21-16,-21 21 0,-1-21 0,1 0 15,0 22-15,21-1 0,-21-21 0,0 0 16,21 22-16,0-22 0,-21 0 16,21 0-16,-22 0 0,22 1 0,-21-1 15,21 0-15,0-42 47,0 0-47,0-1 0,0 1 16,21 0-16,1 0 0,-1-21 0,0 20 15,0-20-15,0 0 0,22-1 0,-22 1 16,21 21-16,-21-21 0,22 20 16,-1 1-16,-21 0 0,21 0 0,-20 21 15,-1 0-15,0 0 0,0 0 0,0 21 16,-21 0-16,0 22 16,0-22-16,0 0 0,0 21 0,0 1 15,0-22-15,-21 21 0,21-21 16,-21 22-16,21-22 0,-21 0 0,21 0 15,-21 0-15,21 0 0,-22 1 16,1-22 0,21-22-1,0 1-15,0 0 0,0 0 16,21 0-16,1 0 0,-1-22 0,0 22 16,0 0-16,0-21 0,22-1 15,-22 22-15,21-21 0,0 21 0,1-22 16,-22 22-16,21 0 0,1 21 0,-1 0 15,-21 0-15,0 0 0,0 0 0,1 21 16,-22 0-16,0 22 0,0-22 16,0 21-16,-22 0 0,1-20 15,-21 20-15,21-21 0,0 21 0,-1-20 16,1 20-16,0-21 0,0 0 16,21 0-16,-21-21 0,42 0 31,0 0-31,0 0 15,22-21-15,-22 21 0,21-21 0,-21 0 16,22 21-16,-1-21 0,-21-22 0,21 22 16,-20 0-16</inkml:trace>
  <inkml:trace contextRef="#ctx0" brushRef="#br0" timeOffset="18243.91">19812 3133 0,'-21'0'15,"0"21"1,21 0-1,21-21 1,0 0-16,0 0 0,0 0 0,0 0 16,22 0-16,-22 0 0,0 0 15,0-21-15,0 21 0,1-21 0,-1 0 16,0 21-16,-21-22 0,0 1 0,21 0 16,-21 0-16,0 0 0,21 0 15,-21-1-15,0 1 0,0 0 16,-21 21-16,0 0 0,0 0 15,0 0-15,-1 21 0,-20 0 16,21 1-16,0 20 0,-22-21 0,1 21 16,21 1-16,0-1 0,-22 0 15,43 1-15,-21-1 0,21-21 0,0 22 16,0-22-16,0 0 0,21 21 0,1-21 16,-1-21-16,21 22 0,-21-1 0,22-21 15,-1 0-15,0 0 0,1 0 16,-1 0-16,0 0 0,1-21 0,-1-1 15,0 22-15,-21-21 0,1 0 0,-1 0 16,0 0-16,0 0 0,0-1 0,-21-20 16,21 21-16,-21 0 0,0 0 0,0-22 15,0 22-15,0 0 16,0 0-16</inkml:trace>
  <inkml:trace contextRef="#ctx0" brushRef="#br0" timeOffset="18456.3">19664 2688 0,'0'0'0,"-64"0"15,43 0-15,21-21 0,-21 21 0,0 0 16,21 21 46,-21-21-62,-1 0 0,1 0 16,0 0-16,0 0 0</inkml:trace>
  <inkml:trace contextRef="#ctx0" brushRef="#br0" timeOffset="18627.2">18373 2942 0,'0'0'16,"-43"0"-16,22 21 0,0-21 0,21 22 31,21-22-31,21 0 0,-20 0 16,20 0-16,21 0 0,-20 0 0,20 0 15,1 0-15,-1 0 0,22 0 0,-22-22 16,22 1-16,0 21 0,-1 0 0</inkml:trace>
  <inkml:trace contextRef="#ctx0" brushRef="#br0" timeOffset="18980.05">21569 2942 0,'0'0'0,"-21"-21"0,21 0 15,0-21-15,-22 20 0,22 1 16,-21 0-16,21 0 0,-21 21 16,0 0-16,0 0 15,0 21-15,-22 0 0,22 0 16,0 22-16,0-22 0,0 21 0,-22-21 16,22 22-16,0-1 0,0 0 15,0 1-15,-1-1 0,22-21 0,-21 22 16,21-1-16,0-21 0,0 0 15,0 22-15,21-22 0,1 0 0,20 0 16,-21-21-16,21 21 0,-20-21 0,20 0 16,21 0-16,-20 0 0,-1 0 0,22 0 15,-22 0-15</inkml:trace>
  <inkml:trace contextRef="#ctx0" brushRef="#br0" timeOffset="19868.57">22056 3196 0,'0'0'0,"0"-21"0,0 0 0,0 0 0,0 0 15,-22-1 1,1 22-16,0 0 0,0 0 16,-21 0-16,20 22 0,1-22 0,-21 21 15,21 0-15,0 21 0,-1-21 0,1 1 16,21 20-16,0-21 0,0 0 0,0 0 16,0 22-16,0-22 0,0 0 15,0 0-15,21 0 0,1 1 16,-1-22-16,0 0 0,0 0 0,0 0 15,0 0 1,-21-22 0,0 1-16,0 0 0,0 0 0,0 0 15,0 0-15,0-22 0,0 22 16,0-21-16,0 21 0,0-22 16,0 22-16,0 0 0,0 0 0,22 0 15,-1 21-15,0-22 0,0 1 0,21 21 16,-20 0-16,-1 0 0,0 0 15,0 0-15,21 0 0,-20 0 16,-1 0-16,0 21 0,0 1 0,0-1 16,0 0-16,-21 0 0,0 0 0,0 22 15,0-22-15,0 21 0,0-21 0,0 0 16,0 22-16,0-22 0,-21 0 16,21 21-16,0-20 0,0-1 0,-21-21 15,21 21-15,0 0 0,-21-21 16,0 0-1,0 0 1,21-21-16,-22 21 0,22-21 0,0 0 16,0-1-16,0 1 0,0-21 0,0 21 15,0 0-15,0-22 0,0 22 16,22-21-16,-1 21 0,0-22 0,0 22 16,0 0-16,22-21 0,-22 20 0,21 22 15,0-21-15,-20 21 0,20 0 16,-21 0-16,0 0 0,0 0 0,1 21 15,-22 22-15,0-22 16,0 0-16,0 21 0,0 1 0,0-22 16,-22 21-16,1-21 0,0 22 0,21-22 15,-21 0-15,21 0 0,-21 22 16,21-22-16,0 0 0,-21-21 16,-1 0-1,22-21-15,0 0 16,0-1-16,0 1 15,0 0-15,0 0 0,0 0 0,22-22 16,-1 22-16,0-21 0,0 21 16,0-22-16,22 22 0,-1 0 0,0-21 15,22 21-15,-1-1 0,-20 1 16,20 21-16,-21 0 0,1 0 0,-22 0 16,21 0-16,-21 21 0,-21 22 15,0-22-15,0 0 0,-21 21 0,0 1 16,-21-1-16,21-21 0,-22 22 15,1-1-15,0-21 0,-1 21 0,1 1 16,0-22-16,-1 21 0,1-21 0,21 1 16,-22 20-16,22-21 0,-21 0 0,21 0 15,-22 22-15,22-22 0,-21 0 0,21 21 16</inkml:trace>
  <inkml:trace contextRef="#ctx0" brushRef="#br0" timeOffset="21111.64">1736 5969 0,'0'0'0,"-22"0"0,1 0 0,0 0 16,0 0-16,-21-21 0,20 21 16,1-21-16,0 0 0,0 21 0,21-22 15,0 1-15,0 0 16,0 0-16,21 0 0,0 0 0,0-1 15,22 22-15,-1-21 0,0 0 16,22 21-16,-22 0 0,1 0 16,-1 0-16,0 0 0,1 21 0,-22 0 15,0 1-15,0-1 0,-21 0 16,0 0-16,0 21 0,0-20 0,-21 20 16,0-21-16,-22 21 0,1-20 0,0-1 15,-1 21-15,1-21 0,0 0 16,-1 1-16,1-1 0,21-21 0,-21 21 15,20-21-15,1 0 0,0 0 16,21-21 0,0 0-16,21 21 15,0-22-15,1 22 0,-1-21 16,21 21-16,-21 0 0,0 0 16,22-21-16,-22 21 0,0 0 15,21 0-15,-20 0 0,20 21 0,-21 0 16,0-21-16,0 22 0,-21-1 0,0 0 15,0 21-15,0-21 0,0 1 16,0 20-16,0-21 0,-21 21 0,-21 1 16,21-22-16,0 0 0,-22 21 0,1-20 15,0-1-15,20 0 0,-20 0 16,0-21-16,21 0 0,-22 0 0,22 0 16,-21 0-16,21 0 0,-22 0 15,22 0-15,0 0 0,0-21 16,21 0-16,-21 21 0,21-21 0,-22-1 15,22 1-15,0 0 16,0 0-16,0 0 16,22 21-16,-1-21 0,0 21 15,0-22-15,21 1 0,-20 21 0</inkml:trace>
  <inkml:trace contextRef="#ctx0" brushRef="#br0" timeOffset="21291.54">2455 6265 0,'0'-21'78,"21"21"-78,1-21 0,-22 0 16,21 0-16</inkml:trace>
  <inkml:trace contextRef="#ctx0" brushRef="#br0" timeOffset="21863.64">4614 5715 0,'0'0'0,"21"-85"16,1 64-16,-22 0 15,0-21-15,0 21 0,0-1 0,0 1 16,0 0-16,0 0 0,0 0 0,-22 21 15,1 0-15,0 0 0,-21 0 16,21 0-16,-22 0 0,22 21 16,-21 21-16,21 1 0,-22-1 0,1 0 0,21 22 15,0-1-15,-1-20 16,1 20-16,21 1 0,0-1 0,0-21 16,0 22-16,0-22 0,0 1 0,0-1 15,0-21-15,21 21 0,1-20 16,-1-1-16,0 0 0,21 0 0,-21 0 15,22-21-15,-1 0 0,0 0 0,1 0 16,-1 0-16,0-21 0,1 0 0,-1 21 16,0-21-16,-20 0 0,20-22 15,0 22-15,1 0 0,-22 0 16</inkml:trace>
  <inkml:trace contextRef="#ctx0" brushRef="#br0" timeOffset="22255.41">5080 5990 0,'0'0'0,"0"-21"0,21 0 15,-21-21-15,0 20 0,0 1 16,0 0-16,0 0 0,0 0 0,0 0 15,-21 21 1,0 0-16,21 21 0,-21 0 16,-1 0-16,1 0 0,0 22 0,21-22 15,0 0-15,-21 21 0,21-21 0,-21 1 16,21-1-16,0 0 0,0 0 0,0 0 16,0 0-16,0 1 0,21-22 15,0 21-15,0-21 0,0 0 16,1 0-16,-1 0 0,21 0 0,-21 0 15,0 0-15,22 0 0,-22-21 0,0 21 16,0-22-16,0 1 0,1 0 16,-1 0-16,0 0 0,-21 0 0,0-1 15,0-20-15,0 21 0,0-21 0,0 20 16,-21 1-16,0-21 0,-1 21 16,1 0-16,0-1 0,0 22 0,0 0 15,0 0-15,-1 0 0,1 0 0,-21 22 16,21-1-16,0 0 0,-1 0 0,1 0 15,0 22-15,0-22 0,21 21 16,0-21-16,0 0 0,0 1 16,0 20-16,0-21 0,21-21 0,0 21 15,0 0-15,1-21 0,20 0 0,0 0 16,1 0-16,-1 0 0,0 0 16</inkml:trace>
  <inkml:trace contextRef="#ctx0" brushRef="#br0" timeOffset="23403.8">5778 5948 0,'0'0'0,"0"-21"0,0 0 0,0-1 16,0 1-16,0 0 0,-21 0 16,21 0-16,-21 0 0,0-1 0,0 22 15,0 0-15,-1 0 0,22 22 16,-21-1-16,0 21 16,21-21-16,-21 22 0,21-22 15,0 21-15,0 0 0,0 1 0,0-1 16,-21 0-16,21 22 0,0-22 0,-21 22 15,21-1-15,0 1 0,0-1 0,-22 1 16,1-1-16,0-20 0,21 20 16,0-21-16,0 1 0,-21-1 0,21-21 15,0 22-15,0-22 0,0 0 0,0 0 16,0-42 15,0 0-31,0 0 16,0-1-16,0-20 0,21 21 15,-21 0-15,0-22 0,21 1 0,-21 0 16,21-1-16,-21 1 0,0-21 0,0 20 16,0-20-16,0 20 0,0-20 0,0 21 15,0-1-15,0 1 0,0 0 16,0-1-16,0 1 0,0 21 0,0-22 16,22 22-16,-1-21 0,0 21 0,0 0 15,0-1-15,22 1 0,-1 0 0,0 21 16,1 0-16,-1 0 0,0 0 15,1 0-15,-22 21 0,21-21 0,-21 21 16,0 22-16,-21-22 0,0 0 0,0 0 16,0 0-16,0 1 0,-21-1 15,0 21-15,-21-21 0,21 0 16,-22-21-16,22 22 0,-21-1 0,21-21 16,-22 21-16,22-21 0,0 21 0,0-21 15,0 0-15,42 0 31,0 0-31,21 0 0,-21-21 16,22 0-16,-22 21 0,21-21 0,-21-1 16,22 22-16,-1-21 0,-21 0 0,22 0 15,-22 0-15,21 0 0,-21-1 16,22 1-16,-22 0 0,0 0 0,0 0 16,0 0-16,-21-1 0,21 22 15,-21-21-15,0 42 31,-21 1-31,21-1 0,-21 0 16,0 0-16,21 0 0,-21 0 0,21 22 16,0-22-16,0 0 0,0 0 0,0 0 15,0 1-15,21-1 16,0-21-16,21 21 0,-20-21 16,-1 0-16,0 0 0,0 0 0,21 0 15,-20 0-15,20-21 0,-21 0 0,21 21 16,-20-22-16,-1 1 0,21 0 15,-21 0-15,0 0 0,-21 0 16,22-1-16,-22 1 0,21 0 0,-21 0 16,0 0-16,0 0 0,0-1 0,0 1 15,0 0-15,-21 42 32,-1 0-32,22 22 15,-21-22-15,21 21 0,-21 1 0,0-22 16,21 21-16,-21 22 0,21-22 0,0 0 15,-21 22-15,21-1 0,0 1 16,0-1-16,0 1 0,0-1 0,0 1 16,0-1-16,21 1 0,-21-22 0,21 22 15,-21-22-15,0 21 0,0-20 16,0-1-16,0 22 0,0-43 0,0 21 16,0 0-16,-21-20 0,0-1 0,-1 0 15,1-21-15,0 0 0,0 0 16,-21 0-16,20 0 0,1 0 0,-21 0 15,21 0-15,-22-21 0,22 0 0,-21-1 16,21 1-16,-22 0 0,22 0 0,0 0 16,-21 0-16,21-1 0,21 1 0,0 0 15,0 0-15,0 0 0,0 0 16,0-1-16,21 1 0,0 0 0,21 0 16,1-21-16,-1 20 0,21-20 0,1 0 15</inkml:trace>
  <inkml:trace contextRef="#ctx0" brushRef="#br0" timeOffset="23679.63">7916 5567 0,'0'0'0,"0"-42"0,0 20 0,-21 1 16,0 0-16,0 0 0,0 0 0,-1 21 15,1 0-15,0 0 16,0 0-16,0 0 0,0 21 0,21 0 15,0 21-15,-22-20 0,22 20 0,-21 0 16,21 1-16,0-1 0,0 0 0,0 1 16,-21-1-16,21 0 0,-21 1 15,21-1-15,-21 0 0,21-21 0,0 22 16,0-22-16,0 0 0,0 0 0,0 0 16,0 1-16,21-22 15,0 0-15,21 0 16,-20 0-16,-1 0 0,21-22 15</inkml:trace>
  <inkml:trace contextRef="#ctx0" brushRef="#br0" timeOffset="24347.17">8086 5715 0,'0'-63'0,"0"126"0,0-169 16,0 64-16,0 21 0,0-22 16,0 22-16,0 0 0,-22 21 15,22 21 1,0 22-16,0-22 15,0 21-15,0 0 0,0 1 16,-21-1-16,21 0 0,0 1 0,-21-1 16,21-21-16,0 22 0,-21-1 0,21-21 15,-21 0-15,21 0 0,-21 1 0,21-1 16,0 0 0,0-42-1,21 0 1,0 21-16,0-22 0,0 1 0,0-21 15,1 21-15,20 0 0,-21-22 16,0 22-16,0 0 0,22-21 0,-22 20 16,0 1-16,0 0 0,0 21 15,1 0-15,-1 0 16,-21 21-16,0 0 0,0 1 0,0-1 16,0 21-16,0-21 0,0 0 15,0 1-15,21-1 0,0 0 0,-21 0 16,0 0-16,21 0 0,0 1 15,1-22-15,-1 0 0,21 21 0,-21-21 16,22 0-16,-22 0 0,21 0 0,0 0 16,1-21-16,-22-1 0,21 22 15,1-21-15,-22 0 0,21 21 0,-21-21 16,0 0-16,22-22 0,-43 22 0,21 0 16,0-21-16,-21 21 0,0-22 0,0 22 15,0-21-15,0 21 0,-21-1 16,0 22-16,0 0 0,-1 0 15,1 0-15,-21 0 0,21 22 0,0-1 16,-1 21-16,1-21 0,21 22 0,0-22 16,0 21-16,0-21 15,0 22-15,0-22 0,0 0 0,0 0 16,21 0-16,1 0 0,20-21 0,-21 22 16,21-22-16,1 21 0,-1-21 0,0 0 15,1 0-15,-1 0 0,0 0 0,1 0 16,-1-21-16,-21 21 0,0-22 15,22 1-15,-22 0 0,-21 0 16,0 0-16,0 0 0,0-1 16,-21-20-16,0 21 0,-1 0 0</inkml:trace>
  <inkml:trace contextRef="#ctx0" brushRef="#br0" timeOffset="24544.05">7916 5525 0,'0'0'15,"-63"0"-15,20 0 0,22 0 0,0 0 16,0 0-16,42 0 16,0 0-16,22 0 15,-1 0-15,0 0 0,22 0 0,-22-22 16,0 22-16,22 0 0,-22 0 16,-21 0-16,22 0 0,-22-21 15,0 21-15,21 0 0,-20-21 0,-1 21 16,-21-21-16,42 0 0</inkml:trace>
  <inkml:trace contextRef="#ctx0" brushRef="#br0" timeOffset="25136.75">10816 5652 0,'0'0'0,"-21"0"0,0 0 0,-22 0 0,22-22 15,0 22-15,-21-21 0,21 0 0,21 0 16,-22 0-16,22 0 0,0-22 15,0 22-15,0 0 0,0-21 0,22 20 16,-1-20-16,21 21 0,0 0 0,1 0 16,-1-1-16,0 22 0,22 0 0,-22 0 15,1 0-15,-1 0 0,0 22 16,1-1-16,-22 21 0,0-21 0,0 22 16,-21-1-16,0 21 0,0-20 15,0-1-15,0 22 0,-21-22 0,0 0 16,21 1-16,-21-1 0,-1-21 0,1 21 15,21-20-15,0-1 0,0 0 16,0-42 0,0 0-16,21-1 15,1 1-15,-22 0 0,21-21 0,0 21 16,0-22-16,0 1 0,22 0 16,-22-22-16,0 22 0,21-1 15,-21-20-15,22 21 0,-1-22 0,-21 22 16,0-22-16,1 22 0,-1 0 0,0 20 15,-21 1-15,21 0 0,-21 42 32,0 0-32,0 22 0,0-22 15,0 0-15,0 21 0,0-20 0,0 20 16,0-21-16,0 21 0,0 1 0,0-1 16,21-21-16</inkml:trace>
  <inkml:trace contextRef="#ctx0" brushRef="#br0" timeOffset="26443.71">11874 5757 0,'0'0'0,"22"0"16,-1 0-16,0-21 16,0 0-16,0 0 0,0 0 0,1 0 0,-22-1 15,21 1-15,0 0 0,-21 0 16,21-21-16,-21 20 0,0 1 16,0 0-16,0-21 0,0 21 0,0-1 15,-21 22-15,0-21 0,0 21 0,-22 0 16,22 0-16,0 0 0,0 21 0,-22 1 15,22-1-15,0 0 0,0 21 16,0 1-16,0-1 0,-1 0 0,1 1 16,21-1-16,0 0 0,0 1 0,0-22 15,0 21-15,0-21 0,0 0 0,21 1 16,1-22-16,20 0 16,-21 0-16,0 0 0,0 0 15,1 0-15,20-22 0,-21 1 0,0 0 16,22 0-16,-22 0 0,0 0 0,0-1 15,0-20-15,-21 21 0,21-21 0,-21-1 16,22 1-16,-22 21 0,0-22 0,0 1 16,0 21-16,0 0 0,0 0 15,0-1-15,-22 44 16,1-1 0,21 0-16,-21 21 0,21-21 0,0 22 15,0-1-15,0 0 0,0-20 0,0 20 16,0 0-16,0-21 15,0 22-15,0-22 0,21 0 0,22 0 16,-22-21-16,0 0 0,21 0 0,-21 0 16,22 0-16,-1 0 0,-21 0 0,22 0 15,-1-21-15,0 0 0,1 0 0,-22-22 16,21 22-16,-21-21 0,0 21 16,1-22-16,-1 1 0,0 0 15,0-1-15,0-20 0,0 21 0,-21-1 0,0-20 16,22 20-16,-22-20 0,21 21 0,-21-1 15,0 22-15,0 0 0,0 0 0,-21 42 32,-1 0-32,1 0 0,21 0 15,-21 22-15,0-1 0,21 0 0,0 1 16,-21 20-16,21-20 0,-21-1 0,21 21 16,0-20-16,0-1 0,0 0 0,0 1 15,0-1-15,0-21 0,21 0 16,0 1-16,0-1 0,0 0 0,0-21 15,1 0-15,-1 0 0,0 0 0,21 0 16,-21-21-16,1 0 0,20 21 0,-21-22 16,0 1-16,22 0 0,-22-21 0,0 21 15,0-22-15,0 22 0,0-21 0,-21-1 16,22 22-16,-1-21 0,-21 21 16,0 0-16,0-1 0,0 44 31,0-1-31,-21 0 15,-1 0-15,22 21 0,0-20 0,-21 20 16,21 0-16,-21-21 0,21 1 16,0 20-16,0-21 0,0 0 0,0 0 15,0 1-15,21-1 0,0-21 0,1 0 16,20 21-16,-21-21 0,0 0 0,22 0 16,-22 0-16,0 0 0,21-21 0,-21 0 15,22 21-15,-22-22 16,21 1-16,-21 0 0,22 0 0,-22 0 15,0-22-15,0 22 0,0 0 0,1-21 16,-1 21-16,-21-22 0,0 22 0,21 0 16,-21 0-16,0 0 0,0-1 15,-21 22 1,0 22-16,-1-22 0,1 21 16,0 21-16,0-21 0,0 0 0,21 1 15,0 20-15,0-21 0,0 21 0,0-20 16,0-1-16,0 0 0,0 0 0,0 0 15,21 0-15,-21 1 16,21-22-16,0 0 0,22 0 0,-22 0 0,0 0 16,21 0-16,-21 0 0,22 0 0,-22 0 15,21-22-15,-21 1 0,22 0 16,-22 21-16,21-21 0,1-21 0,-22 20 16,0 1-16,21 0 0,-21-21 15,-21 21-15,22-22 0,-1 22 0,-21-21 16,0 21-16,0-1 0,0 1 0,0 0 15,-21 21-15,-22 0 0,22 0 16,0 0-16,-21 0 0,20 21 0,1-21 16,0 21-16,0 1 0,21 20 15,0-21-15,0 0 0,0 22 0,0-22 16,0 21-16,0-21 0,0 0 0,21 1 16,-21-1-16,21 0 0,0 0 15,1 0-15,-1-21 0,0 21 16,0-21-16,0 0 0,22 0 0,-22 0 15,0-21-15,0 0 0,21 21 0,-20-21 16</inkml:trace>
  <inkml:trace contextRef="#ctx0" brushRef="#br0" timeOffset="27488.11">15409 5122 0,'0'0'0,"-190"0"16,147 0-16,1 0 0,0 22 15,21-22-15,-1 0 0,44 0 32,20 0-32,0-22 0,1 22 15,-1-21-15,21 0 0,-20-21 0,20 21 16,-20-1-16,20-20 0,-21 0 0,1 21 15,-1-22-15,-21 1 0,0 0 0,1-1 16,-1 1-16,-21 0 16,21 20-16,-21-20 0,0 0 0,0 21 15,0-1-15,0 1 0,-21 21 16,0 0-16,-1 0 0,1 21 16,0 22-16,0-22 0,0 21 15,0 22-15,-22-1 0,22 1 0,-21-1 16,21 22-16,-22 0 0,22-22 0,0 22 15,0-1-15,0 1 0,-1 0 0,1-1 16,0 22-16,0-21 0,21 0 0,0-22 16,-21 22-16,0-1 0,21 1 0,0-21 15,-22 20-15,22-20 0,-21 20 0,21-20 16,-21-22-16,21 22 0,0-22 16,0 0-16,0-20 0,0-1 15,21 0-15,0-21 0,1 0 0,-1 0 16,21 0-16,0-21 0,-20 0 0,20-1 15,0 1-15,1 0 0,-22-21 0,21-1 16,-21 22-16,0-21 0,1 0 0,-1-1 16,0 1-16,-21 0 0,0-22 0,0 22 15,0-1-15,0-20 0,-21 21 0,0-22 16,-1 1-16,1-1 0,-21 22 16,21-22-16,-22 22 0,1-22 0,21 22 0,-21 0 15,20 21-15,1-1 0,0-20 16,0 42-16,21-21 0,-21 0 15,21 0 1,21 21-16,0 0 0,0-22 16,22 22-16,-22-21 0,21 21 0,-21-21 15,22 21-15,-1-21 0,0 0 0,1 0 16,-1-1-16,0 1 0,1 0 16,-1 0-16,-21 0 0,21-22 0,-20 22 15,20 0-15,-21 0 0,-21-21 0,21 20 16,-21 1-16,21 0 0,-21 0 15,0 0-15,0 0 16,22 21 0,-1 0-16,0 0 15,0 21-15,0 0 0,0 0 16,1 0-16,-22 0 0,21 1 0,0 20 16,-21-21-16,0 21 0,21-20 15,-21-1-15,0 21 0,0-21 0,0 0 16,0 1-16,0-1 0,0 0 0,0 0 15,0 0-15,0 0 16,0-42 15,0 0-31,0 0 16,0-21-16,0 20 0,0 1 16,21 0-16,0-21 0,-21 21 15,22-22-15,-1 1 0,0 21 0,0 0 16,-21-22-16,21 22 0,0 0 0,1 21 15,20-21-15,-21 21 0,0 0 16,0 0-16,1 0 0,-1 0 16,0 21-16,0 0 0,0 0 15,0 0-15,1-21 0,-1 22 0</inkml:trace>
  <inkml:trace contextRef="#ctx0" brushRef="#br0" timeOffset="28399.93">16849 5080 0,'0'-21'15,"0"0"1,0 0-16,0-1 0,-22 22 0,1-21 16,21 0-16,-21 21 0,0 0 15,0 0-15,0 0 0,-1 0 0,1 0 16,0 0-16,0 0 0,0 21 0,0 0 16,-1 1-16,22 20 0,-21-21 0,21 21 15,0-20-15,0-1 0,0 21 0,0-21 16,0 0-16,21 22 0,-21-22 15,43 0-15,-22 0 0,0-21 0,0 21 16,0-21-16,1 0 0,-1 0 0,21 0 16,-21 0-16,0 0 0,1 0 0,-1 0 15,0 0-15,0-21 0,-21 0 16,0 0-16,21 0 0,-21 0 16,0-1-16,0 1 0,0 0 15,0-21-15,0-1 0,-21 22 0,0-21 16,21 0-16,0 20 0,0-20 0,0 21 15,0 0-15,0 0 0,0-1 16,21 1-16,0 21 16,0 0-16,22 0 0,-22 0 0,21 0 15,1 21-15,-22 1 0,21-1 0,0 0 16,-20 0-16,-1 0 0,0 0 0,0 22 16,0-22-16,-21 21 0,0-21 15,0 22-15,0-22 0,0 0 16,0 21-16,0-20 0,0-1 0,-21 0 15,21 0-15,-21 0 0,21 0 16,-21-21-16,0 0 0,-1 0 16,1 0-1,21-21 1,0 0-16,0 0 0,0 0 0,0 0 16,0-1-16,0 1 0,0 0 0,21-21 15,1 21-15,-1-22 0,0 1 0,21 0 16,-21-1-16,22 1 0,20 21 15,-20-22-15,-1 22 0,21 0 16,-20 0-16,-1 21 0,22 0 0,-43 21 16,21 0-16,-21 0 0,0 22 0,-21-22 15,0 21-15,0 1 0,0-1 0,0-21 16,-21 21-16,0 1 0,0-1 16,0-21-16,0 22 0,-1-22 0,-20 0 15,42 0-15,-21-21 0,0 21 0,0-21 16,-1 0-16,22-21 15,0 0 1,0 0 0,0 0-16,22-1 0,-1 1 0,21 0 15,-21 0-15,22-21 0,-1 20 0,0-20 16,1 0-16,20-1 0,-21 1 0,22 0 16,-22-1-16,22 22 0,-22 0 0,0 0 15,1 21-15,-22 0 0,21 0 16,-21 21-16,-21 0 0,0 22 0,0-1 15,0-21-15,-42 43 0,21-22 0,0 0 16,-22 1-16,22-1 0,-21 0 0,21-21 16,0 22-16,-22-22 0,22 21 0,0-21 15,21 1-15,0-1 0,-21 0 16,21 0-16,-21 0 0,21 0 16,0 1-16,-22-1 15</inkml:trace>
  <inkml:trace contextRef="#ctx0" brushRef="#br0" timeOffset="29184.01">7980 7197 0,'0'0'0,"-21"0"0,-1 0 0,1 0 0,21-21 15,0-1-15,-21 22 0,21-21 16,0 0-16,0 0 0,0 0 16,0 0-16,0-1 0,0 1 0,21 0 15,-21 0-15,21 0 0,1 0 0,-1-1 16,0 1-16,-21 0 0,21 21 15,-21 21 1,-21 0-16,0 1 16,21 20-16,-21 0 0,-1 1 0,1-1 15,21 21-15,-21 1 16,0-1-16,21 1 0,-21-22 0,21 22 16,0-1-16,0-20 0,0 20 0,0-21 15,0 1-15,0-1 0,0 0 0,0-20 16,0 20-16,21-21 0,-21 0 0,0 0 15,0 1-15,0-1 0,0 0 16,-21-21-16,0 0 0,-22 0 16,22 0-16,-21 0 0,-22 0 0,22 0 15,0 0-15,-22 0 0,22 0 0,-1-21 16,-20 21-16,21 0 0,-1-21 0,1 21 16,21 0-16,-22 0 0,22-22 15,42 22 1,1 0-16,-1 0 15,21 0-15,0 0 0,1 0 0,-1 0 16,22 0-16,-22 0 0,21 0 0,1 0 16,-1 0-16,-20 0 0,20 0 15,-20-21-15,-1 21 0,0 0 0,1 0 16,-22 0-16,0 0 0,0 0 0,-21-21 16,21 21-16,-21-21 15,0 0-15,21 0 16,1 21-16,-1-22 0,0 1 0,0 0 15,0 0-15</inkml:trace>
  <inkml:trace contextRef="#ctx0" brushRef="#br0" timeOffset="29428.02">8572 7154 0,'0'0'0,"0"-21"0,-21-21 16,21 21-16,0 0 0,21-1 15,1 22-15,-1 0 16,21-21-16,0 21 0,22 0 0,-22 0 16,22 0-16,-22 0 0,22 0 0,-1 0 15,-21 0-15,22 0 0,-22 0 0,-21 0 16,22 0-16,-22 0 0,0 0 16,-42 0-1,0 0-15,0 0 16,-1 0-16,-20 0 0,21 0 0,0 0 15</inkml:trace>
  <inkml:trace contextRef="#ctx0" brushRef="#br0" timeOffset="29647.89">8826 7006 0,'0'0'0,"-21"0"0,21 21 16,-21-21-16,21 22 0,0-1 16,-21 0-16,21 0 0,0 0 0,0 22 15,0-1-15,0 0 0,0 1 16,0-1-16,0 0 0,0 1 15,0-1-15,0 0 0,0 1 0,0-1 16,0-21-16,0 0 0,0 22 0,0-22 16,0 0-16,-21-21 0,21 21 0,0 0 15,21-21 17,0-21-32,0 21 15</inkml:trace>
  <inkml:trace contextRef="#ctx0" brushRef="#br0" timeOffset="29999.78">9017 7557 0,'0'0'0,"0"-22"16,21 22-1,0 0-15,0 0 0,1 0 16,-1 0-16,0-21 0,0 21 16,0 0-16,22 0 0,-22-21 0,0 0 15,0 21-15,21-21 0,-20 21 0,-1-21 16,0-1-16,-21 1 0,0 0 15,0 0-15,0 0 0,-21 21 16,0 0-16,-1 0 0,-20 0 16,21 0-16,-21 0 0,20 0 0,-20 21 15,21 0-15,-21 0 0,20 0 0,1 1 16,0 20-16,0-21 0,0 21 0,0-20 16,21 20-16,0-21 0,0 0 15,0 22-15,0-22 0,0 0 16,21 0-16,0-21 0,21 21 0,-21 0 15,22-21-15,-1 0 0,0 22 0,1-22 16,-1 0-16,0 0 0,1 0 0,-1 0 16,0 0-16,1-22 0,-22 22 0,21-21 15,-21 0-15,22 21 0,-22-21 0,0 0 16,0 0-16,0-1 0</inkml:trace>
  <inkml:trace contextRef="#ctx0" brushRef="#br0" timeOffset="30207.66">9779 7408 0,'0'0'0,"0"-21"0,-21-63 15,21 62-15,-21 1 16,21 42 0,0 1-16,0-1 0,0 0 15,21 0-15,-21 0 0,21 22 0,-21-22 16,0 0-16,21 21 0,0-21 16,0 1-16,-21-1 0,22 21 0,-1-21 15,-21 0-15,21 1 0,0-1 16,0-21-1,0 0-15,1-21 16,-22-1-16,21 22 16</inkml:trace>
  <inkml:trace contextRef="#ctx0" brushRef="#br0" timeOffset="30437.53">10160 7324 0,'0'0'0,"0"-43"0,0 22 0,0-21 15,0 21-15,-21 0 0,21-1 0,-21 1 16,-1 21-16,1 0 0,0 0 0,0 0 15,0 21-15,0 1 0,-1 20 0,-20-21 16,21 21-16,0 1 0,0-1 16,-1 0-16,1 1 0,0-1 0,0 0 15,0 1-15,0-1 0,21-21 0,0 22 16,-22-22-16,22 0 0,0 0 16,0 0-16,0 0 0,0 1 15,22-22-15,-1 0 0,0 0 16,21-22-16,-21 1 0,1 21 15,20-21-15,0 0 0</inkml:trace>
  <inkml:trace contextRef="#ctx0" brushRef="#br0" timeOffset="30707.96">10435 7154 0,'21'-42'0,"-42"84"0,42-147 16,0 62-16,-21 22 0,0-21 0,0 21 15,0-1-15,0 44 16,0-1-1,-21 0-15,0 0 0,21 21 16,-21 1-16,0-1 0,0 22 0,-1-22 16,22 21-16,0-20 0,-21 20 0,0-20 15,21-1-15,0 0 0,0 1 0,0-1 16,0-21-16,0 0 0,0 0 0,0 1 16,0-1-16,0 0 0,21-21 0,0 0 15,1 0-15,-1 0 0,0 0 16,0 0-16,0 0 0,0-21 0,1 21 15,-1-21-15,0 21 0,-21-22 0,21 1 16,-21 0-16,0 0 0,0 0 16</inkml:trace>
  <inkml:trace contextRef="#ctx0" brushRef="#br0" timeOffset="30867.87">10266 7366 0,'21'0'16,"0"0"-16,0 0 15,22 0-15,-1 0 0,-21 0 0,21 0 16,22 0-16,-22 0 0,1-21 0,20 21 16,-21-21-16,22 21 0,-1-21 0,-20 21 15,20-22-15,-20 1 0,-1 0 0,0 0 16</inkml:trace>
  <inkml:trace contextRef="#ctx0" brushRef="#br0" timeOffset="31343.6">11366 6858 0,'-21'-21'0,"42"42"0,-63-42 0,21 21 16,0 0-16,0 0 0,-1 0 16,1 0-16,0 21 0,0 0 0,0 0 15,0 1-15,-1 20 0,1 0 0,21-21 16,-21 43-16,21-22 16,-21 1-16,21-1 0,0 0 0,0 22 0,0-22 15,-21 0-15,21 1 0,0-1 0,0-21 16,0 22-16,0-22 0,0 0 15,0 0-15,0 0 0,0 0 0,0 1 16,-21-22 0,21-22-1,0 1-15,0 0 16,0 0-16,0 0 0,0 0 0,21-22 16,0 22-16,21-21 0,-21-1 0,22 22 15,-22-21-15,21 0 0,1 20 0,-1 1 16,-21 0-16,21 0 0,1 21 0,-22 0 15,21 0-15,-21 0 0,22 0 16,-22 0-16,0 0 0,-21 21 0,0 0 16,0 22-16,0-22 0,0 0 0,0 21 15,0-21-15,-21 1 0,0 20 16,0-21-16,-1 0 0,-20 22 0,0-22 16,21 0-16,-22 0 0,1-21 0,0 21 15,-1 0-15,22-21 0,-21 0 0,21 22 16,-1-22-16,1 0 0,42 0 31,22-22-31,-22 1 0,21 21 16,22-21-16,-22 0 0</inkml:trace>
  <inkml:trace contextRef="#ctx0" brushRef="#br0" timeOffset="32015.67">12107 7281 0,'0'0'0,"0"-21"0,-21 21 15,0 0-15,0 0 0,-22 0 0,22 0 16,0 0-16,-21 21 0,21 1 0,-22-1 16,22 0-16,0 21 0,0-21 0,0 1 15,-1 20-15,22-21 0,0 0 16,0 22-16,0-22 0,0 0 0,0 0 16,22 0-16,-1 0 0,0-21 15,0 0-15,0 22 0,22-22 16,-22 0-16,0 0 0,0 0 0,0 0 15,0 0-15,1 0 0,-1 0 0,-21-22 16,21 1-16,-21 0 0,0 0 16,0 0-16,0 0 0,0-22 15,0 22-15,0-21 0,0-1 0,0 22 16,0-21-16,0 0 0,21 20 0,0 1 16,0 0-16,1 0 0,-1 0 0,21 0 15,-21 21-15,22 0 0,-22 0 0,21 0 16,-21 0-16,0 21 0,1 0 0,-1 0 15,0 0-15,0 0 16,-21 1-16,0 20 0,0-21 0,0 21 0,0-20 16,0-1-16,0 21 0,-21-21 15,0 0-15,0 1 0,21-1 0,-22 0 16,1 0-16,21 0 0,-21-21 0,21 21 16,-21-21-16,0 0 0,21-21 31,0 0-16,0 0-15,21 0 0,0 0 0,0-1 16,0 1-16,1-21 0,-1 21 0,21-22 16,-21 22-16,22-21 0,-1 0 0,-21-1 15,0 1-15,22 21 0,-22 0 0,-21-1 16,0 1-16,0 42 16,0 1-1,-21 20-15,-1-21 0,1 21 0,0 1 16,0-1-16,0 0 0,0 1 0,-1-22 15,1 21-15,21 1 0,-21-22 0,21 0 16,0 21-16,0-21 0,0 1 0,21-22 16,0 21-16,22 0 0,-1-21 0,-21 21 15,22-21-15,20 0 0,-21 0 0,1 0 16,20 0-16,-20 0 0,-1-21 0,21 0 16,-20 21-16,-1-21 0</inkml:trace>
  <inkml:trace contextRef="#ctx0" brushRef="#br0" timeOffset="32516.4">13928 6816 0,'0'0'0,"0"-21"0,21-22 15,0 22-15,0-21 0,-21 21 0,21-22 16,-21 1-16,21 0 0,-21 20 0,0-20 16,0 21-16,0 0 0,0 0 0,0 63 31,0-21-31,-21 21 0,21 1 16,-21 20-16,21 1 0,-21-22 0,21 22 15,0-1-15,-21 1 0,0-1 0,21 1 16,0-1-16,0 1 0,-22-1 0,22-21 15,-21 1-15,21-1 0,0-21 0,0 22 16,0-22-16,0 0 0,0 0 16,21-21-1,1-21-15,-1 21 0,0-21 16,0 0-16,0-1 0,22-20 0,-22 21 16,21-21-16,-21 20 0</inkml:trace>
  <inkml:trace contextRef="#ctx0" brushRef="#br0" timeOffset="32811.17">14182 7239 0,'21'-42'15,"0"-1"-15,0 1 0,-84 169 0,147-275 0,-63 106 16,1-1-16,-22 22 0,0 0 15,21 0-15,-21 42 16,-21 0 0,-1 0-16,22 0 0,-21 1 15,0 20-15,0 0 0,0 1 0,21-22 16,-21 21-16,21 0 0,-22 1 0,22-22 16,0 0-16,0 21 0,0-20 0,22-1 15,-1 0-15,0-21 0,0 0 16,21 0-16,-20 0 0,20 0 0,0-21 15,-21 0-15,22 21 0,-1-22 0,0 1 16,-20 0-16,-1 0 0,0 0 16,0-22-16,-21 22 0,0-21 15,0 21-15,0-22 0,0 22 0,0 0 16,-21-21-16,0 21 0,-22-1 0,1 1 16,21 0-16,-21 21 0,-1-21 0,22 21 15,-21 0-15,21-21 0,-1 21 0,1 0 16,0 0-16,0-21 0,0 21 0,0 0 15,-1 0-15,1-22 0</inkml:trace>
  <inkml:trace contextRef="#ctx0" brushRef="#br0" timeOffset="33000.06">13737 6900 0,'0'0'0,"0"22"16,21-22-1,0 0 1,22 0-16,-22 0 0,21 0 0,1 0 15,-1-22-15,0 22 0,1 0 0,-1-21 16,0 21-16,1-21 0,-1 21 0,0 0 16,-21 0-16,22 0 0,-22-21 0,0 21 15,0 0-15,0 0 0,1 0 16,-1-21-16,21 0 0</inkml:trace>
  <inkml:trace contextRef="#ctx0" brushRef="#br0" timeOffset="34100.31">15960 7260 0,'0'0'0,"21"0"0,42 0 15,-42 0 1,1 0-16,20-21 0,-21 21 0,21-21 16,-20 0-16,20 0 0,-21-1 0,0 1 15,22 0-15,-22 0 0,0 0 0,-21 0 16,0-1-16,0 1 0,0 0 15,0 0-15,0 0 0,-21 0 0,0-1 16,-1 1-16,-20 21 0,21-21 0,-21 21 16,20 0-16,-20 0 0,0 0 0,21 21 15,-22-21-15,1 21 0,21 1 0,-22 20 16,22-21-16,0 21 0,-21-20 16,21 20-16,-1 0 0,1 1 0,0-1 15,21 0-15,0 1 0,0-22 0,0 0 16,0 21-16,0-21 0,21 1 15,22-22-15,-22 0 0,0 0 0,21 0 16,1 0-16,-1 0 0,-21 0 0,21-22 16,1 1-16,-22 21 0,21-21 0,-21 0 15,1-21-15,-1 20 0,0 1 0,-21 0 16,0 0-16,0-21 0,0 20 0,0 1 16,0 0-16,0-21 0,0 21 0,0-1 15,0 1-15,-21 21 16,21 21-1,0 1-15,0-1 16,0 0-16,0 0 0,0 0 0,0 22 16,0-22-16,0 21 0,0-21 0,21 0 15,0 1-15,0 20 0,0-42 0,1 21 16,20 0-16,0-21 0,-21 0 0,22 0 16,-1 0-16,0 0 0,-20-21 0,20 0 15,-21 21-15,21-21 0,-20 0 0,-1-1 16,0 1-16,0 0 0,0-21 0,-21 21 15,0-1-15,21 1 0,-21 0 16,0 0-16,0-21 0,0 20 16,0 1-16,0 0 0,0 0 0,0 0 15,0 42 1,0 0-16,-21 0 16,21 0-16,-21 1 0,21 20 0,-21 0 15,0-21-15,21 22 0,-21-1 0,21-21 16,-22 22-16,22-22 0,-21 21 0,21-21 15,0 0-15,0 1 0,0-1 16,-21-21 0,21-21-1,0-1-15,0 1 0,21 0 16,-21 0-16,21 0 0,1-22 16,-1 22-16,0-21 0,0 21 0,0-22 15,0 1-15,1 21 0,-1 0 0,21 0 16,-21-1-16,0 1 0,22 21 0,-22 0 15,0 0-15,21 0 0,-20 0 0,-1 0 16,0 21-16,0 1 0,0-1 0,-21 0 16,0 0-16,0 21 0,0-20 15,0 20-15,0 0 0,0-21 0,0 1 16,0 20-16,0-21 0,0 0 0,-21 0 16,0 1-16,21-1 0,0 0 0,-21-21 15,0 21-15,42-42 31,0 0-31,0 0 16,0 21-16,0-43 0,1 22 0,20 0 16,0-21-16,-21 20 0,22-20 0,-1 0 15</inkml:trace>
  <inkml:trace contextRef="#ctx0" brushRef="#br0" timeOffset="34468.12">17611 7049 0,'0'0'0,"63"-64"16,-63 43-16,-21 42 31,0-21-16,0 21-15,-1 0 0,1 1 0,0 20 16,0-21-16,0 0 0,21 22 0,0-22 16,0 21-16,0-21 0,0 22 15,0-22-15,0 0 0,0 21 16,0-21-16,21 1 0,0-1 0,21-21 16,-20 21-16,-1-21 0,21 0 0,0 0 15,1 0-15,-22 0 0,21 0 0,1-21 16,-22 21-16,21-21 0,-21-1 0,0 1 15,1 0-15,-1 0 0,-21-21 0,0 20 16,0-20-16,0 0 0,0 21 0,0-22 16,0 1-16,0 21 0,0-22 0,-21 1 15,-1 21-15,1 0 0,0 0 16,0 21-16,0 0 0,0 0 0,-1 0 16,-20 0-16,21 0 0,-21 21 15,20-21-15,-20 21 0,21 0 0,0 0 16,0 0-16,-1 1 0,22 20 0,0-21 15,0 0-15,0 0 0,22 1 0,-1-1 16,0 0-16,21-21 0,1 0 0,-1 0 16,0 0-16,1 0 0</inkml:trace>
  <inkml:trace contextRef="#ctx0" brushRef="#br0" timeOffset="34726.97">18563 6900 0,'21'-42'16,"-42"84"-16,42-147 0,0 62 0,-21 1 15,0-22-15,0 22 0,0 0 0,0-1 16,0 22-16,0 0 0,0 0 0,0 0 16,0 42-16,-21 0 15,0 21-15,0 1 0,21-1 0,-21 0 16,0 22-16,21-22 0,0 22 0,-22-22 16,1 22-16,21-22 0,-21 21 15,21-20-15,0-1 0,0 22 0,0-43 16,0 21-16,0 0 0,0-20 0,0-1 15,0 0-15,0 0 0,0 0 0,21-21 32,0-21-32,-21 0 15</inkml:trace>
  <inkml:trace contextRef="#ctx0" brushRef="#br0" timeOffset="35315.64">18330 7154 0,'0'0'0,"-21"-21"15,-21 0-15,-22 0 16,43 0-16,0 21 0,0 0 0,21-21 0,0-1 15,21 22 1,21 0-16,-21 0 0,43-21 0,-22 21 16,22 0-16,-22 0 0,22-21 0,-1 21 15,22-21-15,-22 21 0,-20-21 0,20 0 16,1-1-16,-22 1 0,0 0 0,1 0 16,-22-21-16,21 20 0,-21-20 15,0 0-15,-21-1 0,0 1 16,22 0-16,-22-1 0,0 1 0,0 0 15,0 21-15,0-1 0,0 1 0,-22 21 16,1 0-16,0 0 0,0 21 16,0 1-16,0 20 0,21 0 0,-22 1 15,1-1-15,0 0 0,21 22 16,0-22-16,0 22 0,-21-22 0,21 21 16,-21-20-16,21-1 0,0 22 0,0-22 15,-21 0-15,21 1 0,0-1 16,-22-21-16,22 0 0,0 0 0,0 1 15,0-1-15,0-42 32,0-1-32,0 1 15,0 0-15,22 0 0,-1-21 0,-21 20 16,21-20-16,21 0 0,-21 21 0,1-22 16,-1 22-16,21-21 0,-21 21 0,0-1 15,22 22-15,-22-21 0,0 21 0,0 0 16,0 0-16,1 21 0,-1 1 15,-21-1-15,0 0 0,0 0 16,0 21-16,0-20 0,0-1 16,-21 21-16,-1-21 0,22 0 0,-21 22 15,21-22-15,0 0 0,0 0 16,-21 0-16,21 1 0,21-22 47,0-22-47,1 1 0,-1 0 15,0 0-15,0 21 0,21-21 0</inkml:trace>
  <inkml:trace contextRef="#ctx0" brushRef="#br0" timeOffset="35716.41">19558 7049 0,'0'21'31,"21"-21"-15,0 0-16,0 0 15,22 0-15,-22 0 0,21 0 0,-21 0 16,22-21-16,-1 21 0,-21 0 0,0-22 16,1 1-16,-1 21 0,0-21 0,0 21 15,-21-21-15,21 0 0,-21 0 0,0-1 16,0 1-16,0 0 0,0 0 16,-21 0-16,0 21 0,0 0 15,-22 0-15,22 0 0,0 0 16,-21 0-16,21 21 0,-22 0 0,22 0 15,-21 0-15,21 22 0,-1-22 0,22 21 16,-21-21-16,21 22 0,0-22 0,0 21 16,0-21-16,0 1 0,0 20 15,21-21-15,1 0 0,20 0 0,-21 1 16,21-22-16,-20 21 0,20-21 0,-21 0 16,21 0-16,1 0 0,-22 0 0,21 0 15,-21 0-15,1 0 0,20 0 0,-21-21 16,0 21-16,0-22 0,1 1 0,20 21 15,-21-21-15,0 0 0,0 21 0,1-21 16,-22 0-16,21-1 0,0 1 16,0 0-16</inkml:trace>
  <inkml:trace contextRef="#ctx0" brushRef="#br0" timeOffset="36100.3">20341 7049 0,'0'-43'0,"0"107"0,0-85 0,0-43 16,0 22-16,0 21 0,0-1 0,21 1 16,-21 0-16,0 0 0,21 21 0,-21-21 15,22 21-15,-1 0 0,0 0 16,0 0-16,0 0 0,0 0 15,1 0-15,-1 21 0,0-21 16,0 21-16,0 0 0,-21 0 0,0 1 16,0-1-16,0 0 0,0 0 0,0 21 15,0-20-15,0-1 0,0 21 0,0-21 16,0 0-16,0 1 0,-21 20 0,0-21 16,0-21-16,21 21 0,0 0 15,-21-21-15,-1 0 16,1 0-16,0 0 15,21-21-15,-21 0 16,21 0-16,0 0 0,0 0 0,0-1 16,21 1-16,0-21 0,22 21 0,-22 0 15,21-22-15,0 22 0,22-21 0,-22-1 16,22 1-16,-1 0 16,1 21-16,-1-1 0,-20 1 0,-1 0 0,0 0 15,1 21-15,-22 0 0,0 0 0,0 0 16,0 0-16,-21 21 15,0 0-15,0 0 0,0 1 16,0-1-16,-21 0 0,21 0 0,-21 0 16,21 0-16,0 1 0,-21-1 0,0 0 15</inkml:trace>
  <inkml:trace contextRef="#ctx0" brushRef="#br0" timeOffset="44004.08">2053 9716 0,'0'-22'47,"21"22"-47,-21-21 0,21 21 15,-21-21-15,0 0 16,0 0 0,-21 21-1,0 0-15,0 0 16,0 0-16,0 0 0,-1 0 0,1 21 15,0 0-15,0 0 0,0 0 0,0 22 16,-22-22-16,22 21 0,0 1 16,0-1-16,0 0 0,-1 1 0,1-1 15,21 0-15,-21 1 0,21-1 0,0 0 16,0 22-16,0-22 0,0 0 16,0 1-16,0-1 0,21 0 15,0 1-15,1-22 0,-1 21 0,0-21 16,0 1-16,0-1 0,0-21 15,1 0-15,-1 0 0,0 0 0,0 0 16,0 0-16,22 0 0,-22 0 0,0-21 16,21-1-16,-21 1 0,22 0 15,-22-21-15,21 21 0,-21-22 0,22 22 16,-1-21-16,-21-1 0,22 22 0</inkml:trace>
  <inkml:trace contextRef="#ctx0" brushRef="#br0" timeOffset="44420.04">2498 10160 0,'21'-21'0,"-106"106"0,149-149 0,-22 1 0,-21 41 16,0 1-16,-21 0 0,0 0 0,0 0 15,0 0-15,0-1 16,-21 22-16,0 0 16,0 0-16,21 22 0,-21-22 0,-1 21 15,1 0-15,0 0 0,21 21 0,0-20 16,-21-1-16,0 21 0,21-21 16,0 22-16,0-22 0,0 21 0,0 0 15,0-20-15,0 20 0,0-21 0,0 21 16,0-20-16,21-22 0,21 21 15,-21-21-15,1 0 0,20 0 0,-21 0 16,21 0-16,1 0 0,-1 0 0,-21-21 16,22-1-16,-1 1 0,-21-21 15,0 21-15,0 0 0,1-1 16,-1-20-16,-21 21 0,0 0 0,0-22 16,0 22-16,0-21 0,0 21 0,0 0 15,-21-1-15,-1-20 0,1 21 16,-21 21-16,21-21 0,0 21 15,-22 0-15,1 0 0,21 0 0,-22 0 0,22 0 16,-21 21-16,0-21 0,20 21 16,1 0-16,-21 0 0,21 1 0,21-1 15,-21 0-15,21 0 0,0 0 16,0 0-16,0 1 0,21-1 0,0-21 16,0 21-16,21-21 15,1 0-15,-1 0 0,0 0 0,1 0 16,20 0-16,-20 0 0</inkml:trace>
  <inkml:trace contextRef="#ctx0" brushRef="#br0" timeOffset="44767.84">3238 10054 0,'0'0'0,"0"-21"0,0 0 16,0 0-16,0 0 0,0-1 16,-21 22-16,21-21 15,-21 21-15,21 21 16,0 1-1,0-1-15,0 0 0,0 21 16,0-21-16,-21 22 0,21-22 16,-21 21-16,21 22 0,0-22 0,-21 0 15,21 22-15,-22-1 0,22 1 0,-21-1 16,21 1-16,0-1 0,0 22 0,-21-21 16,21-1-16,-21 1 0,21-1 15,0 1-15,0 20 0,0-20 0,-21-1 16,21-20-16,0-1 0,0 0 0,-21-21 15,21 22-15,0-22 0,0 0 16,0-42 0,0 0-1,0 0-15,21-1 0,0 1 16,-21 0-16,21-21 0,-21 21 0,21-22 16,0 1-16,-21 0 0,22 20 0</inkml:trace>
  <inkml:trace contextRef="#ctx0" brushRef="#br0" timeOffset="45128.14">3175 10414 0,'0'0'0,"-42"-127"16,20 106-16,22 0 0,0 0 0,0-1 16,0 1-16,0 0 0,0 0 15,22 0-15,-1 0 0,0-1 16,21 1-16,-21 21 0,22 0 0,-1 0 15,0 0-15,1 0 0,-22 0 0,21 0 16,1 21-16,-22 1 0,0-1 0,-21 0 16,0 0-16,0 0 0,0 22 15,0-22-15,-21 21 0,0-21 0,-1 22 16,-20-22-16,0 21 0,21-21 0,-22 0 16,1 22-16,21-22 0,-22 0 0,22 0 15,-21-21-15,21 21 0,0-21 16,21 22-16,-22-22 15,44 0 17,-1-22-32,0 22 0,-21-21 0,21 21 15,0-21-15,0 0 0,22 0 16,-22 21-16,0-21 0,0-1 0</inkml:trace>
  <inkml:trace contextRef="#ctx0" brushRef="#br0" timeOffset="45895.99">3852 10118 0,'0'0'0,"21"-21"0,-21-1 0,22 22 16,-22-21-16,0 0 15,0 42 17,0 0-17,0 1-15,0-1 0,-22 0 0,22 0 16,0 0-16,-21 0 0,21 22 0,0-22 15,0 0-15,0 21 0,0-20 0,0-1 16,0 0-16,0 21 0,0-21 16,21 1-16,1-22 0,-1 0 15,0 0-15,0 0 0,21 0 0,-20 0 16,-1 0-16,21-22 0,-21 22 0,22-21 16,-22 0-16,0 0 0,0 0 15,0 0-15,0-22 0,1 22 0,-1 0 16,-21 0-16,0 0 0,0-22 15,21 22-15,-21 0 0,0 0 0,0 0 16,21-1-16,-21 1 0,0 0 16,0 0-16,0 42 31,0 0-15,0 0-16,0 1 0,0-1 0,0 21 15,0-21-15,0 22 0,-21-1 0,21 0 16,-21 22-16,21-22 0,0 22 0,0-1 15,-21 1-15,21-1 0,-22 1 16,22-22-16,0 21 0,0 1 16,0-1-16,0 1 0,0 21 0,0-22 15,0 1-15,0-1 0,0 22 0,0-22 16,0 1-16,0-1 0,0 1 0,22-1 16,-1 1-16,-21-1 0,0-20 0,0 20 15,21-21-15,0 1 0,-21-22 0,21 21 16,-21-21-16,0 1 0,0-1 0,0-42 31,-21-1-31,0 1 16,0 0-16,21-21 0,-21 21 15,-1-22-15,1 1 0,-21 0 16,21-22-16,0 22 0,-1-22 0,22 1 16,0-1-16,0-20 0,0 20 0,0-21 15,0 22-15,22-22 0,-1 22 0,21-22 16,-21 22-16,0-1 0,22 1 0,-1-1 15,0 1-15,1 20 0,-1-20 0,0 20 16,22 1-16,-22 0 0,1 21 16,-1-22-16,-21 22 0,21 21 0,-20-21 15,-1 21-15,-21-21 0,0 42 32,-21 0-32,-1-21 0,1 21 15</inkml:trace>
  <inkml:trace contextRef="#ctx0" brushRef="#br0" timeOffset="46475.67">2222 12107 0,'0'0'0,"0"-21"16,0 0-16,0 0 0,0-21 0,-21 20 16,21 1-16,0 0 0,0 0 15,0 0-15,-21 0 0,0 21 16,0 21-1,21 0-15,0 21 16,-21 1-16,21-1 0,0 21 0,0-20 16,0 20-16,0 1 0,0-1 0,0 1 15,21-1-15,-21 1 0,0-1 16,21 1-16,-21-1 0,0 1 0,0-1 16,0 1-16,0-22 0,0 0 0,0 1 15,0-1-15,0-21 0,0 22 16,0-22-16,0 0 15,-21-21 1,0-21-16,21 0 16,-22-1-16,22 1 0,-21 0 0,21-21 15</inkml:trace>
  <inkml:trace contextRef="#ctx0" brushRef="#br0" timeOffset="46795.54">1968 12234 0,'0'0'0,"0"-42"0,-21 0 0,21 21 0,0-22 16,0 1-16,0 21 0,0-22 16,21 22-16,1-21 0,20 21 0,-21 0 15,21-1-15,1 1 0,-1 21 0,22 0 16,-22 0-16,21 0 0,-20 0 16,20 21-16,-20 1 0,-22-1 0,0 21 15,0 0-15,-21 1 0,0-1 0,0 0 16,-21 1-16,-21-1 0,20-21 15,-20 22-15,0-1 0,-1-21 0,22 21 16,-21-20-16,0-1 0,20 0 16,-20 0-16,21 0 0,0-21 0,0 0 15,42 0 32,0 0-47,0 0 0,0 0 16,0 0-16,1 0 0</inkml:trace>
  <inkml:trace contextRef="#ctx0" brushRef="#br0" timeOffset="47316.41">3006 12404 0,'0'0'0,"21"-21"15,-21-1-15,0 1 16,0 0-1,0 0-15,-21 21 0,-1-21 0,22 0 16,-21-1-16,0 22 0,0-21 0,0 21 16,0 0-16,-1-21 0,1 21 15,0 0-15,-21 0 0,21 0 0,-1 21 16,1 0-16,0 1 0,0-1 0,0 0 16,21 21-16,-21 1 0,-1-22 0,1 21 15,21 0-15,0-20 0,0 20 16,0-21-16,0 21 0,0-20 0,0 20 15,0-21-15,0 0 0,21 0 16,1-21-16,-1 0 0,0 22 0,0-22 16,0 0-16,22 0 0,-22-22 15,0 1-15,21 21 0,-21-21 0,1 0 16,-1 0-16,0 0 0,0-1 0,0 1 16,0-21-16,1 21 0,-22 0 0,0-22 15,0 22-15,0-21 0,0-1 16,0 22-16,0 0 0,0-21 0,0 21 15,0-1-15,0 44 32,0-1-32,0 0 0,0 0 15,0 0-15,0 0 0,0 22 0,0-22 16,0 0-16,0 21 0,0-20 0,0-1 16,0 0-16,0 0 0,0 0 0,0 0 15,0 1-15,21-1 0,0 0 16,0-21-16,0 0 0,0 0 15,1 0-15,-1 0 0</inkml:trace>
  <inkml:trace contextRef="#ctx0" brushRef="#br0" timeOffset="47715.94">3662 12361 0,'0'0'0,"21"-42"0,0 21 0,0 0 0,-21 0 15,0-1-15,0 1 0,0 0 0,0 0 16,-21 21-16,0 0 0,-21 0 15,20 0-15,-20 21 0,21 0 0,-21 0 16,-1 1-16,22-1 0,-21 0 16,21 0-16,-1 0 0,1 0 0,21 22 15,-21-22-15,21 0 0,0 0 0,21 0 16,0 1-16,1-22 0,-1 21 16,0-21-16,0 0 0,21 21 15,1-21-15,-22 21 0,21-21 0,-21 0 16,1 0-16,20 21 0,-21-21 15,0 0-15,0 21 0,-21 1 16,0-1 0,-42 0-16,21-21 15,-21 21-15,20-21 0,-20 0 0,0 21 16,-1-21-16,1 0 0,0 0 0,21 0 16,-22 0-16,22 0 0,-21 0 0,21 0 15,-1 0-15,22-21 31,22 21-31,-1 0 0,0-21 16,0 0-16,0 21 0,22-21 0,-22-1 16,21 1-16</inkml:trace>
  <inkml:trace contextRef="#ctx0" brushRef="#br0" timeOffset="48016.85">4212 12002 0,'0'0'0,"0"-22"16,0 1-16,0-21 16,0 63-1,-21 0-15,21 0 0,-21 1 16,21 20-16,0 0 0,0-21 0,0 22 16,0-1-16,0 0 0,0 1 0,0-1 15,-21 0-15,21-20 0,0 20 16,0 0-16,-22-21 0,22 22 15,0-22-15,-21 21 0,21-21 0,0 1 16,0 20-16,0-21 0,0 0 0,0 0 16,0 1-16,21-22 15,1 0 1,-1-22-16,0 1 0,0 0 16,0 0-16,0 0 0</inkml:trace>
  <inkml:trace contextRef="#ctx0" brushRef="#br0" timeOffset="48411.63">4508 12488 0,'22'0'31,"-1"0"-31,0 0 16,0-21-16,0 21 0,22 0 0,-22-21 15,21 21-15,-21-21 0,22 0 16,-22 21-16,0-21 0,0-1 0,0 22 15,0-21-15,-21 0 0,0 0 16,0 0-16,0 0 0,-21-1 16,0 22-16,-21-21 0,21 21 15,-1 0-15,-20 0 0,21 0 16,-21 21-16,20 1 0,1-1 0,0 0 16,-21 0-16,21 0 0,-1 0 0,22 22 15,-21-1-15,21-21 0,0 22 0,0-22 16,0 21-16,0-21 0,0 0 0,0 22 15,21-22-15,-21 0 0,22 0 0,20 0 16,-21 1-16,0-22 0,22 0 16,-1 0-16,0 0 0,-21 0 0,22 0 15,-1-22-15,0 22 0,-20-21 16,20 21-16,-21-21 0,21 0 0,-20 21 16,-1-21-16,0 0 0,-21-1 0,21 1 15,-21 0-15,0 0 0,0 0 16</inkml:trace>
  <inkml:trace contextRef="#ctx0" brushRef="#br0" timeOffset="48671.99">4339 12277 0,'0'0'16,"-21"21"-16,-21-21 0,20 0 0,44 0 31,20 0-31,0 0 0,1 0 15,-1 0-15,21-21 0,1 21 16,-1-21-16,1 21 0,-22-22 0,22 22 16,-22 0-16,0-21 0,1 21 0,-22 0 15,0-21-15,-21 0 16,0 0 0,-21 21-16,0 0 15,0-21-15,21-1 0,-22 22 16,22-21-16,-21 0 0</inkml:trace>
  <inkml:trace contextRef="#ctx0" brushRef="#br0" timeOffset="49584.55">5524 10202 0,'0'0'0,"0"-21"0,-21 21 0,21-21 15,-21 21-15,0 0 0,21-21 16,-21 21-16,0 0 15,-1 0-15,44 0 32,20 0-32,0 0 15,1 0-15,-1 0 0,21 0 0,1 21 16,-1-21-16,1 21 0,21-21 16,-22 0-16,1 0 0,20 0 0,-20 0 15,20 0-15,-20 0 0,-1 0 0,1 0 16,-1 0-16,1 0 0,-1 0 0,1 0 15,-22 0-15,1 0 0,-22 0 0,21 0 16,-21 0-16,0 0 0,-21-21 31,-21 0-15,0 0-16,0 21 0,0-21 0,0-1 16,-1 22-16,-20-21 0,21 0 0,-21 0 15,-1 21-15,22-21 0,-21 21 0,21 0 16,-22-21-16,1 21 0,21 0 0,-22 0 15,22 0-15,0 0 0,0 0 16,0 0-16,21 21 16,21-21-16,0 0 15,21 0-15,-20 21 16,20-21-16,0 0 0,1 0 0,-1 0 16,0 0-16,1 0 0,-1 0 15,-21 21-15,21-21 0,1 0 0,-22 0 16,0 21-16,0-21 0,0 0 0,-21 21 15,0 1-15,0-1 0,0 0 16,0 0-16,-21 0 0,0 0 0,-21 1 16,21 20-16,-1 0 0,-20-21 0,21 22 15,-21-1-15,20 0 0,-20 1 16,21-1-16,0 0 0,-22-20 0,22 20 16,0 0-16,0-21 0,0 1 0,0-1 15,-1 0-15,1 0 0,21 0 16,0 0-16,0-42 31,21 0-31,1 0 16</inkml:trace>
  <inkml:trace contextRef="#ctx0" brushRef="#br0" timeOffset="50887.71">8551 9673 0,'0'-21'16,"0"0"-16,21 21 0,1-21 15,-22 0-15,21-1 0,-21 1 16,0 0-16,0 0 16,0 0-16,-21 21 15,-1 0-15,1-21 0,0 21 16,0 0-16,0 0 0,0 0 0,-1 0 15,1 0-15,0 21 0,0 0 0,0 0 16,0 0-16,-1 0 0,1 22 16,0-22-16,21 21 0,-21 1 0,0-1 15,21 0-15,-21 1 0,21-1 16,0 0-16,0 1 0,0-1 0,0 0 16,0-21-16,0 22 0,0-22 0,0 0 15,21 0-15,0 22 0,0-43 0,0 21 16,0 0-16,1 0 0,-1-21 15,21 0-15,-21 0 0,22 0 0,-22 0 16,21 0-16,-21 0 0,22 0 0,-1 0 16,-21 0-16,21-21 0,-20 0 0,20 21 15,0-21-15,-21-1 0,22 1 16,-22 0-16,21 0 0,1 0 0,-1 0 0,-21-22 16</inkml:trace>
  <inkml:trace contextRef="#ctx0" brushRef="#br0" timeOffset="51211.22">9419 9419 0,'0'0'0,"0"-21"0,0 0 0,0 0 0,0 0 16,0-1-16,-21 22 47,21 22-47,-21-1 0,0 21 15,21 0-15,-22-20 0,22 41 0,0-21 16,0 1-16,-21-1 0,21 22 0,-21-22 16,21 0-16,-21 1 0,21-1 0,0 0 15,0 1-15,0-22 0,0 0 0,-21 21 16,21-21-16,0 1 0,0-1 16,0 0-16,0 0 0,21-21 15,0 0 1,0 0-16,0 0 15,1-21-15,-1 21 0,0-21 0,0 0 16,0-1-16,0 1 0,1 0 0,-1 0 16</inkml:trace>
  <inkml:trace contextRef="#ctx0" brushRef="#br0" timeOffset="51556.02">9927 9377 0,'0'0'0,"0"-21"0,0 0 0,0-1 0,0 1 15,0 0-15,0 0 0,0 0 0,0 0 16,-21 21 0,21 21-1,-21 0-15,21 0 0,-21 0 16,21 0-16,0 1 0,-22 20 0,1 0 16,21 1-16,-21-1 0,0 0 15,0 1-15,21-1 0,-21 0 0,-1 1 16,22-1-16,-21 0 0,21 1 0,-21-1 15,21 0-15,-21-21 0,21 22 0,0-22 16,0 0-16,0 0 0,0 0 16,0 1-16,0-1 0,0 0 15,21-21-15,0 0 0,0 0 0,1 0 16,-1 0-16,0 0 0,0 0 0,0 0 16,0-21-16,22 21 0,-22-21 0,0-1 15,0 22-15,0-21 0,1 0 0,-1 0 16,0 21-16,0-21 0,0 0 15,0-1-15</inkml:trace>
  <inkml:trace contextRef="#ctx0" brushRef="#br0" timeOffset="51899.82">9652 9694 0,'0'0'0,"-21"0"0,0 0 15,21-21 1,21 0-1,0 21 1,0 0-16,0 0 0,0-21 0,1 21 16,20 0-16,-21 0 0,0-21 0,0 21 15,1 0-15,-1 0 0,0 0 16,0 0-16,-21-21 0,21 21 0,0 0 0,1 0 16,-1 0-16,0-22 0</inkml:trace>
  <inkml:trace contextRef="#ctx0" brushRef="#br0" timeOffset="52587.42">11112 9419 0,'0'0'15,"22"0"-15,-22-21 0,0 0 16,0 0 0,21 0-16,-21 42 47,0 0-47,0 0 15,0 0-15,-21 22 0,21-22 0,-22 21 16,22 0-16,0 1 0,0-1 15,0 0-15,0 1 0,-21-1 0,21 0 16,0-20-16,0 20 0,0-21 0,0 21 16,0-20-16,0-1 0,0 0 0,0 0 15,0 0-15,0 0 0,0 1 0,0-1 16,21-21 46,-21-21-62,0-1 0,22 1 16,-1 0-16,0 21 0,-21-21 16,0 0-16</inkml:trace>
  <inkml:trace contextRef="#ctx0" brushRef="#br0" timeOffset="53159.77">10901 9800 0,'0'0'0,"-21"0"16,-43 0-16,43 0 16,42 0-1,21 0 1,-20 0-16,20-21 0,0 21 16,1 0-16,20 0 0,-21 0 0,22-21 15,-22 21-15,1 0 0,-1 0 0,0 0 16,1-21-16,-1 21 0,-21 0 0,0 0 15,0 0-15,1 0 0,-22-21 16,-22 21 0,1 0-16,0 0 0,0 0 15,-21 0-15,20 0 0,-20 0 0,0 0 16,-1 21-16,1-21 0,0 0 16,-1 21-16,1 0 0,0-21 0,-1 0 15,1 21-15,0-21 0,21 0 0,-22 21 16,22-21-16,-21 0 0,21 0 0,-1 22 15,44-22 17,-1 0-32,0 0 0,21 0 15,-21-22-15,22 22 0,-1-21 0,0 21 16,22 0-16,-22 0 0,22-21 0,-22 21 16,0 0-16,22 0 0,-22 0 0,-21-21 15,22 21-15,-22 0 0,0 0 16,0 0-16,-42 0 31,0 0-31,-21 0 0,20 0 0,-20 0 16,0 0-16,-1 0 0,22 0 0,-21 0 15,21 21-15,-22-21 0,22 0 0,0 0 16,0 0-16,42 0 31,0 0-31,22 0 0,-22 0 0</inkml:trace>
  <inkml:trace contextRef="#ctx0" brushRef="#br0" timeOffset="53987.8">12827 9504 0,'0'0'0,"0"-42"16,0 20-16,0 1 16,0 0-16,0 0 15,0 0-15,0 0 0,0-1 16,-21 22-16,0 0 0,-1-21 0,1 21 15,0 0-15,0 0 0,0 0 16,-22 0-16,22 21 0,0-21 16,0 22-16,-21-1 0,20 0 0,-20 21 15,0-21-15,21 22 0,-22-22 16,1 21-16,0 1 0,20-1 0,1 0 16,0 1-16,0-22 0,21 21 0,0 0 15,0-20-15,0-1 0,0 21 16,0-21-16,21 0 0,0 1 0,0-22 15,22 21-15,-22-21 0,21 0 0,1 0 16,-1 0-16,-21 0 0,21 0 0,1 0 16,-1 0-16,0 0 0,1 0 15,-22 0-15,21 0 0,-21 0 0,22-21 16,-22 21-16,0 0 0,0-22 0,0 22 16,1 0-16,-1 0 0,-21-21 15,21 21-15,-42 0 31,0 0-31,-1 0 16,1 0-16,0 0 0,0 0 0,0 0 16,0 0-16,-1 0 0,1 21 15,-21-21-15,21 0 0,-22 0 16,22 0-16,-21 0 0,21 0 0,-22 0 16,1 0-16,21 0 0,0-21 0,0 0 15,-1 21-15,-20-21 0,21 0 16,0 0-16,0 21 0,21-22 0,0 1 15,0 0-15,0 0 0,0 0 0,0 0 16,0-22-16,21 22 0,0 0 16,21-21-16,-21 20 0,22-20 0,-1 21 15,-21-21-15,22 20 0,-1 1 0,0 0 16,1 0-16,-22 21 0,21 0 0,-21 0 16,0 0-16,1 0 0,-1 0 15,0 0-15,0 0 0,-21 21 16,0 0-16,0 0 15,0 1 1,0-1 0,0 0-1,-21 21-15</inkml:trace>
  <inkml:trace contextRef="#ctx0" brushRef="#br0" timeOffset="54855.94">6625 12150 0,'-63'0'15,"41"0"-15,1 0 0,0 0 16,21 21 0,21-21-1,22 0-15,-1 21 0,0-21 0,1 0 16,20 0-16,1 0 0,20 0 0,-20 0 16,-1 0-16,22 0 0,-22 0 0,1 0 15,-1 0-15,1 0 16,-1 0-16,-20 0 0,-1 0 0,0-21 15,1 21-15,-22 0 0,0 0 0,-21-21 16,-21 21 0,-21 0-16,20-21 0,1 21 15,-21 0-15,21 0 0,-22 0 16,22 0-16,0 0 0,0-22 0,0 22 16,0 0-16,21-21 15,0 0-15,21 21 16,0 0-16,0-21 0,0 21 15,22 0-15,-22-21 0,21 21 0,-21 0 16,0 0-16,22 0 0,-22 0 16,0 21-16,0-21 0,0 21 0,-21 0 15,0 22-15,0-22 0,0 0 0,0 21 16,-21-21-16,0 22 0,0-22 16,0 0-16,-22 21 0,22-20 0,-21-1 15,21 21-15,0-21 0,-1 0 0,-20 1 16,21-1-16,0-21 0,21 21 0,-21 0 15,-1-21-15,22 21 0,22-21 32,-1 0-32,0-21 0,21 21 15,-21-21-15</inkml:trace>
  <inkml:trace contextRef="#ctx0" brushRef="#br0" timeOffset="55284.7">9017 11684 0,'0'0'0,"0"-21"15,0 0-15,0 0 0,0-1 16,0 1-16,0 0 0,0 0 15,-21 21 1,0 0-16,-1 0 0,1 0 16,0 0-16,0 0 0,-21 21 0,20 0 15,-20 0-15,21 1 0,-21-1 0,-1 0 16,22 21-16,-21 1 0,-1-1 16,22 0-16,0 1 0,-21-1 0,21 21 15,21-20-15,0-1 0,-22 0 0,22-20 16,0 20-16,0 0 0,22-21 0,-1 1 15,0-1-15,0 0 0,21 0 0,1 0 16,-22-21-16,21 0 0,22 0 16,-22 0-16,0 0 0,1 0 0,-1 0 15,0 0-15,1-21 0,-1 21 16,0-21-16,-20 0 0,-1 21 0,0-21 16,21-1-16,-21 1 0,1 0 0,-1 0 15,-21 0-15,42 0 0,-21-1 0</inkml:trace>
  <inkml:trace contextRef="#ctx0" brushRef="#br0" timeOffset="55635.17">10139 11494 0,'0'0'0,"-21"-22"0,-22-20 16,43 21-16,-21 21 0,0-21 15,0 0-15,0 21 16,-1 0-16,1 0 0,21 21 16,-21 0-16,0 21 0,21-21 0,-21 22 15,0-1-15,-1 0 0,22 1 0,-21-1 16,0 22-16,21-22 0,-21 21 16,21-20-16,0-1 0,-21 0 0,21 22 15,-21-22-15,21-21 0,0 22 0,0-1 16,0-21-16,0 0 0,0 1 15,0-1-15,0 0 0,21 0 0,0 0 16,0-21-16,0 0 0,0 0 16,1 0-16,-1 0 0,0 0 15,0 0-15,0-21 0,0 0 0,22 21 16,-22-21-16,0 0 0,21-22 0,-20 22 16,-1 0-16</inkml:trace>
  <inkml:trace contextRef="#ctx0" brushRef="#br0" timeOffset="55932">10499 11536 0,'0'0'0,"21"-42"0,0-64 16,-21 85-16,0-1 15,0 1 1,0 42 0,0 1-16,0 20 0,-21-21 0,0 21 15,-1 1-15,1-1 0,21 0 0,-21 22 16,0-22-16,0 1 0,21-1 0,-21 21 15,21-20-15,-22-1 0,1 0 0,21 1 16,0-22-16,0 21 0,0 1 16,0-22-16,0 0 0,0 0 15,0 0-15,0 0 0,21-21 0,1 0 16,-1 0-16,0 0 0,0 0 16,0 0-16,0-21 0,1 0 15,-1 21-15,0-21 0,-21 0 0,21 0 16,0-1-16,-21 1 0,21 0 0,-21 0 15</inkml:trace>
  <inkml:trace contextRef="#ctx0" brushRef="#br0" timeOffset="56164.67">10350 11769 0,'0'0'0,"-21"0"0,0 0 0,-21 0 15,21 0 1,42 0-1,0 0-15,0 0 0,0 0 16,0 0-16,22 0 0,-22-21 0,21 21 16,-21 0-16,1 0 0,-1 0 0,21 0 15,-21 0-15,0 0 16,1 0-16,-22-22 47</inkml:trace>
  <inkml:trace contextRef="#ctx0" brushRef="#br0" timeOffset="56720.35">12023 11726 0,'0'0'0,"0"-21"0,0 0 16,0 0-16,0 0 0,0 0 0,0-1 15,0 1-15,0-21 0,0 21 0,0 0 16,0-1-16,0 1 0,0 0 0,0 0 16,0 42 15,0 0-31,0 0 15,0 22-15,0-22 0,0 21 0,0 1 16,-22-1-16,22 0 0,-21 1 0,21-1 16,-21 0-16,21 1 0,0-1 0,0 0 15,0 1-15,-21-1 0,21-21 0,0 21 16,0-20-16,0 20 0,0-21 16,0 0-16,0 0 0,0 1 15,0-1-15,0 0 16,21-21-16,0 0 15,0-21 1,-21 0-16,22-1 16,-22 1-16,21 0 0,-21 0 0</inkml:trace>
  <inkml:trace contextRef="#ctx0" brushRef="#br0" timeOffset="57000.19">11726 11917 0,'0'0'0,"-42"0"0,21 0 0,0 0 15,-1 0-15,1 0 0,42 0 32,1 0-32,20 0 15,-21 0-15,43 0 0,-22-21 0,21 21 16,1 0-16,-22 0 0,43-21 16,-43 21-16,22-22 0,-1 22 0,-20 0 15,-1 0-15,0-21 0,-21 21 0,1 0 16,-1 0-16,-21-21 0,21 21 0,-21-21 31,-21 21-15,21-21-1,21 21 1,0 0-16,0 0 0</inkml:trace>
  <inkml:trace contextRef="#ctx0" brushRef="#br0" timeOffset="58724.19">13081 11578 0,'0'0'0,"0"-21"0,-21 21 15,21-21-15,0 0 16,-21 21-16,21-21 0,0-1 15,0 1-15,0 0 0,0 0 16,0 0-16,0 0 16,0-1-16,0 1 0,-22 42 47,22 22-32,0-22-15,0 0 0,0 21 0,0 1 16,0-22-16,0 21 0,0 1 15,0-1-15,0-21 0,0 21 0,0-20 16,0 20-16,0-21 0,0 21 0,0-20 16,0-1-16,0 21 0,22-21 0,-22 0 15,0 1-15,21-1 0,-21 0 16,0 0-16,21 0 16,0-21-1,0 0 1,0 0-1,-21-21-15,0 0 0,22 0 16,-1 0-16,0-1 0,0 1 16,0-21-16,-21 21 0,21 0 15</inkml:trace>
  <inkml:trace contextRef="#ctx0" brushRef="#br0" timeOffset="59399.85">13610 11472 0,'0'0'0,"0"-42"0,0 21 16,21 0-16,-21 0 0,0-22 15,0 22-15,0 0 0,0 0 16,0 42 0,-21-21-1,0 42-15,0-21 0,21 1 0,-21 20 0,-1 0 16,1 1-16,0-22 0,0 21 0,0 0 16,0 1-16,-1-1 0,1-21 15,0 22-15,0-22 0,0 0 0,0 21 16,-1-21-16,1 1 0,21-1 15,-21 0-15,21 0 0,-21 0 0,21 0 16,0 1-16,0-1 0,-21-21 16,21 21-1,0-42 63,21 21-78,0 0 32,0 0 15,-21-21-16,21 21-16,1 0 142,-22-22-142,21 22-15,-21-21 16,0 0-16,0 0 31,0 0-31</inkml:trace>
  <inkml:trace contextRef="#ctx0" brushRef="#br0" timeOffset="71591.7">18605 9927 0,'0'0'0,"0"-21"16,0 0-16,0 0 0,22 0 0,-22-1 15,0-20-15,0 21 0,0 0 16,0 0-16,21-1 0,-21 1 0,0 0 16,0 0-16,0 0 0,21 21 31,-21 21-31,0 0 0,0 21 0,21 1 15,-21-1-15,21 0 0,-21 22 0,21-22 16,-21 22-16,0-1 0,0 1 0,0-1 16,0 22-16,0-22 0,-21 1 0,0-1 15,21 1-15,-21-22 0,0 22 0,21-22 16,0 0-16,-21 1 0,-1-22 0,22 21 16,0-21-16,-21 1 0,21-1 15,0-42 16,0-1-31,21 1 16,1-21-16,-22 21 0,21-22 16,0 1-16,0 0 0</inkml:trace>
  <inkml:trace contextRef="#ctx0" brushRef="#br0" timeOffset="71959.13">19092 9991 0,'0'0'0,"21"-43"15,22 22-15,-22 0 0,0 0 16,-21 0-16,0 0 0,21 21 0,-42 0 31,0 21-31,0 0 0,-22 0 16,22-21-16,-21 21 0,0 0 0,-1 1 0,1-1 15,0 0-15,-1 0 0,22 0 16,-21 0-16,-1-21 0,22 22 0,-21-1 16,21-21-16,0 21 0,-1-21 15,22 21-15,-21 0 16,21 0-16,0 1 15,21-22-15,-21 21 0,22 21 0,-1-21 16,0 22-16,0-22 0,0 21 0,22 0 16,-22-20-16,0 20 0,0 0 0,21-21 15,-20 22-15,-1-22 0,0 0 16,0 0-16,0 0 0,0 1 0,1-1 0,-22 0 16,21-21-16,0 21 15,0-21-15,0 0 0,-21 21 16,21-21-16,1 0 15,-1 0-15,0-21 16,0 21-16,-21-21 0,21 0 0,0 0 16</inkml:trace>
  <inkml:trace contextRef="#ctx0" brushRef="#br0" timeOffset="72307.16">19410 10435 0,'0'-21'16,"21"21"-1,-21-21 1,21 21-16,0-21 0,0 21 16,1-21-16,-1 21 0,21-22 0,-21 1 15,0 21-15,22-21 0,-22 0 0,0 21 16,0-21-16,-21 0 0,0-1 16,0 1-16,0 0 0,-21 21 15,0 0 1,0 0-16,-22 0 0,22 21 0,0-21 15,0 21-15,0 22 0,0-22 0,-1 0 16,1 21-16,21 1 0,0-1 16,-21-21-16,21 22 0,0-1 15,0-21-15,0 21 0,0-20 0,0-1 16,21 0-16,0 0 0,1-21 0,-1 21 16,0-21-16,0 21 0,21-21 0,-20 0 15,20 0-15,-21 0 0,21 0 0,-20-21 16,20 0-16,-21 0 0,21 0 0,1 0 15,-1-1-15</inkml:trace>
  <inkml:trace contextRef="#ctx0" brushRef="#br0" timeOffset="73275.77">20214 10266 0,'0'0'0,"0"-21"0,21-43 16,-21 43-16,0 0 16,21 21-16,-21 21 31,0 0-31,-21 0 0,21 1 15,-21-1-15,21 0 0,0 21 0,-21-21 16,21 22-16,0-22 0,0 21 0,0-21 16,0 1-16,0 20 0,0-21 15,0 0-15,0 0 0,0 1 0,42-22 16,-21 21-16,1-21 0,-1 0 0,21 21 16,-21-21-16,22 0 0,-1 0 0,0 0 15,-21 0-15,22-21 0,-22 21 16,21-21-16,-21-1 0,22 1 0,-22 0 0,0 0 15,0 0-15,0-22 0,-21 22 16,0-21-16,22 21 0,-22 0 0,21-22 16,-21 22-16,0 0 0,0 0 15,0 0-15,0-1 0,0 44 32,0-1-32,0 21 15,0-21-15,0 22 0,0-22 0,0 21 16,-21 0-16,-1 1 0,22-1 0,-21 0 15,0 1-15,0-1 0,21 22 0,0-22 16,-21 0-16,21 22 0,-21-22 0,21 22 16,-22-1-16,22 1 0,0-1 15,0 1-15,0-22 0,-21 21 16,21 1-16,0-1 0,-21-20 0,21 20 16,0-20-16,0-1 0,-21 0 0,0 1 15,21-1-15,-21-21 0,21 0 0,-22 22 16,1-22-16,0 0 0,0-21 15,0 0-15,0 0 16,-1 0-16,1 0 0,0 0 16,0-21-16,0 0 0,0 21 0,21-22 15,-22 1-15,22 0 0,-21 0 0,21 0 16,0-22-16,0 22 0,0-21 16,0 21-16,0-22 0,21 1 0,1 0 15,-1-22-15,21 1 0,0 20 0,1-20 16,-1-1-16,0-20 0,22 20 0,-1 1 15,1-22-15,-1 22 0,1-22 0,-1 0 16,1 1-16,-1 20 0,1 1 0,-1-22 16,-20 43-16,20-22 0,-20 22 15,-22 21-15,0-22 0,0 22 0,-21 0 16,0 0-16,-21 21 16,0 0-16,-22 0 0,22 0 15,-21 21-15,21 0 0,-22 0 0,22-21 16,-21 21-16,21 1 0,0 20 0,-1-21 15,22 0-15,0 0 0,0 1 16,0-1-16,0 0 0,0 0 16,0 0-16,22 0 0,-1-21 15,0 22-15,0-22 0,-21 21 0,21-21 16,0 0-16,1 21 0,-1 0 0,0 0 16,-21 0-1,0 1 1,-21-22-16,0 0 15,-1 21-15,1-21 0,0 0 0,0 0 16,21 21-16,-21-21 0,0 0 0,-1 21 16,1-21-16,0 21 0,0-21 15,42 0 17,21 0-32,-20 0 0,-1-21 0,21 21 15,0-21-15</inkml:trace>
  <inkml:trace contextRef="#ctx0" brushRef="#br0" timeOffset="73699.67">21971 10202 0,'0'-21'15,"-21"21"16,21-21-31,-21 21 16,-1 0 0,1 0-1,0 0 48,0 21-48,0-21-15,0 21 16,-1-21-16</inkml:trace>
  <inkml:trace contextRef="#ctx0" brushRef="#br0" timeOffset="74287.3">16933 10393 0,'21'0'31,"1"0"-31,-1 0 0,21 0 0,0 0 16,1 0-16,-1 0 0,22 0 0,-1 0 15,1 0-15,20 0 0,1 0 16,-22 0-16,22 0 0,0 0 0,-22 0 15,1 0-15,-1 0 0,-20 0 0,-1 21 16,-21-21-16,21 0 0,-20 0 16,-22 21-1,-22-21-15,1 0 16,0 0-16,0 0 0,0 0 0,-22 21 16,1-21-16,21 0 0,-21 0 15,-1 0-15,-20 0 0,20 0 0,-20 0 16</inkml:trace>
  <inkml:trace contextRef="#ctx0" brushRef="#br0" timeOffset="74571.14">16870 10520 0,'0'0'0,"42"0"31,-21 0-31,0 0 0,22 0 16,-1 0-16,22 0 0,-1 0 0,1 0 15,-1 0-15,1 0 0,-1 0 0,1 0 16,-1 0-16,1 0 0,-22 0 0,21 21 16,-20-21-16,-22 0 0,0 0 0,21 0 15,-20 0-15,-1 0 16,-42-21 31,-1 21-32,1 0-15,0 0 0,-21-21 0,21 21 16,-1 0-16</inkml:trace>
  <inkml:trace contextRef="#ctx0" brushRef="#br0" timeOffset="75035.39">17272 10054 0,'0'0'0,"21"0"0,0-42 16,0 42-16,-21-21 15,-21 21 1,0 0 0,0 21-16,0 0 0,0 0 15,-1 0-15,-20 1 0,21-1 0,-21 0 16,-1 0-16,1 21 0,0-20 0,20-1 15,-41 21-15,21-21 0,-1 22 0,1-22 16,0 0-16,20 0 0,-20 0 0,21-21 16,0 21-16,0-21 0,-1 0 15,44 0 1,-1 0 0,0 22-16,21-22 0,1 21 0,-1 0 15,0 0-15,22 0 0,-22 0 0,22 1 16,-1-1-16,1 0 0,-1 0 0,1 21 15,-22-20-15,21-1 0,-20 0 0,-1 0 16,0-21-16,-20 21 0,-1 0 0,0 1 16,-21-1-16,0 0 15,0 0-15,-21-21 16,0 21-16,-1-21 16,1 21-16,0-21 0,0 0 15,0 0-15,0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06:56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20024 593 0,'0'0'0,"0"-21"0,-22-1 0,1 22 16,0-21-16,0 0 0,21 0 0,-21 21 16,0-21-16,-1 0 0,22-1 15,0 1-15,-21 0 0,0 0 16,21 0-16,21 42 31,0 0-31,1 0 16,-1 22-16,21-1 0,0 0 0,1 1 15,-1-1-15,22 21 0,-1 1 0,1-1 16,20 1-16,1-1 0,0 22 0,-1-21 16,1-1-16,21 22 0,-22-22 15,1 1-15,0-22 0,-22 22 16,22-22-16,-22 21 0,1-20 0,-1-1 16,-20-21-16,-1 0 0,0 22 0,-20-22 15,-1-21-15,0 21 0,0-21 16,-42 0-1,0 0-15,21-21 16,-21 0-16,-1 0 0,1-1 0,21-20 16,0 21-16,0-21 0,-21 20 0,21-20 15</inkml:trace>
  <inkml:trace contextRef="#ctx0" brushRef="#br0" timeOffset="283.33">21907 529 0,'0'0'0,"0"-21"0,0 0 0,0 0 16,0 0-16,-21 21 0,0 0 16,-21 0-16,-1 0 0,-20 21 15,-1 0-15,-20 0 0,20 21 0,-42 1 16,22-1-16,-22 0 0,0 22 0,-21-1 16,0 22-16,0-21 0,-21-1 0,21 22 15,0-22-15,0 1 0,21-1 16,21-20-16,1-1 0,-1 0 15,43 1-15,-22-1 0,43-21 0,-21 0 16,42 0-16,0 1 0,0-1 0,0 0 16,0 0-16,0 0 0,21-21 15,0 0-15,0 0 0,0 0 16,-21-21-16,0 0 16,0-21-16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98BF-A9D6-43F1-8649-07789FCB9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93E5-B93B-4B90-84E5-A3FC1778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7FC0-F93C-4996-B413-4C72822D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2E34-FF6E-4515-99BD-325CE6B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C42B-CBDB-48F3-8BEB-416C16DC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30D-C7DD-40D6-AFC4-6F46976C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307E-85BB-49BC-9DDD-C92CF0E2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4DCA-87A5-492F-9C12-9BEAFE55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A533-32C7-4A71-9631-554217CA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C3F1-B60F-4EC6-849A-C714DB1C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220E-889F-4748-8DE8-F9CFAAE53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753F5-1080-479F-9791-AD1786E8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E32-F23C-4EFD-AAB7-7603DED2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3D10-6DFC-4571-95A9-8B02C636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E6E8-25F9-477F-93CB-926F0D0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AE7-9C70-4C15-B533-C46DA68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8514-717E-4EAF-970A-DB7DFC2B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3020-2213-463A-A6AE-D44A2FC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0552-ABAB-4A66-8437-32AA6495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62DF-31A1-4186-96D7-DD3D67B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77EC-BC5C-44B0-8F5B-E7913F6D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40CB-2EF7-4E7B-B622-4B0760D4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C94A-8C88-4277-8BAA-CD3783A4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EE3E-5A67-4AF7-9A9A-EA073EA5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207F-9D44-48D5-802B-46F3385A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8836-2CE0-4915-BAEE-84B2A19B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5F1E-5418-4378-906A-4FC17A08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5A74-1327-425D-9D97-5B72A34B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1AAE-C48A-4672-8C8C-A759DDB7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B88F-D92B-4BFD-BA48-13C95E5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D21A-FB23-44D4-958D-C41C85B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8DAB-A08D-43EA-BF46-B10BD7E8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7653-68E6-4EBC-9757-76068C14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DC597-7C7F-4D16-ABB5-ABE6960F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CFE3-A7DC-4022-8DE8-F9E829AA5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61B34-3626-4A21-BE9B-14E194C83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2EB38-8DDC-4C2E-87F1-4BD21CC7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73494-405C-4509-8330-3E6C022A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7A098-8E7B-42F7-BCBA-DA7F478C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7441-9E53-4E1A-8FCA-ECE314E8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035F-02A2-4AD9-96A5-8346814E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F9BF6-0AA7-4A28-8665-BF4EF0DD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0A99-D3F8-44A1-875E-6DDB6A39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8F8-47FD-4519-963D-DA6C2865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2B76-F9C8-4011-BC17-FA227643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58F8-6C38-4DDD-99F4-505FDDB6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EE2A-3149-4D30-9303-7AD93A99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49D3-6C70-4124-8238-96A36DA7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1E171-652E-4C5F-A397-3D151FD6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3CBF-48FC-4975-8397-E6E443D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95A15-B018-4485-B4B3-4B752D35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E9A3-4B70-4CDB-8E49-9139D8E4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ABC1-468E-4CE5-B87A-81565D72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0C531-77E7-4F4C-99FB-CDCC6DB8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9AF57-C31A-427E-9B3A-09BA6CBD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27EF-9FC2-4CAF-A562-43B8EAF4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2CF0-29C2-4AA0-9DA0-475F7DD9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7DA2-3925-4943-A5D2-B097BCB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3989F-138E-4784-ACBB-02F56EF0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33DB-3767-432D-82B4-D9965EBA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2DDE-10E5-4BC3-A7F2-144C04696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5A32-8D88-49AF-A721-07C522256A90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915B-7EDA-4946-9F04-62EF4CB2F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1BE3-77B8-4AB2-A342-4EED0673A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25FF-4991-43C6-9AD5-0A85CF52F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7316EC-B77F-4570-96F5-2142AEDAB8DB}"/>
                  </a:ext>
                </a:extLst>
              </p14:cNvPr>
              <p14:cNvContentPartPr/>
              <p14:nvPr/>
            </p14:nvContentPartPr>
            <p14:xfrm>
              <a:off x="175320" y="0"/>
              <a:ext cx="866412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7316EC-B77F-4570-96F5-2142AEDAB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868284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3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69820-634C-46F4-8D8B-A88778155BA7}"/>
                  </a:ext>
                </a:extLst>
              </p14:cNvPr>
              <p14:cNvContentPartPr/>
              <p14:nvPr/>
            </p14:nvContentPartPr>
            <p14:xfrm>
              <a:off x="1135440" y="160200"/>
              <a:ext cx="4435200" cy="20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69820-634C-46F4-8D8B-A88778155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150840"/>
                <a:ext cx="445392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0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7F2379-C327-4003-8441-0E9BFD3B82D4}"/>
                  </a:ext>
                </a:extLst>
              </p14:cNvPr>
              <p14:cNvContentPartPr/>
              <p14:nvPr/>
            </p14:nvContentPartPr>
            <p14:xfrm>
              <a:off x="449640" y="266760"/>
              <a:ext cx="466380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7F2379-C327-4003-8441-0E9BFD3B82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57400"/>
                <a:ext cx="468252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5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5B1E86-DFCB-4EB9-9845-9DEAA9B466F9}"/>
                  </a:ext>
                </a:extLst>
              </p14:cNvPr>
              <p14:cNvContentPartPr/>
              <p14:nvPr/>
            </p14:nvContentPartPr>
            <p14:xfrm>
              <a:off x="502920" y="228600"/>
              <a:ext cx="784908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5B1E86-DFCB-4EB9-9845-9DEAA9B46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19240"/>
                <a:ext cx="786780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9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B2B702-CBA5-4777-BD4F-E8BB439CE148}"/>
                  </a:ext>
                </a:extLst>
              </p14:cNvPr>
              <p14:cNvContentPartPr/>
              <p14:nvPr/>
            </p14:nvContentPartPr>
            <p14:xfrm>
              <a:off x="144720" y="251640"/>
              <a:ext cx="922824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B2B702-CBA5-4777-BD4F-E8BB439CE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42280"/>
                <a:ext cx="924696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0D43B7-6043-4FB8-A148-974B50758F20}"/>
                  </a:ext>
                </a:extLst>
              </p14:cNvPr>
              <p14:cNvContentPartPr/>
              <p14:nvPr/>
            </p14:nvContentPartPr>
            <p14:xfrm>
              <a:off x="91440" y="320040"/>
              <a:ext cx="899208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0D43B7-6043-4FB8-A148-974B50758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10680"/>
                <a:ext cx="901080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3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A7873-53BC-4653-9B33-C827BEAA0340}"/>
                  </a:ext>
                </a:extLst>
              </p14:cNvPr>
              <p14:cNvContentPartPr/>
              <p14:nvPr/>
            </p14:nvContentPartPr>
            <p14:xfrm>
              <a:off x="1379160" y="45720"/>
              <a:ext cx="773460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A7873-53BC-4653-9B33-C827BEAA0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36360"/>
                <a:ext cx="775332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7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9D2034-E1E9-4000-BEE7-A682321825B9}"/>
                  </a:ext>
                </a:extLst>
              </p14:cNvPr>
              <p14:cNvContentPartPr/>
              <p14:nvPr/>
            </p14:nvContentPartPr>
            <p14:xfrm>
              <a:off x="228600" y="198000"/>
              <a:ext cx="932724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9D2034-E1E9-4000-BEE7-A68232182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88640"/>
                <a:ext cx="9345960" cy="51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CB372A-CB7F-4B85-8333-BF9307889C4D}"/>
                  </a:ext>
                </a:extLst>
              </p14:cNvPr>
              <p14:cNvContentPartPr/>
              <p14:nvPr/>
            </p14:nvContentPartPr>
            <p14:xfrm>
              <a:off x="3405960" y="2392560"/>
              <a:ext cx="4717440" cy="29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CB372A-CB7F-4B85-8333-BF9307889C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6600" y="2383200"/>
                <a:ext cx="473616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6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13D252-9637-4865-B2B9-BA79CF692D07}"/>
                  </a:ext>
                </a:extLst>
              </p14:cNvPr>
              <p14:cNvContentPartPr/>
              <p14:nvPr/>
            </p14:nvContentPartPr>
            <p14:xfrm>
              <a:off x="411480" y="289440"/>
              <a:ext cx="788688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13D252-9637-4865-B2B9-BA79CF692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80080"/>
                <a:ext cx="7905600" cy="44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D9E788-3461-48E7-8298-C38CB10ED31B}"/>
                  </a:ext>
                </a:extLst>
              </p14:cNvPr>
              <p14:cNvContentPartPr/>
              <p14:nvPr/>
            </p14:nvContentPartPr>
            <p14:xfrm>
              <a:off x="7079040" y="122040"/>
              <a:ext cx="807840" cy="51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D9E788-3461-48E7-8298-C38CB10ED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9680" y="112680"/>
                <a:ext cx="826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1340A8-633C-4AA5-B194-169A5508E881}"/>
                  </a:ext>
                </a:extLst>
              </p14:cNvPr>
              <p14:cNvContentPartPr/>
              <p14:nvPr/>
            </p14:nvContentPartPr>
            <p14:xfrm>
              <a:off x="647640" y="601920"/>
              <a:ext cx="771948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1340A8-633C-4AA5-B194-169A5508E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592560"/>
                <a:ext cx="7738200" cy="5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80D77-69E1-477B-9048-BE22711E3775}"/>
                  </a:ext>
                </a:extLst>
              </p14:cNvPr>
              <p14:cNvContentPartPr/>
              <p14:nvPr/>
            </p14:nvContentPartPr>
            <p14:xfrm>
              <a:off x="7962840" y="9982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80D77-69E1-477B-9048-BE22711E37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3480" y="98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08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1C1-68CE-4FD5-9064-BEC1A0796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843-2766-43CF-B780-7969DC864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8CE9D3-EAFF-42F3-B1D3-ADB0BE4F1424}"/>
                  </a:ext>
                </a:extLst>
              </p14:cNvPr>
              <p14:cNvContentPartPr/>
              <p14:nvPr/>
            </p14:nvContentPartPr>
            <p14:xfrm>
              <a:off x="327600" y="83880"/>
              <a:ext cx="883188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8CE9D3-EAFF-42F3-B1D3-ADB0BE4F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74520"/>
                <a:ext cx="885060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8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2020-12-07T08:44:17Z</dcterms:created>
  <dcterms:modified xsi:type="dcterms:W3CDTF">2020-12-07T10:18:04Z</dcterms:modified>
</cp:coreProperties>
</file>