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8:49:39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1736 0,'0'21'16,"21"21"0,-21-21-16,0 1 0,0 20 15,0-21-15,0 21 0,0 1 16,21-1-16,-21 0 0,0 1 0,0-22 15,0 21-15,0-21 0,0 22 0,0-22 16,0 0-16,0 0 0,0 0 16,0 1-16,0-1 15,0-42 1,0-1 0,0 1-16,0 0 0,0 0 0,0-21 15,22-1-15,-1 22 0</inkml:trace>
  <inkml:trace contextRef="#ctx0" brushRef="#br0" timeOffset="918.99">3387 1418 0,'0'-21'47,"21"21"-47,-21-21 16,21 21-16,-21-21 0,0 0 15,0-1-15,21 1 16,-21 0-16,0 0 0,21 0 15,-21 0-15,0-1 16,0 1-16,0 42 47,0 1-47,0-1 0,0 0 16,0 21-16,0 1 15,0-22-15,0 21 0,-21 22 0,0-22 16,0 21-16,21 1 0,-21-1 15,-1 1-15,1-22 0,0 22 0,0-1 16,21-20-16,0 20 0,-21-21 0,21 1 16,0-1-16,0-21 0,0 22 15,0-22-15,0 0 0,0 0 0,0 0 16,0 0 0,0-42 15,0 0-31,0 0 15,0-21-15,21 20 16,0 1-16,0 0 0</inkml:trace>
  <inkml:trace contextRef="#ctx0" brushRef="#br0" timeOffset="1338.92">3979 1418 0,'0'0'0,"0"-42"31,-21 42-31,21-21 0,0 42 62,0 21-62,0-21 0,0 1 16,0 20-16,0 0 0,0 1 0,0-1 16,0 0-16,0 22 0,0-22 15,0 0-15,0 1 0,0-1 16,0 0-16,-21 1 0,21-1 0,-21 0 16,21-20-16,0 20 0,-21-21 15,21 0-15,0 0 0,0 1 0,0-1 16,0 0-16,0 0 15,-22-21 1,22-21 0,0 0-16,-21 21 15,21-21-15,0-1 0,0 1 16,0 0-16</inkml:trace>
  <inkml:trace contextRef="#ctx0" brushRef="#br0" timeOffset="1766.7">3429 1947 0,'-21'0'0,"42"0"125,0 0-93</inkml:trace>
  <inkml:trace contextRef="#ctx0" brushRef="#br0" timeOffset="12428.14">4064 1334 0,'0'-22'47,"0"1"-32,0 0 1,-21 21 46,0 0-46,21 21-16,-22 0 16,22 1-1,-21-1-15,21 0 0,0 0 16,0 0-16,0 0 0,0 22 0,0-22 15,0 21-15,0-21 0,0 22 16,0-1-16,0 0 0,0 1 0,0-1 16,0 0-16,0 1 0,0-1 15,0-21-15,0 22 0,0-1 16,0-21-16,0 21 0,0-20 0,0-1 0,0 21 16,0-21-16,0 0 0,0 1 15,0-1-15,0 0 0,0 0 16,0 0-16,-21 0 0,21 1 15,0-1-15,0 0 32,0 0-17,0 0-15,0 0 32,0-42 14,-21 0-46,21 0 16,-21 0-16,21 0 0,-21-1 0,21 1 16</inkml:trace>
  <inkml:trace contextRef="#ctx0" brushRef="#br0" timeOffset="13487.04">3450 1312 0,'0'-21'15,"-21"21"32,0 0-31,21 21-16,0 1 16,0-1-16,0 0 0,0 0 15,0 0-15,0 0 0,0 22 16,0-22-16,0 21 0,0 1 15,0-1-15,0-21 0,0 21 0,0 1 16,0-1-16,0 0 0,0 1 0,0-1 16,0-21-16,0 22 0,-21-1 15,21 0-15,-22-21 0,22 22 0,0-22 16,0 21-16,0-21 0,0 1 0,0-1 16,0 0-16,-21 0 0,21 0 15,0 0-15,0 1 0,0-1 0,0 0 16,0 0-16,0 0 15,0 0 17,0 1 140,0-1-141,0-42 94,-21-1-78,21 1-32,0 0 1,0 0 0</inkml:trace>
  <inkml:trace contextRef="#ctx0" brushRef="#br0" timeOffset="14271.21">3916 2180 0,'0'0'0,"21"0"32,-21 21-17,0 1-15,21-1 16,-21 0-16,0 0 16,0 0-16,0 0 0,0 1 15,0-1-15,0 0 16,0 0-16,0 0 15,0-42 32,0 0-47,0 0 16,0 0-16,0-1 0,0 1 16,0 0-16,0 0 15,0 42 16,0 0-15,0 0-16,0 1 16,0-1-16,0 0 0,0 0 31,0-42 16,0 0-47,0 0 0,0-1 15</inkml:trace>
  <inkml:trace contextRef="#ctx0" brushRef="#br0" timeOffset="17339.66">3514 1842 0,'0'21'16,"-22"-21"15,1 0-15,21 21-16,-21-21 16,0 0-16,0 0 15,0 0 1,-1 0-16,1 0 15,42 0 64,1 0-64,-1 0-15,0 0 0,21 0 0,-21 0 16,22 0-16,-1-21 0,0 21 15,-20-21-15,20 21 0,0-22 16,1 22-16,-22 0 0,21-21 0,-21 21 16,0 0-16,1 0 0,-1 0 15,0 0-15,-42 0 32,0 0-17,-1 0-15,1 0 0,-21 21 0,21-21 16,-22 22-16,22-22 0,-21 21 15,0-21-15,-1 0 0,22 21 0,0-21 16,-21 0-16,20 0 0,44 0 47,-1 0-47,21 0 0,-21 0 16,22-21-16,-1 21 0,0-21 15,1 21-15,-22 0 0,21 0 0,-21-22 16,0 22-16,1 0 0,-44 0 31,1 0-15,0 22-16,0-22 0,0 0 0,0 21 15,-1-21-15,1 0 0</inkml:trace>
  <inkml:trace contextRef="#ctx0" brushRef="#br0" timeOffset="23444.17">4445 1249 0,'21'0'0,"0"0"0,-21-21 16,-21 21 78,0 0-94,0 0 0,0 0 0,-22 0 15,22 0-15,0 21 16,0-21-16,0 21 0,-1-21 16,1 0-16,0 0 0,0 0 0,0 21 0,42-21 62,0 0-62,0 0 16,22 0-16,-1 0 0,0 0 0,22 0 15,-22 0-15,22 0 0,-1 0 16,1 0-16,-22-21 0,21 21 0,1 0 16,-22 0-16,1 0 0,-1 0 0,0 0 15,-21-21-15,1 21 0,-1 0 16,0 0-16,0 0 0,-42 0 78,0 0-78,0 0 16,-1 0-16,1 21 0,0-21 0,0 0 15</inkml:trace>
  <inkml:trace contextRef="#ctx0" brushRef="#br0" timeOffset="23802.96">4741 1312 0,'0'0'0,"-21"0"47,21 22-15,0-1-32,0 0 15,0 0-15,0 0 0,0 22 0,0-22 16,0 42-16,0-20 0,0-1 15,0 21-15,-21 1 0,21-22 0,-21 22 16,0-1-16,-1-20 0,22 20 16,-21-21-16,0 1 0,21-22 0,0 21 15,-21-21-15,21 22 0,0-22 0,-21-21 16,21 21-16,0-42 47,0 0-47,21 0 0,-21-1 15,21 1-15,0 0 0,0 0 16,-21 0-16,22-22 0,20 22 0,-21 0 16</inkml:trace>
  <inkml:trace contextRef="#ctx0" brushRef="#br0" timeOffset="24140.77">5292 1524 0,'21'-21'15,"-21"-21"1,0 20-16,0 1 0,0 0 0,0 0 16,-21 21-1,21 21 1,0 0 0,0 0-16,0 22 0,0-22 15,0 21-15,0 1 0,0 20 0,0-21 16,0 1-16,0 20 0,0-20 0,-22-1 15,22-21-15,-21 21 16,21 1-16,0-22 0,0 21 0,-21-21 16,21 1-16,0-1 0,-21-21 0,21 21 15,0 0 1,0-42 0,0 0-1,0 0-15,0-22 0,0 22 16,0 0-16</inkml:trace>
  <inkml:trace contextRef="#ctx0" brushRef="#br0" timeOffset="24466.58">5249 1503 0,'0'0'0,"0"-21"0,0 0 16,0-1-16,0 1 0,0 0 15,0 0-15,21 0 16,1 21-16,-22-21 0,21 21 0,0 0 15,0 0-15,21 0 0,-20 0 0,-1 0 16,21 0-16,-21 21 0,22 0 16,-1 0-16,-21 0 0,21 22 0,-20-22 15,20 21-15,-21 0 0,0 1 16,0-1-16,-21-21 0,0 22 0,22-1 16,-22-21-16,0 21 0,0-20 0,0-1 15,0 0-15,0 0 0,0 0 16,0 0-16,0-42 47,0 0-47,0 0 15,0 0-15,21 0 0,0-1 0,0-20 16,0 21-16,22 0 0</inkml:trace>
  <inkml:trace contextRef="#ctx0" brushRef="#br0" timeOffset="25051.98">6329 1376 0,'0'0'0,"21"-21"16,0-22-16,0 43 16,-21-21-16,-21 21 15,0 0 1,21 21-16,-21 1 0,-22-1 0,22 0 16,0 0-16,0 21 0,-21-20 0,20 20 15,1-21-15,-21 21 0,21 1 16,0-1-16,-22-21 0,22 22 0,0-22 15,0 21-15,0-21 0,-1 0 16,1 1-16,21-1 0,0 0 16,0-42 15,21 0-31,1-1 0,-1 1 0,21-21 16,-21 21-16,0-22 0,22 1 15,-22 0-15,0-1 0,21 22 16,-20-21-16,20 0 0,-21 20 0,0 1 15,0-21-15,22 21 0,-22 0 0,0-1 16,0 22-16,0-21 0,-21 0 16,22 21-16,-1 0 0,0 0 15,-21 21 1,21 0-16,-21 1 0,0-1 16,0 0-16,0 21 0,0-21 0,0 22 15,-21-1-15,0 0 0,21 1 16,-21-1-16,21 0 0,-22 22 15,22-22-15,-21 1 0,21-22 0,0 21 16,0 0-16,-21 1 0,21-22 0,0 21 16,-21-21-16,21 1 0,0-1 15,-21 0-15,21 0 0,0 0 0,0 0 16,0 1 0,0-44 15,0 1-31,0 0 15,0 0-15,21 0 0,0 0 16,0-22-16,0 22 0,1-21 16</inkml:trace>
  <inkml:trace contextRef="#ctx0" brushRef="#br0" timeOffset="25760.84">7366 1312 0,'0'0'0,"0"-21"0,0 0 16,0 0-1,-21 42 16,21 0-31,-21 0 0,21 22 16,-22-1-16,22-21 0,0 22 0,-21-1 16,0 21-16,21-20 0,-21-1 15,0 22-15,0-22 0,-1 0 0,22 1 16,-21-1-16,0 0 0,0 1 0,0-22 16,0 21-16,-1-21 0,1 22 15,0-22-15,21 0 0,-21 0 16,0 0-16,0-21 15,21 21-15,0-42 32,0 0-32,21 0 15,0-21-15,-21 20 0,21 1 0,0-21 16,0 21-16,1-22 0,-1 22 16,0 0-16,0 0 0,0 0 0,-21 0 15,21-1-15,1 22 0,-1 0 0,0 0 16,-21 22-16,21-1 15,0 0-15,-21 0 0,21 0 16,-21 22-16,0-22 0,22 0 0,-1 21 16,0-21-16,0 1 0,-21-1 15,21 0-15,0 0 0,1-21 0,-1 21 16,0-21-16,21 0 0,-21 21 0,1-21 16,20 0-16,-21 0 0,0 0 15,0 0-15,1 0 0,-1 0 0,0-21 16,0 21-16,0-21 0,-21 0 0,0 0 15,21 0-15,-21-1 0,22 1 16,-22 0-16,0 0 0,21 0 0,0 0 16,-21-1-1,-21 22 32,0 0-31,-1 22-16</inkml:trace>
  <inkml:trace contextRef="#ctx0" brushRef="#br0" timeOffset="28260.06">3154 2604 0,'0'0'0,"-21"0"16,-1 0-1,44 0 64,-1 0-79,21 0 15,-21 0-15,22 0 0,20 0 0,1 0 16,-1 0-16,22 0 0,-1 0 0,1 0 15,0 0-15,21 0 0,-1 0 16,-20 0-16,42 0 0,-21 0 16,21 0-16,0 0 0,0 0 0,0 0 15,0 0-15,21 0 0,-21 0 16,0 0-16,21 0 0,0 0 0,-21 0 16,0 0-16,22 0 0,105 0 15,-127 0-15,-22 0 0,1 0 16,0 0-16,0 0 0,-21 0 0,-1 0 15,-20 0-15,-22 0 0,0 0 0,1 0 16,-22 0-16,0 0 0,0 0 16,0 0-16,-21-22 15,0 1 17,-21 0-17,-21 21-15,21 0 0,-22 0 16,1 0-16</inkml:trace>
  <inkml:trace contextRef="#ctx0" brushRef="#br0" timeOffset="28859.68">3344 2604 0,'21'0'47,"1"0"-47,-1 0 0,21 0 0,-21 21 16,22-21-16,-22 0 0,21 0 16,22 0-16,-22 0 0,21 0 0,1 21 15,-1-21-15,22 0 0,-21 0 0,41 0 16,-20 0-16,21 0 0,21 0 15,0 0-15,0 0 0,21 0 0,-21 0 16,21 0-16,-21 0 0,21 0 0,-21 0 16,22 21-16,-22-21 0,0 0 15,-22 0-15,22 0 0,-21 21 16,0-21-16,0 0 0,0 0 0,-22 0 16,1 0-16,0 0 0,-22 21 0,22-21 15,-43 0-15,22 0 0,-22 0 16,0 0-16,1 0 0,-22 0 0,21 0 15,-21 0-15,1 0 0,-1 0 16,-21-21 15,-21 21-15,-1 0-16,22-21 16,-21 21-16,0 0 0</inkml:trace>
  <inkml:trace contextRef="#ctx0" brushRef="#br0" timeOffset="29003.16">7260 2667 0,'-21'0'47,"0"0"-31,0 0-16,-1 0 15</inkml:trace>
  <inkml:trace contextRef="#ctx0" brushRef="#br0" timeOffset="61218.92">6943 2646 0,'0'-21'32,"-22"21"-17,44 0 48,-1 0-63,0 0 0,0 0 0,21 0 15,1 0-15,-22 0 0,21 0 0,1 0 16,-1 0-16,0 0 0,-21 0 16,22 0-16,-1 0 0,-21 0 15,22 0-15,-22-21 0,0 21 0,0 0 16,0 0-16,0 0 0,1 0 16,-1 0-16,0 0 0,0-22 15,-42 22 63,0 0-78,0 0 16,-1 0-16,1 0 0</inkml:trace>
  <inkml:trace contextRef="#ctx0" brushRef="#br0" timeOffset="61630.68">6900 2688 0,'-21'21'15,"42"-21"16,0 0-31,1 0 16,-1 0-16,0 0 0,21 0 0,1 0 16,-1 0-16,-21 0 0,21 0 15,1 0-15,-1 0 0,0 0 0,1 0 16,-1 0-16,0 0 0,1 0 0,20 0 16,-20 0-16,-22 0 0,21 0 15,0 0-15,-20 0 0,-1 0 0,0 0 16,0 0-16,0 0 31,-42 0 63</inkml:trace>
  <inkml:trace contextRef="#ctx0" brushRef="#br0" timeOffset="93696.79">3471 2900 0,'-21'0'16,"42"0"-16,-63 0 0,21 0 0,0 0 0,-1 0 16,1 0-16,0 0 0,0 0 15,0 0-15,0 0 0,-1 0 32,22 21-1,0 0 0,22-21-31,-1 0 16,0 0-16,0 0 0,21 0 0,1 21 15,-22-21-15,21 0 0,1 0 16,20 0-16,-21 22 0,22-22 0,-22 0 16,1 0-16,20 0 0,-21 0 15,22 0-15,-22 0 0,1 0 16,20 21-16,-21-21 0,1 0 0,20 0 15,-20 0-15,20 0 0,1 0 0,-22 0 16,21 21-16,1-21 0,-1 0 16,1 0-16,-1 0 0,1 0 0,-1 0 15,22 0-15,-21 0 0,-1 0 0,1 0 16,-1 0-16,1 21 0,-1-21 16,1 0-16,-1 0 0,1 0 15,-1 0-15,-21 0 0,22 0 0,-1 0 16,-20 0-16,20 0 0,-20 0 0,-1 0 15,21 21-15,-20-21 0,-1 0 16,0 0-16,1 0 0,20 0 0,-20 0 16,-1 0-16,21 0 0,-20 0 15,20 0-15,1 0 0,-1 0 0,1 0 16,-22 0-16,22 0 0,-1 0 0,-21 0 16,1 0-16,-1 0 0,0 0 15,1 0-15,-1 0 0,0 0 0,-20 0 16,20 0-16,-21 0 0,21 0 0,1 0 15,-22 0-15,21 0 0,-21 0 16,22 0-16,-1 0 0,-21 0 16,22 0-16,-22 0 0,21 0 0,0 0 15,-20 21-15,-1-21 0,0 0 0,21 0 16,-21 0-16,1 0 16,-1 0-16,-42 0 62,-1 0-46,22-21-16,-21 21 0</inkml:trace>
  <inkml:trace contextRef="#ctx0" brushRef="#br0" timeOffset="93823.71">7747 3069 0,'-21'0'0,"0"0"16,-1 0-1,22-21 1,0 0-16,-21 21 16,21-21-16,0 0 15</inkml:trace>
  <inkml:trace contextRef="#ctx0" brushRef="#br0" timeOffset="94307.96">7175 2582 0,'0'0'0,"-21"0"0,21 22 16,21-22 15,1 0-16,-1 0-15,21 0 0,0 0 0,1 21 16,-1-21-16,0 0 0,1 0 16,-1 0-16,0 0 0,1 0 0,-1 0 15,0 0-15,-20 0 0,20 0 0,-21 0 16,0 0-16</inkml:trace>
  <inkml:trace contextRef="#ctx0" brushRef="#br0" timeOffset="104355.34">3048 4445 0,'0'-21'109,"0"0"-109,0 0 16,0-1 0,0 1-16,0 0 15,0 0-15,0 0 0,0 0 0,0-1 16,0 1-16,0 0 16,0 0-1,0 42 16,0 0-31,0 0 16,0 1-16,0 20 0,0-21 16,0 21-16,0 1 0,0-1 0,0 0 15,0 1-15,0-1 0,0 22 0,0-22 16,0 21-16,0-20 16,0-1-16,0 22 0,0-43 0,0 21 15,0 0-15,0-20 0,0 20 16,0-21-16,0 0 0,0 0 0,0 1 15,0-1-15,0-42 47,0-1-31,0 1-16,0 0 0,0 0 16,0 0-16</inkml:trace>
  <inkml:trace contextRef="#ctx0" brushRef="#br0" timeOffset="104958.99">3429 4657 0,'-21'21'47,"21"0"-47,0 0 0,0 0 16,0 1-16,0-1 16,0 0-16,0 0 0,0 0 15,21-21 16,0 0-31,0-21 16,-21 0-16,0 0 16,0 0-16,0-1 0,0 1 15,-21 21 1,0 0 0,0 0-16,21 21 15,0 1-15,-21-22 16,21 21-16,0 0 15,0 0-15,21-21 16,0 0 0,0 0-1,0-21-15,-21 0 16,0 0-16,0-1 16,-21 22-1,0 0-15,0 0 0,0 22 31,21-1-31,-22-21 16,22 21-16,0 0 0,0 0 16,22-21-1,-1 0 1</inkml:trace>
  <inkml:trace contextRef="#ctx0" brushRef="#br0" timeOffset="105983.93">2879 7070 0,'0'0'0,"0"21"16,-22-21 31,1 0-32,21-21 1,0 0-16,0-1 15,0 1-15,21 21 0,1-21 16,-22 0-16,21 21 0,0-21 16,0 21-16,0 0 0,0 0 15,1 0-15,-1 0 16,0 0-16,0 21 0,-21 0 16,21 21-16,-21-20 0,21 20 15,-21 0-15,0 1 0,22-1 0,-22 0 16,0 1-16,0 20 0,0-21 0,0 1 15,0-1-15,-22 0 0,1 1 16,21-22-16,-21 21 0,-21 1 0,21-22 16,-1 21-16,1-21 0,-21 0 0,21 1 15,0-1-15,-1 0 0,-20 0 16,21-21-16,0 0 0,0 21 16,-22-21-16,22 0 0,0 0 0,-21 0 15,20-21-15,1 0 0,-21 0 16,21 0-16,0-1 0,-1-20 0,1 21 15,21-21-15,0 20 0,0-20 16,0 21-16,0-21 0,0 20 0,0 1 16,21 0-16,1 0 0,-1 21 0,0 0 15,0 0-15,0 0 0,22 0 16,-22 0-16,0 21 0,21 0 0,-21 0 16,1 1-16,-1-1 0,0 0 15,0 0-15,0 21 0,0-20 0,1-1 16,-22 0-16,0 0 0,21 0 15,-21 0-15,21 1 0,-21-1 16,0 0-16,21 0 0,0-21 16,0 0-16,1 0 15,-1 0 1,0 0-16,0-21 0,0 0 16,0 0-16,-21-1 0</inkml:trace>
  <inkml:trace contextRef="#ctx0" brushRef="#br0" timeOffset="106326.25">3662 7557 0,'0'21'16,"0"0"0,21-21 30,0 0-46,-21-21 16,0 0-16,0-1 0,0 1 16,-21 21-1,0 0 1,0 0-16,-1 21 16,22 1-1,-21-22-15,21 21 0,0 0 0,0 0 16,0 0 15,21-21-31,1 0 16,-22-21-1</inkml:trace>
  <inkml:trace contextRef="#ctx0" brushRef="#br0" timeOffset="107346.66">2857 9927 0,'0'0'0,"-21"0"0,0 0 0,0 0 16,0 0 0,0 0-1,21-21-15,0 0 0,0 0 16,21 21-16,0-21 16,0 21-16,0 0 0,0 0 0,1-22 15,-1 22-15,0 0 0,0 0 16,0 0-16,0 0 0,1 22 15,-1-22-15,0 21 0,0 0 0,0 0 16,-21 0-16,0 0 0,0 1 16,0 20-16,0-21 0,0 0 0,0 0 15,0 1-15,-21-1 0,0 21 0,0-21 16,0-21-16,-1 21 0,-20 1 16,21-1-16,0-21 0,0 21 0,-22-21 15,22 0-15,0 0 0,0 0 16,0 0-16,-1 0 15,22-21 1,0 0-16,0-1 0,22 1 16,-1 21-16,0-21 15,0 21-15,0 0 0,0 0 0,22 0 16,-22 0-16,0 0 0,0 0 16,22 0-16,-22 0 0,0 0 0,0 21 15,21 0-15,-20 1 0,-1-1 0,0 0 16,0 0-16,0 21 0,0-20 15,-21 20-15,0-21 0,0 21 0,0-20 16,0-1-16,0 21 0,0-21 0,0 22 16,-21-22-16,-21 0 0,21 0 15,0 0-15,-22 0 0,1 1 16,21-1-16,-22-21 0,1 21 0,0-21 16,21 0-16,-22 0 0,22 21 0,0-21 15,-21 0-15,20 0 0,1 0 16,0-21-16,0 0 0,0 21 0,0-21 15,-1-1-15,1 1 16,21 0-16,0 0 0,0 0 16,0 0-16,21 21 15,1 0-15,-1-22 0,0 22 16,0-21-16,21 21 0,-20 0 0</inkml:trace>
  <inkml:trace contextRef="#ctx0" brushRef="#br0" timeOffset="107723.34">3746 10308 0,'-21'21'16,"21"1"-1,-21-22-15,21 21 32,21-21-32,0 0 15,1 0-15,-1-21 0,-21-1 16,21 22-16,-21-21 16,0 0-1,-21 21-15,0 0 16,-1 0-16,1 0 15,0 0-15,21 21 16,-21-21 0,21-21 15,0 0-15</inkml:trace>
  <inkml:trace contextRef="#ctx0" brushRef="#br0" timeOffset="108696.29">5228 3895 0,'-42'0'16,"21"0"-1,42 0 17,0 0-17,21 0-15,-21 0 0,22 0 0,-1 0 16,22 0-16,-22 0 0,21 0 16,1 0-16,-1-21 0,-20 21 0,20 0 15,-20 0-15,-1 0 0,-21 0 16,0 0-16,0 0 0,1 0 0,-22 21 15,-22-21 1,1 0-16,0 0 0,-21 0 16,21 0-16,-22 21 0,22-21 0,-21 0 15</inkml:trace>
  <inkml:trace contextRef="#ctx0" brushRef="#br0" timeOffset="108959.14">5524 3916 0,'0'21'0,"0"0"0,0 0 16,0 1-16,0 20 0,0-21 15,0 21-15,0 1 0,-21-1 0,21 0 16,-21 1-16,21 20 0,0-20 16,0-1-16,-21 0 0,21-21 0,-21 22 15,21-22-15,0 21 0,0-21 0,0 1 16,0-1-16,0 0 0,0 0 15,0 0-15,21-21 32,0 0-17,0-21-15,0 0 0,1 0 0,-1 0 16</inkml:trace>
  <inkml:trace contextRef="#ctx0" brushRef="#br0" timeOffset="109520.91">6286 4403 0,'0'0'16,"22"0"-16,41-43 15,-42 43-15,-21-21 0,0 0 16,0 0-16,0 0 16,0 0-16,0-1 0,0 1 0,-21 0 15,0 21-15,0-21 0,21 0 0,-21 21 16,-1 0-16,1 0 0,0 0 15,0 0-15,0 21 0,0 0 0,-22 0 16,22 0-16,0 22 0,0-22 0,0 21 16,-1-21-16,1 22 0,0-1 15,0-21-15,21 22 0,0-22 0,-21 21 16,21-21-16,0 0 0,0 1 16,0-1-16,0 0 0,21 0 15,0-21 1,0 0-16,0 0 0,1 0 0,-1-21 15,0 0-15,21 21 0,-21-21 16,1-1-16,-1 1 0,21-21 0,-21 21 16,0 0-16,1-22 0,-1 1 0,0 0 15,0-1-15,-21 22 0,21-21 16,-21 21-16,21-1 0,-21 1 0,0 42 47,0 22-47,0-22 0,0 0 0,0 21 15,0-20-15,0 20 0,0-21 16,0 0-16,0 22 0,0-22 16,0 0-16,0 0 0,0 0 0,0 0 15,22 1-15,-1-1 0,0-21 16,0 21-16,0-21 0,0 0 16,1 0-16,-1 0 0,21 0 0,0 0 15,1-21-15,-1 21 0,-21-21 16,22-1-16,-1 1 0,0 0 0,1 0 0</inkml:trace>
  <inkml:trace contextRef="#ctx0" brushRef="#br0" timeOffset="110197.06">7302 4212 0,'0'-21'0,"0"42"0,0-63 16,0 21-16,0 0 0,0-1 0,0 1 16,0 0-16,-21 21 0,0 0 0,0 0 15,0 0-15,0 0 0,-1 0 16,1 21-16,0 0 0,-21 1 0,21-1 15,-1 0-15,-20 21 0,21 1 0,0-22 16,-22 21-16,22 0 0,21-20 16,-21 20-16,21-21 0,0 21 0,0-20 15,0-1-15,0 0 0,21 0 16,0-21-16,1 0 16,-1 0-16,0 0 0,21 0 0,-21 0 15,1 0-15,20-21 0,-21 0 0,21 21 16,-20-21-16,-1-1 0,0 1 15,0 0-15,0-21 0,0 21 0,-21-43 16,0 43-16,22 0 0,-22 0 16,0-1-16,0 1 0,0 0 15,0 42 1,0 0-16,0 1 16,0-1-16,0 0 0,0 21 15,0-21-15,0 22 0,0-1 0,0 0 16,0 1-16,0-1 0,21 22 15,-21-22-15,0 21 0,21 1 0,-21 21 16,0-22-16,0 22 0,21-1 16,-21-20-16,0 21 0,0-1 0,0 1 15,0-22-15,0 22 0,0-21 0,0 20 16,0-20-16,0-1 0,0 1 0,-21-22 16,21 0-16,-21 1 0,21-1 15,0 0-15,-21-20 0,21-1 0,-22-21 16,1 21-16,0-21 0,0 0 15,0-21-15,0 0 16,-1-1-16,1 1 0,0-21 0,0 0 16,-21-1-16,20-20 0,22-22 15,-21 22-15,21-22 0,-21 0 0,21 1 16,0-1-16,0 0 0,0 1 0,0-1 16,21 21-16,0-20 0,1-1 15,20 22-15,-21-1 0,0 22 0,0-22 16,22 22-16,-22 0 0,0-1 15,43-41-15,-22 41 0,-21 22 16,21-21-16,1 21 0,-22-1 0,0 1 16,21 0-16,-20 0 0,-1 21 15,0-21-15</inkml:trace>
  <inkml:trace contextRef="#ctx0" brushRef="#br0" timeOffset="110642.81">8001 4170 0,'42'-21'16,"-42"0"-16,21 21 15,-21-22-15,-21 22 47,0 0-47,0 0 0,-21 22 0,20-1 16,1 0-16,-21 0 0,21 0 0,0 0 15,-1 1-15,1-1 0,21 0 16,0 0-16,0 0 0,0 0 0,0 1 16,21-22-1,1 21-15,-1-21 0,0 21 0,21-21 16,-21 0-16,85 42 16,-85-21-16,1 1 15,-1-22-15,-21 21 0,0 0 0,0 0 16,0 0-16,-21 0 15,-22 1-15,22-22 0,-21 21 16,21-21-16,-22 21 0,1-21 16,21 0-16,-22 0 0,22 0 0,0 0 15,0 0-15,0 0 0,0 0 16,21 21 15,0 0-15,-22-21-16</inkml:trace>
  <inkml:trace contextRef="#ctx0" brushRef="#br0" timeOffset="111495.93">6032 6943 0,'-21'0'0,"0"0"31,0 0-31,0 0 15,21-21 32,0-1-47,0 1 0,-21 0 16,-1 0-16,22 0 16,-21 21-16,0-21 0,-21-1 0,21 22 15,-1 0-15,-20 0 0,0 0 0,21 0 16,-22 0-16,1 0 0,0 22 15,-1-1-15,-20 21 0,20-21 0,1 22 16,21-22-16,-21 21 0,20 22 0,-20-22 16,21 0-16,21 22 0,0-22 15,0 0-15,0 1 0,0-1 16,0-21-16,0 22 0,0-22 0,21-21 16,-21 21-16,42 0 0,-20-21 15,-1 0-15,21 0 0,-21 0 0,22-21 16,-1 0-16,0 0 0,1-1 0,-1 1 15,0-21-15,1 21 0,-22-22 16,21 1-16,-21 0 0,0-1 0,1 1 16,-1 21-16,-21-21 0,21-1 0,-21 1 15,0 21-15,0 0 16,0-1-16,0 1 0,0 42 31,0 1-31,-21-1 0,21 21 16,0-21-16,-21 22 0,21-1 0,0 0 0,0 1 15,0-1-15,0 0 0,0 1 16,0-22-16,0 21 0,0-21 16,0 0-16,0 1 0,0-1 0,21 0 15,0-21-15,0 0 0,0 0 0,0 0 16,22 0-16,-22-21 0,0 0 16,0-1-16,0 1 15,22-21-15,-22 0 0</inkml:trace>
  <inkml:trace contextRef="#ctx0" brushRef="#br0" timeOffset="111747.77">6371 6604 0,'0'42'32,"0"-20"-32,0 20 15,-21-21-15,0 21 0,0 22 0,21-22 16,0 1-16,-22-1 0,22 21 0,-21-20 15,21 20-15,-21-20 0,21-1 16,0 0-16,0 1 0,0-1 0,-21 0 16,21-21-16,0 1 0,0-1 0,0 0 15,0 0-15,21-21 16,0 0 0,0-21-16,1 0 0,-22 0 15,21-22-15,0 1 0</inkml:trace>
  <inkml:trace contextRef="#ctx0" brushRef="#br0" timeOffset="112017.25">6794 6625 0,'0'0'0,"0"21"32,0 1-32,-21 20 15,0-21-15,0 21 0,21-20 16,-21 20-16,0 0 0,21 1 15,-22-1-15,1 0 0,21 1 0,0 20 16,-21-21-16,0 1 0,21-1 0,-21 0 16,21 1-16,0-22 0,0 21 0,0-21 15,0 1-15,0-1 0,0 0 16,21-21-16,0 0 16,0 0-16,0 0 0,1-21 0,-1 0 15,0-1-15,0 1 0,0 0 16,22-21-16</inkml:trace>
  <inkml:trace contextRef="#ctx0" brushRef="#br0" timeOffset="112395.03">7006 7049 0,'0'0'0,"-21"0"0,21-22 16,0 1-1,21 21 1,0 0-16,0 0 0,1 0 0,-1 0 15,21 0-15,-21 0 0,0 0 16,1 21-16,-1-21 0,21 22 0,-21-1 16,0 0-16,1 21 0,-22-21 15,21 1-15,-21 20 0,0-21 0,0 21 0,0-20 16,0-1-16,0 0 0,0 0 16,0 0-16,-21 0 0,21 1 15,-22-22-15,1 0 16,21-22-1,0 1-15,0-21 16,0 21-16,0-22 0,0 22 0,0-21 16,0 0-16,0 20 0,21-20 0,1 21 15,-22 0-15,0 0 0,21-1 16,0 1-16,-21 0 0,21 21 0,0 0 16,0 0-16,1 0 0,-1 0 15,0 0-15,0 0 16,0 0-16,0 0 0</inkml:trace>
  <inkml:trace contextRef="#ctx0" brushRef="#br0" timeOffset="112651.12">7874 6985 0,'0'21'15,"-21"0"1,21 1-16,0-1 0,-21 0 0,21 0 15,0 0-15,0 22 0,0-22 16,0 0-16,0 21 0,0-21 16,0 1-16,0 20 0,0-21 0,0 0 15,0 0-15,0 1 0,-22-22 0,22 21 16,0 0-16,0 0 16,0-42-1,0 0 1,0 0-16,0-1 0,22-20 0,-22 21 15,21-21-15</inkml:trace>
  <inkml:trace contextRef="#ctx0" brushRef="#br0" timeOffset="112827.59">7959 6795 0,'0'0'0,"-22"0"0,1-22 0,0 22 16,0 0-16,21-21 15,-21 21-15,21 21 47,-21-21-31,-1 22-16,1-22 15,0 0-15</inkml:trace>
  <inkml:trace contextRef="#ctx0" brushRef="#br0" timeOffset="113070.53">6032 6900 0,'0'0'0,"-42"0"16,21 0-16,42 0 16,0 0-1,0 0-15,22 0 0,-22 0 16,21 0-16,1 0 0,-1 0 0,0 0 15,22 0-15,-22 0 0,0 0 16,1 0-16,-1 0 0,0 0 0,1 0 16,-22 0-16,21 0 0,-21-21 15,1 21-15</inkml:trace>
  <inkml:trace contextRef="#ctx0" brushRef="#br0" timeOffset="113827.42">8361 6583 0,'0'-21'0,"0"42"16,0-63-16,0 20 0,0 1 0,0 0 0,0 0 16,-21 42 15,21 0-31,-22 0 0,22 1 15,0 20-15,0 0 0,-21 1 16,21-1-16,0 0 0,0 1 0,-21 20 16,21-21-16,-21 1 0,21-1 0,0 0 15,0 22-15,0-22 0,0 1 0,0-1 16,-21-21-16,21 21 0,0 1 16,0-22-16,0 0 0,0 0 0,0 0 15,0 1-15,0-1 16,0-42-1,0-1 1,0 1-16,0 0 0,0 0 16,0 0-16,0-22 0,0 22 0,21 0 15,-21-21-15,21 21 0,0-22 16,-21 22-16,21 0 0,22 0 0,-22 0 16,0-1-16,0 22 0,22-21 0,-22 21 15,0 0-15,21 0 0,-21 0 0,1 0 16,20 0-16,-21 21 0,0 1 15,0-1-15,1 0 0,-1 0 0,-21 21 16,0-20-16,0 20 0,0-21 0,0 21 16,-21-20-16,-1-1 0,-20 0 15,21 21-15,-21-21 0,20 1 0,-20-22 16,0 21-16,21 0 0,-22-21 16,22 0-16,-21 0 0,21 0 0,-1 0 15,1 0-15,0 0 0,0 0 16,21-21-16,0 0 15,0-1 1,0 1-16,21 21 0,0-21 16,0 0-16,1 0 0,-1 21 15,0-21-15,0-1 0</inkml:trace>
  <inkml:trace contextRef="#ctx0" brushRef="#br0" timeOffset="115087.02">8911 6964 0,'0'0'0,"0"21"47,0 0-47,0 0 16,0 1-16,0-1 0,0 21 16,0-21-16,-21 0 0,21 1 0,0 20 15,0-21-15,0 0 0,0 0 0,0 1 16,0-1-16,0 0 0,0 0 0,21-21 15,0 21-15,0-21 16,1 0-16,-1 0 0,0 0 16,0 0-16,0 0 0,0-21 0,1 0 15,-1 0-15,0 0 0,0-1 0,0 1 16,0 0-16,-21-21 0,22 21 16,-1-22-16,-21 22 0,0-21 0,21 21 15,-21-1-15,21 1 0,-21 0 0,0 0 16,0 0-16,0 42 47,0 0-47,0 0 0,0 0 0,0 1 15,0 20-15,-21-21 0,21 0 0,0 22 16,0-22-16,0 0 16,0 0-16,0 0 0,0 0 0,0 1 0,0-1 15,21-21-15,0 21 0,0-21 16,1 0-16,-1 0 0,0 0 0,0 0 15,0 0-15,0-21 0,1 0 16,-1-1-16,21 1 0,-21 0 0,0-21 16,1 21-16,20-22 0,-21 1 0,0 0 15,22-22-15,-22 22 0,0-22 0,21 1 16,-21-1-16,1 22 0,20-22 16,-21 22-16,0-21 0,-21 20 15,0 22-15,21-21 0,-21 21 0,0-1 16,0 1-16,-21 21 15,0 0-15,0 0 16,21 21-16,-21 1 0,0 20 0,-1-21 16,1 21-16,21 1 0,-21-1 0,0 0 15,21 1-15,-21-1 0,21 22 16,0-22-16,-21 0 0,21-21 0,-22 22 16,22-1-16,0 0 0,0-20 0,0-1 15,0 21-15,0-21 0,0 0 0,0 1 16,22-1-16,-1 0 15,-21 0-15,21-21 0,0 0 0,0 21 0,0-21 16,22 0-16,-22 0 0,0 0 16,21-21-16,-20 21 0,20-21 0,0 0 15,-21 0-15,22-1 0,-22 1 16,0 0-16,21 0 0,-20 0 0,-1 0 16,0-1-16,-21 1 0,0 0 0,0 0 15,21 21-15,-21-21 0,-21 21 31,0 0-31,0 21 16,-1 0-16,1-21 0,21 21 16,-21 0-16,0 1 0,21-1 0,-21 0 15,21 0-15,0 0 0,0 0 0,0 1 16,0-1-16,0 0 0,0 0 16,0 0-16,0 0 15,21-21-15,0 0 0,0 0 0,0 0 16,22 0-16,-22 0 0,21 0 0,1-21 15,-1 21-15,0-21 0,-21 0 16,22 0-16,-1 0 0,22-1 0,-22-20 16,-21 21-16,21 0 0,1-22 0,-1 22 15,-21 0-15,0 0 0,1 0 16,-1 0-16,-21-1 16,-21 22-16,-1 0 15,1 22-15,0-22 0,0 21 0,0 0 16,21 0-16,0 0 0,-21 0 15,21 1-15,0-1 0,0 0 0,0 0 16,21 21-16,0-20 0,0-1 16,0 0-16,-21 0 0,21 21 0,1-20 15,-1-22-15,0 21 0,-21 0 0,21 0 16,-21 0-16,-21-21 31,0 0-31,0 0 0,-1 0 0,1 0 16,0 0-16,0 0 0,0 0 15,0-21-15,21 0 16,-22 21 0,22-21-16,0 0 0,0-1 15,0 1-15,-21 0 16,21 0-16</inkml:trace>
  <inkml:trace contextRef="#ctx0" brushRef="#br0" timeOffset="115395.46">9610 6752 0,'-22'0'15,"44"0"-15,-86 0 0,64-21 0,0 0 16,21 0 0,0 21-16,43 0 0,-22-21 15,22 21-15,-1 0 0,1 0 0,20-22 16,1 22-16,-21 0 0,20 0 15,-20 0-15,-1 0 0,1 0 0,-1-21 16,-20 21-16,-1 0 0,0 0 0,-21 0 16,1 0-16,-1 0 0,0 0 15,-21-21 1,0 42 31,-21 0-32</inkml:trace>
  <inkml:trace contextRef="#ctx0" brushRef="#br0" timeOffset="117944.56">6138 9737 0,'0'-21'47,"0"-1"-31,0 1-16,21 21 15,-21-21-15,0 0 0,22 21 16,-22-21-16,0 0 0,0-1 0,0 1 15,21-21-15,-21 21 0,0 0 0,0-1 16,0 1-16,0 0 16,0 0-16,0 0 15,-21 42 17,21 0-32,-22 0 15,22 0-15,-21 22 0,0-1 0,21 0 16,-21 22-16,0-1 0,0 1 15,-1-1-15,22-20 0,-21 20 0,0 1 16,21-22-16,0 22 0,-21-22 0,21 0 16,0 1-16,0-1 0,0 0 15,0 1-15,0-22 0,0 21 0,0-21 16,0 0-16,0 1 0,0-1 16,21-21-16,0 0 15,0 0 1,1 0-16,-1-21 0,0-1 15,0 1-15,-21 0 0,21 0 0,0-21 16,1 20-16,-22 1 0,21 0 16,-21-21-16,21 21 0,-21-1 0,0 1 15</inkml:trace>
  <inkml:trace contextRef="#ctx0" brushRef="#br0" timeOffset="118155.44">5905 10012 0,'0'21'16,"-21"-21"-16,42 0 31,1 0-31,-1 0 16,0 0-16,0 0 0,21 0 16,-20 0-16,-1 0 0,0 0 0,0 0 15,-21-21-15,21 21 0,0 0 16,1-21-16,-22 0 0,0-1 15,21 22-15</inkml:trace>
  <inkml:trace contextRef="#ctx0" brushRef="#br0" timeOffset="118568.86">6435 10033 0,'0'0'0,"0"21"0,0 0 0,21-21 15,0 0-15,0 0 16,0 0-16,0 0 0,1 0 0,-1 0 16,0 0-16,0 0 0,21 0 0,-20-21 15,20 21-15,-21-21 0,21 0 16,-20 21-16,-1-21 0,0 0 16,0-1-16,-21 1 0,0 0 15,0 0-15,0 0 0,0 0 0,0-1 16,-21 22-16,0 0 0,0 0 15,-1 0-15,-20 0 0,21 0 0,0 0 16,-22 22-16,22-1 0,0 0 16,-21 0-16,21 0 0,-1 22 0,1-22 15,21 21-15,0 0 0,-21-20 0,21 20 16,0-21-16,0 0 0,0 22 0,0-22 16,0 0-16,0 21 0,21-21 15,0 1-15,-21-1 0,22-21 0,-1 21 16,0 0-16,0-21 0,21 0 15,-20 0-15,-1 0 16,0 0-16,21 0 0,-21-21 0,1 0 16,20 0-16,-21-1 0,0 1 0,22 0 15</inkml:trace>
  <inkml:trace contextRef="#ctx0" brushRef="#br0" timeOffset="119436.04">7048 10054 0,'0'0'0,"0"-21"15,0 0-15,0 0 16,22 21-16,-1-21 16,0 21-16,0 0 0,0-22 0,22 22 15,-22 0-15,21 0 0,-21 0 0,0 0 16,22 0-16,-22 22 0,21-1 16,-21 0-16,1 0 0,-1 21 15,0-20-15,-21-1 0,21 21 0,-21-21 16,0 0-16,0 22 0,-21-22 0,0 21 15,0-21-15,-1 1 0,1-1 0,0 0 16,0 0-16,0 0 0,0-21 16,21 21-16,-22-21 0,22-21 31,0 0-31,0 0 0,0 0 16,22 0-16,-1-22 0,0 22 0,21-21 15,-21 21-15,1-22 0,20 1 0,-21 0 16,21 20-16,-20-20 0,-1 21 15,21 0-15,-21 0 0,0-1 16,1 1-16,-22 0 0,-22 42 31,1 0-15,0 1-16,0 20 0,0-21 0,21 0 16,-21 22-16,21-22 0,-22 21 0,22-21 15,-21 0-15,21 22 0,0-22 16,0 0-16,0 0 0,0 22 0,0-22 15,0 0-15,21 0 0,22 0 16,-22-21-16,0 0 0,0 0 0,22 0 16,-1 0-16,-21 0 15,21 0-15,1-21 0,-1 21 0,0-21 16,-20 0-16,20-22 0,0 22 0,-21 0 16,1-21-16,20-1 0,-21 1 0,0 0 15,0-1-15,1-20 0,-1 21 16,0-22-16,0 1 0,-21 20 15,21-20-15,0 20 0,1 1 0,-22 0 0,0-1 16,21 22-16,-21 0 0,0 0 16,21 0-16,-21 0 0,-21 42 31,0 0-31,21 21 0,-22 1 0,1-22 16,0 21-16,21 22 15,-21-22-15,0 0 0,0 22 0,21-22 16,0 0-16,0 1 0,-22-1 0,22 0 15,-21 1-15,21-22 0,0 21 16,0 1-16,0-22 0,0 0 0,0 21 16,0-21-16,0 1 0,0-1 0,21 0 15,1 0-15,-22 0 0,21 0 0,0 1 16,0-22-16,0 0 16,0 21-16,1-21 0,-1 0 0,0 0 15,0 0-15,0 0 0,0 0 0,1-21 0,-1-1 16,0 1-16,0 0 0,0 0 15,0-21-15,-21 20 16,0 1-16,22 0 0,-22-21 0,0 21 16,0-22-16,0 22 0</inkml:trace>
  <inkml:trace contextRef="#ctx0" brushRef="#br0" timeOffset="119680.15">8170 9843 0,'0'0'0,"-21"21"15,0-21 1,42 0 0,0 0-16,0 0 0,1 0 0,-1 0 15,21 0-15,-21 0 0,22 0 16,-1 0-16,-21 0 0,21 0 0,-20-21 16,-1 21-16,0 0 0,0 0 0,0 0 15,-21-22-15,0 44 47,0-1-47,-21 0 16</inkml:trace>
  <inkml:trace contextRef="#ctx0" brushRef="#br0" timeOffset="121210.51">11557 4149 0,'0'-21'16,"-21"21"-1,0 0-15,-1 0 0,1-22 16,0 22-16,0 0 0,0 0 0,0 0 16,-1 0-16,1 0 0,0-21 0,0 21 15,0 0-15,0 0 16,63 0 31,-21 0-47,21 0 15,1 0-15,-1 0 0,0 0 16,22 0-16,-22 0 0,22 0 16,20 0-16,-20 0 0,-1-21 0,22 21 15,0 0-15,-22 0 0,22 0 0,0 0 16,-22-21-16,1 21 0,-1 0 16,-21 0-16,1 0 0,-1 0 0,-21 0 15,0 0-15,1 0 16,-44 0 31,1 0-47,0 0 0,0 0 15,0 0-15,0 0 0,-22 0 0,22 0 16</inkml:trace>
  <inkml:trace contextRef="#ctx0" brushRef="#br0" timeOffset="121603.28">11388 4191 0,'0'0'0,"-22"0"0,1 0 0,0 0 16,42 0 31,0 0-32,1 0-15,20 0 0,-21 0 0,21 0 16,22 0-16,-22 0 0,22 0 0,-22 0 16,43-21-16,-22 21 0,1 0 15,20 0-15,-20 0 0,21 0 0,-22 0 16,1 0-16,-1-21 0,1 21 0,-1 0 16,-21 0-16,1 0 0,-1 0 15,0 0-15,-20 0 0,-1 0 0,0 0 16,0 0-16,-21-21 15,0-1 17,-21 22-32,0 0 15,21-21 1,0 0 0</inkml:trace>
  <inkml:trace contextRef="#ctx0" brushRef="#br0" timeOffset="122126.98">12636 3704 0,'-21'0'15,"42"0"-15,-63 0 31,42 21-15,0 1-16,0-1 0,0 0 16,0 0-16,21 0 0,-21 0 15,21 1-15,1-1 0,-22 0 16,21 0-16,0 0 0,0 0 0,21 1 16,-20-1-16,20 0 0,-21 0 15,21-21-15,-20 21 0,20-21 16,0 0-16,-21 0 0,22 0 0,-22 0 0,0 0 15,0 0-15,0 0 16,-42 0 15,0 0-31,-21 0 16,21 21-16,-1 1 0,-20-1 16,0 0-16,21 0 0,-22 0 0,1 0 15,-22 1-15,22 20 0,0-21 0,-1 0 16,1 0-16,0 22 0,-1-22 0,22 0 15,-21 0-15,21 0 16,0 1-16,-1-1 0,22 0 16,0 0-16,-21-21 0,42-21 47,1 0-32,-1 0-15,0-1 0</inkml:trace>
  <inkml:trace contextRef="#ctx0" brushRef="#br0" timeOffset="130618.21">16129 3196 0,'21'0'0,"0"-21"16,0 21 0,-21-21-1,22 21 63</inkml:trace>
  <inkml:trace contextRef="#ctx0" brushRef="#br0" timeOffset="133366.15">16256 3175 0,'21'0'0,"0"0"15,0 0 79,1 0-47,-1 0 109,-21 21 172</inkml:trace>
  <inkml:trace contextRef="#ctx0" brushRef="#br0" timeOffset="136855.04">16256 3302 0,'0'-21'32,"0"0"14,0 0-30,0-1 15,21 22-15,-21-21 0,21 21 30,-21-21-30,0 0 31,-21 21 62,0 21-93,0 0-16,0-21 16,-1 21-16,1 1 15,0-1-15,0-21 0,21 21 16,-21 0-16,0-21 0,-1 21 15,1 0-15,0 1 16,0-1-16,0-21 16,21 21-16,-21-21 0,-1 21 0,1-21 15,21 21-15,-21-21 16,0 21-16,0 1 0,0-1 0,-1-21 16,1 21-16,0-21 15,21 21-15,-21-21 0,21 21 16,-21-21-16,0 21 0,-1-21 0,22 22 15,-21-22-15,0 21 0,0-21 0,0 21 16,0-21-16,-1 0 0,22 21 16,-21-21-16,0 0 0,0 21 0,0-21 15,21 21-15,-21-21 0,-1 0 16,1 0-16,0 22 16,0-1-1,0-21 1,0 0-16,-1 0 15,1 0 1,21 21 0,-21-21-16,0 0 31,42 0 47,0 0-78,0 0 31,1 0-31,-1 0 16,0 0-16,0 0 16,0 0-16,0 0 15,1 0-15,-1 0 16,0 0-16,0 21 0,0-21 15,0 0-15,1 21 0,-1-21 0,0 0 16,0 21-16,0-21 0,0 22 16,1-22-16,-1 0 0,0 0 15,0 0-15,0 0 0,0 21 16,1-21-16,-1 21 0,0-21 16,0 0-16,0 0 0,0 0 15,1 21-15,-1-21 16,-21 21-16,21-21 0,0 0 0,-21 21 15,21-21-15,0 0 0,-21 22 16,22-22-16,-1 0 0,0 21 16,0-21-16,0 0 0,-21 21 15,21-21-15,1 0 0,-22 21 16,21-21 0,0 0-16,-21 21 31,-21-21 31,0-21-46,-1 21 0,22-21-16,-21 21 0,0 0 0,0 0 15,0-21-15,0 21 0,21-21 16,-22 21-16,1 0 0,0 0 15,0-22-15,0 22 16,0 0-16,21-21 0,-22 21 16,1 0-16,0-21 0,0 21 15,0 0-15,21-21 16,-21 21-16,-1 0 0,1 0 16,0 0-16,0 0 0,0 0 15,21-21-15,-21 21 0,-1 0 0,1 0 16,0 0-1,21-21-15,-21 21 0,0 0 16,0-22-16,-1 22 16,1 0-1,0-21-15,0 21 16,0 0-16,0 0 16,-1 0-1,1 0 1,0 0-16,0 0 15,0 0 1,21-21 0,-21 21-16,21-21 78,21 21-78,0 0 15,0 0-15,0-21 16,0 21-16,1 0 0,-1-21 16,0 21-16,0-22 0,0 22 0,0 0 15,1-21-15,-1 21 0,0-21 16,0 21-16,0-21 0,0 21 16,1-21-16,-1 21 0,0-21 15,0 21-15,0 0 0,0-22 0,1 22 16,-1 0-16,0-21 0,0 0 15,0 21-15,0 0 0,-21-21 0,22 21 16,-1-21-16,0 21 0,0 0 0,-21-21 16,21-1-16,0 22 15,-21-21-15,22 21 0,-1 0 0,0-21 16,-21 0-16,21 21 0,0-21 0,0 21 16,1-21-16,-1-1 15,0 22-15,0-21 16,0 21-16,-21-21 0,21 21 0,1 0 15,-1-21-15,0 21 16,-21-21 0,21 21-16,0 0 31,-42 0 16,0 0-32,0 0-15,0 0 16,-1 0-16,1 0 0,0 0 16,21 21-16,-21-21 0,0 0 0,0 21 15,-1-21-15,1 21 0,0-21 16,0 21-16,0-21 0,0 22 0,-1-22 16,1 21-16,-21 0 0,21-21 15,0 21-15,-1-21 0,-20 21 16,21 0-16,0-21 0,0 22 0,-1-1 15,1-21-15,0 21 0,0-21 0,0 21 16,0-21-16,21 21 0,-22 0 16,1-21-16,0 22 15,21-1-15,-21-21 0,0 0 16,21 21-16,-21-21 0,-1 0 0,22 21 16,-21-21-16,0 0 15,21 21-15,-21-21 0,0 0 16,42 0 46,0 0-62,0-21 16,0 21-16,1-21 16,-1 21-16,0-21 0,0 21 0,21-21 15,-20-1-15,-1 22 0,21-21 0,-21 0 16,22 21-16,-22-21 0,21 0 15,-21 0-15,22 21 0,-22-22 0,21 1 16,-21 0-16,0 21 0,1-21 16,20 21-16,-21-21 0,0 21 15,0-21-15,1 21 0,-1-22 0,0 22 16,0 0-16,0-21 0,0 21 16,1-21-16,-1 21 15,0 0-15,0-21 0,-42 42 63,0-21-63,0 21 15,-1-21-15,1 21 0,-21-21 16,21 22-16,0-1 0,-22-21 0,22 21 0,-21 0 16,21 0-16,-22-21 0,22 21 15,-21 1-15,21-1 0,-22-21 16,22 21-16,0 0 0,0-21 0,-22 21 15,22 0-15,0-21 0,0 22 0,-21-1 16,20 0-16,1-21 0,0 21 16,-21-21-16,21 21 0,-1-21 0,1 0 15,21 21-15,-21-21 0,0 0 16,21 22 46,21-1-15,0-21-31,0 0-16,1 21 0,-1-21 16,0 21-16,0 0 0,21 0 15,-20-21-15,-1 0 0,0 22 16,0-22-16,0 0 0,0 21 15,1 0-15,20-21 0,-21 21 0,0-21 16,0 21-16,22-21 0,-22 21 0,0-21 16,0 0-16,22 22 0,-22-22 15,0 21-15,0-21 0,0 0 0,0 21 16,1-21-16,-1 0 0,-21 21 16,21-21-16,0 0 0,-21 21 0,21 0 15,0-21 1,-21 22-16,22-22 0,-44 0 78,22-22-78,0 1 0,0 0 0,0 0 16</inkml:trace>
  <inkml:trace contextRef="#ctx0" brushRef="#br0" timeOffset="139222.53">18140 3133 0,'0'0'0,"0"-21"15,0-1-15,0 1 16,0 0 31,21 21-16,0 0-15,0 0-16,-21 21 0,21-21 15,1 21-15,-1-21 0,-21 22 16,21-22-16,0 21 0,0 0 0,0 0 15,1-21-15,-1 21 0,0 0 0,0 1 16,0-1-16,0 0 16,22 0-16,-22 0 0,0 0 0,21 1 15,-20-1-15,-1 0 0,21-21 0,-21 21 16,0 0-16,22 0 0,-22-21 16,21 22-16,-21-1 0,1-21 0,20 21 15,-21-21-15,21 0 0,-20 21 0,-1-21 16,0 0-16,0 21 0,0-21 15,0 0-15,1 0 0,-1 21 0,0-21 16,-21 22 31,-21-22-47,0 0 16,-1 0-16,1 21 15,0-21-15,0 0 0,0 21 16,0-21-16,-1 0 0,1 21 0,0-21 15,0 21-15,0-21 0,-22 21 16,22-21-16,0 22 0,-21-22 0,21 21 16,-22-21-16,22 21 0,-21-21 0,21 21 15,-22-21-15,1 21 0,21-21 0,-22 21 16,22-21-16,-21 0 0,21 22 16,0-22-16,-1 0 0,-20 21 0,21-21 15,0 21-15,0-21 0,-1 0 16,1 21-16,0-21 0,0 0 15,21 21-15,-21-21 16,0 0-16,21 21 16,21-21 46,0-21-46,0 21-16,0-21 0,0 21 15,1 0-15,-1-21 0,21 0 0,-21 21 16,22-21-16,-1-1 0,0 22 0,1-21 16,-1 21-16,0-21 15,1 21-15,-1 0 0,0-21 0,1 21 16,-22 0-16,21-21 0,0 21 0,-20-21 16,20 21-16,-21 0 0,0 0 0,22-22 15,-22 22-15,0 0 0,0 0 16,0-21-16,0 21 0,1 0 0,-1 0 15,0-21-15,-21 0 0,21 21 16,-21-21 0,0 0-1,-21 21 1,21-22-16,-21 22 16,0 0-16,-1-21 0,1 21 15,0-21-15,0 21 16,21-21-16,-21 21 0,0-21 15,-1 21-15,1-21 0,0 21 0,0-22 16,0 22-16,0-21 0,-1 21 0,-20-21 16,21 21-16,0 0 0,0-21 15,-1 0-15,1 21 0,0 0 0,0-21 16,0 21-16,21-22 0,-43 22 0,43-21 16,-42 21-16,42-21 0,-42 21 15,42-21-15,-21 0 0,-1 21 16,1-21-16,0 21 0,21-22 0,-21 1 15,0 21-15,0-21 16,-1 21 0,22-21-16,-21 21 15,0 0 1,21-21-16,-21 21 16,21-21-16,-21 21 15,0 0 1,21-22-16,-22 22 15,1 0-15,0 0 16,0-21 0,42 42 62,-21 1-78,21-22 15,0 0-15,1 21 0,-22 0 16,21-21-16,21 21 0,-21-21 0,0 21 16,1 0-16,20-21 0,-21 22 15,21-1-15,1 0 0,-22-21 0,21 21 16,1 0-16,-22-21 0,21 21 16,-21 1-16,22-22 0,-22 21 0,21-21 15,-21 21-15,0 0 0,22-21 16,-22 0-16,0 21 0,0-21 0,0 0 15,1 21-15,-1-21 16,0 0-16,-21 22 0,21-22 16,0 0-16,-21 21 15,0 0 17,-21 0-17,0-21 1,0 21-16,0-21 15,-1 21-15,1-21 0,0 22 16,0-22-16,0 21 0,0-21 16,-1 21-16,1-21 0,0 21 15,0-21-15,0 0 0,-22 21 0,22-21 16,0 0-16,0 21 0,-21-21 0,20 22 16,1-22-16,-21 0 0,21 21 15,0 0-15,-22-21 0,22 0 0,0 21 16,0-21-16,0 0 0,-1 21 0,1-21 15,0 0-15,0 21 0,0-21 32,21 22-32,-21-22 0,21 21 0,-22-21 15,1 0-15,21 21 16,21-21 93,-21-21-109,22 21 16,-22-21-16,21 21 16</inkml:trace>
  <inkml:trace contextRef="#ctx0" brushRef="#br0" timeOffset="140194.54">20870 3302 0,'0'0'0,"0"-21"0,0 0 16,0 0 0,-21 21-1,0 0-15,0 0 16,0 0-16,-1 0 15,22 21-15,-21-21 0,0 21 0,21 0 16,-21 0-16,0 0 0,21 22 0,-21-22 16,21 0-16,0 21 0,-22-20 15,22-1-15,0 21 0,-21-21 0,21 0 16,0 1-16,0-1 0,0 0 0,0 0 16,21 0-16,1 0 0,-1 1 15,0-22-15,0 0 16,-21 21-16,21-21 0,0 21 0,1-21 0,-1 0 15,0 0-15,0 0 0,0 0 16,0 0-16,1-21 0,20 0 16,-21 21-16,0-22 0,22 1 0,-22 0 15,0 21-15,0-42 0,0 21 0,0-1 16,-21 1-16,0-21 0,0 21 16,0-22-16,0 22 0,0-21 0,0 21 15,0-22-15,-21 22 0,0 0 0,0 0 16,21 0-16,-21 0 0,0 21 15,-1 0-15,1 0 0,0 0 16,0 0-16,0 21 0,0 0 0,21 0 16,-22-21-16,1 21 0,0 0 15,21 1-15,-21-1 0,21 0 16,0 0-16,0 0 0,0 0 16,0 1-16,0-1 15,21-21 16,0 0-31,0 0 16,1 0-16,-1 0 16,0-21-16,0 21 0,0-22 0</inkml:trace>
  <inkml:trace contextRef="#ctx0" brushRef="#br0" timeOffset="140702.25">21294 3281 0,'21'0'31,"0"0"-31,0 0 16,0 0-16,0 0 16,1 21-16,-1 0 15,0 0-15,-21 1 0,21-1 16,0-21-16,-21 21 0,0 0 15,0 0-15,0 0 0,21 1 16,-21-1-16,0 0 0,0 0 16,0 0-16,0 0 0,0 1 15,-21-1-15,21 0 16,0-42 31,0 0-32,0-1-15,0 1 0,0 0 0,0-21 16,0 21-16,0-22 0,0 22 0,21-21 16,1 21-16,-22-22 15,21 22-15,-21 0 0,21 0 0,0 0 16,-21-1-16,21 22 0,0-21 0,1 21 16,-1-21-16,0 21 15,0 0-15,-21-21 47,0 0-31,-21 21-1</inkml:trace>
  <inkml:trace contextRef="#ctx0" brushRef="#br0" timeOffset="141690.79">21823 2963 0,'0'0'0,"0"-21"0,0-21 16,0 21-16,0 0 16,-21-1-16,-1 1 15,1 21-15,0-21 0,21 0 0,-42 21 0,21-21 16,-1 21-16,1 0 0,-21-21 15,21 21-15,-22 0 0,1 0 16,21 0-16,-21-22 0,-1 22 0,22 0 16,-21 0-16,21 0 0,-22 0 15,22 0-15,-21 0 0,21 0 0,-22 22 16,22-22-16,-21 21 0,-1-21 0,22 21 16,-21 0-16,0-21 0,20 21 15,-20 0-15,0 1 0,-1-22 0,1 21 16,0 0-16,-1 0 0,1 0 15,0 0-15,-1 1 0,22-1 16,-21 0-16,21 0 0,0 0 0,-22 22 0,22-22 16,0 0-16,0 21 0,0-21 15,21 22-15,-22-1 0,1-21 16,0 22-16,21-1 0,-21-21 0,21 21 16,0-20-16,0-1 0,0 21 0,0-21 15,0 0-15,0 1 0,0-1 16,0 0-16,0 0 0,21 0 0,0 0 15,-21 1-15,21-1 0,1 0 0,-22 0 16,21 0-16,0 0 0,0 1 16,0-1-16,0 0 0,1 0 15,-1 0-15,0 0 0,0 1 16,0-1-16,0-21 0,1 21 0,-1 0 16,21 0-16,-21-21 0,22 21 15,-22 1-15,21-22 0,0 21 0,1-21 16,-1 0-16,0 0 0,1 0 0,-1 21 15,0-21-15,1 0 0,-1 0 16,0 0-16,-20 0 0,20 0 0,0 0 16,1-21-16,-1 0 0,0 21 0,1 0 15,-1-22-15,0 22 0,-21-21 0,22 21 16,-1-21-16,0 0 0,-20 21 16,20-21-16,-21 0 0,21 21 0,-20-22 15,20 1-15,-21 21 0,0-21 16,0 0-16,1 0 0,-1 0 0,0 21 15,0-22-15,0 1 0,0 0 16,-21 0-16,22 0 0,-22 0 0,21-1 16,-21 1-16,0 0 0,21-21 0,-21 21 15,0-22-15,0 22 0,0-21 16,0-1-16,0 22 0,0-21 0,0 0 16,0-1-16,0 1 0,0 0 0,0-1 15,0 22-15,0-21 0,0 21 16,0-1-16,0 1 0,0-21 0,0 21 15,0 0-15,-21-1 0,21 1 16,-21 0-16,21 0 0,-22 0 16,1 0-16,0 21 15,21-22-15,-21 1 0,0 21 0,0-21 16,-1 0-16,1 21 0,0-21 16,0 21-16,0 0 0,0 0 0,-1-21 15,-20 21-15,21 0 0,0 0 0,0 0 16,-1 0-16,1 0 0,0 0 15,0 0-15,0 0 0,0 0 0</inkml:trace>
  <inkml:trace contextRef="#ctx0" brushRef="#br0" timeOffset="143686.85">23939 2858 0,'0'0'0,"22"0"0,-1-22 16,-21 1 0,21 21-16,0 0 15,-21-21-15,-21 42 63,0-21-48,0 21-15,-1-21 0,1 22 0,0-1 16,0-21-16,-21 21 0,20 0 0,-20 0 16,21 0-16,-21 1 0,-1-1 15,1 0-15,0 0 0,20 0 0,-20 0 16,0 1-16,21-1 0,-22 0 16,22 0-16,0 0 0,0 0 15,-22 1-15,22-1 0,0 0 0,0-21 16,0 21-16,0-21 0,21 21 0,-22-21 15,1 21-15,0-21 16,21 22-16,-21-22 16,42 0 31,0 0-47,0 0 15,1 0-15,-1 0 16,0 0-16,0 0 0,0 0 15,0 0-15,1 21 0,-1-21 0,21 0 16,-21 0-16,22 0 0,-22 0 16,21 0-16,0 21 0,1-21 0,-1 0 15,0 0-15,1 0 0,-1 0 0,0 21 16,-20-21-16,20 0 0,0 0 16,1 0-16,-1 21 0,-21-21 0,21 0 15,-20 0-15,20 0 0,-21 0 0,0 21 16,0-21-16,1 0 0,-1 0 15,0 0 1,-42 0 47,0 0-63,-1 0 0,1 0 15,0 0-15,0 0 16,0 0-16,-22 0 0,22 0 0,0 0 15,-21 0-15,21 0 0,-22 0 0,22-21 16,-21 21-16,-1 0 0,22 0 16,-21-21-16,0 21 0,20 0 0,-20 0 15,21-21-15,-21 21 0,-1 0 16,22 0-16,-21-21 0,21 21 16,-1 0-16,1 0 0,-21 0 0,21 0 15,0 0-15,-1 0 0,1 0 0,0 0 16,0 0-16,0 0 0,0 0 15,-1 0-15,1 0 0,0 0 16,0 0-16,0 0 0,0 0 16,-1 0-1,22-21 32,0-1-31,0 1-1,22 0 1,-1 0-16,0 21 0,0-21 16,0 0-16,0 21 0,1-22 0,-1 1 15,0 0-15,21 0 0,-21 0 16,22 0-16,-22-1 0,21 1 0,1 0 16,-1 21-16,21-21 0,-20 0 0,-1 0 15,22 21-15,-22-22 0,21 1 16,-20 21-16,-1-21 0,0 0 15,1 21-15,-1-21 0,0 21 0,-20-21 0,-1 21 16,0-22-16,0 22 0,0 0 16,-21-21-16,21 21 0,-21-21 15,-21 21 32,0 0-47,21 21 0,-21-21 16,0 0-16,21 21 15,-21-21-15,-1 0 0,1 22 16,0-22-16,0 21 0,0-21 16,-22 21-16,22 0 0,0-21 15,-21 21-15,21-21 0,-22 21 0,22 1 16,-21-1-16,-1-21 0,1 21 16,0 0-16,-1 0 0,22 0 15,-21 1-15,0-1 0,-1 0 0,1 0 16,0 0-16,-1 0 0,1 1 0,21-1 15,-22 0-15,1 0 0,21-21 16,-21 21-16,20 0 0,1 1 0,0-22 16,21 21-16,-21-21 0,21 21 15,-21-21-15,42 0 47,0 0-31,0 0-1,0 0-15,1 0 0,-1 0 16,0 0-16,0 0 0,0 0 16,22 0-16,-22 21 0,0-21 0,21 0 15,1 0-15,-22 21 0,21-21 0,0 21 16,1-21-16,-1 22 0,0-22 16,1 0-16,-1 21 0,22-21 0,-22 21 15,0-21-15,1 0 0,-1 0 0,0 21 16,1-21-16,-22 0 0,21 0 0,-21 0 15,0 21-15,1-21 0,-1 0 16,0 0-16,0 0 16,-42 0 93,0 21-93</inkml:trace>
  <inkml:trace contextRef="#ctx0" brushRef="#br0" timeOffset="145003.1">12001 6816 0,'0'0'0,"-21"0"0,0 0 0,0 0 0,0 21 15,0-21-15,-1 0 0,1 0 0,0 0 16,0 0-16,0 0 16,21 21-1,0 0 1,21-21-16,0 0 15,0 0-15,22 0 0,-22 0 16,21 0-16,-21 0 0,22 0 16,20 0-16,-21 0 0,1 0 0,20 0 15,-20 0-15,20 0 0,-21 0 0,22 0 16,-22 0-16,22 0 0,-22 0 0,0 0 16,1 0-16,-1 0 0,0 0 15,-20 0-15,-1 0 0,21 0 16,-21 0-16,0 0 15,-42 0 32,0 0-47,0 0 16,0 0-16,0 0 0,-1 0 0,1 0 16,0 0-16,0 0 0,-21 0 0,20 0 15,-20 0-15,21 0 0,-21 0 0</inkml:trace>
  <inkml:trace contextRef="#ctx0" brushRef="#br0" timeOffset="145426.85">11642 7006 0,'0'0'0,"-22"0"15,44 0 17,-1 0-32,0 0 0,0 0 15,21 0-15,-20 0 0,20 0 16,0 0-16,1 0 0,-1 0 0,0 0 16,22 0-16,-22 0 0,22 0 15,-1 0-15,-21 0 0,22 0 0,-22 0 16,1 0-16,-1 0 0,0 0 0,-21 0 15,22 0-15,-22 0 0,0 0 16,0 0-16,0 0 31,-21-21 1,0 0-17,0 0 1,-21 21-1,0 0-15,0-21 0,21-1 16,-21 1 0</inkml:trace>
  <inkml:trace contextRef="#ctx0" brushRef="#br0" timeOffset="145987.04">12488 6477 0,'0'0'0,"-21"-21"16,21 0-16,0 42 47,0 0-47,0 0 16,0 0-16,21-21 0,0 22 0,1 20 15,-22-21-15,21 0 0,0 0 16,-21 1-16,21-1 0,0 0 0,0 0 15,1 0-15,-1 0 0,0-21 0,0 22 16,21-1-16,-20-21 0,-1 0 0,21 21 16,-21-21-16,22 0 15,-22 0-15,0 0 0,21 0 0,-21 0 0,1 0 16,-1 0-16,0 0 16,-42 0 15,0 21-31,-1-21 0,1 0 15,0 0-15,0 21 0,0-21 0,0 21 16,-22-21-16,22 22 0,0-1 0,-21 0 16,20 0-16,-20 0 0,0 0 0,21 1 15,-22-1-15,22 21 16,-21-21-16,-1 22 0,1-22 0,21 0 16,-21 21-16,20-21 0,-20 22 0,21-22 0,0 0 15,0 0-15,-1 0 0,1 1 16,21-1-16,-21 0 0,0 0 15,21-42 32,0 0-47,0 0 16,0-1-16,0 1 0,0-21 16,-21 21-16,21 0 0,-21-22 0</inkml:trace>
  <inkml:trace contextRef="#ctx0" brushRef="#br0" timeOffset="146486.76">11811 6837 0,'-21'0'15,"0"0"-15,-1 0 16,1 0 0,0 0-16,21 21 15,-21-21-15,42 0 32,0 0-17,0 0-15,1 0 16,-1 0-16,21 0 0,-21 0 0,0 0 15,1 0-15,-1 0 0,0 0 0,0 0 16,0 0-16,0 0 0,1 0 0,-1 0 16,0 0-1</inkml:trace>
  <inkml:trace contextRef="#ctx0" brushRef="#br0" timeOffset="152382.28">14076 6646 0,'-21'0'0,"-1"0"46,22 22-46,-21-22 32,21-22 93,0 1-16,0 0-78,0 0 1,0 0-17,0 0 1,0-1-16,0 1 0,0 0 15,0 0-15,0 0 16,21 0-16,-21-1 16,22 22-1,-1 0-15,0 0 16,0 0 15,0 0-31,0 0 16,1 0-16,-1 0 0,0 0 15,0 0-15,0 0 0,-21 22 16,21-22-16,1 0 0,-22 21 16,21 0-16,0-21 0,-21 21 15,21-21-15,-21 21 0,0 0 0,0 1 16,0-1-16,0 0 16,0 0-16,0 0 0,0 0 15,0 1-15,0 20 0,0-21 0,0 0 16,0 0-16,0 1 0,0-1 0,0 0 15,0 0-15,0 0 0,0 0 0,0 1 16,0-1-16,0 0 16,0-42 187,0 0-188,0-1-15,0 1 16,0 0-16,0 0 16,0 0-16,0 0 0,0-1 0,0-20 15,0 21-15,0-21 0,21 20 0,0-20 16,-21 0-16,22 21 0,-1-22 16,0 22-16,-21-21 0,21 21 0,0-1 15,0 22-15,-21-21 0,22 0 0,-1 21 16,-21-21-16,21 21 0,0 0 15,0 0-15,0 0 16,-21 21-16,22 0 0,-1 22 16,-21-22-16,0 0 0,0 21 0,0-21 15,0 22-15,0-1 0,0-21 0,0 22 16,0-22-16,0 21 16,0-21-16,0 0 0,0 1 0,0-1 15,0 0-15,0 0 0,0 0 0,0 0 16,0 1-1,0-1-15,-21-21 47,21-21-31,0-1 0,0 1-16,0 0 15,21 0-15</inkml:trace>
  <inkml:trace contextRef="#ctx0" brushRef="#br0" timeOffset="153882.92">15240 6795 0,'21'0'0,"0"0"15,0 0 1,-21-22-16,22 22 0,-22-21 16,21 0-16,0 0 15,0 0-15,-21 0 0,0-1 16,0 1-16,21 0 0,-21 0 0,0 0 16,0 0-16,0-1 0,0 1 0,0 0 15,-21 0-15,0 21 0,21-21 16,-21 21-16,0 0 0,-1-21 0,1 21 15,0 0-15,0 0 0,0 0 0,0 0 16,-1 0-16,1 21 0,0 0 0,0 0 16,-21-21-16,20 42 0,1-20 15,0-1-15,0 0 0,21 21 0,-21-21 16,0 22-16,-1-22 0,22 21 16,0-21-16,-21 1 0,21 20 0,0-21 15,0 0-15,0 0 0,0 1 0,0-1 16,0 0-1,21-21-15,1 0 0,-1 0 16,0 0-16,0 0 0,0 0 0,0 0 16,1 0-16,20 0 0,-21-21 0,0 0 15,22 21-15,-22-22 0,0 1 0,21 0 16,-21 0-16,1 0 0,-1-22 16,0 22-16,0-21 0,-21 21 15,21-22-15,-21 22 0,21-21 0,-21 21 16,0-22-16,0 22 0,0 0 15,0 0-15,0 42 32,0 0-32,0 0 15,0 1-15,0 20 0,-21-21 0,21 0 16,-21 22-16,21-22 0,-21 0 0,21 21 16,0-21-16,0 1 0,0-1 15,0 0-15,0 0 0,0 0 0,0 0 16,21-21-16,0 22 15,0-22-15,1 0 0,-1 0 0,0 0 16,0 0-16,0 0 0,0 0 16,1 0-16,20 0 0,-21-22 15,0 1-15,0 0 0,1 0 16,-1 0-16,-21 0 0,0-1 0,0-20 16,21 21-16,-21 0 0,0-22 0,0 22 15,0 0-15,0-21 0,0 21 0,0-1 16,0 1-16,0 42 47,0 1-47,0-1 0,0 0 0,0 0 15,0 0-15,0 0 0,0 1 16,0-1-16,0 0 0,0 21 16,0-21-16,0 1 0,0-1 0,-21-21 15,21 21-15,0 0 0,0 0 0,0 0 16,0 1-16,0-1 31,0-42 0,0-1-31,-21 22 0,21-21 0,0 0 16,0 0-16,0 0 0,0 0 16,0-1-16,0-20 0,0 21 15,0 0-15,0 0 0,0-1 16,21 1-16,-21 0 0,21 0 0,0 0 15,0 0-15,0-1 0,-21 1 0,22 0 16,-1 0-16,21 21 0,-21-21 0,0 21 16,1-21-16,-1 21 0,0 0 15,21 0-15,-21 21 0,1 0 16,-22 0-16,21 0 0,-21 0 0,21 1 16,-21-1-16,0 21 0,0-21 0,0 22 15,0-22-15,0 0 0,0 0 16,0 21-16,0-20 0,0-1 0,0 0 15,0 0-15,0 0 0,0 0 16,0-42 31,0 0-31,0 0-16,0 0 0,0-22 15,0 22-15,0 0 0,0-21 0,21 21 16,-21-22-16,21 22 0,0-21 0,1 21 15,20-22-15,-21 22 0,0 0 0,22-21 16,-1 20-16,-21 22 0,21-21 16,1 21-16,-22 0 0,21 0 0,-21 0 15,1 0-15,-1 21 0,0 1 0,0-1 16,0 21-16,-21-21 0,21 0 16,-21 22-16,0-22 0,0 21 15,0-21-15,0 1 0,0 20 0,0-21 16,0 0-16,0 0 0,0 1 0,-21-1 15,0 0-15,21 0 0,-21-21 16,21 21-16,-21 0 16,0-21-1,21-21 17,0 0-17,21 0-15,0 0 0,0 0 0,0-22 16</inkml:trace>
  <inkml:trace contextRef="#ctx0" brushRef="#br0" timeOffset="154387.26">16976 6668 0,'0'0'0,"-22"0"16,44 0-1,-1-22-15,0 22 0,-21-21 16,42 21-16,-21-21 0,1 0 0,-1 0 16,21 0-16,-21-1 0,0 1 15,22 0-15,-22 0 0,0-21 16,0 20-16,0 1 0,1 0 0,-22 0 16,0 0-16,0 0 0,0-1 15,-22 22-15,1 0 16,0-21-16,0 21 0,0 0 15,0 0-15,-22 0 0,22 21 0,0-21 16,0 22-16,-22-1 0,22 0 0,0 0 16,0 21-16,0-20 0,0 20 15,-1 0-15,1-21 0,0 22 0,21-1 0,-21-21 16,21 22-16,0-22 16,0 21-16,0-21 0,0 0 0,0 1 15,0-1-15,21 0 0,0 0 0,0-21 16,1 21-16,-1 0 0,0-21 15,0 0-15,0 0 0,0 0 0,1 0 16,-1 0-16,0 0 0,0 0 0,0 0 16,0 0-16,1 0 15,-1-21-15,0 0 0,0 0 16,0 21-16,-21-21 16,0 0-16,0-1 15,0 1-15,0 0 16</inkml:trace>
  <inkml:trace contextRef="#ctx0" brushRef="#br0" timeOffset="154995.44">18182 6392 0,'21'0'62,"0"-21"-46,1 21-16,-1 0 16,0 0-16,0 0 0,0 0 15,0 0-15,1 0 0,-1 0 0,0-21 16,0 21-16,0 0 0,0 0 16,1 0-16,-1 0 0,0 0 15,0 0 16,-21 21 32,-21-21-63,0 0 0,0 0 16,21 21-16,-22-21 15,1 0-15</inkml:trace>
  <inkml:trace contextRef="#ctx0" brushRef="#br0" timeOffset="155255.29">18161 6646 0,'0'0'0,"-21"0"0,21 22 0,0-1 31,21-21-31,0 0 16,0 0-16,0 0 0,1 0 15,-1 0-15,0 0 0,0 0 16,0 0-16,0 0 0,1 0 16,-1 0-1,0 0-15,-21-21 16,0-1 15,0 1-31,0 0 16</inkml:trace>
  <inkml:trace contextRef="#ctx0" brushRef="#br0" timeOffset="155810.97">19177 5779 0,'0'0'0,"0"-22"0,21 1 0,-21 0 16,0 42 31,0 0-47,0 1 16,0-1-16,0 0 0,0 0 15,0 0 1,0 0-16,0 1 15,21-22 1,0 0 0,1 0-16,-1-22 0</inkml:trace>
  <inkml:trace contextRef="#ctx0" brushRef="#br0" timeOffset="156006.96">19516 5715 0,'0'21'47,"0"0"-32,-22 1-15,22-1 16,0 0 0,0 0-16,0 0 15</inkml:trace>
  <inkml:trace contextRef="#ctx0" brushRef="#br0" timeOffset="156530.7">19791 5884 0,'0'0'0,"0"-21"15,0 0 1,21 21 0,0 21-16,0 0 15,0-21-15,-21 22 0,22-1 0,-1 21 16,-21-21-16,21 0 0,-21 1 16,21 20-16,-21-21 0,21 0 0,-21 22 15,0-22-15,0 21 0,0-21 16,0 0-16,0 1 0,0 20 0,0-21 15,0 0-15,0 0 0,21 1 0,-21-1 16,0 0-16,22-42 47,-22 0-47,0-1 0,0 1 0,21 0 16,-21 0-16,0-21 0,21-1 15,-21 22-15,21-21 0,0-1 16,-21 1-16,21 0 0,1-22 0,-22 22 15,21 0-15,-21-1 0,21 22 0,0-21 16,-21 21-16,21-22 0,-21 22 0,21 0 16,-21 0-16,0 0 15,22 21-15,-1 0 16,-21 21 0,0 0-1,0 0-15,0 0 16,0 0-16,21 1 15,0-22-15,-21 21 0</inkml:trace>
  <inkml:trace contextRef="#ctx0" brushRef="#br0" timeOffset="158259.53">20743 6244 0,'21'0'15,"-42"0"-15,64 0 0,-22 0 16,0 0-16,0 0 16,0-21-16,0 0 0,1 21 15,-1-21-15,-21 0 0,21 21 0,0-22 16,-21 1-16,0-21 0,0 21 0,0 0 16,0-1-16,0 1 15,0 0-15,0 0 0,0 0 0,-21 0 16,0 21-16,0 0 0,-1 0 15,-20 0-15,21 0 0,0 0 0,-22 0 16,22 21-16,-21 0 0,0 0 16,20 0-16,-20 0 0,21 22 0,0-22 15,0 0-15,-22 21 0,43-20 16,-21-1-16,0 0 0,21 21 0,0-21 0,0 1 16,0-1-16,0 0 0,0 0 0,0 0 15,0 0-15,21-21 16,0 22-16,0-22 0,1 0 0,-1 0 15,21 0-15,-21 0 0,0 0 16,1-22-16,20 22 0,-21-21 0,0 0 16,0 0-16,22 0 0,-22 0 15,0-1-15,0 1 0,0-21 0,1 21 16,-1-22-16,-21 22 0,21 0 0,-21-21 16,21 21-16,0-1 0,-21 1 15,-21 42 32,21 1-47,-21-1 0,0 0 0,21 0 0,0 21 16,-21-20-16,21-1 0,-22 0 15,22 0-15,-21 0 0,21 22 16,0-22-16,0 0 0,0 0 0,0 0 16,0 0-16,21-21 0,1 22 0,-1-1 15,0-21-15,0 0 0,0 0 0,0 0 16,1 0-16,20 0 0,-21 0 15,0 0-15,0 0 0,22-21 0,-22-1 16,0 1-16,0 0 0,22 0 0,41-106 31,-63 85-31,1-1 0,-1 1 0,0 0 0,-21-22 16,21 22-16,-21-1 16,0 1-16,0 0 0,0-1 0,0 1 15,0 21-15,0 0 0,0-22 0,0 22 16,0 0-16,-21 21 15,0 0 1,21 21-16,-21-21 0,21 21 0,-22 22 16,22-22-16,0 21 0,0 1 0,-21-22 15,21 21-15,-21 0 0,21 1 16,0-1-16,0 0 0,0 1 0,0-1 16,0-21-16,0 22 0,0-1 15,0-21-15,0 21 0,0-20 0,0-1 16,0 21-16,0-21 0,0 0 0,0 1 15,0-1-15,0 0 0,21-21 0,-21 21 16,21-21-16,1 0 0,-1 0 16,0 0-16,0 0 15,21 0-15,-20-21 16,-1 0-16,0 0 0,0-1 0,0 1 0,0 0 16,22 0-16,-22-21 0,0 20 15,0 1-15,0 0 0,-21 0 0,22 0 16,-22 0-16,21-1 0,0 1 15,-21 42 32,0 1-47,-21-1 0,21 0 16,-21 0-16,21 0 0,0 0 0,0 1 16,0-1-16,-22 0 0,22 0 0,0 0 15,0 0-15,0 1 0,0 20 16,0-21-16,0 0 0,0 0 15,22-21-15,-22 22 0,21-22 0,0 0 16,0 0-16,0 0 0,0 0 16,1 0-16,-1-22 15,0 1-15,0 0 0,0 0 16,0 0-16,1 0 0,-1-22 0,-21 22 16,21-21-16,0 21 0,0-22 0,0 22 15,-21 0-15,22 0 0,-22 0 0,21-1 16,-21 1-16,21 0 15,0 21-15,-21 21 32,0 0-32,0 1 15,0-1-15,0 0 16,-21 0-16,21 0 0,0 0 0,-21 1 16,21-1-16,0 0 0,0 0 0,0 0 15,0 0-15,0 1 0,0-1 16,0 0-16,21-21 0,0 21 15,0-21-15,0 0 0,1 0 16,-1 0-16,0 0 0,0 0 0,0 0 16,22 0-16,-22 0 0,0-21 0,21 21 15,-21-21-15,1 0 0,-1-1 0,0 1 16,21 0-16,-21-21 0,1 21 16,-1-1-16,0-20 0,-21 21 15,21 0-15,-21-22 0,21 22 0,-21 0 16,0 0-16,0 0 0,-21 21 15,0 0-15,0 0 16,0 0-16,-1 21 16,1 0-16,0 0 0,0 0 0,0 1 15,21-1-15,0 0 0,-21 0 0,21 0 16,0 0-16,0 1 0,0-1 0,0 0 16,0 0-16,0 0 0,0 0 15,0 1-15,0-1 0,21 0 16,0-21-16,0 21 0,0-21 15,22 0-15,-22 0 0,0 0 0,21 0 16,-21 0-16,22 0 0,-22 0 16,0-21-16,21 0 0,-20 21 15,-1-21-15,0 21 0,0-22 0,0 1 0,0 21 16,-21-21-16,0 0 0,0 0 16,0 0-16,0-1 15,0 1-15,0 0 16</inkml:trace>
  <inkml:trace contextRef="#ctx0" brushRef="#br0" timeOffset="158714.79">23262 5355 0,'0'-21'16,"-21"21"0,21 21 15,-21 0-15,21 1-16,0-1 15,0 0-15,-21-21 0,21 21 16,-22-21-16,22 21 0,-21-21 15,21 21-15,21-21 47,1 0-31,-22-21-16</inkml:trace>
  <inkml:trace contextRef="#ctx0" brushRef="#br0" timeOffset="158966.93">23410 5334 0,'0'-21'16,"0"42"31,0 0-32,0 0-15,0 1 0,-21-1 16,21 0-16,0 0 15,0 0-15,-21-21 0,21 21 16,0 1-16,0-1 16,-21-21-16,0 0 15,21 21-15,-22-21 16,1 21-16,0-21 0</inkml:trace>
  <inkml:trace contextRef="#ctx0" brushRef="#br0" timeOffset="159763.47">19156 5694 0,'0'0'0,"21"0"16,-21-21-1,21 21 1,-21 21-1,21-21-15,-21 21 0,0 0 16,0 0-16,0 1 16,0-1-16,0 0 0,0 0 15,0 0 1,21-21 15,1-21-15</inkml:trace>
  <inkml:trace contextRef="#ctx0" brushRef="#br0" timeOffset="160035.31">19452 5609 0,'0'21'16,"0"1"-16,0-1 16,0 0-1,0 0-15,0 0 16,21 0-16,-21 1 16,0-1-1</inkml:trace>
  <inkml:trace contextRef="#ctx0" brushRef="#br0" timeOffset="161295.59">15642 7705 0,'0'-21'16,"0"-1"-16,0 1 15,0 0 1,0 42 31,0 0-47,-21 1 0,0-22 0,21 21 16,-21 0-16,21 0 0,-22 21 15,1-20-15,21-1 0,-21 21 16,0-21-16,21 22 0,-21-22 0,0 21 15,21-21-15,-22 22 0,1-22 0,21 0 16,-21 0-16,21 0 0,0 0 0,0 1 16,0-1-16,0-42 47,0-1-47,21 1 0,-21 0 15,0 0-15,21-21 0,1 20 0,-22-20 16,21 21-16,0-21 0,-21 20 0,21-20 15,0 0-15,0 21 0,-21-22 16,22 22-16,-1 0 0,-21-21 16,21 20-16,0 1 0,0 0 0,-21 0 15,21 21 1,1 0-16,-1 0 16,-21 21-16,21-21 15,-21 21-15,0 0 0,0 1 16,0 20-16,21-21 0,-21 0 15,0 0-15,0 22 0,0-22 0,0 0 0,0 21 16,0-20-16,0-1 0,0 21 0,0-21 16,0 0-16,0 1 0,0-1 15,0 0-15,0 0 16,-21-21 31,21-21-47,-21 0 15,0 0-15,-1 21 0,22-22 16,-21 1-16,0 21 0</inkml:trace>
  <inkml:trace contextRef="#ctx0" brushRef="#br0" timeOffset="161482">15430 7980 0,'-21'0'15,"42"0"1,1 0-16,-1 0 15,0 0-15,0 0 0,0-21 0,0 21 16,22 0-16,-22 0 0,0-21 0,0 21 16,0 0-16,1 0 0,-22-22 15,21 22-15,0 0 0,0-21 16,0 0-16,0 21 0,1-21 16</inkml:trace>
  <inkml:trace contextRef="#ctx0" brushRef="#br0" timeOffset="161818.94">16192 7726 0,'0'0'0,"0"-21"16,0 42 30,-21 0-46,21 0 0,-21 0 16,21 1-16,0-1 0,0 0 16,-21 21-16,0-21 0,21 1 0,0 20 15,-21-21-15,21 0 0,-22 22 0,22-22 16,-21 0-16,21 0 0,0 0 16,0 0-16,0 1 0,0-1 15,0-42 16,0-1-15,0 1-16,21 0 16,1 0-16,-22 0 0,0 0 0,21-1 15</inkml:trace>
  <inkml:trace contextRef="#ctx0" brushRef="#br0" timeOffset="162131.38">16171 7789 0,'0'0'0,"0"-21"0,0 0 15,21 21-15,1 0 32,-1 0-32,0 21 15,0 0-15,0 1 0,0-1 16,-21 0-16,22 0 0,-22 0 0,0 0 16,21 1-16,0-1 0,0 0 15,-21 0-15,0 0 0,21-21 0,0 21 16,-21 1-16,0-1 0,22 0 0,-1 0 15,-21 0-15,21-21 16,-21 21 0,21-21-16,-21-21 31,21 0-31,-21 0 16,21 0-16,-21 0 0,0-1 15,0 1-15,0 0 0,22 0 0,-22 0 16</inkml:trace>
  <inkml:trace contextRef="#ctx0" brushRef="#br0" timeOffset="162432.21">16700 7662 0,'0'0'0,"22"0"0,-22-21 16,0 0 0,0 42 30,0 0-46,0 1 0,-22-1 16,1 0-16,21 0 0,-21 0 16,21 0-16,-21 22 0,0-22 0,21 0 15,-21 21-15,21-20 0,-22-1 0,1 0 16,21 0-16,0 0 0,0 0 0,0 1 16,-21-1-16,21 0 15,0-42 32,21 0-47,-21-1 0,21 1 16,1 0-16</inkml:trace>
  <inkml:trace contextRef="#ctx0" brushRef="#br0" timeOffset="163296.19">20235 6985 0,'-21'0'0,"42"0"0,-63 0 15,21 0-15,0 0 16,-1 0-16,1 0 16,0 0-16,42 0 62,0 0-62,1 0 0,-1 0 0,21 0 16,-21 0-16,22 0 0,-1 0 0,21 0 15,-20 0-15,20 0 0,22 0 0,-22 0 16,22 0-16,-21 0 0,20 0 16,1 0-16,0 0 0,-1 0 15,1 0-15,21 0 0,0-21 0,-22 21 16,22 0-16,0 0 0,0-21 0,-22 21 16,1 0-16,21 0 0,-21 0 0,-1-21 15,1 21-15,0 0 0,-1 0 16,1 0-16,-22-22 0,22 22 0,-21 0 15,-1 0-15,-21-21 0,22 21 0,-22 0 16,1 0-16,-22-21 0,0 21 16,0 0-16,0 0 0,-21-21 31,-21 42 16,0-21-47,0 21 15,0-21-15,-1 21 0,-20-21 0,21 22 16,-43-22-16,22 21 0</inkml:trace>
  <inkml:trace contextRef="#ctx0" brushRef="#br0" timeOffset="164055.92">21082 7493 0,'0'-21'15,"-21"21"1,21 21 0,0 0-16,-21 0 15,21 1-15,0-1 0,-22 0 16,22 0-16,-21 0 0,21 0 0,-21 22 16,0-22-16,21 21 0,-21 1 0,0-22 15,-1 21-15,1 0 0,0 1 16,0-22-16,21 21 0,-21-21 0,21 22 15,-21-22-15,21 0 0,-22 0 0,22 0 16,0 1-16,22-44 31,-1 1-15,-21 0-16,21 0 0,0 0 16,-21-22-16,21 22 0,0-21 15,-21 0-15,22-1 0,-1 1 0,0 0 16,0 20-16,0-20 0,0 0 0,1-1 15,-22 22-15,21 0 0,0-21 0,-21 21 16,0-1-16,21 1 0,0 0 0,0 0 16,-21 0-16,22 21 15,-1 0 1,0 0-16,-21 21 16,0 0-16,0 0 15,21 0-15,-21 22 0,0-22 0,0 0 0,0 0 16,0 22-16,0-22 0,0 21 15,0-21-15,0 0 0,0 22 16,0-22-16,0 0 0,0 21 0,0-20 16,0-1-16,0 0 0,0 0 0,0 0 15,0 0-15,0 1 0,0-1 0,0 0 16,0 0 0,0-42 30,0 0-46,0 0 16,0-1-16,0 1 0,-21 21 16</inkml:trace>
  <inkml:trace contextRef="#ctx0" brushRef="#br0" timeOffset="164291.29">20849 7895 0,'21'-21'15,"0"21"1,1 0-16,-1 0 0,0 0 0,21 0 16,-21 0-16,22 0 0,-22-21 15,21 21-15,-21 0 0,1 0 0,-1 0 16,0 0-16,0 0 0,0 0 16,0 0-1,1 0 1,-22-21-16,21 21 15,-21-21 1,21 21-16</inkml:trace>
  <inkml:trace contextRef="#ctx0" brushRef="#br0" timeOffset="164666.59">21611 7599 0,'0'0'0,"0"-42"16,0 20 15,21 22-31,0 0 16,-21 22-16,22-22 16,-1 21-16,-21 0 0,21-21 0,-21 21 15,0 0-15,0 0 0,21 1 0,-21-1 16,0 0-16,21 0 0,-21 0 15,0 0-15,0 1 0,0-1 0,0 0 16,0 0-16,0 0 0,21-21 16,-21 21-16,0 1 15,0-1 1,0-42 15,22 21-31,-22-22 16,0 1-16,21 21 0,-21-21 15,0 0-15,0 0 0,21 21 0,-21-21 16,21-1-16</inkml:trace>
  <inkml:trace contextRef="#ctx0" brushRef="#br0" timeOffset="164998.4">22098 7493 0,'0'0'0,"0"-21"16,0 0-16,0 0 15,0-1-15,-21 22 47,21 22-47,-21-1 0,-1-21 0,22 42 16,-21-21-16,0 0 0,0 1 0,0 20 16,0-21-16,-1 21 0,1-20 0,0 20 15,-21-21-15,21 0 0,-1 22 0,1-22 16,0 0-16,0 0 0,0 0 15,0 0-15,21 1 0,0-1 16,-22-21-16,22 21 0,-21 0 0,21 0 31,0-42-15,0 0 0,0 0-16,0 0 0,0-1 15,0 1-15</inkml:trace>
  <inkml:trace contextRef="#ctx0" brushRef="#br0" timeOffset="168738.59">10858 9843 0,'22'0'16,"-44"0"31,1 0-32,0 0-15,0 0 0,0 0 16,0 0-16,-1 0 0,-20 0 0,21 0 16,0 0-16,-22 0 0,22 0 15,0 21-15,0-21 0,0 0 0,0 0 16,-1 21-16,1-21 0,0 0 0,0 0 16,42 0 15,0 0-16,22 0-15,-22 0 0,21 0 0,0 0 16,1 0-16,20 0 0,-20 0 0,20 0 16,-21 0-16,22 0 15,-1 0-15,1 0 0,-1 0 0,1 0 16,-1 0-16,1 0 0,-22 0 0,1 0 16,-1 0-16,0 0 0,-21 0 0,1 0 15,-1 0-15,0 0 16,-42 0 46,0 0-46,-1 0-16,1 0 0,0 0 16,0 0-16,-21 0 0,20 0 0,-20 0 15</inkml:trace>
  <inkml:trace contextRef="#ctx0" brushRef="#br0" timeOffset="169130.88">10562 9991 0,'-21'0'16,"42"0"-16,-63 0 0,21 0 0,-1 0 15,1 0-15,0 0 0,0 0 16,42 0 31,0 0-47,0 0 0,22 0 0,-1 0 15,0 0-15,1 0 0,20 0 0,-20 0 16,20 0-16,1 0 0,-22 0 0,21 0 16,1 0-16,-1 0 0,1 0 15,-22 0-15,22 0 0,-22 0 0,0 0 16,-20-21-16,20 21 0,-21 0 0,0 0 15,0 0 1,-21-22 31,-21 22-31,21-21-1,-21 0-15,21 0 16</inkml:trace>
  <inkml:trace contextRef="#ctx0" brushRef="#br0" timeOffset="169655.09">11451 9631 0,'0'-21'16,"0"42"46,0 0-62,0 0 0,21-21 16,0 21-16,1 1 0,-22-1 0,21 0 15,0 0-15,0-21 0,0 21 16,0 0-16,1 1 0,-1-22 0,0 21 16,0-21-16,0 0 0,0 21 0,22-21 15,-22 21-15,0-21 0,0 0 16,0 0-16,-42 0 62,0 0-62,0 0 0,0 21 0,0-21 16,-1 21-16,1-21 0,0 22 0,0-1 16,-21-21-16,20 21 0,-20 0 0,21 0 15,0 0-15,-22 1 0,22-1 16,-21 0-16,21 0 0,0 0 0,-1 0 15,1 1-15,21-1 0,0 0 0,-21 0 16,21 0-16,-21 0 0,21 1 0,0-1 16,0 0-1,0-42 48,21 21-63,0-21 0,-21-1 0,21 1 15,1 21-15,-1-21 0</inkml:trace>
  <inkml:trace contextRef="#ctx0" brushRef="#br0" timeOffset="176006.03">13589 9589 0,'21'-22'16,"0"1"-16,0 0 0,1 21 15,-22-21-15,21 21 0,0 0 0,-21-21 16,21 21-16,0 0 0,-21-21 0,21 21 16,1-22-1,-1 22-15,-21-21 31,0 42 16,-21-21-47,21 22 16,-22-22-16,1 21 0,0 0 0,0 0 16,0 0-16,0 0 0,-1 1 0,1-1 15,0 0-15,-21 0 0,21 0 0,-22 0 16,22 1-16,-21-1 0,-1 0 0,1 21 15,21-21-15,-21 1 0,20-1 0,-20 0 16,21 0-16,0-21 0,-22 21 16,22 0-16,0 1 0,0-22 15,0 21-15,0 0 0,-1-21 16,22 21-16,-21-21 0,0 0 0,21 21 16,-21-21-1,42 0 63,0 0-78,0 0 16,1 0-16,-1 0 16,0 0-1,0 0-15,0 0 0,0 0 0,1 0 16,-1 0-16,0 0 0,0 0 0,0 0 15,22 0-15,-22 21 0,0-21 0,0 0 16,21 22-16,-20-22 0,-1 21 0,0-21 16,21 21-16,-21-21 0,1 21 0,-1 0 15,0 0-15,0-21 0,0 22 0,0-1 16,1-21-16,-1 21 0,0 0 16,0-21-16,0 21 0,0-21 15,1 21-15,-1-21 16,-21-21 78,0 0-94,0 0 15,21 0-15,-21 0 0</inkml:trace>
  <inkml:trace contextRef="#ctx0" brushRef="#br0" timeOffset="177062.67">16679 9335 0,'0'0'16,"0"-22"-1,0 1-15,0 0 32,0 42 30,21-21-62,1 21 16,-1-21-16,0 22 15,0-22-15,-21 21 0,21-21 0,0 21 16,1-21-16,20 21 0,-21 0 0,0-21 16,22 21-16,-1-21 0,-21 22 0,21-1 15,1-21-15,-1 21 0,-21-21 0,22 21 16,-1-21-16,0 0 0,-21 21 15,22-21-15,-22 0 0,21 0 0,-21 0 16,22 0-16,-22 0 0,0 0 0,0 0 16,0 0-16,1 0 0,-1 0 0,0 0 31,0 0-31,-21 21 31,-21-21-31,0 0 16,0 22-16,-1-22 0,1 21 15,0-21-15,0 21 16,-21 0-16,20 0 0,1-21 16,0 21-16,0 1 0,-21-22 0,20 21 15,1 0-15,0 0 0,-21 0 0,21 0 16,-1-21-16,-20 22 0,21-1 0,0 0 16,0 0-16,-22 0 0,22 0 15,0 1-15,-21-1 0,20 0 0,1 0 16,0 0-16,0 0 0,0-21 15,0 22-15,-1-1 0,1 0 0,0-21 16,21 21-16,-21 0 16,42-21 46,0 0-46,0 0-16,-21-21 0,22 21 15,-1 0-15,-21-21 0,21 21 16,-21-21-16,21 21 16,0-21-16,0 21 0</inkml:trace>
  <inkml:trace contextRef="#ctx0" brushRef="#br0" timeOffset="178264.22">18754 10075 0,'-22'0'0,"44"0"0,-65 0 16,22 0-16,0 0 0,0 0 15,0 0-15,-1 0 0,1 0 16,0 22-16,0-22 15,0 0-15,0 0 16,-1 0-16,1 0 16,0 0-1,42 0 32,0 0-31,1 0-16,-1 0 15,0 0-15,0 0 0,0 0 16,0 0-16,1 0 0,-1 0 16,21 0-16,-21 0 0,0 0 0,1 0 15,-1 0-15,21 0 0,-21 0 0,0 0 16,22 0-16,-22 0 0,0 0 16,21 0-16,-20 0 0,20 0 15,0 0-15,-21 0 0,22 0 0,-1 0 0,0 0 16,1 0-16,-1 0 0,0 0 15,1 0-15,-1 0 0,0 0 0,22 0 16,-22 0-16,22 0 0,-22 0 0,22 0 16,-22 0-16,21 0 0,1 0 15,-22 0-15,22 0 0,-22 0 0,22 0 16,-22 0-16,21 0 0,-20 0 0,20 0 16,1 0-16,-22 0 0,22 0 0,-22 0 15,21 0-15,-20 0 0,20 0 0,-20 0 16,20 0-16,-21 0 0,1 0 0,-1 0 15,22 0-15,-22 0 0,0 0 16,1 0-16,-1 0 0,0 0 0,1 0 16,20 0-16,-21 0 0,1 0 15,-1 0-15,22 0 0,-22 0 0,0 0 16,1 0-16,-1 0 0,0 0 0,1 0 16,-1 0-16,0 0 0,1 0 0,-1 0 15,0 0-15,-21 0 0,22 0 16,-22 0-16,21 0 0,-21 0 0,1 0 15,-1-22-15,0 22 0,-42 0 94,0 0-94,-1 0 0,1 0 0,0 0 16,-21 0-16,21 0 0</inkml:trace>
  <inkml:trace contextRef="#ctx0" brushRef="#br0" timeOffset="179174.58">18944 10266 0,'0'0'0,"-21"0"0,0 0 0,0 0 15,-1 0-15,1 0 0,0 0 16,0 0-16,0 0 0,0 0 16,-1 0-16,1 0 0,0 0 15,0 0-15,21-21 31,21 21 1,0 0-32,0 0 0,1 0 15,-1 0-15,0 0 0,0 0 16,0 0-16,0 0 0,1 0 16,-1 0-16,0 0 0,0 0 0,21 0 15,-20 0-15,20 0 0,0 0 0,-21 0 16,22 0-16,20 0 0,-20 0 0,-1 0 15,21 0-15,1 0 0,-1 0 16,1 0-16,-1 0 0,1 0 0,-1 0 16,22 0-16,-21 0 0,-1-21 0,22 21 15,-22 0-15,1 0 0,-1 0 0,1 0 16,-1 0-16,1 0 0,-1 0 0,1 0 16,-1 0-16,1 0 0,-1-22 15,1 22-15,-1 0 0,-20 0 16,20 0-16,1 0 0,-22-21 0,0 21 15,22 0-15,-22 0 0,0 0 0,1 0 16,-1 0-16,22 0 0,-22 0 0,-21-21 16,21 21-16,1 0 0,-1 0 0,0 0 15,-20 0-15,20 0 0,-21 0 16,21 0-16,-20 0 0,20 0 0,-21 0 16,21-21-16,-20 21 0,20 0 0,-21 0 15,0 0-15,22 0 0,-22 0 0,0 0 16,0 0-16,0 0 0,0-21 0,1 21 31,-1 0-31,0 0 31,0 0 1,-21-21-32,-21 21 46,0 0-30,0-22-16,-1 22 0</inkml:trace>
  <inkml:trace contextRef="#ctx0" brushRef="#br0" timeOffset="186008.62">19135 9440 0,'0'0'0,"-22"0"16,1 0 15,0 0-16,21 22-15,-21-22 32,0 0-17,42 0 95,0 0-110,0 0 15,0 0-15,1 0 0,-1 0 16,0 0-16,0 0 0,0 0 0,0 0 16,1 0-1,-1 0-15,-42 0 110,-1 0-95</inkml:trace>
  <inkml:trace contextRef="#ctx0" brushRef="#br0" timeOffset="186394.91">19029 9567 0,'0'22'16,"21"-22"46,0 0-62,0 0 16,0 0-16,1 0 16,-1 0-1,0 0 1,0 0-1</inkml:trace>
  <inkml:trace contextRef="#ctx0" brushRef="#br0" timeOffset="186898.63">19791 9440 0,'-21'0'31,"42"0"0,0 0-31,0 0 16,0 0-16,0 0 15,1 0 1,-1 0-16,0 0 0,0 0 31</inkml:trace>
  <inkml:trace contextRef="#ctx0" brushRef="#br0" timeOffset="187102.51">19791 9525 0,'0'21'31,"21"-21"-15,0 0-16,0 0 16,0 0-1,1 0-15,-1 0 16,0 0 0</inkml:trace>
  <inkml:trace contextRef="#ctx0" brushRef="#br0" timeOffset="187723.49">20616 9546 0,'0'0'15,"-21"0"-15,0-21 0,0 21 0,0 0 16,-1-21-16,1 21 0,0 0 0,0-21 16,0 21-16,21-21 0,-21-1 15,21 1 1,0 0-16,0 0 15,0 0-15,21 21 0,0-21 0,0 21 16,0 0-16,0-22 0,1 22 0,-1 0 16,0 0-16,0 0 0,0 0 0,0 0 15,-21 22 1,0-1-16,0 0 0,-21 0 16,0 0-16,0-21 0,0 21 0,-22 1 15,22-1-15,0 0 0,-21 0 0,21 0 16,-1 0-16,1 1 0,21-1 15,0 0 1,21-21 0,1 0-1,-1-21-15,0 21 0,0 0 16,0 0-16,0 0 16,1 0-16,-1 0 15,-21 21-15,0 0 0,0 0 16,0 0-16,0 1 15,0-1-15,0 0 0,0 0 0,-21 0 0,21 0 16,0 1-16,0-1 0,-22 0 16,22 0-16,22-21 31,-1 0-31,0-21 16</inkml:trace>
  <inkml:trace contextRef="#ctx0" brushRef="#br0" timeOffset="188263.23">21124 9610 0,'0'0'0,"-21"0"0,-21-43 16,21 43-16,-1-21 15,22 0-15,-21 21 0,21-21 16,-21 0-16,21 0 0,0-1 16,0 1-16,0 0 0,0 0 0,0 0 15,21 0-15,0 21 0,-21-22 0,22 1 16,-1 21-16,0 0 0,0 0 16,0 0-16,0 0 15,-21 21-15,0 1 16,0-1-16,0 0 0,0 0 0,0 0 15,0 0-15,-21 1 0,0-1 16,0 0-16,0-21 0,0 21 0,21 0 16,0 0-16,-22-21 0,22 22 15,22-22 17,-1 0-32,0 0 15,-21-22-15,0 1 0,21 21 16,-21 21-16,0 1 15,0-1-15,0 0 0,0 21 16,0-21-16,-21 1 0,21 20 16,-21-21-16,0 0 0,21 22 15,-22-22-15,1 0 0,21 0 0,-21 0 0,21 0 16,-21 1-16,21-1 0,-21 0 16,21 0-16</inkml:trace>
  <inkml:trace contextRef="#ctx0" brushRef="#br0" timeOffset="209319.1">1841 4445 0,'0'0'0,"22"0"0,-1-21 15,0 21-15,-21-21 0,21 0 0,0-1 16,-21 1-16,0 0 15,21 21-15,-21-21 0,22 0 0,-22 0 16,0-1-16,0 1 16,0 0-16,0 0 0,-22 21 15,1 0-15,0-21 0,0 21 16,-21 0-16,-1 0 0,1 0 16,0 0-16,-1 21 0,-20-21 15,20 21-15,1 0 0,-21 22 0,20-22 16,1 0-16,0 21 0,-1-21 15,1 22-15,0-22 0,-1 21 0,22 1 16,-21-22-16,21 21 0,-1 0 16,1 1-16,0-1 0,0 0 0,21 22 15,-21-22-15,21 1 0,0-1 16,0 21-16,0-20 0,0-1 0,0 0 16,0 1-16,0-1 0,0 0 15,0 1-15,21-1 0,-21-21 0,21 22 16,0-1-16,0-21 15,1 21-15,-1 1 0,0-1 0,0-21 16,21 22-16,-20-1 0,-1 0 16,21 1-16,-21-1 0,22-21 0,-22 21 15,0 1-15,21-1 0,-21-21 16,1 22-16,-1-1 0,0-21 0,21 21 16,-42-20-16,21 20 0,1-21 15,-22 21-15,21 1 0,-21-1 0,0-21 16,0 22-16,0-1 15,0 0-15,0 1 0,-21-22 0,-1 21 16,22 0-16,-21 1 0,0-1 0,0-21 16,0 22-16,0-22 0,-1 21 15,1-21-15,0 22 0,-21-22 0,21 0 16,-1 0-16,1 0 0,0 0 16,0 1-16,0-22 0,0 0 0,-1 21 15,1-21 1,21-21-1,0-1 1,0 1 0,21 21-1,1-21-15,-1 21 0,0 0 16,0-21-16,0 21 16,22 0-16,-22 0 0,0 0 0,0 0 15,0 0-15,22 0 0,-22 0 16,0 0-16,0 0 0,0 0 0,0 21 15,1 0-15,-22 0 16,21 1-16,-21-1 0,0 0 0,0 21 16,0-21-16,0 22 0,0-1 15,0 22-15,0-22 0,0 0 0,0 22 16,-21-1-16,21-20 0,-22 20 16,1 1-16,21-1 0,0 1 0,-21-1 15,0 1-15,21 20 0,-21-20 16,0 20-16,21-20 0,0-1 15,-22 22-15,22-21 0,-21-1 0,0 22 16,21-22-16,0 22 0,-21-22 16,0 22-16,0-21 0,21 20 0,-22-20 15,1-1-15,0 1 0,0 20 16,0-20-16,0-1 0,-22 22 0,22-21 16,0-1-16,-21 22 0,20-22 15,-20 1-15,21-1 0,-21 22 0,20-22 16,1 1-16,-21-1 0,21 22 15,-22 0-15,22-22 0,0 22 16,0-22-16,0 22 0,21-21 0,-21-1 16,21 22-16,-22-22 0,22 1 15,0 20-15,0-20 0,0 21 0,0-22 16,0 1-16,0-1 0,22 1 16,-1-1-16,0 1 0,0-22 0,21 21 15,-20-20-15,20 20 0,0-20 16,1-1-16,20 0 0,-21 1 0,22-1 15,-1 0-15,22-21 0,-21 22 16,20-22-16,-20 0 0,20 0 0,-20 0 16,21-21-16,-22 22 0,1-1 0,-1-21 15,-21 0-15,1 0 0,-1 0 0,0 0 16,1 0-16,-22 0 16,0 0-16,0 0 15,0 0-15,-42 0 47,0-21-31,0-1-16,21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9:58:07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804 0,'0'0'0,"0"-21"16,0 0-16,0 0 0,0 0 0,0 0 15,0-1-15,0 1 16,0 0-16,0 0 15,-21 21-15,-1 0 16,1 21 0,21 0-1,0 0-15,-21 1 16,21 20-16,0 0 0,0 1 0,0 20 16,0 1-16,-21-1 0,21 22 15,0-22-15,-21 1 0,21 20 0,0-20 16,0 21-16,0-22 0,0 22 15,0-1-15,0-20 0,0-1 0,0 1 16,-21-1-16,21 1 0,-22-22 16,22 22-16,0-22 0,0 0 0,0 1 15,0-22-15,-21 21 0,21-21 0,0 1 16,0-1-16,0 0 16,-21-21-1,0-21 1,21 0-16,0-1 0,0 1 15,-21-21-15,21 21 0,-21-22 0,21 1 16</inkml:trace>
  <inkml:trace contextRef="#ctx0" brushRef="#br0" timeOffset="535.69">2476 1207 0,'-21'-22'0,"42"44"0,-63-86 15,0 43-15,21-21 0,-1 20 0,22-20 16,-21 21-16,21 0 0,0 0 16,0-1-16,0-20 0,0 21 0,0 0 15,0 0-15,21 21 0,1-22 16,-1 1-16,21 0 0,0 0 0,1 21 16,-1-21-16,0 0 0,22-1 15,-22 22-15,22-21 0,-1 21 0,1 0 16,-1-21-16,22 21 0,-22 0 15,22 0-15,-21 0 0,20 21 0,-20 0 16,20 1-16,-20 20 0,-1 0 16,1 1-16,-1 20 0,1 22 15,-1-22-15,-20 22 0,-22-22 0,21 22 16,-21 0-16,1-1 0,-22 1 16,0-21-16,0 20 0,0 1 0,0-22 15,-43 22-15,22-21 0,0-1 16,-21 1-16,-1-22 0,-20 21 0,-1-20 15,1-1-15,-1 22 0,-20-22 16,20 0-16,-21-21 0,22 22 0,-1-22 16,1 0-16,-1 0 0,1 0 0,-1-21 15,1 0-15,-1 22 0,1-22 16,-1 0-16,22 0 0,-21 0 0,-1 0 16,22 0-16,-1 0 0,1 0 15,21 0-15,0 0 0,0 0 16,-1-22-16,22 1 15,0 0 1,22 21-16,20-21 0,0 0 0,1 0 16,-1-1-16,0 1 0,22 0 0,-22 0 15</inkml:trace>
  <inkml:trace contextRef="#ctx0" brushRef="#br0" timeOffset="1059.39">4000 2032 0,'-21'0'0,"21"-21"16,-21 0-16,0 0 0,21-1 15,0 1-15,0 0 16,0 0-1,21 21-15,0 0 0,0 0 16,1 0-16,20 0 0,-21 0 0,0 21 16,22 0-16,-22 0 0,21 1 15,0 20-15,-20 0 0,20-21 16,-21 22-16,0-1 0,0-21 0,1 22 16,-22-1-16,0 0 0,0 1 15,0-1-15,0-21 0,0 21 0,0-20 16,0-1-16,-22 21 0,1-21 15,0 0-15,0-21 16,21-21 0,-21 0-16,21 0 0,0 0 15,0-22-15,0 22 0,0-21 0,0 0 16,0-1-16,0 1 0,21 0 16,0-1-16,0 1 0,0 0 0,1-1 15,-1 1-15,0 0 0,0 20 16,0 1-16,0 0 0,1 0 0,-1 0 15,-21 0-15,21 21 0,0 0 16,0-22-16,0 22 0,1 0 16,-1 0-16,0 22 15,0-22-15,0 21 16,0 0-16</inkml:trace>
  <inkml:trace contextRef="#ctx0" brushRef="#br0" timeOffset="3902.97">5186 2159 0,'0'0'0,"21"0"0,0 0 0,0 0 16,0 0-16,1 0 0,-1-21 15,0 0-15,0 21 0,0-21 0,0-1 16,-21 1-16,0 0 0,22 0 15,-22 0-15,0 0 0,0-1 0,0 1 16,-22 0-16,1 0 0,0 0 16,0 21-16,0-21 0,-22 21 0,22 0 15,0 0-15,-21 0 0,21 0 16,-22 21-16,22 0 0,-21 0 16,21 0-16,-22 22 0,22-1 0,-21-21 15,21 21-15,-1 1 0,1-1 0,0-21 16,0 22-16,21-1 0,0-21 15,0 21-15,0-20 0,0-1 0,0 21 16,21-21-16,0-21 0,-21 21 0,43 1 16,-22-22-16,0 0 0,0 0 15,0 0-15,22 0 0,-22 0 0,0 0 16,21-22-16,-21 22 0,1-21 16,20 0-16,-21 0 0,0-21 15,0 20-15,1 1 0,20-21 0,-21 21 16,0-22-16,0 22 0,22-21 0,-22 21 15,0-22-15,0 22 0,-21-21 16,21 21-16,1-64 16,-22 64-16,-43 233 93,1-85-77,42-106-16,0 127 31,0-127 1,42-21-1,22-42-31,-22-1 15</inkml:trace>
  <inkml:trace contextRef="#ctx0" brushRef="#br0" timeOffset="3926.95">5927 2032 0,'21'-42'16,"127"275"390</inkml:trace>
  <inkml:trace contextRef="#ctx0" brushRef="#br0" timeOffset="3933.95">5609 2011 0,'169'339'219</inkml:trace>
  <inkml:trace contextRef="#ctx0" brushRef="#br0" timeOffset="3937.95">5948 1947 0,'-170'22'78</inkml:trace>
  <inkml:trace contextRef="#ctx0" brushRef="#br0" timeOffset="3943.95">5567 2074 0,'190'254'250</inkml:trace>
  <inkml:trace contextRef="#ctx0" brushRef="#br0" timeOffset="3947.94">5927 1905 0,'-85'-42'79</inkml:trace>
  <inkml:trace contextRef="#ctx0" brushRef="#br0" timeOffset="4315.72">5757 1884 0,'0'-42'79,"-190"274"-64,359-464 16,-190 253-31,233 21 0,-445-42 63</inkml:trace>
  <inkml:trace contextRef="#ctx0" brushRef="#br0" timeOffset="4690.82">5673 2011 0,'0'-21'16,"0"0"-16,84-64 15,-190 43 63,85 105-62,21-42-16,0 22 0,0-22 16,43 0-16,-86 21 15,43 1-15,0-22 0,0 21 0,0 43 16,0-64-16,0 0 15,0 0-15,0 0 0,106-63 63</inkml:trace>
  <inkml:trace contextRef="#ctx0" brushRef="#br0" timeOffset="5351.63">6075 1820 0,'0'-21'0,"0"42"0,0 191 94,0-170-79,0 85-15,-21-105 16,21 20-16,0 0 16,0-21-16,42-42 46,43-169 1,-64 169-47,21-22 32,22 255 14,-22-127-30,21-64 0,-41-21-1,-1 0-15,21 0 0,-21 0 0,0 0 16,22 0-16,-22-21 0,21-1 0,-21 1 16,22 0-16,-22 0 0,0 0 0,-21 0 15,0-22-15,0 22 0,0-21 16,0-1-16,0 22 0,0-21 0,0 0 15,-21-1-15,0 22 0,0-21 0,-1 21 16,1-1-16,0 1 0,0 21 16,0 0-16,0 0 0,-1 0 15,1 0-15,0 0 16,21 21-16,0 1 16,0-1-16,0 0 15,21-21-15,0 21 0,1-21 16,20 21-16,-21-21 0</inkml:trace>
  <inkml:trace contextRef="#ctx0" brushRef="#br0" timeOffset="5687">7175 1990 0,'0'0'0,"22"-21"15,-22-1-15,21 1 16,-21 0-16,0 0 16,21 21-1,-21-21-15,-21 21 125</inkml:trace>
  <inkml:trace contextRef="#ctx0" brushRef="#br0" timeOffset="7075.75">7281 847 0,'-21'0'0,"42"0"0,-42-21 15,0-1-15,0 22 0,21 22 16,0-1-16,0 21 16,0 0-16,0 1 0,0 20 15,0-20-15,0 20 0,0 1 0,0-1 16,0 1-16,0-1 0,0 1 0,0 20 16,0-20-16,0-1 0,21 1 15,-21-1-15,0 1 0,0-22 0,0 0 16,0 1-16,0-1 0,0-21 15,0 22-15,0-22 0,0 0 0,0 0 16,0 0-16,-21-21 47,21-21-47,0 0 16,0 0-16,0 0 0,0-22 15,0 22-15,0 0 0,0-21 0,0 20 16,21-20-16,0 21 0,0-21 15,0 20-15,1-20 0,-1 21 0,21 0 16,-21 0-16,22 21 0,-1-22 0,0 22 16,-21 0-16,22 0 0,-1 22 15,0-22-15,1 21 0,-22 21 0,21-21 16,-21 22-16,1-22 0,-1 21 0,-21 0 16,0-20-16,0 20 0,0 0 15,-21-21-15,-1 22 0,1-22 16,-21 0-16,21 21 0,-22-20 0,1-1 15,0 0-15,-1-21 0,1 21 0,21-21 16,-21 0-16,20 21 0,1-21 16,0 0-16,0 0 0,21-21 15,0 0 1,21 21-16,0-21 0,0 0 16,22-1-16,-22 22 0</inkml:trace>
  <inkml:trace contextRef="#ctx0" brushRef="#br0" timeOffset="7596.33">8594 1799 0,'0'0'0,"21"-42"0,-21 21 16,0-64-1,-21 64-15,21 0 0,-22 0 0,1-1 16,0 1-16,0 0 0,0 21 0,0 0 15,-1 0-15,1 0 0,0 0 16,0 0-16,0 42 0,0-20 16,-1 20-16,1 0 0,-21 1 0,21-1 0,0 21 15,-1-20-15,1 20 0,0-20 16,0-1-16,21 0 0,0 1 16,0-1-16,0 0 0,0-21 0,0 1 15,0-1-15,0 0 0,21-21 16,0 21-16,0-21 0,22 0 15,-22 0-15,0 0 0,21-21 0,-20 0 16,20 0-16,-21-1 0,21 1 16,-20 0-16,20-21 0,-21 21 0,21-22 0,-20 1 15,-1 0-15,0-1 0,0 1 16,-21 0-16,0-1 0,21 1 16,-21 21-16,0-22 0,0 22 0,0 0 0,0 42 31,0 0-31,0 1 15,0 20-15,0-21 0,-21 21 0,21 1 16,0-1-16,0 0 0,0 1 0,0-22 16,0 21-16,0 1 0,0-22 15,0 0-15,0 0 0,0 0 0,0 0 16,21-21-16,0 22 0,1-22 0,-1 0 16,0 0-16,0 0 0,21 0 0,-20-22 15,20 22-15,0-21 16,1 0-16</inkml:trace>
  <inkml:trace contextRef="#ctx0" brushRef="#br0" timeOffset="7891.23">9546 1566 0,'0'0'0,"0"-21"0,0 0 0,-21 0 0,0 0 16,0 0-16,-1 21 0,1-22 15,0 22-15,0 0 0,0 0 16,0 0-16,-1 22 0,1-22 15,0 21-15,21 21 0,-21-21 0,21 22 16,-21-1-16,21 21 0,-21-20 0,21-1 16,0 22-16,0-22 0,0 0 0,0 1 15,0-1-15,0 0 0,0 1 0,21-22 16,0 0-16,0 21 16,0-21-16,-21 1 0,21-1 0,1-21 15,-1 21-15,0-21 0,21 0 0,-21 0 16,1 0-16,-1 0 0,21 0 0,-21 0 15,22-21-15,-22 0 0,21-1 16,-21 1-16,22-21 0,-1 21 0,0-22 16</inkml:trace>
  <inkml:trace contextRef="#ctx0" brushRef="#br0" timeOffset="8952.4">10308 720 0,'0'0'16,"-42"21"-1,21 0-15,21 0 0,0 0 0,0 22 16,-22-1-16,22 22 0,-21-22 0,21 21 16,0 1-16,-21-1 0,21 1 0,0-1 15,0 1-15,0 21 0,0-22 16,-21 22-16,21-22 0,-21 1 15,21-1-15,-21 1 0,21-1 0,0-20 16,0-1-16,0 0 0,-22-21 16,22 22-16,-21-22 0,21 0 0,0 0 15,0 0-15,-21 1 0,21-44 32,0 1-17,0 0-15,0-21 16,0 21-16,21-22 0,-21 22 0,21-21 15,1-1-15,-1 1 0,0 0 0,0-1 16,0 1-16,22 0 0,-22-1 16,0 22-16,21-21 0,-21 21 15,22 0-15,-22-1 0,0 22 0,21-21 16,-20 21-16,-1 0 0,21 0 0,-21 0 16,0 0-16,1 0 0,-1 21 15,-21 1-15,0-1 0,0 0 16,0 0-16,0 0 0,-21 0 0,-1 1 15,1-1-15,-21 0 0,21 0 0,0 0 16,-22-21-16,22 21 0,0-21 16,0 0-16,-22 0 0,22 0 0,0 0 15,0 0-15,0 0 0,0 0 16,21-21-16,0 0 0,0 0 31,-22 21-31,22 21 16,0 0-1,0 0-15,0 1 0,0-1 16,0 0-16,0 0 0,0 21 16,22-20-16,-22-1 0,21 0 0,-21 0 15,21 0-15,-21 0 0,21 1 0,0-1 16,0 0-16,1 0 0,-1-21 16,21 0-16,-21 21 0,0-21 15,1 0-15,20 0 0,-21 0 0,21 0 16,-20 0-16,20 0 0,0 0 0,1 0 15,-1-21-15,0 21 0,1-21 16,20 0-16,-21 21 0,1-21 16,-1-1-16,-21 1 0,22 0 0,-1 0 15,-21 0-15,0-22 0,0 22 0,1-21 16,-1 21-16,0-22 0,-21 22 0,21 0 16,-21 0-16,0 0 0,0 0 15,-21 21 1,0 0-16,0 0 0,-22 0 0,22 21 15,0 0-15,0 0 0,21 0 0,0 0 16,-21 1-16,21-1 0,0 0 16,0 0-16,0 0 0,0 0 0,0 1 15,21-1-15,0 0 0,-21 0 16,21-21-16,0 21 0,0-21 0,1 21 16,-22 1-16,21-1 15,0 0-15,-21 0 16,0 0-16,-21-21 15,0 21-15,-1-21 0,1 22 16,0-22-16,0 0 0,21 21 16,-21-21-16,0 0 15,-1 0 1,1 0 0,0-21-16,0 21 0,0 0 15</inkml:trace>
  <inkml:trace contextRef="#ctx0" brushRef="#br0" timeOffset="9691.85">4614 2858 0,'0'0'0,"-42"0"16,21 0-1,0 0-15,-1 0 0,1 0 16,0 0-16,42 0 31,0 0-31,1 0 16,20 0-16,0 0 0,22 0 0,-1 0 15,1 0-15,-1 0 0,22 0 0,0 0 16,-1 0-16,1 0 16,21 0-16,0 0 0,21 0 0,-22 0 15,22 0-15,22-22 0,-1 22 0,0 0 16,0 0-16,21-21 0,1 21 0,-1 0 15,0 0-15,1 0 0,-1 0 16,22 0-16,-22 0 0,0 0 0,1 0 16,-1 0-16,0 0 0,1 0 0,-1 0 15,-21 0-15,21 0 0,1 0 0,-1 0 16,-21 0-16,22 0 0,-22 0 0,0 0 16,-21 0-16,0 0 0,-21 0 15,0 0-15,-22 0 0,1 0 0,-22 0 16,1 0-16,-22 0 0,1 0 15,-22 0-15,21 0 0,-21 0 16,0 0-16,-21-21 16,0 0-16,-21 21 15,0 0-15,0 0 0,0 0 16,-22-21-16,1 21 0,21 0 0,-43 0 16,22 0-16</inkml:trace>
  <inkml:trace contextRef="#ctx0" brushRef="#br0" timeOffset="10491.06">4254 3048 0,'22'0'31,"-1"0"-15,0 0-16,0 0 16,0 0-16,0 0 0,1 0 15,-1 0-15,21 0 0,-21 0 16,22 0-16,-1 0 0,0 0 0,22 0 15,-1 0-15,1 0 0,-1 0 16,1 0-16,-1 0 0,22 0 0,0 0 16,-1 0-16,1 0 0,21 0 15,0 0-15,21 0 0,0 0 0,0 0 16,21 0-16,-21 0 0,42 0 0,-21 0 16,22 0-16,-22 0 0,0 0 0,21 0 15,-21 0-15,22 0 0,-22 0 16,0 0-16,0 0 0,0 0 0,1 0 15,-1 0-15,0 0 0,0 0 0,-21 0 16,21 0-16,-21 0 0,0 0 0,0 0 16,0 0-16,-21 0 0,21 0 15,-21 0-15,0 0 0,0 0 0,-22 0 16,1 0-16,-22 0 0,22 0 16,-21 0-16,-22 0 0,21 0 0,-20 0 15,20 0-15,-20 0 0,-1 0 0,0 0 16,-21 0-16,22 0 0,-22 0 0,0 0 15,0 0-15,0 0 16,-21-21 0,0 0 15</inkml:trace>
  <inkml:trace contextRef="#ctx0" brushRef="#br0" timeOffset="10615.99">10837 3006 0,'-21'0'16,"0"0"0,0 0-1,0 0 1,-1 0-1</inkml:trace>
  <inkml:trace contextRef="#ctx0" brushRef="#br0" timeOffset="15687">2582 4763 0,'0'0'0,"21"-22"16,-21 1-16,0 0 0,0-21 0,0 21 16,22-1-16,-22 1 0,0 0 15,0 0-15,0 0 0,0 0 0,0-1 16,0 1 0,0 42-1,0 1 1,0-1-16,0 0 0,0 21 15,0-21-15,0 22 0,0 20 0,0 1 16,0-1-16,0 1 16,0-1-16,0 1 0,0 20 0,0-20 0,0-1 15,-22 22-15,1-21 0,0-1 16,0 22-16,0-22 0,0 1 16,-22-1-16,22 1 0,-21-1 0,21-20 15,-1-1-15,-20 0 0,21 1 16,0-1-16,0-21 0,-1 0 0,1 0 15,21 1-15,0-1 0,-21-21 16,0 0 0,21-21-16,0-1 0,0 1 15,-21 0-15,21 0 0,-21-21 0,21 20 16,0-20-16,0-21 0,-22 20 0,22-20 16,0 20-16,0-20 15,0 21-15,0-22 0,0 22 0,0-1 16,0 22-16,0 0 0,0 0 15,22 0-15,-1 0 0,0 21 0,0 0 16,0 0-16,0 21 0,1-21 16,20 42-16,-21-21 0,21 0 0,-20 22 15,20-1-15,-21 0 0,0 1 0,0-1 16,22 0-16,-22 1 0,0-1 16,-21 0-16,21-20 0,0 20 0,1-21 15,-1 0-15,0 0 0,0 1 16,0-22-16,0 21 0,1-21 15,-1 0-15,0 0 0,0 0 0,0 0 16,0 0-16,1 0 16,-1 0-16,0-21 0,0-1 0,-21 1 15,21 0-15,0 0 0,-21 0 0,0 0 16,22-22-16,-1 1 0,0 21 16</inkml:trace>
  <inkml:trace contextRef="#ctx0" brushRef="#br0" timeOffset="16011.81">3429 4784 0,'0'0'0,"-21"0"0,0-21 0,-1 21 16,1 0-16,21-22 15,43 1 1,-22 21-16,21 0 16,0 0-16,1 0 0,-1 0 0,0-21 15,22 21-15,-22 0 0,22-21 16,-22 21-16,0 0 0,1 0 0,-1 0 16,0 0-16,-20 0 0,20 0 15,-21 0-15,0 0 0,-42 0 31,0 0-15,0 21-16,0-21 0,-1 0 0</inkml:trace>
  <inkml:trace contextRef="#ctx0" brushRef="#br0" timeOffset="16311.64">3704 4741 0,'0'0'0,"-21"0"15,21 22 1,0-1-16,0 21 16,0-21-16,0 22 0,0-1 0,0 0 15,0 22-15,0-22 0,21 22 16,-21-1-16,0 22 0,0-22 0,0 1 16,0 20-16,0-20 0,0-1 15,0 1-15,0-22 0,0 22 0,0-22 16,0 0-16,0-20 0,0 20 0,0-21 15,21 0-15,-21 0 0,0 1 16,0-1-16,21-21 16,1 0-16,-1-21 15,0-1 1,-21 1-16,0 0 0,21-21 16</inkml:trace>
  <inkml:trace contextRef="#ctx0" brushRef="#br0" timeOffset="17123.68">6181 4911 0,'0'0'0,"21"-21"0,0-22 0,-21-41 16,0 62 0,0-20-16,0 21 0,0 0 0,0 0 15,0-1-15,-21 1 0,0 0 0,-1 21 16,-20 0-16,0 0 0,21 0 0,-22 0 16,1 0-16,-22 21 0,22 0 15,0 22-15,-1-22 0,-20 21 16,21 1-16,-1 20 0,1 1 0,0-1 0,20-21 15,-20 22-15,21-1 16,0-20-16,21 20 0,0-20 0,0-1 16,0-21-16,0 21 0,0-20 0,42-1 15,-21 21-15,0-42 0,22 21 16,-1 0-16,0-21 0,1 0 0,-1 0 16,0 0-16,1 0 0,-1 0 0,-21 0 15,22 0-15,-22 0 0,21-21 16,-21 21-16,-21-21 0,0 0 15,0 0-15,-21 0 16,-21 21-16,21 0 0,-22 0 16,1 0-16,-22 0 0,22 0 0,0 0 15,-1 21-15,1-21 0,0 21 16,-1 0-16,22 21 0,-21-20 0,21-1 16,0 21-16,-1-21 0,22 22 15,0-22-15,0 0 0,0 0 0,0 0 16,0 0-16,22-21 0,-1 22 0,21-22 15,0 0-15,-20 0 0,20 0 0,21 0 16,-20 0-16,-1 0 0,22-22 16,-22 1-16,0 0 0,1 21 15,-1-21-15,0 0 0,-21 0 0,22 21 16,-22-22-16,0 22 16,-21 22-16,0-1 15,0 0-15,0 0 0,0 21 16,0 1-16,0-22 0,0 21 0,-21 1 15,21-1-15,0 21 0,0-20 16,0-1-16,0 0 0,0 22 0,0-22 16,0 1-16,0-1 0,0 21 0,0-20 15,0-22-15,0 21 0,0 1 0,0-22 16,0 0-16,0 0 0,0 0 0,0 0 16,21-21-1,0-21 1,-21 0-16,21 0 0,1 0 0,-22 0 15,21-22-15,0 1 0,0 0 16</inkml:trace>
  <inkml:trace contextRef="#ctx0" brushRef="#br0" timeOffset="17479.99">7832 4466 0,'0'0'0,"0"-21"15,0 0 1,-22 21-16,1 21 16,0 0-16,0 0 0,21 22 15,-21-1-15,21 22 0,-21-1 0,-1 1 16,22 20-16,0 86 0,-21-107 15,21 22-15,-21-1 0,21 1 16,0-21-16,0-1 0,-21 1 0,21-1 16,-21-21-16,21 1 0,0-1 0,0 0 15,0-20-15,0-1 0,0 0 0,0 0 16,0-42 15,0 0-31,0 0 0,0-1 16,21-20-16,0 21 0,-21-21 0</inkml:trace>
  <inkml:trace contextRef="#ctx0" brushRef="#br0" timeOffset="17884.75">7535 4805 0,'0'0'0,"-21"-21"0,0 0 15,-21-1-15,20 1 0,1 0 0,0 0 16,21 0-16,-21 0 0,21-1 15,0 1-15,0 0 16,21 0-16,0 0 0,0 0 0,22-1 16,-22 1-16,21 21 0,1-21 0,20 0 15,-21 21-15,22 0 0,21 0 16,-22 0-16,1 0 0,20 0 0,-20 0 16,-1 0-16,1 0 0,-1 21 0,-20-21 15,-1 21-15,0 0 0,-21 1 0,1-1 16,-22 0-16,0 0 0,0 0 15,0 0-15,-22 22 0,-20-1 0,0 0 16,-1 1-16,1-1 0,-21 0 16,20 1-16,-20-1 0,-1 0 15,22 1-15,0-1 0,-1 0 0,1 1 16,21-22-16,-22 0 0,22 0 0,21 0 16,0 1-16,-21-1 0,21 0 15,21-21 1,0-21-1,1 0-15,20 21 0,-21-22 0,21 1 16,1-21-16,-1 21 0</inkml:trace>
  <inkml:trace contextRef="#ctx0" brushRef="#br0" timeOffset="18511.4">9229 4593 0,'21'-21'0,"-42"42"0,42-63 0,-21 21 16,0 42 15,-21 0-31,-1 0 0,22 0 16,-21 22-16,21-1 0,-21 0 0,0 22 15,21-22-15,-21 22 0,0-1 16,21 1-16,-22-1 0,1 22 0,0-22 15,21 1-15,-21-22 0,0 22 16,0-1-16,-1-20 0,22 20 0,-21-21 16,0-20-16,21 20 0,0 0 0,-21-21 15,0 1-15,21-1 0,-21 0 16,21 0-16,-22-21 16,22-21-1,0 0-15,0 0 0,0-1 16,0-20-16,22 21 0,-22-21 15,21-1-15,0 1 0,0 0 16,-21 20-16,21-20 0,0 0 0,1 21 0,-1-43 16,0 64-16,-21-21 15,21 21-15,0 21 16,0 0-16,-21 22 16,0-22-16,0 0 0,22 21 0,-22-21 15,21 1-15,-21 20 0,21-21 0,0 0 16,0 0-16,0 22 0,1-22 15,-1 0-15,0-21 0,0 0 16,0 0-16,0 0 0,1 0 0,-1 0 16,0 0-16,0 0 0,0 0 0,-21-21 15,21 0-15,1 0 0,-22-1 16,0 1-16,0 0 0,21 0 16,-21 0-16,21 0 0,-21-1 15,0 1-15,0 0 16,21 0-16,0 21 15,0-21-15,-21 0 0,22 21 16,-1-22-16,0 1 0,0 21 0</inkml:trace>
  <inkml:trace contextRef="#ctx0" brushRef="#br0" timeOffset="18948.66">10202 4657 0,'-42'-43'15,"21"43"-15,21-21 0,-21 21 16,42-21 15,21 21-31,-21 0 16,22 0-16,-1 0 0,0 0 15,1 0-15,20 0 0,-21 0 0,1 0 16,20 0-16,-20 0 0,20 0 0,-21 0 16,1 0-16,20 0 0,-20 0 15,-22 0-15,21 0 0,0 0 0,-20 0 16,20 0-16,-21 0 0,21 0 0,-20 0 15,-1 0-15,0 0 0,0 0 0,0 0 16,0 0 0,-21-21-16,-21 21 15,0 0-15,0 0 16,0 0-16,-22 0 0,1 0 16,0 0-16,-1 0 0</inkml:trace>
  <inkml:trace contextRef="#ctx0" brushRef="#br0" timeOffset="19279.48">10689 4593 0,'-21'0'31,"0"21"0,21 1-31,0-1 0,0 0 16,0 21-16,0 1 0,0-1 15,0 0-15,0 1 0,0 20 16,0-21-16,0 22 0,0-22 0,0 22 16,0-22-16,0 0 0,0 22 0,0-22 15,0 1-15,0-22 0,0 21 16,0 0-16,0-20 0,0 20 0,0-21 16,0 0-16,0 0 0,0 1 0,0-1 15,0 0-15,0 0 0,0-42 47,-21 21-47,21-21 16,-22 21-16,1-21 0,0-1 15</inkml:trace>
  <inkml:trace contextRef="#ctx0" brushRef="#br0" timeOffset="22963.73">3746 8001 0,'0'21'0,"22"-21"15,-1 0 1,-21-21-16,21 21 16,0-21-16,-21 0 0,21 0 15,0-1-15,-21 1 16,22 0-16,-1 21 0,0-21 0,-21 0 15,0 0-15,21 21 0,-21-22 16,21 1-16,-21 0 16,0 0-16,0 0 0,0 0 15,0-1 1,0 44 15,0-1-31,-21 0 0,21 0 16,-21 0-16,21 22 0,0-22 0,-21 21 15,21 0-15,0 22 0,0-22 0,0 22 16,0-22-16,0 22 16,-21-1-16,21-21 0,0 22 0,-22-1 15,22 1-15,0-1 0,0 1 0,0-1 16,-21 1-16,0-1 0,0 1 16,21-1-16,-21 1 0,0-1 0,-1-20 15,1 20-15,0-20 0,0-1 0,21 0 16,-21-21-16,0 22 0,-1-22 15,22 0-15,0 0 0,-21-21 0,0 0 16,0 0 0,0 0-16,21-21 0,-21 0 15,21 0-15,-22-22 0,22 22 16,0 0-16,0-21 0,-21 21 16,21-22-16,-21 1 0,0 0 0,21-1 0,0 1 15,0 0-15,0-1 16,0 1-16,0 0 0,0-1 0,0 1 15,0 21-15,0-22 0,0 22 16,0 0-16,21 21 16,0 0-16,0 21 15,1 0-15,-22 1 16,21-1-16,-21 0 0,21 21 0,0 1 16,-21-22-16,21 21 0,0 0 0,1 1 15,-22-22-15,21 21 0,0 1 16,0-22-16,-21 21 0,21-21 0,0 22 15,1-22-15,-22 0 0,21 0 0,0 0 16,0 0-16,0 1 0,0-22 16,1 21-16,-1-21 0,0 0 15,0 0-15,0 0 0,0 0 0,1 0 16,-1 0-16,0-21 0,0-1 0,0 22 16,0-21-16,1 0 0,-1 0 15,-21-21-15,21 20 0,0 1 16,0-21-16,0 0 0,1 20 0,-1-20 0,-21 0 15,21 21-15,0-22 0,0 22 16,0 0-16,-21-21 0,0 20 0,22 1 16,-1 0-16,-21 42 47,0 0-47,0 1 0,0 20 15,0-21-15,0 21 0,-21-20 0,21 20 16,-22 0-16,22-21 0,0 22 15,0-22-15,0 0 0,0 0 0,0 22 16,0-22-16,0 0 0,0 0 16,22-21 15,-1 0-15,-21-21-16,0 0 0,0 0 15,0-1-15,0 1 0</inkml:trace>
  <inkml:trace contextRef="#ctx0" brushRef="#br0" timeOffset="23380.57">4572 8382 0,'0'0'0,"-21"0"0,0 0 0,-1 0 16,1 0-16,0 21 15,0 0-15,21 1 16,0-1-16,0 0 0,0 0 16,0 0-16,0 0 0,21-21 15,0 22-15,0-22 0,1 0 16,-1 0-16,0 0 0,0 0 16,0 0-16,0-22 0,1 22 0,-1-21 15,0 21-15,-21-21 0,0 0 0,0 0 16,0 0-16,0-1 0,0 1 15,0 0-15,-21 21 0,0-21 0,-1 0 16,1 21-16,0 0 0,0 0 0,0 0 16,0 0-16,-1 0 15,1 0-15,0 21 0,0 0 0,21 0 16,-21 0-16,21 1 0,-21-1 16,21 0-16,0 0 0,0 0 15,0 0-15,0 1 0,0-1 16,21 0-16,0-21 15,0 0-15,0 21 16,0-21-16</inkml:trace>
  <inkml:trace contextRef="#ctx0" brushRef="#br0" timeOffset="24062.69">4995 8678 0,'0'0'0,"0"22"47,0-1-31,0 0-16,0 0 0,0 21 15,0-20-15,0-1 0,0 21 16,0-21-16,0 22 0,-21-22 0,21 21 16,0 0-16,0-20 0,-21 20 0,0-21 15,21 21-15,-21-20 0,21-1 16,0 0-16,0 0 0,-22 0 0,22 0 16,-21-21-16,21-21 46,0 0-46,0 0 0,0-21 16,0 20-16,0 1 0,0-21 0,21 0 16,1-1-16,-1 1 15,0 0-15,-21-1 0,21 1 0,0 21 16,22-22-16,-22 1 0,0 21 0,0-21 16,21 20-16,-20 1 0,-1 21 0,0-21 15,0 0-15,0 21 0,22 0 16,-22 0-16,0 0 0,0 0 15,0 21-15,0 0 0,1 0 0,-22 1 16,0-1-16,21 0 0,-21 0 16,21 0-16,-21 22 0,0-22 0,0 21 15,0-21-15,0 22 0,0-22 0,0 21 16,0-21-16,0 22 0,0-22 0,0 0 16,0 0-16,-21 0 0,21 0 15,-21 1-15,21-1 0,0 0 16,-22 0-16,1-21 15,21 21-15,-21-21 0,21-21 47,0 0-47,0 0 0,0 0 16,0-1-16,21 1 0,0-21 0</inkml:trace>
  <inkml:trace contextRef="#ctx0" brushRef="#br0" timeOffset="25534.85">6159 7959 0,'0'0'0,"0"-21"0,0-1 0,0 1 0,0 0 16,0 0-16,0 0 0,0 42 47,0 0-47,0 0 0,0 22 15,0-22-15,0 21 0,0 0 16,-21 1-16,21 20 0,-21-20 16,21-1-16,0 21 0,-21-20 0,0-1 15,0 0-15,-1 22 0,1-22 0,21 1 16,-21-1-16,0 0 0,0 1 0,0-1 15,-1 0-15,22 1 0,-21-1 16,0 0-16,21-21 0,0 22 0,-21-1 16,0-21-16,21 0 0,-21 22 0,21-22 15,-22 0-15,22 0 0,0 0 0,0 1 16,0-1 0,0-42 15,0-1-31,0 1 15,0 0-15,0 0 16,0 0-16,0 0 0,22-22 0,-22 22 16,0 0-16,21-21 0,0-1 0,0 22 15,-21-21-15,21-1 0,0 22 16,1-21-16,-1 0 0,0 20 0,0-20 16,0 21-16,0 0 0,1 0 0,-1-22 15,0 43-15,0-21 0,21 0 0,-20 21 16,-1 0-16,0-21 15,0 21-15,0 0 0,0 0 16,-21 21-16,22-21 0,-22 21 16,21 0-16,-21 0 0,0 1 15,0-1-15,0 0 16,-21 0-16,-1 0 0,1 0 16,0-21-16,0 0 0,21 22 15,-21-22-15,0 0 0,-1 0 0,1 0 16,0 0-16,0 0 0,0 0 15,0 0-15,-1 0 0,1 0 16,0 0-16,21 21 63,0 0-63,0 0 15,0 0-15,21-21 16,0 21-16,-21 1 0,22-22 15,-22 21-15,21 0 0,0 0 16,-21 0-16,0 0 0,21-21 0,-21 22 16,21-1-16,-21 0 0,21-21 15,-21 21-15,0 0 0,0 0 0,22-21 16,-22 22-16,21-1 0,0 0 16,-21 0-1,21-21-15,-21 21 0,21-21 0,0 0 16,1 21-16,-1-21 15,0 0-15,0 0 0,0 0 16,0 0-16,1 0 0,-1 0 0,0 0 16,0 0-16,0 0 0,0 0 0,1 0 15,-1 0-15,0-21 0,0 0 16,0 21-16,0-21 0,1 0 0,-1 0 16,0-1-16,0-20 0,0 21 15,22 0-15,-22-22 0,21 1 0,-21 0 0,22 21 16,-22-22-16,21 1 15,0 21-15,-20-22 0,20 22 0,-21 0 16,0 0-16,0 0 0,1 0 0,-1 21 16,-21-22-16,0 1 15,-21 21 1,-1 0 0,22 21-16,-21-21 0,0 22 0,0-1 15,0 0-15,0-21 0,-1 21 0,1 0 16,0 0-16,21 1 0,0-1 0,-21 0 15,21 0-15,0 0 0,0 0 16,0 1-16,0-1 0,0 0 16,21-21-1,-21 21-15,21-21 0,0 0 0,1 0 16,-1 21-16,0-21 0,0 0 16,21 0-16,-20 21 0,-1-21 0,0 0 15,0 0-15,-21 22 0,21-22 16,-21 21-16,0 0 15,0 0 1,0 0-16,-21-21 16,21 21-16,-21-21 0,0 22 15,0-22-15,-1 21 0,1-21 0,0 0 16,21 21-16,-21-21 0,0 21 16,0-21-16,-1 0 15,1 0-15,0 0 16,0 0-16,0 0 15,0 0-15,-1 0 32,22-21-32,-21 21 15</inkml:trace>
  <inkml:trace contextRef="#ctx0" brushRef="#br0" timeOffset="26880.56">2349 6583 0,'0'0'0,"-21"0"0,0 0 16,0 0-16,-21 0 0,20 0 15,-20 0-15,21 0 0,0 0 16,-22 0-16,22 0 0,0 0 0,0 0 15,0 0-15,0 0 0,-1 0 16,44 0 15,-1 0-31,0 0 0,21 0 16,1 0-16,20 0 0,1 0 16,-1 0-16,22 0 0,-1 0 0,1 0 15,0 0-15,-1 0 0,22 0 16,-21 0-16,0 0 0,-22 0 0,22 0 15,-1 0-15,1 0 0,0 0 0,-22 0 16,1-21-16,-1 21 16,1 0-16,-22 0 0,-21 0 0,22 0 15,-22 0-15,-42 0 32,-22 0-32,22 0 0,-21 0 15,21 0-15,-22 0 0,1 0 16,0 0-16,20 0 0,-20 0 0,21 0 15,-21 0-15,-1 0 0,22 0 0,-21 0 16,21 0-16</inkml:trace>
  <inkml:trace contextRef="#ctx0" brushRef="#br0" timeOffset="27315.31">2095 6752 0,'0'0'0,"-21"0"0,0 0 0,0 0 0,0 21 15,42-21 17,21 0-17,-21 0-15,22 0 0,-1 0 16,22 0-16,-1 0 0,1-21 0,-1 21 15,22-21-15,-1 21 16,-20 0-16,21-21 0,-22 21 0,22 0 16,-22 0-16,1-21 0,-1 21 0,1 0 15,-22 0-15,0 0 0,1 0 16,-1 0-16,-21 0 0,0 0 0,1 0 16</inkml:trace>
  <inkml:trace contextRef="#ctx0" brushRef="#br0" timeOffset="28267.94">8276 6117 0,'-21'0'31,"0"0"-15,0 0-16,-1 0 0,1 0 16,0 0-16,0 0 0,0 0 0,0 0 15,-1 0-15,1 0 16,0 0-16,0 0 16,0 0-16,42 0 62,0 0-62,21 0 0,1 0 0,-1 0 16,0 0-16,22 0 0,21 0 0,-22 0 15,22 0-15,21 0 0,-1-21 16,1 21-16,0 0 0,0 0 0,21-21 16,-21 21-16,21-21 0,0 21 0,0 0 15,0 0-15,-21 0 0,-1 0 16,1 0-16,-21 0 0,-22-21 15,22 21-15,-43 0 0,22 0 0,-22 0 16,1 0-16,-22 0 0,21 0 0,-21 0 16,0-22-16,1 22 0,-1 0 15,-21-21 1,-21 21 15,-1 0-31,1 0 0,0 0 16,0 0-16,0 0 0,-22 0 15,22 21-15,-21-21 0,0 0 0,20 22 16,-41-22-16,21 21 0,-1-21 0,-20 0 16</inkml:trace>
  <inkml:trace contextRef="#ctx0" brushRef="#br0" timeOffset="28823.62">8107 6223 0,'0'0'0,"-43"0"0,22 0 0,0 21 0,0-21 16,0 0-16,0 0 0,21 21 15,21 1 17,0-22-17,0 0-15,21 0 0,-20 0 0,20 0 16,0 0-16,1 0 0,-1 0 0,21 0 16,-20 0-16,20 0 0,-20 0 15,20 0-15,22 0 0,-22 0 0,1 0 16,20 0-16,-20 0 0,21 0 15,-1 0-15,-20-22 0,20 22 0,1 0 16,0 0-16,-1 0 0,22 0 0,-21-21 16,21 21-16,-22 0 0,22 0 15,0 0-15,-21 0 0,21 0 0,-43 0 16,22 0-16,-22 0 0,1 0 0,-1 0 16,-20 0-16,-1 0 0,-21 0 0,21 0 15,-20 0-15,-22-21 78,-22 21-62,1 0 0,0 0-16</inkml:trace>
  <inkml:trace contextRef="#ctx0" brushRef="#br0" timeOffset="34338.97">4381 9758 0,'-42'0'16,"84"0"-16,-126 0 0,41 0 0,22 21 15,-21-21-15,21 0 0,-22 0 0,22 0 16,0 0-16,0 0 0,0 0 0,0 21 15,42-21 17,21 0-32,-21 0 0,43 0 15,-22 0-15,43 0 0,-1 0 0,1 0 16,21 0-16,0 0 0,21 0 16,-21 0-16,21-21 0,0 21 0,0 0 15,0 0-15,-22 0 0,22 0 0,-21 0 16,0 0-16,0 0 0,-21 0 15,-1-21-15,1 21 0,-22 0 0,1 0 16,-22 0-16,1 0 0,-1 0 16,-21 0-16,0 0 0,0 0 0,-42 0 31,0 0-15,-21 0-16,21 0 0,-22 0 0,-20 0 15,20 0-15,-20 0 0,-1 0 0</inkml:trace>
  <inkml:trace contextRef="#ctx0" brushRef="#br0" timeOffset="34759.48">4043 10033 0,'0'0'0,"0"21"16,21-21-1,0 21-15,0-21 16,22 0-16,-22 0 0,21 0 0,22 0 16,-22 0-16,43 0 0,-22 0 15,22 0-15,21 0 0,-22 0 0,22 0 16,0 0-16,0 0 0,0 0 0,21 0 15,-22 0-15,22-21 0,-21 21 16,0-21-16,0 21 0,0-21 16,-22 21-16,1 0 0,-21-21 0,-1 21 15,1 0-15,-22 0 0,0-21 0,1 21 16,-22 0-16,0 0 0,0 0 0,0 0 16,-42 0 46,0 0-62</inkml:trace>
  <inkml:trace contextRef="#ctx0" brushRef="#br0" timeOffset="40478.74">14414 6456 0,'0'21'16,"0"0"-16,0 0 15,0 1-15,0-1 0,0 0 0,0 0 16,0 0-16,0 0 0,0 22 15,0-22-15,0 21 0,-21-21 0,21 22 16,0-22-16,-21 21 0,21-21 0,0 22 16,0-22-16,0 0 0,0 0 0,0 0 15,0 1-15,0-1 0,0 0 0,0 0 16,0 0-16,0-42 47,0 0-47</inkml:trace>
  <inkml:trace contextRef="#ctx0" brushRef="#br0" timeOffset="41144.37">14414 6562 0,'22'0'16,"-1"0"-16,0 0 0,0 0 0,0 0 15,0 0-15,22-21 0,-1 21 0,0 0 16,1 0-16,-1-22 0,0 22 16,22-21-16,-1 21 0,-20-21 0,20 0 15,1 21-15,-1-21 0,-20 0 0,20 21 16,-21-22-16,1 22 0,-1 0 0,-21-21 15,0 21-15,1 0 0,-1 0 0,-21 21 47,0 1-31,0-1-16,0 0 0,0 0 16,0 0-16,0 0 0,-21 1 15,21-1-15,0 0 0,0 0 0,0 21 16,-22-20-16,22-1 0,0 21 0,0-21 15,0 22-15,0-22 0,0 0 0,0 21 16,0-21-16,0 1 0,22-1 0,-22 21 16,21-21-16,-21 0 0,0 1 15,0-1-15,0 0 0,0 0 16,0 0 0,-21-21-16,-1 0 15,1 21-15,0-21 0,0 0 16,-21 0-16,-1 0 0,1 0 0,0 0 15,-1 0-15,-20 0 0,20 0 0,-20 0 16,-1 0-16,22 0 0,-21 0 0,20 0 16,1 0-16,0 0 0,-1-21 15,22 21-15,-21 0 0,21 0 0,-1 0 16,1 0-16,0 0 0,0 0 16,42-21 62</inkml:trace>
  <inkml:trace contextRef="#ctx0" brushRef="#br0" timeOffset="42766.62">17166 6371 0,'0'0'0,"0"-21"31,-21 21-31,0 0 0,0 0 16,-1 0-16,1 0 15,0 21-15,0 0 16,0 1-16,0-1 0,-1 0 16,1 0-16,21 21 0,-21-20 0,0-1 15,21 21-15,-21-21 0,21 22 0,-21-22 16,21 21-16,-22 0 0,1-20 0,21 20 16,0-21-16,0 0 0,0 0 0,0 22 15,0-22-15,0 0 16,0 0-16,21 0 0,1-21 0,-1 22 15,0-22-15,0 0 0,0 0 0,22 21 16,-22-21-16,0 0 0,64 0 16,-43 0-16,0 0 0,1 0 15,-22 0-15,21-21 0,0 21 0,1-22 16,-1 22-16,-21-21 0,22 0 0,-22 21 16,0-21-16,0 0 0,0 21 15,-21-21-15,0-1 0,0 1 0,0-21 16,0 21-16,0 0 0,0-22 0,0 1 15,0 21-15,-21-22 0,0 1 0,21 21 16,-21-21-16,0 20 0,-1 1 0,22-21 16,-21 21-16,0 0 0,0 21 15,-21-22-15,20 1 0,1 21 0,0 0 16,0 0-16,0 0 0,0 0 0,-1 0 16,1 0-16,0 21 0,0-21 15,0 22-15,0-1 0,-1 0 16,1 0-16,-21 21 0,21-20 0,0 20 15,-1-21-15,1 21 0,0-20 0,0 20 16,21-21-16,-21 21 0,21-20 0,0-1 16,0 21-16,0-21 0,0 0 0,0 1 15,0-1-15,21 0 0,0 0 16,0 0-16,0 0 16,1-21-16,-1 22 0,21-22 0,-21 0 15,0 21-15,22-21 0,-22 21 0,21-21 16,-21 0-16,22 0 0,-1 0 0,-21 0 15,22-21-15,-1 0 0,0-1 16,1 1-16,-1 0 0,0 0 0,1 0 16,-1 0-16,-21-22 0,0 22 15,0-21-15,1 21 0,-1-1 0,-21-20 16,0 21-16,0 0 0,0 0 16,0-1-16,0 1 15,-21 21-15,-1 0 0,1 0 16,0 0-1,0 0-15,0 0 0,0 0 16,-1 0-16,1 21 0,0-21 16,-21 22-16</inkml:trace>
  <inkml:trace contextRef="#ctx0" brushRef="#br0" timeOffset="43219.36">15049 8043 0,'0'0'0,"-21"-21"15,21 42 1,0 1 0,0-1-16,0 0 0,0 21 0,21-21 15,-21 22-15,0-1 0,22-21 16,-22 22-16,21-1 0,-21-21 15,21 21-15,-21-20 0,0-1 0,0 21 16,0-21-16,21 0 0,-21 1 16,0-1-16,21-21 0,-21 21 15,0-42 17,0 0-32,21-1 0,-21 1 15,0 0-15,0-21 0,0 21 0,22-22 16</inkml:trace>
  <inkml:trace contextRef="#ctx0" brushRef="#br0" timeOffset="44119.28">15240 7938 0,'0'0'0,"0"-22"16,-21 22-16,21-21 0,21 21 31,0-21-31,0 21 0,22 0 16,-22 0-16,0-21 0,21 21 15,1 0-15,-1 0 0,0-21 0,1 21 16,-1 0-16,21 0 0,-20-21 0,-1 21 16,-21 0-16,22 0 0,-1 0 0,-21 0 15,0 0-15,0 0 0,1 0 0,-22 21 16,0 0-16,0 0 16,0 0-16,0 0 15,0 1-15,0-1 0,0 0 16,0 0-16,0 0 0,0 0 0,21 1 15,-21-1-15,21 0 0,-21 21 0,0-21 16,0 1-16,0-1 0,21 0 16,-21 0-16,0 0 0,0 0 15,0 1-15,0-1 0,0 0 16,0 0-16,21 0 0,-21 0 16,0 1-16,0-1 15,0 0-15,-21-21 16,0 0-16,0 21 0,0-21 0,-22 0 15,22 0-15,-21 21 0,-1-21 16,-20 0-16,21 0 0,-22 0 0,22 0 16,-22 0-16,1 0 0,20 0 0,-20 0 15,21 0-15,-1 0 0,1 0 0,0 0 16,20 0-16,1 0 0,0 0 0,0 0 16,0 0-16,21 21 31,21-21-16,0 0 1,0 0-16,-21-21 31,0 0-15,0 0-16,21 0 0,-21 0 16,0-1-16,0 1 0,0 0 15,0 0-15,0 0 0,0 0 0,-21-22 16,21 22-16,-21-21 0,21-1 0,0 22 15,-21-21-15,21 21 0,-21-22 0,21 22 16,0 0-16,-21 0 0,21 0 16,21 21 15,0 0-31,0 0 0,0 0 16,0 0-16,1 0 0,20 0 0,-21 0 15,0 0-15,22 0 0,-1 0 16,-21-21-16,21 21 0,1-22 0,-1 22 15,-21 0-15,22 0 0,-22 0 0,0 0 16,0 0-16,0 0 0,0 22 0,-21-1 16,0 0-16,0 21 0,0-21 15,0 1-15,0-1 0,0 0 16,0 0-16,0 0 0,0 0 0,0 1 16,0-1-16,22-42 46</inkml:trace>
  <inkml:trace contextRef="#ctx0" brushRef="#br0" timeOffset="44547.55">15811 6202 0,'0'21'32,"0"0"-17,22 0-15,-22 1 0,21-1 0,0 0 0,-21 21 16,0-21-16,21 1 0,-21 20 15,21-21-15,0 0 0,-21 0 16,22 1-16,-22-1 0,21 0 0,-21 0 16,21-21-16,0 0 15,0 0-15,-21-21 16</inkml:trace>
  <inkml:trace contextRef="#ctx0" brushRef="#br0" timeOffset="44699.46">16171 6265 0,'0'0'0,"0"-21"0,-21 21 15,0 0 1,0 0-16,0 21 0,-1-21 0,1 22 16,0-1-16,0 0 0,-21 21 15,20-21-15,1 1 0,0-1 0,0 21 16,21-21-16,0 0 0,0 1 0,0-1 16,0 0-16,21-21 0</inkml:trace>
  <inkml:trace contextRef="#ctx0" brushRef="#br0" timeOffset="45015.28">17865 6202 0,'0'0'0,"21"0"16,-21 21 0,21 0-1,0 0-15,-21 1 0,21 20 16,0-21-16,1 0 0,-22 22 16,21-22-16,0 21 0,0-21 0,0 0 15,0 1-15,1-1 0,-1 0 0,0 0 16,0 0-16,0-21 0,0 0 15,-21-21 1,0 0 0</inkml:trace>
  <inkml:trace contextRef="#ctx0" brushRef="#br0" timeOffset="45161.2">18182 6350 0,'0'0'0,"0"-42"0,0 21 16,0-1-16,-21 22 15,0 0-15,0 22 16,21-1-16,0 0 0,-22 0 0,1 0 15,0 22-15,0-22 0,0 21 0,0 0 16,-1 1-16,-20-1 0,21 0 16,-21 1-16,-1-1 0,1 0 0,0 22 15,-1-22-15</inkml:trace>
  <inkml:trace contextRef="#ctx0" brushRef="#br0" timeOffset="45746.94">16383 8022 0,'0'0'0,"0"21"31,0 1-31,21-1 0,-21 0 16,21 0-16,0 0 0,1 0 15,-22 1-15,21-22 0,0 21 0,0 0 16,-21 0-16,21 0 0,0 0 0,1 1 16,-1-22-16,0 0 15,0 0-15,0 0 16,0 0-16,-21-22 16,22 1-16,-22 0 0,0 0 15,0 0-15,0-22 0,0 22 0,0 0 16,0-21-16,0 21 0,0-1 15,-22-20-15,22 21 0,-21 0 16,0 21-16,0 21 16,21 0-16,-21 0 15,21 0-15,-21 22 0,21-22 0,0 0 16,0 21-16,-22-20 0,1-1 0,0 0 16,21 0-16,-21 0 0,0 0 15,0 1-15,-1-1 0,1-21 0,0 0 16,0 21-16,0-21 15,0 0-15</inkml:trace>
  <inkml:trace contextRef="#ctx0" brushRef="#br0" timeOffset="47287.6">2095 6519 0,'-21'0'16,"21"22"31,21-22-16,1 0-31,-1 0 0,21 0 0,0 0 16,22 0-16,-1 0 0,22 0 15,0 0-15,-1 0 0,22 0 16,0-22-16,-21 22 0,21 0 0,21-21 16,-22 21-16,22-21 0,-21 21 15,0 0-15,-21 0 0,21-21 0,-43 21 16,1 0-16,-1 0 0,1 0 16,-22 0-16,-21 0 0,21 0 0,-20 0 15,-1 0-15,-42 0 47,-1 0-47,1 0 16,0 0-16,0 0 15,-21 0-15</inkml:trace>
  <inkml:trace contextRef="#ctx0" brushRef="#br0" timeOffset="47696.88">2265 6668 0,'0'0'16,"-21"0"-16,42 0 31,0 0-31,0 0 16,21 0-16,1 0 0,20 0 0,1 0 15,-1 0-15,22 0 0,0 0 0,-1 0 16,1 0-16,0-22 0,-1 22 16,1 0-16,0 0 0,20-21 0,-20 21 15,-21 0-15,20 0 0,-20 0 16,-1 0-16,-20 0 0,20 0 15,-21 0-15,-20 0 0,20 0 0,-21 0 16,0 0-16,0 0 16,1 0-1,-1 0-15,0 0 16,0 0-16,0 0 0,0-21 16,22 0-16,-1 21 0</inkml:trace>
  <inkml:trace contextRef="#ctx0" brushRef="#br0" timeOffset="48435.58">7980 6160 0,'-21'0'0,"42"0"0,-64 0 0,22 0 15,0 0-15,0 0 16,42 0 15,0 0-31,22 0 0,-1 0 0,21 0 16,1 0-16,-1 0 15,22 0-15,0 0 0,-22 0 0,22 0 16,21 0-16,-22 0 0,1 0 0,0 0 16,21 0-16,-43 0 0,22 0 0,-22 0 15,1 0-15,-1 0 0,-20 0 16,-1 0-16,-21 0 0,0 0 0,0 0 15,1 0-15,-1 0 0,-21-22 16,-21 22 15,-1 0-31,1 0 0,0 0 0,-21 0 16,21 0-16,-22 0 0,22 0 0</inkml:trace>
  <inkml:trace contextRef="#ctx0" brushRef="#br0" timeOffset="48700.42">8361 6350 0,'21'0'16,"21"0"-16,-21 0 16,22 0-16,-1 0 0,0 0 15,22 0-15,-22 0 0,22 0 0,-1 0 16,1 0-16,-1 0 0,1 0 0,-1 0 15,-20 0-15,-1 0 0,0 0 16,1 0-16,-22 0 0,0 0 16,0 0-16,0 0 0,0 0 0,1 0 15,-44 0 1,1 0 0,-21 0-16,21 0 0,-43 0 0</inkml:trace>
  <inkml:trace contextRef="#ctx0" brushRef="#br0" timeOffset="49276.1">3937 6837 0,'0'0'0,"-42"-21"15,20 21-15,1-21 16,0 21-16,21 21 47,0 0-47,21 21 15,0-21-15,1 22 0,-1-22 0,21 21 16,-21 22-16,22-22 0,-22 0 16,21 22-16,-21-1 0,0-20 0,22 20 15,-1-20-15,-21 20 0,22-21 0,-22 1 16,0-1-16,21-21 0,-21 22 16,1-22-16,-1 21 0,0-42 0,0 21 15,-21 0-15,21 1 0,-42-22 47,0-22-47,21 1 0,-21 0 0,0 21 16,-1-42-16,1 21 0</inkml:trace>
  <inkml:trace contextRef="#ctx0" brushRef="#br0" timeOffset="49562.31">4170 6858 0,'0'0'15,"0"-21"-15,0 0 0,-21 0 0,-1 21 16,22 21 0,0 0-1,0 0-15,0 0 0,0 22 0,22-1 16,-1 0-16,0 1 0,0-1 16,21 21-16,-20 1 0,20-1 15,-21-20-15,21 20 0,-20-20 0,20-1 16,-21 0-16,0 1 0,0-22 0,1 21 15,-1-21-15,0 0 0,0 1 16,0-22-16,-21 21 0,0 0 0,21-21 16,1 0-16,-22-21 15,21 0 1,0-1-16,0 1 0,0 0 0</inkml:trace>
  <inkml:trace contextRef="#ctx0" brushRef="#br0" timeOffset="50042.56">7683 6519 0,'0'22'0,"0"-1"0,0 0 0,-21 0 16,0 21-16,-21 1 0,21-1 0,-22 0 15,-20 1-15,20-1 0,-20 22 16,21-22-16,-22 0 0,1 22 16,-22-22-16,21 22 0,1-22 0,-1 0 15,22 1-15,-21-1 0,20 0 0,1-21 16,0 22-16,20-22 0,1-21 0,0 21 15,0 0-15,21-42 32,21 0-32,0 21 0,0-21 15,22 0-15,-22-22 0</inkml:trace>
  <inkml:trace contextRef="#ctx0" brushRef="#br0" timeOffset="50355.04">7726 6498 0,'0'0'0,"0"21"16,-21 1-16,-1-1 0,1 21 0,-21-21 15,21 22-15,0 20 0,-22-21 16,1 1-16,21 20 0,-22-20 15,-41 62-15,41-41 0,1-22 0,0 22 16,-1-22-16,1 0 0,0 1 16,-1-1-16,1-21 0,21 22 15,0-22-15,0 0 0,-1 0 0,1-21 16,21 21-16,-21-21 47,21-21-47,-21 0 0,0 21 0</inkml:trace>
  <inkml:trace contextRef="#ctx0" brushRef="#br0" timeOffset="50695.84">6583 7112 0,'0'0'0,"-21"0"47,21 21-47,0 0 0,0 1 0,0-1 16,0 0-16,-22 0 0,22 0 0,-21 22 15,21-22-15,0 21 0,-21-21 16,0 0-16,21 1 0,-21-1 0,21 0 16,0 0-16,0 0 0,0 0 0,0 1 15,21-22 1,21 0-1,-21 0-15,1 0 0,20 0 0,-21 0 16,21 0-16,-20 0 0,20 0 0,-21 0 16,21 0-16,-20 0 0,20 0 0,-21 0 15,0-22-15,0 22 0,1-21 16,-22 0-16,0 0 16,-22 21-16</inkml:trace>
  <inkml:trace contextRef="#ctx0" brushRef="#br0" timeOffset="51459.64">4678 7366 0,'0'0'0,"21"0"0,0 0 15,0 0 1,-21 21 0,0 0-1,0 1-15,0-1 0,0 0 16,0 0-16,0 0 0,0 0 0,21 1 15,-21-1-15,22 0 0,-22 0 16,0 0-16,0 0 0,21 1 0,-21-1 16,21 0-16,-21 0 0,21 0 15,-21 0-15,21-21 0,-21 22 16,0-1 0,0 0-16,-21-21 15,0 0-15,-21 0 16,20 21-16,-20-21 0,0 0 0,-1 0 15,1 0-15,0 0 0,-1 0 16,1 0-16,21 21 0,-21-21 0,20 0 16,-20 0-16,21 0 0,0 0 0,0 0 15,42 0 17,0 0-17,0 0-15,0-21 0</inkml:trace>
  <inkml:trace contextRef="#ctx0" brushRef="#br0" timeOffset="59464.56">2646 11853 0,'0'22'15,"0"-44"48,0 1-63,21 21 15,-21-21-15,0 0 0,21 0 16,-21 0-16,0-1 0,0 1 16,0 0-16,0 0 15,0 0-15,0 42 31,0 0-15,0 0-16,0 0 0,0 1 0,0 20 16,0 0-16,0 1 15,0-1-15,0 0 0,-21 1 0,21 20 16,-21-21-16,21 1 0,0-1 0,0 0 16,0 1-16,0-1 0,0-21 15,-21 22-15,21-22 0,0 0 0,0 0 16,0 0-16,0 0 0,0 1 15,21-22 32,0-22-31,-21 1-16,0 0 16,0 0-16,21 0 15,-21 0-15</inkml:trace>
  <inkml:trace contextRef="#ctx0" brushRef="#br0" timeOffset="60090.72">3238 12129 0,'-21'0'16,"21"21"15,0 0 0,0-42 32,21 0-48,-21-1-15,0 1 16,-21 21-1,21 21 1,-21 1-16,0-1 16,21 0-16,0 0 15,0 0-15,0 0 16,0 1 0,21-22-1,-21-22 16,0 1-31,0 0 16</inkml:trace>
  <inkml:trace contextRef="#ctx0" brushRef="#br0" timeOffset="68771.47">5101 11155 0,'21'0'16,"0"0"30,1-21-30</inkml:trace>
  <inkml:trace contextRef="#ctx0" brushRef="#br0" timeOffset="69554.53">5186 11155 0,'0'-21'47,"0"0"-31,21-1-1,0 22-15,-21-21 16,0 0-16,21 21 31,-21-21-31,21 21 32,-21-21-32,0 42 156,-21-21-141,21 21-15,-21-21 16,21 21 93,-21-21-93,0 0 15</inkml:trace>
  <inkml:trace contextRef="#ctx0" brushRef="#br0" timeOffset="72847.69">5143 11345 0,'0'0'0,"22"-21"0,-1 0 16,0 21-16,-21-21 0,21 0 16,-21 0-16,21-1 0,0 22 15,-21-21-15,22 21 16,-22-21-16,0 0 0,0 0 15,21 21-15,-21-21 0,21-1 32,-21 1-17,21 0 1,-42 21 93,0 21-93,0 0 0,-1 1-16,1-1 0,21 0 0,-21 0 15,0 0-15,0 0 0,0 1 0,-1-1 16,22 21-16,-21-21 0,0 0 15,0 22-15,0-22 0,0 0 0,-1 21 16,1-20-16,0-1 0,0 21 0,0-21 16,0 0-16,-1 1 0,1-1 15,0 21-15,0-21 0,0 0 16,0 1-16,-1-1 0,1 0 0,0-21 16,0 21-16,0 0 0,0 0 0,-1 1 15,1-22-15,0 21 0,0 0 16,21 0-16,-21-21 15,21 21-15,-21-21 0,-1 0 32,44 0 46,-1 0-63,-21-21-15,21 21 0,0 0 16,0 0-16,0 0 16,1 0-16,-1 0 0,0 0 15,0 0-15,0 0 0,0 0 0,22 0 16,-22 0-16,0 0 0,0 0 0,0 0 16,1 0-16,-1 0 0,0 0 15,0 21-15,0-21 0,0 0 0,1 21 16,-1-21-16,0 22 0,0-22 15,0 21-15,0-21 0,-21 21 0,22-21 16,-1 21-16,0-21 0,0 21 16,0-21-16,-21 21 0,21-21 0,1 22 15,-1-22-15,0 21 0,0-21 0,0 21 16,0-21-16,1 21 0,-1 0 16,0-21-16,0 21 15,0 1 1,-21-44 78,21 1-79,1 0-15,-22 0 0,21 0 0,0 0 16,-21-1-16</inkml:trace>
  <inkml:trace contextRef="#ctx0" brushRef="#br0" timeOffset="74067.02">6540 11451 0,'22'-21'16,"-22"-21"-1,21 21-15,-21-1 16,0 1-16,0 0 16,0 0-16,0 0 0,0 0 15,0-1-15,0 1 16,-21 21-16,-1-21 16,1 21-16,0-21 0,0 21 15,0 0-15,0 0 16,-1 0-1,1 0-15,0 0 16,21 21-16,-21-21 0,0 21 0,21 0 0,-21-21 16,-1 22-16,1-1 0,21 0 0,-21 0 15,0 0-15,21 0 16,0 1-16,-21-1 0,0 0 0,21 0 16,-22 0-16,22 22 0,0-22 0,0 0 15,-21 0-15,21 21 0,-21-20 16,21-1-16,0 0 0,0 0 0,0 0 15,0 0-15,0 1 0,-21-1 0,21 0 16,0 0-16,0 0 0,0 0 16,0 1-16,0-1 15,0 0-15,0 0 16,21-21-16,-21 21 16,21-21-16,0 0 0,1 0 15,-1 0-15,0 0 16,0 0-16,0 0 15,0 0-15,1-21 0,-1 21 16,0-21-16,0 0 0,0 0 16,0 21-16,1-22 0,-1 1 15,0 0-15,0 0 16,0 0-16,-21 0 0,21 21 0,1-22 16,-22 1-16,21 0 0,0 0 15,-21 0-15,21 0 0,0-1 0,-21 1 16,21 0-16,-21-21 0,22 21 15,-22-1-15,21 1 0,-21 0 0,0 0 16,0 0-16,0 0 0,0-1 16,21 1-16,-21 0 0,0 0 15,0 0-15,0 0 16,0-1 0,0 44 15,0-1-16,0 0 1,0 0-16,0 0 16,0 0-16,0 1 15,0-1 1,0 0-16,0 0 0,0 0 16,0 0-16,0 1 0,0-1 0,-21-21 15,21 21-15,0 0 0,0 0 0,0 0 16,0 1-16,0-1 0,0 0 15,0 0-15,0 0 0,0 0 16,0 1-16,0-1 0,0 0 16,0 0-16,0 0 15,0 0-15,21 1 16,0-22-16,0 21 16,0-21-16,1 0 15,-1 0-15,0 0 0,0 0 16,0 0-16,0 0 15,1 0-15,-1 0 0,0 0 16,0 0-16,0 0 0,-21-21 16,21 21-16,1 0 0,-22-22 15,21 22 1,-21-21-16,0 0 0,21 21 0,0-21 16,0 0-16</inkml:trace>
  <inkml:trace contextRef="#ctx0" brushRef="#br0" timeOffset="75024.47">7641 10859 0,'0'-22'0,"-21"22"16,21 22 46,0-1-62,21-21 16,-21 21-16,21 0 0,0 0 15,-21 0-15,22-21 16,-1 22-16,-21-1 0,21-21 0,0 21 16,0 0-16,0 0 0,1 0 15,-1-21-15,0 22 0,0-1 0,0 0 16,0-21-16,22 21 0,-22 0 16,0-21-16,0 21 0,22-21 0,-22 22 15,0-22-15,0 0 0,0 21 16,0-21-16,1 0 0,-1 0 15,0 0-15,0 0 0,0 21 0,0-21 16,1 0-16,-1 0 16,0 0-16,0 0 15,-21 21 48,-21-21-48,0 21-15,0-21 0,-1 0 0,22 21 16,-21 1-16,0-22 0,0 21 0,0-21 16,0 21-16,-1 0 15,1 0-15,0-21 0,0 21 16,0 1-16,0-1 0,-1-21 0,1 21 16,-21 0-16,21 0 0,0 0 0,-1-21 15,1 22-15,0-1 0,0 0 16,0-21-16,0 21 0,-1 0 0,1-21 15,21 21-15,-21-21 0,0 22 0,21-1 16,-21-21-16,21 21 0,-21-21 16,21 21-16,-22-21 0,1 21 15,21 0 1,-21-21-16,21 22 16,-21-22-1,21-22 32</inkml:trace>
  <inkml:trace contextRef="#ctx0" brushRef="#br0" timeOffset="76334.72">3133 13631 0,'-22'0'16,"1"-21"-1,21 0 1,-21 21-16,21-21 0,0 0 15,0 0-15,0-1 16,0 1-16,0 0 0,0 0 16,21 21-1,0 0-15,1 0 16,-1 0-16,0 0 0,0 0 16,0 21-16,0 0 15,1 0-15,-22 1 0,21-1 16,-21 0-16,0 0 0,0 0 0,0 22 15,0-22-15,0 0 0,0 21 16,0-21-16,0 1 0,0-1 0,0 21 16,0-21-16,-21 0 0,-1 22 0,22-22 15,-21 0-15,21 0 0,-21 22 16,0-22-16,0 0 0,0 0 16,-1 0-16,1 22 0,0-22 0,0 0 15,0 0-15,0 0 0,-1 0 16,1 1-16,0-1 0,0 0 0,0 0 15,0 0-15,-1-21 0,1 21 16,0-21-16,0 0 16,0 0-16,21-21 0,-21 0 0,-1 21 15,1-21-15,21 0 0,0 0 0,0-1 16,-21-20-16,21 21 0,0 0 16,0 0-16,0-1 0,0-20 0,0 21 15,0 0-15,0 0 0,0-1 0,0 1 16,0 0-1,21 21 1,0 0-16,1 0 16,-1 0-16,0 21 15,0 0-15,0 1 0,0-1 16,1 0-16,-22 0 0,21 0 0,0 0 16,-21 22-16,21-22 0,-21 0 15,21 0-15,0 0 0,-21 1 0,22-1 16,-1 0-16,-21 0 0,21 0 0,-21 0 15,21-21-15,-21 22 0,21-1 16,0-21-16,-21 21 0,22-21 31,-1 0-15,0-21-16,0 21 16,-21-21-16,21-1 0,0 1 0,-21 0 15,22 0-15,-1 0 0</inkml:trace>
  <inkml:trace contextRef="#ctx0" brushRef="#br0" timeOffset="76943.42">3683 14034 0,'-21'0'0,"0"21"16,-1-21-16,22 21 15,0 0 1,0 0 0,22-21 46,-22-21-62,0 0 16,0 0-16,0 0 15,-22 21 1,1 0 0,0 0-16,0 21 15,21 0 1,0 0-16,0 0 31,21-21-15,0 0-1,0 0-15,1 0 0,-22-21 16,21 21 0</inkml:trace>
  <inkml:trace contextRef="#ctx0" brushRef="#br0" timeOffset="81971.82">5546 14288 0,'-22'0'0,"22"21"0,-21-21 16,0 21-16,0-21 16,0 0-1,0 0 1,42 0 46,0 0-46,0 0-16,0 0 0,0 0 16,1 0-16,-1 0 0,0 0 15,0 0-15,0 0 0,0 0 0,1 0 16,-1 0-16,0 0 0,0 0 0,0 0 16,0 0-16,1 0 0,-1 0 15,0 0-15,0 0 0,0 0 0,0 0 16,1 0-16,20 0 0,-21 0 15,0 0-15,22-21 0,-22 21 0,0 0 16,21 0-16,-21-21 0,22 21 0,-22 0 16,21 0-16,-21 0 0,22 0 15,-22 0-15,21 0 0,-21-22 16,1 22-16,20 0 0,-21 0 0,21 0 16,-20 0-16,20-21 0,-21 21 0,21-21 15,-20 21-15,20 0 0,0 0 16,1-21-16,-1 21 0,0 0 0,22 0 15,-22 0-15,0-21 0,22 21 0,-22 0 16,1 0-16,-1 0 0,0 0 16,1 0-16,-1 0 0,-21-21 0,21 21 15,1 0-15,-22 0 0,21 0 0,-21 0 16,22 0-16,-22-22 0,21 22 16,-21 0-16,22 0 0,-22-21 0,21 21 15,1 0-15,-22 0 0,21-21 16,0 21-16,1 0 0,-22 0 0,21-21 15,1 21-15,-22 0 0,21 0 16,-21 0-16,22 0 0,-22-21 0,21 21 16,-21 0-16,0 0 0,22 0 0,-22 0 15,0 0-15,21-21 0,-20 21 16,20 0-16,-21 0 0,21 0 0,-20 0 16,20-22-16,0 22 0,-21 0 0,22 0 15,-22 0-15,21 0 0,-21 0 16,22 0-16,-22 0 0,21 0 15,1 0-15,-22-21 0,21 21 0,-21 0 16,22 0-16,-1 0 0,-21 0 16,21 0-16,1-21 0,-22 21 0,21 0 15,1 0-15,-22 0 0,21 0 0,0-21 16,-20 21-16,20 0 0,0 0 16,-21 0-16,22 0 0,-22 0 0,21 0 15,-21 0-15,22-21 0,-22 21 0,21 0 16,1 0-16,-22 0 0,21 0 15,-21 0-15,22 0 0,-1 0 0,0 0 16,-21-21-16,22 21 0,-1 0 0,0 0 16,-20 0-16,20 0 0,0 0 15,-21 0-15,22 0 0,-1 0 16,-21 0-16,22-22 0,-22 22 0,0 0 16,21 0-16,-21 0 0,1 0 15,-1 0-15,0 0 0,0 0 16,0-21-16,0 21 0,1 0 15,-1 0 17,-21-21-32,-21 21 31,-1 0-15,1 0-16,0 0 0,0 0 0,-21 0 15,20 0-15,-20 0 16,0 0-16</inkml:trace>
  <inkml:trace contextRef="#ctx0" brushRef="#br0" timeOffset="83367.39">5355 14436 0,'0'0'0,"-21"0"0,0 0 15,0 0-15,-1 21 0,1-21 16,0 0-16,0 0 16,0 21-16,0-21 0,-1 0 0,1 0 15,0 0-15,0 0 0,0 0 31,42 0-15,0 0 0,0 0-16,0 0 15,1 0-15,-1 0 0,0 0 0,0 0 16,0 0-16,0 0 0,1 0 0,-1 0 16,21 0-16,-21 0 0,22-21 15,-1 21-15,0 0 0,22-21 0,-22 21 16,0-21-16,22 21 0,-1-22 15,1 22-15,-22-21 0,22 21 16,-22 0-16,22 0 0,-22-21 0,0 21 16,1 0-16,-1 0 0,0 0 15,1 0-15,-1 0 0,0-21 0,-21 21 16,22 0-16,-1 0 0,0 0 0,22-21 16,-22 21-16,1-21 0,20 21 15,-21 0-15,22-22 0,-1 22 0,1 0 16,-22 0-16,22-21 0,-1 21 0,-20 0 15,20 0-15,-21 0 0,1 0 0,-1-21 16,0 21-16,1 0 16,-1 0-16,0 0 0,1 0 0,-1 0 0,0-21 15,1 21-15,-1 0 0,0 0 16,1 0-16,-1 0 0,0 0 16,1-21-16,-1 21 0,0 0 0,1 0 15,-1 0-15,0 0 0,1-21 0,-1 21 16,0 0-16,-20 0 0,20 0 15,-21 0-15,21 0 0,-20 0 0,20 0 16,0-22-16,-21 22 0,22 0 0,-1 0 16,0 0-16,1 0 0,-1 0 0,0 0 15,1-21-15,-1 21 0,0 0 16,1 0-16,-22 0 0,21 0 0,1-21 16,-1 21-16,0 0 0,-21 0 15,22 0-15,-1 0 0,-21 0 16,22-21-16,-22 21 0,21 0 0,-21 0 15,22 0-15,-22-21 0,21 21 0,0 0 16,-20 0-16,20-21 0,0 21 16,1 0-16,-1 0 0,-21-22 0,21 22 15,1-21-15,-1 21 0,-21 0 0,22-21 16,-1 21-16,0 0 0,-21-21 16,22 21-16,-1-21 0,0 21 0,1-21 15,-1 21-15,0-22 0,1 22 0,-22 0 16,21-21-16,1 0 0,-22 21 15,21 0-15,-21-21 0,0 21 16,1 0-16,-1 0 0,0-21 0,0 21 16,0 0-16,0 0 0,-21-21 15,22 21-15,-1 0 0,0 0 16,-21-22-16,21 22 0,0 0 16,0 0-1,1 0 1,-44 0 93,1 0-109,0 0 0,0-21 16,0 21-16,0 0 0,-1 0 15,1-21-15,-21 21 0</inkml:trace>
  <inkml:trace contextRef="#ctx0" brushRef="#br0" timeOffset="84222.43">6837 13420 0,'0'0'0,"21"0"31,0-21-15,0 21-16,0-22 0,1 1 0,-1 0 15,21 21-15,-21-21 0,0 0 16,1 0-16,-22-1 0,0 1 16,0 0-16,-22 0 15,1 21-15,-21 0 0,21 0 16,-22 0-16,1 0 0,-21 21 0,20 0 16,1 0-16,0-21 0,20 22 15,-20-1-15,21 0 0,0 21 16,21-21-16,0 1 0,0-1 0,0 0 15,21 21-15,0-21 0,21 22 0,1-22 16,-22 21-16,42-21 0,-20 22 16,-1-22-16,0 21 0,22-21 0,-22 1 15,1 20-15,-22-21 0,21 0 0,-21 22 16,-21-22-16,0 0 0,0 0 16,0 0-16,-21 0 0,-21 1 0,-1-1 15,1 0-15,-21-21 0,20 21 0,-20 0 16,-1-21-16,1 0 0,20 0 15,-20 0-15,21 0 0,-22 0 16,22 0-16,-1-21 0,1 21 0,21-21 16,-21 0-16,20 0 0,1-22 0,0 22 15,21 0-15,0-21 0,0 20 16,0 1-16,0 0 0,0 0 0,0-21 16,21 20-16,0 1 0,22 0 0,-22 0 15,21-21-15,1 20 0,-1 1 16</inkml:trace>
  <inkml:trace contextRef="#ctx0" brushRef="#br0" timeOffset="84990.8">7429 13081 0,'0'0'0,"0"21"0,0 22 15,0-22-15,0 0 0,0 21 16,0 1-16,0-1 0,0 0 0,0 1 16,0-1-16,0 21 0,0-20 0,0-1 15,0 0-15,0 1 0,0-1 16,0 0-16,0 1 0,-21-22 0,21 21 16,0-21-16,0 1 15,0-1-15,-21-21 31,21-21-31,0-1 16,0 1-16,0 0 0,0 0 0,0-21 16,0-1-16,0 22 0,0-21 15,0-1-15,21 22 0,0-21 0,1 21 16,-1-22-16,0 22 0,0 21 0,0-21 16,0 0-16,1 21 0,-1 0 15,-21 21 1,0 0-16,0 0 15,-21 1-15,-1-22 16,1 21-16,0 0 0,0-21 0,-21 21 16,20-21-16,1 0 0,0 0 0,0 0 15,0 21 1,21 0 0,0 1-16,0-1 15,21-21-15,0 21 0,-21 0 16,21 0-16,0 0 0,1 1 0,-1-22 15,0 21-15,0-21 0,21 0 0,-20 0 16,-1 0-16,21 0 0,-21 0 16,22 0-16,-22 0 0,0 0 0,0-21 15,21-1-15,-20 1 0,-22 0 16,0 0-16,21 0 0,-21 0 0,0-1 16,0-20-16,0 21 0,0 0 15,0 0-15,0-1 0,0 1 0,-21 21 16,21 21-1,0 1 1,0 20-16,0-21 0,0 0 0,0 22 16,0-22-16,0 21 0,0-21 0,0 0 15,0 1-15,0-1 0,0 0 16,0 0-16,0 0 0,0-42 47,0 0-47,0 0 15,0 0-15,0-22 0</inkml:trace>
  <inkml:trace contextRef="#ctx0" brushRef="#br0" timeOffset="85162.77">7832 13229 0,'0'0'0,"0"-21"15,-22 21 1,1 0-1,42 0 17,1 0-32,-1 0 15,0 0-15</inkml:trace>
  <inkml:trace contextRef="#ctx0" brushRef="#br0" timeOffset="85436.71">8213 13060 0,'-22'0'16,"1"0"-16,0 21 15,21 0-15,0 0 16,-21 1-16,21-1 0,0 0 0,-21 21 16,21 1-16,0-22 0,0 21 0,0 0 15,0 1-15,0-1 0,0 0 16,0 1-16,0-22 0,0 21 0,0 1 15,0-22-15,21 0 0,-21 0 0,0 0 16,0 0-16,21 1 0,-21-1 16,21-21-1,0 0-15,-21-21 16,22-1-16,-22 1 0,0 0 0</inkml:trace>
  <inkml:trace contextRef="#ctx0" brushRef="#br0" timeOffset="85699.59">8361 13081 0,'0'0'16,"0"-21"-16,0 42 15,0 0 1,0 0-16,0 1 0,0 20 16,0-21-16,0 21 0,0 1 0,0-1 15,0-21-15,0 22 0,0-1 0,0 0 16,0 1-16,0-1 0,0-21 15,0 21-15,0-20 0,0 20 16,0-21-16,0 0 0,0 0 0,0 1 16,21-1-16,0-21 15,0 0 1,0 0-16,-21-21 0,22-1 16,-1 1-16,0 0 0,-21-21 0</inkml:trace>
  <inkml:trace contextRef="#ctx0" brushRef="#br0" timeOffset="86372.22">8721 13166 0,'0'0'16,"0"-21"-16,0-64 15,0 106 17,0 0-32,0 0 0,0 1 0,0 20 15,0 0-15,0-21 0,0 22 0,0-1 16,0 0-16,0 1 0,0-1 0,0 0 15,0 1-15,0-1 0,0-21 16,0 22-16,-22-22 0,22 21 0,0-21 16,0 0-16,0 1 0,0-1 15,0-42 17,0-1-32,0 1 15,0 0-15,0 0 16,0-127-1,0 105-15,0 22 0,0-21 0,0 0 16,0-1-16,0 22 0,0-21 0,0 21 16,0-22-16,0 22 0,0 0 15,0-21-15,22 20 0,-1 1 0,0 21 16,-21-21-16,21 0 0,0 21 0,0 0 16,1-21-16,-1 21 0,0 0 15,0 0-15,0 0 0,0 0 0,1 21 16,-1-21-16,-21 21 0,0 0 15,0 0-15,0 1 0,0-1 16,0 0-16,-21 0 0,-1 0 0,1 0 16,-21-21-16,21 22 0,0-1 0,-22-21 15,22 21-15,0-21 0,-21 0 16,20 21-16,1-21 0,0 0 0,21 21 16,0 0-16,0 1 15,0-1-15,0 0 16,21 0-16,0 0 0,1 0 15,-1 1-15,0-1 0,0 0 0,0 0 16,0 0-16,1 0 0,-1 1 16,0-1-16,0 0 0,0 0 15,-21 0-15,21-21 0,1 21 0,-22 1 16,21-22-16,0 0 0,-21 21 16,21-21-1,0 0-15,0-21 16,1 21-16,-1-22 0,0 1 0,0 0 15,21 0-15,-20 0 0</inkml:trace>
  <inkml:trace contextRef="#ctx0" brushRef="#br0" timeOffset="86815.18">9461 13483 0,'22'0'0,"-44"0"0,44-21 0,-22 0 16,0 0-16,0 0 0,0-1 15,0 1-15,0 0 0,0 0 16,-22 0-16,1 21 0,0 0 15,0 0-15,0 0 0,0 0 16,-1 21-16,1 0 0,0 0 0,0 0 16,0 1-16,0 20 0,-1-21 15,22 21-15,-21 1 0,21-22 0,-21 21 16,21-21-16,0 22 0,0-22 0,0 0 16,0 0-16,0 0 15,21-21-15,0 0 0,1 0 16,-1 0-16,0 0 0,0-21 15,0 0-15,0 21 0,-21-42 16,0 21-16,22-1 0,-22-20 16,21 21-16,-21 0 0,0-22 0,0 22 15,0 0-15,0 0 16,0 42 0,0 0-16,0 0 15,0 1-15,0-1 0,0 0 0,0 0 16,0 0-16,0 0 0,0 1 15,21-1-15,-21 0 0,21-21 0,-21 21 16,0 0-16,21-21 0,0 0 16,1 0-1,-1 0-15,0-21 16,-21 0-16,21 0 16,0 21-16</inkml:trace>
  <inkml:trace contextRef="#ctx0" brushRef="#br0" timeOffset="87246.82">9673 13483 0,'0'0'0,"-21"0"0,0-42 16,21 21-16,0 0 15,0-1-15,0 1 16,21 0-16,0 21 16,0-21-16,0 21 0,1 0 15,-1 0-15,0 0 16,0 0-16,-21 21 15,21 0-15,-21 0 0,21 1 0,-21-1 16,22 0-16,-22 0 0,0 21 16,0-20-16,21-1 0,-21 0 0,0 0 15,0 0-15,0 0 0,0 1 0,0-1 16,0 0 0,0-42 15,0 0-16,0-1-15,0 1 0,0-21 0,21 21 16,0-22-16,-21 22 0,21 0 0,0-21 16,1 21-16,-22-1 0,21 22 15,0-21-15,-21 0 0,21 21 16,0 0 0,0 0 15,1 0-31,-1 0 15,0 0-15</inkml:trace>
  <inkml:trace contextRef="#ctx0" brushRef="#br0" timeOffset="87992.07">10308 13335 0,'0'21'31,"0"0"-31,0 1 15,-21-22-15,21 21 0,0 0 16,0 0 0,0 0-16,0 0 0,0 1 15,0-1-15,21 0 16,0-21-16,0 0 0,22 0 16,-22 0-16,0 0 15,0 0-15,0 0 0,1-21 0,-1 0 16,0 21-16,0-22 0,-21 1 15,21 0-15,0 21 0,1-21 0,-22 0 16,0 0-16,21-1 0,-21 1 0,21 21 16,-21-21-16,0 42 47,0 0-47,0 1 15,0-1-15,0 0 0,0 0 16,0 0-16,0 22 0,0-22 0,0 21 15,0-21-15,0 22 0,0-22 16,0 21-16,0-21 0,0 22 0,0-1 16,0-21-16,0 21 0,0 1 15,0-22-15,0 21 0,0 1 0,0-22 16,0 21-16,0 0 0,0 1 0,0-1 16,0 0-16,0 1 0,0 20 0,0-20 15,0-1-15,0 0 0,0 1 16,0-1-16,0 0 0,0-21 0,0 22 15,0-22-15,21 21 0,-21-21 0,0 1 16,0-1-16,0 0 0,0 0 0,0 0 16,0 0-16,-21 1 15,0-22-15,0 0 16,-1 0-16,1 0 0,-21 0 0,21 0 16,0 0-16,-1 0 0,1 0 0,0-22 15,0 1-15,0 0 0,21 0 0,0 0 16,0-22-16,0 1 0,0 0 15,0-22-15,0 1 0,42-1 0,-21 1 16,0-1-16,1-20 0,-1 20 0,21 1 16,-21-1-16,22 1 0,-22-1 15,21 1-15,0 20 0,1-20 0,-22-1 16,21 22-16,1 0 0,-22-1 0,21 1 16,-21 21-16,22-22 0,-22 22 15,0 0-15,0 0 0,0 0 16,0 0-16,1-1 0,-1 22 0,0-21 15,0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8:54:56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1736 0,'0'0'0,"0"-21"0,0-1 16,0 1-1,0 0 1,0 0 0,0 0-16,0 0 31,-21 21-15,21-22-16,0 44 62,-22-22-62,22 21 16,0 0-16,0 0 0,0 0 15,0 0 1,0 1-16,0-1 0,0 0 16,0 0-16,0 0 15,0 0-15,0 1 0,0-1 16,0 0-16,0 0 0,0 0 15,0 0-15,0 1 16,0-1-16,0 0 0,0 0 16,0 0-16,0 0 15,0 1-15,0-1 0,0 0 16,0 0-16,0 0 16,0 0-16,0 1 0,0-1 15,0 0-15,0 0 0,0 0 16,0 0-16,0 1 15,0-1-15,0 0 0,0 0 16,0 0-16,0 0 0,0 1 0,0-1 16,0 0-16,0 0 15,0 0-15,0 0 0,0 1 0,0-1 16,0 0-16,0 0 16,0 0-16,0 0 0,0 1 0,0-1 15,0 0-15,0 0 0,0 0 16,0 0-16,0 1 0,0-1 15,22-21-15,-22 21 0,0 0 16,0 0-16,0 0 0,0 1 16,0-1-16,0 0 0,0 0 0,0 0 15,0 0-15,0 1 16,0-1-16,0 0 0,0 0 0,0 0 16,0 0-16,0 1 0,0-1 0,0 21 15,0-21-15,0 0 0,0 22 16,0-22-16,0 0 0,0 21 0,0-20 15,0 20-15,0-21 0,0 0 16,0 22-16,0-22 0,0 0 0,0 21 16,0-21-16,0 1 0,0 20 15,0-21-15,0 0 0,0 22 0,0-22 16,0 21-16,0-21 0,0 22 0,0-1 16,0-21-16,0 21 0,0 1 15,0-1-15,0 0 0,0-20 0,0 20 16,0 0-16,0 1 0,0-1 0,0-21 15,0 21-15,0 1 0,0-1 16,0-21-16,0 22 0,0-1 0,0 0 16,0 1-16,0-1 0,0 0 0,0 1 15,-22-1-15,22 0 16,0 1-16,0-1 0,-21 0 0,21 22 16,0-22-16,0 0 0,0 1 0,-21-1 15,21 43-15,-21-43 16,21 0-16,0 1 0,0-1 0,0 0 15,0 22-15,0-22 0,0 1 0,0-1 16,0 0-16,0 1 0,0-1 16,0-21-16,0 21 0,0 1 0,0-1 15,0 0-15,0 1 0,0-22 0,0 21 16,0 1-16,0-1 16,0 0-16,0 1 0,0-1 0,0 0 15,0 1-15,0-22 0,0 21 0,0 0 16,0 1-16,0-1 0,0 0 15,0-20-15,0 20 0,0 0 0,0-21 16,0 22-16,0-22 0,0 21 0,0-21 16,0 22-16,0-22 0,0 21 15,0-21-15,0 22 0,0-1 0,0-21 16,0 22-16,0-1 0,0-21 0,0 21 16,0 1-16,0-22 0,0 21 15,0-21-15,0 22 0,0-22 0,0 21 16,0-21-16,-21 1 0,21 20 15,0-21-15,0 21 0,0-20 0,0-1 16,0 21-16,0-21 0,0 0 16,0 22-16,0-22 0,0 21 0,0-21 15,0 22-15,0-22 0,-21 21 0,21-21 16,0 22-16,0-1 0,0-21 16,0 22-16,0-22 0,0 21 0,0-21 15,0 0-15,-22 22 0,22-22 0,0 21 16,0-21-16,0 1 0,-21-1 15,21 21-15,0-21 0,0 0 0,0 22 16,0-22-16,0 0 0,0 21 16,0-20-16,0-1 0,0 0 0,0 21 15,0-21-15,0 1 0,0-1 16,0 0-16,0 21 0,0-21 0,-21 1 16,21-1-16,0 0 0,0 0 0,0 0 15,0 0-15,0 1 0,-21-1 16,21 0-16,0 0 0,0 0 15,0 0-15,0 1 0,0-1 16,0 0-16,0 0 16,0 0-16,0 0 0,0 1 15,0-1-15,0 0 16,0 0-16,0 0 0,0 0 16,0 1-16,0-1 15,0 0-15,0 0 16,0-42 15,21 21-15,-21-21-16,0-22 0,21 22 0,-21-21 15,0 0-15,0-22 0,21 22 0</inkml:trace>
  <inkml:trace contextRef="#ctx0" brushRef="#br0" timeOffset="3611.77">3683 1757 0,'-21'-21'31,"21"0"-15,0-1 0,0 1 15,0 0 0,21 21-31,0 0 16,0 0-1,0 0-15,1 0 16,-1-21-16,0 21 0,0 0 16,0 0-16,0 0 15,1 0-15,-1 0 0,0 0 0,0-21 16,0 21-16,0 0 16,1 0-16,-1 0 0,0 0 15,0 0-15,0 0 0,22 0 0,-22 0 16,0 0-16,0 0 0,21 0 0,-20 0 15,20 0-15,-21-21 0,21 21 16,1 0-16,-22 0 0,21 0 0,1 0 16,-1 0-16,0-22 0,1 22 0,-1 0 15,0 0-15,1 0 0,-22 0 16,21 0-16,0 0 0,1-21 0,-22 21 16,21 0-16,-21 0 0,22 0 0,-22 0 15,21 0-15,-21 0 0,22 0 16,-22 0-16,0 0 0,21 0 15,-20 0-15,-1-21 0,21 21 0,-21 0 16,0 0-16,1 0 0,-1 0 16,21 0-16,-21 0 0,0 0 0,1 0 15,-1 0-15,21 0 0,-21 0 0,0 0 16,1 0-16,20 0 0,-21-21 16,0 21-16,0 0 0,1 0 0,-1 0 15,0 0-15,0 0 0,0 0 0,0 0 16,1 0-16,-1 0 0,0 0 15,21 0-15,-21 0 0,1 0 0,20 0 16,-21 0-16,21 0 0,1 0 0,-1 0 16,-21 0-16,22 0 0,-1 0 0,0 0 15,1 0-15,-1 0 16,-21 0-16,21 0 0,1 0 0,-22 0 16,21 0-16,-21 0 0,22-21 0,-22 21 15,21 0-15,1 0 0,-22 0 16,21 0-16,22 0 0,-22-21 0,0 21 15,1 0-15,-1 0 0,21 0 0,-20 0 16,-1 0-16,0-22 0,1 22 16,-1 0-16,-21 0 0,22 0 0,-22 0 15,21 0-15,-21 0 0,0 0 16,1 0-16,-1 0 0,0-21 0,0 21 16,0 0-16,22 0 0,-22 0 15,21 0-15,0-21 0,-20 21 0,20 0 16,0 0-16,22 0 0,-22 0 0,0 0 15,1 0-15,-1-21 0,-21 21 16,22 0-16,-1 0 0,-21 0 0,0 0 16,22 0-16,-22 0 0,0 0 0,0 0 15,0 0-15,0 0 0,22 0 16,-22-21-16,0 21 0,0 0 0,0 0 16,1 0-16,-1 0 0,0 0 0,0-21 15,0 21-15,22 0 0,-22 0 16,0 0-16,0 0 0,0-22 0,0 22 15,1 0-15,20 0 0,-21 0 16,0 0-16,22 0 0,-22 0 0,0 0 16,0-21-16,0 21 0,0 0 15,1 0-15,-1 0 0,0 0 0,0 0 16,0 0 0,-21 21 30,0 1-30,0-1-16,0 0 16,0 0-1,0 0 1,-21 0-16,21 1 16,0-1-16,0 0 0,-21 0 15,21 0-15,0 0 0,0 1 16,0-1-16,0 0 15,-21 0-15,21 0 0,0 0 0,-21 1 16,21-1-16,0 0 0,0 0 0,0 0 16,0 0-16,0 1 0,-22-1 15,22 0-15,0 21 0,-21-21 16,21 1-16,0-1 0,0 0 0,0 0 0,0 0 16,0 0-16,0 22 15,0-22-15,0 0 0,0 0 0,0 22 16,0-22-16,0 21 0,0-21 0,0 22 15,0-22-15,0 21 0,0 0 0,0-20 16,0 20-16,0 0 0,0 1 16,0-1-16,0 0 0,0-21 0,0 22 15,0-1-15,0 0 0,21 1 0,-21-1 16,0 0-16,0 1 0,0-1 0,0 0 16,0 1-16,0-1 0,0 22 15,0-22-15,0 0 0,0 22 0,0-22 16,-21 22-16,21-22 0,0 0 0,-21 22 15,21-22-15,0 0 0,0 22 16,0-22-16,-21 22 0,21-22 16,-21 22-16,21-22 0,0 21 0,0 1 15,-21-1-15,21-20 0,-22 20 0,22-20 16,-21 20-16,21 1 0,0-22 16,0 21-16,-21-20 0,21 20 0,-21 1 15,21-1-15,0 1 0,0-22 0,0 22 16,-21-1-16,21 1 0,0-22 0,0 21 15,0-20-15,-21 20 0,21-20 16,0 20-16,0-21 0,0 22 16,0-1-16,0-20 0,0 20 0,0-20 15,0 20-15,0-21 0,0 22 0,0-22 16,0 1-16,0-1 0,0 21 0,0-20 16,0-1-16,0 22 0,0-22 15,0 21-15,0-20 0,0 20 0,-22-20 16,22 20-16,0-21 0,0 1 0,0 20 15,0-20-15,0 20 0,0-21 0,0 1 16,0-1-16,-21 22 0,21-22 16,0 21-16,0-20 0,0 20 0,0-20 15,0 20-15,0-21 0,0 1 0,0 20 16,0-20-16,0-1 0,0 0 16,0 22-16,0-22 0,0 0 0,0 1 15,0 20-15,0-20 0,0-1 16,0 21-16,0-20 0,-21-1 0,21 0 15,0 22-15,-21-22 0,21 1 0,0-1 16,0 0-16,0 1 0,-21-1 0,21 0 16,0 1-16,-21-1 0,21 0 15,0 1-15,0-1 0,0 0 0,0 1 16,-22-1-16,22 0 0,0 1 0,-21-1 16,21 0-16,0 1 0,0-22 0,0 21 15,0-21-15,0 22 0,0-22 0,0 21 16,0-21-16,0 0 0,-21 22 15,21-22-15,0 0 0,0 0 16,0 0-16,0 1 0,0-1 0,0 0 16,0 0-16,-21 0 0,21 0 0,0 1 15,0-1-15,0 0 0,0 0 0,0 0 16,0 0-16,0 1 16,-21-22-1,0 0 32,-1 0-31,1 0-1,0 0-15,0 0 16,0 0-16,0 0 0,-1 0 16,1 0-16,0 0 15,-21 0-15,21 0 0,-1 0 0,-20 0 16,0 0-16,21 0 0,-43 0 0,22 0 15,-1 0-15,-20 0 0,-1 0 0,22 0 16,-21 0-16,20 0 0,-20 0 0,20 0 16,1 0-16,-21 0 0,20 0 15,1 0-15,0 0 0,-1 0 16,1 0-16,0 0 0,-1 0 0,1 0 16,-22 0-16,22 0 0,-21 0 0,20 0 15,-20 0-15,20 0 0,-20 0 16,21 0-16,-1 0 0,-20 0 0,20 0 15,1 0-15,0 0 0,-1 0 0,22 0 16,-21 0-16,0 0 0,-1 0 0,1 0 16,0 0-16,20 0 0,-20 0 15,0 0-15,-1 0 0,1 0 0,0 0 16,-1 0-16,1 0 0,21 0 0,-21 0 16,-1 0-16,1 0 0,0 0 15,-1 0-15,1 0 0,0 0 16,-1 0-16,1 0 0,0-22 0,-1 22 0,1 0 15,0 0-15,-1 0 0,1 0 16,0 0-16,-1 0 0,1 0 16,0 0-16,-1 0 0,22 0 0,-21 0 15,-1 0-15,1 0 0,0 0 0,-1 0 16,1 0-16,0 0 0,-1 0 16,22 0-16,-21 22 0,0-22 0,-1 0 15,22 0-15,-21 0 0,21 0 0,-1 0 16,-20 0-16,21 0 0,0 21 15,-22-21-15,22 0 0,0 0 0,-21 0 16,21 0-16,-22 0 0,22 0 0,0 0 16,-21 0-16,20 0 0,1 0 15,-21 0-15,21 0 0,0 0 16,-22 0-16,22 0 0,0 0 0,0 0 16,0 0-16,-1 0 0,1 0 0,0 0 15,0 0-15,-21 0 0,20 0 16,1 0-16,-21 0 0,21 0 0,0 0 15,-1 0-15,1 0 0,21 21 0,-21-21 16,0 0-16,0 0 0,0 0 16,-1 0-1,1 0-15,0 0 32,0 0-17,0 0 1,0 0-1,-1 0-15,1 0 0,0 0 16,0 0-16,0 0 16,0 0-16,-1 0 0,1 0 15,0 0-15,21-21 94,0 0-78,21 21-16,0-22 0,-21 1 15</inkml:trace>
  <inkml:trace contextRef="#ctx0" brushRef="#br0" timeOffset="5003.22">4022 2709 0,'0'-42'15,"0"21"-15,0 0 0,0 0 31,0-1-15,0 44 15,0-1-31,0 0 16,0 0-16,0 21 0,0-20 16,0-1-16,0 0 0,0 21 15,0-21-15,0 1 0,0 20 0,0-21 16,0 0-16,0 22 0,0-22 0,0 0 15,0 21-15,0-21 0,21 1 16,-21-1-16,21 0 0,-21 0 0,0 0 16,21-21-16,-21 21 0,21-21 15,0 0-15,-21 22 0,22-22 16,-1 0-16,0 0 0,0 0 16,0 0-16,0-22 0,-21 1 0,22 21 15,-1-21-15,0 0 0,0 0 16,0 0-16,-21-22 0,21 22 0,1 0 15,-22-21-15,21-1 0,-21 22 0,0-21 16,0-1-16,21 1 0,-21 21 16,21-21-16,-21 20 0,0 1 0,0 0 15,0 0-15,0 0 0,0 0 16,0-1-16,0 1 16,0 42 62,0 1-63</inkml:trace>
  <inkml:trace contextRef="#ctx0" brushRef="#br0" timeOffset="5624.38">5122 2731 0,'0'0'0,"21"0"0,-21-22 15,22 1-15,-22 0 0,21 21 16,-21-21-16,0 0 0,0 0 15,-21 21 1,-1 0-16,1 0 16,0 0-16,0 0 0,0 21 0,0-21 15,-1 21-15,1 0 16,-21 0-16,21 0 0,-22 22 0,22-22 16,-21 0-16,21 0 0,-22 0 0,22 22 15,0-43-15,21 21 0,0 0 16,0 0-16,0 0 15,21-21-15,0 0 16,1 0-16,20 0 0,-21 0 0,0 22 16,22-22-16,-22 0 0,0 0 15,21 0-15,-21 0 0,1 0 0,-1 21 16,21-21-16,-21 0 0,0 0 0,1 21 16,-1-21-16,0 21 15,-21 0-15,0 0 0,0 1 16,0-1-16,-21 0 15,0 0-15,-1-21 16,1 21-16,0-21 0,0 21 0,0-21 16,-22 22-16,22-22 0,0 0 0,0 0 15,0 0-15,0 0 0,-1 0 16,-20 0-16,21 0 0,0 0 0,0 0 16,-1 0-16,1 0 0,0 0 15,0 0 1,21-22-16,21 22 47,0 0-47,0-21 0,1 0 15,-1 0-15,0 21 0</inkml:trace>
  <inkml:trace contextRef="#ctx0" brushRef="#br0" timeOffset="5980.18">5694 2836 0,'-21'0'0,"21"-21"78,0 42 31,0 1-93</inkml:trace>
  <inkml:trace contextRef="#ctx0" brushRef="#br0" timeOffset="6299.99">5630 3133 0,'0'0'0,"0"21"0,0-42 78,21 21-78,-21-21 0,-21 21 47,0 0-16,21-22 16,21 1-31</inkml:trace>
  <inkml:trace contextRef="#ctx0" brushRef="#br0" timeOffset="6811.7">6181 2731 0,'0'-22'0,"0"1"16,0 0-16,0 42 47,0 0-47,0 1 16,0-1-16,0 0 0,0 0 0,0 21 15,0-20-15,0-1 0,0 21 16,0-21-16,0 0 0,0 22 0,0-22 15,-22 0-15,22 21 0,0-20 0,0-1 16,0 0-16,0 0 0,0 0 16,0 0-16,0-42 47,0 0-32,0 0-15,0 0 0,0 0 16,0-1-16,0 1 0</inkml:trace>
  <inkml:trace contextRef="#ctx0" brushRef="#br0" timeOffset="7524.3">6244 2667 0,'21'0'47,"0"0"-47,1 0 15,-1 0-15,0 0 0,0 0 0,0 0 16,0 0-16,22-21 0,-22 21 16,21 0-16,1 0 0,-1 0 0,0 0 15,22 0-15,-22 0 0,22 0 0,-1 0 16,22 0-16,-22-21 0,1 21 15,-1 0-15,1 0 0,-1 0 16,1 0-16,-1 0 0,1 0 0,-1 0 16,1 0-16,-1 0 0,1 0 0,-22 0 15,22 0-15,-1 0 0,-21 0 16,1 0-16,20 0 0,-20 0 0,-1 0 16,0 0-16,1-21 0,-22 21 0,21 0 15,0 0-15,-20 0 0,-1 0 16,21-22-16,-21 22 0,0 0 15,1 0-15,-1 0 0,0 0 0,0 0 0,0 0 16,0 0 15,-21 22 1,0-1-17,0 0-15,0 0 16,0 0-16,0 0 15,0 1-15,0-1 0,0 0 16,-21 0-16,21 0 0,0 0 16,0 1-16,0-1 0,0 0 0,-21 0 15,21 0-15,0 22 0,0-22 0,0 0 16,0 0-16,-21 0 0,21 0 16,0 22-16,-21-22 0,21 0 15,0 0-15,0 0 0,0 1 16,0-1-16,-21-21 15,-1 0 48,22-21-63,-21 21 0,0-22 16,0 22-16</inkml:trace>
  <inkml:trace contextRef="#ctx0" brushRef="#br0" timeOffset="8320.14">6138 3302 0,'21'0'47,"1"0"-32,-1 0-15,0 0 0,0 0 16,0 0-16,0 0 0,22 0 0,-22 0 15,21 0-15,1 0 0,-1 0 16,0 0-16,22 0 0,-22 0 0,22 0 16,-22 0-16,21 0 0,1 0 0,-22 0 15,22 0-15,-22 0 0,22 0 16,-22 0-16,21 0 0,-20 0 0,-1 0 16,22 0-16,-22 0 0,0 0 0,1 0 15,-1 0-15,0 0 0,1 0 16,-22 0-16,21 0 0,0 0 0,1 0 15,-1-21-15,0 21 0,1 0 16,-1 0-16,-21 0 0,22 0 0,-1 0 16,0 0-16,-21 0 0,22 0 15,-22 0-15,21 0 0,-21-21 0,1 21 16,20 0-16,-21 0 0,0 0 0,0 0 16,1 0-16,-1 0 0,0 0 15,0 0-15,0-21 0,0 21 16,1 0-16,-1 0 15,0 0 32,-42 0 16,0 0-63,-1 0 15,1 0-15</inkml:trace>
  <inkml:trace contextRef="#ctx0" brushRef="#br0" timeOffset="9171.2">4085 4318 0,'-21'0'16,"0"21"15,21 0-31,0 1 16,0-1-16,0 0 0,0 0 0,0 21 16,0-20-16,0 20 0,-21-21 15,21 21-15,0 1 0,0-1 0,0-21 16,0 22-16,0-1 0,0-21 0,0 21 15,0-20-15,0-1 0,0 0 16,0 0-16,0 0 0,0 0 16,0 1-1,0-44 1,0 1 0,-22 21-16,22-21 0,0 0 0,0 0 15,0-22-15,0 22 0,0-21 0</inkml:trace>
  <inkml:trace contextRef="#ctx0" brushRef="#br0" timeOffset="9546.99">3895 4424 0,'0'0'0,"0"-21"0,0 0 15,0-1-15,0 1 16,21 21-16,-21-21 0,21 21 0,0-21 15,0 21-15,0 0 0,1-21 0,-1 21 16,0 0-16,0 0 0,0 0 16,0 0-16,22 0 0,-22 0 0,0 0 15,0 0-15,0 21 0,1 0 16,-22 0-16,0 0 0,0 1 0,0-1 16,0 0-16,0 0 0,-22 0 15,1 0-15,0 1 0,0-1 16,0 0-16,0-21 0,-1 21 0,1 0 15,0 0-15,0-21 16,0 22-16,0-22 31,21 21-31,21-42 47</inkml:trace>
  <inkml:trace contextRef="#ctx0" brushRef="#br0" timeOffset="9899.79">4530 4424 0,'-22'0'16,"1"0"0,21 21-16,0 0 15,0 0-15,0 1 0,-21-1 16,21 0-16,0 0 0,-21 0 0,21 0 16,0 1-16,0-1 0,-21 21 15,21-21-15,-21 0 0,21 22 0,-22-22 16,22 0-16,0 0 0,0 0 0,-21 1 15,21-1-15,0 0 0,-21-21 16,21 21-16,0-42 47,21 0-47,0 21 16,1-21-16,-22-1 0</inkml:trace>
  <inkml:trace contextRef="#ctx0" brushRef="#br0" timeOffset="10208.61">4784 4636 0,'-22'0'16,"1"0"-16,0 0 0,21 21 15,-21-21-15,0 21 0,0-21 16,-1 21-16,1 0 15,0 0-15,21 1 0,-21-1 16,0 0-16,0 0 0,21 0 16,-22-21-16,1 21 0,21 1 0,-21-1 15,0-21-15,0 0 16,21 21 0,0-42 30,0 0-46,0-1 16</inkml:trace>
  <inkml:trace contextRef="#ctx0" brushRef="#br0" timeOffset="10511.44">4678 4572 0,'0'-21'15,"21"21"1,0 0 0,0 0-16,-21 21 15,21 0-15,1-21 0,-1 21 0,-21 1 16,21-1-16,0 0 0,-21 0 16,21 0-16,-21 0 0,21 1 15,-21-1-15,0 0 0,22-21 0,-22 21 16,21 0-16,-21 0 0,0 1 15,0-44 32,0 1-47,0 0 16,0 0-16,0 0 0</inkml:trace>
  <inkml:trace contextRef="#ctx0" brushRef="#br0" timeOffset="10828.26">5059 4339 0,'0'0'0,"0"21"32,0 1-17,-21-1-15,21 0 0,0 0 16,0 0-16,0 0 0,0 1 15,0 20-15,0-21 0,0 0 0,0 0 16,0 1-16,0-1 0,0 0 0,0 0 16,0 0-16,-22 0 15,22 1-15,0-1 0,0 0 0,0 0 16,0-42 31,0 0-32,22 0-15</inkml:trace>
  <inkml:trace contextRef="#ctx0" brushRef="#br0" timeOffset="11136.08">5334 4382 0,'0'0'0,"0"21"47,0 0-32,0 0-15,0 0 0,0 0 16,0 1-16,0 20 0,0-21 16,0 0-16,0 0 0,0 1 0,0-1 15,0 0-15,0 0 0,0 0 0,0 0 16,0 1-16,0-1 15,0 0-15,0-42 47,0 0-47,0-1 16,0 1-16</inkml:trace>
  <inkml:trace contextRef="#ctx0" brushRef="#br0" timeOffset="11540.21">5249 4360 0,'0'0'15,"0"-21"1,21 0-16,1 21 16,-1 0-16,0-21 0,0 21 15,21 0-15,-20 0 16,-1 0-16,0 0 0,21 21 0,1 0 0,-22-21 15,21 21-15,-21 1 0,22-1 16,-22 0-16,0 0 0,0 0 0,0 0 16,-21 22-16,0-22 0,0 0 0,0 0 15,0 0-15,0 1 0,-21-1 16,0 0-16,0 0 0,-22 0 16,22 0-16,0 1 0,-21-22 0,21 21 15,-1 0-15,1-21 0,-21 21 0,21-21 16,0 0-16,21 21 0,-22-21 15,1 0-15,0 0 0,21 21 16,-21-21-16,0 0 16,21-21 15,0 0-15,21 21-16,-21-21 0,21 0 0,0 0 15,-21-1-15</inkml:trace>
  <inkml:trace contextRef="#ctx0" brushRef="#br0" timeOffset="11815.67">6011 4445 0,'21'0'109,"-21"21"-78</inkml:trace>
  <inkml:trace contextRef="#ctx0" brushRef="#br0" timeOffset="12071.53">6054 4826 0,'0'0'0,"0"-21"110,0 0-95</inkml:trace>
  <inkml:trace contextRef="#ctx0" brushRef="#br0" timeOffset="12543.26">6498 4297 0,'-21'0'31,"21"21"-15,0 0-16,0 0 0,0 1 0,0-1 16,0 0-16,0 0 0,0 0 15,0 0-15,0 22 0,0-22 0,0 0 16,0 21-16,0-20 0,0-1 15,0 0-15,0 0 0,0 0 0,0 0 16,0 1-16,0-1 0,0 0 31,0-42-15,0 0 0,0-1-16,0 1 15,0 0-15</inkml:trace>
  <inkml:trace contextRef="#ctx0" brushRef="#br0" timeOffset="13559.69">6498 4276 0,'0'-21'15,"21"21"16,0 0-31,1 0 16,-1 0-16,0 0 0,0 0 0,21 0 16,-20 0-16,20 0 0,0 0 15,1 0-15,20 0 0,-21 0 16,22 0-16,-1-22 0,1 22 0,-1 0 16,22 0-16,-21 0 0,-1 0 15,22 0-15,-1 0 0,-20 0 0,21 0 16,-1 0-16,-20 0 0,20 0 0,-20 0 15,-1 0-15,1 0 0,-1 0 16,-20 0-16,20 0 0,-20 0 0,-1 0 16,0 0-16,1 0 0,-1 0 0,0 0 15,-21 0-15,22 0 0,-22 0 16,0 0-16,0 0 0,0 0 16,1 0-16,-1 0 15,-21 22 32,0-1-47,0 0 16,0 0-1,0 0-15,0 0 16,0 1-16,0-1 0,0 0 16,0 0-16,0 0 15,0 0-15,0 1 0,0 20 16,0-21-16,0 0 0,-21 0 0,21 1 15,-22-1-15,22 0 0,0 21 16,0-21-16,0 1 0,-21-1 16,21 0-16,0 0 0,0 0 0,0 0 15,0 1-15,0-1 0,-21 0 0,21 0 16,0 0 0,-21-21 46,0 0-62,0-21 16,-1 21-16,1 0 15,0 0-15,-21 0 0,21 0 16,-22 0-16,1 0 0,0 0 16,-1-21-16,-20 21 0,-1 0 0,1 0 15,-1 0-15,1 0 0,-1 0 0,-20 0 16,20 0-16,1 0 0,-1 0 0,1 0 15,-1 0-15,1 0 0,-1 0 16,1 0-16,-22 0 0,0 0 0,1 0 16,-1 0-16,21 0 0,-20 0 0,20 0 15,1 0-15,-1 0 0,22 0 16,0 0-16,-1 0 0,1 0 16,0 0-16,20 0 0,1 0 0,0-21 15,0 21-15,0 0 0,21-21 31,-21 21-15,-1 0 0,22-22 62</inkml:trace>
  <inkml:trace contextRef="#ctx0" brushRef="#br0" timeOffset="14295.27">4254 5927 0,'0'21'47,"0"0"-47,0 0 0,0 22 16,-21-22-16,21 0 0,0 21 16,-21-21-16,21 22 0,0-1 0,0 0 15,0 1-15,0-1 0,-21 0 0,21-20 16,0 20-16,0-21 0,0 21 15,0-20-15,0-1 0,0 0 0,0 0 16,0 0-16,0-42 47,0 0-47,0 0 16,0 0-16,0-22 0,21 22 15,-21 0-15,0-21 0,0-1 0</inkml:trace>
  <inkml:trace contextRef="#ctx0" brushRef="#br0" timeOffset="15345.23">4254 5948 0,'22'0'46,"-1"0"-46,0 0 0,21 0 0,-21 0 16,1 0-16,20 0 0,0 0 16,1 0-16,-1 0 0,21 0 0,-20 0 15,20 0-15,1 0 0,-1 0 16,22 0-16,0 0 0,-22-21 0,43 21 16,-21 0-16,20 0 0,1 0 0,0 0 15,0 0-15,0 0 0,0 0 16,-1 0-16,-20 0 0,21 0 0,0 0 15,-22 0-15,22 0 0,-21 0 16,21 0-16,-22 0 0,1 0 16,-21 0-16,-1 0 0,1 0 0,-1-21 15,1 21-15,-22 0 0,0 0 0,1 0 16,-1 0-16,-21 0 0,21 0 16,1-22-16,-22 22 0,21 0 0,-21 0 15,1 0-15,-1 0 0,0 0 0,0 0 16,0 0-16,-21 22 47,0-1-32,0 0-15,0 0 16,0 0-16,0 0 0,0 1 16,0-1-16,0 0 0,0 0 0,0 0 15,0 0-15,0 1 0,0-1 16,0 0-16,0 0 0,0 0 0,-21 0 15,21 22-15,-21-22 0,21 0 0,0 21 16,0-20-16,-21-1 0,21 21 16,-21-21-16,21 0 0,-22 1 0,22 20 15,0-21-15,0 0 0,0 0 16,-21 1-16,21-1 0,0 0 16,-21 0-16,21 0 15,0 0-15,-21 1 16,0-22-1,21 21-15,-21-21 16,-1 0-16,1 0 16,0 0-16,0 0 0,0 0 0,0 0 15,-1 0-15,-20 0 0,0 0 16,21 0-16,-22 0 0,1 0 0,-22 0 16,22 0-16,-21 0 0,-1 0 0,1 0 15,-1 0-15,-21 0 0,22 0 0,-1 0 16,1 0-16,-22 0 0,22 0 15,-22 0-15,22 0 0,-22 0 16,21 0-16,-20-21 0,-1 21 0,0 0 16,1 0-16,-1 0 0,0 0 15,1 0-15,20 0 0,-20 0 0,-1-22 16,21 22-16,1 0 0,-22 0 0,22 0 16,-1 0-16,1 0 0,-1 0 15,1 0-15,-1-21 0,1 21 0,20 0 16,-20 0-16,21 0 0,-22 0 0,22 0 15,-1 0-15,22-21 0,-21 21 16,0 0-16,20 0 0,1 0 0,0 0 16,0 0-16,0-21 0,0 21 31,21-21 16,21 21-32,-21-21-15,21-1 16,-21 1-16,21 21 0</inkml:trace>
  <inkml:trace contextRef="#ctx0" brushRef="#br0" timeOffset="16115.66">4699 6011 0,'0'22'31,"0"-1"-16,0 0-15,0 0 0,0 0 0,-21 0 16,21 1-16,-21-1 16,21 21-16,-22-21 0,22 0 0,0 22 15,-21-22-15,21 21 0,0-21 0,0 1 16,0 20-16,0-21 0,0 0 16,0 0-16,0 1 0,21-22 15,1 0-15,-1 0 0,0 0 0,21 0 16,-21 0-16,1 0 15,-1 0-15,21 0 0,-21-22 0,0 1 16,22 21-16,-22-21 0,21 0 0,-21 0 16,1 0-16,-1-1 15,0 1-15,0 0 0,0 21 0,0-21 16,-21 0-16,0 0 16,0 42 15,0 0-16,0 0-15,-21 0 16,21 0-16,0 1 0,0-1 0,-21 0 16,21 0-16,0 0 0,0 0 0,0 1 15,0-1-15,0 0 16,0 0-16,21-21 16,0 0-1,1 0-15,-1 0 0,0 0 16,0 0-16,-21-21 0,42 21 0,-20-21 15,-1 0-15,0 21 0,0-22 0,-21 1 16,21 0-16,-21 0 0,21 0 16,-21 0-16,0-1 0,0 1 0,0 0 15,0 0-15,-21 0 0,0 0 0,21-1 16,-21 22-16,0-21 0,0 21 16,-1 0-16,1 0 0,0 0 15,0 0-15,0 0 16,0 0-16,21 21 0,-22 1 15,22-1 1,0 0-16,22 0 31,-1-21-31</inkml:trace>
  <inkml:trace contextRef="#ctx0" brushRef="#br0" timeOffset="16801.4">5905 6265 0,'0'0'0,"-42"-21"15,21 21-15,0 0 16,0 0-16,-1 0 0,1 0 16,0 0-16,0 0 0,0 0 0,0 21 15,-1 1-15,1-1 0,0-21 0,0 21 16,21 0-16,0 0 0,-21 0 15,21 1-15,0-1 0,0 0 0,0 0 16,0 0-16,0 0 0,21-21 16,0 0-16,0 0 0,0 0 15,1 0-15,-1 0 0,0 0 16,21 0-16,-21 0 0,1-21 0,20 0 16,-21 21-16,0-21 0,0 0 15,1 21-15,-1-21 0,-21-1 16,0 1-16,21 0 0,0 0 15,-21 0-15,0 0 16,0 42 15,0 0-15,0 0-16,0 0 16,0 0-16,0 1 0,0 20 0,0-21 15,0 21-15,0-20 0,0 20 16,0 0-16,0-21 0,0 22 0,0-1 0,0 0 15,0 1-15,-21-22 16,21 21-16,0 1 0,0-1 0,-21 0 16,21 1-16,0-1 0,0 0 0,0 1 15,0-1-15,0 0 0,0 1 0,0-22 16,0 21-16,0-21 0,0 0 16,-21 1-16,-1-1 0,1-21 0,21 21 15,-21 0-15,0-21 0,0 0 0,0 0 16,-22 0-16,1 0 0,21 0 0,-22 0 15,1-21-15,0 0 0,-1 0 16,1-1-16,0 1 0,21 0 0,-22 0 16,22-21-16,0 20 0,0 1 15,21-21-15,0 21 0,0 0 0,0-22 16,0 22-16,0 0 0,0 0 0,21 0 16,0-1-16,21 1 0,-20 0 15,-1 0-15,21-21 0,-21 20 0,22-20 16</inkml:trace>
  <inkml:trace contextRef="#ctx0" brushRef="#br0" timeOffset="17131.74">6286 6265 0,'0'22'63,"0"-1"-63,0 0 16,0 0-16,-21 0 0,21 0 0,0 1 15,0-1-15,-21 0 0,21 0 16,0 0-16,0-42 62,0 0-62,0 0 0,0 0 16,0-1-16</inkml:trace>
  <inkml:trace contextRef="#ctx0" brushRef="#br0" timeOffset="17463.56">6223 6138 0,'0'0'0,"-21"0"16,0 0-1,42 0 32,0 0-47,0 0 16,-21-21 15,0 0-15,-21 21-1,0 0-15,0 0 16,-1 0 0,22 21-16,0 0 31,0 1-31,22-22 15,-22 21-15,21-21 0,0 0 16,0 0-16</inkml:trace>
  <inkml:trace contextRef="#ctx0" brushRef="#br0" timeOffset="18036.23">6498 6244 0,'0'21'16,"0"1"-1,0-1-15,0 0 16,0 0 0,0 0-16,0 0 0,0 1 0,0-1 15,0 0-15,0 0 0,0 0 16,0 0-16,0 1 15,0-1-15,0-42 63,-21 21-63,21-22 16,0 1-16,0 0 0,0 0 0,0 0 15,0 0-15,0-1 0,0 1 16,0 0-16,0 0 0,0 0 0,21 21 15,0-21-15,0-1 0,-21 1 0,43 0 16,-22 21-16,0-21 0,21 21 16,-20 0-16,20 0 0,0 0 0,-21 0 15,22 0-15,-22 0 0,21 0 0,-21 21 16,1 0-16,-1 0 0,-21 1 0,0-1 16,0 0-16,0 0 15,0 21-15,0-20 0,0-1 0,0 21 16,-21-21-16,-1 0 0,22 1 0,-21-1 15,0 0-15,21 0 16,-21-21-16,21 21 0,0-42 63</inkml:trace>
  <inkml:trace contextRef="#ctx0" brushRef="#br0" timeOffset="21692.38">4254 8128 0,'0'0'0,"0"21"0,0 0 31,22-21 0,-1 0-31,-21-21 16,21 21-16,0-21 0,21 0 0,-20 0 15,-1 0-15,21-1 0,-21 1 0,22 0 16,-22-21-16,21 21 16,-21-1-16,0 1 0,1-21 0,-1 21 0,-21 0 15,0-1-15,0 1 0,0 0 0,0 0 16,0 0 0,-21 0-16,-1 21 0,1-22 0,0 22 15,0 0-15,0 0 0,0 0 16,21 22-1,0-1-15,0 0 0,-22 0 0,22 0 16,0 22-16,-21-22 0,21 21 0,0 0 16,0 22-16,-21-22 0,0 22 15,21-22-15,-21 22 0,21-22 0,-21 21 16,-1 1-16,22-22 0,0 22 0,-21-1 16,0-20-16,21 20 0,-21 1 15,21-22-15,0 21 0,0-20 0,0-1 16,0 0-16,0 1 0,0-1 15,0-21-15,0 22 0,0-22 16,0 0-16,21-21 16,0 0-16,0 0 15,1 0-15,-1 0 0,0-21 0,0 0 16,0 21-16,0-22 0,1 1 16,-1-21-16,0 21 0,0 0 0,0-22 15,0 22-15,1-21 0,-22-1 16,0 22-16,0-21 0,0 0 0,0 20 15,0-20-15,-22 0 0,1 21 0,0-22 16,0 22-16,0-21 0,-43-22 16,43 43-16,-21 0 15,21 21-15,-1-21 0,1 21 16,0 0-16,42 0 31,0-21-15,1 21-16,-1 0 0,0-22 0,0 1 15,0 21-15,0-21 0,22 0 16,-22 0-16,21 21 0,-21-21 0,1-22 16,20 22-16,-21 0 0,0 0 15,0 0-15,-21-1 0,0 1 0,22 0 16,-22 0-16,21 0 0,-21 42 47,0 0-47,0 0 0,-21 0 15,21 1-15,0 20 0,-22-21 0,22 0 16,0 22-16,0-22 0,0 0 16,0 0-16,0 0 0,0 0 0,0 1 15,0-1-15,22-21 16,-1 0-16,0 0 16,0 0-16,0 0 0,0 0 15,1-21-15,-1-1 0,0 1 16,-21 0-16,21 0 0,-21 0 15,0 0-15,0-1 0,0 1 16,0 0-16,0 0 0,-21 0 16,0 0-16,0-1 0,-1 22 15,1 0-15,0 0 0,0 0 16,21 22 0,0-1-1,0 0 1,21-21-16,0 0 15</inkml:trace>
  <inkml:trace contextRef="#ctx0" brushRef="#br0" timeOffset="22080.16">5059 8043 0,'0'0'0,"21"-21"16,0 21-1,0 0-15,0 0 16,1 0-16,-1 0 16,-21 21-16,21 1 0,-21-1 15,0 0-15,21 0 0,-21 0 0,21 0 0,-21 1 16,0-1-16,0 0 0,0 0 16,0 0-16,0 0 0,0 1 15,0-1-15,-21-21 0,21-21 47,0-1-47,0 1 16,0 0-16,0 0 0,0 0 15,0 0-15,0-1 0,0-20 0,21 21 16,-21 0-16,21 0 0,-21-1 0,0 1 16,22 0-16,-1 21 15,0-21-15,0 21 16,0 0-1,-21 21 1</inkml:trace>
  <inkml:trace contextRef="#ctx0" brushRef="#br0" timeOffset="22751.59">5694 8170 0,'21'0'15,"-21"-21"-15,0 0 0,0 0 16,21 0-16,-21 0 16,0-1-1,0 1-15,0 0 0,-21 21 16,0 0-16,0 0 0,-1 0 0,1 0 16,-21 0-16,21 0 0,0 21 15,-22 0-15,22 1 0,0-1 0,0 0 16,0 0-16,-1 0 0,22 0 0,0 1 15,-21-1-15,21 0 0,0 0 0,0 0 16,0 0-16,21-21 16,1 0-16,-1 0 15,0 0-15,0 0 0,0 0 0,0 0 16,22-21-16,-22 0 0,0 21 16,0-21-16,0 0 0,1 0 15,-1 21-15,-21-22 0,0 1 0,21 0 16,-21 0-16,21 21 0,-21-21 0,0 0 15,0-1 1,0 44 0,0-1-16,0 0 15,0 0-15,0 0 0,0 0 16,0 1-16,0 20 0,0-21 0,0 21 16,0-20-16,0 20 0,0-21 0,0 21 15,0 1-15,0-1 0,0 0 16,0-20-16,0 20 0,0 0 15,0-21-15,21 22 0,-21-1 0,0-21 16,0 22-16,0-22 0,0 0 0,0 21 16,0-21-16,0 1 0,-21-1 15,0 0-15,0-21 0,0 0 16,-1 0-16,1 0 0,-21 0 0,21 0 16,0 0-16,-22-21 0,22 21 0,0-21 15,-21-1-15,20-20 0,1 21 16,0 0-16,0 0 0,21-1 15,0 1-15,-21 0 0,21 0 0,0 0 16,0 0-16,0-1 0,0 1 16,21 0-1,0 21-15,0-21 0,0 0 0,1 0 16</inkml:trace>
  <inkml:trace contextRef="#ctx0" brushRef="#br0" timeOffset="23156.39">5969 7980 0,'0'0'0,"-21"0"0,0 0 0,-1 0 16,1 0 0,0 0-16,21 21 0,0 0 15,-21 0-15,21 1 0,-21-1 0,21 0 16,0 21-16,0-21 0,0 1 15,0-1-15,0 0 0,0 0 0,0 0 16,0 0-16,21-21 0,-21 22 16,21-22-16,0 0 0,0 0 15,1 0-15,-22-22 16,21 22-16,0-21 0,-21 0 0,0 0 16,0 0-16,0 0 0,0-1 15,0 1-15,0 0 0,0 0 16,0 0-16,0 0 0,-21-1 15,0 22-15,-1-21 0,1 21 16,0 0-16,0 21 16,21 1-1,21-22 1,0 0 0,0 0-16,1 0 0</inkml:trace>
  <inkml:trace contextRef="#ctx0" brushRef="#br0" timeOffset="23456.76">6329 7768 0,'0'-21'0,"-21"21"31,-1 21-31,1 0 16,21 1-16,0-1 0,0 0 0,-21 21 15,21 1-15,0-1 0,-21 43 16,21-43-16,0 0 0,0 1 16,0-22-16,-21 21 0,21-21 0,0 0 15,0 1-15,0-1 0,0 0 0,0 0 16,21-21 0,0 0-16,0 0 15,0-21-15,1 21 16,-1-21-16,-21 0 0,0-1 0,21 1 15,-21 0-15,21 0 0,-21 0 0,0 0 16</inkml:trace>
  <inkml:trace contextRef="#ctx0" brushRef="#br0" timeOffset="23619.66">6159 8065 0,'0'0'0,"0"21"0,0 0 15,22-21 16,-1 0-31,0 0 0,0 0 16,0 0-16,0 0 16,1 0-16,-1 0 0,0-21 0,0 21 15,0 0-15,0 0 0</inkml:trace>
  <inkml:trace contextRef="#ctx0" brushRef="#br0" timeOffset="23903.5">6731 7980 0,'-21'-21'32,"0"42"-17,-1 0-15,22 0 16,0 22-16,0-22 0,0 21 0,0-21 16,0 22-16,0-1 0,0 0 0,0 1 15,0-1-15,0 0 0,0 1 0,0-1 16,0 0-16,-21 1 0,21-1 15,-21 0-15,21 1 0,-21-1 0,21-21 16,0 21-16,-21-20 0,21-1 0,-21 21 16,21-21-16,0 0 0,21-42 47,0 21-47,-21-21 0,21 0 0</inkml:trace>
  <inkml:trace contextRef="#ctx0" brushRef="#br0" timeOffset="24195.6">6710 8043 0,'0'0'16,"0"-21"-16,0 0 0,0 0 0,0 0 16,0 0-16,21 21 0,0 0 15,0-22-15,0 22 0,1-21 16,-1 21-16,0 0 0,0 0 15,0 0-15,0 21 0,1 1 0,-22-1 16,0 0-16,0 21 0,0-21 16,0 1-16,0 20 0,-22-21 0,1 0 15,0 0-15,-21 1 0,21-1 0,-1 0 16,1 0-16,0-21 0,0 0 0,0 21 16,0-21-16,21-21 31,21 0-16</inkml:trace>
  <inkml:trace contextRef="#ctx0" brushRef="#br0" timeOffset="24652.34">7218 7959 0,'0'-21'15,"0"42"-15,0-64 0,-21 43 16,-1 0 0,1 0-16,0 0 15,0 0-15,0 0 0,21 22 0,-21-1 16,-1 0-16,1 0 0,21 0 16,0 0-16,0 1 0,-21 20 0,21-21 15,0 0-15,0 0 16,0 1-16,0-1 15,21-21 1,0-21 0,1 21-16,-22-22 0,0 1 15,21 21-15,0-21 0,0 0 0,-21 0 16,21 0-16,-21-1 0,0 1 16,21 0-16,-21 42 31,0 0-16,0 1-15,0-1 0,0 0 0,0 0 16,0 0-16,0 0 16,0 1-16,0-1 15,22-21 1,-1 0 0</inkml:trace>
  <inkml:trace contextRef="#ctx0" brushRef="#br0" timeOffset="25044.11">7514 7980 0,'0'0'0,"0"-21"15,0 0-15,0-1 16,0 1-16,-21 21 31,0 0-31,0 0 16,-1 21-16,1 1 0,21-1 0,-21 0 15,0 21-15,21-21 0,0 1 0,0-1 16,0 0-16,0 0 16,0 0-16,0 0 15,21-21-15,0 0 0,0 0 16,1 0-16,-1 22 16,0-22-1,-21 21-15,0 0 31,-21-21-15,0 0-16,-1 0 0,1 21 16,0-21-16,0 0 0,0 0 0,0 0 15,-1 0-15,22-21 47</inkml:trace>
  <inkml:trace contextRef="#ctx0" brushRef="#br0" timeOffset="25443.88">7747 8022 0,'0'-21'15,"0"0"1,-21 21-1,0 0-15,-1 0 16,1 0-16,0 0 0,21 21 16,-21 0-16,0-21 0,21 21 15,0 1 1,0-1 0,0 0-16,21-21 0,0 21 15,0 0-15,0 0 16,-21 1-1,0-1-15,0 0 16,0 0 0,-21-21-16,0 0 0,0 0 15,0 21-15,0-21 16,-1 0-16,1 0 0,21-21 47,21 21-32,1-21-15</inkml:trace>
  <inkml:trace contextRef="#ctx0" brushRef="#br0" timeOffset="25996.56">7874 8022 0,'0'0'15,"0"-21"1,0 42 15,-21-21-31,21 21 16,0 1-16,-21-1 15,21 0-15,0 0 0,0 0 0,0 0 16,-22 1-16,22-1 16,0 0-1,0-42 16,22 21-31,-22-21 0,21-1 16,0 1 0,-21 0-16,0 0 15,21 21-15,-21 21 32,0 0-17,0 0-15,0 1 16,0-1-16,21 0 15,0-21 1,1 0-16,-1 0 16,0 0-16,0-21 15,-21 0-15,21 21 0,-21-22 0,0 1 16,0 0 0,0 0-16,0 0 0,0 0 15,0-1-15,0 1 0,-21 21 47,21 21-31</inkml:trace>
  <inkml:trace contextRef="#ctx0" brushRef="#br0" timeOffset="26351.76">8170 8001 0,'0'21'15,"-21"0"1,0 1-16,21-1 16,0 0-16,0 0 0,-21-21 0,21 21 15,0 0-15,0 1 0,0-1 16,21-21-1,0 0 1,0-21 0,0-1-16,-21 1 15,0 0-15,0 0 16,0 0-16,0 0 16,0-1-16,0 1 0,-21 21 31,0 0-31,21 21 31</inkml:trace>
  <inkml:trace contextRef="#ctx0" brushRef="#br0" timeOffset="26711.1">8276 7980 0,'0'0'0,"21"0"31,0 0-15,-21 21-16,0 0 0,0 0 16,0 1-16,0-1 0,0 0 15,0 0-15,0 0 16,0 0-16,0 1 15,0-44 17,0 1-17,0 0 1,0 0-16,0 0 0,0 0 16,22-1-16,-1 22 31,-21-21-31,21 21 31</inkml:trace>
  <inkml:trace contextRef="#ctx0" brushRef="#br0" timeOffset="27283.77">8572 8022 0,'0'-21'0,"-21"21"16,0 0-1,0 0-15,0 21 16,0 0-16,21 1 16,-22-22-16,22 21 0,0 0 15,0 0-15,-21 0 16,21 0-16,0 1 0,0-1 15,21-21 17,1 0-17,-1 0-15,-21-21 0,21-1 16,0 22-16,-21-21 0,21 0 16,-21 0-16,0 0 0,0 0 0,21-1 15,-21-20-15,0 21 0,0 0 16,22-22-16,-22 22 0,0 0 0,0-21 15,0 21-15,0-1 0,0 1 16,0 0-16,0 0 0,0 0 16,0 42 15,0 0-31,0 21 16,-22-20-16,22-1 0,0 21 15,0-21-15,0 22 0,0-22 16,-21 21-16,21 0 0,0-20 0,0 20 15,0-21-15,0 0 0,0 0 0,0 1 16,0-1-16,0 0 0,0 0 16,0 0-16,21-21 15,1 0-15,-1 0 0,0 0 16,0 0-16,0 0 0,0 0 16,1-21-16,-1 21 0,0 0 15</inkml:trace>
  <inkml:trace contextRef="#ctx0" brushRef="#br0" timeOffset="28584.59">3916 8636 0,'21'0'94,"0"0"-94,0 0 15,0 0-15,1 0 16,-1 0-16,0 0 0,0 0 16,0 0-16,0 0 0,22 0 15,-22 0-15,0 0 0,0 0 0,0 0 16,22 0-16,-22 0 0,0 0 0,21 0 15,-20 0-15,20 0 0,-21 0 16,21 0-16,1 0 0,-1 0 0,-21 0 16,22 0-16,-1 0 0,0 0 0,1 0 15,-1 0-15,0 0 0,1 0 16,-1 0-16,0 0 0,1 0 0,-1 0 16,-21 0-16,21 0 0,1 0 0,-22 0 15,21 0-15,1 0 0,-22 0 16,21 0-16,0 0 0,-20 0 0,20 0 15,0 0-15,1 0 0,-1 0 16,0 0-16,1 0 0,-1 0 0,21 0 16,-20 0-16,-1 0 0,0 0 15,1 0-15,20 0 0,-20 0 0,-1 0 16,0 0-16,1 0 0,-1 0 0,0 0 16,22 0-16,-22 0 0,0 0 0,1 0 15,20 0-15,-20 0 0,-1 0 16,21 0-16,-20 0 0,-1 0 0,22 0 15,-22 0-15,0 0 0,22 0 16,-22 0-16,0 0 0,1 0 0,-1 0 16,0 0-16,-20 0 0,20 0 15,0 0-15,1 0 0,-1 0 0,-21 0 16,21 0-16,1 0 0,-1 0 0,0 0 16,1 0-16,-1 0 0,0 0 0,1 0 15,-1 0-15,0 0 0,-20 0 16,20 0-16,0-21 0,1 21 0,-1 0 15,0 0-15,-21 0 0,22 0 0,-1 0 16,0 0-16,-20 0 0,20 0 16,-21 0-16,21 0 0,-20 0 0,20-21 15,-21 21-15,21 0 0,-20 0 0,-1 0 16,0 0-16,0 0 0,0 0 16,0 0-16,1 0 0,-1 0 0,0 0 15,0 0 1,0 0-1,0 0 17,1 0-17,-44 0 48,1 0-48,0-21-15,0 21 0,0 0 0,-22 0 16,1-22-16</inkml:trace>
  <inkml:trace contextRef="#ctx0" brushRef="#br0" timeOffset="29979.76">4127 8636 0,'0'0'16,"-42"0"-16,21 0 0,0 21 0,0-21 15,-22 0-15,22 0 0,0 0 0,0 0 16,0 0-16,-1 0 15,44 21 48,-1-21-47,0 0-16,0 0 0,0 0 15,0 0-15,1 0 0,-1 22 16,0-22-16,0 0 0,0 0 0,0 0 15,1 0-15,20 0 0,-21 0 0,0 0 16,22 21-16,-22-21 0,0 0 16,21 0-16,-21 0 0,22 0 0,-1 0 15,0 0-15,1 0 0,-1 0 16,0 0-16,64 0 16,-63 0-16,20 0 0,-21 0 0,22 0 15,-1 0-15,-20 0 0,20 0 0,1 0 16,-1 0-16,1 0 0,-1 0 15,22 0-15,-22 0 0,1 0 0,21 0 16,-22 0-16,1 0 0,-1 0 0,1 0 16,-1-21-16,-21 21 0,22 0 0,-22 0 15,22 0-15,-22 0 0,22 0 16,-22 0-16,21 0 0,-20 0 0,-1 0 16,22 0-16,-1 0 0,-21 0 0,22 0 15,-22 0-15,22 0 0,-1 0 16,-20-22-16,-1 22 0,21 0 15,-20 0-15,-1 0 0,0 0 0,1 0 16,-1 0-16,0 0 0,1-21 0,-22 21 16,21 0-16,1 0 0,-1 0 0,0 0 15,1-21-15,-1 21 0,0 0 16,1 0-16,20 0 0,-21-21 0,1 21 16,-1 0-16,0 0 0,1 0 0,-1 0 15,0 0-15,1 0 0,-22 0 16,21 0-16,-21-21 0,22 21 0,-22 0 15,0 0-15,21 0 0,-20 0 16,-1 0-16,0 0 0,0 0 0,0 0 0,0 0 16,1 0-16,-1 0 15,0 0-15,-21-21 16,21 21-16,0 0 16,-42 0 155,0 0-155,21-22-16,-21 22 0,0 0 0,-1-21 16,1 21-16</inkml:trace>
  <inkml:trace contextRef="#ctx0" brushRef="#br0" timeOffset="34524.33">7133 7091 0,'0'-21'31,"0"0"-15,0-1 0,0 1 15,0 42 0,0 1-15,0-1-16,-21-21 15,21 21-15,0 0 0,0 0 0,0 0 16,0 1-16,0-1 0,0 0 16,0 21-16,0-21 0,0 1 0,0-1 15,0 0-15,0 0 0,0 0 0,0 0 16,0 1-16,0-1 16,0 0-1,0-42 48,0 0-48,0-1-15,0 1 16,0 0-16,0 0 0,0 0 16,0 0-16</inkml:trace>
  <inkml:trace contextRef="#ctx0" brushRef="#br0" timeOffset="36243.58">7154 6943 0,'21'0'94,"1"21"-79,-1-21 1,0 0-1,0 0 1,0 0-16,0 0 16,1 0-16,-22 21 0,21-21 0,0 0 15,0 0-15,0 0 0,22 0 16,-22 0-16,0 21 0,21-21 0,-21 0 16,22 0-16,-1 0 0,-21 0 15,22 0-15,-1 0 0,-21 0 0,21 0 16,-20 0-16,-1 0 0,0 0 15,0 0-15,0 0 0,0-21 0,1 21 16,-1 0-16,0 0 16,-21-21-16,21 21 31,-42 0 16,21 21-47,-21 0 15,21 0-15,-21-21 16,21 22-16,0-1 0,0 0 16,-22-21-16,22 21 0,0 0 15,-21 0-15,21 1 0,0-1 16,0 0-16,0 0 0,0 0 0,0 0 16,0 1-16,0-1 0,-21 0 15,21 0-15,0 0 16,0 0-16,0 1 15,0-1 1,-21-21-16,21 21 16,-21-21 31,21 21-47,-21-21 0,-1 0 31,1 0-31,0 0 0,0 0 15,0 0-15,0 0 0,-1 0 16,1 0-16,0 0 0,0 0 0,-21 0 16,20 0-16,-20 0 0,21 0 15,-21 0-15,20 0 0,1 0 16,-21 0-16,21 0 0,0 0 0,-1 0 0,1 0 16,0 0-16,0 0 15,0 0-15,0 0 16,-1 0-1,1 0-15,21 21 16,-21-21 0,21-21 46,0 0-46,0 0-16,0 0 15,0-1-15,0 1 0,0 0 16,0 0-16,0-21 16,0 20-16,0 1 0,0 0 0,0-21 15,0 21-15,0-1 0,0 1 0,0 0 16,0 0-16,0 0 0,0 0 0,0-1 16,0 1-16,0 0 15,0 0-15,21 21 94,0 0-78,1 0-16,-1 0 15,0 0-15,0 0 0,0 0 16,0 0-16,1 0 0,-1 0 0,21 0 15,0 0-15,-20 0 0,20 0 16,0 0-16,1 21 0,-1-21 0,-21 0 16,21 0-16,-20 0 0,20 0 0,-21 0 15,0 0-15,0 0 0,1 0 16,-1 0-16,0 0 16,0 0-16,0 0 0,0 0 15,1 0-15,-22 21 94,0 0-78,0 1-16,0-1 0,0 0 15,0 0-15,0 0 16,0 0-16,0 1 15,-22-1-15,22 0 0,-21 0 0,21 0 16,0 0-16,0 1 0,-21-1 0,21 0 16,-21 0-16,21 0 15,0 0 1,-21 1 0,0-22-1,-1 0 1,1 0-1,0 0 32,21-22-47,-21 22 0</inkml:trace>
  <inkml:trace contextRef="#ctx0" brushRef="#br0" timeOffset="37304.19">4932 9081 0,'0'-22'0,"0"1"16,-21 21 31,-1 0-47,1 21 16,0 1-1,21-1-15,0 0 0,-21-21 0,0 21 16,21 0-16,-21 0 0,21 1 15,0 20-15,0-21 0,0 0 0,0 0 16,0 1-16,0-1 0,0 0 0,0 0 16,21 0-16,0 0 0,0-21 15,0 22-15,0-22 0,1 0 16,20 21-16,-21-21 0,0 0 0,22 0 16,-22 0-16,0 0 0,0 0 0,21 0 15,-20-21-15,-1 21 0,21-22 16,-21 22-16,0-21 0,1 0 15,-1 0-15,0 21 0,0-21 0,-21 0 16,0-1-16,21 1 0,-21 0 0,0 0 16,0-21-16,0 20 0,0 1 15,0 0-15,-21 0 0,0 0 0,0 0 16,21-1-16,-21 1 0,-1 0 0,1 21 16,0-21-16,0 21 0,0-21 15,0 21-15,-1 0 0,1 0 0,0 0 16,0 0-16,-21 0 0,20 21 0,1 0 15,0-21-15,0 21 0,0 0 16,0 1-16,-1-1 0,1 0 0,21 0 16,-21 0-16,0 0 15,21 1-15,0-1 0,0 0 16,0 0-16,0 0 16,21 0-16,0-21 15,0 0-15,1 0 0,-1 0 16,0 0-16</inkml:trace>
  <inkml:trace contextRef="#ctx0" brushRef="#br0" timeOffset="38191.23">5609 9313 0,'0'-21'47,"0"0"46,0 42-14,-21-21-79,21 21 15,0 1-15,0-1 16,0 0-16,0 0 0,0 0 0,0 0 15,0 1-15,0-1 16,0 0-16,0 0 0,0 0 16,0 0-1,0-42 32,0 0-47,0 0 16,0 0-16,0 0 0,0-1 15</inkml:trace>
  <inkml:trace contextRef="#ctx0" brushRef="#br0" timeOffset="38420.1">5588 9271 0,'0'0'16,"21"0"15,0 0-31,0 21 16,1 0-16,-1 1 15,-21-1-15,21 0 16,-21 0 0,21-21-1,-21 21-15,0-42 47,21 21-47,-21-21 0,21 21 0</inkml:trace>
  <inkml:trace contextRef="#ctx0" brushRef="#br0" timeOffset="38879.65">5948 9250 0,'0'0'0,"-21"0"47,-1 0-47,22 21 15,-21-21-15,0 21 0,0-21 0,21 21 16,-21-21-16,21 22 0,-21-1 15,-1-21-15,1 0 16,21 21-16,21-21 31,1 0-15,-1-21-16,0 21 0,0-21 16,0-1-16,0 22 0,-21-21 15,22 21-15,-1-21 0,-21 0 16,21 21-16,-21-21 15,21 21-15,-21 21 32,0 0-32,0 0 15,0 0-15,0 1 0,0-1 0,0 0 16,0 0-16,0 0 16,-21-21-16,21 21 0,0 1 0,-21-1 15,21 0-15,0 0 0,0 0 16,0 0-16,0 1 15,0-44 17,0 1-17,0 0-15,0 0 0,21 0 16</inkml:trace>
  <inkml:trace contextRef="#ctx0" brushRef="#br0" timeOffset="39627.22">6879 8932 0,'0'-21'0,"0"0"15,-21 21 1,21-21-1,-21 21 1,0 21-16,-1 0 16,1 0-16,21 1 0,-21-1 15,0 0-15,0 0 16,21 0-16,-21 22 0,21-22 0,0 0 16,0 0-16,0 0 0,-22 0 0,22 1 15,0-1-15,0 0 0,0 0 16,22 0-16,-22 0 15,21-21-15,0 0 0,0 22 0,0-22 16,0 0-16,1 0 0,-1 0 0,21 0 16,-21 0-16,0 0 0,22 0 15,-22 0-15,0 0 0,0 0 0,22 0 16,-22-22-16,0 22 0,0-21 0,0 0 16,0 21-16,1-21 0,-1 0 15,0 0-15,-21-1 0,0 1 16,21 21-16,-21-21 0,21 0 0,-21 0 15,0-22-15,0 22 0,0 0 0,0 0 16,0 0-16,0 0 0,-21-1 16,0 1-16,0 21 0,21-21 15,-21 21-15,-1-21 0,1 21 0,0 0 16,0 0-16,0 0 0,0 0 0,-1 0 16,1 0-16,0 21 0,0 0 15,0-21-15,0 21 0,-1 1 0,1-1 16,0 0-16,0 0 0,21 0 15,-21 0-15,21 1 0,-21-22 16,21 21-16,0 0 0,0 0 16,0 0-1,21-21-15,0 0 0,0 21 16</inkml:trace>
  <inkml:trace contextRef="#ctx0" brushRef="#br0" timeOffset="40085.98">7324 9398 0,'0'21'62,"0"0"-46,0 1-16,0-1 15,0 0-15,0 0 0,0 0 16,0 0-16,0 1 16,0-1-16,0 0 0,-22 0 15,22 0-15,0-42 63,0 0-63,0 0 15,22 0-15,-22-1 0,0 1 16</inkml:trace>
  <inkml:trace contextRef="#ctx0" brushRef="#br0" timeOffset="40411.76">7345 9356 0,'-21'0'16,"21"-21"0,21 21 15,0 0-31,0-22 0,0 22 16,0 0-16,1 0 15,-1 0-15,0 0 0,0 0 16,0 0-16,0 0 0,1 0 15,-1 0 1,-21 22 47,-21-22-63,-1 0 15</inkml:trace>
  <inkml:trace contextRef="#ctx0" brushRef="#br0" timeOffset="40643.64">7366 9483 0,'0'0'0,"0"21"16,21-21 15,0 0-31,0 0 16,1 0-16,-1 0 15,0-21-15,0 21 16,0 0-16,-21-21 16,21 21-1,-21-22-15,0 1 16,0 0-16</inkml:trace>
  <inkml:trace contextRef="#ctx0" brushRef="#br0" timeOffset="41987.95">7133 8932 0,'0'-21'16,"0"0"-1,0 0 1,-21 21 0,21-21-16,-21 21 0,0 0 15,-1 0-15,1 0 16,0 0-16,0 0 0,0 0 0,0 0 16,-1 0-16,1 0 0,0 21 15,0 0-15,0-21 0,0 21 0,-1 0 16,1 1-16,0-1 15,0 0-15,0 0 0,0-21 0,21 21 16,-22 0-16,22 1 0,-21-1 0,21 0 16,0 0-16,-21 0 0,21 0 15,0 1-15,0-1 0,0 0 16,0 0-16,21 0 16,0-21-16,1 0 0,-1 21 0,0-21 15,0 0-15,0 0 0,0 0 16,1 22-16,-1-22 0,0 0 0,21 0 15,-21 0-15,1 0 0,-1 0 0,21 0 16,-21 0-16,0 0 0,22-22 16,-22 22-16,0 0 0,0-21 0,0 21 15,1-21-15,-22 0 0,21 21 16,-21-21-16,21 21 0,-21-21 0,0-1 16,0 1-16,0 0 0,0 0 15,0 0-15,0 0 0,0-1 16,0 1-16,0 0 0,0 0 15,0 0-15,-21 0 0,0 21 0,-1-22 16,1 22-16,21-21 16,-21 21-16,0-21 0,0 21 15,0 0-15,-1 0 0,1 0 0,0 0 16,0 0-16,0 0 0,-22 0 0,22 21 16,0-21-16,0 21 15,0-21-15,21 22 0,-21-1 0,-1-21 16,22 21-16,-21 0 0,21 0 0,0 0 15,-21 1-15,21-1 16,0 0-16,0 0 0,0 0 16,0 0-16,0 1 0,0-1 15,0 0-15,0 0 0,21-21 16,0 21-16,1-21 16,-1 21-16,0-21 0,0 0 0,0 22 15,0-22-15,1 0 0,-1 0 16,0 0-16,0 0 0,0 0 15,0 0-15,1 0 16,-1 0-16,0 0 0,0 0 16,0 0-16,0 0 0,1 0 15,-1-22-15,0 1 16,0 21-16,-21-21 16,0 0-16,0 0 15,21 21-15,-21-21 16,0-1-1,0 1 1,0 0-16,0 0 0,0 0 16,0 0-16,0-1 15,0 1-15,-21 21 16,21-21-16,-21 21 0,21-21 0,-21 21 16,0-21-16,-1 21 0,1 0 15,0-21-15,0 21 0,0 0 16,0 0-16,-1 0 0,1 0 15,0 0-15,0 0 0,0 21 0,0 0 16,-1-21-16,1 42 16,0-21-16,0 1 0,0-1 0,21 0 15,0 0-15,-21 0 0,21 0 16,-22 1-16,22-1 0,0 0 16,0 0-1,22-21-15,-1 0 16,0 0-1,0 0-15,-21-21 32,0 0-17</inkml:trace>
  <inkml:trace contextRef="#ctx0" brushRef="#br0" timeOffset="42982.98">5122 9081 0,'0'-22'15,"0"1"1,0 0 15,-21 21-15,0 0-16,0 0 16,0 0-16,-1 0 15,1 0-15,0 0 0,21 21 16,-21-21-16,0 21 0,0-21 0,21 22 15,-22-1-15,1-21 16,21 21-16,-21 0 0,21 0 16,-21-21-16,21 21 0,-21 1 0,21-1 15,0 0-15,0 0 16,0 0-16,0 0 0,0 1 16,0-1-16,0 0 15,21-21-15,0 0 0,-21 21 0,21-21 16,0 0-16,1 0 0,-22 21 15,21-21-15,0 0 0,0 0 16,0 0-16,0 0 0,1 0 0,-1 0 0,0 0 16,0 0-16,0 0 15,0 0-15,1 0 0,-22-21 16,21 21-16,0-21 0,0 0 16,-21 0-16,21 21 0,-21-22 0,0 1 15,0 0-15,21 21 0,-21-21 16,0 0-16,0 0 0,0-1 0,0-20 15,0 21-15,0 0 0,0 0 0,0-1 16,0 1-16,-21 0 0,21 0 16,-21 21-16,21-21 0,-21 21 15,0 0-15,0 0 0,-1 0 16,1 0-16,0 0 0,0 0 0,0 0 16,0 0-16,21 21 15,-22-21-15,1 0 0,21 21 16,0 0-1,-21-21 17</inkml:trace>
  <inkml:trace contextRef="#ctx0" brushRef="#br0" timeOffset="51660.8">8699 2942 0,'-21'0'31,"0"0"-31,0 0 16,0 0-16,0 0 16,-1 0-16,1 0 15,0 0 1,42 0 93,0 0-109,1 0 16,-1 0-16,0 0 0,21 0 16,-21 0-16,1 0 0,20 0 0,-21 0 15,21-21-15,-20 21 0,20 0 16,-21 0-16,21 0 0,-20 0 0,20 0 15,-21 0-15,21 0 0,-20 0 16,20 0-16,-21 0 0,21 0 16,-20 0-16,20 0 0,0 0 0,-21 0 0,22 0 15,-1 0-15,0 0 16,1 0-16,-1 0 0,0 21 0,1-21 16,-1 0-16,22 0 0,-22 0 0,21 0 15,1 0-15,-22 0 0,22 0 16,-1 0-16,1 0 0,-1 0 0,1 0 15,-1 0-15,1 0 0,-22 0 0,22 0 16,-1 0-16,1 0 0,-1 0 16,1 0-16,-1 0 0,22 0 0,-22 0 15,22 0-15,-22 0 0,22 21 0,0-21 16,-22 0-16,22 0 0,-22 0 16,22 0-16,-21 0 0,20 0 0,1 0 15,0 0-15,-22 0 0,22 0 16,-22 0-16,22 0 0,-22 0 0,1 0 15,-1 0-15,1 0 0,-22 0 16,22 0-16,-22 0 0,22 0 0,-22 0 16,0 0-16,1 0 0,-1 0 0,0 0 15,1 0-15,-1 0 0,0 0 16,-21 0-16,1 0 0,-1 0 0,0 0 16,0 0-16,-42 0 109,0 0-109,0 0 16,-1 0-16,1 22 0,-21-22 15,0 0-15</inkml:trace>
  <inkml:trace contextRef="#ctx0" brushRef="#br0" timeOffset="53295.88">8763 4572 0,'0'0'0,"-21"0"0,21 21 0,-21-21 15,-1 0 17,22 21-32,22-42 62,-1 21-62,-21-21 0,21 21 16,0 0-16,0-21 0,0 21 0,1 0 15,-1-21-15,0 21 0,21-21 16,-21 21-16,1-22 0,20 22 0,-21-21 16,0 21-16,22-21 0,-22 21 0,21-21 15,-21 0-15,0 21 0,22-21 16,-22 21-16,0-22 0,0 1 0,22 0 16,-22 21-16,0-21 0,0 0 15,0 0-15,0 21 0,22-22 0,-22 1 16,0 0-16,0 21 0,22-21 15,-22 0-15,21 0 0,0 21 0,-20-22 16,20 1-16,0 21 0,-21-21 0,22 0 16,-1 0-16,-21 21 0,22-21 15,-1-1-15,-21 1 0,21 21 0,-20-21 16,20 0-16,-21 21 0,0-21 0,0 21 16,22-21-16,-22 21 0,0-22 15,0 22-15,22-21 0,-22 21 0,0-21 16,0 21-16,0-21 0,22 21 0,-22-21 15,42 0-15,-20 21 16,-22-22-16,21 22 0,-21-21 16,22 21-16,-1-21 0,0 21 0,-21 0 15,22-21-15,-22 0 0,21 21 0,-21-21 16,1 21-16,20-22 0,-21 22 16,21-21-16,1 21 0,-1-21 15,0 21-15,-20-21 0,20 0 0,0 21 0,1-21 16,-22 21-16,21-22 0,-21 1 15,0 21-15,22-21 0,-22 21 0,0-21 16,21 21-16,-20-21 0,-1 0 16,21 21-16,-21-22 0,0 22 0,1-21 15,-1 21-15,0-21 0,0 21 16,0-21-16,0 21 0,1-21 0,-1 0 16,21 21-16,-21-22 0,22 22 0,-22-21 15,21 21-15,0-21 0,-20 21 16,-1-21-16,21 21 0,-21 0 0,0 0 15,-21-21-15,22 21 0,-1 0 0,0 0 16,0 0-16,-21-21 0,21 21 16,0 0-16,-21-22 0,22 22 15,-1 0-15,0 0 0,0-21 16,0 21-16,0 0 16,-21-21-1,22 21-15,-1 0 0,-21-21 0,21 21 16,0 0-16,0-21 15,0 21 1,1 0-16,-1 0 16,0-21-16,0 21 15,0 0 1,0 0-16,1 0 0,-22-22 16,21 22-16,0 0 15,0 0 1,-21-21-16,21 21 0,0 0 31,1 0-31,-1 0 16,0 0-1,0 0-15,0 0 16,0 0 0,-21-21-1,-21 21 95,21-21-95,-21 21-15,21-21 0</inkml:trace>
  <inkml:trace contextRef="#ctx0" brushRef="#br0" timeOffset="55127.95">12552 2519 0,'0'21'78,"0"0"-63,21-21-15,-21 21 0,21 1 16,0-22-16,-21 21 0,21-21 0,1 21 16,-1 0-16,-21 0 0,21-21 15,0 21-15,0-21 0,0 22 16,22-22-16,-22 21 0,0 0 0,0-21 0,22 0 15,-22 21-15,21-21 0,-21 0 16,0 0-16,22 0 0,-22 21 16,0-21-16,21 0 0,-20 0 0,-1 0 15,0 0-15,0 0 0,0 21 16,0-21-16,1 0 0,-1 0 16,0 0-16,0 0 15,-21 22 48,-21-22-63,0 0 0,0 0 0,-1 21 15,1-21-15,0 0 0,0 21 16,0-21-16,0 21 0,-22-21 16,22 21-16,0 0 0,-21-21 15,20 22-15,-20-1 0,21 0 0,-21 0 16,-1-21-16,22 21 0,0 0 0,-21 1 15,20-1-15,1 0 0,0 0 16,-21 0-16,21 0 0,-1 1 0,1-1 16,0-21-16,21 21 0,-21 0 0,0 0 15,21 0-15,-21 1 0,-1-22 16,22 21-16,-21-21 0,21 21 16,0 0-1,21-21 79,-21-21-94,22 21 0,-1 0 16,-21-21-1,21 21-15,0 0 16,-21-21-16,21-1 0,0 22 0,-21-21 15,22 21-15,-22-21 0,21 21 16,0-21-16,0 0 0,0 0 16,0-1-16,1 1 0,-22 0 15,21 21-15,0-21 0,-21 0 0,21 0 16,0 21-16,-21-22 0,21 22 0,1-21 16,-1 0-16,0 21 15,-21-21-15,21 21 0,0 0 16,-21-21-16,21 21 0,1 0 15,-1-21-15,0 21 16,0-22 0,0 22-16,0 0 31,-21-21-31,22 21 16,-22-21 15,21 21-31,0 0 47,-42 0 78,0 0-125,-1 0 15,1 0-15,0 0 32,21-21 30,21 21-31,-21-21 126,21 21-142,1 0 1,-22 21 109,-22-21-110,1 0 1,21 21-16,-21-21 0,0 0 16,0 21-16,0-21 0,-1 0 0,1 0 15,0 0-15,-21 0 0,21 21 16</inkml:trace>
  <inkml:trace contextRef="#ctx0" brushRef="#br0" timeOffset="60743.45">14055 2244 0,'0'0'0,"-22"0"0,1 0 0,0 0 0,0 0 16,0 0-16,0 0 0,-22 0 0,22 0 16,0 0-16,0 0 15,0 0-15,42 0 31,21 0-31,-21 0 16,22 0-16,-1 0 0,0 0 0,1 0 16,-1 0-16,21 0 0,-20 0 0,20 0 15,1 0-15,-22 0 0,22 0 16,-22 0-16,21 0 0,-20 0 0,-1-21 16,0 21-16,-20 0 0,20 0 0,-21 0 15,0 0-15,0 0 0,-42 0 47,0 0-47,0 0 0,0 0 16,0 0-16,-1 21 15,1 0-15,0-21 0</inkml:trace>
  <inkml:trace contextRef="#ctx0" brushRef="#br0" timeOffset="61127.48">14266 2371 0,'0'0'0,"0"-21"15,0-1 1,0 1 0,0 42 15,0 1-31,0-1 15,0 0-15,0 0 0,0 21 16,0-20-16,0 20 0,0 0 0,0 1 16,0 20-16,0-21 0,0 1 0,-21-1 15,21 0-15,-21 1 0,21-1 0,0 0 16,-21-20-16,21 20 0,0-21 16,-21 0-16,21 0 0,0 1 0,0-1 15,0 0-15,21-42 63,-21 0-63,21 21 15,-21-22-15,0 1 0,21 0 0,0 0 16</inkml:trace>
  <inkml:trace contextRef="#ctx0" brushRef="#br0" timeOffset="61869.59">14605 2731 0,'0'0'0,"0"-22"15,0 1 1,0 42 31,0 1-47,0-1 15,0 0-15,0 0 0,0 0 0,0 0 16,0 1-16,0-1 0,0 0 0,0 0 16,0 0-16,0 0 0,0 1 15,0-1-15,0 0 0,0 0 0,0 0 16,0 0-16,21 1 0,0-22 16,0 0-16,1 0 15,-1 0-15,0 0 0,0-22 16,0 22-16,0-21 0,1 0 15,-1 0-15,0 21 0,0-21 0,0 0 16,-21-1-16,21 1 0,1-21 0,-1 21 16,-21 0-16,0-1 0,21 1 15,-21 0-15,21 0 0,-21 0 16,0 0-16,0-1 0,0 1 0,0 0 16,0 0-16,0 42 31,0 0-31,-21 0 15,21 1-15,0-1 0,0 0 16,0 0-16,-21 21 0,21-20 0,0-1 16,0 21-16,-21-21 0,21 22 15,-22-22-15,22 21 0,0-21 0,0 22 16,0-1-16,0 0 0,-21 1 0,21-1 16,0 0-16,0 1 0,0-1 0,0 0 15,0 1-15,0-1 0,0-21 16,0 21-16,0-20 0,0 41 15,0-42-15,0 0 0,0 1 16,0-1-16,0 0 0,0 0 0,-21-21 16,0 21-16,-21-21 0,20 21 15,1-21-15,-21 0 0,21 0 0,-22 0 16,1 0-16,0 0 0,-22 0 16,22 0-16,0 0 0,-1-21 0,1 0 15,0 21-15,20-21 0,1 0 0,0 21 16,0-21-16,21-1 0,0 1 15,0 0-15,0 0 16,0 0-16,21 21 0,0-21 16,22-1-16,-22 1 0,0 0 0,21-21 15,-21 21-15</inkml:trace>
  <inkml:trace contextRef="#ctx0" brushRef="#br0" timeOffset="62288.35">15261 2731 0,'0'0'0,"0"-22"0,0 1 16,0 0-16,0 0 15,0 42 16,0 0-31,21 22 16,-21-22-16,21 0 0,-21 21 16,0 1-16,0-1 0,22 0 0,-22 1 15,21-1-15,-21 0 0,0 22 0,0-22 16,0 22-16,0-1 0,0-21 0,0 22 16,0-1-16,-21-20 0,21 20 15,-22-20-15,22-1 0,-21 0 0,21 1 16,0-22-16,0 21 0,-21-21 0,21 0 15,0 1-15,0-1 0,0 0 16,0-42 15,0 0-15,0-1-16,0 1 0,0 0 16,0 0-16,0-21 0,0 20 0,0-20 15,0 21-15</inkml:trace>
  <inkml:trace contextRef="#ctx0" brushRef="#br0" timeOffset="62891.56">15240 2900 0,'0'0'16,"0"-21"-16,-21 0 0,21-1 0,-21 1 0,21 0 16,0 0-16,0 0 15,0 0-15,0-1 0,0 1 16,21 21-16,0-21 0,0 21 15,0-21-15,0 21 0,1 0 16,-1 0-16,0 0 0,21 21 0,-21 0 16,1-21-16,-1 21 0,21 1 0,-21-1 15,-21 0-15,21 0 0,-21 0 0,0 22 16,0-22-16,0 0 0,0 0 16,-21 0-16,0 0 0,0 1 0,-21-1 15,20 0-15,-20-21 0,0 21 0,21 0 16,-22-21-16,22 0 0,0 0 15,0 21-15,0-21 0,-1 0 0,1 0 16,42 0 15,1-21-15,-1 21-16,21-21 0,-21 0 16,22 21-16,-1-21 0,0 0 15,1-1-15,-22 1 0,21 0 0,0 0 0,-20 0 16,20 0-16,-21-1 0,21 1 0,-20 0 15,-1 0-15,-21 0 16,21 21-16,-21 21 31,0 0-31,0 0 16,0 0-16,0 1 0,0-1 0,0 0 16,0 0-16,0 0 0,0 0 0,0 1 15,0-1-15,0 0 0,0 0 0,0 0 16,0 0-1,0-42 17,0 0-32,0 0 15,0 0-15,0 0 16,0-22-16,0 22 0,0 0 16</inkml:trace>
  <inkml:trace contextRef="#ctx0" brushRef="#br0" timeOffset="63228.63">15769 2477 0,'0'-22'0,"0"44"0,0-65 16,-21 43 0,0 0-16,0 21 15,21 1 1,0-1-16,0 0 0,0 0 16,21 0-1,0-21 1,0 0-16,0 0 15,0 0-15,1-21 0,-1 0 16,-21 0-16,21 21 0,-21-21 16,0-1-16,0 1 0,0 0 15,-21 0-15,0 21 16,-1 0-16,1 0 16,0 0-16,0 21 0,21 0 0,0 0 15,-21-21-15,0 22 0,21-1 0,0 0 16,0 0-16,0 0 15,0 0-15,0 1 0,0-1 16,21-21-16,0 0 16,0 21-16,0-21 0</inkml:trace>
  <inkml:trace contextRef="#ctx0" brushRef="#br0" timeOffset="63715.48">16108 2731 0,'0'0'0,"0"42"15,0-21 1,0 0-16,0 0 16,-21-21-16,21 22 0,-22-1 15,22 0-15,0 0 16,0 0-16,0 0 0,0 1 16,-21-22-1,0 21 1,0-42 15,21-1-31,0 1 16,0 0-16,0 0 0,0 0 0,0 0 15,0-1-15,21 1 0,0-21 0,-21 21 16,21-22-16,1 22 0,20 0 16,-21 0-16,0 0 0,22 0 0,-22-1 15,21 22-15,-21 0 0,22 0 0,-22 0 16,21 22-16,-21-1 0,0 0 15,1 21-15,-1-21 0,0 22 16,-21-22-16,0 21 0,0-21 0,0 1 16,0 20-16,0-21 0,0 0 0,0 0 15,0 1-15,0-1 0,-21 0 16,0-21-16,-1 0 0,22 21 16,-21-21-16,0 0 0,0 0 15,21-21 16,0 0-31,21 21 16,0-21-16,0-1 0</inkml:trace>
  <inkml:trace contextRef="#ctx0" brushRef="#br0" timeOffset="64588.41">17103 2709 0,'0'-21'0,"0"-42"16,0 42-16,0-1 0,0 1 16,-22 21-1,1-21-15,0 21 0,0 0 0,0 0 16,0 21-16,-1-21 16,1 21-16,0 1 0,0-1 0,0 0 15,0 21-15,-1-21 0,-20 1 16,42-1-16,-21 0 0,0 21 0,21-21 15,0 1-15,0-1 0,0 0 16,0 0-16,21-21 0,0 0 16,0 0-16,0 0 0,1 0 15,-1 0-15,0 0 0,0 0 0,0 0 16,0 0-16,1-21 0,20 21 0,-42-21 16,21 0-16,0 21 0,0-22 0,1 1 15,-22 0-15,21 0 16,-21 0-16,21 0 0,-21-1 15,0 44 32,0-1-47,0 0 0,0 0 16,0 0-16,0 22 0,0-22 0,0 21 16,-21 0-16,21-20 0,0 41 15,0-21-15,0 1 0,0-1 0,0 22 16,0-1-16,0-21 0,0 22 0,0-1 15,0 1-15,0-1 0,0-20 16,0 20-16,21 1 0,-21-1 0,0 1 0,21-1 16,-21-20-16,21 20 0,-21 1 15,21-22-15,-21 0 0,0 1 16,0-1-16,0-21 0,0 21 0,0-20 16,0-1-16,0 0 0,-21 0 0,0-21 15,0 0-15,0 21 0,-22-21 0,22 0 16,-21 0-16,0 0 0,20-21 0,-20 0 15,0 21-15,-22-21 0,22 0 0,0-22 16,-1 22-16,1-21 0,0-1 16,-1-20-16,22 21 0,-21-22 0,21 1 15,-1-1-15,1 1 0,21-1 0,0 1 16,0-1-16,0-21 0,0 22 0,21-22 16,22 22-16,-22-1 0,21 1 0,-21-1 15,22 22-15,-1 0 16,0-1-16,1 22 0,41-21 15,-41 21-15,-1-1 0,0 22 0,-20-21 16,20 21-16,-21 0 0,0-21 0,0 21 16,1-21-16,-1 21 0,-21-21 31,21 21-31,-42 21 47,21 0-47,-21-21 15,-1 21-15,22 0 0,-21-21 0,0 22 16,0-1-16</inkml:trace>
  <inkml:trace contextRef="#ctx0" brushRef="#br0" timeOffset="68203.21">7578 6350 0,'-22'0'78,"1"0"-78,0 0 16,0 0 0,0 0-1,0 0 1,-1 0-16,1 0 0,0 0 15,0 0-15,0 0 16,0 0 0,-1 0-16,1 0 15,42 0 48,1 0-48,-1 0-15,0-21 16,0 21-16,0 0 0,0 0 0,1 0 16,-1 0-16,0 0 0,21 0 15,-21 0-15,1 0 0,20 0 0,-21 0 16,0 0-16,22 0 0,-22 0 0,0 0 16,21 0-16,-21 0 0,22 0 15,-22 0-15,21 0 0,1 0 0,-22 0 16,21 0-16,0 0 0,-20 0 0,20 0 15,0 0-15,-21 0 0,22 0 16,-22 0-16,21 0 0,-21 0 0,22 0 16,-22-21-16,0 21 0,21 0 15,-20 0-15,20 0 0,-21 0 16,0 0-16,22 0 0,-1 0 0,-21 0 16,21 0-16,1 0 0,-1 0 0,0 0 15,1 0-15,-1 0 0,0-21 16,22 21-16,-22 0 0,1 0 0,20 0 15,-21 0-15,1 0 0,-1 0 0,0 0 16,1 0-16,-1 0 0,0 0 0,1 0 16,-1-22-16,0 22 0,1 0 15,-1 0-15,0 0 0,1 0 0,-1 0 16,0-21-16,1 21 0,-1 0 0,0 0 16,1 0-16,-1 0 15,0 0-15,1-21 0,-1 21 0,0 0 16,1 0-16,-1 0 0,0 0 0,1 0 15,-1 0-15,0 0 0,1 0 0,-22 0 16,21 0-16,-21 0 0,22 0 16,-1 0-16,-21 0 0,22 0 0,-22 0 15,21 0-15,0-21 0,1 21 0,-1 0 16,0 0-16,1 0 0,-1 0 16,22 0-16,-22 0 0,0 0 15,22 0-15,-22 0 0,0 0 0,1 0 0,-1 0 16,0 0-16,1 0 0,-1 0 0,0-21 15,1 21-15,-22 0 16,21 0-16,1 0 0,-1 0 0,-21 0 16,21 0-16,1 0 0,-1 0 0,0 0 15,1 0-15,-1 0 0,0 0 16,1 0-16,-1 0 0,0 0 0,1 0 16,-1 0-16,-21 0 0,22 0 0,-22 0 15,0 0-15,0 0 0,0 0 0,0 0 16,1 0-1,-1 0-15,-21-21 16,21 21-16,0 0 0,-21-22 47,0 1-16,-21 0-15,0 21-16,21-21 0,-21 21 15,-1-21-15,1 21 0,0-21 0,0 21 16,0-22-16,0 22 0,-22-21 0,22 21 16,0-21-16,-21 21 0,20-21 15,1 21-15,0 0 0,0-21 16,0 0-16,-22 21 0,22 0 0,0-22 16,0 22-16,0 0 0,0 0 15,21-21-15,-22 21 16,1 0-16,21 21 62,21-21-46,1 0-16,-22 22 0,21-1 0,0-21 16,0 0-16,0 0 0,0 21 0,1-21 15,-1 0-15,0 21 0,21-21 16,-21 0-16,1 0 0,20 21 0,-21-21 15,21 0-15,-20 0 0,-1 21 0,0-21 16,21 0-16,-21 0 16,1 0-16,-1 0 0,0 22 0,0-22 15,0 0-15,0 0 0,1 0 16,-1 21 15,-21 0 0,-21-21-31,-1 0 16,1 21-16,0-21 16,0 21-16,0-21 0,21 21 0,-21-21 15,-1 22-15,1-22 0,0 21 16,0 0-16,0-21 0,-22 21 16,22 0-16,0 0 0,0-21 0,0 22 15,0-1-15,-1 0 0,1 0 0,0-21 16,0 21-16,0 0 0,0 1 0,-1-22 15,22 21-15,-21 0 0,0-21 16,21 21-16,-21 0 0,0-21 16,0 21-16,21 1 15,-22-22-15,1 0 16,21 21 0,0-42 15,21-1-31,1 22 0,-22-21 15,21 21-15,0-21 0,0 21 0,0-21 16,0 0-16,1 0 0,-1-1 0,21 1 16,-21 0-16,22 0 0,-22 0 0,21 21 15,-21-21-15,0-1 16,22 1-16,-22 21 0,0-21 0,0 0 0,0 21 16,1-21-16,-1 21 0,0-21 15,0 21-15,-21-22 16,21 22-16,-21-21 0,21 21 15,-42 0 110,0 0-125</inkml:trace>
  <inkml:trace contextRef="#ctx0" brushRef="#br0" timeOffset="70520.41">13716 5821 0,'0'-42'16,"0"20"-16,0 1 15,0 0 1,-21 21-16,0 0 0,-1 0 15,1 0-15,0 0 0,0 0 0,0 21 16,21 0-16,-21 1 0,-1-1 16,1 0-16,0 0 0,0 21 0,0-20 15,0-1-15,-1 21 0,1-21 0,0 0 16,0 22-16,21-22 0,0 0 16,0 21-16,0-20 0,0-1 15,0 0-15,0 0 0,0 0 0,21 0 16,0 1-16,0-1 0,1-21 0,-1 21 15,0-21-15,0 0 0,21 21 0,-20-21 16,-1 0-16,0 0 0,0 0 16,0 0-16,0 0 0,1-21 0,-1 21 15,0-21-15,0 0 0,0 21 0,0-22 16,1 1-16,-1 0 0,0 0 0,0 0 16</inkml:trace>
  <inkml:trace contextRef="#ctx0" brushRef="#br0" timeOffset="71082.34">14224 5630 0,'0'0'0,"0"-21"0,0 0 16,0 0-16,-21 21 16,0 0-16,21 21 15,-22 0-15,22 0 16,-21 22-16,21-22 15,0 0-15,-21 21 0,21-20 0,0 20 0,0-21 16,0 21-16,-21 1 0,21-22 16,-21 21-16,21-21 0,0 22 15,0-22-15,0 0 0,-21 0 0,21 0 16,0 1-16,0-1 0,0 0 0,0 0 16,0 0-16,0 0 15,21-21-15,0 0 16,0 0-16,0 0 15,0 0-15,1 0 0,-22-21 0,21 21 16,0-21-16,0 0 0,0 0 16,0 0-16,1 21 0,-22-22 15,21 1-15,-21 0 0,21 0 0,-21 0 16,0 0-16,21-1 0,0 1 16,-21 42 30,0 1-46,0-1 0,0 0 0,0 0 16,0 0-16,0 0 0,0 1 16,0-1-16,-21-21 0,21 21 0,0 0 15,0 0 1,0-42 31,0 0-32,0 0-15,21 0 0,-21-1 16</inkml:trace>
  <inkml:trace contextRef="#ctx0" brushRef="#br0" timeOffset="71363.59">14478 5842 0,'0'0'0,"21"0"47,-21-21-31,0 0-1,0 0-15,-21 21 32,0 0-17,21 21 1,-21-21-16,21 21 0,0 0 15,0 0-15</inkml:trace>
  <inkml:trace contextRef="#ctx0" brushRef="#br0" timeOffset="71784.86">14880 5927 0,'0'-21'15,"21"-1"1,-21 1-16,0 0 0,0 0 15,-21 21 1,0 0-16,0 0 0,0 0 16,-1 0-16,1 21 15,0 0-15,0 0 0,0 1 0,0-1 16,-1 0-16,22 0 0,-21 0 0,21 22 16,-21-22-16,21 0 0,0 0 0,0 0 15,0 0-15,0 1 0,0-1 16,21 0-16,0-21 0,-21 21 15,22 0-15,-1-21 0,0 0 16,0 0-16,0 0 0,0 0 0,1 0 16,-1 0-16,0 0 0,0 0 0,0 0 15,0 0-15,1 0 0,-1-21 0,0 0 16,0 21-16,21-21 0,-20 0 16,-1 21-16,0-22 0,21 1 0,-21 0 15</inkml:trace>
  <inkml:trace contextRef="#ctx0" brushRef="#br0" timeOffset="72651.88">15515 5461 0,'-21'-42'0,"0"42"31,0 0-31,21 21 16,0 0-16,0 0 0,0 0 15,0 1-15,0-1 0,0 21 0,0 0 16,0-20-16,0 20 0,0 0 16,-22-21-16,22 22 0,0-1 0,0-21 15,-21 22-15,21-22 0,0 21 0,0-21 16,0 0-16,0 22 0,0-22 0,-21 0 16,21 0-16,0 0 15,-21-21-15,21 22 0,0-44 63,0 1-63,0 0 15,0 0-15,0 0 0,0 0 16,21-1-16,-21 1 0,21 0 0,0 0 16,-21-21-16,22 20 0,-1 1 0,0 0 15,0 0-15,0 21 0,22-21 16,-22 0-16,0 21 0,0 0 0,0-22 15,43 22 1,-43 0-16,0 22 0,-21-1 16,0 0-16,0 0 15,0 0-15,0 0 16,-21 1-16,0-22 0,0 21 16,-1 0-16,1-21 0,0 0 0,-21 21 15,21-21-15,-1 0 0,1 0 16,0 0-16,0 0 0,0 0 15,0 0-15,-1 0 0,1 0 16,21-21-16,-21 21 0,21-21 0,0 42 47,0 0-47,0 0 16,0 0-16,21 1 15,-21-1-15,21-21 16,1 21-16,-22 0 0,21 0 0,0-21 15,0 21-15,-21 1 0,21-22 0,0 21 16,1-21-16,-1 0 0,0 21 0,0-21 16,0 0-16,22 0 0,-22 0 0,0 0 15,21 0-15,-21 0 0,1 0 16,-1 0-16,0 0 0,0 0 0,0-21 16,0 0-16,1 21 0,-22-22 15,21 1-15,-21 0 16,21 21-16,-21-21 15,-21 21 64</inkml:trace>
  <inkml:trace contextRef="#ctx0" brushRef="#br0" timeOffset="75443.02">8213 7281 0,'-22'0'0,"1"0"16,0 0-1,0 22 1,0-22-16,0 0 0,-1 0 15,1 0-15,21 21 0,-21-21 16,0 0-16,0 0 0,0 0 31,42 0 16,0 0-31,0 0-1,0 0-15,0 0 16,1 0-16,-1 0 0,0 0 16,0 0-16,0 0 0,0 0 0,1 0 15,-1 0-15,0 0 0,0 0 0,0 0 16,0 0-16,1 0 0,-1 0 16,21 0-16,-21 0 0,0 0 0,1 0 15,-1 0-15,21 0 0,-21 0 0,0 0 16,22 0-16,-1 0 0,-21 0 15,22 0-15,-22 0 0,21 0 0,0 0 16,-20 0-16,20 0 0,0 0 0,1 0 16,-1 0-16,-21 0 15,21 0-15,1 0 0,-1 0 0,-21 0 16,22 0-16,-22 0 0,21 0 0,-21 0 16,0 0-16,22 0 0,-22 0 0,21 0 15,-21 0-15,22 0 0,-22 0 16,21 0-16,1 21 0,-22-21 0,21 0 15,-21 0-15,22 0 0,-1 0 0,0 0 16,1 0-16,-22 0 0,21 0 16,0 0-16,1 0 0,-1 0 0,0 0 15,1 0-15,-1 0 0,-21 0 0,22 0 16,-1 0-16,0 0 0,1 0 0,-22 0 16,21 0-16,0 0 15,-20 0-15,20 0 0,-21 0 0,21 0 16,-20 0-16,20 0 0,-21 0 0,21 0 15,1 0-15,-22 0 0,21 0 0,-21 0 16,22 0-16,-1 0 0,0 0 16,-20 0-16,20 0 0,0 0 0,1 0 15,-1 0-15,0 0 0,-21 0 0,22 0 16,-1 0-16,-21 21 0,22-21 16,-22 0-16,21 0 0,0 0 0,-20 0 15,-1 0-15,21 0 0,-21 0 0,22 0 16,-22 0-16,0 0 0,0 0 0,21 0 15,-20 0-15,-1 0 0,21 0 16,-21 0-16,0 0 0,1 0 16,-1 0-16,21 0 0,-21 0 0,0 0 15,1 0-15,-1 0 0,0 0 16,0 0-16,0 0 16,0 0-16,1 0 0,-1 0 15,-21-21 16,0 0-15,-21 0 0,-1 21-1,22-22-15,-21 22 0,0-21 16,0 21-16,0 0 0,21-21 16,-21 21-16,-1 0 0,1-21 0,0 21 15,0-21-15,0 21 0,0 0 0,-1 0 16,1 0-16,0 0 31,0 0-31,42 0 125,-42 0-62,0 0-48,0 0 1,-1 0-1,22-21 1,-21 21-16,0-22 16,0 22-16,42 0 93,0 0-93,0 0 16,1 0-16,-1 0 0,0 22 16,0-22-16,0 0 15,0 21-15,22-21 0,-22 0 0,0 0 16,0 0-16,0 0 0,1 21 0,-1-21 16,0 0-16,0 0 0,0 0 15,22 0-15,-22 0 0,0 0 0,0 0 16,0 0-16,0 0 15,1 0 17,-44 21 15,1 0-32,0 0-15,0 1 0,0-22 16,21 21-16,-21 0 0,-1 0 0,1 0 15,0 0-15,0 1 0,0-1 16,-22-21-16,22 42 0,0-42 0,0 21 16,-21 0-16,20 1 0,1-1 0,0 0 15,0 0-15,0 0 0,0-21 0,-1 21 16,1-21-16,21 22 0,-21-22 16,21 21-1,-21-21-15,42-21 47,0 21-31,0-22-16,1 22 0,-22-21 15,21 0-15,21 21 0,-21-21 0,0 0 16,1 0-16,20-22 0,-21 22 0,21 0 16,-20 0-16,41-43 0,-42 43 15,22 21-15,-22-21 0,-21 0 16,21 0-16,0 21 0,-21-22 15,0 44 17,-21-1-17,0-21-15,21 21 16,-21 0-16,-1-21 0,1 21 0,0 0 16,21 1-16,-21-1 0,0 0 0,0 0 15,-1 0-15,1 0 0,21 1 16,-21-1-16,0-21 15,21 21-15,0-42 94,21 21-78,-21-21-16,0-1 0,21 22 15</inkml:trace>
  <inkml:trace contextRef="#ctx0" brushRef="#br0" timeOffset="78011.03">13758 7091 0</inkml:trace>
  <inkml:trace contextRef="#ctx0" brushRef="#br0" timeOffset="79235.07">13801 7070 0,'21'0'47,"-21"-21"-31,21 21-16,-21-22 15,0 1 1,0 0 0,-21 21-1,0 0-15,-1 0 16,1 0-16,0 0 0,0 0 16,0 0-16,0 21 0,-1 0 15,1-21-15,21 22 0,-21 20 16,0-21-16,0 0 0,0 22 0,-1-22 0,22 21 15,0 0-15,-21-20 16,21 20-16,0-21 0,0 21 0,0-20 16,0-1-16,0 0 0,0 0 0,21 0 15,-21 0-15,22 1 0,-1-22 0,0 21 16,0-21-16,0 0 0,0 21 0,1-21 16,-1 0-16,0 0 0,0 0 15,21 0-15,-20 0 0,-1 0 0,0-21 16,21 21-16,-21-21 0,1-1 0,-1 1 15,21 0-15,-21 0 0,0 0 0,22 0 16,-22-1-16,0-20 0,0 0 16,22-1-16,-22 22 0,0-21 15,0-22-15,0 22 0,0 0 0,1-1 16,-22 1-16,21 0 0,0 21 0,0-22 16,-21 22-16,0-21 0,0 21 0,0-1 15,0 1-15,-21 21 31,0 21-31,21 1 0,-21-1 16,-1 0-16,1 0 0,21 21 16,-21 1-16,21-22 0,-21 21 0,21 1 15,0-1-15,-21 0 0,21 1 0,0-22 16,0 21-16,0 0 0,0-20 0,0 20 16,0-21-16,21 0 0,0 0 15,0 1-15,-21-1 0,21-21 16,22 21-16,-22-21 0,0 0 15,0 21-15,0-21 0,1 0 0,-1 0 16,0 0-16,0 0 0,0-21 0,0 0 16,1 0-16,-1-1 15,-21 1-15,21 21 0,0-42 0,-21 21 16,21 0-16,0-1 0,-21-20 0,0 21 16,22 0-16,-1 0 0,-21-1 0,0 1 15,0 0 1,0 42-1,0 0-15,0 1 16,0-1-16,0 0 0,0 21 16,0-21-16,0 1 0,0-1 0,0 0 15,0 0-15,0 0 0,0 0 16,0 1-16,0-1 16,21-21 15,0-21-16,-21-1 1,0 1-16,0 0 16,21 21-16,-21-21 0,0 0 0</inkml:trace>
  <inkml:trace contextRef="#ctx0" brushRef="#br0" timeOffset="79622.92">14732 6879 0,'-21'21'16,"21"1"0,-21-1-16,21 0 15,21-21 1,0 0-1,0 0 1,0 0-16,-21-21 16,0 0-16,0-1 15,0 1-15,0 0 0,-21 21 32,0 0-32,0 0 15,21 21-15,0 0 16,-21 1-16,21-1 15,0 0 1,21-21 0,0 0-1,0 0-15</inkml:trace>
  <inkml:trace contextRef="#ctx0" brushRef="#br0" timeOffset="80844.44">15325 7027 0,'0'-21'0,"0"0"16,0 0-16,0 0 16,-22 21-16,1-21 15,0 21-15,0 0 0,0 0 16,0 0-16,21 21 0,-22 0 15,1-21-15,0 21 0,21 0 16,-21 0-16,0 22 0,0-22 0,21 0 16,-22 0-16,22 22 0,-21-22 15,21 21-15,0-21 0,0 0 0,0 1 0,0 20 16,0-21-16,0 0 0,21 0 0,1-21 16,-1 22-16,0-1 0,0-21 15,0 0-15,22 21 0,-22-21 16,0 0-16,21 0 0,-21 0 0,22 0 15,-22 0-15,21 0 0,-21-21 0,1 21 16,20-21-16,-21-1 0,0 1 0,0 0 16,1 0-16,-1 0 0,0-22 0,0 22 15,0-21-15,0 21 0,1-22 16,-22 22-16,21-21 0,-21 0 0,21-1 16,0 1-16,-21 0 0,0-1 0,21 1 15,-21 0-15,21 20 0,-21-20 16,0 21-16,0-21 0,0 20 15,0 1-15,0 42 32,0 1-32,0-1 0,0 0 0,0 0 15,-21 21-15,21-20 0,-21-1 16,21 21-16,0-21 0,0 22 0,0-22 16,0 0-16,-21 21 0,21-21 0,0 22 15,0-22-15,-21 21 0,21-21 0,0 1 16,0 20-16,0-21 0,0 0 0,0 0 15,0 1-15,0-1 0,0 0 16,0 0-16,0 0 16,0-42 31,0 0-47,0 0 15,0 0-15,21-1 0,0 1 16,-21 0-16,0 0 0,21 0 0,0 0 15,-21-22-15,22 22 0,-1 0 0,-21 0 16,21 0-16,0-1 0,0 1 0,0 0 16,1 0-16,-1 21 0,0-21 15,0 21-15,0 0 0,0 0 0,1 0 16,-1 0-16,0 0 16,-21 21-16,0 0 15,0 0-15,-21-21 16,0 21-16,-1 1 15,1-22-15,0 0 0,0 21 16,0-21-16,0 0 0,-22 0 0,22 0 16,21 21-16,-21-21 0,0 0 0,0 0 15,-1 0-15,1 0 0,0 0 16,21 21 46,0 0-46,0 0-16,0 1 0,21-1 16,-21 0-16,0 0 0,0 0 15,21 0-15,-21 1 0,22-22 16,-1 21-16,-21 0 0,21 0 0,0 0 16,0-21-16,0 0 0,1 21 15,-1-21-15,0 0 0,0 0 16,0 0-16,0 0 0,1 0 0,-1 0 15,0 0-15,0 0 0,0-21 0,0 0 16,-21 0-16,22 21 16,-22-21-16,0 0 0,21 21 15,-21-22-15,21 22 0,-21 22 94,-21-22-94</inkml:trace>
  <inkml:trace contextRef="#ctx0" brushRef="#br0" timeOffset="81003.34">16298 7430 0,'0'0'0,"0"21"63,-21-21-48</inkml:trace>
  <inkml:trace contextRef="#ctx0" brushRef="#br0" timeOffset="83579.78">8255 8615 0,'-21'0'31,"0"0"0,21 21-15,0 0 46,0 0-15,0 1-16,21-22-31,-21 21 16,21-21-16,-21 21 16,21-21-1,-21 21 1,21-21-16,0 0 31,-21 21-15,22-21-16,-1 0 15,0 0-15,0 0 16,0 0 0,0 0-16,1 0 0,-1 0 0,0 0 0,0 0 15,0 0-15,0 0 0,1 0 16,-1 0-16,0 0 16,0 0-16,0 0 0,0 0 0,22 0 15,-22 0-15,0 0 0,0 0 0,22 0 16,-1 0-16,-21 0 0,21 0 15,1 0-15,-22 0 0,21 0 0,1 0 16,-1 0-16,0 0 0,1 0 0,-1 0 16,0 0-16,1 0 0,-1 0 15,0 0-15,1 0 0,-1 0 0,0 0 16,22 0-16,-22 0 0,0 0 16,1 0-16,-1 0 0,22 0 0,-22 0 15,0 0-15,1 0 0,20 0 16,-21 0-16,1 0 0,-1 0 0,0 0 15,1 0-15,-1 0 0,0 0 0,-20 0 16,20 0-16,0 0 0,1 0 16,-1 0-16,0 0 0,1 0 0,-1 0 15,0 0-15,1 0 0,-1 0 0,0 0 16,1 0-16,20 0 0,22 0 16,-22 0-16,-20 0 15,-1 0-15,21 0 0,-20 0 0,-1 0 0,0-21 16,1 21-16,-1 0 0,0 0 15,1 0-15,-1 0 0,0 0 0,-20 0 16,20 0-16,-21-21 0,21 21 16,-20 0-16,20 0 0,-21 0 0,0 0 15,22 0-15,-22 0 0,21 0 0,0 0 16,-20 0-16,20 0 0,0 0 0,-21 0 16,22 0-16,-1 0 0,0 0 15,-20 0-15,20 0 0,0 0 0,-21 0 16,22 0-16,-22 0 0,0 0 15,0 0-15,0 0 0,1 0 0,-1 0 16,0 0-16,0 0 16,0-21-16,0 21 15,1 0 1,-22-21 0,-22-1 15,1 22-31,0 0 0,0-21 15,0 21-15,21-21 0,-21 21 0,-1-21 16,1 21-16,0-21 16,0 21-16,0-21 0,0 21 0,-1 0 15,1-22-15,0 22 0,0-21 0,0 21 16,0 0-16,-1 0 0,1 0 0,0 0 16,21-21-16,-21 21 15,0 0-15,0 0 16,42 21 62,0-21-78,0 0 16,0 0-16,0 21 0,1-21 0,-1 0 15,0 0-15,0 22 16,21-22-16,-20 0 0,-1 0 0,21 21 0,-21-21 15,0 0-15,1 0 0,-1 0 16,0 21-16,0-21 0,0 0 16,0 0-1,1 0-15,-1 0 16,-42 21 31,-1-21-47,1 21 15,0 0-15,0-21 0,0 22 16,0-1-16,-1-21 0,1 21 0,0 0 16,-21 0-16,21 0 0,-22 1 0,22-1 15,-21 0-15,-1 0 16,22 0-16,-21-21 0,21 21 0,0 1 16,-1-1-16,1 0 0,0-21 0,0 21 15,21 0 1,21-42 31,0 0-47,0 21 0,1-21 0,-1 0 15,0-1-15,0 1 0,0 21 0,0-21 16,1 0-16,20 0 0,-21 0 16,0-1-16,0 1 0,1 0 0,-1 0 15,0 0-15,0 21 0,0-21 16,0 21-16,1-22 15,-1 22-15</inkml:trace>
  <inkml:trace contextRef="#ctx0" brushRef="#br0" timeOffset="86508.23">14160 8382 0,'0'-21'0,"22"21"0,-22-21 16,0 0-1,0-1 1,-22 1-16,1 21 0,0-21 0,0 21 16,0-21-16,0 21 0,-1 0 15,1 0-15,0 0 0,0 0 16,0 21-16,0 0 0,-1 0 16,1 1-16,0-1 0,0 21 15,0 0-15,0-20 0,-1 20 0,22 0 16,0-21-16,-21 22 0,21-1 0,0-21 15,0 0-15,0 22 0,0-22 16,0 0-16,0 0 0,21 0 0,1 1 16,-1-1-16,0 0 0,21-21 0,-21 0 15,1 21-15,20-21 0,0 0 0,-21 0 16,22 0-16,-22 0 0,21 0 16,1-21-16,-22 0 0,21 0 0,0 21 15,-20-43-15,20 22 0,-21 0 16,21 0-16,-20 0 0,-1-22 0,21 22 15,-21 0-15,0-21 0,1-1 0,-1 22 16,0-21-16,-21-1 0,21 22 16,-21-21-16,21 0 0,-21 20 0,21 1 15,-21-21-15,0 21 0,0 0 0,0-1 16,-21 44 15,21-1-31,-21 0 0,21 0 0,-21 0 16,21 22-16,0-22 0,-21 21 0,21-21 15,-21 22-15,21-1 0,-22-21 0,22 0 16,0 22-16,0-22 0,0 0 0,0 21 16,0-21-16,0 1 15,0-1-15,22 0 0,-1 0 16,0-21-16,0 0 0,0 0 16,0 0-16,1 0 0,-1 0 15,0-21-15,0 0 0,0 21 16,-21-21-16,21-1 0,-21 1 15,22 0-15,-22 0 0,0 0 0,0 0 16,21-1-16,-21 1 0,21 0 16,-21 0-16,0 42 31,0 0-31,0 0 0,0 1 16,0-1-16,0 0 15,0 0-15,0 0 0,0 0 0,0 1 16,0-1-16,0 0 15,0 0 1,0-42 0,0 0-1,0 0-15,21-1 0,0 1 16</inkml:trace>
  <inkml:trace contextRef="#ctx0" brushRef="#br0" timeOffset="86800.06">14965 8255 0,'-21'0'16,"21"21"-16,-22-21 15,22 21-15,-21-21 0,21 22 16,21-22 15,1 0-31,-22-22 16,0 1-1,0 0 1,0 0 0,-22 42 15,22 0-31,0 0 16,0 1-16,0-1 0,0 0 15,22-21 1</inkml:trace>
  <inkml:trace contextRef="#ctx0" brushRef="#br0" timeOffset="87894.95">15536 8424 0,'0'0'0,"0"-21"16,-21 0-16,21 0 0,-21 0 15,0 21 1,0 0-16,-1 21 16,1-21-1,21 21-15,-21 0 0,21 0 0,-21 1 16,0-1-16,21 0 0,0 0 0,0 0 16,-21 0-16,21 1 0,0-1 0,0 0 15,0 0-15,0 0 0,0 0 0,0 1 16,0-1-16,0 0 15,21 0-15,-21 0 0,21-21 0,0 21 16,0-21-16,0 0 0,1 0 0,-1 0 16,21 0-16,-21 0 0,0 0 0,22 0 15,-22-21-15,21 0 0,-21 0 0,1 0 16,-1 0-16,21-1 0,-21 1 16,0 0-16,43-127 15,-64 127-15,0-22 0,21 1 16,0 0-16,-21-1 0,0 1 0,0 0 15,0 21-15,0-22 0,0 22 16,0 0-16,0 0 0,-21 21 31,21 21-31,-21 21 16,21-21-16,0 1 0,0 20 16,0-21-16,0 21 0,0-20 0,0 20 15,0-21-15,0 21 0,-21 1 0,21-22 16,0 0-16,0 21 0,0-20 0,0-1 15,0 0-15,0 0 0,0 0 0,0 0 16,0 1-16,0-1 16,0-42 31,0-1-47,0 1 15,21 0-15,-21 0 0,0 0 16,21 0-16,-21-1 0,21 1 0,0 0 15,-21 0-15,22 0 0,-1 0 0,-21-1 16,21 1-16,0 0 0,-21 0 0,21 21 16,0 0-16,1-21 0,-1 21 15,0 0-15,-21 21 16,0 0-16,0 0 16,0 0-1,-21 1-15,0-1 0,-1-21 16,1 21-16,0-21 0,0 0 0,0 0 15,0 21-15,-1-21 16,1 0-16,0 0 0,0 0 0,0 0 16,21-21-16,-21 21 15,21-21-15,0 0 16,0 42 15,0 0-31,0 0 16,21-21-16,-21 21 0,21 0 0,-21 1 15,0-1-15,0 0 0,21 0 0,0 0 16,-21 0-16,21 1 0,1-22 16,-1 21-16,0-21 15,0 0-15,0 0 0,0 0 16,1 0-16,20 0 0,-21 0 0,0 0 16,0 0-16,1 0 0,-1-21 0,0 21 15,0-22-15,0 22 0,-21-21 0,21 21 16,-21-21-16,0 0 0,22 21 15,-22-21-15,-22 21 63</inkml:trace>
  <inkml:trace contextRef="#ctx0" brushRef="#br0" timeOffset="88080.85">16404 8784 0</inkml:trace>
  <inkml:trace contextRef="#ctx0" brushRef="#br0" timeOffset="90020.16">4974 9462 0,'0'-22'0,"21"44"94,0-22-94,1 21 0,-1 0 15,-21 0-15,21-21 0,0 21 16,0 0-16,0 1 0,1-1 16,-1 0-16,21 0 0,-21 0 15,22 0-15,-1 1 0,0 20 0,-21-21 0,43 0 16,-22 22-16,1-22 16,-1 21-16,21-21 0,-20 22 0,20-22 15,-20 21-15,-1-21 0,21 22 0,-20-22 16,-1 21-16,0-21 0,1 22 15,-1-22-15,22 21 0,-22-21 0,0 22 16,22-1-16,-1-21 0,-20 21 0,20-20 16,1 20-16,20-21 0,-20 21 15,-1-20-15,-20-1 0,20 0 0,-21 21 16,1-21-16,-1 1 0,0-1 0,-20 0 16,-1 0-16,0-21 0,0 21 15,0-21-15,-21 21 16,21-21-16,1 0 15,-22-21 17,0 0-32,0 0 15,0 0-15,0 0 0,0-1 16,0 1-16,0 0 0,0-21 0,0 21 16</inkml:trace>
  <inkml:trace contextRef="#ctx0" brushRef="#br0" timeOffset="91171.28">6879 9292 0,'0'0'0,"0"21"78,-21-21-78,21 22 0,-21-1 0,0 0 15,21 0-15,0 0 0,0 22 16,-22-22-16,22 21 0,-21 0 16,21 1-16,0-1 0,0 0 0,-21 1 15,21-1-15,0 22 0,-21-22 16,21 0-16,0 1 0,0-1 0,0 0 16,0 1-16,0-22 0,0 21 0,0 0 15,0 1-15,0-1 0,0 0 16,0-20-16,0 20 0,0 0 0,0 1 15,0-22-15,0 21 0,0-21 16,0 0-16,0 22 0,0-22 16,0 0-16,0 0 0,0 0 15,0 1-15,0-1 16,21-21 0,0 0-1,0 0 1,1 0-16,-1 0 47,0 0-32,0 0 1,0 0 0,-21-21 62,0-1 47,21 22-125,1 0 15,-1 0 1,0 0 15,-21-21 79,0 0-95</inkml:trace>
  <inkml:trace contextRef="#ctx0" brushRef="#br0" timeOffset="92251.39">7070 10351 0,'0'-43'16,"-22"22"-16,1 0 31,21 42 0,0 0-31,0 0 16,0 1-16,0-1 0,21 0 15,1-21-15,-22 21 16,21 0-16,-21 0 0,21 1 0,0-1 16,0 0-16,0 0 0,-21 0 0,22 0 15,-1 1-15,0-1 0,-21 0 16,21 0-16,0 0 0,-21 0 16,0 1-16,0-1 15,0 0 1,0 0-16,-21-21 0,0 21 15,0-21-15,0 21 0,-1-21 0,1 22 16,-21-22-16,21 21 0,-22-21 0,1 21 16,0-21-16,-1 21 15,1-21-15,0 21 0,-1-21 0,1 0 16,0 21-16,21 1 0,-22-22 0,1 0 16,21 21-16,-22-21 0,22 0 0,0 0 15,0 21-15,0-21 0,0 0 16,-1 0-16,1 21 0,42-21 62,-21-21-62,22 0 16,20 21-16,-21-21 0,0-1 0,22 22 16,-1-21-16,0 0 0,1 0 15,-1 0-15,21 0 0,-20 21 16,-1-22-16,85-20 15,-85 42-15,-20-21 0,-1 21 0,0 0 16,0 0-16,-21-21 31,21 21 1,-21-21 30,0-1-15,0 44 15,-21-22-15,21-22-47</inkml:trace>
  <inkml:trace contextRef="#ctx0" brushRef="#br0" timeOffset="93664.35">8953 10499 0,'0'0'0,"22"0"0,-22-21 0,0-1 15,21 1-15,-21 0 16,0 0-16,0 0 0,0 0 16,-21-1-16,-1 22 0,1 0 15,-21 0-15,21 0 16,0 22-16,-1-1 0,1 0 0,0 0 16,0 0-16,0 0 0,0 22 0,-1-1 15,1-21-15,0 22 16,0-1-16,0 0 0,0 1 0,21-1 15,-22 0-15,1 1 0,21-1 0,0-21 16,0 21-16,0-20 0,0-1 0,0 21 16,21-21-16,1 0 0,20 1 15,-21-22-15,21 21 0,1-21 0,-1 0 16,0 0-16,1 0 0,-1 0 0,0 0 16,1-21-16,-1-1 0,22 22 15,-22-21-15,0 0 0,1 0 0,-1-21 16,0 20-16,-21 1 0,22-21 0,-22 21 15,21-22-15,-21 1 0,1 0 0,-1-1 16,21 1-16,-42-21 16,21 20-16,0 1 0,1 0 0,-22-1 0,21 1 15,-21 0-15,0 20 0,0-20 16,0 21-16,0 0 0,0 0 16,-21 21-1,-1 0-15,1 21 0,0 0 16,21 0-16,-21 0 0,21 0 0,-21 22 15,0-22-15,21 21 0,0 1 16,0-1-16,-22 0 0,22 1 0,-21-1 16,21 0-16,0 1 0,0-1 0,0-21 15,0 21-15,0-20 0,0 20 16,0-21-16,0 0 0,0 0 0,21 1 16,1-22-16,-1 21 0,0-21 15,0 0-15,0 0 0,0 0 0,1 0 16,20 0-16,-21 0 0,0 0 0,22-21 15,-22-1-15,0 22 0,0-21 16,0 0-16,0 0 0,1 0 0,-1 0 16,0-1-16,-21-20 0,0 21 0,0 0 15,21 0-15,-21 42 32,0 0-17,0 0-15,0 0 0,0 0 16,0 1-16,0-1 0,0 0 0,0 0 15,0 0-15,0 0 16,21-21 15,0 0-31,1-21 16,-22 0 0,0 0-16,21 0 0,-21 0 0,21-1 15,-21-20-15</inkml:trace>
  <inkml:trace contextRef="#ctx0" brushRef="#br0" timeOffset="93951.22">10118 10478 0,'-22'0'31,"1"0"-31,0 0 0,21 21 16,0 0 0,21-21-1,0 0 1,1 0-16,-1 0 15,-21-21-15,0 0 16,0-1-16,0 1 16,-21 21-16,-1 0 15,1 0-15,0 0 0,0 21 16,0-21-16,21 22 16,-21-1-16,21 0 0,0 0 15,0 0-15,0 0 16,0 1-16,21-22 15,0 21-15,0-21 0</inkml:trace>
  <inkml:trace contextRef="#ctx0" brushRef="#br0" timeOffset="95008.68">10583 10605 0,'0'-43'16,"0"22"-1,-21 21-15,0-21 16,0 21-16,0 0 16,-1 0-1,22 21-15,-21 0 0,21 0 0,0 1 16,-21-1-16,0 0 0,21 0 0,-21 21 16,21-20-16,0-1 0,-21 21 15,21-21-15,0 22 0,-22-22 0,22 0 16,0 0-16,0 0 0,0 0 0,22 1 15,-1-1-15,0-21 0,0 0 16,0 0-16,0 0 16,22 0-16,-22 0 0,0 0 0,0 0 15,22-21-15,-22-1 0,0 22 16,0-21-16,0 0 0,22 0 0,-22 0 16,0-22-16,0 22 0,0-21 0,0 21 15,1-22-15,-1 1 0,0 0 16,-21-22-16,21 22 0,0 0 0,-21-22 15,0 22-15,0 21 0,0-22 0,21 22 16,-21 0-16,0 0 0,0 0 0,-21 21 31,0 0-31,0 21 16,0 0-16,21 0 0,0 21 16,0 1-16,-21-22 0,21 21 15,-22 1-15,22-22 0,0 21 16,-21 0-16,21 1 0,0-22 0,0 21 15,0-21-15,0 22 0,0-22 0,0 0 16,0 0-16,0 0 0,0 1 16,0-1-16,0 0 0,0-42 62,0 0-62,21-1 16,-21 1-16,22 0 0,-1 0 15,-21 0-15,21 0 0,0-1 0,0 1 16,0 0-16,1 0 0,-1 0 0,0 21 16,0-21-16,0 21 0,0 0 15,1-22-15,-1 22 0,0 0 16,0 0-16,-21 22 16,0-1-1,-21-21 1,0 21-16,0-21 0,-1 0 15,1 21-15,0-21 0,0 0 0,-21 0 16,20 0-16,1 0 0,0 0 16,0 0-16,0 0 0,0 0 0,-1 0 15,22 21 17,0 0-17,0 1-15,0-1 16,0 0-16,0 0 0,0 0 15,0 0-15,22 1 0,-22-1 0,21 0 16,0 0-16,0 0 0,0 0 16,0-21-16,1 22 15,-1-22-15,0 0 0,21 0 0,-21 0 16,1 0-16,-1 0 0,0 0 16,0-22-16,0 1 0,0 0 0,1 21 15,-22-21-15,21 21 0,-21-21 16,0 0-1,-21 21 32</inkml:trace>
  <inkml:trace contextRef="#ctx0" brushRef="#br0" timeOffset="95163.18">11239 10901 0,'0'21'47</inkml:trace>
  <inkml:trace contextRef="#ctx0" brushRef="#br0" timeOffset="97381.7">17039 6456 0,'21'0'0,"-42"0"0,42-21 0,0 0 0,-21-1 15,22 1-15,-22 0 0,0 0 16,0 0-16,0 42 31,0 0-15,-22 0-16,22 0 0,-21 22 0,0-1 15,21 0-15,-21 1 0,0-1 0,0 22 16,-1-22-16,-20 0 0,21 22 16,-21-22-16,20 22 0,-20-22 15,21 21-15,-21-20 0,-1 20 0,22-20 16,-21 20-16,21-21 0,-1 1 0,1-22 16,21 21-16,0-21 0,0 1 0,0-1 15,0 0-15,-21 0 0,21 0 0,0 0 16,0-42 31,0 0-47,21 0 15,0 0-15,1-22 0,-1 22 0</inkml:trace>
  <inkml:trace contextRef="#ctx0" brushRef="#br0" timeOffset="97932.31">17547 6858 0,'21'0'15,"0"0"-15,1-21 0,-22 0 16,21 21-16,0-21 0,0-1 15,-21 1-15,21 21 0,0-21 16,-21 0-16,22 21 0,-22-21 16,-22 21-1,-20 0-15,21 21 0,-21-21 0,-1 21 16,1 0-16,-22 0 0,22 1 16,0-1-16,-1 21 0,1-21 0,21 0 15,0 1-15,0-1 0,-1 0 0,22 0 16,0 0-16,0 0 0,22 1 15,20-1-15,-21-21 16,0 21-16,22-21 0,-22 21 0,0-21 16,21 21-16,-21 0 0,1 1 15,-1-1-15,0 0 0,0-21 16,-21 21-16,0 0 0,0 0 0,0 1 16,0-1-16,0 0 0,-21-21 0,0 21 15,0-21-15,-22 21 0,1-21 0,21 0 16,-22 0-16,1 0 0,0 0 15,-1 0-15,1 0 0,0 0 0,-1 0 16,22-21-16,-21 21 0,21 0 0,0-21 16,-1 21-16,22-21 0,0 0 31,0-1-31,22 22 16,-22-21-16,21 21 15,0-21-15,0 21 0,0-21 0,22 0 16,-22 21-16,0-21 0</inkml:trace>
  <inkml:trace contextRef="#ctx0" brushRef="#br0" timeOffset="98305.13">17653 7091 0,'0'0'0,"21"0"0,0 0 15,0 0 1,1 0-16,-1 0 15,0 0-15,0-21 16,0 21-16,0-21 0,1-1 0,-1 22 16,-21-21-16,0 0 0,21 21 0,-21-21 15,0 0-15,0 0 0,-21 21 16,0 0 0,-1 0-16,1 0 0,0 0 15,0 21-15,0 0 0,0-21 0,-1 21 16,1 0-16,0 0 0,21 22 0,0-22 15,-21 0-15,21 21 0,0-20 0,0-1 16,0 0-16,0 21 0,0-21 0,21 1 16,-21-1-16,21-21 0,0 21 15,1 0-15,-1-21 16,0 0-16,0 0 0,0 0 0,0 0 16,1 0-16,-1 0 0,0-21 15,0 0-15,0 0 0,0-1 0,1 1 16,-1 0-16</inkml:trace>
  <inkml:trace contextRef="#ctx0" brushRef="#br0" timeOffset="98600.11">18351 6541 0,'0'0'0,"0"-43"0,0 22 0,0 0 16,0 42 15,-21 21-31,0-20 0,0 20 15,21 0-15,0 1 0,0-1 0,-21 0 16,21 1-16,-21-1 0,21 0 0,-22 1 16,22-1-16,0 0 0,-21 1 0,0-1 15,0 0-15,21 1 0,0-22 16,0 21-16,-21-21 0,21 0 0,0 1 16,0-1-16,0 0 0,0 0 15,0-42 1,21 21-1,0-21-15,-21 0 0,21-1 16,0 1-16,-21 0 0,22-21 16,-1 21-16</inkml:trace>
  <inkml:trace contextRef="#ctx0" brushRef="#br0" timeOffset="98980.94">18436 7070 0,'0'0'0,"0"21"0,0 0 15,21-21 1,0 0-16,1 0 16,-1 0-16,0 0 0,0 0 15,0-21-15,0 21 0,1-21 16,-22 0-16,21 21 0,0-22 0,-21 1 16,0 0-16,0 0 15,-21 21 16,0 0-31,-1 0 0,1 21 16,0 0-16,0 0 0,21 1 0,-21-22 16,0 42-16,21-21 0,-22 0 0,22 0 15,0 1-15,0-1 0,0 0 16,0 0-16,0 0 0,0 0 16,0 1-16,22-1 0,-1-21 15,0 0-15,0 0 0,0 0 16,0 0-16,1 0 0,-1 0 15,0 0-15,0 0 0,0 0 16,0 0-16,1-21 0,-22-1 16,21 1-16,0 21 0</inkml:trace>
  <inkml:trace contextRef="#ctx0" brushRef="#br0" timeOffset="99579.56">19113 6900 0,'0'0'0,"0"-21"0,0 0 16,0 0-16,-21 21 31,0 0-31,0 0 0,0 21 16,0-21-16,-1 21 15,22 0-15,-21 1 0,21-1 0,-21 0 16,21 21-16,0-21 0,0 1 0,-21-1 16,21 21-16,0-21 0,0 0 15,0 1-15,0-1 0,0 0 0,0 0 16,21 0-16,0 0 0,0-21 15,1 0-15,-1 0 0,0 0 0,0 0 16,0 0-16,0 0 0,1 0 0,-1 0 16,0-21-16,0 0 0,0 21 15,22-21-15,-22 0 0,0 0 0,0-1 16,0 1-16,0-21 0,1 21 16,-1 0-16,0-22 0,0 1 0,0 0 15,0-1-15,1 1 0,-1 0 0,0-1 16,-21 1-16,0 0 0,21-1 0,-21 1 15,21 21-15,-21-22 0,0 22 16,0 0-16,0 0 0,-21 21 31,0 21-31,0-21 0,21 42 0,-21-20 16,21-1-16,-22 21 0,1-21 16,21 22-16,-21-1 0,21-21 15,-21 21-15,0 1 0,21-1 0,0-21 0,0 22 16,0-1-16,0-21 0,0 21 15,0-20-15,0 20 0,0-21 0,0 21 16,0-20-16,21-1 0,0 0 16,-21 0-16,21 0 0,0-21 0,1 21 15,-1-21-15,0 0 0,0 0 0,0 0 16,0 0-16,1 0 0,-1 0 16,0-21-16,0 21 0,0-21 0,0 0 15,1 0-15,-1 0 16,-21-1-16,21 1 0,-21 0 15,0 0-15,0 0 0,0 0 0,21-1 16</inkml:trace>
  <inkml:trace contextRef="#ctx0" brushRef="#br0" timeOffset="99843.71">19494 6837 0,'0'0'0,"-21"0"0,-21 0 16,21 0-1,42 0 1,0 0-16,21-21 0,-20 21 16,20 0-16,0-21 0,1 21 15,-1 0-15,0 0 0,1-22 0,-1 22 16,-21-21-16,0 21 0,0 0 0,1 0 16,-1 0-1,-21 21 16,0 1-15,-21-1-16,-1 0 0</inkml:trace>
  <inkml:trace contextRef="#ctx0" brushRef="#br0" timeOffset="111039.32">17843 2752 0,'-21'-21'47,"21"-1"-31,0 1-16,0 0 16,0 0-1,0 0 1,0 42 46,-21-21-46,21 21-16,0 0 0,0 0 16,0 1-16,0-1 15,0 0-15,0 0 16,0 0-16,0 0 15,0 1-15,0-1 16,0 0 0,0 0-16,0 0 15,0 0 1,0 1-16,0-1 31,21-21-15,0 0-1,1 0 1,-1 0-16,0 0 0,0 0 16,21-21-16,-20 21 15,20-22-15,0 1 0,1 21 0,20-21 16,-21 0-16,22 0 0,21 0 16,-22-1-16,1 1 0,-1 0 15,1 0-15,-1 0 0,1 0 0,-22 21 16,0-22-16,1 1 0,-22 21 0,0-21 15,0 21-15,0 0 0,0 0 16,1-21-16,-1 21 0,-21-21 31,21 21-31,-21 21 141,-21-21-141,0 21 16,-1-21-1,1 21-15</inkml:trace>
  <inkml:trace contextRef="#ctx0" brushRef="#br0" timeOffset="111950.85">16806 5546 0,'0'21'63,"0"0"-48,0 0-15,0 0 0,0 1 16,0-1-16,0 0 0,0 0 16,-21 0-16,21 0 0,0 1 15,0-1-15,0 0 0,0 0 31,21-21-31,0 0 0,1 0 16,-1 0-16,0 0 0,0 0 0,21 0 16,1-21-16,-1 0 0,0 21 15,1-21-15,20-1 0,-20 1 16,20 0-16,1 0 0,-1 0 0,1 0 16,-1-1-16,1 1 0,-1 0 0,-21 0 15,1 0-15,-1 21 0,0-21 16,-20-1-16,-1 22 0,0 0 0,0 0 15,-21-21-15,21 21 0,-21 21 94,0 1-78,0-1-1</inkml:trace>
  <inkml:trace contextRef="#ctx0" brushRef="#br0" timeOffset="112728.41">19748 7070 0,'22'0'32,"-22"-21"-32,21 21 15,-21 21 32,0 0-47,0 0 16,0 0-16,0 0 0,0 1 15,0 20-15,0-21 0,0 0 0,0 0 16,0 1-16,0-1 0,0 0 0,0 0 16,0 0-16,0 0 15,21-21 1,0 0-16,0 0 0,22 0 16,-1-21-16,0 21 0,1-21 15,-1 0-15,21 21 0,1-21 0,-22 0 16,22-1-16,-1 1 0,1 21 0,-1-21 15,-20 0-15,-1 0 0,21 21 16,-41-21-16,20 21 0,0 0 0,-21-22 16,1 22-16,-1-21 0,0 21 15,0 0-15,-42 0 78,0 0-62,0 0-16,-1 0 0,1 0 16</inkml:trace>
  <inkml:trace contextRef="#ctx0" brushRef="#br0" timeOffset="113723.88">16827 9398 0,'22'0'0,"-1"0"16,0 0-16,0 0 15,-21-21-15,21 21 16,-21-21-16,0 0 0,0-1 16,0 1-16,0 0 15,-21 21-15,0 0 0,0 0 16,-22 0-16,22 0 0,0 0 0,0 0 15,0 0-15,-22 0 0,22 21 0,0 0 16,0 1-16,0-1 0,-22 0 0,22 0 16,0 0-16,0 22 0,0-22 0,0 21 15,-1-21-15,22 22 0,0-22 16,0 0-16,0 0 0,0 0 16,0 0-16,0 1 0,22-22 0,-1 0 15,0 0-15,0 0 0,21 0 0,-20 0 16,-1 0-16,21-22 0,-21 22 0,22-21 15,-22 0-15,0 0 0,21 0 16,-21 0-16,1-22 0,-1 22 0,0-21 16,0 21-16,0-22 0,0 1 0,1 0 15,-1-1-15,0 22 0,-21-21 0,21-1 16,0 1-16,-21 0 0,21 21 16,-21-1-16,0-20 0,0 21 15,0 0-15,0 42 16,0 0-1,-21 0-15,21 0 0,-21 22 0,0-1 16,21-21-16,0 22 0,-21-1 16,21 0-16,-21 1 0,21-22 0,0 21 15,0-21-15,0 22 0,0-22 0,0 21 16,0 0-16,21-20 0,0-1 16,-21 0-16,21 0 0,0-21 0,0 21 15,1-21-15,-1 0 16,0 0-16,0 0 0,0 0 15,-21-21-15,21 21 0,-21-21 0,22 0 16,-22 0-16,0-1 0,21 1 0,-21 0 16</inkml:trace>
  <inkml:trace contextRef="#ctx0" brushRef="#br0" timeOffset="114111.66">17293 9398 0,'0'0'0,"0"21"16,-21 0-1,21 1 1,21-22-16,0 0 16,0 0-16,1 0 0,-1 0 15,0 0-15,0-22 0,0 22 0,22-21 16,-22 21-16,-21-21 0,21 21 16,-21-21-16,21 0 0,-21 0 0,0-1 15,0 1-15,0 0 16,-21 21-16,0 0 15,0 0-15,-1 0 0,1 0 0,0 0 16,0 21-16,0 0 0,0 1 0,-1-1 16,1 0-16,0 0 0,0 0 0,21 0 15,0 22-15,0-22 0,0 0 0,0 0 16,0 22-16,0-22 0,0 0 16,0 0-16,21-21 0,0 21 0,0-21 15,1 21-15,-1-21 16,0 0-16,0 0 0,0 0 0,0 0 15,1-21-15,-1 21 0,-21-21 16,21 0-16,0 0 0,0 0 16,0-1-16,1 1 0,-1-21 0</inkml:trace>
  <inkml:trace contextRef="#ctx0" brushRef="#br0" timeOffset="114383.39">17907 8890 0,'0'0'0,"0"-21"15,-21 42 1,0 0 0,21 0-16,-22 22 0,22-22 15,0 21-15,-21 1 0,21-1 0,-21 0 16,21 1-16,0-1 0,0 0 16,0 1-16,0-22 0,0 21 0,0-21 15,0 22-15,0-22 0,0 21 0,0-21 16,0 0-16,0 1 0,0-1 15,0 0-15,0-42 47,21 0-47,0-1 0,-21 1 0,22 0 16,-22 0-16</inkml:trace>
  <inkml:trace contextRef="#ctx0" brushRef="#br0" timeOffset="114763.18">17949 9419 0,'0'21'16,"0"1"0,21-22-1,1 0 1,-1 0-16,0 0 0,0 0 16,0-22-16,0 22 0,1-21 15,-1 21-15,-21-21 0,21 0 16,-21 0-16,21 21 15,-21-21-15,0-1 16,-21 22-16,0 0 16,0 0-16,-1 0 0,1 0 15,0 22-15,0-1 0,0 0 16,0 0-16,21 0 0,0 0 16,0 1-16,-22-1 0,22 0 0,0 0 15,0 0-15,0 0 0,0 1 0,0-1 16,0 0-16,22-21 15,-22 21-15,21-21 16,0 0-16,0 0 0,0 0 16,0-21-16,1 0 15,-1 21-15,0-21 0,0-1 0,0 1 16,0 0-16,1 0 0</inkml:trace>
  <inkml:trace contextRef="#ctx0" brushRef="#br0" timeOffset="115708.63">18648 8869 0,'0'0'0,"0"-42"0,0 20 0,0-20 15,0 21-15,0 0 0,0 0 16,-21 21-16,-1 0 16,1 0-16,21 21 15,-21 0-15,21 0 0,0 0 16,-21 22-16,0-1 0,21-21 0,-21 21 15,21 1-15,-22-1 0,22 0 0,-21 1 16,21 20-16,0-20 0,-21-22 0,21 21 16,-21 0-16,21 1 0,0-22 15,0 0-15,0 0 0,0 0 0,0 1 16,0-1-16,0 0 0,0 0 0,21-21 16,0 0-16,0 0 0,1 0 0,-1 0 15,0 0-15,0 0 0,0 0 16,0 0-16,1-21 0,20 21 15,-21-21-15,0 0 0,0 21 0,1-22 16,-1 1-16,-21 0 0,21 0 0,-21 0 16,21 0-16,-21-1 0,-21 44 47,0-1-47,21 0 15,-21 0-15,21 0 0,-22 0 0,22 1 16,0-1-16,0 0 0,0 0 15,0 0-15,0 0 0,22-21 16,-1 0-16,0 0 16,0 0-16,0 0 0,0 0 0,1 0 15,-1 0-15,0-21 16,0 0-16,0 21 0,0-21 0,-21 0 16,22 0-16,-1-1 0,0 1 0,0 21 15,-21-21-15,0 0 0,21 0 16,-21 0-16,-21 21 31,21 21-31,-21 0 16,0 0-16,21 0 0,0 0 15,-21 1-15,21-1 16,-22 0-16,22 0 16,0 0-16,0 0 15,0-42 16,0 0-31,0 0 16,0 0-16,0 0 16,0-1-16,22 1 0,-1 0 0,-21 0 15,21 0-15,0 0 0,0-1 0,0 1 16,1 0-16,-1 21 0,0-21 0,21 21 16,-21 0-16,1 0 0,-1 0 0,0 0 15,0 0 1,0 21-16,-21 0 0,0 0 0,21 1 15,-21-1-15,0 0 0,0 0 16,0 0-16,0 0 0,0 1 16,0-1-16,0 0 0,0 0 15,-21-21 1,21 21-16,-21-21 31,21-21-15,0 0-1,0 0-15,21 21 0,0-21 16</inkml:trace>
  <inkml:trace contextRef="#ctx0" brushRef="#br0" timeOffset="116397.24">19833 9335 0,'21'-43'16,"-21"22"-1,0 0-15,21 21 0,-21-21 16,0 0-16,-21 21 31,0 0-31,0 0 0,0 21 0,-22 0 16,22 0-16,0 0 0,0-21 16,0 21-16,0 1 15,-1-1-15,1 0 0,0 0 0,0 0 16,21 0-16,0 1 15,0-1-15,21-21 16,0 0-16,0 0 0,1 0 0,-1 0 16,0 0-16,0 0 0,0 0 0,0 0 15,-21-21-15,22-1 0,-1 22 16,0-21-16,0 21 0,-21-21 16,21 0-16,0 0 0,-21 0 0,22 21 15,-22-22-15,0 1 16,-22 21 15,22 21-31,-21 1 16,0-1-16,21 0 15,-21 0-15,21 0 0,-21 0 0,21 1 16,0-1-16,0 0 0,0 21 0,0-21 16,0 22-16,0-1 0,-21 0 15,21-20-15,0 20 0,0 0 0,-22 1 16,22-1-16,0 21 0,0-20 0,-21-1 15,21 0-15,-21 22 0,21-1 0,-21-20 16,21 20-16,-21 1 0,21-22 0,-21 22 16,-1-22-16,22 0 0,-21 1 15,0-1-15,0-21 0,0 0 0,0 0 16,-1 1-16,1-1 0,0-21 16,0 0-16,0 0 0,0 0 0,-1 0 15,1 0-15,0 0 0,0 0 16,0 0-1,21-21-15,-21-1 0,21 1 16,0 0-16,0 0 16,0 0-16,0 0 0,0-1 15,0 1-15,0-21 0,0 21 0,0-22 16,0 22-16,0-21 0,0 0 0,0-1 16</inkml:trace>
  <inkml:trace contextRef="#ctx0" brushRef="#br0" timeOffset="116695.11">19135 8763 0,'0'0'15,"0"-21"-15,-22 21 0,22-21 16,0 0 0,-21 21-16,0 0 78,0 0-78,0 0 15</inkml:trace>
  <inkml:trace contextRef="#ctx0" brushRef="#br0" timeOffset="116963.96">18224 8996 0,'-21'0'0,"21"21"0,43-21 32,-22 0-32,0 0 0,0 0 15,0 0-15,0-21 0,22 21 0,-22 0 16,21 0-16,-21-21 0,1 21 16,-1 0-16,0 0 0,-21-21 15,21 21-15,-42 0 47</inkml:trace>
  <inkml:trace contextRef="#ctx0" brushRef="#br0" timeOffset="122751.94">21421 1630 0,'0'-21'15,"0"0"1,-22 21-16,22-22 0,-21 22 0,0-21 16,21 0-16,0 0 15,-21 21-15,21 21 47,0 0-47,0 22 0,0-1 16,0 0-16,0 1 0,0-1 0,0 0 15,0 22-15,0-22 16,0 22-16,0-22 0,0 21 0,0 1 16,0 21-16,0-22 0,0 22 0,0-1 15,0-20-15,0 21 0,0-22 16,0 1-16,0-1 0,0-21 0,0 22 16,0-22-16,0-21 0,0 22 0,0-22 15,0 0-15,0 0 0,21 0 0,-21 1 16,21-44 15,-21 1-31,21 21 0,-21-42 16,0 21-16,22 0 0,-22-22 15,0 1-15,0 0 0,0-1 16</inkml:trace>
  <inkml:trace contextRef="#ctx0" brushRef="#br0" timeOffset="123088.75">21251 2074 0,'0'0'0,"-42"-21"0,21 0 0,0 21 16,21-21-16,0 0 0,0 0 0,0-1 15,0 1-15,0 0 16,42 0-16,-21 0 0,0 21 0,22-21 16,-1 21-16,0 0 0,22 0 0,-22 0 15,0 0-15,1 21 16,-1 0-16,0 0 0,1 0 0,-22 0 15,0 22-15,-21-22 0,0 21 16,0-21-16,0 22 0,-21-22 0,-21 0 16,20 21-16,-20-20 0,0-1 0,-1 0 15,22-21-15,-21 21 0,0-21 16,20 0-16,1 21 0,0-21 0,0 0 16,0 0-16,42-21 46,0 21-46,0-21 0,0 21 16,1-21-16,20 21 0</inkml:trace>
  <inkml:trace contextRef="#ctx0" brushRef="#br0" timeOffset="123519.21">21886 1969 0,'0'0'0,"0"-22"0,0 1 15,0 0 1,21 21-16,-21-21 16,22 21-16,-1 0 15,0 0-15,0 0 0,0 0 0,0 0 16,1 21-16,-1 0 0,0 0 16,-21 1-16,21 20 0,0-21 0,-21 0 15,21 22-15,-21-22 0,0 21 16,0-21-16,0 0 0,0 1 0,0-1 15,0 0-15,0 0 0,0 0 16,-21-21 0,21-21-1,0 0 1,0 0-16,0 0 0,0-1 16,0 1-16,0 0 0,0-21 15,0 21-15,21-22 0,1 22 0,-22 0 16,21-21-16,0 20 0,-21 1 15,21 0-15,0 0 0,-21 0 16,21 21-16,1 21 16,-22 0-1,0 0-15,0 0 16,0 1-16</inkml:trace>
  <inkml:trace contextRef="#ctx0" brushRef="#br0" timeOffset="123893.51">22564 2117 0,'0'0'0,"21"0"16,0 0-16,-21-21 16,21-1-16,0 22 0,-21-21 15,21 0-15,1 0 0,-22 0 16,0 0-16,21 21 0,-21-22 0,0 1 15,0 0-15,-21 21 32,-1 0-32,1 0 15,0 21-15,0 0 0,0 1 0,0-1 16,-22 21-16,22-21 0,0 0 16,0 22-16,0-22 0,-1 0 15,1 0-15,21 22 0,0-22 0,0 0 16,0 0-16,0 0 0,0 0 15,0 1-15,21-1 16,1-21-16,-1 0 0,0 0 16,0 0-16,0 0 0,0 0 0,22 0 15,-22 0-15,0-21 0,21-1 16,-20 1-16,20 21 0,0-21 16</inkml:trace>
  <inkml:trace contextRef="#ctx0" brushRef="#br0" timeOffset="124344.76">23262 1926 0,'0'0'0,"0"-21"15,0 0-15,-21 21 16,0 0-16,0 0 0,-1 0 16,1 0-16,0 21 0,0-21 0,0 21 15,0 0-15,-1 1 0,1-1 16,0 0-16,0 0 0,0 0 15,21 0-15,0 1 0,0-1 0,0 0 16,0 0 0,21-21-16,0 0 0,0 0 15,0 0-15,1 0 0,20 21 16,-21-21-16,0 0 0,0 0 0,22 0 16,-22 21-16,0-21 0,0 22 15,0-1-15,1 0 0,-22 0 16,0 0-1,-22-21-15,1 21 16,0-21-16,0 22 0,0-22 0,0 0 16,-1 0-16,1 21 0,0-21 15,0 0-15,-21 0 0,20 0 16,1 0-16,0 0 0,0 0 0,0 0 16,0 0-16,-1 0 15,22-21 16,0-1-31,22 1 16,-22 0-16,21 21 0</inkml:trace>
  <inkml:trace contextRef="#ctx0" brushRef="#br0" timeOffset="124771.04">23495 2201 0,'0'-21'16,"0"0"-1,21 0-15,0 0 0,0 21 0,1-21 16,-1-1-16,21 1 15,-21 0-15,22 0 0,-22 0 0,0 0 16,0-1-16,-21 1 0,0 0 16,-21 21-1,0 0-15,0 0 0,-22 0 0,22 21 16,-21 0-16,21 1 0,-1-1 0,1 0 16,-21 21-16,42-21 0,-21 1 15,21-1-15,0 21 0,0-21 0,0 0 16,0 1-16,21-1 0,-21 0 15,42-21-15,-21 21 0,22-21 16,-22 0-16,21 0 0,1 0 0,-1 0 16,0 0-16,1 0 0,-1 0 0,-21 0 15,21 0-15,-20-21 16,-1 21-16,0-21 0,0 0 0,0-1 16,0 1-16</inkml:trace>
  <inkml:trace contextRef="#ctx0" brushRef="#br0" timeOffset="125276.76">24193 1884 0,'0'0'0,"-21"21"47,0 0-47,21 0 0,0 1 16,0-1-16,0 0 0,0 21 0,-21-21 15,21 1-15,0-1 16,0 0-16,0 0 0,-21 0 0,21 0 15,0 1-15,0-1 0,0 0 0,0 0 16,0 0 0,-21-21-1,21-21 1,0 0-16,0 0 16,0 0-16,0-1 0,0 1 15,0 0-15,0 0 0,0-21 16,21 20-16,-21-20 0,21 21 0,0-21 15,21 20-15,-20 1 0,-1 0 16,0 0-16,21 0 0,-21 21 0,1 0 16,20 0-16,-21 0 0,0 21 15,22 0-15,-22 0 0,0 0 0,0 1 16,-21-1-16,0 0 0,0 21 0,0-21 16,0 1-16,0-1 0,0 0 15,0 0-15,-21 0 0,21 0 0,-21 1 16,21-1-16,-21-21 0,21 21 0,-22-21 15,22 21 1,0-42 15,22 21-31,-22-21 16,21 0-16,0 21 0,-21-22 16,21-20-16,0 21 0</inkml:trace>
  <inkml:trace contextRef="#ctx0" brushRef="#br0" timeOffset="125623.08">24998 1397 0,'0'0'0,"0"-21"16,0 42 0,0 0-16,0 0 15,0 1-15,-21-1 0,21 21 0,-22-21 16,22 22-16,-21-1 15,21 0-15,0 1 0,0-1 0,-21 21 16,21-20-16,0-1 0,0 0 0,0 1 16,0-1-16,0 0 0,0-20 15,0 20-15,0-21 0,21 0 0,0 0 16,-21 1-16,22-1 0,-1 0 0,0 0 16,0-21-16,0 0 0,0 21 15,1-21-15,-1 0 0,0 0 0,0 0 16,0 0-16,0 0 0,1-21 0,-1 21 15,-21-21-15,21 0 16,0 0-16,-21-1 0,0 1 0,0 0 16,21 0-16,-21 0 0,0 0 0,0-1 15,0 1-15,0 0 0</inkml:trace>
  <inkml:trace contextRef="#ctx0" brushRef="#br0" timeOffset="125923.91">24871 1820 0,'0'0'0,"0"-21"0,-21 0 16,42 21-16,0 0 15,0 0-15,0-21 16,22 21-16,-22 0 0,21-21 0,0 21 16,1 0-16,-1-21 0,0-1 15,1 22-15,-22 0 0,21-21 0,-21 21 16,1 0-16,-1 0 0,0 0 0,-21-21 15,21 21-15,-21 21 79,-21-21-79,21 21 15,-21-21 1</inkml:trace>
  <inkml:trace contextRef="#ctx0" brushRef="#br0" timeOffset="127032.27">25781 2180 0,'-21'21'0,"0"-21"0,-1 0 47,22 22 0,22-22 0,-1 0-47</inkml:trace>
  <inkml:trace contextRef="#ctx0" brushRef="#br0" timeOffset="127227.45">25950 2201 0,'21'0'125</inkml:trace>
  <inkml:trace contextRef="#ctx0" brushRef="#br0" timeOffset="127423.34">26204 2201 0,'21'0'109</inkml:trace>
  <inkml:trace contextRef="#ctx0" brushRef="#br0" timeOffset="127846.6">26564 1884 0,'0'0'16,"-21"-21"-16,21 0 0,-21-1 0,0 1 0,21 0 15,-22 0 1,22 0-16,0 0 0,0-1 0,0 1 16,0 0-16,0 0 0,0 0 15,0 0-15,0-1 0,22 1 0,-1 0 16,0 21-16,-21-21 0,21 0 0,0 21 16,22 0-16,-22-21 0,0 21 15,0 0-15,0 0 0,0 0 0,1 21 16,-22 0-16,21 0 15,-21 21-15,0 1 0,0-1 0,0 0 16,0 1-16,0-1 0,-21 0 0,-1 1 16,1-1-16,21-21 0,-21 22 15,0-22-15,0 21 0,21-21 16,0 0-16,-21 1 0,21-1 0,-22-21 16,22 21-16,-21 0 0,21 0 15,0 0 1,-21-21-16,21 22 0,0-1 15,-21 0 1,21 0-16</inkml:trace>
  <inkml:trace contextRef="#ctx0" brushRef="#br0" timeOffset="128495.24">26564 2561 0,'0'0'0,"0"21"0,21-21 32,0 0-32,1 0 15,-1 0-15,0-21 16,-21 0-16,0 0 16,0 0-1,-21 21-15,0-21 0,-1 21 16,1 0-1,0 0-15,0 21 0,21 0 16,-21 0-16,0 0 16,21 0-16,0 1 0,0-1 15,0 0 1,21-21-16,0 0 0,0 0 16,0 0-16,0 0 15,1 0-15,-1 0 0,-21-21 16,21 21-16,-21-21 0,0-1 15,0 1-15,0 0 16,-21 21 0,0 0-16,-1 0 15,1 0-15,21 21 16,-21-21-16,21 21 0,0 1 16,0-1-16,0 0 15,21-21 1,0 0-1,1 0-15,-1-21 16,0 0-16,-21-1 16,0 1-16,0 0 15,0 0-15,-21 21 16,0 0 0,-1 0-16,22 21 15,-21-21-15,21 21 16,0 0-16,0 1 15,0-1 1,21-21 15</inkml:trace>
  <inkml:trace contextRef="#ctx0" brushRef="#br0" timeOffset="158227.41">6413 4720 0,'0'21'31,"0"1"-15,0-1-16,0 0 0,0 0 15,0 0-15,0 0 16,0 1-1,0-44 17,0 1-17,0 0 1,0 0 0,0 42 30,0 0-30,0 0-16,0 1 16,0-1-16,0 0 0,0 0 15,0 0 1,0-42 15,0 0-15,0 0-16,0 0 0,0-1 15,22 1-15,-22 0 0,0 0 16,21 0-16,0 21 47,-21 21-47,0 0 16,0 0-16,0 0 15,0 1-15,0-44 47,0 1-31,0 0-16,0 0 15,0 0-15,0 0 16,0 42 15,0 0-31,21-21 0,-21 21 16,0 0-16,21 0 0,-21 1 15,0-1-15,0 0 16,0 0 0</inkml:trace>
  <inkml:trace contextRef="#ctx0" brushRef="#br0" timeOffset="-136152.33">14351 12954 0,'-21'-21'0,"21"-21"15,-21 42-15,21-22 16,0 1-16,0 0 0,0 0 15,0 0-15,0 0 16,-22-1 0,1 1-1,21 42 17,0 1-32,0-1 0,0 0 15,0 21-15,0-21 0,0 22 0,0-1 16,0-21-16,0 22 0,0-1 15,0 0-15,0 22 0,0-22 0,0 0 16,0 1-16,0-1 0,0 0 0,0 1 16,0-1-16,0 0 0,0 1 0,0-1 15,0 0-15,0-20 0,-21-1 16,21 0-16,0 0 0,0 0 16,0 0-16,0-42 31,0 0-31,0 0 15,0 0-15,0 0 0,21-22 0,-21 1 16,0 21-16,0-22 0,21 1 0</inkml:trace>
  <inkml:trace contextRef="#ctx0" brushRef="#br0" timeOffset="-135201.46">14351 12700 0,'275'21'78,"-233"-21"-78,-401 551 0,401-1123 0,339 593 16,-318-21-16,22 0 0,0 0 0,21 0 15,-1 0-15,1-21 0,0 21 0,21 0 16,-21 0-16,0 0 0,21 0 0,-21 0 16,21 0-16,-22 0 0,22 0 15,-21-21-15,0 21 0,-21 0 16,-1 0-16,1 0 0,0-21 0,-22 21 16,1 0-16,-1 0 0,1-21 0,-22 21 15,22-22-15,-22 22 0,0 0 0,22-21 16,-22 21-16,0 0 0,1 0 15,-22 0-15,21-21 0,-21 21 0,22 0 16,-22 0-16,0 0 0,0 0 0,0 0 16,-21 21-1,0 0 1,0 1-16,0-1 0,0 0 0,0 0 16,0 0-16,0 0 0,0 1 0,0 20 15,-21-21-15,21 21 0,0-20 0,-21 20 16,21-21-16,0 21 0,0 1 15,0-22-15,0 21 0,0 1 0,0-22 16,0 21-16,0-21 0,0 22 0,0-22 16,0 0-16,0 21 0,0-21 0,0 1 15,0-1-15,0 0 0,0 0 16,0 0-16,0 0 0,0 1 0,0-1 16,21 0-16,-21 0 0,0 0 15,0 0 1,-21-21 15,0 0-31,0 0 0,0 0 16,-1 0-16,1 0 0,0 0 0,0 0 15,-21 0-15,20 0 0,-20 0 16,0 0-16,-1 0 0,1 0 0,0 0 16,-22 0-16,22 0 0,0 0 0,-22 0 15,1 0-15,20 0 0,-41 0 0,20 0 16,-21 0-16,22 0 0,-22 0 15,1 0-15,-22 0 0,21 0 0,0 0 16,-20 22-16,20-22 0,0 0 16,1 0-16,-1 0 0,0 0 0,1 0 15,-1 0-15,21 0 0,-20 0 0,-1 0 16,22 0-16,-1 0 0,1 0 16,-1 0-16,1 0 0,-1 0 0,22 0 15,-22 0-15,22 0 0,-22 0 0,22 0 16,0 21-16,-1-21 0,1 0 0,0 0 15,-1 21-15,1-21 0,21 0 16,0 0-16,0 21 0,-1-21 16,22 21-1,22-21 32,-22-21-47</inkml:trace>
  <inkml:trace contextRef="#ctx0" brushRef="#br0" timeOffset="-134409.87">10753 12996 0,'0'0'0,"0"-21"16,0-21-1,0 0 1,-22 42 15,22 21-31,0 0 0,0 0 16,-21 0-16,21 22 0,0-22 15,0 21-15,0 0 0,0 1 0,0-22 16,0 21-16,0 1 0,0-1 0,0 0 16,21-21-16,-21 22 0,22-22 0,-22 21 15,21-21-15,0 1 0,0-1 16,-21 0-16,21 0 0,0 0 0,22-21 16,-22 0-16,0 0 0,0 0 0,22 0 15,-22-21-15,0 0 0,21 0 16,-21 0-16,22-1 0,-22-20 15,0 0-15,0 21 0,22-22 0,-22 1 16,-21-22-16,21 22 0,-21 0 0,21-1 16,-21 1-16,0 0 0,0 21 15,0-1-15,0 1 0,0 0 0,0 0 16,0 0-16,0 0 16,0 42 15,0 0 0</inkml:trace>
  <inkml:trace contextRef="#ctx0" brushRef="#br0" timeOffset="-133893.17">11790 12954 0,'0'0'15,"21"0"1,-21-21-16,0 0 0,0 0 16,0-1-16,-21 22 31,0 0-31,-1 0 16,1 0-16,0 0 0,0 22 15,0-1-15,0 0 0,-1 0 0,22 0 16,-21 0-16,0 1 0,0-1 0,21 0 15,0 0-15,0 0 0,0 0 16,0 1-16,0-1 16,0 0-16,21-21 0,-21 21 15,21-21-15,0 21 0,1-21 0,-1 21 16,0-21-16,0 22 0,0-22 16,0 21-16,22-21 0,-22 21 0,0 0 15,0-21-15,-21 21 0,21-21 16,-21 21-16,0 1 0,0-1 15,-21 0-15,0-21 0,0 21 16,0-21-16,-22 21 0,1 0 16,0-21-16,21 0 0,-22 22 0,22-22 15,-21 0-15,21 0 0,-1 0 0,1 0 16,0 0-16,0 0 0,0-22 16,0 1-16,21 0 15,0 0 1,21 21-1,0 0 1,0 0 0</inkml:trace>
  <inkml:trace contextRef="#ctx0" brushRef="#br0" timeOffset="-133483.4">12298 13081 0,'-21'21'31,"42"-21"16,-21-21-16,0 0-15,-21 21-16,-1 0 16,1 0-1,0 0 16,21 21-31,0 0 16,0 0 0,0 1-1,0-1 1</inkml:trace>
  <inkml:trace contextRef="#ctx0" brushRef="#br0" timeOffset="-132968.58">12234 13462 0,'0'0'0,"0"42"16,21-42 15,1 0-15,-1 0-16,0 0 0,0 0 15,-21-21-15,21 21 0,-21-21 16,0 0 0,-21 21-1,0 0 1,0 0-16,21 21 0,-21-21 0,21 21 16,0 0-16,-22 1 0,22-1 15,0 0-15,0 0 0,0 0 16,22-21-1,-1 0 1,0 0-16,-21-21 16,21 21-16,-21-21 0,0 0 0,0 0 15,0-1-15,0 1 16,-21 21 0,0 0-1,0 0 1,21 21-16,-22-21 0,22 22 15,0-1-15,0 0 16,0 0-16,0-42 47,0 0-47,0 0 16,0-1-16</inkml:trace>
  <inkml:trace contextRef="#ctx0" brushRef="#br0" timeOffset="-132385.61">12213 13102 0,'0'0'0,"-21"0"15,21 21 1,0 1-1,0-1 1,0 0-16,21-21 31,0 0-15,0 0-16,-21-21 0,22 21 16,-1-21-16,-21-1 15,0 1-15,0 0 16,-21 21-1,-1 0-15,1 0 0,0 0 16,0 21-16,21 0 16,-21-21-16,0 22 0,21-1 15,0 0-15,0 0 0,0 0 16,0 0-16,0 1 16,21-22-16,0 0 15,0 0-15,0 0 0,0 0 16,1 0-16,-1 0 0,0-22 15,-21 1-15,0 0 0,21 21 16,-21-21-16,0 0 0,0 0 16,-21 21-16,0-22 0,0 1 15,-1 21-15,1 0 16,0 0-16,21 21 0,-21 1 16,0-1-16,21 0 15,0 0-15,0 0 16,0 0-16,0 1 15,21-22 1,0 0-16,0 0 16,0 0-16,1 0 15</inkml:trace>
  <inkml:trace contextRef="#ctx0" brushRef="#br0" timeOffset="-124594.54">14436 12785 0,'0'-21'62,"-22"21"-46,22-22-16,-21 22 15,21-21-15,-21 21 0,21-21 16,0 0 0,-21 21-1,21-21-15,-21 21 16,0 0 15,-1 21-15,22 0-16,0 0 0,0 22 15,0-22-15,0 0 0,0 21 16,0-21-16,0 22 0,0-1 0,0 0 16,0-20-16,0 20 0,0 0 0,0 1 15,0-1-15,0-21 0,0 21 0,0 1 16,0-22-16,0 21 0,-21-21 16,21 1-16,0 20 0,-21-21 15,21 0-15,0 0 0,0 1 0,0-1 16,0 0-16,0-42 47,0 0-47,0-1 15,0 1-15,0 0 0,0 0 0,0 0 16,0-22-16,0 22 0,0 0 16,0-21-16</inkml:trace>
  <inkml:trace contextRef="#ctx0" brushRef="#br0" timeOffset="-123153.54">14245 12700 0,'21'0'62,"0"0"-62,1 0 16,-1 0-16,0 0 0,0 0 0,0 0 15,0 0-15,1 0 0,20 0 0,-21 0 16,0 0-16,22 0 0,-22 0 16,21 0-16,-21 0 0,22 0 0,-22 0 15,21 0-15,0 0 0,1 0 0,-1 0 16,0 0-16,1 0 0,20 0 15,-20 0-15,20-21 0,1 21 0,-1 0 16,1 0-16,-1 0 0,1 0 0,-1 0 16,-21 0-16,22 0 0,-1 0 0,-20 0 15,20-21-15,-20 21 0,20 0 16,-21 0-16,22 0 0,-22 0 16,1 0-16,20 0 0,-21 0 0,1-21 15,-1 21-15,22 0 0,-22 0 0,0 0 16,1 0-16,20 0 0,-21 0 15,1-22-15,20 22 0,-20 0 0,-1 0 16,0 0-16,1 0 0,-1 0 0,0 0 16,1 0-16,-22 0 0,21 0 0,-21 0 15,0 0-15,1 0 0,-1 0 16,0 0-16,0 0 0,0 0 16,-21-21-1,21 21-15,1 0 16,-1 0 15,0 0-15,0 0-16,0 0 15,0 0 1,1 0-16,-1 0 16,0 0-16,0 0 15,0 21-15,0-21 16,1 0-16,-1 0 15,0 0-15,0 0 16,0 0-16,0 0 16,1 0-16,-1 0 15,0 0 17,-21 22-17,0-1 1,0 0-1,0 0-15,0 0 0,0 0 16,0 1-16,0-1 0,0 0 0,-21 21 16,21-21-16,0 22 0,0-22 0,-21 21 15,21-21-15,-22 22 16,22-22-16,0 21 0,0-21 0,0 22 16,0-22-16,0 0 0,0 21 0,0-20 15,0-1-15,0 0 0,0 0 0,0 0 16,0 0-16,0 1 0,0-1 15,0 0-15,0 0 0,0 0 16,0 0-16,0 1 0,-21-22 16,21 21-16,-21 0 0,21 0 31,0 0-15,-21-21-16,0 0 15,21 21-15,-21-21 31,-1 0-15,1 0 0,21 22-16,-21-22 0,0 0 0,0 0 15,0 0-15,-1 0 0,-20 0 16,21 0-16,-21 0 0,-1 0 16,22 0-16,-21 0 0,-22 0 0,22 0 15,0 0-15,-1 0 0,-20 0 0,-1 0 16,22 0-16,-22 0 0,1 0 15,21 0-15,-22 0 0,1 0 0,-1 0 16,1 0-16,-1 0 0,1 0 16,-1 0-16,1 0 0,-1 0 0,1 0 15,-1 0-15,1 0 0,-1 0 0,1 0 16,-1-22-16,1 22 0,-1 0 0,-21 0 16,22-21-16,-1 21 0,1 0 15,-1 0-15,1-21 0,21 21 0,-22 0 16,22 0-16,-1 0 0,1 0 0,0 0 15,-1 0-15,1 0 0,21 0 0,-21 0 16,-1 0-16,22 0 0,-21 0 16,21 0-16,-1 0 0,1 0 0,0 21 15,0-21 1,0 0 15</inkml:trace>
  <inkml:trace contextRef="#ctx0" brushRef="#br0" timeOffset="-122253.66">13822 15177 0,'0'0'0,"0"-22"32,0 1-32,0 0 15,21 0-15,-21 0 0,21 0 0,0-22 16,0 22-16,-21-21 0,22 21 0,20-22 15,-21 1-15,0 0 0,22-22 0,-1 22 16,0-22-16,1 1 0,-1-1 16,0 1-16,1-1 0,20 1 0,-21-1 15,22 1-15,-1-1 0,1 1 16,-1-1-16,1 1 0,-1-1 0,1 1 16,21-1-16,-22 22 0,1-22 15,-1 22-15,-21 0 0,1-1 0,-1 22 16,-21-21-16,22 21 0,-43 0 0,0-1 15,21 22-15,-21-21 0,0 0 16,-21 21 15,-1 0-31,1 0 16,0 0-16,0 0 0,0 0 16,0 0-16,-1 21 0,1-21 15,0 21-15,0-21 0,0 0 16,0 22-16,-1-22 0,1 0 0,0 0 15,21 21-15,-21-21 0,0 0 16,42 0 15,0 0-31,0 0 0,0 0 16,22-21-16,-22 21 0,0 0 0,0-22 16,0 22-16,1 0 0,-1 0 0,0-21 15,-21 0-15,21 21 0,0 0 16,-21 21 15,0 0-15,0 1-16,0-1 0,0 21 15,0-21-15,0 22 0,0-1 0,0 0 16,0 1-16,0-22 0,0 21 0,0 0 16,0-20-16,0-1 0,0 21 0,0-21 15,0 0-15,0 1 0,0-1 16,0 0-16,0-42 31,0 0-15,21-1-16,-21-20 0,22 0 15,-1-1-15</inkml:trace>
  <inkml:trace contextRef="#ctx0" brushRef="#br0" timeOffset="-109185.04">14944 13399 0,'-22'0'15,"1"0"1,0 0 0,0 0-1,0 0-15,0 0 16,-1 21 0,1-21-16,0 0 15,0 0 1,21 21-16,21-21 47,0 0-32,0-21-15,1 21 0,-1 0 16,21 0-16,-21-21 0,0 21 0,1-22 0,20 22 16,-21 0-16,0 0 0,22-21 15,-22 21-15,0 0 0,21 0 16,-21 0-16,1 0 0,-1 0 0,-21-21 15,21 21-15,-21 21 79,0 0-64,-21 1 1,0-1-16,21 0 0,0 0 15,0 0-15,-22 0 0,22 1 16,0-1-16,-21 21 0,21-21 16,0 0-16,0 1 0,0-1 0,0 0 15,0 21-15,0-21 0,-21 1 16,21-1-16,0 0 0,0 0 16,-21 0-16,21 0 0,0 1 15,0-1 1,0-42 46,0-1-62,0 1 16,0 0 0,0 0-1,0 0 1,0 0-16</inkml:trace>
  <inkml:trace contextRef="#ctx0" brushRef="#br0" timeOffset="-90587.07">21526 13801 0,'0'0'0,"0"-21"0,0-1 15,0 1-15,0 0 0,0 0 16,0 0-16,0 0 0,0-1 0,-21 1 15,21 0-15,0 0 0,0 0 16,0 0-16,-21 21 16,0 0-1,21 21-15,0 0 16,-21 0-16,21 21 0,-21-20 0,21 20 16,0 0-16,0 1 0,-22-1 0,22 21 15,0-20-15,-21 20 0,21 1 16,0-1-16,0 1 0,-21-1 0,0 22 15,21-22-15,-21 22 0,21-21 16,0-1-16,-21 1 0,-1-1 16,1 1-16,21-1 0,0-21 0,-21 22 15,0-22-15,0 22 0,21-22 0,0 0 16,0 1-16,-21-1 0,21 0 16,-22-20-16,1-1 0,21 21 15,-21-42-15,21 21 0,0 0 0,-21-21 0,0 0 16,0 0-16,-1 0 0,1 0 0,0 0 15,0-21-15,0 0 0,0 0 16,-1-21-16,1-1 0,21 1 0,0 0 16,-21-1-16,21 1 0,0-22 0,0 22 15,0-21-15,0 20 0,0 1 16,21-22-16,0 22 0,1 0 16,-22-1-16,21 22 0,0-21 0,0 21 15,-21 0-15,0-1 0,21 1 16,0 21-16,1 0 0,-22 21 15,21 1-15,0-1 0,-21 21 16,21-21-16,0 22 0,-21-22 16,21 21-16,1 0 0,-1-20 0,0 20 15,0-21-15,0 21 0,0-20 0,1 20 16,-1-21-16,0 0 0,0 22 0,0-22 16,22 0-16,-22 0 0,0-21 15,21 21-15,1 0 0,-22-21 0,21 0 16,0 0-16,-20 0 0,20 0 15,0-21-15,1 0 0,-1 0 16,0 0-16,-21 0 0,22-22 0,-1 22 16,-21-21-16,0 21 0,22-22 15,-22 1-15,0 0 0,0 20 0,0-20 16,-21 21-16,0 0 0,22 0 0,-22-1 16,0 44 15,-22-1-31,22 0 15,0 0-15,-21 0 0,0 0 0,21 1 16,-21 20-16,0-21 16,21 21-16,0-20 0,0-1 0,0 21 15,0-21-15,0 0 0,0 22 0,0-22 16,0 0-16,0 0 0,0 0 16,21 1-16,0-1 0,21 0 0,-20-21 15,-1 0-15,21 0 0,-21 0 0,22 0 16,-1 0-16,0 0 0,1-21 0,-22 0 15,21-1-15,0 1 0,-20-21 16,20 21-16,-21-22 0,0 1 0,0 0 16,1-1-16,-22-20 0,0 21 15,0-22-15,0 22 0,0-1 0,-22 1 16,1 0-16,0-1 0,-21 22 16,-1 0-16,22 0 0,-21 0 0,0 21 15,-1 0-15,1 0 0,0 0 16,-1 21-16,1 0 0,0 0 0,20 0 15,-20 22-15,21-22 0,0 21 0,0-21 16,21 22-16,0-1 0,0-21 16,0 22-16,0-22 0,0 21 0,0-21 15,0 0-15,21 43 0,0-43 16,21 0-16,-21-21 0,1 21 16,20-21-16,0 0 0,-21 0 0</inkml:trace>
  <inkml:trace contextRef="#ctx0" brushRef="#br0" timeOffset="-90249.26">23368 14542 0,'0'0'0,"0"-22"0,0 1 15,0-21-15,0 21 0,0 0 0,0-1 16,-21 1-16,0 0 0,-1 21 15,1 0-15,0 0 16,0 21-16,-21 0 0,20 22 16,1-22-16,0 21 0,-21-21 0,21 22 15,-1-1-15,1 0 0,-21 1 16,21-1-16,0-21 0,-1 22 0,22-1 16,0-21-16,0 21 0,0-20 0,0-1 15,0 0-15,0 21 0,0-21 16,22 1-16,-1-1 0,21-21 15,-21 21-15,0 0 0,22-21 0,-22 0 16,21 21-16,-21-21 0,22 0 0,-22 0 16,21 0-16,-21-21 0,22 21 0,-22-21 15,21 0-15,1 0 0</inkml:trace>
  <inkml:trace contextRef="#ctx0" brushRef="#br0" timeOffset="-89985.41">23834 14563 0,'0'-21'0,"0"42"0,0-64 0,0 22 0,0 0 16,0 0-1,-22 21 17,1 0-17</inkml:trace>
  <inkml:trace contextRef="#ctx0" brushRef="#br0" timeOffset="-89523.17">23855 14415 0,'0'21'15,"0"-42"-15,-21 21 16,-1 0-16,1 0 16,0 0-16,0 0 0,-21 21 15,20 0-15,1 0 0,-21 0 16,21 0-16,0 22 0,-1-22 0,1 21 16,-21-21-16,42 22 0,-21-1 0,0-21 15,21 22-15,0-22 0,0 0 16,0 0-16,0 0 0,0 0 0,0 1 15,21-1-15,0 0 0,0-21 0,0 0 16,0 21-16,1-21 0,-1 0 16,0 0-16,0 0 0,0 0 0,0 0 15,1-21-15,-1 0 0,0 0 16,0-1-16,21 1 0,-20 0 0,-1-21 16,0-1-16,0 1 0,0 0 15,0-1-15,1 1 0,-1 0 0,0 21 16,0-1-16,-21-20 0,0 21 15,21 21-15,-21 21 16,0 0-16,0 0 0,0 1 16,0 20-16,0-21 0,0 21 0,0-20 15,-21-1-15,21 21 0,0-21 16,0 0-16,0 22 0,0-22 0,0 0 16,0 0-16,0 0 0,21 1 15,-21-1-15,21-21 0,1 21 16,-1 0-16,0-21 15,0 0-15,0 0 0,0 0 16,1-21-16,-1 0 0,0 0 0,0-1 16</inkml:trace>
  <inkml:trace contextRef="#ctx0" brushRef="#br0" timeOffset="-89184.75">24596 13737 0,'0'0'0,"0"-42"0,0 21 0,0 0 0,0-1 0,-22 22 16,1 0-1,0 22 1,21-1-16,-21 21 0,21-21 0,-21 22 16,21 20-16,-21-21 0,21 1 0,0 20 15,0 1-15,0-1 0,0 1 16,0-1-16,0 1 0,0-1 0,0 1 15,0-1-15,0 1 0,0-22 0,0 0 16,0 1-16,0-1 0,0-21 16,0 22-16,0-22 0,0 0 0,0 0 15,0 0-15,0 0 0,0 1 16,21-44 15,0 22-15,0-21-16,0 0 0,0 0 0</inkml:trace>
  <inkml:trace contextRef="#ctx0" brushRef="#br0" timeOffset="-88756.99">24913 14393 0,'0'-21'0,"0"42"0,0-63 0,0 21 16,0 0-16,-21 21 31,0 0-31,0 21 0,-1 0 0,1 0 15,0 22-15,0-22 0,21 21 16,-21-21-16,0 22 0,-1-1 0,22-21 16,-21 21-16,21-20 0,0 20 0,0-21 15,0 21-15,0-20 0,0-1 16,0 0-16,21 0 0,1 0 0,-1-21 16,0 21-16,0-21 0,0 0 0,0 0 15,22 0-15,-22 0 0,21 0 0,-21 0 16,1 0-16,20 0 0,-21-21 15,0 0-15,0 0 0,1-21 0,-1 20 16,0-20-16,0 0 0,-21-1 16,0 1-16,21 0 0,-21-1 15,0 1-15,0 0 0,0 21 0,0-1 16,0 1-16,-21 21 0,0 0 16,-21 0-16,20 21 15,1-21-15,0 22 0,-21-1 0,21 0 16,-1 0-16,1 0 0,0 0 15,21 1-15,0-1 0,0 0 0,0 0 16,0 0-16,21-21 0,0 0 16,1 0-16,-1 0 0,0 0 15,0 0-15</inkml:trace>
  <inkml:trace contextRef="#ctx0" brushRef="#br0" timeOffset="-88301.73">25442 14499 0,'0'0'0,"0"-21"0,0 0 16,0 0-16,0 0 0,0-1 16,0 1-16,0 0 0,21 21 15,1 0 1,-1 0-16,0 0 0,0 0 0,0 0 16,0 0-16,22 21 0,-22 0 0,0 1 15,0-1-15,22 21 0,-22-21 16,-21 22-16,21-22 0,-21 21 15,0-21-15,0 22 0,0-22 0,0 21 16,0-21-16,0 0 0,0 22 0,0-22 16,-21 0-16,21 0 15,0 0-15,-21-21 0,21 22 16,0-44 15,21 1-31,-21 0 16,21-21-16,0 21 0,21-22 0,-20 1 15,20 0-15,0-1 16,1 1-16,-1 0 0,0-1 0,1 1 16,-1 21-16,-21-22 0,21 22 0,-20 21 15,-1-21-15,0 21 0,-21 21 47,0 0-31,21-21-16,-21 22 0,21-22 15</inkml:trace>
  <inkml:trace contextRef="#ctx0" brushRef="#br0" timeOffset="-87809.5">26882 14499 0,'0'0'0,"21"-42"16,-21 21-1,0 0-15,0-1 0,0 1 16,-21 21 0,-1 0-16,1 0 0,-21 21 15,21-21-15,0 22 0,-22-1 0,22 0 16,-21 0-16,21 0 0,-1 22 16,-20-22-16,21 0 0,21 0 0,0 0 15,0 0-15,0 1 0,0-1 16,0 0-16,0 0 0,21-21 15,0 0-15,0 21 0,1-21 16,20 0-16,-21 21 0,0-21 0,22 0 16,-1 0-16,-21 22 0,21-22 0,1 21 15,-1-21-15,-21 0 0,0 21 16,22 0-16,-22 0 16,-21 0-16,-21-21 15,0 22-15,-1-22 16,-20 0-16,21 0 0,0 21 0,-22-21 15,22 0-15,-21 21 0,21-21 0,-22 0 16,22 0-16,0 0 0,-21 21 16,21-21-16,-1 0 0,1 0 15,0 0-15,0 0 0,0 0 16,0 0-16,-1 0 0,22-21 31,-21 21-31,21-21 0,-21 0 16,21-1-16,-21 1 0</inkml:trace>
  <inkml:trace contextRef="#ctx0" brushRef="#br0" timeOffset="-87392.67">24574 13949 0,'-42'0'0,"84"0"0,-126 0 0,63 0 16,-1 0-16,1 0 0,0 0 0,42 0 31,0 0-31,22 0 16,20 0-16,1 0 0,-1 0 0,22 0 15,21 0-15,-22 0 0,22 0 0,0-21 16,-21 21-16,21 0 0,-22 0 16,1 0-16,0-21 0,-22 21 0,1 0 15,-22 0-15,0 0 0,-21 0 16,1 0-16,-22-22 16,21 22-16,-42 0 46,-1 0-30,1 22 0,0-1-16,0-21 0</inkml:trace>
  <inkml:trace contextRef="#ctx0" brushRef="#br0" timeOffset="-86724.77">22161 15515 0,'-63'0'15,"42"0"1,0 21-16,-1-21 0,1 0 0,0 0 16,-21 22-16,21-22 0,-1 0 0,1 0 15,0 0-15,21 21 0,0 0 16,21-21 0,22 0-16,-1 0 0,21 0 0,1 0 15,21 0-15,20 0 0,22 0 0,0 0 16,22 0-16,-1 0 15,0 0-15,21 0 0,1 0 0,20 0 0,1-21 16,-1 21-16,1 0 0,-1-21 16,1-1-16,-1 22 0,-21-21 15,1 0-15,-1 21 0,0-21 0,1 21 16,-22 0-16,0 0 0,-21 0 0,-21 0 16,0 0-16,-22 0 0,1 0 15,-21 0-15,-1 0 0,-21 0 0,-20 0 16,-1 0-16,0 0 0,0 0 15,0 0-15,-42 0 32,0 0-32,0 0 0,0 0 0,-22 0 15,1 0-15,0 0 16,-1 0-16,-20 0 0,-1 0 0,-20 0 16,-1 0-16</inkml:trace>
  <inkml:trace contextRef="#ctx0" brushRef="#br0" timeOffset="-86186.08">22458 15706 0,'-21'0'0,"42"0"0,-64 0 0,22 0 16,0 0-16,0 0 0,0 0 16,-22 0-16,22 0 0,0 21 0,-21-21 15,21 0-15,-22 0 0,1 0 0,21 0 16,-22 0-16,22 0 0,0 21 16,21 0-1,21-21 1,22 0-16,-1 0 0,21 0 15,1 0-15,21 0 0,20 0 0,1 0 16,21 0-16,21 0 0,-21-21 16,22 21-16,20 0 0,0 0 0,1-21 15,20 21-15,1 0 0,-22 0 16,43 0-16,-22-21 0,-21 21 0,22 0 16,-22 0-16,1-21 0,-22 21 0,21 0 15,-21 0-15,0 0 0,-21-22 16,0 22-16,-21 0 0,-21 0 0,21 0 15,-43 0-15,22 0 0,-22 0 16,1 0-16,-22 0 0,1 0 0,-22 0 16,21-21-16,-21 21 0,0 0 0,1 0 15,-22-21 32,-22 21-47,1 0 0,0-21 16,0 21-16</inkml:trace>
  <inkml:trace contextRef="#ctx0" brushRef="#br0" timeOffset="-86021.17">26712 15706 0,'0'0'16,"21"21"-1,1-21-15,-22-21 47,0 0-47,-22-1 16,1 1-16</inkml:trace>
  <inkml:trace contextRef="#ctx0" brushRef="#br0" timeOffset="-74142.52">18055 2371 0,'21'-21'0,"0"-1"15,-21 1-15,0 42 47,0 1-31,-21-1-16,0 21 0,21 0 15,-21-20-15,0 20 0,21 0 0,-21 1 16,-1-1-16,22 0 0,-21 1 0,0-1 16,0-21-16,21 21 0,0-20 15,-21 20-15,21-21 0,-21 0 0,21 0 16,0 1-16,0-1 0,0 0 15,21-21 17,0 0-32,0 0 15,0-21-15,0 21 0,1-21 16,-1 21-16,21-22 0,0 1 16,22 21-16,-22-21 0,43 0 0,-22-21 15,22 20-15,21 1 0,-21 0 16,-1-21-16,22-1 0,-21 22 0,-1-21 15,1 21-15,21 0 0,-43-1 0,22 1 16,-21 0-16,-22 0 0,21 21 16,-20 0-16,-22-21 0,0 21 15,0 0-15,0 0 0,-21-21 0,0 42 78,0 0-78,-21 0 0,0-21 16,0 21-16,0 0 0,0 1 16,-22-1-16</inkml:trace>
  <inkml:trace contextRef="#ctx0" brushRef="#br0" timeOffset="-73341.95">16658 5271 0,'0'0'0,"0"-22"16,0 1-16,21 21 0,0 0 15,-21 21 1,0 1-16,0-1 0,0 0 16,0 0-16,0 0 0,0 0 0,0 22 15,0-22-15,0 21 0,0-21 0,0 22 16,0-22-16,0 0 0,0 21 16,0-20-16,0-1 0,0 0 0,0 0 15,-21 0-15,21 0 0,0 1 16,0-1-16,21-21 31,1 0-31,-1 0 16,21-21-16,-21 21 0,22-22 15,-1 1-15,0 21 0,22-21 0,-1 0 16,1 0-16,20-22 0,22 22 16,-21 0-16,21-21 0,0 21 0,-22-1 15,22-20-15,-21 21 0,21 0 16,-22 0-16,-20 21 0,20-22 0,-41 1 15,-1 21-15,-21 0 0,22 0 0,-43 21 63,0 1-47,21-22-16</inkml:trace>
  <inkml:trace contextRef="#ctx0" brushRef="#br0" timeOffset="-72609.4">19897 6879 0,'0'21'15,"0"1"1,-22-1-16,22 0 16,-21 0-16,0 21 0,0-20 15,21 20-15,-21-21 0,0 21 0,-1-20 16,22 20-16,-21-21 0,21 21 0,-21-20 16,21 20-16,0-21 0,0 0 0,0 0 15,0 1-15,0-1 0,42-21 31,-20 0-31,-1 0 0,21 0 0,0-21 16,1-1-16,20 1 0,-20 0 0,20-21 16,22 21-16,-22-22 0,22 22 15,0-21-15,20 21 0,-20-1 0,21 1 16,-21 21-16,-1-21 0,1 21 16,-22 0-16,1 0 0,-1 0 0,-20 0 15,-22 0-15,21 0 0,-21 0 16,1 0-16,-44 0 78,1 21-78,0 0 0</inkml:trace>
  <inkml:trace contextRef="#ctx0" brushRef="#br0" timeOffset="-71966.76">16764 9991 0,'0'0'16,"-21"0"-16,0 21 0,-1-21 0,1 0 0,0 21 15,0-21-15,0 21 16,21 0 15,21-21-15,21 0-16,1 0 0,-1 0 0,21 0 15,1 0-15,-1 0 0,22 0 0,21 0 16,0-21-16,0 21 0,-1 0 0,1 0 16,0 0-16,21-21 0,-21 21 0,0 0 15,-22 0-15,22 0 0,-21 0 0,0-21 16,-22 21-16,1 0 0,-22 0 16,0 0-16,-21 0 0,22 0 0,-22 0 15,0 0 1,-21-21 46,0 0-30,0-1-32</inkml:trace>
  <inkml:trace contextRef="#ctx0" brushRef="#br0" timeOffset="-66293.74">22881 3344 0,'-21'0'31,"21"-21"313,21 21-313,-21-21-31,21 21 266,-21-21-251,0 0 16,0 0-31</inkml:trace>
  <inkml:trace contextRef="#ctx0" brushRef="#br0" timeOffset="-58716.84">22733 3260 0,'0'0'0,"0"-21"0,0-1 0,0 1 16,0 0-1,0 42 16,-21-21-15,21 21-16,-21 1 0,-1 20 0,22-21 0,-21 21 16,0-20-16,0 20 0,21-21 15,-21 21-15,0-20 0,-1 20 16,22-21-16,0 0 0,0 0 0,0 1 16,0-1-16,0 0 0,0 0 0,0 0 15,0 0-15,22-21 0,-1 0 16,0 0-16,0 0 0,21 0 0,-20 0 15,20 0-15,-21 0 0,21-21 0,1 21 16,-1-21-16,-21 0 0,22 0 16,-22-22-16,0 22 0,0-21 15,0 0-15,-21-1 0,0 1 0,0 0 16,0-1-16,-21 1 0,0 21 16,0-22-16,0 22 0,-22 21 0,1 0 15,21 0-15,-22 0 0,1 0 0,0 0 16,-1 21-16,1 1 0,21-1 15,-21 21-15,20-21 0,1 0 0,0 1 16,21 20-16,0-21 0,0 0 0,0 0 16,21-21-16,22 22 0,-22-22 15,21 21-15,0-21 0,22 0 0,-1 0 16,-20 0-16,41-21 16,-20-1-16,-1 1 0,1 0 0,-1-21 15,1 21-15,-1-22 0,-20 1 0,20 0 16,-20 20-16,-1-20 0,0 0 15,-21-1-15,-21 22 0,0 0 0,0 0 16,0 0-16,0 0 0,-21 21 31,0 0-31,0 21 0,0 0 0,21 21 16,-21 1-16,-1-1 0,22 0 0,-21 22 16,21-22-16,0 22 0,0-1 15,0 1-15,0-1 0,0 1 16,0-1-16,0 1 0,0-1 0,0 22 0,0-22 15,0 22-15,0 0 0,0-22 16,0 22-16,0-22 0,0 1 16,0-22-16,0 22 0,0-22 0,0 0 15,0 1-15,-21-22 0,21 0 0,-21 0 16,21 0-16,-21-21 0,0 0 16,21-21-16,-22 0 0,22 0 15,0-22-15,-21 1 0,21-21 0,-21-1 16,21 1-16,0-1 0,0-21 0,0 1 15,0-1-15,21 0 0,0 22 16,1-22-16,-1 22 0,0-1 16,0 1-16,0 20 0,22 1 0,-22 0 15,21 21-15,-21-22 0,22 22 16,-1 0-16,0 0 0,1 0 0,-1 21 16,0 0-16,1 0 0,-22 0 0</inkml:trace>
  <inkml:trace contextRef="#ctx0" brushRef="#br0" timeOffset="-57040.61">21230 4826 0,'21'-21'16,"0"0"-16,1 21 0,20-21 15,0-1-15,-21 1 0,22 0 0,20 0 0,-20 0 16,-22 0-16,21-1 16,0 1-16,-20 0 0,-22 0 0,0 0 15,0 0-15,-22 21 16,1 0-16,-21 0 0,21 0 16,-22 21-16,-20 0 0,21 0 0,-1 0 15,1 0-15,0 22 0,20-22 0,-20 21 16,21 1-16,0-1 0,0-21 15,21 21-15,0-20 0,0 20 0,0-21 16,0 0-16,21 0 0,0 1 0,21-22 16,-21 0-16,22 21 0,-1-21 15,22 0-15,-22 0 0,0 0 16,1 0-16,-22 0 0,21-21 0,-21 21 16,-42 0-1,0 0-15,-21 0 16,20 21-16,-20-21 0,0 42 0,-1-21 15,1 0-15,0 1 0,-1 20 0,22-21 16,-21 21-16,21-20 0,21 20 16,0-21-16,0 0 0,0 0 0,0 1 15,0-1-15,0 0 0,0 0 0,21-21 16,0 0-16,0 0 0,22 0 0,-22 0 16,21 0-16,0 0 0,1-21 15,-1 0-15,22 0 0,-22-1 0,21-20 16,-20 0-16,20-1 0,-20 1 15,-1-21-15,0-1 0,1 1 0,-1-1 16,-21-21-16,21 22 0,-20-1 16,-1 22-16,0-21 0,-21 20 0,0 1 15,0 21-15,0 0 0,0-1 0,0 1 16,0 42 0,-21 22-1,0-1-15,-1-21 0,22 43 0,0-22 16,-21 22-16,0-1 15,0 1-15,21-1 0,-21-21 0,21 22 16,-21-1-16,21-20 0,0-1 0,0 0 16,0 1-16,0-1 0,0-21 0,0 0 15,21 1-15,0-1 0,0 0 16,21-21-16,-20 0 0,-1 0 0,21 0 16,0 0-16,1-21 0,-1 21 0,0-21 15,1-1-15,20 1 0,-20-21 16,-1 21-16,-21 0 0,21-22 0,-20 22 15,-1-21-15,-21 21 0,0-22 0,0 22 16,0 0-16,-21 21 16,-1 0-16,1 0 0,-21 21 15,21-21-15,0 21 0,-1 22 0,1-22 16,0 0-16,0 0 0,0 21 0,21-20 16,0-1-16,0 0 15,0 0-15,0 0 0,0 0 0,21-21 16,0 22-16,0-22 0,0 0 0,22 0 15,-22 0-15,21 0 0,1 0 0,-1 0 16,0-22-16,1 22 0,-1-21 16,0 0-16,1 0 0,-1 0 0,0 0 15,-21-22-15,22 22 0,-22 0 16,0 0-16,0 0 0,-21-1 0,0 1 0,21 21 16,-21 21 15,0 1-31,0-1 0,0 0 15,0 0-15,0 21 0,-21-20 16,21-1-16,-21 0 0,21 0 0,0 0 16,0 0-16,-21 1 0,21-1 15,-21-21-15,21 21 0,0-42 32,0 0-17,0-1-15,0 1 0,0 0 0,21 0 16,0-21-16,0 20 0,0-20 15,1 0-15,-1-1 0,0 22 16,0-21-16,21 21 0,-20 0 0,41-1 16,-21 22-16,1 0 0,-22 0 15,21 22-15,-21-1 0,22 0 16,-22 0-16,0 0 0,0 22 0,0-22 16,-21 42-16,0-42 0,0 1 15,0-1-15,0 0 0,0 0 0,0 0 16,-21 0-16,0 1 0,0-22 15,21 21-15,-21-21 0,0 0 16,-1 0 0,22-21-16,0-1 15,0 1-15,0 0 0,0 0 16,22 0-16,-1-22 0,0 22 0,21-21 0,-21 0 16,22-1-16,-22 22 0,21-21 15,1 21-15,-1-22 0,0 22 16,1 21-16,-1 0 0,0 0 0,1 0 15,-22 0-15,21 21 0,-21 22 0,0-22 16,1 0-16,-22 21 0,0 1 16,0-22-16,0 21 0,0-21 0,0 22 15,-22-22-15,1 0 0,0 21 0,0-21 16,0 1-16,0-22 0,-1 21 16,1 0-16,0 0 15,42-42 16,0 0-31,1 0 0,-1-1 0,0 1 16</inkml:trace>
  <inkml:trace contextRef="#ctx0" brushRef="#br0" timeOffset="-56697.29">24342 5186 0,'0'0'0,"0"21"16,21-21 15,0 0-31,0 0 0,0 0 0,0-21 0,1 21 16,20-21-16,-21 0 0,0 21 15,22-22-15,-22 1 0,0 0 0,0 0 16,0 0-16,-21 0 0,0-1 16,0 1-16,-21 21 15,0 0-15,-21 0 0,20 21 0,-20-21 16,21 22-16,-21-1 0,20 0 15,-20 21-15,21-21 0,0 1 0,0-1 16,21 21-16,0-21 0,0 0 0,0 1 16,0-1-16,0 0 0,0 0 15,21 0-15,0-21 0,21 21 16,-21-21-16,1 0 0,20 0 0,0 0 16,1 0-16,-1 0 0,0 0 0,1 0 15,-1 0-15,0-21 0,22 0 16</inkml:trace>
  <inkml:trace contextRef="#ctx0" brushRef="#br0" timeOffset="-56256.55">25209 4974 0,'0'-21'0,"0"42"0,0-63 15,-21 63 1,21 0 0,-21 0-16,21 1 0,-21-1 15,21 21-15,-21-21 0,21 0 16,0 22-16,0-22 0,-21 0 15,-1 21-15,22-20 0,-21-1 0,21 0 16,-21 0-16,21 0 0,-21 0 0,21 1 16,-21-22-16,0 0 15,21 21-15,0-42 16,0-1 0,0 1-16,0 0 0,21 0 0,0-21 15,-21 20-15,21-20 0,21 0 16,-20-1-16,-1 1 0,21 21 0,-21-21 15,0 20-15,22 1 0,-22 0 16,21 0-16,-21 21 0,22 0 16,-22 0-16,21 21 0,-21-21 0,1 21 15,-1 22-15,-21-22 0,0 21 0,0-21 16,0 22-16,0-22 0,0 21 0,0-21 16,0 0-16,-21 22 0,-1-22 15,1 0-15,21 0 0,0 0 0,-21 1 16,21-1-1,21-21 1,-21-21 0,21-1-16,1 22 0,-1-42 0,0 21 15</inkml:trace>
  <inkml:trace contextRef="#ctx0" brushRef="#br0" timeOffset="-55973.13">26120 4424 0,'0'0'0,"0"-21"0,0-22 16,-22 43 0,1 22-16,21-1 0,-21 0 0,0 21 15,0-21-15,0 22 0,21 20 16,-22-20-16,1 20 0,0 1 0,0-1 16,21 1-16,-21-1 0,0 1 0,21-22 15,-22 21-15,22-20 0,0-1 16,0-21-16,0 22 0,0-22 15,0 0-15,0 0 0,0 0 0,22-21 16,-1 0-16,0 0 0,21 0 0,-21 0 16,1 0-16,20 0 0,-21 0 15,0 0-15,22-21 0,-22 0 0,0 0 16,0-22-16,0 22 0,0-21 0,-21 0 16,0 20-16</inkml:trace>
  <inkml:trace contextRef="#ctx0" brushRef="#br0" timeOffset="-55808.22">25696 4974 0,'-21'0'16,"42"0"-16,-63 0 0,63 0 15,0 0 1,0 0-16,22 0 0,-22 0 0,21 0 16,1 0-16,-1 0 0,0 0 15,1 0-15,-1-21 0,0 21 0,-21-21 16,1 21-16,-1 0 0</inkml:trace>
  <inkml:trace contextRef="#ctx0" brushRef="#br0" timeOffset="-55309.99">22225 6456 0,'0'-42'0,"0"84"0,0-127 15,0 43-15,0 21 0,0-22 16,0 22-16,0 0 0,0 0 0,0 0 16,0 42-1,0 0-15,0 21 16,0 1-16,0-1 0,0 22 15,0-1-15,0 1 0,0 20 0,0-20 0,0-1 16,0 1-16,0-22 0,-21 22 16,0-1-16,21-21 0,-22 1 15,22-1-15,0 0 0,-21 1 0,0-22 16,21 0-16,-21 0 0,21 0 0,0-42 31,0 0-15,0-21-16,0 21 0,0-22 0</inkml:trace>
  <inkml:trace contextRef="#ctx0" brushRef="#br0" timeOffset="-55033.08">22056 6498 0,'0'0'15,"0"-42"-15,0 0 0,0-1 0,0 1 16,21 21-16,0-22 0,0 22 16,0 21-16,22-21 0,-22 21 0,21 0 15,0 0-15,1 0 0,-1 0 16,0 21-16,43 22 15,-21 41-15,-64-41 0,0-1 0,0 0 16,0 1-16,-43-1 0,22 0 0,-21 1 16,-1-22-16,1 21 0,21-21 15,-21 0-15,-1 1 0,22-1 0,0-21 16,0 21-16,0 0 0,-1-21 16,22 21-1,22-21 16,-1 0-31,0 0 16,-21-21-16</inkml:trace>
  <inkml:trace contextRef="#ctx0" brushRef="#br0" timeOffset="-54560.33">22267 6879 0,'-21'0'15,"21"-21"1,21 21 0,0-21-16,1 21 0,20-21 15,-21 21-15,21 0 0,1 0 0,-1 0 16,0 0-16,1 0 0,-1 0 16,0 21-16,1 0 0,-22 0 15,21 0-15,-21 1 0,1 20 0,-22-21 16,0 0-16,0 22 0,0-1 0,-22-21 15,-20 21-15,0-20 0,-22 20 0,22-21 16,-22 0-16,22 0 0,-21 1 16,20-22-16,1 21 0,0-21 0,-1 0 15,22 0-15,0 0 0,0 0 0,0 0 16,21-21-16,0-1 0,0 1 16,0 0-16,0-21 15,21 21-15,0-1 0,21 1 0,-21 0 16,22 0-16,-22-21 0</inkml:trace>
  <inkml:trace contextRef="#ctx0" brushRef="#br0" timeOffset="-54216.01">22966 6964 0,'0'21'0,"21"-21"15,0 0-15,0 0 16,0 0-16,22 0 15,-22-21-15,0 0 0,0 21 0,22-21 0,-22-1 16,21 22-16,-21-21 16,22 0-16,-22 0 0,0 0 0,-21 0 15,0-1-15,-21 22 16,0 0-16,-1 0 16,-20 0-16,0 0 0,21 22 0,-22-1 15,1 0-15,0 21 0,-1-21 0,22 1 16,0 20-16,0-21 0,0 21 0,21-20 15,0-1-15,0 21 0,0-21 16,0 0-16,21 1 0,0-1 0,0 0 16,21 0-16,-20 0 0,20-21 0,0 0 15,-21 0-15,22 0 0,-1 0 16,0 0-16,-20-21 0,20 0 16,0 0-16,1 0 0,-1-1 0</inkml:trace>
  <inkml:trace contextRef="#ctx0" brushRef="#br0" timeOffset="-53396.91">24045 6096 0,'0'0'0,"0"-21"0,0 0 0,-21 21 16,0 0-16,0 0 0,0 42 16,-1-21-16,22 22 15,0-1-15,-21 21 0,21 22 0,0-21 16,0 20-16,0 1 0,0 0 15,0-22-15,-21 22 0,21-1 16,-21 1-16,0 0 0,0-1 0,-1 1 16,1 0-16,-21-1 0,21 1 0,-22 0 15,1-22-15,21 22 0,-21 0 0,-1-22 16,1 22-16,21-43 0,0 22 0,-22-22 16,43 0-16,0 1 0,0-22 15,0 0-15,21-21 16,1 0-16,-1 0 0,21-21 0,0 0 15,1-1-15,20-20 0,-20 21 16,20-21-16,-21-22 0,22 22 0,-22-1 16,1-20-16,-1 21 0,0-22 0,-21 22 15,1-22-15,-22 22 0,0-22 16,0 22-16,-22 0 0,1 21 0,0-22 16,-21 22-16,-1 0 0,1 0 0,0 0 15,-1 21-15,22-22 0,-21 22 16,0 0-16,20 0 0,1-21 0,0 21 15,21-21-15,0 0 16,21 0-16,22 0 0,-22-1 16,0 1-16,21 21 0,-21-21 15,22 0-15,-1 0 0,0 21 16,-20-21-16,20-1 0,0 22 0,-21-21 16,1 21-16,20 0 0,-21-21 0,0 21 15,0 0 1,-21 21-1,-21-21 1,21 21-16,-21 1 0,21 20 0,-21-21 16,21 0-16,-21 0 0,21 22 15,0-22-15,0 0 0,0 0 0,0 0 16,0 1-16,0-1 0,0 0 0,21 0 16,0-21-16,0 0 0,0 0 0,1 0 15,-1 0-15,0 0 16,21-21-16,-21 21 0,1-21 0,-1 0 15,0-22-15,0 22 0,0-21 0,0-1 16,-21 22-16,0-21 0,0 0 0,0 20 16,0-20-16,-21 21 0,0 0 15,0 0-15,-21 21 0,20 0 0,1 0 16,-21 0-16,21 0 0,0 0 0,-1 21 16,1 0-16,0-21 0,0 21 0,21 0 15,0 0-15,0 1 16,0-1-16,21-21 15,0 0-15,0 0 0,1 0 0,-1 0 16,0 0-16,0 0 0,21 0 16,-20 0-16</inkml:trace>
  <inkml:trace contextRef="#ctx0" brushRef="#br0" timeOffset="-53057.1">24574 6964 0,'0'0'15,"0"-21"-15,22 0 0,-22-1 16,21 22-16,0-21 0,0 21 15,0 0-15,0 0 0,1 0 16,-1 0-16,0 0 0,0 0 0,0 21 16,0 1-16,1-1 0,-1 0 0,0 0 15,0 21-15,-21-20 0,21 20 16,-21-21-16,0 21 0,0-20 16,0-1-16,0 21 0,0-21 0,-21 0 15,0 1-15,0-22 0,21 21 16,-21-21-1,21-21-15,0-1 0,0 1 16,0-21-16,0 21 0,0 0 0,21-22 16,0 22-16,0-21 0,0-1 15,0 22-15,22-21 0,-22 0 0,0 20 16,21-20-16,-20 21 0,20 0 16,-21 0-16,21 21 0,-20-22 0,-1 22 15,0 0-15,0 0 0,-21 22 16,0-1-1</inkml:trace>
  <inkml:trace contextRef="#ctx0" brushRef="#br0" timeOffset="-52757.27">25294 7091 0,'42'21'16,"-84"-42"-16,106 42 0,-43-21 0,0 0 16,0 0-16,0 0 0,22 0 0,-1 0 15,-21-21-15,21 21 0,-20-21 16,-1 0-16,0-1 0,0 22 15,-21-21-15,0 0 0,0 0 16,-21 21-16,-21 0 0,20 0 16,-20 0-16,0 21 0,-1 0 15,1 0-15,0 1 0,21-1 0,-22 0 16,22 21-16,0-21 0,0 22 0,21-22 16,0 0-16,0 0 0,0 0 15,21 1-15,0-1 0,21 0 0,-20-21 16,20 0-16,0 0 0,22 0 0,-22 0 15,22 0-15,-22 0 0,21 0 0,-20 0 16,-1-21-16,-21 0 0,22-1 16,-22 1-16,-21 0 0,0 0 0,0 0 15</inkml:trace>
  <inkml:trace contextRef="#ctx0" brushRef="#br0" timeOffset="-52265.03">22077 8424 0,'0'0'0,"-21"-21"0,21 0 16,0 0-16,0 42 15,0 21 1,0 1-16,0-1 0,0 22 16,0 20-16,0-20 0,0 20 0,0 1 15,0 0-15,0-1 0,0 1 0,0 0 16,0-1-16,0 1 0,0-21 0,0 20 16,-22-20-16,22-1 0,0 1 15,-21-1-15,21-20 0,0 20 0,0-42 16,0 22-16,0-22 0,0 0 0,0 0 15,0 0-15,0-42 16,0 0-16,0-21 16,0-1-16,0 1 0</inkml:trace>
  <inkml:trace contextRef="#ctx0" brushRef="#br0" timeOffset="-52004.18">22056 9059 0,'0'0'0,"0"-63"0,0-1 0,0 22 16,0-21-16,0 20 0,0 1 0,0 21 15,21-22-15,0 22 0,21 0 16,1 0-16,-1 21 0,21 0 0,-20 0 16,20 0-16,1 0 0,-22 21 0,22 0 15,-43 22-15,0-1 0,0 0 0,-21 1 16,0 20-16,-21-21 0,-21 1 16,-1-1-16,1 0 0,0-20 15,-22 20-15,22-21 0,-1 0 0,1 0 0,0 1 16,21-22-16,-22 21 0,43-42 31,0-1-15,43 1-16,-22 0 0,21 0 0,-21 0 15,22 0-15</inkml:trace>
  <inkml:trace contextRef="#ctx0" brushRef="#br0" timeOffset="-50708.63">22775 9102 0,'0'0'0,"21"21"15,1-21-15,-1 0 0,0 0 16,0 0-16,0-21 0,0 21 16,1-21-16,20-1 0,-21 1 0,0 0 15,22 0-15,-22-21 0,0-1 16,0 22-16,0-21 0,0-1 0,-21 1 16,0 0-16,0 21 0,0-1 0,0 1 15,0 0-15,-21 21 16,-21 0-16,21 21 0,0 0 15,-1 1-15,1 20 0,0-21 0,0 21 16,0 1-16,21-1 0,0 0 0,-21-20 16,21 20-16,0-21 0,0 21 15,0-20-15,0-1 0,21 0 0,0 0 16,0-21-16,0 21 0,0-21 0,22 0 16,-22 0-16,0 0 0,21 0 15,-20 0-15,20-21 0,-21 21 16,21-21-16,1 0 0,-22-22 0,21 22 15,-21 0-15,1-21 0,-1 21 0,0-22 16,0 22-16,-21-21 0,0 21 0,0-1 16,0 1-16,21 21 15,-21 21 1,0 1-16,0-1 0,0 0 16,0 0-16,0 0 0,0 0 15,21 1-15,-21-1 16,0 0-16,22 0 0,-22 0 0,21 0 15,0 1-15,0-22 0,0 0 16,22 0-16,-1 0 0,0 0 16,1 0-16,-1 0 0,0-22 0,1 1 15,-22 21-15,21-21 0,0-21 0,-20 21 16,-1-22-16,21 1 0,-21-22 0,-21 22 16,21-21-16,1 20 0,-22-20 15,21 20-15,-21-20 0,0 21 0,0 20 16,0-20-16,0 21 0,0 0 0,-21 21 31,21 21-31,-22 0 0,1 21 16,21 1-16,-21-1 0,0 0 0,0 22 15,0-1-15,21 1 0,-22 21 0,22-22 16,-21 22-16,0-22 0,21 1 0,0 20 16,0-20-16,0 21 0,0-22 15,0 22-15,0-22 0,-21 22 0,21-22 16,0 1-16,-21-1 0,21 1 0,0-1 15,0 1-15,-21-22 0,21 22 0,-22-22 16,22-21-16,0 22 0,0-22 16,0 0-16,0 0 0,0 0 0,22-21 15,-1 0-15,0 0 0,0 0 16,21-21-16,-20 0 0,20 0 0,0 0 16,-21-22-16,22 22 0,-22-21 0,0 21 15,0-22-15,0 1 0,-21-22 0,22 22 16,-22-21-16,0-1 0,0 22 0,0-22 15,-22 1-15,-20 20 0,21-20 16,0 42-16,0-22 0,-22 22 0,22 0 16,0 0-16,0 0 0,0 21 0,-1 0 15,1 0-15,21-21 16,21 21 0,1 0-16,-1-22 0,21 1 15,-21 21-15,22-21 0,-1 0 16,-21 0-16,21 0 0,1-1 0,-1-20 15,0 21-15,-20-21 0,20-1 0,-21 22 16,0-21-16,0 21 0,1-22 16,-22 22-16,0 0 0,0 0 15,-22 21 1,1 21-16,0 0 0,0 0 16,0 0-16,21 1 0,-21 20 0,21-21 15,-22 21-15,22-20 0,0-1 0,0 0 16,0 21-16,0-21 0,0 1 15,0-1-15,0 0 0,22-21 16,20 0-16,-21 0 0,0 0 16,22 0-16,-1 0 0,-21 0 0,21 0 15,1-21-15,-1 0 0,0-1 0,1 1 16,-1 0-16,-21-21 0,0-1 16,1 1-16,-22 0 0,0 21 0,0-22 15,-22 22-15,-20 0 0,21 21 0,-21 0 16,-1 0-16,1 0 0,0 0 0,-1 21 15,1 0-15,0-21 0,-1 21 16,22 1-16,0-1 0,0 0 16,21 0-16,0 0 0,0 0 0,0 1 15,21-22-15,0 21 16,0-21-16,0 0 0,22 0 16,-22 0-16,21 0 0,1 0 0,-22 0 15,21-21-15</inkml:trace>
  <inkml:trace contextRef="#ctx0" brushRef="#br0" timeOffset="-50365.75">25019 8975 0,'0'0'16,"0"-21"-16,0-1 0,0 1 0,0 0 15,21 0-15,-21 0 0,21 21 0,0-21 16,-21-1-16,22 22 0,-1 0 16,0 0-16,0 0 0,0 0 0,0 0 15,1 22-15,-1-1 0,-21 0 16,21 0-16,-21 21 0,21 1 0,-21-22 15,0 21-15,0 1 0,0-22 16,0 21-16,0-21 0,0 0 0,0 1 16,0-1-16,0 0 0,0 0 15,-21-21 1,21-21-16,0 0 16,0 0-16,0-1 0,0-20 15,0 21-15,0 0 0,0-22 0,0 22 16,0-21-16,0 21 0,0 0 15,0-1-15,0 1 0,0 0 16,21 21-16,0 0 16,0 0-16,1 0 0,-1 0 15,0 0-15,0 0 16</inkml:trace>
  <inkml:trace contextRef="#ctx0" brushRef="#br0" timeOffset="-48709.64">25654 8932 0,'0'22'47,"0"-1"-32,-21 0-15,21 0 0,0 0 16,0 0-16,-21 1 0,21-1 16,0 0-16,0 0 0,0 0 15,0 0-15,-22-21 31,22-21-15,0 0-16,0 0 16,0 0-16,0 0 0,0-1 0,0-20 15,0 21-15,22-21 0,-22 20 16,21 1-16,0 0 0,0 0 16,0 0-16,-21 0 0,21 21 0,1 0 0,-1 0 15,0 0-15,0 0 16,0 21-16,-21 0 0,0 0 15,21 0-15,-21 22 0,0-22 0,0 0 16,0 0-16,0 0 0,0 22 0,0-22 16,0 0-16,0 0 15,0 0-15,-21-21 16,21-21 15,0 0-31,0 0 0,0 0 16,0-1-16,0 1 0,21-21 15,1 21-15,-22 0 0,21-22 0,21 22 16,-21 0-16,0 0 0,1 0 0,-1 21 16,21 0-16,-21 0 0,0 0 15,1 0-15,-1 0 0,0 21 0,-21 0 16,0 0-16,0 21 0,0-20 16,0-1-16,0 0 0,0 0 0,0 21 15,0-20-15,0-1 0,0 0 0,0 0 16,0 0-16,21-21 0,0 0 15,0 0 1,1 0-16,-1 0 0,0 0 0,0 0 16,0 0-16,0-21 0,1 21 0,-1-21 15,0 0-15,0 0 0,0-22 16,0 22-16,1 0 0,-22 0 0,0 0 16,21-1-16,-42 22 31,-1 22-16,1-1-15,21 0 0,0 0 0,0 0 16,-21 0-16,21 1 0,0-1 0,0 0 16,0 0-1,21-21-15,-21 21 0,21-21 0,22 0 16,-22 0-16,0 0 0,21 0 0,-20 0 16,20 0-16,-21 0 0,0 0 0,0-21 15,1 0-15,-1 0 0,0 0 16,0-1-16,-21 1 0,0 0 15,0 0-15,0 0 0,0 42 32,0 0-17,-21-21-15,21 21 0,-21 0 0,0 1 16,21-1-16,0 0 0,-22 0 16,1-21-16,21 21 15,-21-21 1,21-21-1,0 0 1,0 0-16,21 0 16,0-22-16,-21 22 0,43 0 0,-22-21 15,0 20-15,0 1 0,0 0 0,22 0 16,-22 0-16,0 21 0,0 0 16,0 0-16,1 0 0,-1 0 0,0 0 15,-21 21-15,0 0 0,0 21 0,0-20 16,0-1-16,0 0 0,0 21 15,0-21-15,0 1 0,0-1 0,0 0 16,0 0-16,0 0 0,0 0 16,21-21 31,21 0-47,-20 0 0,-1-21 15,21 21-15,-21 0 0,0-21 16,22 0-16,-22 21 0,0-21 0,0 0 15,0-1-15,1 1 0,-1 0 0,0 0 16,-21 0-16,0 0 0,21-22 16,-21 22-16,0 0 0,0 0 0,0 0 15,-21 21 1,0 0-16,0 0 16,-1 21-16,1 0 0,0 0 0,0 0 15,0 0-15,0 22 0,-1-22 0,1 0 16,0 0-16,21 22 15,0-22-15,0 0 0,0 0 16,0 0-16,21-21 16,0 0-16,1 0 0,-1 0 15,0 0-15,0-21 0,0 0 0,0 21 16,1-21-16,-22-22 0,21 22 0,0 0 16,0 0-16,0-21 0,-21 20 15,0 1-15,21 0 0,-21 42 31,0 0-31,0 1 0,0-1 16,0 0-16,-21 21 0,21-21 16,-21 22-16,0-22 0,0 21 0,21-21 15,-21 22-15,-1-22 0,22 21 0,0 1 16,-21-1-16,0 0 0,21 1 16,-21-1-16,21 0 0,-21 1 0,21-1 15,-21 21-15,-1-20 0,22-1 0,0 0 16,0-20-16,-21 20 0,0 0 0,21-21 15,0 1-15,-21-1 0,0 0 16,0-21-16,-1 0 16,22-21-1,0 0 1,0-1-16,0 1 16,0 0-16,0 0 0,0-21 0,0 20 15,0-20-15</inkml:trace>
  <inkml:trace contextRef="#ctx0" brushRef="#br0" timeOffset="-48500.06">26331 8276 0,'0'0'0,"-21"0"0,0-42 16,21 21-16,-21 21 0,21-21 15,-21 21-15,21 21 32,-22-21-32,1 21 15,0 0-15,0 0 0</inkml:trace>
  <inkml:trace contextRef="#ctx0" brushRef="#br0" timeOffset="-47321.22">21675 10583 0,'21'-21'16,"-42"42"-16,63-63 0,-42 21 0,0 0 15,0 0-15,0-22 0,0 22 16,0 0-16,0 0 0,-21 21 16,0 0-16,-1 0 0,1 0 0,0 21 15,0 0-15,0 21 0,-22 1 16,22-1-16,0 0 0,0 22 0,-21-22 16,20 22-16,1-22 0,21 22 15,-21-22-15,0 21 0,21-20 0,-21-1 16,21 22-16,0-22 0,0 0 0,0 1 15,0-22-15,21 21 0,0-21 16,0 0-16,22 1 0,-22-22 0,21 0 16,0 0-16,22 0 0,-22-22 0,22-20 15,-22 21-15,22 0 0,-22-22 16,21 1-16,-20 0 0,20-1 0,-42 1 16,22-21-16,-22 20 0,0-20 0,-21-1 15,0 22-15,0-22 0,0 1 0,-21-1 16,0 1-16,0 21 0,-22-1 15,1 1-15,-22 21 0,22 0 16,0-1-16,-22 22 0,22 0 0,0 22 16,-43 20-16,64-21 0,0 21 15,-1-20-15,1 20 0,21 0 16,0 1-16,0-1 0,0-21 0,0 21 16,21 1-16,1-22 0,-1 0 0,0 0 15,21 0-15,1-21 0,-22 0 0,42 0 16</inkml:trace>
  <inkml:trace contextRef="#ctx0" brushRef="#br0" timeOffset="-47005.4">22796 10224 0,'0'0'16,"0"-43"-16,0 22 0,0-21 0,0 21 0,0-1 15,-21 22-15,0 0 16,0 22-16,0 20 0,21 0 0,-21 1 15,-1 20-15,22 1 0,-21 20 16,21 1-16,0-22 0,-21 22 0,0 0 16,0-1-16,0 1 0,21 0 0,-22-1 15,1 22-15,0-21 0,0 0 0,0-1 16,0-20-16,-1 20 0,1-20 16,21 21-16,-21-22 0,0 1 15,0-1-15,21 1 0,0-22 0,-21 0 0,21-21 16,0 22-16,-22-22 0,22 0 15,0-42 1,22 0-16,-1 0 0,-21-1 0,0-20 16,21-21-16,0 20 0,-21-20 15,0 20-15</inkml:trace>
  <inkml:trace contextRef="#ctx0" brushRef="#br0" timeOffset="-46087.74">22458 10986 0,'0'-43'16,"0"86"-16,0-128 0,0 21 0,21 22 0,0 0 0,0-1 15,0 1-15,1 21 16,20 0-16,0-22 0,1 43 0,20-21 16,-21 21-16,1 0 0,20 0 0,-20 21 15,-1 1-15,0-1 0,-21 21 0,1-21 16,-22 22-16,0-22 0,0 21 16,0-21-16,-22 22 0,1-22 0,-21 0 15,21 0-15,-22 0 0,1 0 0,0-21 16,-1 22-16,1-22 0,21 0 0,0 0 15,0 0-15,-1 0 0,1 0 16,42 0 15,1 0-31,-1 0 0,0 0 0,0 0 16,0 21-16,0-21 0,1 21 16,-1 0-16,0-21 0,0 21 15,0 0-15,0 1 0,1-22 16,-1 0-16,21 0 0,-21 0 0,0 0 15,1 0-15,20 0 0,-21-22 0,21 1 16,1 0-16,-1 21 0,0-21 16,-20-21-16,20 20 0,0 1 0,1-21 15,-22 0-15,0 20 0,21-20 16,-21 0-16,-21 21 0,0-1 0,0 1 16,0 0-16,-21 21 15,0 21-15,0 0 16,0 1-16,0-1 0,-1 21 0,1-21 15,21 0-15,-21 1 0,21-1 16,0 0-16,0 0 0,0 0 16,0 0-16,21-21 0,0 0 15,1 0-15,-1 0 0,0 0 0,0 0 16,0 0-16,22 0 0,-22 0 0,0 0 16,0-21-16,0 21 0,22-21 15,-22 21-15,0-21 0,-21 0 0,21 21 16,0-21-16,-21 42 31,0 0-15,0 0-16,0 0 0,0 0 0,0 1 15,0-1-15,0 0 0,0 0 16,21-21 0,1 21-16,-1-21 0,0 0 0,21 0 15,-21 0-15,22 0 0,-1-21 16,-21 21-16,22-21 0,-1 0 0,0 0 15,-21-1-15,22 1 0,-1 0 0,-21 0 16,0 0-16,1 0 0,-22-1 16,0 1-16,0 0 0,0 0 0,0 0 15,-22 0-15,1 21 0,0 0 16,0 0-16,0 0 0,0 0 0,-22 0 16,22 21-16,0 0 0,21 0 15,-21 0-15,21 0 16,0 1-16,0-1 0,0 0 0,0 0 15,0 0-15,21 0 0,-21 1 0,21-1 16,-21 0-16,0 0 0,21 0 16,0 0-16,1-21 15,-1 0-15,0 0 16,0 0-16,0 0 0,0 0 0,22 0 16,-22 0-16,21 0 0,1-21 0</inkml:trace>
  <inkml:trace contextRef="#ctx0" brushRef="#br0" timeOffset="-44348.08">24807 10859 0,'0'0'0,"0"-22"0,0 1 16,0 0-16,0 0 0,0 0 0,0 0 15,-21 21-15,0 0 16,0 0-16,0 0 0,-1 0 16,1 21-16,0-21 0,0 21 0,-21 0 0,20 0 15,-20 64 1,21-64-16,21 0 0,-21 0 15,21 1-15,0-1 0,0 0 0,0 0 16,0 0-16,21-21 0,0 0 16,0 0-16,0 0 15,1-21-15,-1 21 0,0-21 0,0 0 16,0 0-16,0-1 0,1 1 16,-1 0-16,0-21 0,0 21 0,-21-1 15,21-20-15,0 42 0,-21-21 0,0 0 16,0 42-1,0 0-15,0 0 0,0 0 16,0 1-16,0-1 0,0 0 0,0 0 16,0 21-16,0-20 0,0-1 0,0 0 15,0 0-15,0 0 16,22 0-16,-1-21 0,0 0 0,0 0 16,0 0-16,0 0 0,1 0 15,20 0-15,-21 0 0,0-21 0,0 21 16,1-21-16,20 0 0,-21 0 15,-21-22-15,21 22 0,0-21 0,1 0 16,-1-1-16,-21-20 0,21-1 0,0 1 16,-21-1-16,21 1 0,0-1 0,-21 1 15,0-1-15,0 22 0,0 0 16,22 20-16,-22 1 0,0 0 0,0 42 16,-22 0-1,22 22-15,-21-1 16,0 0-16,21 22 0,-21-22 0,0 22 15,21-22-15,0 22 0,-21-1 0,21-21 16,0 1-16,0-1 0,0 0 0,0 1 16,0-22-16,0 21 0,21-21 15,-21 1-15,21-1 0,0 0 0,0-21 16,0 0-16,1 0 16,-1 0-16,0 0 0,0 0 0,0 0 0,-21-21 15,21 0-15,1-1 0,-1 1 16,0 0-16,0 0 0,0-21 0,-21 20 15,0 1-15,21 0 0,-21 0 0,22 0 16,-22 42 15,0 0-31,-22 0 0,22 0 0,-21 1 16,21-1-16,-21 0 0,21 0 0,0 0 16,0 0-16,0 1 0,0-1 0,0 0 15,21-21-15,0 0 0,1 21 16,-1-21-16,0 0 0,0 0 15,0 0-15,22 0 0,-22-21 0,21 21 16,-21-21-16,43-22 0,-22 22 16,-21 0-16,43-21 15,-43 21-15,0-1 0,-21 1 16,0 0-16,0 0 0,-21 42 31,21 0-31,-21 0 0,21 1 16,0-1-16,-21 0 0,21 0 0,-22 0 15,22 0-15,0 1 0,0-1 0,0 0 16,0 0-16,22-21 16,-1 21-16,0-21 0,0 0 15,0 0-15,0 0 0,1 0 16,-1-21-16,-21 0 0,0 0 0,0 0 16,0-1-16,0 1 0,0 0 0,0 0 15,0-21-15,0 20 0,0 1 16,-21 0-16,-1 0 0,1 0 0,0 0 15,0 21 1,21-22-16,21 22 31,0 0-31,0 0 0,22-21 0,-1 21 16,-21 0-16,22 0 0,-1 0 0,-21 0 16,21 0-16,-20 0 0,20 0 15,-42 21-15,21-21 0,-21 22 16,0-1-16,0 0 0,0 21 0,0-21 0,0 1 15,0-1-15,-21 0 16,21 0-16,0 0 0,0 0 0,-21 1 16,21-1-16,-21 0 0,-1 0 15,22-42 32,0 0-47,0 0 16,0-1-16,0 1 0,22-21 0,-1 21 15,0 0-15,21-22 0,-21 22 16,1-21-16,20 21 0,-21-1 16,21 1-16,1 0 0,-22 0 0,21 21 15,-21 0-15,22 0 0,-22 0 16,0 0-16,0 21 0,-21 0 0,0 0 16,0 1-16,0 20 0,0-21 0,0 0 15,0 22-15,0-22 0,-21 0 0,0 0 16,21 0-16,0 0 0,0 1 15,0-1-15,0 0 0,0 0 16,21-21 0,0 0-16,0 0 0,22 0 15,-1 0-15,-21 0 0,22-21 16,-1 0-16,0 0 0,1-1 0,-1 1 16,-21-21-16,21 21 0,1-22 15,-22 1-15,21-21 16,-42 20-16,0 22 0,-21 21 15,0 0 1,0 0-16,0 21 0,-1 0 16,1 1-16,21-1 0,0 0 0,0 0 15,0 0-15,0 0 0,0 1 16,0-1-16,0 0 0,0 0 0,0 0 0,0 0 16,0 1-16,0-1 0,0 0 15,0 0-15,0 0 0,0 0 16,-21-21-16,0 0 0,0 22 15,0-22-15,-1 0 16,1 0-16,0 0 0,0 0 16,0 0-16,21-22 15,-21 1-15,21 0 16,0 0-16,-22 0 0,1 0 16,21-1-16</inkml:trace>
  <inkml:trace contextRef="#ctx0" brushRef="#br0" timeOffset="-44132.66">26522 10351 0,'0'0'0,"-21"0"0,-1-22 0,1 22 0,-21-21 0,21 0 16,0 21-16,-1-21 15,1 21 1,21 21-1,0 0 1,0 0-16,-21 1 16,0-22-16,0 21 0,0-21 15</inkml:trace>
  <inkml:trace contextRef="#ctx0" brushRef="#br0" timeOffset="-43877.81">25019 10583 0,'-64'0'0,"128"0"0,-170 0 0,85 0 0,-64 22 16,106-22-1,1 0-15,20 0 16,0 0-16,22 0 0,-1 0 0,1 0 16,-1 0-16,22 0 0,-22 0 15,1 21-15,-1-21 0,1 0 0,-22 0 16,1 0-16,-22 0 0,21 0 0,-63 0 47,0 0-47,0 0 0,-22 0 15,22 0-15,-21 0 0</inkml:trace>
  <inkml:trace contextRef="#ctx0" brushRef="#br0" timeOffset="-43297.14">23580 11663 0,'0'-21'16,"0"42"-16,0-63 0,0-1 0,21 22 0,0-21 15,-21-1-15,0 1 0,0 21 16,0-21-16,21 20 0,-21 1 0,0 0 16,0 42-1,-21 0 1,21 1-16,-21 20 0,0 0 0,21 1 16,-22-1-16,22 21 0,0-20 0,0 20 15,0 1-15,-21-1 0,21 1 0,-21-1 16,21 22-16,-21-22 0,21 1 15,0-1-15,0 1 0,-21-22 0,21 22 16,-21-22-16,21 0 0,-22 1 16,22-22-16,0 21 0,-21-21 0,21 1 15,0-1-15,0 0 0,0-42 32,0 0-32,21-1 15,1-20-15,-1 21 0,-21-21 0,21-1 16,0 1-16,0 0 0,-21-22 15,21 1-15,1-1 0</inkml:trace>
  <inkml:trace contextRef="#ctx0" brushRef="#br0" timeOffset="-42972.01">23918 11261 0,'0'0'16,"21"-43"-16,-21 22 0,0 0 0,0 0 0,0 0 15,0 0-15,-21 21 16,0 21-16,0 0 15,21 0-15,0 21 0,-21 1 0,21-1 16,-21 22-16,21-22 0,-22 21 0,22 1 16,0-1-16,0 1 0,0-1 15,-21 1-15,21 21 0,-21-22 0,0 22 16,21-22-16,-21 1 0,21 20 0,0-20 16,-21-1-16,21-20 0,-22 20 0,22-20 15,0-1-15,0 0 16,-21 1-16,21-1 0,-21-21 0,21 21 15,-21-20-15,21-1 0,0 0 0,-21 0 16,0-21 0,-1 0-16,22-21 15,0 0-15,-21 0 0,0 21 16,0-22-16,21 1 0,-21 0 0,0 0 16,-22 0-16</inkml:trace>
  <inkml:trace contextRef="#ctx0" brushRef="#br0" timeOffset="-42623.62">22796 12319 0,'0'0'0,"-21"0"0,0 0 0,21-21 15,0 0-15,21 42 32,0-21-32,22 21 0,-22 0 15,0 0-15,21 1 0,-20-1 0,-1 21 16,21-21-16,-21 22 0,22-22 0,-22 21 15,0 0-15,0 1 0,21-1 16,-20 0-16,-1 1 0,0-1 16,0-21-16,0 22 0,0-1 0,1-21 0,-1 21 15,0-20-15,0-1 0,-21 0 0,21 0 16,-21 0-16,21 0 0,-21 1 16,22-22-1,-1 0 1,-21-22-16,0 1 0,0 0 15,21 0-15,0 0 0,-21 0 0,21-22 16,0 22-16,1-21 0,-1-1 16,0 1-16,0 0 0,21-1 0,-20 1 15,20 0-15,0-1 0</inkml:trace>
  <inkml:trace contextRef="#ctx0" brushRef="#br0" timeOffset="-42073.91">24151 12277 0,'0'0'0,"21"-21"0,0-1 16,1 22-16,-22-21 0,-22 42 31,1-21-31,-21 22 0,21-1 16,-22 0-16,1 21 0,0-21 0,21 22 15,-22-22-15,1 21 0,0 1 0,-1-1 16,1 0-16,21 1 0,-22-1 16,1 0-16,21 1 0,-21-1 0,-1 0 15,22 1-15,0-1 0,0-21 0,0 21 16,-1-20-16,22-1 0,0 0 0,0 0 15,0 0 1,0-42 0,0 0-1,22 0-15,-1 0 0,0-1 0,0 1 16,0 0-16,0 0 0,1-21 0,20 20 16,-21 1-16,21-21 0,-20 0 15,20 20-15,0-20 0,22 0 0,-22 21 16,0-22-16,1 1 0,-1 21 0,-21 0 15,22-1-15,-22 1 0,-21 0 0,0 42 32,0 0-32,-21 1 0,-22 20 15,22-21-15,-21 0 0,21 22 16,-22-1-16,1 0 0,0-21 0,-1 22 16,1-1-16,0 0 0,-1-20 15,1-1-15,21 21 0,0-21 0,-1-21 16,1 21-16,21 1 0,-21-22 0,42-22 47,0 1-47,1 0 0,-1 21 15,-21-21-15,21 21 0,-21-21 0,21 21 0,-21-21 16,0-1 0,0 1-1,-21 21 1</inkml:trace>
  <inkml:trace contextRef="#ctx0" brushRef="#br0" timeOffset="-34534.02">23580 11409 0,'0'0'0,"-22"-21"32,22 0-17,22 21-15,-1 0 0,21 0 0,-21-22 16,22 22-16,20 0 0,-21-21 0,22 21 16,-22 0-16,22-21 0,-22 21 15,0 0-15,1 0 0,-22 0 0,0 0 16,-42 0-1,-21 0-15,-1 0 16,1 0-16,0 0 0,-1 0 0,-20 0 16,20 0-16,1 0 0,0 0 15,-1 0-15,22 0 0,-21 0 0,21 21 16,0-21-16,-1 0 16,44 0-1,-1 0 1,21 21-16,-21-21 0,0 0 0,1 0 15,20 0-15,-21 0 0,0 0 16,-21 22 15,-21-22-31,0 21 0,0-21 16,-22 0-16,22 21 0,-21-21 0,21 0 16,-22 21-16,22-21 0,0 0 0,0 0 15,21 21-15,21-21 31,0 21-31,0-21 16,1 0-16,-1 0 0,0 0 16,21 0-16,-21 22 0,1-22 0,-1 0 15,0 21 1,-21 0 0,-21-21-16,0 0 0,-1 21 15,-20-21-15,21 0 0,-21 0 0,20 21 16,-20-21-16,21 0 0,0 0 15,0 0-15,21 21 0,21-21 32,0 0-32,21 0 15,-21 0-15,1 0 0,20 0 0,-21 0 16,0 22-16,0-22 0,1 0 0,-1 0 16,0 0-16,-21 21 31,-21-21-31,0 0 0,-1 0 0,-20 21 15,21-21-15,-21 0 0,-1 21 16,1-21-16,21 21 0,-22-21 0,22 0 16,0 0-16,21 21 0,0 1 31,21-22-31,0 0 0,1 0 16,-1 0-16,21 0 0,-21 0 0,22 0 15,-22 21-15,21-21 0,-21 0 0,0 0 16,1 0-16,-1 0 15,-21 21-15,-21 0 16,-1 0-16,-20-21 16,21 21-16,-21-21 0,-1 0 15,1 22-15,21-22 0,-22 0 0,22 21 16,-21-21-16,21 0 0,21 21 16,0 0-1,21-21 1,0 0-16,0 0 0,0 0 0,1 0 15,-1 0-15,0 0 0,0 0 16,0 21-16,0-21 0,-21 21 16,0 1-1,-21-1-15,0-21 16,0 0-16,0 21 0,0-21 16,-22 21-16,22-21 0,0 0 0,0 21 15,0-21-15,-1 0 0,22 21 16,0 1-1,22-22 1,-1 0-16,0 0 16,21 0-16,-21 0 0,1 21 0,-1-21 15,0 0-15,21 0 0,-21 21 16,-21 0 0,-21-21-16,21 21 15,-42-21-15,21 0 0,0 0 16,-1 21-16,1-21 0,-21 0 15,21 22-15,0-22 0,21 21 16,21-21 15,0 0-31,0 0 0,0 0 16,22 0-16,-22 0 0,0 0 0,21 21 16,-21-21-16,1 0 0,-1 0 0,0 0 15,0 21-15,-21 0 16,-21-21-1,0 21-15,-22-21 0,22 0 0,0 22 16,-21-22-16,21 0 16,-1 21-16,1-21 0,0 21 0,0-21 15,0 0-15,21 21 0,21-21 32,0 0-32,0 0 0,0 0 15,1 0-15,20 0 0,-21 0 0,0 21 16,22-21-16,-22 0 0,0 0 0,-21 21 15,0 1 1,-21-1 0,0-21-16,-1 0 0,1 21 0,0 0 15,0-21-15,0 0 0,0 21 16,-1-21-16,1 0 16,21 21-16,21-21 15,1 0 1,-1 0-16,0 0 0,0 0 15,0 0-15,0 0 0,1 0 0,-1 0 16,0 0-16,-21 22 0,21-22 16,-21 21-16,0 0 15,0 0-15,-21-21 16,0 21-16,0-21 0,21 21 0,-22-21 16,1 22-16,0-22 0,21 21 15,-21-21-15,21 21 0,0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9:01:39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7070 635 0,'0'0'0,"0"-21"0,21 0 0,0 0 0,-21-22 16,0 22-16,21 0 0,0-21 0,-21 20 15,21-20-15,-21 21 0,0-21 16,0-1-16,0 1 0,22 21 0,-22-22 16,0 22-16,0 0 0,0 0 0,0 0 15,0 0-15,0-1 16,0 44 15,0-1-31,-22 21 0,22-21 16,-21 22-16,21-22 0,0 21 0,-21 22 15,0-22-15,21 0 0,-21 22 0,0-1 16,-1 1-16,1-1 0,0 22 16,0 0-16,0-22 0,21 22 0,-21-1 15,-1-20-15,1 21 0,0-22 0,0 1 16,21-1-16,-21 1 15,0 20-15,-1-20 0,1-1 0,0-20 16,0 20-16,0 1 0,0-22 0,21 0 16,-22 1-16,1-1 0,0 0 15,0-21-15,0 22 0,0-22 0,21 0 16,-22 0-16,1 0 0,0-21 16,0 0-16,0 0 15,21-21 1,0 0-16,-21 0 0,21 0 0,0-22 15,-22 22-15,22-21 0,0 0 0,0-22 16,0 22-16,0-22 0,0 22 16,0-22-16,0 1 0,22 21 0,-22-1 15,21 1-15,-21 0 0,21-1 0,0 22 16,0 0-16,-21-21 0,21 42 0,1-22 16,-1 22-16,0 0 15,0 0-15,0 22 16,-21-1-16,21 0 0,-21 21 0,22-21 15,-22 22-15,0-1 0,0 0 16,21 1-16,-21-1 0,21 0 0,-21 1 16,0-1-16,21-21 0,0 22 0,0-1 15,1-21-15,-1 0 0,0 0 16,-21 22-16,21-43 0,0 21 0,0 0 16,1-21-16,-1 0 0,0 21 15,0-21-15,0 0 0,22 0 0,-22 0 0,0 0 16,21-21-16,-21 0 15,1 21-15,20-21 0,-21-22 0,0 22 16,22 0-16,-22-21 0,0 21 0,21-22 16,-21 1-16,1 0 0,-1 20 0,0-20 15,0 0-15,-21 21 0,0-22 16,21 22-16,-21-21 0,0 21 16,0-1-16,0 1 0,-21 21 31,21 21-16,0 1-15,-21-1 0,21 21 16,-21-21-16,0 22 0,21-1 0,-22 0 16,22 1-16,0-22 0,0 21 15,-21 0-15,21 1 0,0-22 0,0 21 16,0-21-16,0 1 0,0-1 0,0 21 16,21-21-16,1 0 15,-1-21-15,0 0 0,0 0 0,0 0 16,0 0-16,1 0 0,20 0 0,-21 0 15,0 0-15,22-21 0,-22 0 0,0 0 16,21 0-16,-21 0 0,1-22 16,-1 22-16,0-21 0,-21-1 0,0 1 15,0 0-15,21-1 0,-21 1 16,0 0-16,0-1 0,0 22 16,-21 0-16,0 0 0,0 0 0,-22 0 15,22 21-15,0 0 0,-21 0 0,20 0 16,1 0-16,-21 0 0,21 0 0,0 0 15,-22 21-15,22 0 0,21 0 16,-21 0-16,21 0 0,-21 1 0,21-1 16,0 0-16,0 0 0,0 0 0,0 0 15,0 1-15,21-22 0,0 21 16,0-21-16,0 0 0,1 0 16,20 0-16,0 0 0</inkml:trace>
  <inkml:trace contextRef="#ctx0" brushRef="#br0" timeOffset="331.42">8488 1566 0,'0'0'0,"0"-21"0,0 0 16,0 0-16,0 0 16,-21 0-1,-1 21-15,1 0 0,0 0 0,0 0 16,0 0-16,0 21 0,-1 0 15,1 0-15,0 0 16,0 0-16,0 22 0,0-1 0,-1-21 16,1 22-16,21-1 0,-21 0 0,0 1 15,21-1-15,-21 0 0,21-21 0,0 22 16,0-22-16,0 21 0,0-21 16,0 1-16,21-1 0,0-21 0,0 21 15,0 0-15,1-21 0,20 0 0,-21 0 16,21 0-16,1 0 0,-22 0 15,21 0-15,1 0 0,-1 0 0,0 0 16,1-21-16,-22 0 0,21 21 0,0-21 16,1-1-16,-22 1 0</inkml:trace>
  <inkml:trace contextRef="#ctx0" brushRef="#br0" timeOffset="800.58">9038 1778 0,'0'0'0,"0"-21"0,21-85 15,-21 85 1,0 0-16,-21 21 15,0 0-15,0 0 0,0 0 0,-1 0 16,1 0-16,0 21 0,0 0 0,0 0 16,-22 22-16,22-22 0,0 0 0,0 21 15,0 1-15,0-22 0,-1 21 16,1-21-16,0 22 0,0-22 0,21 0 16,0 0-16,0 0 0,0 0 0,0 1 15,21-22 1,0 0-16,22 0 0,-22 0 15,0 0-15,21-22 0,-21 1 0,1 0 16,20 0-16,-21 0 0,0 0 0,22-22 16,-22 22-16,0-21 0,0-1 15,-21 22-15,21-21 0,-21 0 0,21 20 16,-21 1-16,0 0 0,0 0 0,0 0 16,0 42-1,0 0 1,0 0-16,-21 0 0,21 22 0,-21-22 15,21 21-15,-21-21 0,21 22 0,0-22 16,0 0-16,0 21 0,0-20 16,0-1-16,0 0 0,0 0 15,0 0-15,0 0 0,21 1 0,0-22 16,0 21-16,1-21 0,-1 0 16,0 0-16,0 0 0,0 0 0,0 0 15,1-21-15,-1-1 0,0 22 16,0-21-16,0-21 0,0 21 0,1-22 15,-1 1-15,21 0 0</inkml:trace>
  <inkml:trace contextRef="#ctx0" brushRef="#br0" timeOffset="1193.25">9758 381 0,'0'-21'15,"0"42"-15,0-63 0,0 21 0,0-1 0,0 1 16,-21 21 0,21 21-1,0 1-15,0-1 0,-22 0 0,22 0 16,-21 21-16,21 1 0,-21-1 16,21 0-16,-21 22 0,0-1 0,21 1 15,-21 21-15,-1-22 0,1 22 16,0-1-16,21-20 0,-21 21 15,0-22-15,0 22 0,-1-22 0,22 1 16,-21-1-16,21 1 0,-21-1 0,0 1 16,21-22-16,0 0 0,0 1 15,0-1-15,0 0 0,0-20 0,0-1 16,0 0-16,0 0 0,21-42 47,0 0-47,0 0 0,1-1 15,-1 1-15,0 0 0,0-21 0,0 21 16,0-1-16,22-20 0</inkml:trace>
  <inkml:trace contextRef="#ctx0" brushRef="#br0" timeOffset="1615.51">9991 1418 0,'0'0'0,"-22"0"31,1 21-31,0 1 16,21-1-16,-21-21 0,0 42 0,0-21 16,21 0-16,0 1 0,-22 20 0,1-21 15,21 21-15,0-20 0,0-1 16,0 21-16,0-21 0,0 0 16,0 1-16,0-1 0,0 0 15,0 0-15,21-21 0,1 0 0,-1 0 16,21 0-16,-21 0 0,22 0 15,-22 0-15,21-21 0,-21 0 0,22 0 16,-22 21-16,0-22 0,0 1 0,0-21 16,0 21-16,-21-22 0,22 22 15,-22-21-15,0 21 0,0-22 0,0 1 16,0 21-16,-22-21 0,1 20 0,0 1 16,0 21-16,0 0 0,0 0 0,-1 0 15,-20 0-15,21 0 0,-21 0 0,20 21 16,1-21-16,-21 22 0,21-1 15,0 0-15,-1 0 0,1 0 16,21 0-16,0 1 0,0-1 0,0 0 16,0 0-1,21-21-15,1 0 16,-1 0-16,21 0 0,-21 0 0</inkml:trace>
  <inkml:trace contextRef="#ctx0" brushRef="#br0" timeOffset="2067.25">10350 1524 0,'0'-21'0,"0"0"0,22 21 16,-22-21-16,21-1 16,0 22-16,0 0 0,0 0 15,0 0-15,1 0 16,-1 22-16,0-22 0,-21 21 15,21 0-15,-21 0 0,21 0 0,-21 22 16,0-22-16,0 0 0,0 21 0,0-21 16,0 22-16,0-22 0,0 21 15,0-21-15,0 22 0,0-22 16,0 0-16,0 21 0,0-20 0,0-1 16,0 0-16,0 0 15,0-42 16,0 0-31,0 0 0,0-1 0,0 1 16,21-21-16,1 21 0,-1-22 0,0 1 16,0 0-16,0-1 0,0 1 15,1 0-15,-1-1 0,0 22 0,0-21 16,0 21-16,0 0 0,1-1 0,-1 22 16,0-21-16,0 21 0,0 0 15,0 0 1,1 0-16,-1 0 15,-21 21 1</inkml:trace>
  <inkml:trace contextRef="#ctx0" brushRef="#br0" timeOffset="2615.94">11430 1609 0,'0'0'0,"21"0"0,43-43 16,-64 22-16,21 21 16,0-21-16,-21 0 0,21 0 0,-21 0 15,0-1-15,0 1 16,-21 21 0,0 0-16,0 0 15,-22 0-15,22 21 0,0 1 0,0-1 16,-22 0-16,22 0 0,0 21 0,-21-20 15,21-1-15,-1 0 0,22 0 0,0 0 16,-21 0-16,21 1 0,0-1 16,0 0-16,0 0 15,21-21-15,1 0 0,-1 0 0,0 0 16,0 0-16,0 0 0,0 21 16,1-21-16,-1 0 0,0 0 15,0 0-15,0 21 0,0-21 16,1 22-16,-1-1 0,0 0 15,-21 0-15,0 0 16,0 0 0,0 1-16,0-1 0,-21-21 15,0 21-15,-1-21 0,1 21 0,0-21 16,0 0-16,-21 21 0,20-21 0,1 0 16,0 0-16,0 0 0,0 0 15,0 0-15,-1 0 0,1 0 16,0 0-16,0 0 15,0 0 1,21-21 15,0 0-15,0 0-16,0 0 0,0-1 0</inkml:trace>
  <inkml:trace contextRef="#ctx0" brushRef="#br0" timeOffset="2967.74">9758 868 0,'0'0'0,"-43"-21"0,22 21 0,0 0 0,0 0 15,42 0 1,21-21 0,1 21-16,-1 0 0,0 0 0,22 0 15,-22 0-15,22 0 0,-1 0 0,1 0 16,-1 0-16,1 0 0,-22 0 16,0 0-16,1 0 0,-1 0 15,0 0-15,-20 0 0,20 0 0,-21 0 16,0 0-16,-21 21 31,-21 0-15,0-21-16,0 21 0,0 0 0,-22 0 15,22 1-15</inkml:trace>
  <inkml:trace contextRef="#ctx0" brushRef="#br0" timeOffset="3551.4">6435 2582 0,'-22'0'16,"44"0"-16,-65 0 15,64 0 1,1 0-16,-1 0 0,0 0 15,0 0-15,21 0 0,-20 0 0,20 0 16,0 0-16,22 0 0,-22 0 16,22 0-16,20 0 0,-20 0 0,42 0 15,-22 0-15,22 0 0,21-21 0,0 21 16,21 0-16,0 0 0,1 0 16,20 0-16,-21 0 0,21 0 15,1 0-15,-1 0 0,0 0 0,-20 0 16,-1 0-16,21 0 0,-21 0 0,0 0 15,-21 0-15,22 0 0,-44-21 0,22 21 16,-21 0-16,0 0 0,-21-21 16,21 21-16,-22 0 0,-20 0 0,-1-21 15,1 21-15,-1 0 0,-20 0 16,-22 0-16,21 0 0,-21 0 0,-21-21 0,-21 21 47,-21 0-47,21 0 0,-22 0 0,1 0 0,0 0 15,-1 0-15,-20 0 0</inkml:trace>
  <inkml:trace contextRef="#ctx0" brushRef="#br0" timeOffset="4105.43">6773 2667 0,'0'0'0,"-21"0"0,0 0 0,0 0 16,0 0-16,42 0 15,0 0 1,21 0-16,-21 0 0,22 0 0,20 0 16,-20 0-16,20 0 0,1 0 0,-1 0 15,22 0-15,-22 0 0,43 0 16,-21 0-16,42 0 0,-21 0 16,21 0-16,0 21 0,21-21 0,-21 0 15,21 0-15,0 21 0,21-21 0,-20 0 16,-1 0-16,0 0 0,0 22 0,0-22 15,0 0-15,22 0 0,-22 0 16,-21 0-16,21 0 0,-21 0 0,0 0 16,-21 0-16,21 0 0,-21-22 0,0 22 15,-22-21-15,1 21 0,0 0 0,-1 0 16,-20-21-16,-1 21 0,-20 0 0,-1 0 16,-21-21-16,21 21 0,-20 0 15,-1 0-15,0 0 16,0 0-16,0 0 47,-21-21-32,0 0-15,0-1 0</inkml:trace>
  <inkml:trace contextRef="#ctx0" brushRef="#br0" timeOffset="10171.33">1122 3471 0,'0'-21'63,"0"0"-48,0 0 1,0 0 0,0 0-1,0 42 32,-21 0-47,21 0 0,-22-21 16,22 21-16,0 0 0,0 1 15,-21-1-15,21 0 0,0 0 0,0 0 16,0 0 0,21-42 15,1 0-31,-22 0 0,21 0 16,-21 0-16,0-1 15,0 1-15,0 0 0,0 0 0,0 0 16,0 0-16,-21 21 31,21 21-31,-22 0 16,22 0-16,0 21 0,-21-20 0,0-1 15,21 21-15,-21-21 0,0 0 16,21 1-16,0 20 0,0-21 0,0 0 16,0 0-16,0 1 15,21-22 1,0 0-16,0 0 0,0 0 15,1-22-15</inkml:trace>
  <inkml:trace contextRef="#ctx0" brushRef="#br0" timeOffset="10543.89">1460 3493 0,'0'-22'16,"0"44"15,0-1-15,22-21 31,-22-21-47,21-1 0,-21 1 15,0 0-15,0 0 16,0 0-16,-21 21 31,-1 0-31,22 21 0,-21 0 16,21 0-16,-21 22 0,21-22 15,0 0-15,0 21 0,0-21 0,0 1 16,0-1-16,0 0 0,0 0 16,0 0-16,21-21 0,0 21 15,1-21-15,-1 0 0,0 0 0,0 0 16,0 0-16,0 0 15,1 0-15</inkml:trace>
  <inkml:trace contextRef="#ctx0" brushRef="#br0" timeOffset="14319.74">2773 3598 0,'0'0'0,"0"22"16,0-1-16,0 0 0,0 0 31,21-21-15,0 0-1,0 0 1,0 0-16,1 0 0,-22-21 0,21 21 16,0-21-16,0 0 0,0 21 0,-21-22 15,21 1-15,1 0 0,-1 0 16,-21 0-16,0 0 0,0-1 0,0 1 16,0 0-16,0 0 0,0 0 15,0 0-15,0-1 0,-21 22 16,-1 0-16,1 0 0,0 0 15,0 0-15,0 0 0,0 0 16,-1 22-16,1-1 0,-21 0 0,21 0 16,0 0-16,-1 22 0,1-22 0,21 0 15,0 0-15,-21 0 0,21 0 16,0 1-16,0-1 0,0 0 0,0 0 16,21 0-16,-21 0 15,21-21-15,1 22 0,20-22 0,-21 21 16,0-21-16,0 21 0,22 0 0,-22-21 15,0 21-15,0 0 16,0 1-16,1-22 0,-1 21 0,0 0 0,-21 0 16,0 21-16,0-20 0,0-1 15,0 0-15,0 21 0,0-21 16,-21 1-16,0 20 0,-1-21 0,-20 0 16,21 22-16,-21-22 0,20-21 0,-20 21 15,0 0-15,21-21 0,-22 0 16,22 0-16,-21 0 0,21 0 0,-22-21 15,22 0-15,0 0 0,0-1 16,0-20-16,-1 21 0,1-21 0,0-1 16,21 1-16,0 21 0,-21-22 0,21 22 15,-21 0-15,21 0 0,0 0 16,0 0-16,0-1 16,21 44-1,0-1 1,0 0-16,-21 0 0,21 0 0,1 0 15,-1 1-15,-21 20 0,21-21 16,0 0-16,0 22 0,0-22 0,1 0 16,-1 0-16,0 0 0,-21 0 15,21 1-15,0-1 0,0-21 0,22 0 16,-22 21-16,0-21 0,0 0 0,0 0 16,1 0-16,-1 0 0,0-21 15,21 21-15,-21-21 0,1-1 16,20 1-16,-21 0 0,21-21 0,-20 21 15,20-22-15,-21 1 0,0 0 16,22-1-16,-22 1 0,0 0 0,0-43 16,-21 43-16,21-1 15,-21 1-15,21 0 0,-21-1 0,0 22 16,0-21-16,0 21 0,0-1 0,0 1 16,0 0-16,0 42 15,0 0 1,0 1-16,-21-1 0,21 21 15,0-21-15,0 22 0,0-1 0,-21 0 16,21 1-16,0 20 0,-21-21 16,21 1-16,0 20 0,0-20 15,0-1-15,0 21 0,0-41 0,0 20 16,0 0-16,0-21 0,0 1 0,0-1 16,21 0-16,0-21 15,0 0-15,1 0 0,-1 0 0,0 0 16,0-21-16,0 21 0,0-21 0,1-1 15,-1 1-15,-21-21 0,21 21 16,-21-22-16,0 1 0,21 21 0</inkml:trace>
  <inkml:trace contextRef="#ctx0" brushRef="#br0" timeOffset="14519.52">3323 3810 0,'0'0'0,"-21"0"16,21 21-16,21-21 15,21 0 1,-20 0-16,-1 0 0,21-21 0,-21 21 16,22 0-16,-1-21 0,-21 21 15,21-21-15,1 21 0,-22 0 0,0 0 16,21-21-16,-20 21 0,-22-22 16</inkml:trace>
  <inkml:trace contextRef="#ctx0" brushRef="#br0" timeOffset="16059.45">4085 4106 0,'0'0'0,"21"22"0,0-22 16,-21-22-1,22 22-15,-1-21 0,-21 0 16,21 0-16,0 0 0,-21 0 16,0-22-16,21 22 0,-21 0 0,0-21 15,0 20-15,0 1 0,0-21 16,0 21-16,0 0 0,-21-1 0,0 1 16,0 0-16,0 21 0,-1 0 15,1 0-15,0 0 0,0 0 0,0 21 16,-22-21-16,22 21 0,0 1 15,0-1-15,0 21 0,21-21 0,-21 22 16,-1-1-16,1 0 0,21 1 0,0-1 16,0 0-16,0-21 0,0 22 15,0-22-15,0 21 0,0-21 16,0 1-16,0-1 0,21-21 0,1 21 16,-1-21-16,0 0 0,0 0 15,0 0-15,0 0 0,1-21 0,-1 21 16,0-21-16,0-1 0,0 1 0,0-21 15,-21 21-15,22-22 0,-1 22 16,-21-21-16,21 0 0,-21-1 0,0 22 16,0-21-16,0-1 0,0 22 0,0 0 15,0 0-15,0 0 0,0 0 16,0 42 0,0 0-1,0 0-15,0 0 16,0 0-16,0 22 0,0-22 15,0 21-15,0 1 0,0-22 0,0 21 16,0-21-16,0 22 0,0-22 0,0 0 16,0 0-16,21 0 0,0 0 15,0-21-15,1 0 16,-1 0-16,0 0 0,21-21 0,-21 21 16,22-21-16,-22-21 0,21 21 15,-21-1-15,1-20 0,20 0 0,-21-1 16,0 1-16,0 0 0,1-1 15,-1 1-15,-21-21 0,21 20 0,-21-20 16,21 20-16,-21-20 0,0 21 16,21-1-16,-21-20 0,0 20 0,0 22 15,0-21-15,0 21 0,0 0 16,0-1-16,0 1 0,-21 21 31,21 21-31,0 22 0,0-22 16,-21 21-16,21 1 0,0-1 0,-21 0 15,21 1-15,0 20 0,0-21 0,0 1 16,0 20-16,0-20 0,0-1 16,-21 0-16,21 1 0,0-1 0,0 0 15,0 1-15,0-1 0,0-21 0,0 21 16,0-20-16,21-1 16,0 0-16,-21 0 0,21 0 0,0-21 15,0 0-15,1 0 0,20 0 0,-21 0 16,0 0-16,0-21 0,22 0 0,-22 0 15,0 0-15,0-1 0,0-20 16,1 21-16,-1 0 0,0-22 16,-21 22-16,21 0 0,-21-21 0,0 21 0,0-1 15,0 1-15,0 42 32,0 1-32,0-1 15,0 21-15,0-21 0,0 0 0,0 1 16,0 20-16,0-21 15,0 0-15,0 22 0,0-22 0,0 0 16,0 0-16,0 0 0,0 0 16,21-21-16,0 0 0,1 0 0,-1 0 15,21 0-15,0 0 16,-20 0-16,-1-21 0,0 0 16,0 0-16,0-21 0,0 20 0,1-20 15,-1 21-15,0-21 0,0-1 16,0 22-16,22-21 0,-22 21 15,0-1-15,0-20 0,0 42 0,0-21 0,1 0 16,-1 21-16,0 0 16,0 0-1,-21 21-15,0 0 16,0 0-16,0 0 16,21-21-1,0 0 1,-21-21-1,0 0-15,0 0 16,0 0-16,0 0 16,-21-1-16,0 22 15,0 0-15,0 0 16,0 0-16,-1 0 16,1 22-16,0-22 0,21 21 15,-21 0-15,0 0 0,0 0 0,-1 0 16,1 22-16,21-22 0,0 21 0,-21-21 15,21 22-15,0-22 0,0 0 16,0 21-16,0-20 0,0-1 0,0 0 16,0 0-16,21-21 0,0 21 0,1 0 15,-1-21-15,0 0 0,0 0 0,0 0 16,22 0-16,-22 0 0,21 0 16,-21-21-16,0 0 0,22 0 15,-22 21-15,0-21 0,0 0 0,0-1 16,-21 1-16,22 0 0,-1 0 0,-21-21 15,0 20-15,0 1 0,0-21 16,0 21-16</inkml:trace>
  <inkml:trace contextRef="#ctx0" brushRef="#br0" timeOffset="16275.15">5588 3366 0,'0'0'16,"-42"0"0,20 0-1,1 0 32</inkml:trace>
  <inkml:trace contextRef="#ctx0" brushRef="#br0" timeOffset="16496.02">4551 3683 0,'0'0'0,"0"21"0,0 0 16,42-21-1,-21 0-15,22 0 0,-22 0 0,21 0 16,0-21-16,1 21 0,-1 0 16,0-21-16,1 0 0,-22 21 0,0 0 15,0 0-15,0 0 0,-21-21 0,22 21 16</inkml:trace>
  <inkml:trace contextRef="#ctx0" brushRef="#br0" timeOffset="17491.68">7091 3747 0,'0'0'0,"0"-22"0,0 1 15,0 0-15,0 0 0,-21 21 16,-1 0-1,1 0-15,0 0 16,21 21-16,-21 0 0,21 22 16,0-22-16,0 0 0,0 21 15,0-21-15,0 22 0,0-1 0,-21 0 16,21 1-16,0-22 0,-21 21 0,21-21 16,0 1-16,0 20 0,0-21 15,0 0-15,-22-21 16,22-21-1,0 0 1,0 0-16,0 0 0,0-1 16,0-20-16,0 21 0,0-21 0,0-1 15,0 1-15,22 21 0,-22-22 0,21 1 16,0 21-16,0 0 0,0-22 16,22 22-16,-22 0 0,21 21 0,-21-21 15,22 21-15,-1 0 0,-21 0 0,21 0 16,1 21-16,-22 0 0,21 0 15,-21 1-15,1-1 0,-1 0 0,-21 21 16,0-21-16,0 22 0,0-22 16,0 21-16,0-21 0,0 1 0,0 20 15,0-21-15,0 0 0,0 0 16,0 1-16,-21-22 0,-1 21 16,22-42-1,0-1-15,0 1 16,0 0-16,0 0 0,0 0 0,0-22 15,22 1-15,-1 21 0,0-21 0,0-1 16,21 1-16,-20 21 0,20-22 16,0 22-16,-21 0 0,22 0 0,-1 0 15,0 21-15,1 0 0,-1 0 0,0 21 16,-20-21-16,-1 21 0,0 0 16,0 22-16,-21-22 0,21 0 15,-21 21-15,0-21 0,0 1 0,0 20 16,0-21-16,-21 0 0,21 22 0,0-22 15,-21 0-15,0 0 0,0 0 16,21-42 31,0 0-47,0 0 0,0 0 0</inkml:trace>
  <inkml:trace contextRef="#ctx0" brushRef="#br0" timeOffset="17851.5">8170 3810 0,'21'21'15,"1"-21"-15,-1 0 0,0 0 16,0 0-16,0-21 16,0 0-16,1 21 0,-1-21 0,21 0 15,-21 21-15,0-22 0,1 1 16,-1 0-16,0 21 0,0-21 15,-21 0-15,0 0 0,0-1 0,-21 22 16,0 0-16,-22 0 16,22 0-16,0 22 0,-21-1 15,21 0-15,-22 0 0,22 0 0,0 0 16,0 22-16,0-22 0,-1 21 0,1-21 16,21 22-16,0-22 0,0 0 15,0 21-15,0-20 0,0-1 0,0 0 16,0 0-16,21 0 0,1-21 0,-1 21 15,0-21-15,0 0 0,0 0 16,0 0-16,22 0 0,-22 0 0,21-21 16,-21 0-16,22 0 0,-1 0 0,0 0 15,1-1-15,-22-20 0,21 21 0</inkml:trace>
  <inkml:trace contextRef="#ctx0" brushRef="#br0" timeOffset="18131.58">9165 3133 0,'0'0'0,"0"-21"0,0-1 0,0 1 0,-21 21 31,0 0-31,0 21 0,21 1 0,-22-1 16,1 21-16,21 0 0,-21 1 0,0-1 16,21 22-16,-21-22 0,0 21 15,21 1-15,-22-22 0,22 22 16,-21-22-16,0 0 0,21 22 0,-21-22 15,21 1-15,0-1 0,-21-21 16,21 21-16,0-20 0,0-1 0,0 0 16,0 0-16,0 0 0,21-21 15,0-21 1,0 0-16,0 0 0,1 0 16,-1-1-16,0-20 0,0 21 0</inkml:trace>
  <inkml:trace contextRef="#ctx0" brushRef="#br0" timeOffset="18624.3">9419 3112 0,'0'0'0,"0"21"16,0 0-16,0 42 16,0-20-16,-21-1 15,21 0-15,0 1 0,0-1 0,-21 22 16,21-22-16,-21 0 0,21 1 0,-22-1 15,22 0-15,0 1 0,0-1 0,0-21 16,-21 21-16,21-20 0,0 20 16,-21-21-16,21 0 0,0 0 0,0 1 15,0-1-15,0 0 16,0-42 0,0 0-1,0-1-15,0 1 0,0 0 16,0-21-16,0 21 0,0-1 0,21 1 15,0-21-15,1 21 0,-1-22 0,0 22 16,0 0-16,0 0 16,0 0-16,22 0 0,-22 21 0,21 0 0,-21 0 15,1 0-15,20 21 0,-21 0 16,0-21-16,0 21 0,1 0 0,-1 22 16,-21-22-16,0 0 0,0 0 0,0 0 15,0 0-15,0 1 0,0-1 16,0 0-16,-21 0 0,21 0 0,-22 0 15,22 1-15,-21-22 0,21 21 16,0-42 15,0-1-31,21 1 16,1 0-16,-1 0 0,0 0 0,21 21 16</inkml:trace>
  <inkml:trace contextRef="#ctx0" brushRef="#br0" timeOffset="19011.09">10139 3683 0,'0'-21'0,"-21"21"31,-1 21-31,1-21 16,0 21-16,0 0 0,0 1 0,0-1 16,21 0-16,-22 0 0,1 21 15,0-20-15,21-1 0,-21 21 0,21-21 16,0 0-16,0 1 0,0-1 0,0 21 15,0-21-15,21 0 0,0-21 16,22 0-16,-22 0 0,0 0 16,21 0-16,-21 0 0,22 0 0,-1 0 15,-21-21-15,22 0 0,-22 0 0,21 0 16,-21 0-16,0-1 0,22 1 16,-43-21-16,21 21 0,-21 0 15,0-22-15,0 22 0,0-21 0,0 21 16,0-1-16,-21 1 0,21 0 0,-21 0 15,-1 21-15,-20 0 0,21 0 0,0 0 16,0 0-16,-22 0 0,22 0 16,0 0-16,0 21 0,0 0 0,-1 0 15,1 1-15,21-1 0,0 0 16,0 0-16,0 0 0,21 0 16,22-21-16,-22 0 0,0 0 15</inkml:trace>
  <inkml:trace contextRef="#ctx0" brushRef="#br0" timeOffset="19896.3">10922 3725 0,'0'0'16,"0"-21"-16,21 0 0,-21 0 0,0 0 16,-21 21-1,0 0-15,0 0 0,-1 0 0,1 0 16,0 0-16,0 21 0,0 0 15,0-21-15,-1 21 0,-20 22 16,21-22-16,0 0 0,0 0 0,-1 21 16,1-20-16,0-1 0,21 21 0,0-21 15,0 0-15,0 1 0,0 20 16,0-21-16,0 0 0,21 0 16,0-21-16,1 0 0,-1 0 15,0 0-15,21 0 0,-21 0 0,1-21 16,-1 0-16,0 0 0,21 0 15,-21 0-15,1-1 0,-1-20 0,0 21 16,0-21-16,0-1 0,0 1 0,-21 0 16,22-1-16,-1 1 0,-21 0 0,0-22 15,21 22-15,-21-22 0,21 1 16,-21 20-16,0 1 0,0 0 16,0-1-16,0 1 0,0 21 0,21 0 15,-21 0-15,0-1 0,0 44 31,0 20-15,0-21-16,-21 21 0,21 1 0,-21-1 16,21 0-16,0 1 0,0-1 15,-21 22-15,21-22 0,-21 0 0,21 1 16,-22-1-16,22 0 0,0 1 16,0-1-16,0-21 0,0 21 0,0-20 0,0 20 15,0-21-15,0 21 0,22-20 16,-1-1-16,-21 0 0,21-21 15,0 21-15,0-21 0,0 0 16,1 0-16,-1 0 0,0 0 0,0 0 16,21 0-16,-20-21 0,20 0 0,-21 0 15,21-1-15,-20 1 0,-1 0 16,21 0-16,-21-21 0,22 20 0,-22 1 16,0-21-16,21 21 0,-21-22 15,-21 22-15,22 0 0,-22 0 0,0 0 16,0 0-16,-22 21 15,1 0 1,0 21-16,0-21 0,0 21 0,0 0 16,-1 0-16,22 0 0,0 1 0,0-1 15,0 0-15,0 0 0,0 0 16,0 0-16,0 1 0,0-1 0,22 0 16,-1 0-16,0-21 0,0 21 15,-21 0-15,21-21 0,-21 22 0,21-1 16,-21 0-16,0 0 15,0 0-15,0 0 16,-21-21-16,0 0 16,0 0-16,21 22 0,-21-22 15,0 0 1,21-22 0,-22 22-1,22-21-15,-21 0 0,0 0 0</inkml:trace>
  <inkml:trace contextRef="#ctx0" brushRef="#br0" timeOffset="20252.07">8572 3493 0,'22'0'16,"-1"0"-16,21 0 16,0 0-16,1 0 0,20 0 0,-20 0 15,20 0-15,1 0 0,-1 0 16,-21 0-16,1-22 0,-1 22 15,0 0-15,1 0 0,-22 0 0,0 0 0,0 0 16,0 0 15,1 0-15,-1 0-16,-21-21 16,21 21-16,0 0 0</inkml:trace>
  <inkml:trace contextRef="#ctx0" brushRef="#br0" timeOffset="21096.58">12954 3006 0,'0'0'16,"0"-21"-16,0-1 0,0 1 0,0-21 15,0 21-15,0 0 0,0-1 0,0 1 16,0 0-16,0 42 31,0 0-31,0 1 0,-21-1 0,21 21 16,0 0-16,0 1 0,0-1 15,-21 22-15,21-1 0,0 1 0,0-1 16,0 1-16,0-1 0,0 22 16,-22-43-16,22 22 0,-21-1 0,0-21 15,0 1-15,21-1 0,0 0 0,-21-20 16,21-1-16,0 0 0,-21 0 15,21 0-15,0-42 16,0 0 0,0 0-16,21 0 0,-21-22 0,21 22 15,-21-21-15,0 21 0,21-22 16,0 22-16,0-21 0,1-1 16,-1 22-16,0-21 0,0 21 0,0-22 15,22 22-15,-22 21 0,21-21 0,0 21 16,1 0-16,-1 0 0,0 0 15,1 21-15,-1 0 0,0 1 0,1-1 16,-22 0-16,0 0 0,0 21 0,-21-20 16,0 20-16,0-21 0,0 0 15,-21 22-15,0-22 0,-21 0 0,20 0 16,-20 0-16,0 0 0,-22 1 0,22-1 16,0 0-16,-1-21 0,22 0 0,-21 0 15,21 0-15,-22 0 16,22 0-16,0 0 0,21-21 31,0 0-31,21 21 16,0-22-16,0 22 0,1-21 0,-1 0 15,0 21-15</inkml:trace>
  <inkml:trace contextRef="#ctx0" brushRef="#br0" timeOffset="21476.88">13610 3683 0,'0'0'0,"0"21"16,21-21-1,0 0-15,1 0 16,-1 0-16,0 0 0,0-21 16,21 0-16,-20 0 0,20 21 0,0-21 15,-21-1-15,22 1 0,-22 0 0,0 0 16,0 0-16,-21 0 0,0-1 0,0 1 15,0 0-15,0 0 0,-21 0 16,0 0-16,0 21 0,0 0 0,-22 0 16,1 0-16,21 0 0,-22 21 0,22 0 15,-42 42-15,42-41 16,-1 20-16,1-21 0,21 21 0,0 1 16,-21-22-16,21 21 0,0-21 15,0 22-15,0-22 0,0 0 0,0 0 16,0 0-16,0 1 0,21-1 0,0-21 15,-21 21-15,22-21 0,-1 0 16,0 0-16,0 0 0,0 0 0,0 0 16,22 0-16,-22-21 0,0 0 0,21-1 15,-20 1-15,-1 0 0,21-21 0</inkml:trace>
  <inkml:trace contextRef="#ctx0" brushRef="#br0" timeOffset="21771.71">14668 2667 0,'0'0'0,"0"-21"0,0 0 15,-21 21-15,0 0 0,0 0 16,0 0-16,0 21 0,-1 0 16,1 0-16,0 0 0,0 22 0,0-1 15,0 0-15,-22 64 0,43-63 16,-21 20-16,0 1 0,21-1 0,-21 1 15,0-1-15,-1 1 0,22-1 16,-21 1-16,21-22 0,-21 0 0,21 1 16,0-1-16,-21 0 0,21-21 15,0 22-15,-21-22 0,21 0 0,0 0 16,21-21 0,0 0-16,0 0 15,0-21-15,1 0 0,-1 0 0</inkml:trace>
  <inkml:trace contextRef="#ctx0" brushRef="#br0" timeOffset="22163.49">14563 3535 0,'0'21'15,"0"0"1,0 0-16,0 1 0,-22-1 16,22 0-16,-21 0 15,21 0-15,-21 0 0,21 1 0,0-1 16,0 0-16,0 0 0,0 0 15,0 0-15,21 1 0,0-22 16,1 21-16,-1-21 0,0 0 16,21 0-16,-21 0 0,22 0 0,-22 0 15,21-21-15,1 21 0,-1-22 0,-21 1 16,21 0-16,-20 0 0,20 0 0,-21 0 16,-21-1-16,0 1 0,0 0 15,0-21-15,0 21 0,0-22 0,-21 22 16,0 0-16,0 0 0,-1 0 15,-20-1-15,21 22 0,-21 0 0,20 0 16,1 0-16,-21 0 0,21 22 16,0-1-16,-1 0 0,1 0 0,0 0 15,0 0-15,0 22 0,21-22 0,0 0 16,0 0-16,0 0 0,0 1 0,0-1 16,0 0-16,21 0 15,0-21-15,21 0 0,-20 0 0,-1 0 16,21 0-16,0 0 0,1-21 0</inkml:trace>
  <inkml:trace contextRef="#ctx0" brushRef="#br0" timeOffset="22643.21">15430 3535 0,'0'0'0,"0"-21"16,-21 42 15,0 0-16,21 0-15,0 0 0,0 1 0,0-1 16,0 0-16,-21 0 0,21 0 0,0 22 16,-21-22-16,21 0 0,0 0 0,0 0 15,-21-21-15,21 21 0,-22 1 16,1-1-16,0-21 31,21-21-15,-21-1-16,21 1 0,0 0 15,0 0-15,0-21 0,0 20 16,0 1-16,0-21 0,21 0 0,0 20 16,0-20-16,1 21 0,-1 0 0,21-22 15,-21 22-15,22 0 0,-1 21 16,-21-21-16,21 21 0,1 0 0,-1 0 16,0 0-16,-20 21 0,20 0 0,0 0 15,-21 1-15,1 20 0,-1-21 16,0 21-16,-21-20 0,0 20 15,0-21-15,0 0 0,0 22 0,0-22 16,-21 0-16,21 0 0,-21 0 0,-1 0 16,1-21-16,0 22 0,0-1 15,0-21-15,21-21 32,21 21-32,0-22 15,0 1-15,0 0 0</inkml:trace>
  <inkml:trace contextRef="#ctx0" brushRef="#br0" timeOffset="23355.18">16595 3598 0,'21'-21'16,"-42"42"-16,42-63 0,-21 21 0,0 0 0,0 0 15,0-1-15,0 1 0,0 0 16,-21 0-16,-1 21 15,-20 0-15,21 0 0,0 0 0,-22 0 16,22 0-16,-21 21 0,0 0 0,-1 0 16,1 22-16,21-22 0,-22 0 0,1 21 15,21-20-15,-21 20 0,20-21 16,1 0-16,21 22 0,0-22 16,0 0-16,0 0 0,0 0 15,21-21-15,1 0 0,20 0 0,0 0 16,-21 0-16,22 0 0,-1 0 15,0 0-15,1 0 0,-1-21 0,0 0 16,-20 21-16,-1-21 0,21 0 0,-21-1 16,0 1-16,-21 0 0,22 0 0,-22 0 15,21-22-15,-21 22 0,0 0 16,0 0-16,0 0 0,0 0 16,0 42 15,0 0-31,0 0 0,0 0 15,-21 0-15,21 1 0,-22-1 0,1 21 16,21-21-16,-21 0 0,21 22 0,0-1 16,-21-21-16,0 22 0,21 20 0,-21-21 15,21 1-15,-22 20 0,1 1 16,21-1-16,-21 1 0,0-1 0,0 1 16,21-1-16,-21 22 0,-1-22 0,1 22 15,0 0-15,0-22 0,0 22 0,0 0 16,-1-22-16,-20 22 0,21-22 0,0 1 15,0-22-15,-22 22 0,22-22 0,0-21 16,-21 21-16,20-20 0,1-1 0,0-21 16,0 0-16,-21 0 0,20 0 15,1 0-15,0-21 0,-21-1 16,21 1-16,-22-21 0,1 0 0,0-1 16,-22 1-16,22-22 0,-1 22 0,22-21 15,-21-1-15,21 22 0,0-22 0,-1 1 16,1 20-16,21 1 0,0 0 0,0-1 15,0 1-15,0 0 0,21-1 0,1 22 16,-1-21-16,0 0 0,21-1 16,-21-20-16,22 20 0,-1 1 15,-21-21-15,22 20 0,-1-20 0,0 20 16,1-20-16</inkml:trace>
  <inkml:trace contextRef="#ctx0" brushRef="#br0" timeOffset="23830.94">16933 3514 0,'0'-21'0,"0"42"16,21-64-16,1 43 0,-1-21 0,-21 0 0,21 21 15,-21-21-15,21 0 16,-21 0-16,-21 21 15,0 0-15,0 0 16,-1 0-16,-20 0 0,21 21 16,0 0-16,-22-21 0,22 21 0,0 0 15,0 0-15,0-21 0,0 22 0,-1-1 16,22 0-16,0 0 16,0 0-1,22-21-15,-1 21 0,0-21 0,0 22 16,0-22-16,0 21 0,1 0 15,-1-21-15,0 21 0,0 0 0,0 0 16,-21 1-16,0-1 16,21 0-16,-21 0 0,0 0 15,-21-21-15,0 0 0,-21 0 16,21 0-16,-1 21 0,1-21 0,0 0 16,-21 0-16,21 0 0,-1 0 15,1 0-15,0 0 0,0-21 0,0 21 16,21-21-16,0 0 15,-21 21-15,21-21 0,0 0 16,0-1 0,0 1-16</inkml:trace>
  <inkml:trace contextRef="#ctx0" brushRef="#br0" timeOffset="24439.59">18394 2350 0,'0'0'0,"0"-22"0,21 1 0,-21 0 0,0 0 16,0 42 15,-21 21-31,0 1 0,21-1 16,-22 22-16,1 20 0,0-20 15,0-1-15,0 22 0,0 0 0,-1-22 16,1 22-16,-21-22 0,21 22 0,0-22 16,-1 1-16,1-1 0,-21 1 15,21-22-15,0 1 0,-1-1 0,1 0 16,21-21-16,0 1 0,-21-1 0,21 0 16,21-21 15,-21-21-31,21 0 15,1-1-15,-1 1 0,0 0 0,0-21 16,21 21-16,-20-22 0</inkml:trace>
  <inkml:trace contextRef="#ctx0" brushRef="#br0" timeOffset="24811.89">18648 3090 0,'0'22'16,"0"-1"-16,-21 0 15,-1 0-15,1 21 0,0-20 0,-21 20 16,21-21-16,-1 21 0,22 1 16,-21-22-16,0 21 0,21-21 0,0 1 15,0 20-15,0-21 0,0 0 0,21 0 16,0-21-16,1 0 0,-1 0 16,21 0-16,-21 0 0,22 0 15,-1 0-15,-21 0 0,21-21 0,1 0 16,-22 0-16,0 0 0,0 0 0,0-1 15,1 1-15,-22-21 0,0 21 16,0-22-16,0 22 0,0 0 16,0-21-16,-22 21 0,1-1 0,0 1 15,-21 21-15,21 0 0,-1-21 0,-20 21 16,21 0-16,-21 0 0,20 0 16,1 21-16,0-21 0,0 21 0,0-21 15,0 0-15,-1 22 0,22-1 16,22-21 15,-1-21-31</inkml:trace>
  <inkml:trace contextRef="#ctx0" brushRef="#br0" timeOffset="25103.72">18224 2858 0,'-21'0'16,"42"0"0,1 0-1,-1 0-15,21-22 0,0 22 0,1 0 16,20 0-16,-20-21 0,20 21 16,-21 0-16,22 0 0,-22-21 15,1 21-15,-1 0 0,0 0 0,-21 0 0,1 0 16,-1 0-16,0 0 62,0 0-62,0 0 16</inkml:trace>
  <inkml:trace contextRef="#ctx0" brushRef="#br0" timeOffset="25747.63">20764 2434 0,'0'0'0,"0"-42"0,0 21 16,-21 0-16,21-1 0,-21 1 0,0 21 15,0 0-15,0 0 0,-1 0 16,1 21-16,21 1 16,-21 20-16,21 0 0,0 22 15,-21-22-15,0 22 0,0-1 0,21 22 0,-22-22 16,22 1-16,-21-1 16,0 1-16,0-1 0,21-20 0,-21 20 15,0 1-15,-1-22 0,22 0 0,0 1 16,-21-1-16,0 0 0,21-21 0,-21 1 15,21-1-15,0 0 0,-21-21 32,21-21-17,0 0-15,0-1 0,0-20 16,0 21-16,21-21 0,0 20 0,0-20 16,-21 0-16,21-1 0,1 1 15,20 21-15,-21-21 0,0 20 0,0 1 16,1 0-16,20 0 0,-21 0 15,0 21-15,22 0 0,-22 0 0,0 0 16,0 0-16,21 0 0,-20 0 0,-1 21 16,21 0-16,-21 21 0,0-20 0,1 20 15,-1-21-15,-21 21 0,0-20 16,0 20-16,0-21 0,0 21 0,-21-20 16,-1-1-16,-20 21 0,21-21 0,-21 0 15,-1 1-15,1-1 0,-22-21 0,22 21 16,0-21-16,-1 0 0,1 21 15,21-21-15,-21 0 0,20 0 0,1 0 16,0 0-16,0 0 0,21-21 31,21 21-31,0-21 16,0 21-16,1-21 0,20-1 0,0 1 16,-21 0-16</inkml:trace>
  <inkml:trace contextRef="#ctx0" brushRef="#br0" timeOffset="26388.26">21230 3090 0,'0'0'0,"0"-21"16,-21 21 0,0 0-16,0 0 15,21 21-15,-22 1 0,22-1 16,-21 0-16,21 0 0,-21 21 0,21-20 15,0-1-15,-21 21 0,21-21 0,0 22 16,0-22-16,0 0 0,0 0 16,0 0-16,0 0 0,0 1 0,21-22 15,0 0-15,0 21 0,22-21 0,-22 0 16,21 0-16,-21 0 0,22-21 0,-1 21 16,0-22-16,-20 1 0,20 0 15,0 0-15,-21 0 0,1 0 16,-1-1-16,0-20 0,0 21 0,0 0 15,0-22-15,-21 22 0,22 0 0,-22 0 16,0 0-16,0 42 31,-22 0-15,22 0-16,-21 0 0,0 22 0,21-22 16,0 21-16,-21 1 0,0-22 15,21 21-15,0 0 0,-21 1 0,-1-1 16,22 0-16,-21 1 0,21-1 0,-21 0 15,21 22-15,0-22 0,0 22 16,-21-22-16,21 22 0,-21-1 0,21-21 16,-21 22-16,21-1 0,0-20 15,0 20-15,0-20 0,-22 20 0,22-21 16,-21 1-16,21-1 0,-21 0 0,0 1 16,0-1-16,0-21 0,-1 0 0,-20 1 15,21-1-15,-21 0 0,20-21 0,1 0 16,-21 0-16,21 0 0,-22 0 0,-20-21 15,42 0-15,-22-22 0,22 22 16,0 0-16,0 0 0,0-22 16,0 22-16,-1-21 0,22 21 0,-21 0 15,21-1-15,0 1 0,0-21 16,0 21-16,0 0 0,0-1 0,21 1 16,1 0-16,-22-21 0,21 21 0,0-22 15,-21 22-15</inkml:trace>
  <inkml:trace contextRef="#ctx0" brushRef="#br0" timeOffset="26946.94">23029 2773 0,'0'-21'0,"0"42"0,0-63 0,0 20 0,0 1 16,21 21-16,-21-21 0,0 0 15,0 0-15,-21 0 16,0 21-16,0 0 0,0 0 0,0 0 15,-22 0-15,1 21 0,21 0 16,-22 21-16,1-21 0,0 22 0,-1-1 16,1 0-16,21 22 0,-21-22 0,20 1 15,1-1-15,21 0 0,0-21 16,0 22-16,0-1 0,0 0 16,21-20-16,1-1 0,20 21 0,-21-21 15,21-21-15,1 21 0,-1 1 0,0-22 16,-20 0-16,20 0 0,0 0 15,1 0-15,-1-22 0,0 1 0,1 0 16,-22 0-16,21 0 0,0-22 0,-20 22 16</inkml:trace>
  <inkml:trace contextRef="#ctx0" brushRef="#br0" timeOffset="27227.78">23707 2265 0,'0'0'0,"21"-42"0,-21 20 15,0 1-15,0 0 0,0 0 0,0 0 16,0 42 0,0 0-16,-21 21 0,-1 1 15,1-1-15,0 22 0,21-1 0,-21 1 16,0-1-16,0 1 0,-1-1 16,1 1-16,21-1 0,-21 1 0,0-22 15,0 21-15,21-20 0,-21-1 0,-1 0 16,22-20-16,0 20 0,0-21 15,-21 21-15,21-20 0,0-1 0,0 0 16,21-42 15,1 0-31,-1-1 0,21 1 16</inkml:trace>
  <inkml:trace contextRef="#ctx0" brushRef="#br0" timeOffset="28491.74">24299 2963 0,'0'0'0,"0"-21"0,21 21 15,-21-21-15,22 0 0,-22 0 0,0 0 0,0-1 16,0 1-16,0 0 0,0 0 0,0 0 16,-22 21-16,1-21 15,0 21-15,0 0 0,0 0 0,0 0 16,-1 0-16,-20 21 0,21 0 0,0 0 15,-22 0-15,1 0 0,21 22 16,-21-1-16,-1-21 0,22 22 0,-21-1 16,21 0-16,-1-21 0,1 22 0,0-22 15,21 21-15,0-21 0,0 1 0,0-1 16,0 0-16,21 0 0,0 0 16,1-21-16,-1 0 0,21 0 15,-21 0-15,0 0 0,22 0 0,-22 0 0,21-21 16,-21 0-16,22 0 0,-22 0 15,0-1-15,0-20 0,0 21 16,1 0-16,-1-22 0,0 22 0,0-21 16,0 21-16,0 0 0,1-22 0,-22 22 15,21 0-15,-21 0 0,21 0 16,-21-1-16,0 1 16,0 42-1,0 1 1,-21-1-16,21 0 0,-21 0 0,21 0 15,-22 0-15,22 22 0,0-22 16,0 0-16,0 0 0,0 22 0,0-22 16,0 0-16,0 0 0,0 21 15,0-20-15,0-1 0,0 0 0,0 0 16,22 0-16,-1-21 0,0 0 16,0 0-16,0 0 0,22 0 15,-22 0-15,21 0 0,0-21 0,1 0 16,-22 0-16,21 0 0,22-22 0,-22 22 15,0-21-15,-20 21 0,20-22 0,-21 1 16,0 21-16,0-22 0,-21 22 16,22 0-16,-22 0 0,0 0 0,-22 21 15,1 0-15,0 0 0,0 0 16,0 21-16,0-21 16,21 21-16,-22 0 0,22 0 0,-21 1 15,21 20-15,0-21 0,0 0 0,0 0 16,0 22-16,21-22 0,1 0 0,-22 21 15,21-20-15,0-1 0,0 21 16,-21-21-16,21 0 0,-21 1 0,0-1 16,0 0-16,-21-21 31,21-21-31,-21 0 16,0-1-16,0 1 0,21 0 0,-22 0 15,1 0-15,21 0 0,-21-1 0,21 1 16,-21 21-16,0-21 15,0 21 1,21 21-16,-22 0 16,22 1-16,0-1 0,0 0 0,0 0 15,0 0-15,22 0 0,-1 1 16,0-1-16,0 0 0,0-21 16,22 0-16,-22 0 0,0 0 0,21 0 15,-21 0-15,22 0 0,-1 0 16,-21-21-16,22 21 0,-1-21 0,-21-1 15,21-20-15,-20 21 0,20-21 16,-21 20-16,21-20 0,-20 0 0,-1 21 0,0-22 16,0 1-16,0 21 15,0-22-15,1 22 0,-22 0 0,0 0 16,0 0-16,0 0 0,-22 42 31,1 0-31,0 0 0,0 0 0,0 0 16,0 1-16,21-1 0,0 0 0,0 21 15,0-21-15,0 1 0,0 20 16,0-21-16,0 0 0,0 22 0,21-22 16,0 0-16,-21 0 0,21 0 15,0 22-15,0-43 0,-21 21 0,0 0 0,0 0 16,0 0 0,-21-21-1,0 0-15,0 0 0,0 0 0,0 0 16,-1 0-16,1-21 0,0 21 15,0 0-15,21-21 32</inkml:trace>
  <inkml:trace contextRef="#ctx0" brushRef="#br0" timeOffset="35464.37">26014 2223 0,'0'-22'62,"0"1"48,0 0-95,0 42 48,0 0-63,0 1 16,0-1-16,0 0 15,0 0-15,-21-21 16,21 21-16,-22-21 0,22 21 15,-21-21-15,21 22 16</inkml:trace>
  <inkml:trace contextRef="#ctx0" brushRef="#br0" timeOffset="35891.12">26225 2223 0,'0'-22'15,"0"44"48,0-44 15,22 22-16,-22 22-46,0-1-16,0 0 16,0 0-16,0 0 0,0 0 15,0 1-15,-22-22 16,1 21-16,0 0 16,21 0-16,-21-21 15</inkml:trace>
  <inkml:trace contextRef="#ctx0" brushRef="#br0" timeOffset="36783.64">25971 2201 0,'-21'0'31,"0"0"-15,0 0 0,0 22-1,21-1 1,21-21 15,0 0-15,0 0-1,-21-21 1,0-1-16,0 1 16,-21 21-1,0 0 1,0 0-16,21 21 31,0 1-15,21-22-1,0 0 1,0 0-16,0 0 16,-21-22-16,22 1 15,-22 42 48,0 1-63,0-1 15,0 0-15,0 0 16,-22 0-16,1-21 16,21 21-16,-21-21 15,0 0-15,0 0 0</inkml:trace>
  <inkml:trace contextRef="#ctx0" brushRef="#br0" timeOffset="37543.19">26289 2223 0,'0'0'0,"-21"0"31,0 0-15,-1 0 109,1 0-125,0 0 15,0 0-15,0 21 16,42-21 47,0 0-63,0-21 15,0 21 1,-21-22-16,22 22 0,-1 0 47,-21 22-47,0-1 15,0 0-15,0 0 0,0 0 0,0 0 16,-21 1-16,-1-1 16,1 0-16,0-21 15,21 21-15,-21-21 0,0 0 16,21 21-16,-21-21 0,-1 0 0,1 0 15</inkml:trace>
  <inkml:trace contextRef="#ctx0" brushRef="#br0" timeOffset="40303.68">20701 2350 0,'0'-22'15,"0"1"1,21 21-16,0 0 15,-21-21 1,21 21-16,1 0 0,-1 0 16,0 0-16,0 0 15,0 0-15,0 0 0,1 0 0,-1 21 16,0-21-16,0 21 0,0-21 0,0 0 16,1 22-16,-1-22 0,0 21 15,0 0-15,0 0 0,0 0 0,1 0 16,-1 1-16,0-1 0,0 21 15,-21-21-15,0 0 0,0 22 0,0-22 16,0 21-16,0-21 0,0 22 0,-21-22 16,0 21-16,-22-21 0,1 1 15,21-1-15,-21 21 0,-22-21 0,22 0 16,-1 1-16,1-1 0,0 0 16,-1 0-16,22-21 0,-21 21 0,21 0 15,0-21-15,-1 0 0,1 0 0,21-21 31</inkml:trace>
  <inkml:trace contextRef="#ctx0" brushRef="#br0" timeOffset="45279.36">2900 5334 0,'21'0'16,"0"0"156</inkml:trace>
  <inkml:trace contextRef="#ctx0" brushRef="#br0" timeOffset="46879.39">2984 5440 0,'0'0'0,"22"0"0,-22 21 0,0 0 16,-22 0 15,1-21-31,0 0 16,0 0-16,0 0 0,-22 0 15,22 0-15,0 0 0,0 0 0,0 0 16,0 0-16,-1-21 0,1 0 16,21 0-16,0 0 0,0 0 15,0-22-15,0 22 0,0 0 0,0-21 16,21 20-16,1 1 0,20 0 16,-21 0-16,21 0 0,-20 0 15,20-1-15,0 22 0,-21 0 0,22 0 16,-22 0-16,0 0 0,0 22 0,0-1 15,-21 0-15,22 0 0,-22 21 16,0-20-16,-22-1 0,1 21 16,0 0-16,-21 1 0,-1-22 0,-20 21 15,-1 1-15,1 20 0,21-21 0,-22 1 16,22-1-16,-22-21 0,43 22 16,-21-1-16,21-21 0,21 0 0,0 0 15,0 1-15,0-1 0,0 0 16,21-21-16,21 0 0,-21 21 0,22-21 15,-1 0-15,-21 0 0,21 0 16,22 0-16,-22 0 0,1-21 16,-1 0-16,-21 0 0,21 21 0,1-22 0,-22 1 15,21-21-15,-21 21 16,-21 0-16,0-1 0,0-20 0,0 21 16,0 0-16,-21-22 0,0 22 0,-21 0 15,-1 0-15,22 21 0,-42 0 16,20 0-16,1 0 0,0 0 0,-1 0 15,1 0-15,21 21 0,-21 0 16,20 0-16,1 1 0,0-1 0,0 0 16,21 0-16,0 0 0,0 0 15,0 1-15,21-22 16,0 0-16,22 0 0,-22 0 16,21 0-16,0-22 0,1 22 0</inkml:trace>
  <inkml:trace contextRef="#ctx0" brushRef="#br0" timeOffset="47849.84">4191 4995 0,'0'0'0,"0"-84"16,0 63-16,0-1 15,-21 22 1,0 22 0,21 20-16,0-21 0,0 21 15,-22 1-15,22-1 0,-21 0 0,0 22 16,21-22-16,-21 22 0,0-22 15,0 0-15,21 22 0,-22-22 0,1 22 16,21-22-16,-21 0 0,21 1 16,0-22-16,0 21 0,0-21 15,0 1-15,0-1 0,21 0 0,0-21 16,1 0-16,20 0 0,-21 0 0,0 0 16,22 0-16,-22-21 0,21 0 15,-21-1-15,22 1 0,-1-21 0,-21 21 16,21 0-16,-20-22 0,-1 22 0,21-21 15,-21 21-15,-21-22 0,21 22 16,-21 0-16,22 0 0,-22 0 16,0-1-16,0 44 31,0-1-31,0 0 0,0 0 16,0 0-16,0 0 0,-22 1 0,22-1 15,-21 21-15,21-21 0,0 0 0,0 22 16,0-22-16,0 0 0,0 0 15,0 0-15,21-21 0,1 0 16,-1 0-16,0 0 0,21 0 0,-21 0 16,22 0-16,-1-21 0,-21 0 15,22 21-15,-1-21 0,-21-21 16,0 20-16,22 1 0,-22 0 0,0-21 0,0 21 16,-21-1-16,21 1 0,-21 0 15,21 0-15,-21 0 0,0 0 16,22 21-16,-22-22 0,0 44 47,0-1-47,-22 21 0,22-21 15,-21 0-15,21 22 0,-21-1 0,21 0 16,-21 1-16,21-1 0,0 0 16,0 22-16,0-22 0,0 1 0,0 20 15,0-21-15,0 1 0,0-1 0,0 22 16,0-22-16,0 0 0,0 22 0,0-22 15,-21 22-15,21-22 0,-21 0 16,-1 1-16,22-1 0,-21 0 16,0 1-16,0-22 0,0 0 0,0 0 15,-22 0-15,22 0 0,0 1 0,-21-22 16,20 0-16,-20 0 0,0 0 16,-1 0-16,1 0 0,0-22 0,-1 1 15,1 21-15,0-21 0,21 0 0,-22 0 16,22 21-16,0-21 0,0-1 0,0 22 15,-1-21-15,22 0 0,0 0 16,0 0-16,0 0 0,0-1 16,0-20-16,22 21 0,-1 0 0,0-22 15,0 1-15,21 21 0</inkml:trace>
  <inkml:trace contextRef="#ctx0" brushRef="#br0" timeOffset="48239.61">5334 5376 0,'0'-21'0,"-42"0"16,42 42 15,0 0-31,0 1 0,0 20 0,0-21 15,0 21-15,0 1 0,0 20 16,0-20-16,0 20 0,0 1 0,0-1 16,0 1-16,-22-1 0,1-21 0,21 22 15,-21-1-15,0-20 0,0 20 0,21 1 16,-21-22-16,-1 22 0,1-22 16,21 0-16,-21 1 0,0-22 0,21 21 15,0-21-15,-21 22 0,21-22 0,-21 0 16,21-42 15,21 0-31,0-1 16,-21-20-16,21 21 0,0-21 15,0-1-15,1 1 0,-1 0 0,-21-1 16,21-20-16,0 20 0</inkml:trace>
  <inkml:trace contextRef="#ctx0" brushRef="#br0" timeOffset="48525.45">5292 5588 0,'0'0'0,"0"-21"0,-22-21 16,22 20-16,0 1 0,0-21 0,0 21 0,0 0 16,0-1-16,0 1 0,22 0 15,-1 0-15,0 0 0,0 0 0,0 21 16,0 0-16,22 0 0,-22 0 0,21 0 16,-21 0-16,1 21 15,20-21-15,-21 21 0,0 21 0,-21-21 16,0 1-16,0 20 0,0-21 0,0 0 15,-21 22-15,0-22 0,0 21 0,0-21 16,-1 0-16,-20 1 0,21-1 16,0 0-16,0-21 0,-1 21 0,1 0 15,0-21-15,0 0 0,21-21 47,21 0-47,0 21 0,22-21 0</inkml:trace>
  <inkml:trace contextRef="#ctx0" brushRef="#br0" timeOffset="48877.25">5905 5525 0,'0'-22'15,"0"1"-15,22 21 0,-1-21 16,-21 0-16,21 0 15,0 21-15,0-21 0,-21-1 16,0 1-16,21 21 0,1-21 0,-22 0 16,0 0-16,-22 42 31,1 0-15,0-21-16,0 21 0,0 0 15,-22 1-15,22-1 0,21 21 0,-21-21 16,0 0-16,21 1 0,-21 20 0,21-21 15,0 0-15,0 0 0,0 1 16,0-1-16,0 0 0,21 0 16,0-21-16,0 0 0,-21 21 0,21-21 15,22 0-15,-22 0 0,0 0 16,0 0-16,0-21 0,1 21 16,20-21-16,-21 0 0</inkml:trace>
  <inkml:trace contextRef="#ctx0" brushRef="#br0" timeOffset="49228.04">6519 5334 0,'21'-21'16,"-42"42"-16,42-63 0,-21 21 0,-21 21 31,0 0-31,0 0 0,0 0 0,0 21 16,-1-21-16,1 21 0,0 0 16,0 0-16,0 0 0,0-21 0,21 22 15,0-1-15,0 0 0,0 0 16,21 0-1,0-21-15,0 0 0,0 21 16,0-21-16,1 22 0,-1-22 16,0 0-16,0 0 0,0 21 0,0-21 15,-21 21-15,0 0 16,0 0-16,0 0 16,-21 1-16,0-22 15,0 0-15,0 21 0,0-21 0,-1 0 16,-20 21-16,21-21 0,0 0 0,0 0 15,-1 0-15,1 0 0,0 0 16,0 0 0,0 0-16,0 0 15,-1-21-15,1 21 0,0-21 0,0-1 16</inkml:trace>
  <inkml:trace contextRef="#ctx0" brushRef="#br0" timeOffset="49503.89">3958 5292 0,'0'-21'15,"21"21"-15,0-22 16,1 1-16,20 21 0,0-21 0,1 21 15,20-21-15,-21 21 0,22-21 0,-1 21 16,1 0-16,-1-21 0,-20 21 16,20 0-16,-20 0 0,-22-22 0,21 22 15,-21 0-15,0 0 0,1 0 16,-1 0 0</inkml:trace>
  <inkml:trace contextRef="#ctx0" brushRef="#br0" timeOffset="50202.01">8191 5334 0,'22'-21'0,"-44"42"0,65-63 16,-22 21-16,-21-1 0,0 1 15,0 0-15,0 0 0,-21 21 16,0-21-16,-1 21 0,1 0 16,0 0-16,0 0 15,0 0-15,-22 21 0,22 0 0,0 0 16,0 0-16,0 1 0,0 20 0,-1-21 15,1 21-15,0 22 0,21-43 16,-21 21-16,21-20 0,0 20 16,0-21-16,0 0 0,0 0 0,0 1 15,0-1-15,21 0 0,-21 0 0,21-21 16,0 0-16,1 0 0,20 0 16,-21 0-16,0 0 0,22-21 15,-22 0-15,0 0 0,21-1 0,-21 1 16,22 0-16,-22-21 0,0 21 0,21-22 15,-20 22-15,-22-21 0,0 21 16,0-22-16,0 22 0,0-21 0,0 21 16,0-22-16,-22 22 0,1 0 0,0 0 15,-21 21-15,21 0 0,-22-21 0,22 21 16,-21 0-16,-1 0 0,22 0 16,-21 21-16,21-21 0,0 21 0,21 0 15,0 0-15,0 0 0,0 1 16,21-1-16,0 0 15,0-21-15,21 0 0,-20 21 0,20-21 16,0 0-16,22 0 0,-22 0 16,22 0-16</inkml:trace>
  <inkml:trace contextRef="#ctx0" brushRef="#br0" timeOffset="50691.72">9229 4932 0,'0'0'0,"0"-21"0,0-22 0,-22 22 15,1 0-15,0 0 0,0 0 16,0 0-16,0 21 0,-1-22 0,-20 22 16,-64 22-1,85-1-15,0 21 0,-21 0 0,20 1 16,1-1-16,21 22 0,-21-22 16,0 21-16,0 1 0,0-1 15,-1 1-15,1 21 0,0-22 0,21 22 16,-21-1-16,0-20 0,21 21 0,-21-22 15,21 22-15,0-22 0,0 22 0,0-22 16,0 22-16,0 42 0,0-42 16,0-22-16,0 1 0,0-1 15,0 1-15,21-22 0,-21 0 0,0 1 16,21-1-16,0-21 0,-21 0 0,0 1 16,0-1-16,21 0 0,-42-21 31,0-21-31,0 0 0,0-1 15,-22 1-15,1 0 0,0-21 16,-1 21-16,1-22 0,0 1 0,-1 21 16,-20-22-16,20 1 0,1 0 0,0-1 15,21 1-15,-22 0 0,22-1 0,21 1 16,0 21-16,0-21 0,0 20 16,0-20-16,0 21 0,21 0 0,0 0 15,1-1-15,-1 1 0,21 0 0,-21-21 16,22 21-16,-1-1 0,-21 1 0,21 0 15,1-21-15,-1 21 0,0-1 16,-20-20-16,20 21 0</inkml:trace>
  <inkml:trace contextRef="#ctx0" brushRef="#br0" timeOffset="51706.98">10668 4868 0,'0'0'0,"21"-21"0,0-85 16,-21 85-16,21-21 15,-21 21-15,0 0 0,0-1 16,0 44 15,-21-1-31,21 0 0,0 21 0,-21 1 16,0 20-16,0 1 0,0-1 16,-1 1-16,1-1 0,0 1 15,-21-1-15,21 1 0,-1-1 0,-20 1 16,21-1-16,0 1 0,-22-1 0,22-21 15,0 1-15,0-1 0,0 0 0,21-20 16,-21-1-16,-1 0 0,1 0 16,0-21-16,0 0 15,21-21-15,-21 21 0,0-42 16,21 20-16,-22 1 0,22-21 0,0 0 16,0-1-16,0 1 0,0 0 15,0-1-15,0 1 0,0 0 0,0 20 16,0-20-16,22 21 0,-22 0 0,21 0 15,0 21-15,0 0 0,0 0 0,0 0 16,1 0-16,-1 21 0,0 0 16,0 0-16,0 0 0,0 0 15,1 22-15,-22-22 0,21 21 0,-21-21 16,21 1-16,0 20 0,-21-21 0,0 0 16,21 0-16,-21 1 0,21-1 0,1 0 15,-22 0-15,21-21 0,0 0 16,0 0-16,21 0 0,-20 0 15,-1 0-15,0-21 0,0 21 0,21-21 16,-20 0-16,-1-1 0,21 1 0,-21-21 16,0 21-16,1 0 0,-1-22 15,0 22-15,21 0 0,-21-21 16,1 20-16,-22-20 0,21 21 0,0 0 16,0 0-16,-21-1 0,0 1 0,0 0 15,-21 21 1,21 21-1,-21 0-15,0 1 0,21-1 0,-22 0 16,1 0-16,21 0 0,0 22 0,0-22 16,-21 21-16,21-21 0,0 0 0,-21 22 15,21-22-15,0 0 0,0 0 16,0 0-16,0 1 0,21-1 0,0-21 16,0 0-16,1 0 0,20 0 0,-21 0 15,21 0-15,-20 0 0,20 0 0,-21-21 16,21-1-16,1 1 0,-22 0 15,0 0-15,21-21 0,-20 20 16,-22 1-16,0-21 0,0 21 0,0-22 16,0 1-16,0 21 0,0 0 0,-22 0 15,1-1-15,0 1 0,-21 21 0,21 0 16,-22 0-16,22 0 0,-21 21 16,21 1-16,-22-1 0,22 0 0,-21 0 15,21 0-15,-1 0 0,1 1 0,21-1 16,-21 21-16,21-21 0,0 0 0,0 1 15,21-22-15,0 21 0,1 0 0,20-21 16,-21 0-16,21 0 16,1 0-16,-1 0 0,22 0 0</inkml:trace>
  <inkml:trace contextRef="#ctx0" brushRef="#br0" timeOffset="51983.86">12044 5313 0,'0'0'15,"0"-21"-15,0 0 0,0-1 0,0 1 16,-21 21-16,-1 0 0,1 0 0,0 0 16,0 0-16,-21 0 0,20 0 0,1 0 15,-21 21-15,21 1 0,-22-1 16,22 0-16,0 0 0,0 0 16,0 22-16,0-22 0,-1 21 0,22-21 15,0 22-15,0-22 0,0 21 0,0-21 16,0 0-16,0 1 0,22-1 0,-1 0 15,0 0-15,0 0 0,0 0 16,0-21-16,22 0 0,-1 22 0,-21-22 16,22 0-16,-1 0 0,0 0 0,1 0 15,-1-22-15,-21 1 0,21 0 0,1 0 16,-1 0-16</inkml:trace>
  <inkml:trace contextRef="#ctx0" brushRef="#br0" timeOffset="52387.62">12425 5482 0,'21'-21'0,"-42"42"0,42-84 16,-21 42-16,0-1 0,0 1 0,0 0 15,-21 0-15,0 21 16,-1 0-16,1 0 0,0 0 0,0 0 16,0 21-16,-22 0 0,22 0 15,0 1-15,0-1 0,0 0 0,0 21 16,-1-21-16,1 1 0,21 20 0,0-21 16,0 0-16,0 0 0,0 1 0,0-1 15,0 0-15,0 0 0,21-21 16,1 0-16,-1 0 15,0 0-15,0 0 0,0-21 0,0 0 16,1 21-16,-1-21 0,0-1 0,0 1 16,-21 0-16,21-21 0,0 21 15,1-1-15,-22-20 0,0 21 0,21 0 16,-21 0-16,21-1 0,-21 44 31,0-1-31,0 0 16,0 0-16,0 0 0,0 0 0,0 1 15,0 20-15,0-21 0,0 0 0,0 0 16,0 1-16,0-1 0,0 0 16,21 0-16,0-21 15,0 21-15,1-21 0,-1 0 16,0 0-16,0 0 0,-21-21 0,21 0 16,0 21-16,1-21 0,-1 0 15,0-1-15</inkml:trace>
  <inkml:trace contextRef="#ctx0" brushRef="#br0" timeOffset="53043.77">13017 4530 0,'0'0'16,"-21"-21"-16,0 21 0,0 0 0,0 0 15,0 0-15,-1 0 16,22 21-16,-21 0 0,0 0 0,21 0 15,-21 22-15,21-22 0,0 21 16,-21 22-16,21-22 0,-21 21 0,21 1 16,0-1-16,0 1 0,0-22 0,0 22 15,-22-1-15,22-20 0,-21-1 0,21 21 16,0-20-16,0-22 0,0 21 0,0 1 16,-21-22-16,21 21 0,0-21 15,0 0-15,0 1 0,0-1 16,0 0-16,21-21 0,0 0 15,1 0-15,-1-21 0,0 0 16,0 21-16,0-22 0,0 1 16,1 0-16,20-21 0,-21 21 15,0-1-15,0-20 0,22 21 0,-22-21 16,-21 20-16,21 1 0,-21 0 0,0 0 16,-21 21-1,0 21-15,0 0 16,-1 0-16,1 1 0,21 20 15,-21-21-15,0 0 0,21 22 0,0-22 16,0 0-16,-21 0 0,21 0 0,0 0 16,0 1-16,0-1 0,0 0 15,21-21-15,0 0 16,0 21-16,0-21 0,1 0 0,-1 0 16,0 0-16,0-21 0,0 21 15,0-21-15,22 0 0,-22-1 0,0 1 16,0 0-16,0-21 0,1 21 0,-22-22 15,0 22-15,21-21 0,-21 21 0,0-1 16,0-20-16,0 21 0,-21 0 0,-1 21 16,1 0-16,0 0 15,0 0-15,-21 0 0,20 0 0,1 21 16,0 0-16,0-21 0,0 21 0,0 0 16,-1-21-16,22 22 0,-21-1 0,21 0 15,21-21 1,1 0-16,-1 0 15,0 0-15</inkml:trace>
  <inkml:trace contextRef="#ctx0" brushRef="#br0" timeOffset="53459.5">13504 5398 0,'-21'0'0,"0"-43"16,0 43-16,21-21 0,0 0 0,0 0 15,0 0-15,0-1 0,21 22 0,0-21 16,0 21-16,0 0 0,1 0 16,-1 0-16,0 0 0,0 0 15,0 0-15,0 21 0,1 1 16,-1-1-16,-21 21 0,0-21 0,21 0 16,-21 22-16,0-22 0,0 0 0,0 21 15,0-20-15,0-1 0,0 0 0,0 0 16,0 21-16,0-20 0,-21-1 15,21 0 1,-21-21-16,21-21 16,0 0-1,0-1-15,0 1 0,0 0 16,0-21-16,21 21 0,0-1 16,0-20-16,0 21 0,0 0 15,-21-22-15,22 22 0,-1 0 0,0 0 16,0 0-16,-21 0 0,21 21 0,0-22 15,1 22-15,-1 0 16,0 0-16,0 0 16,0 0-16,0 0 0</inkml:trace>
  <inkml:trace contextRef="#ctx0" brushRef="#br0" timeOffset="53903.64">14351 5334 0,'0'0'0,"63"-21"16,-41 21 0,-1-21-16,0 0 0,0 21 0,-21-22 15,21 22-15,-21-21 0,-21 21 16,0 0-16,0 0 16,0 0-16,-22 0 0,22 21 0,-21-21 15,-1 22-15,22-1 0,-21 0 16,0 0-16,20 0 0,1 0 0,0 1 15,0-1-15,21 0 0,-21 0 0,21 0 16,0 0-16,0 1 0,21-1 16,0-21-16,0 0 0,0 21 15,22-21-15,-22 0 0,0 0 16,21 0-16,-20 21 0,-1-21 0,0 0 16,0 0-16,0 21 0,0-21 0,-21 21 15,0 1 1,0-1-16,-21-21 0,0 21 15,0-21-15,0 0 0,-22 21 16,22-21-16,-21 0 0,21 21 0,0-21 16,-1 0-16,1 21 0,0-21 15,0 0-15,0 0 0,0 0 16,-1 0 0,22-21-1,0 0 1,0 0-16</inkml:trace>
  <inkml:trace contextRef="#ctx0" brushRef="#br0" timeOffset="54223.6">12615 4890 0,'0'0'16,"-63"0"0,42 0-16,42 0 15,0 0-15,0 0 0,21 0 16,1 0-16,-1 0 0,0 0 0,1 0 16,20 0-16,-20 0 0,20 0 15,-21 0-15,1 0 0,20 0 0,-42 0 16,22 0-16,-1 0 0,-21 0 0,0 0 15,1 0 1,-44 0 15</inkml:trace>
  <inkml:trace contextRef="#ctx0" brushRef="#br0" timeOffset="55243.07">2794 6414 0,'-42'0'16,"84"0"-16,-106-22 0,43 22 0,0 0 15,0 0-15,0 0 0,0 0 0,-1 0 16,1 0-16,0 0 0,0 0 15,0 0-15,0 0 16,21 22-16,0-1 16,21-21-1,0 0-15,21 21 16,-21-21-16,1 0 0,20 0 0,0 21 16,1-21-16,-1 21 0,0-21 15,1 0-15,-1 0 0,21 21 0,-20-21 16,20 0-16,22 0 0,-22 0 15,22 0-15,21 0 0,0 0 0,0 0 16,21 0-16,0 0 0,0 0 0,21 0 16,0 0-16,21 0 0,-21-21 0,22 21 15,-22 0-15,21 0 0,1 0 16,-1 0-16,0 0 0,1 0 16,-22 0-16,21 0 0,0 0 0,1 0 0,-1 0 15,-21 0-15,22 0 0,-1 0 16,0 0-16,1 0 0,-1 0 15,0 0-15,1 0 0,-1 0 0,0 0 16,1 0-16,-1 0 0,0 0 0,1 0 16,-22 0-16,0 0 0,21 0 0,-21 0 15,1 0-15,-1 0 0,0 0 16,-21 0-16,0 0 0,0 0 0,-21 0 16,21 0-16,-21 0 0,-1 0 0,1 0 15,0 0-15,-21 0 0,-1 0 0,-20 0 16,-1 0-16,-20 0 0,-1 0 15,0 0-15,-20 0 0,-1 0 0,-21-21 32,-21 21-32,-1 0 15,1 0-15,-21 0 0,21-21 0,-43 21 16,22-21-16,-22 21 0,1 0 16</inkml:trace>
  <inkml:trace contextRef="#ctx0" brushRef="#br0" timeOffset="56187.42">2900 6816 0,'0'0'0,"-21"0"0,-1 0 15,1 0-15,0 0 16,0 0 0,42 0 15,0 0-31,0 0 16,1 0-16,-1 0 0,0 0 0,0 0 15,21 0-15,-20 0 0,20 0 16,0 0-16,22 0 0,-22 21 0,22-21 15,-1 0-15,22 0 0,-22 0 0,22 0 16,0 0-16,-1 21 0,1-21 16,0 0-16,20 0 0,1 0 15,0 0-15,21 0 0,0 0 0,0 0 16,0 0-16,0 0 0,21 0 0,0 0 16,1 0-16,-1 0 0,0 0 15,0 0-15,0 0 0,22 0 0,-22 0 16,21 0-16,-21 0 0,22 0 0,-22 0 15,21 0-15,-21 0 0,22 0 16,-22 0-16,21 0 0,0 0 0,-20 0 16,-1 0-16,21 0 0,-21 0 0,0 0 15,22 0-15,-22 0 0,-21 0 0,21 21 16,-21-21-16,21 0 0,-21 0 0,0 0 16,0 0-16,-21 0 0,0 0 15,0 0-15,-22 0 0,1 0 16,0 0-16,-22 0 0,1 0 0,-1-21 0,-20 21 15,-1 0-15,0 0 0,-21-21 16,22 21-16,-22 0 0,0-21 16,0 21-16,0 0 15,-21-21 48,-21 21-48,0-22 1</inkml:trace>
  <inkml:trace contextRef="#ctx0" brushRef="#br0" timeOffset="56335.34">11007 6858 0,'0'0'16,"21"0"-16,-21 21 0,21-21 15,-21 21 1,-21-21 0</inkml:trace>
  <inkml:trace contextRef="#ctx0" brushRef="#br0" timeOffset="57599.07">1185 8086 0,'0'-21'0,"0"-1"16,0 1-1,0 0-15,0 0 16,0 0-16,0 0 16,0 42 30,0 0-46,0 0 0,-21 21 16,21-20-16,0 20 0,0 0 16,-21 1-16,21-1 0,0 0 0,0 1 15,0-1-15,-21 0 0,21 1 16,-21-1-16,21 0 0,-22-21 0,22 22 16,0-22-16,0 0 0,0 0 15,-21 0-15,21 1 0,0-1 16,0 0-16,0-42 31,0 0-15,0-1-16,0 1 15,0 0-15,0 0 0,21 0 0</inkml:trace>
  <inkml:trace contextRef="#ctx0" brushRef="#br0" timeOffset="57947.87">1418 8319 0,'0'21'0,"0"0"15,0 0-15,0 0 16,-21 0-16,21 1 0,0-1 16,0 0-16,0 0 15,21-21 1,0 0-16,0 0 0,1 0 15,-1 0-15,0-21 0,0 0 16,0 0-16,-21-1 16,0 1-16,0 0 15,0 0-15,-21 21 0,0 0 16,0 0-16,0 0 16,-1 0-16,1 0 15,0 0-15,21 21 16,0 0-16,0 0 15,21-21-15,0 0 16,1 0-16,-1 0 0,21 0 0,-21 0 16</inkml:trace>
  <inkml:trace contextRef="#ctx0" brushRef="#br0" timeOffset="58303.67">2476 8001 0,'0'0'15,"0"-21"-15,0-21 16,-21 63 15,21 0-31,-21 0 0,21 0 16,-21 22-16,21-22 0,0 21 0,-21-21 15,0 22-15,21-1 0,-22 0 16,22 1-16,0-22 0,-21 21 0,21-21 16,-21 22-16,21-22 0,0 0 15,0 0-15,0 0 0,0 0 16,21 1-16,0-22 16,1 0-16,-1 0 0,0 0 0,0 0 15,0 0-15,22-22 0,-22 1 16,0 0-16,0 0 0,0 0 15,-21 0-15,21-1 0,1-20 0,-22 0 0</inkml:trace>
  <inkml:trace contextRef="#ctx0" brushRef="#br0" timeOffset="58627.48">2455 7578 0,'0'0'0,"-21"0"0,0 0 15,0 0-15,0 0 0,-1 21 16,22 0-16,0 0 0,-21-21 16,21 21-16,21-21 15,1 0 1,-1 0-16,0 0 0,0 0 16,0 0-16,0 0 15,-21-21 1,-21 21-1,0 0 1,0 0-16,0 0 0,0 0 31,21 21-31,0 1 16,21-1-16,0-21 0,0 21 16,0 0-16</inkml:trace>
  <inkml:trace contextRef="#ctx0" brushRef="#br0" timeOffset="59339.59">3344 8192 0,'0'0'0,"0"-22"0,0 1 0,0 0 15,0 0-15,-21 0 16,0 0-16,0-1 0,0 22 16,-1 0-16,1 0 0,0 0 15,0 0-15,0 0 16,0 22-16,21-1 0,-22 0 0,1 0 0,0 21 16,0-20-16,0 20 0,21-21 15,-21 21-15,-1-20 0,1 20 16,21-21-16,0 21 0,-21-20 0,21-1 15,0 0-15,0 0 0,0 0 0,0 0 16,0 1-16,21-22 16,0 21-16,1-21 0,-1 0 0,0 0 15,0 0-15,0 0 0,22-21 16,-22 21-16,0-22 0,21 1 0,-21 0 16,22 0-16,-1-21 0,-21 20 0,0-20 15,22 0-15,-22-1 0,0-20 16,21 21-16,-20-22 0,-1 1 15,0 20-15,0-20 0,-21-1 0,21 22 16,0-22-16,1 22 0,-22 0 16,0-1-16,0 1 0,21 0 0,-21 21 15,0-1-15,0-20 0,0 21 16,0 0-16,-21 21 16,-1 0-1,22 21-15,-21 0 0,0 0 0,21 22 16,-21-22-16,21 21 0,-21 0 15,21 1-15,0-1 0,-21 22 0,-1-1 16,22-21-16,-21 22 0,21-1 16,0 1-16,0-1 0,0-20 15,0-1-15,0 22 0,0-22 0,21-21 16,22 21-16,-22-20 0,21-1 0,-21 0 16,22 0-16,-1 0 0,0-21 15,1 0-15,-1 0 0,0 0 0,1 0 16,-22 0-16,21 0 0,-21 0 0,22-21 15,-22 21-15,0-21 0,0 0 16,0 0-16,1-1 0,-1 1 0,-21 0 16,21 0-16,-21 0 0,0 0 0,0-1 15</inkml:trace>
  <inkml:trace contextRef="#ctx0" brushRef="#br0" timeOffset="60295.66">783 9779 0,'0'0'0,"0"-21"62,-21 21-62,21-21 0,-21 21 16,21-21-16,0-1 0,0 1 0,0 0 16,0 0-16,0 0 0,0 0 15,21-1-15,0 1 0,0 0 16,0 21-16,1-21 0,-1 21 0,0 0 15,21 0-15,-21 0 0,22 21 16,-1 0-16,-21 22 0,22-22 0,-22 21 16,0 0-16,-21 1 0,0-1 15,0 22-15,0-22 0,0 0 0,-21 1 16,0-1-16,-22 0 0,22-21 16,-21 22-16,21-22 0,-22 21 0,22-21 15,-21 22-15,-1-22 16,22 0-16,-21 0 0,21-21 0,-22 21 15,22-21-15,-21 0 0,21 0 16,0 0-16,-1 0 0,-20 0 0,21-21 16,0 0-16,0 0 0,-1 0 15,22 0-15,0-1 0,0 1 0,0 0 16,0-21-16,0 21 0,0-1 16,22 22-16,-1-21 0,0 0 0,21 21 15,-21 0-15,22 0 0,-22 0 16,21 0-16,1 0 0,-22 0 0,21 21 15,-21 0-15,0 1 0,1-1 16,-1 0-16,0 0 0,-21 21 0,0-20 16,21-1-16,-21 0 15,0 0-15,21 0 0,-21 0 0,0 1 16,0-1-16,0 0 0,0 0 16,21-21-16,1 0 15,-1-21 1,-21 0-16,21 0 0,0-1 15,0 1-15</inkml:trace>
  <inkml:trace contextRef="#ctx0" brushRef="#br0" timeOffset="60575.5">1397 10054 0,'0'21'31,"0"-42"16,0 0-32,-21 21 17,0 21-1,21 0-16,21-21 1,0 0 0</inkml:trace>
  <inkml:trace contextRef="#ctx0" brushRef="#br0" timeOffset="61107.19">2244 9737 0,'0'0'0,"-43"0"15,22 0 1,21 21-16,0 0 16,-21 0-16,21 0 0,0 22 15,0-22-15,0 0 0,0 21 0,0-20 16,0 20-16,0-21 0,0 0 15,0 22-15,0-22 0,0 0 0,0 21 16,0-21-16,-21 1 0,21-1 16,0 0-16,0 0 0,-21-21 15,-1 0 1,22-21 0,0 0-16,0 0 0,0-22 15,0 22-15,0 0 0,0-21 16,0 20-16,0-20 0,0 0 15,0 21-15,22-22 0,20 1 0,-21 21 16,0-22-16,22 22 0,-22 0 16,21 0-16,-21 21 0,22 0 0,-1 0 15,-21 0-15,21 21 0,-20 0 16,20 0-16,-21 1 0,0 20 0,0-21 16,1 21-16,-22-20 0,0-1 0,0 21 15,0-21-15,0 0 16,0 1-16,0-1 0,0 0 0,-22 0 15,22 0-15,-21-21 0,21 21 0,-21-21 16,42-21 15,0 0-15,1 0-16</inkml:trace>
  <inkml:trace contextRef="#ctx0" brushRef="#br0" timeOffset="62300.51">3344 9843 0,'0'0'0,"0"-22"0,0 1 0,0 0 16,0 0-16,0 0 0,-42-22 16,21 22-16,0 0 0,-1 21 15,1 0-15,0 0 0,-21 0 0,21 0 16,-22 21-16,22 0 0,-21 22 15,21-22-15,-1 21 0,1-21 0,0 22 16,0-1-16,21-21 0,-21 22 0,21-22 16,0 21-16,0-21 0,0 0 15,0 1-15,21-1 0,0 0 0,0-21 16,-21 21-16,21-21 0,1 0 16,-1 0-16,0 0 0,0 0 15,0 0-15,0 0 0,1 0 0,-1 0 16,0-21-16,0 0 0,0 0 0,0-1 15,1 1-15,-1 0 0,-21-21 16,21 21-16,0-22 0,-21 1 0,21 21 16,-21-22-16,0 22 0,0-21 0,0 21 15,0 0-15,0 42 32,0 0-32,0 21 0,0-21 15,0 1-15,0-1 0,0 21 16,0-21-16,0 0 0,0 1 15,0-1-15,0 0 0,21 0 0,1 0 16,-22 0-16,21 1 0,0-22 16,-21 21-16,21-21 0,0 0 0,0 0 15,1 0-15,-1 0 0,0 0 0,0 0 16,21 0-16,-20 0 0,-1-21 16,0-1-16,0 1 0,0 0 0,0 0 15,1 0-15,-22 0 0,21-22 0,-21 22 16,21-21-16,-21 21 0,0-22 15,0 22-15,0 0 0,0 0 0,0 0 16,0 42 15,0 0-31,0 0 0,0 0 0,0 0 16,0 1-16,0-1 0,0 21 0,0-21 16,0 0-16,0 1 0,0-1 15,0 0-15,0 0 0,0 0 0,0 0 16,0 1-16,-21-1 0,0-21 31,21-21 0,0-1-31,0 1 0,0 0 16,0-21-16,0 21 0,0-1 16,0-20-16,21 21 0,0-21 0,-21 20 15,21-20-15,0 21 0,0-21 0,22 20 16,-22 1-16,0 0 0,0 0 15,22 21-15,-22 0 0,0 0 0,0 0 16,0 21-16,0 0 0,1 0 16,-1 1-16,0-1 0,0 21 0,-21-21 15,21 0-15,-21 22 0,0-22 0,0 0 16,0 0-16,0 0 0,0 1 0,0-1 16,0 0-16,0 0 15,0 0-15,-21 0 16,0-21 15,21-21-31,0 0 16,0 0-16,0 0 0,0 0 15,21-22-15,0 22 0,0-21 16,22-1-16,-22 22 0,0-21 0,21 0 16,1 20-16,-1 1 0,-21 0 0,22 0 15,-1 21-15,-21 0 0,21 0 16,-20 21-16,20 0 0,-21 0 0,0 1 15,-21-1-15,0 0 0,0 21 0,0-21 16,0 1-16,0 20 0,0-21 16,0 0-16,0 22 0,-21-22 15,0 0-15,0 0 0,0 0 16,21 0-16,-22 1 16,44-44 15,-1 1-31,0 0 15,0 0-15,0 0 0</inkml:trace>
  <inkml:trace contextRef="#ctx0" brushRef="#br0" timeOffset="62691.22">5059 9737 0,'0'21'0,"21"-21"31,0 0-31,0 0 16,0-21-16,1 21 0,-1 0 0,0-21 16,0 21-16,0-22 0,0 1 15,1 21-15,-1-21 0,0 0 0,-21 0 16,0 0-16,0-1 0,0 1 0,0 0 16,0 0-16,0 0 0,-21 21 15,0 0-15,-1 0 16,1 0-16,-21 0 0,21 21 0,-22 0 0,22 0 15,-21 22-15,21-1 0,-22 0 16,22 1-16,0-1 0,0 0 16,21 1-16,0-1 0,0-21 0,0 21 15,0-20-15,21-1 0,0 0 0,0-21 16,1 21-16,20-21 0,-21 0 16,21 0-16,1 0 0,-1 0 0,0 0 15,1 0-15,-1 0 0,-21 0 0,22 0 16,-22-21-16,0 0 0,0 21 0,0-21 15,0-1-15,-21 1 16,0 0-16,0 0 0</inkml:trace>
  <inkml:trace contextRef="#ctx0" brushRef="#br0" timeOffset="63720.5">677 11621 0,'0'0'0,"-21"0"15,0 0 1,21-22-16,-21 22 0,21-21 16,0 0-16,0 0 15,0 0-15,0 0 0,21 21 0,0-22 16,21 1-16,-20 21 15,-1 0-15,21-21 0,-21 21 0,22 0 0,-22 0 16,21 21-16,-21 0 0,0 1 16,1-1-16,-22 21 0,0-21 0,0 0 15,0 22-15,0-22 16,-22 21-16,-20-21 0,21 1 0,-21 20 0,-1-21 16,-20 0-16,20 0 15,1 1-15,0-1 0,21-21 0,-22 0 16,22 0-16,0 0 0,0 0 15,21-21 1,0-1-16,0 1 16,21 21-16,0-21 0,0 0 0,0 21 15,1-21-15,20 21 0,-21 0 16,21 0-16,1 0 0,-1 0 0,-21 0 16,22 0-16,-1 0 0,-21 0 0,21 21 15,-20 0-15,-1 0 16,0 0-16,0 1 0,-21-1 0,0 21 15,0-21-15,0 0 0,0 22 16,-21-22-16,0 21 0,-22-21 0,22 1 16,-21-1-16,0 0 0,-1 0 15,1 0-15,0-21 0,-1 21 0,1-21 16,0 0-16,20 0 0,-20 0 16,21 0-16,-21 0 0,20 0 0,-20-21 15,21 21-15,0-21 0,0 21 16,-1-21-16,22 0 15,0 0 1,22-1 0,-1 22-16,21-21 0,-21 0 0,22 21 0,-22-21 15</inkml:trace>
  <inkml:trace contextRef="#ctx0" brushRef="#br0" timeOffset="63999.37">1312 11875 0,'21'0'63,"-21"-22"-48,0 1 1,0 0-1,-21 21 1,0 0-16,0 0 16,0 0-16,21 21 15,0 0 1,0 1-16,21-22 16</inkml:trace>
  <inkml:trace contextRef="#ctx0" brushRef="#br0" timeOffset="64523.61">2392 11049 0,'21'-42'0,"-42"84"0,63-105 15,-42 41-15,0-20 0,0 21 16,0 0-16,-21 42 31,0 0-31,21 21 0,-21-20 16,-1 20-16,22 21 0,-21 1 0,21-1 16,0 1-16,0-1 0,-21 1 15,21-1-15,0 1 0,-21-22 0,21 22 16,0-22-16,0 22 0,0-22 0,0 0 15,0-21-15,0 22 0,0-22 16,0 0-16,21 0 0,0 0 0,0-21 16,1 0-16,-1 0 0,0 0 0,21 0 15,-21 0-15,1-21 0,20 0 16,-21 0-16,0 0 0,22 0 16,-22-1-16,0-20 0,0 21 0,-21 0 15,0-22-15,0 22 0,0-21 16</inkml:trace>
  <inkml:trace contextRef="#ctx0" brushRef="#br0" timeOffset="64715.5">2117 11494 0,'0'21'0,"21"-21"31,0 0-31,0 0 16,0 0-16,22 0 0,-22 0 0,21 0 15,-21 0-15,22 0 0,-22 0 0,21-21 16,-21 21-16,22 0 0,-22-22 16,0 22-16,0-21 0,0 21 0,0 0 15</inkml:trace>
  <inkml:trace contextRef="#ctx0" brushRef="#br0" timeOffset="65957.33">3111 11853 0,'22'22'16,"-1"-22"-16,0 0 0,0-22 16,-21 1-16,21 21 0,-21-21 15,21 0-15,-21 0 0,0 0 0,0-1 16,22-20-16,-22 21 0,0 0 15,0-22-15,0 22 0,-22-21 0,1 21 16,0-22-16,0 22 0,-21 0 16,20 0-16,1 0 0,0 21 0,-21 0 15,21 0-15,-1 0 0,-20 21 0,21 0 16,0 0-16,0 22 0,-1-22 16,1 21-16,0 0 0,21 1 0,0-1 15,-21-21-15,21 22 0,-21-1 0,21 0 16,0-21-16,0 1 15,0-1-15,0 21 0,21-42 0,0 21 16,0-21-16,0 0 0,1 0 0,-1 0 16,0 0-16,21 0 0,-21 0 15,1-21-15,20 0 0,-21 0 0,0 0 16,0-1-16,22 1 0,-22 0 0,0-21 16,-21 21-16,21-1 0,0-20 15,-21 21-15,22 0 0,-22 0 0,0-1 16,0 1-16,0 0 15,0 42 1,0 0 0,0 1-16,0-1 15,0 0-15,0 0 0,0 0 16,0 0-16,0 22 0,0-22 0,0 0 16,0 0-16,0 0 0,21 1 0,0-1 15,-21 0-15,21 0 0,0-21 16,0 21-16,1-21 0,-1 0 0,21 0 15,-21 0-15,22 0 0,-1 0 0,0 0 16,1 0-16,-1 0 0,21-21 16,-20 0-16,-1 21 0,0-21 15,1 0-15,-1-1 0,-21-20 0,0 21 16,1 0-16,-1 0 0,0-22 0,-21 22 16,21-21-16,-21 21 0,0-22 15,0 22-15,0 0 0,0-21 0,0 20 16,-21 22-16,0-21 0,0 21 0,-1 0 15,1 0-15,0 0 16,-21 21-16,21 1 0,-1-1 0,1 0 16,0 21-16,0-21 0,0 1 0,0 20 15,21-21-15,0 0 0,0 0 16,0 1-16,0-1 0,0 0 0,0 0 16,21-21-16,0 21 0,21-21 15,-21 0-15,1 0 0,-1 0 16,21 0-16,-21-21 0,0 21 0,22-21 15,-22 0-15,0 0 0,0 21 16,-21-22-16,21 1 0,-21 0 0,22 0 16,-22 0-16,0 0 0,0-1 15,0 1-15,0 0 16,0 42 15,0 0-31,0 1 16,0-1-16,0 0 0,0 0 0,0 0 15,0 22-15,0-1 0,0 0 16,0 1-16,0-1 0,0 0 0,0 1 16,0 20-16,0 1 0,0-22 0,0 21 15,0 1-15,0-1 0,0 1 16,0-1-16,0 22 0,0-21 0,0 20 16,-22-20-16,22-1 0,-21 1 15,0-1-15,21 1 0,-21-22 0,0 22 16,21-22-16,-21 0 0,-1-21 0,22 22 15,-21-22-15,0 0 0,21 0 0,-21 0 16,0-21-16,0 0 0,-1 0 0,1 0 16,-21 0-16,21 0 15,-22-21-15,22 0 0,0 0 0,-21 0 16,21-22-16,-22 22 0,22-21 0,0 21 16,0-22-16,0 22 0,-1-21 0,1 21 15,21 0-15,-21-22 0,0 22 16,21 0-16,-21 0 0,21 0 0,0-1 15,0 1-15,0 0 0,0-21 0,0 21 16,0-1-16,0-20 0,21 21 0,0-21 16,0-1-16</inkml:trace>
  <inkml:trace contextRef="#ctx0" brushRef="#br0" timeOffset="66471.61">4487 11430 0,'0'0'0,"0"-21"0,-21 42 32,21 0-32,0 0 0,0 1 0,0-1 15,0 0-15,0 21 0,0-21 16,0 22-16,0-22 0,0 21 0,0-21 15,0 1-15,0-1 0,0 0 0,0 0 16,0 0-16,-21 0 0,0-21 31,0 0-15,21-21-16,-22 0 0,22 0 16,0 0-16,0 0 0,0-1 15,0 1-15,0-21 0,22 21 0,-1-22 16,0 22-16,0-21 0,0 21 0,0-22 15,22 22-15,-22 0 0,21-21 0,1 21 16,-1 21-16,-21 0 0,21 0 16,-20 0-16,20 21 0,-21 0 15,0 0-15,0 0 0,1 0 0,-1 22 16,-21-22-16,0 21 0,0-21 0,0 22 16,0-22-16,0 0 0,0 0 15,-21 0-15,21 1 0,-22-1 0,1 0 16,0-21-16,21 21 0,-21-21 15,21-21 17,21 0-17,0 0-15</inkml:trace>
  <inkml:trace contextRef="#ctx0" brushRef="#br0" timeOffset="67652.94">5588 11430 0,'0'0'15,"0"-21"-15,-21 21 0,21-21 0,-21 21 0,-1-21 16,1 21-16,0 0 0,0 0 16,0 0-16,0 0 0,-1 0 0,-20 0 15,21 21-15,0 0 0,0 0 0,-1 0 16,1 22-16,21-22 0,-21 21 0,0-21 15,21 22-15,-21-22 16,21 21-16,0-21 0,0 22 0,0-22 0,0 0 16,0 0-16,0 0 0,21 0 15,0-21-15,0 22 0,0-22 16,1 0-16,-1 0 0,0 0 16,21 0-16,-21-22 0,1 1 0,-1 0 15,0 0-15,0 21 0,0-21 0,0-22 16,1 22-16,-22 0 0,21-21 0,-21 21 15,21-22-15,-21 1 0,0 21 16,0-22-16,0 22 0,0 0 0,0 0 16,0 0-16,0 42 31,0 0-31,0 0 0,0 0 16,-21 22-16,21-22 0,0 21 0,0-21 15,0 22-15,0-22 0,0 0 0,0 0 16,0 0-16,0 1 0,21-1 0,-21 0 15,21 0-15,0-21 0,0 0 16,-21 21-16,22-21 0,20 0 0,-21 0 16,0 0-16,22 0 0,-22 0 0,0-21 15,21 0-15,-21 0 0,1 21 0,-1-21 16,0-22-16,0 22 0,0 0 16,0-21-16,-21 20 0,0-20 0,22 21 15,-1-21-15,-21 20 0,0-20 16,0 21-16,0 0 0,0 42 31,0 0-31,0 0 0,0 0 16,0 1-16,0-1 0,0 21 0,0-21 15,0 0-15,0 1 0,0-1 0,0 21 16,0-21-16,-21 0 0,21 1 16,0-1-16,-22 0 0,22 0 15,-21-21-15,21 21 0,-21-21 31,0-21-15,21 0-16,0 0 16,0 0-16,0-22 0,0 22 15,0 0-15,0-21 0,21-1 0,0 22 16,0-21-16,1-1 0,-1 22 0,0-21 16,0 21-16,0-22 0,22 43 15,-22-21-15,0 0 0,0 21 0,0 0 16,0 0-16,1 21 0,-1 0 0,0 1 15,-21-1-15,21 21 0,0-21 0,0 0 16,-21 22-16,0-22 0,0 0 16,0 21-16,0-20 0,22-1 0,-22 0 15,0 0-15,0 0 0,0 0 16,0 1-16,-22-22 16,1 0-16,21-22 46,0 1-46,0 0 0,0 0 0,0 0 16,0 0-16,21-22 0,1 22 0,-1-21 16,0-1-16,0 22 0,0-21 15,22 21-15,-22-22 0,21 22 0,0 0 16,1 21-16,-1 0 0,0 0 16,1 0-16,-1 0 0,-21 21 0,22 0 0,-22 1 15,-21 20-15,0-21 16,0 0-16,0 22 0,0-22 0,0 21 15,0-21-15,0 0 0,0 1 0,-21-1 16,-1 0-16,22 0 0,-21 0 0,0-21 16,0 21-16,21 1 0,-21-22 15,21 21-15,-21-21 0,42-21 47,0-1-47,0 1 0,0 0 16</inkml:trace>
  <inkml:trace contextRef="#ctx0" brushRef="#br0" timeOffset="68059.2">7302 11388 0,'0'0'0,"-21"21"0,42-21 46,1 0-46,-1 0 0,0-21 16,0 21-16,0-21 0,0 21 16,1 0-16,-1-22 0,0 1 0,0 21 15,0-21-15,-21 0 0,21 0 16,-21 0-16,0-1 0,0 1 16,0 0-16,-42 21 15,21 0-15,0 0 0,-22 21 16,22 0-16,-21 22 0,0-1 0,20-21 15,-20 22-15,21-1 0,0 0 16,21 1-16,0-1 0,0-21 0,0 21 16,0-20-16,0 20 0,0-21 0,0 0 15,21 0-15,0-21 0,0 22 0,0-22 16,22 0-16,-22 21 0,0-21 0,21 0 16,1 0-16,-22 0 0,0 0 15,21 0-15,-20 0 0,-1-21 16,0 21-16,0-22 0,0 1 0,0 21 15,-21-21-15,0 0 0,0 0 0,0 0 16</inkml:trace>
  <inkml:trace contextRef="#ctx0" brushRef="#br0" timeOffset="69155.42">1016 13610 0,'0'0'0,"0"-21"0,-21 0 0,0 0 15,21 0-15,-22 21 0,1 0 16,0 0 0,0 21-16,0 0 0,21 21 0,-21-21 15,-1 22-15,1 20 16,21-20-16,-21-1 0,0 0 0,0 1 16,0-1-16,-1 0 0,1-21 15,0 22-15,21-22 0,-21 0 0,21 0 16,-21 0-16,42-21 31,0 0-15,0 0-16,0-21 0,1 21 0,20 0 15,-21 0-15,0-21 16,22 21-16,-22 0 0,21 0 0,0 0 16,-20 0-16,20-21 0,-21 21 0,21-21 15,-20 21-15,20 0 0,-21-21 16,0 21-16,0-22 0,1 22 0,-1-21 15,0 0-15,-21 0 16,0 0-16,0 0 0,0-1 0,0 1 16,0 0-16,-21 0 0,0 0 15,21 0-15,0-1 0,-22 22 0,1 0 16,0 22 0,21-1-16,0 0 0,0 0 0,-21 21 15,21-20-15,0 20 0,-21 0 16,21-21-16,0 22 0,0-22 0,-21 21 15,-1-21-15,22 1 16,0 20-16,-21-21 0,21 0 0,0 0 16,0 1-16,0-1 0,0 0 15,0 0 1,21-21 0,1 0-1,-1-21-15,-21 0 0,21 0 16,21-1-16</inkml:trace>
  <inkml:trace contextRef="#ctx0" brushRef="#br0" timeOffset="69435.82">1609 14034 0,'0'42'16,"0"-21"-1,21-21 1,0 0-16,0 0 15,0-21 1,-21 0-16,0 0 16,0-1-16,-21 22 31,0 0-31,0 0 0,0 0 16,-1 0-1,22 22-15,0-1 16,22-21-1,-1 0 1,0 0-16</inkml:trace>
  <inkml:trace contextRef="#ctx0" brushRef="#br0" timeOffset="70135.92">2752 13250 0,'0'22'16,"0"-1"-16,-22 0 0,22 21 0,-21-21 16,21 22-16,0-1 0,0 0 15,-21 22-15,0-1 0,0 1 0,0-1 16,21 1-16,-22-22 0,1 22 15,0-1-15,0-20 0,-21-1 0,20 0 16,1 1-16,0-1 0,-21 0 0,21 1 16,-1-22-16,1 0 15,0 0-15,0-21 0,0 21 0,0-21 16,21-21 0,0 0-16,0 0 0,0 0 15,0-22-15,0 22 0,0-21 0,0 21 16,21-22-16,-21 1 0,21 21 15,-21-22-15,0 22 0,21 0 0,-21 0 16,21 21-16,0 0 16,-21 21-1,22 0-15,-1 0 0,-21 1 0,21-1 0,0 0 16,0 0-16,0 0 0,1 0 16,-1 1-16,0-1 0,0 0 15,0-21-15,0 21 0,22-21 0,-22 0 16,0 0-16,0 0 0,22 0 15,-22 0-15,0 0 0,0-21 0,0 21 16,0-21-16,1 0 0,-1-1 0,-21 1 16,21 0-16,-21 0 0,0-21 15,0 20-15,0-20 0,0 21 0,0 0 16,0 0-16,0-1 0,0 44 31,0-1-31,0 0 0,-21 0 16,21 0-16,0 0 0,-21 22 15,21-22-15,0 0 0,0 0 16,0 0-16,0 1 0,0-1 16,0 0-16,0 0 15,0-42 17,0 0-32,0 0 0,0-1 0,0 1 15</inkml:trace>
  <inkml:trace contextRef="#ctx0" brushRef="#br0" timeOffset="70317.82">2942 13653 0,'0'0'0,"0"-22"31,0 44 0,0-1-15,0 0-16,21 0 15,-21 0 1</inkml:trace>
  <inkml:trace contextRef="#ctx0" brushRef="#br0" timeOffset="71307.77">3450 13780 0,'0'21'0,"-21"0"15,0 0-15,21 0 0,-21 0 16,-1 22-16,22-22 16,-21 0-16,21 0 0,0 0 0,0 1 15,0 20-15,0-21 0,0 0 0,0 0 16,0 1-16,0-1 0,-21 0 16,21 0-16,-21-21 15,21 21-15,0-42 31,0 0-31,0 0 16,0 0-16,0-22 0,0 22 0,0-21 16,21 21-16,-21-22 0,21 1 15,0 0-15,1-1 0,20 1 0,-21 21 16,0-22-16,22 22 0,-22 0 0,0 21 16,21 0-16,-21 0 0,1 0 15,-1 21-15,0 22 0,0-22 0,0 0 16,0 21-16,-21 1 0,0-22 0,0 21 15,22-21-15,-22 22 0,21-22 16,-21 0-16,21 0 0,-21 0 0,21 0 16,0-21-16,0 22 0,1-22 15,-1 21-15,0-21 0,0 0 0,0 0 16,0 0-16,1-21 16,-1-1-16,0 1 0,-21 0 0,0 0 15,21 0-15,-21 0 0,0-22 0,21 1 16,-21 0-16,0-1 0,0-20 15,0-1-15,0 1 0,0 20 0,0-20 16,0 21-16,0-1 0,21 1 0,-21 21 16,0 0-16,0-1 0,0 44 15,0-1 1,0 0-16,0 21 0,0-21 16,-21 22-16,21 20 0,0-20 0,0-1 15,0 0-15,0 22 0,0-22 16,-21 0-16,21-20 0,0 20 0,0 0 15,0-21-15,0 1 0,0-1 0,0 0 16,0 0-16,0 0 16,0-42-1,0 0-15,0 0 16,0 0-16,0-22 16,21 22-16,-21-21 0,21 21 0,1-22 15,-1 1-15,0 21 0,0-22 0,0 22 16,0 0-16,1 21 0,-1 0 15,0 0 1,-21 21-16,0 0 16,0 1-16,0-1 15,-21-21-15,0 21 0,-1-21 16,1 0-16,0 0 0,0 0 16,0 0-16,0 0 0,-1 0 0,1 0 15,0 0 1,21 21-1,0 0-15,0 0 0,21-21 16,-21 22-16,21-1 0,1-21 0,-1 21 16,0 0-16,0 0 15,0-21-15,22 21 0,-22 1 0,0-22 16,0 21-16,0 0 0,0-21 0,1 21 16,-1-21-16,0 0 15,-21 21-15,21-21 0,-21-21 31,0 0-15</inkml:trace>
  <inkml:trace contextRef="#ctx0" brushRef="#br0" timeOffset="71891.5">5080 13166 0,'0'-21'15,"0"42"-15,21-42 0,-21 42 47,0 0-47,0 0 0,-21 21 0,21-20 16,-21 20-16,0 0 0,21 1 0,-22 20 16,1-21-16,21 22 0,-21-22 0,0 22 15,0-1-15,21-20 0,0-1 16,-21 0-16,21 1 0,0-1 0,0-21 15,0 21-15,0-20 0,0-1 0,0 0 16,21-21 0,0 0-16,0 0 15,0 0-15,0 0 0,1-21 0,-1 0 16,0-1-16,0 1 0,-21 0 16,0 0-16,0-21 0,0 20 15,0-20-15,0 21 0</inkml:trace>
  <inkml:trace contextRef="#ctx0" brushRef="#br0" timeOffset="72084.91">4699 13589 0,'0'0'15,"0"21"1,21-21 0,0 0-16,0 0 15,22 0-15,-22 0 16,0 0-16,21 0 0,-20 0 0,-1 0 15,21 0-15,-21 0 0,0 0 0,22 0 16,-22 0-16,0-21 0,0 0 0,0 21 16,-21-21-16</inkml:trace>
  <inkml:trace contextRef="#ctx0" brushRef="#br0" timeOffset="72484.69">5440 13674 0,'0'0'0,"21"21"16,0-21-1,0 0-15,0 0 16,1-21-16,-1 21 0,0-21 16,0 21-16,0-22 0,0 1 0,1 0 15,-1 21-15,0-21 0,-21 0 16,0 0-16,0-1 0,0 1 0,0 0 15,0 0-15,0 0 0,0 0 16,-21 21-16,0 0 0,-1 0 0,1 0 16,0 0-16,-21 21 0,21 0 15,-1 0-15,1 21 0,-21-20 16,21 20-16,0 0 0,21 22 0,-22-22 16,22 0-16,-21 1 0,21-22 15,0 21-15,0 1 0,0-22 0,0 0 16,0 0-16,21 0 0,1 0 0,-1 1 15,0-22-15,0 0 0,0 21 0,0-21 16,1 0-16,-1 0 0,0 0 16,21 0-16,-21 0 0,1-21 0,-1 21 15,21-22-15,-21 1 0,0 0 0,1 0 16,20 0-16</inkml:trace>
  <inkml:trace contextRef="#ctx0" brushRef="#br0" timeOffset="72736.57">6054 13441 0,'0'0'0,"21"-21"16,-21 42-1,21 0-15,-21 0 0,0 0 16,0 1-16,21 20 0,-21-21 16,21 21-16,0 1 0,1-22 0,-22 21 15,21-21-15,21 22 0,-21-22 0,0 0 16,1 0-16,-1 0 0,-21 1 0,21-1 15,0 0-15,0 0 16,-21-42 15,0 0-31,0 0 16,0-1-16,0 1 0</inkml:trace>
  <inkml:trace contextRef="#ctx0" brushRef="#br0" timeOffset="72995.11">6477 13462 0,'0'0'0,"21"-21"0,-21 0 0,0 0 16,0 42 15,-42-21-31,21 21 16,-1 21-16,1-21 0,0 1 0,0 20 16,-21 0-16,20-21 0,-20 22 15,21-1-15,0 0 0,-22 1 0,22-22 16,0 21-16,0 1 0,0-22 0,0 0 15,21 0-15,0 0 0,0 0 0,0 1 16,0-1-16,21-21 31,0 0-31,0 0 0,0-21 16,22-1-16,-22 1 0,0 0 0,21 0 16</inkml:trace>
  <inkml:trace contextRef="#ctx0" brushRef="#br0" timeOffset="73342.92">7302 13039 0,'0'0'0,"-21"0"16,0 0-16,0 0 15,0 0-15,0 21 0,21 0 16,-22 0-16,1 22 0,0-1 0,0 0 15,21 1-15,0-1 0,-21 21 16,21-20-16,-21 20 0,21 1 16,0-22-16,0 22 0,0-22 0,0 21 15,0-20-15,0-1 0,0 0 0,0-20 16,0 20-16,0-21 0,21 0 16,-21 0-16,21 1 0,0-22 0,-21 21 15,21-21-15,0 21 0,1-21 0,-1 0 16,0 0-16,0 0 0,0-21 15,0 0-15,1-1 0,-1 22 16,0-21-16,0 0 0,0-21 0,0 21 16,-21-1-16,0-20 0,0 0 0,0 21 15,0-22-15</inkml:trace>
  <inkml:trace contextRef="#ctx0" brushRef="#br0" timeOffset="73591.77">6964 13441 0,'0'0'15,"-21"0"-15,-1 0 0,1 0 0,42 0 32,22 0-32,-22 0 0,21-21 0,1 21 15,-22 0-15,42 0 0,-20-21 0,-1 21 16,0 0-16,1 0 0,-1 0 16,0 0-16,1 0 0,-1-22 0,-21 22 15,0 0-15,22 0 0,-22 0 16,0 0-16,-42 0 47,0 0-47,-1 0 0,-20 0 15,21 22-15</inkml:trace>
  <inkml:trace contextRef="#ctx0" brushRef="#br0" timeOffset="74767.61">825 15177 0,'0'-22'0,"0"1"15,0 0-15,0 42 32,0 0-32,0 1 0,0 20 15,0-21-15,0 21 0,0 1 16,-21-1-16,0 0 0,21 1 16,-21-1-16,0 0 0,0-20 0,-1 20 15,-20 0-15,21-21 0,0 1 16,0 20-16,-1-21 0,-20-21 0,42 21 15,-21-21-15,0 0 16,21-21 0,21 0-16,0 0 15,0 0-15,0-1 0,1 22 16,20-21-16,-21 21 0,0 0 16,22-21-16,-22 21 0,0 0 0,0 0 15,0 0-15,0 0 0,1 0 0,-1 0 16,0 0-16,0 0 0,0 0 15,0 0-15,1 0 0,-22-21 16,0 0-16,21 21 16,-21-21-16,0-1 0,0 1 15,0 0-15,0 0 0,0 0 16,0 0-16,0-1 0,0 1 16,0 0-16,0 0 265,-21 21-265,21-21 0</inkml:trace>
  <inkml:trace contextRef="#ctx0" brushRef="#br0" timeOffset="75675.6">825 15134 0,'0'0'16,"0"-21"-16,0 0 16,22 21 15,-1 0-31,0 0 0,0 0 16,0 0-16,0 0 15,1 0-15,-1 0 0,0 0 0,0 0 0,21 0 16,-20 0-16,-1 0 15,0 0-15,0 0 16,-42 0 15,0 0-15,0 0-16,-1 0 0,1 0 16,0 0-16,0 0 0,0 0 15,0 0-15,-1 0 0,1 0 16,0 21-16,0-21 0,0 21 15,0 0-15,-1 1 0,1-1 16,0 0-16,0 0 16,0 0-16,21 22 0,-21-22 0,-1 0 15,1 21-15,21-21 0,0 1 16,-21 20-16,0-21 0,21 21 0,-21-20 16,21-1-16,0 0 0,0 0 15,0 0-15,-21 0 0,21 1 16,-22-22-16,22 21 15,22-42 17,-1 21-32,-21-22 0,21 22 15,0-21-15,0 21 16,0-21-16,1 21 0,-1-21 0,0 21 16,0 0-16,0-21 0,0 21 15,1 0-15,-1 0 0,0 0 0,0 0 16,0 0-16,0 0 0,1 0 0,-1 0 15,0 0-15,0 21 16,-21 0-16,21 0 0,0 0 16,-21 1-16,0-1 15,0 0-15,0 0 0,0 0 16,-21 0-16,0 1 0,0-22 16,0 21-16,0 0 0,-22 0 15,22 0-15,-21-21 0,-1 21 16,1 1-16,0-22 0,21 21 0,-22-21 15,1 0-15,21 0 0,0 0 16,-22 0-16,22 0 0,0 0 0,0 0 16,0 0-16,-1 0 15,22-21 32,22 21-47,-1 0 0,0-22 16,0 22-16,0-21 0,22 0 0,-22 21 15,0-21-15</inkml:trace>
  <inkml:trace contextRef="#ctx0" brushRef="#br0" timeOffset="75891.48">1249 15748 0,'0'0'0,"21"0"0,-21-21 16,21 0-1,-21 0 1,0-1-16,0 44 63</inkml:trace>
  <inkml:trace contextRef="#ctx0" brushRef="#br0" timeOffset="76426.98">2371 15155 0,'0'0'0,"21"-21"16,-21 0-16,0 0 0,0 0 15,0 0-15,-21 21 16,-1 21 0,22 0-16,-21 0 0,21 21 0,0 1 15,0 20-15,0-20 0,0 20 0,0 1 16,21-1-16,-21 1 0,22-1 15,-22 22-15,0-22 0,0 22 0,0-22 16,0 1-16,0 21 0,0-22 16,-22 1-16,1-1 0,21-21 0,-21 22 15,0-22-15,21 1 0,-21-1 0,0-21 16,21 21-16,0-20 16,-22-1-16,1-21 0,21-21 15,0-1 1,0-20-16,0 21 0,0-21 15,0-22-15,0 22 0,21-22 0</inkml:trace>
  <inkml:trace contextRef="#ctx0" brushRef="#br0" timeOffset="76739.31">2286 15473 0,'0'-42'0,"0"84"0,0-127 16,0 64-16,0 0 0,0-21 15,0 20-15,0-20 0,21 21 0,0-21 16,22 20-16,-22 1 0,42-21 15,-20 21-15,20 0 0,1 21 16,-1 0-16,-21 0 0,22 0 0,-1 0 16,-20 21-16,-1 21 0,0-21 15,-20 22-15,-1-1 0,-21 0 0,0 1 16,0-1-16,-21 0 0,-1-21 0,-20 22 16,0-1-16,-1-21 0,1 22 15,0-22-15,-1 0 0,1 0 0,0 0 16,-1-21-16,1 0 0,21 21 15,0-21-15,0 0 0,-1 0 0,22-21 32,22 21-17,-1-21-15,0 21 0,0-21 0,0 21 16,22 0-16,-22-21 0,21 21 0</inkml:trace>
  <inkml:trace contextRef="#ctx0" brushRef="#br0" timeOffset="77915.14">3238 15515 0,'0'0'0,"43"-21"0,-22 0 0,0 21 16,0-21-16,0 0 0,1-1 0,-1-20 0,-21 21 15,0 0-15,0-22 16,0 22-16,0-21 0,0 21 0,0 0 16,-21-1-16,-1 22 0,1 0 15,0 0-15,0 0 0,0 22 16,0 20-16,-1-21 0,1 0 15,0 22-15,0-1 0,21 0 0,-21-21 16,0 22-16,21-1 0,-22-21 16,22 22-16,0-22 0,0 0 0,0 0 15,0 0-15,0 0 0,0 1 16,22-22-16,-1 0 16,0 0-16,0 0 0,0-22 0,0 1 15,22 0-15,-22 0 16,0 0-16,0 0 0,0-1 0,22 1 15,-22 0-15,-21-21 0,21 21 0,-21-1 16,21 22-16,-21-21 0,0 42 47,0 1-47,0-1 16,0 0-16,0 0 0,0 0 15,0 0-15,0 1 0,0-1 0,0 0 16,0 0-16,0 0 0,0 0 15,0 1-15,21-22 16,1 21-16,-1-21 0,0 0 16,0 0-16,0 0 15,0-21-15,1-1 0,20 22 0,-21-21 16,0 0-16,22-21 0,-22 21 0,0-1 16,0-20-16,0 21 0,0-21 15,-21 20-15,22-20 0,-22 21 0,0 0 16,0 0-16,-22 21 15,1 0-15,0 0 0,0 0 16,21 21-16,-21 0 16,21 0-16,0 0 0,0 0 0,0 1 15,0-1-15,0 0 0,21-21 16,0 21-16,-21 0 0,21 0 0,0 1 16,-21-1-16,0 0 0,22-21 15,-1 21-15,-21 0 0,0 0 16,21 1-16,0-22 0,0 0 15,0 0-15,1 0 16,-1 0-16,0 0 0,0 0 0,0 0 16,0 0-16,1-22 0,-1 22 15,-21-21-15,21 0 0,0 0 0,0 0 16,0 0-16,1-22 0,-22 22 16,0-21-16,21-1 0,0-20 0,-21 21 15,0-22-15,0 22 0,21-22 16,-21 22-16,0 0 0,21-22 0,-21 43 0,0-21 15,0 20-15,0 1 16,0 0-16,0 0 0,0 42 16,0 0-16,0 0 15,0 1-15,0-1 0,0 21 16,0-21-16,0 22 0,-21-1 0,21 21 16,-21-20-16,21-1 0,0 0 0,0 1 15,0-1-15,0 0 0,0 1 16,0-22-16,0 21 0,0-21 0,0 22 15,0-22-15,21 0 0,0 0 0,0-21 16,1 21-16,-1-21 0,0 0 0,0 0 16,0 0-16,22 0 0,-22 0 15,21 0-15,-21 0 0,0-21 16,22 0-16,-22 0 0,0 0 0,0 0 16,0-1-16,-21-20 0,0 21 15,22 0-15,-22 0 0,0-1 0,0 1 16,0 0-16,-22 42 31,22 0-31,0 1 16,0-1-16,-21 0 0,21 0 0,0 0 15,0 0-15,0 1 0,0-1 16,0 0 0,21-21-1,-21-21 1,22 0-16</inkml:trace>
  <inkml:trace contextRef="#ctx0" brushRef="#br0" timeOffset="78091.17">4826 15071 0,'0'0'0,"0"-21"0,0-1 0,0 1 16,0 42 62,0 1-63</inkml:trace>
  <inkml:trace contextRef="#ctx0" brushRef="#br0" timeOffset="78284.07">4233 15261 0,'0'0'0,"-21"21"16,42-21 15,0 0-31,1-21 16,-1 21-16,21 0 0,-21-21 0,22 21 15,-1 0-15,0 0 0,1-21 0,-1 21 16,0 0-16,-21 0 0</inkml:trace>
  <inkml:trace contextRef="#ctx0" brushRef="#br0" timeOffset="79091.8">5334 15558 0,'0'0'0,"21"-22"15,0 22-15,-21-21 0,21 0 16,-21 0-16,0 0 0,22 0 0,-22-1 16,0 1-16,0-21 0,0 21 0,0 0 15,0-22-15,0 22 0,-22 0 16,1 21-16,0-21 0,0 21 0,0 0 16,0 0-16,-1 0 0,1 0 0,0 21 15,0 0-15,0 0 0,0 0 16,-1 1-16,1 20 0,0-21 15,0 21-15,21-20 0,0 20 0,-21-21 16,21 21-16,0-20 0,0-1 0,0 0 16,0 0-16,0 0 0,0 0 15,21-21-15,-21 22 0,21-22 0,0 0 16,0 0-16,1 0 0,-1 0 16,0 0-16,0-22 0,0 1 0,0 21 15,1-21-15,-1 0 0,-21-21 16,21 20-16,-21-20 0,21 21 0,-21-21 15,21-1-15,-21 22 0,0-21 0,0 21 16,0-22-16,0 22 16,0 42-1,0 0 1,0 22-16,0-22 0,-21 0 0,21 21 16,0-20-16,-21-1 0,21 21 15,0-21-15,0 0 0,0 1 0,0-1 16,0 0-16,0 0 0,21 0 0,0 0 15,0-21-15,1 22 0,-1-22 0,0 0 16,0 0-16,0 0 16,0 0-16,1 0 0,20 0 0,-21-22 15,0 1-15,22 0 0,-22 0 0,21 0 0,-21-22 16,0 1-16,22 0 0,-22-1 16,0 1-16,0-21 0,0-1 15,1 1-15,-1 20 0,0-20 0,-21-1 16,21-20-16,-21 62 0,21 1 15,-21 0-15,0 0 0,-21 42 32,0 0-32,0 22 0,0-22 0,-1 21 15,1 0-15,0 1 0,21 20 16,0-20-16,-21-1 0,21 0 0,0 22 16,0-22-16,0-21 0,0 22 0,0-1 15,21-21-15,-21 0 0,21 0 0,0 1 16,1-1-16,-1 0 0,21-21 15,-21 0-15,0 0 0,22 0 16,-22 0-16,21 0 0,-21 0 0,1-21 16,-1 0-16,21-1 0,-21 1 0,0 0 15,1 0-15</inkml:trace>
  <inkml:trace contextRef="#ctx0" brushRef="#br0" timeOffset="80967.6">6985 15050 0,'0'-22'0,"0"44"0,0-86 0,0 43 0,0 0 16,0 0-16,0-22 0,0 22 15,0 0-15,-21 21 16,21 21 0,0 0-16,0 22 0,0-1 0,0-21 15,0 43-15,0-22 0,0 0 16,0 22-16,-21-22 0,21 22 0,-22-22 15,22 0-15,-21 1 0,21-1 16,-21 0-16,0 1 0,0-22 0,0 0 16,-1 0-16,1 0 0,21 0 15,-21-21-15,0 0 0,0 0 16,0-21 0,21 0-16,0 0 0,0 0 0,0-22 15,0 22-15,0-21 0,0 0 16,0 20-16,0-20 0,0 21 0,0-21 15,21 42-15,-21-22 0,21 1 0,0 42 16,-21 1 0,21-1-1,-21 0-15,0 21 0,0-21 0,0 1 16,21-1-16,-21 0 0,22 21 0,-22-21 16,21 1-16,0-22 0,0 21 0,0 0 15,0-21-15,1 0 0,-1 21 16,0-21-16,21 0 0,-21 0 0,1 0 15,20 0-15,-21 0 0,21-21 0,-20 21 16,20-21-16,-21 0 0,0-1 16,0 1-16,1 0 0,-1 0 0,0 0 15,-21-22-15,21 22 0,-21 0 16,0 0-16,0 0 0,0 0 0,0-1 16,-21 44-1,0-1 1,21 0-16,0 0 0,0 21 15,0-20-15,0-1 0,0 0 0,0 0 16,0 0-16,0 0 0,0 1 16,0-1-16,0 0 0,21 0 0,0-21 15,-21 21-15,21-21 0,0 0 0,1 0 16,-1 0-16,0 0 0,0 0 0,21 0 16,-20 0-16,-1-21 0,0 0 15,0 21-15,0-21 0,0 0 16,1-22-16,-1 22 0,-21 0 0,0-21 15,0 20-15,0-20 0,0 21 0,0 0 0,0 0 16,0 42 15,-21 0-31,21 0 0,-22 0 16,22 0-16,-21 22 0,21-22 16,0 0-16,0 0 0,0 0 0,-21 1 15,21-1-15,0 0 0,-21-21 16,21 21-16,0-42 31,0 0-15,21 21-16,0-21 0,0-1 0,1-20 15,-1 21-15,0-21 0,0 20 0,0-20 16,22 0-16,-22-1 0,0 22 16,21 0-16,-21 0 0,1 0 0,-1 21 15,0 21 1,-21 0-16,0 0 0,0 22 0,0-22 15,0 21-15,0 0 0,0-20 16,0 20-16,0-21 0,0 0 0,0 0 16,0 1-16,0-1 0,21 0 15,0 0-15,0-21 0,1 21 16,20-21-16,-21 0 0,0 0 16,0 0-16,1 0 0,-1-21 0,0 0 15,21 0-15,-21 21 0,1-43 0,-1 22 16,-21 0-16,21-21 0,0-1 0,-21 1 15,21-21-15,-21-1 0,0 22 16,0-22-16,0 1 0,21-1 0,-21 1 16,0 20-16,0 1 0,22 0 0,-22-1 15,0 22-15,0 0 0,0 42 32,0 22-32,0-22 0,0 21 0,0 0 15,0 1-15,0-1 0,0 0 16,-22 1-16,22-1 0,-21 0 15,21 1-15,0-1 0,0 0 0,0-20 16,0 20-16,-21-21 0,21 0 0,0 0 16,0 1-16,0-1 15,0-42 1,0-1 0,0 1-16,21 0 0,-21 0 0,21-21 15,1-1-15,-1 22 0,0-21 16,0 21-16,21-22 0,1 1 15,-22 42-15,21 0 0,-21 0 0,1 0 16,-1 0-16,0 0 16,-21 21-16,0 0 15,0 0-15,0 1 0,-21-1 16,0-21-16,-1 21 0,1 0 0,0-21 16,0 0-16,-21 21 0,20-21 0,1 0 15,0 0-15,0 0 0,0 0 16,0 0-16,-1 0 0,1 0 15,21 21 1,0 1-16,0-1 16,21 0-16,1 0 0,-1-21 0,0 21 15,0 0-15,0 1 0,-21-1 16,21-21-16,1 21 0,-1 0 0,-21 0 0,21-21 16,0 21-16,0 1 15,-21-1-15,21-21 0,1 0 16,-22 21-16,0-42 31,0 0-15,0-1-16,0 1 0,-22 0 15,1 0-15</inkml:trace>
  <inkml:trace contextRef="#ctx0" brushRef="#br0" timeOffset="81163.48">7895 14796 0,'-21'0'0,"42"0"0,-63 0 16,21 0-16,21 21 31,0 0-15,21-21-1,0 21-15,0-21 0,0 0 16,22 0-16,-22 0 0,21 0 0</inkml:trace>
  <inkml:trace contextRef="#ctx0" brushRef="#br0" timeOffset="81526.78">9504 14669 0,'0'-22'0,"0"44"0,0-65 0,0 22 16,0 0-16,0 42 31,0 0-31,0 0 0,0 22 16,0-22-16,0 21 0,0 1 16,-21-1-16,-1 0 0,22 22 0,-21-22 15,0 22-15,0-22 0,21 21 16,-21-20-16,0 20 0,21-20 0,0-1 15,-22 0-15,22 1 0,0-1 0,0-21 16,0 21-16,0-20 0,0-1 16,22 0-16,-22 0 0,21-21 15,0 0-15,0 0 0,0 0 16,0 0-16,22 0 0,-22-21 0,0 21 16,0-21-16,0 0 0,1-1 0,-1-20 15,0 21-15,0-21 0,-21 20 16</inkml:trace>
  <inkml:trace contextRef="#ctx0" brushRef="#br0" timeOffset="81711.69">9292 15092 0,'0'0'0,"-21"0"0,42 0 31,0 0-31,0 0 16,1 0-16,-1 0 0,0 0 0,0 0 15,0 0-15,22 0 0,-22 0 0,0 0 16,21 0-16,-21 0 0,1 0 16,-1 0-16,0 0 0,21 0 15</inkml:trace>
  <inkml:trace contextRef="#ctx0" brushRef="#br0" timeOffset="82105.46">9885 15240 0,'0'0'16,"0"21"-16,0 0 16,21-21-1,0 0-15,0 0 16,0 0-16,1 0 0,-1 0 0,0 0 16,0-21-16,0 0 0,0 21 0,1-21 15,-1 0-15,0 0 0,-21-1 16,0 1-16,0-21 0,0 21 0,0 0 15,0-1-15,0 1 0,-21 0 0,0 21 16,-1 0-16,1 0 0,0 0 0,0 0 16,-21 0-16,20 0 0,1 21 15,0 0-15,0 22 0,0-22 0,0 0 16,-1 21-16,22 1 0,-21-22 0,21 21 16,0-21-16,0 22 0,0-22 0,0 0 15,0 0-15,21 22 0,1-22 16,-1 0-16,0-21 0,0 21 0,0 0 15,0 0-15,1-21 0,-1 22 16,0-22-16,21 0 0,-21 0 0,1 0 16,-1 0-16,0 0 0,0 0 15,0-22-15,0 22 0,1-21 0,-1 0 16</inkml:trace>
  <inkml:trace contextRef="#ctx0" brushRef="#br0" timeOffset="82375.08">10414 15007 0,'0'0'0,"0"-21"16,0 42-1,0 0 1,21-21-16,0 22 0,0 20 0,-21-21 16,22 0-16,-1 22 0,0-22 0,0 21 15,0-21-15,0 22 0,1-22 16,-22 0-16,21 21 0,-21-21 15,21 1-15,-21-1 0,21 0 0,-21 0 0,0 0 16,0 0-16,0-42 47,0 0-47,21 0 16,-21 0-16,0-22 0</inkml:trace>
  <inkml:trace contextRef="#ctx0" brushRef="#br0" timeOffset="82631.94">10816 14965 0,'0'-21'0,"0"42"0,-21-42 31,0 21-31,0 21 16,-1 0-16,22 0 0,-21 0 0,0 22 16,0-22-16,0 21 0,0-21 15,-1 22-15,1-1 0,-21-21 0,21 22 0,0-22 16,-1 21-16,22-21 15,-21 22-15,0-22 0,0 0 0,21 0 16,0 0-16,-21 0 0,21 1 0,0-1 16,0 0-16,21-21 31,0-21-31,0 0 0,0-1 16,22 1-16,-22 0 0,0 0 0</inkml:trace>
  <inkml:trace contextRef="#ctx0" brushRef="#br0" timeOffset="83011.66">11366 14351 0,'0'0'0,"0"-42"0,22 21 0,-22-1 0,0 1 16,0 0-16,0 0 0,-22 21 31,1 0-31,0 21 0,0 0 0,0 22 15,0-22-15,-1 21 0,22 0 0,-21 22 16,0-1-16,21-20 0,0 20 0,0 1 16,-21-1-16,21 1 0,-21-22 15,21 22-15,-21-1 0,21 1 0,0-22 16,0 21-16,0-20 0,0 20 16,0-20-16,0-1 0,0-21 0,0 21 15,0-20-15,0-1 0,0 0 16,21 0-16,-21 0 0,21-21 0,0 0 15,0 0-15,0 0 0,1 0 16,-1 0-16,0 0 0,0-21 16,0 0-16,0 0 0,1 0 15,-1 21-15,0-22 0,-21 1 0,0 0 16,21 0-16,-21 0 0,21 0 0,-21-1 16,0 1-16,0 0 0,0 0 15</inkml:trace>
  <inkml:trace contextRef="#ctx0" brushRef="#br0" timeOffset="83251.63">11112 14944 0,'0'0'0,"-21"0"0,42 0 32,1 0-17,20 0-15,-21 0 16,0 0-16,22 0 0,-22 0 0,21 0 15,-21 0-15,0 0 0,22 0 0,-22 0 16,0 0-16,0 0 0,0 0 16,1 0-1,-22 21 17</inkml:trace>
  <inkml:trace contextRef="#ctx0" brushRef="#br0" timeOffset="83439.63">11451 15367 0,'0'0'0,"0"21"16,0-42 46</inkml:trace>
  <inkml:trace contextRef="#ctx0" brushRef="#br0" timeOffset="85472.97">15240 6943 0,'0'0'0,"21"0"0,0-21 0,-21-1 16,0 1-1,-21 21 1,0 0-16,0 0 0,0 0 16,-22 0-16,22 21 0,0 1 0,-21-22 15,-1 21-15,22 0 0,-21 21 0,21-21 16,-22 22-16,22-1 0,0 0 0,0 22 15,0-22-15,-1 22 0,1-22 16,0 0-16,21 1 0,-21-1 16,21 0-16,0 1 0,0-1 0,0-21 15,0 0-15,21 22 0,0-22 0,0 0 16,1-21-16,-1 21 0,21-21 0,-21 0 16,22 0-16,-1 0 0,-21 0 15,21 0-15,1 0 0,-1 0 0,0-21 16,1 0-16,-22 21 0,21-21 0,-21 0 15,1-1-15,-22 1 0,0 0 0,0 0 16,0-21-16,0 20 0,0 1 0,0 0 16,-22 0-16,1 0 0,0 0 15,0 21-15,-21 0 0,20 0 0,-20 0 16,21 0-16,-21 0 0,20 21 16,1-21-16,-21 21 0,21 0 0,0 0 15,-1 22-15,22-22 0,-21 0 0,21 0 16,-21 0-16,21 0 0,0 1 15,0-1-15,0 0 0,0 0 16,0 0-16,21-21 16,0 0-16,1 0 0,-1 0 0,0 0 15,21 0-15,-21-21 0</inkml:trace>
  <inkml:trace contextRef="#ctx0" brushRef="#br0" timeOffset="85803.78">15621 7303 0,'0'21'31,"0"0"-31,0 0 16,21-21-16,0 0 15,0 0 1,1 0-16,-22-21 15,-22 0 17,1 21-32,0 0 15,0 0-15,0 0 0,0 0 16,21 21-16,-22-21 0,1 21 16,0 0-16,21 0 15,0 1 1,21-44-1</inkml:trace>
  <inkml:trace contextRef="#ctx0" brushRef="#br0" timeOffset="86275.51">17060 7239 0,'0'-21'0,"21"0"16,1 0-16,-22-1 15,21 1-15,0 0 0,-21 0 0,21 21 16,-21-21-16,21 0 0,0-1 0,-21 1 15,0 0-15,0 0 0,0 0 16,0 0-16,0-1 16,-21 22-16,0 0 15,0 0-15,0 0 0,0 22 0,-22-1 16,22 0-16,-21 0 0,21 0 0,-22 0 16,1 22-16,21-1 0,-22 0 0,22 1 15,-21-1-15,21 22 0,0-22 0,-1 0 16,22 1-16,0-1 0,0-21 15,0 21-15,0 1 0,0-22 0,22 0 16,-1 0-16,0 0 0,0 1 0,0-1 16,22 0-16,-22-21 0,21 0 15,-21 21-15,22-21 0,-22 0 0,21 0 16,-21 0-16,22 0 0,-22-21 0,21 0 16,-21 21-16,0-21 0,22-1 15,-22 1-15,21 0 0,-21 0 0,1-21 16</inkml:trace>
  <inkml:trace contextRef="#ctx0" brushRef="#br0" timeOffset="86699.39">17928 7133 0,'21'-21'0,"-42"42"0,63-63 0,-42 21 16,22 0-16,-22-1 0,0 1 0,0 0 16,0 0-16,0 0 15,-22 21-15,1 0 0,0 0 16,0 0-16,-21 21 0,-1 0 0,1 0 15,0 0-15,-1 22 0,1-22 0,0 21 16,20 1-16,1-22 0,0 21 0,0-21 16,21 0-16,0 1 0,0-1 15,0 0-15,0 0 0,21 0 0,0-21 16,0 0-16,1 21 0,20-21 0,-21 0 16,21 0-16,1 22 0,-22-1 0,21-21 15,-21 21-15,22-21 0,-22 21 0,0-21 16,21 21-16,-20 0 15,-1 1-15,-21-1 16,0 0-16,-21-21 16,-1 0-16,-20 21 0,21-21 0,-21 0 15,20 0-15,-20 0 0,0 0 0,-1 0 16,22 0-16,-21 0 0,21 0 16,0 0-16,-22 0 0,22 0 0,21-21 15,-21 21-15,42 0 47,0-21-47,22 21 0,-22 0 0,0-21 0,21 21 16</inkml:trace>
  <inkml:trace contextRef="#ctx0" brushRef="#br0" timeOffset="87239.08">18817 7112 0,'0'0'15,"0"-21"-15,42-21 16,-42 20 0,0 1-1,-21 21-15,0 0 16,0 0-16,0 0 0,0 0 0,-1 21 15,-20 1-15,21-22 0,-21 21 0,20 0 16,-20 0-16,21 0 0,-21 0 16,20 1-16,1-1 0,0 0 0,21 0 15,0 0-15,0 0 0,0 1 16,0-1-16,21 0 0,0-21 16,1 21-16,20-21 0,0 21 15,-21-21-15,22 21 0,-22-21 16,21 22-16,-21-22 0,1 21 0,20-21 15,-21 21-15,-21 0 0,21-21 0,-21 21 16,0 0-16,0 1 0,0-1 16,-21-21-16,21 21 0,-42-21 0,21 21 15,-1-21-15,-20 0 0,0 0 16,21 21-16,-22-21 0,22 0 0,-21 0 16,21 0-16,-22 0 0,22 0 0,0 21 15,0-21-15,0 0 0,-1 0 16,1 0-16,0 0 47</inkml:trace>
  <inkml:trace contextRef="#ctx0" brushRef="#br0" timeOffset="88355.45">20256 6858 0,'22'0'31,"-1"0"-31,0 0 0,0 0 16,0 0-16,-21-21 0,43 21 0,-22-21 15,0 0-15,0 21 0,0-22 0,0 1 16,1 21-16,-1-21 0,0 0 16,0 0-16,-21 0 0,0-1 15,0 1-15,0 0 0,-21 0 0,0 21 16,-22 0-16,1 0 0,0 0 0,-22 0 16,22 0-16,-22 0 0,1 21 15,-22 0-15,22 0 0,-1 1 16,22 20-16,-22-21 0,22 21 0,0-20 0,21-1 15,-1 21-15,22-21 0,0 0 16,0 1-16,0-1 0,0 0 16,22 0-16,-1 0 0,-21 0 0,42 1 15,-21-1-15,0 0 0,22 0 0,-22 0 16,0 0-16,21 1 0,-20-1 16,20 0-16,-21 21 0,0-21 0,0 22 15,1-22-15,-1 0 0,-21 21 0,0-20 16,0 20-16,0-21 0,0 0 0,-21 0 15,-1 22-15,-20-22 0,21 0 16,-21 0-16,-22-21 0,22 21 0,-1 1 16,-20-22-16,21 0 0,-22 0 0,22 0 0,-1 0 15,1 0-15,0-22 16,21 1-16,-22 21 0,22-21 0,0 0 16,0 0-16,0-22 0,-1 22 0,22 0 15,0 0-15,0-43 0,0 43 16,0 0-16,0 0 0,0 0 0,0 0 15,0-1 1,22 22-16,-1 0 16,0 0-16,0 0 0,0 0 15,0 0-15,1 0 0,-1 0 16,21 0-16</inkml:trace>
  <inkml:trace contextRef="#ctx0" brushRef="#br0" timeOffset="88683.5">20553 7408 0,'0'22'16,"21"-44"15,0 1-31,0 0 16,0 21-16,1-21 0,-1 0 15,0 0-15,0-1 0,0 1 16,0 0-16,1 0 0,-22 0 0,0 0 16,-22 21-1,1 0-15,0 21 0,-21-21 0,21 21 16,-22 0-16,22 0 0,0 0 16,0 1-16,0-1 0,-1 0 0,22 0 15,0 0 1,22-21-16,-1 0 15,0 0-15,0-21 16</inkml:trace>
  <inkml:trace contextRef="#ctx0" brushRef="#br0" timeOffset="98927.36">20701 7408 0,'0'-21'16,"0"0"-16,0 0 15,21 21-15,-21-21 16,21 21-16,-21-21 0,0-1 16,21 22-16,-21-21 0,0 0 15,0 0-15,0 0 16,0 0-16,-21 21 31,0 0-31,0 0 0,0 0 16,0 21-16,-22-21 0,22 21 15,0 21-15,0-21 0,0 1 16,-1 20-16,1 0 0,0-21 0,0 22 16,21-22-16,0 0 0,0 21 0,0-20 0,0-1 15,0 0-15,0 0 0,21-21 16,-21 21-16,21 0 0,0-21 16,22 0-16,-22 22 0,0-22 0,21 0 0,-20 0 15,20 0-15,-21 0 0,21 0 16,-20 0-16,20-22 0,-21 1 0,21 0 15,-20 0-15,-1 0 0,0 0 0</inkml:trace>
  <inkml:trace contextRef="#ctx0" brushRef="#br0" timeOffset="99284.67">21230 6498 0,'0'0'0,"0"-21"0,0 0 0,0 0 16,0 0-16,-21 21 15,0 0-15,0 0 16,21 21 0,-22 0-16,22 21 0,-21 1 0,21-1 15,-21 0-15,21 22 0,0-22 0,0 22 16,-21-1-16,0 1 0,21-22 15,-21 21-15,21 1 0,0-1 16,-22 1-16,22-1 0,-21-20 0,21 20 16,0-20-16,-21-1 0,21-21 0,0 21 15,0-20-15,0-1 0,0 0 0,0 0 16,0 0-16,21-21 16,0 0-16,1-21 15,-1 21-15,-21-21 0,21 0 16,0 0-16,-21-22 0</inkml:trace>
  <inkml:trace contextRef="#ctx0" brushRef="#br0" timeOffset="99647.46">21230 7281 0,'0'0'0,"0"22"0,0-1 16,0 0-1,21 0-15,0-21 16,1 0-1,-1 0-15,0 0 0,0 0 0,0 0 16,22-21-16,-22 21 0,0-21 0,0 0 16,0 21-16,-21-22 0,0 1 15,21 0-15,-21 0 0,0 0 0,0 0 16,0-1-16,-21 1 0,0 21 16,-21 0-16,21 0 0,-1 0 0,1 21 15,-21-21-15,21 22 0,0-1 16,-22 21-16,43-21 0,-21 0 0,0 22 15,21-22-15,0 0 0,-21 0 16,21 22-16,0-22 0,0 0 0,0 0 16,0 0-16,21-21 0,0 21 0,-21 1 15,21-22-15,0 21 0,1-21 16,-1 0-16,0 0 0,-21 21 0,42-21 16,-21 0-16,1 0 0,-1 0 0,0 0 15,0 0-15,0-21 0,22 21 0</inkml:trace>
  <inkml:trace contextRef="#ctx0" brushRef="#br0" timeOffset="99932.22">22077 7133 0,'0'0'0,"0"-21"0,0 0 0,0 0 16,-21 21-16,-1 0 15,1 0-15,0 0 0,0 0 0,0 0 16,0 21-16,-1 0 0,1 21 0,0-20 15,0 20-15,0-21 0,0 21 16,21 1-16,0-1 0,-22-21 0,22 22 16,0-22-16,0 21 0,0-21 0,0 0 15,0 22-15,0-22 0,22-21 0,-22 21 16,21 0-16,0-21 0,0 0 16,0 21-16,0-21 0,22 0 15,-22 0-15,0 0 0,0 0 0,0 0 16,22-21-16,-22 0 0,0 21 0,0-21 15,0 0-15,1-22 0,-1 22 0,0 0 16</inkml:trace>
  <inkml:trace contextRef="#ctx0" brushRef="#br0" timeOffset="100271.03">22754 6287 0,'0'-22'16,"0"44"-16,-21-65 16,0 43-16,0 0 15,-1 21-15,1 1 0,21 20 0,-21 0 16,0 1-16,0-1 0,21 21 16,-21 1-16,-1-1 0,22 1 0,-21-1 15,0 1-15,0-1 0,21 1 0,-21-1 16,0-20-16,21 20 0,0 1 15,-22-1-15,22-20 0,-21-1 0,21 0 16,0 1-16,0-22 0,0 21 16,0-21-16,0 0 0,0 1 0,0-1 15,0 0-15,21-42 32,1 0-32,-1-1 0,0 1 0,0 0 15,0-21-15,0 21 0</inkml:trace>
  <inkml:trace contextRef="#ctx0" brushRef="#br0" timeOffset="100655.87">22754 7154 0,'0'22'0,"-21"-22"15,0 21-15,0 0 0,21 0 16,-22 0-16,1 22 0,0-22 0,21 0 16,-21 0-16,21 21 0,-21-20 0,21-1 15,0 0-15,0 0 0,0 0 0,0 0 16,0 1-16,0-1 15,21 0-15,0-21 0,0 0 0,0 0 16,1 0-16,20 0 0,-21 0 0,21 0 16,1 0-16,-22-21 0,21 0 0,1 21 15,-22-22-15,21 1 0,-21-21 0,0 21 16,-21-22-16,22 22 0,-22-21 16,0 0-16,0-1 0,0 1 0,0 0 15,0-1-15,-22 22 0,1 0 0,0 0 16,0 21-16,0 0 0,-22 0 15,22 0-15,-21 0 0,21 21 16,-22 0-16,22 21 0,-21-20 0,21-1 16,0 21-16,-1-21 0,1 0 0,0 22 15,21-22-15,0 0 0,0 0 0,0 0 16,0 1-16,21-1 16,0-21-16,1 0 0,-1 0 0,0 0 15,0 0-15,21 0 0,1 0 0,-22 0 16,21-21-16</inkml:trace>
  <inkml:trace contextRef="#ctx0" brushRef="#br0" timeOffset="101078.75">23368 7154 0,'0'0'0,"-21"-21"16,0 0-16,21 0 15,0 0-15,0 0 16,21 21-1,0 0-15,0 0 0,0 0 16,0 0-16,1 0 0,-1 21 16,0 0-16,0 0 0,0 0 0,-21 0 15,21 1-15,-21 20 0,22-21 0,-22 21 16,0-20-16,0 20 0,0-21 0,0 0 16,0 0-16,0 22 0,0-22 15,0 0-15,0 0 0,0 0 16,0 1-16,0-1 15,-22-21-15,1 0 16,0 0-16,21-21 16,0-1-16,0 1 0,0 0 15,0 0-15,0-21 0,21-1 16,0 1-16,1 0 0,-1-1 0,0 1 16,0 0-16,0-1 0,22 22 0,-22-21 15,0 21-15,0-1 0,0 1 16,0 0-16,1 21 0,-1-21 15,0 21-15,0 0 0,0 0 0,-21-21 16,21 21-16</inkml:trace>
  <inkml:trace contextRef="#ctx0" brushRef="#br0" timeOffset="101431.05">22331 6668 0,'0'0'0,"21"0"31,0 0-31,21 0 0,1 0 16,20 0-16,-20-22 0,41 22 0,-20 0 15,20 0-15,-20-21 0,21 21 16,-22 0-16,22 0 0,-22 0 0,-20 0 16,20 0-16,-21 0 0,1-21 0,-1 21 15,-21 0-15,0 0 0,-42 0 78,0 0-78,0 21 16</inkml:trace>
  <inkml:trace contextRef="#ctx0" brushRef="#br0" timeOffset="102599.66">14795 9144 0,'-21'0'16,"21"21"46,0 0-46,43 1 0,-22-22-16,0 0 0,21 0 0,1 0 15,-22 0-15,21 0 0,22 0 0,-22 0 16,21 0-16,-20 0 0,20-22 0,-20 1 15,-1 21-15,0-21 0,-21 21 16,1-21-16,-1 0 0,0 0 0,-21-1 16,0 1-16,0 0 0,0 0 0,0 0 15,0 0-15,0-1 0,-21 1 0,0 0 16,-1 21 0,1 0-16,0 0 15,21 21-15,-21 0 0,0 1 16,21-1-16,-21 21 0,-1 0 0,22 1 15,-21-22-15,0 21 0,0 1 16,21-1-16,-21 0 0,0 1 0,-1-1 16,1 0-16,0 1 0,0 20 15,0-21-15,21 1 0,-21-1 0,21 0 0,0 1 16,0-22-16,0 21 0,0-21 16,0 1-16,0-1 0,0 0 0,0 0 15,0 0-15,0-42 31,0 0-15,0 0-16,0 0 16,0-1-16,0 1 0,0 0 15,0 0-15,0 0 0,0 0 0</inkml:trace>
  <inkml:trace contextRef="#ctx0" brushRef="#br0" timeOffset="102907.36">14690 9525 0,'0'21'0,"0"-42"0,-22 42 16,44-21 0,-1 0-16,0 0 15,0 0-15,21 0 0,-20 0 16,20 0-16,0-21 0,1 21 0,20 0 15,-21 0-15,1 0 0,63-21 16,-22 21-16,-63 0 0,22 0 16,-22 0-16,0 0 15,-42 0 32,21-21-47,0 0 16</inkml:trace>
  <inkml:trace contextRef="#ctx0" brushRef="#br0" timeOffset="103307.44">15790 9440 0,'-21'0'31,"0"0"-31,21 22 31,21-22 1,0 0-32,0 0 0,1 0 15,-22-22-15,0 1 16,0 0-16,0 0 15,0 0 1,-22 21-16,1 0 0,0 0 0,0 0 16,0 0-16,0 21 0,21 0 15,-22 0-15,1 0 16,21 1-16,0-1 16,0 0-16,0 0 15,21-21-15,1 0 16,-1 0-16,0 0 0,-21-21 15,21 21-15,-21-21 0,0 0 16</inkml:trace>
  <inkml:trace contextRef="#ctx0" brushRef="#br0" timeOffset="115895.61">17484 8721 0,'21'0'0,"0"0"15,0 0 32,-21-21-47,21 21 0,0-22 16,-21 1 0,22 0-16,-1 0 0,-21 0 15,0 0-15,0-1 16,0 1-16,-21 21 15,-1 0-15,1 0 0,0 0 16,0 0-16,0 0 0,0 0 16,-1 0-16,-20 0 0,21 21 0,-21 1 15,20-1-15,1 0 0,-21 0 0,21 21 16,0 1-16,-22-1 0,43 0 0,-21 1 16,0-1-16,21 0 0,-21 1 15,21-1-15,0 0 0,0 1 0,0-22 16,0 21-16,0-21 0,0 22 0,0-22 15,21 0-15,0 21 0,-21-20 0,21-1 16,0-21-16,1 21 0,-1 0 16,0-21-16,0 21 0,0-21 15,0 0-15,1 0 0,20 0 0,-21 0 16,0 0-16,0-21 0,1 21 16,62-63-16,-63 41 15,22-20-15,-43 21 0,21 0 0</inkml:trace>
  <inkml:trace contextRef="#ctx0" brushRef="#br0" timeOffset="116328.36">18119 8488 0,'0'0'0,"0"-21"0,0 0 0,0-1 0,0 1 16,0 0-16,0 0 15,0 0-15,-22 21 16,22 21-16,0 0 15,0 0-15,-21 0 0,21 22 0,0-1 16,-21 0-16,21 1 0,0-1 16,0 22-16,-21-22 0,0 21 15,0 1-15,21-22 0,-22 22 0,22-22 16,-21 0-16,0 1 0,21-1 0,0-21 16,0 22-16,0-22 0,-21 0 0,21 0 15,0 0-15,0 0 0,0 1 0,21-22 31,0 0-31,0-22 16,1 22-16,-1-21 0,0 0 0,0 0 16,0-21-16</inkml:trace>
  <inkml:trace contextRef="#ctx0" brushRef="#br0" timeOffset="117591.96">18627 8975 0,'21'0'0,"-42"0"0,63-21 16,-21 21-16,-21-22 0,0 1 0,21 0 16,-21 0-16,0 0 0,0 0 15,0-22-15,0 22 0,0 0 0,0 0 16,0 0-16,0-1 0,-21 22 0,0 0 16,0 0-16,0 0 0,-1 0 15,1 22-15,-21-1 0,21 0 0,-22 0 16,22 0-16,-21 22 15,21-1-15,-22 0 0,22 1 0,0-1 16,0-21-16,0 21 0,0 1 0,21-22 16,0 21-16,0-21 0,0 1 0,0-1 15,0 0-15,21 0 0,0 0 0,0-21 16,0 0-16,22 21 0,-22-21 16,0 0-16,0 0 0,0 0 0,22 0 15,-22-21-15,0 0 0,0 21 0,0-21 16,0-21-16,-21 20 0,22 1 0,-22-21 15,21 0-15,-21-1 0,21 1 16,-21 0-16,0-1 0,0 22 16,0-21-16,0-1 0,0 22 0,0 0 15,0 0-15,21 0 0,-21 42 32,0 0-32,0 21 15,0-20-15,0 20 0,0 0 0,0 1 16,0-1-16,-21-21 0,21 21 0,0 1 15,0-22-15,0 21 0,0-21 0,0 1 16,0 20-16,0-21 16,0 0-16,21 0 0,0-21 0,0 0 15,1 0-15,-1 0 0,0 0 0,0 0 16,0-21-16,22 21 0,-22-21 16,21 0-16,-21 0 0,22-22 0,-1 22 15,0-21-15,1 0 0,-22-1 16,21-20-16,0 20 0,1 1 0,-22-21 15,21 41-15,-42-20 0,21 21 0,-21 0 16,0 0-16,-21 21 16,0 0-16,0 21 0,-21-21 15,20 21-15,1 0 0,0 21 16,0-20-16,0-1 0,0 0 0,-1 21 16,22-21-16,0 1 0,0-1 15,0 0-15,0 0 0,0 0 0,22 0 0,-1 1 16,0-1-16,-21 0 0,21 0 15,0-21-15,0 21 0,1-21 16,-1 21-16,0 1 0,0-22 0,0 0 16,-21 21-16,21-21 15,-42-21 17,0 21-32,0-22 15,21 1-15,-21 21 0,0-21 0,-1 0 16,1 21-16,0 0 0,21-21 0,-21 21 15,0 0-15,0 0 16,21 21 0,0 0-16,0 0 15,0 0-15,0 1 0,0-1 16,21 0-16,0-21 0,0 21 16,0-21-16,0 0 0,1 0 0,-1 0 15,0 0-15,21 0 0,-21 0 16,22 0-16,-22 0 0,21 0 0,-21 0 15,22-21-15,-1 0 0,-21 0 0,22-1 16,-1 1-16,0-21 0,-21 21 16,22-22-16,-1 1 0,-21 0 0,0-1 15,22 22-15,-22-21 0,-21 21 16,0 0-16,0-1 0,0 1 0,-21 21 31,0 0-31,-1 21 0,1 1 16,21-1-16,0 0 0,0 0 15,0 0-15,0 0 0,0 1 0,0 20 16,0-21-16,0 0 0,21 0 0,1 22 16,-1-22-16,-21 0 15,21 0-15,0 0 0,-21 1 16,0-1-16,0 0 16,-21-21-1,0 21-15,0-21 0,-1 0 0,1 0 16,0 0-16,0 0 15,0 0-15,0 0 16,-1 0-16,22-21 16,-21 0-16,0 0 15,0-1-15</inkml:trace>
  <inkml:trace contextRef="#ctx0" brushRef="#br0" timeOffset="118654.92">20320 8827 0,'0'-22'15,"0"1"1,21 21-16,-21-21 0,0 0 16,21 21-16,-21-21 0,21 21 15,-21 21 1,0 0-1,0 0-15,0 0 0,0 22 0,-21-22 16,21 21-16,-21-21 0,21 22 0,0-1 16,0-21-16,-21 22 0,21-22 0,-21 21 15,21-21-15,0 0 0,0 1 16,-21-1-16,21 0 16,-22-21-16,22 21 0,-21-21 31,21-21-31,0 0 0,-21 21 15,21-21-15,0-22 0,0 22 0,0 0 16,0-21-16,0-1 0,21 1 16,0 0-16,1-1 0,-1 22 0,0-21 15,0-1-15,21 1 0,1 21 0,-22 0 16,21 0-16,22-1 0,-22 22 0,0 0 16,1 0-16,-1 22 0,0-1 15,1 0-15,-1 21 0,0 1 0,-20-1 16,-1 0-16,-21 1 0,0-22 15,0 21-15,0 0 0,0-20 0,0 20 16,-21-21-16,-1 0 0,22 0 16,-21 1-16,0-1 0,0-21 0,0 21 15,0-21-15,-1 21 16,22-42 0,22 0-1,-1 0-15,0-1 0,0-20 16,21 21-16</inkml:trace>
  <inkml:trace contextRef="#ctx0" brushRef="#br0" timeOffset="119824.38">21717 8932 0,'0'0'0,"21"-21"0,-21 0 0,0 0 0,0 0 16,0-22-16,0 22 0,0-21 0,0 21 15,-21 0-15,21-22 0,-21 22 16,0 0-16,-1 21 0,1 0 16,0 0-16,0 0 0,0 0 0,0 21 15,-22-21-15,22 42 0,0-20 16,0 20-16,0 0 0,-22 1 0,22-1 16,0 0-16,0 1 0,0-1 15,-1 0-15,22-21 0,0 22 0,0-22 16,0 0-16,0 0 0,0 0 0,0 1 15,22-1-15,-1-21 0,0 0 16,0 0-16,0 0 0,22 0 16,-22 0-16,0 0 0,21-21 0,-21-1 15,1 1-15,-1 0 0,21 0 0,-21-21 16,0 20-16,1-20 0,-1 0 0,0-1 16,-21 1-16,21 0 0,0-1 15,-21 1-15,0 21 0,0 0 0,0 0 16,0 42-1,0 0-15,0 0 16,0 0-16,0 22 0,0-22 16,0 21-16,0-21 0,0 22 0,0-22 15,0 21-15,0-21 0,0 0 0,0 1 16,0-1-16,21 0 0,-21 0 16,43 0-16,-1-21 0,-21 0 15,0 0-15,1 0 0,20 0 0,-21 0 16,0 0-16,0 0 0,22-21 0,-22 0 15,0 0-15,0-22 0,0 22 16,1-21-16,-22 0 0,21-1 0,0 1 16,-21 0-16,0 20 0,0-20 15,0 21-15,0 0 0,0 0 0,0 42 32,0 0-32,0 0 15,0 21-15,-21-20 0,21-1 16,0 21-16,-21-21 0,21 22 0,0-22 15,0 0-15,0 0 0,0 0 0,0 0 16,0 1-16,0-1 0,0 0 0,0 0 16,0-42 31,0 0-47,0 0 15,0-1-15,0 1 0,0 0 16,0-21-16,0 21 0,0-22 0,0 22 15,21-21-15,0-1 0,-21 22 0,21 0 16,0-21-16,0 21 0,1 21 0,-1-22 16,0 1-16,0 21 0,0 0 15,0 0-15,1 0 0,-22 21 0,21 1 16,0-1-16,0 0 0,0 0 0,-21 21 16,21-20-16,-21 20 0,22-21 0,-22 0 15,0 22-15,0-22 16,0 0-16,0 0 0,0 0 0,0 0 0,0 1 15,0-1-15,-22 0 16,1-21 0,21-21-1,0 0-15,0-1 16,0 1-16,0 0 0,21-21 0,1-1 16,-1 1-16,21 0 0,-21-1 0,22 22 15,-22-21-15,21 21 0,-21 0 16,22-1-16,-1 1 0,-21 21 15,0 0-15,22 21 0,-22-21 0,0 43 16,0-22-16,21 21 0,-20-21 0,-22 22 16,0-1-16,21 0 0,-21-20 15,0 20-15,0-21 0,0 21 0,0-20 16,-21-1-16,21 0 0,-22-21 0,22 21 16,0 0-16,-21-21 0,0 0 0,21 21 15,-21-21 1,21-21-1,0 0-15,21 0 16,0 0-16,0 0 0,1-22 0,-1 22 16</inkml:trace>
  <inkml:trace contextRef="#ctx0" brushRef="#br0" timeOffset="120223.19">23516 8827 0,'-21'0'15,"21"-22"1,21 22-16,0-21 16,0 21-16,1-21 0,-1 21 0,0-21 15,21 0-15,1 21 0,-22-21 0,21-1 16,0 1-16,-20 0 0,-1 0 0,0 0 16,0 0-16,-21-1 0,21 1 15,-21 0-15,-21 21 16,0 0-16,-21 0 0,20 0 15,-20 0-15,0 21 0,-1 0 0,1 1 16,0 20-16,-1-21 0,22 21 16,-21 1-16,21-22 0,0 21 0,21 1 15,0-1-15,0-21 0,0 21 0,0-20 16,0-1-16,0 0 0,21 0 0,0 0 16,0 0-16,0 1 0,0-22 15,1 0-15,20 21 0,-21-21 0,0 0 16,0 0-16,1 0 0,20 0 0,-21 0 15,0-21-15,0 21 0,-21-22 16,22 22-16,-1 0 0,-21-21 16,21 21-16,0-21 15</inkml:trace>
  <inkml:trace contextRef="#ctx0" brushRef="#br0" timeOffset="120395.6">24003 9123 0,'0'0'15,"0"21"-15,-21-21 0,0 0 16,-1 0-16,22-21 78</inkml:trace>
  <inkml:trace contextRef="#ctx0" brushRef="#br0" timeOffset="121539.05">14711 11494 0,'0'0'0,"21"0"0,-42 0 62,0-22-62,-1 22 16,1 0-16,-21 0 0,21-21 16,0 21-16,-1-21 0,22 0 0,-21 21 15,0-21-15,21 0 0,0-1 0,0 1 16,0-21-16,0 21 0,0-22 16,0 22-16,0-21 0,21 21 0,0-22 15,22 22-15,-22 0 0,0 0 16,21 0-16,1 0 0,-22 21 0,21 0 0,1 0 15,-22 0-15,21 0 0,-21 0 16,0 21-16,1 0 0,-22 0 16,0 21-16,0 1 0,0-1 0,-22 0 15,-20 1-15,0-1 0,-1 22 0,1-22 16,0 0-16,-22 1 0,1 20 16,20-21-16,-20 1 0,21-22 0,-22 21 15,43 1-15,-21-22 0,20 21 0,22-21 16,0 22-16,0-22 0,0 0 0,22 0 15,-1 0-15,21 0 0,-21-21 16,22 22-16,-1-22 0,21 0 0,-20 0 16,-1 0-16,22 0 0,-22 0 0,0 0 15,22-22-15,-22 1 0,0 0 0,1 0 16,-1 0-16,-21 0 0,0-1 16,-21-20-16,0 21 0,0 0 15,0-22-15,-21 22 0,0 0 0,0-21 16,-21 21-16,20 21 0,-20-22 0,0 1 15,21 21-15,-22 0 0,1 0 0,21 0 16,-22 0-16,22 21 0,0 1 16,0-22-16,0 21 0,0 0 0,-1 0 15,22 0-15,0 0 0,0 1 0,0-1 16,0 0-16,0 0 0,0 0 16,22 0-16,-1-21 15,21 0-15,-21 0 0,0 0 16,22 0-16,-22 0 0,21 0 0,-21-21 15</inkml:trace>
  <inkml:trace contextRef="#ctx0" brushRef="#br0" timeOffset="121859.11">15557 11557 0,'-21'21'16,"0"-21"-1,42 0 17,0 0-32,1 0 15,-1 0-15,0 0 16,-21-21-16,0 0 0,0 0 16,-21 21-1,0-21-15,-1 21 0,1 0 16,0 0-16,0 0 0,0 0 0,21 21 15,-21 0-15,-1 0 16,22 0 0,22-21-1,-1 0-15,0 0 0,0 0 16,0 0-16</inkml:trace>
  <inkml:trace contextRef="#ctx0" brushRef="#br0" timeOffset="122402.85">17208 10732 0,'0'0'0,"0"-22"0,0-20 0,0 21 15,0 0-15,0 0 0,22-22 16,-22 22-16,0 0 0,0 0 0,0 0 16,0-1-16,21 22 31,-21 22-31,21-1 0,0 21 0,0-21 16,0 43-16,1-22 0,20 0 0,0 22 15,-21-1-15,22 1 0,-1-1 0,0 1 16,-20-1-16,20 1 0,0-22 15,-21 22-15,22-1 0,-22-20 0,0-1 16,0 0-16,0 1 0,1-22 0,-22 0 16,0 0-16,0 0 0,0 0 0,0 1 15,0-44 17,0 1-32,0-21 0,0 21 15,0-22-15,-22 1 0,22 0 16,0-22-16</inkml:trace>
  <inkml:trace contextRef="#ctx0" brushRef="#br0" timeOffset="122700.69">18013 10520 0,'0'0'16,"21"-42"-16,-21 20 0,21 1 0,-21 0 16,0 0-16,-21 21 15,0 21-15,0 0 16,-22 0-16,22 22 0,0-1 15,-21 0-15,-1 22 0,22-22 0,-21 22 16,-1-1-16,-20 1 0,21-1 0,-1 22 16,1-22-16,0 1 0,-1-1 15,1 22-15,0-43 0,20 22 0,-20-22 16,21 1-16,21-1 0,-21 0 16,21-21-16,-21 1 0,21-1 0,0 0 0,0 0 15,0 0-15,21-21 16,0 0-1,0-21-15,0 0 0,22 21 0,-22-42 16,21 20-16,0-20 0,1 21 16,-1-21-16</inkml:trace>
  <inkml:trace contextRef="#ctx0" brushRef="#br0" timeOffset="123039.49">18351 10922 0,'0'0'15,"0"-21"-15,0 0 0,0 0 16,0 42 0,0 0-16,0 0 0,0 21 15,0 1-15,-21-1 0,21 0 0,0 22 16,0-1-16,0 1 0,0-1 0,0 1 16,0-1-16,0 22 0,0-21 15,-21-1-15,21 22 0,0-1 16,0 1-16,-21-21 0,21 20 0,-21 1 15,21 0-15,0-22 0,0 1 0,-21-1 16,21 1-16,-22-1 0,22-21 0,0 22 16,0-22-16,0-21 0,0 22 0,0-22 15,0 0-15,0-42 32,0-21-32,0 20 0,0-20 15,0 0-15,0-1 0,0 1 0,22 0 16,-1-22-16,-21 1 0,0-1 0</inkml:trace>
  <inkml:trace contextRef="#ctx0" brushRef="#br0" timeOffset="123352.32">18288 11324 0,'0'0'16,"0"-63"-16,-21 20 0,21 1 0,-21 0 16,21-1-16,0 22 0,0-21 0,0 21 15,0 0-15,0-1 0,0 1 0,21 0 16,0 0-16,0 0 0,21 0 0,1 21 15,-1-22-15,22 22 0,-22 0 16,21 0-16,-20 0 0,-1 22 16,0-1-16,1 0 0,-22 0 0,0 21 15,0 1-15,-21-22 0,0 21 0,0 1 16,-21-1-16,0 0 0,-21 1 0,20-22 16,-20 21-16,0-21 0,-1 0 15,1 1-15,-21-1 0,20 0 0,1 0 16,21-21-16,-22 0 0,22 21 0,0-21 15,0 0-15,42 0 32,0-21-32,22 21 0,-22-21 15,21 0-15,0 0 0,1-1 16</inkml:trace>
  <inkml:trace contextRef="#ctx0" brushRef="#br0" timeOffset="123871.02">19706 10964 0,'0'-21'0,"0"42"0,0-63 0,0 21 15,0 0-15,0 0 0,-21-1 0,0 1 16,0 0-16,21 0 0,-22 21 0,-20 0 16,21 0-16,0 0 0,0 0 15,-22 0-15,22 21 0,-21 0 16,-1 22-16,22-22 0,-21 21 0,21 0 15,0 1-15,-1-1 0,1 0 0,0 1 16,21 20-16,0-42 0,0 22 16,0-1-16,0-21 0,0 22 0,0-22 15,21 0-15,0 0 0,1-21 0,-1 0 16,0 0-16,0 0 0,0 0 0,22 0 16,-22 0-16,0-21 0,21 0 0,-21 0 15,1-1-15,-1-20 0,21 21 16,-21-21-16,0-22 0,1 22 15,-1-1-15,0-20 0,-21 21 0,21-1 16,0 1-16,0 0 0,-21-1 0,0 22 16,0 0-16,0 0 0,0 42 31,0 0-31,0 0 0,-21 0 0,21 22 16,0-1-16,0 0 0,-21-20 0,21 20 15,0 0-15,0 1 0,0-1 0,0 0 16,0 1-16,21-1 0,0-21 15,1 0-15,-1 22 0,0-22 0,0 0 16,0-21-16,0 21 0,1 0 0,-1-21 16,0 0-16,0 0 0,0 0 0,22 0 15,-22-21-15,0 0 0,21 0 0,-21-22 16,1 1-16,-1 21 16,21-43-16</inkml:trace>
  <inkml:trace contextRef="#ctx0" brushRef="#br0" timeOffset="124168.87">20489 10287 0,'0'-21'16,"0"42"-16,0-63 0,0 21 0,0-1 0,0 1 15,-21 21 1,0 0-16,0 43 16,21-22-16,-21 21 0,21 0 0,0 1 15,0 20-15,-22 1 0,22-1 0,0 1 16,0-1-16,0 1 0,0-22 15,0 22-15,0-1 0,0-21 16,0 22-16,0-22 0,0 22 0,22-22 16,-22 0-16,0-20 0,0 20 0,21-21 15,-21 21-15,21-20 0,-21-1 16,21 0-16,0-21 16,0 0-16,-21-21 15,22 0-15,-1-1 0,0 1 0,0-21 16,0 0-16,0-1 0,22-20 15,-1 20-15</inkml:trace>
  <inkml:trace contextRef="#ctx0" brushRef="#br0" timeOffset="124672.75">21061 10308 0,'0'-42'0,"0"84"0,0-105 0,0 42 0,0-1 16,0 1-16,0 0 15,0 42 1,0 22-16,0-22 15,0 21-15,0 0 0,0 22 0,0-22 16,-21 22-16,21-1 0,-22 1 16,22-22-16,0 22 0,0-22 0,-21 21 15,21-20-15,-21 20 0,21-20 16,0-1-16,0 0 0,0 1 0,0-1 0,0-21 16,0 21-16,-21-20 0,21-1 15,0 0-15,0 0 16,0-42-1,0 0-15,0 0 16,0-1-16,0 1 0,21-21 0,-21 0 16,21-1-16,0 22 0,1-21 15,20-1-15,-21 1 0,21 0 0,-20-1 16,20 1-16,0 21 0,1 0 0,-22 0 16,21-1-16,0 22 0,-20 0 0,20 22 15,-21-1-15,0 0 0,0 21 16,-21-21-16,0 22 0,22-1 15,-22 0-15,0 1 0,0-1 0,0 0 16,0 1-16,0-1 0,-22 0 0,22-20 16,0 20-16,-21-21 0,0 21 0,0-20 15,21-1-15,0 0 0,-21 0 16,0-21-16,21 21 16,-22-21-16,22-21 15,-21 0 1,21 0-16,-21-22 15,21 22-15,0 0 0</inkml:trace>
  <inkml:trace contextRef="#ctx0" brushRef="#br0" timeOffset="124942.6">20341 10753 0,'0'0'0,"-42"0"0,21-21 0,-1 21 15,22-22 1,22 22 0,-1 0-16,21 0 0,0 0 0,1 0 15,-1-21-15,0 21 0,22 0 0,-22 0 16,1 0-16,20 0 0,-42 0 16,22 0-16,-22 0 0,0 0 15,0 0-15,-21 21 31,21-21-15</inkml:trace>
  <inkml:trace contextRef="#ctx0" brushRef="#br0" timeOffset="125223.43">22077 11536 0,'0'0'0,"-21"0"16</inkml:trace>
  <inkml:trace contextRef="#ctx0" brushRef="#br0" timeOffset="136461.63">1016 931 0,'0'0'0,"0"22"0,-21-22 16,21 21-16,-21-21 0,-1 0 16,1 21-16,0-21 15,0 21-15,0-21 16,21 21-16,-21-21 16,21 21-16,-22-21 0,1 0 15,21 22-15,21-22 47,1 0-31,-1 0-16,0 0 15,0 0-15,0-22 16,22 1-16,-22 21 0,21-21 16,0 0-16,22 0 0,-1-22 0,1 22 15,-1-21-15,22 21 0,0-22 16,-1 22-16,1-21 0,0 21 0,-1-22 15,1 1-15,0 21 0,21-21 16,-1 20-16,-20 1 0,21-21 0,-21 21 16,-1-22-16,1 22 0,0 0 0,-22 0 15,-21 0-15,22 0 0,-22-1 16,1 22-16,-22-21 0,0 21 16,0 0-16,0-21 0,0 0 15,-42 42 32,0 0-47,0-21 0,-21 21 16,-1 1-16,1-1 0,0 0 0</inkml:trace>
  <inkml:trace contextRef="#ctx0" brushRef="#br0" timeOffset="137115.4">931 1270 0,'0'0'15,"-21"0"-15,21 21 16,21-21 62,0 0-78,1 0 16,-1 0-16,0-21 0,0 21 0,0-21 15,22 0-15,-1 21 0,0-21 16,1-1-16,-1 1 0,21 0 0,1 0 16,-1 0-16,1-22 15,-1 22-15,1 0 0,21-21 0,-22-1 16,22 22-16,-1-21 0,1 21 15,21-22-15,-21 1 0,20 21 0,1-21 16,0 20-16,0-20 0,-21 21 16,20-21-16,-20 20 0,21 1 0,-21 0 15,-1 0-15,-20 0 0,20 0 0,-20-1 16,-1 1-16,-20 0 0,-1 0 16,0 21-16,-20 0 0,20-21 0,-21 21 15,0 0 1,-21-21-1,-21 21 17,0 21-32,0-21 0,0 0 15,-1 21-15,1-21 0,0 0 16,0 21-16,-21 0 0,20-21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9:10:09.2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 5207 0,'0'21'0,"0"-42"63,0 0-47,-21 0-16,21 0 15,0-1-15,-21 1 0,21 0 0,-21 0 16,0 0-16,0 21 15,-1 0-15,1 0 16,0 0-16,-21 0 0,21 0 0,-1 21 16,1 0-16,-21 0 0,21 0 15,0 22-15,-22-22 0,22 21 0,0-21 16,0 22-16,0-1 0,-1-21 16,1 22-16,0-1 0,21 0 0,0 1 15,0-22-15,0 21 0,0 0 16,0-20-16,0 20 0,21-21 0,0 0 15,1 0-15,-1-21 16,21 0-16,-21 0 0,0 0 16,1 0-16,20 0 0,-21-21 15,0 0-15,22 0 0,-22 0 0,0 0 16,0-22-16,0 1 0,0 0 16,1-1-16,-1-20 0,-21 20 0,21-20 15,0 21-15,0-22 0,-21 22 16,0-22-16,0 22 0,21 0 15,-21-1-15,0 1 0,0 0 0,0-1 16,0 1-16,0 21 0,0-22 16,0 22-16,0 0 0,0 0 0,0 0 15,0 0-15,0-1 16,0 44 15,-21-1-31,21 0 0,0 0 0,0 21 16,0 1-16,0-1 0,0 0 15,-21 1-15,21 20 0,0 1 0,0-22 16,-21 22-16,21-22 0,0 21 16,0-20-16,0-1 0,0 0 0,0 1 15,0-1-15,0 0 0,0 1 16,0-22-16,0 21 0,0-21 16,0 1-16,21 20 0,0-42 15,-21 21-15,21 0 0,1 0 0,-1-21 16,0 0-16,0 0 15,0 0-15,0-21 0,1 0 16,-1 21-16,0-42 0,0 21 16,-21-1-16,21 1 0,0-21 0,1 21 15,-22-22-15,0 22 0,21-21 16,-21 21-16,21-22 0,-21 22 0,0 0 16,0 0-16,0 0 0,0 0 15,0-1-15,-21 22 16,0 0-1,-1 22-15,1-1 16,21 0-16,0 0 16,0 0-16,0 0 0,0 1 15,0-1-15,0 0 16,21-21 0,1 0-16,-1 0 15,0 0-15,0 0 0,0-21 16,0 0-16,1 21 0,-1-22 15,0 1-15,-21 0 0,21 21 0,0-21 16,0 0-16,-21 0 0,0-1 16,22 1-16,-1 0 0,-21 0 15,21 21-15,-21-21 0,0 42 63,0 0-63,0 0 0,0 0 15,0 1-15,-21-1 0,21 0 0,-21 21 16,-1-21-16,22 1 0,0 20 16,0-21-16,-21 21 0,21-20 0,0-1 15,0 0-15,0 0 0,0 0 16,0 0-16,0 1 0,0-1 0,21-21 16,1 21-1,-1-21-15,0 0 0,0 0 0,0 0 0,0 0 16,1-21-16,-1 0 15,0 21-15,0-22 0,0 1 0,0 0 16,1 0-16,-1-21 0,0 20 16,0 1-16,0-21 0,0 21 0,-21 0 15,22-22-15,-22 22 0,21 0 16,-21 0-16,0 0 0,21-1 16,-21 44 15,-21-1-31,21 0 0,-21 21 15,21-21-15,0 1 0,-22-1 16,22 0-16,-21 21 0,21-21 16,0 1-16,-21-1 0,21 0 15,0 0-15,0 0 0,0 0 16,0-42 31,0 0-47,0 0 15,21 0-15,-21 0 0,0-1 16</inkml:trace>
  <inkml:trace contextRef="#ctx0" brushRef="#br0" timeOffset="204.4">1587 5059 0,'-21'0'15,"0"-21"-15,21 42 79,21-21-79,0 21 15</inkml:trace>
  <inkml:trace contextRef="#ctx0" brushRef="#br0" timeOffset="714.3">1863 5313 0,'-22'0'0,"22"-21"15,0 0 17,22 21-17,-1 0-15,0 0 0,0 0 16,-21 21-16,21 0 0,0 0 16,-21 0-16,0 0 0,0 1 15,0-1-15,0 0 0,0 0 0,0 0 16,0 22-16,0-22 0,0 0 15,0 0-15,0 0 0,0 0 0,0 1 16,0-1-16,0 0 0,0-42 47,0 0-47,0-1 16,22-20-16,-22 21 0,21-21 0,0 20 15,-21-20-15,21 0 0,0 21 16,-21-22-16,21 22 0,1 0 0,-22 0 15,0 0-15,0-1 0,21 22 16,-21-21-16,0 42 47,0 1-47,0-1 16</inkml:trace>
  <inkml:trace contextRef="#ctx0" brushRef="#br0" timeOffset="1088.08">2244 5440 0,'0'0'16,"0"21"-16,21-21 31,0 0-31,0 0 16,-21-21-16,21 21 0,0-21 15,1 0-15,-1-1 0,0 1 16,-21 0-16,0 0 16,0 0-16,0 0 0,0-1 15,-21 22 1,0 0 0,-1 22-16,1-1 15,0 0-15,0 0 0,0 21 0,21-20 16,0-1-16,-21 21 0,21-21 0,0 0 15,0 1-15,0-1 0,0 0 16,0 0-16,0 0 0,0 0 0,0 1 16,21-22-16,-21 21 0,21-21 15,0 0-15,0 0 0,0 0 0,1 0 16,-1 0-16,0 0 0,0 0 16,21 0-16,-20-21 0,-1-1 15,21 22-15,-21-21 0,0 0 0</inkml:trace>
  <inkml:trace contextRef="#ctx0" brushRef="#br0" timeOffset="1516.85">2752 5292 0,'0'0'0,"-22"-21"16,22-1 0,0 1-16,22 0 31,-1 21-31,0 0 15,0 0-15,0 0 0,0 21 16,1-21-16,-1 21 0,0 1 16,0-1-16,-21 0 0,21 0 0,-21 0 15,21 0-15,-21 22 0,0-22 0,0 0 16,0 21-16,0-20 0,0-1 16,0 0-16,0 0 0,0 0 0,-21 0 15,0 1-15,21-1 0,-21 0 0,21-42 47,0 0-47,0-1 0,0 1 16,0-21-16,0 21 0,0-22 15,0 22-15,21-21 0,0 0 0,0 20 16,-21 1-16,22-21 0,-1 21 16,0 0-16,-21-1 0,21 1 0,0 0 15,0 0-15,-21 0 0,22 21 0,-22-21 16,21 21-16,0 0 15,0 0-15,-21-22 0,21 22 0,0 0 16,1 0 0</inkml:trace>
  <inkml:trace contextRef="#ctx0" brushRef="#br0" timeOffset="1855.16">3556 5440 0,'0'0'0,"-42"21"15,42 0 1,21-21 15,0 0-15,0 0-16,-21-21 15,21 21-15,-21-21 16,0 0-16,0 0 16,-21 21 15,21 21-31,0 0 0,-21-21 16,21 21-16</inkml:trace>
  <inkml:trace contextRef="#ctx0" brushRef="#br0" timeOffset="2928.09">4000 4995 0,'0'0'0,"22"0"16,-1 0-16,0 0 0,0-21 16,0 0-16,0 0 15,1 0-15,-1 0 0,21-22 0,-21 1 16,22 0-16,-1-1 0,0 1 0,1-22 16,-1 22-16,0-21 15,1 20-15,-1 1 0,-21-22 0,0 22 16,0 0-16,-21-1 0,0 1 0,0 0 15,0 21-15,0-22 0,-21 22 16,0-21-16,-21 21 0,21-1 0,-22 1 16,22 0-16,-21 0 0,-1 0 15,22 0-15,-21 21 0,21 0 0,0 0 16,-1 0-16,1 0 0,0 21 16,21 0-16,-21 21 0,21 1 15,-21 20-15,0 1 0,21-1 0,-22 22 16,1-22-16,0 22 0,21 0 0,-21-1 15,0 22-15,0-21 0,-1 21 16,1-22-16,0 22 0,0-21 16,21 21-16,-21-22 0,0 22 0,21-21 15,0 21-15,-22-1 0,22-20 16,-21 0-16,21-1 0,-21 22 0,21-21 16,0 0-16,0-1 0,0-20 0,0 20 15,0-20-15,0-1 0,0 1 16,0-22-16,0 1 0,0-1 0,21-21 15,0 0-15,1 0 0,-1-21 16,0 0-16,0 0 0,0-21 0,22 0 16,-22-21-16,0-1 0,21 1 15,-21 0-15,22-22 0,-22 1 0,21-1 16,-21-20-16,1 20 0,-1-21 16,0 22-16,-21-22 0,0 1 0,0 20 15,0 1-15,-21-1 0,-22 1 16,22 20-16,0 1 0,-21 21 0,-1-22 15,22 22-15,-21 0 0,0 0 0,20 0 16,1 21-16,0 0 0,0 0 16,0-21-16,42 21 31,0 0-31,0 0 16,0-22-16,22 22 0,-22-21 0,21 0 15,-21 0-15,22 0 0,-1 0 0,0-1 16,1 1-16,-1 0 15,-21 0-15,22 0 0,-22-22 0,0 22 16,0 0-16,0 0 0,-21 0 16,0 0-1,0 42 1,-21 0 0,21 0-16,0 0 0,0 0 15,-21-21-15,21 22 0,0-1 0,0 0 16,0 0-16,0 0 0,0-42 62,0 0-62,21 0 16,0 0-16,-21-1 0</inkml:trace>
  <inkml:trace contextRef="#ctx0" brushRef="#br0" timeOffset="3096">4593 5059 0,'0'0'0,"0"-21"16,0 0 0,0-1-1,0 44 17,21-22-32,0 0 0,1 21 15,-1-21-15,0 21 16</inkml:trace>
  <inkml:trace contextRef="#ctx0" brushRef="#br0" timeOffset="3536">4974 5122 0,'-21'22'16,"21"-1"-1,-21-21-15,21 21 0,0 0 0,-21-21 16,21 21-16,0 0 0,0 1 15,0-1-15,0 0 0,0 0 16,0 0-16,0 0 0,0 1 16,0-1-16,0 0 15,-22-21 17,22-21-32,0 0 15,0-1-15,0 1 0,0 0 0,0 0 16,0 0-16,0-22 0,22 22 0,-1 0 15,0 0-15,0 0 0,0 0 16,0-1-16,1 22 0,20-21 16,-21 21-16,0-21 0,22 21 0,-22 0 15,0 0-15,0 0 0,0 21 16,0 0-16,1 1 0,-1-1 0,-21 0 16,0 0-16,0 0 0,0 22 0,0-22 15,0 0-15,0 0 0,-21 0 16,-1 0-16,22 1 0,-21-1 0,0 0 15,42-21 17,0-21-17,1 0-15</inkml:trace>
  <inkml:trace contextRef="#ctx0" brushRef="#br0" timeOffset="4087.71">5948 5080 0,'0'0'0,"0"-21"16,0 0-16,0 0 15,-21 21-15,-1-22 0,1 1 0,0 21 16,0 0-16,0 0 0,0 0 16,-1 0-16,1 0 0,0 0 0,0 21 15,0 1-15,0-1 0,-1 0 16,1 21-16,0-21 0,0 1 0,0 20 15,0-21-15,21 21 0,0-20 16,-22 20-16,22-21 0,0 0 0,0 0 16,0 1-16,0-1 0,0 0 15,22-21-15,-1 0 0,0 0 0,0 0 16,21 0-16,-20 0 0,-1-21 16,21 21-16,-21-21 0,22-1 0,-22 1 15,21-21-15,-21 21 0,0-22 0,22 22 16,-22-21-16,0-22 0,0 22 0,-21-21 15,21-1-15,1 1 0,-1-1 16,-21 1-16,21-1 0,-21 22 16,0-22-16,21 22 0,-21 0 0,21-1 15,-21 22-15,0-21 0,0 21 16,0-1-16,-21 22 16,0 22-16,21-1 15,0 0-15,-21 0 0,0 21 0,21 1 16,-22-1-16,1 0 0,21 22 15,0-1-15,0 1 0,-21-1 0,21 1 16,0-1-16,0 1 0,0-22 0,0 22 16,0-22-16,0 0 0,0 1 15,0-22-15,0 21 0,21-21 0,-21 1 16,21-1-16,1-21 0,-1 0 16,0 0-16,0 0 0,0 0 15,0 0-15,1-21 0,-1-1 0</inkml:trace>
  <inkml:trace contextRef="#ctx0" brushRef="#br0" timeOffset="4956.09">6477 4614 0,'-42'0'16,"63"0"15,21 0-31,-21 0 15,22 0-15,-1-21 0,0 0 0,1 0 16,20 21-16,-21-42 0,22 20 16,-22 1-16,22 0 0,-22 0 0,-21-21 15,22 20-15,-22 1 0,-21-21 16,0 21-16,0 0 0,0-1 0,0 1 16,0 0-16,-21 21 0,-1 0 15,-20-21-15,0 21 0,-1 0 0,1 0 16,0 21-16,-22-21 0,22 21 0,0 0 15,-1 22-15,1-22 0,0 21 16,-1-21-16,22 22 0,-21-1 0,21-21 16,-1 22-16,22-1 0,0-21 0,0 21 15,0-20-15,0 20 0,0-21 16,0 0-16,22 22 0,-1-22 0,0 0 16,21-21-16,-21 21 0,22-21 15,-1 0-15,0 0 0,1 0 16,-22 0-16,21 0 0,-21 0 0,1 0 15,-1 0-15,-42 0 32,-1 0-32,1 0 0,-21 21 0,21 0 15,-22 1-15,1-22 0,21 21 0,-21 21 16,20-21-16,-20 22 0,21-22 16,0 21-16,-22 0 0,22-20 0,21 20 15,-21 0-15,21-21 0,0 22 0,0-22 16,0 0-16,0 0 0,0 0 15,21 1-15,0-1 0,1-21 0,20 0 16,0 21-16,-21-21 0,22 0 0,20 0 16,-20 0-16,-1-21 0,21 0 15,-20-1-15,-1 1 0,0 0 16,22 0-16,-22-21 0,-21-1 0,22 1 16,-1 0-16,-21-22 0,0 1 0,1-1 15,20 1-15</inkml:trace>
  <inkml:trace contextRef="#ctx0" brushRef="#br0" timeOffset="5268.91">7493 3937 0,'0'0'0,"0"-21"0,0 0 0,0-22 16,-21 43 0,0 0-16,-1 0 15,22 22-15,-21-1 0,0 0 0,0 21 16,21 1-16,0-1 0,-21 21 15,0 1-15,21-1 0,-22 1 0,22-1 16,0 22-16,-21-21 0,0-1 0,21 22 16,0-22-16,0 22 0,-21-22 15,21 22-15,-21-21 0,21-1 16,0-21-16,0 22 0,0-22 0,-21 1 0,21-22 16,0 21-16,0-21 0,0 0 0,0 1 15,21-22 16,0-22-31,0 1 16,-21 0-16,0-21 0,21 21 0,0-1 16,1-20-16</inkml:trace>
  <inkml:trace contextRef="#ctx0" brushRef="#br0" timeOffset="5636.7">7556 5038 0,'0'0'15,"0"21"-15,0 0 0,0 0 32,22-21-17,-1 0-15,0 0 0,0-21 0,0 0 16,0 21-16,22-21 0,-22 0 0,0-1 16,0 1-16,0-21 0,-21 21 15,0 0-15,22-1 0,-22 1 0,0 0 16,0 0-16,0 0 0,-22 21 15,1 0-15,0 0 0,0 0 16,0 0-16,0 0 0,-1 21 0,1 0 16,0 0-16,0 0 0,0 22 0,0-22 15,-1 21-15,22-21 0,0 22 16,0-22-16,0 21 0,0-21 16,0 1-16,0-1 0,0 0 0,0 0 15,0 0-15,0 0 0,22-21 0,-22 22 16,42-22-16,-21 0 0,0 0 0,0 0 15,22 0-15,-22 0 0,21-22 16,-21 22-16,22-21 0,-1 0 0</inkml:trace>
  <inkml:trace contextRef="#ctx0" brushRef="#br0" timeOffset="6320.34">8213 4805 0,'0'0'0,"-22"0"31,22 21-15,-21 0-16,21 0 16,0 22-16,0-22 0,0 0 15,0 0-15,0 22 0,0-22 0,0 0 16,0 0-16,0 21 0,0-20 0,0-1 16,-21-21-16,21 21 0,0 0 0,-21-21 15,21 21-15,-21-21 31,21-21-15,0 0-16,0 0 0,0 0 0,0-1 16,0 1-16,0-21 0,0 21 15,0 0-15,0-22 0,21 22 0,0 0 16,-21 0-16,21 0 0,0-1 0,1 1 16,-1 0-16,0 0 0,0 21 0,21 0 15,-20-21-15,-1 21 0,21 0 16,-21 0-16,0 21 0,1-21 0,20 21 15,-21 0-15,-21 0 0,21 1 0,-21-1 16,21 21-16,-21-21 0,0 0 16,0 1-16,0 20 0,0-21 0,0 0 15,0 0-15,0 1 0,0-1 16,0 0-16,0 0 0,-21-21 31,0 0-31,21-21 16,0 0-16,0 0 15,0-1-15,0 1 0,0-21 0,0 21 16,0-22-16,21 22 0,-21-21 0,21 21 16,22-22-16,-22 22 0,0 0 15,0 0-15,22 21 0,-22-21 0,0 21 16,21 0-16,-21 0 0,22 0 16,-22 0-16,0 21 0,21 0 0,-20 0 0,-1 0 15,0 1-15,0-1 0,-21 21 16,0-21-16,0 0 0,0 1 0,0 20 15,0-21-15,0 0 0,0 0 16,-21 1-16,21-1 0,-21-21 0,21 21 16,-21-21-16,-1 21 15,22-42 1,0 0-16,22 0 16,-1-1-16,0 1 0</inkml:trace>
  <inkml:trace contextRef="#ctx0" brushRef="#br0" timeOffset="6723.62">9292 5038 0,'0'0'16,"21"0"-1,0-21-15,1 21 16,-1-22-16,0 1 0,0 21 16,0-21-16,0 0 0,1 0 0,-1-22 15,0 22-15,-21 0 0,0 0 16,0 0-16,0 0 0,0-1 0,-21 22 16,0 0-1,-1 0-15,1 0 0,0 0 0,-21 22 16,21-1-16,-1 0 0,1 0 0,21 0 15,-21 22-15,21-22 0,-21 21 0,21-21 16,0 22-16,-21-22 0,21 0 16,0 21-16,0-21 0,0 1 0,0-1 15,0 0-15,21 0 0,0-21 16,0 0-16,0 0 0,1 0 16,-1 0-16,0 0 0,0 0 15,21-21-15,-20 0 0,20 0 16,0 21-16,1-22 0</inkml:trace>
  <inkml:trace contextRef="#ctx0" brushRef="#br0" timeOffset="7215.85">10033 4763 0,'0'0'0,"-21"21"47,21 0-47,-21 0 0,21 0 15,0 0-15,0 22 0,0-22 16,-22 0-16,22 21 0,0-20 16,-21-1-16,21 21 0,0-21 0,-21 0 15,21 1-15,0-1 0,0 0 0,0 0 16,-21 0-16,0-21 31,21-21-15,0 0-16,0 0 0,0-22 15,0 22-15,0 0 0,0-21 0,21-1 16,0 22-16,0-21 0,0 0 0,1-1 16,20 22-16,-21 0 15,21-21-15,-20 20 0,20 1 0,0 21 0,1-21 16,-22 21-16,21 0 0,0 0 0,1 0 16,-22 0-16,21 21 0,-21 0 15,1 1-15,-1-1 0,0 0 16,0 21-16,-21-21 0,0 22 0,0-22 15,0 21-15,0-21 0,0 22 0,-21-22 16,21 21-16,-21-21 0,0 1 0,21-1 16,0 0-16,-22-21 0,22 21 15,-21-21-15,42-21 32,1 0-32,-1 0 15,-21-22-15,42 22 0,-21-21 16</inkml:trace>
  <inkml:trace contextRef="#ctx0" brushRef="#br0" timeOffset="7595.69">11155 3874 0,'0'0'15,"0"-22"-15,0 1 0,0 0 0,0 0 16,-21 21-1,-1 0-15,22 21 0,-21 0 16,0 0-16,0 1 16,21 20-16,-21 0 0,0 1 0,-1 20 15,22-21-15,-21 22 0,0-1 0,0 1 16,21-22-16,-21 22 0,0-1 0,21 1 16,-22-1-16,1-20 0,0 20 15,21 1-15,-21-22 0,21 21 0,-21-20 16,21 20-16,0-20 0,0-1 0,0 0 15,0-21-15,0 22 0,0-22 0,0 0 16,0 0-16,0 0 16,21 1-16,0-1 0,0-21 0,22 0 15,-22 0-15,0 0 0,0 0 16,21 0-16,-20-21 0,20-1 0,-21 22 16,21-21-16,-20-21 0,20 21 0,-21 0 15,0-22-15,0 1 0,1 21 16</inkml:trace>
  <inkml:trace contextRef="#ctx0" brushRef="#br0" timeOffset="7779.79">10774 4572 0,'0'0'0,"-21"0"0,42 21 31,0-21-31,0 0 16,21 0-16,1 0 0,-1 0 0,0 0 15,1 0-15,-1 0 0,0 0 16,1 0-16,-1 0 0,-21 0 0,0-21 16,1 21-16,-1 0 0,0 0 0,-21-21 15</inkml:trace>
  <inkml:trace contextRef="#ctx0" brushRef="#br0" timeOffset="8435.42">13293 3323 0,'42'-21'0,"-84"42"0,84-63 0,-21 0 0,0 20 16,-21 1-16,21 0 0,-21 0 0,0 0 16,0 0-16,0-1 0,0 1 15,0 0-15,0 0 0,-21 21 16,0 0 0,0 0-16,0 0 0,0 21 0,-22-21 15,1 21-15,0 0 16,-1 22-16,-20-22 0,-1 21 0,1 1 15,-1-1-15,1 21 0,-1-20 0,1 20 16,-1 1-16,1-1 0,-1 22 16,1 0-16,20-1 0,-20 1 0,-1 21 15,22-22-15,0 22 0,-22 0 0,22-21 16,0 21-16,20-22 0,-20 22 0,21-21 16,0-1-16,21 1 0,0 0 15,0-1-15,0 1 0,21-21 0,0-1 16,21 1-16,1-1 0,-1 1 0,22-1 15,-22-21-15,21 1 0,1-1 0,-1 0 16,1-20-16,-1-1 0,1 0 16,-1 0-16,1 0 0,-1-21 15,-20 0-15,20 0 0,-20 0 0,-1-21 16,-21 0-16,21 0 0,-20 0 0,-1-22 16</inkml:trace>
  <inkml:trace contextRef="#ctx0" brushRef="#br0" timeOffset="8804.2">13335 4085 0,'0'-21'0,"0"42"0,-21-63 16,0 42-16,-1 0 16,22 21-1,0 0-15,-21 22 0,21-22 16,-21 21-16,21 0 0,0 22 16,-21-22-16,0 1 0,0 20 0,21-21 15,-22 22-15,1-22 0,21 1 16,-21 20-16,0-21 0,0-20 0,21 20 15,0 0-15,-21-21 0,21 1 0,-22-1 16,22 0-16,0 0 0,0-42 31,0 0-31,0 0 0,0-1 16,0-20-16,22 21 0</inkml:trace>
  <inkml:trace contextRef="#ctx0" brushRef="#br0" timeOffset="9375.87">13060 4212 0,'0'0'0,"0"-21"16,0 0-16,-21 0 0,-1 0 0,22-1 15,0 1-15,0 0 0,0 0 0,0 0 16,0 0-16,22-1 0,-1 22 0,21-21 16,-21 0-16,22 21 0,-1-21 15,21 21-15,-20 0 0,-1 0 0,0 0 16,22 0-16,-22 0 0,1 0 0,-1 21 15,0 0-15,1 0 0,-22 22 16,0-1-16,0 0 0,-21 1 0,0-1 16,0 0-16,-21 1 0,0-22 15,-22 21-15,1 1 0,0-1 0,-1-21 0,1 0 16,-21 0-16,20 1 16,1-1-16,0 0 0,20-21 0,-20 0 15,21 0-15,21-21 31,21 21-31,0-21 0,22-1 16,-22 22-16,21-21 0,0 21 0,1 0 16,-22-21-16,21 21 0,1 0 0,-1 0 15,0 0-15,1 0 0,-1 0 0,0 0 16,1 21-16,-1 0 0,-21-21 16,0 22-16,0-1 0,1 0 15,-22 0-15,0 0 0,0 0 0,0 1 0,-22-1 16,1 0-16,-21 0 0,21 21 15,-22-20-15,1-1 0,0 0 0,-1 0 16,1 0-16,0-21 0,-1 21 16,1 1-16,0-22 0,21 0 0,-22 21 15,22-21-15,-21 0 0,21 0 0,-1 0 16,-20 0-16,21 0 0,0 0 16,0 0-16,-1 0 15,22-21-15,0-1 16,22 22-16,-1-21 15,0 0-15,0 21 0,21-21 0,-20 0 16</inkml:trace>
  <inkml:trace contextRef="#ctx0" brushRef="#br0" timeOffset="10036.58">14160 4403 0,'0'0'0,"-21"0"16,0 0 0,0 21-1,0-21-15,0 21 0,21 0 0,-22 0 16,1 1-16,21 20 0,0-21 0,0 0 16,-21 0-16,21 1 0,0 20 15,0-21-15,0 0 0,0 0 0,0 1 16,21-1-16,0 0 0,1-21 0,20 0 15,-21 21-15,21-21 0,1 0 0,-22 0 16,21 0-16,1-21 0,-1 0 16,-21 0-16,21-1 0,-20 1 0,20 0 15,-21 0-15,0 0 0,0 0 0,-21-22 16,22 22-16,-22 0 0,21 0 0,-21 0 16,0-1-16,0 1 0,0 0 15,21 21-15,-21-21 0,0 0 16,0 42 15,0 0-31,-21 0 0,21 0 0,0 1 16,-21 20-16,-1-21 0,1 21 15,21 1-15,-21-22 0,0 42 0,21-20 16,-21-1-16,0 0 0,-1 22 0,22-1 16,0-20-16,-21 20 0,0 1 0,21-1 15,0 1-15,0-1 0,0 1 0,0-1 16,21 22-16,0-22 0,1 1 15,-1-1-15,-21 1 0,21-22 16,0 22-16,-21-22 0,0 0 0,0 1 16,0-22-16,0 21 0,0-21 0,-21 1 15,0-22-15,-22 21 0,-20-21 16,42 0-16,-22 0 0,1 0 0,0 0 16,-1 0-16,-20-21 0,21 21 0,-22-22 15,22 22-15,-1-21 0,1 21 16,0-21-16,-1 21 0,1-21 0,21 21 15,0-21-15,0 21 0,21-21 0,-22-1 16,22 1-16,0 0 0,0 0 0,22 0 16,-1-22-16,0 1 0,0 0 0,21-1 15,1 1-15</inkml:trace>
  <inkml:trace contextRef="#ctx0" brushRef="#br0" timeOffset="10517.33">14922 4551 0,'0'21'31,"0"0"-31,0 0 0,-21-21 15,0 22-15,21-1 0,0 0 0,-21 0 16,21 0-16,0 0 0,0 1 16,21-22-1,0 0-15,0 0 0,1 0 16,-1 0-16,-21-22 0,21 22 0,-21-21 16,21 0-16,-21 0 0,0 0 15,0 0-15,0-1 16,-21 22-16,0 0 0,0 0 15,-1 0-15,1 0 0,21 22 0,-21-1 16,0 0-16,21 0 16,0 0-16,0 0 0,0 1 0,0-1 15,0 0-15,21 0 16,0-21-16,0 0 16,1 0-1,-22-21-15,21 21 0,-21-21 0,0 0 16,0-1-1,0 1-15,-21 21 16,21-21-16</inkml:trace>
  <inkml:trace contextRef="#ctx0" brushRef="#br0" timeOffset="11057.43">15854 4403 0,'21'-64'16,"-21"43"-16,0 42 31,0 0-15,0 22-16,0-22 0,0 21 16,0-21-16,0 22 0,0-1 0,-21-21 15,0 22-15,21-1 0,-22 0 0,22-21 16,0 22-16,-21-22 0,21 0 15,-21 0-15,21 0 0,-21 1 0,21-1 16,0-42 15,0-22-31,0 22 16,0 0-16,0-21 0,0 20 0</inkml:trace>
  <inkml:trace contextRef="#ctx0" brushRef="#br0" timeOffset="11424.22">15896 3958 0,'-21'0'0,"0"0"0,0 0 16,21 21-16,-22-21 0,1 22 16,21-1-16,0 21 0,-21-21 0,21 0 15,0 22-15,0-22 0,0 0 16,0 0-16,0 0 0,0 1 15,21-22-15,0 0 16,1 0-16,-1 0 0,21-22 0,-21 22 16,0-21-16,1 0 0,-1-21 0,0 21 15,0-1-15,-21 1 0,0-21 0,0 21 16,0 0-16,0-1 0,0 1 16,-21 0-16,0 21 0,0 0 0,-1 0 15,1 0-15,0 0 0,0 0 16,21 21-16,0 22 0,-21-22 15,21 0-15,-21 0 0,21 0 16,0 22-16,0-22 0,0 0 0,0 0 16,0 0-16,0 0 0,0 1 15,21-22-15,0 0 0,0 0 16,0 0-16</inkml:trace>
  <inkml:trace contextRef="#ctx0" brushRef="#br0" timeOffset="12165.33">16870 4318 0,'0'-21'0,"0"42"0,0-63 16,0 21-16,-21-1 0,-1 22 0,22-21 15,-21 21-15,0 0 0,0 0 0,0 0 16,-22 0-16,22 0 0,0 0 16,-21 21-16,21 1 0,-1-1 0,-20 0 15,21 0-15,-21 21 0,20-20 0,-20 20 16,21-21-16,0 21 0,-22-20 16,22 20-16,0-21 0,21 0 0,-21 22 15,21-22-15,0 0 0,0 21 16,0-21-16,0 1 0,0-1 0,21-21 15,0 21-15,0 0 0,1-21 0,-1 0 16,0 0-16,21 0 0,-21 0 16,22 0-16,-1-21 0,-21 0 0,22 0 15,-22-1-15,21 1 0,-21 0 0,22-21 16,-22 21-16,0-22 0,0 1 16,0-22-16,0 22 0,22-21 0,-22-1 15,0 1-15,0-22 0,0 21 0,1 1 16,-1-1-16,0 1 0,-21-1 0,21 22 15,0 0-15,-21-22 16,0 22-16,0 0 0,21 20 0,-21-20 16,0 0-16,0 21 0,0-22 0,0 22 15,0 0-15,0 0 16,0 0-16,-21 21 16,21 21-16,-21 0 15,0 0-15,21 21 0,-21-20 16,21-1-16,0 21 0,-21 0 0,-1 1 15,1-1-15,21-21 0,-21 43 0,0-22 16,21 0-16,-21 1 0,0 20 16,-1 1-16,22-22 0,0 22 0,-21-1 15,21-21-15,-21 22 0,21-22 16,0 1-16,0-1 0,0 21 0,0-41 16,0 20-16,21 0 0,0-21 15,1 22-15,-1-22 0,0 0 0,21 0 16,-21 0-16,1-21 0,20 22 0,-21-22 15,21 0-15,-20 0 0,-1 0 16,0 0-16,0 0 0,0-22 0,0 1 16,1 0-16,-1 0 0,0 0 0,-21 0 15,21-22-15,0 22 0</inkml:trace>
  <inkml:trace contextRef="#ctx0" brushRef="#br0" timeOffset="13132.12">18373 3175 0,'0'0'0,"21"-21"0,0 21 0,-21-21 0,21 0 15,0 21-15,0-22 0,1 1 16,-44 21 31,1 0-47,0 0 15,0 0-15,0 21 0,0 1 0,-1-1 16,1 21-16,0-21 0,0 22 0,-21-22 16,20 21-16,1 0 0,0 1 15,0 20-15,-21-20 0,20-1 0,1 0 16,0 22-16,0-22 0,0 0 0,0 22 15,-1-1-15,1-20 0,0 20 16,21 22-16,-21-22 0,0 1 16,0-1-16,-1 1 0,22-1 0,0 1 15,0-22-15,0 22 0,0-22 0,0 0 0,0-20 16,22 20-16,-1-21 16,0-21-16,21 21 0,1-21 0,-1 0 15,0 0-15,1 0 0,20 0 0,1 0 16,-22 0-16,0-21 0,22 0 0,-22 21 15,-21-21-15,22 0 0,-22-1 16,0 22-16,0-21 0</inkml:trace>
  <inkml:trace contextRef="#ctx0" brushRef="#br0" timeOffset="13644.34">18669 3450 0,'0'-21'15,"-21"21"17,21 21-32,-21-21 0,21 21 15,0 1-15,0-1 16,-22-21-16,22 21 0,0 0 16,0 0-16,0 0 31,22-21 0,-1 0-31,0-21 16</inkml:trace>
  <inkml:trace contextRef="#ctx0" brushRef="#br0" timeOffset="13868.21">18859 3429 0,'0'-21'15,"0"42"17,0 0-32,-21 0 15,21 1-15,-21-22 0,21 21 0,-21 0 16,21 0-16,0 0 0,0 0 16,0 1-16,0-1 15,0 0-15</inkml:trace>
  <inkml:trace contextRef="#ctx0" brushRef="#br0" timeOffset="17291.34">19325 3958 0,'0'21'31,"0"1"-15,21-22 30,0 0-30,1 0-16,-1 0 0,-21-22 0,21 22 16,0-21-16,0 0 15,-21 0-15,21 21 0,-21-21 16,0 0-16,0-1 0,0 1 16,0 0-1,-21 21-15,0 0 16,0 0-16,0 0 0,0 0 0,-22 0 15,22 0-15,0 21 0,0-21 0,0 21 16,-1 1-16,1-1 0,0 0 16,0 21-16,-21-21 0,20 22 0,1-22 15,21 21-15,-21-21 0,0 22 0,21-22 16,0 0-16,0 21 0,0-20 16,0-1-16,0 0 0,0 0 15,0 0-15,21 0 0,0-21 0,0 22 16,1-22-16,20 0 0,-21 21 0,0-21 15,22 0-15,-22 0 0,21 0 16,-21 0-16,22 0 0,-22 0 0,0 0 16,21-21-16,-21 21 0,1-22 0,-1 1 15,21 21-15,-21-21 0</inkml:trace>
  <inkml:trace contextRef="#ctx0" brushRef="#br0" timeOffset="18055.9">19918 3895 0,'21'0'0,"-42"0"0,42-21 0,-21 42 63,-21 0-63,21 0 0,-21 21 15,21-20-15,-22-1 0,22 21 0,0-21 16,-21 22-16,21-22 0,-21 0 15,21 0-15,0 0 0,0 0 0,0 1 16,-21-1-16,21 0 16,-21-21-1,21-21 1,0 0-16,0-1 16,0-20-16,0 21 0,0 0 15,0-22-15,0 22 0,0-21 16,0 21-16,0-22 0,21 22 0,0-21 15,0 21-15,0 0 0,1-1 0,-1 1 16,0 21-16,0-21 0,0 21 16,0 0-16,1 0 0,-1 0 0,0 0 15,0 0-15,0 0 0,0 0 0,1 21 16,-1 0-16,0 1 0,0-1 16,-21 0-16,21 0 0,-21 21 0,21-20 15,-21 20-15,0-21 0,0 21 0,0-20 16,0-1-16,0 0 0,0 21 15,0-21-15,0 1 0,0-1 16,-21 0-16,0-21 47,21-21-47,0 0 16,0-1-16,0 1 0,0 0 0,0-21 15,0 21-15,0-22 0,21 1 0,-21 21 16,21-22-16,1 22 0,-1-21 0,21 21 15,-21 0-15,22-1 0,-1 1 16,0 21-16,1 0 0,-22-21 0,21 21 16,0 0-16,1 0 0,-1 21 15,0 0-15,-20 1 0,-1-1 16,0 0-16,0 21 0,-21-21 0,0 22 16,0-1-16,0 0 0,0-20 0,0 20 15,-21 0-15,0-21 0,21 1 0,-21-1 16,-1 0-16,1 0 0,0 0 15,21 0-15,-21 1 0,42-22 47,-21-22-47,42 1 16,-20 0-16,-1 0 0,21 0 0</inkml:trace>
  <inkml:trace contextRef="#ctx0" brushRef="#br0" timeOffset="18583.59">21590 3874 0,'0'0'0,"-21"-22"0,0 1 16,-1 21-16,1 0 0,0 0 15,0-21-15,-21 21 0,20 0 0,1 0 16,0 0-16,0 0 0,0 21 15,-22 0-15,22 1 0,0-1 0,0 0 16,0 21-16,0-21 0,-1 22 0,1-1 16,0 0-16,0-20 0,0 20 15,21 0-15,0-21 0,0 1 0,0 20 16,0-21-16,0 0 0,0 0 0,0 1 16,21-22-16,0 0 15,0 0-15,0 0 0,22 0 16,-22 0-16,0-22 0,21 1 0,-20 0 15,-1 0-15,21 0 0,-21-22 16,0 22-16,1-21 0,-1 0 0,0-1 16,0 1-16,0 0 0,-21 20 15,0-20-15,0 21 0,21 0 0,-21 0 16,0-1-16,0 44 31,0-1-31,-21 21 0,21-21 16,0 0-16,0 22 0,-21-1 0,21-21 15,0 22-15,-21-1 0,21-21 16,0 0-16,0 22 0,0-22 0,0 0 16,0 0-16,0 0 0,0 0 15,21-21-15,0 0 16,-21 22-16,21-22 0,1 0 0,-1 0 16,0-22-16,0 22 15,0-21-15,0 0 0</inkml:trace>
  <inkml:trace contextRef="#ctx0" brushRef="#br0" timeOffset="18851.43">22034 3852 0,'0'-21'16,"0"42"15,0 1-31,-21-1 16,21 0-16,0 0 0,-21 21 15,21-20-15,0 20 0,0-21 0,-21 21 16,21 1-16,-21-22 0,21 21 0,-21-21 16,21 1-16,0-1 0,0 0 15,-22 0-15,22 0 0,-21 0 16,21-42 15,21 0-31,1 0 16,-22-21-16,21 20 0</inkml:trace>
  <inkml:trace contextRef="#ctx0" brushRef="#br0" timeOffset="19216.24">22056 3577 0,'0'0'0,"-22"-21"0,1 21 16,0 0-16,0 21 15,0 0-15,21 1 16,0-1-16,0 0 16,21-21-1,0 0-15,0 0 0,0 0 16,1 0-16,-1 0 0,0-21 16,0 21-16,-21-21 0,0-1 15,0 1-15,0 0 0,0 0 16,0 0-16,0 0 0,-21 21 15,0 0-15,0 0 0,-1 0 16,1 0-16,0 0 0,0 21 16,0 0-16,21 0 0,-21-21 15,21 21-15,0 0 0,0 1 0,0-1 16,21 0 0,0-21-16,0 0 15,0 0-15,0 0 0,1 0 0,-1 0 0</inkml:trace>
  <inkml:trace contextRef="#ctx0" brushRef="#br0" timeOffset="19676.98">22712 3408 0,'0'0'16,"0"-42"-1,0 20-15,0 1 0,0 0 16,0 0-16,0 42 47,-21 0-47,-1 0 0,22 22 0,-21-22 15,0 21-15,21 1 0,-21-1 16,0 0-16,0 1 0,-1-1 0,1 0 16,0 1-16,0-1 0,0 0 15,0 22-15,-1-22 0,1 0 0,0 1 16,0-1-16,21 0 0,0 1 16,0-1-16,-21-21 0,21 22 0,0-22 15,0 0-15,0 0 0,21 0 16,0-21-16,0 0 15,0 0-15,1 0 0,-1 0 0,21 0 16,-21-21-16,22 0 0,-22 21 0,0-21 16,21 0-16,1-1 0,-22 1 0,21 0 15,-21-21-15,0 21 0,22-1 16,-22-20-16</inkml:trace>
  <inkml:trace contextRef="#ctx0" brushRef="#br0" timeOffset="20251.64">23495 3323 0,'0'0'0,"-21"0"16,0 0-1,-1 0 1,1 0-16,21 21 15,0 1 17,-21-22 15,21-22-32,0 1 1,0 0-1,21 21 1,0 0 0,-21 21-16,0 0 0,22-21 15,-22 22-15,0-1 0,0 0 0,0 0 16,0 0-16,0 0 0,-22 1 0,1-1 16,0 0-1,21 0-15,-21-21 16,21-21-1,0 0-15,21 21 16,-21-21-16</inkml:trace>
  <inkml:trace contextRef="#ctx0" brushRef="#br0" timeOffset="20504">23707 3260 0,'0'0'0,"21"-21"0,0 21 16,-21 21 15,0 0-31,0 0 0,0 0 16,0 0-16,0 1 0,0-1 16,0 0-16,0 0 0,0 0 0,-21-21 15,21 21-15,-21 1 0,21-1 0,0 0 31,0-42-15</inkml:trace>
  <inkml:trace contextRef="#ctx0" brushRef="#br0" timeOffset="21027.81">24003 2625 0,'0'0'0,"21"0"31,0 0-31,0 0 16,1 21-16,-1-21 0,0 21 0,0 0 16,0 0-16,0 1 0,1-1 15,-1 0-15,0 0 0,0 0 0,0 22 16,0-22-16,1 21 0,-22-21 0,21 64 16,-21-43-16,0 1 15,0 20-15,0-21 0,0 22 0,0-1 16,0 1-16,0-22 0,0 22 0,0-1 15,0-20-15,0 20 0,0-21 16,0 1-16,0 20 0,0-20 0,-21-1 16,-1 0-16,1 1 0,0-1 15,-21 0-15,21-21 0,-1 22 0,-20-22 16,21 0-16,-21 0 0,20 0 16,-20 1-16,21-22 0,0 21 0,0-21 15,-1 21-15,1-21 16,42-21 15,1 0-31,-1-1 0,0 1 0,0 0 16,21-21-16,-20 21 0,20-22 15</inkml:trace>
  <inkml:trace contextRef="#ctx0" brushRef="#br0" timeOffset="21644.4">24786 2350 0,'0'0'0,"0"-43"15,-21 43-15,21-21 0,0 0 16,21 21 0,0 0-1,0 0-15,1 0 0,-1 0 0,21 21 16,0 0-16,-20 0 0,20 1 0,0-1 16,-21 0-16,22 0 0,-1 21 15,-21 1-15,22-1 0,-22 0 0,21 1 16,-21-1-16,0 22 0,1-22 15,-1 21-15,0-20 0,-21 20 0,0 1 16,0-1-16,0 22 0,0-22 0,0 22 16,0 0-16,0-22 15,0 22-15,0-22 0,0 22 0,-21-21 16,0-1-16,-1 1 0,-20 20 0,21-20 16,0 20-16,-22-20 0,1-1 15,0 1-15,-1-1 0,1-20 0,-21 20 16,-1-20-16,1-1 0,-1 0 0,1 1 15,20-22-15,-20 21 0,-1 0 0,1 1 16,20-1-16,-20-21 0,21 22 16,-1-1-16,1-21 0,0 21 15,-1-20-15,22-1 0,0 0 0,-21 21 16,20-21-16,1 1 0,0-22 0,21 21 16,0 0-16,-21-21 0,0 0 15,21 21-15,21-42 47,0 21-47,-21-21 0,0 0 16</inkml:trace>
  <inkml:trace contextRef="#ctx0" brushRef="#br1" timeOffset="42603.43">317 6160 0,'0'0'0,"-21"0"16,0 0-16,0 0 15,42 0 48,0 0-63,0 0 15,22 0-15,-1 0 0,0 21 16,1-21-16,-1 0 0,22 0 0,-22 0 16,0 0-16,22 0 0,-22 0 15,0 0-15,22 0 0,-22 0 0,1 0 16,-1 0-16,21 0 0,-20 0 16,20 0-16,1 0 0,-1 0 0,1 0 15,20 0-15,-20 0 0,21 0 16,-22 0-16,1 0 0,-1 0 0,1 0 15,-1 0-15,-21 0 0,22 0 16,-1 0-16,-20 0 0,-1 0 16,0 0-16,22 0 0,-22 0 0,1 0 15,-1 0-15,0 0 0,1 0 16,-1 0-16,0 0 0,1 0 0,-1 0 16,0 0-16,1 0 0,-1 0 0,-21 0 15,21 0-15,-20 0 0,20 0 16,-21 0-16,0 0 0,-21 21 0,21-21 15,1 0-15,-1 0 0,0 0 16,0 0-16,0 0 16,0 0-1,-42 0 17,0 0-32,0 0 0,0 0 15,-22 0-15,1 0 0,-21 0 16,20 0-16,-20 0 0,-1 0 0</inkml:trace>
  <inkml:trace contextRef="#ctx0" brushRef="#br1" timeOffset="43294.99">529 6287 0,'-21'0'15,"0"0"1,0 0-16,-1 0 0,1 0 16,0 0-16,0 0 15,21 21 17,21-21-17,0 0-15,0 0 0,1 0 16,-1 0-16,0 21 0,21-21 0,-21 0 15,22 0-15,-22 0 0,21 0 16,1 0-16,-22 0 0,21 0 16,0 0-16,1 0 0,-22 0 0,21 0 15,1 0-15,-1 0 0,0 0 16,1 21-16,-1-21 0,21 0 16,1 0-16,-1 0 0,1 0 0,21 0 15,-22 0-15,1 0 0,20 0 16,-20 0-16,-1 0 0,1 0 0,-1 0 15,-20 0-15,20 0 0,1 0 0,-22 0 16,148 0 0,-147 0-16,-1 0 0,0 0 15,1 0-15,-1 0 0,-21 0 16,22 0-16,-22 0 0,0 0 0,0 0 16,-21-21-16,21 21 31,0-21 31</inkml:trace>
  <inkml:trace contextRef="#ctx0" brushRef="#br1" timeOffset="44552.11">4974 5969 0,'0'0'0,"-21"0"0,0 0 16,0 0-16,-1 0 0,1 0 16,0 0-16,0 0 15,0 0-15,0 0 16,42 0 46,0 0-62,21 0 16,-21 0-16,1 0 0,-1 0 0,0 0 0,21 0 16,-21 0-16,22 0 15,-22 0-15,0 0 0,21 0 0,-20 0 16,-1 0-16,21 0 0,-21 0 0,22 0 15,-22 0-15,21 0 0,0 0 16,-20 0-16,20 0 0,0 0 0,22 0 16,-22 0-16,22 0 0,-22 0 0,21 0 15,-20 0-15,20-21 0,1 21 16,-22 0-16,22 0 0,-22 0 0,0 0 16,1 0-16,-1 0 0,21 0 15,-20 0-15,-1 0 0,0 0 0,1 0 16,20 0-16,-20 0 0,20 0 0,1 0 15,-22 0-15,21 0 0,1 0 16,21 0-16,-22 0 0,1 0 0,20 0 16,-20 0-16,20 0 0,1 0 15,-21 0-15,20 0 0,1 0 0,0 21 16,20-21-16,-20 0 0,-21 0 0,20 0 16,1 21-16,-22-21 0,22 0 15,-21 0-15,-1 0 0,1 0 0,20 0 16,-20 0-16,20 0 0,1 0 0,0 0 15,-1 0-15,22 0 0,-21 0 16,21 21-16,-22-21 0,22 0 16,-21 0-16,21 0 0,0 0 0,-22 0 15,1 0-15,0 0 0,-1 0 0,-20 0 16,-1 0-16,1 0 0,-22 0 16,0 0-16,1 0 0,-22 0 0,0 0 15,0 0-15,0 0 0,1 0 0,-1 0 16,-42 0 15,-1 0-15,1 0-16,0 0 0,-21-21 0,-22 21 15,1 0-15,-1 0 0,-20 0 16,-1-21-16</inkml:trace>
  <inkml:trace contextRef="#ctx0" brushRef="#br1" timeOffset="45160.28">5567 6033 0,'0'0'0,"-43"0"0,22 0 16,0 0-16,0 0 0,0 0 0,0 0 16,42 21 30,0-21-46,21 0 0,-21 0 16,22 0-16,-1 0 0,0 0 0,22 0 16,-22 0-16,22 0 15,-1 0-15,22 0 0,-22 0 0,22 0 16,-21 0-16,20 0 0,22 0 0,-21 0 16,21 0-16,-1 0 0,-20 0 15,21 0-15,0 0 0,-22 0 0,22 0 16,-21 0-16,21 0 0,0 0 0,21 0 15,0 0-15,0 0 0,0 0 16,0 0-16,0 0 0,-22 0 16,22 0-16,0 0 0,0 0 0,0 0 0,-21 0 15,21 0-15,-42 0 0,21 0 16,-22 0-16,1 21 0,-21-21 0,-1 0 16,-21 0-16,1 0 0,-1 0 15,-21 0-15,0 0 0,1 0 0,-1 0 16,0 0-1,-21-21 17,21 21-32,-21-21 15,21 21-15</inkml:trace>
  <inkml:trace contextRef="#ctx0" brushRef="#br1" timeOffset="46283.63">14118 5588 0,'0'0'16,"-63"0"-16,20 0 0,1 21 0,-22-21 15,22 0-15,0 0 0,21 0 0,-22 0 16,22 0-16,0 21 0,0-21 16,21 22 30,21-22-46,0 0 16,0 0-16,0 0 0,1 0 0,20 0 16,0 0-16,1 0 0,20 0 0,1 0 15,-1 0-15,1 0 0,-1-22 16,1 22-16,20 0 0,-20 0 0,-1 0 16,22 0-16,-22 0 0,1 0 0,21 0 15,-1 0-15,-20 0 0,20 0 0,1 0 16,0 0-16,-1 0 0,22 0 15,-21 0-15,21 0 0,-22 0 16,22 0-16,21 0 0,-21 0 0,0 0 16,21 0-16,-21 0 0,21 0 15,-21 0-15,-1 0 0,-20 0 0,21 0 16,-21 0-16,20 0 0,-20 0 0,0 0 16,21 0-16,-22 0 0,1 0 15,21 0-15,-22 0 0,1 0 0,0 0 16,21 0-16,-22 0 0,22 0 0,0 0 15,21 0-15,-21 0 0,0 0 16,-1 0-16,1 0 0,0 0 16,0 0-16,-21 0 0,20 0 0,1 0 15,0 0-15,0 0 0,0 0 0,-22 0 16,22 0-16,-21 0 0,21 0 16,-22 0-16,22 0 0,0 0 0,0 0 15,0 0-15,0 0 0,-1 0 0,1 0 16,0 0-16,0 0 0,0 0 15,0 0-15,-22 0 0,22 0 0,0 22 16,0-22-16,-22 0 0,22 0 0,-21 0 16,0 0-16,-1 21 0,-20-21 15,20 0-15,-20 0 0,-1 0 0,1 0 16,21 0-16,-22 0 0,1 0 0,-22 0 16,21 0-16,-20 0 15,-1 0-15,0 0 0,1 0 0,-22 0 16,0 0-16,0 0 0,0 0 0,-63-21 31,21 21-15,-21 0-16,-22-22 0,-21 22 0,22 0 15,-43-21-15</inkml:trace>
  <inkml:trace contextRef="#ctx0" brushRef="#br1" timeOffset="47409.53">13589 5715 0,'-42'0'0,"84"0"0,-84 21 0,20-21 0,44 0 32,-1 0-32,0 0 0,21 0 15,-21 0-15,22 0 0,-1 0 16,0 0-16,1 0 0,-1 0 0,0 0 15,1 0-15,-1 0 0,-21 0 0,22 21 16,-1-21-16,21 0 0,-20 0 16,-1 0-16,22 0 0,-1 0 0,1 0 15,-1 0-15,22 0 0,-22 0 0,43 0 16,-21 0-16,21 0 0,-1 0 16,1 0-16,0 0 0,0 0 0,0 0 15,0 0-15,-1 0 0,-20 0 0,21 0 16,-21 0-16,20 0 0,-20 0 15,21 0-15,-21 0 0,20 0 0,-20 0 16,21 0-16,-21 0 0,20 0 16,-20 0-16,21 0 0,-21 0 0,20 0 15,1-21-15,0 21 0,0 0 16,-21 0-16,20 0 0,-20 0 0,0 0 16,21 0-16,-22 0 0,22 0 0,-21 0 15,21 0-15,-22 0 0,22 0 16,-21 0-16,-1 0 0,1 0 0,21 0 15,-43 0-15,22 0 0,0 0 0,-1 0 16,1 0-16,0 0 0,-1 0 16,1 0-16,-21 0 0,20 0 15,1 0-15,-22 0 0,22 0 0,-21 0 0,-1 0 16,1 0-16,-1 0 16,1 0-16,-1 0 0,1 0 0,-1 0 15,1 0-15,-22 0 0,21 0 0,1 21 16,-1-21-16,1 0 0,-1 0 0,-20 0 15,20 0-15,1 0 0,-22 22 16,22-22-16,-22 0 0,0 0 0,22 0 16,-22 21-16,22-21 0,-22 0 0,0 0 15,22 0-15,-22 0 0,22 0 16,-22 0-16,21 21 0,-20-21 0,20 0 16,-20 0-16,-1 0 0,0 0 0,1 0 15,-1 0-15,0 0 0,1 0 16,-22 0-16,0 0 0,21 0 15,-21 0-15,1 0 0,-1 0 0,0 0 16,0 0-16,0 0 0,0 0 16,1 0-16,-1 0 0,0 0 15,-21-21-15,21 21 16,0 0-16,-21-21 31,0-1 32</inkml:trace>
  <inkml:trace contextRef="#ctx0" brushRef="#br1" timeOffset="47524.46">22521 5779 0,'0'0'0,"-21"0"0,0 0 0,0 0 15,0 21-15,-1-21 16,1 0-16,0 0 16</inkml:trace>
  <inkml:trace contextRef="#ctx0" brushRef="#br1" timeOffset="49005.01">1143 6562 0,'0'0'0,"0"-21"0,0-1 16,0 1-16,0 0 16,-21 42 62,21 0-78,-21 1 0,21-1 15,-22 0-15,22 21 0,0-21 16,0 22-16,-21-22 0,21 21 0,-21-21 16,21 22-16,0-1 15,0 0-15,-21 1 0,21-1 0,-21 0 0,0 22 16,21-22-16,0 22 0,-22-1 15,22-20-15,-21 20 0,21 1 0,-21-22 16,21 21-16,-21-20 0,21-1 16,0-21-16,0 22 0,0-22 15,-21 21-15,21-21 0,0 0 16,0-42 31,0 0-47,0 0 0,0 0 0,0 0 15,0-1-15,0-20 0,21 0 16,-21-1-16</inkml:trace>
  <inkml:trace contextRef="#ctx0" brushRef="#br1" timeOffset="49467.74">1185 6562 0,'0'-21'15,"0"-1"-15,-21 22 0,0 0 32,21 22-17,-21-1-15,21 0 0,-21 0 16,21 0-16,0 22 0,0-22 15,0 21-15,-22-21 0,22 22 16,-21-1-16,21 0 0,-21 1 16,21-1-16,0 0 0,-21 1 0,0-1 15,21 21-15,-21-20 0,21-1 0,0 22 16,0-22-16,-22 0 0,22 22 16,-21-22-16,21 0 0,-21 1 0,21-22 15,-21 21-15,21 1 0,0-22 16,0 0-16,0 21 0,-21-21 0,21 1 15,0-1-15,-21 0 16,21 0-16,0 0 16,0-42 15,0 0-15,0 0-16,0 0 15,0-1-15,-22 22 16</inkml:trace>
  <inkml:trace contextRef="#ctx0" brushRef="#br1" timeOffset="49825.54">466 7662 0,'0'0'15,"0"-21"-15,0 0 16,21 21-1,0 0 1,0 0-16,0 0 16,0 0-16,22 0 0,-22 21 0,0 0 15,0 1-15,0-1 0,-21 0 16,22 0-16,-1 0 0,-21 0 0,0 1 16,21-1-16,0 0 0,-21 21 15,21-21-15,-21 1 0,0-1 16,0 0-16,21 0 0,-21 0 15,22-21 32,-22-21-47,21 0 0,-21 0 16,21 0-16,-21-1 16,21 1-16,0 0 0,-21 0 0</inkml:trace>
  <inkml:trace contextRef="#ctx0" brushRef="#br1" timeOffset="50322.77">1333 7451 0,'0'0'16,"-21"0"30,0 21-46,0-21 0,0 21 16,0 0-16,-1 22 0,1-22 16,-21 0-16,21 21 0,0 1 0,-1-22 15,-20 21-15,21 0 0,0-20 16,0 20-16,-1 0 0,1-21 0,0 1 16,0-1-16,21 0 0,-21 0 15,21-42 16,21 0-15,0 0-16,0-1 0,-21 1 16,0-21-16,21 21 0,1 0 0,-1-1 15,0-20-15,0 21 0,0 0 0,22 0 16,-22-1-16,0 22 0,0-21 16,0 21-16,0 0 15,-21 21 16,0 1-15,-21-1-16,0 0 0,0 0 16,0-21-16,0 21 0,-1 0 15,1 1-15,0-1 0,0 0 0,0 0 16,0 0-16,-1-21 16,22 21-16</inkml:trace>
  <inkml:trace contextRef="#ctx0" brushRef="#br1" timeOffset="56503.51">6202 741 0,'0'-21'0,"0"0"16,21-1-16,-21 1 0,0 0 16,21 0-16,-21 0 0,0 0 15,0-1-15,0 1 0,0 0 16,21 0-16,0 21 31,-21 21-15,0 0-16,0 0 0,0 22 0,0-22 15,0 21-15,0 1 16,0 20-16,0-21 0,-21 22 0,0-22 16,0 22-16,0-22 0,0 22 0,21-22 15,-22 0-15,1 1 0,0-22 16,21 0-16,0 21 0,0-21 15,0 1-15,0-44 32,21 1-32,0 0 0,1-21 15,-1 21-15,0-22 0,0 1 16,0 0-16,0-1 0,1-20 0,20 20 16,-21 1-16,0 0 0,0-1 15,1 22-15,-1 0 0,0 0 16,0 21-16,0 0 15,-21 21-15,21 0 0,-21 22 0,0-22 16,0 21-16,0-21 0,0 22 16,0-1-16,0-21 0,0 21 0,0-20 15,0 20-15,0-21 0,0 0 0,0 0 16,22-21-16,-1 22 0,0-22 16,0 0-16,0 0 0,22 0 15,-22-22-15,0 1 0,21 0 0,-21 0 16,22-21-16,-22 20 0,0-20 15,21-21-15,-20 20 0,-1-20 16,0 20-16,0-20 0,-21 21 0,0-22 16,0 22-16,0-1 0,0 1 15,0 0-15,0 21 0,0-1 0,0 1 16,-21 21-16,0 0 16,0 0-16,-1 21 0,22 1 15,-21-1-15,21 0 0,-21 0 0,21 0 16,0 0-16,0 1 0,0-1 15,0 0-15,0 0 0,0 0 16,21 0-16</inkml:trace>
  <inkml:trace contextRef="#ctx0" brushRef="#br1" timeOffset="56843.73">7175 953 0,'0'0'0,"22"0"0,-1 0 15,0 0-15,0 0 0,0-22 16,-21 1-16,21 21 0,1-21 0,-1 0 16,-21 0-16,21 0 0,0-1 15,0 1-15,-21 0 0,0 0 0,0 0 16,0 0-16,0-1 0,0 1 16,-21 21-16,0 0 15,0 21-15,0 1 0,-1-1 16,1 0-16,21 21 0,-21-21 15,0 22-15,21-22 0,-21 21 16,21 1-16,0-22 0,0 21 0,0-21 16,0 0-16,0 1 0,0-1 15,0 0-15,21-21 0,0 0 16,0 0-16,0 0 0,22 0 16,-22 0-16,0-21 0,21 0 15,1-1-15,-22-20 0,21 21 0,-21-21 16</inkml:trace>
  <inkml:trace contextRef="#ctx0" brushRef="#br1" timeOffset="57303.81">7916 360 0,'0'0'0,"0"-21"0,-21 21 32,21 21-32,-21 0 0,0 0 0,21 0 15,0 22-15,-21-22 0,21 21 0,-22 1 16,22-22-16,-21 21 0,21 0 15,0 1-15,-21-1 0,21 0 0,-21 1 16,21-1-16,-21-21 0,21 22 0,0-22 16,0 0-16,0 0 15,-21-21-15,21 21 0,0-42 32,0 0-32,0 0 15,0 0-15,21-1 0,-21 1 0,21-21 16,0 21-16,0 0 0,0-1 0,1 1 15,-1 0-15,0 0 0,21 21 16,-21 0-16,22 0 0,-22 0 0,21 0 16,-21 21-16,1-21 0,20 21 15,-21 0-15,0 1 0,0-1 0,1 21 16,-22-21-16,0 0 0,0 1 0,0 20 16,-43-21-16,22 0 0,0 0 15,-21 1-15,-1-1 0,1 0 16,21 0-16,-22-21 0,1 21 0,0-21 15,21 0-15,-22 0 0,22 0 16,0 0-16,21-21 16,0 0-16,0 0 0,21 21 15,0-21-15,0-1 0,22 1 16,-22 0-16,21 0 0</inkml:trace>
  <inkml:trace contextRef="#ctx0" brushRef="#br1" timeOffset="57626.17">8763 572 0,'0'0'0,"0"-22"16,0 1-16,0 0 0,-21 21 15,21-21-15,-21 21 16,21 21-16,0 0 15,-22 22-15,22-22 0,-21 21 16,0-21-16,21 22 0,0-1 16,-21 0-16,21 1 0,-21-1 15,0 0-15,21 1 0,0-22 0,-22 21 0,22-21 16,-21 0-16,21 1 16,0-1-16,0 0 0,0-42 31,0 0-16,21-1-15,-21-20 0,22 21 0,-22-21 16</inkml:trace>
  <inkml:trace contextRef="#ctx0" brushRef="#br1" timeOffset="57918">8530 508 0,'0'0'0,"-21"-21"0,21 0 16,0 0-16,0-1 0,21 22 15,0 0 1,0 0-16,1 0 0,20 0 15,0 0-15,1 0 0,-1 0 0,0 22 16,22-1-16,-22 21 0,0-21 16,1 22-16,-1-22 0,0 21 0,-20 0 15,-1 1-15,-21-1 0,0 0 0,0 1 16,-21-1-16,-1 0 0,-20 1 16,0-1-16,-1-21 0,-20 0 0,21 22 15,-1-22-15,-20 0 0,42-21 0,-22 21 16,22-21-16,-21 0 15,42 21-15,21-42 32,0 21-32,0-21 0,22 0 15,-1 0-15,0 0 0,1-1 0</inkml:trace>
  <inkml:trace contextRef="#ctx0" brushRef="#br1" timeOffset="58275.6">9229 826 0,'0'0'16,"0"-22"-16,0 1 0,0 0 15,21 0 1,0 21-16,0 0 16,0 0-16,0 0 0,1 21 0,-1 0 15,-21 0-15,21 1 0,0-1 16,0 0-16,-21 21 0,0-21 0,0 22 15,0-22-15,0 21 0,0-21 0,0 1 16,0 20-16,0-21 0,0 0 16,0 0-16,-21-21 15,21-21 1,0 0 0,0 0-16,0-21 0,0 20 15,0-20-15,21 21 0,-21-21 0,0-1 16,0 22-16,21-21 0,-21 21 15,22-1-15,-22 1 0,0 0 0,21 21 16,-21-21-16,21 21 0,0 0 16,0 0-16</inkml:trace>
  <inkml:trace contextRef="#ctx0" brushRef="#br1" timeOffset="58499.47">9842 741 0,'-21'0'0,"21"21"16,0 0-16,-21 0 0,21 1 16,0-1-16,-21 0 0,21 0 15,0 0-15,0 0 0,0 1 0,0 20 16,0-21-16,0 0 0,0 0 0,0 1 16,0-1-16,0 0 15,0 0-15,0-42 31,0 0-15</inkml:trace>
  <inkml:trace contextRef="#ctx0" brushRef="#br1" timeOffset="58656.9">9821 550 0,'0'0'0,"-21"0"0,0 0 0,21 22 31,0-1-15,0 0-16,21 0 16,0 0-16,0 0 15</inkml:trace>
  <inkml:trace contextRef="#ctx0" brushRef="#br1" timeOffset="59476.47">10160 783 0,'0'0'0,"0"21"32,0 1-32,0-1 15,0 0-15,0 0 0,0 0 0,21 22 16,-21-22-16,0 0 0,0 0 0,0 21 16,0-20-16,0-1 0,0 0 15,0 0-15,0 0 0,0 0 16,21-21 15,0-21-31,-21 0 0,22 0 16,-1 0-16,0 0 0,0-22 0,0 1 0,0 21 15,1-22-15,-1 1 16,-21 0-16,21 21 0,0-1 0,0-20 16,0 42-16,-21-21 0,0 42 31,0 0-31,0 0 0,0 22 15,0-22-15,-21 0 0,21 21 0,0-20 16,0 20-16,-21-21 0,21 0 16,0 0-16,0 1 0,0-1 0,0 0 15,0 0-15,0 0 0,21 0 16,0-21-16,1 0 16,-1 0-16,0 0 0,0 0 15,0-21-15,0 0 0,1 21 0,20-21 16,-21 0-16,0 0 0,0-22 0,1 22 15,-1 0-15,0-21 0,0 20 16,-21 1-16,0 0 0,0 0 0,21 0 16,-21 0-16,-21 42 31,0 0-31,21 0 0,-21 0 16,0 0-16,21 1 0,0 20 0,-22-21 15,22 0-15,-21 22 16,21-22-16,0 0 0,0 0 0,0 0 15,0 0-15,0 1 0,21-22 16,1 0-16,-1 0 0,0 0 16,0 0-16,21 0 0,-20 0 0,20 0 15,0 0-15,1-22 0,-1 1 0,0 0 16,1-21-16,-22 21 0,21-22 0,-21 22 16,-21-21-16,0 21 0,21-22 15,-21 22-15,0 0 0,0 0 0,-21 21 31,0 21-31,21 0 0,0 0 0,0 0 16,0 1-16,0-1 0,0 21 16,0-21-16,0 0 0,0 1 0,0-1 15,0 0-15,0 0 0,0 0 16,0 0-16,0 1 16,21-44 15</inkml:trace>
  <inkml:trace contextRef="#ctx0" brushRef="#br1" timeOffset="60653.14">12763 1037 0,'0'-21'31,"22"21"-31,-1-21 0,-21 0 0,0 0 16,21-1-16,-21 1 0,0 0 0,0-21 15,0 21-15,0-1 0,-21-20 16,0 21-16,-1-21 0,-20 20 0,21 1 16,-21 0-16,20 0 0,-20 21 0,21 0 15,-21 0-15,20 0 0,-20 0 16,21 21-16,0 0 0,-22 22 15,22-22-15,0 21 0,0 22 0,0-22 16,21 0-16,-21 1 0,21-1 16,0 0-16,0 1 0,0-22 0,0 21 15,21-21-15,0 0 0,0 1 0,0-22 16,0 0-16,22 0 0,-22 0 16,21 0-16,-21 0 0,22-22 0,-1 1 15,-21 21-15,0-21 0,22-21 0,-22-1 16,21 22-16,-21-42 0,22 20 0,-22-20 15,21 21-15,-21-22 0,1 1 16,-1 20-16,0-20 0,0-1 0,-21 22 16,0 0-16,0-1 0,0 22 0,0 0 15,0 0-15,0 0 0,0 42 16,-21 0 0,21 0-16,-21 21 0,0-20 0,-1 41 15,22-21-15,-21 1 0,0 20 16,0-20-16,21 20 0,-21 1 0,0-22 15,21 21-15,0-20 0,0-1 0,0 0 16,-22 1-16,22-22 0,0 0 16,0 0-16,0 0 0,22 1 0,-1-22 15,0 0-15,0 0 0,0 0 0,22 0 16,-22-22-16,21 22 0,0-42 16,-20 21-16,20 0 0,0-22 0,1 1 15,-22 0-15,0-1 0,0 1 0,0 21 16,-21-21-16,0 20 15,0 1-15,0 0 0,-21 21 16,0 0-16,0 21 0,0 0 16,-1-21-16,1 22 0,0-1 15,21 0-15,0 0 0,0 0 16,21-21-16,0 0 0,1 0 16,20 0-16,-21 0 0,21 0 15,-20 0-15,-1 0 0,0 21 0,0-21 16,0 0-16,-21 22 0,0-1 0,0 0 15,0 0-15,0 0 0,0 0 16,0 1-16,-21-1 0,0 0 16,21 0-16,-21-21 0,21 21 0,0 0 15,0 1-15,21-22 32,0 0-32,0 0 0,0-22 15,1 1-15,-1 21 0,21-21 0,-21-21 16,0 21-16,1-1 0,-1-20 15,0 0-15,0 21 0,0-22 0,0 22 16,-21-21-16,0 21 0,22 21 16,-22 21-1,0 0-15,0 0 0,0 0 16,0 22-16,0-22 0,0 0 16,0 21-16,-22-21 0,22 1 15,0-1-15,-21 0 0,21 0 0,0 0 16,0 0-16,0-42 31,0 0-15,0 0-16,0-21 0</inkml:trace>
  <inkml:trace contextRef="#ctx0" brushRef="#br1" timeOffset="60800.08">13674 635 0,'0'0'0,"-22"0"31,22 21 1,0 0-32,0 1 0,0-1 15,22-21-15,-1 21 0,-21 0 16,21-21-16</inkml:trace>
  <inkml:trace contextRef="#ctx0" brushRef="#br1" timeOffset="61748.92">13991 868 0,'-21'0'31,"21"21"-31,0 0 0,0 0 0,-21 1 16,21-1-16,-21 0 0,21 21 0,0-21 16,0 1-16,0-1 0,0 0 15,0 0-15,0 0 0,0 0 0,0 1 16,0-1-16,21 0 15,0-21-15,0 0 0,0 0 16,0 0-16,1-21 0,-1 21 16,21-21-16,-21-1 0,0 1 15,1-21-15,20 21 0,-21-22 0,0 22 16,0-21-16,1 0 0,-1-1 16,0 22-16,-21-21 0,0 21 0,0-1 15,-21 44 1,21-1-16,-21 0 15,21 0-15,-22 0 0,1 22 16,21-22-16,-21 21 0,21-21 0,-21 22 16,21-22-16,0 0 0,0 21 0,0-21 15,0 1-15,0-1 16,0 0-16,21-21 0,0 0 0,0 0 16,1 0-16,-1 0 0,21 0 0,-21 0 15,22 0-15,-22-21 0,21 0 16,-21-1-16,22 1 0,-22 0 15,21 0-15,-21-21 0,0-1 0,-21 22 16,22-21-16,-22-1 0,0 22 16,21-21-16,-21 21 0,0 0 0,-21 21 31,-1 0-31,22 21 0,-21 21 0,0-21 16,21 0-16,-21 22 0,21-22 15,-21 21-15,21-21 0,-21 22 0,21-22 16,0 0-16,0 21 0,0-20 15,0-1-15,0 0 0,21-21 16,0 0-16,0 0 0,0 0 0,0 0 16,22 0-16,-22 0 0,0-21 15,21 21-15,1-21 0,-22-1 16,21-20-16,-21 21 0,22-21 0,-22 20 16,0-20-16,0 0 0,0-1 0,1 22 15,-22-21-15,0 21 0,0 0 0,-22 42 31,1 0-31,21 0 16,0 0-16,0 0 0,0 1 16,0-1-16,0 0 15,21-21-15,1 0 16,-1 0-16,0-21 0,0 21 16,0-21-16,0-1 0,1 1 15,20 0-15,-21 21 0,0-21 0,22 0 16,-22 0-16,0 21 0,0 0 0,0 0 15,-21 21 1,0 0-16,0 0 0,0 21 0,0-20 16,-21-1-16,0 21 0,0-21 0,21 22 15,0-22-15,-21 0 0,21 0 16,-22 21-16,22-20 0,0-1 0,0 0 16,0 0-16,22-21 15,-1 0 1,0 0-16,0 0 0,0 0 15,0-21-15,1 21 0,20-21 0,-21 0 16</inkml:trace>
  <inkml:trace contextRef="#ctx0" brushRef="#br1" timeOffset="61954.81">16023 995 0,'0'0'15,"0"21"-15,21-21 47,0 0-47,1 0 16</inkml:trace>
  <inkml:trace contextRef="#ctx0" brushRef="#br1" timeOffset="62093.89">15960 1164 0,'0'21'0,"0"-42"0,0 64 0,21-43 31,0 0-15,0 0-16,0 0 0,0 0 16,1 0-16,-1-22 0,0 1 15,0 21-15,0-21 0,0 0 16</inkml:trace>
  <inkml:trace contextRef="#ctx0" brushRef="#br1" timeOffset="62772.58">17505 847 0,'-21'-21'0,"42"42"0,-64-64 0,22 43 0,0-21 16,0 0-16,0 21 0,0 0 16,-1 0-1,22 21-15,0 0 0,0 1 0,0-1 16,0 0-16,-21 21 0,21-21 0,-21 22 15,0-22-15,21 21 0,-21-21 16,0 22-16,-1-22 0,1 0 0,0 0 16,21 0-16,-21 1 15,21-44 17,0 1-32,21 0 0,0 0 0,0-21 15,22-1-15,-22 1 0,21 0 16,1-1-16,-1 1 0,0 21 0,1-22 15,-1 22-15,0 0 0,1 21 16,-22 0-16,21 0 0,-21 0 0,0 0 16,1 21-16,-1 0 0,-21 22 0,0-22 15,0 21-15,0-21 0,0 22 16,0-1-16,0-21 0,0 0 0,0 22 16,-21-22-16,21 0 0,-22 0 0,22 0 15,-21-21-15,21 22 0,0-44 47,21 1-47,1 0 0,-1 0 0,0-21 16,0-1-16</inkml:trace>
  <inkml:trace contextRef="#ctx0" brushRef="#br1" timeOffset="63087.91">18034 868 0,'0'42'15,"0"-21"1,21-21 15,0 0-31,22 0 16,-22 0-16,0-21 0,0 0 15,21 21-15,-20-21 0,20 0 16,-21 0-16,0-1 0,0 22 0,-21-21 16,0 0-16,0 0 0,0 0 0,-21 21 15,-21 0 1,21 0-16,0 21 0,-22 0 15,22 21-15,0-20 0,-21 20 0,20-21 16,1 21-16,21 1 0,-21-22 16,21 21-16,0-21 0,0 1 0,0-1 15,0 0-15,0 0 0,21-21 16,0 0-16,1 21 0,-1-21 0,21 0 16,-21 0-16,22 0 0,-1-21 15,0 0-15,1 0 0,20 0 0</inkml:trace>
  <inkml:trace contextRef="#ctx0" brushRef="#br1" timeOffset="63564.64">18902 699 0,'0'0'0,"0"21"31,0 0-31,0 0 0,-21 21 16,-1-20-16,22 20 0,-21 0 0,0-21 15,0 22-15,0-22 0,21 21 16,0-21-16,-21 1 0,21-1 0,0 0 15,0 0-15,21-21 16,0 0 0,0 0-16,-21-21 0,42 21 15,-42-21-15,43-22 0,-22 22 0,0 0 16,-21 0-16,21-21 0,0 20 0,-21 1 16,22 0-16,-22 42 31,0 0-31,0 1 0,0-1 0,0 0 15,0 0-15,0 21 16,0-20-16,0-1 0,0 0 0,0 0 16,0 0-16,21-21 0,0 21 0,0-21 0,0 0 15,22 0-15,-22 0 16,0 0-16,21 0 0,-21-21 16,1 0-16,20 0 0,-21 0 0,0 0 15,0-22-15,1 22 0,-1-21 0,-21-22 16,0 22-16,0 0 0,0-1 15,0 22-15,-21-42 0,-1 41 16,1 22-16,0-21 0,0 21 0,0 0 16,0 0-16,-1 0 0,1 0 15,21 21-15,0 1 0,-21-1 16,21 0-16,0 0 0,0 0 16</inkml:trace>
  <inkml:trace contextRef="#ctx0" brushRef="#br1" timeOffset="63988.4">20807 635 0,'0'0'0,"21"0"0,-21-21 0,21 0 16,-21 0-16,21-1 0,-21 1 16,0 0-16,0 0 0,0 0 0,-21 21 15,0 0-15,-21 0 0,20 0 16,-20 0-16,0 21 0,-1 0 15,1 21-15,0-20 0,-1 20 0,1 0 16,0 1-16,21-1 0,-1 0 16,1 22-16,0-22 0,21 0 0,0 1 15,0-22-15,0 21 0,0 1 0,21-22 16,0 0-16,1 0 0,20 0 16,-21-21-16,21 0 0,1 21 0,-1-21 15,0 0-15,1 0 0,20-21 0,-20 0 16,-1 0-16,0 0 0,1-22 0,-1 1 15</inkml:trace>
  <inkml:trace contextRef="#ctx0" brushRef="#br1" timeOffset="64400.41">21167 508 0,'0'0'15,"0"-42"-15,0-1 0,0 1 0,0 21 16,0-21-16,0 20 0,0 44 16,0-1-1,0 21-15,0 0 0,0 1 16,0-1-16,0 0 0,0 1 0,0 20 15,0-20-15,0-1 0,-22 21 0,22-20 16,-21-1-16,21 0 0,-21-20 16,21 20-16,0-21 0,-21 21 0,21-20 15,-21-22-15,21 21 0,-21-21 16,21-21 0,0-1-1,0-20-15,0 21 0,0-21 0,0 20 16,21-20-16,0 0 15,0 21-15,0-1 0,0 1 0,1 0 16,20 0-16,-21 21 0,0 0 0,0 0 16,1 0-16,-1 21 0,0 0 15,0 0-15,-21 1 0,0-1 0,0 0 16,0 21-16,0-21 0,0 1 0,0 20 16,0-21-16,0 0 0,0 0 15,-21 1-15,21-1 0,-21 0 16,0 0-16,21 0 0,0-42 31,0 0-15,21 21-16,0-42 0,21 20 0</inkml:trace>
  <inkml:trace contextRef="#ctx0" brushRef="#br1" timeOffset="64780.37">21780 699 0,'0'0'0,"-21"0"0,21-22 0,0 1 16,0 0 0,0 0-16,21 21 15,1 0-15,-1 21 16,0 0-16,0 0 0,21 1 0,-20-1 16,-1 21-16,0 0 0,0-20 15,0 20-15,-21 0 0,0-21 16,0 22-16,0-1 0,0-21 0,0 0 15,0 1-15,0-1 0,0 0 16,-21-21 0,21-21-1,0 0-15,0-1 0,0-20 16,0 0-16,21-1 0,-21 1 0,21 0 16,-21-1-16,22 1 0,-22 21 0,0 0 15,21 0-15,-21-1 0,0 1 16,21 21-16,-21 21 15,0 1-15,0-1 16,0 0-16,0 0 0,0 0 16,0 0-16,0 1 0,0-1 15</inkml:trace>
  <inkml:trace contextRef="#ctx0" brushRef="#br1" timeOffset="69259.96">22373 699 0,'0'0'0,"0"-22"16,0 1-16,-21 21 46,0 21-46,21 1 0,-21-1 0,-1 21 16,1-21-16,0 22 0,21-1 16,-21-21-16,0 21 0,0 1 15,21-22-15,0 21 0,0-21 16,0 1-16,0-1 0,0 0 0,0 0 16,21-21-16,0 0 15,0 0-15,0 0 0,0 0 16,1 0-16,20-21 0,-21 0 0,21 0 15,-20-1-15,20 1 0,-21-21 0,0 21 16,0-22-16,-21 1 0,0 21 16,0-21-16,0 20 0,0-20 0,0 21 15,-21 0-15,0 0 0,0 21 0,0 0 16,0 0-16,-1 0 0,1 0 16,-21 0-16,21 21 0,0 0 0,-1 0 15,1 0-15,21 0 0,0 1 0,-21 20 16,21-21-16,0 0 15,0 0-15,0 1 0,0-1 0,21-21 16,0 0-16,1 0 0</inkml:trace>
  <inkml:trace contextRef="#ctx0" brushRef="#br1" timeOffset="69875.49">22839 762 0,'0'0'16,"0"21"-1,0 22 1,0-22-16,0 0 0,-21 0 16,21 21-16,0-20 0,0-1 0,-22 21 15,22-21-15,0 0 0,0 1 16,0-1-16,-21 0 0,21 0 0,-21-21 16,21 21-16,-21-21 15,21-21 16,0 0-31,0-21 0,0 20 0,0 1 16,0-21-16,0 0 0,21-1 16,0 1-16,-21 0 0,21 20 15,1 1-15,-1-21 0,21 42 0,-21-21 0,0 21 16,1 0-16,-1 0 16,0 0-16,0 0 0,0 21 0,0 0 15,-21 21-15,22-20 0,-1-1 16,-21 21-16,21-21 0,-21 22 0,0-22 15,0 0-15,0 21 0,0-21 0,0 1 16,-21-1-16,21 0 16,-21-21-16,-1 0 15,22-21 1,0 0-16,0-1 16,0 1-16,22-21 0,-1 21 15,-21-22-15,21 22 0,21-21 0,-21 21 0,1-22 16,-1 22-16,0 0 15,0 21-15,0 0 0,0 0 0,1 0 16,-22 21-16,21 0 0,-21 1 16,0-1-16,0 21 0,0-21 15,0 22-15,0-22 0,0 21 0,0-21 16,0 0-16,-21 1 0,21-1 0,0 0 16,-22-21-1,44 0 16,-1-21-31,-21 0 0,21-1 0,21 1 16</inkml:trace>
  <inkml:trace contextRef="#ctx0" brushRef="#br1" timeOffset="70172.71">23601 847 0,'0'-21'15,"21"21"1,0-22-16,0 22 15,0-21-15,1 0 16,-1 21-16,0-21 0,0 0 16,0 0-16,-21-1 0,0 1 15,-21 21 1,-21 0-16,21 21 0,-22 1 16,22-1-16,-21 0 0,21 21 15,-22-21-15,22 22 0,0-22 16,21 21-16,0-21 0,0 22 0,0-22 15,0 0-15,0 0 0,0 0 0,21 1 16,0-22-16,0 0 16,1 0-16,20 0 0,-21 0 0,21 0 15,1 0-15,-1-22 0,0 1 0,1 0 16</inkml:trace>
  <inkml:trace contextRef="#ctx0" brushRef="#br1" timeOffset="70411.67">24236 360 0,'0'-42'16,"-21"42"-16,-1 0 0,1 0 15,21 21-15,-21 0 0,21 21 0,-21 1 16,0-1-16,21 0 0,-21 1 16,-1 20-16,22-21 0,-21 1 0,21 20 15,0-20-15,-21-1 0,0 0 0,21-21 16,-21 22-16,21-22 0,0 0 15,0 0-15,-21 0 0,21 1 16,0-44 0,0 1-1,0 0-15</inkml:trace>
  <inkml:trace contextRef="#ctx0" brushRef="#br1" timeOffset="70707.5">23982 402 0,'0'0'15,"0"-21"-15,0 0 0,0 0 0,0 0 16,21 21 0,0 0-16,0 0 0,0 0 0,1 0 15,-1 0-15,21 21 0,-21-21 16,0 42-16,22-21 0,-22 22 16,0-22-16,0 21 0,0 0 0,-21 1 15,0-1-15,0 0 0,0 22 0,0-22 16,0 1-16,0-1 0,-21-21 15,-21 21-15,21-20 0,-22 20 0,22-21 16,-21 0-16,21 0 0,-22-21 0,22 22 16,-21-22-16,21 0 0,21 21 15,-21-21-15,42-21 32,-21-1-32,21 22 0,21-21 15,-21 0-15</inkml:trace>
  <inkml:trace contextRef="#ctx0" brushRef="#br1" timeOffset="71063.57">24532 741 0,'0'0'0,"-21"-21"0,0 21 0,0-21 16,-1 21-16,22 21 31,0 0-31,0 21 15,22-21-15,-22 1 0,21 20 16,-21-21-16,21 0 0,-21 22 0,0-22 16,0 0-16,0 0 0,0 0 15,0 0-15,0 1 0,21-1 16,-21-42 15,0-1-31,0 1 0,0 0 0,0 0 16,21 0-16,-21-22 0,0 22 15,0-21-15,21 21 0,1-22 0,-22 22 16,21 0-16,-21 0 0,0 0 0,21 0 16,0 21-16,0 0 15,0 21 1,1 0 0</inkml:trace>
  <inkml:trace contextRef="#ctx0" brushRef="#br1" timeOffset="71292.56">24892 741 0,'0'0'0,"-21"0"31,0 0-15,21 21-16,0 0 0,-22 0 16,22 1-16,0-1 0,0 0 15,0 21-15,0-21 0,0 1 16,0-1-16,0 0 0,0 0 15,0 0-15,0-42 47,0 0-47,0 0 0</inkml:trace>
  <inkml:trace contextRef="#ctx0" brushRef="#br1" timeOffset="71447.46">24871 550 0,'0'0'15,"-21"0"-15,-1 0 0,1 0 16,21 22 31,0-1-47,21 0 16,1 0-16,-1-21 0</inkml:trace>
  <inkml:trace contextRef="#ctx0" brushRef="#br1" timeOffset="72227.53">25231 741 0,'0'21'32,"0"0"-32,-22-21 0,22 21 15,0 1-15,-21-1 0,21 0 0,0 0 16,0 0-16,0 0 15,0 1-15,0-1 0,0 0 0,0 0 16,0 0 0,21-21-1,1 0-15,-22-21 16,21 0-16,0 0 0,-21 0 16,21-1-16,0-20 0,0 21 0,-21-21 15,22 20-15,-1-20 0,0 0 16,-21 21-16,0-1 0,21 1 15,-21 0-15,21 21 0,-21 21 16,-21 0 0,0 22-16,21-22 0,-21 0 15,0 21-15,-1-20 0,22 20 0,0-21 16,-21 0-16,21 0 0,0 22 0,0-22 16,0 0-16,0 0 15,21-21-15,1 0 16,-1 0-16,21 0 0,-21 0 0,22 0 15,-22 0-15,21-21 16,-21 21-16,0-21 0,22 0 0,-22 0 16,0-1-16,-21-20 0,0 21 0,21-21 15,-21 20-15,0 1 0,0 0 16,0 0-16,-21 21 0,0 0 16,0 0-16,0 0 0,-1 0 0,1 21 15,0 0-15,0 0 0,21 1 16,0-1-16,-21 0 0,21 0 0,0 21 15,0-20-15,0-1 16,0 0-16,21 0 0,0-21 16,0 0-16,0 0 0,1 0 15,-1 0-15,0 0 16,0-21-16,0 21 0,0-21 0,1 0 16,20-1-16,-21 1 0,0-21 0,0 21 15,1 0-15,-1-1 0,0 1 16,-21 0-16,21 21 0,-21 21 15,0 0 1,-21 1-16,21-1 0,-21 21 16,21-21-16,-21 0 0,21 1 0,0-1 15,0 0-15,0 0 0,-22 0 16,22 0-16,22-21 31,-1-21-15,0 21-16</inkml:trace>
  <inkml:trace contextRef="#ctx0" brushRef="#br1" timeOffset="72447.39">26289 656 0,'0'0'0,"0"-21"16,-21 21-16,0 0 0,-1 21 15,1 0-15,0 1 16,0-1-16,21 21 0,0-21 0,-21 0 15,0 1-15,21 20 16,0-21-16,0 0 0,0 0 0,0 1 16,0-1-16,0 0 0,0 0 0,0 0 15,21-21-15,0 0 16,0 0-16,0 0 0,0 0 0,1 0 16,-1 0-16,0-21 0,0 0 0</inkml:trace>
  <inkml:trace contextRef="#ctx0" brushRef="#br1" timeOffset="72707.47">26522 614 0,'0'-21'0,"21"21"31,-21 21-15,21 0-16,-21 0 15,21 0-15,-21 1 0,0-1 0,0 0 16,0 0-16,0 0 0,0 22 0,0-22 15,-21 21-15,21-21 0,-21 22 16,0-22-16,0 0 0,21 0 0,-22 0 16,1 0-16,21 1 0,-21-22 15,0 0-15,21 21 0,0-42 32,21-1-17</inkml:trace>
  <inkml:trace contextRef="#ctx0" brushRef="#br1" timeOffset="72900.42">26839 677 0,'0'-21'16,"0"42"62,0 1-62,0-1-16,0 0 0,-21 0 0</inkml:trace>
  <inkml:trace contextRef="#ctx0" brushRef="#br1" timeOffset="73099.31">26882 1101 0,'0'0'0,"-43"42"16,43-21-16,-21 0 16,0 1-16,21-1 0,-21 0 15,21 0-15,0 0 0,0 0 0,-21 1 16,-1-1-16,22 0 0,-21 0 16,0 0-16,0 0 0,0-21 15,-22 0-15,22 22 0,0-22 16,-21 0-16,21 0 0</inkml:trace>
  <inkml:trace contextRef="#ctx0" brushRef="#br1" timeOffset="108644">13377 2032 0,'21'0'16,"1"-21"-16,-22 0 15,0 0-15,0-1 0,0 1 16,0 0-16,0 0 0,0 0 0,0-22 16,0 22-16,0 0 0,-22 0 15,1 0-15,0 21 16,0 0-16,0 0 0,0 0 15,-1 21-15,-20 0 0,21 0 0,-21 0 0,20 22 16,-20-1-16,21-21 0,-21 22 16,20-22-16,1 21 0,0-21 0,0 22 15,0-22-15,21 0 0,-21 0 16,21 0-16,0 0 0,0 1 0,21-22 16,0 0-16,0 0 15,0 0-15,22 0 0,-22-22 16,0 1-16,21 0 0,1 0 0,-22 0 15,21-22-15,-21 1 0,22 0 0,-22-1 16,0 1-16,0-21 0,0 20 16,0-20-16,1 20 0,-1 1 15,-21 0-15,0-1 0,0 22 0,21-21 0,-21 21 16,0 0-16,0 42 31,0 0-31,0 0 16,0 21-16,-21-20 0,21 20 0,-21 21 15,-1-20-15,22-1 0,-21 0 0,0 1 16,21-1-16,0 0 0,-21 1 16,21-1-16,0-21 0,0 22 0,0-22 15,0 0-15,0 0 0,21-21 0,0 21 16,0-21-16,1 0 0,-1 0 16,0 0-16,0 0 15,0-21-15,0 0 0,22 0 0,-22 0 0,0-1 16,0 1-16,0 0 0,1 0 15,-22-21-15,0 20 0,21 1 0,-21 0 16,0 0-16,0 0 0,0 0 16,-21 21-1,21 21 1,0 0 0,0 0-1,21 0-15,0-21 0,0 0 16,0 21-16,0-21 0,1 0 15,-22 22-15,21-22 0,0 21 0,-21 0 0,21 0 16,-21 0-16,0 0 16,0 1-16,0-1 0,0 0 15,0 0-15,0 0 16,21-21 0,0 0-16,1 0 0,-1 0 0,0-21 15,0 0-15,0 21 0,22-21 16,-22 0-16,0-1 0,0 1 0,0 0 15,0-21-15,1 21 0,-22-1 0,0 1 16,21 0-16,0 21 16,-21 21-1,0 0-15,0 1 0,0-1 16,-21 0-16,21 0 0,-21 0 16,-1 0-16,22 1 0,0-1 0,0 0 15,0 0-15,-21-21 0,21 21 16,0-42 15,21 0-31,-21 0 16,0 0-16</inkml:trace>
  <inkml:trace contextRef="#ctx0" brushRef="#br1" timeOffset="108803.42">14266 1715 0,'-84'0'32,"105"254"-32,42-508 15,-126 254 1</inkml:trace>
  <inkml:trace contextRef="#ctx0" brushRef="#br1" timeOffset="109662.56">14520 1842 0,'0'21'47,"0"0"-47,0 0 0,0 21 16,0-20-16,-21-1 0,21 0 0,0 0 15,0 0-15,0 0 0,0 1 16,0-1-16,0 0 0,0 0 16,21-21-1,0 0-15,-21-21 0,22 0 16,-1 0-16,0-1 0,-21 1 16,21 0-16,0 0 0,-21-21 15,0 20-15,21 1 0,-21-21 0,22 21 16,-22 0-16,21-1 0,-21 1 15,0 42 17,0 1-32,0-1 0,0 0 15,0 0-15,0 0 0,-21 0 0,21 22 16,-22-22-16,22 0 0,0 0 0,0 0 16,0 1-16,0-1 15,0 0-15,22-21 16,-1 0-16,0 0 15,0 0-15,0 0 0,22 0 0,-22 0 16,0-21-16,21 0 0,-21 21 16,22-22-16,-22 1 0,0 0 0,0 0 15,0 0-15,1 0 0,-22-1 0,0 1 16,0 0-16,0 0 0,0 0 0,0 0 16,-22 42 15,1-21-31,0 21 0,0 0 15,0 0-15,0 0 0,21 1 16,0 20-16,-22-21 0,22 0 0,0 0 16,0 1-16,0-1 0,0 0 15,0 0-15,22-21 0,-1 21 16,0-21-16,0 0 0,0 0 16,0 0-16,1 0 0,-1-21 0,0 0 15,0 21-15,21-21 0,-20 0 16,-1-1-16,0 1 0,0 0 0,0-21 15,0 21-15,-21-1 0,0 1 0,22 0 16,-22 0-16,0 0 0,0 42 47,0 0-47,0 0 0,0 0 0,0 1 16,0-1-16,0 0 0,0 0 0,0 0 15,0 0-15,0 1 0,0-1 0,0 0 16,0 0-1,21-21 1,0-21 0,0 0-16,0 21 0,0-21 15,1-1-15</inkml:trace>
  <inkml:trace contextRef="#ctx0" brushRef="#br1" timeOffset="109819.99">15769 2011 0,'0'0'0,"0"-21"31,-21 21-15,42 0 31,0 0-47</inkml:trace>
  <inkml:trace contextRef="#ctx0" brushRef="#br1" timeOffset="110433.16">16468 1969 0,'0'0'0,"63"-64"16,-63 43-16,21 0 15,-21 0-15,0-1 16,0 1-16,-21 21 15,0 0 1,-21 0-16,20 0 0,1 21 0,-21 1 16,21-1-16,-22 0 0,22 0 15,-21 0-15,21 0 0,0 1 16,-1-1-16,22 0 0,0 0 0,0 0 0,0 0 16,0 1-16,22-22 15,-1 0 1,0 0-16,0 0 0,0 0 0,0 0 15,22-22-15,-22 1 0,0 21 0,0-21 16,0 0-16,1 21 0,-1-21 0,-21 0 16,21-1-16,-21 1 15,0 42 17,0 1-32,0-1 15,0 0-15,0 0 0,0 21 0,-21-20 16,21-1-16,0 21 0,0-21 15,0 22-15,0-22 0,0 21 0,0-21 16,0 22-16,0-1 0,0-21 0,-21 21 16,21-20-16,0 20 0,-22-21 0,22 0 15,-21 22-15,21-22 0,-21 0 16,0 0-16,0-21 0,21 21 0,-21-21 16,-1 0-16,1 0 0,-21 0 0,21 0 15,0 0-15,-1 0 0,1 0 0,0-21 16,0 0-16,0 0 0,0 0 0,-1-1 15,1-20-15,21 21 16,-21 0-16,21 0 0,0-1 0,0 1 16,0 0-16,0 0 0,21 0 0,0 21 15,1-21-15,-1-1 0,0 1 0,21 0 16,-21 0-16,22 0 0,-22 21 0</inkml:trace>
  <inkml:trace contextRef="#ctx0" brushRef="#br1" timeOffset="110779.96">16637 2117 0,'21'0'16,"0"0"-1,0-21-15,1 21 16,-1-22-16,0 1 16,0 21-16,0-21 0,0 0 0,1 21 15,-1-21-15,0 0 0,0-1 0,-21 1 16,0 0-16,0 0 0,0 0 15,-21 21 1,0 0-16,0 0 0,-1 21 16,1 0-16,0 0 0,0 0 0,0 1 15,0 20-15,-1-21 0,22 0 0,0 0 16,0 1-16,0-1 0,0 0 16,0 0-16,0 0 0,0 0 15,22 1-15,-1-22 0,0 0 16,0 0-16,0 0 0,0 0 15,1 0-15,-1 0 0,0 0 0,21 0 16,-21-22-16,1 1 0,-1 0 16,0 0-16,0 0 0,0 0 0,22-22 15</inkml:trace>
  <inkml:trace contextRef="#ctx0" brushRef="#br1" timeOffset="111032.82">17314 1609 0,'0'0'16,"0"-21"-16,-21 42 15,21 0-15,-21 0 16,21 0-16,-21 22 16,21-22-16,0 21 0,0-21 0,-21 22 15,21-1-15,-22 0 0,22 1 0,0-22 16,0 21-16,0 0 0,0-20 0,0-1 16,0 21-16,0-21 0,0 0 15,0 1-15,0-1 0,22-21 16,-1 0-1,0 0-15,-21-21 16,0-1-16,0 1 0,0 0 16,0 0-16,0 0 0,0 0 15</inkml:trace>
  <inkml:trace contextRef="#ctx0" brushRef="#br1" timeOffset="111183.73">17081 1926 0,'-21'0'16,"42"0"-1,1 0-15,-1 0 0,0 0 16,21 0-16,1 0 0,-1 0 0,0 0 16,1 0-16,-1 0 0,21 0 0,-20-21 15,-1 0-15,0 21 0,-20-21 16,20 21-16,-21-21 0</inkml:trace>
  <inkml:trace contextRef="#ctx0" brushRef="#br1" timeOffset="111507.77">18542 1524 0,'0'-42'16,"-21"42"-1,0 0 1,-1 0-16,1 0 0,0 21 0,0 0 15,0 0-15,0 0 0,-22 22 16,22-1-16,0 0 0,0 1 0,0-1 16,-1 0-16,1 1 0,21-1 15,0 0-15,0 1 0,0-22 0,0 21 16,0-21-16,0 1 0,0-1 0,0 0 16,0 0-16,21-21 0,1 0 0,-1 21 15,0-21-15,21 0 0,-21 0 16,1 0-16,-1 0 0,0 0 0,21 0 15,-21-21-15,1 0 0,-1 21 0,0-21 16,0 0-16,0-1 0</inkml:trace>
  <inkml:trace contextRef="#ctx0" brushRef="#br1" timeOffset="111707.65">18732 1651 0,'0'21'15,"0"0"-15,-21 1 16,0-1-16,21 0 0,0 0 16,0 0-16,-21 0 0,21 1 15,0-1 1,21-21 15</inkml:trace>
  <inkml:trace contextRef="#ctx0" brushRef="#br1" timeOffset="111885.69">18902 1651 0,'0'21'31,"0"0"-15,-21 1-16,21-1 15,0 0-15,-22-21 0,22 21 16,0 0-16,0 0 0,0 1 15,0-1 1</inkml:trace>
  <inkml:trace contextRef="#ctx0" brushRef="#br1" timeOffset="112283.46">19135 1715 0,'0'0'0,"0"-22"16,0 44 15,-22-1-15,22 0-16,-21 0 0,21 0 0,0 22 0,0-22 16,-21 0-16,21 21 0,0-21 15,-21 1-15,21-1 0,0 0 16,0 0-16,0 0 0,0 0 0,0 1 15,21-22-15,0 21 0,0-21 16,1 0-16,20 0 0,-21 0 16,0-21-16,0-1 0,1 22 15,20-21-15,-21 0 0,0-21 0,0 21 16,1-22-16,-22 22 0,0-21 0,21 21 16,-21-22-16,0 22 0,0 0 0,0 0 15,0 0-15,0-1 16,0 44 15,0-1-15,0 0-1</inkml:trace>
  <inkml:trace contextRef="#ctx0" brushRef="#br1" timeOffset="112615.79">19706 1693 0,'0'0'0,"-21"-42"16,0 42-16,21-21 0,0 42 31,0 0-31,0 0 15,0 1-15,0-1 0,0 21 16,0-21-16,0 0 0,0 22 0,0-22 16,0 0-16,0 0 0,-21 0 0,21 1 15,0-1-15,-22 0 0,22 0 0,0 0 16,0-42 31,22 0-32,-1 0-15,-21 0 0</inkml:trace>
  <inkml:trace contextRef="#ctx0" brushRef="#br1" timeOffset="113000.56">19748 1672 0,'0'0'16,"0"-21"-16,0 0 0,22 0 0,-1 0 16,0 21-1,0 0-15,0 0 16,0 0-16,1 0 0,-1 0 15,0 0-15,0 0 0,-21 21 16,21-21-16,-21 21 0,21 0 0,-21 0 16,0 0-16,0 1 0,0-1 15,-21 0-15,0 0 0,0 0 16,-21-21-16,20 21 0,-20 1 0,0-22 16,21 0-16,-1 21 0,-20-21 0,21 0 15,0 0-15,0 0 16,-1 0-1,22 21 1,0 0-16,22 0 16,-1 0-16,0 1 15,0-1-15,-21 0 16,21-21-16,0 21 0,1 0 16,-1-21-16,-21 21 0,21-21 15,0 0-15,0 0 0,0 0 16,1 0-1,-1-21-15,0 0 0,0 21 16</inkml:trace>
  <inkml:trace contextRef="#ctx0" brushRef="#br1" timeOffset="113439.31">20362 1672 0,'0'0'0,"0"-21"16,0 42-1,-21 0 1,0 1-16,21-1 0,-21 0 0,21 21 16,-21-21-16,-1 1 0,1 20 0,21-21 15,-21 21-15,0-20 0,21-1 0,-21 0 16,0 0-16,21 0 0,0 0 16,-22 1-16,22-1 0,-21-21 0,21 21 15,-21-21 1,21-21-1,0 0-15,0-1 16,21 1-16,0 21 0,-21-21 0,22 0 16,-1 0-16,0 21 15,0 0 1,-21 21-16,21 0 16,-21 0-16,0 0 0,21-21 15,1 22-15,-22-1 0,21 0 16,0-21-16,0 21 0,0-21 15,0 0 1,1 0 0,-1-21-16,0 0 15,-21 0-15,21-1 0,0 1 16,-21 0-16,21 0 0,1 0 0,-1 0 16</inkml:trace>
  <inkml:trace contextRef="#ctx0" brushRef="#br1" timeOffset="113787.11">20891 1715 0,'0'0'0,"-21"21"47,21 0-32,0 0-15,-21-21 16,21 21-16,0-42 47,0 0-32,0 0-15,0 0 16,0-1-16,21 22 0,-21-21 16,0 42 15,0 1-31,0-1 15,0 0-15,-21 0 16,21 0-16</inkml:trace>
  <inkml:trace contextRef="#ctx0" brushRef="#br1" timeOffset="114007.98">21040 1672 0,'0'0'0,"-22"0"31,1 0-15,21 21-16,-21 1 16,21-1-16,0 0 15,-21-21-15,21 21 0,-21 0 0,21 0 16,0 1-1,21-22 1</inkml:trace>
  <inkml:trace contextRef="#ctx0" brushRef="#br1" timeOffset="114372.77">21188 1482 0,'-21'-21'16,"21"-1"0,21 22-1,0 0-15,-21 22 16,21-22-16,0 21 0,0 0 16,1 0-16,-22 0 0,21 0 15,0 1-15,-21-1 0,0 0 0,0 21 16,21 1-16,-21-22 0,0 21 15,0 0-15,0-20 0,0 20 0,-21 0 16,0-21-16,0 22 0,-1-22 0,-20 21 16,21-21-16,0 1 0,0-1 0,-22 0 15,22 0-15,0-21 0,21 21 16,-21-21-16,0 0 0,21-21 47,0 0-47,21 0 15,0 21-15,0-21 0,0-1 0</inkml:trace>
  <inkml:trace contextRef="#ctx0" brushRef="#br1" timeOffset="114603.88">21802 1820 0,'-22'0'31,"1"0"0,21 22 16,-21-1-47,21 0 16,0 0-16,-21-21 0,21 21 0</inkml:trace>
  <inkml:trace contextRef="#ctx0" brushRef="#br1" timeOffset="114767.79">21717 2159 0,'0'21'16,"0"-42"-16,0 63 0,0-20 0,0-1 16,0 0-1,0 0-15,-21 0 16,0-21-16,-1 21 0,1 1 0,0-1 15,-21 0-15,-1 0 0,-20 0 16,-1 0-16,22 1 0,-43-1 0,22 21 16,-1-21-16</inkml:trace>
  <inkml:trace contextRef="#ctx0" brushRef="#br1" timeOffset="118256.7">12806 1439 0,'-21'0'0,"-1"0"31,1 0-15,0 0-16,0 0 15,0 0-15,0 0 16,-1 0-16,1 0 0,0 0 16,0 0-16,0 0 0,0 0 0,-1 0 15,1 0-15,0 0 0,0 0 16,0-21-16,0 21 15,42 0 79,0 0-94,0 0 0,0 0 16,0 0-16,22 0 0,-22 0 15,0 0-15,21 0 0,-20 0 0,20 0 16,0 0-16,1 0 0,-1 0 0,21 0 16,-20 0-16,20 0 0,1 0 15,-1 0-15,1 0 0,-1 0 0,22 0 16,-22 0-16,1 0 0,-1 0 0,22 0 16,-21 0-16,-1 0 0,22 0 15,-22 0-15,1 0 0,20 0 16,-20 0-16,-1 0 0,1 0 0,-1 0 15,-20 0-15,20 0 0,-20 0 0,-1 21 16,-21-21-16,21 0 0,-20 0 16,-1 0-16,0 0 0,0 0 0,0 0 31,-42 0 16,0 0-47,0 0 0,0 0 15,-22 0-15,1 0 0,21-21 16,-43 21-16,22 0 0</inkml:trace>
  <inkml:trace contextRef="#ctx0" brushRef="#br1" timeOffset="118855.57">12382 1482 0,'0'0'0,"-21"0"15,21 21 32,21-21-47,1 0 0,-1 0 16,0 0-16,0 0 0,0 0 0,22 0 15,-22 0-15,21 21 0,-21-21 16,22 0-16,20 0 0,-21 0 0,22 0 16,-1 0-16,1 0 0,21 0 0,-22 0 15,22 0-15,-22 0 0,22 0 16,0 0-16,-22 0 0,22 0 0,-22 0 16,22 0-16,0 0 0,-22 0 15,22 0-15,-22 0 0,1 0 0,-1 0 16,22 0-16,-43 0 0,22 0 15,-22 0-15,0 0 0,1 0 0,-22 0 16,0 0-16,0 0 0,0 0 0,1 0 16,-22-21 15,-22 21-15,1 0-1,0 0-15,0 0 0,0 0 0,-22-21 16,22 21-16,-21 0 0,0 0 0</inkml:trace>
  <inkml:trace contextRef="#ctx0" brushRef="#br1" timeOffset="119447.36">12531 1397 0,'0'0'0,"-22"0"0,1 0 0,0 0 16,0 0-1,42 0 32,0 0-47,0 0 16,1 21-16,-1-21 0,0 0 16,21 0-16,1 0 0,-22 0 15,42 0-15,-20 0 0,20 0 0,-21 0 16,43 0-16,-21 0 0,20 0 15,-20 0-15,20 0 0,1 0 0,-21 0 16,20 0-16,1 0 0,0 0 0,-1 0 16,1 0-16,0 0 0,-1 0 15,1 0-15,0 0 0,-22 0 0,22 0 16,-22 0-16,1 0 0,-22 0 0,0 0 16,1 0-16,-1 0 0,0 0 15,-20 0-15,-1 0 0,0 0 0,0 0 16,0 0-16,-21-21 0,-21 21 62,0 0-62,0 0 16,0 0-16,-1 0 0,1 0 16,-21 0-16,0 0 0,-1 0 0</inkml:trace>
  <inkml:trace contextRef="#ctx0" brushRef="#br1" timeOffset="119964.6">12594 1482 0,'0'0'0,"-21"0"15,42 0 32,0 21-47,0-21 0,22 0 16,-1 0-16,-21 0 0,43 0 0,-22 0 15,22 0-15,-22 0 0,21 0 16,22 0-16,-21 0 0,20 0 0,-20 0 16,20 0-16,1 0 0,-21 0 0,20 0 15,1 0-15,0 0 0,-1 0 16,1 0-16,21 0 0,-43 0 0,22 0 16,0 0-16,-22 0 0,1 0 0,-22-21 15,0 21-15,1 0 0,-1 0 16,0 0-16,-21 0 0,1 0 0,-1 0 15,0 0 1,0 0-16,-42 0 47,0 0-47,0 0 16,-1 0-16,-20 0 0,21 0 15,-21 0-15,-1-21 0,1 21 0</inkml:trace>
  <inkml:trace contextRef="#ctx0" brushRef="#br1" timeOffset="120464.53">12679 1397 0,'0'21'32,"21"-21"-17,0 0-15,0 0 16,22 0-16,-22 21 15,21-21-15,0 0 0,1 0 0,20 0 16,1 0-16,-1 0 0,22 0 0,-22 0 16,22 0-16,0 0 0,-1 0 15,-20 0-15,21 0 0,-1 0 0,22 0 16,-21 0-16,-1 0 0,22 0 0,-21 0 16,0 0-16,-22 0 0,22 0 15,-22 0-15,1 0 0,-22 0 0,22 0 16,-22 0-16,0 0 0,-21 0 0,22 0 15,-22 0-15,0 0 0,0 0 16,0 0-16,1 0 16,-44 0 15,1 0-31,0 0 16,0 0-16,0 0 0,0 0 0,-22 0 15,22 0-15,-21 0 0,-1 0 0</inkml:trace>
  <inkml:trace contextRef="#ctx0" brushRef="#br1" timeOffset="120852.3">13166 1503 0,'0'0'0,"21"0"16,0 0 0,0 0-16,21 0 0,1 0 0,-1 0 15,0 0-15,22 0 16,-1 0-16,-20 0 0,41 0 0,-20 0 0,-1 0 16,22 0-16,-21 0 0,20 0 0,1 0 15,-22 0-15,22 0 16,-21 0-16,-1 0 0,1 0 0,-1 0 15,-21 0-15,1 0 0,-22 0 0,21 0 16,-21 0-16,1 0 0,-1 0 0,0 0 31,0 0 32,0-21-63</inkml:trace>
  <inkml:trace contextRef="#ctx0" brushRef="#br1" timeOffset="126187.41">14690 1397 0,'-22'0'62,"1"0"-46,0 0-16,0 0 0,0 0 15,21 21-15,-21-21 16,-1 0-16,22 21 16,22-21 30,-1 0-46,0 0 16,0 0-16,21 0 0,-20 0 0,20 0 16,0-21-16,1 21 0,-1 0 15,0 0-15,1-21 0,-1 21 16,0 0-16,1 0 0,-1 0 0,-21 0 16,0 0-16,0 0 0,1 0 0,-22-21 15,-22 21 32,1 0-47,0 0 16,0 0-16,0 0 15,0 0-15,-1 0 16,1 0-16,0 0 0,0 0 16</inkml:trace>
  <inkml:trace contextRef="#ctx0" brushRef="#br1" timeOffset="126672.14">14541 1524 0,'-21'0'15,"42"0"17,1 0-17,-1 0-15,21 0 0,-21 0 0,0 0 16,22 0-16,-1 0 0,0 0 0,1 0 15,-1 0-15,0 0 0,1 0 16,-1 0-16,0 0 0,1 0 0,-22 0 16,21 0-16,-21 0 0,1 0 0,-1 0 15,0 0-15,0 0 32,-21-21 46,-21 21-47</inkml:trace>
  <inkml:trace contextRef="#ctx0" brushRef="#br1" timeOffset="128600.59">17992 508 0,'0'0'0,"21"0"0,-21 21 0,0-42 93,-21 21-77,21-21-16,0 0 16,-22 0-16,1 21 15,21-22-15,-21 22 0,21-21 16,-21 0-16,0 21 15,0-21-15,-1 0 16,1 21-16,0-21 16,0 21-16,0-22 0,0 22 15,-1-21-15,-20 0 0,21 21 16,0-21-16,0 21 0,-1 0 16,1-21-16,0 21 0,0-21 0,0 21 15,0 0-15,-1-22 0,1 22 16,0 0-16,21-21 0,-21 21 15,0 0-15,0 0 0,-1-21 16,1 21-16,0 0 0,0 0 16,0-21-16,0 21 0,-1 0 0,1 0 15,-21 0-15,21-21 0,0 21 16,-1 0-16,1 0 0,0 0 0,0 0 16,0-21-16,0 21 0,-1 0 15,1 0-15,0-22 16,0 22-16,0 0 0,0 0 0,-1 0 15,1-21-15,0 21 0,0 0 16,0 0-16,0 0 0,-1 0 0,-20 0 16,21 0-16,0 0 0,-22 0 0,22 0 15,-21-21-15,21 21 0,0 0 16,-22 0-16,22 0 0,-21 0 0,21 0 16,-22 0-16,1 0 15,21 0-15,-22 0 0,1 0 0,21 0 16,-21 0-16,-1 0 0,22 0 0,-21 0 15,21 0-15,-1 0 0,-20 0 16,21 21-16,0-21 0,-22 0 0,1 0 16,21 21-16,-21-21 0,20 0 15,-20 0-15,21 22 0,-21-22 0,20 0 16,-20 0-16,0 21 0,21-21 0,-22 21 16,1-21-16,0 21 0,-1-21 15,1 21-15,0-21 0,-1 21 0,1 1 16,0-22-16,-1 21 0,1-21 15,0 21-15,20 0 0,-20-21 0,21 21 16,0-21-16,0 21 0,-1-21 16,1 22-16,0-22 0,0 0 15,0 21-15,0-21 0,21 21 0,-22-21 16,1 0-16,21 21 0,-21-21 16,21 21-16,-21-21 0,21 21 15,-21-21-15,21 22 16,-21-22-16,21 21 31,-22-21-31,44 0 63,-1 0-48,0-21-15,0-1 0,21 1 16,1 21-16,-1-21 0</inkml:trace>
  <inkml:trace contextRef="#ctx0" brushRef="#br1" timeOffset="133586.06">17928 635 0,'21'0'47,"-21"-21"16,0 0-48,-21 21-15,0 0 16,0-21-16,0 21 15,-1 0-15,1-22 0,0 22 16,0 0-16,0-21 0,0 21 16,-1 0-16,1-21 15,0 21-15,0 0 0,0-21 16,0 21-16,-1 0 0,1 0 0,0 0 16,0-21-16,0 21 0,0 0 15,-1 0-15,1 0 0,0 0 0,0-21 16,0 21-16,0 0 0,-1 0 15,1 0-15,-21 0 0,21 0 0,0-22 16,-1 22-16,1 0 0,0 0 0,0 0 16,0 0-1,0-21-15,-1 21 0,1 0 0,0-21 16,0 21-16,0 0 0,0 0 16,-1 0-16,1 0 0,21-21 0,-21 21 15,0 0-15,0 0 0,0 0 0,-1 0 16,1 0-16,0-21 0,0 21 15,0 0-15,0 0 0,-1-21 16,1 21-16,0 0 0,0 0 16,0-22-16,0 22 0,-1 0 0,1 0 15,-21 0-15,21 0 0,-22 0 0,22 0 16,0-21-16,0 21 16,-21 0-16,20 0 0,1 0 0,0 0 15,-21 0-15,21 0 0,-1 0 0,1 0 16,0 0-16,0 0 0,0 0 15,0 0-15,-1 0 0,1 0 0,0 0 16,0 0-16,0 0 0,0 0 16,-1 0-16,1 0 0,0 0 0,0 0 15,0 0-15,0 0 0,-1 0 0,1 0 16,0 0-16,0 0 16,0 0-16,0 0 0,-1 0 0,1 0 15,-21 0-15,21 0 0,0 0 0,-1 0 16,1 0-16,0 0 15,0 0-15,-21 0 0,20 0 0,1 0 16,0 0-16,-21 0 0,21 0 16,-1 0-16,1 0 0,0 0 0,-21 0 15,21 0-15,-1 21 0,1-21 0,0 0 16,0 0-16,0 0 0,0 0 16,-1 22-16,1-22 0,0 0 0,0 0 15,0 0-15,0 0 0,-1 21 16,1-21-16,0 0 0,0 21 15,0-21-15,0 0 0,-1 21 16,1-21-16,0 0 16,0 21-16,0-21 15,0 0-15,21 21 0,-22-21 0,1 0 16,0 0-16,21 22 0,-21-22 16,0 0-16,0 21 15,-1-21 1,1 0-16,21 21 0,-21-21 15,21 21 1,-21-21 0,21 21-1,-21-21 1,0 21 0,-1-21-16,22 22 15,-21-22 1,0 0-1,21-22 32,0 1-31,0 0 0,0 0-16,0 0 15,21 21-15,-21-21 0,21-1 16,1 22-16,-22-21 0,0 0 0,21 21 15,-21-21-15,21 0 0,-21 0 16,0-1-16,21 1 16,-21 0-16,21 0 0,-21 0 15,0 0-15,0-1 0,0 1 16,0 0 0,21 21-16,-21-21 15,0 42 79,0 0-94,0 0 0,0 1 16,0-1-16,0 0 0,-21 0 15,21 0-15,-21 0 0,21 1 16,0-1-16,-21 0 0,0-21 0,21 21 15,-21 0-15,21 0 0,0 1 0,-22-22 16,22 21-16,-21 0 0,0-21 16,21 21-16,0 0 15,0 0 1,-21-21 0,21 22-16,21-22 62,0 0-46,0 0-16,1 0 15,-1 0-15,0 0 0,0 0 16,0 0-16,0 0 16,1 0-16,-1 0 0,0 0 15,0 21-15,0-21 0,0 0 16,1 0-16,-1 0 15,0 21-15,0-21 16,-21 21-16,21-21 16,-42 0 46,0 0-62,0 0 16,0 0-1,-1 0-15,1 0 0,0 0 16,0 0-16,0 0 0,0 0 0,-1 0 16,1 0-1,0 0-15,0 0 16,0 0-16,0 0 16,-1 0-1,1 0-15,0 0 16,0 0-16,21-21 94,0 0-79,21 21 1,-21-21-16,21-1 15,0 22-15,-21-21 0,22 0 16,-1 0-16,-21 0 16,0 0-16,0-1 0,21 1 15,-21 0-15,0 0 0,0 0 16,21 0-16,-21-1 0,0 1 16,0 0-16,0 0 0,21 0 15,0 21 1,-21-21-16,0-1 15,0 44 48,0-1-63,0 0 0,0 0 16,-21 0-16,0 0 15,21 1-15,-21-1 0,0 21 0,21-21 16,-21 0-16,-1 1 0,1-1 0,0 0 15,0 0-15,0-21 0,21 21 16,-21 0-16,-1-21 0,22 22 16,-21-22-16,42 0 47,1 0-47,-1 0 15,0 0-15,0 0 16,0 0-16,0 0 0,1 0 0,-1 0 15,0 0-15,0 0 0,0 0 0,0 0 16,1 0-16,-1 21 0,0-21 16,0 0-16,0 0 0,0 0 0,1 0 15,-1 21-15,0-21 16,0 0-16,-21 21 0,21-21 16,0 0-16,-21 21 15,22-21-15,-44 0 63,1 0-63,0 0 0,0 0 15,0 0-15,0 0 0,-1 0 16,1 0-16,0 0 16,0 0-16,0 0 0,0 0 0,-1 0 15,1 0-15,0 0 47,0 0-31,21-21 15,0 0-15,0 0-1,0 0-15,0-1 0,0 1 16,0 0-16,21 0 0,-21 0 15,21 0-15,0-1 0,1 1 16,-22 0-16,21 0 0,0 0 16,0 0-16,-21-1 0,0 1 15,21 21-15,-21-21 0,21 0 0,-21 0 16,0 0 0,0 42 30,-21 0-30,0-21-16,21 21 0,-21 0 0,0-21 16,21 21-16,-21 1 0,-1-1 15,22 0-15,-21 0 0,0 0 0,-21 0 16,21 1-16,-1-1 0,1 0 16,0-21-16,0 21 0,0 0 15,21 0-15,-21-21 0,-1 22 0,1-22 16,21 21-16,-21-21 15,21 21-15,-21-21 16,21-21 31,21 21-31,0 0 15,0 0-16,1 0 1,-1-21-16,0-1 16,0 22-16,0-21 15,-21 0-15,21 21 0,1-21 16,-1 0-16,-21 0 0,21-1 0,0 1 16,0 0-16,-21 0 0,0 0 15,0 0-15,0-1 0,21 1 0,-21 0 16,0 0-16,0 0 0,0 0 15,0-1-15,0 1 16,0 0-16,22 21 0,-22-21 16,0 0-1,0 42 48,0 0-63,-22 0 15,22 0-15,-21 1 0,21-1 16,-21 21-16,0-21 16,0 0-16,21 1 0,-21-1 0,-1 21 15,1-21-15,0 0 0,21 1 0,-21-1 16,-21 21-16,42-21 16,-22 0-16,22 1 15,-21-22-15,21 21 0,0 0 16,21-21 62,1 0-62,-1 0-16,0 0 15,0 0-15,0 0 0,0 0 16,1 0-16,-1 0 0,21 0 15,-21 0-15,0 0 0,1 0 0,-1 0 16,0 0-16,0 0 0,21 0 16,-20 0-16,-1 0 0,0 0 0,0 21 15,21-21-15,-20 0 0,-1 0 16,0 0-16,0 0 0,-42 0 47,0 0-32,0 0-15,-1 0 0,1 0 16,0 21-16,0-21 0,0 0 0,-22 0 16,22 0-16,0 0 0,0 0 15,-21 0-15,20 21 0,1-21 0,0 0 16,0 0-16,0 0 0,0 0 16,-1 0-16,1 0 15,0 0-15,0 0 47,0 0-31,21-21-1,0 0 1,0 0-16,0 0 16,0 0-1,0-1-15,21 1 16,0 0-16,0 0 0,0 0 0,1 0 15,-1-1-15,0-20 0,0 21 16,21 0-16,-20 0 0,-1-1 16,0 1-16,0 0 0,21 0 15,-42 0-15,22 21 16,-44 21 46,22 0-62,-21 0 16,0 0-16,21 1 0,-21-1 0,0 0 16,0 0-16,-1 0 0,-20 43 15,0-43-15,21 0 16,-43 21-16,43-20 0,0-22 16,0 21-16,-1 0 15,1-21-15,42 0 63,1 0-63,-1 0 0,0 0 15,0 0-15,0 0 0,0 0 16,1 0-16,20 0 0,-21 21 0,0-21 16,22 0-16,-22 0 0,21 0 0,-21 0 15,0 21-15,1-21 0,-1 0 16,0 21 15,-42-21 32</inkml:trace>
  <inkml:trace contextRef="#ctx0" brushRef="#br1" timeOffset="134792.07">13356 2477 0,'0'0'0,"-21"0"0,0 0 16,0 0-16,-22 0 0,22 0 16,0 0-16,0 0 0,-22 0 0,22 0 15,0 0-15,-21 0 0,21 0 0,-1 0 16,1 0-16,0 0 0,0 0 16,0 0-16,0 0 0,-1 0 15,1 0 1,42 0 46,1 0-62,-1 0 16,0 0-16,21 0 0,-21 0 16,1 0-16,20 0 0,-21 0 0,21 0 15,1 0-15,-22 0 0,21 0 0,1 0 16,-1 0-16,0 0 0,1 0 15,-1 0-15,0 0 0,1 0 0,-1 0 16,0 0-16,22 0 0,-22 0 0,22 0 16,-1 0-16,1 0 0,20 0 15,1 0-15,0 0 0,-22 0 16,22 0-16,-22 0 0,1 0 0,-1 0 16,1 0-16,-1 0 0,-20-22 15,20 22-15,-21 0 0,1 0 0,-1 0 16,0 0-16,1 0 0,-1 0 15,0 0-15,1 0 0,-1 0 0,0 0 16,-20 0-16,20 0 0,0 0 0,-21 0 16,1-21-16,20 21 0,-21 0 15,0 0-15,0 0 16,1 0 0,-44 0 15,1 0-16,0 0-15,0 0 0,0 0 16,0 0-16,-22 0 0,22 0 0,-21 0 16,-1 0-16,1 0 0,0 0 0,-22 0 15,1 0-15,20 0 0</inkml:trace>
  <inkml:trace contextRef="#ctx0" brushRef="#br1" timeOffset="135672.07">13229 2561 0,'0'0'0,"-21"0"0,0 0 0,0 0 15,-1 0-15,1 0 0,0 0 16,0 0-16,0 0 0,0 0 16,-1 0-16,1 0 0,0 0 0,0 0 15,0 0-15,0 0 0,-1 0 16,1 0-16,0 0 0,0 0 16,0 0-1,42 0 32,0 0-31,0 0-16,0 0 0,22 0 15,-22 0-15,21 0 0,1 0 16,-1 0-16,0 0 0,1 0 0,-1 0 16,21 0-16,-20 0 0,20 0 15,-20 0-15,20 0 0,-21 0 0,22 0 0,-22 0 16,22 0-16,-1 0 15,1 0-15,-1 0 0,1 0 0,-1 0 16,22 0-16,-22 0 0,22 0 0,-21 0 16,-1 0-16,22 0 0,-22 0 15,1 0-15,-22 0 0,22 0 0,-1 0 16,1 0-16,-22 0 0,21 0 0,1 0 16,-22 0-16,22 0 0,-1 0 15,-20 0-15,-1 0 0,21 0 0,-20 0 16,-1 0-16,-21 0 0,22 0 0,-22 0 15,21 0-15,-21 0 0,0 0 16,1 0-16,-1 0 16,0 0-16,0 0 0,-42 0 250,0 0-235,0 0-15,-1 0 16</inkml:trace>
  <inkml:trace contextRef="#ctx0" brushRef="#br1" timeOffset="148255.34">14520 275 0,'0'0'0,"21"0"16,-21-21-16,22 0 15,-1 21-15,0-21 0,-21 0 16,0-1-16,21 22 15,-21-21-15,0 42 47,0 1-47,0-1 16,0 0-16,-21 0 0,21 0 0,-21 0 16,0 22-16,-1-22 0,1 0 0,0 0 15,0 22-15,-21-22 0,20 0 16,1 0-16,0 0 0,-21 0 0,21 1 15,-1-22-15,1 21 0,21 0 16,-21-21-16,42 0 63,0 0-63,1 0 15,-1 0-15,0 0 0,0 0 0,0 0 16,0 0-16,22 0 0,-22-21 15,21 21-15,-21 0 0,22 0 0,-22 0 16,21 0-16,-21 0 0,22 0 0,-22 0 16,0 0-16,21 0 0,-20 0 15,-1 0-15,0 0 0,0 0 16,-21 21-16,-21-21 62,0 0-62,0 0 16,-1 0-16,1 0 16,0 0-16,0 0 0,0 0 0,0 0 15,-22 0-15,22-21 0,0 21 16,-21 0-16,20 0 0,1 0 0,-21 0 16,21 0-16,0 0 0,-1 0 0,1 0 15,0 0-15,0 0 0,0 0 16,0 0-16,-1 0 0,1 0 15,0 0-15,0 0 0,0 21 0,0-21 16,-1 0-16,1 0 16,21-21 31,0 0-32,21-1-15,-21 1 16,22 0-16,-1 0 0,21 0 15,-21 0-15,22-1 0,-22-20 0,21 21 16,0-21-16,-20 20 0,20-20 0,-21 21 16,21 0-16,-20 0 0,-1-1 15,-21 1-15,21 0 0,0 21 16,-21-21-16,0 42 62,-21 0-46,0 0-16,0 22 0,-1-22 16,1 0-16,0 21 0,-21-20 15,21-1-15,-22 21 0,22-21 16,-21 0-16,21 1 0,-22-1 0,22 0 16,0 0-16,0 0 0,0 0 0,-1-21 15,1 22-15,0-1 0,0 0 16,21-42 46,21 0-62,0-1 0,0 22 16,1-21-16,-1 0 0,0-21 16,21 21-16,-21-1 0,1-20 0,20 21 15,0-21-15,-21-1 0,22 22 16,-22-21-16,0 21 0,21-22 0,-20 22 15,-1 0-15,-21 0 0,21 21 0,-21-21 16,21 21-16,-21 21 31,0 0-31,-21 0 0,0 0 16,0 0-16,-1 1 0,1 20 16,-21-21-16,21 21 0,-64 22 15,0-22-15,43 1 16,0-22-16,-1 0 0,22 0 15,0 0-15,-21 0 0,21-21 0,21 22 16,-22-22-16,44 0 47,-1 0-47,0-22 16,0 22-16,0 0 15,-21-21-15,21 0 0,1 21 0,-1-21 0,0 21 16,0-21-16,0 21 0,-21-21 0,21 21 15,1 0-15,-22-22 16,0 44 15,0-1-31,0 0 16,-22 0-16,1 0 0,21 0 0,-42 1 16,21-1-16,0 0 0,-1 0 0,1 0 15,0-21-15,0 21 0,0 1 16,21-1-16,-21-21 0,42-21 47,0 21-47,0-22 15,0 1-15,0 21 16,1 0-16,-1 0 0,21 0 16,-21 0-16,22-21 0,-22 21 0,21 0 15,0 0-15,1 0 0,-1 0 0,-21 0 16,22 0-16,-1 0 0,0 0 15,1 0-15,-22 0 0,21 0 0,-21 0 16,0 0-16,1 0 0,-1 0 16,-42 21 15,-1-21-31,-20 0 0,21 0 16,0 0-16,-22 0 0,22 0 15,-21 0-15,21 0 0,-22 0 16,1 0-16,21 0 0,-21 0 0,20 0 15,-20 0-15,21 0 0,0 0 0,-22 0 16,22 0-16,0 0 0,-21 0 16,21 0-16,-1 0 0,1 0 0,-21 0 15,21 0-15,0 0 0,-1 0 0,1 21 16,0-21-16,0 0 16,21-21 30,21 21-46,0-21 16,0 0-16,1 21 0,-1-21 16,0 0-16,21-1 0,-21 1 15,1 0-15,20 0 0,0 0 0,1-22 16,-1 22-16,-21-21 0,21 21 16,1-22-16,-1 22 0,-21 0 0,22 0 15,-22 0-15,0 0 0,0-1 16,0 22-16,0-21 15,-21 42 1,0 1-16,-21-1 16,0 0-16,0 0 0,0 0 15,0 0-15,-64 43 16,43-43-16,-1 0 0,1 0 0,0 1 16,-1-1-16,-41 21 0,41-21 15,1 0-15,21 1 0,0-22 16,-22 21-16,22-21 0,0 0 0,21 21 15,-21-21-15,0 0 16,21 21 0,21-21 15,0 0-31,0 0 16,0-21-16,0 21 0,1 0 0,-1 0 15,0 0-15,21 0 0,-21 0 0,22 0 16,-22 21-16,21-21 0,1 0 15,-22 21-15,21-21 0,0 0 0,-20 21 16,-1-21-16,21 0 0,-21 22 0,0-1 16,1-21-16,-1 21 15,0-21 1,-42 0 15,0 0-15,-1 0-16,1 0 15,21-21-15,0 0 0,0-1 16,0 1-16</inkml:trace>
  <inkml:trace contextRef="#ctx0" brushRef="#br1" timeOffset="150588.43">13377 2455 0,'0'0'0,"-42"0"16,21 0-16,-22 0 0,22 0 0,-21 0 16,0 0-16,20 0 0,-20 0 15,21 0-15,-21 0 0,-1 0 0,1 0 16,21 22-16,-22-22 0,1 21 15,21-21-15,0 0 0,-22 0 0,22 21 16,0-21-16,0 0 16,42 0 15,0 0-15,0 0-16,22 0 0,-22 0 0,21 0 15,1 0-15,-1 0 0,0 0 0,1 0 16,20 0-16,1 0 0,-1 0 15,22 0-15,-22 0 0,22 0 16,0-21-16,-1 21 0,1 0 0,0 0 16,-1 0-16,1-21 0,0 21 15,-1 0-15,1 0 0,0 0 0,-22 0 16,22 0-16,-22 0 0,-20 0 0,20 0 16,-21 0-16,1 0 0,-22 0 0,0 0 15,0 0-15,0 0 0,1 0 16,-44 0 31,1 0-47,0 0 0,0 0 15,0 0-15,0 0 0,-1 0 16,1 0-16,0 0 0,0 0 0,0 0 16,-22 0-16,22 0 0,-21 0 15,21 0-15,-22 0 0,-20 0 0</inkml:trace>
  <inkml:trace contextRef="#ctx0" brushRef="#br1" timeOffset="151039.17">12721 2646 0,'0'0'0,"-21"0"0,0 0 16,0 21-16,42-21 31,0 0-15,0 21-16,0-21 0,22 0 15,20 0-15,-21 0 0,43 0 0,-21 0 16,20 0-16,1 0 0,0 0 0,20 0 15,-20 0-15,0 0 0,-1 0 16,22 0-16,-21 0 0,0 0 16,-1 0-16,1 0 0,0 0 0,-22 0 15,22 0-15,-22 0 0,-20 0 0,20 0 16,-21 21-16,1-21 0,-22 0 16,0 0-16,21 0 0,-20 0 15,-1 0-15,0 0 16,-42-21 31,0 21-47,-1 0 0,22-21 15,-21 0-15,0 21 0</inkml:trace>
  <inkml:trace contextRef="#ctx0" brushRef="#br1" timeOffset="153267.94">9610 2032 0,'0'-21'0,"0"0"15,0 0 1,-22 21-1,1 0 1,21 21-16,0 0 16,-21 0-16,21 0 0,-21 0 15,21 1-15,0 20 0,0-21 0,0 21 16,-21-20-16,21-1 0,-21 21 0,21-21 16,0 22-16,0-22 0,-22 0 15,22 0-15,-21 0 0,21 0 0,-21-21 16,21 22-16,0-44 31,0 1-15,0 0-16,0 0 0,0 0 15,0 0-15,0-1 16,0 1-16,0 0 0,21 21 16,0-21-16,1 21 0,-22-21 0,21 21 15,0 0-15,0 0 0,0 0 0,0 0 16,1 0-16,-1 0 0,0 21 15,0 0-15,-21 0 0,0 0 16,0 1-16,0-1 0,0 0 16,0 0-16,-21 0 0,0-21 15,0 21-15,-1 1 0,1-22 0,0 0 16,0 21-16,0-21 0,0 0 0,-1 0 16,1 0-16,21-21 31,0-1-16,0 1 1,21 0-16,1 21 0,-1-21 0,0 0 16</inkml:trace>
  <inkml:trace contextRef="#ctx0" brushRef="#br1" timeOffset="153615.74">9737 2244 0,'0'-21'15,"21"21"-15,0 0 16,0 0 0,0 0-16,-21 21 15,21 0-15,-21 0 0,22-21 16,-22 21-16,0 0 0,0 1 16,0-1-16,0 0 15,-22 0-15,22 0 16,-21-21-16,0 0 15,21-21 1,0 0-16,0 0 0,0 0 16,0-1-1,0 1-15,0 0 0,21 0 16,-21 0-16,21 21 0,-21-21 0,22 21 16,-1 0-16,0 0 15,0 0 1,0 0-1</inkml:trace>
  <inkml:trace contextRef="#ctx0" brushRef="#br1" timeOffset="154019.51">10118 2201 0,'-22'0'16,"1"0"-16,0 22 16,0-1-16,0 0 15,0-21-15,21 21 0,-22 0 0,1 0 16,21 1-16,0-1 16,-21 0-16,21 0 0,0 0 15,21-21 1,0 0-16,1 0 15,-1 0-15,0-21 0,0 21 0,0-21 16,0 0-16,1 0 0,-22-1 16,21 1-16,-21 0 0,0 0 15,0 0-15,-21 0 16,-1 21-16,1 0 16,0-22-16,0 22 0,0 0 15,0 0-15,21 22 16,-22-1-16,22 0 15,0 0 1,22-21-16,-1 0 0,0 0 0</inkml:trace>
  <inkml:trace contextRef="#ctx0" brushRef="#br1" timeOffset="154491.24">10245 2223 0,'0'21'0,"0"0"16,0 0-16,-22 0 16,22 0-16,0 1 15,-21-1-15,21 0 0,-21-21 16,42-21 31,0 0-47,-21-1 0,22 1 15,-22 0-15,21 21 16,0-21-16,0 21 31,-21 21-31,0 0 16,0 0-16,21 1 16,0-22-1,1 0 1,-1 0-1,0-22-15,-21 1 16,21 0-16,-21 0 16,0 0-16,0 0 15,0-1 1,-21 22 0,21 22 15</inkml:trace>
  <inkml:trace contextRef="#ctx0" brushRef="#br1" timeOffset="154804.06">10520 2244 0,'21'0'16,"0"-21"-1,0-1 1,-21 1 0,-21 21 31,21 21-47,-21 1 0,21-1 0,-21 0 15,21 0-15,0 0 16,0 0-16,0 1 15,0-1-15,0 0 0,21-21 16,0 0 0,0 0-16,0 0 15,-21-21-15,22 0 0,-1 21 16,-21-22-16,0 1 0</inkml:trace>
  <inkml:trace contextRef="#ctx0" brushRef="#br1" timeOffset="155152.37">10710 2201 0,'21'0'31,"1"0"-15,-1 0-16,0 22 0,-21-1 15,0 0 1,0 0-16,0 0 0,0 0 15,0 1 1,-21-22-16,21-22 31,0 1-15,0 0-16,0 0 16,0 0-16,0 0 0,0-1 15,0 1-15,21 21 0,-21-21 16,21 21-16,0 0 15,0 0 1,-21 21-16,0 0 16,22-21-16,-22 22 0</inkml:trace>
  <inkml:trace contextRef="#ctx0" brushRef="#br1" timeOffset="155379.25">11112 2307 0,'-21'0'16,"0"0"-1,0 21-15,21 1 16,0-1-16,-21 0 16,21 0-16,-21-21 0,21 21 0,-22 0 15,22 1-15,-21-1 0,0-21 16,21 21-16,0-42 31</inkml:trace>
  <inkml:trace contextRef="#ctx0" brushRef="#br1" timeOffset="155851.67">11515 1947 0,'-22'0'16,"22"22"-16,0-1 0,-21 0 15,21 21-15,0-21 0,-21 1 16,21-1-16,0 0 16,-21 21-16,21-21 0,0 1 0,0-1 15,0 0-15,0 0 0,0 0 16,0-42 15,0 0-15,0 0-16,0 0 0,0-1 0,0 1 15,0 0-15,0-21 0,0 21 0,0-22 16,0 22-16,0 0 0,0 0 16,0 0-16,0-1 0,21 22 0,0 0 15,-21 22 1,0-1-16,21 0 0,-21 0 15,0 0-15,22 0 0,-22 1 16,0-1-16,0 0 0,0 0 0,0 21 16,0-20-16,0-1 15,0 0-15,0 0 0,0 0 16,0 0 0,-22-21 15,1 0-31,21-21 0</inkml:trace>
  <inkml:trace contextRef="#ctx0" brushRef="#br1" timeOffset="156195.47">11409 2265 0,'0'-21'31,"21"21"-31,0 0 0,0 0 16,0 0-16,1-21 0,-1 21 0,0-22 15,0 22-15,0-21 0,0 21 16,1 0-16,-1-21 0,0 21 0,-21-21 15,21 21-15,-21-21 0,21 21 16,-21 21 31,-21-21-47,21 21 0,0 0 0,0 0 16,0 1-16,0-1 0,0 0 15,0 0-15,0 0 0,0 0 16,0 22-16,0-22 0,-21 0 15,21 0-15,0 0 0,0 1 0,0-1 16,0-42 31,0-1-47,0 1 16,0 0-16,0 0 0</inkml:trace>
  <inkml:trace contextRef="#ctx0" brushRef="#br1" timeOffset="156419.34">11684 2180 0,'0'-21'0,"0"42"0,0-63 16,21 42 0,0 0-16,0 0 15,1 0-15,-1 0 0,0 0 16,0 0 0,-21 21-16,0 0 0,0 0 15,0 1-15,0-1 16,-21 0-16,0-21 0,0 21 0,-1-21 15,1 21-15,0-21 16,0 21 0,0-21-16,21-21 15,0 0-15,21 21 16</inkml:trace>
  <inkml:trace contextRef="#ctx0" brushRef="#br1" timeOffset="156699.18">12001 2117 0,'0'0'0,"0"21"15,0 0 1,-21-21-16,21 21 0,0 0 16,-21-21-16,21 22 0,0-1 15,0 0-15,0 0 0,0 0 0,0 0 16,0 1-16,-21-1 0,21 0 0,0 0 15,-21 0-15,21 0 0,0 1 0,-21-1 16,21 0-16,-22-21 16,22 21-16,0-42 31,0 0-15,0 0-16,0-1 0,0 1 0</inkml:trace>
  <inkml:trace contextRef="#ctx0" brushRef="#br1" timeOffset="156944.15">11938 2159 0,'0'0'0,"21"-21"16,0 21-16,0 0 15,1 0-15,-1 0 16,0 0-16,0 21 16,0-21-16,-21 21 0,0 0 15,0 1-15,0-1 16,-21-21-16,0 21 0,0 0 15,0-21-15,-1 0 0,1 21 0,0-21 16,0 0-16,0 0 0,21 21 16,0-42 15,0 0-15,21 21-16,0-21 0</inkml:trace>
  <inkml:trace contextRef="#ctx0" brushRef="#br1" timeOffset="157200">12255 1905 0,'-21'21'32,"21"0"-32,0 1 0,-21-1 15,21 0-15,-21 0 0,0 0 0,21 0 16,0 1-16,0-1 0,-21 0 0,21 0 15,0 0-15,0 0 16,0 1-16,0-1 0,21-21 31,0 0-15,0 0-16,0 0 0,-21-21 16,21 21-16,1-22 0,-22 1 0</inkml:trace>
  <inkml:trace contextRef="#ctx0" brushRef="#br1" timeOffset="157608.76">12425 1778 0,'0'21'16,"0"0"-1,0 1-15,0-1 16,0 0-16,0 0 15,0 0-15,0 0 16,0 1-16,-21-22 16,-1 0-1,22-22 1,0 1 0,0 0-16,0 0 0,0 0 0,0 0 15,0-1-15,22 1 0,-1 0 16,0 0-16,0 21 15,0 0-15,0 0 0,1 0 16,-22 21-16,21 0 16,-21 0-16,0 1 15,0-1-15,0 0 0,0 0 16,0 0-16,0 0 0,-21 1 16,21-1-16,-22-21 15,1 0 1</inkml:trace>
  <inkml:trace contextRef="#ctx0" brushRef="#br1" timeOffset="158880.01">529 6244 0,'0'0'0,"-21"0"0,0 0 0,-22 0 0,22 0 16,-21 0-16,21 0 0,0 0 15,-22 0-15,22 0 0,0 0 16,0 0 0,42 0 15,0 0-31,0 0 15,22 0-15,-22 0 0,21 0 16,0 0-16,1 0 0,20 0 0,-20 0 16,20 0-16,1 0 0,-1 0 15,1 0-15,-1-21 0,22 21 0,-1 0 16,22-21-16,-21 21 0,21 0 16,21-21-16,-21 0 0,-22 21 0,22 0 15,-21 0-15,21-22 0,-22 22 16,1 0-16,0 0 0,-1 0 15,-20 0-15,20 0 0,-20 0 0,-22-21 16,22 21-16,-22 0 0,0 0 16,1 0-16,-1 0 0,0 0 0,-20 0 15,20 0-15,-21-21 0,0 21 16,0 0-16,-42 0 31,0 0-31,0 0 16,-21 0-16,-1 0 0,1 0 0,0 0 15,-22 0-15,22 0 0,-22 0 0,22 0 16</inkml:trace>
  <inkml:trace contextRef="#ctx0" brushRef="#br1" timeOffset="159331.76">402 6350 0,'-42'0'0,"84"0"0,-127 0 15,64 0-15,0 0 0,0 0 16,0 0-16,42 0 31,0 0-31,0 0 0,22 0 0,-1 0 16,0 0-16,22 0 0,-1 0 15,1 0-15,-1 0 0,22 0 0,0 0 16,-1 0-16,22-21 0,0 21 16,0 0-16,21 0 0,0-21 0,0 21 15,0 0-15,-21 0 0,-1-21 16,22 21-16,-21 0 0,-21 0 0,21 0 16,-22 0-16,1 0 0,0 0 15,-22 0-15,1 0 0,-1 0 16,-20 0-16,-22 0 0,21 0 0,-21 0 0,0 0 15,-42 0 17,0 0-17,-21 0-15,21 0 0,-22 0 16,1 0-16,-22 0 0,22 0 0,0-22 16,-22 22-16,1 0 0,20 0 0,-20 0 15</inkml:trace>
  <inkml:trace contextRef="#ctx0" brushRef="#br1" timeOffset="159703.54">889 6287 0,'0'0'16,"-64"21"-16,1-21 0,-1 0 0,1 0 16,42 0-16,-22 0 0,22 0 0,0 0 15,0 0-15,42 0 16,0 0-16,22 0 15,-1 0-15,21 0 0,1 0 16,-1 0-16,1 0 0,21 0 16,20 0-16,1 0 0,21-21 0,0 21 15,0-22-15,0 22 0,0 0 16,21-21-16,-21 21 0,0 0 0,0 0 16,-21-21-16,0 21 0,-21 0 0,-1 0 15,-20 0-15,-1 0 0,-20-21 16,-1 21-16,-21 0 0,0 0 15,1 0-15,-22-21 16,-22 21 0,1 0-16,-21 0 0,0 0 15,-22 0-15,1 0 0,-1 0 0,-21 0 16,22 0-16,-22 0 0,1 0 0,-1 0 16,21 0-16,-20 0 0,20 0 15</inkml:trace>
  <inkml:trace contextRef="#ctx0" brushRef="#br1" timeOffset="159999.38">1037 6265 0,'-106'0'0,"212"0"0,-296 22 16,105-22-16,0 0 0,43 0 0,0 21 15,-1-21-15,64 0 16,22 0-16,20 0 16,-20 0-16,41 0 0,1 0 15,0 0-15,20-21 0,1 21 0,21 0 16,-21 0-16,21-22 0,0 22 15,0-21-15,-21 21 0,21 0 0,-21 0 16,-22 0-16,22 0 16,-21-21-16,-22 21 0,22 0 0,-43 0 15,22 0-15,-22 0 0,-21 0 0,22 0 16,-22 0-16,-42 0 31,0 0-31,-1 0 0,-20 0 16,21 0-16,-21 21 0,-1-21 15,1 0-15,0 0 0,-22 0 0,22 0 16</inkml:trace>
  <inkml:trace contextRef="#ctx0" brushRef="#br1" timeOffset="160295.57">1355 6371 0,'0'0'0,"-22"0"15,-20 0-15,63 0 16,22 0-1,20 0-15,-21 0 0,43-21 0,0 21 16,-1-21-16,1 21 0,21 0 16,0-21-16,0 0 0,-1 21 0,1 0 15,0 0-15,-21-22 0,-1 22 0,-20 0 16,-1 0-16,-20 0 16,20 0-16,-42 0 0,22 0 0,-22 0 0,0 0 15,0 0 1,0 0-1,-21-21 1,-21 21 15,0 0-31,0 0 0,0 0 16</inkml:trace>
  <inkml:trace contextRef="#ctx0" brushRef="#br1" timeOffset="161519.73">381 8340 0,'0'-21'0,"0"-1"16,0 1-1,0 0 1,0 42 15,-21 0-15,21 1-16,0-1 0,0 0 15,0 0-15,-21 0 0,21 0 16,0 1-16,0 20 0,0-21 0,0 0 16,0 0-16,0 1 0,0-1 15,0 0-15,-22 0 0,22 0 16,-21 0-16,21 1 15,-21-22 17,21-22-32,0 1 15,0 0-15,0 0 16,0 0 0,0 0-16,21 21 0,0-22 15,1 22-15,-1 0 0,-21-21 16,21 21-16,0 0 0,0 0 0,0 0 15,1 0-15,-1 0 16,-21 21-16,0 1 16,0-1-1,-21-21-15,-1 21 0,1 0 16,0-21-16,0 21 0,0-21 16,0 0-16,-1 21 0,1-21 15,0 0-15,42 0 47,0 0-47,1 0 0,-22-21 0,21 21 16,0 0-16</inkml:trace>
  <inkml:trace contextRef="#ctx0" brushRef="#br1" timeOffset="161871.24">550 8509 0,'0'-21'16,"21"21"-16,1 0 15,-1 0 17,0 0-32,-21 21 0,21-21 0,-21 21 15,21 0-15,-21 1 16,0-1-16,0 0 0,0 0 16,0 0-16,0 0 15,-21-21 1,21-21 15,0 0-31,0 0 16,0 0-16,0 0 0,0-1 15,0 1-15,0 0 16,21 0-16,0 21 16,1-21-16,-1 21 15,0 0-15,0 0 16,0 0-1</inkml:trace>
  <inkml:trace contextRef="#ctx0" brushRef="#br1" timeOffset="162264.01">974 8446 0,'-22'0'15,"22"21"1,-21-21-16,21 21 16,-21-21-16,0 21 0,21 0 0,0 0 15,-21 1-15,21-1 16,0 0-16,0 0 16,0 0-16,21-21 15,0 0 1,0 0-16,0 0 0,1-21 15,-1 21-15,0-21 0,0 0 16,-21 0-16,21-1 0,-21 1 16,0 0-16,0 0 15,0 0-15,0 0 0,-21 21 0,0-22 16,0 22-16,0 0 16,-1 0-16,1 0 0,0 0 15,21 22-15,-21-22 16,21 21-16,0 0 0,0 0 31,21-21-31,0 0 16</inkml:trace>
  <inkml:trace contextRef="#ctx0" brushRef="#br1" timeOffset="162792.72">1249 8403 0,'0'0'0,"0"21"32,-21-21-32,21 22 15,-22-1-15,22 0 0,-21-21 0,21 21 16,0 0-16,0 0 0,-21 1 16,21-1-16,-21-21 0,21 21 15,0-42 16,21 21-31,0-21 16,-21-1-16,21 1 0,1 21 16,-22-21-16,21 21 0,-21-21 15,21 42 1,-21 0 0,0 0-1,0 1-15,0-1 16,0 0-16,21-21 0,0 21 15,0-21-15,1 0 0,-1 0 16,0 0-16,0 0 16,0 0-16,0 0 0,1-21 0,-1 21 15,0-21-15,-21 0 0,0-1 16,0 1-16,0 0 0,0 0 16,0 0-16,0 0 15,-21-1-15,0 22 0,-1 0 16,1 0-1,0 0-15,21 22 16,0-1-16,0 0 16,0 0-16,21 0 15,0-21-15</inkml:trace>
  <inkml:trace contextRef="#ctx0" brushRef="#br1" timeOffset="163023.57">1778 8594 0,'0'21'15,"-21"0"1,21 0 0,-21-21-16,-1 21 0,1 1 15,0-1-15,21 0 16,-21 0-16,0-21 0,21 21 0,-21-21 15,21-21 17,0 0-32</inkml:trace>
  <inkml:trace contextRef="#ctx0" brushRef="#br1" timeOffset="163527.79">2095 8149 0,'0'0'0,"0"21"31,-21 1-31,21-1 16,0 0-16,0 0 0,0 0 15,0 0-15,-21 22 0,21-22 0,-21 0 16,21 21-16,-21-20 0,21-1 15,0 0-15,0 0 0,-21 0 16,21 0-16,-22-21 0,22 22 0,0-44 47,0 1-47,0 0 0,22 0 16,-22 0-16,21 0 0,-21-1 0,0-20 15,0 21-15,21-21 0,-21 20 0,21-20 16,-21 21-16,0 0 0,0 0 15,21-1-15,0 22 16,1 22 0,-22-1-16,0 0 0,0 0 15,0 0-15,0 0 0,0 22 0,0-22 16,0 0-16,0 21 0,0-20 16,0-1-16,0 0 0,0 0 0,0 0 15,0 0-15,0 1 16,0-1-16,-22-21 47,22-21-47,-21-1 15</inkml:trace>
  <inkml:trace contextRef="#ctx0" brushRef="#br1" timeOffset="163677.29">1990 8467 0,'21'0'47,"0"-21"-47,0 21 16,0 0-16,0 0 0,1-22 0,-1 1 15,0 21-15,0 0 0,0-21 16,0 21-16</inkml:trace>
  <inkml:trace contextRef="#ctx0" brushRef="#br1" timeOffset="163952.14">2476 8255 0,'-21'0'16,"0"0"-16,0 0 15,21 21-15,0 0 0,0 1 16,0-1-16,0 0 16,0 0-16,0 0 0,0 0 0,0 1 15,0-1-15,0 21 0,0-21 0,-21 0 16,21 1-16,0 20 0,-21-21 15,21 0-15,0 0 0,0 1 0,0-1 16,0 0-16,0 0 0,0 0 16,0-42 15,0 0-15,0 0-16,0 0 0,0-1 0,0 1 15</inkml:trace>
  <inkml:trace contextRef="#ctx0" brushRef="#br1" timeOffset="164211.99">2413 8340 0,'0'0'16,"0"-21"-16,0-1 15,21 22 1,0 0-16,0 0 16,1 0-16,-1 0 15,0 0-15,-21 22 16,0-1-16,0 0 15,0 0-15,0 0 0,-21 0 16,0 1-16,-1-1 0,1-21 0,0 21 16,0-21-16,0 21 0,0-21 15,-1 21 1,44-21 0,-22-21-16,21 21 15,0-21-15,0 21 0</inkml:trace>
  <inkml:trace contextRef="#ctx0" brushRef="#br1" timeOffset="164515.82">2773 8297 0,'-21'0'16,"-1"0"-1,1 22-15,21-1 16,-21 0-16,21 0 0,-21 0 0,21 0 15,-21 1-15,21-1 0,0 0 16,0 0-16,0 0 0,0 0 0,0 1 16,-21-1-16,21 0 0,-22 0 15,22 0-15,0 0 0,0 1 16,-21-1-16,21 0 0,-21 0 0,21 0 16,0-42 15,0 0-31,0 0 15,0 0-15,0-1 0,0 1 0,0 0 16,0 0-16,0 0 0,0-22 16</inkml:trace>
  <inkml:trace contextRef="#ctx0" brushRef="#br1" timeOffset="165091.49">2667 8319 0,'0'0'15,"21"-22"-15,0 22 0,-21-21 16,21 21-16,1 0 0,-1 0 15,0 0-15,0 0 0,0 21 16,0 1 0,-21-1-16,0 0 0,0 0 15,0 0-15,0 0 0,0 1 0,-21-1 16,0-21-16,0 0 16,21 21-16,-21-21 0,0 0 15,-1 0-15,1 0 16,42 0 46,-21 21-62,22-21 0,-1 0 16,0 0-16,0 0 16,0 0-16,0 0 0,1 0 0,-1 0 15,0 0-15,0 0 0,0-21 0,0 21 16,1-21-16,-1 0 0,0-1 15,0 1-15,0 0 0,0 0 0,-21 0 16,0-22-16,22 22 0,-22-21 16,0 21-16,0 0 0,0-1 0,0-20 15,0 21-15,0 0 16,-22 21 0,22 21-16,0 0 15,0 0-15,0 0 0,0 1 0,0-1 16,0 0-16,0 0 0,0 0 15,0 0-15,0 1 0,-21-1 0,21 0 16,0 0-16,0 0 0,0 0 16,21-21 15,1 0-31,-1 0 16,0-21-16,-21 0 15,0 0-15,21 0 0,0 0 16</inkml:trace>
  <inkml:trace contextRef="#ctx0" brushRef="#br1" timeOffset="165507.76">3365 7895 0,'-21'0'15,"0"21"16,21 1-31,0-1 0,0 0 16,0 0-16,0 0 16,0 0-16,0 1 0,0-1 15,0-42 32,0-1-47,0 1 16,0 0-16,0 0 0,0 0 15,0 0-15,21 21 0,0-22 16,1 22-16,-1 0 16,0 0-1,0 22 1,-21-1-16,0 0 0,0 0 16,0 0-16,0 0 0,0 1 15,0-1-15,0 0 0,0 0 16,-21-21-16,21 21 0</inkml:trace>
  <inkml:trace contextRef="#ctx0" brushRef="#br1" timeOffset="165757.62">3577 8424 0,'0'0'0,"0"22"31,0-1-15,-21-21-16,21 21 15,0 0-15,-21 0 16,0 0-16,21 1 15,-22-22 1,1 0-16</inkml:trace>
  <inkml:trace contextRef="#ctx0" brushRef="#br1" timeOffset="166864.1">4064 8319 0,'21'0'15,"-21"-22"1,21 22-16,-21-21 16,0 0-1,0 0 1,-21 21 15,0 0-31,21 21 16,-21-21-16,0 21 0,-1 0 15,22 1-15,-21-22 0,0 21 0,21 0 16,-21 0-16,21 0 16,-21 0-16,21 1 0,0-1 15,0 0 1,21-21 15,0 0-31,0-21 0,-21 0 16,21-1-16,1 22 0,-1-21 15,-21 0-15,21 0 0,-21 0 16,21 21-16,0-21 0,-21-1 0,0 1 16,21 21-16,-21-21 0,0 42 46,0 0-46,0 1 0,0-1 16,0 0-16,0 0 16,0 0-16,0 0 0,0 1 15,22-22-15,-22 21 16,21-21 0,0 0-1,0 0-15,0 0 0,0 0 16,1 0-16,-1-21 15,0 21-15</inkml:trace>
  <inkml:trace contextRef="#ctx0" brushRef="#br1" timeOffset="167327.82">4572 8255 0,'-21'0'31,"0"0"-31,-1 0 16,1 0-16,0 0 0,0 21 0,0-21 15,0 21-15,-1-21 0,1 22 0,21-1 16,-21 0-16,0-21 0,21 21 16,-21 0-16,21 0 0,0 1 15,21-22 1,0 0 0,0 0-16,0 0 0,1 0 15,-1 0-15,0-22 0,0 22 0,0-21 16,0 0-16,1 0 0,-1 0 0,0 0 15,0-1-15,0 1 0,-21-21 16,21 21-16,-21-22 0,0 1 0,0 21 16,0-21-16,0 20 0,0 1 0,0 0 15,0 0-15,0 0 0,0 42 32,0 0-32,0 0 15,0 22-15,0-22 0,0 21 16,-21-21-16,21 22 0,0-22 0,-21 21 0,21-21 15,0 22-15,0-22 0,0 0 16,0 0-16,0 0 0,0 0 16,0 1-1,21-22-15,0 0 0,1 0 16,-1 0-16,0-22 16,0 22-16,0-21 0,0 21 15</inkml:trace>
  <inkml:trace contextRef="#ctx0" brushRef="#br1" timeOffset="167791.56">5016 8255 0,'0'0'0,"22"0"15,-22-21-15,-22 21 16,1 0 0,0 0-16,0 0 0,21 21 0,-21 0 15,0-21-15,-1 21 0,1 1 16,0-1-16,21 0 15,-21 0-15,21 0 0,0 0 16,21-21 15,0 0-31,0 0 0,1-21 16,-1 21-16,0-21 16,0 0-16,0 0 0,0 0 0,-21-1 15,22 1-15,-22-21 0,21 21 0,-21-22 16,21-20-16,-21 21 15,0 20-15,0 1 0,0-21 0,0 21 16,21 0-16,-21 42 31,0 0-31,0 21 0,0-21 16,-21 1-16,21 20 0,0-21 0,0 21 16,-21-20-16,21-1 0,0 21 15,0-21-15,0 0 0,0 1 0,0-1 16,0 0-16,0 0 0,0 0 15,0 0 1,21-42 15,0 0-31,0 21 0</inkml:trace>
  <inkml:trace contextRef="#ctx0" brushRef="#br1" timeOffset="168163.94">5292 8255 0,'-22'-21'16,"22"0"-1,0 0-15,0-1 32,22 22-32,-1 0 0,0 0 15,-21 22-15,21-22 0,-21 21 16,21 0-16,-21 0 0,0 0 0,0 0 15,21-21-15,-21 22 0,0-1 0,0 0 16,0 0-16,0 0 16,0-42 31,0 0-47,0 0 15,22 0-15,-22-1 0,0 1 16,0 0-16,21 0 0,-21 0 0,21 21 15,-21-21-15,21 21 0,-21-22 16,21 22-16,0 0 16,1 0-1</inkml:trace>
  <inkml:trace contextRef="#ctx0" brushRef="#br1" timeOffset="168479.75">5673 8319 0,'0'0'0,"21"-22"15,0 1-15,0 0 16,0 0-16,-21 0 16,0 0-1,0-1-15,-21 22 16,0 0-16,0 22 15,0-22-15,21 21 0,-22 0 16,1 0-16,21 0 0,0 0 16,0 1-16,0-1 15,0 0-15,0 0 16,0 0-16,21-21 16,1 0-1,-1 0-15,0 0 16,-21-21-16,21 21 0</inkml:trace>
  <inkml:trace contextRef="#ctx0" brushRef="#br1" timeOffset="168860.05">6096 8170 0,'0'-21'0,"-21"21"31,0 0-31,-1 0 0,1 0 0,0 21 15,0 1-15,0-22 16,21 21-16,-21 0 0,21 0 16,-22-21-16,22 21 0,0 0 15,0 1 1,22-22-16,-1 0 0,0 0 16,0 21-16,0-21 0,0 0 15,-21 21-15,22-21 16,-1 0-16,-21 21 15,-21-21 1,-1 0 0,1 0-16,0 0 0,0 0 15,0 0-15,0 0 0,-1 0 16,44 0 31,-1 0-32</inkml:trace>
  <inkml:trace contextRef="#ctx0" brushRef="#br1" timeOffset="169276.39">6286 8255 0,'22'0'15,"-1"-21"1,0 0-16,-21 0 15,0-1 1,-21 22 0,0 0-1,-1 0-15,1 22 0,21-1 16,-21-21-16,0 21 16,21 0-16,0 0 15,0 0-15,0 1 16,21-1-1,0-21-15,0 0 16,-21 21-16,22-21 0,-1 0 16,-21 21-16,21-21 0,-21 21 15,0 0 1,-21-21-16,0 0 16,-1 0-16,1 22 15,0-22 1,0 0 15,0 0-31,0 0 16,21-22-16</inkml:trace>
  <inkml:trace contextRef="#ctx0" brushRef="#br1" timeOffset="176752.58">4339 10075 0,'-21'0'16,"42"0"-16,-42-21 0,21 0 0,-21 0 15,21 0-15,-21 21 0,-1-21 0,22-1 16,0 1-16,-21 21 15,21-21-15,-21 21 0,0-21 16,0 21-16,0 0 16,-1 0-1,1 21 1,21 0-16,-21 0 0,21 1 16,-21-1-16,21 21 0,0-21 15,0 0-15,-21 22 0,21-22 0,-21 21 16,21 1-16,-22-1 0,22 0 15,-21 22-15,0-22 0,21 22 0,-21-1 16,21 1-16,-21-1 0,21 1 0,-21-1 16,21 1-16,0 20 0,0-20 0,-22 20 15,1-20-15,21 21 0,-21-1 16,0 1-16,21 0 0,-21-1 16,0 1-16,-1 0 0,1-1 0,0 1 15,0 21-15,0-22 0,21 1 16,-21 0-16,-1-1 0,22 1 0,-21 0 15,21-1-15,0 1 0,0 0 0,0-1 16,-21 1-16,21 0 0,0-22 16,0 22-16,-21-22 0,21 22 0,0-21 15,0-1-15,-21 22 0,0-22 0,21 1 16,-22-1-16,22 1 0,0-22 16,-21 0-16,21 1 0,0-1 0,-21-21 15,21 0-15,0-42 31,0 0-31,0 0 0,0-21 16,0-1-16</inkml:trace>
  <inkml:trace contextRef="#ctx0" brushRef="#br1" timeOffset="178335.35">4127 10033 0,'0'0'0,"-21"0"16,0-21-16,21 0 15,0 0 1,21 21 31,0 0-47,1 0 15,-1 0-15,0 0 0,0 0 16,21 0-16,-20 0 0,20 0 0,21 0 16,-20 21-16,20-21 0,1 0 0,-1 0 15,22 0-15,0 0 0,-1 0 16,1 0-16,21 0 0,-22 0 0,22 0 16,0 0-16,0 0 0,21 0 0,0 0 15,0 0-15,0 0 0,0 0 16,21 0-16,0 0 0,0 0 0,1 0 15,-22-21-15,21 21 0,0 0 16,0 0-16,0 0 0,0-22 0,1 22 16,-1 0-16,0 0 0,-21 0 15,0 0-15,21 0 0,-21 0 0,0 0 16,0 0-16,0 0 0,0 0 16,-21 0-16,0 0 0,0 0 0,-22 0 15,22 0-15,-21 0 0,-1 0 0,1 0 16,0 0-16,-22 0 0,1 0 0,-1 0 15,-20 0-15,-1 0 16,0 0-16,-21 0 0,22 0 0,-22 0 0,-21 22 16,21-22-16,-21 21 15,0 0 1,0 0 0,0 0-16,0 0 15,-21 1-15,21-1 0,0 0 0,-21 0 16,0 0-16,21 0 0,-22 22 15,1-22-15,0 21 0,21 1 0,-21-1 16,0 0-16,0 1 0,21-1 0,-22 21 16,1-20-16,21-1 0,0 22 15,-21-22-15,0 21 0,0 1 0,21-1 16,-21 1-16,21-1 0,-22 22 0,1-21 16,21 20-16,0-20 0,-21 20 0,0-20 15,21 21-15,0-22 0,-21 22 16,0-1-16,-1 65 15,1-65-15,0 1 0,21 0 0,-21-22 16,0 22-16,21-22 0,-21 22 0,-1 0 16,1-1-16,21-20 0,-21 20 15,0 1-15,0-21 0,21 20 0,-21-20 16,21-1-16,-22 1 0,22 20 0,0-20 16,-21-1-16,21 1 0,-21-1 0,21 1 15,-21-1-15,21 1 16,0-22-16,0 22 0,-21-22 0,21 0 0,-21 22 15,-1-22-15,22 1 0,-21-22 0,21 21 16,0 0-16,-21 1 16,0-1-16,21-21 0,0 22 0,0-1 15,-21-21-15,21 0 0,-21 22 0,21-22 16,-22 0-16,22 0 0,-21 0 0,21 0 16,0 1-16,-21-1 15,0 0-15,0-21 0,0 21 16,-1-21-16,1 0 0,0 0 0,0 0 15,0 0-15,0 0 0,-22 0 16,1 0-16,0 0 0,-1 0 0,1 0 16,-22 0-16,22 0 0,-21 0 0,-1 0 15,1 0-15,-1 0 0,1 0 0,-1 0 16,1 0-16,-22 0 16,0 0-16,1 0 0,-22 0 0,21 0 15,-21 0-15,0 0 0,1 0 0,-1 0 16,0 0-16,0 0 0,-21-21 0,0 21 15,0 0-15,0 0 0,0-21 16,0 21-16,0-21 0,0 21 0,-21-22 16,0 22-16,21 0 0,-21-21 0,21 21 15,0-21-15,0 21 0,-22-21 16,22 21-16,0 0 0,0-21 0,-21 21 16,21 0-16,21 0 0,-21-21 0,0 21 15,0 0-15,22 0 0,-1 0 16,0-22-16,0 22 0,21 0 15,1 0-15,20 0 0,-20-21 0,41 21 16,-20 0-16,20 0 0,1 0 16,0 0-16,21-21 0,-1 21 0,1 0 15,0 0-15,0 0 0,21-21 16,0 0 0,0 0-16,21-1 15,0 1-15,0 0 0</inkml:trace>
  <inkml:trace contextRef="#ctx0" brushRef="#br1" timeOffset="184406.56">13208 5525 0,'-21'0'16,"42"0"62,0 0-62,21 0-16,-20 0 0,20 0 0,0 0 15,1 0-15,-1 0 0,0 0 0,22-22 16,-22 22-16,22 0 0,20 0 0,-20 0 15,20-21-15,1 21 0,0 0 16,21 0-16,-22 0 0,-20 0 0,-1 0 16,1 0-16,-22 0 0,0 0 15,1 0-15,-22 0 0,-42 0 32,0 0-17,-1 0-15,-20 0 0,0 0 0,-1 0 16,1 0-16,0 0 0,-1 0 15,-20 0-15,21 0 0,-22 0 0,1 0 16,-1 0-16,1 0 0,-1 0 0,1 0 16,-22 21-16,21-21 0,-20 0 0,20 0 15,1 0-15,-1 22 0,1-22 16,20 0-16,-20 0 0,21 0 16,-1 21-16,22-21 0,-21 0 0,21 0 15,-1 0-15,1 0 0,21 21 16,21 0-1,1-21-15,20 0 16,0 0-16,1 0 0,-1 0 16,21 0-16,1 0 0,-1 0 0,-20 0 15,20 0-15,1 0 0,-1 0 0,1 0 16,20 0-16,-20 0 0,-1 0 16,1 0-16,21 0 0,-22 0 0,1 0 15,-1 0-15,-21 0 0,1 0 0,-1 0 16,-21 0-16,0 0 15,-21-21-15,-42 21 16,21 0-16,-21 0 0,-22 0 0,1 0 16,-1 0-16,1 0 0,-22 0 15,21 0-15,-20 0 0,-1 0 0,0 0 16,22 0-16,-22 0 0,1 0 0,20 21 16,1-21-16,-1 0 0,22 21 15,-1-21-15,1 0 0,21 0 0,0 21 16,21 1-16,21-1 15,0-21-15,0 0 0,22 21 16,-1-21-16,21 0 0,-20 0 16,20 0-16,1 0 0,-1 0 15,1 0-15,20 0 0,1 0 0,-21 0 16,20 0-16,1 0 0,21 0 16,-22 0-16,1-21 0,0 21 0,-22-21 15,22 21-15,-43-22 0,22 22 0,-22-21 16,0 0-16,-20 0 0,-1 21 15,-21-21-15,0 0 0,0-1 16,-21 22-16,-22 0 0,1 0 16,0 0-16,-22 0 0,-21 0 0,1 0 0,-1 0 15,-21 0-15,22 0 0,-22 0 16,0 22-16,21-22 0,-21 21 16,1 0-16,20 0 0,0-21 0,1 21 15,20 0-15,1-21 0,41 22 16,-20-22-16,21 0 0,21 21 0,42 0 15,-21-21-15,22 0 16,-1 0-16,22 0 0,-22 21 16,21-21-16,1 0 0,-1 0 0,1 0 15,21 0-15,-22 0 0,1 0 0,-1 0 16,1 0-16,20 0 0,-20 0 0,-1-21 16,-20 21-16,20-21 0,-21 21 15,-20-21-15,20 21 0,-42-22 0,0 1 16,-21 21-16,-22-21 15,1 21-15,0 0 16,-22 0-16,1 0 0,-22 0 0,22 0 16,-22 0-16,0 0 0,22 0 0,-22 0 15,22 0-15,-1 0 0,1 21 16,20-21-16,1 0 0,0 21 0,20-21 16,1 0-16,21 22 0,0-1 15,21 0 1,1-21-16,20 0 0,-21 0 15,0 0-15,22 0 0,-22 0 0,0 0 16,21 0-16,-21 0 0,1-21 0,-1 21 16,0 0-16,0-21 15</inkml:trace>
  <inkml:trace contextRef="#ctx0" brushRef="#br1" timeOffset="185279.58">11874 6646 0,'0'0'0,"0"-21"0,0 0 15,22 0-15,-22 0 0,0 0 16,0-1-16,0 1 16,-22 42-1,1 1 1,21-1-16,-21 0 0,21 21 0,-21 1 16,0-1-16,0 0 0,21 1 0,-22-1 15,1 0-15,0 1 0,-21-1 0,21 0 16,-1 1-16,1-1 0,0 0 15,0 1-15,21-22 0,0 0 0,0 21 16,-21-42-16,21 21 0,0 1 0,0-44 31,21 1-31,0 0 0,-21 0 16,21 0-16,0-22 0,-21 1 0,22 21 16,-1-21-16,-21-1 0,21 1 15,0-22-15,-21 22 0,21-21 0,0 20 16,1-20-16,-22-1 0,21 22 15,0 0-15,-21 20 0,0 1 0,0 0 16,21 21-16,0 21 0,-21 0 16,21 1-16,-21 20 0,22-21 0,-22 21 15,0 1-15,0-1 0,0 0 16,0 22-16,0-22 0,0 1 0,0-1 16,0 0-16,0 1 0,0-1 0,0 0 15,0 1-15,0-22 0,-22 21 0,22-21 16,-21 22-16,21-22 15,0 0-15,-21 0 16,0-21 0,0-21-16,0 0 0,21 0 15</inkml:trace>
  <inkml:trace contextRef="#ctx0" brushRef="#br1" timeOffset="185435.49">11430 7027 0,'21'0'15,"0"0"1,0 0-16,1 0 0,-1 0 16,21-21-16,-21 21 0,22 0 0,-1-21 0,21 0 15,-20 21-15,20-21 0,1 0 16,-22-1-16,22 1 0,-1 0 0,-21-21 16</inkml:trace>
  <inkml:trace contextRef="#ctx0" brushRef="#br1" timeOffset="185887.23">12404 6392 0,'-22'22'16,"1"-1"-16,21 0 0,-21 21 15,0 1-15,0-1 0,0 0 16,-1 1-16,1-1 0,0 0 0,0 1 16,21-1-16,-21 0 0,0 1 0,21-1 15,0-21-15,-22 21 0,22 1 16,-21-1-16,21-21 0,0 0 0,-21 22 15,21-22-15,0 0 0,0 0 16,0-42 0,0 0-1,0 0-15,0 0 0,0-1 16,0-20-16,0 21 0,0-21 0,0 20 16,0 1-16,21-21 0,-21 21 0,43 0 15,-22-1-15,0 22 0,21-21 16,-21 21-16,22 0 0,-1 0 15,-21 0-15,22 0 0,-22 0 0,21 21 16,-21 1-16,0-1 0,1 0 0,-22 0 16,0 21-16,0-20 0,0-1 15,-43 0-15,22 0 0,0 0 16,-21 0-16,-1 1 0,1-1 0,0 0 16,-1 0-16,22-21 0,-21 21 0,21-21 15,-1 21-15,1-21 0,0 0 16,21-21-16,0 0 15,21 0-15,22 0 16,-22 0-16,0-1 0,21 1 16</inkml:trace>
  <inkml:trace contextRef="#ctx0" brushRef="#br1" timeOffset="186272.45">12806 6900 0,'21'-21'16,"-42"42"-16,63-63 0,-21 21 15,-21 0-15,-21 21 32,0 0-32,-21 0 0,20 0 0,1 21 15,-21-21-15,21 21 0,-22 0 16,22 0-16,0 1 0,0-22 16,21 21-16,0 0 0,0 0 0,0 0 15,0 0-15,21-21 16,0 22-16,0-22 0,1 0 0,20 21 15,-21-21-15,0 21 0,0-21 0,1 21 16,-1-21-16,0 21 0,-21 0 16,0 1-16,0-1 15,0 0-15,-21 0 0,-22-21 16,22 21-16,0-21 0,-21 21 0,21-21 16,-22 0-16,22 0 0,0 0 15,0 0-15,-22 0 0,22 0 16,0 0-16,21-21 15,0 0-15,0 0 16,21 21-16,-21-21 0,21 0 0,1-1 16,20-20-16,-21 21 0</inkml:trace>
  <inkml:trace contextRef="#ctx0" brushRef="#br1" timeOffset="186527.3">13250 6456 0,'0'0'0,"-21"0"16,0 0-16,21 21 16,-21-21-16,0 42 0,-1-20 15,1-1-15,21 21 0,-21 0 0,0 1 16,0-1-16,0 0 0,-1 1 0,1-1 16,0 0-16,0 1 0,21-1 0,-21-21 15,21 22-15,-21-22 0,21 0 16,0 21-16,0-21 0,0 1 15,0-1-15,21-21 16,0 0-16,0 0 16,-21-21-16,0-1 0</inkml:trace>
  <inkml:trace contextRef="#ctx0" brushRef="#br1" timeOffset="186691.21">12806 6964 0,'21'0'47,"0"0"-47,0 0 0,0 0 0,22 0 15,-22-21-15,0 21 0,21 0 0,-20 0 16,20 0-16,-21 0 0,0 0 16,0 0-16</inkml:trace>
  <inkml:trace contextRef="#ctx0" brushRef="#br1" timeOffset="187061">13208 6985 0,'-21'0'15,"21"-21"-15,0 0 16,21 21 0,0 0-16,0 0 0,0 0 15,22 0-15,-22 0 0,0 0 16,0 21-16,0-21 0,-21 21 0,22 0 15,-22 0-15,21 1 0,-21-1 0,0 0 16,0 0-16,0 0 0,0 0 0,0 1 16,0-1-16,0 0 15,-21-21 1,-1 0-16,1 0 16,21-21-16,0 0 15,0-1-15,0 1 0,0 0 16,0 0-16,0 0 0,0-22 15,21 22-15,1 0 0,-1 0 0,-21 0 16,21 0-16,0 21 0,-21-22 16,21 22-16,0 0 0,1 0 0,-1 0 15,0 0 1,0 0-16,-21 22 16</inkml:trace>
  <inkml:trace contextRef="#ctx0" brushRef="#br1" timeOffset="187540.72">13928 7027 0,'0'-21'15,"0"0"-15,0 0 16,0 0-16,0 0 16,0-1-16,0 1 15,-22 0-15,1 21 0,0 0 16,0 0-16,0 0 0,0 0 15,-1 21-15,1 0 0,0 1 0,0-1 16,0 0-16,0 0 0,-1 0 16,1 0-16,0 22 0,0-22 0,21 21 15,0-21-15,0 1 0,0-1 0,0 0 16,0 0-16,0 0 0,0 0 0,21-21 16,21 0-1,-20 0-15,-1 0 0,0 0 0,0 0 16,0-21-16,0 0 0,1 0 0,-1 0 15,0 0-15,0-1 0,0 1 16,0-21-16,1 21 0,-22 0 0,0-22 0,0 22 16,0 0-16,0 0 15,0 0-15,0 42 32,0 0-32,-22 0 0,22 0 15,0 0-15,0 1 0,0-1 0,0 0 16,-21 0-16,21 0 0,0 0 15,0 1-15,0-1 0,0 0 16,0 0-16,21-21 0,1 0 16,-1 0-16,0 0 0,0 0 0,0 0 15,0-21-15,22 0 0</inkml:trace>
  <inkml:trace contextRef="#ctx0" brushRef="#br1" timeOffset="187781.58">14414 6900 0,'0'0'0,"0"-21"15,0 0-15,-21 21 16,0 0-16,0 0 0,0 0 16,0 21-16,-1-21 15,1 21-15,0 1 0,0-1 0,0 0 16,0 0-16,21 0 0,0 22 0,-22-22 16,22 0-16,-21 0 0,21 21 0,0-20 15,0-1-15,0 0 0,0 0 16,0 0-16,21-21 0,1 0 15,-1 0-15,21 0 0,-21 0 16,0 0-16,22 0 0,-22 0 0,21-21 16,-21 0-16,22 0 0,-22-22 0,21 22 15</inkml:trace>
  <inkml:trace contextRef="#ctx0" brushRef="#br1" timeOffset="188067.43">14774 6541 0,'0'-43'0,"0"86"0,21-107 0,-21 22 0,0 21 15,0-1-15,0 44 32,-21-1-32,21 0 0,-21 0 0,0 21 0,21 1 15,-21-1-15,21 0 0,-21 1 16,21-1-16,-22 0 0,1 1 16,21-1-16,-21 0 0,21 1 0,0-1 15,-21-21-15,21 22 0,-21-22 0,21 21 16,0-21-16,0 0 0,0 1 0,0-1 15,0 0-15,0 0 16,21-21-16,0 0 16,0 0-16,0 0 0,1-21 15,-1 21-15,0-21 0,-21 0 16,21 21-16,0-22 0,-21 1 0,0 0 16,21 0-16,-21 0 0</inkml:trace>
  <inkml:trace contextRef="#ctx0" brushRef="#br1" timeOffset="188271.31">14605 6773 0,'0'22'15,"21"-22"-15,0 0 16,0 0-16,1 0 0,20 0 0,-21 0 16,21 0-16,-20 0 0,20 0 0,-21 0 15,21 0-15,-20-22 0,-1 22 16,0 0-16,0 0 0,0 0 15,-21-21-15</inkml:trace>
  <inkml:trace contextRef="#ctx0" brushRef="#br1" timeOffset="188788.02">12446 8234 0,'0'-21'15,"21"-64"1,-21 64-16,0 0 0,0 0 15,0-1-15,0 1 0,-21 21 16,0 0-16,0 0 0,-1 0 16,-20 0-16,21 0 0,0 21 0,-22 1 15,22-1-15,-21 21 0,21 0 16,-22-20-16,22 20 0,0 0 0,-21 1 16,21-1-16,21-21 0,0 21 15,-22 1-15,22-22 0,0 0 0,0 21 0,22-20 16,-1-1-16,0-21 0,0 21 15,0 0-15,22-21 0,-1 0 16,0 0-16,1 0 0,-1 0 0,0 0 16,1 0-16,-1 0 0,0-21 0,-21 0 15,22 0-15,-1-1 0</inkml:trace>
  <inkml:trace contextRef="#ctx0" brushRef="#br1" timeOffset="189024.88">12912 8086 0,'0'-21'0,"0"42"0,21-85 0,-21 43 15,0 0-15,0 0 0,0 42 32,0 0-32,-21 0 0,21 22 15,-22-22-15,22 21 0,-21 0 0,0 1 16,21-22-16,-21 21 0,0 1 0,0-22 16,-1 21-16,22-21 0,-21 0 0,0 22 15,0-22-15,21 0 0,-21 0 16,21 0-16,0 1 0,0-1 15,21-21 1,0 0-16,0 0 0,22 0 16,-22-21-16,0-1 0</inkml:trace>
  <inkml:trace contextRef="#ctx0" brushRef="#br1" timeOffset="190144.56">13462 8340 0,'0'-21'15,"0"42"-15,0-64 0,0 22 0,0 0 0,0 0 16,0 0-16,-21 21 0,21-21 0,-21 21 16,-1 0-16,-20 0 0,21 0 15,0 0-15,-22 0 0,22 0 0,-21 21 16,21 0-16,-22 0 0,22 0 0,-21 22 16,21-22-16,0 21 0,-1-21 0,1 0 15,0 22-15,21-22 0,0 0 0,0 0 16,0 0-16,0 1 0,0-1 15,0 0-15,21-21 16,0 0-16,1 0 0,-1 0 0,0 0 16,21 0-16,-21 0 0,22 0 0,-22 0 15,21-21-15,1 0 0,-22-1 0,21 1 16,-21 0-16,0 0 0,1 0 16,-1 0-16,0-1 0,0-41 15,-21 21-15,0 20 0,0 1 0,0 0 16,0 0-16,0 0 0,0 42 31,0 0-15,-21 0-16,21 0 0,-21 1 0,0 20 15,21-21-15,0 0 0,-22 0 0,22 1 16,-21-1-16,21 0 0,0 0 0,0 0 16,0 0-16,0 1 0,21-1 15,1-21 1,-1 0-16,21 0 0,-21 0 0,0 0 15,22 0-15,-1-21 0,0 21 0,-20-22 16,20 1-16,0 0 0,1 0 16,-1 0-16,-21 0 0,21-22 0,-20 22 15,20 0-15,-21 0 0,0 0 16,-21-1-16,0 1 0,0 0 0,-21 21 16,0 0-1,0 0-15,0 21 0,21 0 0,-22-21 16,1 22-16,21-1 0,-21 0 15,21 0-15,0 0 0,0 0 16,0 1-16,0-1 0,0 0 0,21-21 16,-21 21-16,21 0 0,-21 0 15,22-21-15,-22 22 16,-22-44 15,1 1-31,0 0 16,0 21-1,21-21-15,-21 21 16,21 21 15,0 0-15,0 0-16,21 1 16,0-22-16,0 0 0,0 0 15,1 0-15,-1 0 0,0 0 0,21 0 16,-21-22-16,22 1 0,-1 21 0,0-21 15,1 0-15,-1 0 0,0 0 16,22-1-16,-22 1 0,1 0 0,-1 0 16,0-21-16,1 20 0,-22-20 0,0 21 15,0-21-15,-21 20 0,0 1 16,0 0-16,-21 21 0,0 0 16,-22 0-16,22 0 0,-21 0 0,0 0 15,-1 0-15,22 21 0,-21 0 0,21 1 16,21-1-16,0 0 0,0 21 0,0-21 15,21 1-15,0-1 0,21 21 16,-21-21-16,22 0 0,-22 1 0,0-22 16,21 21-16,-20 0 0,-22 0 15,21-21-15,-21 21 0,-21-21 16,-1 0 0,1 0-16,0 0 0,-21 0 0,-1 0 15,22 0-15,-21 0 0,21 0 16,-22 0-16,22 0 0,0 0 0,0 0 15,21 21-15,-21-21 0</inkml:trace>
  <inkml:trace contextRef="#ctx0" brushRef="#br1" timeOffset="198038.57">16531 5821 0,'0'-21'32,"0"0"-17,0-1 16,0 44 16,0-1-47,0 0 16,0 0-16,0 0 0,0 0 0,0 1 16,0-1-16,0 0 0,0 21 0,0-21 15,0 1-15,0 20 0,0-21 16,-21 21-16,21-20 0,-21-1 0,21 21 15,0-21-15,0 0 0,0 22 16,-21-22-16,21 0 0,0 0 0,0 0 16,0 1-1,0-44 17,0 1-32,0 0 15,0 0-15,0 0 0,0 0 16,0-1-16,0 1 0,0 0 15,0 0 1,0 0-16,0 0 16,0-1-16,21 1 15</inkml:trace>
  <inkml:trace contextRef="#ctx0" brushRef="#br1" timeOffset="198383.37">16700 5821 0,'0'0'0,"0"-42"15,0 20-15,0 44 47,0-1-31,0 0-16,0 0 0,0 0 0,0 0 15,0 1-15,0 20 0,0-21 0,-21 0 16,21 22-16,0-22 0,0 0 0,0 0 16,0 21-16,-21-20 0,21-1 15,-21 0-15,0 0 0,21 0 16,0 0-16,0 1 0,-21-22 16,21 21-16,-22-21 0,22 21 15,-21-21 32,21-21-47,-21 21 0</inkml:trace>
  <inkml:trace contextRef="#ctx0" brushRef="#br1" timeOffset="198880.6">16298 6181 0,'0'0'0,"0"-21"15,21 42 32,1-21-47,-22 21 0,0 0 16,21 0-16,-21 0 0,0 22 16,21-22-16,-21 0 0,0 0 15,0 0-15,0 1 0,0-1 0,0 0 16,0 0-16,0 0 0,0 0 0,0 1 15,21-22 1,0 0-16,0 0 16,-21-22-16,22 1 0,-1 21 0,21-21 15,64-85 1,-85 64-16,21 21 0,-20 0 0,-1-1 16,0 1-16,0 0 0,0 21 15,0-21-15,1 21 0,-1-21 16,0 21-16,0 0 78,-42 0-31,0 21-47,0-21 0,-1 21 31,1-21-31,0 0 0</inkml:trace>
  <inkml:trace contextRef="#ctx0" brushRef="#br1" timeOffset="200005.68">15917 7260 0,'0'0'16,"0"-21"-16,21 0 0,-21 0 15,0 0-15,0-1 0,0 1 16,-21 64 0,0-22-1,21 0-15,0 21 0,-21 1 16,0 20-16,21-21 0,-21 1 15,-1 20-15,22-20 0,-21-1 0,0 0 0,0 1 16,0-1-16,0 0 0,-1 1 0,1-1 16,0-21-16,21 0 0,-21 0 15,0 1-15,21-1 0,-21 0 0,21-42 32,0 0-32,0-22 15,21 22-15,0 0 0,-21-21 0,21 20 16,-21-20-16,21 21 0,-21-21 0,0-1 15,21 22-15,-21 0 0,22-21 0,-1 20 16,-21 44 0,21-22-1,-21 21-15,0 0 0,0 0 0,0 21 16,0-20-16,0-1 0,0 0 16,0 0-16,21 0 0,-21 0 0,0 1 15,21-1-15,-21 0 0,21 0 0,1 0 16,-1-21-1,0 0-15,0 0 0,0 0 16,0 0-16,1-21 0,-1 21 0,0-21 16,0 0-16,0 0 0,0-1 0,1 1 15,-1 0-15,0 0 0,-21 0 16,0 0-16,21-1 0,-21 1 0,21 0 0,-21 0 16,0 42 15,-21-21-31,21 21 15,-21 0-15,21 1 0,0-1 16,0 0-16,0 0 0,-21 0 0,21 0 16,0 1-16,0-1 0,0 0 0,0 0 15,0 0-15,0 0 0,21 1 16,0-22-16,0 0 0,0 0 16,1 0-16,20 0 0,-21 0 15,0-22-15,0 22 0,1-21 0,-1 0 16,0 0-16,0 0 0,-21 0 0,0-22 15,0 22-15,0 0 16,0-21-16,0 20 0,0 1 0,-21 0 0,0 0 16,21 0-16,-21 0 0,-1 21 15,1 0-15,0 0 0,0 0 0,0 0 16,0 0-16,21 21 0,-22 0 16,22 0-16,-21-21 15,21 21-15,0 0 0,0 1 0,0-1 16,21-21-16,1 0 0,-1 21 15,0-21-15,0 0 0,0 0 0,0 0 16,1 0-16</inkml:trace>
  <inkml:trace contextRef="#ctx0" brushRef="#br1" timeOffset="201235.38">16700 7557 0,'22'0'0,"-171"105"0,276-210 0,-84 83 0,-43 1 0,0 0 15,0 0-15,-21 21 16,-1 0-1,1 0-15,0 21 0,0 0 16,0 0-16,0 1 0,-1-1 16,1 21-16,21-21 0,-21 0 0,21 22 15,-21-22-15,21 0 0,0 0 0,0 0 16,0 1-16,0 20 0,0-21 0,0 0 16,0 0-16,0 1 0,21-22 15,0 0 1,0 0-16,1 0 0,-1 0 0,0 0 0,21 0 15,-21-22-15,22 1 0,-1 0 16,-21 0-16,22 0 0,-22 0 0,0-1 16,0 1-16,0 0 0,0 0 0,-21 0 15,0 0-15,0-1 0,0 1 16,-21 21 15,0 0-31,0 21 0,0-21 16,0 22-16,-1-1 0,1 0 0,21 0 15,-21-21-15,0 21 0,21 0 0,-21 1 16,21-1-16,0 0 16,0 0-1,21-21-15,0 0 16,0 0-16,0-21 0,1 21 16,-1-21-16,0 0 0,0-1 15,0 1-15,-21 0 0,0 0 16,21 0-16,-21 0 0,22 21 15,-22 21 17,0 0-32,0 0 0,-22-21 15,22 21-15,-21 0 0,21 1 16,0-1-16,0 0 0,0 0 16,0 0-1,21-21-15,1 0 16,-1 0-16,0-21 15,0 21-15,0-21 0,0 0 0,1 21 16,-1-21-16,0-22 0,0 22 0,0 0 16,0-21-16,1-1 0,-1 1 15,0 0-15,-21-1 0,0 1 0,21 0 0,-21-1 16,21 1-16,-21 0 0,0 20 16,0 1-16,0 0 0,0 0 0,0 0 15,0 42 1,0 0-16,-21 0 15,21 22-15,-21-22 0,0 21 0,21 0 16,-21 1-16,21-22 0,-22 21 16,22 1-16,0-1 0,-21 0 0,0-21 15,21 22-15,-21-22 0,21 0 0,0 21 16,0-20-16,0-1 0,0 0 0,0 0 16,0 0-16,21-21 15,0 21-15,0-21 0,1 0 16,20 0-16,-21 0 0,0-21 15,0 0-15,1 21 0,20-21 0,-21 0 16,0 0-16,0-1 0,1 1 0,-1 0 16,0 0-16,0 0 0,-21 0 15,0-1-15,0 44 32,0-1-17,-21 0-15,0 0 0,21 0 16,-21 0-16,21 1 0,-22-1 0,22 0 15,0 0-15,0 0 0,0 0 16,0 1-16,22-22 16,-1 0-1,0 0-15,0 0 0,0 0 0,0 0 16,1-22-16,20 1 0,-21 0 0,0 0 16,0 0-16,1 0 0,-22-1 15,0 1-15,21 0 0,-21 0 0,0-21 16,0 20-16,0 1 0,0 0 0,-21 21 15,-1-21-15,1 21 0,0 0 16,0 0-16,-21 0 0,20 0 0,1 21 16,0 0-16,0 0 0,0-21 0,0 22 15,-1-1-15,22 0 0,0 0 0,0 0 16,0 0-16,0 1 0,0-1 16,0 0-16,22-21 15,-1 0-15,0 0 16,0 0-16,0 0 0,0 0 15,1-21-15</inkml:trace>
  <inkml:trace contextRef="#ctx0" brushRef="#br1" timeOffset="201644.82">17886 7684 0,'0'-22'15,"0"1"-15,0 0 16,21 21-1,-21-21-15,21 21 0,0 0 16,0 0 0,-21 21-16,22 0 0,-22 0 15,0 1-15,0-1 0,0 0 16,21 0-16,-21 0 0,0 0 16,0 1-16,0-1 0,0 0 15,0 0-15,0-42 47,0 0-31,0 0-16,0-1 15,0 1-15,21 0 0,-21-21 0,21 21 0,0-1 16,-21 1-16,21 0 16,1 21-16,-22-21 0,21 0 0,0 21 15,0-21-15,0 21 16,0 0-16,-21-22 15,22 22-15,-22-21 16</inkml:trace>
  <inkml:trace contextRef="#ctx0" brushRef="#br1" timeOffset="202052.77">17145 7408 0,'0'0'16,"-21"-21"-16,0 21 0,21-21 16,42 21-1,-21-21-15,21 21 0,1-21 0,-1 21 16,22 0-16,-22 0 0,21 0 0,-20 0 15,20 0-15,1 0 0,-22 0 16,0 0-16,1 0 0,-1 0 0,-21 0 16,0 0-16,1 0 0,-1 0 15,0 0-15,-42 0 78,21-21-15</inkml:trace>
  <inkml:trace contextRef="#ctx0" brushRef="#br1" timeOffset="202927.6">21294 4678 0,'0'0'0,"0"-21"0,0 0 0,0-1 16,0 1-16,0 0 16,0 0-16,0 0 0,0 0 15,0 42 32,-22 0-47,22 0 0,-21 0 0,21 22 16,0-22-16,0 21 0,-21 0 0,0 22 15,21-22-15,-21 22 16,21-22-16,0 22 0,-21-1 0,-1-21 16,1 22-16,21-1 0,-21-20 0,21 20 15,0 1-15,-21-22 0,0 22 0,21-22 16,-21 0-16,21 1 0,-22 20 16,22-42-16,0 22 0,0-1 0,0 0 15,-21-21-15,21 1 0,0-1 0,0 0 16,0 0-16,0 0 0,0 0 15,0-42 17,0 0-32,0 0 15,0 0-15,0 0 0,0-22 0,21 22 16,-21-21-16,22-1 0</inkml:trace>
  <inkml:trace contextRef="#ctx0" brushRef="#br1" timeOffset="204283.11">21442 4593 0,'0'0'0,"0"-21"0,0 0 0,0 0 16,0 0-1,0 42 1,0 0-1,-21 0-15,21 0 0,-22 0 0,22 22 16,-21-22-16,21 21 0,0 22 0,0-22 16,-21 22-16,0-22 0,21 21 0,-21 1 15,21-22-15,-21 22 0,-1-1 16,22-20-16,-21 20 0,21-21 0,-21 22 16,21-22-16,-21 22 0,0-22 0,21 0 15,0 1-15,0-1 0,-21 0 0,21 1 16,-22-1-16,22-21 15,0 0-15,0 1 0,-21 20 0,21-21 16,0 0-16,0 0 0,0 1 16,-21-22 15,0-22 0,21 1-15,-21 21-16,0-21 0,-1 21 0,22-21 15,-21 0-15,0 21 0,0-21 16,0-1-16,21 1 0,-21 0 0,-1 0 16,1 0-16,21 0 0,0-1 15,-21 1-15,21 0 0,0 0 16,0 0-16,0 0 16,21 21 15,-21 21-31,0 0 0,21-21 15,-21 21-15,22 0 0,-22 0 16,0 1-16,21-1 0,-21 0 0,21 0 16,-21 0-16,21 0 0,-21 43 15,0-43-15,0 0 0,21 0 16,-21 1-16,0-1 0,0 0 0,0 0 16,0 0-16,0 0 15,21-21 1,1 0-1,-1-21-15,-21 0 0,21 0 16,0 0-16,0 0 0,22-1 16,-22 1-16,0 0 0,21-21 0,-21 21 15,22-22-15,-1 22 0,0-21 0,-20 21 16,20-22-16,0 22 0,-21 0 0,1 0 16,-1 21-16,0-21 0,-42 42 46,0 0-46,-1-21 16,1 21-16,0 0 0,-21 0 16,21 1-16,-22-1 0,22 21 0,-21-21 15,21 0-15,-22 1 0,22-1 0,-21 0 16,21 0-16,-22 0 0,22 0 0,0 1 16,0-1-16,-22 0 0,22-21 15,0 0 1,0 0 15,21-21-31,0 0 16,0-1-16,-21 1 0,21 0 15,0 0-15,0 0 0,0-22 16,0 22-16,0-21 0,0 21 0,0-22 16,0 22-16,0-21 0,0 21 0,0 0 15,0-1-15,0 44 31,0-1-31,0 0 16,0 0-16,0 0 0,21 0 0,-21 1 16,21 20-16,-21-21 0,0 21 15,0-20-15,21-1 0,-21 21 0,0-21 16,21 0-16,-21 1 0,0-1 16,0 0-16,22-21 15,-1 0-15,0 0 16,0 0-1,0 0-15,-21-21 0,21 0 0,1-1 16,-1 1-16,0 0 0,0 0 0,21 21 16,-20-21-16,-1 0 0,0-1 0,21 1 15,-21 21-15,1-21 0,-1 0 16,0 21-16,0 0 0,0 0 0,-21-21 16,21 21-1,1 0 1,-22-21 46</inkml:trace>
  <inkml:trace contextRef="#ctx0" brushRef="#br1" timeOffset="210646.84">19960 7324 0,'0'-21'15,"0"-1"1,0 1 0,0 0-1,21 0-15,0 21 16,-21-21-16,22 21 0,-22-21 15,21 21 1,0 0-16,0 21 16,-21 0-16,0 0 15,21 0-15,0 0 0,1 1 0,-22-1 16,0 0-16,21 21 0,-21-21 0,21 1 16,-21 20-16,0-21 0,0 21 15,0-20-15,0-1 0,0 21 0,0-21 16,0 0-16,0 1 0,0-1 0,0 0 15,0 0-15,0 0 0,0 0 0,0 1 16,0-44 47,0 1-63,0 0 0,21 0 0,-21 0 15,21 0-15,-21-1 0,21-20 0,-21 21 16,22-21-16,-1-1 0,0-20 15,0 20-15,0 1 0,0 0 0,1-1 16,20-20-16,-21 42 0,0-22 0,22 22 16,-22-21-16,0 21 0,0 21 15,0-21-15,0 21 0,-21-22 0,22 22 16,-22 22 62,0-1-78,0 0 0,0 0 16</inkml:trace>
  <inkml:trace contextRef="#ctx0" brushRef="#br1" timeOffset="212511.8">20786 7620 0,'21'0'0,"0"0"15,-21-21 1,21 0-16,0 0 0,0-1 16,-21 1-16,0 0 0,22 0 15,-22 0-15,0 0 0,0-1 0,0 1 16,0 0-16,-22 0 15,1 21-15,0 0 0,-21 0 16,21 0-16,-1 21 0,1 0 16,-21 0-16,21 1 0,0-1 0,-1 0 15,1 21-15,0-21 0,0 1 16,0-1-16,0 21 0,21-21 0,0 0 16,0 1-16,0-1 0,0 0 15,0 0-15,21-21 16,0 0-16,0 0 15,0 0-15,0 0 0,1 0 16,-1-21-16,0 0 0,21 21 0,-21-21 16,1-1-16,-1 1 0,0-21 0,0 21 15,-21 0-15,21-22 0,0 22 0,-21-21 16,22 21-16,-22-1 0,0 1 16,0 0-16,0 0 0,0 42 31,0 0-31,-22 22 15,22-22-15,0 0 0,0 0 0,-21 21 16,21-20-16,0-1 0,0 0 16,0 21-16,0-21 0,0 1 15,0-1-15,21-21 0,1 21 16,-1-21-16,0 0 0,0 0 16,0 0-16,0 0 0,1 0 15,-1-21-15,0 21 0,21-21 0,-21-1 16,1 1-16,-22 0 0,21 0 0,0-21 15,0 20-15,0-20 0,-21 0 16,21-1-16,-21-20 0,22 21 0,-22-1 16,0 1-16,0 0 0,0-1 15,0 1-15,0 21 0,0 0 0,0-1 16,-22 22 0,22 22-16,-21-1 15,21 0-15,-21 21 0,21-21 16,-21 22-16,21 20 0,0-20 0,0-1 15,-21 0-15,21 1 0,0-1 16,-21 0-16,21 1 0,0-22 0,0 21 16,0-21-16,0 0 0,0 1 0,0-1 15,0 0-15,0 0 16,21-21-16,0 0 0,0 0 16,0 0-16,0 0 0,1 0 15,-1-21-15,0 0 0,0 21 0,0-21 16,-21-1-16,21 1 0,1 0 0,-22 0 15,0 0-15,21-22 0,-21 22 16,21 0-16,-21 0 0,0 0 0,0 42 31,0 0-15,0 0-16,0 0 0,0 1 16,0-1-16,0 0 15,0 0-15,0 0 0,0 0 16,0 1-16,0-1 0,21-21 31,0 0-31,0 0 16,1 0-16,-1 0 0,0-21 15,0 21-15,0-22 0,-21 1 0,21 0 16,1 0-16,-22 0 0,21 0 0,0-1 16,-21 1-16,21 0 0,0 0 15,-21 0-15,0 0 0,21 21 16,-21-22-16,22 22 0,-22 22 31,0-1-31,0 0 16,0 0-16,0 0 0,0 0 0,0 1 15,-22-22-15,22 21 0,0 0 0,0 0 16,0 0-16,0 0 0,0 1 16,0-1-1,22-21 1,-1 0-16,0 0 0,0 0 15,0 0-15,0 0 0,1 0 16,-1 0-16,0-21 0,0-1 16,0 22-16,0-21 15,-21 0-15,22 0 0,-1 0 0,0 0 16,0-1-16,-21 1 0,21 0 0,0 0 16,-21 0-16,22 0 0,-22-1 0,0 1 15,0 0-15,0 0 0,0 0 16,0 0-16,-22 21 15,1 0 1,0 0-16,0 21 16,21 0-16,-21 0 15,21 0-15,-21 0 0,-1 1 0,22-1 16,0 21-16,0-21 0,0 0 16,-21 1-16,21-1 0,0 0 0,0 0 15,0 0-15,0 0 16,0 1-16,21-1 15,1-21-15,-1 0 16,0 0-16,0 0 16,0 0-16,0 0 0,1 0 0,-1-21 15,0 21-15,0-22 0,0 1 16,22 0-16,-22 0 0,0 0 16,21 0-16,-21-1 0,22-20 0,-22 21 15,0 0-15,21 0 0,-20-1 0,-22 1 16,21 0-16,-21 0 0,0 0 15,-21 21 1,-1 21 0,1 0-16,21 0 0,-21-21 0,0 21 15,0 1-15,0-1 16,21 0-16,0 0 0,-22 0 0,22 0 0,0 1 16,0-1-16,0 0 15,22-21-15,-1 21 0,0-21 16,0 0-16,21 21 0,-20-21 15,-1 21-15,0-21 0,0 0 0,0 0 16,-21 22 0,21-22-16,-42 0 15,0 0 1,0 0-16,0 0 16,0 0-16,-1 0 15,1 0-15,0 21 0,0-21 16,0 0-1,21-21 1</inkml:trace>
  <inkml:trace contextRef="#ctx0" brushRef="#br1" timeOffset="-210385.5">3429 13758 0,'0'0'0,"21"0"15,0 0 1,-21 22 15,0-1-31,0 21 0,0-21 16,0 22-16,0-1 0,0-21 0,-21 21 15,0 1-15,21-1 0,-21 0 16,0 1-16,-1-22 0,1 21 0,21 1 16,-21-1-16,0-21 0,21 0 15,-21 22-15,21-22 0,0 0 16,0 0-16,0-42 31,0-21-15,21 20-16,-21 1 15,21-21-15</inkml:trace>
  <inkml:trace contextRef="#ctx0" brushRef="#br1" timeOffset="-206829.66">6244 10287 0,'0'-21'16,"0"0"-1,-21 21 1,21-21 0,-21 21-16,0 0 0,-1 0 15,22-22-15,-21 22 0,0 0 0,0 0 16,0 0-16,0 0 0,-1 0 16,1 0-16,0 0 0,0 0 0,0 0 15,0 0-15,-1 22 0,1-22 0,-21 21 16,21-21-16,0 21 0,-22-21 15,22 21-15,-21 0 0,21 0 0,-22 1 16,1-1-16,21 0 0,-22 0 16,22 21-16,-21-20 0,21-1 15,-22 21-15,22-21 0,0 0 0,0 22 16,0-22-16,0 0 0,-1 21 16,1-20-16,0-1 0,21 21 0,-21-21 15,0 43-15,0-43 0,21 0 16,0 21-16,-22-20 0,1 20 15,21-21-15,-21 21 0,21 1 0,0-1 16,0 0-16,-21-20 0,21 20 0,0 0 16,0 1-16,0-1 0,0 0 15,0-21-15,0 22 0,0-1 0,0-21 16,0 22-16,0-22 0,0 21 0,0-21 16,0 22-16,0-22 15,21 21-15,0-21 0,0 22 0,-21-22 16,22 21-16,-1 0 0,0-20 0,0 20 15,-21-21-15,21 21 0,0-20 16,1 20-16,20-21 0,-21 0 16,0 22-16,22-22 0,-22 0 0,21 0 15,0 0-15,1 0 0,-1 1 0,0-1 16,1 0-16,-1-21 0,0 21 0,1 0 16,-1-21-16,0 21 0,1 1 15,-1-22-15,0 21 0,1-21 0,-1 21 16,0-21-16,1 0 0,-1 21 0,0-21 15,1 0-15,-1 0 0,0 0 16,1 0-16,-1 0 0,0 0 0,1 0 16,-1 0-16,0 0 0,1 0 0,-1 0 15,22-21-15,-22 0 0,0 21 16,1-21-16,-1-1 0,0 1 0,1 21 16,-1-21-16,43-21 0,-64 21 15,42-22-15,-20 22 16,-22 0-16,0 0 0,21 0 0,-21-1 15,1 1-15,-1-21 0,0 21 16,21-22-16,-21 1 0,1 21 0,-1-21 16,0-1-16,21 1 0,-21 21 15,1-22-15,-1 22 0,0-21 0,0 21 16,0-22-16,0 22 0,1-21 0,-22 21 16,0 0-16,21-22 0,-21 22 0,21-21 15,-21 21-15,0-22 0,0 1 16,0 0-16,0 20 0,0-20 0,0 0 15,0-1-15,0 22 0,0-21 0,0 21 16,0-22-16,0 22 0,0 0 16,-21-21-16,0 21 0,-1-1 0,22 1 15,-21 0-15,0-21 0,0 21 16,0-1-16,0-20 0,-1 21 16,1 0-16,0-22 0,0 22 0,0 0 0,0 0 15,-1-21-15,1 20 0,0 1 16,0 0-16,0 0 0,0 0 15,-1 0-15,-20 21 0,21-22 0,0 1 16,-22 0-16,22 0 0,-21 21 16,21-21-16,-22 0 0,22-1 0,-21 22 15,0-21-15,20 0 0,-20 21 0,21 0 16,-21-21-16,20 21 0,-20 0 16,0 0-16,-1 0 0,1-21 0,0 21 15,-1 0-15,-20 0 0,21 0 16,-1 0-16,-20 0 0,20 0 0,1 0 15,0 0-15,-1 0 0,1 0 16,0 0-16,-1 0 0,1 0 16,0 0-16,-1 0 0,1 0 0,0 0 15,-1 0-15,1 21 0,-21-21 0,20 21 16,-20-21-16,20 21 16,1 0-16,0 1 0,-1-1 0,1 0 0,0 0 15,21 0-15,-1 0 0,-20 1 16,21-1-16,-21 42 15,20-42-15,1 1 0,0 20 0,0-21 16,0 0-16,0 22 0,-43 62 16,43-62-1,0-22-15,0 21 0,21-21 16,0 22-16,0-1 0,-22-21 0,22 22 16,0-1-16,0 0 0,0 1 0,0-1 15,0 0-15,0 1 0,0-1 16,0-21-16,0 21 0,0 1 0,0-22 15,22 21-15,-1 1 0,-21-22 0,21 21 16,0-21-16,-21 22 0,21-22 16,0 0-16,1 21 0,-1-21 0,0 22 15,21-22-15,-21 0 0,22 21 16,-1-20-16,0-1 0,1 21 0,-1-21 16,0 0-16,22 1 0,-22-1 15,22 0-15,-1 0 0,-20 0 0,20 0 16,-21 1-16,1-1 0,-1 0 15,0 0-15,-20 0 0,20 0 16,0 1-16,-21-1 0,22-21 0,-22 21 0,21 0 16,-21-21-16,22 21 0,-1-21 15,-21 0-15,22 21 0,-1-21 0,0 0 16,22 0-16,-22 0 0,0 0 0,22 0 16,-22 0-16,1 0 0,20 0 15,-21 0-15,1 0 0,-1-21 0,0 0 16,1 21-16,-1-21 0,-21 0 15,22 21-15,-22-21 0,21-1 0,-21 1 16,22 0-16,-22 0 0,0 0 16,21 0-16,1-43 0,-22 43 15,42-43-15,-42 43 0,1-21 16,-1 21-16,0-22 0,0 1 16,0 21-16,0-21 0,-21 20 0,22-20 15,-1 0-15,0 21 0,0-22 16,-21 22-16,0-21 0,21-43 15,0 43-15,-21-1 0,0 1 0,22 0 16,-22-1-16,0-20 0,0 21 16,0-1-16,0 1 0,0 0 0,0-1 15,0 1-15,-22 0 0,1 20 16,21-20-16,-21 21 0,0-21 0,0 20 16,0 1-16,-1-21 0,1 21 0,-21 0 15,21-22-15,-22 22 0,22 0 16,-42-43-16,20 43 0,22 0 15,-42-42-15,42 41 16,-43-20-16,43 21 0,-21 21 16,20-21-16,-20 0 0,0 21 15,-1-22-15,22 1 0,-42 21 16,20-21-16,1 21 0,0 0 0,-22 0 16,22 0-16,-22 0 0,1 0 15,21 0-15,-22 0 0,22 0 0,-22 0 16,22 0-16,0 0 0,-1 0 0,1 21 15,0-21-15,-1 21 0,-20 1 16,20-22-16,1 21 0,0 0 16,-1 0-16,-20 0 0,21 22 0,-1-22 15,-211 127 1,212-106-16,0 1 16,20-1-16,-41 21 15,21-20-15,20-1 0,1 0 0,0 1 16,0 20-16,21-20 0,0-1 15,-21 21-15,21-20 0,-21-1 0,21 64 16,0-64-16,0 1 0,0 20 16,0-21-16,0 1 0,0-22 15,0 21-15,0 1 0,21-1 0,0 0 16,-21 1-16,21-1 0,0 21 0,0-20 16,22-1-16,-22-21 0,21 22 15,1-1-15,-1-21 0,0 21 16,1-20-16,20-1 0,1 0 0,41 21 15,22 1-15,-63-22 16,-22 0-16,64 0 0,-64 0 16,1-21-16,-1 21 0,64 1 15,-64-22-15,1 0 0,-1 21 16,-21-21-16,21 0 0,1 0 16,-1 21-16,0-21 0,1 0 0,-1 0 15,0 0-15,1 0 0,-1 0 0,0-21 16,1 21-16,-1-21 0,0-1 15,1 1-15,-1 0 0,0 0 0,1 0 16,41-22-16,-62 22 16,41-42-16,-42 20 0,22 22 15,-22-21-15,0 21 0,21-64 16,-21 43-16,22-43 16,-22 64-16,0-21 0,0-1 0,0 1 15,1 0-15,-1 20 0,0-20 16,21-43-16,-21 43 15,-21 0-15,0-1 0,0 1 0,22 0 16,-22-22-16,0 22 0,0-22 0,0 22 16,0 0-16,0-1 0,0 1 0,0 0 15,0-1-15,0 22 0,-22-21 0,1 21 16,0 0-16,0-22 0,0 22 16,0 0-16,-22 0 0,22 0 15,-21-1-15,-1-20 0,22 21 0,-21 0 16,0-22-16,-22-20 15,22 42-15,-1-22 0,1 22 0,-21-42 16,20 42-16,1-1 16,-43 1-16,43 0 0,0 21 15,-1 0-15,1-21 0,0 21 0,-22 0 16,22 0-16,-1 0 0,-20 0 16,21-21-16,-1 21 0,1 0 0,0 0 15,-1 0-15,1 0 0,-22 0 0,22 0 16,0 0-16,-22 0 0,22 21 15,-22-21-15,22 21 0,-21 0 16,20-21-16,-20 21 0,20 1 0,-20-22 16,21 21-16,-1 0 0,1 0 15,0-21-15,-1 21 0,22 0 16,-21 1-16,21-1 0,-22 0 0,22 0 16,-21 21-16,21-20 0,-1-1 15,1 0-15,0 0 16,-21 21-16,21 22 0,21-43 15,-22 0-15,22 22 0,0-22 16,0 0-16,-21 0 0,21 0 16,0 0-16,0 1 0,0-1 0,0 0 15,0 21-15,-21-21 0,21 1 0,-21 20 16,0-21-16,21 0 0,-21 22 0,21-22 16,-22 0-16,22 21 0,-21-21 15,21 1-15,0-1 0,-21 21 16,21-21-16,0 0 0,0 1 0,0-1 15,0 0-15,0 0 0,0 0 16,0 0-16,0 1 0,21-22 16,-21 21-16,0 0 0,21-21 15,-21 21-15,22-21 0,-22 21 0</inkml:trace>
  <inkml:trace contextRef="#ctx0" brushRef="#br1" timeOffset="-204701.67">5588 11197 0,'0'-21'15,"0"0"-15,0 0 0,0 0 16,0-1-16,-21 1 0,0 21 31,21 21-15,0 1 0,-22-1-16,22 0 0,0 0 0,-21 21 15,21-20-15,-21 20 0,21-21 0,-21 21 16,0-20-16,21 20 15,0-21-15,-21 0 0,21 0 0,-22 1 16,22-1-16,0 0 16,0-42-1,0 0-15,0-1 16</inkml:trace>
  <inkml:trace contextRef="#ctx0" brushRef="#br1" timeOffset="-204360.86">5567 10837 0,'0'22'32,"0"-1"-17,0 0-15,21-21 16,0 0-16,0 0 15,0 0-15,1 0 0,-1 0 16,0-21-16,0 0 16,-21-1-16,-21 22 15,-21 0-15,20 0 16,1 0-16,0 0 0,0 0 0,0 0 16,0 0-16,-1 0 15,1 22-15,21-1 0,0 0 16,0 0-16,0 0 0,0 0 15,0 1-15,0-1 16,21-21-16,1 0 0,-1 21 0</inkml:trace>
  <inkml:trace contextRef="#ctx0" brushRef="#br1" timeOffset="-203826.88">6181 11176 0,'0'-21'0,"0"0"16,-22 21-16,1 0 15,0 0-15,0 0 0,0 21 16,0 0-16,-1-21 0,1 42 16,21-20-16,-21-1 0,0 21 0,0-21 15,0 0-15,-1 22 0,22-22 16,0 21-16,-21-21 0,21 1 0,0-1 15,0 0-15,0 0 0,21-21 16,1 0-16,-1 0 16,0 0-16,0 0 15,21-21-15,-20 0 0,-1 0 0,21-22 16,-21 1-16,22 0 0,-22-1 0,21 1 16,-21 0-16,0-22 0,1 22 15,-1-22-15,0 22 0,0 0 0,-21-22 16,0 22-16,0-1 0,0 1 0,0 0 15,0 21-15,0-1 0,0 1 16,-21 42 0,0 1-16,21-1 0,-21 0 0,-1 21 15,22 1-15,0-1 0,0 0 16,-21 1-16,21 20 0,0-21 0,0 1 16,0-1-16,0 0 0,0 1 15,0-1-15,0 0 0,0-20 16,0-1-16,0 0 0,21 0 0,-21 0 15,22-21-15,-1 0 0,0 0 0,0 0 16,0 0-16,0 0 0,1 0 16,-1 0-16,21-21 0,-21 0 0,0 0 15,22 0-15,-22-1 0,0-20 0</inkml:trace>
  <inkml:trace contextRef="#ctx0" brushRef="#br1" timeOffset="-203631.78">6816 11091 0,'21'0'15,"0"0"1,0 0-16,0 0 16,0 0-16,1 0 15,-1 0-15,0 0 0,0 0 16</inkml:trace>
  <inkml:trace contextRef="#ctx0" brushRef="#br1" timeOffset="-203472.88">6837 11261 0,'0'0'0,"0"21"0,-21-21 16,21 21-1,21-21 1,0 0-16,0 0 15,0 0-15,0-21 16,1 0-16,-22 0 0,21-1 16,0 1-16</inkml:trace>
  <inkml:trace contextRef="#ctx0" brushRef="#br1" timeOffset="-202389.22">7345 10986 0,'0'0'0,"-21"0"15,42 0 1,0-22-16,0 22 16,0-21-16,0 0 0,1 21 0,-1-21 15,-21 0-15,21 0 0,-21-1 16,0 1-1,-21 21-15,0 0 16,-1 0-16,-20 0 0,21 21 0,-21-21 16,20 22-16,-20-1 0,0 0 15,21 0-15,-1 0 0,-20 0 0,42 1 16,-21-1-16,21 0 0,0 0 0,0 0 16,0 0-16,0 1 0,21-1 15,0-21-15,0 21 0,1-21 16,20 0-16,-21 0 0,0 0 0,0 0 15,1 0-15,-1 0 16,-21-21-16,21 21 0,0 0 0,-21-21 16,-21 21 15,0 21-31,0 0 0,-1-21 16,-20 21-16,21 21 0,-21-20 0,20-1 15,1 0-15,0 0 0,0 0 16,0 22-16,21-22 0,-21 0 0,21 0 15,0 0-15,0 0 0,21-21 16,0 0-16,0 0 0,0 0 16,0 0-16,1 0 0,20 0 0,-21 0 15,21-21-15,1 21 0,-1-21 0,-21 0 16,22 0-16,-1 0 0,-21-1 16,21 1-16,-20 21 0,-1-21 15,0 0-15,0 0 0,-42 42 47,0-21-47,21 21 0,-21 0 0,-1 0 16,1 1-16,21-1 0,0 0 15,-21 0-15,21 0 16,0 0 0,0-42 15,0 0-31,0 0 0,0 0 15,21 0-15,-21-22 16,21 22-16,1 0 0,-1 0 16,0 0-16,0-1 0,0 22 15,0 0-15,1 0 16,-22 22-16,0-1 16,0 0-16,0 0 0,0 0 15,0 0-15,0 1 0,21-22 16,-21 21-16,0 0 0,0 0 15,21-21 17,-21-21-17,21 0-15,0 0 16,-21-1-16,21 1 0,1 0 0,-1 0 16,-21 0-16,21 0 0,0-1 15,0 1-15,0 0 0,1 21 16,-1 0-16,0 0 15,-21 21-15,0 0 16,0 1-16,0-1 0,0 0 0,0 0 16,0 0-16,0 0 0,0 1 0,0-1 15,21 0-15,-21 0 16,0 0-16,0 0 16,21-21-1,0 0 1,1-21-16,-1 21 0,-21-21 15</inkml:trace>
  <inkml:trace contextRef="#ctx0" brushRef="#br1" timeOffset="-201496.71">8382 11113 0,'0'0'0,"0"-22"0,0 1 0,-21 21 15,0 0-15,-1 0 0,22 21 16,-21 1-16,0-22 0,0 21 15,0 0-15,21 21 0,0-21 16,-21 1-16,21-1 0,-22 0 0,22 0 16,0 0-16,0 0 0,0 1 15,0-1-15,0 0 0,22-21 16,-1 0-16,0 0 0,0 0 16,0 0-16,-21-21 15,21 21-15,1-21 0,-22-1 16,21 1-16,-21 0 0,0 0 0,21 0 0,-21 0 15,0-1-15,0 1 0,0 0 16,0 0-16,0 42 31,0 0-31,0 0 16,0 1-16,0-1 0,0 0 0,0 0 16,0 0-16,-21 0 0,21 1 0,0-1 15,0 0-15,0 0 0,0 0 16,21-21-1,0 0-15,0 0 0,0 0 16,1 0-16,-1 0 0,0 0 0,0-21 16,-21 0-16,21 0 0,0 0 15,1-1-15,-1 1 0,-21 0 0,21-21 16,0 21-16,-21-1 0,0 1 16,0 0-16,0 0 0,0 42 31,0 21-16,0-20-15,0-1 0,0 0 16,-21 0-16,21 0 0,0 0 0,0 1 16,0-1-16,0 0 0,0 0 0,0 0 15,21-21-15,0 0 0,0 0 16,22 0-16,-22 0 16,0 0-16,0 0 0,0 0 0,22-21 15,-22 0-15,0 0 0,0 0 0,0-22 16,22 22-16,-22-21 15,0-1-15,0 1 0,0 0 0,1-1 16,-1 1-16,-21 0 0,21-1 0,-21 1 16,21 0-16,-21 21 0,0-22 15,0 22-15,0 0 0,0 0 16,-21 21 0,0 21-16,0 0 15,-1 0-15,1 0 0,21 22 0,-21-22 16,21 21-16,-21 1 0,0-1 15,21 0-15,0 1 0,0-1 0,0 0 16,0-21-16,0 22 0,0-1 16,0-21-16,0 22 0,0-22 0,0 0 15,21-21-15,0 21 0,0-21 0,0 0 16,1 0-16,-1 0 0,0 0 16,0 0-16,0 0 0,0 0 0,-21-21 15,22 0-15,-1 21 0,0-21 0,-21-1 16,0 1-16,0 0 0,0 0 15,0 0-15,0-22 0,0 22 0,0 0 16</inkml:trace>
  <inkml:trace contextRef="#ctx0" brushRef="#br1" timeOffset="-201229.86">8615 10837 0,'-43'22'15,"86"-44"-15,-107 44 0,43-1 0,0-21 0,0 21 16,42-21 15,0 0-31,0 0 0,0 0 0,1-21 16,-1 21-16,-21-21 16,-21 21-1,-1 0-15,1 0 16,21 21 15</inkml:trace>
  <inkml:trace contextRef="#ctx0" brushRef="#br1" timeOffset="-188941.13">14182 10943 0,'0'0'0,"0"-21"31,0 0-15,0 0-1,0 0 1,-22 21 15,1 0-15,21 21-16,-21-21 16,21 21-16,-21 0 0,21 0 15,0 0-15,-21 1 16,21-1-16,0 0 0,0 0 15,0 0-15,0 0 16,0 1-16,0-1 16,21-21-16,0 0 0,0 0 15,0 0-15,1 0 16,-1-21-16,0-1 0,-21 1 16,21 0-16,-21 0 0,21 0 15,-21 0-15,0-1 0,0 1 16,0 0-16,0 0 0,0 0 0,0 0 15,-21 21 1,0 0-16,0 0 16,0 0-1,-1 21-15,1-21 0,21 21 16,0 0-16,-21-21 0,21 21 0,-21 0 16,21 1-16,0-1 15,0 0-15,0 0 0,0 0 16,0 0-16,0 1 15,21-22-15,0 0 16,0 0-16,1 0 0,-1 0 16,0-22-16,-21 1 0,21 21 15,0-21-15,0 0 0,-21 0 16,22 0-16,-22-1 0,0 1 0,0 0 16,0 0-16,0 0 15,0 0-15,-22 21 16,1 0-16,0 0 15,0 0-15,0 21 16,0-21-16,21 21 0,-22 0 16,22 0-16,0 0 0,0 1 15,0-1-15,0 0 0,0 0 16,0 0-16,22-21 31,-1 0-31,0 0 16,0 0-16,0 0 0,0 0 15,-21-21-15,22 0 0,-22 0 16,0 0-16,0-1 0,0 1 16,-22 21-1,22-21-15,-21 21 0,0 0 16,0 0-16,0 0 16,0 21-16,-1 0 15,22 1-15,0-1 16,-21-21-16,21 21 0,0 0 15,21-21 17,1 0-32,-1 0 15,0 0-15,-21-21 16,21 21-16,-21-21 0,0 0 16,0-1-1,0 1-15,-21 21 16,0 0-1,0 0-15,-1 0 16,22 21-16,0 1 0,0-1 16,0 0-1,0 0 1,22-21 0,-1 0-16,0 0 15,-21-21-15,21 0 0,0 0 16,-21-1-16,0 1 15,0 0 1,-21 21-16,0-21 16,0 21-16,0 0 15,-1 0-15,22 21 0,0 0 16,0 0-16,0 1 16,0-1-16,0 0 15,22-21 1,-1 0-1,0 0-15,0 0 0,0 0 16,0 0-16,1 0 16,-22-21-1,0 0-15,0-1 16,-22 22-16,1 0 16,0-21-16,0 21 0,0 0 15,0 0 1,-1 0-16,22 21 15,0 1-15,0-1 16,0 0 0,0 0-1,22-21-15,-1 0 16,0 0 0,0 0-1,-21-21 1,0 0-16,0 0 31,21 21 16</inkml:trace>
  <inkml:trace contextRef="#ctx0" brushRef="#br1" timeOffset="-186624.72">15155 11409 0,'-21'0'0,"42"0"0,-63 21 0,21-21 16,0 0-16,-1 0 0,1 0 16,0 0-1,21-21 1,0 0-1,0 0-15,0-1 0,21 1 16,-21 0-16,21 0 0,1-21 0,-1 20 16,0-20-16,21 0 0,-21-1 0,22 1 15,-1 0-15,0-1 0,1-20 0,20 21 16,-20-22-16,20 22 0,-21-22 16,22 1-16,-22-1 0,1 1 15,-1 20-15,0 1 0,-21 0 0,-21-1 16,0 22-16,0 0 0,0 0 0,-21 0 15,0 21-15,-21 0 0,-1 0 0,1 0 16,0 21-16,-1 0 0,-20 0 0,21 0 16,-1 1-16,22 20 0,0-21 15,0 21-15,21-20 0,0 20 0,0 0 16,21-21-16,0 22 0,0-22 0,0 21 16,22-21-16,-1 22 0,0-22 0,-20 21 15,62 22-15,-63-43 16,1 0-16,-1 21 0,0-20 15,0-1-15,-21 21 0,0-21 0,0 0 16,0 22-16,0-22 0,-21 0 0,0 0 16,0 0-16,-22-21 0,22 22 0,-21-22 15,21 21-15,-22-21 0,22 0 0,-21 0 16,21 0-16,-22-21 0,22-1 16,0 1-16,0 0 0,0-21 0,-1 21 15,1-1-15,0-20 0,21 21 16,-21 0-16,21-22 0,0 22 0,-21 0 0,21 0 15,-21 21 1,21 21 0,0 0-16,0 0 15,21 1-15,-21-1 0,21 0 0,0 0 16,0 21-16,-21-20 0,21-1 0,1 0 16,-1 21-16,-21-21 0,21 1 15,0-1-15,0-21 0,0 21 0,1 0 16,-1-21-16,0 0 0,0 0 0,21 0 15,-20 0-15,-1 0 0,21 0 0,-21 0 16,22-21-16,-22 0 0,21 0 0,0-22 16,1 22-16,-1 0 0,0-21 15,-20-1-15,20 22 0,-21-21 0,21 21 16,-20-22-16,-22 22 0,0 0 0,0 0 16,0 0-16,0-1 0,0 1 15,0 0-15,-22 21 16,1 0-16,21 21 15,-21-21-15,0 21 0,21 1 16,0-1-16,0 0 0,-21 0 0,21 0 16,-21 22-16,21-22 0,0 0 0,0 0 15,0 0-15,0 22 0,0-22 0,0 0 16,21 0-16,-21 0 0,21-21 0,0 21 16,0-21-16,0 0 0,1 0 15,-1 0-15,0 0 0,21 0 16,-21 0-16,22 0 0,-1-21 0,-21 0 15,22 0-15,-22-21 0,21 20 0,0-20 16,-20 21-16,-1-21 0,-21 20 16,21 1-16,-21 0 0,0 0 0,0 0 15,0 0-15,0 42 32,-21 0-17,21 0-15,0 0 0,0 0 0,0 1 16,0-1-16,0 0 0,0 0 15,0 21-15,0-20 0,0-1 0,0 0 16,0 0-16,0 0 0,0 0 16,0 1-1,0-44 1,0 1-16,0 0 16,0-21-16,21 21 15,-21-1-15,0-20 0,21 21 0,-21 0 16,21-22-16,0 22 0,-21 0 0,22-21 15,-1 21-15,0 21 0,-21-22 0,21 1 16,0 21-16,0 0 0,1 0 16,-1 0-16,-21 21 0,21 1 0,0-1 15,-21 0-15,21 0 0,-21 0 16,21 0-16,-21 1 0,0 20 0,22-21 16,-22 0-16,21 0 0,0 22 15,-21-22-15,21 0 0,-21 0 0,21 0 16,0-21-16,1 22 0,-22-1 0,21-21 15,0 0-15,0 0 0,0 0 16,0 0-16,1 0 0,-22-21 16,21-1-16,0 1 0,0 0 0,0 0 15,-21 0-15,21 0 0,1-22 0,-1 22 16,0-21-16,0 21 0,0-1 16,0-20-16,1 21 0,-1-21 0,0 20 15,0 1-15,0 0 0,0 21 16,1-21-16,-1 21 0,0 0 0,0 0 15,0 0-15,0 21 0,1-21 0,-1 21 16,-21 0-16,0 1 0,21-1 0,0 0 16,0 0-16,-21 0 0,0 0 15,0 1-15,21-22 0,-21-22 47,0 1-31,0 0-16,0 0 0,0 0 15,-21 0-15,21-1 16,0 1-16,-21 0 0,0 21 0,21-21 16,-21 21-16,0 0 0,-1 0 0,-20 0 15,21 0-15,0 0 16,0 21-16,-1 0 0,-20-21 0,21 21 16,-21 1-16,20-1 0,1 21 0,-42 0 15,42-20-15,21-1 0,0 21 16,0 0-16,0-20 0,0-1 15,0 21-15,0-21 0,21 0 16,0 1-16,0-22 0,0 0 16,0 21-16,1-21 0,20 0 0,-21 0 15,0 0-15,22-21 0,-22-1 16,21 1-16,-21 0 0,22 0 0,-22 0 16,21-22-16,0 1 0,-20 21 0,20-21 15,-21-1-15,0 1 0,22-22 16,-22 22-16,-21 0 0,21-22 0,-21 1 15,21-1-15,-21 22 0,0-22 16,0 1-16,0 21 0,0-1 0,0 1 0,0 0 16,21-1-16,-21 22 0,0 0 15,0 0-15,0 0 0,-21 21 32,21 21-32,-21 21 0,0-21 15,0 22-15,21-1 0,0 21 16,-22-20-16,1 20 0,21 1 0,-21-1 15,21 1-15,0-22 0,0 22 16,0-22-16,0 0 0,0 1 0,0-1 16,0 0-16,0-21 0,0 1 0,0 20 15,21-21-15,0 0 0,1-21 0,-1 21 16,0-21-16,0 0 0,0 0 0,0 0 16,1 0-16,-1 0 0,0 0 15,-21-21-15,21 0 0,0 0 16,0 0-16,1 0 0,-1-1 0,0-20 15,0 21-15,21-64 0</inkml:trace>
  <inkml:trace contextRef="#ctx0" brushRef="#br1" timeOffset="-185946.25">18500 10097 0,'0'0'0,"0"21"31,-22 0-31,22 0 16,-21 21-16,21 1 0,0-1 0,0 0 16,-21 1-16,0-1 0,21 22 0,-21-22 15,21 21-15,0-20 16,-21-1-16,-1 0 0,22 1 0,-21-1 0,21-21 16,0 22-16,-21-22 0,21 0 15,-21 0-15,21 0 0,-21 0 0,21 1 16,0-1-16,0-42 47,0-1-47,21 1 0,-21 0 15,21-21-15,0 21 0,-21-1 0,21-20 16,1 21-16,-1-21 0,0 20 0,0-20 16,0 21-16,0-21 0,1 20 15,-1 1-15,0 0 0,0 0 0,0 21 16,0 0-16,1 0 0,-1 0 15,0 0-15,-21 21 16,0 0-16,0 0 0,0 1 0,0-1 16,0 0-16,0 0 0,0 0 15,-21 0-15,0-21 0,-1 22 0,1-1 16,0-21-16,0 0 0,0 0 16,0 21-16,-1-21 0,1 0 0,0 0 15,0 0-15,0 0 0,21-21 16,-21 21-16,21-21 15,0 42 1,0 0 0,21-21-16,-21 21 15,0 0-15,0 0 0,0 1 0,21-1 16,-21 0-16,0 0 0,0 0 0,21-21 16,-21 21-16,21 1 0,0-1 0,-21 0 15,22-21-15,-1 0 0,0 21 16,0 0-16,0-21 0,0 0 15,1 0-15,-1 0 0,0 0 16,0-21 0,0 0-16,0 0 0,1 0 15,-1-1-15,0 1 0,0 0 16,-21 0-16</inkml:trace>
  <inkml:trace contextRef="#ctx0" brushRef="#br1" timeOffset="-184561.02">18986 10816 0,'22'0'47,"-1"0"-47,0 0 16,0-21-16,0 21 0,0-21 0,1 21 16,-1-21-16,0 0 0,0 21 15,-21-22-15,21 1 0,0 0 0,1 0 16,-22 0-16,0 0 0,0-1 15,-22 22 1,1 0-16,0 0 16,0 0-16,-21 0 0,20 22 15,1-1-15,0 0 0,0 0 0,0 21 16,0-20-16,-1-1 0,1 21 0,21-21 16,-21 0-16,21 22 0,0-22 15,0 0-15,0 0 0,0 0 0,0 1 16,0-1-16,21 0 0,0-21 15,1 0-15,20 0 0,-21 0 16,0 0-16,0 0 0,22 0 0,-22 0 16,21 0-16,-21 0 0,1-21 15,20 0-15,-21 21 0,0-22 0,22 1 16,-22 0-16,0-21 0,0 21 0,0-1 16,-21 1-16,21 0 0,1 0 0,-22 0 15,0 0-15,0-1 0,21 22 16,-21 22-1,0-1 1,0 0-16,0 0 0,0 0 0,0 0 16,0 1-16,0-1 0,0 0 15,0 0-15,0 0 0,0 0 16,21-21-16,-21 22 16,21-22-16,0 0 0,0 0 15,1 0-15,-1 0 0,0 0 0,0 0 16,0-22-16,0 22 0,1-21 0,-1 0 15,0 0-15,0 0 0,0 0 0,0-1 16,-21 1-16,22 0 0,-1-21 16,0 21-16,-21-1 0,0 1 0,21 0 15,-21 0-15,21 0 0,-21 42 32,-21 0-17,0 0-15,21 0 0,0 1 16,0-1-16,-21 21 0,21-21 15,0 0-15,-21 22 0,21-22 0,0 0 16,0 21-16,0-20 0,0 20 0,0 0 16,0-21-16,0 22 0,0-1 0,0 0 15,0 1-15,0-1 0,0 0 16,0 22-16,0-22 0,0 1 0,-22 20 16,22-21-16,0 1 0,-21 20 0,21 1 15,-21-22-15,0 22 0,21-1 0,0 1 16,0-1-16,0 1 0,-21-1 15,21-21-15,-21 1 0,21-1 0,0 0 0,0 1 16,-22-22-16,1 0 0,0 0 0,0-21 16,0 0-16,0 0 15,-1 0 1,1 0-16,0-21 0,0 0 16,21 0-16,-21 0 0,0-1 0,-1-20 15,22 21-15,0-21 0,-21 20 0,21-20 16,0 0-16,0-1 0,0-20 0,0 21 15,0-1-15,0-20 0,21 20 0,1-20 16,-1 21-16,21-22 0,-21 1 0,22-1 16,-22 1-16,21-1 0,43-63 15,-43 64-15,0-1 0,1 1 16,-1-1-16,0 1 0,1-1 16,-1 1-16,0-1 0,1 22 0,-1-22 15,-21 22-15,22 0 0,-1-1 0,0 1 16,-42 21-16,0 0 0,0-1 15,-21 22 1,0 0-16,0 0 16,0 0-16,-1 0 0,1 0 0,0 22 15,0-22-15,21 21 0,0 0 16,0 0 0,0 0-16,21 0 15,-21 1-15,21-1 0,0 0 16,-21 0-16,22 0 0,-22 0 0,21 1 15,-21-1-15,0 0 0,0 0 0,0 0 16,0 0-16,0 1 0,-21-1 16,21 0-16,-22-21 0,1 21 15,0-21-15,0 0 0,0 0 0,0 0 16,-1 0-16,1 0 0,0 0 0,0 0 16,0 0-16,0 0 15,-1 0 16,22 21 1,-21-21-17,0 0 1</inkml:trace>
  <inkml:trace contextRef="#ctx0" brushRef="#br1" timeOffset="-183469.12">16679 11536 0,'0'0'0,"-21"0"0,-21 0 15,-1 0-15,22 0 0,-21 0 0,21 0 16,0 0-16,-22 0 0,22 0 0,0 0 16,0 0-1,42 0 1,0 0-16,21 0 0,1 0 16,-1 0-16,22 0 0,-1 21 0,22-21 15,-22 0-15,43 0 0,-21 0 0,21 0 16,21 0-16,0 0 0,0 0 0,0 0 15,0 0-15,0 0 0,0 0 16,21 0-16,0 0 0,-21 0 0,21 0 16,-21 0-16,-21 0 0,21 0 15,-21 0-15,0 0 0,-22 0 0,-20 0 16,-1 0-16,1 0 0,-22 0 0,-21 0 16,22 0-16,-22 0 0,-21 21 31,-21-21-31,-1 0 15,1 0-15,0 0 0,0 0 0,0 0 16,-22 0-16,22 0 0,-21 0 0,0 0 16,-1 21-16,1-21 0,-22 0 0</inkml:trace>
  <inkml:trace contextRef="#ctx0" brushRef="#br1" timeOffset="-183073.88">16700 11769 0,'0'0'16,"-42"21"-16,42 0 16,21 0-1,0-21-15,22 0 0,-1 0 16,22 0-16,-22 0 0,43 0 15,-22 0-15,22 0 0,21 0 0,-1 0 0,1 0 16,0 0-16,0 0 0,0 0 16,21-21-16,-21 0 0,-1 21 0,22 0 15,-21 0-15,0 0 0,0 0 0,-21 0 16,-1 0-16,1 0 0,-22 0 0,-20 0 16,20 0-16,-20 0 0,-22 0 0,21 0 15,-21 0-15,0 0 0,1 0 0,-1 0 16,0 0-16,0 0 15,0 0-15,0 0 32,-21-21-17</inkml:trace>
  <inkml:trace contextRef="#ctx0" brushRef="#br1" timeOffset="-182305.02">21590 9610 0,'0'0'0,"21"-21"0,-21-1 15,-21 22 16,-21 0-31,20 0 0,1 22 16,0-1-16,0 0 0,0 0 0,-22 0 16,22 22-16,0-22 0,0 21 15,0 22-15,0-22 0,-1 21 0,1-20 0,0 20 16,0 1-16,0-1 0,0 1 16,-1-1-16,1 22 0,21-22 15,0 1-15,-21-1 0,21 1 0,0-1 16,0 1-16,0-22 0,0 22 0,0-22 15,0 0-15,0 1 0,21-1 0,0-21 16,-21 22-16,43-22 0,-22 21 0,0-21 16,21 0-16,1-21 0,-1 22 15,0-22-15,1 0 0,20 0 0,-20 0 16,20 0-16,1-22 0,-1 1 0,1 0 16,-1-21-16</inkml:trace>
  <inkml:trace contextRef="#ctx0" brushRef="#br1" timeOffset="-181772.81">23685 9546 0,'22'0'16,"-1"0"-1,0 0-15,0 0 0,21 0 16,-20 21-16,-1 1 0,21-1 16,-21 0-16,22 0 0,-1 21 0,-21 1 15,21-1-15,-20 0 0,-1 1 16,0 20-16,0-20 0,0 20 0,-21-21 16,0 22-16,0-22 0,0 22 15,0-1-15,0-20 0,-42 20 0,21-21 16,0 22-16,-22-22 0,1 1 0,0-1 15,-1-21-15,1 21 0,0-20 0,-1 20 16,1-21-16,0 0 0,20 0 0,1-21 16,0 22-16,0-1 0,0-21 15,0 21-15,21-42 32,0 0-32,21 21 15,0-22-15,21 1 0,-21 0 16,22 0-16,-22 0 0</inkml:trace>
  <inkml:trace contextRef="#ctx0" brushRef="#br1" timeOffset="-181488.97">25040 10224 0,'0'-22'16,"0"1"0,-21 21 46,21 21-46,-21-21-16,21 22 0,0-1 15,0 0-15,-21-21 0,21 21 16,-22 0-16,22 0 0</inkml:trace>
  <inkml:trace contextRef="#ctx0" brushRef="#br1" timeOffset="-181257.1">25019 10795 0,'0'0'0,"0"21"0,0 0 0,0 1 16,0-1-16,0 0 16,0 0-16,0 0 0,0 0 0,-21 1 15,0-1-15,-1 0 0,22 0 16,-21 0-16,0 22 0,0-22 0,-21 0 16,20 0-16,-20 21 0,21-20 15,-21-1-15,-1 21 0,-20-21 0,20 22 16,1-22-16,-21 0 0,20 0 0,1 21 15,-22-20-15,22-1 0</inkml:trace>
  <inkml:trace contextRef="#ctx0" brushRef="#br1" timeOffset="-173541.71">21738 10478 0,'0'0'0,"-21"0"16,21 21-1,-21-21-15,0 0 0,-1 0 16,1 0 0,42 0 62,1 0-63,-1 0-15,0 0 16,0 0-16,0 0 0,22 0 0,-22 0 16,21 0-16,-21 0 0,22 0 0,-1 0 15,0 0-15,1 0 0,-1 0 0,0 0 16,1 0-16,20 0 15,-21 0-15,22 0 0,-1 0 0,-20 0 16,20 0-16,22 0 0,-22 0 0,22 0 16,-21-21-16,-1 21 0,22 0 0,-22 0 15,1 0-15,-1 0 0,1 0 16,-1 0-16,-20-22 0,20 22 0,-21 0 16,1 0-16,-22 0 0,21 0 0,-21 0 15,1 0-15,20 0 0,-21-21 16,0 21-16,-42 0 62,0 21-46,0-21-16,0 0 0,-1 0 0,1 0 16,0 22-16,-21-22 0,21 0 0,-22 0 15,22 0-15</inkml:trace>
  <inkml:trace contextRef="#ctx0" brushRef="#br1" timeOffset="-173053.48">21505 10710 0,'-21'0'0,"42"0"0,-63 0 0,21 0 15,42 0 17,0 0-32,0 22 15,0-22-15,1 0 0,-1 0 0,21 0 0,-21 0 16,22 0-16,-1 21 0,0-21 0,22 0 15,-22 0-15,22 0 0,-22 0 16,21 0-16,1 0 0,-1 0 16,22 0-16,0 0 0,-1 0 0,1 0 15,0 0-15,-1 0 0,1 0 0,0 0 16,-22 0-16,22 0 0,-22 0 0,-20 0 16,20-21-16,-20 21 0,-1 0 0,0 0 15,-21 0-15,22 0 0,-22 0 16,0 0-16,0 0 0,0 0 0,1 0 15,-1 0-15,-42-22 47,-1 22-31,1 0-16,-21-21 0,21 21 0,-22-21 16,1 0-16,0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9:24:47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6689 2731 0,'0'21'16,"-22"21"-16,1-21 0,0 22 16,0-22-16,0 0 0,21 21 15,0-21-15,0 1 0,0 20 16,0-21-16,0 0 0,0 0 15,21-21 1,0-21-16</inkml:trace>
  <inkml:trace contextRef="#ctx0" brushRef="#br0" timeOffset="618.63">6773 2328 0,'0'-21'0,"0"0"16,-21 42 30,0 0-30</inkml:trace>
  <inkml:trace contextRef="#ctx0" brushRef="#br0" timeOffset="958.44">6731 2307 0,'0'0'15,"0"-21"-15,0 0 0,-21 0 16,21 0-16,0-1 0,-21 22 15,21-21-15,0 0 0,0 0 16,-22 0-16,1 21 31,21 21-15,0 0-16,0 0 0,0 0 0,0 1 16,0 20-16,0 0 0,0 22 15,0-22-15,0 22 0,0-1 0,0 1 16,0 20-16,-21-41 0,0 20 15,21 1-15,0-22 0,0 21 0,0-20 16,0-1-16,0-21 0,-21 22 0,21-22 16,0 0-16,0 0 0,0 0 15,0-42 17,0 0-32,0 0 15,0 0-15,21-22 0,0 22 0,0 0 16</inkml:trace>
  <inkml:trace contextRef="#ctx0" brushRef="#br0" timeOffset="2942.13">7451 2413 0,'0'-21'0,"0"42"0,21-63 0,-21 21 16,0 42 15,-21 0-31,-1 0 0,22 21 0,-21 1 16,0-1-16,21 0 0,-21 22 0,0-22 15,0 22-15,21-22 0,-22 0 16,22 1-16,-21-1 0,21 0 0,0-20 16,0 20-16,0-21 0,21 0 0,1 0 15,-1-21-15,21 0 0,-21 0 16,22 0-16,20 0 0,-21 0 15,1-21-15,20 0 0,-20 0 0,-1 0 16,0 0-16,1-22 0,-22 1 0,0 0 16,0-1-16,-21 1 0,0 0 15,0-22-15,0 22 0,-21-1 0,0 1 16,-22 21-16,1 0 0,0 0 0,-22 21 16,22 0-16,0 0 0,-1 0 15,1 0-15,0 0 0,20 21 16,1 0-16,0-21 0,21 21 0,21-21 31,0 0-31,22 0 0,-1 0 0,0-21 16,22 0-16,-22 0 0,22-1 0,-1 1 15,-20 0-15,20 0 0,1 0 16,-22 0-16,21 21 0,1-22 0,-22 1 16,22 21-16,-1 0 0,-20 0 0,20 0 15,-21 0-15,1 0 0,-1 0 0,0 21 16,-20 1-16,-1-1 0,-21 21 15,0-21-15,0 22 0,0-1 0,-21 21 16,-22-20-16,22-1 0,-21 0 16,21 1-16,-22-1 0,22 0 0,21-20 15,0 20-15,0-21 0,0 0 16,0 0-16,0 1 0,21-1 0,0-21 16,1 0-16,20 0 0,0 0 0,1 0 15,-1 0-15,0 0 0,1 0 16,-1-21-16,0-1 0,-21 1 0,22 0 15,-22 0-15,-21-21 0,0-1 0,0 22 16,0-21-16,-21-22 0,-22 22 16,1 0-16,0-1 0,-22 22 0,1-21 15,20 21-15,-20-1 0,21 1 0,-1 0 16,1 0-16,21 21 16,0 0-16,21-21 0,21 0 15,21-1-15,0 22 0,1-21 16,41 21-16,-20 0 0,21-21 15,-1 21-15,1 0 0,0 0 0,-22 0 16,22 0-16,-22 0 0,1 0 0,-22 0 16,0 21-16,1 0 0,-22 1 0,0 20 15,-21-21-15,0 21 0,0-20 16,-21 20-16,0 0 0,0 1 0,-1-22 16,-20 21-16,21 0 0,0-20 0,0-1 15,21 0-15,0 0 0,0 0 16,0 0-16,0 1 0,21-22 15,0 0-15,0 0 0,21 0 0,-20 0 16,20 0-16,0 0 0,-21 0 0,22 0 16,-1-22-16,0 1 0,1 0 15,-1 0-15,-21 0 0,0-22 0,-21 22 16,0-21-16,0 21 0,-21-22 0,0 1 16,-21 21-16,-1-21 0,1 20 15,0 1-15,-1 0 0,1 21 0,0-21 16,-1 21-16,22 0 0,0-21 0,0 21 15,42 0 1,0 0-16,0 0 16,22 0-16,20-21 0,-20 21 0,20 0 15,22 0-15,-22 0 0,1 0 16,20 0-16,-20 0 0,-22 0 16,22 0-16,-22 0 0,0 21 0,-20 0 15,-1 0-15,0 0 0,-21 0 0,0 22 16,0-22-16,0 21 0,-21-21 15,0 22-15,21-22 0,0 21 0,-22-21 16,22 1-16,0-1 0,0 0 0,0 0 16,22 0-16,-1-21 0,0 0 15,0 21-15,21-21 0,-20 0 0,20 0 16,-21 0-16,21 0 0,1-21 0,-22 0 16,0 0-16,0 0 0,-21 0 15,0-1-15,0-20 0,0 0 16,-21 21-16,0-22 0,-21 1 0,-1 0 15,1-1-15,-22 1 0,1 21 0,21 0 16,-22-1-16,1 1 0,20 0 16,1 21-16,21 0 0,0-21 0,-1 21 15,65 0 1,-22 0-16,42 0 0,-20 0 16,20 0-16,22 0 15,-22 21-15,22-21 0,0 0 0,-1 21 0,1 0 16,-21-21-16,20 22 0,-20-1 15,-1-21-15,1 21 0,-22 0 16,-21 0-16,22 0 0,-43 1 0,0-1 16,0 0-16,0 0 0,0 0 0,-22 0 15,-20 1-15,21-22 0,-21 21 0,20 0 16,-20 0-16,21 0 0,0 0 16,21 1-16,0-1 15,21-21-15,0 0 16,0 0-16,0 0 0,22 0 15,-22 0-15,21 0 0,1-21 0,-1-1 16,-21 1-16,21 0 0,-20 0 16,-1-21-16,-21-1 0,0 1 0,0 0 15,0-1-15,-21 22 0,-1-21 16,-20-1-16,21 22 0,-21 0 0,20 0 16,1 21-16,0-21 0,0 21 0,0 0 15,42 0 1,0 21-16,0-21 15,22 21-15,-1-21 0,0 0 0,1 21 16,-1-21-16,0 0 0,1 21 0,-22 1 16,21-22-16,-21 0 0,0 21 15,1-21-15,-22 21 0,0 0 0,0 0 16,0 0-16,0 1 16,-22-22-1,1 0 1,21-22-1,-21 1 1,21 0-16,-21 21 0,21-21 16,-21 21-16,0 0 15,-1 0-15,1 0 0,0 0 0,0 0 16,0 0-16,0 0 0,-1 0 16,1 0-16,0 0 15</inkml:trace>
  <inkml:trace contextRef="#ctx0" brushRef="#br0" timeOffset="8326.42">6117 4403 0,'-21'0'0,"21"-21"0,0-1 0,-21 22 31,21 22-15,0-1-16,-21 21 0,21 0 15,-22 1-15,22 20 0,-21 1 0,0 20 16,0 1-16,0 0 0,0 21 16,-1-22-16,1 22 0,0 0 0,0 0 15,21 21-15,-21-21 0,0-1 0,-1 22 16,1-21-16,0 0 0,21 21 0,-21-21 15,0 0-15,21-22 0,-21 22 16,21-21-16,0-22 0,-22 22 0,22-21 16,-21-1-16,0-21 0,21 22 0,0-22 15,0 1-15,-21-22 0,21 0 0,0 0 16,0 0-16,0-42 16,0-21-16,0 21 15,0-43-15,0 22 0,21-22 0</inkml:trace>
  <inkml:trace contextRef="#ctx0" brushRef="#br0" timeOffset="9318.89">6223 4403 0,'21'0'15,"0"0"-15,22 0 16,-1 0-16,0 0 0,1 0 16,20 0-16,22 0 0,-1 0 0,1 0 15,21 0-15,0 0 0,0 0 0,-1 0 16,22 0-16,22 0 0,-22 0 15,21 0-15,21 0 0,-21 0 0,22 0 16,20 21-16,1-21 0,-1 0 0,1 0 16,20 0-16,1 0 0,0 21 15,-22-21-15,22 0 0,-22 0 16,-20 21-16,-1-21 0,0 0 0,-42 0 16,21 21-16,-42-21 0,0 0 0,0 0 15,-43 0-15,22 0 0,-21 0 16,-22 0-16,0 0 0,1 0 0,-1 0 15,-21 0-15,0 22 0,22-22 0,-22 0 16,0 0-16,-21 21 0,21-21 16,-21 21-16,0 0 15,0 0-15,-21 22 0,21-22 16,-21 0-16,0 21 0,-1 1 0,1-1 16,0 0-16,0 22 0,21-1 0,0 1 15,-21-1-15,21 1 16,0-1-16,0 22 0,-21-22 0,21 22 15,0 0-15,-22-22 0,22 22 0,0 0 16,0-1-16,-21-20 0,21 20 0,-21 1 16,21-21-16,0 20 0,-21 1 15,0-22-15,21 22 0,-21-21 0,21-1 16,0 1-16,0-1 0,-22-21 0,22 22 16,-21-22-16,0 1 0,21-1 0,0 0 15,-21 1-15,0-1 0,21 0 16,-21 1-16,-1-22 0,1 21 0,0-21 15,21 22-15,-21-22 0,0 0 0,0 0 16,21 0-16,0 0 0,-22-21 16,1 22-16,21-1 0,-21-21 0,21 21 15,-21-21-15,21 21 16,-21-21-16,0 0 0,-1 0 16,1 0-16,0 0 15,0 0-15,0 0 0,-22 0 0,22 0 16,-21 0-16,-22 0 0,22 0 0,-21 0 15,-1 0-15,1 0 0,-1 0 0,-21 0 16,1 0-16,-22 0 16,0-21-16,0 21 0,0-21 0,-21 0 15,0 21-15,0-22 0,-21 1 0,-21 0 16,21 0-16,-43 21 0,22-21 0,-22 0 16,1-1-16,-22 22 0,1-21 0,-1 0 15,0 21-15,-21 0 0,22 0 0,-22-21 16,21 21-16,1 0 0,20 0 15,1 0-15,20 0 0,1 0 0,21 0 16,42 0-16,-21 0 0,42 0 0,1 0 16,20 0-16,22 0 0,-1 0 15,1 0-15,21 0 0,21-21 0,0 0 16,42-1-16,-21 1 16,22 0-16,-1-21 0,0-1 0,22-20 15,21-1-15</inkml:trace>
  <inkml:trace contextRef="#ctx0" brushRef="#br0" timeOffset="9818.65">6837 4678 0,'0'0'0,"0"-21"0,-21 21 15,-1 0 1,1 21-16,0 0 16,0 21-16,21 1 0,-21-1 0,0 0 15,-1 22-15,1-1 0,0-20 0,0 20 16,0 1-16,0-22 0,-1 0 15,1 1-15,21-1 0,0-21 0,0 0 16,0 1-16,0-1 0,0 0 16,0-42-1,0 0 1,21-1-16,-21 1 0,22 0 0,-22 0 16,21-21-16,-21-1 0,0 22 15</inkml:trace>
  <inkml:trace contextRef="#ctx0" brushRef="#br0" timeOffset="10078.5">6625 4805 0,'0'0'0,"0"-64"16,0 43-16,0 0 15,0 0-15,21 21 16,0 0-16,1 21 0,-22 0 16,21 22-16,21-1 0,-21-21 15,0 21-15,1 22 0,-1-22 0,0 1 16,0-1-16,0 0 0,22 43 15,-22-43-15,0-21 16,0 1-16,-21 20 0,0-21 0,21-21 16,-21 21-16,0 0 0,21-21 0,-21-21 31,0 0-15,0 0-16,0-21 0,0 20 15,0 1-15,0-21 0,0 21 0</inkml:trace>
  <inkml:trace contextRef="#ctx0" brushRef="#br0" timeOffset="10327.36">7302 4657 0,'0'0'0,"0"-21"16,0 42 0,-21 0-1,0 0-15,0 21 0,21 1 0,-21-1 16,0 0-16,21 1 0,-22 20 15,1-20-15,0 20 0,0-21 0,0 1 16,0-1-16,-1 0 0,1-20 0,21-1 16,0 0-16,-21 0 0,21 0 0,0 0 15,21-21 1,0-21 0,1 21-16,-1-21 15,0 0-15,0 0 0,21 0 0</inkml:trace>
  <inkml:trace contextRef="#ctx0" brushRef="#br0" timeOffset="10682.16">7535 4995 0,'0'0'15,"0"-21"-15,-21 21 16,0 0-16,0 21 16,0 1-16,-1-1 0,-20 0 0,21 21 15,0-21-15,0 22 0,-1-22 0,1 21 16,0 1-16,21-22 0,0 0 15,0 21-15,0-21 0,0 1 16,0-1-16,0 0 0,21-21 16,0 0-16,22 0 0,-22 0 0,21 0 15,-21-21-15,22 21 0,-1-21 16,-21-1-16,22 1 0,-22 0 0,0 0 16,0-21-16,-21 20 0,21-20 0,-21 21 15,0-21-15,0 20 0,0 1 16,-21 0-16,0 0 0,0 21 0,-22 0 15,22 0-15,0 0 0,-21 0 0,21 0 16,-1 0-16,1 0 0,0 21 0,0-21 16,0 21-16,0-21 15,21 21-15,0 1 0,21-22 16,0 0 0,0 0-16,0 0 0</inkml:trace>
  <inkml:trace contextRef="#ctx0" brushRef="#br0" timeOffset="11006.97">8213 4636 0,'0'0'0,"-22"0"0,1 21 0,21 0 15,-21 0-15,0 21 0,0 1 0,0-1 16,-1 0-16,22 22 0,-21-22 16,0 1-16,0 20 0,21-21 0,0 1 15,0-1-15,-21 0 0,21-20 0,0 20 16,0-21-16,0 0 0,0 0 0,0 1 16,0-1-16,0 0 0,0-42 46,0 0-30,0-1-16,21 1 0,-21 0 16,21 0-16</inkml:trace>
  <inkml:trace contextRef="#ctx0" brushRef="#br0" timeOffset="11390.26">8255 5122 0,'0'22'0,"0"-1"15,0 0-15,21-21 32,0 0-32,0 0 15,1 0-15,-1 0 0,0-21 0,21 21 16,-21-21-16,22-1 0,-22 1 0,0 0 16,0 0-16,0 0 0,1 0 15,-22-1-15,0 1 0,0 0 16,-22 21-1,-20 0-15,21 0 0,0 0 0,-22 0 16,22 21-16,0 22 0,-21-22 16,21 0-16,-1 21 0,1-21 0,0 22 15,0-1-15,21-21 0,-21 22 16,21-22-16,0 0 0,0 0 0,0 0 0,0 0 16,0 1-16,21-1 15,0 0-15,0-21 0,0 0 0,1 0 16,-1 0-16,0 0 0,0 0 0,21 0 15,-20 0-15,-1 0 0,21-21 0,-21 21 16,0-21-16,1-1 0,-1 1 16,0 0-16,0 0 0,-21-21 0</inkml:trace>
  <inkml:trace contextRef="#ctx0" brushRef="#br0" timeOffset="11654.12">7980 4763 0,'0'0'0,"-21"0"0,-22-22 16,86 22 0,-22 0-16,21 0 0,-21-21 15,22 21-15,-1 0 0,21 0 16,-20 0-16,-1-21 0,0 21 0,1 0 15,-22 0-15,21 0 0,-21 0 0,22 0 16,-22 0-16,0 0 0,-42 21 31</inkml:trace>
  <inkml:trace contextRef="#ctx0" brushRef="#br0" timeOffset="12098.87">6498 5757 0,'0'0'0,"-42"0"16,21 0-16,-1 0 0,1 0 16,42 0-1,1 0 1,-1 0-16,21 0 0,22 0 16,-22 0-16,21 22 0,22-22 0,0 0 15,-1 0-15,1 0 0,0 0 16,21 0-16,-22 0 0,22 0 0,0 0 15,0 0-15,0 0 0,-1 0 16,1 0-16,-21 0 0,0 0 0,-1 0 16,-20 0-16,-22 0 0,0 0 0,1 0 15,-22 0-15,0 0 0,-42 0 32,0 0-32,0 0 15,-1 0-15,-20 0 0,0 0 0,21 0 16,-22 0-16,1 0 0,-22 0 0,22 0 15</inkml:trace>
  <inkml:trace contextRef="#ctx0" brushRef="#br0" timeOffset="12438.67">6329 5948 0,'0'0'0,"-21"0"0,-1 0 0,1 0 16,0 21 0,42-21-16,0 0 15,22 0-15,-1 0 0,22 0 0,-1 0 16,1 0-16,20 0 0,22 0 16,-21 0-16,21 0 0,-22 0 0,22 0 15,-21 0-15,-1 0 0,22 0 16,-21 0-16,0 0 0,-22 0 0,22-21 15,-22 21-15,-20 0 0,-1 0 0,0 0 16,1 0-16,-22 0 0,0 0 0,0 0 16,0 0-16,0 0 0,1 0 15,-1 0-15,-21-21 16,0 0-16,21 21 0,0-22 16,0 1-16,-21 0 0</inkml:trace>
  <inkml:trace contextRef="#ctx0" brushRef="#br0" timeOffset="13471.09">9207 4953 0,'0'21'15,"0"0"-15,0 1 16,0-1 0,22-21 31,-1 0-47,-21-21 15,0-1-15,0 1 16,0 0-16,0 0 15,-21 21 1,-1 0 0,22 21-1,0 0-15,0 0 16,0 1 0,0-1-16,0 0 15,0 0 1</inkml:trace>
  <inkml:trace contextRef="#ctx0" brushRef="#br0" timeOffset="14019.03">9102 5398 0,'0'21'15,"21"-21"48,0 0-48,0 0 1,-21-21 0,-21 21 15,21 21-15,0 0-1,0 0 1,0 0-1,21-21 1,0 0-16,0 0 0,1 0 16,-22-21-16,0 0 15,0 0 1,-22 21 0,1 0-1,0 0 1,21-21 46</inkml:trace>
  <inkml:trace contextRef="#ctx0" brushRef="#br0" timeOffset="14349.85">9250 5017 0,'-21'0'16,"-1"0"-1,22 21-15,0-42 63,-21 21-48,0 0-15,0 0 16,21 21 0,0 0-16,0 0 15,0 0-15,0 0 0,0 1 16</inkml:trace>
  <inkml:trace contextRef="#ctx0" brushRef="#br0" timeOffset="15689.61">5694 3260 0,'0'0'0,"-21"0"0,-1 0 0,1 21 16,0 0-16,21 0 0,-21 0 15,21 22-15,0-22 0,0 21 0,0-21 16,21 22-16,0-1 0,0-21 16,22 0-16,-1 22 0,0-22 15,22 0-15,-22 0 0,22 0 0,-1-21 16,1 22-16,20-22 0,-20 21 0,42-21 16,-22 0-16,22 0 0,-21 0 15,21 0-15,-22 0 0,1-21 0,0-1 16,-1 22-16,1-21 0,0 0 0,-1 0 15,22 0-15,0 0 0,0-1 16,0 1-16,0 0 0,-1 0 16,22 0-16,-21 0 0,0-1 0,21 1 0,-21 0 15,21 0-15,-21 0 0,0 21 16,-1 0-16,-20-21 0,0 21 16,-1 0-16,1 0 0,-21 21 0,-1 0 15,-21-21-15,22 21 0,-1 0 0,-20 0 16,-1 22-16,0-22 0,1 0 15,-1 0-15,-21 0 0,22 1 0,-1-22 16,-21 21-16,21 0 0,-20-21 0,-1 0 16,0 0-16,0 0 0,21 0 0,-20 0 15,-1 0-15,0 0 0,0-21 16,0 0-16,0-1 0,1 1 0,20-21 16,-21 21-16,21-22 0,1 22 15,-1-21-15,22 21 0,-1-22 0,1 22 16,-1 0-16,22 0 0,-1 21 15,-20 0-15,21 0 0,-1 0 0,-20 0 16,-1 21-16,1 0 0,-22 0 0,0 1 16,1-1-16,-1 0 0,0 0 15,1 0-15,-1 0 0,0 1 0,1-22 16,20 21-16,1-21 0,-22 0 0,22 0 16,-1 0-16,1 0 0,-1-21 0,1-1 15,-22 1-15,21 0 0,-20 0 16,-1-21-16,-21-1 0,0 1 0,1 0 15,-22-64-15,0 63 0,0 1 16,0 0-16,0-1 0,0 22 16,0 0-16,0-21 0,21 42 15,-21-21-15,0-1 0,-21 1 32,-1 21-32</inkml:trace>
  <inkml:trace contextRef="#ctx0" brushRef="#br0" timeOffset="17106.48">12382 2265 0,'43'-64'16,"-43"43"-16,0 0 15,0-21-15,0 21 0,0-22 16,0 1-16,0 0 0,0 20 0,-21-20 16,-1 0-16,1-1 0,-21 1 0,21-21 15,-22 20-15,1 1 0,-21 21 16,20-22-16,-20 1 0,-1 0 0,1-1 16,-1 22-16,-20-21 0,20 0 15,-21-1-15,1 1 0,-1 0 0,0-1 16,-20 1-16,20 0 0,-21-22 15,0 22-15,0-1 0,22 22 16,-1-21-16,0 0 0,1 20 0,-22 1 16,21 0-16,1 0 0,-22 0 0,21 21 15,-21-21-15,0 21 0,22 0 16,-1 0-16,0 0 0,1-22 0,-22 22 16,21 0-16,1 0 0,-1 0 15,-21 0-15,21 0 0,1 0 0,-1 0 16,0 0-16,22 0 0,-1 0 15,1 0-15,-1 22 0,-20-22 0,20 21 16,1 0-16,-22-21 0,0 21 0,1-21 16,-1 21-16,0 0 0,1 1 15,-1-22-15,22 21 0,-22 0 16,21-21-16,22 21 0,-21 0 16,-1 0-16,1 1 0,20-1 0,-20 0 15,-1 21-15,1-21 0,20 1 16,-20-1-16,-1 21 0,1-21 0,-1 22 15,1-22-15,21 0 0,-22 0 16,22 21-16,-1-20 0,22-1 0,-21 21 16,0-21-16,20 22 0,1-22 0,0 21 15,0-21-15,0 22 16,0-1-16,-1 0 0,1 1 0,0-1 0,0-21 16,0 21-16,21 1 0,-21-1 15,-1 0-15,1-20 0,21 20 16,0-21-16,0 21 0,-21-20 0,21 20 15,0-21-15,0 0 0,0 22 16,0-22-16,0 0 0,0 21 0,0 1 16,0-22-16,21 21 0,-21 0 15,0-20-15,21 20 0,1 0 0,-22 1 16,21-1-16,0-21 0,0 21 0,0-20 16,0 20-16,22-21 0,-22 0 15,21 22-15,-21-22 0,22 0 16,-1 0-16,0 0 0,1 22 0,-1-22 15,22 0-15,-22 0 0,21 0 16,-20 0-16,20 1 0,-20-1 0,20 0 16,-21 0-16,22 0 0,-1 0 0,-20 22 15,20-22-15,-20 0 0,20-21 16,1 21-16,-1 0 0,1 1 0,-1-1 16,1 0-16,-1 0 0,22 0 15,-22-21-15,22 21 0,-22-21 0,22 0 16,-21 0-16,20 0 0,-20 0 15,20 0-15,1 0 0,0 0 0,-1 0 0,22 0 16,-21 0-16,0 22 0,20-22 16,-20 0-16,0 0 0,-22 0 15,22 0-15,0 0 0,-1 0 0,-20 0 16,20 0-16,1 0 0,0 0 16,-1 0-16,1 0 0,0 0 0,-1 0 15,1 0-15,0 0 0,-22 0 0,22 0 16,-22 0-16,1-22 0,-1 22 15,1 0-15,21 0 0,-22-21 0,1 21 16,-1 0-16,1-21 0,-1 0 0,1 21 16,-22-21-16,21 21 0,1-21 15,-22-1-15,22 22 0,-22-21 16,0 21-16,1-21 0,-1 0 0,0 21 0,1-21 16,-1 0-16,0 21 0,1-22 15,-22 1-15,21 21 0,1-21 16,-22 0-16,21 0 0,-21 0 0,22-1 15,-1 1-15,-21 0 0,21 0 0,-20 0 16,20 0-16,-21-1 0,21 1 16,-20-21-16,-1 21 0,0 0 0,0-1 15,0-20-15,0 21 0,1-21 0,-1 20 16,0-20-16,0 0 0,0 21 16,0-22-16,1 1 0,-1 0 15,0-1-15,0 1 0,0 21 0,0-22 16,1 1-16,-1 21 0,0 0 0,-21 0 15,21-22-15,-21 22 0,21 0 16,-21 0-16,0 0 0,0-1 0,0-20 16,0 21-16,0 0 0,-21-22 15,0 22-15,0-21 0,21 0 0,-21 20 16,-1-20-16,1 21 0,0-21 16,21 20-16,-21 1 0,0 0 0,0 21 15,-1 0-15,1 0 0,0 0 16,-21 0-16,-1 0 0,1 0 15,0 21-15,-1 0 0</inkml:trace>
  <inkml:trace contextRef="#ctx0" brushRef="#br0" timeOffset="18951">16235 2328 0,'0'0'0,"0"-21"0,0 0 0,0 0 0,0-21 16,0 20-16,0 1 0,0 0 16,0 0-16,0 0 0,0 0 15,0-1-15,0 44 32,0-1-32,0 0 15,0 21-15,-21 1 0,21-1 0,-22 0 16,1 22-16,0-1 0,0 1 15,0-1-15,0 1 0,-1 20 0,1-20 16,-21-1-16,21 1 0,0 21 16,-22-22-16,22 1 0,0-1 15,-21 1-15,20-1 0,-20-21 0,0 22 0,21-22 16,-22 1-16,22-22 0,0 0 16,0 0-16,0 0 0,-1-21 15,1 0-15,21-21 16,0 0-16,0 0 0,0-22 15,0 1-15,0 0 0,0-1 16,0 1-16,21 0 0,1-1 0,-22 1 16,21 0-16,-21-1 0,0 22 0,21-21 15,0 21-15,-21 0 16,21 21-16,0 0 16,1 21-16,-22 0 0,0 0 15,0 0-15,21 0 0,-21 22 16,21-22-16,-21 21 0,21 1 15,-21-22-15,0 21 0,21 0 0,-21-20 16,21 20-16,-21-21 0,22 0 16,-1 0-16,-21 1 0,21-1 0,0 0 15,0-21-15,0 0 0,1 0 0,20 0 16,-21 0-16,0 0 0,22 0 16,-1-21-16,0 0 0,1-1 0,-1 1 15,-21 0-15,21-21 0,1 21 0,-22-22 16,21 1-16,-21 21 0,1-22 15,-1 22-15,0-21 0,0 21 0,-21 0 16,0-1-16,21 1 0,-21 0 0,0 0 16,0 42 15,0 0-15,0 0-16,0 1 0,0-1 15,-21 21-15,21-21 0,0 22 0,0-22 16,0 21-16,0-21 0,0 22 0,0-22 15,0 0-15,0 0 0,0 0 16,0 0-16,21-21 0,0 22 0,1-22 16,20 0-16,-21 0 0,21 0 0,-20 0 15,20 0-15,-21-22 0,21 1 16,1 21-16,-22-21 0,21-21 0,-21 21 16,1-22-16,-1 22 0,-21-21 15,0-1-15,0 1 0,0 21 0,0-21 16,-21-1-16,-1 22 0,1 0 15,-21 0-15,21 0 0,0-1 0,-1 22 16,-20 0-16,21 0 0,0 0 0,0 0 16,-1 0-16,22 22 0,-21-1 15,21 0-15,-21-21 0,21 21 0,0 0 16,0 0-16,0 1 0,0-1 0,0 0 16,0 0-16,21 0 0,0-21 15,22 0-15</inkml:trace>
  <inkml:trace contextRef="#ctx0" brushRef="#br0" timeOffset="19263.34">17886 2921 0,'0'0'15,"0"-63"-15,0 41 16,-21 22-16,-1-21 0,1 21 15,0 0-15,0 0 0,0 0 16,0 0-16,-1 21 0,-20 1 0,21-1 16,0 0-16,0 0 0,-22 21 15,22-20-15,0 20 0,0 0 16,0 1-16,-1-1 0,1 0 0,21 1 16,-21-1-16,21-21 0,0 21 15,0-20-15,0 20 0,21-21 0,0 0 16,1 0-16,-1 1 0,21-22 0,0 21 15,1-21-15,-22 0 0,21 0 16,1 0-16,-1 0 0,0 0 0,1 0 16,-1 0-16,21-21 0</inkml:trace>
  <inkml:trace contextRef="#ctx0" brushRef="#br0" timeOffset="19715.08">18521 3112 0,'0'0'0,"0"-22"16,0-20-16,0 21 0,0 0 15,0 0-15,-21 21 0,-1 0 16,1 0-16,-21 0 0,21 0 0,0 21 16,-22-21-16,22 21 0,-21 0 15,21 21-15,-1-20 0,1 20 0,-21-21 16,21 21-16,21-20 0,-21 20 16,21-21-16,0 21 0,0-20 0,0-1 15,0 0-15,0 0 0,0 0 16,21 0-16,0-21 0,0 0 15,0 0-15,0 0 0,1 0 16,-1 0-16,0-21 0,0 0 0,0 0 16,22 0-16,-22 0 0,0-22 15,0 22-15,0-21 0,0 21 0,1-22 16,-1 1-16,-21 21 0,21 0 0,-21-1 16,21 1-16,-21 0 0,0 42 31,0 0-31,0 1 15,0 20-15,0-21 0,0 0 16,0 22-16,0-22 0,0 0 0,0 21 16,0-21-16,0 1 0,0-1 0,0 0 15,0 0-15,0 0 16,0 0-16,42-21 31,-20 0-31,-1-21 16,0 0-16,0 0 0</inkml:trace>
  <inkml:trace contextRef="#ctx0" brushRef="#br0" timeOffset="20050.89">19198 2244 0,'0'0'0,"0"-43"0,0 22 0,0 0 16,0 0-16,0 0 0,-21 42 31,0 0-15,21 21-16,-21-20 0,-1 20 0,1 0 15,21 22-15,-21-1 0,0 1 16,0-1-16,0 1 0,-1-1 0,1 1 16,0-1-16,21 1 0,-21-1 0,21-20 15,0 20-15,0-21 16,0 1-16,0-1 0,0 0 0,0-20 15,-21 20-15,21-21 0,0 0 0,0 0 16,0 1-16,0-1 0,0 0 16,21-42 15,0 0-31,0-1 16</inkml:trace>
  <inkml:trace contextRef="#ctx0" brushRef="#br0" timeOffset="20434.66">19494 2963 0,'0'0'0,"-21"0"15,0 0-15,0 22 16,0-22-16,0 21 0,-1 0 0,1 0 16,0 21-16,0-20 0,0-1 0,0 21 15,-1-21-15,1 22 0,21-22 16,0 21-16,0-21 0,0 0 0,0 1 15,0-1-15,0 0 0,0 0 16,21-21-16,1 0 16,-1 0-16,21 0 0,-21 0 0,22 0 15,-22 0-15,21-21 0,-21 21 0,22-21 16,-22 0-16,21-22 0,-21 22 16,0 0-16,-21-21 0,0-1 0,0 22 15,0-21-15,0-1 0,0 22 16,0-21-16,0 21 0,-21 0 0,0-1 15,0 1-15,0 21 0,0 0 0,-1 0 16,1 0-16,0 0 16,21 21-16,-21 1 0,21-1 15,0 0-15,0 0 0,0 0 16,0 0-16,21-21 16,0 0-16,0 0 0</inkml:trace>
  <inkml:trace contextRef="#ctx0" brushRef="#br0" timeOffset="20853.43">19875 3069 0,'0'-21'16,"0"-21"0,22 21-16,-22-1 0,21 1 0,0 21 15,0-21-15,-21 0 0,21 21 0,0 0 16,1-21-16,-1 21 0,0 0 0,0 0 15,0 21-15,22 0 0,-22-21 16,0 21-16,0 22 0,0-22 0,-21 0 16,21 21-16,-21 1 0,0-22 15,0 21-15,0 0 0,0-20 16,0 20-16,0-21 0,-21 21 0,0-20 16,21-1-16,-21 0 0,0 0 15,21-42 16,0 0-31,0-22 0,0 22 16,21-21-16,0 21 0,0-22 16,0 1-16,1 0 0,-1-1 0,0 1 15,0 0-15,0 21 0,0-22 0,1 22 16,-1 0-16,0 0 16,0 0-16,0 21 0,0 0 0,1-22 15,-1 22 1,-21 22-1</inkml:trace>
  <inkml:trace contextRef="#ctx0" brushRef="#br0" timeOffset="21355.14">21230 2942 0,'0'0'0,"42"-42"31,-20 42-31,-22-21 16,-22 21-1,1 0-15,0 0 0,0 21 16,-21 0-16,20-21 0,1 21 16,-21 0-16,21 1 0,0-22 0,-1 21 15,1 0-15,21 0 0,-21 0 16,21 0-16,0 1 0,0-1 15,0 0 1,21-21-16,0 21 0,1-21 16,-1 21-16,0-21 0,0 0 15,21 21-15,-20-21 0,-1 0 16,0 22-16,0-22 0,0 21 0,0 0 16,1-21-16,-22 21 0,21-21 15,-21 21-15,0 0 16,0 1-16,0-1 0,-21 0 15,-22-21-15,22 21 0,0-21 16,0 0-16,-22 21 0,22-21 16,0 0-16,0 0 0,0 0 0,-22 0 15,22 0-15,0 0 16,0 0-16,0 0 16,0 0-1,-1 0-15,22-21 16,-21 21-16,0-21 15,0 21-15,0-21 0</inkml:trace>
  <inkml:trace contextRef="#ctx0" brushRef="#br0" timeOffset="21794.52">18754 2498 0,'0'21'16,"42"-21"-1,-21 0-15,21 0 0,1 0 0,-1 0 16,22 0-16,20 0 0,1 0 0,0-21 16,-1 21-16,22 0 15,0 0-15,-21 0 0,-1 0 0,1 0 16,-22 0-16,1 0 0,-22 0 16,-21 0-16,1 0 0,-1 0 0,0 0 15,0 0-15,0 0 31,-21 21 32,-21 0-63</inkml:trace>
  <inkml:trace contextRef="#ctx0" brushRef="#br0" timeOffset="29298.18">9906 5292 0,'0'0'0,"-21"21"16,0-21-16,-1 0 0,1 0 0,0 0 16,0 21-16,0-21 0,-22 0 15,22 0-15,0 0 0,0 0 0,0 0 16,0 0-16,42 0 31,0 0-15,21 0-16,-21 0 0,22 0 0,20 0 15,-20 0-15,20 0 0,-21 0 16,22 0-16,21 0 0,-22 0 0,1 0 16,-1 0-16,22 0 0,-22 0 15,1 0-15,20 0 0,-20 0 0,-1 0 16,1 0-16,-1 0 0,-20 0 16,-1 0-16,0 0 0,-20 0 0,-1 0 15,0 0-15,0 0 0,0 0 16,-42 0 15,0 0-31,0 0 16,0 0-16,-1 0 15,1 0-15,0 0 16,0 0-16,0 21 0,0-21 0,-1 0 16</inkml:trace>
  <inkml:trace contextRef="#ctx0" brushRef="#br0" timeOffset="29746.09">9504 5694 0,'0'0'0,"-21"0"0,-1 0 0,1 0 16,0 0-1,42 0 32,0 0-47,22 0 16,-22 0-16,21 0 0,22 0 0,-1 0 16,1 0-16,20 0 0,1 0 0,0 0 15,-1 0-15,1 0 0,21 0 16,-43 0-16,22 0 0,0 0 0,-22 0 15,1 0-15,-1 0 0,-20 0 0,-1 0 16,0 0-16,1 0 0,-22 0 16,0 0-16,0 0 0,-42 0 62,0 0-62,0 0 0,-1 0 16,-20 0-16,21 0 0,0 0 0,-22 0 15,22 0-15,0 0 0,-21 0 16,-1 21-16,22-21 0</inkml:trace>
  <inkml:trace contextRef="#ctx0" brushRef="#br0" timeOffset="30169.49">9165 6075 0,'0'0'16,"-21"0"-16,21 21 0,-21-21 0,21 21 31,21-21-15,21 0-1,-21 0-15,1 0 0,-1 0 0,21 0 16,0 0-16,1 0 0,-1 0 15,22 0-15,-1 0 0,1 0 0,20 0 16,1 0-16,0 0 0,-1 0 16,22 0-16,-21 0 0,-1 0 0,1 0 15,-21 0-15,-1 0 0,1 0 0,-22 0 16,0 0-16,1 0 0,-1 0 0,-21 0 16,0 0-16,0 0 0,1 0 31,-44 0 0,1 0-31,0 0 16,0 0-16,0 0 0,0 0 15,-1 0-15,1 21 0,-21-21 0,21 0 16,-22 0-16,1 0 0,0 0 0</inkml:trace>
  <inkml:trace contextRef="#ctx0" brushRef="#br0" timeOffset="30698.91">8890 6562 0,'0'21'32,"21"-21"-17,0 0-15,0 0 16,1 0-16,-1 0 0,21 0 0,0 0 16,1 0-16,-1 0 0,22 0 0,-22 0 15,21 0-15,22 0 0,-21 0 16,20 0-16,22 0 0,-21 0 0,21 0 15,-1 0-15,-20 0 0,0 0 16,-1 0-16,1 0 0,-21 0 0,-1 0 16,1 0-16,-22 0 0,0 0 0,-21 0 15,22 0-15,-22 0 0,0 0 0,0 0 16,0 0 0,-21 21 124,0 0-140</inkml:trace>
  <inkml:trace contextRef="#ctx0" brushRef="#br0" timeOffset="32238.09">13885 5863 0,'-21'0'16,"0"0"15,42 0 0,0 0-31,0 0 16,22 0-16,-22 0 0,0 0 16,21 0-16,1 0 0,-1 0 0,0 0 15,1 0-15,-1 0 0,0 0 16,1 0-16,-1 0 0,-21 0 16,22 0-16,-22 0 0,0 0 0,0 0 15,-42 0 16,0 0-31,0 0 0,-1 0 16</inkml:trace>
  <inkml:trace contextRef="#ctx0" brushRef="#br0" timeOffset="33465.97">14160 5906 0,'0'-22'47,"0"1"-16,0 42 16,0 1-31,0-1-16,0 0 15,0 0-15,0 0 0,0 0 16,0 1-16,0-1 0,0 0 0,0 21 16,0-21-16,0 1 0,0-1 0,0 21 15,0-21-15,0 0 0,0 1 16,0-1-16,0 21 0,0-21 0,0 0 15,0 1-15,0-1 0,0 0 16,-21-21 672,21-21-688,-21 0 15,0-1-15,21 1 0,0 0 16,0 0-16,0-21 0</inkml:trace>
  <inkml:trace contextRef="#ctx0" brushRef="#br0" timeOffset="33999.18">14541 5736 0,'0'0'0,"-21"0"31,21 21-31,0 1 0,0-1 0,0 0 16,0 21-16,-21-21 0,21 22 0,0-22 15,0 21-15,0-21 0,-21 22 16,21-22-16,0 0 0,0 0 0,-21 0 16,21 1-16,-21-1 0,21 0 15,0 0-15,0 0 0,-22-21 16,22-21 15,0 0-15,0 0-16,22 0 0,-1-1 0,-21 1 15,21 0-15,0 0 0,0 0 0,0 0 16,1 21-16,-1-22 0,0 22 16,0 0-16,0 0 0,0 22 15,-21-1-15,22-21 0,-22 21 0,21 0 16,-21 0-16,0 0 0,0 1 0,21-1 16,-21 0-16,0 0 15,0 0-15,0 0 0,0 1 16,0-1-16,21-21 31,0-21-31</inkml:trace>
  <inkml:trace contextRef="#ctx0" brushRef="#br0" timeOffset="34382.97">16954 5567 0,'-21'0'15,"42"0"-15,-63 0 16,21 0-16,21 21 0,0 0 0,0 22 16,-21-1-16,21-21 0,0 43 0,0-22 15,-21 0-15,21 1 0,-22-1 16,22 0-16,0 1 0,-21-1 16,0 0-16,21-21 0,-21 22 0,21-22 15,-21 0-15,21 0 0,-21 0 0,21 1 16,21-22-1,0 0-15,0-22 16,-21 1-16,21 21 0,0-21 16,1-21-16</inkml:trace>
  <inkml:trace contextRef="#ctx0" brushRef="#br0" timeOffset="34577.85">16912 5673 0,'0'0'0,"0"-21"15,21-1 1,0 22-16,1 0 0,-1 0 16,0 0-16,21-21 0,-21 21 0,1 0 15,20 0-15,-21 0 0,21-21 16,-20 21-16,20 0 0,-21 0 0,21 0 16,-20 0-16,-1 0 0,0 0 15,-21 21-15,0 0 0</inkml:trace>
  <inkml:trace contextRef="#ctx0" brushRef="#br0" timeOffset="34742.31">16954 5948 0,'0'21'16,"22"-21"-1,-1 0 1,0 0-16,0 0 0,21 0 0,-20 0 15,20 0-15,0 0 0,-21-21 0,22 21 16,-1 0-16</inkml:trace>
  <inkml:trace contextRef="#ctx0" brushRef="#br0" timeOffset="35146.08">17568 5969 0,'-21'0'0,"0"-42"16,21 21-16,0-1 16,21 1-1,0 21-15,0 0 16,1 0-16,-1 21 0,0 1 16,0-22-16,-21 21 0,21 0 15,-21 0-15,21 0 0,-21 0 0,22 1 16,-22-1-16,0 0 0,0 0 0,0 0 15,0 0-15,0 1 16,-22-22-16,1 0 16,21-22 15,0 1-31,21 0 0,1 0 16,-1 0-16,0-22 15,0 22-15,-21 0 0,21 0 0,0 0 16,-21 0-16,22 21 0,-1-22 15,0 22-15,0 0 32,0 0-32,0 0 15</inkml:trace>
  <inkml:trace contextRef="#ctx0" brushRef="#br0" timeOffset="35411.92">18203 5906 0,'0'-22'16,"0"44"15,-21-22-31,21 21 16,0 0-16,0 0 0,0 0 15,0 0-15,0 1 0,0-1 16,0 0-16,0 0 15,0 0 1,0-42 15,0 0-15</inkml:trace>
  <inkml:trace contextRef="#ctx0" brushRef="#br0" timeOffset="35710.75">18373 5694 0,'0'0'0,"0"-21"16,0 0-16,-22 21 16,1 0-16,0 0 0,0 0 0,0 0 15,21 21 1,21-21 15,0 0-15,-21-21-16,0-1 15,-21 22 17,0 0-32,21 22 15,0-1-15,0 0 16,0 0-16,0 0 16,0 0-16,0 1 15,0-1-15</inkml:trace>
  <inkml:trace contextRef="#ctx0" brushRef="#br0" timeOffset="37838.05">20659 5271 0,'0'0'0,"0"-22"0,21 22 16,0 0-16,0 0 15,-21 22 1,0-1-16,0 21 0,0-21 0,0 22 15,0-22-15,0 21 0,0 0 16,0-20-16,0 20 0,0 0 0,-21 1 16,21-1-16,0-21 0,-21 21 0,0-20 15,21-1-15,-22 0 0,22 0 16,0 0-16,0 0 0,-21 1 16,0-22-16,21-22 31,0 1-31</inkml:trace>
  <inkml:trace contextRef="#ctx0" brushRef="#br0" timeOffset="38341.83">20595 5398 0,'0'0'0,"0"-22"0,0 1 16,0 0-16,0 0 0,0 0 16,0 0-16,21 21 0,0 0 15,1 0-15,20 0 0,-21 0 16,21 0-16,-20 0 0,20 0 0,0 0 15,1 21-15,-22 0 0,21 21 16,0-21-16,-20 22 0,-1-22 0,0 21 16,0 1-16,0-1 0,0 0 0,-21 1 15,0-22-15,0 21 0,0-21 16,0 22-16,0-22 0,0 0 0,0 0 16,0 0-16,-21-21 15,21-21 1,0 0-16,0 0 15,0 0-15,0-22 0,0 22 0,0-21 16,0-1-16,0 1 0,0 0 16,21-1-16,-21 1 0,22 0 15,-1-1-15,0 1 0,0 0 0,0-1 0,22 22 16,-22-21-16,21 42 0,-21 0 16,22 0-16,-22 0 0,21 21 15,-21 0-15,22 0 0,-22 22 0,0-22 16,0 21-16,0 1 0,-21 20 0,0-21 15,0 1-15,0 20 0,0-20 0,0-1 16,-21-21-16,0 21 0,0 1 16,21-22-16,-21 0 0,-1 0 0,1 0 15,0 1-15,21-1 16,-21-21-16,21-21 31,21 21-31,0-22 16,0 1-16,1 0 0,-1 0 0</inkml:trace>
  <inkml:trace contextRef="#ctx0" brushRef="#br0" timeOffset="38946.5">21907 5630 0,'0'22'16,"0"-1"0,0 0-16,-21 0 0,0 0 15,21 0-15,0 1 0,0-1 0,0 0 16,0 0-1,0 0-15,0 0 0,21-21 16,0 0-16,1 0 0,-1 0 16,0 0-16,-21-21 15,0 0 1,0 0-16,0 0 0,0 0 0,0-1 16,-21 1-16,21-21 0,-21 21 0,21 0 15,0-22-15,0 22 0,0 0 16,0 0-16,21 21 0,0-21 0,0 21 15,0 0-15,0 0 0,1 0 0,20 0 16,-21 0-16,0 0 0,0 21 16,1 0-16,-22 0 0,21 0 15,-21 22-15,21-22 0,-21 0 0,0 0 16,0 0-16,0 22 0,0-22 0,0 0 16,0 0-16,0 0 15,-21-21 16,21-21-31,0 0 16,0 0-16,0 0 0,0-1 16,0-20-16,21 21 0,0-21 0,-21 20 15,21-20-15,0 21 0,1 0 0,20 0 16,-21-1-16,0 1 0,0 21 16,1 0-16,-1 0 0,0 0 15,0 21-15,0 1 0,-21 20 0,21-21 16,1 21-16,-1-20 0,-21 20 0,0-21 15,0 21-15,0-20 0,0 20 16,0-21-16,0 0 0,0 0 0,-21 1 16,-1-1-16,1-21 0,0 21 15,0-21 1,21-21 0,0 0-16,21-1 15,0 1-15</inkml:trace>
  <inkml:trace contextRef="#ctx0" brushRef="#br0" timeOffset="39442.23">23177 5673 0,'22'-21'16,"-44"42"-16,44-64 0,-22 1 0,0 21 16,0 0-16,0 0 0,0-1 15,-22 22-15,1 0 0,0 0 0,0 0 16,0 0-16,0 22 0,-1-1 0,-20 0 15,21 0-15,0 21 0,-22-20 16,22 20-16,0 0 0,0-21 0,0 22 16,21-22-16,0 0 0,0 0 15,0 0-15,0 1 0,0-1 16,21 0-16,0-21 16,21 0-16,-20 0 0,-1-21 15,0 0-15,0 21 0,21-43 16,-20 22-16,-1 0 0,21-21 0,-21-1 15,0-20-15,22 20 0,-22-20 0,0 21 16,0-22-16,22 22 0,-43-22 0,21 22 16,0 0-16,-21-1 0,0 22 15,0-21-15,0 63 16,0 0 0,-21 0-16,0 22 0,-1-1 15,1 0-15,21 1 0,-21-1 0,0 0 16,21 22-16,-21-22 0,21 0 0,0 1 15,0-1-15,0 0 0,0-20 16,0-1-16,0 21 0,0-21 0,0 0 16,0 1-16,21-22 15,21 0-15,-21 0 0,1 0 16,20 0-16,-21 0 0,21 0 0,1-22 16,-1 1-16,-21 21 0,22-21 0,-1 0 15</inkml:trace>
  <inkml:trace contextRef="#ctx0" brushRef="#br0" timeOffset="40178.3">23791 5652 0,'0'-43'16,"-21"22"-16,0 21 16,0 0-16,0 0 0,-1 0 15,1 21-15,0-21 0,0 21 0,0 1 16,0-1-16,-22 0 0,43 0 0,-21 0 16,0 0-16,21 1 0,-21-1 15,21 0-15,0 0 0,0 0 16,21-21-16,0 0 15,0 0-15,0 0 16,1 0-16,-1-21 0,0 21 0,0-21 16,0 0-16,0 0 0,1-1 0,-22 1 15,21-21-15,-21 21 0,21 0 16,-21-1-16,0 44 16,0-1-1,-21 0-15,21 0 0,-21 21 0,-1-20 16,22-1-16,0 0 0,0 21 15,0-21-15,0 1 0,0-1 16,0 0-16,22-21 16,-1 0-16,0 0 0,0 0 15,0 0-15,0 0 0,1 0 0,-1-21 16,0 0-16,0-1 0,0-20 16,22 21-16,-22-21 0,0 20 0,0-20 15,0 21-15,0 0 0,1 0 16,-1 21-16,-21 21 15,0 0-15,0 0 0,0 21 16,-21-20-16,-1-1 0,22 21 16,0-21-16,-21 0 0,21 1 0,0-1 15,0 0-15,0 0 0,21-21 16,1 0 0,-1 0-16,21 0 0,-21 0 15,0-21-15,1 0 0,-1 0 0,21-1 16,-21 1-16,0 0 0,1-21 15,20-1-15,-21 1 0,0 0 16,0-1-16,1 1 0,-1 0 0,0 21 16,-21-1-16,0 44 15,-21-1 1,0 21-16,-1 0 0,-20 1 0,21-1 16,-21 0-16,20 22 0,-20-22 0,21 1 15,-21 20-15,20-21 0,-20 1 16,21-1-16,0 0 0,0 1 0,-1-1 15,1-21-15,0 22 0,0-1 0,21-21 16,-21 0-16,0 22 0,21-22 0,0 0 16,0 0-16,-22 0 0,1-21 15,0 21-15,0-21 16,0 0-16,-22-21 0,1 0 16,0 0-16</inkml:trace>
  <inkml:trace contextRef="#ctx0" brushRef="#br0" timeOffset="41022.32">9885 2540 0,'0'21'0,"21"-21"47,0 0-47,0 0 0,0 0 0,1 0 16,-1 0-16,21 0 0,0 0 0,1 0 16,20 0-16,-20 0 0,20 21 0,1-21 15,-1 0-15,1 0 0,20 22 16,1-22-16,0 21 0,-1-21 0,22 21 15,0-21-15,0 21 0,0 0 0,-1 0 16,22-21-16,0 22 0,0-1 16,22 0-16,-22 21 0,21-21 15,21 1-15,-21-1 0,22 21 0,-1-21 0,0 22 16,22-1-16,-1-21 0,1 21 16,-1 1-16,22-1 0,-22 0 15,22 1-15,-21 20 0,20-20 0,1-1 16,0 0-16,-1 22 0,1-22 0,0 0 15,-1 1-15,1 20 0,-22-20 0,22-1 16,0 21-16,-1-20 0,-20 20 16,-1-20-16,22 20 0,-43 1 0,22-22 15,-1 21-15,1-20 0,-22 20 0,1-20 16,-22-1-16,21 0 0,-21 22 16,0-43-16,1 21 0,-44 1 0,22-22 15,-42 21-15,0-21 0,-1 0 0,-20 1 16,-22-1-16,1 0 0,-1-21 15,-21 0-15,0 21 0,0-21 0,-42 0 32,0-21-32,-21 0 0,-1 0 15,-20 21-15</inkml:trace>
  <inkml:trace contextRef="#ctx0" brushRef="#br0" timeOffset="41738">10774 3027 0,'21'0'16,"0"0"-16,0 0 15,0 0-15,1 21 0,-1 0 0,0-21 16,21 21-16,-21-21 0,22 22 16,-1-22-16,0 21 0,22-21 0,-1 21 15,1 0-15,-1-21 0,22 21 0,0 0 16,21-21-16,21 22 0,-22-1 16,44 0-16,-22 0 0,21 0 15,0 0-15,21 1 0,1-1 0,20 21 16,-21-21-16,22 0 0,-1 22 0,1-22 15,21 21-15,-22-21 0,22 22 16,-22-1-16,22-21 0,0 22 0,-1-22 16,1 21-16,-22 0 0,22 1 0,0-1 15,-1 0-15,1 1 0,-21-1 16,-1 0-16,1 1 0,-1 20 0,1-20 16,-43-1-16,21 0 0,-21 1 15,0-1-15,-21-21 0,0 21 0,0 1 16,-21-22-16,0 0 0,0 21 0,-21-20 15,-1-1-15,-20 0 0,-1 0 16,1 0-16,-1 0 0,-20 1 0,-1-22 16,0 21-16,-21 0 0,22-21 15,-22 0-15,0 21 16,0-21 31,-21-21-47,0 0 15,0 0-15</inkml:trace>
  <inkml:trace contextRef="#ctx0" brushRef="#br0" timeOffset="42158.27">19812 4403 0,'0'-21'0,"-21"21"15,0 0 1,-1 0-16,22 21 0,0 0 16,0 0-16,22 0 0,20 0 15,-21 1-15,21-1 0,1 0 16,-1 0-16,0 21 0,22-20 15,-22-1-15,1 0 0,20 21 0,-21-21 16,1 1-16,-1-1 0,0 21 16,1-42-16,-22 21 0,0 0 0,0 1 15,-21-1-15,0 0 0,0 0 16,-21 0-16,0 0 0,-21 1 16,-1 20-16,1-21 0,0 21 0,-22-20 15,1-1-15,-1 21 0,-21-21 0,-20 22 16,-1-22-16,21 0 0,-21 0 0,0 0 15,1 0-15,-1 1 0,21-1 16,0 0-16,1 0 0,-1 0 0,22-21 16,20 21-16,1-21 0,0 0 15,20 0-15,1 0 0,0 0 0</inkml:trace>
  <inkml:trace contextRef="#ctx0" brushRef="#br0" timeOffset="47799.28">12742 8636 0,'-21'21'15,"21"0"-15,-21-21 16,21 22-16,0-1 16,-21-21-1,21 21 1,0 0 0,0 0 15,-21-21-16,21-21 32,0 0-31,0 0 15,0 0-15,0-1-1,0 1 1,0 0 0,0 0-1,0 0 1,0 0 0,0-1-1,21 22 1,-21-21-1,21 21-15,-21-21 16,21 0 0,0 0-1,-21 0 1,21 21-16,1 0 16,-22-22-16,21 22 15,-21-21-15,21 21 0,-21-21 16,21 21-16,0-21 15,0 21-15,1-21 16,-1 21-16,0 0 0,-21-21 16,21 21-16,0 0 0,0 0 15,-21-22-15,22 22 0,-1 0 0,0 0 16,-21-21-16,21 21 0,0 0 16,0 0-16,1-21 0,-1 21 15,0 0-15,0 0 0,0-21 16,0 21-16,1 0 0,-1 0 15,0 0-15,0 0 0,0 0 16,0 0-16,1 0 16,-1 0-16,0 0 0,0 0 15,0 0-15,0 0 0,1 0 0,-1 0 16,0 0-16,0 0 0,0 0 0,0 21 16,1-21-16,-1 0 0,0 21 15,0-21-15,0 0 0,0 21 16,1-21-16,-1 0 15,-21 22-15,21-22 0,0 0 16,-21 21-16,21-21 0,0 21 0,1-21 16,-22 21-16,21-21 0,0 0 15,0 21-15,0-21 0,0 21 0,1-21 16,-1 22-16,0-22 0,0 21 16,0-21-16,0 21 0,1-21 15,-1 0-15,-21 21 0,21 0 16,0-21-1,-21 21-15,21 1 16,0-22 0,-21 21-16,0 0 15,22-21-15,-1 0 32,0 0 14,0 0 1,0-21-31,0 21 0,-21-21-1,22 21-15,-1 0 0,-21-22 16,21 22-16,0-21 15,0 0-15,0 21 16,1 0-16,-1-21 0,0 21 16,0 0-16,0-21 0,0 0 15,1 21-15,-1 0 0,0-22 16,0 22-16,0 0 16,0-21-16,1 21 0,-1 0 15,0-21-15,0 21 0,0 0 16,0-21-16,1 21 0,-1 0 15,0 0-15,0 0 0,0-21 16,0 21-16,1 0 0,-1 0 16,0 0-16,21 0 0,1 0 15,-1 0-15,-21-21 0,0 21 16,0 0-16,1 0 0,-1 0 0,0 0 16,0 0-16,0 0 15,0 0-15,1 0 0,-1 0 0,0 0 16,0 0-16,0 0 0,0 0 0,1 0 15,-1 0-15,21 0 0,-21 0 0,0 0 16,1 0-16,-1 21 0,0-21 16,0 0-16,0 0 0,0 0 15,-21 21-15,22-21 0,-1 0 0,-21 21 16,21-21-16,0 0 16,-21 21-16,21-21 15,0 21-15,1-21 16,-22 22-16,21-22 15,-21 21-15,21-21 0,0 0 0,-21 21 16,21 0-16,0-21 16,1 0-1,-22 21 1,21-21 0,0 0 62,-21-21-63,21 0-15,0 0 16,-21 0-16,21 21 16,-21-22-16,22 1 0,-1 21 0,0-21 15,0 21-15,0-21 16,0 21-16,1-21 0,-1 21 15,0 0-15,0 0 0,0-21 16,22 21-16,-1 0 0,0 0 0,1 0 16,-1 0-16,0 0 0,22 0 15,-22 0-15,0 0 0,1 0 0,-1 0 16,-21 0-16,22 0 0,-22 0 0,0 0 16,0 0-16,0 0 0,0 0 0,1 0 15,-1 0 1,0 0-16,0 0 15,0 0-15,-21 21 16,21-21-16,1 21 0,-1-21 16,-21 21-16,0 0 31,-21-21 63,-1 0-79,1 0-15,0 0 16,0 0-16,0 0 16</inkml:trace>
  <inkml:trace contextRef="#ctx0" brushRef="#br0" timeOffset="50497.94">4043 10308 0,'0'0'0,"0"21"31,0 1-31,-21-1 0,21 21 0,0-21 16,0 22-16,0-1 0,-22-21 15,22 21-15,0 1 0,-21-1 0,21-21 16,0 22-16,0-22 0,0 0 0,-21 0 16,21 0-16,0 0 0,0 1 0,0-1 15,0 0 1,0-42 15,0 0-31,0-1 0</inkml:trace>
  <inkml:trace contextRef="#ctx0" brushRef="#br0" timeOffset="50694.35">4022 10054 0,'0'0'0,"0"-21"0,0 0 0,0 0 16,0 0 0,0 42 31,0 0-47,21 0 15,0 0-15</inkml:trace>
  <inkml:trace contextRef="#ctx0" brushRef="#br0" timeOffset="51370.01">4720 10478 0,'0'-22'0,"0"44"0,0-65 0,0 22 16,0 0-16,-21 0 16,0 0-16,0 21 0,-1-22 15,1 22-15,0 0 0,0 0 16,0 0-16,-22 22 0,22-1 0,0 0 16,0 0-16,0 21 0,0-20 0,-1-1 15,1 63-15,21-62 16,-21 20-16,21-21 0,0 21 0,0-20 15,0-1-15,0 0 0,0 0 16,0 0-16,21 0 0,-21 1 16,21-22-16,1 0 0,-1 0 15,0 0-15,0 0 0,0 0 0,0 0 16,22-22-16,-22 22 0,0-21 0,21 0 16,-20 0-16,20 0 0,0-22 15,-21 1-15,22 0 0,-1-1 0,-21 1 16,22-21-16,-22-1 0,0 1 0,21-1 15,-21 1-15,1-1 0,-22 22 16,0-22-16,21 22 0,-21 0 0,0-1 16,0 22-16,0 0 0,0 0 0,-21 42 31,-1 0-31,22 0 0,-21 0 16,0 22-16,21-1 0,-21 22 0,0-22 15,0 21-15,21 1 0,0-1 16,-22 1-16,22-22 0,-21 22 0,21-22 15,0 0-15,0 1 0,0-1 0,0-21 16,0 22-16,21-22 0,1 0 16,-1 0-16,0 0 0,0-21 15,0 0-15,0 0 0,1 0 0,-1 0 16,0 0-16,0 0 16,-21-21-1,21 21-15,0-21 0,-21 0 16,0 0-16,22 21 15,-22-22-15,0 1 16</inkml:trace>
  <inkml:trace contextRef="#ctx0" brushRef="#br0" timeOffset="52066.65">3852 12361 0,'-21'0'31,"0"22"-31,0-1 16,21 0-16,-21 21 0,-1-21 15,1 1-15,21-1 0,-21 21 0,0-21 0,0 0 16,0 22-16,-1-22 16,22 0-16,-21 0 0,21 0 0,-21 1 15,21-1-15,0-42 31,0-1-31,21 1 16,0-21-16,1 21 0,-22 0 16,21-22-16,0 22 0,21-21 0,-21-1 15,1 22-15,20-21 0,-21 21 0,21 0 16,-20-1-16,20 1 0,-21 21 16,0 0-16,0 0 0,1 21 0,-1 1 15,0-1-15,0 21 0,-21-21 0,0 0 16,0 22-16,0-22 0,0 0 15,0 0-15,0 0 0,0 1 16,0-1-16,0 0 0,0 0 0,0 0 16,0 0-16,0 1 15,0-44 17,0 1-32,21 0 0,0 0 0,1 0 15</inkml:trace>
  <inkml:trace contextRef="#ctx0" brushRef="#br0" timeOffset="53082.32">4593 12404 0,'0'-21'0,"0"42"0,0-64 0,0 22 16,0 0-16,-21 21 16,0 0-16,0 0 0,-1 0 15,1 0-15,0 21 0,0 0 0,0 1 16,0-1-16,-1 21 0,1-21 0,0 22 15,0-22-15,0 21 0,0 0 0,21-20 16,0-1-16,0 21 0,0-21 16,0 0-16,0 1 0,0-1 15,0 0-15,21-21 0,0 0 16,0 0-16,0 0 0,0-21 16,1 0-16,-1-1 0,0 1 15,0 0-15,21 0 0,-20 0 0,-1-22 16,0 22-16,0-21 0,-21 21 15,21 0-15,-21-1 0,21 1 0,-21 0 16,0 0-16,0 42 16,0 0-1,0 0-15,0 1 0,0-1 16,0 0-16,0 0 0,0 0 0,22 0 16,-1 1-16,0-22 15,0 0-15,0 0 0,0 0 16,1 0-16,-1 0 0,0 0 0,0 0 15,0 0-15,22-22 0,-22 1 16,0 21-16,21-21 0,-21 0 0,1-21 16,-22 20-16,21 1 0,-21 0 15,21-21-15,-21 21 0,21-1 0,-21 1 16,0 0-16,0 0 0,0 42 31,0 0-31,0 0 16,0 1-16,0-1 0,0 0 0,0 0 15,0 0-15,0 0 0,0 1 16,0-1-16,0 0 0,0 0 16,0 0-1,0-42 17,0 0-17,0 0-15,0 0 0,0-1 0,0 1 16,0 0-16,0 0 0,0 0 0,21 0 15,0-1-15,-21 1 0,22 0 16,-1 21-16,0 0 0,0 0 0,0 0 16,0 0-16,1 0 0,-1 0 0,0 21 15,0 0-15,0 1 0,0 20 16,-21-21-16,0 0 0,0 0 0,0 1 16,0-1-16,0 0 0,0 0 15,0 0-15,0 0 0,0 1 16,0-44 15,0 1-15,0 0-16,22-21 0,-1 21 15,0-1-15,0-20 0,0 21 16,0-21-16,22 20 0,-1 1 0,0 0 16,1 0-16,20 21 0,-20 0 15,-1 0-15,0 21 0,1-21 0,-1 21 16,-21 0-16,0 22 0,-21-22 15,0 0-15,0 0 0,0 22 0,0-22 16,0 0-16,0 0 0,-21 0 0,21 0 16,-21 1-16,21-1 0,-21 0 15,0 0-15,21 0 16,0-42 0,0 0-1,21 21-15,0-21 0,0-22 0,0 22 16</inkml:trace>
  <inkml:trace contextRef="#ctx0" brushRef="#br0" timeOffset="53422.64">6308 12446 0,'0'0'0,"21"0"16,0 0-16,0 0 15,0 0-15,0 0 0,1 0 16,-1-21-16,0 21 0,0-21 0,0 0 15,0-1-15,1 22 0,-1-21 16,0 0-16,-21-21 0,0 21 0,0-1 16,0 1-16,0 0 0,0 0 0,-21 21 15,0 0-15,-1 0 16,1 0-16,0 21 0,-21 0 16,21 0-16,-1 22 0,1-22 0,-21 21 15,42 1-15,-21-22 0,21 21 0,-21 0 16,21-20-16,0-1 0,0 21 15,21-21-15,-21 0 0,21-21 0,21 22 16,-21-1-16,1-21 0,-1 0 0,21 0 16,-21 0-16,22 0 0,-22 0 0,0-21 15,21-1-15,-21 1 0,1 0 0,-1-21 16,0-1-16,0 22 0</inkml:trace>
  <inkml:trace contextRef="#ctx0" brushRef="#br0" timeOffset="57622.15">2540 10224 0,'0'21'31,"0"0"-15,0 0-16,0 0 0,0 22 0,0-1 16,0-21-16,0 21 0,0 1 15,0-1-15,0-21 0,0 22 0,0-1 16,-21-21-16,21 21 0,0-20 16,0 20-16,0-21 0,-21 0 0,21 0 15,0 1-15,-22-1 0,22 0 16,0-42 15,0 0-31</inkml:trace>
  <inkml:trace contextRef="#ctx0" brushRef="#br0" timeOffset="57846.02">2815 10583 0,'0'0'0,"0"-21"0,21 21 16,-21-21-16,0 0 16,21 21 31,-21 21-32,0 0 1,0 0-1</inkml:trace>
  <inkml:trace contextRef="#ctx0" brushRef="#br0" timeOffset="58653.56">2159 12277 0,'0'-21'0,"0"-1"15,0 1 1,0 0-1,21 21-15,0 0 16,0 0 0,1 0-16,-22 21 0,21 0 15,-21 1-15,0-1 0,21 0 0,0 0 16,0 21-16,-21-20 0,0 20 16,0-21-16,0 21 0,0-20 15,0 20-15,0 0 0,0-21 0,0 22 16,0-22-16,-21 21 0,0-21 15,0 22-15,0-22 0,-1 0 0,1 21 16,0-20-16,0-1 0,0-21 0,0 21 16,-1 0-16,1-21 0,0 0 15,0 0-15,0 0 0,0 0 16,-1-21-16,22 0 0,0 0 16,-21-1-16,21 1 0,0 0 15,0-21-15,0 21 0,0-1 0,0 1 16,0 0-16,0 0 15,21 0-15,1 0 0,-1-1 16,0 22-16,0 0 0,0 0 16,0 0-16,1 0 15,-1 0-15,0 0 0,0 0 0,0 22 16,-21-1-16,21 0 0,1-21 16,-22 21-16,0 0 0,21 0 0,-21 1 15,21-1-15,-21 0 0,0 0 0,0 0 16,21 0-16,-21 1 15,21-22-15,-21 21 0,21-21 16,1 0 15,-22-21-31</inkml:trace>
  <inkml:trace contextRef="#ctx0" brushRef="#br0" timeOffset="58846.45">2836 12615 0,'0'0'16,"0"-21"-1,-21 21 1,21 21 15,0 1-15,0-1-16,0 0 15</inkml:trace>
  <inkml:trace contextRef="#ctx0" brushRef="#br0" timeOffset="59697.47">2074 14034 0,'0'0'0,"0"-22"15,0 1 17,21 21-32,1 0 0,-22-21 15,21 21-15,0 0 16,0 0 0,0 0-16,0 21 15,-21 0-15,0 1 16,0-1-16,0 0 0,0 0 15,0 0-15,-21 0 0,0-21 16,-21 22-16,21-1 0,-1-21 16,1 21-16,0-21 0,0 0 0,0 0 15,0 0 1,42 0 15,0 0-15,0 0-16,0 0 15,0 0-15,1 21 16,-1 0-16,0 0 0,0-21 0,0 22 16,-21-1-16,0 21 0,21-21 15,-21 0-15,0 1 0,0-1 0,0 0 16,0 0-16,-21 0 0,0 0 0,0 1 16,0-1-16,0 0 0,-1-21 15,1 21-15,0-21 0,0 0 0,0 0 16,0 0-16,-1 0 15,1 0-15,0-21 16,21 0-16,-21 21 0,21-21 0,-21-1 16,21 1-16,0 0 15,0 0-15,0 0 16,0 0 0,0-1-16,21 22 15,-21-21-15,21 21 0</inkml:trace>
  <inkml:trace contextRef="#ctx0" brushRef="#br0" timeOffset="59918.35">2455 14351 0,'0'-21'16,"21"21"-16,-21-21 15,0 42 79,-21-21-94</inkml:trace>
  <inkml:trace contextRef="#ctx0" brushRef="#br0" timeOffset="60558.12">1736 15579 0,'0'-21'16,"0"42"15,0 0-31,0 21 16,0-21-16,-22 1 16,22-1-16,0 21 0,0-21 0,0 0 15,-21 22-15,21-22 0,0 0 16,0 0-16,0 0 0,0 1 0,0-1 15,21-21 1,1 0-16,-1 0 16,0-21-16,0 21 0,0-22 0,0 1 15,1 0-15,-1 0 0,-21 0 16,21 0-16,0-1 0,0 1 16,-21 42 15,0 1-31,0-1 0,0 0 0,0 21 15,0-21-15,0 22 0,0-22 16,-21 21-16,21-21 0,0 22 0,0-22 16,-21 0-16,21 0 0,0 0 15,0 1-15,0-1 0,0 0 0,0 0 16,0 0 0</inkml:trace>
  <inkml:trace contextRef="#ctx0" brushRef="#br0" timeOffset="61086.33">1778 16849 0,'21'0'31,"0"0"-15,0 0-1,1 0-15,-22-21 16,-22 21 15,1 0-31,0 0 16,0 21-16,0 0 0,-22-21 15,22 21-15,0-21 0,0 21 0,21 0 16,0 1-16,0-1 16,0 0-16,0 0 0,21-21 15,0 21-15,0 0 0,1-21 16,20 22-16,-21-1 0,21 0 0,-20-21 16,20 21-16,-21 0 0,0 0 0,22 1 15,-22-22-15,0 21 0,-21 0 16,0 0-16,0 0 0,0 0 15,0 1-15,0-1 16,-21-21-16,0 0 0,-1 21 16,1-21-16,0 21 0,0-21 15,0 0-15,-22 0 0,22 0 0,0 0 16,0 0-16,0 0 16,21-21-16,0 0 15,0 0-15,21-1 16</inkml:trace>
  <inkml:trace contextRef="#ctx0" brushRef="#br0" timeOffset="61318.2">2244 17378 0,'0'0'0,"21"0"0,0 0 15</inkml:trace>
  <inkml:trace contextRef="#ctx0" brushRef="#br0" timeOffset="65062.47">6032 10456 0,'0'-21'16,"0"0"-16,0 0 15,-21 21-15,21-21 16,0 0-1,0-1 1,0 44 31,0-1-47,0 0 16,0 0-16,0 0 0,0 0 0,0 1 15,0-1-15,0 0 0,0 0 16,0 0-16,0 0 0,0 1 0,0 20 15,0-21-15,21 0 0,-21 0 16,22 1-16,-22-1 0,0 0 16,0 0-16,21-21 0,0 0 15,-21 21-15,21-21 16,0 0-16,0 0 0,22 0 16,-22-21-16,0 0 15,21 0-15,1 0 0,-1-1 0,22 1 16,-1-21-16,1 21 0,-1-22 0,1 22 15,20-21-15,-20 21 0,-1-22 0,1 22 16,-1 0-16,1 0 0,-22 0 16,0 0-16,-20-1 0,20 1 0,-21 0 15,0 21-15,0 0 0,1-21 0,-1 21 16,0-21 0,0 21-1,-21-21 79</inkml:trace>
  <inkml:trace contextRef="#ctx0" brushRef="#br0" timeOffset="66134.86">7218 12150 0,'0'-21'31,"0"42"32,0 0-47,-21 0-16,21 0 15,0 0-15,0 1 0,0-1 0,0 0 16,-22 0-16,22 0 0,0 0 0,0 1 15,0-1-15,0 0 0,0 0 16,0 0-16,0 0 0,0 1 0,0-1 16,0 0-16,0 0 15,0 0-15,22-21 0,-22 21 0,21 1 16,-21-1 0,21-21-16,0 0 15,0 0 1,0 0-16,1 0 0,-1-21 15,0-1-15,0 22 0,0-21 0,0 0 16,22 21-16,-22-21 0,21 0 0,1 0 16,-1-1-16,0 1 0,1 0 0,-1 0 15,21 0-15,-20 0 0,20-1 16,1 1-16,-22 0 0,0 0 16,22 0-16,-22 21 0,1-21 0,-22-1 15,21 1-15,0 21 0,-20-21 0,20 0 16,-21 21-16,0-21 0,0 21 0,1 0 15,-1-21-15,0 21 188,-42 0-110,0 0-78,-1 0 16,1 21-16,0 0 0</inkml:trace>
  <inkml:trace contextRef="#ctx0" brushRef="#br0" timeOffset="66890.94">4318 13885 0,'0'0'0,"0"-63"15,0 42 1,0 0-16,-21 21 31,21 21-15,0 0-16,-21 0 0,21 21 0,-22 1 16,22-1-16,0 0 0,0 1 15,-21-1-15,0 0 0,0 1 0,0 20 16,21-20-16,-21-1 0,-1 0 15,1 1-15,0-1 0,0-21 0,0 0 16,21 22-16,-21-43 0,-1 21 0,22 0 16,-21-21-16,0 0 15,21-21-15,-21 0 16,21-1-16,0 1 0,-21-21 16,21 0-16,0-1 0,0 22 0,0-21 15,0 21-15,0-1 0,0 1 0,21 21 16,0 0-16,0 0 0,0 0 15,1 0-15,-1 21 0,0 1 16,0-1-16,-21 0 0,21 21 0,0-21 16,1 1-16,-1-1 15,0 21-15,21-21 0,-21 0 0,1 1 0,-1-22 16,21 21-16,-21-21 0,22 0 0,-22 0 16,0 0-16,0 0 15,0 0-15,0 0 0,1 0 0,-1-21 16,0-1-16,0 22 0,-21-21 0,21 0 15,0 0-15,-21 0 0,0 0 0,22-1 16,-22-20-16,21 21 0,-21 0 16,0 0-16,0-22 0,0 22 0</inkml:trace>
  <inkml:trace contextRef="#ctx0" brushRef="#br0" timeOffset="67126.7">4741 13864 0,'0'0'0,"21"0"15,1 0 1,-1 0-16,0 0 16,21 0-16,-21 0 0,1 0 0,20 0 15,0 0-15,-21 0 0,22 0 16,-1 0-16,0 0 0,-20 0 0,20 0 16,0 0-16,-21 0 0,1-21 0,-1 21 15,0 0-15,-42 0 31,0 0-31,-1 0 16,1 21-16,0-21 0,0 0 0,-21 0 16</inkml:trace>
  <inkml:trace contextRef="#ctx0" brushRef="#br0" timeOffset="67361.56">4953 13864 0,'0'0'0,"0"21"15,0 1 1,0-1-16,0 21 0,0-21 15,0 0-15,0 22 0,0-22 16,0 21-16,0 1 0,0-22 0,-21 21 16,21 0-16,0 1 0,-21-1 0,21-21 15,0 22-15,0-22 0,0 21 16,0-21-16,0 0 0,0 1 16,0-1-16,0 0 0,0 0 15,0-42 1,0 0-1,0 0-15,0-1 0</inkml:trace>
  <inkml:trace contextRef="#ctx0" brushRef="#br0" timeOffset="67773.84">4149 15346 0,'-22'-42'15,"1"20"-15,21 1 16,-21 21-1,0 21 1,21 1-16,0-1 16,0 21-16,0-21 0,0 22 0,0-1 15,0 0-15,0-21 0,0 22 16,-21-1-16,21 0 0,0 1 0,0-22 16,0 21-16,-21-21 0,21 22 0,0-22 15,0 0-15,0 0 0,0 0 16,0 1-16,0-1 0,0-42 31,0-1-31,0 1 0,0 0 16,0 0-16,0-21 0,0-1 0,0 22 15,0-21-15</inkml:trace>
  <inkml:trace contextRef="#ctx0" brushRef="#br0" timeOffset="68065.67">4022 15367 0,'0'0'0,"0"-21"0,0 0 16,0 0-1,0-1-15,21 22 0,0-21 16,0 21-16,0 0 0,0 0 0,1 0 16,-1 0-16,0 0 0,0 0 15,0 0-15,22 0 0,-22 21 0,0 1 16,0-1-16,-21 0 0,0 21 0,0-21 16,0 1-16,0 20 0,0-21 15,0 21-15,-21-20 0,0-1 0,0 0 16,-1 21-16,1-21 0,0 1 15,0-22-15,0 21 0,0 0 16,-1-21-16,1 0 0,0 0 0,0 0 16,21-21 15,0 0-31,21 21 16,0-22-16,-21 1 0,21 0 0,1 21 15</inkml:trace>
  <inkml:trace contextRef="#ctx0" brushRef="#br0" timeOffset="68521.58">4720 15304 0,'0'21'16,"0"0"0,0 0-16,0 0 0,-21 22 0,0-22 15,0 21-15,21 0 0,-22-20 0,1 20 16,0 0-16,0 1 0,0-22 15,0 21-15,-1 0 0,1 1 0,0-22 16,0 21-16,0-21 0,0 1 0,-1-1 16,1 0-16,21 0 0,-21-21 0,21-21 31,0-21-31,0 20 16,0 1-16,0-21 0,0 21 15,21-22-15,0 22 0,1 0 16,-1 0-16,-21 0 0,21 21 0,0 0 15,0 0-15,0 0 0,1 21 16,-1 0-16,0 0 16,0 0-16,0 1 0,0-1 0,1 21 15,-22-21-15,21 0 0,0 1 0,0-1 16,21-21-16,-20 21 0,-1 0 0,0-21 16,0 0-16,0 0 0,0 0 15,1 0-15,-1 0 0,0-21 0,0 0 16,0 0-16,-21-1 15,0 1-15,21 0 16,-21 0-16,0 0 0,0 0 16,0-1-16,0 1 0,0 0 15,0 0-15</inkml:trace>
  <inkml:trace contextRef="#ctx0" brushRef="#br0" timeOffset="68762.44">5059 15388 0,'0'0'0,"21"0"16,0 0 0,0 0-1,0 0-15,1-21 0,-1 21 0,0 0 16,21 0-16,-21 0 0,22-21 0,-22 21 16,21 0-16,-21 0 0,22 0 15,-22 0-15,0 0 0,0-21 0,0 21 16,-42 0 15,0 0-15,0 0-16,0 0 0</inkml:trace>
  <inkml:trace contextRef="#ctx0" brushRef="#br0" timeOffset="68994.27">5228 15346 0,'0'21'0,"-21"0"16,21 0-16,0 1 0,0-1 15,0 0-15,0 0 16,0 0-16,0 0 0,0 1 0,0 20 16,0-21-16,0 0 0,0 0 0,0 1 15,0 20-15,0-21 0,0 0 16,0 0-16,0 1 0,0-1 0,0 0 16,0 0-16,0 0 15,-21-21 16,21-21-31,0 0 0,0 0 16,0 0-16,0-1 0</inkml:trace>
  <inkml:trace contextRef="#ctx0" brushRef="#br0" timeOffset="69626.91">4254 16743 0,'0'0'0,"0"-21"16,-21 21-1,21-21 48,-21 21-63,0 0 0,0 0 15,0 0-15,-1 21 16,1 0-16,0 0 0,0 0 16,0 0-16,0 22 0,-1-22 0,1 21 15,0 1-15,0-1 0,0 0 0,21 1 16,-21-1-16,21 0 0,0-21 16,0 22-16,0-22 0,0 0 0,21 0 15,0 0-15,0 1 0,0-22 16,0 0-16,22 0 0,-22 0 0,21 0 15,-21 0-15,22-22 0,-1 1 0,0 0 16,1 21-16,-1-21 16</inkml:trace>
  <inkml:trace contextRef="#ctx0" brushRef="#br0" timeOffset="70026.78">4932 16891 0,'0'0'16,"21"-21"-16,0 0 0,-21 0 0,0-1 15,21 1-15,-21 0 0,0 0 16,-21 21-16,0 0 16,0 21-16,-22-21 0,22 21 15,-21 0-15,0 1 0,20-1 0,-20 21 16,21-21-16,0 0 0,0 1 16,-1-1-16,1 0 0,21 0 15,0 0-15,0 0 0,0 1 16,21-22-16,1 21 0,-1-21 15,0 0-15,0 0 0,21 21 16,-20-21-16,-1 0 0,21 21 0,-21-21 16,0 0-16,1 21 0,-1-21 0,-21 21 15,0 1-15,0-1 16,-21-21-16,-1 0 0,1 0 16,0 21-16,-21-21 0,21 0 0,-1 0 15,-20 0-15,21 0 0,0 0 16,0 0-16,-1 0 0,1 0 0,0 0 15,21-21 1,21 0 0,0-1-16,1 22 0,20-21 0,-21 21 15,21-21-15,1 0 0</inkml:trace>
  <inkml:trace contextRef="#ctx0" brushRef="#br0" timeOffset="70349.6">5440 16870 0,'0'0'0,"148"-64"15,-148 43 1,-21 21 0,0 0-1,-1 0-15,-20 21 0,21-21 16,-21 22-16,20-1 0,1 0 0,0-21 16,0 21-16,21 0 0,0 0 15,21-21 1,0 0-16,0 0 0,22 22 0,-22-22 15,21 21-15,1-21 0,-22 21 0,21-21 16,-21 21-16,0 0 0,1-21 16,-22 21-16,0 1 0,0-1 15,0 0-15,-22 0 0,1-21 16,0 21-16,-21-21 0,21 21 16,-22-21-16,1 0 0,21 22 15,0-22-15,-22 0 0,22 0 0,0 0 16,21-22-16,0 1 15,0 0-15</inkml:trace>
  <inkml:trace contextRef="#ctx0" brushRef="#br0" timeOffset="70978.77">9969 15452 0,'-21'0'15,"42"21"17,-21 0-32,22 0 0,-1 0 0,21 1 15,-21-1-15,0 21 0,1-21 16,-1 22-16,0-22 0,0 0 0,0 21 16,0-21-16,1 1 0,-1-1 0,-21 0 15,0 0-15,0 0 0,21-21 0,-21 21 16,0-42 15,0 0-31,-21 0 0,21 0 16,0 0-16,-21-1 0,21 1 0,0-21 15,0 21-15,0 0 0,0-22 16,21 22-16,0 0 0,-21 0 16,21 0-16,0-1 0,0 1 0,1 21 15,-1 0-15,-21-21 0,0 42 31,0 0-31,0 1 0,-21-1 16,-1 0-16,1 0 0,0 0 0,21 22 16,-21-22-16,0 0 0,0 0 15,21 0-15,0 0 0,-22 1 0,22-1 16,-21-21-16,21 21 0,-21 0 0,42-42 47,0 21-47,1-21 15,-1 0-15,0-1 0</inkml:trace>
  <inkml:trace contextRef="#ctx0" brushRef="#br0" timeOffset="71234.62">10668 15536 0,'0'22'15,"0"-1"1,0 0-16,0 0 15,0 0-15,0 22 0,0-22 0,0 0 16,0 0-16,0 0 0,0 22 0,0-22 16,0 0-16,0 21 0,0-21 15,0 1-15,0 20 0,0-21 0,0 0 16,0 0-16,0 1 0,0-1 16,0 0-16,-21 0 0,0-21 15,21-21 1,-22 0-16,22 0 15,0-22-15,0 1 0,0 21 0</inkml:trace>
  <inkml:trace contextRef="#ctx0" brushRef="#br0" timeOffset="71498.47">10731 15536 0,'0'-21'16,"0"42"-16,22-63 0,-1 21 0,-21 0 15,21 0-15,0 21 0,-21-22 16,21 22-16,0-21 0,1 21 0,-1-21 15,0 21-15,0 0 0,0 0 16,0 0-16,1 0 0,-1 21 0,-21 0 16,0 1-16,0-1 0,0 0 0,0 0 15,0 0-15,-21 22 0,21-22 16,-43-21-16,22 21 0,0 0 0,0 0 16,0 0-16,-1-21 0,1 22 0,0-22 15,0 0-15,0 0 0,21-22 47,21 1-47,0 21 0,0 0 0</inkml:trace>
  <inkml:trace contextRef="#ctx0" brushRef="#br0" timeOffset="71923.74">11324 15431 0,'0'-43'15,"-21"43"1,0 0-16,0 21 16,-1 1-16,1-1 0,0-21 0,0 21 15,21 0-15,-21 0 0,21 22 16,-21-22-16,21 0 0,0 0 0,0 0 16,0 0-16,0 1 0,0-1 15,21-21 1,0 0-16,0 0 15,-21-21-15,21-1 0,0 22 0,1-21 16,-1 0-16,-21 0 0,21 0 0,-21-22 16,21 22-16,-21 0 0,21 0 15,-21 0-15,0 0 0,0 42 32,0 0-32,0 0 15,0 0-15,0 0 0,0 1 16,21-1-16,-21 0 0,0 0 15,0 0-15,0 0 0,22 1 16,-1-22-16,0 0 16,0 0-1,0-22 1,-21 1-16,21 0 0</inkml:trace>
  <inkml:trace contextRef="#ctx0" brushRef="#br0" timeOffset="72207.58">11578 14965 0,'0'0'0,"0"42"16,0-21-16,0 1 15,0-1-15,0 21 0,0-21 0,0 22 16,0-22-16,0 21 0,0 0 0,0 1 15,0-22-15,0 21 0,0 1 0,0-1 16,-21-21-16,21 21 0,0-20 16,-21-1-16,21 21 0,0-21 15,0 0-15,0 1 0,0-1 16,0 0-16,0-42 31,0 0-31,0-1 0,21 1 16</inkml:trace>
  <inkml:trace contextRef="#ctx0" brushRef="#br0" timeOffset="72670.31">11811 14986 0,'0'-21'16,"0"42"-16,0-63 0,0 63 31,0 0-15,0 21-16,0-20 15,0-1-15,0 21 0,0 0 0,0 1 16,0-1-16,0-21 0,0 22 0,-21-1 16,21 0-16,0-21 0,0 22 0,0-22 15,-21 21-15,21-21 0,0 1 16,0-1-16,0 0 0,0 0 16,0-42 15,0 0-31,0 0 0,0-1 15,0 1-15,21-21 0,0 21 16,0 0-16,0-22 0,0 22 0,1 0 16,-1 0-16,21 0 0,-21-1 15,0 22-15,1 0 0,-1 0 0,0 0 16,-21 22-16,21-1 0,-21 0 16,0 0-16,0 0 0,0 0 0,0 1 15,0-1-15,0 0 0,0 0 16,0 0-16,0 0 0,-21 1 0,21-1 15,-21-21-15,21 21 16,-21 0-16,-1-21 16,1 0-1,0 0-15,0 0 16,0-21-16,0 0 0</inkml:trace>
  <inkml:trace contextRef="#ctx0" brushRef="#br0" timeOffset="72862.2">11451 15409 0,'-21'0'0,"42"0"0,-21 0 31,21 0-31,0 0 0,1 0 16,-1 0-16,21 0 0,-21 0 0,0-21 15,22 21-15,-22 0 16,0-21-16,0 21 0,0-21 0,-21 0 15,0 0-15,0-1 0</inkml:trace>
  <inkml:trace contextRef="#ctx0" brushRef="#br0" timeOffset="74597.67">1524 9546 0,'0'0'0,"21"-21"16,0 21-16,-21-21 15,0 0 1,21 21-16,-21-21 15,0-1-15,-21 22 32,0 0-32,0 0 0,-21 0 15,-1 0-15,1 22 0,-22-22 0,1 21 16,-1 0-16,1 0 0,-1 0 16,1 0-16,-1 22 0,22-22 0,-21 0 15,20 21-15,1-20 0,0-1 16,-1 21-16,22-21 0,0 0 0,0 22 15,21-22-15,0 0 0,0 0 16,0 22-16,0-22 0,21 0 0,0 0 16,0 21-16,0-20 0,1-1 15,-1 21-15,21-21 0,-21 22 16,22-1-16,-22 0 0,0 1 16,21-1-16,-21 21 0,22-20 0,-22 20 15,0 1-15,21-22 0,-20 22 0,20-1 16,-21-21-16,0 22 0,0-1 15,1 1-15,-1-1 0,-21 1 0,0-1 16,0 22-16,0-21 0,0-1 16,0 1-16,0-1 0,-21 1 0,-1-1 15,22 1-15,-21-22 0,0 21 16,0 1-16,0-22 0,0 22 16,-1-22-16,1 22 0,0-22 0,0 0 15,0 1-15,0-1 0,-1-21 16,1 21-16,0-20 0,0-1 0,0 0 15,0 0-15,21 0 0,-22-21 16,1 21-16,0-21 0,21 22 16,21-22 31,0 0-47,1 0 15,-1 0-15,0-22 0,0 22 0,21 0 16,-20 0-16,-1 0 0,21 0 15,-21 0-15,22 0 0,-22 22 16,0-22-16,21 21 0,-21 0 16,1-21-16,-1 21 0,0 0 0,0 0 15,0 22-15,-21-22 0,0 21 0,21 1 16,-21-1-16,22 0 0,-22 1 16,0-1-16,0 21 0,0-20 0,0 20 15,0 1-15,0-22 0,0 22 16,0-1-16,0 1 0,-22-1 0,1 1 15,21-1-15,-21 1 0,0 20 16,0-20-16,21-1 0,-21 22 16,-1-22-16,1 1 0,0 21 0,0-22 15,0 22-15,0-22 0,21 22 16,-22-22-16,1 1 0,0 21 0,21-22 16,-21 1-16,0-1 0,21 22 15,-21-22-15,-1 1 0,1-1 0,21 22 16,-21-22-16,0 1 0,0 21 0,0-22 15,-1 1-15,22-1 0,-21 22 16,0-22-16,0 1 0,0 20 0,21-20 16,-21-1-16,-1 22 15,22-21-15,-21-1 0,21 1 0,0-1 0,-21 1 16,21-1-16,0 1 0,-21-1 16,21 1-16,0-1 0,0 1 0,0-1 15,0 1-15,0-1 0,0-21 16,0 22-16,21-1 0,0 1 15,0-22-15,1 22 0,-22-1 0,21-20 16,0 20-16,0 1 0,0-1 16,0-21-16,22 22 0,-22-22 0,0 22 15,21-22-15,1 0 0,-1 22 16,0-22-16,1 1 0,-1-1 0,22 0 16,-1-21-16,1 22 0,-1-22 15,22 21-15,-1-21 0,-20 22 16,21-22-16,-1 0 0,22 0 0,-21 0 15,21-21-15,-22 22 0,22-1 16,0-21-16,0 21 0,-22-21 0,22 0 16,-21 21-16,0-21 0,-1 0 15,1 21-15,-22-21 0,22 0 0,-43 0 16,22 0-16,-22 21 0,1-21 0,-22 0 16,0 0-16,0 0 0,-21-21 15,0 0-15,0 0 16,0 0-16,0-22 0,0 1 15,21 0-15</inkml:trace>
  <inkml:trace contextRef="#ctx0" brushRef="#br0" timeOffset="76281.72">14478 9250 0,'0'0'0,"21"0"16,-21-21-16,21 21 0,-21-21 16,0 42 15,0 0-31,0 21 0,0 1 0,0-1 15,0 0-15,0 22 0,0-1 0,0 1 16,0-1-16,0 1 0,-21-1 16,21 1-16,-21-1 0,21 1 0,-21-22 15,0 22-15,21-22 0,-22 0 0,1 22 16,0-43-16,0 21 0,21 1 16,-21-22-16,0 21 0,-1-21 0,1 0 15,0 1-15,0-22 16,0 0-16,21-22 0,-21 1 0,21 0 15,0 0-15,-22 0 0,1-22 0,21 22 16,-21-21-16,21 0 0,0-1 0,0 1 16,0-22-16,0 22 0,0 21 15,21-21-15,0-1 0,1 22 0,-22 0 16,21 21-16,0 0 0,0 0 16,0 0-16,0 0 0,1 21 0,-22 0 0,21 0 15,0 22-15,0-22 0,0 21 16,0-21-16,-21 1 0,22 20 15,-1-21-15,-21 0 0,21 22 0,0-22 16,0 0-16,-21 0 0,21-21 0,1 21 16,-1 0-16,0-21 0,0 0 15,0 0-15,0 0 0,1 0 0,-1 0 16,0-21-16,0 0 0,0 0 0,0 21 16,1-21-16,-1 0 0,0-22 15,-21 22-15,0 0 0,21 0 16,-21-22-16,21 22 0,-21 0 0,0 0 0,0 0 15,0 0-15,0 42 32,0 0-32,0 0 15,-21 0-15,0 0 0,21 1 0,0-1 16,0 21-16,-21-21 0,21 0 16,0 1-16,0-1 0,0 0 0,0 0 15,0 0-15,21 0 0,-21 1 0,21-22 16,0 21-16,0-21 0,1 0 0,-1 0 15,0 0-15,0 0 0,0 0 16,22-21-16,-22-1 0,21 1 0,-21 0 16,0 0-16,1 0 0,-1 0 15,0-1-15,-21-20 0,0 21 0,0 0 16,0-22-16,0 22 0,-21-21 0,0 21 16,-1 0-16,1-1 0,0 1 0,0 21 15,0 0-15,0 0 0,-1 0 0,1 0 16,0 0-16,0 0 0,0 21 15,0 1-15,21-1 0,0 0 0,-22-21 16,22 21-16,0 0 0,0 0 0,0 1 16,22-22-16,-1 0 15,0 0-15,0 0 0,0 0 0</inkml:trace>
  <inkml:trace contextRef="#ctx0" brushRef="#br0" timeOffset="76980.14">15896 9821 0,'0'0'0,"0"-21"15,0 0-15,-21 0 16,0 21-16,0 0 0,-1 0 16,1 0-16,0 0 0,0 0 0,0 21 15,0-21-15,-1 21 0,1 0 0,0 1 16,0 20-16,21-21 0,0 21 0,0-20 15,0 20-15,0-21 16,0 21-16,0-20 0,0 20 0,0-21 16,0 21-16,0-20 0,0 20 0,21-21 15,0 0-15,0 0 0,1 1 0,-1-1 16,0 0-16,0-21 0,21 0 0,-20 0 16,20 0-16,0 0 0,-21 0 0,22-21 15,-1 0-15,0-1 0,-20 1 16,20 0-16,-21 0 0,21 0 0,-20 0 15,-1-22-15,0 22 0,0 0 0,0-21 16,-21 20-16,0 1 0,0-21 16,0 21-16,0 0 0,0-1 0,0 1 15,0 0-15,-21 21 0,0 0 16,0 0-16,0 21 16,-1 0-16,1 1 0,21-1 0,-21 0 15,0 0-15,21 21 0,-21-20 0,21-1 16,0 0-16,0 0 0,0 0 0,0 0 15,0 1-15,0-1 0,21-21 16,0 0 0,0 0-16,0 0 0,1 0 15,-1-21-15,0 21 16,-21-22-16,21 1 0,0 0 0,0 0 0,-21 0 16,0 0-16,22-1 0,-22 1 15,21 0-15,-21 0 0,0 42 31,0 0-15,0 0-16,0 1 0,0-1 16,0 0-16,0 0 0,0 0 15,0 0-15,0 1 0,0-1 0,0 0 16,21 0-16,-21 0 0,21-21 16,-21 21-16,21-21 0,0 0 15,1 0-15,-1 0 0,0-21 16,0 0-16,0 0 15,0 0-15</inkml:trace>
  <inkml:trace contextRef="#ctx0" brushRef="#br0" timeOffset="77277.97">16912 9440 0,'0'0'0,"0"-21"16,-21 21-1,0 0-15,21 21 16,-21 1-16,21-1 0,-22 21 16,22 0-16,0 1 0,0-1 0,-21 0 15,21 1-15,-21 20 0,21-20 0,-21-1 16,21 0-16,-21 1 0,21-1 0,0 0 16,-21 1-16,21-22 0,-22 21 15,22-21-15,0 0 0,-21 1 0,21-1 16,0 0-16,0 0 0,0 0 0,0 0 15,21-21 1,1 0-16,-1 0 0,0-21 0,0 0 16,21 0-16,-20 0 0,-1 0 15,0-1-15,0 1 0</inkml:trace>
  <inkml:trace contextRef="#ctx0" brushRef="#br0" timeOffset="77640.77">17018 9991 0,'0'0'0,"21"0"15,-21-21-15,-21 42 31,21 0-31,-21 0 0,0 0 16,21 0-16,0 1 0,0-1 0,-22 0 16,22 0-16,0 0 0,0 0 15,0 1-15,0-1 0,0 0 0,0 0 16,0 0-16,0 0 0,0 1 16,22-22-16,-1 0 0,0 0 0,0 0 15,0 0-15,0 0 0,1 0 0,-1 0 16,0-22-16,0 1 0,0 21 15,22-21-15,-43 0 0,21 0 0,0 0 16,-21-1-16,0 1 0,0 0 16,0 0-16,0 0 0,0-22 0,-21 22 15,0 0-15,21 0 0,-22 21 16,1 0-16,0 0 0,0 0 0,0 0 16,0 0-16,-1 0 0,1 0 0,0 0 15,21 21-15,-21-21 0,21 21 31,21-21 1,0 0-32,0-21 0,1 21 0</inkml:trace>
  <inkml:trace contextRef="#ctx0" brushRef="#br0" timeOffset="78069.33">17526 10054 0,'0'0'16,"-21"-21"-16,0 0 0,-1 0 15,22 0-15,0-1 16,22 22 0,-1 0-16,0 0 15,0 0-15,0 0 0,0 0 0,1 0 16,-1 22-16,0-1 0,0 0 0,0 0 15,-21 0-15,0 0 0,21 1 0,-21-1 16,0 0-16,22 0 0,-22 0 0,0 0 16,0 1-16,0-1 0,0 0 15,0 0-15,0-42 47,0 0-47,0 0 16,0-1-16,21-20 0,-21 21 0,21 0 15,0 0-15,-21-22 0,21 22 16,0-21-16,-21 21 0,22-1 16,-1 1-16,0 0 0,-21 0 0,21 21 15,-21-21-15,21 21 0,-21-21 16,21 21-16,1 0 16,-1 0-1</inkml:trace>
  <inkml:trace contextRef="#ctx0" brushRef="#br0" timeOffset="78524.08">18351 9948 0,'0'0'0,"22"-21"0,-1 21 16,-21-21-16,21 0 0,0 21 15,0-21-15,-21 0 0,0-1 16,-21 22-1,0 0-15,0 0 16,0 22-16,-22-1 0,22 0 16,-21 0-16,21-21 0,-1 21 0,1 0 15,0 1-15,0-1 0,21 0 0,0 0 16,0 0-16,0 0 16,0 1-16,21-22 15,0 21-15,-21 0 0,21-21 16,22 0-16,-22 21 0,0-21 0,21 0 15,-20 21-15,-1-21 0,0 0 16,0 21-16,0-21 0,0 0 0,-21 22 16,22-22-16,-22 21 15,-22 0-15,1-21 0,0 0 16,0 0-16,0 21 0,0-21 0,-1 0 16,-20 0-16,21 0 0,0 0 0,0 21 15,-1-21-15,1 0 16,0 0-1,0 0 1,21-21 0,0 0-16,0 0 0,0 0 15,0-1-15</inkml:trace>
  <inkml:trace contextRef="#ctx0" brushRef="#br0" timeOffset="78865.92">16933 9589 0,'0'0'0,"-21"-22"0,0 22 15,0 0-15,0 0 0,21-21 16,21 21-1,0 0-15,21 0 0,-21-21 16,22 21-16,-1 0 0,22 0 16,-1 0-16,1 0 0,-22 0 0,21 0 15,1-21-15,-22 21 0,1 0 0,-22 0 16,21 0-16,-21 0 0,0 0 16,-42 21 30,0 0-46,0-21 0,0 21 0,0 1 16,-1-1-16</inkml:trace>
  <inkml:trace contextRef="#ctx0" brushRef="#br0" timeOffset="79370.64">14647 10922 0,'0'0'0,"-42"0"0,-22 0 0,22 21 0,0-21 15,-1 0-15,1 0 0,21 0 16,-21 0-16,20 0 0,22 21 16,22-21-1,-1 0-15,21 0 0,0 0 16,1 0-16,41 0 0,-20 0 0,21 0 16,-1 0-16,22 0 0,0 0 0,0 0 15,21 0-15,-21 0 0,21 0 16,0 22-16,0-22 0,-22 0 0,22 0 15,0 0-15,0 0 0,0 0 0,-21 0 16,0 0-16,0 0 0,-21 0 0,-1 0 16,-20 0-16,20 0 0,-41 0 0,20 0 15,-20 0-15,-1 0 0,-21 0 0,0 0 16,0 0-16,1 0 0,-1 0 16,-42 0 30,-22 0-46,22 0 0,-21 0 0,21 0 16,-43 0-16,22 0 0</inkml:trace>
  <inkml:trace contextRef="#ctx0" brushRef="#br0" timeOffset="79926.98">14457 11197 0,'0'0'0,"-21"0"0,-1 0 16,1 0-16,42 0 31,22 0-16,-22 0-15,21 0 0,-21 0 0,43 0 16,-22 0-16,1 0 0,20 0 0,1 0 16,-1 0-16,22 0 15,-22 0-15,22 0 0,0 0 0,20 0 16,-20 0-16,21 0 0,0 0 0,0 0 16,-1 0-16,1 0 0,0 0 0,0 0 15,21 0-15,-42 0 0,20 0 0,-20 0 16,0 0-16,-1-21 0,-41 21 0,20 0 15,-20 0-15,-1 0 0,-21 0 16,21-21-16,-20 21 0,-1 0 16,0 0-16,-21-21 15,-21 21 95,0 0-110,-1 0 15,1 0 1,0-21-16,0 21 0,0-22 16</inkml:trace>
  <inkml:trace contextRef="#ctx0" brushRef="#br0" timeOffset="86716.11">6138 10266 0,'0'-21'0,"0"0"0,0-1 15,0 1 1,0 0-16,-21 21 0,21-21 16,0 0-1,-21 21 1,21 21 15,0 0-31,0 0 0,0 0 0,0 1 16,0-1-16,0 0 0,0 0 0,0 21 15,0-20-15,0-1 0,0 21 16,0-21-16,0 0 0,0 1 0,0-1 16,0 0-16,0 0 0,0 0 15,0 0 1,0-42 0,0 0-16,0 0 15,0 0-15,0 0 0,0-22 0,0 22 16,0-21-16,0 21 0,0-22 15,0 22-15,0-21 0,0 21 0,-21-22 16,21 22-16,0 0 0,0 0 0,0 0 16,0-1-16,0 1 15,0 42 1,0 1 0,0-1-16,0 0 15,0 0-15,0 0 0,0 22 0,0-22 16,0 0-16,0 21 0,0-21 0,0 1 15,21 20-15,-21-21 0,0 0 0,0 0 16,0 1-16,0-1 0,0 0 16,0-42 15,0 0-31,0-1 16,0 1-16,0-21 0,0 21 0,0-22 15,0 22-15,0-21 0,0 21 0,0 0 16,0-22-16,0 22 0,0 0 15,0 0-15,0 42 32,0 0-32,0 0 15,0 0-15,0 1 0,0-1 16,0 21-16,0-21 0,0 22 0,0-1 16,0-21-16,0 21 0,21-20 0,-21 20 15,0-21-15,0 21 0,0-20 16,0-1-16,0 0 0,0 0 0,0 0 15,0 0-15,0 1 0,0-1 0,0 0 16,0 0-16,0 0 16,0 0-1,21-21 1,0 0 0,1 0-16,-1-21 0,0 0 15,0 0-15,0 0 0,22 0 16,-1-1-16,0 1 0,1-21 0,20 21 15,22-22-15,-22 1 0,22 0 0,0-22 16,20 22-16,-20 0 0,21-22 16,0 22-16,0-1 0,-1 1 15,22 0-15,-21-1 0,21 22 0,-21-21 0,0 21 16,0 0-16,-22-1 0,1 1 0,0 0 16,-43 21-16,22 0 15,-22-21-15,-21 21 0,0 0 0,0 0 16,-42 0-1,0 0 1,-21 0-16,21 0 0,-1 21 16,1-21-16,0 0 0,-21 0 0,21 21 15,-22 0-15,22-21 0,-21 22 0,-1-1 16,-20 0-16,-1 0 0,1 0 16,-1 22-16,-20-22 0,-1 21 0,22-21 15,-22 22-15,-21-1 0,21 0 16,1 1-16,-1-1 0,22 0 0,-22 1 15,0-22-15,22 21 0,-22 0 16,22-20-16,-1 20 0,1-21 0,20 0 16,1 0-16,0-21 0,-1 22 0,22-1 15,0-21-15,0 0 0,0 21 16,-1-21 0,1 0-16,21 21 0,-21-21 15,42-21 48,0 21-63,1 0 15,-1-21-15,0 21 16,0 0-16,0 0 0,0 0 0,-21-21 16,22 21-16,-1 0 0,0 0 0,-21-22 15,21 22-15,0 0 0,0-21 0,1 0 16,20 21-16,0-21 0,1 0 15,-1 0-15,21-1 0,1-20 0,-1 0 16,22-1-16,-21 1 0,41 0 0,1-22 16,0 22-16,0-22 0,21 1 15,0 21-15,0-22 0,0 22 0,-21 21 16,21-22-16,-21 22 0,-22 0 16,1 21-16,0 0 0,-43 0 0,0 0 15,-21 0-15,1 0 0,-44 21 16,1 0-1,0-21-15,0 0 0,0 21 0,0-21 16,-1 0-16,1 22 0,0-22 16,0 0-16,21 21 62,-21-21-46,0 0 15,-1 0 32,1 0 15,0 0-78,0 21 15,0 0-15,0-21 0,-1 21 16,1-21-16,-21 21 0,0 1 0,-1-1 16,1 0-16,-22 0 0,22 21 15,-43-20-15,22 20 0,-22 0 0,1-21 16,-86 64-16,86-64 0,20 22 15,-21-22-15,1 21 0,20-21 16,1 0-16,-1 1 0,1-1 16,20-21-16,1 21 0,0-21 0,21 0 15,-22 21-15,22-21 0,21 21 0,-21-21 16,21 21 0,0 1-1,-21-22 1,21 21-16,-21-21 0,21 21 15,0 0 64,-22-21 14,1 0-77,0 0 0,21 21-16,-21-21 15,42 0 32,0-21-47,0 0 0,22 0 0,20 0 16,1-1-16,-1-20 0,22 0 15,0-1-15,20-20 0,1 21 16,21-22-16,0 1 0,0 20 0,21-20 16,-21 20-16,0 1 0,-21-21 15,106-1-15,-127 43 0,-22 0 0,1 0 16,-22-1-16,-21 22 0,0 0 15,-42 0 1,0 0 0,0 0-16,0 0 0,-1 0 0,1 22 15,0-22-15,0 0 0,0 0 16,0 21-16,-1-21 16,1 0-16,21 21 0,-21 0 15,0-21-15,0 0 0,0 21 0,-22 0 16,22-21-16,0 22 15,-21-22-15,-1 21 0,1 0 0,0 0 16,-22-21-16,1 21 0,-1 0 16,-21 1-16,22 20 0,-22-21 0,-21 0 15,22 22-15,-1-22 0,-105 42 16,84-20-16,0-22 0,-85 42 16,107-42-16,-1 22 0,-84-1 15,126-21-15,-20-21 0,21 21 16,-1 1-16,22-22 0,0 0 0,0 21 15,0-21-15,-1 0 0,1 0 16,21 21 31,21-21 547,1 0-579,-22-21 1,21 21 0,0 0-16,0 0 0,-21-21 15,21 21-15,0-22 0,1 22 0,-1-21 16,21 21-16,-21 0 0</inkml:trace>
  <inkml:trace contextRef="#ctx0" brushRef="#br0" timeOffset="88729.63">7281 12192 0,'0'-21'15,"0"0"-15,0 0 16,0-1-16,0 1 15,0 0 1,0 42 15,0 0-31,0 22 0,0-22 16,0 0-16,0 21 0,0 1 16,0-22-16,0 21 0,0 1 0,0-22 15,0 21-15,-21-21 0,21 22 0,0-22 16,-21 21-16,21-21 0,-21 0 0,21 1 15,0-1-15,0 0 16,0-42 0,0 0-1,0-1-15,0-20 0,0 21 16,0 0-16,-21-22 0,21 1 16,0 21-16,0-21 0,0-22 0,0 22 15,0-1-15,0 1 0,0 0 0,0 21 16,0-22-16,0 22 0,0 0 15,0 0-15,21 42 16,-21 0-16,0 0 16,0 22-16,21-22 0,-21 21 0,21-21 15,-21 22-15,0-1 0,0-21 0,0 21 16,0-20-16,0 20 0,0-21 16,0 0-16,0 22 0,0-22 0,0 0 15,0 0-15,0 0 0,0 0 0,0 1 16,0-1-16,0 0 31,21-21 0,0 0-15,1-21-16,-1 21 16,21-21-16,-21-1 0,22 1 0,-1 21 15,0-21-15,22-21 0,-22 21 0,22-1 16,20-20-16,-20 21 0,20-21 0,1-1 15,-21 1-15,20 0 0,1-1 16,0-20-16,-1 20 0,-20 22 0,20-21 16,-20 0-16,-1 20 0,1 1 15,-22 0-15,1 0 0,-22 21 0,0 0 0,0-21 16,0 21-16,-42 21 31,0 0-15,-21 0-16,20 0 0,-20 1 0,0-1 15,-1 0-15,-20 21 0,-1-21 0,1 22 16,-1-1-16,1-21 0,-22 22 16,1-1-16,-1 0 0,0-21 0,-21 22 15,22-1-15,-1-21 0,0 22 16,1-22-16,-1 0 0,22 0 0,-1 21 0,22-20 16,-22-1-16,22-21 0,21 21 15,-22 0-15,22-21 0,0 0 0,0 21 16,0-21-16,42 0 47,0 0-47,21 0 0,1-21 0,-1 21 15,0-21-15,22 0 0,-1 0 0,1-1 16,21-20-16,-1 21 0,22-21 0,-21-1 16,21 1-16,-1-22 0,1 22 15,0-21-15,0-1 0,0 22 16,-22-22-16,22 22 0,-21 0 0,-22-1 15,1 22-15,-22 0 0,1 0 0,-22 21 16,0 0-16,-42 0 16,21 21-16,-21 0 15,-1-21-15,1 21 0,-21 0 0,21 1 16,0-1-16,-1-21 0,1 21 0,0 0 16,0-21-16,21 21 0,-21 0 15,0-21-15,21 22 0,-22-22 16,1 21-16,0 0 0,0 0 0,0 0 15,-22 0-15,1 1 0,-21 20 0,-1-21 16,1 21-16,-22 1 0,0-1 0,-21-21 16,1 22-16,20-1 0,-21-21 15,21 21-15,1 1 0,-1-22 16,22 0-16,-22 21 0,43-20 16,20-1-16,1-21 0,0 0 15,21 21 1,-21-21-1,0 0 157,21-21 0,0 0-156,0-1-16,0 1 0,21 0 0,-21 0 15,21 0-15,-21 0 0</inkml:trace>
  <inkml:trace contextRef="#ctx0" brushRef="#br0" timeOffset="91466.06">8022 10753 0,'0'0'0,"0"21"0,-21-21 16,21 21-16,0 0 0,-21-21 16,21 21-16,0 1 15,21-22-15,0 0 0,0 0 16,22-22-16,-1 1 0,21 0 0,1 0 16,21-21-16,-1-1 0,22-20 15,21 20-15,0-20 0,21-1 16,0 1-16,-21-22 0,22 22 0</inkml:trace>
  <inkml:trace contextRef="#ctx0" brushRef="#br0" timeOffset="92027.74">8636 12912 0,'0'0'0,"-21"0"0,0 21 16,-1-21-16,22 21 15,22-21 16,-1 0-31,21 0 0,0-21 16,22 0-16,-1 0 0,22-22 0,0 22 16,21-21-16,-1-1 0,1-20 0,21 21 15,21-1-15,1-20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9:26:50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5694 0,'0'-21'46,"0"0"-46,0-1 16,0 1-16,0 0 16,0 0-16,0 0 15,-21 21 1,0-21-16,0 21 0,0 0 16,-1 0-16,-20 0 15,21 0-15,0 21 0,0-21 16,-22 21-16,22 0 0,0 0 15,0 0-15,-22 22 0,22-22 0,0 21 16,0-21-16,0 22 0,21-22 16,0 21-16,0-21 0,0 22 0,0-22 15,0 0-15,0 21 0,0-20 16,0-1-16,21-21 0,0 21 16,0 0-16,0-21 0,1 21 0,-1-21 15,0 21-15,0-21 0,0 0 16,0 0-16,1 0 0,-1 0 15,0 0-15,-21-21 16,21 0-16,0 0 0,-21 0 0,21 0 16,-21-1-16,0 1 15,22-21-15,-1 21 0,0-22 0,-21 1 16,0 0-16,21-22 0,-21 22 16,21-22-16,-21 22 0,0-21 0,0 20 15,21-20-15,-21-1 0,22 22 16,-22-22-16,21 22 0,-21-21 0,0 20 15,0 1-15,0 0 0,0-1 16,0 22-16,0 0 0,0 0 16,0 0-16,-21 21 31,-1 21-31,22 0 0,0 0 16,0 21-16,0-20 15,-21 20-15,21 0 0,0 1 0,0 20 16,-21-21-16,21 1 0,0-1 15,-21 22-15,21-22 0,0 0 0,0 22 16,0-22-16,0 22 0,0-22 16,0 0-16,0 1 0,0-1 0,0 0 15,0 1-15,0-22 0,21 21 16,-21-21-16,21 0 0,0 1 0,1-1 16,-1-21-16,0 21 15,21-21-15,-21 0 0,1 0 16,-1 0-16,0-21 0,21 0 0,-21 21 15,1-22-15,20-20 16,-21 21-16,0 0 0,0-22 0,1 1 16,-1 0-16,0 21 0,0-22 15,0 1-15,-21 21 0,0 0 0,0-22 16,0 22-16,0 0 16,-21 21-16,0 0 15,0 0-15,0 21 16,-1 0-16,22 0 0,-21 1 15,21-1-15,0 0 16,0 0-16,21-21 16,1 0-1,-1-21 1,0 21-16,0-21 0,0 0 0,0 21 16,1-22-16,-1 1 0,0 0 15,0 0-15,0 0 0,0 0 16,-21-1-1,22 22-15,-22 22 16,0-1 0,0 0-16,0 0 0,0 0 0,0 0 15,0 22-15,0-22 0,0 21 16,0-21-16,0 22 0,0-22 0,0 21 16,0-21-16,0 22 0,0-22 15,21 0-15,0 0 0,-21 0 16,21-21-16,0 22 0,0-22 15,1 0-15,-1 0 0,0 0 0,0-22 16,0 1-16,0 0 16,1 0-16,-1 0 0,0 0 0,-21-1 15,0-20-15,21 21 0,-21-21 16,21-1-16,-21 22 0,0 0 0,0 0 16,0 0-16,0-1 0,0 44 31,0-1-31,0 0 15,0 0-15,0 0 0,0 22 0,0-22 16,0 0-16,0 21 0,0-21 16,0 1-16,0-1 0,0 0 0,-21 0 15,21 0-15,0-42 47,0-21-31,0 21-16,0-1 0</inkml:trace>
  <inkml:trace contextRef="#ctx0" brushRef="#br0" timeOffset="169.9">1905 5419 0,'0'0'0,"0"-21"15,-21 21-15,0 0 0,-1 0 31,44 0 1</inkml:trace>
  <inkml:trace contextRef="#ctx0" brushRef="#br0" timeOffset="1285.77">2095 5821 0,'0'0'16,"-21"-21"-16,0-22 16,0 22-16,21 0 0,0 0 0,0-21 0,0 20 15,0 1-15,21 0 16,0 0-16,0 21 0,22-21 0,-22 21 0,21 0 15,1 0-15,-22 0 16,21 21-16,-21 0 0,22 0 0,-22 0 16,0 22-16,-21-22 0,0 21 15,0 1-15,0-1 0,0-21 0,0 21 16,0 1-16,0-22 0,0 21 16,0-21-16,0 1 0,0-1 0,0 0 15,21-21 1,0 0-16,0 0 15,1-21-15,20 0 0,-21-1 0,0 1 16,0-21-16,1 21 0,-1-22 16,0 1-16,0 0 0,0-1 0,0 22 15,1-21-15,-22 0 16,21 20-16,-21 1 0,21 0 0,-21 0 16,0 42-1,0 0 1,-21 0-16,0 1 0,21-1 0,-22 21 15,22 0-15,-21-20 0,0 20 16,21 0-16,0 1 0,-21-22 0,21 21 16,0-21-16,0 0 0,0 1 15,0-1-15,0 0 0,21 0 0,0-21 16,22 0-16,-22 0 16,0 0-16,0 0 0,21 0 0,-20-21 15,20 0-15,0 0 0,-21-1 16,22-20-16,-22 21 0,0-21 15,21-1-15,-20 1 0,-1 21 0,0-22 16,0 1-16,-21 21 0,21 0 16,-21-22-16,0 22 0,0 0 15,-21 21 1,0 0-16,0 0 0,21 21 0,-21 0 16,-1 1-16,22-1 0,-21 21 15,21-21-15,-21 0 0,0 22 16,21-22-16,0 21 0,0-21 0,0 22 15,0-22-15,0 0 0,0 0 16,0 0-16,21 1 0,0-22 16,-21 21-16,21-21 0,22 0 0,-22 0 15,0 0-15,21 0 0,-20-21 16,20-1-16,0 1 0,-21 0 0,22 0 16,-1 0-16,-21 0 0,0-22 15,22 22-15,-22-21 0,0-1 0,-21 1 16,0 0-16,21 21 0,-21-1 15,0-20-15,0 21 0,-21 21 16,0 0 0,0 0-16,0 21 15,21 0-15,-22-21 0,22 21 0,0 1 16,22-22 0,-1 0-16,0 0 0,0 0 15,0-22-15,0 1 0,1 21 16,-1-21-16,0 0 0,0 21 15,0-21-15,0 0 0,1 21 0,-1 0 16,0 0 0,-21 21-16,0 0 0,0 0 15,0 0-15,0 0 0,0 22 0,0-22 16,0 21-16,0-21 16,-21 22-16,21-22 0,0 0 0,0 0 15,0 0-15,0 1 0,0-1 0,0 0 16,0 0-16,21-21 31,0 0-31,0-21 0,-21 0 16</inkml:trace>
  <inkml:trace contextRef="#ctx0" brushRef="#br0" timeOffset="1441.68">4212 5736 0,'0'-21'15,"-21"0"32,0 21-47</inkml:trace>
  <inkml:trace contextRef="#ctx0" brushRef="#br0" timeOffset="2362.17">4911 5398 0,'21'0'16,"0"0"-16,21-22 0,-21 1 0,22 0 15,20 0-15,1 0 0,-1-22 16,1 1-16,20 0 0,1-1 0,-21-20 16,20-1-16,1 1 0,-22-1 0,1 1 15,-22 21-15,1-22 0,-1 1 16,-21-1-16,-21 1 0,0-1 15,0 22-15,-21-22 0,-21 22 0,-1-22 16,1 22-16,0 21 0,-1-21 16,1 20-16,0 1 0,-22 0 0,22 21 15,21 0-15,-22 21 0,22 0 16,-21 22-16,21-1 0,-1 22 0,1-1 16,0 22-16,21-1 0,0 1 0,-21 21 15,21 0-15,-21 21 0,0-21 16,21-1-16,-22 22 0,1 0 15,0-21-15,0 21 0,0 0 0,0 0 16,-1 0-16,1 0 0,0 0 16,21 0-16,0 0 0,-21 0 0,21 0 15,0-21-15,0 0 0,0 21 0,0-42 16,21 20-16,0-20 0,0 0 16,1-22-16,-1-20 0,0 20 0,21-42 15,-21 0-15,1 1 0,20-22 0,-21 0 16,21-22-16,-20 1 0,20-21 0,-21 0 15,21-22-15,1-21 0,-22 22 16,21-22-16,-21 1 0,22-22 16,-22 21-16,0-21 0,-21 0 0,0 1 15,0 20-15,0-21 0,-42 43 0,21-22 16,-43 21-16,22 22 0,-1 0 16,-20-1-16,-1 22 0,1 0 0,21 0 15,-22 21-15,22 0 0,-22 0 0,43-21 16,-21 21-16,21 0 0,-1 0 15,22-21-15,0-1 0,22 1 16,-1 0-16,0 0 16,0 0-16,0 0 0,22-1 0,-1 1 15,0 0-15,1 0 0,-1-21 0,0 20 16,22-20-16,-22 21 0,0 0 16,22 0-16,-22-22 0,-21 22 15,22 21-15,-22-21 0,0 0 0,-21 42 47,0 0-47,-21 0 0,21 22 0,-21-22 16,21 0-16,-21 0 0,21 0 15,0 0-15,0 1 0,0-1 0,0 0 16,0 0-16,21-21 31,-21-21-31,21 21 0,-21-21 16</inkml:trace>
  <inkml:trace contextRef="#ctx0" brushRef="#br0" timeOffset="2510.09">5821 5440 0,'-21'0'32,"21"21"-17,21-21 1,0 21-1</inkml:trace>
  <inkml:trace contextRef="#ctx0" brushRef="#br0" timeOffset="3352.61">6181 5567 0,'0'0'0,"0"63"15,0-41-15,0-1 16,0 0-16,0 0 0,-22 0 0,22 0 15,-21 1-15,21-1 0,0 0 0,0 0 16,0 0-16,-21 0 16,21-42 15,0 0-31,0 0 16,0 0-16,21-22 0,0 22 0,-21-21 15,22 21-15,-22-22 0,21 22 16,0-21-16,0 21 0,0 0 0,0 21 15,1 0-15,-1 0 0,0 0 16,0 0-16,0 0 0,0 42 0,1-21 16,-1 0-16,0 22 0,-21-22 15,21 21-15,-21 0 0,0-20 0,21 20 16,0-21-16,-21 0 0,0 0 0,22 1 16,-1-1-16,0 0 0,0-21 15,0 0-15,0 0 0,22 0 0,-22 0 16,21 0-16,1-21 0,-1 0 15,0 21-15,1-43 0,-1 22 0,0 0 16,1-21-16,-1 20 0,-21-20 16,0 0-16,22-1 0,-43 1 0,21 21 15,-21-21-15,0 20 0,0-20 0,0 21 16,0 0-16,-21 0 16,-22 21-16,22 0 0,0 0 15,-21 21-15,20-21 0,-20 21 0,21 21 16,-21-21-16,20 1 0,1 20 15,-21 0-15,21 1 0,0-1 0,21-21 16,0 21-16,0 1 0,0-22 16,0 0-16,0 21 0,21-42 15,0 22-15,0-22 0,0 0 0,22 0 16,-22 0-16,21 0 0,-21 0 0,22-22 16,-22 1-16,21 0 0,0-21 0,-20-1 15,-1 22-15,21-42 0,-21 20 16,22 1-16,-22-21 0,0-1 0,0 1 15,0-1-15,0-21 0,1 22 0,-1-22 16,-21 1-16,0 20 0,0-21 16,0 22-16,0 21 0,0-22 0,0 43 15,0-21-15,-21 20 0,21 1 16,-22 21-16,1 0 0,21 21 16,0 1-16,0 20 0,0 0 0,-21 22 15,21-1-15,0 1 0,-21 20 0,21-20 16,0 21-16,0-22 0,0 22 15,0-22-15,0 1 0,-21-1 0,21-20 16,0 20-16,0-21 0,0 1 0,0-1 16,0-21-16,0 22 0,0-22 15,21 0-15,0-21 0,0 0 0,0 0 16,1 0-16,20 0 0,-21-21 0,21 21 16,1-43-16,20 22 0,-20-21 15</inkml:trace>
  <inkml:trace contextRef="#ctx0" brushRef="#br0" timeOffset="5790.99">8234 5017 0,'21'-22'31,"0"1"-31,0 0 16,0 0-16,1 0 0,20-22 15,0 1-15,-21 21 0,22-21 0,-1-1 0,-21 22 16,0-21-16,1-1 16,-22 22-16,0 0 0,0 0 0,-22 0 15,1 0-15,0 21 0,-21 0 0,-1 0 16,1 0-16,-21 21 0,20 0 15,1 0-15,-22 0 0,43 22 0,-21-1 16,21 0-16,0 22 0,21-22 0,-22 22 16,22-22-16,0 0 0,0 1 15,0-1-15,22 0 0,-1 1 0,0-22 16,21 21-16,-21-21 0,22 0 16,-22-21-16,21 22 0,-21-22 0,22 0 0,-22 0 15,21 0-15,-21 0 16,1 0-16,-65 0 15,22 0 1,0 21-16,-21 0 0,-1-21 16,22 21-16,-21 21 0,-1-20 0,22-1 15,-21 21-15,21 0 0,0-20 0,-1 20 16,1 0-16,21-21 0,0 22 0,0-22 16,0 0-16,21 0 0,1 0 15,-1 1-15,21-22 0,-21 0 0,22 0 16,-1 0-16,0 0 0,1 0 15,-1-22-15,0 1 0,22 0 16,-22 0-16,22-21 0,-1-1 0,1 1 16,-22 0-16,21-22 0,1 22 0,-1-43 15,-20 22-15,20-22 0,-20 0 0,-1 1 16,0-1-16,1 0 0,-22 1 16,0 20-16,0-21 0,-21 22 0,0-1 15,0 22-15,0 0 0,0-1 0,0 22 16,0 0-16,0 0 0,-21 21 15,0 0-15,0 21 0,-1 0 0,1 22 16,0-1-16,-21 0 0,21 22 16,-1-1-16,1 22 0,0 0 0,-21-22 15,21 22-15,21-1 0,-22 1 16,1-21-16,21 20 0,0-20 0,0-1 16,0-20-16,0 20 0,0-21 15,21 1-15,1-1 0,20 0 0,-21-20 16,21-1-16,-20 0 0,20-21 0,0 0 15,-21 0-15,22 0 0,-1 0 0,0-21 16,1 0-16,-1-1 0,0-20 16,1 21-16,-1-21 0,0-1 0,1 22 15,-22-21-15,0-1 0,0 1 0,0 21 16,-21-21-16,0 20 0,0 1 16,-21 21-16,0 0 15,0 0-15,0 0 0,-22 0 0,22 43 0,0-22 16,0 0-16,0 0 0,21 21 15,0-20-15,0-1 0,0 21 0,0-21 16,0 22-16,0-22 0,21 0 16,0 0-16,21 0 0,-20 0 0,-1-21 15,21 0-15,0 22 0,1-22 0,-22 0 16,21 0-16,1-22 0,-1 22 0,0-21 16,1 0-16,-1 0 0,-21-21 15,21 20-15,-20-20 0,20 21 0,-21-21 16,0-1-16,-21 22 0,0-21 15,21 21-15,-21-1 0,0 1 16,0 42 0,0 1-16,-21-1 0,21 0 15,-21 0-15,21 21 0,0-20 0,0-1 16,0 21-16,0-21 0,-21 0 16,21 22-16,0-22 0,0 0 0,0 0 15,0 0-15,-21 1 0,21-44 47,0 1-47,0 0 0,0 0 0,0-21 16,21-1-16,0 22 0,0-21 15,-21-1-15,21-20 0,22 21 0,-22-1 16,0 22-16,21-21 0,1 21 16,-22-1-16,21 1 0,1 21 0,-22 0 15,21 0-15,-21 21 0,22 1 0,-22-1 16,0 21-16,0-21 0,0 22 0,22 20 15,-43-42-15,0 22 16,0-22-16,0 0 0,0 21 0,0-21 16,0 1-16,0-1 0,0 0 0,0 0 15,0 0-15,-22-21 0,1 21 16,0-21-16,21-21 16,0 0-1,0 0-15,0 0 0,0 0 0,21-22 16,0 1-16,22 0 0,-22-1 0,21 1 15,-21 0-15,22-1 0,-1-20 16,0 20-16,1 22 0,-1-21 0,0 21 16,22 21-16,21 0 0,-43 0 15,-21 21-15,21 0 0,-20 0 0,-1 22 16,0-22-16,-21 21 0,0-21 16,0 22-16,0-22 0,0 21 0,0-21 15,0 22-15,0-22 0,0 21 16,0-21-16,0 0 0,0 1 0,0-1 15,0 0-15,21 0 0,0 0 16,0-21-16,22 0 0,-22 0 16,21 0-16,-21 0 0,22 0 0,-1-21 15,0 0-15,1 0 0,-1 0 0,0-1 16,1 1-16,-1 0 0,-21-21 16,22 21-16,-22-22 0,0 1 0,-21 0 15,0 20-15,0-20 0,0 21 0,0 0 16,0 0-16,0-1 0,-21 22 0,0 0 15,-1 0-15,1 0 0,0 22 16,-21-1-16,21 0 0,-1 21 0,1-21 16,0 1-16,0 20 0,21-21 15,0 21-15,0-20 0,0-1 0,0 21 16,0-21-16,0 0 0,21 1 16,0-1-16,0-21 0,22 21 0,-22-21 15,21 0-15,1 0 0,-1 0 0,0 0 16,1-21-16,-1 21 0,0-21 0,1-1 15,-1 1-15,-21 0 0,21-21 16,-20 21-16,20-22 0,-21 22 0,0-21 16,0-1-16,22 1 0,-43 21 15,21 0-15,-21 0 0,0-1 0,0 1 0,0 42 32,-21 1-32,0-1 0,21 0 15,-22 21-15,1-21 0,0 22 0,21-22 16,0 0-16,-21 21 0,21-20 0,-21-1 15,21 0-15,0 0 0,-21 0 0,21 0 16,0 1 0,0-44-1,0 1 1,0 0-16,0 0 0,21-21 16,-21 20-16,21-20 0,0 21 0,21-21 15,-20-1-15,-1 22 16,21-21-16,-21 21 0,43-22 15,-43 22-15,21 21 0,-21 0 0,1 21 16,-22 0-16,21 1 0,-21-1 16,0 21-16,0-21 0,0 22 15,0-22-15,0 0 0,0 21 0,0-21 16,0 1-16,0-1 0,21 21 0,0-21 16,0 0-16,0 1 0,1-22 0,20 21 15,-21-21-15,21 0 0,-20 0 16,20 0-16,0 0 0,-21 0 0,22 0 15,-22-21-15,21-1 0,-21 1 0,22 0 16,-22-21-16,0-1 0,21 1 16,-20 0-16,-1-22 0,21 1 0,-21-22 15,0 0-15,22 1 0,-22-1 16,0 22-16,0-86 0,0 86 16,-21 21-16,22-1 0,-22 22 0,0 0 15,0 0-15,0 0 0,0 42 16,0 0-16,0 0 15,-22 21-15,1 1 0,0-1 0,0 0 16,0 22-16,0-1 0,-1 1 0,22 21 16,-21-22-16,0 22 15,21-22-15,-21 1 0,21-1 0,0-20 16,0 20-16,0-21 0,0 1 0,0-1 0,0-21 16,0 22-16,21-22 0,-21 0 15,21-21-15,0 0 16,1 0-16,-1 0 0,21 0 0,-21-21 15,0 21-15,22-21 0,-22-1 0,0-20 16,0 21-16,22-21 0,-22-1 0,0 1 16,0 0-16</inkml:trace>
  <inkml:trace contextRef="#ctx0" brushRef="#br0" timeOffset="5956.89">13441 4890 0,'0'0'0,"-64"0"0,22 0 0,0 0 16,20 0-16,-20 21 0,42 0 15,21-21-15,0 21 16,22-21-16,-1 0 0,0 0 16,22 0-16,-22 0 0,1 0 0,-1 0 15,0 0-15,1 0 0,-1-21 0,0 0 16,-21 0-16,1-1 0,20 1 0</inkml:trace>
  <inkml:trace contextRef="#ctx0" brushRef="#br0" timeOffset="6553.55">15854 3725 0,'0'0'0,"21"-42"0,0 21 0,21 0 16,-20-22-16,-1 22 0,-21 0 16,0-21-16,0 21 0,0-22 0,0 22 15,-21 0-15,-1 0 0,1 21 16,-21 0-16,0 0 0,-22 0 15,22 21-15,-22 0 0,-20 21 0,20 1 16,-21 20-16,1 1 0,-1 20 0,0 22 16,22 0-16,-22 0 0,22 0 15,-1 21-15,1 0 0,20 0 0,-20 0 16,21 0-16,20 0 0,1 0 0,0-21 16,21-1-16,0 1 0,0 0 15,0-21-15,0-1 0,21-20 0,0-1 16,22 1-16,-22-22 0,21 1 0,1-1 15,-1-21-15,0 0 0,1-21 0,-1 0 16,0 0-16,1 0 0,-1-21 0,0 0 16,1 0-16,-1-22 15,0 1-15</inkml:trace>
  <inkml:trace contextRef="#ctx0" brushRef="#br0" timeOffset="6806.18">15790 4572 0,'0'0'0,"21"-63"0,-21 41 0,0-20 0,0 0 16,0 21-16,0 42 16,-21 0-16,0 0 15,21 0-15,0 22 0,-21-1 0,21 21 16,-21 1-16,0-1 0,21 1 0,0-1 16,-22 1-16,1-1 15,0 1-15,21-1 0,-21-20 0,0 20 16,0-42-16,21 22 0,-22-1 0,22-21 15,0 0-15,0-42 32,0 0-32,0 0 0,22-21 0,-22-1 15,21-20-15</inkml:trace>
  <inkml:trace contextRef="#ctx0" brushRef="#br0" timeOffset="7226.94">15621 4699 0,'0'0'0,"0"-42"15,0-1-15,42-126 16,-21 148-16,1 0 0,-1 0 0,0-1 15,0 1-15,21 0 16,-20 21-16,20 0 0,0 0 0,1 0 16,-1 21-16,0 0 0,1 1 0,-1-1 15,0 21-15,-21-21 0,-21 22 16,0-1-16,0-21 0,0 21 0,-21 1 16,-21-1-16,0 0 0,-1 1 0,1-1 15,0 0-15,-1-20 0,1-1 0,0 0 16,20 0-16,1-21 0,0 0 15,0 0-15,21-21 16,21 0-16,21 0 16,-20-1-16,20 22 0,0 0 15,22 0-15,-22 0 0,22 0 0,-22 22 16,21-1-16,1 21 0,-1-21 16,-20 22-16,-1-1 0,0-21 0,-20 21 15,-1 1-15,-21-1 0,0 0 16,0 1-16,0-22 0,-43 21 0,1 1 15,0-22-15,-22 21 0,22-21 0,-22 0 16,1 1-16,-1-1 0,1 0 0,21-21 16,-22 0-16,22 0 0,-1 0 15,1-21-15,21 0 0,0-1 0,0-20 16,-1 21-16,22-21 0,0 20 16,0-20-16,0 0 0,22 21 0,-1-22 15,0 22-15</inkml:trace>
  <inkml:trace contextRef="#ctx0" brushRef="#br0" timeOffset="7766.75">16679 4847 0,'0'0'0,"21"0"0,-21 21 16,0 1-16,-21-1 16,0 0-16,21 0 0,0 21 15,-21 1-15,21-1 0,0-21 0,0 22 16,0-1-16,0 0 0,0-21 15,0 22-15,0-22 0,21 21 0,-21-21 16,21 1-16,0-22 0,22 21 0,-22-21 16,0 0-16,21 0 0,-20 0 15,20-21-15,0-1 0,1 1 0,-22 0 16,21 0-16,0-21 0,1 20 0,-22-20 16,0 0-16,0-1 0,0 1 15,1 0-15,-22-1 0,21 1 0,-21 21 16,21 0-16,-21 0 0,0 42 15,0 0-15,0 0 16,0 21-16,0-20 0,-21 41 16,0-21-16,21 22 0,-22-1 15,1 1-15,0-1 0,0 1 0,21 21 16,-21-22-16,0 22 0,-22-1 0,22 1 16,0 0-16,0-1 0,0 1 0,-22 21 15,22-21-15,-21-1 0,21 1 16,-1 0-16,1-1 0,-21 1 0,21-22 15,0 1-15,-22-1 0,22 1 0,-21-22 16,21 1-16,-22-1 0,22-21 0,-21 0 16,-1 0-16,22 1 0,-21-22 0,21 0 15,-22-22-15,22 1 0,-21 0 0,21 0 16,0-21-16,-22-1 0,43 1 0,-21-22 16,21 1-16,0-1 0,0 1 15,0-22-15,0 22 0,21-1 0,22-20 16,-22 41-16,0-20 0,21-1 0,1 22 15,-1-22-15,0 22 0</inkml:trace>
  <inkml:trace contextRef="#ctx0" brushRef="#br0" timeOffset="7958.15">17568 5313 0,'0'-21'15,"-21"21"1,42 0 15,0 0-15,1-21-16,-1 21 0,0-22 16</inkml:trace>
  <inkml:trace contextRef="#ctx0" brushRef="#br0" timeOffset="8149.04">18182 4995 0,'0'0'16,"21"0"-16,0 0 16,-21 22-16,0-1 0,0 0 15,0 0-15,0 0 0,-21 22 16,0-22-16,21 0 0,-21 21 0,21-21 16,-21 1-16,21-1 0,-21 0 15,21 0-15,-22 0 0,22 0 0,0 1 16,0-1-16,0-42 31</inkml:trace>
  <inkml:trace contextRef="#ctx0" brushRef="#br0" timeOffset="8300.95">18161 4826 0,'0'0'0,"0"-42"0,0-64 15,0 85 1,21 42 15,0-21-31,22 21 0,-22 0 16,21-21-16,0 21 0,1 1 0</inkml:trace>
  <inkml:trace contextRef="#ctx0" brushRef="#br0" timeOffset="8830.66">19008 5144 0,'21'0'0,"-21"-22"16,21 1-16,-21 0 0,0 0 0,0 0 16,0-22-16,0 22 0,0-21 0,0 21 15,0-22-15,0 22 0,-21 0 0,0 0 16,-1 21-16,-20 0 16,21 21-16,0 0 0,0 22 0,-1-22 15,1 21-15,0 0 0,0 1 0,0-1 16,0 0-16,-1 1 0,22-1 0,0-21 15,0 22-15,0-22 0,0 0 16,22 0-16,-1 0 0,0-21 16,0 0-16,21 0 0,-20 0 0,20 0 15,0 0-15,-21 0 0,22-21 0,20 0 16,-20 0-16,-1-22 0,0 22 16,1-42-16,-1 20 0,0-20 0,1-1 15,-1 1-15,0-22 0,1 1 0,-22 20 16,21-42-16,-21 22 0,0-1 0,1-21 15,-1 0-15,-21 22 0,0-1 16,0 0-16,0 22 0,0 20 0,0 1 16,0 21-16,-21 0 0,-1 21 0,1 21 15,0 0-15,-21 21 0,21 1 16,-22 41-16,22 1 0,-21 0 16,21 21-16,-1-22 0,1 22 0,21 0 15,0 0-15,0 0 0,0-22 16,0 1-16,21 0 0,1-22 0,-1 1 15,-21-1-15,21-21 0,0 1 0,0-1 16,0-21-16,1 22 0,20-22 0,-21-21 16,0 21-16,0-21 0,22 0 0,-1 0 15,-21-21-15,22 0 0,-22-1 16,21 1-16,0-21 0,1 21 0</inkml:trace>
  <inkml:trace contextRef="#ctx0" brushRef="#br0" timeOffset="9082.52">20637 4064 0,'0'0'0,"22"-85"0,-1 22 0,0-1 0,-21 22 16,21 0-16,-21 21 0,0-1 15,-21 44-15,0-1 16,0 21-16,-1 0 0,-20 22 0,21 21 16,0-1-16,-22 1 0,22 21 15,-21-22-15,21 22 0,0-21 0,-1 21 16,22-22-16,0 1 0,0 0 0,0-1 15,0-20-15,22-1 0,-1-20 0,0-1 16,0 0-16,0 1 0,22-22 16,-22 21-16,21-21 0,-21-21 15,22 22-15,-22-22 0,21 0 0,-21 0 16,22 0-16,-22-22 0,21 1 0,-21 0 16</inkml:trace>
  <inkml:trace contextRef="#ctx0" brushRef="#br0" timeOffset="9302.39">21272 4276 0,'0'-21'15,"0"42"-15,-21-64 0,0 43 0,21-21 0,-21 0 16,0 42 0,21 0-1,0 1-15,-21-1 0,21 0 0,0 21 16,0-21-16,0 1 0,-22 20 15,22-21-15,0 0 0,-21 0 0,21 1 16,0-1-16,0 0 0,21-21 16,1 0-1</inkml:trace>
  <inkml:trace contextRef="#ctx0" brushRef="#br0" timeOffset="9443.31">21357 4360 0,'0'0'0,"21"-21"0,0 0 15,-21 42 1,0 0-1,0 1-15,0-1 0,-21 0 16,21 0-16,0 0 0,0 0 0,0 1 16,0-1-16,0 0 0,0 0 15,0 0 1</inkml:trace>
  <inkml:trace contextRef="#ctx0" brushRef="#br0" timeOffset="9921.56">22204 4805 0,'21'0'15,"-21"-21"1,0 0-16,0-1 16,0 1-16,-21 0 0,0 0 15,-1 0-15,1 0 16,0 21-16,0 0 0,-21 0 0,20 0 15,1 0-15,-21 21 0,21 0 0,-22 21 16,22-21-16,-21 22 0,21-1 0,0 0 16,-1 1-16,1-1 0,0 0 15,21 1-15,0-1 0,0-21 0,0 0 16,0 1-16,21-1 0,0 0 16,1-21-16,20 0 0,-21 0 0,0 0 15,22 0-15,-22 0 0,0-21 16,21 0-16,-21-1 0,1 1 0,-1 0 15,0-21-15,0-1 0,0 1 0,0 0 16,1-1-16,-22 1 0,0 0 0,21-1 16,-21 1-16,0 21 0,0 0 15,0 42 1,-21 0-16,21 21 0,0-20 16,0 20-16,0 0 0,0 1 15,0-1-15,0 0 0,0-21 0,0 22 16,0-22-16,21 21 0,0-21 15,21 1-15,-21-1 0,1-21 0,20 21 16,-21-21-16,21 0 0,-20 0 0,20 0 16,-21 0-16,0-21 0</inkml:trace>
  <inkml:trace contextRef="#ctx0" brushRef="#br0" timeOffset="10378.46">22945 4297 0,'0'0'0,"42"-85"0,0-105 15,-42 147-15,0 1 0,0 0 0,0 21 16,-21 21 0,21 21-16,-21 0 0,0 42 15,0-20-15,-1 20 0,1 1 0,0 20 16,21-20-16,0 21 0,0-22 16,0 22-16,0-22 0,0 22 0,0-22 15,0 1-15,0-1 0,0-20 0,0-1 16,0 0-16,0 1 0,0-22 0,0 0 15,0 0-15,0-42 16,0 0 0,0 0-16,0 0 0,0-1 0,0-20 15,21 0-15,0-1 0,1 1 16,-1 21-16,0-21 0,21-1 0,-21 22 16,22 0-16,-22 0 0,21 0 15,-21 21-15,22 0 0,-22 0 0,21 21 16,-21 0-16,1 0 0,-1 0 15,0 22-15,-21-22 0,0 21 0,0 0 16,0 1-16,0-1 0,-21-21 0,0 22 16,-22-22-16,22 0 0,-21 21 0,21-21 15,-22-21-15,1 22 0,0-22 16,20 0-16,1 21 0,0-21 0,0 0 16,21-21-1,21-1-15,0 1 0,22 0 16,-22 0-16,21 0 0</inkml:trace>
  <inkml:trace contextRef="#ctx0" brushRef="#br0" timeOffset="10618.34">24215 4509 0,'0'0'0,"21"-22"0,-21 1 16,0 0-16,-21 21 15,-1 0-15,-20 0 0,0 21 0,21 0 16,-43 1-16,22-1 0,-1 0 15,1 21-15,21-21 0,-21 22 0,20-1 16,1 0-16,0 1 0,21-1 0,0 0 16,0 1-16,0-1 0,21 0 15,0-20-15,22 20 0,-1-21 16,-21 0-16,22 0 0,-1 1 0,0-22 16,-21 0-16,22 0 0,-1 0 0,-21 0 15,22 0-15,-22-22 0,0 1 0,21 0 16,-21 0-16</inkml:trace>
  <inkml:trace contextRef="#ctx0" brushRef="#br0" timeOffset="10847.21">24723 4149 0,'0'0'0,"0"-21"0,0-1 31,0 44-16,0-1-15,0 0 0,-22 0 16,22 0-16,-21 0 0,0 1 16,21 20-16,-21-21 0,21 0 0,0 0 15,-21 1-15,21-1 0,0 0 0,21-21 32,0-21-32</inkml:trace>
  <inkml:trace contextRef="#ctx0" brushRef="#br0" timeOffset="11022.11">24998 4149 0,'0'0'16,"21"-21"-16,-21-1 0,-21 44 31,0-1-31,21 0 16,-22 0-16,1 0 0,21 0 0,0 1 15,0-1-15,-21 0 0,21 0 0,-21 0 16,21 0-16,-21 1 15</inkml:trace>
  <inkml:trace contextRef="#ctx0" brushRef="#br0" timeOffset="11373.41">25167 3598 0,'0'0'0,"0"-21"0,0 0 16,21 42-1,0 0-15,22 22 16,-22-22-16,21 21 0,1 1 16,-1 20-16,0 1 0,1-1 15,-22 22-15,21-1 0,-21-20 0,0 21 16,-21-1-16,0 1 0,-21 0 15,0-22-15,-21 22 0,21-1 0,-22 1 16,1-21-16,0-1 0,-1 22 0,-20-43 16,20 22-16,1-22 0,21 0 15,-21 1-15,-1-22 0,22 21 0,0-21 16,0 0-16,0-21 0,-1 22 0,1-22 16,21-22-1,0 1-15,0-21 16,21 21-16,1-22 0</inkml:trace>
  <inkml:trace contextRef="#ctx0" brushRef="#br0" timeOffset="11739.2">25760 3344 0,'0'0'0,"-21"-21"0,-1 0 15,22 0-15,-21 0 0,21 0 16,21 42 0,1 21-16,-1-21 15,21 22-15,22 20 0,-22-21 16,21 22-16,1-1 0,-1 1 0,1 21 16,-1-1-16,1 1 0,-22 0 15,1-1-15,-1 22 0,-21-21 0,-21-1 16,0 22-16,0-21 0,-42 0 0,21 20 15,-43-20-15,22 0 0,-22-22 16,1 22-16,-1-22 0,1 1 0,-22-1 16,22-20-16,-1 20 0,1-20 0,-1-1 15,22 0-15,-1 1 0,1-22 16,0 21-16,-1-21 0,22 0 0,0 1 16,0-1-16,0-21 0,0 21 15,-1-21-15,1 0 0,0 0 0,-21 0 16</inkml:trace>
  <inkml:trace contextRef="#ctx0" brushRef="#br0" timeOffset="12750.14">889 6668 0,'-21'0'0,"42"0"0,-63 0 0,20 0 16,-20 0-16,21 21 0,0-21 16,21 21-1,21-21 1,0 0-16,21 0 0,1 0 0,20 0 16,1 0-16,20 0 0,22 0 15,21 0-15,-21 0 0,21 0 0,-21 0 16,0 0-16,21 0 0,-21 0 15,21 0-15,-22-21 0,1 21 0,0 0 16,-21 0-16,-1 0 0,-20 0 0,-1 0 16,-20 0-16,-1 0 0,-21 0 15,0 0-15,1 0 0,-1 0 16,0 0-16,0 0 47,0-21-47,-21-1 0,21 1 0</inkml:trace>
  <inkml:trace contextRef="#ctx0" brushRef="#br0" timeOffset="14207.82">5249 6625 0,'0'0'15,"-21"0"-15,0 0 0,0 0 16,21-21-1,21 21 32,0 0-47,0 0 0,0 0 0,1 0 16,20 0-16,0 0 0,1 0 16,20 0-16,1 0 0,-22 0 15,43 0-15,-22 0 0,1 0 0,20-21 0,-20 21 16,-1 0-16,22 0 0,-22 0 15,1 0-15,21 0 0,-1 0 16,-20 0-16,42 0 0,-22 0 0,1 0 16,21 0-16,-22 0 0,22 0 0,-21 0 15,21 0-15,-22 0 0,22 0 16,0 0-16,0-21 0,21 21 0,-21 0 16,0 0-16,-1 0 0,1 0 0,0 0 15,0 0-15,0-21 16,-22 21-16,22 0 0,0 0 0,0 0 15,-21 0-15,20 0 0,-20 0 0,21-22 16,-21 22-16,20 0 0,-20-21 16,21 21-16,0 0 0,0 0 0,21 0 15,-22-21-15,1 21 0,0 0 0,0 0 16,0 0-16,0 0 0,21-21 16,-22 21-16,22 0 0,-21 0 0,21 0 15,-21 0-15,0 0 0,0 0 0,0-21 16,-1 21-16,1 0 0,0 0 0,0 0 15,0 0-15,-22 0 0,22 0 16,0-21-16,0 21 0,0 0 0,0 0 16,-1 0-16,22-22 0,-21 22 0,21 0 15,-21 0-15,0-21 16,21 21-16,-21 0 0,0 0 0,21 0 16,-22-21-16,1 21 0,0 0 0,0 0 15,0 0-15,-22 0 0,22 0 0,0 0 16,-21 0-16,21 0 0,-1 0 15,1 0-15,0 0 0,0 0 0,0-21 16,0 21-16,-1 0 0,1 0 0,106 0 16,-106 0-16,0 0 0,-1 0 15,1 0-15,0 0 0,0-21 16,0 21-16,-22 0 0,22 0 16,0 0-16,-21 0 0,21 0 0,-1 0 0,1 0 15,0-21-15,0 21 0,0 0 16,0 0-16,-1 0 0,1 0 0,0 0 15,0 0-15,21 0 0,-21 0 16,0 0-16,-1 0 0,1 0 0,0 0 16,0 0-16,0 0 0,21 0 0,-21 0 15,-1 0-15,22 0 0,-21 0 0,0 0 16,0 0-16,0 0 16,0 0-16,21 0 0,-22 0 0,22 0 0,0 0 15,-21 0-15,0 0 0,21 0 16,-21 0-16,21 0 0,-21 0 0,0 0 15,21 0-15,-22 0 0,1 0 16,0 0-16,0 0 0,0 0 0,-22 0 16,22 0-16,0 0 0,0 0 0,0 0 15,0 0-15,-1 0 0,1 0 16,-21 0-16,21 0 0,-22 0 0,22 0 16,-21 0-16,0 0 0,-1 0 0,22 0 15,-21 0-15,-1 0 0,1 0 0,0 0 16,-22 0-16,22 0 0,-22 0 15,1 0-15,-1 0 0,1 0 0,-1 0 16,1 0-16,-22 0 0,1 0 0,-1 0 16,0 0-16,1 0 0,-22 0 15,0 0-15,0 0 0,0 0 0,0 0 16,1 0-16,-44 0 109,1 0-93,0 0-16,0 0 16</inkml:trace>
  <inkml:trace contextRef="#ctx0" brushRef="#br0" timeOffset="15502.31">5397 8403 0,'0'-21'0,"-21"21"0,0 0 0,0 0 16,0 0-16,21-21 16,-21 21-16,-1 0 0,1 0 15,0 0-15,0 21 16,0-21-16,21 21 0,-21-21 16,21 21-16,-22 1 0,1-1 0,21 0 15,-21 0-15,0 21 0,21-20 16,0-1-16,0 0 0,0 21 15,-21 1-15,21-22 0,0 21 0,0 0 16,0 22-16,0-22 0,-21 1 0,21-1 16,0 21-16,0-20 0,0-1 15,-22 22-15,22-22 0,-21 21 0,21-20 16,-21 20-16,21 1 0,0 20 0,-21-20 16,21-1-16,-21 22 0,21-21 15,-21-1-15,21 22 0,0-22 16,-22 22-16,22 0 0,-21-1 0,21 1 15,-21 0-15,21-1 0,0 1 16,0 21-16,-21-22 0,21 1 0,-21 21 16,21 0-16,0-22 0,0 22 15,-21 0-15,21 0 0,-22-21 0,22 20 16,-21 1-16,21 0 0,0 0 0,0 0 16,-21 0-16,21-1 0,-21-20 0,21 21 15,-21 0-15,21 0 0,-21-1 0,21 1 16,0-21-16,0 21 15,0 0-15,-22-22 0,22 22 0,0 0 16,-21-21-16,21 20 0,0-20 0,0 0 16,0-1-16,0 1 0,0 0 15,0-22-15,0 22 0,0-22 0,0 1 16,0-22-16,0 22 0,0-22 0,0 0 16,0-20-16,0 20 0,0-21 0,0-42 31,0 0-31,0-22 0</inkml:trace>
  <inkml:trace contextRef="#ctx0" brushRef="#br0" timeOffset="17585.79">5228 8594 0,'0'0'0,"0"-21"15,21 21 16,-21-22-15,21 22-16,1 0 0,-1 0 0,0 0 16,21 0-16,-21 0 0,22-21 15,-22 21-15,21 0 0,1 0 0,-1 0 16,0-21-16,1 21 0,20 0 0,-21 0 16,1 0-16,-1 0 15,22-21-15,-22 21 0,21 0 0,1 0 16,-1 0-16,1 0 0,-1-21 0,22 21 15,0 0-15,21-21 0,-22 21 16,22 0-16,0 0 0,0 0 0,0 0 16,-1 0-16,1 0 0,21 0 0,0 0 15,0 0-15,0 0 0,0 0 16,-21 0-16,21 0 0,0 21 0,0-21 16,0 0-16,0 0 0,21 21 0,-21-21 15,0 0-15,0 0 16,0 0-16,21 0 0,-21 0 0,22 0 0,-22 0 15,21 0-15,-21 0 0,0 0 16,21 0-16,-21 0 0,21 0 0,0 0 16,-21 0-16,21 0 0,-21 0 15,0 0-15,22 0 0,-22 0 0,0 0 16,0 0-16,21 0 0,-21 0 0,0 0 16,21 0-16,-21 0 0,21 0 15,0 0-15,0-21 0,-21 21 0,22 0 16,-22 0-16,21 0 0,-21 0 0,0 0 15,0 0-15,0 0 0,-21 0 0,21 0 16,-22 0-16,-20 0 0,21 0 16,-21-21-16,-1 21 0,22 0 0,-21 0 15,-1 0-15,-20 0 0,21 0 16,-1 0-16,-20 0 0,20 0 0,-20 0 16,-1 0-16,-20 0 0,20 0 15,-20 0-15,-1 0 0,0 0 0,1 0 16,-1 0-16,-21 0 0,0 0 0,0 0 15,1 21-15,-1-21 0,0 21 16,0 0 0,-21 0-16,0 0 15,0 1-15,0-1 0,0 0 16,0 0-16,0 0 0,0 22 0,0-22 16,0 21-16,0-21 0,-21 22 15,21-1-15,-21 0 0,0 1 16,21-1-16,-22 21 0,1-20 0,0-1 15,21 0-15,-21 22 0,0-22 0,0 1 16,21 20-16,-22-21 0,22 22 0,-21-1 16,0 1-16,21-1 0,0 1 0,-21-22 15,21 22-15,-21-1 0,21 1 16,0-1-16,-21 1 0,-1-1 0,22 1 16,-21 20-16,21-20 0,-21-1 0,0 22 15,21-21-15,-21 20 0,0-20 0,-1-1 16,1 22-16,0-22 15,21 22-15,-21-21 0,0 20 0,0 1 16,-1-22-16,1 22 0,0-21 0,0 20 16,21-20-16,-21 20 0,0-20 0,21 21 15,0-1-15,-22-20 0,1 20 16,21-20-16,-21 21 0,21-22 0,-21 1 16,0 20-16,21-20 0,-21-1 0,-1 22 15,22-22-15,-21 22 0,21-21 0,-21-1 16,0 1-16,21-1 0,-21 1 15,21-1-15,-21 1 0,-1-22 16,22 21-16,0-20 0,-21 20 0,0 1 16,21-22-16,-21 22 0,21-22 0,-21 21 15,21-20-15,-21-1 0,-1 0 16,22 1-16,-21-1 0,0 0 0,0-20 16,0 20-16,0-21 0,-1 21 0,1-20 15,0-1-15,-21 21 0,21-21 16,-22 0-16,1 1 0,21 20 0,-22-21 15,-20 0-15,21 0 0,-1 1 16,-20-1-16,-64 0 0,63 0 0,1 0 16,-1-21-16,1 21 0,-1 1 15,-20-22-15,-1 21 0,0-21 0,1 21 16,-1-21-16,-21 0 0,0 21 16,0-21-16,1 0 0,-1 21 0,0-21 15,0 0-15,-21 21 0,0-21 16,0 0-16,0 0 0,0 22 0,0-22 15,0 0-15,0 0 0,0 0 0,0 21 16,0-21-16,-21 0 0,21 0 16,0 0-16,0 0 0,0 0 0,-21 21 15,21-21-15,0 0 0,-21 0 0,-1 0 16,22 0-16,-21 0 0,21 0 0,-21 0 16,0 21-16,21-21 0,-21 0 15,0 0-15,21 0 0,0 0 16,0 21-16,0-21 0,0 0 0,0 0 15,0 0-15,0 21 0,21-21 16,-21 0-16,21 0 0,-21 22 0,0-22 16,21 0-16,-21 21 0,0-21 0,0 21 15,21-21-15,-21 21 0,21-21 0,-21 21 16,22-21-16,-22 21 0,0-21 16,21 22-16,0-1 0,0-21 0,0 21 15,22-21-15,-1 21 0,21-21 0,-20 0 16,20 21-16,1-21 0,-1 0 15,1 0-15,-1 21 0,22-21 0,-22 0 16,1 0-16,21 0 0,-1 22 0,1-22 16,0 0-16,-1 0 15,1 0-15,21 0 0,21-22 0,0 1 16,0 0-16,0 0 0,0-21 0,21-1 16,0 1-16</inkml:trace>
  <inkml:trace contextRef="#ctx0" brushRef="#br0" timeOffset="18245.97">8869 7154 0,'0'-21'0,"0"42"0,0-63 16,0 21-16,0 0 16,0 0-16,-21 21 15,-1 0-15,22 21 16,0 0-16,0 0 0,0 21 15,-21 1-15,21-1 0,0 22 0,0-22 16,0 21-16,0-20 0,0-1 0,0 22 16,0-22-16,-21 0 0,21-21 15,0 22-15,0-22 0,0 21 0,0-21 16,0 1-16,0-1 0,0 0 16,-21-42 15,21 0-31</inkml:trace>
  <inkml:trace contextRef="#ctx0" brushRef="#br0" timeOffset="18777.7">8594 7154 0,'0'-42'16,"0"84"-16,0-105 0,0 21 0,0 20 15,21 1-15,21 0 0,-21 0 0,22 0 16,-1 21-16,0-21 0,22 21 15,-22 0-15,22 0 0,-22 0 16,21 0-16,-20 0 0,20 21 0,-42 0 16,22 21-16,-22 1 0,0-1 0,-21 0 15,0 1-15,0 20 0,0-21 16,-42 1-16,21-1 0,-22 0 0,1 1 16,0-1-16,-1-21 0,-20 22 0,20-22 15,1 0-15,21-21 0,-21 0 16,20 0-16,1 0 0,21-21 15,0 0 1,43-1-16,-22 1 16,0 21-16,21-21 0,1 21 0,-1 0 15,0 0-15,1 0 0,-1 0 16,0 0-16,22 21 0,-22 0 16,0 1-16,1-1 0,-22 0 0,21 0 15,-21 0-15,22 22 0,-43-22 0,0 21 16,0-21-16,0 22 0,0-1 0,-43 0 15,22-21-15,-21 22 0,-22-1 16,22 0-16,-21-20 0,20 20 0,-20-21 16,-1 0-16,22-21 0,-22 21 0,22-21 15,-21 0-15,20 0 0,1 0 16,21 0-16,-22-21 0,22 0 0,0 0 16,0 21-16,21-21 0,-21 0 15,21-1-15,0 1 16,0 0-16,21 0 0,0 0 0,0 21 15,22-21-15,-22-1 0,21 1 0,0 0 16,1 21-16,-1-21 0</inkml:trace>
  <inkml:trace contextRef="#ctx0" brushRef="#br0" timeOffset="19162.47">9673 7514 0,'0'0'0,"0"-21"16,0 0-1,0 0 1,21 21 0,0 0-16,1 0 0,-1 21 15,0 0-15,21 0 0,-21 0 16,22 22-16,-22-22 0,21 21 0,-21-21 16,1 22-16,-1-1 0,-21-21 0,0 22 15,21-1-15,-21-21 0,0 21 0,0 1 16,0-22-16,0 0 0,0 0 15,-21 0-15,21 1 0,-21-22 0,-1 0 16,1 0-16,0 0 16,21-22-1,-21 1-15,21 0 0,0 0 0,0-21 16,0 20-16,0 1 0,0-21 0,0 21 16,0-22-16,0 22 0,0-21 15,21 21-15,-21-22 0,21 22 0,0 0 16,-21 0-16,22-21 0,-1 42 0,0-22 15,0 1-15,0 21 0,0-21 16,1 21-16,-1 0 0,0 0 16</inkml:trace>
  <inkml:trace contextRef="#ctx0" brushRef="#br0" timeOffset="19590.75">10477 7451 0,'0'21'32,"0"0"-32,-21 0 0,0 0 15,21 1-15,0-1 0,-21 21 16,0-21-16,0 22 0,21-22 0,-22 21 16,22-21-16,0 22 0,-21-1 0,21-21 15,0 21-15,0 1 0,0-22 16,0 0-16,0 0 0,21 0 0,-21 1 15,22-1-15,-1-21 0,0 0 16,21 0-16,-21 0 0,1 0 0,20 0 16,-21-21-16,21-1 0,-20 1 15,20 0-15,0-21 0,-21 21 0,22-1 16,-22-20-16,0 0 0,-21 21 0,0-22 16,0 1-16,0 0 0,0-1 0,-21 1 15,0 0-15,-22 20 0,22-20 16,0 21-16,-21 0 0,21 21 0,-22 0 15,22 0-15,0 0 0,-21 0 0,20 0 16,1 0-16,0 21 0,0 0 16,0-21-16,21 21 0,0 0 15,0 1-15,0-1 0,0 0 0,0 0 16,0 0-16,0 0 0,21-21 0,0 0 16,0 22-16,0-22 0</inkml:trace>
  <inkml:trace contextRef="#ctx0" brushRef="#br0" timeOffset="20181.5">11176 7535 0,'0'-21'16,"0"42"0,0 1-16,0-1 0,0 0 15,0 0-15,0 0 0,0 0 0,0 22 16,-21-22-16,21 0 0,0 21 0,-21-20 15,21 20-15,0-21 0,0 0 16,0 0-16,0 1 0,0-1 0,0 0 16,0 0-16,21-21 0,0 0 15,0 0-15,0 0 16,0-21-16,1 0 0,-1 21 0,0-21 16,0-1-16,0-20 0,0 21 0,-21 0 15,22-22-15,-1 22 0,0 0 0,0-21 16,-21 21-16,0-1 15,21 1-15,-21 0 0,21 21 16,-21 21 0,0 0-16,0 1 0,0-1 0,0 0 15,0 0-15,0 0 0,0 0 16,0 1-16,0 20 0,0-21 0,0 0 16,0 0-16,0 1 0,22-22 0,-1 21 15,0 0-15,0-21 0,0 0 0,0 0 16,22 0-16,-22 0 0,21 0 15,-21 0-15,22 0 0,-1-21 0,-21 0 16,22-1-16,-22 1 0,0 0 16,0 0-16,0 0 0,0-22 0,-21 22 15,0-21-15,0 0 0,0 20 16,-21-20-16,0 21 0,0 0 0,0-22 16,-22 22-16,22 0 0,0 21 0,0-21 15,0 21-15,-22 0 0,22 0 16,0 0-16,0 0 15,21 21-15,0 0 0,0 0 16,21 1-16,0-1 16,0-21-16,1 0 0,-1 0 15,21 21-15</inkml:trace>
  <inkml:trace contextRef="#ctx0" brushRef="#br0" timeOffset="20550.36">12488 7514 0,'0'0'0,"21"-21"16,-42 21 15,0 21-15,0 0-16,0-21 0,21 22 0,-21-1 16,21 0-16,-22 0 0,22 0 0,0 0 15,0 1-15,0-1 0,0 0 16,0 0-16,22 0 0,-1-21 15,0 21-15,0 1 0,0-22 16,0 21-16,1-21 0,-1 21 0,0 0 16,0-21-16,-21 21 0,0 0 15,0 1-15,-21-22 16,0 0-16,-22 21 0,1-21 0,0 0 16,-1 0-16,1 0 0,21 0 0,-21 0 15,-1 0-15,22 0 0,0 0 0,0 0 16,0 0-16,21-21 15,21 21 1,0-22-16,0 22 0,21-21 0,-20 0 16,-1 21-16,21-21 0,-21 0 0</inkml:trace>
  <inkml:trace contextRef="#ctx0" brushRef="#br0" timeOffset="21193.5">12763 7747 0,'0'0'0,"43"0"15,-43-21-15,21 21 0,0 0 0,0-21 16,0 21-16,1 0 16,-22-21-16,21-1 0,0 22 0,0-21 15,0 21-15,22-21 0,-22 21 0,0-21 16,0 0-16,0 21 0,0-21 0,1-1 16,-22 1-16,0 0 15,-22 21 1,1 0-16,0 0 0,0 0 15,0 21-15,-22 0 0,22 1 16,0-1-16,-21 0 0,21 21 0,-1-21 16,22 1-16,-21-1 0,21 21 0,-21-21 15,21 0-15,0 1 0,0-1 0,0 0 16,0 0-16,0 0 0,21 0 0,0 1 16,1-1-16,-1-21 15,0 0-15,21 21 0,-21-21 0,22 0 0,-1 0 16,-21 0-16,22 0 0,-1-21 15,0 0-15,1-1 0,-22 22 0,21-21 16,0 0-16,-20 0 0,20-21 16,-21 20-16,0 1 0,0-21 0,1 21 15,-1 0-15,-21-22 0,0 22 0,0 0 16,0 0-16,0 0 0,0-1 0,0 1 31,21 21 0,0 21-31,0-21 16,0 0-16,1 0 0,-22 22 16,21-22-16,-21 21 0,21 0 15,-21 0-15,0 0 0,0 0 0,0 1 16,0-1-16,0 0 0,0 0 0,0 21 16,0-20-16,0-1 15,0 0-15,0 0 0,0 0 16,0 0-16,21-21 15,0 0-15,0 0 0,1 0 16,-1 0-16,0-21 16,-21 0-16,0 0 15,-21 21 1</inkml:trace>
  <inkml:trace contextRef="#ctx0" brushRef="#br0" timeOffset="22339.44">6181 9483 0,'-22'0'0,"44"0"0,-65 0 0,22 0 0,21 21 15,-21-21-15,21-21 32,21 21-32,-21-21 0,42-1 0,-20 1 15,-1 0-15,21 0 0,0 0 0,1 0 16,-1-22-16,22 22 0,-22-21 16,21-1-16,-20 22 0,-1-21 0,0 0 15,1-1-15,-22 1 0,0 0 16,0-22-16,-21 22 0,0 21 15,0-22-15,-21 1 0,-21 21 0,21 0 16,-22 21-16,1 0 0,21 0 16,-22 0-16,1 0 0,0 21 0,-1 0 15,22 21-15,-21 1 0,21 20 16,0 1-16,-1-1 0,-20 22 16,21-1-16,0 1 0,0 0 0,-1-1 0,1 1 15,0 0-15,0 21 0,-21-22 16,20-20-16,1 20 0,0 1 15,0-21-15,21 20 0,-21 1 0,21-22 0,0 22 16,0-21-16,0 20 0,0-20 16,0-1-16,0 1 0,0-22 15,21 0-15,-21 1 0,21-1 0,0-21 16,0 0-16,1 1 0,-1-22 0,0 0 16,0 0-16,0 0 0,0-22 15,1 1-15,-1-21 0,21 0 0,-21-1 16,22-20-16,-22 20 0,0-41 0,0 20 15,0 1-15,-21-1 0,0 1 16,0-1-16,0 1 0,-21-1 0,-21 22 16,21-22-16,-22 22 0,1 0 15,0 21-15,-1-1 0,1 1 0,21 21 16,-22 0-16,1 0 0,21 0 16,0 0-16,21-21 31,21 0-31,21 21 15,-21-21-15,1 21 0,20-21 0,-21-1 16,21 1-16,1 0 0,-22 0 16,21 0-16,1 0 0,-1-1 0,0 1 15,1 0-15,-1 0 0,-21 0 0,0 21 16,0 0-16,-21 21 16,0 0-16,0 0 15,0 22-15,0-22 0,-21 21 16,21-21-16,0 22 0,-21-22 15,21 21-15,0-21 0,-21 0 0,21 1 16,0-1-16,0 0 16,21-21-1,0 0 1,-21-21-16,0 0 0,0-1 16,21 1-16</inkml:trace>
  <inkml:trace contextRef="#ctx0" brushRef="#br0" timeOffset="22501.9">6625 9419 0,'0'0'0,"0"-21"16,0 0-16,0 42 47,0 0-47,0 0 15,21 1-15,-21-1 0,21 0 16,1-21-16</inkml:trace>
  <inkml:trace contextRef="#ctx0" brushRef="#br0" timeOffset="23334.41">6964 9652 0,'0'0'0,"21"21"16,-21 0-16,0 1 0,0-1 16,0 0-16,0 0 0,0 0 0,0 0 15,0 1-15,0-1 0,0 0 0,-21 0 16,0 0-16,-1 0 15,22 1-15,0-1 16,0-42 0,0-1-1,0 1-15,0-21 0,22 21 16,-1 0-16,0-1 0,0-20 16,0 21-16,0 0 0,1 0 15,-1-1-15,-21 1 0,21 21 0,0 0 16,0 0-16,-21 21 0,0 1 15,0-1-15,21 0 0,-21 0 16,0 0-16,22 0 0,-22 1 0,0-1 16,0 0-16,0 21 0,21-21 15,-21 1-15,21-1 0,-21 0 16,21 0-16,0-21 16,0 0-16,1 0 0,-1 0 15,0 0-15,0 0 0,0-21 0,22 0 16,-1 21-16,0-21 0,1-1 15,-1 1-15,0 0 0,1 0 0,-1-21 16,0 20-16,-21-20 0,1 21 16,-1 0-16,-21-22 0,0 22 0,0 0 15,0 0-15,0 0 0,-21 0 0,-1-1 16,1 22-16,-21 0 0,21 0 16,-22 0-16,22 0 0,-21 22 0,0-1 15,20 0-15,-20 21 0,21-21 16,-21 1-16,20 20 0,1-21 0,21 21 15,0-20-15,-21-1 0,21 21 0,0-21 16,0 0-16,0 1 16,0-1-16,21-21 15,0 0-15,1 0 0,-1 0 16,0 0-16,21 0 0,-21-21 0,1 21 16,20-22-16,0-20 0,-21 21 15,22 0-15,-22-22 0,21 1 0,1 0 16,-22-22-16,21 22 0,-21-22 0,0 22 15,22-21-15,-22 20 0,0-20 16,-21 20-16,21-20 0,-21 21 0,0-1 16,0 22-16,0-21 0,0 21 15,0-1-15,0 44 16,-21-1-16,21 21 0,0-21 16,-21 22-16,0-1 15,0 21-15,21-20 0,0-1 0,-22 22 16,1-1-16,21-21 0,-21 1 0,21-1 15,0 0-15,0 1 0,0-1 16,0-21-16,0 22 0,0-22 0,0 0 16,21 0-16,0-21 0,1 0 15,-1 0-15,0 0 16,0-21-16,0 0 0,0 21 0,1-21 16</inkml:trace>
  <inkml:trace contextRef="#ctx0" brushRef="#br0" timeOffset="24134.46">8361 9419 0,'21'0'31,"0"0"-31,-21-21 16,21 21-16,0-21 15,1 0-15,20 21 0,-21-21 0,0 21 16,22-22-16,-22 1 0,0 0 0,0 0 15,0 0-15,0 21 0,-21-21 16,0-1-16,-21 22 16,-21 0-16,0 0 15,20 0-15,-20 22 0,0-1 16,-1 0-16,22 0 0,-21 0 0,21 22 16,-22-22-16,22 21 0,0-21 0,21 22 15,0-1-15,0-21 0,0 21 16,0-20-16,0-1 0,0 0 0,0 0 15,0 0-15,21 0 0,0 1 0,1-22 16,20 0-16,-21 0 0,0 0 16,22 0-16,-22 0 0,0 0 0,21 0 15,-21 0-15,1 0 0,-22-22 16,-22 22 0,-20 0-16,21 0 15,0 22-15,-22-22 0,22 21 16,0 0-16,-21 0 0,21 0 15,-1 0-15,1 22 0,0-22 0,0 0 16,21 0-16,0 0 0,0 1 0,0-1 16,0 0-16,0 0 0,0 0 15,21-21-15,0 0 16,0 0-16,22 0 0,-22 0 0,0 0 16,21 0-16,-20-21 0,20 21 15,0-21-15,1 0 0,-1 0 0,0-22 16,1 22-16,-1-21 0,21-1 15,-20 1-15,-1 0 0,0-22 16,-20 1-16,20 20 0,0-20 0,-21-1 16,1 1-16,-1-1 0,0 1 0,0 21 15,-21-22-15,0 22 0,0-1 16,0 1-16,0 21 0,0 0 0,-21 21 16,0 0-16,0 0 0,-1 21 15,1 21-15,0-21 0,0 22 16,0-1-16,0 22 0,-1-22 0,22 0 15,-21 22-15,0-22 0,21 22 0,-21-22 16,21 21-16,0-20 0,0 20 16,0-20-16,0-1 0,0 0 15,0-21-15,0 22 0,0-22 0,0 21 16,0-21-16,21-21 0,-21 22 0,21-1 16,0-21-16,1 0 15,-1 0-15,0 0 0,0 0 0,0 0 16,0-21-16,1-1 0,-22 1 0,21 0 15,0-21-15</inkml:trace>
  <inkml:trace contextRef="#ctx0" brushRef="#br0" timeOffset="25158.27">9292 9694 0,'0'0'0,"-21"0"0,21 22 0,-21-22 15,0 0-15,21 21 16,21-21 15,0 0-31,0-21 0,0 21 16,0-22-16,1 1 0,-1 21 0,0-21 15,0 0-15,0 0 0,-21 0 0,0-1 16,0 1-16,0 0 0,0 0 16,0 0-16,-21 0 15,0 21-15,0 0 0,0 0 0,-1 0 0,1 21 16,-21 0-16,21 0 0,0 0 15,-1 0-15,1 1 0,0 20 16,0-21-16,21 21 0,-21-20 0,21 20 16,0-21-16,0 0 0,0 0 0,21 1 15,0-1-15,0 0 0,0-21 16,1 0-16,-1 21 0,0-21 0,21 0 16,-21 0-16,22 0 0,-22 0 0,21-21 15,-21 0-15,22 21 0,-1-21 16,-21-1-16,22 1 0,-1 0 0,-21-21 15,0 21-15,0-1 0,1-20 0,-22 21 16,0 0-16,0-22 0,0 22 16,0 0-16,0 0 0,-22 21 31,22 21-31,-21 0 0,21 0 16,-21 1-16,21-1 0,0 21 15,-21-21-15,21 0 0,0 22 0,0-22 16,0 0-16,0 0 0,0 0 0,0 1 15,0-1-15,0 0 0,0 0 16,0-42 15,0 0-31,0 0 16,21-1-16,-21-20 16,0 21-16,21-21 0,0-1 0,1 1 0,-22 21 15,21-22-15,0 1 0,0 21 16,0 0-16,-21 0 0,21-1 15,1 22-15,-1 0 0,0 0 0,0 0 16,0 0-16,0 22 0,1-22 16,-22 21-16,21 0 0,-21 0 0,21 21 15,-21-20-15,21-1 0,-21 0 16,0 0-16,0 0 0,0 0 0,0 1 16,0-1-16,0 0 0,0 0 0,0 0 15,0 0-15,-21-21 31,21-21-15,0 0-16,0 0 16,0 0-16,0 0 0,0-22 15,21 22-15,-21 0 0,21-21 0,0 20 16,1 1-16,-1 0 0,0 0 0,0 0 16,0 0-16,0 21 0,1 0 15,-1 0-15,0 0 0,0 0 16,-21 21-16,21 0 0,0 0 15,-21 21-15,22-20 0,-22-1 0,0 21 16,0-21-16,0 0 0,0 22 16,0-22-16,0 0 0,0 21 0,0-20 15,0-1-15,0 0 0,0 0 16,-22 0-16,22 0 0,0 1 16,0-44 15,0 1-16,0 0-15,22 0 0,-1 0 0,0-22 16,0 22-16</inkml:trace>
  <inkml:trace contextRef="#ctx0" brushRef="#br0" timeOffset="25527.05">10689 9673 0,'0'21'0,"-21"-21"0,21 22 0,-21-22 16,21 21-16,21-21 31,0 0-15,0-21-16,0 21 0,22-22 0,-22 1 15,0 21-15,21-21 0,-20 0 0,-1 0 16,0 0-16,0-22 0,-21 22 16,0 0-16,0 0 0,0 0 0,0-1 15,-21 22-15,0 0 16,-22 0-16,22 0 0,-21 0 0,21 22 15,0-1-15,-22 0 0,22 0 16,0 21-16,0 1 0,0-22 0,-1 21 16,22-21-16,0 22 0,0-22 0,0 21 15,0-21-15,0 1 0,22-1 16,-1 0-16,-21 0 0,21 0 0,0-21 16,0 0-16,0 21 0,1-21 0,20 0 15,-21 0-15,0 0 0,0 0 16,22 0-16,-22-21 0,21 21 0,1-21 15,-22 0-15,21 0 0,0 0 0,-20-1 16,20-20-16</inkml:trace>
  <inkml:trace contextRef="#ctx0" brushRef="#br0" timeOffset="26255.21">11366 9546 0,'-21'0'16,"0"21"-1,0 1-15,0-1 16,0 0-16,-1 0 0,1 0 0,0 0 15,21 1-15,-21-1 0,21 21 16,-21-21-16,21 0 0,0 1 0,0-1 0,-21 0 16,21 0-16,-22-21 15,22 21-15,-21-21 0,21 21 0,0-42 32,0 0-17,21 0-15,1 0 16,-1-22-16,21 22 0,-21-21 0,0 0 15,22 20-15,-22-20 0,21 0 0,-21-1 16,1 22-16,-1 0 0,21 0 16,-21 0-16,0 21 0,1 0 15,-1 0-15,-21 21 0,0 0 16,0 21-16,0-20 0,0 20 0,0-21 16,0 21-16,0 1 0,0-22 15,-21 21-15,21 1 0,0-22 0,-22 0 16,22 0-16,0 0 0,-21 0 15,21 1-15,0-1 0,0 0 16,21-21-16,1 0 16,-1 0-16,0 0 0,0 0 15,0-21-15,0 21 0,1-21 16,-1-1-16,0 1 0,0 0 0,21-21 16,-20 21-16,-1-22 0,0 1 0,0-22 15,0 22-15,0-21 0,-21 20 16,22-20-16,-1 20 0,0-20 0,-21 21 15,21-1-15,-21 1 0,21 0 0,-21-1 16,0 22-16,0-21 0,0 21 0,0 42 31,0 0-15,0 0-16,-21 0 0,0 22 0,0-1 16,0 0-16,-1 1 0,22-1 0,-21 0 15,21 1-15,-21 20 0,21-21 16,0 1-16,0-1 0,0 0 0,0-20 15,0 20-15,0-21 0,0 21 0,0-20 16,0-1-16,0 0 0,0 0 16,21-21-16,0 0 15,1 0-15,-1 0 0,0 0 16,0 0-16,0-21 0,0 0 16,22 21-16,-22-21 0,0-1 0,21 1 0,-20 0 15,20 0-15,-21-21 16,0 20-16,0-20 0,-21 21 0,0 0 15</inkml:trace>
  <inkml:trace contextRef="#ctx0" brushRef="#br0" timeOffset="27410.54">11726 9292 0,'0'0'0,"-21"0"15,42 0 16,0 0-31,1 0 0,20 0 0,-21 0 0,43 0 16,-22 0-16,0 0 0,22 0 16,-22 0-16,0 0 0,22 0 0,-22 0 15,1 0-15,-22 0 0,21 0 16,-21 0-16,0 0 0,1 0 16,-22 21 109,-22-21 671,1 0-796,0 0 0,-21 0 16,-1 0-16,1 22 0,0-22 16</inkml:trace>
  <inkml:trace contextRef="#ctx0" brushRef="#br0" timeOffset="30594.24">21632 5567 0,'0'0'0,"0"-21"0,-21 21 16,0 0-16,0 0 0,0 0 16,21-21-16,21 21 47,21 0-47,-21 0 15,0 0-15,22 21 0,20-21 0,-20 0 16,20 0-16,1 0 0,20 0 15,1 0-15,21 0 0,0 0 16,21 21-16,0-21 0,-22 0 0,22 0 16,-21 0-16,21 0 0,-42 0 15,21 0-15,0 0 0,-22 0 0,1 0 16,0 0-16,-1 0 0,-20 0 0,-1 0 16,1 0-16,-1 0 0,-20 0 15,-1 0-15,0 0 0,-21 0 0,1 0 16,-1 0-16,-21 21 0,-21-21 47,-1 21-47,1-21 0,0 0 0,0 0 15,-21 0-15,-1 21 16,1-21-16,0 0 0,-1 0 0,-20 0 16,-1 0-16,1 0 0,-1 0 0</inkml:trace>
  <inkml:trace contextRef="#ctx0" brushRef="#br0" timeOffset="31729.81">21611 5800 0,'0'0'16,"-21"0"-16,-21 0 0,20 0 0,22 21 0,-21-21 15,21 21 1,21-21-16,1 0 0,-1 0 16,21 0-16,0 0 0,1 0 0,-1 0 15,22 0-15,-1 0 0,-21 0 16,43 0-16,-21 0 0,-1 0 0,22 0 16,21 0-16,-22 0 0,22 0 15,0 0-15,0 0 0,0 21 0,-22-21 16,22 0-16,-21 0 0,21 0 0,-43 0 15,22 0-15,-22 21 0,1-21 0,-1 0 16,-20 0-16,-1 0 0,-21 0 16,0 0-16,0 0 0,1 0 15,-1 0-15,0 0 313,0 0-188,0 0-110,-21-21 314,0 0-314,0 0-15</inkml:trace>
  <inkml:trace contextRef="#ctx0" brushRef="#br0" timeOffset="40685.48">6223 6244 0,'0'0'0,"-42"21"0,20-21 0,1 0 16,-21 0-16,0 0 0,20 0 0,-20 0 15,21 0-15,-21 0 0,20 22 16,1-22-16,-21 0 0,21 0 16,0 0-16,-1 0 0,22 21 0,-21-21 15,0 0 1,0 0-1,21 21-15,21-21 63,0 0-63,0 0 0,1 0 16,20 0-16,-21 0 0,21 0 0,1 0 15,-22 0-15,21 0 0,1 0 16,-22 0-16,21 0 0,0 0 0,1 0 15,-22 0-15,21 0 0,1 0 16,-1 0-16,21 0 0,-20 0 0,-1 0 16,22 0-16,-1 0 0,1 0 0,-1 0 15,1 0-15,-1 0 0,1 0 16,-1 0-16,1 0 0,-1 0 16,1 0-16,-1 0 0,1 0 0,-1 0 15,1 0-15,-1 0 0,1 0 16,-1 0-16,22 0 0,-22 0 0,1 0 15,-1 0-15,22 0 0,-22 0 0,22 0 16,-21 0-16,20 0 0,22 0 0,-21 0 16,21 0-16,21 0 0,-22 0 15,22 0-15,-21 0 0,0 0 0,21 0 16,0 0-16,-21 0 0,21 0 0,0 0 16,-21 0-16,21 0 0,-21 0 15,21 0-15,-22 0 0,-20 0 0,21 0 16,21 0-16,-21-21 0,0 21 15,21-21-15,0 21 0,-22 0 16,22 0-16,-21 0 0,21 0 0,-21 0 16,0 0-16,21 0 0,-21 0 0,0 0 15,-1 0-15,-20 0 0,21 21 0,-21 0 16,-1-21-16,1 0 0,-22 21 16,22-21-16,0 0 0,-1 0 0,1 0 15,-21 21-15,20-21 0,-20 0 16,-1 0-16,1 0 0,-22 0 0,22 0 15,-43 0-15,21 0 0,-21 0 0,0 0 16,1 0 0,-44 0 31,22-21-47,-21 21 93,-21 0-93</inkml:trace>
  <inkml:trace contextRef="#ctx0" brushRef="#br0" timeOffset="42233.64">4974 6541 0,'0'0'0,"0"21"15,21-21 1,0 0-16,-21 21 16,0 0-1,0 0-15,22-21 16,-22 21-16,0 1 0,21-22 15,-21 21-15,21-21 16,0 0-16,-21 21 0,21-21 0,0 0 16,1 0-16,20 21 0,-21-21 15,21 0-15,1 0 0,-1 0 0,0 0 16,1 0-16,-1 0 0,0 0 0,22 0 16,-22 0-16,22 0 0,-22 0 15,22 0-15,-1 0 0,1 0 0,-1 0 16,1-21-16,-1 21 0,1 0 0,-1-21 15,1 21-15,20 0 0,-20 0 16,20-21-16,22 21 0,-21-22 16,21 22-16,0 0 0,-1 0 0,1-21 15,0 21-15,0 0 0,21 0 16,0 0-16,-21-21 0,21 21 0,0 0 16,-21 0-16,-1 0 0,22 0 0,-21-21 15,0 21-15,0 0 0,21 0 16,-21 0-16,0 0 0,21 0 0,-22-21 15,1 21-15,21 0 0,-21 0 0,21 0 16,0 0-16,21 0 16,-21 0-16,0 0 0,-21 0 0,21 0 15,0 0-15,-21 0 0,21 0 0,0-21 0,-21 21 16,0 0-16,-1 0 16,1 0-16,0-22 0,-21 22 0,-1-21 15,22 21-15,-21-21 0,-22 21 0,22 0 16,0 0-16,-1-21 0,-20 21 15,21 0-15,-22 0 0,1-21 0,-1 21 16,-21 0-16,22 0 0,-22 0 0,1-21 16,-1 21-16,0 0 0,-21 0 15,1 0-15,-1-22 0,0 22 0,0 0 16,0 0-16,-21-21 62,-21 21 1,0 0-32,21-21 188,0 0-188,21 21 16,0 0-16,-21 21-15,21-21 15</inkml:trace>
  <inkml:trace contextRef="#ctx0" brushRef="#br0" timeOffset="44580.62">15303 6033 0,'0'-22'16,"-21"22"-16,0 0 15,21-21-15,-21 21 0,21-21 31,-21 42 1,21 0-17,0 1-15,0-1 16,-21 0-16,21 0 16,0 0-16,0 0 0,0 1 0,0-1 15,0 0-15,0 0 0,0 0 0,0 0 16,0 1-16,0 20 0,0-21 0,0 0 15,0 22-15,21-22 0,0 0 16,-21 21-16,21-21 0,0 1 0,0-1 16,-21 21-16,22-21 0,-1 0 15,21 1-15,-21-1 0,0 0 0,22 21 16,-22-21-16,21 1 0,-21-22 0,22 21 16,-22 0-16,21 0 0,-21 0 15,22 0-15,-1-21 0,-21 22 0,22-1 16,-22-21-16,21 21 0,0-21 0,-20 0 15,20 21-15,-21-21 0,21 0 0,-20 21 16,20-21-16,-21 0 0,21 0 16,1 0-16,-1 21 0,0-21 0,22 0 15,-22 0-15,22 0 0,-22 0 0,22 0 16,-1 0-16,-21 0 0,22 0 0,-1 0 16,1 0-16,-22 0 0,22 0 0,-22 0 15,22 0-15,-22 0 0,0 0 0,1 0 16,-1 0-16,0 0 0,1 0 15,-1-21-15,0 21 0,1 0 16,-1-21-16,0 0 0,1 21 0,20 0 16,-21-21-16,1 21 0,20 0 0,-20 0 15,-1-21-15,0-1 0,22 22 0,-22 0 16,0 0-16,1-21 0,-1 21 16,22 0-16,-22-21 0,0 21 0,1 0 15,-1-21-15,0 0 0,1 21 0,-1-21 16,21 21-16,-20-22 0,-1 22 0,22 0 15,-22-21-15,0 21 0,1 0 16,20-21-16,-21 21 0,1 0 0,-1 0 16,0-21-16,22 21 0,-22 0 0,1 0 15,-1-21-15,0 21 0,22 0 16,-22 0-16,0 0 0,1 0 16,20-21-16,-20 21 0,20 0 0,-21 0 15,22 0-15,-22 0 0,22 0 0,-22 0 16,22 0-16,-22 0 0,0 0 0,1 0 15,-1 0-15,21 21 0,-20-21 16,-1 0-16,0 21 0,1-21 0,-1 21 16,0-21-16,1 21 0,-1-21 0,0 21 15,1-21-15,-22 22 0,21-22 16,-21 21-16,1-21 0,20 21 0,-21-21 16,0 21-16,0-21 0,-21 21 0,22-21 15,-1 21-15,0 1 0,-21-1 16,21-21-16,-21 21 0,0 0 0,21 0 15,0 0-15,1 1 0,-22-1 16,0 0-16,21 0 0,-21 0 16,21 0-16,-21 1 0,0-1 0,0 0 15,21 0-15,-21 0 16,0 0-16,0 1 31,21-22 0,0-22-15,1 1 0,-22 0-16,21 21 15,0-21-15,0 0 0,0 0 16,0-1-16,-21 1 0,22 0 0,-1 0 16,0 0-16,0 0 0,0-1 0,0 22 15,1-21-15,-1 0 0,0 0 16,0 0-16,0 0 0,0-1 0,22 22 15,-22-21-15,21 0 0,1 21 0,-22-21 16,21 21-16,0 0 0,-20-21 0,20 21 16,0 0-16,1 0 0,-1 0 15,0 0-15,1 0 0,-1 0 0,0 0 16,1 0-16,-22 0 0,21 0 16,0 0-16,1 0 0,-1 0 0,-21 0 15,22 21-15,-1-21 0,0 0 16,-21 21-16,22-21 0,-1 21 0,0-21 15,1 21-15,-22-21 0,21 22 0,1-22 16,-1 21-16,-21-21 0,21 21 0,-20 0 16,20-21-16,-21 21 0,0-21 15,22 21-15,-22-21 0,0 22 0,0-22 16,0 21-16,0-21 0,1 0 0,-1 21 16,0 0-16,0-21 0,0 21 15,0-21-15,1 21 0,20-21 0,-21 0 16,21 22-16,-20-22 0,20 0 15,-21 0-15,21 21 0,-20-21 0,-1 0 16,0 0-16,21 0 0,-21 0 0,1 0 16,-1 0-16,0 0 0,0 0 15,0-21-15,0 21 0,1-22 0,-22 1 16,21 21-16,0-21 0,0 0 0,-21 0 16,21 21-16,-21-21 0,21-1 0,1 1 15,-22-21-15,21 21 0,0 0 16,0-1-16,-21-20 0,21 21 15,0-21-15,1 20 0,-1-20 0,0 21 16,0 0-16,0-22 0,-21 22 16,21 0-16,-21 0 0,22 0 0,-22 0 15,0-1-15,21 1 0,-21 0 0,21 21 16,-21-21-16,0 0 0,0 0 0,21-1 16,-21 1-16,0 0 15,0 0 16,0 0-15,-21 21 0,0-21-16,0 21 0,-1 0 15,1-22-15,0 22 0,-21-21 16,-1 0-16,1 0 0,0 21 0</inkml:trace>
  <inkml:trace contextRef="#ctx0" brushRef="#br0" timeOffset="46361.45">18055 5842 0,'0'0'0,"-21"0"0,0 0 16,0 0-16,-1 0 15,1 0-15,0 0 0,0 0 16,0 0-16,0 0 0,21 21 16,21 0 46,0-21-62,0 0 0,0 0 0,22 0 16,-1 0-16,0 0 0,22 0 0,-22 0 15,22 0-15,-1 0 0,22 0 16,-22-21-16,1 21 0,20-21 0,-20 21 16,-1-21-16,1 21 0,-1-21 0,1 21 15,-1-21-15,-20 21 0,20-22 0,1 22 16,-1 0-16,1 0 0,-1-21 16,1 21-16,-1 0 0,1 0 0,-22 0 15,0 0-15,1 0 0,-1 0 16,0 0-16,-20 0 0,-1 0 0,0 0 15,0 0-15,-42 0 63,0-21-63,0 21 0,-1 0 16,1 0-16,0 0 0,0 0 15,0 0-15,-22 0 0,22 0 0</inkml:trace>
  <inkml:trace contextRef="#ctx0" brushRef="#br0" timeOffset="46833.69">17949 6054 0,'0'0'0,"-21"0"0,-85 42 16,85-42-1,0 0-15,0 21 0,21 0 16,0 1 0,21-22-16,0 0 0,0 0 15,22 0-15,-1 0 0,0 0 0,22 0 16,-22 0-16,22 0 0,-1 0 0,22 0 15,-22 0-15,22 0 0,-22 0 0,1 0 16,-1-22-16,1 1 0,-1 21 0,1 0 16,-22 0-16,22 0 0,-22-21 0,0 21 15,-20 0-15,20 0 0,-21 0 16,0 0-16,0 0 0,1 0 16,-1 0-16,0 0 15,0 0-15,0 0 0,0 0 16,1 0-1,-22-21 1,21 21-16,-21-21 16,0 0-1,0-1-15,0 1 0,0 0 0,0 0 16,-21 0-16,21-22 0,0 22 16</inkml:trace>
  <inkml:trace contextRef="#ctx0" brushRef="#br0" timeOffset="49957.71">20553 2053 0,'21'0'15,"0"0"1,0-21-16,0 0 0,1 0 15,-22 0-15,21-1 16,-21 1-16,0 0 0,0 0 0,0 0 16,0 0-16,0-1 0,-21 1 0,-1 21 15,-20-21-15,21 0 0,0 21 16,-22 0-16,22 0 0,-21 0 0,21 21 16,-22 0-16,1 0 0,21 1 0,-21 20 15,20-21-15,1 21 0,-21 22 16,21-22-16,0 1 0,-22-1 15,22 21-15,0-20 0,0-1 0,21 0 16,0 22-16,0-22 0,0-21 16,0 22-16,0-22 0,21 0 0,0 0 15,0 0-15,22-21 0,-22 0 0,21 0 16,0 0-16,-20-21 0,20 0 16,21 0-16,-20-21 0,-1 20 0,0-20 15,1 21-15,-1-21 0,-21-1 0,22 1 16,-22 0-16,0-1 0,0 1 0,0 21 15,0-22-15,-21 1 0,0 21 16,0-21-16,0 20 0,0 1 0,0 42 31,0 22-15,-21-22-16,21 0 0,-21 21 16,0-20-16,21 20 0,0-21 0,0 21 15,0 1-15,0-22 0,0 21 16,0 1-16,0-22 0,21 21 0,0-21 15,0 0-15,1 22 0,20-22 0,0 0 16,1-21-16,-1 21 0,0-21 16,22 0-16,-22 0 0,22 0 0,-1 0 15,1 0-15,-1-21 0,-21 0 16,22 0-16,-22 0 0,1-1 0,-22 1 16,21-21-16,-21 21 0,-21-22 15,0 22-15,0-21 0,0 21 0,0-22 16,0 1-16,0 21 0,0-21 0,-21 20 15,0 1-15,0 0 0,0 21 16,-1 0-16,1 0 0,-21 0 0,21 0 16,0 0-16,-22 21 0,22 0 0,-21 1 15,21-1-15,-1 21 0,1-21 0,0 0 16,0 1-16,0 20 0,21-21 16,-21 0-16,21 0 0,0 22 0,0-22 15,0 0-15,0 0 0,21 0 16,0 1-16,0-22 0,0 21 0,0-21 15,22 0-15,-22 0 0,21 0 0,-21 0 16,22 0-16,-1-21 0,-21-1 16,22 1-16,-1 0 0,-21-21 0,21 21 15,1-22-15,-22 1 0,21 0 16,-21-1-16,1 1 0,20 0 0,-21-22 16,0 1-16,0 20 0,1-20 0,-1-1 15,-21 22-15,0-22 0,21 22 16,-21 0-16,0-1 0,0 22 0,0 0 15,0 0-15,0 0 0,-21 21 32,21 21-32,-21 0 0,-1 21 15,1 1-15,21-1 0,-21 22 0,0-1 16,21-21-16,-21 22 0,21-1 16,0 1-16,-21-22 0,21 22 0,0-22 15,0 0-15,0 22 0,0-22 16,0 1-16,0-1 0,21-21 0,0 21 15,0-20-15,0 20 0,0-21 0,1-21 16,-1 21-16,21-21 0,-21 0 0,22 0 16,-22 0-16,21 0 0,0 0 0,-20-21 15,20 0-15,0 0 0,1 0 16,-1-1-16,0 1 0,1-21 16,-22 21-16,21-22 0,-21 22 0,0-21 15,1 21-15,-22 0 0,0-22 16,0 22-16,0 0 0,0 0 0,0 0 15,0-1-15,-22 22 0,1 0 0,0 0 16,0 0-16,-21 0 0,20 0 0,1 0 16,-21 22-16,21-1 0,0 0 15,-22 0-15,22 21 0,0-20 0,0-1 16,0 21-16,-1-21 0,22 22 0,0-22 16,0 21-16,0-21 0,0 0 15,0 1-15,0-1 0,0 0 0,0 0 16,22 0-16,-1-21 15,0 0-15,0 0 0,0 0 16,22-21-16,-22 21 0,0-21 16,0-21-16,0 20 0,0 1 0,22-21 15,-22 0-15,0 20 0,0-41 0,0 21 16,1-1-16,-1-20 0,-21 20 16,21-20-16,0-1 0,0 1 0,-21-1 15,0 1-15,0-1 0,0 22 0,21 0 16,-21-1-16,0 1 0,0 21 15,0 0-15,0 0 0,0-1 0,0 44 32,-21-1-32,21 21 15,-21 0-15,21 1 0,0 20 16,-21-20-16,21 20 0,-21-21 0,21 22 16,0-22-16,0 22 0,0-22 15,0 0-15,0 1 0,0-1 0,0-21 16,0 22-16,0-22 0,0 0 0,0 0 15,0 0-15,0 0 0,21 1 16,0-22-16,0 0 0,-21 21 0,21-21 16,1 0-16,-1 0 0,0 0 0,0-21 15,0-1-15,0 22 0,1-21 16,-1 0-16,0 0 0,0 0 16,0 0-16,0-1 0,1 1 0,-1 0 15,-21 0-15,0 0 0,0 0 0,0-1 16,0 1-16,0 0 31,21 21-15,0 0-1,0 0-15,0 0 0,1 0 16,-1 0-16,0 0 0,-21 21 16,21-21-16,0 21 0,-21 1 15,0-1-15,0 0 0,21-21 16,-21 21-16,0 0 0,0 0 0,0 1 15,0-1-15,0 0 0,0 0 16,0 0-16,-21 0 16,21 1-16,0-1 0,0 0 15,0 0 1,21-21-16,1 0 16,-1 0-16,0 0 0,0 0 15,0 0-15,0 0 0,1-21 0,-1 21 16,0-21-16,21 0 0,-21-1 15,1 1-15,-1 0 0,0 0 0,0 0 16,0 0-16,0-1 0,-21-20 16,22 21-16,-22-21 0,21 20 0,-21 1 15,0 0-15,0 0 0,0 0 16,-21 21 0,-1 21-1,22 0-15,-21 0 0,0 0 16,0 1-16,0-1 0,21 21 0,-21-21 15,21 0-15,-22 1 0,22-1 0,0 0 16,0 0-16,0 0 0,0 0 0,0 1 16,0-1-16,0 0 15,22-21-15,-1 21 0,0-21 0,0 0 16,0 0-16,0 0 0,1 0 16,20 0-16,-21-21 0,21 0 15,1 0-15,-1-1 0,0 1 0,1 0 16,-1 0-16,-21 0 0,22 0 0,-1-22 15,0-20-15,-21 42 16,1-22-16,-1 22 0,-21 0 16,21 0-16,-21 0 0,-21 21 15,0 0 1,21 21-16,-22 0 0,22 0 0,-21 0 16,21 0-16,0 1 0,0-1 0,0 0 15,0 0-15,0 0 0,21 0 0,1 1 16,-22-1-16,21 0 15,-21 0-15,0 0 0,21-21 0,-21 21 16,0 1-16,0-1 0,0 0 16,-21-21 15,0 0-31,-1 0 0,1-21 16,0 21-16,21-21 0,-21-1 0,0 22 15,0-21-15,-1 21 0,1 0 16,21 21 15,0 1-15,0-1-16,0 0 0,0 0 15,21-21-15,-21 21 16,22 0-16,-1-21 0,0 0 16,0 0-16,0 0 15,0 0-15,1 0 0,-1 0 0,0-21 16,21 0-16,-21 21 0,1-21 0,-1 0 15,0 0-15,21-1 0,-21 1 16,22-21-16,-1-22 0,0 43 16,-20-21-16,20 21 0,-21-22 0,0 22 15,0 0-15,1 0 16,-22 0-16,0 0 16,-22 21-16,1 0 0,0 0 15,0 0-15,0 21 0,0-21 0,-1 21 16,1 0-16,0-21 0,21 21 15,0 0-15,0 1 0,0-1 0,0 0 16,0 0-16,21-21 0,0 21 0,1 0 16,-1 1-16,0-1 0,0 0 15,0 0-15,-21 0 0,21-21 0,-21 21 16,22 1-16,-22-1 0,0 0 0,0 0 16,0 0-1,-22-21-15,1 0 0,21 21 0,-21-21 16,0 0-16,0 0 0,0 0 15,-1 0 17,1 0-17,0-21-15,0 21 16,0 0-16,0-21 0,-1 21 16</inkml:trace>
  <inkml:trace contextRef="#ctx0" brushRef="#br0" timeOffset="71341.77">15684 5969 0,'0'0'0,"-21"0"15,21-21-15,-21 21 16,0 0-16,0 0 16,0 0-1,21 21 1,-22 0-16,22 0 0,0 1 16,0-1-16,0 0 0,0 0 0,0 0 15,0 0-15,0 22 0,0-22 0,0 21 16,22 1-16,-22-1 0,0-21 15,0 21-15,21 1 0,0-1 0,-21 0 16,21 1-16,0-1 0,0-21 0,-21 22 16,22-1-16,-1-21 0,21 21 15,-21-20-15,22 20 0,-1-21 0,0 0 16,1 22-16,-1-22 0,0 0 0,1 0 16,20 0-16,-21 0 0,22 1 0,-22-1 15,22 0-15,-22 0 0,22 0 0,-22 0 16,21 1-16,-20-22 0,-1 21 15,22 0-15,-22-21 0,21 0 0,1 0 0,-22 0 16,22 0-16,-1 0 0,1 0 0,-1 0 16,1 0-16,-1-21 0,22 21 15,-22-21-15,1-1 0,-1 22 0,22-21 16,-21 0-16,-1 0 0,22 0 0,-22 0 16,22-1-16,-22 22 0,22-21 0,-21 0 15,-1 0-15,22 0 0,-22 0 0,1-1 16,-1 1-16,1 0 0,-1 0 15,1 0-15,20-22 0,-20 22 0,-1 0 16,1 0-16,21 0 0,-22 0 0,22-1 16,-22 1-16,22 0 0,0 0 0,-22 0 15,22 0-15,-22 21 0,22-22 0,-22 1 16,22 21-16,0-21 0,-1 21 0,1-21 16,0 21-16,-1 0 0,1 0 15,0 0-15,-1-21 0,1 21 0,0 0 16,-1 0-16,1 0 0,0 0 0,-1 21 15,-20-21-15,21 21 0,-1-21 0,-20 21 16,20 0-16,-20-21 0,-1 22 16,1-1-16,-1 0 0,1 0 0,-1 0 15,-20 0-15,-1 1 0,0-1 0,1 0 16,-1 21-16,0-21 0,-20 1 16,41 41-16,-42-42 0,0 0 0,1 1 15,-1 20-15,0-21 0,-21 0 16,21 0-16,-21 1 0,21-1 0,-21 0 15,0 0-15,0 0 0,21-21 0,-21 21 16,0-42 47,22 0-63,-22 0 15,0 0-15,21 0 0,0-1 16,0 1-16,-21 0 0,21 0 0,0 0 15,1-22-15,-1 22 0,21-21 16,-21 21-16,22-22 0,-1 1 0,0 21 16,1-21-16,-1 20 0,21-20 0,-20 21 15,-1 0-15,22 21 0,-22-21 0,0 21 0,22 0 16,-22 0-16,0 0 0,22 0 16,-22 0-16,1 0 0,-1 21 0,21-21 15,-20 21-15,20 0 0,-20 0 16,-1 0-16,21 1 0,-20-1 0,-1-21 15,22 21-15,-22 0 0,0 0 0,1 0 16,-1-21-16,0 22 0,1-22 0,-22 0 16,21 0-16,0 0 0,1 0 0,-1 0 15,-21 0-15,22 0 0,-1 0 0,-21 0 16,21 0-16,-20-22 0,-1 1 0,0 0 16,0 0-16,0 0 0,0-22 15,1 22-15,-22-21 0,0 0 0,0-1 16,0 1-16,0-22 0,21 43 15,-21-21-15,0 0 0,0 20 0,0 1 16,0 0-16,0 0 0,-21 21 47,-1 21-47,1-21 0,-21 21 0,0 0 16,-1-21-16,1 22 0</inkml:trace>
  <inkml:trace contextRef="#ctx0" brushRef="#br0" timeOffset="73549.53">19939 8530 0,'0'-21'0,"0"42"0,0-63 15,-21 0-15,0 20 0,-1 1 0,1 0 16,0 0-16,0 21 0,-21 0 16,-1 0-16,1 0 0,0 0 0,-1 21 15,-20 0-15,20 0 0,1 1 16,0 20-16,-1-21 0,1 21 0,0 1 16,21-1-16,-22 0 0,43 1 0,-21-1 0,21 0 15,0 1-15,0-22 0,0 21 16,0-21-16,0 1 0,0-1 0,21 0 15,0-21-15,22 0 0,-22 0 0,21 0 16,1 0-16,-1 0 0,0-21 16,1 0-16,20-1 0,-21 1 0,22-21 15,-22 21-15,22-22 0,-22 22 0,0-21 16,-20 21-16,20-22 0,-21 22 0,0 0 16,0 0-16,1 0 0,-1 21 15,-21 21 1,0 0-16,0 0 15,0 0-15,0 1 0,0-1 0,0 21 16,0-21-16,0 22 16,0-22-16,0 0 0,0 21 0,0-21 15,0 1-15,21-1 0,0 0 0,0 0 16,0 0-16,1-21 0,20 0 0,-21 0 16,21 0-16,1 0 0,-1 0 0,0 0 15,1-21-15,20 0 0,-20 0 0,-1 0 16,0-1-16,-21 1 0,22-21 0,-1 21 15,-21-22-15,0 1 0,-21 21 16,0-21-16,0-1 0,0 22 0,0 0 16,0 0-16,0 0 0,0-1 0,-21 22 15,0 0-15,-21 0 0,21 0 16,-22 0-16,1 22 0,21-1 16,-22 0-16,1 0 0,0 21 0,-1-20 15,1 20-15,21 0 0,0-21 0,0 22 16,-1-1-16,22-21 0,0 22 0,0-22 15,0 21-15,0-21 0,22 0 0,-1-21 16,0 22-16,0-22 0,0 21 16,0-21-16,22 0 0,-22 0 0,21-21 15,1-1-15,-1 1 0,0 0 16,1 0-16,-1 0 0,-21-22 0,21 1 16,1 0-16,-1-22 0,-21 22 0,0 0 15,22-22-15,-22 22 0,0-22 0,0 1 16,0 20-16,1-20 0,-1 21 0,-21-1 15,0 1-15,0 0 0,0 20 0,0 1 16,0 42 0,-21 1-16,-1-1 15,1 21-15,0 0 0,0 1 0,0-1 16,0 0-16,-1 1 0,22-1 16,0 0-16,-21 1 0,21 20 0,-21-20 0,21-1 15,0 0-15,0 1 0,0-1 0,0-21 16,0 21-16,0-20 0,21-1 0,0 0 15,-21 0-15,22 0 16,-1-21-16,21 0 0,-21 0 0,0 0 16,22 0-16,-22 0 0,21-21 0,1 0 15,-1 0-15,0 0 0,1-1 0,-1 1 16,-21-21-16,21 21 0,-20-22 0,-1 22 16,0-21-16,0 21 0,-21-22 15,0 22-15,0 0 0,0 0 0,0 0 0,-21 21 16,-21 0-16,20 0 15,1 0-15,0 21 0,0 0 0,-21 0 16,20 0-16,1 1 16,0-1-16,0 21 0,0-21 0,0 22 15,-1-22-15,22 0 0,0 21 0,0-21 16,0 1-16,0-1 0,0 0 0,0 0 16,22 0-16,-1-21 0,0 0 15,0 0-15,0 0 0,0 0 16,1-21-16,20 0 0,0 0 15,-42-22-15,21 22 0,1-21 0,-1 0 16,0-1-16,0 1 0,0 0 16,0-1-16,1 1 0,-1 0 15,-21-22-15,21 22 0,0-1 0,-21 1 16,0 21-16,0 0 0,0 0 0,0-1 16,0 1-16,0 42 15,0 1-15,0 20 16,0-21-16,0 21 0,0-20 0,0 20 15,0 0-15,0-21 0,0 22 16,0-1-16,0-21 0,0 22 0,0-1 16,0-21-16,0 0 0,0 22 0,21-22 15,-21 0-15,21 0 0,1 0 0,-22 0 16,21-21-16,0 0 0,0 0 0,0 0 16,0 0-16,1 0 0,-1 0 0,21-21 15,-21 0-15,0 21 0,1-42 0,20 21 16,-21-1-16,0 1 0,0-21 15,-21 21-15,22-22 0,-22 22 16,21 0-16,-21 0 0,0 0 16,0 42-1,0 0-15,0 0 16,0 0-16,0 1 0,0-1 0,0 0 16,-21 0-16,21 0 0,0 0 0,0 1 15,0-1-15,0 0 0,21 0 0,-21 0 16,21-21-16,0 21 0,0-21 15,0 0-15,22 0 0,-22 0 16,0 0-16,21 0 0,-20-21 16,20 0-16,-21 0 0,0 0 0,22 0 15,-22-1-15,0 1 0,0-21 0,0 21 16,0-22-16,-21-41 16,0 84 15,-21 21-31,21 0 0,-21 0 15,21 0-15,0 1 0,0-1 0,0 0 16,0 0-16,0 0 0,21 0 16,0 1-16,1-1 0,-1 0 0,0 0 15,0-21-15,0 0 0,0 21 0,1-21 16,-44-21 15,1 21-31,21-21 0,-21 0 16,-21 21-16,21 0 0,-1 0 15,1 0-15,0 0 16,21 21-16,0 0 16,21-21-16,0 21 15,1-21-15,-1 0 0,21 0 0,-21 0 16,22 0-16,-1 0 0,-21 0 0,21 0 16,1 0-16,-1-21 0,0 21 0,1-21 15,-22 0-15,21 0 0,-21-1 0,22 1 16,-22 0-16,0 0 15,-21-21-15,21 20 0,-21 1 16,21 0-16,-21-21 0,0 21 0,0 42 31,22 0-31,-22 0 16,21 0-16,-21 0 0,21 1 0,-21 20 16,0-21-16,0 0 0,0 22 0,0-22 15,0 0-15,0 0 0,-21 0 16,0 0-16,-22 1 0,22-22 0,0 21 15,-21-21-15,20 0 0,1 0 16,0 0-16,0 0 0,0-21 0,21-22 16,0 22-16,0-21 0,21-22 15</inkml:trace>
  <inkml:trace contextRef="#ctx0" brushRef="#br0" timeOffset="75477.61">24744 4657 0,'0'-21'47,"0"-1"-32,0 1 1,0 0-16,0 0 16,-21 21-16,21-21 0,0 0 15,-22-1-15,22 1 16,0 0-16,0 0 0,0 0 15,-21 0-15,21-22 0,-21 22 0,21 0 16,-21 0-16,21 0 0,0-1 0,-21 1 16,0-21-16,-1 21 0,1 0 0,21-1 15,-21 1-15,0 0 0,0 0 16,21 0-16,-21 0 0,-1-1 0,1 1 16,0 21-16,0-21 0,21 0 0,-21 0 15,0 21-15,-1-21 0,1-1 16,0 22-16,0-21 0,0 0 15,0 21-15,-1-21 0,1 0 0,0 21 16,-21-21-16,21 21 0,-1-22 16,-20 22-16,0-21 0,21 0 0,-22 21 15,22-21-15,-21 21 0,21 0 0,-22-21 16,22 21-16,-21 0 0,-1-21 16,1 21-16,21 0 0,-21 0 0,-1-22 15,22 22-15,-21 0 0,-1-21 0,22 21 16,-21 0-16,0 0 0,20 0 15,-20 0-15,0 0 0,-1 0 0,1 0 16,21 0-16,-21 0 0,-1 0 0,1 0 16,0 0-16,-1 0 0,1 0 15,0 0-15,-1 0 0,1 0 16,0 0-16,-1 0 0,22 21 0,-21-21 16,21 22-16,-22-22 0,22 21 15,-21-21-15,21 21 0,-22 0 0,1-21 16,21 21-16,-22-21 0,22 21 0,0 1 15,0-22-15,-21 21 0,42 0 16,-22-21-16,1 21 0,0 0 16,0-21-16,0 21 0,0 1 0,-22-1 0,22-21 15,0 21-15,-21 0 0,20 0 16,1 0-16,0 1 0,0-1 16,0 0-16,-22 21 0,22-21 0,0 1 15,0 20-15,-21-21 0,20 21 0,1-20 16,0 20-16,0-21 0,0 21 15,0-20-15,21 20 0,-22-21 0,1 0 16,0 22-16,21-22 0,-21 0 0,0 21 16,21-21-16,0 1 0,0 20 15,0-21-15,-21 21 0,21-20 0,0 20 16,0-21-16,0 21 0,0 1 0,0-22 16,0 21-16,0-21 0,0 22 0,0-22 15,0 21-15,0-21 0,21 22 16,-21-22-16,21 0 0,-21 0 15,0 0-15,21 22 0,0-22 0,-21 0 0,21 0 16,1 0-16,-22 1 0,21-1 16,0 0-16,0 0 0,0 0 15,0 0-15,1 1 0,20-1 0,-21 0 16,0 0-16,22 0 0,-22 0 0,0 1 16,21-1-16,-21 0 0,22 0 15,-22-21-15,0 21 0,21 0 0,-20 1 16,-1-22-16,21 21 0,-21 0 0,22 0 15,-1-21-15,-21 21 0,21 0 16,1-21-16,20 22 0,-20-1 0,-1-21 16,21 21-16,-20-21 0,20 21 0,1-21 15,-22 21-15,22-21 0,-22 0 0,0 0 16,22 0-16,-22 0 0,0 21 16,1-21-16,-1 0 0,0 0 0,1 0 15,-1 0-15,0 0 0,1 0 0,20 0 16,-20-21-16,-1 21 0,0 0 0,1-21 15,-1 21-15,0 0 0,1-21 16,-1 21-16,0 0 0,1-21 0,-1 0 16,0 21-16,1-22 0,-1 22 15,0-21-15,-21 0 0,22 21 0,-22-21 0,21 21 16,-21-21-16,22 0 0,-22 21 16,21-22-16,-21 1 0,22 21 15,-22-21-15,0 0 0,21 21 0,-20-21 16,20 0-16,-21-1 0,0 1 0,22 0 15,-22 0-15,21 0 0,-21 0 0,0-1 16,22 1-16,-22 0 0,21-21 0,-21 21 16,1-1-16,62-83 15,-63 62-15,1 22 0,-1-21 16,-21-1-16,21 22 0,-21-21 16,21 0-16,-21-22 0,21 22 15,-21-1-15,0 22 0,0-21 0,0 0 16,0 20-16,0-20 0,-21 21 15,21-21-15,-21 20 0,21 1 0,-21 0 16,21 0-16,0 0 0,0 0 16,0-1-16,-21 22 0,21-21 15,-22 21 17,22 21-17,-21 1-15</inkml:trace>
  <inkml:trace contextRef="#ctx0" brushRef="#br0" timeOffset="76062.28">17822 11917 0,'0'0'15,"0"-21"-15,-21-22 0,21 22 0,0 0 16,0 0-16,-21 0 0,21 0 0,0-1 16,-21 22-16,21 22 15,0-1 1,0 21-16,21 0 0,-21 1 0,21-1 16,-21 0-16,0 1 0,0-1 15,0 0-15,0 1 0,0-1 0,0 0 16,0-20-16,0 20 0,0-21 0,-21 0 15,0 0-15,0 1 16,21-1-16,-22-21 0,1-21 16,21-1-16,0 1 15,0-21-15,0 21 0</inkml:trace>
  <inkml:trace contextRef="#ctx0" brushRef="#br0" timeOffset="76239.16">17695 11430 0,'0'0'0,"0"-42"0,0 21 16,-21-1-16,0 22 0,21-21 16,-21 21-16,0 0 0,21 21 31,0 1-15,0-1-16,0 0 0,0 0 15,0 0-15,21 0 16</inkml:trace>
  <inkml:trace contextRef="#ctx0" brushRef="#br0" timeOffset="76814.87">18521 12086 0,'21'-42'16,"-21"21"-16,0 0 15,0-1-15,0 1 0,-21 0 0,0 0 16,-1 0-16,1 21 0,0 0 16,-21 0-16,21 0 0,-1 0 0,-20 0 15,21 21-15,0 0 0,-22 21 16,22-20-16,0 20 0,-21 0 0,21 1 16,-1-1-16,1 0 0,0 1 0,0 20 15,0-21-15,21-20 0,0 20 0,0 0 16,0-21-16,0 22 0,0-22 0,21 0 15,0-21-15,0 21 0,0-21 0,1 0 16,-1 0-16,21 0 16,-21 0-16,22-21 0,-1 0 0,0 0 0,1 0 15,-1-22-15,0 1 0,1 0 16,-1-22-16,0 1 0,1-1 0,-1 1 16,-21-22-16,21 0 0,-20 22 0,-1-22 15,-21 22-15,0-22 0,21 0 0,-21 22 16,0-1-16,0 1 0,0 20 15,0 1-15,-21 0 0,21 21 0,0-1 16,-21 1-16,-1 21 0,1 21 16,21 22-16,0-1 0,-21 0 0,21 1 15,0 20-15,0 1 0,0-1 16,0 1-16,0-1 0,0 1 16,0 20-16,0-20 0,0-1 0,21-20 15,-21 20-15,21 1 0,-21-22 0,0 0 16,22-20-16,-1 20 0,0-21 0,0 21 15,0-20-15,0-1 0,1-21 16,-1 0-16,0 0 16,0 0-16,0-21 0,0-1 0,1 1 15,-1 0-15,0 0 0,0-21 0</inkml:trace>
  <inkml:trace contextRef="#ctx0" brushRef="#br0" timeOffset="77021.8">19706 11917 0,'0'0'0,"21"21"0,0-21 15,1 0 1,-1 0-16,0 0 0,21 0 0,-21 0 16,1 0-16,-1 0 0,21 0 0,-21 0 15,0 0-15,1 0 0,-22 21 31,-22-21-31,-20 21 16</inkml:trace>
  <inkml:trace contextRef="#ctx0" brushRef="#br0" timeOffset="77165.71">19706 12171 0,'0'0'0,"0"21"0,0 0 16,0 0-1,21-21 1,0 0-16,1 0 0,-1 0 15,0 0-15,0 0 0,21-21 0,-20 0 16,-1 21-16,21-21 0,-21 0 16,22 0-16</inkml:trace>
  <inkml:trace contextRef="#ctx0" brushRef="#br0" timeOffset="77400.58">20807 11324 0,'0'0'0,"0"-21"0,0-21 16,-21 42-1,21 21-15,-22 0 16,22 21-16,0-20 0,-21-1 16,21 0-16,0 0 0,0 0 0,0 22 15,0-22-15,0 0 0,0 0 0,0 0 16,0 0-16,21-21 31</inkml:trace>
  <inkml:trace contextRef="#ctx0" brushRef="#br0" timeOffset="77557.49">20934 11409 0,'0'0'0,"21"-21"0,-21 0 16,0-1-16,0 1 0,0 42 31,0 1-16,0-1-15,0 0 0,0 0 16,0 0-16,-21 0 0,21 1 0,0-1 16,0 0-16,-21 0 15,21 0-15,0 0 0</inkml:trace>
  <inkml:trace contextRef="#ctx0" brushRef="#br0" timeOffset="78087.19">21399 12129 0,'64'-64'31,"-43"64"-31,0-21 0,-21 0 16,0 0-16,21-22 0,-21 22 15,0 0-15,0 0 0,0-22 0,0 22 16,-21 0-16,0 0 0,0 21 0,0 0 15,0 0-15,-1 0 0,1 0 0,0 0 16,0 21-16,0 0 0,-22 0 0,22 22 16,-21-22-16,21 21 0,-22 1 15,22-1-15,0 0 0,0 1 0,-21-22 16,42 21-16,-22 0 0,22-20 0,0 20 16,0-21-16,0 0 0,0 0 0,22 1 15,-1-22-15,0 0 0,0 0 16,21 0-16,-20 0 0,20-22 15,-21 22-15,21-21 0,-20 0 16,20-21-16,-21 21 0,21-22 0,-20 22 16,20-21-16,-21-1 0,0-20 0,0 21 15,1 20-15,-1-20 0,-21 21 0,0 0 16,21 0-16,-21 42 31,0 21-31,-21-21 0,21 0 16,-21 22-16,21-22 0,0 21 0,0-21 15,0 22-15,0-22 0,0 21 16,0-21-16,0 1 0,21-1 0,0 0 16,0 0-16,-21 0 0,21-21 0,0 0 15,1 0-15,-1 0 16,0 0-16,0 0 0,0-21 16,0 0-16</inkml:trace>
  <inkml:trace contextRef="#ctx0" brushRef="#br0" timeOffset="78561.92">22056 11451 0,'0'0'0,"0"-21"0,0-21 0,0 21 0,0-1 15,0 44 17,-22-1-32,22 0 0,-21 0 0,21 0 0,0 22 15,0-1-15,0 0 0,0-21 16,0 43-16,0-22 0,0 1 0,0-1 15,0 0-15,0 22 0,0-22 0,0 0 16,0 1-16,0-22 0,-21 21 16,21-21-16,0 1 0,0-1 0,-21 0 15,21 0-15,-21-21 0,21-21 32,0 0-32,0 0 0,0-1 15,0 1-15,21 0 0,0 0 16,0-21-16,0 20 0,22 1 0,-22 0 15,21 0-15,-21 21 0,22 0 0,-1 0 16,-21 0-16,22 0 0,-1 0 16,0 21-16,-21-21 0,22 21 15,-22 0-15,21 1 0,-42 20 0,0-21 0,0 0 16,0 0-16,0 1 0,-21-1 16,-21 0-16,21 0 0,-22 0 0,1-21 15,0 21-15,-1 1 0,1-22 0,0 0 16,-1 21-16,1-21 0,21 0 0,0 0 15,-1 0-15,1 0 0,0 0 16,21-21 0,21 21-16,0-22 0,22 1 15,-22 21-15,21-21 0</inkml:trace>
  <inkml:trace contextRef="#ctx0" brushRef="#br0" timeOffset="78817.28">22987 11769 0,'21'-21'0,"-42"42"0,63-64 16,-42 22-16,0 0 0,0 0 0,-21 21 31,0 21-31,0 0 0,-22 0 16,22 22-16,0-22 0,-21 21 16,21-21-16,-1 22 0,1-1 0,0 0 15,0 1-15,21-22 0,0 21 0,0 1 16,0-22-16,21 0 15,-21 0-15,21 0 0,0-21 0,22 0 16,-22 0-16,0 0 0,21 0 0,-20 0 16,-1 0-16,21 0 0,-21-21 0,0 0 15,22 0-15,-22 0 0,0-1 0</inkml:trace>
  <inkml:trace contextRef="#ctx0" brushRef="#br0" timeOffset="79033.34">23770 11345 0,'0'0'15,"0"-21"-15,21 21 16,-21 21 0,0 1-16,0-1 0,0 0 15,0 0-15,0 0 0,-21 0 16,0 1-16,21-1 0,-21 0 0,21 0 15,0 0-15</inkml:trace>
  <inkml:trace contextRef="#ctx0" brushRef="#br0" timeOffset="79200.25">24088 11388 0,'0'0'0,"-22"21"31,1 0-31,0 0 0,0 0 16,0 1-16,21-1 0,-21 0 16,21 0-16,0 0 0,0 0 15,0 1-15,-22-22 0,1 21 0,0 0 16</inkml:trace>
  <inkml:trace contextRef="#ctx0" brushRef="#br0" timeOffset="79846.08">21632 13145 0,'-21'-22'15,"21"44"16,0-1-31,0 0 0,0 21 0,0-21 16,-21 22-16,0-1 0,0-21 16,21 22-16,-22-1 0,1 0 0,0 1 0,0-1 15,0-21-15,0 21 16,-1-20-16,22-1 0,0 0 0,0 0 16,0-42-1,0 0-15,0 0 16,0-1-16,0 1 0,22-21 0,-1 0 15,0 20-15,0-20 0,0 0 0,0-22 16,1 22-16,20 0 0,-21-22 16,21 22-16,-20-1 0,20 1 0,-21 0 15,0 21-15,43-22 16,-43 43-16,0 0 0,0 21 0,0 1 16,1 20-16,-22-21 15,0 21-15,0 1 0,0-1 0,0 0 16,0-20-16,0 41 0,0-21 0,0 1 15,0-1-15,0 0 0,0 1 0,0-22 16,0 21-16,0-21 0,0 22 0,0-22 16,0 0-16,0 0 0,-22 0 15,22 1-15,-21-22 16,21-22-16,0 1 16,-21 0-16,0 0 0</inkml:trace>
  <inkml:trace contextRef="#ctx0" brushRef="#br0" timeOffset="80018.59">21399 13462 0,'0'0'0,"-21"0"16,0 0-1,42 0 1,0 0-16,22 0 0,-1 0 0,0 0 16,1 0-16,-1 0 0,22 0 0,-22 0 15,21 0-15,-20 0 0,-1 0 16,0 0-16,-20 0 0,-1 0 0,-21-21 15,-21 0 1</inkml:trace>
  <inkml:trace contextRef="#ctx0" brushRef="#br0" timeOffset="80554.37">17335 13399 0,'0'0'0,"-21"0"15,0 0-15,21 21 16,0 0-16,0 0 0,-21 0 16,0 22-16,0-22 0,-1 21 0,22 0 15,-21 1-15,0-22 0,0 21 16,0 1-16,0-22 0,-1 21 0,1-21 16,21 0-16,0 1 0,0-1 0,21-42 31,1-1-31,-1-20 15,0 21-15,-21-21 16,21-1-16,0 1 0,0-22 0,-21 22 16,22 0-16,-22-1 0,21 1 0,-21 0 15,0-1-15,21 22 0,0 0 0,0 21 16,0 0-16,1 0 0,-1 21 16,0 0-16,0 22 0,0-22 15,0 21-15,1 1 0,-22-1 0,21-21 16,0 21-16,0 1 0,-21-1 15,0 0-15,21-20 0,-21 20 0,21-21 0,-21 0 16,0 0-16,0 1 0,-21-22 16,-21 0-1</inkml:trace>
  <inkml:trace contextRef="#ctx0" brushRef="#br0" timeOffset="80699.8">17018 13758 0,'-21'0'0,"42"0"15,21 0 1,-21 0-16,1 0 0,20 0 0,0 0 16,1 0-16,-1 0 0,21-21 0,1 21 15,-22-21-15,22 21 0,-22-21 16,22 0-16</inkml:trace>
  <inkml:trace contextRef="#ctx0" brushRef="#br0" timeOffset="80905.67">18203 13335 0,'21'0'16,"-21"21"-16,0 0 0,0 22 0,-21-22 15,0 21-15,0-21 0,21 22 0,-21-1 16,0-21-16,21 22 0,-22-1 16,1-21-16,0 21 0,21-20 0,-21-1 15,21 21-15,-21-42 0,21 21 0,-21 0 16,21-42 15,0 0-31,21 0 0</inkml:trace>
  <inkml:trace contextRef="#ctx0" brushRef="#br0" timeOffset="81198.5">18097 13483 0,'0'0'0,"0"-21"0,0 0 0,22 0 0,-1 0 16,-21-1-16,21 22 0,0 0 15,0 22-15,0-1 0,1 0 16,-1 0-16,0 21 0,0-20 15,0 20-15,0 0 0,1-21 0,-1 22 16,0-1-16,-21-21 0,21 22 0,0-22 0,0 0 16,-21 0-16,22 0 0,-1-21 15,-21 21-15,21-21 0,0 0 16,0 0-16,0 0 0,1 0 0,-22-21 16,21 0-16,-21 0 0,21 0 0,-21-22 15,0 1-15,0 21 0,0-21 0,0-1 16,0-20-16,0 20 0,0 22 0,0-21 15,0 0-15,0 20 0,0 1 16,0 0-16,0 0 0,21 21 16,0-21-16,0 21 0,1 0 15,-1 0-15,21 0 0,0 0 0,1 0 16,-1 0-16</inkml:trace>
  <inkml:trace contextRef="#ctx0" brushRef="#br0" timeOffset="82345.37">22183 13272 0,'21'-22'0,"0"22"16,0 0-16,0 0 0,0 0 15,1 0-15,-1 0 16,0 22-16,0-1 16,-21 0-16,0 0 0,0 0 15,0 22-15,0-22 0,0 0 0,0 21 16,0-21-16,0 22 0,0-22 15,0 0-15,0 0 0,0 22 0,0-22 16,0 0-16,0 0 0,21-21 31,0-21-15,-21 0-16,22 0 16,-1-22-16,0 22 0,0-21 0,0-1 15,0 1-15,22 0 0,-22-1 16,42-62-16,-20 62 0,-22 1 15,0 21-15,0-22 0,-21 22 0,-21 42 32,-21 1-32,21-1 15,-1 21-15,1-21 0,0 22 0,-21-1 16,21-21-16,-1 21 0,1 1 0,21-1 16,-21 0-16,0-20 0,0 20 15,21-21-15,-21 21 0,-1-20 0,22-1 16,0 0-16,-21 0 0,0 0 0,21 0 15,-21-21-15,21 22 0,-21-22 32,0 0-17,21-22 1,-22 1-16,1 0 16,21 0-16,-21 0 0,21 0 0,0-22 15,-21 22-15,0-21 0,21 21 0,-21-22 16,21 1-16,0 21 0,-22-22 15,22 1-15,0 21 0,0-21 0,0 20 16,0 1-16,0 0 0,0 0 0,0 42 31,0 0-15,0 0-16,0 1 0,0-1 16,0 21-16,0 0 0,0-20 0,0 20 15,0 0-15,0 1 0,0-1 0,0-21 16,0 21-16,0 1 0,0-22 0,22 21 15,-22-21-15,0 1 0,0-1 0,0 0 16,0 0-16,21-42 31,-21 0-15,21 0-16,0-22 0,-21 22 0,21-21 16,0-1-16,1 1 0,20 0 15,-21-1-15,21-20 0,1 21 16,-1-1-16,0 1 0,-20 21 0,20 0 15,-21-1-15,0 1 0,0 0 0,-21 42 32,-21 0-17,0 1-15,21-1 16,-21-21 0</inkml:trace>
  <inkml:trace contextRef="#ctx0" brushRef="#br0" timeOffset="82562.25">21082 12277 0,'0'21'16,"21"0"-1,-21 0-15</inkml:trace>
  <inkml:trace contextRef="#ctx0" brushRef="#br0" timeOffset="82974.03">21061 12531 0,'-21'0'0,"42"0"0,-64 0 16,22 0-16,0 0 0,0 0 15,0 0 1,21 21-16,-21-21 15,21 21-15,0 0 16,21-21-16,0 0 0,0 21 16,21-21-16,1 0 0,-1 0 0,22 0 15,-1 0-15,1 0 0,20 0 16,22 0-16,-21-21 0,21 0 0,-1 21 16,-20 0-16,21-21 0,-21 21 0,20-21 15,-20 21-15,0 0 0,-22-21 16,22 21-16,-43 0 0,1 0 0,-1 0 0,-21 0 15,0 0-15,-42 0 32,0 0-32,0 0 0,0 0 15,-1 0-15,1 0 0,0 0 16,0 0-16,0 0 0,0 0 0,-1 0 16,1 21-16,0-21 0,-21 21 0,-1 0 15</inkml:trace>
  <inkml:trace contextRef="#ctx0" brushRef="#br0" timeOffset="83281.88">21124 12827 0,'-42'21'0,"84"-42"0,-126 42 16,41-21-16,1 0 0,0 0 0,20 0 16,1 0-16,0 0 0,42 21 15,0-21 1,22 0-16,-1 0 0,22 0 0,-1 0 15,1 0-15,20 0 0,1 0 16,21 0-16,0 0 0,-1 0 0,1 0 16,0 0-16,0 0 0,-21 0 0,-1 0 15,1-21-15,0 21 0,-22 0 0,-21 0 16,1 0-16,-22-21 0,0 21 16,0 0-16,-21-21 15,0 0 16,-21 21-31,21-21 0,-21 21 16,0-22-16,-22 1 0,22 21 0</inkml:trace>
  <inkml:trace contextRef="#ctx0" brushRef="#br0" timeOffset="83902.41">21844 11345 0,'21'0'15,"0"0"-15,0 0 16,1 0-16,-1-21 0,0 0 16,0 0-16,0 0 0,0 0 15,-21-1-15,22-20 0,-22 21 0,21-21 16,-21-1-16,0 1 0,0-22 0,0 22 15,0-21-15,0-1 0,0 1 0,0-1 16,0 1-16,0-22 0,-43 21 16,22 1-16,-21 21 0,0-22 0,-1 1 15,-20 20-15,-1 1 0,-20-22 0,-1 22 16,0 0-16,1 21 0,-22-22 16,0 1-16,0 21 0,-21-22 0,21 22 15,-21 0-15,0 21 0,0 0 16,-21 0-16,21 0 0,-21 0 0,21 21 15,-21 22-15,0-1 0,21-21 0,-22 43 16,22-22-16,0 21 0,0-20 0,22 20 16,-1 1-16,21-1 0,-21 22 15,43-22-15,-22 1 0,22-1 0,20 1 16,1-22-16,0 22 0,-1-22 0,1 0 16,21-20-16,0 20 0,-1-21 0,1 0 15,0 22-15,21-22 0,-21 0 16,0-21-1,21-21 1</inkml:trace>
  <inkml:trace contextRef="#ctx0" brushRef="#br0" timeOffset="84234.43">17970 10605 0,'0'-22'0,"0"44"0,0-65 16,-21 43-1,0 0 1,0 21-16,21 1 0,0 20 16,0-21-16,-21 0 0,0 22 15,21-22-15,-22 0 0,22 21 0,0-21 16,0 1-16,0-1 0,0 21 0,0-21 16,0 0-16,0 1 0,0-1 15,22-21 1,-1 0-16,0 0 0,21 0 0,-21 0 15,22 0-15,20 0 0,-20-21 0,20 21 16,22-22-16,-22 22 0,1 0 0,-1 0 16,1-21-16,-22 21 0,0 0 0,1 0 15,-22 0-15,0 0 0,-21-21 16,0 0 0,0 0-1,-21 21-15,21-21 0</inkml:trace>
  <inkml:trace contextRef="#ctx0" brushRef="#br0" timeOffset="87221.42">16192 6922 0,'0'0'0,"-21"-43"16,0 43-1,0 0 1,0 0-16,0 0 16,21 21-16,-22-21 15,22 22-15,0-1 0,0 0 0,0 0 0,0 0 16,0 22-16,0-22 0,0 21 0,0 0 15,22 1-15,-1-1 0,-21 0 16,21 1-16,0-1 0,0 0 0,0 1 16,1-1-16,-1 0 0,0-20 0,21 20 15,1 0-15,-22-21 0,21 22 16,0-22-16,1 0 0,20 21 0,-20-20 16,-1-1-16,0 0 0,1 0 15,-1 0-15,0 0 0,1 1 0,-1-1 16,21 0-16,-20-21 0,-1 0 0,0 21 15,22-21-15,-1 0 0,1 0 0,-22 0 16,43 0-16,-22 0 0,1-21 16,-1 0-16,1 21 0,-1-21 0,1 21 15,-1-22-15,1 1 0,-22 21 0,22-21 16,-1 0-16,-20 0 0,20 0 16,-21 21-16,1-22 0,-1 1 0,22 0 0,-22 0 15,0-21-15,1 20 16,20 1-16,-21-21 0,22 21 0,-22-22 15,22 22-15,-1-21 0,1 21 0,-1-22 16,1 22-16,-1-21 0,1 21 0,20-22 16,-20 22-16,-1-21 0,1 21 0,21 0 15,-22-1-15,-21 1 0,22 0 16,-1-21-16,-20 21 0,20-1 0,-20 1 16,20 0-16,1 0 0,-1 0 0,1-22 15,20 22-15,1 0 0,0 0 16,-1 0-16,1 0 0,-22 21 15,22-22-15,0 1 0,-22 21 0,1 0 16,-1-21-16,1 21 0,-22 0 0,22 0 16,-1 0-16,-21 0 0,22 0 0,-1 0 15,-20 0-15,20 0 0,1 0 16,-22 0-16,22 0 0,-1 0 0,-21 0 16,22 0-16,-22 0 0,1 21 0,20-21 15,-42 21-15,22 1 0,-1-1 16,0-21-16,-21 21 0,22 0 0,-22 0 15,0 0-15,0 1 0,0-1 16,22 0-16,-22 0 0,0 0 0,0 0 16,0 1-16,1-1 0,-1 0 0,0 21 15,0-21-15,0 1 0,0 20 0,1-21 16,-1 0-16,0 0 0,0 22 16,-21-22-16,21 0 0,0 0 0,-21 0 15,22 1-15,-22-1 0,0 0 16,21 0-16,-21 0 15,21-21 17,0-21-17,0 0-15,0 0 16,1 0-16,-1-1 0,-21-20 16,42 21-16,-21-21 0,0 20 15,22-20-15,-22 0 0,21-1 0,22 1 16,-22 21-16,22-21 0,-22 20 0,21-20 15,1 21-15,-1 0 0,64 0 16,-63-1-16,-1 22 0,1 0 16,-1-21-16,1 21 0,-1 0 0,1 0 15,-1 0-15,1 0 0,-1 0 0,1 0 16,-1 0-16,1 0 0,-1 0 0,1 21 16,-1-21-16,1 22 0,-1-22 15,1 21-15,-22-21 0,22 21 0,-22-21 16,22 0-16,-22 21 0,0-21 15,1 0-15,-1 0 0,0 0 0,1 0 16,-1 0-16,0 0 0,1 0 0,-1 0 16,0 0-16,1 0 0,-1 0 15,0 0-15,1-21 0,-1 21 0,-21-21 16,21 0-16,-20-1 0,20 1 16,0 0-16,-21 0 0,1-21 0,-1 20 15,0 1-15,0 0 0,21-21 16,-20 21-16,20-22 0,-21 1 15,21 21-15,-20-22 0,20 22 0,-21 0 16,0-21-16,0 21 0,1-1 16,-22 1-16,0 0 0,0 0 15,-22 21 17,1 0-17,0 0-15,21 21 0,-21 0 16,0 0-16,0 22 0,-1-22 0,1 21 15,0-21-15,-21 22 0,-1-1 16,22 0-16,-21-20 0,0 20 0,-1 0 16,1 1-16,0-22 0,-1 21 15,-20 22-15,42-43 0,-1 21 16,1-21-16,-42 22 0,42-1 0,-1-21 16,1 0-16,0 0 15,0 1-15,-21-1 0,-1 0 16,22-21-16,0 21 0,-21-21 0,-1 0 15,22 0-15,-21 0 0,-1 0 0,1 0 16,0 0-16,-1 0 0,1 0 0,-21 0 16,-1 0-16,22-21 0,-22 0 15,1 0-15,-1 21 0,-20-22 0,20 1 16,1 21-16,-1-21 0,1 0 0,-1 21 16,-21-21-16,22 0 0,-1-1 0,1 22 15,-1-21-15,1 0 0,-1 21 16,1-21-16,-22 0 0,22 0 15,-1-1-15,1 1 0,-1 0 0,1 0 16,-64-21-16,63 20 0,-84-20 16,63 21-16,22 21 15,-1-21-15,1 21 0,-1 0 0,22-21 16,-21 21-16,20-22 0,-20 22 16,20 0-16,1 0 0,0 0 0,-1 0 0,1 0 15,0 0-15,-1 0 0,1 0 16,-21 0-16,20 0 0,-20 0 0,20 0 15,1 0-15,-21 0 0,20 0 0,1 0 16,0 0-16,-1 22 0,1-22 0,0 21 16,-1-21-16,1 21 15,0-21-15,20 21 0,-20 0 0,0-21 16,-1 21-16,22 1 0,-21-1 0,0 0 16,20 0-16,-20 0 0,0 0 0,21 1 15,-1-1-15,1 0 0,0 0 0,0 0 16,21 0-16,0 1 0,0 20 15,0-21-15,0 0 0,0 0 0,0 1 16,0-1-16,0 21 0,0-21 16,0 0-16,0 1 0,0-1 15,0-42 32,0-1-47,0 1 0,0 0 16,0 0-16,-21-21 0,21 20 0,-21 1 15,-1 0-15,1 0 0,0-21 16,0 20-16,-21 1 0,20 0 16,-20-21-16,0 21 0,-1-1 0,1 1 15,-43-21-15,43 21 0,-64 0 16,64-1-16,0 1 0,-64 21 16,42 0-16,22-21 0,-22 21 15,22 0-15,-21 0 0,-1 0 0,22 0 16,-22 0-16,22 0 0,-22 0 15,22 0-15,0 0 0,-1 0 0,1 0 16,0 0-16,-1 0 0,1 0 16,21 0-16,-21 0 0,-1 21 0,22-21 15,-21 21-15,21-21 0,-22 22 0,22-22 16,-21 21-16,21 0 0,-22 0 0,22-21 16,-21 21-16,-1 0 0,1 1 15,0-22-15,-1 21 0,1 0 0,0 0 16,-1 0-16,-20-21 0,21 21 15,-1 1-15,-20-1 0,-1 0 0,22 0 16,-64 21-16,64-20 0,-1-1 16,22 0-16,-21-21 0,-22 21 15,43-21-15,0 21 0,-42-21 16,20 0-16,22 0 0,-21 0 16,-1 0-16,22-21 0,-21 21 0,21-21 15,-22 0-15,1 21 0,21-21 16,-21-1-16,20 1 0,1 0 0,-21 0 15,21 21-15,0-42 0,-1 20 16,1 1-16,0 0 16,0 21-16,21-21 0,-21 21 15,0 0-15</inkml:trace>
  <inkml:trace contextRef="#ctx0" brushRef="#br0" timeOffset="94849.78">9504 11091 0,'-21'0'16,"21"22"-1,0-1 1,0 0-16,0 0 15,0 0-15,0 0 16,0 1-16,0-1 16,0 0-1,0-42 32,21 0-31,-21-1-16,0 1 15,0 0-15,0 0 16,0 0-16,-21 0 16,-1 21-16,1 0 31,0 21-15,21 0-16,0 0 0,0 0 0,0 0 15,0 1-15,0-1 0,0 0 16,0 0-16,21-21 47,-21-21-47,21 0 0,1 21 0,-22-21 15,0-1-15,0 1 16,0 0-16,0 0 0,0 0 16,0 0-16,0-1 0,0 1 15,-22 21 1,22 21-1,0 1-15,-21-22 16,21 21-16,0 0 0,0 0 0,0 0 16,0 0-16,0 1 15,0-1 1,0-42 0,21-1-1,-21 1-15,0 0 16,0 0-16,0 0 0,0 0 15,0-1 1,-21 22 0,0 0-16,0 0 31,21 22-31,0-1 16,0 0-1,0-42 79,0 0-63,0 42 16,0 0-31,0-42 93,0 0 172</inkml:trace>
  <inkml:trace contextRef="#ctx0" brushRef="#br0" timeOffset="96010.28">10710 10922 0,'21'0'32,"1"-21"-32,-1 0 15,0 21-15,-21-21 0,21-1 0,0 1 16,-21 0-16,0 0 0,21 21 16,-21-21-16,0 0 15,-21 21 1,0 0-16,0 0 0,0 0 15,0 21-15,-22 0 0,22-21 16,-21 21-16,21 0 0,-1 0 0,1 1 16,0-22-16,0 21 0,0 0 0,21 0 15,0 0 1,0 0-16,0 1 16,0-1-16,0 0 0,0 0 15,0 0-15,0 0 16,0 1-16,0-1 15,0 0-15,0 0 16,0 0 0,0 0-1,0 1 1,0-1-16,21-21 16,-21 21-16,21-21 0,0 21 15,0-21-15,-21 21 16,22-21-16,-1 21 0,0-21 0,0 0 15,0 0-15,0 0 0,1 0 16,-1 22-16,0-22 0,0 21 16,0-21-16,-21 21 0,21 0 15,-21 0-15,0 0 16,0 1-16,0-1 0,0 0 16,-21 0-16,0 0 0,-21-21 15,-1 21-15,22 1 0,-21-22 0,-22 21 16,22-21-16,0 0 0,-1 21 0,1-21 15,-21 0-15,20 0 0,1 0 16,21 0-16,-22 0 0,22-21 16,-21 21-16,21-21 0,0 21 0,-1-22 15,1 22-15,0-21 0,21 0 0,-21 21 16,21-21 0,21 21-1,0 0 1,0 0-16,22 0 0,-22 0 0,0 0 15,0 0-15</inkml:trace>
  <inkml:trace contextRef="#ctx0" brushRef="#br0" timeOffset="97251.23">10774 11494 0,'21'0'47,"0"0"-31,0-22-16,0 1 0,1 0 15,-1 21-15,0-21 0,-21 0 16,0 0-16,21 21 0,-21-22 0,0 1 16,0 0-16,0 0 15,-21 21-15,0-21 16,0 21-16,-1 0 0,1 0 15,0 21-15,0-21 0,21 21 16,-21 0-16,21 22 0,-21-22 0,21 0 16,0 0-16,0 0 0,0 22 0,0-22 15,0 0-15,21 0 0,0 0 0,-21 0 16,21-21-16,0 22 0,0-22 16,1 0-16,-1 0 0,21 0 0,-21 0 15,0 0-15,1 0 0,20 0 0,-21 0 16,21-22-16,-20 1 0,20 0 15,-21 0-15,21 0 0,-20-22 0,-1 22 16,0 0-16,-21 0 0,0 0 16,21 0-16,-21-1 0,0 1 0,0 0 15,0 42 17,0 0-32,0 1 0,0-1 0,-21 0 15,21 0-15,0 0 0,0 0 0,0 22 16,0-22-16,0 0 0,-21-21 0,21 21 15,0 0-15,0 1 16,-21-22-16,21-22 31,0 1-15,0 0-16,0 0 0,0 0 16,0 0-16,21-1 0,0-20 0,-21 21 15,21 0-15,0-22 0,0 22 0,-21 0 16,22 21-16,-1-21 0,0 21 0,0 0 15,0 0-15,-21 21 16,21 0-16,-21 0 0,22 1 16,-1 20-16,-21-21 0,0 0 0,21 0 15,-21 1-15,21-1 0,-21 0 0,21 0 16,-21 0-16,21 0 0,1 1 16,-1-22-16,0 0 15,0 0-15,0 0 0,22 0 16,-22 0-16,21 0 0,-21 0 0,22 0 15,-1-22-15,-21 1 0,21 0 0,1 21 16,-22-21-16,21 0 0,-21 0 16,1-1-16,-1 1 0,0 0 0,-21 0 15,0 0-15,0 0 0,0-1 0,0 1 16,0 0-16,0 0 0,-21 0 0,0 21 16,-22 0-16,22 0 15,0 0-15,0 0 0,0 0 0,-22 21 16,22 0-16,-21 0 0,21 0 0,-22 1 15,22 20-15,0-21 0,0 0 16,21 22-16,0-22 0,-21 0 16,21 21-16,0-21 0,0 1 0,0-1 15,0 0-15,0 0 0,21-21 16,0 0-16,0 0 0,0 0 0,0 0 16,1 0-16,20 0 0,-21-21 15,21 21-15,-20-21 0,20 0 16,-21-1-16,0 1 0,22-21 0,-22 21 0,0-22 15,0 1-15,0 0 0,-21-1 16,21-20-16,-21 21 0,22-22 0,-22 22 0,21-1 16,-21-20-16,0 21 15,0-1-15,0 1 0,0 0 0,0-1 16,0 22-16,0 0 0,0 42 31,-21 21-31,21-20 0,-22 20 16,22 0-16,0 22 0,0-22 0,0 22 15,0-22-15,0 21 0,0 1 0,0-22 16,0 1-16,0-1 0,0 0 0,0 1 16,0-1-16,0-21 0,0 0 15,0 0-15,0 1 0,22-1 0,-22 0 16,21-21-16,0 0 0,0 0 16,0 0-16,0-21 0,22 0 15,-22-1-15,0 1 0,0-21 16,22 21-16,-22-22 0</inkml:trace>
  <inkml:trace contextRef="#ctx0" brushRef="#br0" timeOffset="97850.35">12869 10710 0,'0'0'16,"0"-21"-1,0 42-15,0 1 16,0-1-16,0 0 0,0 21 0,0 1 0,0-22 15,0 21-15,0 0 0,0 22 16,0-22-16,-21 1 0,21 20 16,-21-21-16,21 1 0,0-1 0,-21 0 15,0 1-15,21-1 0,-22-21 0,22 22 16,0-22-16,0 0 0,0 0 16,0 0-16,0-42 31,0 0-31,0 0 0,0 0 15,0-1-15,0 1 0,22-21 16,-1 21-16,0-22 0,-21 1 16,21 0-16,0-1 0,0 22 0,1-21 0,-1 21 15,0 0-15,0-1 0,0 22 16,22 0-16,-22 0 0,0 0 0,0 0 16,0 22-16,-21-1 15,21 0-15,-21 0 0,0 0 16,0 0-16,-21 1 0,0-22 0,0 21 15,21 0-15,-21-21 0,0 0 0,-1 21 16,1-21-16,0 0 0,0 0 16,0 0-16,0 0 15,21-21-15,-22 21 16,22 21 0,0 0-1,0 0-15,0 1 0,22-1 0,-22 0 16,21 0-16,-21 0 0,21 0 0,-21 1 15,21-1-15,0-21 0,-21 21 0,21 0 16,1-21-16,-22 21 0,21-21 0,0 0 16,0 0-16,0 0 15,0 0-15,1 0 0,-1 0 16,0 0-16,0-21 0,-21 0 0,21 0 16,0 0-16,1-1 0,-1 1 15,0 21-15</inkml:trace>
  <inkml:trace contextRef="#ctx0" brushRef="#br0" timeOffset="98990.25">13420 11367 0,'21'0'47,"0"0"-31,0-22-16,0 22 0,0-21 15,22 21-15,-22-21 0,0 0 0,0 0 16,0 0-16,1-1 0,-22 1 15,0 0-15,0 0 0,0 0 16,0 0-16,-22 21 16,1 0-1,0 21-15,0 0 0,0 0 16,0 0-16,-1 0 0,1 1 0,0 20 16,21-21-16,0 0 0,-21 22 0,21-22 15,0 0-15,0 0 0,0 0 0,0 0 16,0 1-16,21-1 15,-21 0-15,21-21 0,0 0 0,1 0 16,-1 0-16,0 0 0,0 0 0,21 0 16,-20 0-16,-1-21 0,0 21 0,0-21 15,0-1-15,0 22 0,1-21 0,-22 0 16,21 0-16,0 0 0,-21 0 16,21-22-16,-21 22 0,0 0 15,0 0-15,21 0 0,-21 42 31,0 0-31,0 0 0,0 0 16,0 0-16,0 1 0,0-1 0,0 0 16,0 0-16,0 0 0,0 0 15,0 1-15,21-22 16,1 21-16,-1-21 0,21 0 0,-21 0 16,22 0-16,-22 0 0,21 0 0,-21 0 15,0-21-15,1 21 0,-1-22 16,0 1-16,0 0 0,-21 0 0,0 0 15,0 0-15,21-1 0,-21 1 0,0 0 16,0 0-16,21 0 0,-21 0 16,-21 42 15,0 0-31,21 0 0,0 0 16,0 0-16,-21 1 0,21 20 0,-21-21 15,21 21-15,-21-20 0,21 20 0,0-21 16,0 21-16,0-20 0,0 20 0,0 0 15,0-21-15,0 43 0,0-22 16,0 1-16,0-1 0,21 21 0,-21 1 16,21-22-16,-21 22 0,0-1 0,0 1 15,0-22-15,0 22 0,0-22 16,0 21-16,-21-20 0,0-1 0,-1 0 16,1 1-16,0-1 0,-21-21 0,21 22 15,-1-22-15,-20 0 0,21-21 16,0 21-16,0-21 0,-22 0 0,22 0 15,0 0-15,0-21 0,0 0 0,21 0 16,0-1-16,0 1 0,0-21 0,0 21 16,0-22-16,0 22 0,21-21 0,0 0 15,0-1-15,0 1 0,22-22 16,-22 22-16,21 0 0,0-22 16,-20 1-16,20-1 0,43-63 15,-43 64-15,21-1 0,-20-20 0,-1 20 16,0-21-16,22 22 0,-22-22 0,1 22 15,-1-1-15,0 22 0,-21-22 0,1 43 16,-1 0-16,-21 0 0,-21 21 16,-1 21-1,1 0-15,0 22 0,0-22 0,0 0 16,21 0-16,0 21 0,0-20 0,0-1 16,0 0-16,0 0 0,0 0 15,0 0-15,21-21 0,0 22 16,0-22-16,0 0 0,1 21 15,-22 0-15,0 0 16,0 0-16,0 0 0,0 1 16,-22-1-16,1-21 15,0 21-15,0 0 0,0 0 0,0 0 16,-1-21-16,1 22 0,0-22 0,0 21 16,0 0-16,0-21 0,-1 0 15,1 0-15,0 0 0,0 0 16</inkml:trace>
  <inkml:trace contextRef="#ctx0" brushRef="#br0" timeOffset="99521.34">11028 12213 0,'0'0'0,"-21"0"0,-64 0 15,64 0-15,0 0 0,-22 0 16,22 0-16,0 0 0,0 21 15,21 1-15,21-22 32,0 0-32,21 0 0,22 0 0,-1 0 15,22 0-15,0 0 0,-1 0 0,22 0 16,-21 0-16,42 0 0,-21 0 0,21 0 16,0-22-16,0 22 0,0 0 15,0 0-15,0 0 0,-21 0 0,-1-21 16,1 21-16,-21 0 0,0 0 0,-1 0 15,1 0-15,0-21 0,-1 21 16,-20 0-16,-1 0 0,1 0 16,-1 0-16,-20-21 0,-1 21 0,-21 0 15,0 0-15,0 0 0,1 0 0,-22-21 32,-22 21-32,1 0 15,-21 0-15,21 0 0,-43 0 16,22 0-16,-22 0 0,1 0 15,-1 0-15,1 0 0,-22 21 0,22-21 16,-22 0-16</inkml:trace>
  <inkml:trace contextRef="#ctx0" brushRef="#br0" timeOffset="99934.15">10837 12425 0,'0'0'0,"0"21"15,21-21 1,1 21-16,20-21 0,21 0 16,1 0-16,-1 21 0,22-21 0,0 0 15,21 0-15,-1 0 0,22 0 16,0 0-16,0 0 0,0 0 0,22 0 15,-22 0-15,0 0 0,0 0 16,-22-21-16,1 21 0,0 0 0,-21 0 16,-1 0-16,-20 0 0,-1 0 0,1 0 15,-22 0-15,1 0 0,-22 0 0,21 0 16,-21 0-16,0 0 0,1 0 16,-1 0-1,-21 21 48,-21-21-63,-1 0 15,1 22-15,0-22 0</inkml:trace>
  <inkml:trace contextRef="#ctx0" brushRef="#br0" timeOffset="100115.05">13229 12658 0,'-21'0'32,"21"21"-32,-21-21 15</inkml:trace>
  <inkml:trace contextRef="#ctx0" brushRef="#br0" timeOffset="108678.45">2307 4487 0,'0'-21'31,"0"0"-31,0 0 16,-21 21-1,0-21-15,0 0 0,-1 21 16,1-22-16,0 22 0,0 0 15,0-21-15,0 21 0,-1-21 0,1 21 16,-21 0-16,21 0 0,-22 0 0,22 0 16,-21-21-16,-22 21 15,22 0-15,0 0 0,-22 0 0,22 0 16,-22 0-16,22 0 0,-21 0 16,20 21-16,-20 0 0,20-21 0,-20 21 15,21 1-15,-22-1 0,22 0 16,-1 0-16,-20 0 0,21 0 0,-1 22 15,-20-22-15,20 21 0,-20 1 16,-1-1-16,22 0 0,-21 22 0,-1-1 16,1 1-16,-1-1 0,1 1 15,20-1-15,-20 22 0,20-22 0,1 22 16,21-21-16,-21 20 16,20-20-16,-20 20 0,21-20 0,21 21 15,0-22-15,0 1 0,0 20 16,0-20-16,0-1 0,21 1 0,0-1 15,22 1-15,-1 20 0,0-20 16,1-1-16,20 1 0,1-1 0,-1 1 16,22-22-16,-22 22 0,22-22 0,0 22 15,-1-22-15,1 0 0,21 1 16,0-1-16,-1 0 0,1-21 0,0 22 16,21-22-16,-21 0 0,21-21 15,0 0-15,0 0 0,0 0 0,21 0 16,-21-21-16,21 0 0,-21 0 15,21-22-15,1 22 0,-1-21 0,-21-1 16,21 22-16,-21-21 0,0 0 16,0-22-16,-21 22 0,21-1 0,-21-20 15,-1-1-15,-20 22 0,21-21 0,-21-1 16,-1 1-16,1-1 0,-22 1 16,1-22-16,-1 21 0,-20-20 0,-1 20 15,0-20-15,1-1 0,-22 0 0,0 1 16,0-1-16,-21 0 0,0-21 0,0 22 15,0-22-15,0 21 0,-21-21 16,0 1-16,0 20 0,-22 0 0,1 1 16,0-1-16,-22 0 0,22 1 15,-43 20-15,22 1 0,-22-1 0,0 1 16,-20-1-16,20 22 0,-21-1 16,0 22-16,0-21 0,-21 21 0,0 21 15,-21-21-15,21 21 0,0 0 0,0 0 16,0 0-16,0 21 0,0 0 15,0 0-15,0 0 0,21 0 0,22 22 16,-1-22-16,22 0 0,-1 0 16,1 0-16,41 1 0,-20-1 0,21-21 15</inkml:trace>
  <inkml:trace contextRef="#ctx0" brushRef="#br0" timeOffset="109477.55">1714 2667 0,'0'0'16,"0"-21"-16,0 0 0,0 0 16,0-1-16,0 44 31,0 20-31,0 0 16,0 1-16,-21-1 0,21 0 15,-21 22-15,21-22 0,0 22 0,0-22 16,0 21-16,-21-20 0,21 20 15,0-20-15,0-1 0,0-21 0,21 21 16,-21-20-16,21-1 0,0 0 0,22-21 16,-22 0-16,0 0 0,21 0 15,-20-21-15,20 0 0,-21-1 0,21-20 16,1 21-16,-22-21 0,21-1 16,1 1-16,-1 0 0,-21-1 0,21 1 15,-20 0-15,-22-22 0,0 22 16,0-1-16,21 1 0,-21 0 15,0-1-15,0 22 0,0-21 16,0 21-16,0 0 0,0-1 16,0 44 15,0-1-31,0 0 0,21 0 16,0-21-16,-21 21 15,21-21-15</inkml:trace>
  <inkml:trace contextRef="#ctx0" brushRef="#br0" timeOffset="109746.73">2900 2413 0,'0'0'0,"0"21"16,0 0-1,0 22-15,-21-1 0,-1 0 16,22 1-16,0-1 0,-21 0 0,0 1 15,0-1-15,21 0 0,-21 1 16,21-1-16,-21 0 0,-1 1 0,22-22 16,0 0-16,0 21 0,-21-20 15,21-1-15,0-42 47,0-1-47,0 1 0,0-21 0,21 21 16,-21-22-16</inkml:trace>
  <inkml:trace contextRef="#ctx0" brushRef="#br0" timeOffset="110198.47">2900 2477 0,'0'0'0,"21"-64"16,-21 22-16,0 21 0,0-1 0,21 22 16,0-21-16,0 0 0,1 0 15,-1 0-15,0 21 0,21-21 0,-21 21 16,22 0-16,-22 0 0,21 0 15,1 0-15,-22 0 0,21 21 16,-21 0-16,0 0 0,1 0 0,-22 22 16,0-22-16,0 21 0,-22 0 0,1 1 15,-21-1-15,21 0 0,-22 1 16,-20-1-16,21 0 0,-1 1 0,1-22 16,0 0-16,20 0 0,-20 0 0,0-21 15,21 0-15,-1 0 0,1 0 16,0 0-16,21-21 15,0 0 1,0 0-16,21 21 16,0 0-16,1 0 15,-1 0-15,-21 21 16,21 0-16,0 0 0,-21 1 0,21-1 16,0 0-16,-21 0 0,22 0 0,-1 0 15,0 1-15,0-1 0,-21 0 16,21-21-16,0 21 0,1-21 0,-1 0 15,0 0-15,0 21 0,0-21 16,0 0-16,1 0 0,-22-21 16,21 21-16,0-21 0,0 0 15,0 0-15,-21-1 16,21 1-16</inkml:trace>
  <inkml:trace contextRef="#ctx0" brushRef="#br0" timeOffset="110765.46">3979 2286 0,'0'0'0,"0"-21"16,0 42 15,-21 0-31,21 0 0,-21 1 0,21 20 16,-21-21-16,21 21 15,-21 1-15,-1 20 0,22-20 0,-21-1 16,0 0-16,0 22 0,0-22 0,0 0 16,-1 1-16,1-1 0,0-21 15,0 0-15,0 22 0,0-22 0,21 0 16,-22 0-16,1-21 16,21-21-1,0 0-15,0 0 16,0 0-16,0-1 0,0-20 0,21 21 15,1 0-15,-22-22 0,21 22 16,0 0-16,0-21 0,-21 21 0,21 21 16,0-22-16,1 22 15,-1 0-15,-21 22 0,0-1 16,21 0-16,0 0 0,-21 0 0,0 0 16,21 1-16,0-1 0,-21 0 0,22 0 15,-1 0-15,0-21 16,0 21-16,0-21 0,0 0 15,1 0-15,-1 0 0,0 0 16,-21-21-16,21 21 0,-21-21 16,21 21-16,-21-21 0,0 0 0,0 0 15,0-1-15,0 1 16,0 0 0,0 42 15,0 0-16,-21 1-15</inkml:trace>
  <inkml:trace contextRef="#ctx0" brushRef="#br0" timeOffset="110994.84">4466 2942 0,'0'0'0,"-21"21"31,0 1-15,0-1-16,-1 0 0,1 0 16,-21 0-16,21 0 0,-22 1 0,1 20 15,0-21-15,21 21 0,-22-20 0,1-1 16,0 21-16</inkml:trace>
  <inkml:trace contextRef="#ctx0" brushRef="#br0" timeOffset="116612.66">2794 974 0,'21'-21'0,"-21"-1"15,0 1-15,0 0 16,0 0-16,-21 21 15,0 0-15,0-21 0,-1 21 16,1 0-16,0 0 0,0 0 16,-21 0-16,20 21 0,1-21 15,-21 42-15,21-21 0,0 1 16,-22 20-16,22 0 0,0 1 0,0-1 16,0 0-16,21 1 0,-22-22 15,22 21-15,0-21 0,0 0 0,0 1 16,0-1-16,0 0 0,0 0 15,0 0-15,22-21 0,-22 21 16,-22-21 47,1 0-63,21-21 15,0 0-15</inkml:trace>
  <inkml:trace contextRef="#ctx0" brushRef="#br0" timeOffset="117323.29">2519 656 0,'0'21'31,"0"1"-31,-21-1 0,21 21 15,-22 22-15,22-1 0,-21 1 0,0-1 16,21 1-16,-21-1 0,0 1 16,21-1-16,-21 1 0,-1-1 0,22-21 15,-21 22-15,21-22 0,0 1 16,0-1-16,0 0 0,0-21 0,0 1 16,0-1-16,0-42 31,0-1-31,0 1 0,0 0 15,0-21-15,0 21 0,0-22 16,0 1-16,0 0 0,-21-1 0,21-20 16,0 20-16,0-20 0,0-1 15,21 1-15,0-1 0,1 1 0,-1-1 16,21 1-16,0 21 0,1-1 16,-1 1-16,22 0 0,-22 20 0,0 1 15,22 21-15,-22 0 0,-21 0 16,22 0-16,-22 21 0,0 1 0,-21 20 15,0-21-15,0 21 0,-21 22 16,-22-22-16,1 1 0,-21-1 0,20 0 16,-20 1-16,-1-1 0,22-21 15,-22 21-15,22-20 0,21-1 16,-21-21-16,20 0 0,22-21 16,22-1-1,20 1-15,0 0 0,1 0 0,20 0 16,-21 0-16,22 21 0,-1 0 15,22 0-15,-21 0 0,-1 0 0,1 21 16,-22 0-16,21 0 0,-20 0 16,-1 22-16,-21-22 0,-21 21 0,0 0 15,0 1-15,-21-22 0,-21 21 16,-1 1-16,1-1 0,-21 0 0,20 1 16,-20-1-16,-1-21 0,1 0 15,-1 0-15,1 1 0,-1-1 16,22-21-16,0 0 0,-1 0 0,22 0 15,-21-21-15,21-22 0,21 22 16,0 0-16,0-21 0,0 20 0,0 1 16,21-21-16,21 21 0,-21 0 15,22-22-15,-1 22 0,0 0 0,1 0 16,-1 21-16</inkml:trace>
  <inkml:trace contextRef="#ctx0" brushRef="#br0" timeOffset="117682.17">3217 1164 0,'21'-21'0,"1"-21"15,-22 21-15,21 21 0,0-22 16,0 22-16,0 0 0,0 0 16,1 22-16,-1-1 0,0 0 15,21 0-15,-21 21 0,1-20 0,-1 20 16,0 0-16,0-21 0,-21 22 0,0-22 15,0 21-15,0-21 0,0 1 16,0-1-16,0 0 0,0 0 0,-21-42 47,21 0-47,0 0 0,0-1 0,0 1 16,0 0-16,0-21 0,0-1 15,0 1-15,0 0 0,0-1 0,0 1 16,21 21-16,-21-21 0,21 20 15,0 1-15,1 0 0,-1 0 0,0 21 16,0 0-16,0 0 0,22 21 0,-22 0 16,0 0-16,-21 1 0,21-1 15,0-21-15</inkml:trace>
  <inkml:trace contextRef="#ctx0" brushRef="#br0" timeOffset="118085.57">4106 1122 0,'0'0'0,"0"-21"0,0 0 0,0-1 0,0 1 16,0 0-16,-21 21 15,0 0 1,21 21-16,-21 0 0,0 22 0,-1-22 16,22 21-16,-21 1 0,0-1 15,0 0-15,21-21 0,0 22 0,0-22 16,0 21-16,0-21 0,0 1 15,0-1-15,0 0 0,21-21 16,0 0-16,0 0 0,1 0 0,-1 0 16,0 0-16,21-21 0,-21 21 15,1-21-15,20-1 0,-21 1 0,21-21 16,-20 21-16,-1-22 0,0 22 0,-21-21 16,0 0-16,0-1 0,0 22 15,-21-21-15,0-1 0,-1 22 0,1 0 16,0 0-16,-21 0 0,21 21 15,-1 0-15,1 0 0,0 0 0,0 21 16,0 0-16,0 0 0,-1 0 16,22 1-16,0-1 0,0 21 15,0-21-15,0 0 0,22 1 0,-1-1 16,0-21-16,0 0 0,21 0 16,-20 0-16</inkml:trace>
  <inkml:trace contextRef="#ctx0" brushRef="#br0" timeOffset="118582.07">4699 1058 0,'0'22'15,"-42"-1"-15,42 0 0,-22 0 16,1 21-16,21-20 0,0-1 16,-21 21-16,21-21 0,-21 0 15,21 1-15,0-1 0,0 0 0,0 0 16,0 0-1,21-21 1,0-21-16,0 0 0,1 0 16,-1 0-16,0-1 0,0-20 15,0 21-15,0 0 0,1 0 0,-22-1 16,0 1-16,0 0 0,21 0 16,-21 42-1,21 0-15,-21 0 0,0 1 0,0-1 16,0 0-16,0 21 15,0-21-15,0 1 0,21-1 0,0 0 16,0 0-16,-21 0 0,22-21 16,-1 0-16,0 0 0,0 0 15,0 0-15,22 0 0,-22-21 0,0 0 16,0 0-16,0 0 0,0-1 0,1 1 16,-1-21-16,-21 21 0,21-22 15,-21 22-15,0-21 0,0 0 0,0-1 16,-21 22-16,0-21 0,21 21 15,-22-1-15,1 1 0,0 21 0,0 0 16,0 0-16,0 21 16,21 22-1,0-22-15,0 0 0,0 0 0,0 0 16,21-21-16,0 22 0,0-22 0,0 0 16</inkml:trace>
  <inkml:trace contextRef="#ctx0" brushRef="#br0" timeOffset="118928.87">5673 1037 0,'21'0'0,"-42"0"0,42-21 16,-21 0-16,-21 21 15,-1 0-15,1 0 0,0 0 16,0 0-16,-21 0 0,20 0 0,-20 0 16,21 21-16,0-21 0,0 21 15,-1 0-15,22 1 16,0-1-16,22-21 0,-1 21 15,0-21-15,21 21 0,-21 0 16,22-21-16,-22 21 0,21 1 0,-21-22 16,1 21-16,-1 0 0,0 0 0,-21 0 15,0 0-15,0 1 16,-21-1-16,0-21 0,-1 21 16,-20 0-16,0-21 0,21 0 0,-22 21 15,22-21-15,-21 0 0,21 0 16,-1 0-16,22-21 15,0 0-15,22 0 16,-22 0 0,42 21-16,-21-22 0,0 22 0,0-21 15</inkml:trace>
  <inkml:trace contextRef="#ctx0" brushRef="#br0" timeOffset="119381.12">5757 1270 0,'0'0'0,"21"0"15,1 0-15,-1 21 0,0-21 16,0 0-16,0 0 0,0 0 15,1 0-15,-1 0 0,-21-21 16,21 0-16,0 21 0,-21-21 16,21 0-16,0 21 0,-21-22 0,0 1 15,22 0-15,-22 0 0,0-21 16,0 20-16,0 1 0,0 0 16,0 0-16,0 0 0,-22 42 31,22 0-31,0 0 0,-21 0 15,21 1-15,0-1 0,0 0 0,0 0 16,0 0-16,0 0 0,0 1 16,0-1-16,21-21 15,1 0-15,-1 0 16,-21-21-16,21 21 0,0-22 0,0 1 16,-21 0-16,21 0 0,1 0 0,-1-22 15,-21 22-15,21 0 0,0-21 16,-21 21-16,0-1 0,21 1 15,0 21-15,-21 21 16,0 1-16,0-1 16,22 21-16,-1 0 0,-21-20 0,21 20 15,-21-21-15,0 21 0,21-20 0,0 20 16,-21-21-16,21 0 0,-21 0 16,0 1-16,22-1 15,-22 0-15</inkml:trace>
  <inkml:trace contextRef="#ctx0" brushRef="#br0" timeOffset="119510.05">6202 1482 0,'0'0'0,"0"21"16,0 0-16,0 0 15,0 0 1,0 1-16,-21-22 15,-1 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9:41:30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12869 9991 0,'-21'0'31,"0"0"-15,0 0-1,0 0-15,-1 0 0,1 0 16,0 0-16,0 0 0,0 0 15,0 0-15,-1 0 16,1 0 15,42 0 63,1 0-94,-1 0 0,0 0 16,0 0-16,0 0 15,0 0-15,1 0 16,-1 0-16,0 0 0,0 0 0,0 0 16,0 0-16,1 0 0,-1 0 0,0 0 15,0 0-15,0 0 0,0 0 16,1 0-16,20 0 0,-21 0 0,0 0 15,22 0-15,-22 0 0,0 0 0,21 0 16,1 0-16,-22 0 0,21 0 0,0 0 16,1 0-16,-22 0 0,21 0 15,1 0-15,-1 0 0,-21 0 0,21 0 16,-20 0-16,20 0 0,-21 0 0,21 0 16,-20 0-16,20 0 0,-21 0 0,21 0 15,-20 0-15,20 0 0,-21 0 16,21 0-16,-20 0 0,20 0 15,-21 0-15,21 0 0,-20 0 0,20 0 16,-21 0-16,21 0 0,-20 0 0,20 0 16,-21 0-16,21 0 0,1 0 0,-22 0 15,21 0-15,-21 0 0,22 0 16,-22 0-16,21 0 0,-21 0 0,22 0 16,-22 0-16,0 0 0,21 0 0,-20 0 15,-1 0-15,0 0 0,0 0 0,0 0 16,0 0-16,1 0 0,-1 0 15,0 0-15,0 0 32,0 0-32,0 0 15,1 0 1,-44 0 62,1 0-78,0-21 16,0 21-16,0 0 0,0 0 15</inkml:trace>
  <inkml:trace contextRef="#ctx0" brushRef="#br0" timeOffset="1334.23">12615 9906 0,'0'0'0,"-21"0"16,0 0 0,0 0-1,42 0 63,0 0-62,0 0-16,0 0 16,1 0-1,-1 0-15,0 0 0,0 0 0,0 0 16,0 0-16,1 0 0,-1 0 0,0 0 15,0 0-15,0 0 0,22 0 16,-22 0-16,0 0 0,21 0 0,-21 0 16,22 0-16,-22 0 0,21 0 0,-21 0 15,22 0-15,-22 0 0,21 0 0,1 0 16,-22 0-16,21 0 0,0 0 16,1 0-16,-22 0 0,21 0 15,1 0-15,-1 0 0,-21 0 0,21 0 16,1 0-16,-22 0 0,21 0 0,1 0 15,-22 0-15,21 0 0,-21 0 0,22 0 16,-1 0-16,-21 0 0,21 0 16,-20 0-16,20 0 0,-21 0 0,0 0 15,22 0-15,-22 0 0,0 0 0,21 0 16,-21 0-16,22 0 0,-22 0 0,0 0 16,0 0-16,22 0 0,-22 0 15,0 0-15,0 0 0,0 0 0,0 0 16,1 0-16,-1 0 0,21 0 15,-21 0-15,0 0 0,1 0 0,-1 0 16,0 0-16,0 0 16,0 0-16,0 0 0,1 0 0,-1 0 15,0 0-15,0 0 0,0 0 16,0 0-16,1 0 0,-1 0 16,0 0-16,0 0 15,0 0-15,0 0 16,1 0-1,-1 0-15,0 0 16,0 0 0,0 0-1,0 0 1,1 0-16,-1 0 0,0 0 16,0 0-1,0 0 16,-42 0 173,0 0-204,0 0 15,0 0 1,-1 0-16,1 0 0,0 0 15</inkml:trace>
  <inkml:trace contextRef="#ctx0" brushRef="#br0" timeOffset="5927.05">14076 9991 0,'-21'0'15,"-1"0"1,22 21 15,22-21-15,-1 0-16,0 0 16,0 0-16,0 0 0,0 0 15,1 0-15,-1 0 0,0 0 16,0 0-16,0 0 0,22 0 15,-22 0-15,0 0 0,21 0 0,-21 0 16,22 0-16,-1 0 0,-21 0 0,22 0 16,-22 0-16,21 0 0,0 0 15,-20 0-15,20 0 0,-21 0 0,21 0 16,1 0-16,-22 0 0,21 0 0,-21 0 16,1 0-16,20 0 0,-21 0 0,0 0 15,0 0-15,1 0 16,-1 0-1,0 0 1,0 0 0,0 0-1,0 0 17,1 0-17,-1 0 1,0 0-1,0 0-15,0 0 0,0 0 16,1 0-16,-1 0 16,0 0-1,0 0-15,0 0 16,0-21 0,-21 0 62,0-1-47,0 1 0,0 0 0,-21 21 1,0 0-17,0 0 1,0 0-16,0 0 0,-1 0 16,1 0-16,0 0 0,0 0 15,0 0-15,0 0 0,-1 0 16,1 0-16,0 0 15,0 0-15,-21 0 0,20 0 16,1 0-16,0 0 0,0 0 0,-21 0 16,20 0-16,-20 0 0,21 0 0,-21 0 15,-1 0-15,22 0 0,-21 0 0,-1 0 16,22 0-16,-21 0 0,0 0 16,20 0-16,-20 0 0,0 0 0,-1 0 15,1 0-15,21 0 0,-21 0 0,-1 0 16,22 0-16,-21 0 0,21 0 0,-22 0 15,22 0-15,0-21 0,-21 21 16,20 0-16,1 0 0,-21 0 0,21 0 16,0 0-16,-1 0 0,1 0 0,0 0 15,0 0-15,0 0 0,0 0 16,-1 0-16,1 0 0,0 0 16,0 0-16,0 0 0,0 0 15,-1 0-15,1 0 0,0 0 0,0 0 31,0 0-15,0 0 0,-1 0-16,1 0 15,0 0 1,0 0-16,0 0 16,0 0 15,-1 0-31,1 0 15,0 0-15,0 0 16,0 0 0,0 0-16,-1 0 0,1 0 15,0 0 1,0 0-16,0 0 16,0 0-1,-1 0-15,1 0 16,0 0-16,0 0 0,0 0 15,0 0-15,-1 0 0,1 0 16,0 21-16,0-21 16,0 0-1,0 0 1,-1 0-16,1 0 16,0 0-16,0 0 15,0 0-15,0 0 0,-1 0 16,1 0-16,0 0 0,0 0 15,0 0 17,0 0 108,-1 0-124,1 0 0,0 0-16,21 21 15,0 0 1,0 1-1,0-1 1,0 0 15,0-42 16,0 0-31,0-1-1,21 22 32,0 0-31,1 0-16,-1 0 16,0 0-16,0 0 0,21 0 0,-20 0 15,-1 0-15,21 0 0,0 0 0,1 0 16,-1 0-16,22 0 0,-22 0 15,21 0-15,1 0 0,-1 0 0,1 0 16,-22 0-16,22 0 0,-1 22 0,-20-22 16,20 0-16,-21 0 0,1 0 0,-1 0 15,-21 0-15,22 0 0,-22 0 16,0 21-16,21-21 0,-21 0 16,1 0-16,-1 0 15,-42 0 16,-1 0-31,-20 0 16,21 0-16,0 0 0,-22 0 16,1 0-16,0 0 0,-1 0 0,1 0 15,-21 0-15,-1 21 0,1-21 0,-1 0 16,-21 0-16,22 0 0,-1 0 0,1 0 16,21 0-16,-22 0 0,22 0 15,21 0-15,-22 0 0,22 0 0,0 0 16,0 0-16,0 0 0,-1 0 15,44 0 32,-1 0-47,0 0 16,0 0-16,21 0 0,-20 0 0,20 0 16,0 0-16,1 0 0,20 0 0,-21 0 15,22 0-15,-1 0 0,-20 0 16,20 0-16,-20 0 0,20 0 15,-21 0-15,22 0 0,-22 0 0,22 0 16,-22 0-16,0 0 0,22 0 0,-22 0 16,22 0-16,-1 0 0,1 0 15,-22 0-15,22 0 0,-1 0 0,-21 0 16,1 0-16,20 0 0,-20 0 0,-1 0 16,-21 0-16,21 0 0,1 0 0,-1 0 15,-21 0-15,22 0 0,-22 0 16,0 0-16,0 0 0,21 0 0,-20 0 15,-1 0-15,0 0 0,0 0 16,0 0-16,-42 0 63,0 0-63,0 0 0,0 0 0,-1 0 15,-20 0-15,21 0 0,-21 0 0,-1 0 16,1 0-16,-22 0 0,22 0 0,-21 0 15,20 0-15,-20 0 0,20 0 16,1 0-16,-21 0 0,41 0 0,-20 0 16,0 0-16,21 0 0,-22 0 0,22 0 15,0 0-15,-21 0 0,20 0 0,1 0 16,0 0-16,0 0 16,0 0-16,63-21 46,-21 21-30,0 0-16,22 0 0,-1 0 16,0 0-16,1 0 0,-1 0 0,0 0 15,22 0-15,-22 0 0,22 0 0,-1 0 16,-20 0-16,20 0 0,-21 0 0,22 0 16,-22 0-16,1 0 0,-22 0 15,21 0-15,0 0 0,-20 0 0,-1 0 16,21 0-16,-21 0 0,0 0 15,1 0-15,-1 0 16,-42 0 15,-1 0-31,1 0 0,0 0 16,-21 0-16,21 0 0,-22 0 0,1 0 16,0 0-16,-1 0 0,-20 0 0,20 0 15,-20 0-15,-1 0 0,1 0 16,-1 0-16,1 0 0,-1 0 0,1 0 15,-1 0-15,22 0 0,-21 0 0,41 0 16,-20 0-16,0 0 0,21 0 16,-1 0-16,1 0 0,0 0 0,0 0 15,0 0-15,0 0 16,42 0 15,0 0-31,0 0 0,0 0 0,0 0 16,22 0-16,-22 0 0,21 0 15,1 0-15,20 0 0,-21 0 0,22 0 16,-1 0-16,1 0 0,-22 0 0,22 0 16,-1 0-16,1 0 0,-22 0 0,22 0 15,-22 0-15,0 0 0,1 0 16,-1 0-16,-21 0 0,21 0 0,-20 0 16,-1 0-16,0 0 0,0 0 15,0 0-15,0 0 0,1 0 16,-1 0-1,-42 0 17,-1 0-32,1 0 0,-21 0 15,21 0-15,-22 0 0,1 21 0,0-21 16,-22 0-16,22 0 0,-22 0 16,22 0-16,-21 21 0,-1-21 15,22 0-15,-1 0 0,1 0 0,0 0 0,-1 0 16,22 0-16,0 0 0,0 0 15,0 0-15,42 0 32,0 0-32,21 0 15,-20 0-15,20 0 0,0 0 0,1 0 16,20 0-16,-21 0 0,22 0 0,-1 0 16,-20 0-16,20 0 0,1 0 15,-22 0-15,0 0 0,1 0 0,-1 0 16,0 0-16,-20 0 0,-1 0 0,0 0 15,0 0-15,-42 0 32,0 0-17,0 0-15,-1 0 0,1 0 0,0 0 16,0 0-16,0 0 0,0 0 16,-1 0-16,1 0 0,0 0 0,-21 0 15,21 0-15,-1 0 0,1 0 16,0 0-16,0 0 0,0 0 0,0 0 15,42 0 17,21 0-32,-21 0 0,0 0 15,22 0-15,-22 0 0,21 0 16,-21 0-16,22 0 0,-22 0 0,21 0 16,-21 0-16,22 0 0,-22 0 15,0 0-15,21 0 0,-20-21 0,-1 21 0,0 0 16,0 0-1,-42 0 1,0 0 0,0 0-16,-22 0 0,22 0 0,0 0 15,-21 0-15,20 0 0,-20 0 0,21 0 16,0 0-16,0 0 0,-1 0 16,22 21-1,22-21 1,-1 0-1,21 0-15,-21 0 16,0 0-16,22 0 0,-22 0 0,21 0 16,-21 0-16,1 0 0,20 0 0,-21 0 15,0-21-15,0 21 0,22 0 0,-22-21 16,0 21-16,0 0 0,0 0 16,1 0-16,-44 0 31,1 0-16,0 0-15,0 0 0,0 0 16,0 0-16,42 0 63,0 0-63,0 0 0,0 0 15,0 0-15,1 0 16,-1 0-16,0 0 0,0 0 15,0-21-15,-42 21 47,0 0-47,0 0 16,0 0-16,-1 0 0,1 0 16,0 0-16,0 0 0,0 0 15,42 0 63,0 0-78,-42 0 63,0 0-48,0 0 1,-1 0-16,22-22 78</inkml:trace>
  <inkml:trace contextRef="#ctx0" brushRef="#br0" timeOffset="12373.32">8191 2815 0,'0'-21'15,"22"21"-15,-22-21 16,0 0-16,0 0 16,0-1-16,0 1 15,0 0-15,0 0 16,0 0-16,0 0 15,0 42 32,0 0-47,0 0 0,0 0 16,0 0-16,0 22 0,0-22 0,0 21 16,0-21-16,0 22 0,-22-1 0,22 0 15,0-20-15,0 20 16,-21 0-16,21 1 0,0-1 0,0 21 15,0-20-15,0-1 0,0 0 0,0 1 16,-21-1-16,21 0 0,-21 1 16,21-1-16,0 0 0,0 1 0,-21-22 15,21 21-15,0-21 0,-21 1 0,21-1 16,0 0-16,0 0 16,0-42 30,0 0-46,0 0 0,0-1 16,0-20-16,0 21 0,0-21 16,0 20-16,0-20 0,0 0 0</inkml:trace>
  <inkml:trace contextRef="#ctx0" brushRef="#br0" timeOffset="12808.08">8001 2709 0,'-21'-42'16,"21"21"-16,-21 0 0,21 0 16,0-1-16,0 1 0,0 0 15,0 0-15,21 0 0,0 0 16,0-1-16,21 22 0,-20-21 15,20 0-15,0 21 0,-21 0 0,22 0 16,-1 0-16,0 0 0,1 0 0,-22 0 16,21 0-16,-21 21 0,22 0 15,-22 1-15,0 20 0,-21-21 0,0 21 16,0 1-16,0-1 0,0 0 16,0 1-16,-21-1 0,-21 0 0,20 1 15,1-1-15,-21-21 0,21 22 16,-22-22-16,22 0 0,0 0 15,0 0-15,0 0 0,0-21 0,-1 22 16,1-22-16,21-22 47,21 22-31,1-21-16,-1 0 15,0 21-15,0-21 0</inkml:trace>
  <inkml:trace contextRef="#ctx0" brushRef="#br0" timeOffset="13414.73">9292 2731 0,'0'0'0,"0"-43"15,0 22-15,0 0 0,0 0 16,-21 0-16,21-1 0,-21 1 16,21 0-16,-21 0 0,-1 21 15,1 0-15,0 0 16,0 0-16,0 0 0,0 21 16,-22-21-16,22 21 0,0 0 0,0 1 15,-22 20-15,22-21 0,0 0 16,0 22-16,-21-22 0,20 21 0,1-21 15,0 22-15,21-22 0,-21 21 0,21-21 16,-21 0-16,21 1 0,0-1 16,0 0-16,0 0 0,0 0 15,21-21-15,0 0 16,0 0-16,0 0 0,1 0 16,-1-21-16,21 0 0,-21 21 15,0-21-15,22 0 0,-22-1 0,0 1 0,0 0 16,22 0-16,-22 0 15,0 0-15,0-22 0,0 22 0,0 0 16,-21 0-16,22-22 0,-22 22 0,21 21 16,-21-21-16,0 0 0,0 42 47,0 0-47,0 0 0,0 1 15,0-1-15,0 0 0,0 0 0,0 0 16,0 0-16,0 1 0,0-1 0,0 0 15,0 0-15,0 0 16,0 0-16,0 1 0,0-1 16,21-21 15,0 0-31,-21-21 16,21 21-16,0-22 0</inkml:trace>
  <inkml:trace contextRef="#ctx0" brushRef="#br0" timeOffset="13962.61">10075 2582 0,'0'0'0,"0"-42"15,0 21-15,0 0 0,-21 21 16,0 0-1,0 0-15,-22 0 0,22 0 16,0 0-16,-21 0 0,21 21 0,-22 0 16,22 0-16,0 0 0,-21 1 0,20-1 15,1 0-15,0 21 0,0-21 16,0 1-16,21-1 0,-21-21 0,21 21 16,0 0-16,0 0 15,0 0 1,21-21-16,0 22 0,0-22 0,0 0 0,22 0 15,-22 0-15,0 0 0,21 0 16,-21 0-16,22 0 0,-22 21 16,21-21-16,-21 21 0,1-21 0,-1 0 15,0 0-15,0 21 0,0-21 16,-21 21-16,0 0 16,-21 1-1,0-22-15,0 21 0,0-21 0,-22 21 16,22-21-16,0 0 0,-21 0 15,20 0-15,1 0 0,0 0 16,0 0-16,0 0 0,0 0 0,-1 0 16,1 0-16,0 0 0,0 0 0,0 0 15,0 0 1,42 0 31,0-21-47,21 21 0,-21-21 15,1 21-15,20-22 0</inkml:trace>
  <inkml:trace contextRef="#ctx0" brushRef="#br0" timeOffset="14591.77">10837 2646 0,'43'-42'16,"-43"20"-16,0 1 15,21 21-15,-21-21 0,0 0 0,0 0 16,-21 21 0,-1 0-16,-20 0 15,21 0-15,0 0 0,0 0 16,-22 0-16,22 21 0,0 0 0,-21 0 15,20-21-15,1 21 0,0 1 16,0-1-16,0 0 0,21 0 0,-21 0 16,21 0-16,-22 1 0,22-1 0,0 0 15,0 0-15,0 0 16,22 0-16,-1-21 16,0 0-16,0 0 0,0 0 0,0 22 15,1-22-15,-1 0 0,0 0 16,0 0-16,0 0 0,0 0 15,1 0-15,-1 0 0,0 21 0,0-21 16,0 0-16,0 21 16,1-21-16,-22 21 0,0 0 15,0 0 1,-22 1 0,1-22-16,0 0 0,0 21 0,0 0 15,0-21-15,-1 0 0,1 0 0,0 21 16,0-21-16,0 0 0,0 0 0,-22 0 15,22 0-15,0 0 0,0 0 16,0 0-16,-1 0 0,1 0 0,0 0 16,0 0-16,0 0 0,0 0 15,-1 0 1,44 0 31,-1-21-47,0 0 15,0 21-15,0-21 0,0-1 0</inkml:trace>
  <inkml:trace contextRef="#ctx0" brushRef="#br0" timeOffset="15330.54">11599 2688 0,'0'0'0,"21"0"0,-21-21 0,22 0 16,-22 0-16,21 21 0,-21-21 0,0-1 16,21 1-16,0 0 0,-21 0 15,21-21-15,-21 20 0,0 1 0,21 0 16,-21 0-16,22 0 0,-22 0 15,0-1-15,0 44 47,0-1-31,0 0-16,0 0 0,0 0 0,0 22 16,0-22-16,-22 21 0,22-21 0,-21 22 15,21-22-15,0 21 0,0 0 16,-21-20-16,21 20 0,0-21 0,-21 0 15,21 22-15,0-22 0,0 0 0,0 0 16,0 0-16,0 0 0,0 1 16,0-1-16,0 0 0,0 0 15,0 0 1,-21-21 31,0 0-47,-1 21 0,1-21 0,0 0 15,-21 0-15,21 0 16,-1 0-16,1 0 0,0 0 0,-21 0 16,21 0-16,-1 0 0,1 0 15,42 0 17,1 0-17,-1 0-15,0 0 0,21 0 0,1 0 16,-22 0-16,21-21 0,0 21 15,1 0-15,-1-21 0,0 21 0,1 0 16,-1 0-16,-21 0 0,22 0 0,-22 0 16,0 0-16,-21-21 0,21 21 15,-42 21 32,0-21-16</inkml:trace>
  <inkml:trace contextRef="#ctx0" brushRef="#br0" timeOffset="15962.69">9123 3408 0,'-64'0'16,"43"0"-1,0 0 1,0 21-16,0-21 0,-1 0 16,44 0 15,-1 0-16,0 0-15,21 0 0,-21 0 0,22 0 16,-1 0-16,0 0 0,1 0 16,20 0-16,1 0 0,-1 0 0,22 0 15,0 0-15,20 0 0,22 0 0,-21 0 16,21 0-16,0 0 0,-21 0 16,21 0-16,0 0 0,-21 0 0,21 0 15,-21 0-15,0 0 0,-1 0 0,1 0 16,-21 0-16,0 0 15,-1 0-15,1 0 0,-22 0 0,22 0 16,-21 0-16,-1 0 0,-21 0 0,22 0 16,-22 0-16,1 0 0,-22 0 15,21 0-15,-21 0 0,0 0 0,-42 0 47,0 0-47,0 0 16,0 0-16,0 0 0,-22 0 0,22 0 15,-21 0-15,-1 0 0</inkml:trace>
  <inkml:trace contextRef="#ctx0" brushRef="#br0" timeOffset="16594.75">8826 3514 0,'0'0'0,"-21"0"0,21 21 15,-21-21-15,0 0 16,0 0 0,42 0 15,0 0-31,0 0 16,22 0-16,-1 0 0,-21 0 0,21 0 15,1 21-15,-1-21 0,22 0 16,-22 0-16,21 0 0,-20 0 15,20 0-15,1 0 0,20 0 0,1 0 0,21 0 16,0 0-16,0 0 0,-1 0 16,1 0-16,0 0 0,0 0 15,0 0-15,0 0 0,-1 0 0,1 0 16,0 0-16,0 0 0,0 0 0,-22 0 16,1 0-16,0 0 0,-22 0 15,1 0-15,-1 0 0,1 0 0,-22 0 16,0 0-16,1 0 0,-22 0 0,21 0 15,1 0-15,-22 0 0,0 0 16,0 0-16,0 0 0,0 0 0,-42 0 94,0 0-79,0 0-15,0 0 16</inkml:trace>
  <inkml:trace contextRef="#ctx0" brushRef="#br0" timeOffset="25830.33">13568 2371 0,'0'-21'0,"0"-1"16,0 1-1,0 0 1,0 42 15,0 0-31,21 1 0,0 20 16,0-21-16,0 21 0,1 1 0,-1-22 16,0 21-16,0 1 0,21-1 15,-20-21-15,-1 21 0,21 1 16,-21-22-16,0 0 0,1 21 0,-1-20 15,0-1-15,0 0 0,-21 0 16,21 0-16,-21 0 0,0 1 0,21-22 16,-21 21-16,22 0 0,-1-21 15,-21-21 32,0 0-31,0-1-16,0 1 15</inkml:trace>
  <inkml:trace contextRef="#ctx0" brushRef="#br0" timeOffset="26207.63">14287 2328 0,'0'0'0,"0"-21"15,-21 21 1,0 0 0,0 0-16,21 21 0,-42-21 0,20 43 15,1-22-15,-21 0 0,0 21 0,20 1 16,-20-1-16,0 0 0,-1 1 16,1-1-16,-21 0 0,20 22 15,1-22-15,0 1 0,-1-1 0,1-21 16,-22 21-16,22 1 0,21-22 0,-21 0 15,-1 0-15,22 0 0,-21 1 16,21-1-16,-1 0 0,1 0 0,0-21 16,21 21-16,-21-21 15,21-21 48,0 0-48</inkml:trace>
  <inkml:trace contextRef="#ctx0" brushRef="#br0" timeOffset="29960.27">11091 3450 0,'21'0'47,"1"0"-47,-1 0 0,0 0 16,0 0-16,0 0 0,22 0 0,-22 0 15,21 0-15,0 0 0,1 0 16,-1 0-16,0 0 0,1 0 0,-1 0 16,22 0-16,-22 0 0,0 0 0,1 0 15,-1 0-15,0 0 0,1 0 16,-1 0-16,-21 0 0,0-21 0,22 21 15,-22 0-15,0 0 16,0 0-16,-42 0 47,0 0-31,0 0-16,-1 21 15,1-21-15,0 0 0,0 21 16,0-21-16,0 0 0,-1 0 0,1 22 15,-21-22-15</inkml:trace>
  <inkml:trace contextRef="#ctx0" brushRef="#br0" timeOffset="30267.09">11303 3577 0,'0'21'16,"21"-21"0,0 0-16,0 0 15,22 0-15,-22 0 0,0 0 0,21 0 16,-20 0-16,20 0 0,0 0 16,1 0-16,-1 0 0,0 0 0,1 0 15,-1 0-15,0 0 0,1 0 16,-1 0-16,-21 0 0,0 0 0,22 0 15,-22 0-15,0 0 16,-42 0 0,0 0-1,-1 0-15,-20-21 0,0 21 0,-1 0 16</inkml:trace>
  <inkml:trace contextRef="#ctx0" brushRef="#br0" timeOffset="30939.16">8890 3344 0,'0'0'15,"-21"0"-15,0 0 0,-1 0 0,1 0 16,0 0-16,21-21 31,21 21-15,0 0-16,1 0 0,20 0 16,0 0-16,1 0 0,-1 0 0,0 0 15,1 0-15,-1 0 0,0 0 16,1 0-16,-1 0 0,-21 0 15,21 0-15,-20 0 0,-1 0 0,0 0 16,-42 0 15,21 21-15,-21-21-16,-1 0 0,1 0 16,21 22-16,-21-22 0,0 0 15,0 0-15,0 21 0,-1-21 16</inkml:trace>
  <inkml:trace contextRef="#ctx0" brushRef="#br0" timeOffset="31314.95">8699 3598 0,'0'0'0,"22"0"31,-1 0-31,21 22 0,-21-22 0,22 0 16,-1 0-16,0 0 0,22 0 0,-22 0 16,0 0-16,22 0 0,-22 0 15,1 0-15,-1 0 0,-21 0 16,21-22-16,-20 22 0,-1 0 0,0 0 15,0 0-15,0 0 0,-21 22 79,0-1-64</inkml:trace>
  <inkml:trace contextRef="#ctx0" brushRef="#br0" timeOffset="36306.96">15833 10012 0,'0'21'172,"0"0"-141,21-21-31,-21 21 16,0 1-16,21-22 15,-21 21-15,0 0 16,21-21-16,-21 21 15,0 0 1,21-21-16,0 21 16,-21 1-1,0-1-15,22-21 0,-22 21 16,21-21-16,-21 21 0,0 0 31,21-21-31,0 0 0,-21 21 16,0 1-16,21-22 0,0 21 15,1 0 1,-1-21-16,-21 21 0,21 0 16,0-21-16,-21 21 15,21 1 1,0-22-16,1 21 16,-1-21-16,0 0 15,-21 21-15,21-21 16,0 0-16,0 21 15,1-21-15,-1 0 16,0 0-16,0 0 16,-21 21-16,21-21 0,0 0 15,1 0-15,-1 0 16,0 0-16,0 0 16,-21 21-16,21-21 15,0 0-15,1 0 0,-1 0 16,0 0-16,0 0 15,0 0-15,0 0 16,1 0-16,-1 0 0,0 0 0,0 0 16,0 0-16,0 0 15,1 0-15,-1 0 0,0 0 16,0 0-16,0 0 0,0 0 16,1 0-16,-1 0 0,-21-21 15,21 21-15,0 0 0,0 0 0,0 0 16,-21-21-16,22 21 0,-1 0 15,0 0-15,0-21 0,0 21 16,0 0-16,1 0 0,-1-21 16,0 21-16,0 0 0,0 0 0,-21-21 15,21 21-15,1 0 0,-1 0 0,0-22 16,0 22-16,0-21 0,0 21 16,1-21-16,-1 21 15,0 0-15,0 0 0,0-21 0,0 21 16,1 0-16,41-21 15,-42 21-15,0 0 0,1-21 16,-1 21-16,0 0 16,0-22-16,-21 1 15,21 21-15,0 0 0,1 0 16,-1-21-16,0 21 0,0 0 0,0 0 16,22-21-16,-22 21 0,0 0 0,21 0 15,-21 0-15,1 0 0,20-21 0,-21 21 16,0 0-16,0 0 0,1 0 0,-1 0 15,-21-21-15,21 21 0,0 0 16,0 0-16,0 0 0,1-22 16,-1 22-16,0 0 0,0 0 15,0 0-15,0-21 0,22 21 0,-22 0 16,21 0-16,-21 0 0,1 0 0,20 0 16,-21 0-16,0-21 0,0 21 0,1 0 15,-1 0-15,0 0 16,0 0-16,0 0 0,0 0 15,1 0-15,-1 0 0,0 0 16,0 0-16,0 0 0,0 0 16,1 0-16,-1 0 0,0 0 15,0 0-15,0 0 0,0 0 0,1 0 16,-1 0-16,0 0 0,0 0 16,0 0-16,0 0 0,1 0 15,-1 0-15,0 0 16,0 0-16,0 0 15,0 21-15,1-21 0,-1 0 16,0 0-16,0 21 0,0-21 16,0 0-16,1 22 15,-1-22-15,0 0 16,-21 21-16,21-21 0,0 0 16,-21 21-16,21-21 0,1 21 15,-1 0 1,0 0-1,0-21-15,-21 22 0,21-22 0,-21 21 16,21-21-16,1 0 16,-22 21-16,0 0 0,21-21 15,-21 21-15,21-21 32,-21 21-32,0 1 15,21-22-15,-21 21 16,0 0-16,21-21 15,-21 21 1,0-42 93,0 0-93,0 0 0,21-1-16,-21 1 15,22 0-15,-22 0 16,0 0-16,21 21 16,-21-21-16,21 21 0,-21-22 0,21 22 15,-21-21-15,21 21 0,0-21 16,1 21-1,-1 0-15,0 0 0,0 0 16,0 0-16,0-21 0,22 21 16,-22 0-16,0 0 0,0 0 15,22 0-15,-22 0 0,0 0 0,0-21 16,0 21-16,0 0 0,1 0 16,-1 0-16,0 0 0,0 0 15,0 0-15,0 0 16,1 0-16,-1 0 0,0 0 0,0 0 15,0 0-15,0 0 0,22 0 16,-22 0-16,0 0 0,21 0 0,-20 0 16,-1 0-16,0 0 0,0 0 0,0 0 15,0 0-15,1 0 16,-1 0-16,0 0 0,0 0 16,0 0-16,0 0 0,1 0 15,-1 0-15,0 0 0,0 0 16,0 0-16,0 0 0,-21 21 15,22-21-15,-1 0 0,0 0 16,0 0-16,0 21 0,0-21 16,1 0-16,-1 0 0,0 0 15,0 0-15,0 21 16,0-21-16,1 0 0,20 0 0,-21 21 16,21 1-16,-20-22 0,20 0 0,-21 21 0,0-21 15,0 0-15,22 0 0,-43 21 16,21-21-16,0 0 0,0 0 15,0 0-15,1 0 16,-1 0-16,0 21 16,0-21-16,0 0 0,0 0 0,1 0 15,-1 0-15,0 0 0,0 21 16,21-21-16,-20 0 0,-1 0 0,0 21 16,0-21-16,0 0 0,0 22 0,1-22 15,20 0-15,-21 21 0,0-21 16,0 0-16,1 0 0,-1 0 15,0 21-15,0-21 0,0 0 16,0 0-16,1 0 16,-1 0-16,0 0 0,0 0 15,0 0-15,0 0 0,22 0 0,-22 0 16,0 0-16,0 0 0,0 0 0,1 0 16,-1 0-16,0 0 0,0 0 15,0 0-15,0 0 0,1 0 0,-1 0 16,0 0-16,0-21 0,0 21 15,0 0-15,1 0 0,-1 0 16,0 0 0,0 0-16,0 0 0,0 0 15,1 0-15,-1 0 0,0 0 16,0 0-16,0 0 0,0 0 16,1 0-16,-22-21 15,21 21-15,0 0 0,0-22 16,0 22-16,0-21 15,1 21-15,-22-21 0,21 21 16,0-21-16,0 21 0,0-21 16,0 21-16,1 0 0,-1-21 15,0 21-15,0 0 0,0 0 16,-21-22-16,21 22 0,1 0 16,-22-21-16,21 21 15,-21-21 1,21 21-16,-21-21 31,0 0 16,21 21-47,-21-21 16,0-1-1</inkml:trace>
  <inkml:trace contextRef="#ctx0" brushRef="#br0" timeOffset="50961.02">15727 10075 0,'0'0'0,"0"-21"16,0 0 15,-21 21-31,21 21 110,0 0-95,21 1-15,-21-1 16,0 0-1,21 0-15,-21 0 16,0 0-16,21 1 16,0-1-1,0 0-15,-21 0 0,22-21 16,-1 21-16,-21 0 0,21 1 0,0-22 16,0 21-16,-21 0 0,21-21 0,1 21 15,-22 0-15,21-21 0,-21 21 0,21 1 16,0-22-16,-21 21 0,21-21 15,0 21-15,1 0 0,-1 0 16,0-21-16,0 21 0,-21 1 0,21-22 16,0 21-16,1 0 0,-1-21 15,0 21-15,0-21 0,0 21 0,0 0 16,1-21-16,-1 22 0,0-22 16,0 21-16,0-21 0,0 21 15,1-21-15,-1 0 0,0 21 16,0-21-16,0 0 0,0 21 15,1-21-15,-1 0 0,0 0 16,0 0-16,-21 21 0,21-21 16,0 0-16,1 0 0,-1 0 15,0 0-15,0 0 0,0 0 16,0 0-16,1 0 0,-1 22 16,0-22-16,0 0 0,0 0 15,0 0-15,1 0 0,-1 0 16,21 0-16,-21 0 0,22 0 0,-22 0 15,21 0-15,-21 0 0,22 0 0,-1 0 16,-21 0-16,0 0 0,22 0 0,-22 0 16,0 0-16,0 0 0,0 0 0,0 0 15,1 0-15,-1 0 0,0 0 16,0 0-16,0 0 0,0 0 0,1 0 16,-1 0-16,0 0 0,0 0 0,21 0 15,-20 0-15,20 0 0,-21 0 0,21 0 16,-20 0-16,20 0 0,-21 0 0,0-22 15,22 22-15,-22 0 16,0 0-16,0 0 0,0 0 0,0 0 16,1 0-16,-1-21 0,0 21 15,0 0-15,0-21 0,0 21 0,1 0 16,-1 0-16,0 0 0,0-21 0,0 21 16,0 0-16,1 0 0,-1 0 15,0-21-15,21 21 0,-21 0 16,1 0-16,-1-21 0,0 21 0,0 0 15,0 0-15,0 0 0,-21-22 0,22 22 16,-1 0-16,0-21 0,0 21 16,0 0-16,-21-21 15,21 21-15,1 0 0,-22-21 16,21 21-16,0 0 16,-21-21-16,21 21 0,0 0 0,-21-21 15,21 21-15,1 0 0,-1-22 16,0 22-16,0 0 15,0-21-15,0 21 0,1 0 0,-1 0 16,0-21-16,0 21 0,0 0 16,0-21-1,1 21-15,-22-21 16,21 21 0,0 0-16,0-21 15,0 21 1,0 0-16,1 0 0,-1 0 15,0 0-15,0 0 16,0 0-16,0 0 16,1 0-16,-22-22 15,21 22 1,0 0-16,0 0 16,0 0-1,0 0-15,1 0 16,-1 0-16,0 0 15,0 0-15,0 0 0,0 0 16,1 0-16,-1 0 16,0 0-16,0 0 15,0 0-15,0 0 0,1 0 16,-22 22-16,21-22 0,0 0 0,0 0 16,0 0-1,0 21-15,1-21 16,-1 0-16,-21 21 15,21-21-15,-21 21 16,21-21-16,-21 21 16,21-21-1,-21 21-15,21-21 0,-21 22 16,22-22 0,-22 21-16,0 0 15,0 0 1,0 0-1,0 0 17,0 1-17,0-1 1,0 0-16,0 0 31,0 0-15,0 0-1,0-42 79,0 0-78,0 0-16,21 21 0,-21-21 15,21 21-15,-21-21 16,0-1 0,21 22-16,-21-21 0,21 0 15,-21 0 1,0 0-16,21 21 16,1-21-16,-22-1 15,0 1-15,21 21 0,0-21 16,-21 0-1,21 21-15,0-21 16,-21 0-16,21 21 16,1 0-16,-1 0 0,0-22 0,0 22 15,0 0-15,0 0 0,1 0 16,-1 0-16,0 0 16,0-21-16,0 21 15,0 0-15,1 0 16,-1 0-16,0 0 15,0-21 1,0 21-16,0 0 16,1 0-16,-1 0 0,0 0 0,0 0 15,0 0-15,0 0 16,1 0 0,-1 0-16,0 0 15,0 0-15,0 0 16,0 0-16,1 0 15,-1 0-15,0 0 0,0 0 16,0 21-16,0-21 0,1 0 0,-1 0 16,0 0-16,-21 21 0,21-21 0,0 0 15,0 22 1,1-22-16,-1 0 16,0 21-16,0-21 15,0 21 1,0-21-16,1 21 15,-1-21-15,0 0 16,0 0-16,-21 21 0,21-21 16,0 0-1,1 0-15,-1 21 16,0-21 0,0 0-16,0 0 15,-21 22-15,21-22 0,1 0 16,-22 21-1,21-21-15,0 0 0,0 0 16,0 0-16,0 21 16,1-21-16,-1 0 15,0 0-15,0 21 0,0-21 16,0 0-16,1 0 0,-1 0 16,0 21-1,0-21-15,0 0 16,0 0-16,1 0 15,-1 0-15,0 0 16,0 0-16,-21 21 0,21-21 16,0 0-16,1 0 0,-1 0 15,-21 22-15,21-22 0,0 0 16,0 0 0,0 0-1,1 0-15,-1 0 16,0 0-1,0 0 1,0 0-16,0 0 16,1 0-16,-1 0 15,0 0-15,0 0 16,0 0-16,0 0 16,1 0-16,-1 0 15,0 0-15,0 0 16,0 0-1,0 0 1,1 0-16,-1 0 16,0 0-16,0 21 15,0-21-15,0 0 16,1 0-16,-1 0 16,0 0-16,0 0 0,0 0 15,0 0-15,1 0 16,-1 0-16,0 0 15,0 0-15,0 0 0,0 0 16,1 0-16,-1 0 0,0 0 16,0 0-1,0 0-15,0 0 0,1 0 16,-1 0-16,0 0 16,0 0-16,0 0 15,0 0-15,1 0 0,-1 0 16,0 0-16,0 0 0,0 0 15,0 21-15,1-21 16,-1 0-16,0 0 16,0 0-1,0 0 1,0 0 0,-21-21 15,22 21-16,-22-21-15,21 21 16,-21-22 0,21 22-16,-21-21 15,21 21 1,-21-21-16,21 21 0,-21-21 16,0 0-1,21 0-15,1-1 16,-22 1-1,0 0-15,21 21 0,0-21 16,-21 0 0,0 0-16,21 21 0,-21-22 15,21 1-15,0 0 16,-21 0 0,0 0-16,22 21 0,-22-21 15,21 21-15,-21-22 0,0 1 16,0 0-16,21 21 15,0-21-15,-21 0 16,21 0-16,0 21 16,-21-22-16,0 1 15,22 0 1,-1 21 0,-21-21-16,0 0 15,21 21-15,-21-21 16,21 21-16,-21-22 15,21 22 1,-21-21-16,21 21 0,-21-21 16,22 21-1,-22-21 1,21 21-16,-21-21 16,0 0-1,21-1-15,0 1 16,-21 0-1,0 0 17,-21 21 77,0 0-93,0 0-16,-1 21 15,1 0-15,0-21 0,0 21 0,0 1 16,0-1-16,-22 0 0,22 0 16,0 0-16,0 0 0,0 1 0,-1-1 15,1 21-15,0-21 0,0 0 0,0 1 16,21 20-16,-21 0 0,21-21 15</inkml:trace>
  <inkml:trace contextRef="#ctx0" brushRef="#br0" timeOffset="54855.3">12615 10118 0,'21'0'31,"1"0"79,-1 0-110,0 0 15,0 0-15,0 0 0,22 0 16,-1 0-16,0 0 0,22 0 0,-1 0 16,22 0-16,0 0 0,-1 0 0,1 0 15,0 0-15,20 0 0,-20 21 0,0-21 16,21 0-16,-22 0 0,1 0 0,-22 0 16,22 0-16,-21 0 0,20 0 15,-20 0-15,-1 0 0,1 0 16,-1 0-16,1 0 0,-22 0 0,22 0 15,-22 0-15,21 0 0,-20 0 0,-1 0 16,0 0-16,1 0 0,-1 0 0,0 0 16,-20 0-16,20 0 0,-21 0 0,0 0 15,0 0-15,1 0 0,-1 0 16,-42 0 31,-22 0-47,22 0 0,0 0 15,-21 0-15,20-21 0,-20 21 16,0 0-16,-1 0 0</inkml:trace>
  <inkml:trace contextRef="#ctx0" brushRef="#br0" timeOffset="55359.54">12700 10181 0,'0'0'0,"21"0"47,0 0-47,0 0 0,22 0 16,-22 0-16,21 0 0,1 0 15,20 0-15,1 0 0,-1 0 0,22 0 16,-1 0-16,1 0 0,0 0 0,21 0 16,-1 0-16,1 0 0,0 0 15,0 0-15,0 0 0,0 0 0,-1 0 16,-20 21-16,21-21 0,-43 0 15,22 0-15,-21 0 0,-22 0 0,0 0 16,1 0-16,-1 0 0,0 0 0,-21 0 16,1 0-16,-1 0 0,0 0 0,0 0 15,0 0-15,-21-21 0,21 21 16,-42 0 31,0 0-32,0 0-15,0 0 0,0 0 16,-1 0-16,-20-21 0,21 21 0,-21 0 16</inkml:trace>
  <inkml:trace contextRef="#ctx0" brushRef="#br0" timeOffset="55790.41">13250 10097 0,'0'0'0,"-42"0"0,0 0 0,20 0 0,1 0 15,0 0-15,42 0 32,0 0-32,22 0 15,-1 0-15,0 0 0,22 0 0,-1 0 16,1 0-16,21 0 0,-22 0 0,22 0 15,21 0-15,-22 0 0,22 21 0,-21-21 16,21 21-16,-1-21 0,-20 0 0,0 0 16,-1 0-16,1 0 0,-21 0 0,-1 0 15,-21 0-15,1 0 0,-1 0 16,-21 0-16,22 0 0,-22 0 0,0 0 16,0 0-16,0 0 15,0 0 1,1 0-16,-1 0 15,0 0 1,-21-21 31,0 0-31</inkml:trace>
  <inkml:trace contextRef="#ctx0" brushRef="#br0" timeOffset="58542.88">2730 5376 0,'22'-21'15,"-1"0"-15,0 0 16,0 0-16,0 0 0,22-22 16,-22 1-16,21 21 0,-21-22 0,22 1 15,-22 0-15,0-1 0,0 1 0,0 0 16,0-1-16,1 22 0,-22 0 16,21 0-16,-21 0 0,0 0 0,0 42 31,0 0-31,0 0 0,0 21 0,0-20 15,0 20-15,0 0 0,-21 22 0,21-22 16,0 22-16,0-22 0,-22 21 16,22-20-16,0 20 0,0 1 15,0-22-15,0 22 0,0-1 16,0-21-16,-21 22 0,21-22 0,0 22 16,-21-22-16,21 0 0,-21 1 0,21-1 15,0 0-15,0-20 0,-21-1 16,0 0-16,21 0 0,-22 0 0,1-21 15,0 0-15,0 0 0,0 0 16,0 0-16,-1 0 16,1-21-16,0 21 0,0-21 0,21 0 15,0-22-15,-21 22 0,0 0 0,21-21 16,-22 21-16,22-22 16,0 1-16,0 0 0,0-1 0</inkml:trace>
  <inkml:trace contextRef="#ctx0" brushRef="#br0" timeOffset="58735.78">2984 4657 0,'0'0'0,"22"0"0,-22-21 16,0-1-16,0 1 31,0 42 0,0 1-15,0-1-16,0 0 0,0 0 16</inkml:trace>
  <inkml:trace contextRef="#ctx0" brushRef="#br0" timeOffset="59225">3619 5122 0,'0'0'0,"22"-21"16,-1 0 0,-21 0-16,21 21 0,-21-21 0,0 0 15,0-1-15,0 1 0,0 0 0,0 0 16,-21 21-16,0 0 16,-1 0-16,1 0 0,-21 21 15,21 0-15,0 22 0,-1-22 0,1 21 16,0 0-16,-21 1 0,21-22 15,21 21-15,-22-21 0,22 22 0,0-22 16,0 0-16,0 0 0,0 0 16,22-21-16,-1 0 15,0 0-15,0-21 0,21 21 16,-20-21-16,-1 0 16,0-21-16,21 20 0,-21 1 0,1 0 15,-1-21-15,0 21 0,-21-22 0,0 22 16,21 0-16,-21 0 0,21 0 15,-21-1-15,0 44 16,0-1-16,0 0 16,0 0-16,0 0 0,0 0 15,0 22-15,0-22 0,0 0 0,0 0 16,0 0-16,0 1 0,0-1 0,0 0 16,21-21-16,1 0 15,-1 0 1,0 0-16,0 0 0,-21-21 15,21 0-15,0-1 0,-21 1 16,22 0-16</inkml:trace>
  <inkml:trace contextRef="#ctx0" brushRef="#br0" timeOffset="59926.58">4064 4868 0,'0'0'16,"0"22"-1,0-1 1,0 0-16,0 0 0,0 0 0,0 22 15,0-22-15,0 0 0,0 21 16,0-21-16,0 1 0,0-1 16,0 21-16,0-21 0,21 0 15,-21 1-15,0-1 16,21-21-16,0 0 0,1-21 16,-1-1-1,-21 1-15,0 0 0,21 0 16,-21 0-16,21 0 0,-21-22 0,0 22 15,21 0-15,-21-21 0,0 20 16,0 1-16,0 0 0,0 0 0,0 0 16,0 0-1,21 21-15,1 0 16,-1 0-16,0 0 0,21 0 16,-21 0-16,22 0 0,-22 0 15,21 0-15,1-22 0,-22 22 0,21 0 16,0 0-16,1 0 0,-22 0 0,21 0 15,-21-21-15,1 21 0,-1 0 16,-42 21 15,-1 1-31,1-22 0,0 21 16,0-21-16,0 21 0,0 0 0,-22 0 16,22 0-16,0 1 0,0-1 15,21 21-15,-21-21 0,21 0 0,-22 1 16,22-1-16,0 0 0,0 0 15,0 0-15,0 0 0,22-21 16,-1 0-16,0 0 16,0 0-16,0 0 15,0-21-15,1 0 0,-1 0 0,0 0 16,0 0-16,0-1 0,-21 1 0,21 0 16,1-21-16,-22 21 0,0-1 15,21 1-15,-21 0 0,21 21 16,-21 21-1,0 0-15,0 1 16,0-1-16,0 21 0,0-21 0,-21 22 0,21-22 16,0 0-16,0 0 0,0 0 15,0 0-15,21-21 0,0 22 0,0-22 16,0 0-16,22 0 0,-1 0 16,0-22-16,1 22 0,-1-21 0,0-21 15,1 21-15</inkml:trace>
  <inkml:trace contextRef="#ctx0" brushRef="#br0" timeOffset="60635.78">10266 4932 0,'21'0'0,"-42"0"0,63-21 16,-21 21-16,0-21 0,1-1 16,-1 1-16,0 0 0,-21 0 0,21 0 15,0-22-15,0 22 0,-21 0 0,22 0 16,-1 0-16,-21 0 0,21-1 0,-21 1 15,0 0-15,0 0 0,0 0 16,-21 21 0,-22 0-16,1 0 0,0 0 15,-1 0-15,1 21 0,0 0 0,-22 0 16,22 22-16,0-22 0,-1 0 16,1 21-16,21-21 0,0 22 0,21-22 15,0 21-15,0-21 0,21 1 0,0 20 16,21-21-16,1 21 15,-1-20-15,0-1 0,1 21 0,-1-21 0,0 0 16,-21 1-16,22-1 0,-22 0 0,0 0 16,-21 0-16,0 0 0,0 1 0,-21-1 15,0 0-15,0-21 16,-22 0-16,1 0 0,0 0 0,-1 0 16,-20 0-16,20 0 0,1-21 15,0 21-15,-1-21 0,1-1 0,0 1 16,21 21-16,-1-21 0,1 0 15,0 0-15,21 0 0,0-1 0,0 1 16,21 0-16,0 21 0,1 0 16,-1-21-16,21 21 0,0-21 0,-20 21 15,20-21-15,0 21 0</inkml:trace>
  <inkml:trace contextRef="#ctx0" brushRef="#br0" timeOffset="60976.1">10626 5122 0,'0'0'0,"21"0"16,0 0-16,0 0 15,0-21-15,0 21 0,1-21 16,-1 0-16,21 21 0,-21-21 0,0 0 16,22-1-16,-22 1 0,0 0 0,0 0 15,0 0-15,-21 0 0,0-1 16,-21 22-1,0 0-15,0 0 0,-21 0 0,20 0 16,1 22-16,-21-1 0,21 0 16,0 0-16,-1 0 0,1 22 0,21-22 15,-21 21-15,21-21 0,-21 0 16,21 22-16,0-22 0,0 0 0,0 0 16,0 0-16,21-21 0,0 0 15,0 0-15,1 0 0,20 0 0,-21 0 16,21 0-16,1 0 0,-22-21 15,21 0-15,1 0 0,-1 0 0,0 0 16,1-22-16</inkml:trace>
  <inkml:trace contextRef="#ctx0" brushRef="#br0" timeOffset="61218.96">11472 4487 0,'0'0'0,"0"-42"0,21 21 0,-21-21 15,0 20-15,0 1 0,0 42 16,0 1-1,0-1-15,-21 21 0,21 0 16,-21 1-16,0 20 0,0-20 0,21 20 16,-21 1-16,-1-1 0,1 1 0,21-22 15,-21 21-15,21-20 0,-21-1 16,21 0-16,0-20 0,0 20 0,0-21 16,0 0-16,0 0 0,21-21 31,0 0-31,0 0 0,22-21 0,-22 0 15,0 0-15,0 0 0,0 0 16</inkml:trace>
  <inkml:trace contextRef="#ctx0" brushRef="#br0" timeOffset="62090.32">11578 4953 0,'21'0'47,"0"0"-47,1 0 0,-1 0 15,0-21-15,0 21 0,0-21 0,0 21 16,1-21-16,-1-1 16,0 22-16,0-21 0,-21 0 15,-21 21 1,0 0-16,-22 21 16,22-21-16,0 21 0,-21 1 15,21-22-15,-1 21 0,-20 0 0,42 0 16,-21 0-16,0 0 0,21 1 0,0-1 15,0 0-15,0 0 0,0 0 0,0 0 16,0 1-16,21-22 0,-21 21 16,21-21-16,21 0 0,-20 0 0,20 0 15,0 0-15,1 0 0,-1 0 0,0 0 16,22-21-16,-22-1 0,22 1 16,-22 21-16,0-21 0,1 0 15,-22 0-15,21 0 0,-21-1 0,-21 1 16,21 0-16,-21 0 0,0 0 0,22 21 15,-44 0 1,1 0 0,0 21-16,0 0 0,21 0 15,-21 0-15,0 1 0,21-1 0,0 0 16,-22 0-16,22 0 0,-21-21 0,21 21 16,-21 1-16,21-1 0,0-42 46,21-1-30,0 22-16,1-21 0,-1 0 0,0-21 16,0 21-16,0-1 0,0 1 15,1-21-15,-1 21 0,0 0 0,0 21 16,0-22-16,0 22 0,1 0 0,-1 0 16,0 22-16,-21-1 15,0 0-15,0 0 16,0 0-16,0 0 0,0 1 0,0-1 15,0 0-15,0 0 16,21 0-16,0-21 0,0 0 16,1 0-16,-1 0 15,0 0-15,0 0 16,0-21-16,0 0 0,1 0 16,-1 0-16,0-1 0,-21 1 0,0 0 15,21 0-15,0 0 0,-21 0 16,0-1-16,0 44 31,0-1-31,0 0 16,0 0-16,0 0 0,0 0 15,0 1-15,0-1 0,0 0 16,0 0-16,0 0 16,21-21 15,-21-21-16,22 0-15,-22 0 0,0 0 0</inkml:trace>
  <inkml:trace contextRef="#ctx0" brushRef="#br0" timeOffset="62355.22">12806 4636 0,'0'0'0,"-21"0"0,-1 0 16,1 0-16,21-22 31,21 1-15,-21 0-1,-21 21 1,0 0 0,0 21-16,0 0 15,21 1-15,0-1 16,0 0-16,0 0 0,0 0 15,21 0-15,0 1 0,0-22 16,0 0-16,1 21 0</inkml:trace>
  <inkml:trace contextRef="#ctx0" brushRef="#br0" timeOffset="63439.38">13081 4784 0,'0'0'0,"-21"-21"0,0 21 15,-1 0-15,1 21 32,21 0-32,0 0 0,0 0 0,0 0 15,0 1-15,0-1 0,0 0 0,0 0 16,0 0-16,0 0 0,0 1 16,0-1-16,0 0 0,21-21 15,1 21-15,-1-21 0,0 0 0,0 0 16,0 0-16,0 0 0,1 0 0,20 0 15,-21 0-15,0 0 0,0 0 0,1-21 16,-1 0-16,0 0 0,0-1 16,0 1-16,0 0 0,-21-42 15,0 41-15,22 1 0,-22-21 0,21 21 16,-21 0-16,0-1 16,0 44-1,0-1 1,-21 0-16,21 0 0,-22 0 0,22 22 15,0-22-15,0 0 0,0 0 0,0 0 16,0 0-16,0 1 0,0-1 0,0 0 16,0 0-16,22 0 15,-1-21-15,0 0 0,0 0 0,0 0 16,0 0-16,22 0 0,-22 0 0,0 0 16,0-21-16,0 0 0,1 21 0,-1-21 15,0 0-15,0-1 0,-21-20 0,0 21 16,21 0-16,-21-22 0,0 22 15,21 0-15,-21 0 0,0 0 0,0 0 16,0 42 15,0 0-31,0 21 16,0-21-16,-21 1 0,21-1 16,-21 0-16,21 21 0,-21-21 0,21 1 15,0-1-15,0 0 0,-21-21 0,21 21 16,-21 0-16,21 0 0,0-42 62,0 0-62,0 0 0,0 0 0,0 0 16,21-1-16,0-20 0,0 21 0,-21-21 16,21 20-16,0 1 0,1-21 15,-1 21-15,0 0 0,0 21 0,0-22 16,0 22-16,1 0 0,-1 0 0,0 22 15,0-22-15,0 21 0,-21 0 16,21 21-16,1-21 0,-22 1 16,0-1-16,0 21 0,0-21 0,0 0 15,0 1-15,0-1 0,0 0 0,0 0 16,0 0-16,0 0 0,0 1 16,-22-22-1,1 0-15,0 0 16,21-22-1,0 1-15,0 0 0,0 0 16,0-21-16,21 20 0,0 1 0,1-21 16,-1 0-16,21 20 0,-21-20 0,22 0 15,-1 21-15,0-1 0,1 1 16,-1 0-16,0 0 0,1 21 0,-1 0 16,0 0-16,1 21 0,-1 0 0,0 0 15,-21 1-15,22-1 0,-43 21 0,0-21 16,0 22-16,0-1 0,0-21 0,0 21 15,0-20-15,0 20 16,-21-21-16,-1 21 0,22-20 0,-21-1 16,21 0-16,-21-21 0,21 21 0,0 0 15,-21-21-15,0-21 47,21 0-47,0 0 0</inkml:trace>
  <inkml:trace contextRef="#ctx0" brushRef="#br0" timeOffset="64391.22">7281 4360 0,'0'0'0,"0"22"0,0 20 0,0 0 15,-21 1-15,21-1 0,0 21 0,0 22 16,-21 0-16,0-1 0,21 22 0,-21 0 16,-1 0-16,22 0 0,0 21 15,-21-21-15,21 21 0,-21-22 0,21 22 16,0-21-16,0 21 0,-21 0 0,21 0 16,-21-21-16,21 21 0,0 0 0,0 0 15,-21 0-15,21 0 0,0-21 16,-22 21-16,22-21 0,0 0 0,0-22 15,0 22-15,0-21 0,0-1 0,0-20 16,0-1-16,0 1 0,0-22 16,0-21-16,0 22 0,22-43 0,-1 0 15,0 0-15,-21-21 0,21-1 0,0-20 16</inkml:trace>
  <inkml:trace contextRef="#ctx0" brushRef="#br0" timeOffset="65106.81">16595 3514 0,'0'0'0,"-64"42"15,43-21-15,0 22 0,0-1 0,-1 0 16,-20 22-16,21-1 0,0 43 0,-22-21 16,22 21-16,-21 21 0,21-22 15,-22 44-15,1-22 0,21 21 0,-21 0 16,20 0-16,-20 0 0,21-21 0,0 21 15,0-21-15,-1 0 0,22 22 0,0-22 16,-21 0-16,21 0 0,0 0 0,-21 0 16,21 0-16,0 0 0,0-22 0,0 22 15,-21-21-15,21 0 0,-21 0 0,21 0 16,-21-22-16,21 1 0,0 0 0,0-22 16,-22 1-16,22-1 15,-21-20-15,21-1 0,-21 0 0,21-21 16,-21-21-16,0 0 0,0 0 15,21-21-15,0-21 0,-22 0 16,1-1-16,0 1 0,0-22 0</inkml:trace>
  <inkml:trace contextRef="#ctx0" brushRef="#br0" timeOffset="65740.37">10287 5588 0,'-42'0'0,"84"0"0,-148 0 15,43 0-15,-1 0 0,22 0 0,-22 0 16,22 0-16,0 0 0,20 0 16,-20 0-16,21 0 0,21 21 15,21-21 1,0 0-16,43 0 16,-1 0-16,22 0 0,0 0 0,20 0 15,1 0-15,21 0 0,21 0 0,1 0 16,20-21-16,0 0 0,1 21 15,41-21-15,-20 21 0,20-21 0,-20-1 16,21 22-16,20-21 0,-20 21 0,0 0 16,-1 0-16,1 0 0,0 0 15,-22 0-15,1 0 0,-22 0 0,0 0 16,-20 21-16,-1-21 0,-21 22 0,-21-22 16,-1 21-16,-20-21 0,0 0 0,-22 21 15,-20-21-15,-22 0 16,0 21-16,-42 0 15,0-21-15,-22 0 0,1 0 16,-22 0-16,22 0 0,-43 0 16,22 21-16</inkml:trace>
  <inkml:trace contextRef="#ctx0" brushRef="#br0" timeOffset="68187.8">9059 6646 0,'-21'0'15,"0"0"17,42 0 46,0 0-78,0 0 15,-21 22 1,22-22-16,-1 0 0,0 0 16,0 0-16,0 0 0,0 0 15,1 0-15,-1 0 0,0 0 16,0 0-16,0 0 0,0 0 16,1 0-16,-1 0 0,0 0 15,0 0-15,0 0 0,0 0 0,1 0 16,-1 0-16,0 0 0,21 0 15,-21 0-15,22 0 0,-22 0 0,21 0 16,-21 0-16,22 0 0,-1 0 0,-21 0 16,22 0-16,-22 0 0,21 0 0,-21 0 15,22 0-15,-22 0 16,21 0-16,-21 0 0,22-22 0,-22 22 16,21 0-16,0 0 0,-20 0 0,20 0 15,-21 0-15,21 0 0,1 0 0,-22 0 16,21 0-16,-21 0 0,22 0 15,-1 0-15,0 0 0,1 0 0,-1 0 16,0 0-16,1 0 0,-1 0 0,0 0 16,1 0-16,-1 0 0,0 0 0,1 0 15,-1 0-15,-21 0 0,22 0 16,-1 0-16,0 0 0,1 0 0,-22 0 16,21-21-16,0 21 0,1 0 15,-22 0-15,21 0 0,1 0 0,-22 0 0,21-21 16,0 21-16,-20 0 15,20 0-15,0 0 0,1 0 0,-1-21 16,-21 21-16,21 0 0,1 0 0,-1 0 16,-21 0-16,22 0 0,-22 0 0,21 0 15,-21 0-15,22-21 0,-22 21 16,0 0-16,21 0 0,-21 0 0,1 0 16,-1 0-16,21 0 0,-21 0 0,0-21 15,22 21-15,-22 0 0,0 0 0,21 0 16,-20 0-16,-1 0 0,21-22 15,-21 22-15,22 0 0,-22 0 16,21 0-16,-21 0 0,22 0 0,-22 0 16,21 0-16,0 0 0,-20 0 0,20-21 15,0 21-15,1 0 0,-1 0 16,0 0-16,-21 0 0,22 0 0,-1 0 16,0 0-16,-20-21 0,20 21 0,-21 0 15,0 0-15,22 0 0,-22 0 0,0 0 16,0-21-16,0 21 0,0 0 15,1 0-15,-1 0 0,0 0 0,0 0 16,0-21-16,0 21 0,1 0 0,-1 0 16,0 0-16,0 0 0,0 0 15,0-21-15,1 21 32,-1 0-32,-42 0 125,-1 0-125,1 0 15,21-22-15</inkml:trace>
  <inkml:trace contextRef="#ctx0" brushRef="#br0" timeOffset="73875.13">17547 5292 0,'0'0'0,"0"-21"15,0-1 1,0 1 0,0 42 15,0 1-31,0-1 16,0 0-16,0 0 0,0 0 0,0 0 15,0 1-15,-21-1 0,21 0 16,0 0-16,0 0 0,0 0 15,0 1-15,0-1 16,0 0 0,21-21-1,0 0 1,0 0-16,1 0 0,-1 0 16,0-21-16,0 0 0,0 21 15,0-22-15,1 1 16,-1 0-16,0 0 0,-21 0 15,21 0-15,-21-1 0,0 1 16,0 0-16,0 0 0,0 0 16,0 0-16,0-1 15,0 1-15,0 0 16,-21 21-16,21-21 0,-21 21 0,21-21 16,-21 21-16,-1 0 0,1 0 15,0 0 1,0 21-16,0-21 15,21 21-15,-21 0 0,-1 0 0,1 1 16,0-1-16,21 0 0,-21 0 16,0 0-16,0 0 0,-1 1 15,22-1-15,-21 21 0,21-21 0,-21 0 0,21 1 16,0-1-16,0 0 16,0 0-16,0 0 0,21 0 15,0-21-15,1 0 0,-1 0 16,0 0-16,0 22 0,0-22 15,0 0-15,1 0 0,-1 0 16,0 0-16,-42 0 47,0 21-47,-1-21 16,22 21-16,-21 0 0,0 0 0,0 0 15,0 1-15,0-1 0,-1 0 0,22 0 16,0 0-16,-21 0 0,21 1 15,-21-1-15,21 0 0,0 0 16,0 0-16,0 0 16,21-21-16,0 0 0,1 0 15,-1 0-15,0 0 0,0 0 16,0 0-16,22 0 0,-22 0 16,0-21-16,0 0 0,21 0 0,-20 21 15,20-21-15,-21-22 0,21 22 0,-20 0 16,-1-21-16,21-1 0,-21 22 0,22-21 15,-22 0-15,0-1 0,0 1 16,0-22-16,-21 22 0,21 0 0,1-1 16,-22 1-16,21 0 0,-21-1 0,0 22 15,0-21-15,0 21 0,0 0 16,0 42 0,-21-21-1,21 42-15,-22-21 0,1 0 0,0 1 16,21 20-16,0 0 0,-21-21 15,21 22-15,-21-1 0,21 0 0,-21-20 16,21 20-16,0 0 0,0 1 0,0-1 16,0-21-16,0 21 0,0-20 0,0-1 15,0 0-15,0 0 0,0 0 16,0 0-16,21-21 0,0 22 16,0-22-16,0 0 0,0 0 0,1 0 15,-1 0-15,21 0 0,-21-22 16,22 1-16,-22 21 0,21-21 15,-21 0-15,22 0 0,-22 0 0,0-1 16,0 1-16,0 0 0,0 0 0,-21 0 16,0 0-16,0-1 0,0 1 0,0 0 15,0 0-15,-21 21 16,0 0 0,0 21-16,0 0 0,0 0 15,21 1-15,-22-1 0,22 0 0,-21 0 16,21 21-16,0-20 0,0-1 15,0 0-15,0 0 0,0 0 16,0 0-16,21-21 16,1 22-16,-1-22 0,0 0 0,0 0 15,0 0-15,0 0 0,1 0 16,-1 0-16,0-22 0,21 22 0,-21-21 16,22 0-16,-22 0 0,0 21 0,0-21 15,0 0-15,-21-1 0,0 1 0,22 0 16,-22 0-16,21 0 15,-21 0-15,0 42 32,0 0-32,0 0 15,0 0-15,0 0 0,0 1 16,0-1-16,0 0 0,0 0 16,0 0-16,0 0 0,0 1 15,0-1-15,0 0 16,0-42 15,0 0-15,0-1-16,0 1 0,0 0 15,0 0-15,21 0 0,0-22 16,0 22-16,0 0 0,1 0 16,-1 0-16,0 0 0,0 21 0,0 0 15,0-22-15,1 22 0,-1 0 0,0 0 16,0 22-16,0-22 0,0 21 0,-21 0 15,22 0-15,-22 0 16,21 0-16,-21 1 0,0-1 0,0 0 16,0 0-16,0 0 0,0 0 15,21-21 17,0 0-32,0 0 15,0-21-15,1 0 0,-1 0 16,0 0-16,0 21 15,0-21-15,0-1 0,1 1 0,-1 0 16,0-21-16,0 21 0,0-1 16,-21 1-16,0 0 0,21 21 15,-21 21 1,0 0 0,-21 1-16,0-1 0,21 0 0,0 0 15,0 0-15,-21 22 0,21-22 0,0 0 16,0 0-16,0 0 0,0 0 0,0 1 15,21-1-15,-21 0 16,21-21-16,0 0 0,1 21 0,-1-21 16,0 0-16,0 0 0,0 0 0,22 0 15,-22 0-15,21 0 0,-21 0 16,22-21-16,-1 0 0,0 21 0,1-21 16,-22-1-16,21 1 0,-21 0 15,22 0-15,-22 0 0,0 0 0,0-1 16,0-20-16,-21 21 0,0 0 0,0 0 15,0-1-15,0 1 0,-21 21 16,0 0 0,0 21-16,0-21 0,-1 22 0,22-1 15,-21 0-15,21 0 0,-21 0 0,21 0 16,0 1-16,0-1 0,0 0 16,0 0-16,0 0 0,0 0 15,21-21-15,0 22 0,1-22 16,-1 0-16,0 0 0,21 0 15,-21 0-15,1 0 0,-1 0 0,0-22 16,21 1-16,-21 21 0,1-21 16,-1 0-16,0 0 0,0 0 0,0-1 15,0 1-15,1 0 0,-1 0 16,-21 0-16,21 21 0,-21 21 31,0 0-31,0 0 0,-21 0 0,21 1 16,-21-1-16,21 0 0,-22 0 0,22 0 15,0 0-15,0 1 0,0-1 0,0 0 16,22-21 15,-1 0-15,0 0-16,0-21 0,-21 0 0,21 21 16,0-22-16,1 1 0,-1 0 15,-21 0-15,21 0 0,0-22 0,0 22 16,0 0-16,1 0 0,-1 0 15,0 21-15,0 0 0,0 0 0,-21 21 16,0 0 0,0 0-16,0 0 0,0 1 0,0 20 15,0-21-15,0 0 0,0 0 16,0 1-16,21-22 0,1 21 0,-22 0 16,21-21-16,0 0 0,0 21 15,0-21-15,0 0 0,1 0 16,-1 0-16,21-21 0,-21 21 0,0-21 15,1 0-15,-1-1 0,0 1 0,0 0 16,0 0-16,0-21 0,22 20 16,-22-20-16,0 0 0,0-1 0,0-20 15,43-43-15,-64 64 16,21-1-16,0-20 0,-21 21 0,0 20 16,0-20-16,0 21 0,0 0 0,-21 42 31,0 0-31,0 0 0,21 22 15,-21-22-15,21 21 0,-22 0 0,22 22 16,0-22-16,0 1 0,-21 20 16,21-21-16,0 1 0,0-1 0,0 0 15,0 1-15,0-1 0,0-21 0,0 0 16,0 1-16,0-1 0,0 0 0,0 0 16,21-21-16,1 0 0,-1 0 15,0 0-15,0 0 16,0 0-16,0 0 0,1-21 0,-1 0 15,0 0-15,-21-1 0,21 1 16,0 0-16,-21 0 0,0 0 0,0-22 16,0 22-16,0 0 0</inkml:trace>
  <inkml:trace contextRef="#ctx0" brushRef="#br0" timeOffset="74039.03">21251 5630 0,'-21'0'16,"42"0"-1,0 0-15,1 0 16,-1 0-16,0 0 0,0 0 16,21 0-16,-20 0 0,20 0 0,-21 0 15,21 0-15,-20 0 0,20-21 0,-21 21 16,21-21-16,-20 21 0,20-21 16,-21 21-16,0 0 0</inkml:trace>
  <inkml:trace contextRef="#ctx0" brushRef="#br0" timeOffset="75507.25">22564 5800 0,'0'0'0,"21"-21"15,-21-1-15,0 1 0,21 0 16,-21 0-16,21 0 16,-21 0-1,-21 21 1,0 0-16,0 21 0,-1-21 0,1 21 16,0 0-16,0 0 0,0 0 15,0 1-15,-1-1 0,1 0 0,0 0 16,0 0-16,21 0 0,0 1 0,0-1 15,0 0-15,0 0 16,21-21 0,0 0-1,0 0-15,1 0 0,-1-21 0,0 0 16,21 21-16,-21-21 0,1-1 0,-1 1 16,0 0-16,21 21 0,-21-21 15,-21 0-15,22 0 0,-1 21 0,-21-22 16,21 22-16,-21 22 15,0-1 1,0 0-16,0 0 16,21 0-16,0 0 0,-21 1 15,21-22-15,1 21 0,-1 0 0,0-21 16,0 0-16,0 0 0,0 0 16,22 0-16,-22 0 0,21 0 15,-21 0-15,22 0 0,-22 0 0,21 0 16,-21 0-16,22 0 0,-22-21 0,0 21 15,0-21-15,0-1 0,1 1 16,-1 0-16,0 0 0,-21 0 16,0 0-16,0-1 0,0 1 0,0 0 0,0 0 15,-21 21-15,0 0 16,-1 0-16,1 0 0,0 0 16,0 21-16,0-21 0,0 21 15,21 0-15,-22 1 0,22-1 0,-21 0 16,21 0-16,0 0 0,0 0 15,0 1-15,0-1 16,21 0-16,1-21 16,-1 0-16,0 0 0,0 0 15,0 0-15,0 0 0,1 0 16,-1-21-16,0 21 0,0-21 16,0-1-16,0 22 0,1-21 0,-22-21 15,21 21-15,-21 0 0,21-22 0,-21 1 16,21 0-16,-21-1 0,0 1 15,0-22-15,21 22 0,-21 0 0,0-1 16,0 1-16,0 0 0,21 21 16,-21-1-16,0 65 31,-21-22-31,21 0 0,-21 21 16,21 1-16,-21-22 0,21 21 0,0 1 15,-21-1-15,21 0 0,0 1 0,0-1 16,0-21-16,0 21 0,0-20 15,0 20-15,0-21 0,21 0 0,-21 0 16,21-21-16,0 22 0,0-22 0,1 0 16,-1 21-16,0-21 0,0 0 15,0 0-15,22 0 16,-22 0-16,21 0 0,-21 0 0,22-21 16,-1 21-16,-21 0 0,21 0 0,-20-22 15,-1 22-15,0-21 0,21 0 0,-21 21 16,1-21-16,-1 21 0,-21-21 15,21 0-15,-21-1 0,21 1 0,-21 0 16,0 0-16,0 0 0,0 0 16,0-1-16,-21 22 15,0 0-15,0 0 16,-1 22-16,1-22 0,0 21 16,0 0-16,21 0 0,-21 0 0,21 0 15,-21 1-15,21-1 16,0 0-16,0 0 0,0 0 15,0 0-15,0 1 0,21-22 16,0 0 0,0 0-16,0 0 0,0 0 15,1-22-15,-1 22 0,0-21 0,0 0 16,0-21-16,0 21 0,1-22 0,-1 1 16,0 0-16,0-1 0,0 1 15,-21 0-15,21-22 0,1 22 0,-1-1 16,-21 1-16,0 0 0,0 21 0,0-1 15,0 1-15,0 0 16,0 42 0,0 0-16,0 22 15,0-22-15,0 21 0,0-21 16,0 22-16,0-1 0,0 0 0,0 1 16,0-1-16,0 0 0,0-20 0,0 20 15,0-21-15,0 0 0,0 0 0,0 1 16,0-1-16,0 0 15,21-21 1,0 0-16,0-21 16,0 0-16,1-1 15,-1 22-15</inkml:trace>
  <inkml:trace contextRef="#ctx0" brushRef="#br0" timeOffset="75906.55">24617 5715 0,'-21'-21'0,"-1"21"15,22-21-15,0 0 16,0-1-16,0 1 16,22 0-16,-1 0 0,0 21 15,0 0-15,0-21 0,0 21 16,1 0-16,-1 0 0,0 0 0,0 0 16,0 0-16,0 21 0,-21 0 0,0 0 15,0 0-15,0 1 16,0-1-16,0 0 0,0 0 0,0 0 15,0 0-15,0 1 0,0-1 16,-21-21-16,21 21 0,-21-21 16,21-21 15,0 0-31,0-1 16,0 1-16,0 0 0,21 0 15,0-21-15,1 20 0,-1 1 0,0-21 16,0 21-16,0 0 0,0-1 15,1 1-15,-1 0 0,0 21 0,0 0 16,0-21-16,0 21 16,1 0-16,-1 0 15,0 0-15,-21 21 0,0 0 16,21-21-16</inkml:trace>
  <inkml:trace contextRef="#ctx0" brushRef="#br0" timeOffset="76719.08">25294 5588 0,'21'0'0,"0"0"0,1 0 15,-22-21-15,21 21 16,-21-21-16,21 21 0,-21-21 31,0 42-15,-21-21-1,0 21-15,-1 0 0,22 0 0,-21 0 16,21 1-16,-21-1 0,0 0 16,21 0-16,0 0 0,0 0 15,0 1-15,0-1 0,21-21 16,0 21-16,0-21 0,1 0 16,20 0-16,-21 0 0,0 0 0,0-21 15,1 0-15,-1 21 16,0-22-16,0 1 0,0 0 0,0 0 15,1 0-15,-1 0 0,0-22 0,-21 22 16,0 0-16,21 0 0,-21 0 0,0-1 16,-21 22 15,21 22-31,0-1 0,-21-21 0,0 21 16,21 0-16,0 0 0,0 0 15,0 1-15,0-1 0,0 0 0,0 0 16,21 0-16,0 0 0,0 1 15,0-22-15,-21 21 0,21-21 16,1 21 0,-44-21 15,1 0-31,0 0 16,0 0-16,0 0 15,21 21-15,0 0 0,-21-21 16,21 21-16,21-21 31,0 0-31,0 0 0,21 0 16,-20 0-16,20 0 0,-21 0 0,21 0 0,1 0 15,-1-21-15,0 0 0,1 0 16,-1 0-16,0 0 0,-20-1 16,-1 1-16,21 0 0,-42-21 0,21 21 15,-21-1-15,0 1 16,-21 21-1,0 21-15,0-21 0,0 22 0,-1-1 16,1 0-16,0 21 0,21-21 16,0 1-16,-21 20 0,21-21 0,-21 0 15,21 0-15,0 1 0,0-1 0,-21 0 16,21 0-16,0 0 0,0 0 16,-22-21-1,1 0-15,0 0 16,-21 0-16,21 0 15,-1 0-15,-20 0 0,0 22 16</inkml:trace>
  <inkml:trace contextRef="#ctx0" brushRef="#br0" timeOffset="77604.59">18881 6541 0,'0'0'0,"-22"0"16,1 0-1,42 0 64,1 0-79,-1 0 15,0 0-15,0 0 0,0 0 16,0 0-16,1 0 0,-1 0 0,0 0 15,0 0-15,0 0 16,0 0-16,22 0 0,-22 0 0,21 0 16,1 0-16,-1 0 0,21 0 0,1 0 15,-1 21-15,22-21 0,-21 0 0,20 0 16,1 0-16,0 0 0,20 0 0,-20 0 16,21 0-16,-21 0 0,20 0 15,1 21-15,0-21 0,0 0 0,-21 0 16,20 21-16,-20-21 0,0 0 0,-22 0 15,1 0-15,-1 0 0,1 0 16,-22 0-16,22 0 0,-22 0 0,-21 0 0,21 0 16,-20 0-16,-1 0 0,0 0 15,0 0 1,-42 0 31,0 0-32,0 0-15,-22 0 0,22 0 0,-21 0 16,-1 0-16,1 0 0</inkml:trace>
  <inkml:trace contextRef="#ctx0" brushRef="#br0" timeOffset="78068.47">18436 6985 0,'0'0'0,"-21"0"0,21 21 0,21 0 47,0-21-47,22 0 0,-22 0 16,21 0-16,0 0 0,1 0 15,20 0-15,1 0 0,-1 0 0,1 0 16,20 0-16,1 0 0,0 0 0,21 0 16,-1 0-16,1 22 0,0-22 0,0 0 15,0 0-15,-22 0 0,22 0 0,-21 0 16,0 0-16,-1 0 0,1 0 0,0 0 15,-22 0-15,1 0 0,-1 0 0,1 0 16,-22 0-16,0 0 0,1 0 16,-22 0-16,21 0 0,-21 0 0,0 0 15,1 0 1,-1 0 15,0 0-31,0 0 0,21-22 16,-20 1-16</inkml:trace>
  <inkml:trace contextRef="#ctx0" brushRef="#br0" timeOffset="78571.17">22818 6689 0,'0'0'0,"-22"0"0,1 0 16,42 0 15,1 0-31,20 0 0,-21 0 0,21 0 16,1 0-16,-1 0 0,0 0 0,22 0 15,-22 0-15,1 0 0,-1 0 16,0 0-16,1 0 0,-22 0 0,21 0 15,0 0-15,-20 0 0,-1 0 0,0 0 16,0 0-16,0 0 0,0 0 16,-21 21-16,0 0 15,-21-21 17,0 0-17,0 0-15,0 0 0,0 0 16,-22 0-16,22 0 0</inkml:trace>
  <inkml:trace contextRef="#ctx0" brushRef="#br0" timeOffset="78851.02">22712 6964 0,'0'0'15,"0"21"-15,21-21 31,0 21-31,21-21 0,-20 0 0,20 0 16,0 0-16,-21 0 0,22 0 0,-1 0 16,-21 0-16,22 0 0,-22 0 0,0 0 15,0 0-15,0 0 0,0 0 0,1 0 16,-1 0 0,0 0-1,0 0 1,0 0-16,-21-21 15,21 21-15,-21-21 16,22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9:46:25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1080 0,'0'21'16,"0"0"0</inkml:trace>
  <inkml:trace contextRef="#ctx0" brushRef="#br0" timeOffset="1220.81">2074 1058 0,'0'22'16,"0"-44"62,0 1-62,0 0-16,21 21 0,-21-21 15,22 21-15,-1-21 0,0 0 16,0 21-16,0 0 0,0-22 16,1 22-16,20 0 0,-21 0 15,0 0-15,0 0 0,1 0 0,-1 22 16,-21-1-16,21-21 0,-21 21 16,0 21-16,0-21 0,0 1 0,0 20 15,0-21-15,-21 21 0,21-20 16,-21 20-16,-1-21 0,-20 0 15,21 0-15,0 22 0,0-22 16,-1-21-16,1 21 0,0 0 0,0 0 16,0-21-16,21 22 15,-21-22-15,-1 0 0,1 0 16,21-22 15,0 1-15,0 0-16,21 21 15,1 0-15,-22-21 0,21 21 0,0 0 16,21 0-16,-21 0 0,1 0 16,-1 0-16,21 0 0,-21 0 15,0 0-15,1 0 0,-1 0 16,0 0-16,0 0 0,0 21 0,0-21 16,1 21-16,-1-21 0,-21 21 15,0 1-15,0-1 0,0 0 16,0 0-16,0 21 0,0-20 15,0-1-15,0 0 0,-21 21 0,-1-21 16,1 1-16,0 20 0,0-21 0,0 0 16,-22 0-16,22 1 0,0-1 15,-21 0-15,-1 0 0,22 0 0,-21-21 16,21 21-16,0-21 0,-22 0 16,22 0-16,-21 0 0,21 0 15,-22 0-15,22 0 0,0-21 16,-21 21-16,20-21 0,1 0 15,0 21-15,21-21 16,-21 21-16,21-21 0,0-1 16,0 1 15,21 21-15,0-21-16,0 21 0,1-21 15,-1 0-15,0 21 0,0-21 16,0-1-16</inkml:trace>
  <inkml:trace contextRef="#ctx0" brushRef="#br0" timeOffset="1748.5">2921 1439 0,'0'22'16,"-21"-22"-16,21 21 15,-21 0-15,21 0 16,0 0-16,0 0 16,21-21 15,0 0-15,0 0-1,-21-21-15,0 0 16,0 0-1,0 0 1,-21 21 0,0 0-1,21 21-15,-21 0 16,21 0 0,0 0-1,21-42 32,0 21-47</inkml:trace>
  <inkml:trace contextRef="#ctx0" brushRef="#br0" timeOffset="2860.65">4995 1016 0,'0'0'0,"0"-21"0,0 0 16,0 0-16,0-22 0,21 22 16,-21 0-16,0 0 0,0 0 15,0-1-15,22 1 0,-22 0 0,0 0 16,0 0-16,0 0 15,-22 21 1,1 0 0,21 21-1,-21 21-15,21-21 0,-21 22 16,21-1-16,0 21 0,0-20 0,-21 20 16,21 1-16,-21-1 0,-1-20 15,1 20-15,21 1 0,-21-1 0,0-21 16,-21 22-16,20-1 15,1 1-15,0-22 0,0 22 0,0-22 16,0 22-16,-1-22 0,1-21 0,0 21 16,0 1-16,0-22 0,0 0 15,-1 0-15,22 0 0,-21 1 0,0-22 16,21 21-16,-21-21 16,0 0-1,21-21-15,0-1 0,0 1 0,0 0 16,0 0-16,-21-21 0,21 20 15,0-20-15,0 0 0,0-1 0,0 1 16,0 21-16,0-21 0,21-1 0,-21 1 16,21 21-16,0 0 15,-21-1-15,21 1 0,0 0 0,1 0 16,-1 21-16,0 0 0,0 0 16,0 0-16,0 0 15,1 0-15,-22 21 0,0 0 16,21 0-16,0 22 0,-21-22 15,21 0-15,-21 21 0,0-20 0,0 20 16,0-21-16,0 0 0,21 22 0,-21-22 16,21 0-16,-21 21 0,22-21 15,-22 1-15,21-22 0,0 21 0,-21 0 16,21-21-16,0 0 0,0 21 16,1-21-16,-1 0 15,0 0-15,0 0 0,0-21 0,0 21 16,1-21-16,-22 0 0,21-1 0,0 1 15,0 0-15,0-21 0,0 21 16,-21-22-16,22 22 0,-1-21 0,0-1 16,-21 22-16,0 0 0,21-21 15,-21 21-15,21-1 0,-21 1 0,0 0 16,0 42 31,0 22-47,0-22 0,0 0 0,0 0 15,0 21-15,0-20 16,0-1-16,0 21 0,0-21 0,0 0 16,0 1-16,0-1 0,0 0 0,0 0 15,0 0-15,0 0 16,0 1 0,0-44 15,0 1-31,0 0 15,0 0-15,0 0 0</inkml:trace>
  <inkml:trace contextRef="#ctx0" brushRef="#br0" timeOffset="3200.46">5376 1291 0,'0'0'0,"-21"0"16,0 0-1,0 21-15,21 1 16,21-22 15,0 0-31,0 0 16,-21-22 0,21 22-16,-21-21 0,0 0 0,0 0 15,-21 21 1,0 0-16,0 0 15,0 0-15,0 0 0,-1 0 16,22 21-16,0 0 16,0 0-16,0 1 15,0-1-15,0 0 16,0 0 0,22-21-16,-1 0 0,0 0 15,0 21-15</inkml:trace>
  <inkml:trace contextRef="#ctx0" brushRef="#br0" timeOffset="3780.64">5694 1482 0,'0'-21'0,"0"-1"15,0 44 32,0-1-31,0 0-16,0 0 15,0 0-15,0 22 0,0-22 0,0 0 16,-21 21-16,21-21 0,-22 22 0,22-22 16,0 21-16,-21-21 0,0 22 15,21-22-15,0 0 0,0 0 0,-21 0 16,0 1-16,0-22 31,21-22-15,0 1-16,0 0 15,0 0-15,0-21 0,0 20 0,0-20 16,21 21-16,0-21 0,0-1 0,0 22 16,0-21-16,1 21 15,-1-1-15,21-20 0,-21 21 0,22 0 16,-22 0-16,21 21 0,-21-22 0,22 22 15,-22-21-15,0 21 0,0 0 16,0 0-16,0 0 0,1 21 0,-1 1 16,0-1-16,-21 21 0,0-21 15,0 0-15,0 1 0,0 20 16,0-21-16,0 0 0,0 22 0,0-22 16,0 0-16,0 0 0,0 0 0,-21 0 15,21 1-15,0-1 0,-21 0 16,21 0-16,0-42 47,0 0-47,0 0 0,0-1 15,21-20-15,0 21 0</inkml:trace>
  <inkml:trace contextRef="#ctx0" brushRef="#br0" timeOffset="4680.63">6731 699 0,'0'0'0,"-21"-22"16,0 22-16,21-21 0,-22 21 31,1 0-31,21 21 0,0 1 15,0-1-15,-21 0 0,21 0 16,-21 21-16,21 1 0,0-1 0,0 22 16,-21-22-16,21 21 0,-21-20 0,-1 20 15,22 1-15,-21-22 0,0 0 16,21 22-16,-21-22 0,0 1 16,21-1-16,0 0 0,-21 1 0,-1-1 15,1 0-15,21 1 0,-21-22 16,21 0-16,0 21 0,-21-21 0,21 1 15,0-1-15,-21-21 0,21 21 0,0-42 47,0 0-47,0-1 16,0 1-16,0 0 0,0 0 0,21-21 16,0 20-16,-21-20 0,21 21 0,0 0 15,1-22-15,-22 22 0,21-21 16,0 21-16,0 0 0,0-1 0,0-20 15,1 21-15,-1 21 0,0-21 16,0 0-16,0-1 0,0 22 16,1 0-16,-1 0 0,0 0 0,0 0 15,0 0-15,0 0 0,1 0 0,-22 22 16,0-1-16,0 0 16,0 0-16,0 0 0,0 0 15,-22 1-15,1-1 16,0-21-16,0 21 0,21 0 0,-21-21 15,0 21-15,-1-21 0,1 0 0,0 21 16,0-21-16,0 0 0,0 0 16,-1 0-16,1 0 15,0 0-15,21-21 16,0 0 0,0 0-16,0 42 31,0 0-31,0 0 15,0 1-15,0-1 0,0 0 16,21 0-16,0 21 0,-21-20 0,22-1 16,-22 0-16,21 21 0,0-21 15,-21 1-15,21-1 0,0 0 0,0 0 16,1 0-16,-1-21 0,0 0 16,0 0-16,0 0 15,0 0-15,1 0 0,-1 0 16,0-21-16,0 0 0,-21 0 15,21 0-15,-21-1 16,0 1-16,0 0 16,0 0-16,0 0 15,0 0 1,0-1-16,21 1 0,1 0 16</inkml:trace>
  <inkml:trace contextRef="#ctx0" brushRef="#br0" timeOffset="5072.93">7620 910 0,'0'0'0,"21"-21"31,0 21-31,22 0 16,-1 0-16,0-21 0,22 21 15,-22 0-15,22 0 0,-1 0 0,1 0 16,-22 0-16,21 0 0,-20-21 0,-1 21 15,0 0-15,-20 0 0,20 0 16,-21 0-16,0 0 0,0 0 16,-42 21 15,0-21-15,0 0-16,0 21 15,-22-21-15</inkml:trace>
  <inkml:trace contextRef="#ctx0" brushRef="#br0" timeOffset="5366.38">8170 953 0,'0'0'0,"-42"0"15,21 21 1,21 0-16,-21 0 0,21 0 16,0 0-16,-22 1 0,22-1 15,0 0-15,0 21 0,0-21 0,0 22 16,0-1-16,0 0 0,0-20 0,0 20 15,-21 0-15,21 1 16,-21-1-16,0 0 0,21 1 0,-21-1 16,0 0-16,-1 1 0,22-1 0,0-21 15,-21 0-15,21 22 0,-21-22 16,21 0-16,-21 0 0,21-42 47,21 0-47,0-22 15,22 22-15,-22-21 0,0 21 16</inkml:trace>
  <inkml:trace contextRef="#ctx0" brushRef="#br0" timeOffset="5896.25">8826 1355 0,'0'-21'15,"-21"21"1,0 0-16,0 0 0,0 0 0,0 0 15,-1 0-15,1 0 0,-21 0 16,21 0-16,-22 21 0,22 0 16,0 0-16,0 21 0,0-20 0,0-1 15,21 21-15,0 0 0,0-20 16,0 20-16,0 0 0,0-21 0,0 1 16,0 20-16,0-21 0,0 0 0,0 0 15,21 1-15,0-1 0,0-21 16,0 21-16,0-21 0,1 0 0,-1 0 15,0 0-15,0 0 0,0 0 0,0 0 16,1 0-16,-1 0 16,21-21-16,-21 0 0,0-1 0,22 1 15</inkml:trace>
  <inkml:trace contextRef="#ctx0" brushRef="#br0" timeOffset="6189.08">9186 1397 0,'0'-21'0,"0"42"0,0-63 15,0 21-15,21 42 47,1 0-47,-22 0 0,21 0 0,0 0 16,-21 1-16,21-1 16,0 21-16,-21-21 0,21 22 0,1-22 15,-22 0-15,0 21 0,21-21 0,-21 1 16,21-1-16,-21 0 0,0 0 15,21 0-15,-21 0 0,0 1 16,0-44 15,0 1-15,0 0-16,21 0 0,-21 0 0,0 0 16,21-22-16</inkml:trace>
  <inkml:trace contextRef="#ctx0" brushRef="#br0" timeOffset="6429.71">9567 1334 0,'0'0'0,"21"-22"0,-21 1 0,-21 21 47,0 21-47,21 1 0,-21-1 0,0 0 16,0 21-16,-1-21 0,-20 22 0,21-22 15,0 21-15,0-21 0,-1 22 16,-20-1-16,21-21 0,0 22 15,0-22-15,-1 21 0,1-21 0,0 0 0,0-21 16,21 22-16,0-1 0,0-42 47,0-1-47,0 1 0,0 0 16</inkml:trace>
  <inkml:trace contextRef="#ctx0" brushRef="#br0" timeOffset="6800.5">8890 1355 0,'0'-21'0,"42"21"16,-21 0-16,1 0 16,-1 0-16,0 0 15,-21 21-15,0 0 0,0 0 16,0 0-16,0 0 0,-21-21 16,0 22-16,-1-1 0,-20-21 15,21 21-15,-21 0 0,20-21 16,-20 21-16,21-21 0,0 0 0,-22 21 15,22-21-15,0 0 0,0 0 16,0 0-16,0 0 0,21-21 31,0 0-15,0 0-16,21 21 0,0-21 0</inkml:trace>
  <inkml:trace contextRef="#ctx0" brushRef="#br0" timeOffset="7668.79">10139 783 0,'0'-21'15,"21"21"-15,-21-21 16,0 42 31,0 0-32,-21 22-15,0-22 0,21 21 16,0-21-16,-22 22 0,1-1 0,0 0 16,21 1-16,-21-1 0,0 0 15,0 1-15,21-1 0,0 0 0,-22 1 16,22-22-16,-21 21 0,0 0 0,21-20 15,0 20-15,0-21 0,-21 21 16,21-20-16,-21 20 0,21-21 0,0 21 16,0-20-16,0-1 0,0 0 0,0 0 15,0 0-15,0 0 0,0 1 16,21-1 0,0-21-16,0 0 0,0 0 15,1 0-15,-1 0 0,0 0 16,0 0-16,0-21 0,0-1 15,1 22-15,-1-21 0,0 21 0,-21-21 16,21 0-16,0 21 0,-21-21 0,0 0 16,21-1-16,-21 1 0,22 0 15,-22 0-15,0 0 0,0 0 0,0-22 16,21 22-16</inkml:trace>
  <inkml:trace contextRef="#ctx0" brushRef="#br0" timeOffset="7957.16">9948 1164 0,'0'0'0,"0"-21"16,21 21 0,1 0-1,-1-21-15,21 21 0,-21 0 16,22 0-16,-1-21 0,0 21 0,1 0 15,-22 0-15,21-21 0,0 21 0,-20-22 16,-1 22-16,21 0 0,-21 0 16,0 0-16,1 0 15,-1 0-15,-42 22 47</inkml:trace>
  <inkml:trace contextRef="#ctx0" brushRef="#br0" timeOffset="8846.16">4191 2350 0,'0'0'16,"-21"0"-16,0 0 0,-1-22 0,1 22 0,0 0 15,0 0 1,21-21 0,21 21 31,0 0-47,0 0 0,1 0 15,20 0-15,-21 0 0,21 0 16,1-21-16,-1 21 0,0 0 0,22 0 15,-1 0-15,1-21 0,21 21 0,-1 0 16,-20 0-16,20 0 0,1 0 16,0 0-16,-1 0 0,22-21 0,-21 21 15,0 0-15,20 0 0,-20 0 0,21 0 16,-21 0-16,20 0 16,-20 0-16,21 0 0,-21 0 0,20 0 15,1 0-15,0 0 0,0 0 0,21 0 16,-21 0-16,0 0 0,-1 0 15,1 0-15,-21 0 0,21 0 0,0 0 16,21 0-16,-22 0 0,1 0 0,0 0 16,0 0-16,0 0 0,0 0 0,-1 0 15,1 0-15,0 0 0,0 0 16,0 0-16,0 0 0,-1 0 16,1 0-16,-21 0 0,21 0 0,-22 0 0,-20 0 15,21 0-15,-1 0 0,-20 0 16,-1 0-16,1 0 0,20 0 15,-20 0-15,-22 0 0,22 0 0,-1 0 16,-20 0-16,-1-21 0,0 21 0,1 0 16,-22 0-16,0 0 0,0 0 15,0 0-15,-21-22 16,-21 22 0,0 0-16,0 0 15,-22 0-15,1-21 0,-21 21 0,-1 0 16,-21-21-16,-20 21 0</inkml:trace>
  <inkml:trace contextRef="#ctx0" brushRef="#br0" timeOffset="9808.37">4445 2328 0,'0'0'0,"-21"0"0,0 0 0,-1 0 15,1 0-15,0 0 0,0 0 16,21 22-16,-21-22 16,0 0-16,42 0 46,0 0-30,0 0-16,0 0 0,0 0 0,1 0 16,20 0-16,0 0 0,1 0 15,-1 0-15,21 0 0,-20 0 0,20 0 16,1-22-16,-1 22 0,1 0 0,20 0 16,-20 0-16,-1 0 0,22 0 15,-21 0-15,20 0 0,-20 0 0,20-21 16,1 21-16,-21 0 0,20 0 0,1 0 15,-22 0-15,22 0 0,-21 0 0,20 0 16,-20 0-16,20 0 0,1 0 16,0 0-16,-1 0 0,1 0 15,0 0-15,-22 0 0,22 0 0,0 0 16,-1 0-16,-20 0 0,20 0 16,-20 0-16,21 0 0,-1 0 0,-20 0 15,20 0-15,1 0 0,-21 0 0,20 0 16,1 0-16,0 0 0,-22-21 15,22 21-15,-22 0 0,1 0 0,-1 0 16,1 0-16,-1 0 0,1 0 0,-1 0 16,1-21-16,-1 21 0,22 0 0,-22 0 15,1 0-15,-1 0 0,1 0 16,-1 0-16,1 0 0,-1 0 16,1 0-16,-1-21 0,-20 21 0,20 0 15,1 0-15,-1 0 0,1 0 0,-22 0 16,22 0-16,-1 0 0,-21 0 15,22-21-15,-22 21 0,1 0 0,-1 0 16,0 0-16,1 0 0,-22 0 0,0 0 16,21 0-16,-21 0 0,1-22 15,-1 22-15,0 0 0,0 0 16,0 0-16,0 0 0,-21-21 109,0 0-93</inkml:trace>
  <inkml:trace contextRef="#ctx0" brushRef="#br0" timeOffset="9962.28">10329 2159 0,'-42'0'16,"42"21"0,-21-21-16,0 0 15,-1 0 17,1 0-17</inkml:trace>
  <inkml:trace contextRef="#ctx0" brushRef="#br0" timeOffset="14621.13">3958 3979 0,'-21'0'0,"0"0"16,0 0-16,-1 0 16,1 0-16,0 0 15,0 0-15,0 0 0,0 0 16,-1 0-16,1 0 0,0 0 16,0 0-16,0 0 0,0 0 15,-1 0-15,1 0 0,0 0 16,0 0-16,0 0 15,0 0-15,-1 0 16,1 0 0,0 0-1,42 0 48,0 0-63,1 0 0,-1 0 15,0 0-15,0 0 16,0 0-16,22 0 0,-22 0 0,21 0 16,0-21-16,1 21 0,20 0 0,-20 0 15,20 0-15,-21 0 0,22-21 16,-1 21-16,1 0 0,-1 0 0,1 0 16,-1 0-16,1 0 0,-1 0 0,-20 0 15,20 0-15,-20 0 0,20 0 16,-21 0-16,-20 0 0,20 0 0,-21 0 15,0 0-15,0 0 0,1 0 0,-1 0 16,0 0-16,-42 0 63,0 0-48,-1 0-15,1 0 0,0 21 16,0-21-16,0 0 0,0 0 15,-22 21-15,22-21 0,0 0 0,-21 0 16,20 22-16</inkml:trace>
  <inkml:trace contextRef="#ctx0" brushRef="#br0" timeOffset="15077.39">4212 4064 0,'0'-21'16,"0"0"15,0 42 1,0 0-32,0 0 15,0 0-15,0 1 0,0 20 0,0-21 16,0 21-16,0-20 0,0 20 15,0 0-15,-21 1 0,21-1 16,-21 0-16,21 1 0,0-1 0,0 0 0,-21 1 16,-1-1-16,22 0 15,-21 22-15,21-22 0,-21 0 0,21 1 16,0-1-16,0-21 0,0 22 0,0-22 16,0 0-16,0 0 0,0 0 15,0 0-15,0 1 16,0-44 31,0 1-32,0 0 1,21 21-16,-21-21 16,21 0-16,-21 0 0,0-1 15,22 22-15</inkml:trace>
  <inkml:trace contextRef="#ctx0" brushRef="#br0" timeOffset="16717.57">4572 4741 0,'21'0'16,"-21"22"-16,21-22 15,0 0 1,1 0 0,-1 0-16,0-22 0,0 22 15,0-21-15,0 21 0,-21-21 0,22 0 16,-1 21-16,0-21 0,-21 0 15,21 21-15,-21-22 16,0 1-16,0 0 16,-21 0-1,0 21-15,0 0 16,-1 0-16,1 0 0,0 0 0,0 0 16,0 21-16,0-21 15,-1 21-15,1-21 0,0 21 0,0 1 16,21-1-16,0 0 0,0 0 0,-21 21 15,21-20-15,0 20 0,-21-21 16,21 0-16,0 0 0,0 22 0,0-22 16,0 0-16,0 0 0,21 0 0,0 1 15,0-1-15,-21 0 16,21 0-16,0-21 16,1 0-16,-22 21 0,21-21 15,0 0 1,0 0-1,0 0-15,-21-21 0,21 21 16,1-21-16,-1 21 16,-21-21-16,21 21 0,-21-21 0,0-1 15,21 22-15,0-21 0,-21 0 0,0 0 16,21 0-16,-21 0 16,22-1-16,-22 1 0,21 0 15,-21 0-15,0 0 0,21 0 0,0-1 16,0 1-16,-21 0 0,21 0 15,1 0-15,-1 0 0,0-1 16,0 22-16,-21-21 0,21 21 0,0 0 16,1 0-16,-1-21 0,0 21 15,0 0-15,0 0 0,0 21 16,1 0-16,-22 1 16,0-1-16,0 0 15,0 0-15,0 0 0,0 0 0,0 1 16,0 20-16,0-21 0,-22 0 15,1 0-15,21 22 0,-21-22 0,21 0 16,0 0-16,-21 0 0,21 1 0,-21-1 16,21 0-16,0 0 15,-21 0-15,21-42 47,0 0-47,0 0 0,21 0 16,-21-22-16,21 22 0,0 0 15,0-21-15,0 20 0,-21-20 0,22 21 16,-1-21-16,0 20 0,0 1 0,0 0 16,0 0-16,1 0 0,-22 0 15,0-1-15,21 22 0,-21-21 0,21 21 16,-21-21-16,0 42 47,0 0-32,0 1-15,-21-1 16,21 0-16,-21 0 0,21 0 0,-22 0 16,22 22-16,0-22 0,0 0 0,0 21 15,-21-20-15,21-1 0,0 0 16,0 21-16,0-21 0,0 1 0,0-1 16,0 0-16,21 0 15,1-21-15,-1 21 0,0-21 16,0 0-16,0 0 0,22 0 0,-22 0 15,0 0-15,0 0 0,0 0 16,22-21-16,-22 0 0,0 0 0,0 0 16,0-1-16,0 1 0,22 0 15,-22-21-15,0 21 0,0-22 16,0 22-16,-21-21 0,22-1 0,-1 1 0,0 0 16,0-1-16,0 1 0,0 0 15,1-22-15,-1 22 0,0 0 0,-21-22 16,21 22-16,-21-1 0,21-20 0,-21 21 15,0-1-15,0 22 16,0-21-16,0 21 0,0-1 0,0-20 16,0 21-16,-21 0 0,0 21 15,0 0 1,0 21 0,21 0-16,0 0 0,0 22 15,0-22-15,0 21 0,-22 0 16,22 1-16,0-1 0,-21 0 0,21 1 15,0-1-15,0 0 0,-21-20 0,21 20 16,0 0-16,0 1 0,0-1 0,0-21 16,0 21-16,0-20 0,0 20 15,0 0-15,0-21 0,0 22 0,0-22 16,0 0-16,0 21 0,0-20 0,0-1 16,0 0-16,0 0 0,0 0 15,0 0-15,21 1 16,0-22-16,1 0 0,-22 21 15,21-21-15,0 0 0,0 0 16,0 0 0,0-21-16,-21-1 0,22 22 0,-1-21 15,-21 0-15,21 21 0,-21-21 0,21 0 16,-21 0-16,0-1 0,21 1 0,-21 0 16,0 0-16,0 0 0,0 0 15,0-1-15,0 1 0,0 0 0,0 0 16,0 0-16</inkml:trace>
  <inkml:trace contextRef="#ctx0" brushRef="#br0" timeOffset="17036.39">5884 4403 0,'0'0'0,"21"0"31,1 0-31,-1 0 16,0 0-16,0 0 0,21 0 16,1 0-16,-22-21 0,21 21 0,1 0 15,-22-22-15,21 22 0,-21 0 0,0-21 16,22 21-16,-22 0 0,0 0 16,0-21-16,0 21 0,1 0 31</inkml:trace>
  <inkml:trace contextRef="#ctx0" brushRef="#br0" timeOffset="18524.41">7747 4763 0,'0'0'0,"0"-22"15,-21 1-15,0 21 16,21-21-16,0 0 16,0 0-16,0 0 15,0-1-15,21 1 0,0 0 16,0 0-16,0 0 0,0 0 15,1-1-15,-1-20 0,0 21 0,0 0 16,0-22-16,0 22 0,1-21 16,-1 21-16,0-22 0,-21 22 0,0 0 15,0 0-15,0 0 0,-21 21 32,0 0-32,-1 21 0,1 0 15,0 0-15,0 0 0,21 22 16,-21-22-16,21 21 0,-21 1 15,21-22-15,0 21 0,0 0 0,0 1 16,0-22-16,-22 21 0,22-21 0,0 22 16,0-22-16,0 0 0,0 21 15,0-20-15,22-22 0,-22 21 0,21 0 16,0-21-16,0 0 0,0 0 0,0 0 16,1 0-16,-1 0 0,0-21 15,0 0-15,21-1 0,-20 22 16,-1-21-16,21 0 0,-21 0 0,0 0 0,1 0 15,-1-22-15,0 22 0,0 0 16,-21-21-16,0 20 0,0-20 16,0 21-16,0-21 0,0 20 0,-21-20 15,0 21-15,0 0 0,-22-22 0,22 22 16,0 21-16,-21-21 0,20 21 16,-20 0-16,0 0 0,21 0 0,-22 0 15,22 21-15,0-21 0,0 21 0,0 1 16,-1-22-16,22 21 0,0 0 15,0 0-15,0 0 16,0 0-16,22-21 0,-1 0 16,0 0-16,21 0 0,-21 0 15,22 0-15,-1 0 0,0 0 0,22 0 16,-22-21-16,1 0 0,20 21 0,-21-21 16,22 0-16,-1 0 0,-20-1 15,20-20-15,-20 21 0,20 0 0,-21-22 16,1 22-16,-1-21 0,-21 21 15,22 0-15,-22-22 0,0 22 0,0 0 16,0 0-16,-21 0 0,0-1 0,0 1 16,0 0-16,0 0 15,-21 21 1,0 0-16,0 0 0,0 0 16,-1 21-16,1-21 0,0 21 0,0 22 15,21-22-15,-21 21 16,21 0-16,-21 1 0,21 20 0,-22-20 15,22 20-15,0 1 0,0-22 0,-21 21 16,21 1-16,0-22 0,0 22 16,0-1-16,0 1 0,0-1 0,0 1 15,0-1-15,0 1 0,0 20 0,0-20 16,0 21-16,0-22 0,0 1 0,0 20 16,0-20-16,0 20 0,0-20 15,0-1-15,21 1 0,1-1 16,-22 1-16,0-22 0,21 1 0,-21-1 15,21 0-15,-21 1 0,0-22 0,0 21 16,0-21-16,0 0 0,0 1 0,0-1 16,0 0-16,0 0 0,-21-21 15,0 21-15,-1-21 16,1 0-16,0 0 0,0 0 0,0 0 16,0-21-16,-1 0 0,1 21 0,-21-21 15,21 0-15,0-22 0,-1 22 0,1-21 16,-21 21-16,21-22 0,0 1 15,-1-22-15,1 22 0,0-21 0,0-1 16,21 1-16,0-1 0,0 1 0,0-1 16,0 1-16,0 20 0,21-20 15,0-1-15,0 22 0,1-22 0,-1 22 16,21 0-16,0-1 0,-20 1 16,20 0-16,0-1 0,1 22 0,-1-21 15,0 21-15,1 0 0,-1-1 16,0 1-16,1 0 0,-22 21 0,0-21 15,0 21-15,-21-21 0,0 0 16,0-1 0,0 1-16,21 21 15</inkml:trace>
  <inkml:trace contextRef="#ctx0" brushRef="#br0" timeOffset="19913.55">10456 4614 0,'0'22'16,"0"-1"-16,21-21 31,1 0-15,-22-21-16,21-1 0,0 1 16,0 0-16,0 0 15,-21 0-15,21 0 0,1-22 16,-1 22-16,0-21 0,0-1 0,0 1 0,-21-21 15,21 20-15,1-20 0,-1-1 16,0 22-16,0-22 0,0 22 16,-21-21-16,0 20 0,0 1 0,21 0 15,-21-1-15,0 22 0,0 0 0,0 0 16,-21 21-16,0 0 16,0 0-16,0 21 0,0 0 15,-1 0-15,22 22 0,-21-22 0,21 21 16,-21 0-16,21 1 0,0-1 15,0 22-15,0-22 0,-21 21 0,21 1 16,0-22-16,0 1 0,0 20 0,0-21 16,0 1-16,0-1 0,0-21 15,0 22-15,21-22 0,0 0 0,-21 0 16,21-21-16,1 21 0,-1 0 16,0-21-16,21 0 0,-21 0 0,1 0 15,20 0-15,-21 0 0,21-21 0,-20 0 16,20 0-16,-21 0 0,0 0 15,0-1-15,22 1 0,-22-21 0,0 0 16,0-1-16,0-20 0,-21 20 0,22-20 16,-1-1-16,0 22 0,-21-21 15,0 20-15,21 1 0,-21 0 0,0 20 16,21-20-16,-21 21 0,0 0 0,0 0 16,0 42 15,0 0-31,0 0 0,-21 0 0,21 22 15,-21-1-15,21-21 0,0 43 0,0-22 16,-21 0-16,21 1 0,-21 20 16,21-21-16,0 1 0,0-1 0,-22 0 15,22-20-15,-21 20 0,21-21 0,0 21 16,0-20-16,0-1 0,0 0 16,0 0-16,0 0 15,0-42 16,0 0-31,0 0 0,0 0 16,0-1-16,0-20 16,0 21-16,21 0 0,1 0 0,-22-22 15,21 22-15,0 0 0,0 0 16,0 0-16,0-1 0,-21 1 0,22 0 16,-1 21-16,0 0 0,0 0 15,0 0-15,0 0 0,1 21 16,-1 0-16,-21 1 0,21-1 15,-21 0-15,0 21 0,0-21 0,0 1 16,0-1-16,0 0 0,0 21 16,0-21-16,0 1 0,0-1 15,0 0-15,0 0 0,21 0 16,0-21-16,0 0 0,1 0 16,-1 0-16,0 0 15,0 0-15,0 0 0,0 0 0,22 0 16,-22 0-16,0-21 0,0 0 0,22 21 15,41-64-15,-63 43 16,1-21-16,41 0 16,-42-1-16,0 1 0,1 21 0,-22-22 15,0 22-15,21-21 0,-21 21 0,0 0 16,0-1-16,0 1 0,0 0 0,-21 21 31,-1 0-31,1 21 16,0 0-16,0 1 0,0-1 0,0 21 15,-1-21-15,22 22 16,0-22-16,-21 21 0,21-21 0,0 22 16,0-22-16,0 0 0,0 21 0,0-21 15,0 1-15,21-1 0,1 0 16,-1-21-16,0 0 0,-21 21 16,42-21-16,-21 0 0,1 0 0,-1 0 15,0 0-15,21 0 0,-21 0 0,22 0 16,-22-21-16,0 0 0,0 21 0,0-21 15,1-1-15,-1 1 16,-21 0-16,21 21 16,-21-21-16,0 0 0,0 0 0,0-1 15,0 1-15,0 0 0,0 0 16</inkml:trace>
  <inkml:trace contextRef="#ctx0" brushRef="#br0" timeOffset="20236.91">10308 4170 0,'0'0'0,"21"0"16,0-21-16,1 21 15,20 0-15,-21-21 0,21 21 0,1-22 16,-1 22-16,22-21 0,-22 21 0,21-21 16,-20 21-16,20 0 0,-20-21 15,-1 21-15,0-21 0,1 21 0,-1 0 16,-21 0-16,0 0 0,0 0 0,-21-21 16,22 21-1,-1 0 1,0 0-1</inkml:trace>
  <inkml:trace contextRef="#ctx0" brushRef="#br0" timeOffset="22785.53">13822 3831 0,'21'0'16,"0"0"-1,0-21-15,0 21 16,1 0-16,-1 0 0,0-21 16,0 21-16,0-21 0,0 21 0,1-21 15,-1-1-15,0 1 0,0 0 16,-21 0-16,0 0 0,0 0 16,0-1-16,0 1 0,0 0 0,0-21 15,0 21-15,0-1 0,0 1 16,0 0-16,-21 0 0,0 21 15,0 0-15,-1 0 16,1 21-16,21 0 0,-21 0 16,21 22-16,0-1 0,0 0 15,0 1-15,0 20 0,0-20 0,0 20 16,0 1-16,0-1 0,0 1 0,-21-1 16,21 1-16,-21-1 0,21-21 15,-21 22-15,21-22 0,0 22 16,-22-22-16,1-21 0,0 22 0,21-22 0,-21 21 15,21-21-15,0 0 0,-21 1 0,0-1 16,21 0-16,-22-21 16,1 0-1,0 0 1,21-21-16,0 0 0,0-1 0,0 1 16,0-21-16,0 21 0,0 0 15,-21-22-15,21 1 0,0 0 0,0-1 16,0 1-16,0 0 0,0-1 0,0 1 15,0 21-15,0 0 0,0-1 0,0 1 16,21 21-16,0 0 16,0 0-16,1 21 15,-1 1-15,-21 20 0,0-21 0,21 0 16,0 22-16,0-22 0,-21 21 16,21-21-16,-21 0 0,22 22 0,-1-22 15,0 0-15,-21 0 0,21 0 16,0 1-16,0-22 0,22 21 0,-22 0 15,0-21-15,0 0 0,22 0 16,-1 0-16,-21 0 0,21 0 0,1 0 16,-1 0-16,-21-21 0,22 0 0,-1-1 15,-21 1-15,21 0 0,-20 0 0,-1 0 16,0 0-16,0-22 0,-21 22 16,21-21-16,0 21 0,-21-22 0,22 1 15,-22 21-15,0 0 0,21-1 16,-21 1-16,0 0 0,0 0 0,0 42 31,0 0-15,0 0-16,-21 1 0,21-1 0,-22 21 15,22-21-15,0 22 0,0-22 16,0 21-16,-21-21 0,21 0 0,0 22 16,0-22-16,0 0 0,0 0 0,0 0 15,21 1-15,-21-1 0,22-21 16,-1 0-16,0 0 0,0 0 15,0 0-15,0 0 0,1 0 0,20 0 16,0 0-16,-21-21 0,22-1 0,-22 22 16,21-21-16,-21 0 0,1 0 15,-1 0-15,0-22 0,0 22 16,0-21-16,0 21 0,1-22 0,-22 1 16,21 21-16,0-21 0,-21 20 0,0 1 15,0 0-15,0 0 16,0 42-1,0 0-15,0 0 16,0 1-16,0-1 0,-21 21 0,0-21 16,21 22-16,-22-22 0,22 21 15,0-21-15,0 0 0,-21 1 0,21 20 16,-21-21-16,21 0 0,-21-21 0,21 21 16,0 1-16,0-1 15,0-42 16,0-1-15,0 1-16,21 0 0,0 0 0,-21-21 16,21 20-16,1-20 0,-1 21 15,0-21-15,21-1 0,-21 22 16,1-21-16,20 21 0,-21-22 0,0 22 0,22 0 16,-22 0-16,0 21 15,0 0-15,0 0 0,0 0 0,1 0 16,-22 21-16,21 0 0,-21 0 15,0 22-15,21-22 0,-21 0 0,0 21 16,0-21-16,0 22 0,0-22 16,0 21-16,0-21 0,21 1 0,-21-1 15,21 0-15,-21 0 0,21 0 0,1 0 16,-1-21-16,0 0 16,0 0-16,0 0 0,0 0 15,1 0-15,-1 0 0,0 0 0,0-21 16,0 0-16,0 21 0,1-21 0,-1 0 15,0-22-15,0 22 0,0-21 0,0 0 16,-21-1-16,22 1 0,-1-22 16,0 22-16,-21-21 0,21-1 15,0 22-15,0-22 0,1 22 0,-1-22 16,-21 22-16,21-21 0,-21 20 16,21 1-16,-21 0 0,0-1 0,0 22 15,0-21-15,0 21 0,0-1 0,-21 1 16,0 0-16,0 21 15,-1 0-15,1 21 16,21 0-16,0 22 0,-21-22 0,21 21 16,0 1-16,0-1 0,-21 0 15,21 1-15,0 20 0,0-21 0,0 1 16,-21-1-16,21 22 0,0-22 16,0 0-16,0 22 0,0-22 0,0 0 15,-21 1-15,21-1 0,-22 0 16,22-20-16,0 20 0,0-21 0,0 0 15,-21 22-15,21-22 0,-21 0 16,21 0-16,0 0 16,0-42 15,0 0-31,0 0 0,0 0 16,21-22-16,-21 22 15,21 0-15,1-21 0,-22 20 0,21-20 16,0 21-16,0-21 0,0-1 15,0 22-15,1-21 0,20 21 0,-21-22 16,0 22-16,0 0 0,1 0 16,20 21-16,-21-21 0,0 21 0,0 0 15,1 0-15,-1 0 0,0 0 16,0 21-16,-21 0 16,0 0-16,0 0 15,0 0-15,0 1 0,0-1 0,0 0 16,-21 0-16,0-21 0,0 21 15,-1 0-15,1-21 0,0 22 16,0-22-16,0 0 0,0 21 16,-1-21-16,1 0 0,0 0 0,0 0 15,0 0-15,0 0 0,-1 0 16,1 0-16,0-21 16,0 21-1,0 0 1,21 21 31,21-21-47,-21 21 0,21-21 0,-21 21 15,0 0-15,0 0 0,21 1 16,-21-1-16,21 0 0,-21 0 0,22 0 16,-22 0-16,0 1 0,21-1 15,0 0-15,-21 0 0,21 0 0,0 0 16,-21 1-16,21-22 0,1 21 15,-1 0-15,0-21 0,0 21 16,0-21-16,0 0 0,1 0 16,-1 0-16,0 0 0,0 0 0,0 0 15,0 0-15,1 0 0,-1-21 16,0 0-16,0 21 0,21-21 0,-42-1 16,22 1-16,-1 0 0,0 0 0,0 0 15,0 0-15,-21-1 0,0 1 16,0 0-16,0 0 0,0 0 15,0 0-15,0-1 16,0 1-16,0 0 16,0 0-16,0 0 0,-21 0 15,0-1-15,0 1 0,0 0 0</inkml:trace>
  <inkml:trace contextRef="#ctx0" brushRef="#br0" timeOffset="23876.93">14817 3450 0,'0'21'78,"0"1"-78,-22-1 16,1 0-16,21 0 15,0 0-15,0 0 16,0 1-16,0-1 31,21-21 0,1 0-31,-1 0 0,0 0 16,0 0-16,-21-21 0,21 21 16,0-22-16,1 22 0,-22-21 0,0 0 15,0 0-15,0 0 16,0 0-16,0-1 15,-22 1-15,1 21 16,0 0-16,21-21 0,-21 21 16,0 0-1,0 0-15,21 21 0,0 0 16,-22 1-16,22-1 0,0 0 16,-21 0-16,21 0 0,0 0 15,0 1 1,0-1-1,21-21-15,1 0 16,-1 0-16,0 0 16,0 0-16,-21-21 15,21 21-15,-21-22 16,0 1-16,0 0 16,0 0-16,0 0 15,0 0 1,-21 21-1,0 0-15,21 21 16,-21-21 0,21 21-16,0 0 15,21-21 17,-42 21 14,0-21-46,-1 0 16,1 0-16,21 21 0</inkml:trace>
  <inkml:trace contextRef="#ctx0" brushRef="#br0" timeOffset="38796.12">4551 6837 0,'0'0'0,"21"0"0,0-21 16,0 0-16,0 21 0,1-22 0,-1 22 16,0 0-16,0-21 15,-21 42 16,-21 1-31,0-1 0,-22 0 0,1 0 16,-21 0-16,-1 22 0,22-22 0,-22 21 16,1-21-16,-1 0 0,-20 22 15,20-22-15,1 0 0,20 0 0,-20 0 16,-1 1-16,22-1 0,0 0 16,20-21-16,-20 0 0,21 0 15,21-21 1,21 0-1,0 21-15,22 0 16,-22 0-16,0 0 0,21 0 0,-21 0 16,22 21-16,-22 0 0,21 0 15,-21 0-15,22 0 0,-22 1 0,0-1 16,21 0-16,-20 0 0,-1 0 0,0 22 16,0-22-16,0-21 0,-21 21 15,21 0-15,-21 0 0,0 0 16,22-21-16,-22 22 15,21-22 1,-21-22 15,0 1-15,21 21-16,0-21 0</inkml:trace>
  <inkml:trace contextRef="#ctx0" brushRef="#br0" timeOffset="39524.71">5186 7027 0,'21'0'0,"0"0"16,0 0-16,0 0 0,1 0 15,20 0-15,-21 0 0,0-21 16,22 0-16,-1 21 0,-21-21 0,21 0 16,1 21-16,-1-21 0,-21-1 0,22 1 15,-22 0-15,0 0 16,-21 0-16,0 0 0,-21 21 0,0 0 15,-22 0-15,1 0 0,-22 0 16,22 0-16,-21 0 0,-1 0 16,22 21-16,-1 0 0,1-21 0,0 21 15,-1 0-15,22 0 0,0-21 0,21 22 16,0-1-16,0 0 0,0 0 16,21-21-16,0 21 0,22 0 0,-22 1 15,0-1-15,21 0 0,-20 0 0,20 0 16,-21 0-16,0 1 0,22-1 15,-22 0-15,0-21 0,-21 21 0,0 0 16,0 0-16,0 1 0,-21-1 16,0-21-16,-22 21 0,1-21 15,0 0-15,-1 21 0,1-21 16,0 0-16,-1 0 0,1 0 0,0 0 16,20 0-16,1 0 0,0 0 0,0 0 15,0 0-15,21-21 0,-21 21 16,42 0-1,21 0-15,-21 0 16,0 0-16,1-21 0,20 21 16,-21-21-16,21 21 0,1-22 0,-1 22 15</inkml:trace>
  <inkml:trace contextRef="#ctx0" brushRef="#br0" timeOffset="39768.74">5673 7091 0,'0'-21'16,"0"42"15,0 0-31,-22 0 0,22 22 16,-21-22-16,21 21 0,0 22 0,0-22 15,-21 0-15,0 1 0,0-1 16,0 21-16,-1-20 0,1-1 0,0 22 16,0-22-16,0 0 0,0 1 0,-1-1 15,1 0-15,21 1 0,-21-1 16,21-21-16,-21 0 0,21 0 0,21-63 31,0 21-15,0 0-16,1-22 0,-1 1 0</inkml:trace>
  <inkml:trace contextRef="#ctx0" brushRef="#br0" timeOffset="39997.43">5609 7345 0,'0'0'0,"21"-42"0,0-1 15,1 1-15,-22 0 0,21-1 0,0 22 16,0 0-16,0 21 0,22-21 0,-22 21 15,21 0-15,-21 0 0,22 0 16,-22 0-16,0 0 0,0 0 0,0 21 16,0 0-16,-21 0 15,0 0-15,-21 1 0,0-1 0,0 0 16,-21 0-16,20 0 0,-20 0 16,0 1-16,-1-22 0,1 21 0,21 0 15,-21-21-15,20 0 0,1 21 16,42-21-1,22-21-15,-22 21 16,21-21-16</inkml:trace>
  <inkml:trace contextRef="#ctx0" brushRef="#br0" timeOffset="40764.85">6519 7070 0,'0'0'0,"0"-21"0,0-1 16,-21 22-16,0 0 15,0 0-15,-22 0 0,22 0 16,-21 0-16,21 0 0,-22 22 0,22-1 16,-21 0-16,21 21 0,0-21 0,-1 22 15,1-22-15,0 21 0,21-21 0,-21 22 16,21-22-16,0 0 0,0 0 16,0 0-16,21 1 0,0-22 15,0 0-15,1 0 0,-1 0 16,0 0-16,0-22 0,21 1 15,-20 0-15,20 0 0,-21 0 0,0-22 16,22 22-16,-22-21 0,0 21 0,0-22 16,-21 22-16,0 0 0,21 0 0,-21 0 15,0 0-15,0 42 32,-21 0-32,21 0 0,0 0 0,-21 0 15,21 22-15,-21-22 0,21 0 0,0 21 16,0-20-16,0-1 0,0 0 15,21-21-15,0 21 0,0 0 0,0-21 16,1 0-16,20 0 0,-21 0 0,21 0 16,1 0-16,-1-21 15,-21 21-15,22-21 0,-1 0 0,-21 0 16,21-1-16,-20 1 0,-1 0 0,0 0 16,0-21-16,-21 20 0,0 1 0,0 0 15,0 0-15,0 42 31,0 0-31,0 0 0,-21 1 16,21-1-16,-21 0 0,0 0 16,21 0-16,-22 0 0,22 1 0,0-1 15,-21 0-15,0 0 0,21 0 16,-21-21 0,21-21-1,0 0-15,0 0 16,21 0-16,0-22 0,0 22 15,1-21-15,-1 21 0,0-22 0,21 22 16,-21 0-16,22 0 0,-1 0 16,-21-1-16,22 22 0,-22 0 0,0 0 15,0 0-15,21 0 0,-42 22 0,22-1 16,-22 0-16,0 0 0,0 21 16,0-20-16,0-1 0,0 21 0,0-21 15,-22 0-15,22 1 0,-21-1 0,0 0 16,21 0-16,0 0 0,-21-21 15,21-21 17,21 21-32,0-21 0</inkml:trace>
  <inkml:trace contextRef="#ctx0" brushRef="#br0" timeOffset="41553.6">7874 6773 0,'0'0'0,"0"-21"0,0 0 16,21 21 15,-21 21-15,0 0-16,0 1 0,21-1 0,0 0 16,1 0-16,-1 0 0,0 0 0,0 1 15,0-1-15,22 0 0,-22 0 0,21 0 16,-21 0-16,22 1 0,-1-22 15,-21 21-15,21-21 0,-20 0 0,20 0 16,-21 0-16,0 21 0,0-21 0,1 0 16,-22 21-1,-43 0 1,22 0-16,-21 1 0,-1-1 0,-20 0 16,-1 0-16,1 21 0,-1-20 15,1 20-15,-1-21 0,1 21 0,21-20 16,-22-1-16,22 21 0,-1-21 0,22 0 15,-21 1-15,21-1 0,0 0 0,21 0 16,-22-21-16,22 21 16,22-21 15,-1-21-31,-21 0 0,21 21 16</inkml:trace>
  <inkml:trace contextRef="#ctx0" brushRef="#br0" timeOffset="43153.89">9377 7281 0,'-21'22'0,"-1"-22"31,1 0-31,0 0 16,0 0-16,0 0 15,0 0-15,-1 0 0,1 0 0,0 0 16,0 0-16,0 0 0,0 0 15,-1-22-15,1 22 0,0 0 16,42 0 47,0 0-63,1 0 15,-1 0-15,0 0 16,0 0-16,0-21 0,0 21 15,1 0-15,-1 0 0,21 0 16,-21 0-16,0 0 0,1 0 16,-1 0-16,21 0 0,-21 0 0,0 0 15,1 0-15,20 0 0,-21 0 0,0 0 16,22 0-16,-22 0 0,21 0 0,0 0 16,1 0-16,-1 0 15,0 0-15,1 0 0,-1 0 0,22 0 16,-22 0-16,0 0 0,1 0 0,-1 0 15,21 0-15,-20 0 0,-1 0 0,22 0 16,-22-21-16,21 21 0,-20 0 16,20 0-16,1 0 0,-22 0 0,22 0 15,-1 0-15,1 0 0,-22 0 0,21 0 16,1 0-16,-1 0 0,1 0 0,-1 0 16,1 0-16,-22 0 0,22 0 15,-1 0-15,-20 0 0,20-21 16,1 21-16,-22 0 0,21 0 0,-20 0 15,20 0-15,-20 0 0,20 0 0,-21 0 16,22 0-16,-22 0 0,22 0 16,-22 0-16,0 0 0,22 0 0,-22 0 15,1 0-15,-1 0 0,0 0 0,22 0 16,-22 0-16,0 0 0,22 0 0,-22 0 16,1 0-16,20 0 0,-21 0 15,22 0-15,-22 0 0,1 0 0,20 0 16,-21 0-16,1 0 0,20 0 0,-20 0 15,-1 0-15,0 0 0,1 0 0,20 0 16,-21 0-16,1 0 0,-1 0 16,0 0-16,1 0 0,20 0 15,-20 0-15,-1 0 0,0 0 0,22 0 16,-22 0-16,0 0 0,1 0 0,-1 0 16,0 0-16,1 0 0,-1 0 15,-21 0-15,22 0 0,-22 0 0,21 0 16,-21 0-16,22 0 0,-22 0 0,21 0 15,-21 0-15,0 0 0,22 0 0,-22 0 16,0-21-16,0 21 16,0 0-16,-42 0 125,0-21-125,0 21 0,0 0 0,-22-22 15,22 22-15</inkml:trace>
  <inkml:trace contextRef="#ctx0" brushRef="#br0" timeOffset="44596.94">10118 6223 0,'21'0'47,"0"-21"-47,0 21 0,0-21 16,0 0-16,22 21 0,-22-22 15,0 1-15,0 0 0,0 21 0,1-21 16,-1 0-16,0 0 0,0-1 16,-63 22-1,21 0-15,-1 0 16,-20 0-16,0 22 0,-22-1 15,22-21-15,-22 21 0,22 0 0,-21 0 16,20 0-16,1-21 0,21 22 0,0-1 16,-22-21-16,43 21 0,0 0 15,0 0-15,0 0 16,21 1-16,1-1 16,20-21-16,-21 21 0,0-21 15,0 21-15,22 0 0,-22-21 0,0 21 16,21-21-16,-20 22 0,-1-1 15,0-21-15,0 21 0,0-21 0,0 21 0,1-21 16,-22 21-16,0 0 16,21 1-16,-21-1 15,0 0-15,0 0 0,0 0 0,0 0 16,-21 1-16,-1-22 0,1 21 0,0 0 16,-21 0-16,-1 0 0,1 0 15,0 1-15,-1-22 0,1 21 0,0-21 16,-1 0-16,1 0 0,0 0 0,-1 0 15,1 0-15,0 0 0,-1 0 0,22-21 16,-21-1-16,21 1 0,0 0 16,-1 0-16,-20 0 0,42 0 15,-21-1-15,21 1 0,-21 0 0,21 0 0,0 0 16,0 0-16,0-1 16,21 1-16,0 21 15,21-21-15,1 21 0,-1-21 0,0 21 16,22-21-16,-22 0 0,22-1 0</inkml:trace>
  <inkml:trace contextRef="#ctx0" brushRef="#br0" timeOffset="45408.71">10562 5990 0,'0'-21'0,"0"42"31,0 0-15,0 1-16,0 20 0,0-21 0,0 21 16,0-20-16,0 20 0,0 0 15,0 1-15,0 20 0,0-21 0,-21 1 16,21 20-16,-21-20 0,0-1 0,21 0 16,-22-21-16,1 22 0,21-22 0,-21 0 15,21 0-15,0 0 0,-21 1 16,21-44-1,0 1 1,0 0-16,0 0 0,21 0 0,-21 0 16,21-1-16,0-20 15,1 0-15,-1 21 0,0-22 0,0 1 16,0 0-16,0 20 0,1 1 0,20-21 16,-21 42-16,0-21 0,0 0 0,1 21 15,-1 0 1,-21 21-16,0 0 15,-21 0-15,-1 0 0,1-21 16,0 21-16,0 1 0,0-22 0,0 21 16,-1-21-16,1 0 0,0 21 15,0-21-15,0 0 16,21 21 0,0 0-1,0 0-15,0 1 16,0-1-16,0 0 0,0 0 0,21 0 15,0-21-15,-21 21 0,21 1 0,0-1 16,1 0-16,-1-21 16,0 21-16,0 0 15,0-21-15,0 0 0,1 0 16,-1 0-16,0 0 0,0-21 16,0 0-16,0 21 0,1-21 15,-22 0-15,21-1 0,0 1 16,0-21-16,0 21 0,0-22 15,1 22-15,-22-21 0,21 21 0,0 0 16,-21-1-16,0 1 0,0 0 0,0 42 31,0 0-15,0 22-16,0-22 0,0 0 0,0 0 16,0 22-16,0-22 0,-21 0 0,21 0 15,-21 0-15,21 22 0,0-22 16,-22-21-16,22 21 0,-21 0 0,21 0 15,-21-21-15,21-21 32,0 0-32,0 0 0,21 0 15,0-22-15</inkml:trace>
  <inkml:trace contextRef="#ctx0" brushRef="#br0" timeOffset="45700.54">11070 6138 0,'0'0'0,"0"-21"0,-21 21 31,21 21-31,-21-21 0,21 22 16,0-1-16,21-21 31,0 0-31,0 0 0,0 0 16,1 0-16,-22-21 0,21-1 15,-21 1-15,0 0 16,0 0-16,-21 21 15,-1-21-15,1 21 0,0 0 16,0 0-16,0 0 0,0 0 16,-1 0-16,22 21 0,-21 0 0,21 0 15,0 0-15,0 1 16,0-1-16,0 0 0,21-21 16,1 21-16,-1-21 0,0 0 15,0 0-15</inkml:trace>
  <inkml:trace contextRef="#ctx0" brushRef="#br0" timeOffset="45981.48">11620 6011 0,'0'-21'0,"0"0"16,-21 21-16,0 0 15,0 21-15,0 0 16,21 1-16,-21-1 0,21 0 0,0 21 15,-22 1-15,1-1 0,21 0 0,-21 1 16,21-1-16,-21 21 0,21-20 16,-21-1-16,0 0 0,-1 1 0,22-1 15,0 0-15,0-20 0,0-1 16,0 0-16,0 0 0,0 0 0,22-21 31,-1 0-31,0-21 0,0-21 16,0 21-16,0-22 0,22 1 15,-22 0-15</inkml:trace>
  <inkml:trace contextRef="#ctx0" brushRef="#br0" timeOffset="46228.43">11896 6011 0,'0'0'16,"0"-21"-16,0 0 0,-22 21 31,1 0-31,0 21 16,0 0-16,0 1 0,21-1 0,-21 21 15,-1-21-15,22 22 0,-21-1 0,21 0 16,0 1-16,-21-1 0,21 0 16,-21 1-16,21 20 0,0-42 0,0 22 15,0-1-15,0-21 0,0 21 0,0-20 16,0-1-16,0 0 0,21 0 16,0-21-16,0 0 0,1 0 15,-1 0-15,0 0 0,0-21 16,0 0-16,22 0 0,-22-1 0,0 1 15,21 0-15</inkml:trace>
  <inkml:trace contextRef="#ctx0" brushRef="#br0" timeOffset="46473.29">12234 6096 0,'0'0'0,"0"-21"0,0 0 16,0 0-16,0 42 31,0 0-31,0 0 0,0 0 15,0 22-15,0-22 0,0 21 0,-21 0 16,21 1-16,-21-1 0,21 0 16,0 1-16,-21-1 0,0 0 0,21 1 15,-22-22-15,22 21 0,0-21 0,0 1 16,-21-1-16,21 0 0,0-42 31,0 0-15,0-1-16,0 1 0,0 0 0</inkml:trace>
  <inkml:trace contextRef="#ctx0" brushRef="#br0" timeOffset="46857.08">12171 6160 0,'0'0'0,"0"-43"0,21 1 16,0 21-16,-21 0 0,0-1 16,21 1-16,0 21 15,1 0-15,-1-21 0,0 21 16,0 0-16,0 0 0,0 0 0,1 0 15,-1 21-15,0 0 0,-21 1 16,21-1-16,-21 0 0,0 21 16,0-21-16,0 1 0,-21-1 0,0 0 15,-22 0-15,22 0 0,-21 0 0,0 1 16,20-1-16,-20 0 0,21-21 16,0 21-16,0-21 0,-1 0 0,1 0 15,0 0-15,21 21 31,21 0-31,0 1 16,1-22-16,-1 21 0,-21 0 16,21 0-16,0 21 0,0-20 0,0-1 15,1 0-15,-1 0 0,0 0 0,0 0 16,0 1-16,-21-1 0,21 0 0,1-21 16,-1 21-16,0-21 15,0 0-15,0 0 16,0 0-16,1 0 0,-1 0 0,-21-21 15,21 0-15</inkml:trace>
  <inkml:trace contextRef="#ctx0" brushRef="#br0" timeOffset="48164.24">12996 6350 0,'0'0'0,"0"-21"0,0 0 0,0 0 15,0-1-15,0 1 0,-21 21 16,0-21-16,0 21 15,0 0-15,-1 0 0,1 0 0,0 21 0,0-21 16,0 21-16,0 22 0,-1-22 0,1 21 16,-21-21-16,42 22 0,-21-1 15,0 0-15,21-20 0,-22 20 0,22-21 16,0 0-16,0 22 0,0-22 0,0 0 16,22-21-1,-1 0-15,0 0 0,0 0 16,0 0-16,-21-21 0,21 21 15,1-21-15,-1-1 0,0-20 0,0 21 16,0 0-16,-21-22 0,0 1 0,21 0 16,-21 21-16,22-22 0,-22 22 0,0-21 15,0 21-15,0-1 0,0 44 32,0-1-32,0 0 15,0 0-15,0 0 0,0 22 16,0-22-16,0 21 0,0-21 0,0 0 0,0 22 15,0-22-15,0 0 16,0 0-16,0 0 0,0 1 0,21-1 16,0-21-16,0 21 0,0-21 0,0 0 15,1 0-15,-1 0 0,21 0 0,-21 0 16,22-21-16,-22 21 0,21-21 0,0-1 16,1 1-16,-22 0 0,21-21 15,22-22-15,-43 22 0,0 0 16,0 20-16,-21-20 0,0 21 0,0 0 15,0 0-15,0-1 0,-21 22 16,0 0-16,0 0 0,-22 0 0,22 0 16,0 0-16,0 0 0,0 0 15,21 22-15,0-1 0,0 0 16,0 0-16,21 0 0,-21 0 16,21 1-16,0-1 0,0 0 0,22 0 15,-43 0-15,21 0 0,0 1 16,0-1-16,0 0 0,-21 0 0,0 0 15,22 0-15,-22 1 16,0-1-16,0 0 16,21-21-16,0 0 15,0 0-15,0 0 16,0 0-16,1 0 0,-1-21 16,0 21-16,0-21 0,21-1 15,-20 1-15,-1 0 0,21 0 0,-21 0 16,0 0-16,1-22 0,20 22 15,-21 0-15,0 21 0,0-21 0,1 0 16,-22 42 15,0 0-31,-22 0 0,22 0 16,0 0-16,-21-21 0,21 22 16,-21-1-16,21 0 0,0 0 15,0 0-15,0 0 16,21-21-16,0 0 15,1 0-15,20 0 0,-21 0 0,0 0 16,22-21-16,-22 0 0,0 0 16,21 0-16,-21 0 0,1 21 0,-1-22 15,0-20-15,0 21 0,0 0 0,-21 0 16,21-1-16,-21 1 0,22 21 16,-22-21-16,0 42 31,0 0-31,0 22 15,0-22-15,0 0 0,0 21 0,0-20 16,0 20-16,0 0 0,0 1 16,-22-1-16,22 0 0,0 1 15,0-1-15,0 0 0,0 1 0,0-1 16,0 0-16,0 22 0,0-22 0,0 22 16,0-1-16,0 22 0,22-22 0,-22 1 15,0 20-15,21-20 0,-21 21 0,0-22 16,0 1-16,0 20 0,0-41 0,0 20 15,0-21-15,0 1 0,-21-1 0,-1-21 16,22 0-16,-21 1 0,0-22 0,0 0 16,0-22-16,0 1 0,-1-21 0,1 21 15,21-43-15,0 22 0,0-22 16,0-20-16,0-1 0,21-21 16,1 0-16,20 1 0,0-22 0,1 21 15,-1-21-15,0 21 0,22 0 0,-22 21 16,64-63-16,-64 64 0,1 41 15,20 1-15,-21 0 0,1 20 0,-1 1 16,22 0-16,-22 21 16,0 0-16,1 0 0,-1 21 0,0 0 0,22 1 15,-22-1-15,0 21 0,-20-21 0,20 22 16</inkml:trace>
  <inkml:trace contextRef="#ctx0" brushRef="#br0" timeOffset="72040.97">4614 6900 0,'-21'0'0,"42"0"0,-63 22 0,21-22 16,0 0-16,-1 21 0,1-21 0,21 21 16,0 0-1,0 0-15,21-21 0,22 21 16,-1-21-16,22 0 0,-1 0 0,22 0 15,-1 22-15,1-22 0,21 0 16,0 0-16,21 0 0,0 0 0,0 0 16,0-22-16,0 1 0,0 21 15,0 0-15,-21 0 0,-1-21 0,1 21 16,-21 0-16,0 0 0,-1 0 16,1-21-16,-22 21 0,-20 0 0,-1 0 15,0 0-15,1 0 0,-22 0 0,0 0 16,0 0-16,-42 0 31,-21 0-31,21 0 16,-22 0-16,1 0 0,0 0 0,-22 0 15,1 21-15,-1-21 0,1 0 16</inkml:trace>
  <inkml:trace contextRef="#ctx0" brushRef="#br0" timeOffset="72320.8">5292 7176 0,'0'0'16,"-64"21"-16,22 0 0,-1-21 0,1 21 0,21-21 16,0 21-16,0 0 0,-1-21 15,22 22-15,22-22 16,-1 0-16,21 0 0,0 0 0,22 0 16,-1 0-16,43 0 0,-21 0 0,42-22 15,-21 22-15,21-21 0,0 0 16,0 21-16,0-21 0,0 0 15,0 21-15,0-21 0,-21-1 0,-22 22 16,22-21-16,-42 21 0,-1 0 16,-21 0-16,1-21 0,-1 21 0,-21 0 15,0 0-15,1 0 16,-1 0-16,0-21 16,0 21-16,-21-21 0,21 21 15</inkml:trace>
  <inkml:trace contextRef="#ctx0" brushRef="#br0" timeOffset="75901.11">3598 8678 0,'0'0'15,"0"-21"-15,0 0 0,0 0 16,-21 21-16,0-21 15,0 21-15,0 0 16,-1 21-16,1 0 0,21 0 0,-21 22 16,0-1-16,21 0 0,-21 22 15,21-1-15,0 1 0,0-1 0,0 1 16,-21 20-16,21-20 0,-22 21 0,22-22 16,-21 1-16,0 20 0,21-20 15,-21-1-15,21-20 0,-21-1 0,21 0 16,-21 1-16,21-22 0,0 0 15,0 0-15,0 0 0,0-42 16,0 0-16,0 0 16,0 0-16,0-22 0,0 1 15</inkml:trace>
  <inkml:trace contextRef="#ctx0" brushRef="#br0" timeOffset="76333.72">3090 8911 0,'0'0'0,"0"-21"0,0-21 0,0 21 16,0-1-16,0 1 0,0 0 16,0 0-16,21 0 0,1 0 0,-1 21 15,0 0-15,0 0 0,21 0 16,1 0-16,-1 21 0,0 0 0,1 21 16,20 1-16,1 20 0,-22-21 15,22 22-15,-22-1 0,21 1 0,-20-1 16,-1 1-16,0-22 0,-20 22 15,20-22-15,-21 22 0,0-22 0,0 0 16,-21 1-16,0-22 0,22 21 0,-22-21 16,21 0-16,-21 1 15,0-44 1,0 1-16,0 0 0,0-21 16,0 21-16,0-22 0,0-20 15,0 20-15,0-20 0,0-1 0,0 1 16,0-22-16,0 22 0,0-22 0,21 22 15,0-22-15,-21 21 0,21 22 16,0-21-16,1 20 0,-1 22 16,-21-21-16,21 21 0,0 21 0,-21-22 15,21 22-15,0 0 0,-21 22 16,0-1 0,0 0-16,0 21 0,0-21 15,-21 1-15,0 20 0,21-21 0</inkml:trace>
  <inkml:trace contextRef="#ctx0" brushRef="#br0" timeOffset="76750.83">4445 9229 0,'0'0'0,"0"21"0,0 0 0,0 0 15,-21 0-15,0 1 0,21-1 16,-22 21-16,1-21 0,0 0 0,21 22 16,-21-22-16,21 21 0,0-21 0,0 22 15,0-22-15,0 0 16,0 0-16,21 0 0,0-21 0,0 0 16,1 0-16,-1 0 0,21 0 0,-21 0 15,22-21-15,-22 0 0,21 0 16,-21-21-16,22 20 0,-22 1 0,0-21 15,21 21-15,-42-22 0,21 1 0,-21 21 16,0-21-16,0-1 0,0 22 0,0-21 16,-21 21-16,21-1 0,-42 1 15,21 0-15,0 21 0,-1 0 0,-20 0 16,0 0-16,21 0 0,-22 21 0,1-21 16,21 21-16,0 1 15,-22-1-15,22 0 0,0 0 0,21 0 0,0 0 16,0 1-16,21-22 31,0 0-31,0 0 0</inkml:trace>
  <inkml:trace contextRef="#ctx0" brushRef="#br0" timeOffset="77060.64">5270 8721 0,'0'0'0,"0"-64"16,0 43-16,0 42 31,0 0-15,0 22-16,0-1 0,0 0 16,-21 22-16,21-22 0,-21 22 0,21-1 15,0 1-15,0-22 0,-21 22 0,0-22 16,21 21-16,-21-20 0,-1-1 15,22 0-15,0 1 0,0-1 0,0-21 16,0 0-16,0 1 0,0-1 0,0 0 16,0 0-16,22-42 31,-22 0-31,21 0 16,0-1-16,-21-20 0</inkml:trace>
  <inkml:trace contextRef="#ctx0" brushRef="#br0" timeOffset="77473.5">5546 9292 0,'0'21'16,"21"-21"0,0 0-16,0 0 15,0 0-15,0 0 0,1-21 0,-1 21 16,0-21-16,0 21 0,0-21 15,0 21-15,1-21 0,-1 0 0,0 21 16,0-22-16,0 1 0,-21 0 16,0 0-16,0 0 0,0 0 15,-21 21-15,0 0 0,0 0 16,0 0-16,-1 0 0,-20 0 16,21 21-16,0 0 0,-22 0 0,22 0 15,0 0-15,0 22 0,0-22 0,0 21 16,-1 1-16,1-22 0,21 21 0,0-21 15,0 22-15,0-22 0,0 0 16,0 0-16,0 0 0,0 0 16,21 1-16,1-22 0,-1 21 0,0-21 15,21 0-15,-21 0 0,1 0 16,20 0-16,-21-21 0,21-1 16,-20 22-16,20-21 0,-21 0 0,0 0 15,0 0-15,1 0 0,-1-1 0,0 1 16,-21 0-16,0 0 0,0-21 0</inkml:trace>
  <inkml:trace contextRef="#ctx0" brushRef="#br0" timeOffset="77728.11">5186 8890 0,'0'0'0,"-21"0"16,-1 0-16,44 0 31,-1 0-31,21 0 0,-21 0 16,22-21-16,-1 21 0,0 0 15,1-21-15,-1 21 0,21 0 0,-20-21 16,20-1-16,-20 22 0,-1 0 0,0 0 16,1 0-16,-22 0 0,0 0 15,0-21-15,0 21 0,0 0 16</inkml:trace>
  <inkml:trace contextRef="#ctx0" brushRef="#br0" timeOffset="78008.95">6773 9165 0,'0'0'0,"21"0"78,1 0-62,-22 21-1,0 1-15,-22-1 16,1 0 0</inkml:trace>
  <inkml:trace contextRef="#ctx0" brushRef="#br0" timeOffset="78219.83">6646 9610 0,'0'21'0,"0"0"62,21-21-30</inkml:trace>
  <inkml:trace contextRef="#ctx0" brushRef="#br0" timeOffset="79625.82">3683 10710 0,'0'0'15,"0"-21"-15,0 0 0,21 21 0,-21-21 0,0 0 16,0 0-16,0-1 0,0 1 16,0 0-16,0 42 31,0 0-15,0 1-16,-21 20 0,21 0 15,-21-21-15,21 22 0,0-1 0,0 22 16,-21-22-16,-1 0 0,1 22 0,0-1 15,0 1-15,0-1 0,0 1 16,-22-1-16,22 1 0,-21-22 0,21 0 16,-22 22-16,22-22 0,0-21 0,-21 22 15,20-22-15,1 0 0,21 0 16,-21-21-16,0 0 0,21-21 31,0-21-31,0 21 0,0-22 16,0 22-16,0-21 0,0-22 0,0 22 15,0 0-15,0-1 0,0 1 16,0 0-16,0-1 0,0 22 16,0 0-16,21 0 0,0 0 0,-21-1 15,21 22-15,1 0 16,-1 0-16,-21 22 0,21-1 16,-21 21-16,21-21 0,0 0 0,-21 22 15,21-1-15,-21-21 0,0 22 0,22-22 16,-1 21-16,-21-21 0,0 0 15,21 1-15,0-1 0,0 0 0,-21 0 16,21-21-16,1 0 0,-1 21 0,0-21 16,0 0-1,21 0-15,-20 0 0,-1-21 0,0 21 16,0-21-16,21 0 0,-20-22 0,-1 22 16,0-21-16,0 21 0,0-22 15,0 1-15,1 21 0,-1-21 0,-21 20 16,0 1-16,0 0 0,0 42 31,0 0-15,0 1-16,0-1 0,0 21 0,0-21 15,0 0-15,0 1 0,0-1 16,0 0-16,0 0 0,0 0 0,0 0 16,0 1-16,0-1 15,0-42 16,0-1-31,0 1 0,0 0 16,0-21-16,21-1 0</inkml:trace>
  <inkml:trace contextRef="#ctx0" brushRef="#br0" timeOffset="79935.14">4043 10922 0,'0'21'16,"0"0"-1,0 1 1,21-22 0,0 0-16,0 0 0,0 0 15,-21-22-15,22 22 0,-22-21 16,21 0-16,-21 0 0,0 0 16,0 0-16,-21-1 15,-1 22-15,1 0 16,0 0-16,0 0 0,0 22 15,0-1-15,-1 0 16,22 0-16,0 0 0,0 0 16,0 1-16,0-1 0,0 0 15,0 0-15,22-21 0,-1 21 16,0-21-16,0 21 0,0-21 16,0 0-16</inkml:trace>
  <inkml:trace contextRef="#ctx0" brushRef="#br0" timeOffset="81252.81">4424 11134 0,'-21'0'32,"21"21"-32,0 0 0,-22-21 15,22 21-15,0 0 0,0 1 16,0-1-16,0 0 0,0 0 0,0 21 15,0-20-15,0-1 0,0 0 0,-21 0 16,21 0-16,-21 22 0,21-22 16,0 0-16,0 0 0,-21-21 15,21 21-15,-21-21 16,21-21 0,0 0-1,0 0-15,0 0 0,0-22 0,0 22 16,21-21-16,0-1 0,0 22 0,-21-21 15,43 0-15,-22-1 16,0 22-16,0 0 0,21-21 0,-20 20 16,20 22-16,-21-21 0,21 21 0,-20 0 15,-1 0-15,0 0 0,0 0 0,0 0 16,0 21-16,1 1 0,-22-1 16,0 21-16,0-21 0,0 0 0,0 22 15,0-1-15,0-21 0,0 22 0,0-22 16,0 0-16,0 21 0,0-21 15,0 1-15,0-1 0,21 0 16,0-21-16,0 21 0,0-21 16,0 0-16,1 0 0,-1 0 15,0-21-15,21 21 0,-21-21 16,1 0-16,-1-1 0,0 1 0,21-21 16,-21 0-16,-21-1 0,22 1 0,-1-22 15,0 22-15,0-21 0,-21-1 0,21 1 16,0 20-16,-21-20 0,0-1 15,0 22-15,22-22 0,-22 22 0,0 0 16,0 21-16,0-22 0,0 22 0,0 0 16,0 0-16,0 42 31,0 0-31,0 21 0,0-20 16,0 20-16,-22 0 0,22 1 0,0-1 15,0 0-15,-21 1 0,21 20 16,-21-21-16,0 1 0,21-1 0,0 0 15,-21 1-15,21-1 0,-21 0 0,-1 1 16,22-1-16,0-21 0,0 22 16,-21-22-16,21 0 0,0 0 0,0 0 15,0 0 1,0-42 0,0 0-1,0 0-15,0-21 0,0 20 16,21 1-16,1-21 0,-22 0 0,21 20 15,0-20-15,0 0 0,-21 21 16,21-1-16,0 1 0,1 0 16,-1 0-16,0 0 0,0 0 0,0-1 15,0 22-15,1-21 0,-1 21 16,0 0-16,0 0 16,-21 21-1,0 1-15,0-1 0,0 0 16,-21-21-16,0 21 0,0 0 15,-1-21-15,1 21 0,0 1 16,0-22-16,0 0 0,0 21 0,-1-21 16,1 0-16,21-21 31,0-1-15,0 44 15,0-1-31,0 0 0,0 0 0,0 0 15,0 0-15,0 1 0,0-1 16,0 0-16,0 0 0,0 0 0,21 0 16,-21 1-16,22-1 0,-1 0 0,-21 0 15,21 0-15,0-21 0,0 21 16,0 1-16,1-22 0,-1 0 0,0 21 16,0-21-16,21 0 0,-20 0 15,-1 0-15,0 0 0,21 0 0,-21-21 16,1-1-16,-1 22 0,0-21 0,0 0 15,0 0-15,0 0 0,1 21 16,-22-21-16,0-1 0,0 1 0,0 0 16,0 0-1,21 21 48</inkml:trace>
  <inkml:trace contextRef="#ctx0" brushRef="#br0" timeOffset="83280.17">7451 10880 0,'-22'0'16,"1"21"-1,0-21-15,0 0 16,0 0 0,0 0-16,-1 0 0,1 0 15,0 0 1,42 0 31,0 0-47,1 0 0,-1 0 0,21 0 15,0 0-15,1 0 0,-1 0 0,0 0 16,22 0-16,-1 0 0,1 0 16,-1 0-16,1 0 0,-1 21 0,-20-21 15,20 0-15,-20 0 0,-1 0 0,0 0 16,-21 21-16,1-21 0,-1 0 0,0 0 16,0 0-16,-21 21 15,-21-21 32,0 0-47,0 0 0,-1 0 16,1 22-16,0-22 0,-21 0 15,21 0-15,-22 0 0</inkml:trace>
  <inkml:trace contextRef="#ctx0" brushRef="#br0" timeOffset="83569">7514 11091 0,'0'0'16,"-21"0"-16,0 0 0,42 0 31,0 0-15,21 0-16,-20 0 0,20 0 0,0 0 16,22 0-16,-22 0 0,22 0 15,-22 0-15,21 0 0,-20 0 0,20 0 16,-20 0-16,-22 0 0,21 0 0,-21 0 15,0 22-15,1-22 0,-1 0 16,-21-22 31,0 1-47,0 0 16,0 0-1</inkml:trace>
  <inkml:trace contextRef="#ctx0" brushRef="#br0" timeOffset="84001.75">8361 10605 0,'0'0'16,"-21"0"-16,21 21 31,0 0-31,0 0 16,0 0-16,0 0 0,21 1 0,0-1 15,0 0-15,0 0 0,0 0 16,1-21-16,20 21 0,-21 1 0,21-22 16,-20 0-16,20 0 0,0 21 15,1-21-15,-1 0 0,-21 0 0,21 0 16,1 0-16,-22 0 0,0 0 0,0 0 16,-42 0 15,0 0-31,-21 21 0,20 0 15,1-21-15,-21 42 0,21-20 0,0-1 16,-22 21-16,22 0 0,0 1 16,-21-1-16,20 0 0,1 1 0,-21-22 15,21 21-15,0 1 0,-1-22 16,1 21-16,21-21 0,0 0 0,-21 1 16,21-1-16,-21 0 0,21 0 0,0-42 46,0 0-46,0 0 16,21-1-16,0 1 0</inkml:trace>
  <inkml:trace contextRef="#ctx0" brushRef="#br0" timeOffset="84853.16">11451 10202 0,'0'0'0,"0"-21"0,21 21 0,-21-21 0,21 21 16,-21-21-16,22 21 16,-22-21-16,0 0 0,21 21 15,-21 21 17,0 0-17,-21 0-15,-1 0 0,1 0 16,0 22-16,0-22 0,-21 21 0,20 1 15,-20-1-15,0 0 0,-1 1 0,1-1 16,0 0-16,-22 1 0,22-1 0,0 0 16,-1-21-16,-20 1 0,20 20 15,1-21-15,21 0 0,-21 0 0,-1 1 16,22-22-16,0 21 0,0-21 16,0 0-16,21 21 15,21-21 32,0 0-47,0 0 0,0 0 0,22 0 16,-22 0-16,0 0 0,21 0 0,1 21 15,-1 0-15,-21-21 0,43 21 0,-22-21 16,0 22-16,1-22 0,-1 21 0,21 0 16,-20-21-16,-1 21 0,0 0 15,1 0-15,-1-21 0,0 22 0,-20-1 16,20 0-16,-21 0 0,0-21 15,0 21-15,1 0 0,-22 1 16,21-22-16,0-22 63,-21 1-48,0 0-15,0 0 16,21 0-16,-21 0 0,21-1 0,0-20 15</inkml:trace>
  <inkml:trace contextRef="#ctx0" brushRef="#br0" timeOffset="86165.23">12636 10435 0,'0'-21'0,"0"42"0,0-63 16,0 0-16,0 20 0,0 1 15,0 0-15,0 0 0,0 0 0,0 0 16,-21-1-16,21 1 15,-21 21-15,0 0 0,0 0 16,0 0-16,-1 0 0,1 0 0,0 0 16,-21 21-16,21 1 0,-1-1 0,-20 0 15,21 21-15,0-21 0,0 22 0,-22-1 16,22 0-16,0 1 0,0-1 16,21 0-16,-21 1 0,21-1 0,-22 0 15,22 1-15,0-22 0,0 0 0,0 21 16,0-20-16,0-1 0,22 0 0,-1-21 15,0 21-15,0-21 0,0 0 0,0 0 16,1 0-16,-1 0 0,0 0 16,0 0-16,0 0 0,0 0 0,22-21 15,-22 0-15,0 0 0,0-1 16,22 1-16,-22-21 0,0 21 0,0-22 16,0 1-16,0 0 0,1-22 0,-1 22 15,0 0-15,-21-22 0,0 43 0,0-21 16,0-1-16,0 22 0,0 0 0,0 0 15,21 21-15,-21 21 32,0 0-32,-21 21 0,21-20 15,0 20-15,-21 0 0,21 1 0,0-1 16,0 0-16,0 1 0,0-1 16,0 0-16,0-21 0,0 22 0,0-22 15,0 0-15,0 0 0,0 0 16,0 1-16,0-1 0,21-21 0,-21 21 15,21-21-15,0 21 0,0-21 16,1 0-16,-1 0 0,0 0 0,0 0 16,0-21-16,0 0 0,1 21 0,-1-21 15,0-1-15,0 1 0,0 0 0,0-21 16</inkml:trace>
  <inkml:trace contextRef="#ctx0" brushRef="#br0" timeOffset="86656.08">13462 10075 0,'0'-21'16,"0"42"0,0 1-16,0-1 15,21 0-15,-21 0 16,21 0-16,-21 0 0,21 1 0,1-22 15,-1 21-15,0 0 0,21 0 0,-21 0 16,22-21-16,-22 21 0,21-21 0,1 0 16,-1 22-16,-21-22 0,21 0 15,1 0-15,-1 0 0,0 0 16,-20 0-16,20-22 0,-21 22 0,0-21 16,0 21-16,-21-21 0,22 21 15,-22-21-15,-22 21 16,1 21-1,0-21-15,0 21 0,0 0 16,0 22-16,-1-22 0,-20 21 0,21 1 16,-21-22-16,20 21 0,1 0 15,-21 1-15,21-1 0,-22-21 0,22 22 16,-21-22-16,21 21 0,0-21 0,-22 22 16,22-22-16,0 21 0,0-21 0,0 0 15,-1 1-15,22-1 0,0 0 0,-21 0 16,21 0-16,-21 0 0,21 1 15,-21-22-15,21 21 0,0 0 16,0-42 15</inkml:trace>
  <inkml:trace contextRef="#ctx0" brushRef="#br0" timeOffset="110069.13">12594 11388 0,'0'0'0,"-21"0"16,0 0-16,0 0 0,-1 0 16,1 0-16,0 0 15,0 0-15,0 0 0,0 0 16,-1 0-16,1 0 0,0 0 16,0 0-16,0 0 0,0 0 0,-22 0 15,22 0-15,0 0 0,0 0 0,-22 0 16,22 0-16,0 0 0,0 0 15,0 0-15,0 0 0,-1 0 16,1 0-16,42 0 47,1 0-47,-1 0 16,21 0-16,-21 0 0,22 0 0,-1 0 15,0 0-15,1 0 0,20 0 0,-21 0 16,22 0-16,-1 21 0,1-21 15,-1 0-15,1 0 0,-1 0 0,1 0 16,-1 0-16,1 0 0,-1 0 0,1 0 16,-22 21-16,22-21 0,-22 0 15,0 0-15,-20 0 0,-1 0 0,0 0 16,0 0-16,0 0 16,0 0-16,-63 0 78,0 0-78,21 0 0,-1 0 15,1 0-15,-21 0 0,21 0 0,0 0 16,-22 0-16,22 0 0,0 0 16,0 0-16,0 0 0,-22 0 15</inkml:trace>
  <inkml:trace contextRef="#ctx0" brushRef="#br0" timeOffset="110580.83">12467 11515 0,'-21'0'0,"42"0"0,-63 21 0,21-21 0,-1 0 16,1 0-1,0 0-15,0 0 0,0 0 16,21 21-16,-21-21 16,21 21 15,21-21-31,0 0 16,0 0-16,0 0 0,22 0 0,-1 0 15,0 0-15,22 0 0,-22 0 0,22 0 16,-1 0-16,1 0 0,20 0 15,-20 0-15,20 0 0,-20 0 16,-1 0-16,1 0 0,-1 21 0,-20-21 16,-1 0-16,0 0 0,-20 0 0,-1 0 15,0 0-15,0 0 0</inkml:trace>
  <inkml:trace contextRef="#ctx0" brushRef="#br0" timeOffset="114925.41">3027 13166 0,'21'0'0,"0"0"31,-21-21-31,0-1 16,0 1-16,-21 0 31,0 21-31,0 0 0,-22 0 0,22 0 16,-21 0-16,-22 0 0,22 21 15,0 0-15,-22 1 0,22-1 0,-1 0 16,1 21-16,0-21 0,21 43 0,-22-22 16,22 1-16,0 20 0,21-21 15,0 22-15,0-1 0,0-20 0,0-1 16,21 0-16,0 1 0,0-1 15,1 0-15,20-20 0,-21-1 0,21 0 16,1-21-16,-1 0 0,0 0 16,1 0-16,20 0 0,-20 0 15,-1-21-15,0 0 0,1-1 0,-1-20 0,0 0 16,1-1-16,-1 1 0</inkml:trace>
  <inkml:trace contextRef="#ctx0" brushRef="#br0" timeOffset="115325.18">3302 13145 0,'0'0'15,"0"-43"-15,0 1 0,0 21 0,0 0 16,0-1-16,-21 65 16,21-22-1,0 0-15,0 21 0,-21 1 0,21-1 16,0 22-16,0-22 0,0 0 16,-22 1-16,22-1 0,-21 0 15,21 1-15,-21-1 0,21 0 0,-21-21 16,21 22-16,0-22 0,0 0 0,0 0 15,0-42 17,21 0-32,0-21 15,0 20-15,-21-20 0,22 0 0,20-1 16,-21 22-16,0-21 0,0 21 0,22 0 16,-22-1-16,0 22 0,21 0 15,-20 0-15,-1 0 0,-21 22 0,21-1 16,-21 0-16,21 0 0,-21 21 15,0 1-15,0-22 0,0 21 16,-21-21-16,0 22 0,21-22 0,-21 0 16,21 21-16,-22-20 0,22-1 15,22-21 1,-1 0 0,0-21-16,0-1 0,0-20 0,0 21 15,1-21-15</inkml:trace>
  <inkml:trace contextRef="#ctx0" brushRef="#br0" timeOffset="115649.5">3937 13399 0,'0'0'0,"0"21"15,21-21 1,0 0 0,0 0-16,1 0 0,-1 0 15,0 0-15,0-21 0,0 21 16,0-22-16,1 22 0,-1-21 0,0 0 15,-21 0-15,0 0 16,-21 21 0,0 0-16,-1 0 0,1 21 15,-21 0-15,0 0 0,20 0 0,-20 1 16,21-1-16,-21 21 0,20-21 16,1 0-16,21 22 0,0-22 15,0 0-15,0 0 0,0 0 0,0 1 16,0-1-16,21 0 0,22-21 15,-22 0-15,0 0 0,21 0 0,-20 0 16,20 0-16,0 0 0,1-21 0,-1 0 16,0-1-16,1 1 0,-1 0 15</inkml:trace>
  <inkml:trace contextRef="#ctx0" brushRef="#br0" timeOffset="116357.61">4678 13272 0,'-64'-22'15,"43"22"1,0 0-16,0 0 0,0 22 16,-1-22-16,22 21 0,-21 0 15,0 21-15,21-21 0,-21 1 0,21 20 16,0-21-16,0 21 0,0-20 0,0 20 16,0-21-16,0 0 0,0 22 15,0-22-15,0 0 0,21 0 0,0-21 16,0 21-16,22 0 0,-22-21 0,21 0 15,-21 0-15,22 0 0,-1 0 16,0 0-16,-20-21 0,20 0 16,0 0-16,1-21 0,-1 20 0,-21-20 15,21 0-15,-20-1 0,20 1 0,-21-21 0,0 20 16,-21-20-16,0 20 16,21-20-16,-21-1 0,0 22 0,22-21 15,-22 20-15,0 1 0,0 21 0,0 0 16,0-1-16,0 44 15,0-1-15,0 0 0,0 21 16,-22 1-16,22-1 0,-21 0 0,21 1 16,-21-1-16,21 0 15,-21 1-15,21-1 0,-21-21 0,21 21 0,0 1 16,-21-22-16,21 0 0,0 21 16,0-20-16,-22-1 0,22 0 15,22-21 16,-1-21-31,-21 0 0,21-1 16,0-20-16,0 21 0,0 0 0,1-22 16,-1 22-16,0 0 0,21 0 0,-21 0 15,1 0-15,-1 21 0,-42 21 47,-1-21-47,1 21 0,0-21 16,0 21-16,0-21 0,0 21 0,-1-21 15,1 21-15,0 1 16,21-1-16,0 0 0,0 0 16,0 0-16,21 0 0,0 1 15,1-1-15,-1 0 0,0 0 16,0-21-16,0 0 0,0 0 16,1 0-16,-1 0 0,0 0 15,0 0-15,0 0 0,0-21 0,22 0 16,-22 0-16,21-1 0,-21 1 0,22 0 15,-22-21-15</inkml:trace>
  <inkml:trace contextRef="#ctx0" brushRef="#br0" timeOffset="116805.87">5757 12996 0,'0'-42'0,"0"84"0,0-126 0,0 41 16,0 1-16,0 21 0,0 0 16,0 0-16,0 42 15,0 0-15,0 0 0,0 21 16,-21 1-16,21-1 0,-21 0 15,21 1-15,0-1 0,-21 0 0,0 1 16,-1-1-16,22 0 0,0-20 0,-21 20 16,0-21-16,21 0 0,0 0 15,0 1-15,0-1 0,0 0 0,0 0 16,0-42 15,0 0-31,0 0 16,0-1-16,0 1 0,21 0 0,0 0 15,22 0-15,-22 0 0,21-1 0,-21 1 16,22 21-16,-1 0 0,-21 0 16,22 0-16,-22 0 0,0 21 0,0-21 15,0 22-15,0-1 0,-21 0 0,0 0 16,0 0-16,0 0 0,0 1 16,0-1-16,-21 0 0,0 0 0,-21 0 15,21 0-15,-22 1 0,22-1 0,-21-21 16,-1 21-16,22-21 0,-21 0 15,21 0-15,0 0 0,-1 21 16,1-21-16,21-21 16,21 0-1,22 21-15,-22-21 0,21-1 16,1 1-16,-1 0 0,0 0 0,1 0 16</inkml:trace>
  <inkml:trace contextRef="#ctx0" brushRef="#br0" timeOffset="117432.56">6413 13229 0,'22'-21'0,"-44"42"0,22-42 32,-21 21-32,0 0 15,0 21-15,0 0 0,0 1 0,-1-1 16,1 0-16,0 21 0,21-21 0,0 1 16,0-1-16,0 0 0,0 0 0,0 0 15,0 0-15,0 1 0,0-1 16,0 0-16,21-21 0,0 0 15,1 0-15,-1 0 0,0 0 16,-21-21-16,21 0 16,-21-1-16,0 1 0,0-21 15,0 21-15,0 0 0,0-22 0,0 22 16,0-21-16,0-1 0,21 22 0,-21 0 16,21-21-16,1 21 15,-1 21-15,0-22 0,0 22 0,0 0 16,22 0-16,-22 0 0,0 22 0,0-22 15,0 21-15,0 0 0,1 0 16,-1 0-16,0 0 0,-21 1 0,0-1 16,0 0-16,0 0 0,0 0 0,0 0 15,0 1-15,0-1 0,-21-21 16,0 21-16,-1-21 16,22-21 15,0 0-31,0-1 15,22 1-15,-1 0 16,0 0-16,0-21 0,21 20 0,-20 1 16,-1-21-16,0 21 0,21 21 0,-42-21 15,21 21-15,-21 21 16,-21 0 0,0 0-16,0 0 0,0 0 0,0 1 15,-1-1-15,1 0 0,21 0 0,-21 0 16,21 0-16,0 1 15,0-1-15,0 0 0,0 0 0,0 0 16,21-21-16,0 0 0,1 0 0,-1 0 16,0 0-16,0 0 15,0 0-15,0 0 0,22 0 0,-22 0 16,21-21-16,-21 21 0,1 0 0,20-21 16,-21 21-16</inkml:trace>
  <inkml:trace contextRef="#ctx0" brushRef="#br0" timeOffset="117632.08">7472 13420 0,'0'21'31,"0"0"-15,0 0-16,-21 0 0,-1 1 16,22-1-16,-21 0 0,0 0 0,0-21 15,0 21-15,0 0 0,-1 1 16,1-1-16,0-21 0,0 21 0,0-21 15,0 21-15,-1-21 0,1 0 16,0 0-16,0 0 0,0 0 0</inkml:trace>
  <inkml:trace contextRef="#ctx0" brushRef="#br0" timeOffset="119547.99">8699 13462 0,'-21'0'15,"42"-21"16,1 0-15,-1 21-16,21-21 0,-21-22 0,22 22 16,-1 0-16,-21-21 0,21 20 15,1-20-15,-22 0 0,21-1 0,-21 22 0,1-21 16,-22 0-16,0 20 0,0 1 16,0 0-16,-43 21 15,22 0-15,0 0 0,-21 0 0,-1 0 16,22 0-16,0 21 0,0 0 15,0 1-15,21-1 0,0 0 16,0 0-16,0 0 0,21 0 0,21 1 16,-21-1-16,0 0 0,22 21 15,-22-21-15,21 1 0,-21-1 0,1 21 16,-22-21-16,0 0 0,0 1 0,0-1 16,0 0-16,0 21 0,0-21 0,0 1 15,21-1-15,-21 0 16,21-21-16,0 0 0,0 0 15,0 0-15,1 0 0,-1 0 0,21-21 16,0 0-16,-20-1 0,20 1 16,0 0-16,1 0 0,-1-21 15,0 20-15,1-20 0,41-21 16,-63 41-16,22-20 0,-43 21 16,0 0-16,0 0 0,0-1 15,-21 22-15,-1 0 16,1 0-16,-21 0 0,21 22 0,-22-1 15,22 0-15,0 0 0,-21 0 0,21 0 16,-1 1-16,1-1 16,0 0-16,21 21 0,0-21 0,0 1 15,0-1-15,0 0 0,0 0 16,21-21-16,0 0 16,1 0-16,-1 0 0,0 0 15,0 0-15,0 0 0,0-21 0,1 0 16,-1 21-16,0-21 0,0-1 0,0 1 15,0 0-15,-21 0 0,0 0 0,22 0 16,-1-1-16,-21 44 31,0-1-31,0 0 16,0 21-16,0-21 0,0 1 0,0-1 16,0 21-16,0-21 0,21 0 15,-21 1-15,21-1 0,0 0 16,0 0-16,1-21 0,20 0 0,-21 21 15,21-21-15,1 0 0,-1 0 0,0 0 16,1-21-16,-1 0 0,0 0 16,1 0-16,-1-1 0,0 1 0,1 0 15,-1 0-15,-21 0 0,22-22 16,-22 22-16,-21 0 0,0-21 0,0 21 16,0-1-16,0 1 0,0 0 0,0 0 15,-21 21-15,-1 0 0,1 0 0,0 0 16,0 0-16,0 21 0,0 0 15,-22 0-15,22 1 0,0-1 16,0 21-16,0-21 0,-1 0 0,1 22 16,21-22-16,0 0 0,0 0 0,0 0 15,0 1-15,0-1 0,0 0 16,21-21-16,1 0 0,-1 0 0,0 0 16,0 0-16,0 0 0,0-21 0,22 21 15,-22-21-15,0-1 0,21-20 0,1 21 16,-22 0-16,0-22 0,21 1 15,-20 0-15,-1-1 0,0 1 0,0 0 16,0-22-16,-21 22 0,0-22 16,0 22-16,0-21 0,0 20 0,0 22 15,0-21-15,0 21 0,0 42 16,-21 21 0,0 0-16,0 1 0,0-1 0,-1 22 15,1-22-15,0 0 0,21 22 0,-21-22 16,21 0-16,0 1 0,0-22 0,0 21 15,0 1-15,0-22 0,0 0 16,0 0-16,21 0 0,0 0 0,0-21 16,1 0-16,20 0 0,-21 0 0,21 0 15,-20 0-15,-1 0 0,21 0 0,-21-21 16,22 0-16,-22 0 0,0 0 16,0 0-16,0-22 0,0 22 15,1 0-15,-1 0 0,-21 0 0,21-1 16,-21 1-16,21 21 0,-21 21 15,0 1 1,0-1-16,0 0 0,0 21 16,-21-21-16,21 1 0,0-1 0,0 0 15,0 0-15,0 0 0,0 0 0,0 1 16,21-22-16,0 0 16,-21 21-16,21-21 0,1 0 0,20 0 15,-21 0-15,0 0 0,0-21 0,22 21 16,-22-22-16,0 1 0,0 0 15,0 0-15,1 0 0,-1 0 16,-21-1-16,21-20 0,-21 21 0,21 0 16,-21 0-16,0 42 31,0 0-31,0 0 16,-21 0-16,21 0 0,-21-21 0,21 22 15,0-1-15,0 0 0,0 0 16,0 0-16,21-21 15,0 0-15,0 0 16,0 0-16,1 0 0,-1 0 0,0 0 16,21 0-16,-21-21 0,1 0 0,-1 21 0,0-21 15,0 0-15,-21-1 0,0 1 16,0 0-16,0 0 0,0 0 16,0 0-16,-21-1 0,0 22 15,0 0-15,-22 0 0,22 0 0,0 0 16,0 0-16,0 0 0,-1 0 0,1 0 15,0 0-15,0 22 0,0-22 16,21 21-16,-21-21 16,-1-21 15</inkml:trace>
  <inkml:trace contextRef="#ctx0" brushRef="#br0" timeOffset="119708.47">11155 13039 0,'0'0'0,"-21"0"0,-1-21 16,22-1-16,-21 1 0,21 0 16,-21 21-1,42 0 1,0 21 0,22-21-16,-22 0 15,0 0-15,21 0 0,1 0 16</inkml:trace>
  <inkml:trace contextRef="#ctx0" brushRef="#br0" timeOffset="120180.34">11917 12742 0,'0'-21'16,"0"42"-16,0-63 0,0 63 31,-21 0-31,21 22 0,-22-22 16,22 21-16,0 1 0,0-1 0,0 0 15,0 22-15,0-22 0,0 0 0,0 1 16,0-1-16,0-21 0,-21 22 16,21-1-16,0-21 0,0 21 15,0-20-15,-21-1 0,21 0 0,0 0 16,0 0-16,-21 0 0,0-21 16,21-21-1,0 0 1,0 0-16,0 0 0,21 0 15,0-22-15,0 22 0,22 0 0,-1-21 16,0 20-16,1 1 0,-1 0 16,0 0-16,1 0 0,-1 21 0,0 0 15,1 0-15,-22 0 0,0 0 0,0 21 16,-21 0-16,0 0 0,0 0 16,0 1-16,-21-1 0,0 0 15,-22 0-15,22 0 0,-21 0 0,0 1 16,20-22-16,-20 21 0,21 0 15,0-21-15,0 0 0,-22 0 0,43 21 16,-21-21-16,42 0 31,0-21-31,22 21 0,-22-21 16,21 0-16,1 21 0,-1-22 0</inkml:trace>
  <inkml:trace contextRef="#ctx0" brushRef="#br0" timeOffset="120836.83">12658 13145 0,'0'0'0,"42"-22"0,-21 1 0,0 21 16,-42 0 0,0 21-1,0 1-15,0-1 0,21 0 16,-22 0-16,1 0 0,21 0 0,-21 22 16,21-22-16,0 0 0,0 0 0,0 0 15,0 1-15,0-1 0,21 0 16,0-21-16,1 0 0,-22 21 15,21-21-15,0 0 0,0 0 16,0 0-16,0-21 16,-21 0-16,0 0 0,0-1 0,0 1 15,0 0-15,0 0 0,0-21 0,0 20 16,0-20-16,0 21 16,0-21-16,22 20 0,-1 1 0,-21 0 15,21 21-15,0-21 0,0 0 0,0 21 16,1 0-16,20 0 0,0 0 0,-21 0 15,22 0-15,-22 0 0,21 21 16,-21 0-16,1 0 0,-22 0 0,0 1 16,0-1-16,0 0 0,0 21 0,0-21 15,0 1-15,0-1 0,-22 0 16,22 0-16,-21-21 16,0 21-16,0-21 0,21 21 15,-21-21-15,0 0 0,21-21 31,21 0-15,0 0-16,0 0 0,0 0 0,22-1 16,-22-20-16,21 21 0,-21-21 0,22 20 15,-22-20-15,21 21 0,-21 0 0,0 0 16,1-1-16,-22 44 16,-22-1-1,22 0-15,-42 0 0,21 0 16,0 0-16,0 22 0,-1-22 0,22 0 0,-21 0 15,21 0-15,0 1 16,-21-1-16,21 0 0,0 0 16,0 0-16,21 0 0,0-21 15,1 0-15,-1 0 0,-21 22 16,21-22-16,0 0 0,0 0 16,0 0-16,1 0 0,-1 0 15,0 0-15,0 0 0,0 0 0,0-22 16</inkml:trace>
  <inkml:trace contextRef="#ctx0" brushRef="#br0" timeOffset="121044.75">13801 13314 0,'0'21'0,"0"0"16,0 0-16,0 1 15,-22-1-15,1 0 0,0-21 16,0 21-16,0 0 0,0 0 0,21 1 15,-22-1-15,1 0 0,0 0 0,0-21 16,0 21-16,0-21 0,-1 21 16,1 1-16,0-22 0,0 0 15,0 0-15,0 0 0,-1 0 0,1 0 16,0 0-16</inkml:trace>
  <inkml:trace contextRef="#ctx0" brushRef="#br0" timeOffset="123649.37">14965 12679 0,'-21'0'0,"42"0"0,-64 0 16,22 0-16,0 0 0,-21 0 0,21 0 15,42-21 1,21 21 0,0 0-16,22 0 0,-1-21 0,1 21 15,21 0-15,-22 0 0,22-22 0,-22 22 16,22-21-16,-22 21 16,-20 0-16,20 0 0,-20 0 0,-1 0 0,-21 0 15,21 0-15,-63 0 31,0 0-31,-21 0 0,21 0 16,-22 0-16,22 0 0,-21 21 16,-1-21-16,22 0 0,0 0 0,-21 0 15</inkml:trace>
  <inkml:trace contextRef="#ctx0" brushRef="#br0" timeOffset="123853.25">15409 12615 0,'21'0'0,"-42"0"0,0 0 16,0 22-1,0-1-15,21 0 0,0 0 16,0 0-16,0 22 0,0-1 0,-21 0 15,21 1-15,0-1 0,-22 0 16,22 1-16,0 20 0,0-42 16,-21 22-16,21-1 0,-21 0 0,21-21 15,-21 1-15,21 20 0,0-21 0,0 0 16,-21 0-16,21 1 0,21-22 31,0 0-31,0-22 16,0 1-16,1 0 0,20 0 15,-21 0-15</inkml:trace>
  <inkml:trace contextRef="#ctx0" brushRef="#br0" timeOffset="124212.68">15621 13081 0,'0'0'0,"0"21"63,21-21-63,0 0 15,0 0-15,1 0 0,20 0 0,-21 0 16,0 0-16,22-21 0,-22 21 0,21-21 16,-21 21-16,0-21 0,1 21 15,-1-21-15,-21-1 0,0 1 16,0 0-16,-21 0 16,-1 21-16,-20 0 0,21 0 0,-21 0 15,-1 0-15,1 21 0,21 0 16,-22 0-16,1 1 0,21-1 0,0 21 15,0-21-15,-1 0 0,22 22 0,0-22 16,0 0-16,0 0 0,0 0 0,22 1 16,-1-1-16,0-21 0,0 21 15,0-21-15,22 0 0,-22 21 0,21-21 16,-21 0-16,22 0 0,-1 0 0,-21 0 16,21 0-16,1 0 0,-22-21 0,21 21 15,-21-21-15,1 0 0,-1-1 0,0 1 16</inkml:trace>
  <inkml:trace contextRef="#ctx0" brushRef="#br0" timeOffset="124428.11">16214 12975 0,'0'0'0,"21"-21"16,-21 0-16,0 0 0,0 0 15,21 21-15,0 0 16,-21 21-16,21 0 0,0 0 16,1 21-16,-22-20 0,21-1 0,0 21 15,-21-21-15,21 22 0,-21-22 0,0 0 16,0 21-16,0-21 0,21 1 15,-21-1-15,21 0 0,-21 0 16,0 0-16,22-21 16,-1 0-16,0 0 15,0-21-15,0 0 0,-21 0 16,21 0-16,-21-1 0,22 1 16</inkml:trace>
  <inkml:trace contextRef="#ctx0" brushRef="#br0" timeOffset="124632.11">16679 12933 0,'0'-42'0,"0"84"0,0-106 0,0 43 15,-21 21 1,0 21-16,0-21 0,-22 43 16,22-22-16,-21 0 0,21 21 0,-22-20 15,1 20-15,21-21 0,-21 21 16,-1-20-16,22 20 0,0-21 0,0 0 16,0 22-16,-1-43 0,1 21 15,21 0-15,0 0 0,0 0 16,21-21-16,1 0 15,-1 0-15,0 0 0,21-21 0,-21 21 16,22-21-16,-1-21 0,-21 20 16</inkml:trace>
  <inkml:trace contextRef="#ctx0" brushRef="#br0" timeOffset="124908.62">17039 12510 0,'0'-43'0,"0"86"0,0-107 0,21 22 0,-21 21 16,0-1-16,0 44 31,-21-1-31,0 0 0,21 21 16,0 1-16,0 20 0,-21-21 0,21 22 15,0-1-15,-21 1 0,21-1 0,-22 1 16,22-1-16,0 1 0,0-22 16,-21 1-16,21-1 0,0 0 0,0 1 15,0-22-15,0 0 0,0 0 0,0 0 16,0 0-16,0 1 0,21-22 15,1 0-15,-1 0 0,0 0 16,0-22-16,0 1 0,0 0 16,1 0-16,-22-21 0,21 20 15,-21-20-15,21 21 0,-21-21 0</inkml:trace>
  <inkml:trace contextRef="#ctx0" brushRef="#br0" timeOffset="125064.11">16933 12891 0,'0'0'16,"43"0"15,-22 21-31,0-21 16,0 0-16,21 0 0,1 0 0,-22 0 15,21 0-15,1 0 0,-1 0 16,21 0-16,-20-21 0,-1 21 16,22-22-16,-22 1 0,0 0 0</inkml:trace>
  <inkml:trace contextRef="#ctx0" brushRef="#br0" timeOffset="125564.33">17907 12383 0,'0'0'0,"0"-22"0,0 1 16,-21 21-1,0 0-15,-1 21 0,22 1 16,-21-1-16,21 0 0,0 21 0,-21 1 16,21-1-16,-21 0 0,21 22 0,0-22 15,0 22-15,0-22 16,0 21-16,0-20 0,-21 20 0,21-20 15,0-1-15,-21 0 0,21 1 0,0-1 0,0-21 16,0 21-16,0-20 0,0-1 16,0 0-16,0 0 0,-22-21 15,22 21-15,-21-21 16,21-21 0,0 0-16,0 0 0,0 0 0,0-1 15,21 1-15,1 0 0,-1-21 0,0 21 16,0-22-16,21 22 15,1-21-15,-22 21 0,21-1 0,1 1 16,-1 0-16,0 21 0,1 0 0,-1 0 16,-21 0-16,21 0 0,-20 21 0,20 0 15,-42 1-15,21-1 0,-21 0 16,0 0-16,0 21 0,0-20 0,-21-1 16,0 0-16,0 0 0,-22 0 0,22 0 15,-21 1-15,-1-22 0,1 21 0,21-21 16,-21 21-16,20-21 0,-20 0 0,21 21 15,0-21-15,0 0 16,42 0 15,0 0-31,21 0 0,-21 0 0,22-21 16,-1 21-16,0-21 0,1 0 0,-1-1 16,22 1-16</inkml:trace>
  <inkml:trace contextRef="#ctx0" brushRef="#br0" timeOffset="126245.45">18796 12912 0,'0'0'0,"42"-21"0,-21-22 16,1 22-16,-22 0 0,0 0 16,0 42-1,-22 0-15,1 0 0,0 0 16,0 1-16,0 20 0,0-21 0,-1 21 16,22 1-16,0-22 0,-21 21 15,21-21-15,0 1 0,0-1 0,0 0 16,0 0-16,21 0 0,1 0 0,-1 1 15,0-22-15,0 0 0,21 0 16,-20 0-16,-1 0 0,0 0 0,0 0 16,0 0-16,0 0 0,1 0 15,-22-22-15,0 1 0,21 0 0,-21 0 16,0 0-16,0-22 0,0 22 0,0-21 16,0 0-16,0-1 0,0 1 0,0 21 15,0-22-15,21 22 0,0-21 16,-21 21-16,21 0 0,0 21 0,22-22 15,-22 22-15,21 0 0,1 0 0,-22 0 16,21 0-16,0 22 0,1-22 0,-1 21 16,-21 0-16,22 0 0,-22 21 15,-21-20-15,0-1 0,0 0 16,0 21-16,0-21 0,0 1 0,0-1 16,-21 0-16,-1 0 0,1 0 0,21 0 15,-21 1-15,0-1 0,0 0 16,0 0-16,42-42 47,-21 0-47,21 0 0,0-1 0,21 1 15,-20-21-15,20 21 16,-21-22-16,21-20 0,1 21 0,-1-1 16,0 1-16,1 0 0,-1 20 0,-21 1 15,0 0-15,-21 0 0,0 42 16,0 0-16,-42 0 15,21 22-15,0-22 0,-22 21 0,1 1 16,21-1-16,0-21 0,0 21 0,-1 1 16,1-1-16,21-21 0,0 0 0,0 22 15,0-22-15,0 0 0,21-21 16,1 21-16,-1-21 0,0 0 0,0 0 16,21 0-16,1 0 0,-22 0 0,21 0 15,-21-21-15,22 0 0,-1 0 0,-21 0 16,22-1-16,-22 1 0,0 0 0,21 0 15,-21-21-15,1 20 16</inkml:trace>
  <inkml:trace contextRef="#ctx0" brushRef="#br0" timeOffset="126795.14">21103 13272 0,'21'-22'0,"0"1"0,1 0 15,-1 0-15,0 0 0,0 21 0,0-21 16,0 21-16,1 0 0,-1 0 16,-21 21-16,0 0 15,0 0-15,0 0 0,-43 22 16,22-22-16,-21 0 0,21 0 15,-22 21-15,1-20 0,0-1 0,21 0 16,-22 0-16,22 0 0,0 0 0,0-21 16,0 0-16,21 22 0,0-44 15,0 1 1,21 0-16</inkml:trace>
  <inkml:trace contextRef="#ctx0" brushRef="#br0" timeOffset="127052.5">21569 12467 0,'0'0'15,"0"-63"1,21 42-16,0 21 0,0-22 16,22 1-16,-22 21 0,21-21 0,22 21 15,-22 0-15,21-21 0,-20 21 0,20-21 16,1 21-16,-1 0 0,-20 0 0,20 0 15,-21 0-15,1 0 0,-1 0 16,-21 0-16,0 0 0,-21 21 16,-21-21-1,0 0-15,-21 0 0,21 0 0,-22 0 16,22 0-16,-21 0 0</inkml:trace>
  <inkml:trace contextRef="#ctx0" brushRef="#br0" timeOffset="127251.95">22077 12277 0,'0'0'0,"-21"0"0,-1 21 0,22 0 15,-21 0-15,0 0 16,21 22-16,-21-22 0,21 21 0,0 1 16,0-1-16,-21 0 0,21 22 0,-21-22 15,21 0-15,-22 22 0,22-22 0,0 1 16,0-1-16,-21 0 0,21-21 16,-21 22-16,21-22 0,-21 0 0,21 0 15,0 0-15,0 1 0,0-1 16,0-42 15,21-1-31,0 1 0,0 0 0</inkml:trace>
  <inkml:trace contextRef="#ctx0" brushRef="#br0" timeOffset="127572.9">22183 12827 0,'21'0'15,"0"0"1,0 0-16,0 0 15,0-21-15,1 21 0,20-21 16,-21 0-16,0 21 0,22-22 0,-1 1 16,-21 21-16,21-21 0,-20 0 15,-1 21-15,0-21 0,0 21 16,-42 0 0,0 0-16,0 0 0,-22 0 0,1 21 15,0 0-15,20 0 0,-20 0 0,0 22 16,21-22-16,-22 21 0,22-21 15,0 22-15,21-22 0,0 0 0,0 0 16,0 22-16,0-22 0,21 0 16,0 0-16,0-21 0,1 0 0,20 0 15,0 0-15,-21 0 0,22 0 16,-1 0-16,22 0 0,-22 0 0,0-21 16,1 0-16,-1 0 0,0 21 15,1-22-15</inkml:trace>
  <inkml:trace contextRef="#ctx0" brushRef="#br0" timeOffset="127784.39">22902 12700 0,'0'-21'0,"0"42"0,0-63 16,21 21-16,-21-1 0,22 22 0,-1 0 15,0 0-15,0 0 16,-21 22-16,21-1 0,0 0 0,1 21 16,-22-21-16,0 22 0,21-22 15,-21 21-15,21-21 0,-21 1 0,0 20 16,0-21-16,0 0 0,0 0 0,0 1 15,0-1-15,21-21 0,-21 21 16,21-21 15,-21-21-31,0 0 0</inkml:trace>
  <inkml:trace contextRef="#ctx0" brushRef="#br0" timeOffset="127985.36">23262 12679 0,'0'-21'16,"0"42"-16,21-85 0,-21 43 0,-21 21 31,0 0-31,0 21 0,0 1 0,-1 20 0,-20-21 16,21 21-16,0-20 15,-22 20-15,22 0 0,0-21 0,-21 22 16,42-22-16,-21 21 0,-1-21 0,22 1 16,-21-1-16,21 0 0,0 0 0,0 0 15,0 0-15,21-21 16,1 0-16,-1 0 15,0 0-15,0-21 0</inkml:trace>
  <inkml:trace contextRef="#ctx0" brushRef="#br0" timeOffset="128377.68">23601 12340 0,'0'0'0,"0"-42"0,21 21 16,0 0-16,-21-1 0,21 1 0,-21 0 16,0 0-16,0 0 15,0 42 1,0 0-16,0 0 0,0 0 0,0 22 15,-21-1-15,0 0 0,21 1 16,-21 20-16,0-20 0,-1 20 0,22-21 16,-21 1-16,0 20 0,21-20 15,0-1-15,-21 0 0,21 1 0,-21-1 16,21-21-16,0 0 0,0 0 0,0 1 16,0-1-16,0 0 0,21-21 15,0 0 1,0 0-1,0-21-15,-21 0 0,0-1 16,0-20-16,0 21 0,0 0 0</inkml:trace>
  <inkml:trace contextRef="#ctx0" brushRef="#br0" timeOffset="128529.6">23347 12721 0,'0'0'0,"0"-21"0,-21 21 16,21-21-16,21 21 15,0-21-15,0 21 0,0 0 16,0 0-16,22 0 0,-22 0 0,21 0 15,-21 0-15,22 0 0,-1 0 16,0 0-16,1 0 0,-1 0 0,0 0 16,-20 0-16,20 0 0,0 0 0,1 0 15,-22 0-15</inkml:trace>
  <inkml:trace contextRef="#ctx0" brushRef="#br0" timeOffset="129801.22">24299 12700 0,'0'0'0,"0"-42"16,0 21-16,0-1 16,0 1-16,0 0 15,-21 21 1,0 21-16,0-21 16,0 21-16,-1 22 0,-20-22 0,21 21 15,0 1-15,0-22 0,-1 21 16,1 0-16,0-20 0,0 20 15,0-21-15,21 0 0,0 0 0,0 1 16,0-1-16,0 0 0,21-21 31,0 0-31,21 0 0,-20 0 0,-1 0 16,0-21-16,0 0 0,0 21 0,22-22 16,-22 1-16,0-21 0,0 21 0,0-22 15,0 22-15,1-21 0,-1 0 16,-21 20-16,0 1 0,21-21 0,-21 21 15,21 0-15,-21 42 32,0 0-32,-21 0 15,0 0-15,21 0 0,-21 22 0,21-22 16,0 0-16,0 21 0,0-20 0,0-1 16,0 0-16,0 0 0,0 0 0,0 0 15,0 1-15,0-1 0,21 0 16,0-21-16,21 0 15,-21 0-15,1 0 0,20 0 0,-21-21 16,21 0-16,22-1 0,-22 1 16,-21-21-16,1 21 0,-1 0 15,0-22-15,-21 22 0,0-21 0,0 21 16,0-1-16,-21 1 0,21 0 0,-21 21 16,-1 0-16,1 0 15,21 21 1,0 0-16,0 1 0,0-1 15,0 0-15,21 0 0,-21 0 0,0 0 16,22-21-16,-1 22 0,-21-1 16,0 0-16,0 0 0,0 0 15,0 0-15,0 1 16,21-22 0,0 0-1,0 21-15,0-21 0,1 0 16,-1 0-16,21 0 0,-21 0 15,0 0-15,43 0 0,-43 0 16,0 0-16,22-21 0,-22-1 16,0 22-16,21-21 0,-21 0 0,1 0 15,-1 0-15,0-22 0,0 22 0,0-21 16,0 21-16,-21 0 0,22-1 16,-22 1-16,-43 42 15,22-21-15,0 22 16,0-1-16,0 21 0,-1-21 15,1 0-15,21 1 0,0 20 0,-21-21 16,21 0-16,0 0 0,0 1 16,0-1-16,0 0 0,0 0 0,21-21 15,0 21-15,1-21 0,-1 0 16,0 21-16,0-21 0,21 0 0,-20 0 16,20 0-16,0 0 0,-21 0 0,22-21 15,-22 21-15,21-21 0,-21 0 0,22 0 16,-22 0-16,0-1 0,0 1 15,22-21-15,-22 0 0,-21 20 0,21-20 16,-21 0-16,0 21 0,0-1 0,0 1 16,0 0-16,-21 21 15,0 21-15,-1 0 0,-20 1 16,21-1-16,0 0 0,0 21 16,-22-21-16,43 1 0,-21 20 0,0-21 15,21 0-15,0 0 0,0 1 16,0-1-16,0 0 0,21-21 15,0 0 1,0 0-16,1 0 0,-1-21 16,0 21-16,0-21 0,0-1 0,0 1 15,1 21-15,-1-21 0,-21 0 0,21 21 16,-21-21-16,0 42 16,0 0-1,0 0-15,0 0 0,0 1 16,0-1-16,0 0 0,0 0 15,0 0-15,0 0 16,21-21-16,0 0 16,0 0-16,1 0 15,-1 0 1,0 0-16,-21-21 0</inkml:trace>
  <inkml:trace contextRef="#ctx0" brushRef="#br0" timeOffset="132084.04">25887 13674 0,'-21'0'47,"-1"0"-47,1 0 0,0 0 15,-21 0-15,21 0 0,-1 0 0,-20 0 16,0 0-16,21 0 0,-22 0 0,1 0 16,0 0-16,-1 0 0,1-21 15,-22 21-15,22 0 0,-21 0 0,20 0 16,-20-22-16,-1 22 0,-20-21 16,20 21-16,-21-21 0,22 21 0,-22 0 15,1-21-15,-1 21 0,-21-21 0,0 21 16,0-21-16,1 21 0,-22 0 0,21-22 15,0 22-15,0 0 0,0 0 0,0 0 16,22 0-16,-22 0 0,21 0 16,-21 0-16,22 0 0,-22 0 0,21 0 15,-21 0-15,22 0 0,-22 0 0,0 0 16,0 0-16,0 0 0,1 0 0,-1 0 16,-21 0-16,21 0 0,0-21 15,0 21-15,0-21 0,1 21 0,-1 0 16,0 0-16,0 0 0,0 0 0,0-21 15,22 21-15,-22 0 0,0 0 16,0 0-16,0 0 0,22-21 0,-22 21 16,-21 0-16,21 0 0,0 0 0,0 0 15,-21 0-15,22-21 0,-1 21 0,0 0 16,-21 0-16,21 0 0,-21 0 0,21 0 16,0-22-16,-21 22 0,22 0 0,-22 0 15,21 0-15,0 0 0,-21 0 16,21-21-16,-21 21 0,21 0 0,0 0 15,-21 0-15,22 0 0,-1 0 0,-21 0 16,21 0-16,0 0 0,-21 0 16,21 0-16,0 0 0,1 0 0,-1 21 15,0-21-15,0 0 0,0 0 0,0 0 16,22 22-16,-22-22 0,0 0 0,21 0 16,-20 0-16,20 21 0,-21-21 0,21 0 15,1 0-15,-1 21 16,0-21-16,1 0 0,-1 0 0,-21 21 0,22-21 15,-1 0-15,0 0 0,1 21 0,-1 0 16,0-21-16,1 0 0,20 22 16,-21-22-16,1 0 0,-1 21 0,0-21 15,1 21-15,-1-21 0,22 21 0,-22-21 16,0 0-16,22 21 0,-22-21 0,0 0 16,22 21-16,-22-21 0,22 0 15,-22 0-15,22 22 0,-22-22 0,0 0 16,1 0-16,-1 21 0,21-21 0,-20 0 15,-1 0-15,0 21 0,22-21 0,-22 0 16,22 21-16,-22 0 0,0-21 0,22 0 16,-22 0-16,1 21 0,20-21 0,-21 0 15,1 0-15,-1 22 0,22-22 16,-22 0-16,0 0 0,22 21 0,-22 0 16,0-21-16,1 0 0,-1 21 0,0-21 15,-20 0-15,20 21 0,0-21 16,1 0-16,-22 21 0,21-21 0,0 0 15,1 22-15,-22-22 0,21 21 0,1-21 16,-1 0-16,-21 21 0,21-21 16,1 0-16,-1 0 0,0 21 0,1-21 15,-1 0-15,0 0 0,1 21 0,20-21 16,-20 0-16,-1 21 0,0-21 0,1 0 16,-1 0-16,0 22 0,22-22 0,-22 21 15,0-21-15,1 0 0,-1 0 0,0 21 16,1-21-16,-1 0 15,0 0-15,1 21 0,-1-21 0,0 0 16,1 0-16,-1 0 0,0 21 0,1-21 16,-1 0-16,0 0 0,22 0 0,-22 0 15,1 21-15,-1-21 0,0 0 0,1 0 16,-1 0-16,21 0 0,-20 22 16,-1-22-16,0 0 0,22 0 0,-22 0 15,22 0-15,-22 21 0,22-21 0,-22 0 16,21 0-16,1 0 0,-22 0 0,22 21 15,-1-21-15,1 0 0,-1 0 0,1 0 16,20 21-16,-20-21 0,21 0 16,-22 0-16,22 0 0,-22 21 15,22-21-15,-22 0 0,22 0 0,-21 0 16,20 0-16,-20 21 0,20-21 0,1 0 16,-21 0-16,20 0 0,1 0 15,21 0-15,-22 0 0,1 0 0,0 0 16,21 0-16,-22 0 0,22 0 0,-21 0 15,-1 0-15,22 0 0,-21 22 0,0-22 16,-1 0-16,1 0 0,-22 0 16,22 0-16,0 0 0,-22 0 0,1 0 15,20 0-15,-20 0 0,21 0 0,-22 0 16,22 0-16,-1 0 0,-20 0 16,21 0-16,-1 0 0,1 0 0,0 0 15,20 0-15,-20 21 0,0-21 16,21 0-16,-1 0 0,1 0 15,-21 0-15,21 0 0,0 0 0,-1 0 16,1 0-16,0 0 0,0 0 16,0 0-16,0 0 0,-1 0 15,1 0-15,21-21 32,0-1-32,0 1 0,21 21 15,1-21-15,-1 0 0,0 21 16,0-21-16,0 0 0,0-1 15,1 1-15,-22 0 0,21 21 0,0-21 16,0 0-16,-21 0 0,21 21 0,0-22 16,1 22-1,-1-21-15,-21 42 32,0 1-32,0-1 15,0 0-15,-21 0 16,-1-21-16,1 21 0,0 0 0,0 1 15,0-22-15,0 21 0,-22 0 16,22 0-16,0-21 0,-21 21 0,20-21 16,1 0-16,0 0 0,0 0 15,0 0-15,21 21 47,21 1-47,0-1 0,0-21 16,0 21-16,22 21 0,-22-21 15,21 1-15,-21-1 0,22 0 0,-22 0 16,21 0-16,-21 22 0,22-43 0,-22 21 16,21 0-16,-21 0 0,22 0 15,-22-21-15,21 21 0,-21-21 16,22 0-16,-22 0 0,21 0 0,-21 0 0,22 0 16,-1 0-16,-21 0 0,22 0 15,-1 0-15,0-21 0,1 0 16</inkml:trace>
  <inkml:trace contextRef="#ctx0" brushRef="#br0" timeOffset="133339.93">26289 13272 0,'0'0'0,"-21"-22"0,0 22 16,-1-21-16,1 0 0,0 21 0,0 0 15,0-21-15,0 21 16,-1 0 0,22 21-16,0 0 15,0 0-15,0 1 16,0-1-16,22 0 0,-1 0 0,0 0 15,0 0-15,0 1 0,0-1 16,22 0-16,-22 0 0,0-21 16,21 21-16,-20 0 0,20 1 15,0-22-15,-21 21 0,22-21 0,-22 0 0,21 0 16,-21 0-16,1 21 0,-1-21 0,0 0 31,-42 0 0,0 0-31,-1 0 0,1 0 16,-21 21-16,21-21 0,-22 21 0,22 0 16,-21 1-16,0-1 0,-1 0 0,1 0 15,-22 0-15,22 0 0,-21 1 0,-1-1 16,22 21-16,-22-21 0,22-21 16,-22 21-16,22 1 0,0-1 0,21 0 15,-22 0-15,22-21 0,-21 21 0,21 0 16,-1-21-16,1 22 0,0-1 15,0 0-15,21 0 32,0-42 15,0 0-32,0 0-15</inkml:trace>
  <inkml:trace contextRef="#ctx0" brushRef="#br0" timeOffset="134272.63">9525 14605 0,'0'-21'16,"0"0"-1,21 0-15,0-1 16,0 1-16,-21 0 0,22 0 0,-1 0 16,0 0-16,0-1 0,-21 1 0,21-21 15,-21 21-15,21 0 0,-21-1 0,-21 65 32,0-22-17,0 21-15,0 1 0,-22-1 0,22 21 16,-21-20-16,0 20 0,-22-20 0,22 20 15,-22-21-15,1 1 0,-1-1 16,1 22-16,-1-22 0,1 0 0,-1-21 16,22 22-16,-22-22 0,43 0 0,-21 0 15,21 0-15,-22 1 0,43-44 32,0 1-32,0 0 0,0 0 0,22 0 15,-1 0-15,-21-1 0,21 1 16,0 0-16,0 21 0,22 0 0,-22-21 15,0 21-15,0 0 0,21 0 16,-20 21-16,20-21 0,-21 21 0,21 0 16,1 1-16,-22 20 0,21-21 0,1 0 15,-22 22-15,21-22 0,-21 0 0,22 21 16,-22-21-16,0 1 0,0-1 16,0 0-16,0 0 0,1-21 0,-1 21 15,0-21-15,-21 21 0,21-21 16,0 0-16,-21-21 15,21 0 1,-21 0-16,0-21 16,22 20-16,-22-20 0,21 21 0,-21-21 15</inkml:trace>
  <inkml:trace contextRef="#ctx0" brushRef="#br0" timeOffset="134488.12">9927 14774 0,'21'0'0,"-254"233"0,445-466 0,-170 233 16,-20 0-16,-22 22 15,0-1-15,0 21 16,0-21-16,0 0 0,0 1 0,0 20 16,0-21-16,-22 0 0,22 0 15,-21 1-15,21-1 0,0 0 16,0 0-16,0 0 0,0 0 16,-21-21-1,21-21 1,0 0-16,0 0 0,0 0 15,0-22-15,21 22 0,-21-21 0</inkml:trace>
  <inkml:trace contextRef="#ctx0" brushRef="#br0" timeOffset="134750.57">9991 14647 0,'0'43'0,"0"-86"0,0 22 15,0 0-15,0 0 0,0 0 16,0 0-16,0 42 31,0 0-31,21-21 16,0 0-16,0 0 0,0 0 15,0 0-15,1 0 0,-1-21 0,0 0 16,0 21-16,-21-22 0,0 1 0,0 0 16,0 0-16,-21 0 15,0 0-15,0-1 0,-1 22 0,1 0 16,0-21-16,0 21 0,0 0 0,0 0 16,21 21-16,0 1 0,0-1 0,-22 0 15,22 0-15,0 0 0,0 22 16,0-22-16,0 0 0,0 0 0,0 21 15,0-20-15,22-1 0,-1 0 16,0-21-16</inkml:trace>
  <inkml:trace contextRef="#ctx0" brushRef="#br0" timeOffset="135160.48">10414 14774 0,'0'22'15,"0"-44"-15,0 65 0,0-22 0,0 0 16,-21 0-16,21 0 0,0 1 15,-21 20-15,21-21 0,-22 0 16,22 0-16,-21 1 0,21-1 0,0 0 16,0 0-16,0 0 0,0 0 15,-21 1-15,21-1 0,-21-21 16,0 0 0,0 0-16,21-21 15,0-1-15,0 1 0,0 0 0,0 0 16,0-21-16,0 20 0,21-20 0,0 21 15,0-21-15,0-1 0,22 1 0,-22 21 16,0-22-16,21 22 0,-21 0 16,1 21-16,-1 0 0,21 0 0,-21 0 15,0 21-15,-21 0 0,22 1 0,-22 20 16,21-21-16,-21 21 0,0-20 0,0 20 16,0-21-16,0 21 15,0 1-15,0-22 0,0 0 0,-21 21 16,21-20-16,0-1 0,-22 0 0,22 0 15,0-42 17,22 21-32,-1-21 15,0-22-15,-21 22 0,21 0 0</inkml:trace>
  <inkml:trace contextRef="#ctx0" brushRef="#br0" timeOffset="135469.37">11028 14669 0,'0'0'0,"-21"21"16,21 0 0,-22 0-16,1 21 0,21-20 0,0 20 15,-21 0-15,0 1 0,21-1 0,0 21 16,0-20-16,0 20 0,0 1 16,-21-1-16,21 22 0,0-22 0,0 22 15,-21 0-15,21-1 0,-22 22 0,22-21 16,-21 0-16,0 20 0,0-20 0,0-21 15,0 20-15,-1-20 0,1-1 0,0 1 16,0-22-16,0 0 0,21 1 0,0-22 16,0 0-16,-21-21 15,21-21 1,0 0-16,0 0 0,0-1 0,21-20 16,-21 0-16,0 21 0,21-43 0,0 22 15,-21-22-15,0 22 0,21-22 0,0-20 16,1 20-16,-22 1 0</inkml:trace>
  <inkml:trace contextRef="#ctx0" brushRef="#br0" timeOffset="136372.71">10795 15261 0,'0'-148'0,"0"296"0,0-359 0,0 147 15,0 22-15,21-22 0,0 22 0,0 0 16,1-1-16,-1 22 0,21 0 16,-21 0-16,22 0 0,-22 21 0,21 0 15,-21 0-15,22 0 0,-22 21 0,0 0 16,0 0-16,0-21 0,0 21 15,-21 0-15,0 1 0,0-1 16,0 0-16,0 0 0,0 0 0,-21 0 16,0 1-16,-21-1 0,-1-21 0,22 21 15,-21 0-15,0 0 0,-1 0 0,1 1 16,0-1-16,20 0 0,1 0 16,0 0-16,21 0 15,21-21 1,0 0-16,1 0 0,-1 0 0,21 0 15,-21-21-15,22 0 16,-1 0-16,-21 0 0,21 0 0,1-1 16,-1 1-16,-21-21 0,22 21 0,-22 0 15,0-22-15,0 22 0,0 0 0,0 21 16,-21-21-16,0 42 31,0 0-31,0 0 0,0 0 16,0 1-16,0-1 0,0 0 15,0 0-15,0 0 16,0 0-16,22-21 16,-1 0-16,0 0 15,0 0-15,0 0 0,0 0 0,1-21 16,-1 21-16,0-21 0,0 0 0,0 0 16,0 0-16,1-1 0,-22 1 15,0 0-15,21 0 0,-21 0 0,21 0 16,-21 42 15,0 0-31,-21 0 0,21 0 16,0 0-16,-21 1 0,21-1 0,0 0 15,0 0-15,0 0 0,0 0 16,0 1-16,21-1 0,0-21 16,0 0-16,0 0 15,0 0-15,1 0 0,-1 0 16,21-21-16,-21 21 0,0-22 0,22 1 15,-22 0-15,21 0 0,-21-21 0,1-1 16,-1 22-16,0-21 0,0-22 0,0 22 16,-21-22-16,0 1 0,21-1 15,-21 1-15,0 21 0,0-22 0,0 22 16,0-1-16,0 22 0,0 0 0,-21 42 31,21 22-31,-21-1 16,21 0-16,0 1 0,-21 20 0,0-21 15,21 1-15,-21 20 0,21-20 16,0 20-16,-22-21 0,22 1 0,-21 20 16,21-20-16,0-1 0,0 0 15,0-21-15,0 22 0,0-22 0,0 0 16,21 0-16,-21 0 0,22 1 0,-1-22 16,0 0-16,0 0 0,0 0 0,22-22 15,-22 1-15,0 0 16,0 0-16,0 0 0,0 0 0,1-22 15,-22 22-15,0-21 0,21-1 0,-21 1 16,0 21-16</inkml:trace>
  <inkml:trace contextRef="#ctx0" brushRef="#br0" timeOffset="136564.71">12023 14626 0,'0'0'0,"-22"21"0,22 1 16,0-1-1,22-21-15,20 0 0,-21 0 16,0 21-16,22-21 0,-22 0 0,21 0 16,-21 0-16,22 0 0,-22 0 0,21 0 15,-21 0-15,22-21 0,-22 21 16,0-21-16,0 21 0,0-22 16,0 22-16,1-21 0,-1 21 0</inkml:trace>
  <inkml:trace contextRef="#ctx0" brushRef="#br0" timeOffset="136952.64">12869 14499 0,'-21'-21'0,"0"21"16,42 21 15,0-21-31,0 21 0,1-21 15,-1 0-15,0 22 0,21-22 0,-21 21 16,22-21-16,-1 0 0,0 0 0,1 0 16,-1 0-16,0 0 0,-20 0 0,20 0 15,-21 0-15,21 0 0,-20 0 16,-44 0 0,-20 0-1,21 0-15,-21 21 0,-22 21 0,22-21 16,-1 1-16,1 20 0,0-21 15,-1 21-15,22 1 0,0-22 0,0 21 16,-21-21-16,42 22 0,-22-22 0,1 0 16,21 0-16,-21 0 0,21 1 15,0-44 17,0 1-17,0 0-15</inkml:trace>
  <inkml:trace contextRef="#ctx0" brushRef="#br0" timeOffset="149121.84">17568 6477 0,'0'0'0,"21"0"0,-21-21 16,22 21-16,-1-21 15,-21 0-15,0-1 16,21 1-16,0 0 15,-21 0 1,0 0 0,21 21-1,-42 0 63,0 0-62,21 21-16,-21 0 0,21 0 16,-21-21-16,-1 21 0,1 1 0,21-1 15,-21 0-15,0 0 0,0 21 16,0-20-16,-1-1 0,1 21 0,-21-21 16,21 22-16,0-1 0,-1-21 0,-20 21 15,21-20-15,-21 20 0,20-21 0,1 0 16,-21 22-16,21-22 15,-22 0-15,22 0 0,-21 0 0,21 0 16,-22 1-16,22-1 0,0 0 0,0 0 16,0 0-16,0 0 0,-1 1 0,1-22 15,0 21-15,21 0 0,-21 0 16,0-21-16,21 21 0,0 0 16,-21-21-16,-1 22 15,22-44 48,22 22-63,-1 0 0,-21-21 15,21 21 1,0 0-16,-21-21 0,21 21 16,-21-21-16,21 21 0,1 0 0,-1 0 15,0 0-15,0 0 16,0 0-16,0 0 15,1 0-15,-1 0 0,0 0 0,21 0 16,-21 0-16,22 0 0,-22 0 0,21 0 16,-21 0-16,22 0 0,-1 21 0,0-21 15,-20 0-15,20 0 0,0 21 16,-21 0-16,22-21 0,-1 22 0,0-22 16,-20 0-16,20 21 0,0-21 0,-21 21 15,22-21-15,-22 21 0,0 0 16,21-21-16,-20 21 0,-1-21 15,0 22-15,0-22 0,0 0 16,-21 21-16,21-21 16,-42 0 31,21-21-32,-21 21-15,0 0 0,0-22 16,0 22-16,-1 0 0,1 0 0,0-21 15,0 21-15,0-21 0,-22 21 16,22 0-16,0 0 0,-21-21 16,21 21-16,-22 0 0,22 0 0,-21-21 15,21 21-15,-22 0 0,1 0 0,21 0 16,-22-21-16,1 21 0,21 0 16,-21 0-16,-1 0 0,22 0 0,-21 0 15,21 0-15,-22 0 0,22 0 0,0 0 16,0 0-16,0 0 0,-1 0 0,1 0 31,0 0-15,21-22 31,0 1-32,0 0 1,0 0-16,0 0 15,21 21-15,0-21 16,-21-1-16,22 1 0,-1 0 16,0 0-16,0-21 0,0 20 0,22 1 15,-22-21-15,21 21 0,0-22 16,1 1-16,-1 21 0,0-21 16,1-1-16,-1 22 0,0-21 0,1 21 15,-1-22-15,-21 22 0,43-42 16,-43 41-16,-21 1 0,21 0 15,-21 0-15,21 0 0,-21 0 0,21-1 16,-21 1-16,-21 21 63,0 21-63,0 1 0,0-1 15,21 0-15,-43 0 0,22 21 0,0-20 16,0 20-16,0 0 0,-43 43 15,22-43-15,0 1 0,-1-1 16,1 0-16,0 1 0,-1-22 16,1 21-16,0 0 0,-1-20 0,1 20 15,21-21-15,-22 0 0,22 22 0,-21-22 16,21 0-16,0 0 0,-1 0 0,1-21 16,0 21-16,0-21 0,0 0 15,0 22-15,21-44 47,0 1-31,21 21-16,0 0 15,0-21-15,0 21 0,0 0 16,1 0-16,-1 0 0,21 0 0,0 0 16,-20 0-16,41 0 0,-21 0 15,22 21-15,-22-21 0,22 21 0,-1 1 16,-20-1-16,20-21 0,-21 21 0,1 0 15,-1 0-15,0 0 0,-20-21 0,-1 22 16,21-1-16,-21 0 16,0-21-16,-21 21 15,0-42 48,0 0-63,22 21 0,-22-21 15,21-1-15,-21 1 0,21 0 0,-21 0 16,21 0-16</inkml:trace>
  <inkml:trace contextRef="#ctx0" brushRef="#br0" timeOffset="150092.79">18627 6773 0,'21'-42'31,"-21"21"-31,0 0 0,0 0 16,0-1-16,0 1 0,0 0 15,-21 0-15,-1 0 16,1 21-16,0-21 0,21-1 0,-42 22 16,21-21-16,-1 21 0,1 0 0,0 0 15,0 0-15,0 0 0,0 0 16,-1 0-16,-20 0 0,21 0 0,0 21 15,0 1-15,-22-1 0,22 0 0,0 0 16,-21 0-16,20 22 0,1-22 16,0 21-16,0-21 0,21 22 0,0-22 15,-21 21-15,21-21 0,-21 0 0,21 22 16,0-22-16,0 0 0,0 21 0,0-20 16,0-1-16,0 0 0,0 0 15,0 0-15,0 22 0,0-22 16,0 0-16,21 0 0,0 0 15,-21 0-15,21-21 0,0 0 16,0 0-16,1 0 16,-1 0-16,0 0 0,0 0 0,0 0 15,0-21-15,1 0 0,-1 21 0,0-21 16,21 0-16,-21 0 0,1-1 16,20 1-16,-21 0 0,0-21 15,22 21-15,-22-1 0,0 1 0,0-21 16,0 21-16,-21 0 0,21-1 0,-21-20 0,22 21 15,-22 0-15,0 0 0,21-1 16,-21 1-16,21 0 0,-21 0 16,0 0-16,0 0 0,0-1 15,0 1-15,0 0 16,0 42 15,0 0-15,0 1-16,-21-22 0,21 21 15,-21 0-15,21 0 0,0 0 16,0 0-16,-22 1 0,22-1 0,0 0 16,-21 0-16,21 0 15,0 0-15,0 1 0,0-1 16,0 0-16,-21 0 0,21 21 0,0-20 16,0-1-16,0 0 0,0 0 15,0 0-15,0 0 0,0 1 16,21-1-16,0 0 0,1-21 15,-22 21-15,21-21 0,0 0 0,0 0 16,0 0-16,0 0 0,1 0 0,-1 0 16,0 0-16,0 0 0,0 0 15,0 0-15,1 0 0,-1 0 16,-21-21-16,0 0 0,21 0 16,-21-1-16,21 22 0,-21-21 15,0 0-15,0 0 0,0 0 16,0 0-16,21-1 0</inkml:trace>
  <inkml:trace contextRef="#ctx0" brushRef="#br0" timeOffset="150960.51">18648 6541 0,'0'-22'0,"-21"22"15,-1-21 1,1 21-16,0 0 0,0 0 15,0 0-15,0 0 0,-1 0 16,1 0-16,0 0 16,0 0-16,0 0 0,0 0 0,-1 21 15,1 1-15,-21-22 0,21 21 16,0 0-16,-1 0 0,1 0 0,0 0 16,0 22-16,0-22 0,0 0 15,-1 0-15,1 0 0,21 22 0,-21-22 16,21 0-16,-21 0 0,21 0 0,-21 1 15,21 20-15,0-21 0,0 0 16,0 0-16,0 1 0,0-1 0,0 0 16,0 0-16,0 0 0,0 0 0,0 1 15,0-1-15,0 0 0,0 0 0,21 0 16,0-21-16,0 21 16,0-21-16,1 0 0,-1 0 15,0 0-15,0 0 16,0 0-16,0-21 0,1 21 0,20-21 15,-21 0-15,0 21 0,0-21 16,1 0-16,-1-1 0,21 1 0,-21 0 16,0 0-16,1 0 0,-1 0 0,-21-1 15,21 1-15,0 0 0,0 0 0,0-21 16,-21 20-16,22 1 0,-1 0 16,-21-21-16,0 21 0,21-1 0,-21-20 15,21 21-15,-21 0 0,0 0 16,0-1-16,0 1 0,0 0 15,0 0-15,0 0 16,0 42 15,0 0-15,0 0-16,0 22 0,0-22 16,0 0-16,0 21 0,0-21 0,0 22 15,0-1-15,0-21 0,0 22 16,0-22-16,-21 0 0,21 21 0,0-21 15,0 1-15,0-1 0,0 21 0,0-21 16,0 0-16,0 1 0,0-1 16,0 0-16,21-21 15,0 0 1,0 0-16,1 0 0,-1 0 16,0-21-16,0 21 0,0-21 0,0-1 15,22 1-15,-22-21 0</inkml:trace>
  <inkml:trace contextRef="#ctx0" brushRef="#br0" timeOffset="151732.67">19706 6244 0,'0'-21'15,"0"0"-15,-21 21 16,21-21-16,0 0 16,-21 21-16,21 21 31,0 0-15,0 0-16,0 0 15,0 0-15,21 1 0,-21-1 16,21 0-16,0 0 0,-21 21 0,21-20 15,1 20-15,-1-21 0,0 21 16,0-20-16,0 20 0,0-21 16,1 0-16,20 0 0,-21 22 0,0-43 15,22 21-15,-22 0 0,21 0 0,-21-21 16,22 0-16,-22 21 0,21-21 0,-21 0 16,0 0-16,1 0 0,-1 0 15,0 0-15,0 0 0,-21-21 16,-21 21 15,0 0-31,0 0 0,-1 0 16,1 21-16,0 1 0,-21-1 15,21 0-15,-1 0 0,1 0 0,-21 0 16,21 1-16,-22-1 16,1 0-16,21 21 0,-21-21 0,-1 1 15,1 20-15,0-21 0,-1 21 0,22-20 16,-21 20-16,21-21 0,-22 0 0,22 22 15,0-22-15,0 0 0,0-21 16,-1 21-16,22 0 0,0 0 16,-21-21-16,21-21 47,0 0-32,0 0-15,0 0 16,-21 21-1,0-21-15</inkml:trace>
  <inkml:trace contextRef="#ctx0" brushRef="#br0" timeOffset="167629.25">18732 6795 0,'22'0'16,"-22"-22"-16,0 1 31,0 0-31,0 0 16,0 0-1,0 0 1,-22 21-16,22-22 0,0 1 15,-21 21-15,0 0 16,0 0-16,21-21 16,-21 21-16,0-21 15,-1 21 1,1 0-16,21-21 0,-21 21 16,0 0-16,0 0 0,0 0 15,-1 0-15,1 0 16,0 0-16,0 0 15,0 21-15,0 0 0,-1 0 16,1-21-16,0 21 0,21 1 0,-21-1 16,0-21-16,0 21 0,-1 0 15,22 0-15,-21 0 0,0 1 0,0-22 16,21 21-16,0 0 0,-21 0 0,0 0 16,21 0-16,-22-21 0,22 22 15,0-1-15,0 0 0,0 0 16,-21-21-16,21 21 0,0 0 0,-21 1 15,21-1-15,0 0 0,0 0 0,0 0 16,0 0-16,0 1 0,0-1 16,0 0-16,0 0 0,0 0 15,0 0-15,0 1 16,0-1-16,21-21 0,0 0 16,1 0-16,-22 21 0,21-21 15,0 0-15,0 0 0,0 0 0,0 0 16,1 0-16,-1 0 15,0 0-15,0 0 0,21 0 0,-20-21 0,-1 0 16,0 21-16,0-22 16,0 22-16,0-21 0,22 0 0,-43 0 15,21 0-15,0 0 0,0-1 0,0 1 16,1 0-16,-1 0 0,-21 0 0,21 0 16,0-1-16,-21 1 0,0 0 15,21 0-15,0 0 0,-21-22 0,0 22 16,22 0-16,-22 0 0,21 0 0,0 0 15,-21-1-15,0 1 0,0 0 16,0 0-16,0 0 0,0 0 16,21-1-16,-21 1 15,0 0-15,0 0 16,0 42 15,-21 0-15,21 0-16,0 22 0,0-22 15,0 0-15,0 0 0,0 22 16,0-22-16,0 0 0,0 21 0,0-21 16,0 1-16,0-1 0,0 21 0,0-21 15,0 0-15,0 1 0,0-1 16,21-21-16,0 21 0,-21 0 0,21-21 16,1 21-16,-1-21 0,0 0 15,0 0-15,0 0 0,0 0 16,1 0-16,-1 0 0,0 0 15,0 0-15,0 0 0,0-21 16,-21 0-16,22 0 0,-1 0 0</inkml:trace>
  <inkml:trace contextRef="#ctx0" brushRef="#br0" timeOffset="173452.15">17992 7493 0,'-22'0'0,"1"21"16,0-21-16,0 0 0,0 21 15,0-21 1,-1 0-16,1 0 0,21 22 0,-21-22 15,0 0-15,0 0 0,0 0 16,-1 0-16,1 21 0,0-21 0,0 0 16,0 0-1,42 0 32,0 0-47,0 0 16,0 0-16,1 0 0,-1 0 15,0 0-15,21 0 0,-21 0 0,22 0 16,-1 0-16,0 0 0,22 0 0,-22 0 16,22 0-16,-1 0 0,22 0 15,-22 0-15,1 0 0,21 0 0,-22 0 16,1-21-16,-1 21 0,1 0 0,-1 0 16,1 0-16,-22 0 0,0 0 0,1 0 15,-1 0-15,0 0 0,-21 0 16,1 0-16,-1 0 0,0 0 0,0 0 15,-42 0 32,0 0-47,0 0 16,-1 0-16,1 0 0,0 0 16,0 0-16,0 0 15,0 0-15,-1 0 0</inkml:trace>
  <inkml:trace contextRef="#ctx0" brushRef="#br0" timeOffset="173948.87">17547 7747 0,'0'0'0,"-21"0"0,0 0 32,21 21-32,21-21 15,0 0-15,0 0 16,0 0-16,22 0 15,-22 0-15,21 0 0,1 0 0,-1 0 16,0 0-16,22 0 0,-22 0 0,22 0 16,-1 0-16,1 0 0,-1 0 0,1 0 15,20 0-15,-20 0 0,20 0 0,-20 0 16,21 0-16,-22 0 0,1 0 16,-1 0-16,-21 0 0,1 0 0,-1 0 15,0 0-15,-20 0 0,20 0 0,-21 0 16,0 0-16,-42 0 62,0 0-62,0 0 0,0 0 16,-1 0-16,1 0 0,0 0 0,0 0 16,-21 0-16,-1 0 0,22 0 0,-21 0 15,-1 0-15</inkml:trace>
  <inkml:trace contextRef="#ctx0" brushRef="#br0" timeOffset="174328.67">17547 7916 0,'0'0'0,"21"0"0,0 0 16,1 0-16,-1 0 0,21 0 0,-21 0 15,22 0-15,20 0 0,-21 0 16,22 0-16,-1 0 0,22 0 0,0 0 16,-1 0-16,1-21 0,0 21 0,-1 0 15,1 0-15,0 0 0,-1 0 0,-20 0 16,-1 0-16,-20-21 0,20 21 0,-42 0 15,22 0-15,-22 0 0,0 0 16,0 0-16,0 0 16,-42 0-1,0 0-15,0 0 16,0 0-16,0-21 0,-1 21 16,1 0-16,0-21 0,-21 21 15,21 0-15,-1-21 0</inkml:trace>
  <inkml:trace contextRef="#ctx0" brushRef="#br0" timeOffset="174767.94">17399 7599 0,'0'0'0,"21"0"16,0 0-1,0 0-15,1 0 0,20 0 16,-21 0-16,43 0 0,-22 0 0,21 0 15,1 0-15,-1 0 0,1 0 0,21 0 16,-1 0-16,1 0 0,0 0 0,-1 0 16,1 0-16,-22 0 0,22 0 15,-21 0-15,-1 0 0,-21 0 0,1-21 16,-1 21-16,-21 0 0,0 0 0,1 0 16,-44 0 15,1 0-31,0 0 15,0 0-15,0 0 0,0 0 16,-22 0-16,22 0 0,-21 0 0,-1 0 16,1 0-16,21 0 0</inkml:trace>
  <inkml:trace contextRef="#ctx0" brushRef="#br0" timeOffset="175156.22">17484 7853 0,'21'0'31,"0"0"-31,0 0 0,0 0 16,22 0-16,-1 0 0,0 0 0,22 0 15,-22 0-15,22 0 0,-1 0 0,22 0 16,-22 0-16,22-21 0,0 21 0,-1 0 16,1 0-16,-22 0 0,22 0 0,-21 0 15,-1 0-15,1 0 0,-22 0 16,0 0-16,1 0 0,-1 0 0,-21 0 16,0 0-16,0 0 0,1 0 15,-44 0 16,1 0-31,0 0 0,0 0 16,0 0-16,-22 0 0,22 0 16,0 0-16,-21 0 0,-1 0 0,1 0 15,0 0-15,-1 0 0</inkml:trace>
  <inkml:trace contextRef="#ctx0" brushRef="#br0" timeOffset="175437.07">17632 7874 0,'0'21'16,"21"-21"-16,0 0 0,0 0 16,22 0-16,-1 0 0,0 0 0,22 0 15,-1 0-15,1 0 0,-1 0 0,22 0 16,0-21-16,-1 21 0,1 0 15,-22 0-15,22 0 0,-21-21 0,-1 21 16,-21 0-16,22 0 0,-22 0 0,-21 0 16,1 0-16,-1 0 0,0 0 15,0 0-15,-21-21 16,0 0 0</inkml:trace>
  <inkml:trace contextRef="#ctx0" brushRef="#br0" timeOffset="183613.22">14711 847 0,'0'0'0,"21"0"0,-21-21 0,21-1 16,0 1-16,-21 0 0,21 21 0,1-21 16,-1 21-16,-21-21 0,21 21 15,-21-21-15,21 21 16,-21-22-16,0 44 31,0-1-31,-21-21 16,0 21-16,0 21 0,21-21 0,-22 22 15,1-22-15,-21 21 0,21 1 16,-22-1-16,1 0 0,0 1 0,-22-1 16,1 0-16,-1 1 0,1-1 0,-22 0 15,22-21-15,-1 22 0,-21-22 16,43 0-16,-21 0 0,20 0 0,1-21 15,0 22-15,20-22 0,1 0 0,0 0 16,21-22 15,21 22-31,0 0 16,1 0-16,-1 0 16,21 0-16,-21 0 0,22 0 0,-22 0 15,21 0-15,0 22 0,1-22 0,-1 21 16,0 0-16,1 0 0,20 0 15,-20 0-15,-1 1 0,0 20 0,1-21 16,-1 21-16,-21-20 0,21-1 0,-20 21 16,20-21-16,-21 0 0,0 1 15,0-1-15,-21 0 0,22 0 0,-22 0 16,21-21-16,-21 21 0,21-21 0,-21-21 47,0 0-47,0 0 15,21-21-15,-21 20 0,21-20 0</inkml:trace>
  <inkml:trace contextRef="#ctx0" brushRef="#br0" timeOffset="184356.31">15663 1312 0,'0'0'0,"0"-21"0,0 0 16,0 0-16,0 0 15,0 0-15,0-1 0,0 1 16,0 0-16,0 0 0,0 0 0,0 0 16,0-1-16,0 1 0,0 0 15,0 0-15,-21 0 0,0 21 0,0-21 16,0-1-16,-1 22 15,1 0-15,0 0 0,0 0 0,0 0 16,-22 22-16,22-1 0,-21-21 0,21 21 16,-22 0-16,22 0 15,-21 22-15,21-22 0,0 0 0,-22 21 16,22 1-16,0-22 0,0 21 0,0 0 16,-1-20-16,1 20 0,0 0 15,21-21-15,0 22 0,0-22 0,0 21 16,0-21-16,0 1 0,0-1 0,0 0 15,0 0-15,21 0 0,-21 0 16,21 1-16,1-22 0,-22 21 0,21-21 16,0 0-16,0 0 0,0 0 0,0 0 15,1 0-15,-1 0 0,0-21 16,21-1-16,1 1 0,-22 0 0,21 0 16,-21 0-16,22-22 0,-22 22 15,21 0-15,-21-21 0,0 21 16,22-22-16,-22 1 0,0 21 0,0-22 15,0 22-15,-21-21 0,0 21 0,22-22 16,-22 22-16,21 0 0,-21 0 16,0 0-16,0 0 0,0-1 0,0 1 15,0 0-15,0 42 32,0 0-17,0 1-15,0 20 0,0 0 0,0-21 16,0 22-16,0-1 15,0 0-15,0-20 0,0 20 0,0 0 16,0-21-16,0 22 0,0-22 0,0 0 16,0 0-16,0 0 0,0 1 15,0-1-15,0 0 0,0 0 16,21-21-16,0 0 0,0 0 0,0 0 16,1 0-16,-1 0 15,0 0-15,0 0 0,0-21 16,0 0-16,1 0 0,-1-1 0,21 1 15</inkml:trace>
  <inkml:trace contextRef="#ctx0" brushRef="#br0" timeOffset="184816.34">17632 1122 0,'0'0'0,"21"-21"16,0 21-16,-21 21 16,0 0-16,0 0 15,0 0-15,0 1 16,0-1-16,-21 0 0,0 21 0,21-21 0,-21 1 15,21-1-15,0 21 0,-22-21 16,1 0-16,21 1 0,0-1 16,-21 0-16,21 0 15,0-42 17,21 0-32,0 0 0</inkml:trace>
  <inkml:trace contextRef="#ctx0" brushRef="#br0" timeOffset="185100.17">17653 804 0,'0'0'0,"-21"0"0,21 22 32,21-22-1,0 0-31,0 0 0,0 0 15,1 0-15,-22-22 0,21 22 0,-21-21 16,0 0-16,-21 0 16,-1 21-16,1 0 15,0 0-15,0 0 0,0 0 16,0 21-16,-1-21 16,22 21-16,0 0 0,0 1 0,0 20 15,0-21-15,0 0 0,0 22 0,0-22 16,22 0-16,-1 0 0,21 0 15</inkml:trace>
  <inkml:trace contextRef="#ctx0" brushRef="#br0" timeOffset="185640.96">18246 1270 0,'0'-21'16,"0"0"-1,-22 21-15,1 0 16,0 0-16,0 0 0,0 21 16,0 0-16,-22 0 0,22 0 15,0 1-15,0-1 0,0 0 0,21 21 16,-22-21-16,22 1 0,0-1 0,0 0 16,0 0-16,0 0 0,0 0 15,0 1-15,22-22 0,-1 0 16,0 0-16,0 0 0,21-22 15,-20 22-15,20-21 0,-21 0 16,0 0-16,22 0 0,-1-22 0,-21 22 16,21-21-16,-20 0 0,20-1 15,-21-20-15,0-1 0,0 1 16,1-1-16,-1 1 0,-21-1 0,0 1 16,0 20-16,0-20 0,0 21 0,0-1 15,0 22-15,0-21 0,0 21 16,-21 21-16,-1 0 15,1 42-15,0-21 16,0 21-16,0 1 0,0 20 0,21-20 16,-22 20-16,1 22 0,21-43 0,-21 22 15,21-1-15,-21 1 0,21-22 16,0 0-16,0 1 0,0-1 0,0-21 16,0 21-16,0-20 0,21-1 15,0 0-15,0 0 0,1-21 16,-1 21-16,0-21 0,0 0 0,0 0 15,0 0-15,1 0 0,20 0 0,-21 0 16,0 0-16,22-21 0,-22 0 0,21 0 16,-21 0-16</inkml:trace>
  <inkml:trace contextRef="#ctx0" brushRef="#br0" timeOffset="185864.83">19113 1185 0,'0'22'16,"22"-22"-1,-1 0-15,0 0 0,0 0 16,0 0-16,0 0 16,1 0-16,-1 0 0,0 0 15,0 0-15,-42 0 31,0 0-31,0 0 0,-1 21 0</inkml:trace>
  <inkml:trace contextRef="#ctx0" brushRef="#br0" timeOffset="186004.75">19050 1355 0,'0'0'0,"0"21"0,0 0 16,0 0 0,21-21-1,0 0-15,0 0 16,1 0-16,-1 0 0,0 0 0,0-21 15,0 21-15,22-21 0,-22 21 0,0-21 16,21 21-16,1 0 0</inkml:trace>
  <inkml:trace contextRef="#ctx0" brushRef="#br0" timeOffset="186476.62">19960 1207 0,'0'0'0,"0"-22"0,21 1 0,-21 0 0,0 0 16,0-21-16,0 20 0,0 1 0,0 0 16,0 0-16,0 0 15,-21 21-15,0 0 0,0 0 16,21 21-16,-21 0 0,-1 0 16,1 0-16,-21 22 0,21-22 15,0 21-15,-1-21 0,1 22 0,0-1 0,0-21 16,0 0-16,0 22 0,21-22 15,0 0-15,0 0 16,0 0-16,21-21 16,0 0-16,0 0 0,0 0 15,0 0-15,1 0 0,-1-21 16,0 0-16,0 0 0,0 0 0,0 0 16,1-22-16,-1 22 0,0-21 0,-21 21 15,0-22-15,21 22 0,-21 0 16,0 0-16,0 42 15,0 0 1,0 21-16,0-20 0,0-1 0,0 21 16,0-21-16,0 0 0,0 22 0,0-22 15,0 0-15,0 0 0,0 0 16,0 1-16,21-22 31,-21-22-15,21 22-16,-21-21 0,0 0 15</inkml:trace>
  <inkml:trace contextRef="#ctx0" brushRef="#br0" timeOffset="186676.51">19791 508 0,'0'0'16,"-21"0"-16,-1 0 0,1 0 15,21 21-15,-21-21 0,0 21 16,21 1-16,0-1 0,0 0 16,0 0-16,0 0 0,0 0 15,0 1-15,0-1 0,21 0 0,0 0 16,0-21-16,-21 21 0,22 0 0</inkml:trace>
  <inkml:trace contextRef="#ctx0" brushRef="#br0" timeOffset="187191.73">20405 762 0,'0'0'0,"0"-21"16,-22 42 15,22 0-31,-21 0 0,21 22 0,-21-1 15,21-21-15,-21 22 0,21-1 0,0 0 16,0 1-16,-21-1 0,21-21 16,-21 21-16,21 1 0,-22-22 15,22 21-15,0-21 0,0 1 0,0-1 16,0 0-16,-21 0 0,21 0 16,0 0-16,0-42 31,0 0-16,0 0-15,0 0 0,0 0 16,0-1-16,43 1 0,-22 0 16,0 0-16,0 0 0,0 21 15,22-21-15,-22 21 0,21 0 0,-21 0 16,22 0-16,-22 0 0,0 0 0,0 0 16,0 0-16,-21 21 15,0 0-15,0 0 0,0 0 0,0 0 16,0 1-16,-21-1 0,0-21 0,0 21 15,0 0-15,-22 0 0,22 0 16,-21-21-16,21 22 0,-22-22 0,22 0 16,0 21-16,0-21 0,0 0 0,-1 0 15,44 0 1,-1-21 0,0-1-16,21 22 0,-21-21 0</inkml:trace>
  <inkml:trace contextRef="#ctx0" brushRef="#br0" timeOffset="187456.57">21145 1037 0,'0'0'0,"22"-21"0,-22 0 0,0 0 16,0 0-16,0-1 0,0 1 0,-22 21 31,1 21-31,0 1 0,0-1 16,0 0-16,0 21 0,-1-21 0,1 22 15,0-1-15,0-21 0,21 22 0,-21-22 16,21 0-16,-21 21 0,21-21 16,0 1-16,0-1 0,0 0 15,21 0 1,0-21-16,0 0 0,0 0 16,0 0-16,1 0 0,-1-21 15,0 21-15,0-21 0,0 0 0</inkml:trace>
  <inkml:trace contextRef="#ctx0" brushRef="#br0" timeOffset="187684.2">21484 783 0,'0'-21'15,"0"42"16,0 0-15,0 1-16,0-1 0,0 0 16,0 0-16,0 0 0,0 0 0,0 1 15,0-1-15,-21 0 16,0-21-16,0 0 0,21 21 16</inkml:trace>
  <inkml:trace contextRef="#ctx0" brushRef="#br0" timeOffset="188176.77">21907 614 0,'0'-21'16,"0"42"15,0 0-31,0 0 16,0 0-16,0 1 0,0-1 16,0 21-16,22-21 0,-1 0 0,0 1 15,0 20-15,21-21 0,-20 0 16,20 0-16,-21 1 0,21-1 0,1 0 15,-22-21-15,21 21 0,1-21 0,-1 0 16,0 21-16,-21-21 0,22 0 16,-22 0-16,0 0 0,-21 21 15,0 1 1,-21-1-16,0-21 16,-22 21-16,22 0 0,-21 0 15,0 0-15,-1 22 0,-20-22 0,20 0 16,1 21-16,-21-20 0,20 20 15,-20-21-15,20 21 0,1-20 0,0-1 16,-1 0-16,22 0 0,0 0 0,-21 0 16,21 1-16,21-1 0,-22-21 15,22 21-15,22-42 16</inkml:trace>
  <inkml:trace contextRef="#ctx0" brushRef="#br0" timeOffset="188925.7">23516 868 0,'0'-21'0,"0"0"0,21 21 15,-21-22-15,21 1 0,1 21 16,-22-21-16,42 0 0,-21 0 0,0 0 15,0-1-15,1 1 0,20 0 16,-21 0-16,0 0 0,0 0 0,1-1 16,-22 1-16,0 0 0,0 0 0,-22 21 15,-20 0-15,0-21 0,-1 21 16,1 0-16,-21 0 0,-1 21 0,22 0 16,-22 0-16,1 0 0,20 1 15,1-1-15,21 0 0,0 21 16,21-21-16,0 22 0,0-1 0,21-21 15,0 22-15,21-1 0,1 0 16,-1 22-16,0-22 0,1 0 0,20 1 16,-20-1-16,-1-21 0,0 22 15,-21-1-15,1-21 0,-22 0 0,0 22 16,-22-22-16,1 0 0,-21 0 0,0-21 16,-1 21-16,-20-21 0,20 0 15,-20 0-15,21 0 0,-1 0 0,1 0 16,0 0-16,20 0 0,-20 0 0,21-21 15,21 0-15,-21 0 0,21 0 16,0-22-16,0 22 0,0-21 0,0-1 16,0 22-16,21-21 0,0 0 15,0-1-15,22 1 0,-22 0 16,21-1-16,0 22 0,1-21 0</inkml:trace>
  <inkml:trace contextRef="#ctx0" brushRef="#br0" timeOffset="189600.31">24130 466 0,'0'-21'16,"0"42"-1,0 0-15,0 0 16,0 0-16,-21 22 0,21-1 16,0 0-16,-21 1 0,-1 20 0,22-21 15,-21 22-15,21-1 0,0-20 16,-21 20-16,0-20 0,21-1 15,0 0-15,-21 1 0,0-22 0,21 21 16,-22-21-16,22 0 0,0 1 16,-21-22-16,0-22 31,21 1-31,0 0 0,0 0 0,0-21 16,0 20-16,21 1 0,0-21 15,-21 21-15,22-22 0,-1 22 0,0 0 16,0 0-16,0-21 15,0 20-15,1 22 0,-1-21 0,0 0 0,0 21 16,0 0 0,-21 21-1,-21 0-15,0 1 16,0-22-16,0 21 16,-1 0-16,1-21 0,0 21 0,21 0 15,-21 0-15,21 1 0,-21-22 0,21 21 16,0 0-16,0 0 0,0 0 15,0 0-15,0 1 0,0-1 0,0 0 16,21-21-16,0 21 0,0-21 16,0 0-16,1 0 0,-1 0 15,0 0-15,0 0 0,0 0 16,0 0-16,1-21 16,-1 0-16,0 21 0,-21-21 0,21-1 15,0 1-15,-21 0 0,0 0 0,0 0 16,0 0-16,0 42 31,0 0-31,0 0 16,0 0-16,0 0 0,0 1 15,0-1-15,0 0 0,0 0 16,0 0 0,0-42 15,0 0-16</inkml:trace>
  <inkml:trace contextRef="#ctx0" brushRef="#br0" timeOffset="189748.26">24342 910 0,'0'0'16,"0"-21"-16,0 42 62</inkml:trace>
  <inkml:trace contextRef="#ctx0" brushRef="#br0" timeOffset="189996.62">24596 720 0,'0'-21'16,"0"42"-1,0 0 1,-22 0-16,22 21 0,-21 1 16,21-1-16,-21-21 0,21 22 0,-21-1 15,0 0-15,21 1 0,0-22 16,-21 21-16,21-21 0,-22 0 16,22 1-16,0-1 0,0 0 0,0 0 15,0-42 16,22 0-31,-1 0 0,0-1 16,0-20-16</inkml:trace>
  <inkml:trace contextRef="#ctx0" brushRef="#br0" timeOffset="190228.49">24786 614 0,'0'0'0,"0"-42"16,0-22-1,0 85 1,0 0-16,-21 22 15,0-22-15,0 21 0,-1 1 0,22 20 16,-21-21-16,0 22 0,0-22 0,21 22 16,-21-22-16,0 22 0,-1-22 15,22 0-15,-21-21 0,0 22 0,21-22 16,-21 21-16,21-21 0,0 1 16,0-1-16,21-42 31,0-1-31,0 22 15</inkml:trace>
  <inkml:trace contextRef="#ctx0" brushRef="#br0" timeOffset="190560.3">24659 1101 0,'0'-21'16,"21"21"-1,0 0-15,1 0 16,-1 0-16,0 0 0,0 0 15,0 21-15,0 0 0,1 0 16,-22 0-16,21 0 0,-21 1 16,0-1-16,0 0 0,0 0 0,0 0 15,0 0-15,0 1 0,0-1 16,0 0 0,0-42 15,0 0-31,0-1 0,0 1 15,0 0-15,0 0 0,0 0 16,0 0-16,0-1 0,0 1 0,21 0 16,0 0-16,0 0 0,0 0 15,1 21-15,-1 0 16,0 0 0</inkml:trace>
  <inkml:trace contextRef="#ctx0" brushRef="#br0" timeOffset="190989.06">25209 1185 0,'0'-42'15,"0"21"-15,0 0 16,0 0 0,-21 21-16,0 0 15,0 0-15,0 0 0,0 21 16,-1 0-16,22 0 0,-21 0 15,0 0-15,0 1 0,0-1 0,21 21 16,0-21-16,0 0 0,0 1 16,0-1-16,0 0 0,0 0 15,21-21 1,0 0-16,0 0 0,0 0 16,1-21-16,-1 21 0,0-21 15,-21 0-15,21-1 0,-21 1 0,21 0 16,-21 0-16,0 0 0,0 0 15,0-1-15,0 1 0,21 0 0,-21 0 16,0 42 15,0 0-31,0 0 0,0 1 16,0-1-16,-21 0 0,21 0 0,0 0 16,0 0-16,0 1 15,0-1 1,21-21-16,1 0 15,-1 0-15</inkml:trace>
  <inkml:trace contextRef="#ctx0" brushRef="#br0" timeOffset="191316.04">25294 1164 0,'0'0'0,"0"-21"0,0 0 15,21 42 32,-21 0-31,0 0-16,0 1 0,21-1 0,-21 0 15,0 0-15,0 0 0,0 0 16,0 1 0,0-44 15,0 1-16,0 0-15,0 0 0,0 0 16,0 0-16,0-1 0,22 1 16,-22 0-16,0 0 0,0 0 15,21 21-15,0-21 0,-21-1 32,21 22-32,0 0 0</inkml:trace>
  <inkml:trace contextRef="#ctx0" brushRef="#br0" timeOffset="191688.83">25485 1080 0,'0'0'0,"0"21"0,0 0 16,0 0-1,0 0-15,0 0 0,-22 1 16,22-1-16,0 0 31,22-21-15,-1 0-1,0 0-15,-21-21 0,21 21 0,0-21 16,-21-1-16,21 1 0,1 21 16,-22-21-16,0 0 15,0 42 17,0 0-32,0 0 15,0 1-15,-22-1 0,1 0 0,0 0 16,21 0-16,-21 22 0,0-22 0,0 0 15,21 0-15,0 0 0,0 0 16,-22 1-16,22-1 0,0 0 16,0 0-16,22-21 47,-22-21-47</inkml:trace>
  <inkml:trace contextRef="#ctx0" brushRef="#br0" timeOffset="192096.59">25844 931 0,'22'0'16,"-22"22"-1,0-1-15,0 0 16,0 21-16,-22-21 0,1 1 16,0-1-16,21 0 0,-21 0 15,0 0-15,0 0 0,-22 1 16,22-1-16,0 0 0,0 0 0,0 0 16,-1-21-16,22 21 0,-21-21 15,21 22-15,0-1 16,21 0-1,1-21 1,-1 0-16,0 0 0,0 0 0,0 21 16,0-21-16,1 0 0,-1 0 0,0 0 15,0 21-15,0-21 0,0 0 16,1 21-16,-1-21 0,0 0 16</inkml:trace>
  <inkml:trace contextRef="#ctx0" brushRef="#br0" timeOffset="192864.17">22902 1715 0,'-21'0'0,"42"0"0,-63 0 0,21 0 0,0 0 15,-1 0-15,1 0 0,0 0 16,0 0-16,0 0 0,0 0 16,-1 0-16,1 0 15,42 0 32,1 0-47,20 0 0,-21 0 16,21 0-16,1 0 0,-1 0 0,22 0 15,-22 0-15,21 0 0,1 0 16,-1 0-16,1 0 0,21 0 0,-22 0 16,22 0-16,-1 0 0,22 0 0,-21 0 15,0 0-15,20 0 0,-20 0 16,21 0-16,-21 0 0,20 0 0,-20 0 16,21 0-16,0 21 0,-22-21 15,22 0-15,-21 0 0,-22 0 0,22 21 16,-21-21-16,-1 0 0,-21 0 0,1 0 15,-1 0-15,-21 0 16,0 0-16,1 0 0,-1 0 0,0 0 16,0 0-16,-42 0 62,0 0-62,0 0 0,-1 0 16,1 0-16,-21 0 0,21 0 0,-22 0 15,1 0-15,0 0 0,-1 0 0</inkml:trace>
  <inkml:trace contextRef="#ctx0" brushRef="#br0" timeOffset="193500.81">22691 1905 0,'0'0'0,"-43"0"16,22 0-1,0 0 1,0 0-16,0 0 16,-1 0-16,22 21 47,22-21-32,-1 0-15,21 0 0,-21 0 0,22 0 16,20 0-16,-21 0 15,22 0-15,-1 0 0,1 0 0,-1 0 16,22 0-16,0 0 0,21 0 0,-1 0 16,1 0-16,0 0 0,21 0 15,-21 0-15,21 0 0,-21 0 0,0 0 16,21 0-16,0 0 0,-22 0 16,1 0-16,0 0 0,-21 0 0,21 0 15,-43 0-15,22 0 0,-43 0 0,22 0 16,-22 0-16,0-21 0,-21 21 15,1 0-15,-1 0 0,0 0 0,0-21 16,0 21-16,-42 0 94,0 21-94,0-21 15,0 0-15,-1 0 0,1 0 16,0 0-16,0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9:52:46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1164 0,'0'21'16,"0"1"-16,0-1 16,0 0-16,0 0 0,0 0 0,0 0 15,0 1-15,0 20 0,0-21 16,0 0-16,0 0 0,0 1 0,0-1 16,0 0-16,0 0 0,0 0 15,0 0-15,0 1 16,0-44 31,0 1-47</inkml:trace>
  <inkml:trace contextRef="#ctx0" brushRef="#br0" timeOffset="620.17">1968 1312 0,'0'-21'0,"0"0"16,0 0-16,0 0 15,0 0-15,0-1 0,0 1 0,0 0 16,0 0-16,0 0 0,0 0 16,0-1-16,22 22 0,-22-21 15,0 42 1,0 1-16,0-1 15,0 21-15,0-21 0,0 22 16,0 20-16,0-21 0,0 22 0,0-1 16,0 1-16,0 21 0,0-22 15,0 22-15,0-22 0,-22 1 0,22-1 16,-21 1-16,21-22 0,0 0 0,0 1 16,0-1-16,0-21 15,0 0-15,0 1 0,0-1 16,0-42-1,0-1 1,0 1-16,0 0 0,0-21 16,0 21-16</inkml:trace>
  <inkml:trace contextRef="#ctx0" brushRef="#br0" timeOffset="903.71">2434 1820 0,'0'0'0,"21"0"16,0 0-16,1 0 0,-1 0 15,0 0-15,0-21 0,-21 0 16,21 21-16,-21-21 0,0 0 16,0 0-16,-21 21 15,0 0-15,0 0 0,0 0 16,-1 0-16,-20 0 0,21 0 15,21 21-15,-21 0 0,0 0 16,21 0-16,0 0 16,21-21-1,0 0-15,0 0 16,0 0-16,0 0 0,1-21 0</inkml:trace>
  <inkml:trace contextRef="#ctx0" brushRef="#br0" timeOffset="1764.16">4635 1080 0,'0'0'0,"0"-22"0,-21 1 16,21 0-16,-21 0 0,21-21 15,0 20-15,-21 1 0,21-21 16,-21 42-16,21-21 0,-21 0 0,21 42 31,0 0-15,0 0-16,0 21 0,0 22 15,0-22-15,0 22 0,0-22 0,0 22 16,0 20-16,-22-20 0,1-1 0,0 22 16,0-22-16,0 22 0,0-21 15,-22 20-15,22-20 0,0-1 0,0 1 16,-22-22-16,22 0 0,0 1 0,0-1 16,0 0-16,0 1 0,-1-22 15,1 0-15,0 0 0,0 0 0,0-21 16,0 22-16,-1-22 15,22-22-15,-21 1 16,21 0-16,0-21 0,0 21 16,0-22-16,0 1 0,0 0 0,0-22 15,0 22-15,0-1 0,0 1 16,21 0-16,1-1 0,-22 1 0,21 21 16,0 0-16,0 0 0,-21-1 0,21 22 15,0 0-15,1 22 16,-1-1-16,0 0 0,-21 0 0,0 21 15,21-20-15,-21 20 0,21 0 16,-21 1-16,0-1 0,0-21 0,0 21 16,21-20-16,1 20 0,-22-21 0,21 0 15,0 0-15,0-21 0,0 22 16,0-22-16,1 0 0,20 0 16,0 0-16,-21 0 0,22 0 0,-1-22 15,0 1-15,1 0 0,-22 0 16,21 0-16,-21 0 0,1-22 0,-1 22 15,0-21-15,0 21 0,0-22 0,-21 22 16,0 0-16,0 0 0,0 42 31,0 0-31,0 0 0,-21 22 16,0-22-16,21 0 0,-21 0 16,21 21-16,0-20 0,-21-1 0,21 0 15,0 0-15,-22 0 16,22 0-1,0-42 1,0 0 0,0 0-16,22 0 0,-22 0 0,21-22 15,-21 22-15,0-21 0</inkml:trace>
  <inkml:trace contextRef="#ctx0" brushRef="#br0" timeOffset="1916.11">4868 1651 0,'0'0'0,"0"-21"0,0 0 15,0 0 1,21 21 31,1 0-47,-1 0 0,0 0 16,0 0-16,-21 21 0</inkml:trace>
  <inkml:trace contextRef="#ctx0" brushRef="#br0" timeOffset="2379.96">5207 1651 0,'0'21'15,"0"0"-15,0 1 16,0-1-16,0 0 0,0 0 16,0 0-16,0 22 0,0-22 15,0 0-15,0 0 0,0 21 16,0-20-16,0-1 0,0 0 0,0 0 15,0 0-15,0 0 0,0 1 0,0-1 16,-21-21-16,21 21 0,-21-21 16,-1 0-1,1-21 1,21 0-16,0-1 16,0-20-16,0 21 0,0-21 15,0-1-15,21 1 0,1 0 0,-1 20 16,0-20-16,0 0 0,0 21 0,22-22 15,-1 22-15,-21 0 0,21 21 16,1 0-16,-22 0 0,21 0 0,-21 21 16,1 0-16,-1 0 0,0 1 0,0 20 15,-21-21-15,0 21 0,0 1 16,0-1-16,0-21 0,0 22 0,0-22 16,-21 21-16,0-21 0,0 0 0,21 1 15,0-1-15,-22 0 16,44-42 15,-1 0-15,0-1-16,0 1 0,0-21 0,22 0 15,-22-1-15</inkml:trace>
  <inkml:trace contextRef="#ctx0" brushRef="#br0" timeOffset="3043.75">6011 1058 0,'0'0'15,"0"-21"-15,0 0 0,0 0 0,0 0 0,0 0 16,0 42 0,0 0-16,0 21 15,0 1-15,0-22 0,0 42 16,0-20-16,0-1 0,0 0 16,0 22-16,0-22 0,0 22 0,0-22 15,0 21-15,0-20 0,0 20 0,0-20 16,-21 20-16,21-21 0,-21 1 15,21-1-15,-21 0 0,21 1 0,0-22 16,0 0-16,0 0 0,-21 0 0,21 1 16,0-1-1,-22-21-15,22-21 16,0-1-16,0 1 0,0 0 16,0 0-16,0-21 0,22-1 15,-1 1-15,-21 0 0,21-1 16,0 1-16,0 0 0,0 20 0,1-20 15,-1 0-15,0 21 0,21-1 16,-21 1-16,1 21 0,-1 0 0,0 0 16,0 0-16,21 0 0,-20 0 15,-22 21-15,21-21 0,-21 22 16,0-1-16,0 0 0,0 0 0,-21 0 16,-1 0-16,1 1 0,0-1 0,0 0 15,0 0-15,0-21 0,-1 21 0,1-21 16,0 0-16,0 0 0,0 0 15,0 0-15,-1 0 0,1 0 16,21 21 15,0 1-15,0-1-16,0 0 0,0 0 0,0 0 16,0 0-16,21 22 0,1-22 15,-22 0-15,21 0 0,-21 0 0,0 22 16,21-22-16,0 0 0,-21 0 0,21 0 15,-21 1-15,21-22 0,1 0 32,-1 0-32,0 0 0,0 0 15,0-22-15,0 1 0,1 0 16,-1 0-16,0-21 0,0-1 0,0 1 16,22 0-16,-22-22 0</inkml:trace>
  <inkml:trace contextRef="#ctx0" brushRef="#br0" timeOffset="3305.61">6646 1185 0,'0'0'0,"-21"0"0,0 0 16,21-21 0,21 21-16,0-21 15,0 21-15,22 0 0,-1 0 16,0-21-16,22 21 0,-22 0 0,22 0 15,-22-21-15,22 21 0,-22 0 16,0 0-16,1 0 0,-22-21 0,0 21 16,0 0-16,0 0 0,-42 0 31,0 0-31,-21 0 0,20 21 16,-20-21-16,21 0 0,-21 0 0,20 21 15,-20-21-15</inkml:trace>
  <inkml:trace contextRef="#ctx0" brushRef="#br0" timeOffset="3552.98">6858 1185 0,'0'0'0,"0"43"16,0-22-1,0 0-15,0 21 0,0-20 0,0-1 16,0 21-16,21-21 0,-21 22 16,0-1-16,0 0 0,0 22 0,0-22 15,0 0-15,0 1 0,0-1 0,0 0 16,-21 1-16,0-1 0,0-21 15,21 0-15,0 1 0,0-1 0,-22 0 16,22 0-16,0 0 16,22-21 15,-22-21-31,21 0 0,0 21 0,0-21 16,0-22-16,0 22 0,1 0 0,-1 0 15</inkml:trace>
  <inkml:trace contextRef="#ctx0" brushRef="#br0" timeOffset="3916.77">7154 1757 0,'0'21'15,"21"-21"1,1 0 0,-1 0-16,21 0 0,-21-21 0,0 21 15,1-21-15,-1 21 16,21-21-16,-21-1 0,0 1 0,1 0 15,-1 21-15,-21-21 0,0 0 0,0 0 16,0-1-16,-21 22 16,-1 0-16,1 0 0,0 0 15,0 0-15,-21 0 0,20 0 0,1 22 16,0-1-16,-21 0 0,21 0 0,-1 21 16,22 1-16,-21-22 0,21 21 15,-21 1-15,21-22 0,0 21 0,0-21 16,0 22-16,0-22 0,0 0 0,0 0 15,21 0-15,0 0 0,1-21 16,-1 22-16,0-22 0,0 21 16,0-21-16,0 0 0,22 0 0,-22 0 15,0 0-15,21 0 0,1-43 16,-22 43-16,0-21 0,0 0 16,0 0-16,1 0 0</inkml:trace>
  <inkml:trace contextRef="#ctx0" brushRef="#br0" timeOffset="4192.6">7705 1566 0,'0'0'0,"0"-21"15,21 42 17,0-21-32,0 22 0,0-1 0,22 0 15,-22 0-15,0 21 0,0-20 16,21 20-16,-20-21 0,-1 0 0,0 22 15,0-22-15,-21 0 0,21 21 0,0-21 16,-21 1-16,0-1 16,22 0-16,-1-21 0,-21 21 0,0 0 0,0 0 15,0-42 17,0 0-17,0 0-15,0 0 0,0 0 0,0-1 0,0 1 16</inkml:trace>
  <inkml:trace contextRef="#ctx0" brushRef="#br0" timeOffset="4458.46">8213 1588 0,'0'0'0,"0"-22"0,0 1 0,0 0 15,0 0-15,0 0 0,-22 21 16,1 0 0,0 0-16,0 21 15,0 0-15,0 0 0,-1 22 0,1-22 16,0 21-16,-21 0 0,21 1 15,-1-1-15,-20 0 0,21 1 0,-21-1 16,20 0-16,1 1 0,-21-22 16,21 21-16,0-21 0,21 1 0,-22-1 15,22 0-15,-21-21 0,42 0 32,1 0-17,-1-21-15,0 21 0,21-21 0,-21-1 16,1 1-16,20-21 0,-21 21 0,21-22 15</inkml:trace>
  <inkml:trace contextRef="#ctx0" brushRef="#br0" timeOffset="4885.22">8657 953 0,'0'0'0,"0"-22"16,0-20-16,0 21 0,0-43 15,0 43-15,-21 21 32,0 0-32,0 21 15,-1 22-15,22-22 0,-21 0 16,0 21-16,21 1 0,0-1 0,0 0 0,-21 1 16,21 20-16,0-20 0,-21-1 15,21 0-15,0 22 0,0-22 16,0 22-16,-21-22 0,21 0 0,0 22 15,0-22-15,0 0 0,0 1 0,0-1 16,0 0-16,0 1 0,0-22 16,0 21-16,0-21 0,0 1 0,0-1 15,0 0-15,0 0 0,0 0 0,21-21 16,-21 21-16,21-21 0,0 0 16,0 0-16,0 0 0,1 0 15,-1 0-15,0 0 0,0-21 16,0 21-16,22-21 0,-22 21 0,0-21 15,0 0-15,0 21 0,0-21 16,1-1-16,-1 1 0,0 0 0,0 0 16,0 0-16,-21 0 0,0-22 15,21 22-15,-21 0 0</inkml:trace>
  <inkml:trace contextRef="#ctx0" brushRef="#br0" timeOffset="5223.58">8424 1355 0,'0'0'0,"-21"0"0,-42 0 16,63-21-1,21 21 1,0 0-16,21 0 0,1 0 16,-1-22-16,21 22 0,-20 0 0,20 0 15,1-21-15,-1 21 0,1 0 16,-22 0-16,22 0 0,-22 0 0,0 0 15,-21-21-15,22 21 0,-22 0 0,0 0 16,0 0-16,0 0 16,-42 0 93</inkml:trace>
  <inkml:trace contextRef="#ctx0" brushRef="#br0" timeOffset="16109.32">1630 3641 0,'-21'0'46,"-1"0"-46,1 0 32,0-21-17,21-1-15,-21 22 16,21-21-16,0 0 0,0 0 16,0 0-16,0 0 15,21-1-15,0 1 16,0 21-16,-21-21 0,22 21 15,-1 0-15,0-21 0,0 21 16,0 0-16,0 0 0,1 0 16,-1 0-16,0 21 0,0-21 15,-21 21-15,21 0 0,0 1 16,-21-1-16,22 0 0,-22 0 0,21 0 16,-21 22-16,21-22 0,-21 21 0,0-21 15,0 22-15,0-22 16,0 21-16,0 0 0,0 1 0,-21-1 15,0 0-15,-1 1 0,1-1 16,0 0-16,0 1 0,0-1 0,0 0 16,-22 1-16,22-1 0,0-21 15,-21 22-15,20-22 0,1 0 0,-21 0 16,21-21-16,0 21 0,-22 0 16,22-21-16,0 0 0,-21 0 0,20 0 15,1 0-15,0 0 0,0-21 16,0 0-16,0 21 0,21-21 0,0 0 15,-22-22-15,22 22 0,-21 0 16,21 0-16,0-21 0,0 20 0,0 1 16,0-21-16,0 21 0,0 0 15,21-1-15,1 1 0,-22 0 16,21 0-16,0 21 0,0-21 0,0 21 16,0-21-16,1 21 15,-1 0-15,0 0 0,0 21 0,0 0 0,0 0 16,1 0-16,-1 0 0,0 22 15,0-22-15,-21 21 0,21-21 0,-21 22 16,0-22-16,21 0 0,1 21 16,-22-20-16,21-1 0,-21 0 0,0 0 15,21 0-15,-21 0 0,21 1 16,0-22-16,-21 21 0,0 0 16,21-21-16,-21 21 15,22-21-15,-1 0 16,0-21 15,-21 0-31,0 0 0,0-1 0</inkml:trace>
  <inkml:trace contextRef="#ctx0" brushRef="#br0" timeOffset="17076.45">2180 4106 0,'0'22'16,"-21"-22"-16,21 21 16,0 0-1,21-21 32,0 0-47,-21-21 16,0 0-16,0-1 15,0 1-15,0 0 16,0 0 0,0 42-1,0 0 1,0 0-16,0 1 15,0-1-15,0 0 0,0 0 16,21-21 0,1 0-1,-1 0-15,-21-21 16,21 0 0,-21 0-16,0-1 15,0 1-15,0 0 16,-21 21-1,21 21 1,0 0 0,0 1-16,0-1 15,0 0 1,0 0-16,0-42 47,0 0-32,0 0-15,0-1 16,0 1-16,0 0 16,-21 21-16,-1 0 31,1 21-15,0-21-16,21 21 0,-21 1 15,21-1-15,0 0 0,0 0 16,0 0-1,21-21 32,0-21-47,-21 0 16,0 0 0,0 0-16,0-1 15,0 1 1,0 42 15,-21 1-15,21-1-1,0-42 32,0-1-31,21 22-16,-21-21 0</inkml:trace>
  <inkml:trace contextRef="#ctx0" brushRef="#br0" timeOffset="18144.34">4106 3323 0,'0'-21'15,"0"0"-15,0 0 0,0 0 16,0-1-16,0 1 0,0 0 16,0 0-1,0 42 32,0 0-47,0 0 0,0 22 16,0-22-16,0 21 0,0 1 15,0-1-15,0 0 0,0 1 0,0-1 16,0 0-16,0 1 0,0-1 0,0 0 16,0 1-16,0-1 0,0 0 15,0-21-15,0 22 0,0-1 0,-21 0 16,21 1-16,0-22 0,0 21 0,0 1 15,0-22-15,-21 21 0,21-21 16,-21 0-16,21 1 0,0-1 0,0 0 16,0 0-16,0 0 0,0 0 31,-21-21 16,21-21-32,0 0 1,0 0 0,0 0-16,0 0 0,0-22 15,0 22-15,0 0 0,0-21 0,0 20 16</inkml:trace>
  <inkml:trace contextRef="#ctx0" brushRef="#br0" timeOffset="18785.43">3937 3302 0,'0'0'0,"-21"0"16,0 0-16,-1 0 15,1 0-15,0-21 0,0 0 16,0 21-16,21-21 16,0-1-16,0 1 15,0 0-15,0 0 0,21 0 16,0 21-16,0-21 0,0 21 16,1 0-16,-1-22 0,0 22 0,0 0 15,0-21-15,0 21 0,22-21 0,-22 21 16,0 0-16,21 0 0,-20 0 15,20-21-15,-21 21 0,21 0 0,1 0 16,-1 0-16,-21 21 0,22 0 16,-1-21-16,-21 21 0,21 22 15,-20-22-15,-1 0 0,0 21 0,0-20 16,0 20-16,-21 0 0,21-21 16,-21 22-16,0-22 0,0 21 0,0-21 15,0 1-15,-21 20 0,0-21 0,0 0 16,0 0-16,0 1 0,-22-1 15,22-21-15,0 21 0,-21 0 0,20-21 16,1 21-16,0-21 0,-21 0 0,21 21 16,-1-21-16,1 0 0,0 0 15,21 22-15,-21-22 0,42 0 125,0-22-109,0 1-16,1 21 0,-1-21 0,21 0 16</inkml:trace>
  <inkml:trace contextRef="#ctx0" brushRef="#br0" timeOffset="19736.4">5482 3260 0,'0'0'15,"0"-43"1,0 22-16,0 0 31,21 21-31,-42 21 63,21 0-63,-21 1 0,0-1 0,21 0 15,-21 21-15,21-21 0,0 22 0,-22-22 16,22 21-16,-21-21 0,0 22 16,21-1-16,0-21 0,0 22 0,-21-1 15,21-21-15,-21 21 0,21 1 0,0-22 16,0 0-16,-21 21 0,21-20 16,-22 20-16,22-21 0,-21 21 15,21-20-15,0-1 0,-21 21 0,0-21 16,21 0-16,-21 1 0,21-1 0,0 0 15,0 0-15,-21-21 0,21 21 16,-22-21-16,22 21 0,-21-21 16,21-21 15,0 0-15,0 0-16,0 0 0,0 0 0,0-1 15,0 1-15,0 0 0,0 0 16,21 0-16,-21 0 0,0-1 0,0 1 15,22 0-15,-1 0 16,-21 0-16,0 0 0,21-1 16,0 22-16,0-21 15,0 21 1,1 0-16,-1 0 16,0 0-16,-21 21 15,0 1-15,21-22 0,-21 21 16,21 0-16,-21 0 0,0 0 0,0 0 15,21 1-15,-21-1 0,22 0 16,-22 0-16,21 0 0,-21 0 0,0 1 16,21-1-16,0-21 0,-21 21 0,21 0 15,0-21-15,-21 21 16,22-21-16,-1 0 0,0 0 16,0 0-16,0 0 0,0 0 15,1 0-15,-1 0 0,0-21 16,0 0-16,-21 0 0,21 21 15,-21-21-15,0-1 0,0 1 0,0 0 16,0 0-16,0 0 0,0 0 0,0-1 16,0 1-16,0 0 15,0 0 1,0 0 31,0 0-16,21-1-31</inkml:trace>
  <inkml:trace contextRef="#ctx0" brushRef="#br0" timeOffset="20252.14">6329 3323 0,'-21'0'16,"42"0"-16,-64 0 0,22-21 16,0 21-16,0 0 15,0 0 17,21-21-17,21 21 1,0 0-16,21 0 0,-20 0 15,20 0-15,0 0 0,1 0 0,-1 0 16,21 0-16,-20 0 0,20 0 16,1 0-16,-1 0 0,-20-21 0,20 21 15,-21 0-15,1 0 0,-1 0 0,0 0 16,-20 0-16,-1 0 0,0 0 16,-21 21 15,-21 0-16,0-21-15,-1 21 0,1-21 16,0 0-16,0 21 0,0-21 0,0 0 16,-1 22-16,1-22 15</inkml:trace>
  <inkml:trace contextRef="#ctx0" brushRef="#br0" timeOffset="20641.7">6773 3429 0,'-42'0'15,"42"-21"1,-21 21 0,21-21-16,-21 21 0,21-21 15,0-1-15,0 44 47,0-1-47,0 0 0,0 0 16,0 0-16,0 22 0,0-22 15,0 21-15,0-21 0,0 22 0,0-1 16,0-21-16,0 21 0,0-20 0,0 20 16,0-21-16,-22 21 0,22-20 0,-21 20 15,21-21-15,-21 0 16,21 22-16,0-22 0,0 0 0,-21 21 16,21-21-16,0 1 0,0-1 15,-21 0-15,21 0 16,0-42 15,21 0-31,-21 0 16,21-1-16,0 1 15,-21 0-15,0 0 0,0 0 0</inkml:trace>
  <inkml:trace contextRef="#ctx0" brushRef="#br0" timeOffset="54768.02">1757 6625 0,'0'0'0,"21"-21"0,0 0 16,-21 0-16,0 0 0,0-1 15,0 1-15,0 0 0,0 0 16,0 0-16,0 0 16,0 42 15,0 0-31,0 0 0,0 0 16,0 22-16,0-22 15,0 21-15,0 0 0,0-20 0,0 20 0,-21-21 16,21 21-16,-21-20 0,21-1 15,0 0-15,0 21 0,0-21 16,0 1-16,0-1 0,0 0 16,21-21-1,0 0-15</inkml:trace>
  <inkml:trace contextRef="#ctx0" brushRef="#br0" timeOffset="55387.72">2138 6583 0,'0'-21'16,"0"0"-16,-21 42 46,21 0-46,0 0 16,-22 0 0,22 0-1,22-42 48,-22 0-63,0 0 0,0 0 15,0 0-15,0-1 16,0 44 15,-22-1-31,22 0 16,0 0-16,0 21 0,-21-20 16,21-1-16,0 0 0,0 0 0,0 0 15,0 0-15,0 1 16,0-1-16,21-21 15,1 0-15,-1 0 16,0 0-16,-21-21 0,21-1 16,0 1-16,-21 0 0,21 0 0,-21 0 15,0 0-15,0-1 16,0 1-16,0 0 0,-21 21 16,0 0-16,0 0 15,21 21-15,-21 0 0,21 1 0,-21-1 16,-1 21-16,22-21 0,0 22 15,-21-22-15,21 0 0,-21 21 0,21-21 16,0 1-16,0-1 0,0 0 16,0 0-16</inkml:trace>
  <inkml:trace contextRef="#ctx0" brushRef="#br0" timeOffset="55772.52">1884 6519 0,'-21'0'0,"-1"22"16,1-22-16,21 21 15,21-21 17,1-21-32,-1-1 15,-21 1-15,21 0 16,-21 0-16,0 0 0,0 0 0,0-1 16,0 1-16,-21 21 15,0 0-15,21 21 16,0 22-16,0-22 0,-22 21 15,22 1-15,-21 20 0,21-21 16,0 1-16,0-1 0,0 0 0,0 1 16,0-1-16,0 0 0,0-20 15,21-1-15,1 0 0,-1-21 0,21 0 16,-21 0-16</inkml:trace>
  <inkml:trace contextRef="#ctx0" brushRef="#br0" timeOffset="57913.43">3683 6816 0,'0'21'0,"21"-21"63,0 0-63,0-21 16,1 0-16,-1-1 0,0 22 15,0 0-15,-21-21 16,21 21-1,-21-21 95,-21 21 218,0 0-312</inkml:trace>
  <inkml:trace contextRef="#ctx0" brushRef="#br0" timeOffset="60211.64">3810 6858 0,'0'0'0,"0"-21"32,0 0-17,0 0 1,0-1-1,0 1-15,0 0 16,0 0-16,0 0 16,0 0-16,0-1 0,0 1 15,0 0 1,0 42 0,-21-21-1,21 43-15,-21-1 0,21 0 16,0 1-16,0 20 0,-22-21 0,22 43 15,0-21-15,0-1 0,0 22 0,0-22 16,0 22-16,0-22 0,0 1 16,0-1-16,-21 1 0,21-22 0,0 1 15,0-1-15,0-21 0,0 0 16,0 0-16,0 1 0,21-44 47,-21 1-47,0-21 0,0 21 0,0-22 15,22 1-15</inkml:trace>
  <inkml:trace contextRef="#ctx0" brushRef="#br0" timeOffset="60488.01">4106 6710 0,'0'0'0,"21"-42"0,-21 20 15,22 1-15,-22 42 16,0 22-1,0-22-15,0 21 0,0 1 16,0 20-16,0-21 0,0 22 16,0-1-16,0 1 0,0 21 0,0-22 0,0 1 15,0 20-15,0-41 16,0 20-16,-22 1 0,22-22 0,0 0 16,-21 1-16,21-22 0,0 21 0,0-21 15,0 0-15,0 1 0,-21-1 16,21 0-16,-21-42 31,0 21-31,0-21 0,-1-1 16</inkml:trace>
  <inkml:trace contextRef="#ctx0" brushRef="#br0" timeOffset="60803.83">3725 7599 0,'21'0'31,"1"0"-31,-1 0 0,0 0 15,21-21-15,1 21 0,-22 0 16,21-21-16,0-1 0,22 22 0,-22-21 16,22 0-16,-22 0 0,22-21 0,-1 20 15,1 1-15,-1 0 0,-21-21 16,1 21-16,-22-1 0,21 22 0,-21-21 16,-21 0-16,0 42 15,0 0 1,0 1-16,0-1 0,0 21 0,0-21 15,0 22-15,-21-22 0,0 21 0,21-21 16,-21 22-16,21-22 0,0 21 16,-21-21-16,21 0 0,0 1 0,0-1 15,-21-21-15,21 21 0,0 0 0,21-42 32,0 21-32,-21-21 15,21 0-15</inkml:trace>
  <inkml:trace contextRef="#ctx0" brushRef="#br0" timeOffset="60952.74">4657 6964 0,'0'0'0,"0"-21"15,0 0-15,0-1 0,-22 1 0,22 0 16,0 0-16,22 21 31,-1 0-31,0 0 16,0 0-16,0 0 0,0 0 0</inkml:trace>
  <inkml:trace contextRef="#ctx0" brushRef="#br0" timeOffset="63044.86">7006 6964 0,'42'0'16,"-20"0"-16,20-21 15,-21 0-15,21-1 0,1 1 0,-1 0 16,0-21-16,22-1 0,-22 22 0,22-42 16,-1 20-16,-20 1 0,-1 0 15,0-22-15,-21 22 0,1 0 0,-22-1 16,0 1-16,-22 21 0,1-22 15,0 22-15,-21 21 0,-22 0 16,22 0-16,-22 0 0,1 0 0,-22 21 16,22 1-16,-22 20 0,0 21 15,1 1-15,20-1 0,-20 1 0,41-1 16,-20 1-16,20-1 0,22 1 0,21-22 16,0 22-16,0-22 0,21 0 15,22 1-15,-1-1 0,0-21 0,22 0 16,-1 1-16,1-1 0,-1 0 0,1 0 15,-1-21-15,1 0 0,-1 0 16,1 0-16,-22 0 0,1 0 16,-22 0-16,-21 21 0,-43-21 15,22 21-15,-42 1 0,-1-1 16,1 21-16,-1-21 0,1 22 16,-22-22-16,22 21 0,-22 0 0,43-20 15,-22 20-15,22 0 0,21-21 16,-1 1-16,22 20 0,0-21 0,0 0 15,22 0-15,-1 1 0,21-22 0,0 21 16,1-21-16,20 0 0,1 0 0,-1 0 16,1 0-16,-1 0 0,1-21 15,-1-1-15,1 1 0,-1 0 0,1 0 16,-1-21-16,1 20 0,-22-20 16,0 21-16,1-21 0,-22-1 0,0 1 15,0 21-15,0-22 0,-21 22 16,22 0-16,-22 42 31,0 0-31,-22 1 0,22-1 0,-21 21 16,21-21-16,0 0 0,0 22 0,0-22 15,0 0-15,0 21 0,0-20 0,0-1 16,0 0-16,0 0 0,0 0 16,0 0-16,21-21 0,1 0 15,-1 0-15,0 0 0,0 0 0,0 0 16,0 0-16,1-21 0,20 0 15,-21 21-15,0-21 0,22-21 16,-22 20-16,0 1 0,0-21 0,0 21 16,0-22-16,1 22 0,-22-21 0,0 21 15,0-22-15,0 22 0,21 0 16,-21 0-16,0 0 0,0 42 31,-21 0-31,21 0 0,-22 22 0,22-22 16,0 0-16,-21 21 0,21-21 15,0 22-15,0-22 0,0 21 0,0-21 16,0 1-16,0-1 0,0 0 0,21 0 16,1-21-16,-1 21 0,0-21 15,0 0-15,0 0 0,22 0 16,-22 0-16,21 0 0,0-21 0,1 0 16,-1 0-16,0 0 0,1-1 0,-1 1 15,-21 0-15,22-21 0,-22 21 16,0-22-16,0 1 0,-21 21 0,21 0 15,-21-22-15,0 22 0,0 0 0,0 0 16,-21 21-16,0 0 0,0 0 16,0 0-16,-1 0 0,1 0 15,0 21-15,0 0 0,0 21 0,0-20 16,-1-1-16,1 21 0,21-21 16,0 0-16,0 22 0,-21-22 0,21 0 15,0 0-15,0 22 0,0-22 16,21 0-16,0-21 15,1 0-15,20 0 0,-21 0 0,0 0 16,22 0-16,-1 0 0,0-21 16,1 0-16,-1-1 0,21 1 0,-20-21 15,-1 21-15,43-64 0,-64 64 16,0-21-16,0-1 0,-21 22 0,0-21 16,0 21-16,0-1 0,0 1 15,-21 0-15,0 21 0,0 0 0,0 0 16,-1 0-16,1 0 0,0 0 0,0 0 15,0 0-15,21 21 16,0 0-16,0 1 0,0-1 16,0 0-16,21 0 0,0 0 0,0 0 15,-21 1-15,21-1 0,1 0 0,-1 0 16,-21 21-16,0-20 0,21-1 16,-21 0-16,21 0 0,-21 0 0,0 0 15,0 1-15,21-22 16,-21 21-16,21-21 0,1 0 15,-1 0-15,0 0 0,0 0 0,0-21 16,0 21-16,1-22 0,-1 1 16,0 0-16,0 0 0,21 0 15,-20-22-15,-1 22 0,0-21 0,0 21 16,-21 0-16,21-22 0,0 22 0,-21 0 16,0 0-16,0 0 0,0 42 31,0 0-16,0 0-15,0 21 0,0-20 16,0-1-16,-21 0 0,21 0 16,0 0-16,0 0 0,0 1 0,0-1 15,0 0-15,0 0 0,21-21 16,1 0-16,-1 0 16,21 0-16,-21 0 0,22 0 15,-22-21-15,21 0 0,0 0 16,-20-1-16,20 1 0,-21 0 0,21 0 15,-20 0-15,-1 0 0,0-22 0,0 22 16,-21 0-16,0 0 0,0 0 16,0-1-16,21 1 0,-21 0 15,-21 21 1,21 21 0,-21 0-16,21 1 0,0-1 15,-21 0-15,0 21 0,21-21 16,0 22-16,0-1 0,-22 0 0,22 1 0,0-1 15,0 0-15,0 1 0,0 20 16,0-20-16,0 20 0,0-21 0,0 22 16,0-1-16,0 1 0,0-1 15,0 1-15,0-22 0,0 22 0,0-22 16,0 22-16,0-22 0,0 0 0,-21 1 16,21-22-16,-21 21 0,0-21 0,0 0 15,0 1-15,-1-1 0,1 0 0,0-21 16,0 0-16,0 0 0,0 0 0,-1 0 15,-20-21-15,0 0 0,21-1 16,-22 1-16,1-21 0,21 21 0,0-22 16,-1 1-16,1-21 0,21 20 0,0 1 15,0 0-15,0-1 0,0 1 16,21-22-16,22 22 0,-22 0 0,21-1 16,1 1-16,-1 0 0,21-1 0</inkml:trace>
  <inkml:trace contextRef="#ctx0" brushRef="#br0" timeOffset="63428.64">10689 7049 0,'0'0'0,"-106"0"16,64 0-16,21 0 0,-22 21 16,1 0-16,21 21 0,-21-21 0,20 22 15,1-1-15,0 22 0,0-22 16,0 0-16,21 1 0,0-1 0,0 0 15,0-21-15,0 1 0,21 20 16,0-21-16,0-21 0,0 21 0,22-21 16,-22 0-16,21 0 0,-21 0 0,22 0 15,-22-21-15,21 0 0,-21 0 0,22 0 16,-22-22-16,-21 22 0,0-21 0,0-1 16,0-20-16,0 21 0,0-22 15,0 22-15,-21-1 0,-22 1 0,22 21 16,0-21-16,-21 20 0,21 22 0,-1 0 15,-20 0-15,21 0 0,0 22 0,0-1 16,-1 0-16,1 21 16,0 1-16,21-1 0,0 0 0,0 1 15,0-1-15,0 0 0,0-21 0,0 22 16,0-22-16,21 0 0,0 0 0,22 0 16,-22-21-16,21 0 0,1 0 0,-1 0 15,0 0-15</inkml:trace>
  <inkml:trace contextRef="#ctx0" brushRef="#br0" timeOffset="63845.4">10922 7345 0,'0'0'16,"21"-42"-16,0-1 0,0 22 0,1-21 0,-1 21 16,-21-1-16,0 1 0,0 42 31,0 1-15,0 20-16,0-21 0,0 21 0,0-20 15,0 20-15,0 0 0,-21 1 0,21-22 16,-22 21-16,22 0 0,0-20 0,0-1 15,-21 0-15,21 0 0,0 0 16,-21-21-16,21 21 0,-21-21 16,21-21-1,0 0-15,0 0 0,0 0 0,0-22 16,0 1-16,0 0 0,21-1 0,0 1 16,0-21-16,1 20 0,-1 1 15,0 0-15,21-1 0,-21 22 0,22 0 16,-22 0-16,21 0 0,-21 21 15,22 0-15,-22 21 0,0 0 0,21 0 16,-20 21-16,-1-20 0,0 20 0,0 0 16,-21 1-16,0-1 0,0-21 15,0 21-15,0-20 0,0-1 0,0 21 16,0-21-16,0 0 0,0 1 16,-21-1-16,0-21 15,21-21 1,21-1-1,0 1-15,0 0 0,0 0 16</inkml:trace>
  <inkml:trace contextRef="#ctx0" brushRef="#br0" timeOffset="64152.23">11663 7260 0,'0'21'16,"21"1"-1,0-22-15,0 0 16,0 0-16,1 0 0,-1 0 0,0 0 15,0-22-15,21 22 0,-20-21 16,20 0-16,0 0 0,-21 0 0,1 0 16,-1-1-16,0 1 0,-21-21 15,0 21-15,0 0 0,0-1 0,0 1 0,0 0 16,-21 21-16,0 0 0,-22 0 16,22 21-16,-21 0 0,-1 1 15,22 20-15,-21 0 0,0 1 0,20-1 16,1 21-16,0-20 0,21-1 0,0 0 15,0 1-15,0-1 0,0-21 0,21 22 16,0-22-16,22-21 0,-22 21 0,21-21 16,22 0-16,-22 0 0,0 0 15,1 0-15,-1-21 0,0 0 0,-20 21 16,-1-43-16,21 22 0</inkml:trace>
  <inkml:trace contextRef="#ctx0" brushRef="#br0" timeOffset="64964.76">14478 6414 0,'0'0'0,"21"-43"0,0 1 15,0 0-15,-21-1 0,22 1 0,-22 0 16,0-1-16,0 22 0,0-21 16,0 21-16,0-1 0,0 44 31,0-1-31,0 21 0,0 0 16,0 22-16,0-1 0,0 22 0,0 0 15,0-22-15,-22 22 0,22 0 0,-21-22 16,21 1-16,0-1 0,-21 1 0,21-22 15,0 21-15,0-41 0,0 20 0,0-21 16,0 0-16,0 0 0,21-21 16,0 0-16,1-21 15,-22 0-15,21 0 0,0-21 0,0 20 16,0-20-16,-21 0 0,21-1 0,1 1 16,-22 0-16,21-1 0,-21 22 15,0 0-15,21 0 0,0 21 16,-21 21-16,21 0 0,0 22 15,-21-1-15,22-21 0,-1 21 0,-21 1 16,21-1-16,0 0 0,0 1 16,0-22-16,1 21 0,-1-21 0,0 1 15,0-1-15,21-21 0,-20 0 0,20 0 16,0 0-16,-21 0 0,22 0 0,-1-21 16,0-1-16,1-20 0,-1 21 0,0-21 15,1-1-15,-22 1 0,21 0 16,-21-22-16,1-21 0,-1 22 0,0-22 15,-21 1-15,0-22 0,0 21 0,0 22 16,0-1-16,-21 1 0,0-1 16,-1 43-16,1-21 0,0 20 0,0 22 15,0 0-15,-22 0 0,22 0 16,0 22-16,0-1 0,21 0 0,0 0 16,0 0-16,0 22 0,0-22 0,0 21 15,0 0-15,21 1 0,0-1 0,0 0 16,1 1-16,20-22 0,-21 21 15,0 1-15,22-22 0</inkml:trace>
  <inkml:trace contextRef="#ctx0" brushRef="#br0" timeOffset="65266.1">15917 6879 0,'0'0'0,"21"21"16,1-21-16,-1 0 16,0 0-1,0 0-15,0 0 0,0-21 0,1 0 16,-1 0-16,0 0 0,0 0 0,21-1 15,-20-20-15,-1 0 0,0 21 0,0-22 16,-21 1-16,0 21 0,0-22 0,0 22 16,0 0-16,-21 21 15,-21 0-15,20 21 0,-20 0 0,21 1 16,-21 20-16,-1 0 0,1 1 0,21 20 16,-22-21-16,22 1 0,0-1 0,0 0 15,21 1-15,-21-22 0,21 21 16,0-21-16,0 1 0,0-1 15,42 0-15,-21 0 0,0 0 0,22-21 16,-22 0-16,21 0 0,1 0 0,-1 0 16,21 0-16,-20-21 0,-1 21 0,0-21 15,1 0-15,-1-22 0,0 22 0</inkml:trace>
  <inkml:trace contextRef="#ctx0" brushRef="#br0" timeOffset="65536.46">16849 6117 0,'0'-42'15,"0"84"-15,0-148 0,0 85 0,0-21 16,0 21-16,0 0 0,0-1 0,0 44 31,0-1-31,0 0 0,-22 21 0,22 1 16,0-1-16,-21 0 0,0 22 0,0 20 16,21-20-16,-21 21 0,0-1 0,21 1 15,-22-22-15,22 22 0,-21-21 16,21-1-16,0-21 0,0 1 0,0-1 15,0 0-15,0 1 0,0-22 0,0 0 16,0 0-16,21 0 0,1 1 0,-1-22 16,0 0-16,0 0 15,0 0-15,0-22 0,22 1 0,-22 0 0,0 0 16,21 0-16,-20 0 0,-1-22 16</inkml:trace>
  <inkml:trace contextRef="#ctx0" brushRef="#br0" timeOffset="65784.32">17399 6583 0,'0'0'16,"0"-21"-16,0 0 0,0-1 16,0 1-16,-21 21 15,0 0-15,-1 0 0,1 21 16,0 22-16,0-22 0,0 0 0,-22 21 16,22 1-16,0-1 0,0 0 0,0 1 15,0-1-15,21-21 0,0 22 16,0-1-16,0-21 0,0 0 15,0 0-15,0 1 0,21-1 0,0 0 16,21 0-16,-21-21 0,22 0 0,-1 0 16,0 0-16,22 0 0,-22 0 0,1 0 15,-1-21-15,0 0 0,1 0 0,-1 21 16,0-43-16,1 22 0,-1 0 0,-21-21 16</inkml:trace>
  <inkml:trace contextRef="#ctx0" brushRef="#br0" timeOffset="66677.22">17949 6710 0,'21'-21'16,"-42"42"-16,42-63 0,-21 20 0,0 1 0,-21 42 31,21 1-31,-21-1 0,0 0 16,0 21-16,0-21 0,-1 22 15,1-22-15,21 21 0,0-21 0,-21 22 16,21-22-16,0 0 0,0 21 0,0-20 16,0-1-16,0 0 0,21 0 15,0-21-15,1 0 0,-1 0 0,21 0 16,-21 0-16,22 0 0,-22 0 15,21 0-15,-21-21 0,22 0 0,-1 0 16,-21-1-16,0 1 0,0 0 0,1-21 16,-22-1-16,0 22 0,0-21 0,0 0 15,0-1-15,0 22 0,-22-21 0,1 21 16,0 21-16,0-22 0,0 22 16,-22 0-16,22 0 0,0 0 15,0 0-15,21 22 16,21-22-1,0 0-15,22 0 0,-22 0 16,21 0-16,0 0 0,1-22 16,-1 22-16,-21 0 0,22 0 0,-1 0 15,0 0-15,1 0 0,-1 0 0,0 0 16,1 22-16,-22-1 0,0 0 0,0 0 16,0 0-16,0 22 0,-21-22 15,0 21-15,0-21 0,0 0 0,0 22 16,0-22-16,0 0 0,0 21 0,-21-20 15,0-1-15,0-21 0,21 21 16,-21 0-16,0 0 0,-1-21 16,22-21 15,0 0-31,0 0 0,0 0 16,0-22-16,0 22 0,22-21 15,-1-1-15,21 1 0,-21 0 0,0-1 0,22 1 16,-1 0-16,-21-1 0,22 1 15,-1 21-15,-21 21 0,21 0 16,1 0-16,-1 0 0,-21 0 0,22 21 16,-22 21-16,0-20 0,0 20 0,0 0 15,-21-21-15,0 22 0,0-1 0,0-21 16,0 22-16,0-22 0,-21 0 16,0 0-16,0 0 0,0 0 0,21 1 15,-22-22-15,1 21 0,0-21 16,0 0-16,21-21 15,0-1 1,0 1-16,21 0 0,0 0 0,0 0 16,22-22-16,-22 1 0,21 0 15,22-1-15,-22 1 0,0 21 0,22-21 16,-22 20-16,1 22 0,-1 0 16,0 0-16,1 0 0,-22 22 0,0-1 15,0 0-15,-21 21 0,0-21 16,0 22-16,0-1 0,0-21 0,-21 22 15,0-22-15,21 21 0,-21-21 0,21 0 16,-22 1-16,22-1 0,0 0 0,-21 0 16,42-21 15,1-21-31,-1 21 16,0-21-16,0 0 0,0-1 0,22 1 15</inkml:trace>
  <inkml:trace contextRef="#ctx0" brushRef="#br0" timeOffset="66987.73">20066 6837 0,'0'0'0,"21"0"31,0 0-31,0 0 16,1 0-16,-1-21 0,21 0 16,-21 21-16,22-22 0,-22 22 0,21-21 15,-21 21-15,22-21 0,-22 0 0,0 0 16,0-22-16,-21 22 0,0 0 15,0 0-15,0 0 0,-21 21 0,0 0 16,0 0-16,-22 0 0,22 0 16,-21 21-16,21 0 0,-22 21 0,1 1 15,21-22-15,0 21 0,-22 1 16,43-1-16,-21 0 0,21-21 0,0 22 16,0-22-16,0 21 0,0-21 0,0 1 15,21-1-15,0 0 0,22 0 0,-22 0 16,21-21-16,1 0 0,-1 0 0,0 0 15,22 0-15,-22 0 0,22 0 16,-1 0-16,1-21 0,-22 0 0,21 0 16</inkml:trace>
  <inkml:trace contextRef="#ctx0" brushRef="#br0" timeOffset="67300.55">22585 5609 0,'0'0'15,"-21"-21"1,-1 21-16,1 21 0,0 0 0,0 1 16,21-1-16,-21 21 0,21 0 15,-21 1-15,21 20 0,0-20 0,-22 20 16,1 1-16,0-1 0,0 22 15,0-1-15,21-20 0,-21 21 0,-1-1 16,1 1-16,0-22 0,0 1 16,21-22-16,-21 22 0,21-22 0,-21-21 15,21 22-15,0-22 0,0 0 16,0 0-16,21-21 16,0 0-16,0 0 0,0-21 0,0 21 15</inkml:trace>
  <inkml:trace contextRef="#ctx0" brushRef="#br0" timeOffset="67628.39">22966 6392 0,'0'0'0,"-85"0"15,43 0-15,-1 43 16,22-22-16,-21 0 0,0 21 16,20 1-16,-20-1 0,21 0 0,21 1 15,0-22-15,0 21 0,0-21 0,0 22 16,21-22-16,0 0 0,0 0 0,22-21 15,-22 21-15,21-21 0,1 0 16,-22 0-16,21 0 0,0 0 0,-20-21 16,-1 0-16,21 0 0,-21 0 0,0-22 15,1 1-15,-1 0 0,0-1 16,0-20-16,-21 21 0,0-1 16,0 1-16,0 0 0,0 20 0,-21 1 15,0 0-15,0 21 0,-22 0 0,22 0 16,-21 0-16,-1 0 0,22 21 15,-21 0-15,21-21 0,-22 22 0,22-1 16,21 0-16,-21-21 0,0 0 31</inkml:trace>
  <inkml:trace contextRef="#ctx0" brushRef="#br0" timeOffset="67852.25">22161 6138 0,'0'0'0,"-21"-21"0,21 0 15,0 0 1,21 21-16,22-21 0,-22 21 0,42-21 16,-20 21-16,20 0 0,1-22 0,20 1 15,1 21-15,0 0 0,-22 0 16,22-21-16,-22 21 0,22 0 0,-43 0 16,1 0-16,-1 0 0,0 0 0,-20 0 15,-1 0-15,0 0 16,0 0-16,0 0 15,-21 21 1,-21-21-16,0 21 0</inkml:trace>
  <inkml:trace contextRef="#ctx0" brushRef="#br0" timeOffset="68445.25">3768 9038 0,'0'0'0,"-43"0"0,1 21 16,0 1-16,20-1 0,1 0 0,42 0 15,1-21-15,20 0 16,21 0-16,1 0 0,-1 0 16,22-21-16,0 0 0,21 21 0,-22-21 15,43 21-15,-21 0 0,-21-22 16,21 22-16,-22 0 0,-20 0 0,-22 0 16,0 0-16,-20 0 0,-44 0 15,-20 22 1,0-22-16</inkml:trace>
  <inkml:trace contextRef="#ctx0" brushRef="#br0" timeOffset="68776.07">4191 9123 0,'0'0'0,"0"21"16,0 0-16,0 0 0,21 1 16,0-1-16,0 0 0,1 0 15,-1 21-15,0-20 0,0 20 0,0 0 16,0 1-16,1 20 0,-22-21 15,21 1-15,-21 20 0,0-20 0,0 20 16,0-21-16,-21 1 0,-1 20 0,1-20 16,0-22-16,-21 21 0,21 0 15,-22-20-15,1-1 0,0 0 0,-1 0 16,1 0-16,0-21 0,-1 0 0,1 0 16,0 0-16,-22 0 0,22 0 15,-1 0-15,1-21 0,0 0 16,-1 0-16,1 0 0,0-1 0,21 1 15,-22-21-15,22 21 0,21 0 16,0-1-16,0 1 0,0 0 0,0 0 16,0 0-16,42 0 0,-20 21 0,20-22 15,0 22-15,22 0 0,-22-21 16,22 21-16,-1 0 0</inkml:trace>
  <inkml:trace contextRef="#ctx0" brushRef="#br0" timeOffset="69903.99">5207 9821 0,'0'0'0,"21"-21"16,0-42-1,-21 42-15,0-1 0,-21 1 0,0 0 16,0 21-16,-22-21 0,22 0 16,0 21-16,-21 0 0,21 0 0,-22 21 15,22 0-15,0 0 0,0 22 0,0-1 16,-1 0-16,1 1 0,21 20 15,0-21-15,-21 1 0,21-1 0,0 0 16,0 1-16,0-22 0,0 21 0,0-21 16,0 1-16,0-1 15,21-21-15,0 0 0,1 0 0,-1 0 16,0-21-16,0-1 0,0 1 16,0 0-16,22 0 0,-22 0 0,0-22 15,0 22-15,-21-21 0,21 0 16,1-1-16,-22 1 0,21 21 0,-21-22 15,0 22-15,0 0 0,0 0 0,0 42 32,0 0-32,0 0 0,0 1 0,0 20 15,21 0-15,-21-21 0,0 22 0,0-1 16,0-21-16,21 22 0,-21-22 16,21 21-16,0-21 0,-21 0 0,22 1 15,-1-22-15,0 21 0,0-21 0,0 0 16,0 0-16,1 0 0,-1 0 15,21-21-15,-21-1 0,0 1 16,22 0-16,-22 0 0,0 0 0,0-22 16,22 22-16,-22-21 0,0 0 0,0-1 15,-21 1-15,0 21 0,21-22 16,-21 22-16,0 0 0,0 0 0,0 42 16,0 21-1,-21-20-15,0 20 0,21-21 0,0 21 16,0 1-16,0-1 0,0-21 15,0 22-15,0-1 0,0-21 16,21 0-16,0 22 0,0-22 0,22 0 16,-1 0-16,-21-21 0,22 21 0,-22-21 15,21 0-15,-21 0 0,0 0 16,22 0-16,-22-21 0,0 0 0,0 0 16,0 0-16,1-1 0,-1 1 0,-21 0 15,0-21-15,21 21 0,-21-22 16,0 22-16,0-21 0,0 21 0,0-1 15,0 1-15,0 0 0,-21 0 16,42 21 15,0 0-31,21 0 0,-20 0 16,20-21-16,21 21 0,1 0 0,-1-21 0,22 21 16,0-22-16,21 22 15,-22-21-15,1 21 0,0 0 0,-1-21 16,-20 21-16,-22 0 0,0 0 0,-20 0 15,-1 0-15,-42 0 16,-22 0-16,22 0 16,-21 0-16,-22 0 0,22 21 0,-22 0 15,22 1-15,-21-1 0,20 0 0,1 0 16,0 21-16,-1-20 0,1 20 16,21-21-16,0 21 0,-1-20 15,22 41-15,0-21 0,0-20 0,0-1 16,0 0-16,22-21 0,-1 21 15,0-21-15,21 0 0,-21 0 16,22 0-16,-22 0 0,21-21 0,1 21 16,-1-21-16,0 0 0,1-1 0,-1 1 15,0-21-15,-21 0 0,22 20 0,-22-20 16,21 0-16,-21-22 0,1 22 16,-1 0-16,0-1 0,-21 1 0,0 21 15,0 0-15,21-1 0,-21 44 16,0-1-16,0 21 0,-21 0 15,0-20-15,21 20 16,0 0-16,0 1 0,-21-1 0,21 0 16,0 1-16,0-22 0,0 21 0,0-21 0,21 0 15,-21 1-15,21-22 0,0 0 16,0 21-16,22-21 0,-22 0 0</inkml:trace>
  <inkml:trace contextRef="#ctx0" brushRef="#br0" timeOffset="70514.27">9906 9250 0,'21'-85'16,"0"64"-1,0-21-15,1-1 0,-1 1 0,21 0 16,-21-1-16,22 1 0,-22 21 0,0-21 15,-21 20-15,0 1 0,-21 21 16,-22 21-16,-20 1 16,-1 20-16,-20 0 0,20 1 0,-20-1 15,-1 21-15,21-20 0,1 20 16,-1-20-16,1 20 0,21-21 0,20 1 16,1-1-16,21 0 0,0 1 0,0-1 15,21 0-15,1 1 0,20-1 16,0 0-16,1 1 0,20-22 0,1 21 15,-1-21-15,1 22 0,-22-22 16,0 0-16,1 21 0,-22-20 0,-21-1 16,0 0-16,0 0 0,-43-21 0,1 21 15,-21 0-15,-1 1 0,-21-22 0,1 0 16,-1 21-16,0-21 0,1 0 16,-1 0-16,-21 0 0,22 0 0,-1-21 15,21-1-15,1 22 0,-1-21 0,22 0 16,0 0-16,21-21 0,-1 20 0,22 1 15,0 0-15,22 0 0,-1-21 16,21 20-16,0 1 0,22 0 0,-1 21 16,1-21-16,21 0 0,-22 21 0,22-21 15,-22 21-15,1 0 0</inkml:trace>
  <inkml:trace contextRef="#ctx0" brushRef="#br0" timeOffset="70856.06">9948 9779 0,'0'0'0,"21"0"0,-21 21 16,22-21-16,-1 0 0,0 0 16,0 0-16,0-21 0,22 21 15,-22-21-15,0 0 0,21 0 0,-21 21 16,22-22-16,-22 1 0,0 0 0,0 0 16,0 0-16,-21-22 0,0 22 15,0 0-15,0 0 0,0 0 16,-21 0-16,0 21 0,0 0 0,-21 0 15,20 0-15,-20 21 0,21 0 16,-21 21-16,20-21 0,-20 22 0,21-1 16,0 22-16,0-22 0,-1 0 15,22 1-15,-21 20 0,21-21 0,0-20 16,0 20-16,0 0 0,43-21 0,-22 1 16,0-1-16,0 0 0,0 0 0,22-21 15,-22 0-15,21 0 0,0 0 16,1-21-16,-1 0 0,22 0 0,-22-1 15,21-20-15,1 21 0,-1-21 16,-20-1-16,20-20 0,-20 20 0</inkml:trace>
  <inkml:trace contextRef="#ctx0" brushRef="#br0" timeOffset="71092.02">11155 8996 0,'0'0'0,"21"-42"0,0-22 0,0 22 0,-21 21 15,0-1-15,0 1 0,0 42 16,0 1-16,-21 20 0,0 0 15,21 1-15,-21 20 0,0-21 16,-1 22-16,1-1 0,21 1 0,-21-1 16,0 1-16,0 21 0,0-22 0,-1 1 15,1-1-15,0-21 0,0 22 16,0-22-16,21 1 0,0-1 0,-21 0 16,21-21-16,0 1 0,0-1 15,0 0-15,21-21 16,0 0-16,0 0 0,0 0 0,0-21 15,1-22-15,20 22 0,-21 0 0</inkml:trace>
  <inkml:trace contextRef="#ctx0" brushRef="#br0" timeOffset="71965.03">11218 9737 0,'21'0'32,"1"0"-17,-1 0 1,0 0-16,0-21 0,0 21 15,0-22-15,1 1 0,-1 21 0,0-21 16,0 0-16,0 0 0,0 0 0,-21-1 16,0 1-16,22 0 0,-22 0 15,-22 21 1,1 0-16,0 0 0,0 21 16,0 0-16,0 0 0,-1 22 0,1-22 15,-21 21-15,42 1 0,-21-1 0,0-21 16,21 21-16,-22 1 0,22-22 0,0 0 15,0 21-15,0-20 0,0-1 16,22-21-16,-1 21 0,21-21 16,-21 0-16,22 0 0,-1 0 0,0 0 15,1 0-15,-1-21 0,21 0 0,-20-1 16,-1 1-16,0 0 0,1 0 0,-1 0 16,0-22-16,-20 1 0,-1 21 0,0-21 15,-21-1-15,21 1 0,-21 21 0,0 0 16,0-1-16,0 1 0,-21 42 31,21 1-31,-21-1 0,21 0 16,-21 0-16,21 21 0,0-20 0,-22 20 0,22-21 15,-21 21-15,21-20 0,0-1 0,0 21 16,0-21-16,-21-21 0,21 21 16,0 1-16,0-1 15,0-42 1,0-1-1,0 1-15,0 0 0,0 0 0,21 0 16,0-22-16,1 22 0,-22-21 0,21 0 16,0-1-16,21 1 0,-21 21 15,1-22-15,20 22 0,-21 0 0,21 0 16,-20 21-16,20 0 0,-21 0 0,0 21 16,43 21-16,-43-20 15,0 20-15,-21-21 0,0 21 0,0-20 0,0 20 16,0 0-16,0-21 0,0 1 15,0 20-15,0-21 0,0 0 16,0 0-16,0 1 0,21-22 16,-21 21-16,21-21 0,1 0 15,-1 0-15,0 0 0,0-21 0,-21-1 16,21 22-16,0-21 0,1 0 0,-1 0 16,0-21-16,0 20 0,0-20 0,0 21 15,1-21-15,-1 20 0,0-20 0,0 21 16,-21 0-16,0 42 31,0 0-31,0 0 0,0 0 0,0 22 16,-21-22-16,0 21 0,21-21 0,-21 22 0,21-22 15,-22 21-15,22-21 0,0 1 16,0-1-16,0 0 0,0 0 16,22-21-1,-1 0 1,-21-21-16,21 0 0,-21 0 15,0-1-15,0 1 0</inkml:trace>
  <inkml:trace contextRef="#ctx0" brushRef="#br0" timeOffset="72224.39">12785 9398 0,'0'0'0,"0"-42"0,0 21 0,-43-1 16,22 22-1,21 22-15,0-1 16,0 0-1,21-21-15,0 0 16,1 0-16,-1 0 0,0 0 16,0 0-16,-21-21 0,0 0 15,0-1-15,-21 1 16,0 21-16,0 0 0,-1 0 16,1 0-16,0 0 0,0 0 0,21 21 15,0 1 1,0-1-16,0 0 0,0 0 15,21 0-15,-21 0 0,21 1 0,0-1 16,1 0-16</inkml:trace>
  <inkml:trace contextRef="#ctx0" brushRef="#br0" timeOffset="73183.95">13441 9525 0,'0'0'0,"0"-21"0,-43 21 15,22 0-15,0 0 0,0 0 16,21 21-16,-21 0 0,21 22 16,0-22-16,0 21 0,0-21 0,0 22 15,0-1-15,0-21 0,0 21 0,0-20 16,0 20-16,0-21 0,21 0 16,0-21-16,-21 21 0,21 1 0,0-22 15,1 0-15,20 0 0,-21 0 0,0 0 16,22-22-16,-22 1 0,0 21 0,21-21 15,-21 0-15,1 0 0,-1 0 0,0-22 16,0 22-16,0-21 0,-21 21 0,0-22 16,21 1-16,-21 0 0,22 20 0,-22 1 15,0 0-15,0 0 0,0 42 32,0 0-32,0 0 0,0 22 15,-22-22-15,22 21 0,-21-21 0,21 1 16,0 20-16,0-21 0,0 0 0,0 0 15,0 1-15,0-1 0,21-21 0,1 0 16,-1 21-16,0-21 0,0 0 0,21 0 16,-20 0-16,20 0 0,-21-21 0,21 0 15,-20 21-15,-1-22 0,21 1 16,-21 0-16,0 0 0,22 0 0,-22 0 16,0-1-16,0-20 0,0 21 15,1-21-15,-22 20 0,0 1 0,0 0 16,0 0-16,0 42 15,0 0-15,-22 22 16,1-22-16,21 21 0,-21-21 16,0 22-16,0-22 0,0 21 0,21-21 15,-22 0-15,1 22 0,21-22 0,0 0 16,-21 0-16,0 0 0,21-42 47,0 0-47,21 0 0,0-21 15,0 20-15,1 1 0,-1-21 16,0 0-16,21 20 0,-21-20 16,1 0-16,20 21 0,-21-22 0,0 22 15,0 21-15,1-21 0,-1 21 0,0 0 16,0 0-16,0 21 0,-21 0 16,0 0-16,0 22 0,0-22 0,0 0 15,0 21-15,0-20 0,0-1 0,0 21 16,0-21-16,-21 0 0,0 1 15,0-1-15,21 0 0,-21-21 16,-1 0-16,22-21 31,0 0-31,0-1 16,22 1-16,-1 0 0,21-21 0,-21 21 16,22-22-16,-1 1 0,0 0 0,1-1 15,-1 22-15,0-21 0,1 21 0,20 21 16,-21 0-16,1 0 0,-1 0 15,0 21-15,-20 0 0,-1 0 0,-21 21 16,0 1-16,0-22 0,0 21 0,0 1 16,-21-1-16,-1 0 0,1-21 0,21 22 15,-21-22-15,0 0 0,21 0 0,-21 0 16,0-21-16,21 22 0,0-44 31,0 1-31,0 0 0</inkml:trace>
  <inkml:trace contextRef="#ctx0" brushRef="#br0" timeOffset="75868.67">17420 8911 0,'21'0'16,"0"-21"-1,1 0-15,-1 0 0,21-22 0,-21 22 16,22-21-16,-1 0 0,0 20 0,1-20 16,-22 0-16,21-22 0,-21 22 0,0 0 15,-21-1-15,0 1 0,-21 21 0,0-22 16,-21 22-16,-22 21 0,1 0 16,-1 0-16,-20 0 0,-1 0 15,0 21-15,22 1 0,-22-1 0,22 21 16,20 0-16,1-20 0,0 20 0,20 0 15,22 1-15,0-1 0,0 21 0,43-20 16,-22-1-16,42 22 0,-20-1 16,-1-21-16,22 22 0,-22-1 0,21-20 15,-20 20-15,-1-20 0,0-1 16,-20 21-16,-1-20 0,0-1 0,-21 0 16,0-20-16,0 20 0,-21 0 0,-22-21 0,1 1 15,0-1-15,-22 0 0,1 0 16,-1-21-16,-20 0 0,20 0 0,1 0 15,-1 0-15,22 0 0,-22-21 16,22-21-16,0 20 0,20 1 0,-20-21 16,21 0-16,0-1 0,0-20 0,21-1 15,0 22-15,0-43 0,0 22 0,0-1 16,21 1-16,0 20 0,0 1 16,-21 21-16,21 0 0,0 21 0,1 0 15,-1 0-15,0 21 0,0 0 0,0 21 16,0 1-16,-21-1 0,22 22 0,-1-22 15,0 21-15,0-20 0,0 20 0,0-20 16,1-1-16,-1 0 0,0 22 16,21-22-16,-21-21 0,1 22 15,20-1-15,-21-21 0,21 0 0,1 0 16,20 1-16,1-22 0,-22 0 16,0 0-16,1 0 0,20 0 0,-20 0 15,-1-22-15,21 1 0,-20 0 0,-1 0 16,22-21-16,-43 20 0,21-20 0,0 21 15,-20-21-15,-1-1 0,0 1 16,-21 0-16,0-1 0,0 1 0,0 0 16,0 20-16,0 1 0,0 0 0,0 0 15,-21 0-15,0 21 0,-1 0 16,1 21-16,0 0 0,0 0 16,21 22-16,0-22 0,-21 21 15,0 0-15,21-20 0,0 20 0,0 0 16,0-21-16,0 22 0,0-22 0,0 21 15,0-21-15,0 1 0,0-1 0,21 0 16,0 0-16,0-21 0,0 0 0,0 0 16,1 0-16,20 0 0,-21 0 0,21 0 15,1-21-15,-1 0 0,0 0 16,22-1-16,-22-20 0,1 21 0,20-21 16,-21-1-16,1 1 0,-1 0 15,0-1-15,-20 1 0,-1 0 0,0-1 16,0 1-16,-21-43 0,0 64 15,-21 21-15,0 0 16,0 0-16,21 21 0,-22 0 16,1 1-16,21 20 0,0-21 0,0 0 15,0 22-15,0-22 0,0 21 0,0-21 16,21 0-16,1 22 0,-22-22 0,21 0 16,-21 0-16,21 22 0,-21-22 0,0 0 15,21-21-15,-21 21 0,0 0 16,0 0-16,-21-21 31,0-21-31,0 21 0,-1-21 16,1 0-16,0 21 0,21-21 0,-21 0 15,0-1-15,21 1 0,0 0 0,-21 0 16,21 0-16,-22 21 0,22 21 31,0 0-31,0 0 16,0 0-16,0 1 0,22-1 0,-1 0 15,-21 0-15,21 0 0,0 0 0,0-21 16,0 22-16,1-22 0,20 0 0,-21 0 16,21 0-16,-20 0 0,20 0 0,0 0 15,1-22-15,20 1 0,-21 0 16,22 0-16,-22 0 0,22 0 16,-22-1-16,22-20 0,-22 21 0,0-21 15,1-1-15,-1 1 0,21-64 16,-63 64-16,0-1 0,0 1 0,0 21 15,0 0-15,0 0 0,-21 21 0,0 0 16,0 0-16,-21 0 0,20 21 16,1 0-16,0 21 0,0-21 0,21 22 15,0-1-15,0-21 0,0 22 0,0-1 16,0-21-16,0 21 0,21-20 0,0 20 16,0 0-16,1-21 0,-1 1 15,-21 20-15,21-21 0,0 0 16,-21 0-16,21-21 0,-21 22 0,-21-22 31,0-22-31,0 22 16,0-21-16,-1 0 0,1 0 0,21 0 15,-21 0-15,0-1 0,21 1 16,0 42 15,21-21-31,0 22 0,0-22 16,22 21-16,-22-21 0,0 0 15,21 0-15,-20 0 0,20 0 16,0 0-16,1 0 0,-1 0 0,0 0 16,1-21-16,-1 21 0,0-22 0,1 1 15,-1 21-15,0-21 0,-21 0 0,22 0 16,-1 0-16,0-1 0,-20 1 16,20-21-16,-21 21 0,0-22 0,-21 1 15,21 21-15,1-21 0,-22 20 16,0 1-16,0 42 15,0 1-15,-22-1 0,22 0 16,-21 21-16,0-21 0,0 22 16,21-1-16,0-21 0,-21 22 15,21-22-15,0 21 0,0-21 0,0 0 0,0 1 16,0 20-16,21-21 0,0 0 16,21-21-16,-20 0 0,-1 0 15,21 0-15,-21 0 0,22 0 0,-1 0 16,-21-21-16,21 0 0,1 0 0,-22 0 15,21-1-15,-21 1 0,22 0 16,-22-21-16,21 21 0,-21-22 16,22 1-16,-22 0 0,21-43 0,-21 64 15,1 0-15,-22-1 0,0 44 16,-22-1 0,1 0-16,0 21 0,0-21 15,0 1-15,21 20 0,0-21 0,-21 21 16,21-20-16,0-1 0,0 21 15,0-21-15,0 0 0,21-21 0,0 22 16,0-1-16,0-21 0,0 0 16,22 0-16,-22 0 0,0 0 0,0 0 15,0 0-15,1-21 0,-22-1 16,21 1-16,0 21 0,-21-42 16,0 0-16,0 20 0,0-20 0,0 21 15,0-21-15,0-1 0,-21 22 0,0-21 16,-1 21-16,1-1 0,0 1 0,-21 0 15,21 21-15,-1 0 16,1 0-16,42 0 31,1 0-31,-1 0 0,21 0 16,0 0-16,-20 0 0,20 0 0,0 0 16,1 0-16,-1-21 0,21 21 15,-20 0-15,-1 0 0,22 0 0,-22 21 16,0-21-16,1 21 0,-1 0 0,-21 1 15,21-1-15,1 21 0,-22 0 16,-21-20-16,0-1 0,0 0 0,0 0 16,0 0-16,0 0 0,0 1 15,-21-1-15,0 0 0,21 0 16,-22 0-16,1 0 0,21 1 16,-21-22-16,0 0 0,21 21 15,-21-21 1,21-21-1,0-1-15,21 1 16,0 0-16,0 0 0,0 0 0,1 0 16,41-43-16,-21 22 0,1-1 15,-1-20-15,0 21 0,1-1 0,-1 1 16,0 21-16,22-22 0,-22 43 16,-21 0-16,1 0 15,-1 22-15,0-1 0,-21 0 0,0 21 16,0 1-16,0-1 0,0 0 0,0 1 15,-21-1-15,21-21 0,-21 21 0,21-20 16,0 20-16,0-21 0,0 0 0,0 0 16,0 1-16,21-22 0,0 21 0,0-21 15,0 0-15,0 0 0,1 0 16,20 0-16,-21 0 0,0-21 0,22 21 16,-22-22-16,0 1 0,0 21 15,0-21-15,0 0 0,1-21 0,-22 20 0,21 1 16,-21-21-16,21 21 0,-21-22 15,0 22-15,0-21 0,0 21 0,0 0 16,-21-22-16,-22 22 0,22 0 16,-21 0-16,0 0 0</inkml:trace>
  <inkml:trace contextRef="#ctx0" brushRef="#br0" timeOffset="76272.2">20299 8403 0,'0'0'0,"-21"0"16,-1 21-16,1-21 0,0 22 0,0-22 15,0 21-15,0-21 0,21 21 16,21-21-1,0 0-15,0 0 16,0 0-16,0-21 0,1 0 0,-1 21 16,0-22-16,0 1 0,-21 0 15,0 0-15,0 0 0,0 0 0,0-1 16,-21 22-16,21-21 0,-21 21 0,0 0 16,-1 0-16,1 0 0,0 0 15,21 21-15,-21 1 0,0-22 0,21 21 16,0 0-16,0 0 0,-21 0 15,21 0-15,0 1 0,0-1 16,0 0-16,0 0 16,0 0-16,21 0 15,0-21-15,0 0 0,0 0 0,0 22 16,1-22-16</inkml:trace>
  <inkml:trace contextRef="#ctx0" brushRef="#br0" timeOffset="78392.52">4191 12700 0,'21'-21'0,"43"-43"16,-64 43-16,0-21 0,21 21 15,-21-22-15,0 22 0,0-21 16,-21 0-16,-1 20 0,1-20 0,-21 0 15,0 21-15,-1-1 0,1 1 16,0 0-16,-22 21 0,1 0 0,20 21 16,-20 0-16,-22 1 0,22 20 0,-1 0 15,1 1-15,20-1 0,-20 0 16,42 1-16,-22 20 0,22-21 0,21 22 16,0-1-16,0-20 0,0-1 15,21 22-15,0-43 0,22 21 0,-1 0 16,0-20-16,1-1 0,-1-21 0,22 0 15,-22 0-15,21 0 16,-20 0-16,20-21 0,-20-1 0,20 1 16,-21-21-16,1 21 0,-1-22 15,0 1-15,1 0 0,-1-1 0,-21 1 16,-21 21-16,0-21 0,0-1 0,0 22 16,0 0-16,0 0 0,0 0 15,-21 21-15,0 0 0,21 21 16,0 0-16,0 0 0,0 21 0,0-20 15,0 20-15,0-21 16,21 21-16,0 1 0,0-1 0,1-21 16,20 0-16,-21 22 0,0-22 0,22-21 15,-1 21-15,0-21 0,1 0 16,-1 0-16,0 0 0,1-21 0,-1 21 16,0-21-16,1-22 0,-1 22 0,0-21 15,1 21-15,-1-22 0,0 1 16,-21 0-16,1-1 0,-1 1 0,-21 21 15,21-21-15,-21-1 0,0 22 0,0 0 16,-21 21 0,21 21-16,-21 0 0,21 0 0,0 1 15,-22 20-15,22 0 0,-21 1 0,21-1 16,-21 21-16,21-20 0,0-1 16,0-21-16,0 22 0,0-1 15,0-21-15,0 0 0,0 0 0,21-21 31,-21-21-31,21 21 16,-21-42-16,0 21 0,0-22 0,22 22 16,-1-21-16,-21 0 0,21-1 15,-21-20-15,21 20 0,0 1 0,0 0 16,-21-1-16,22 1 0,-1 21 0,0 0 16,0 0-16,0 21 0,0 0 15,1 21-15,-1 0 0,0 0 16,0 0-16,0 22 0,0-22 0,1 21 15,-22 0-15,42-20 0,-21 20 16,0 0-16,0-21 0,22 22 0,-1-22 16,-21 0-16,22 0 0,-22-21 0,21 21 15,0-21-15,-20 0 0,20 0 0,0 0 16,-21-21-16,22 21 0,-1-21 16,-21 0-16,22 0 0,-22 0 0,21-22 15,-21 22-15,0-21 0,1 21 16,-1-22-16,0 22 0,0-21 0,0-1 15,0 22-15,22 0 0,-22 0 16,0 0-16,21 0 0,-20 21 0,20 0 16,-21 0-16,0 0 0,0 21 15,-21 0-15,22 0 0,-22 0 16,0 0-16,0 1 0,0-1 16,0 0-1,0-42 16,-22 21-31,22-21 0,0-1 16,-21 22-16,21-21 0,0 0 16,-21 21-16,0-21 0,0 0 15,0 21-15,-1 0 0,1-21 0,0 21 0,-21 0 16,21 0-16,-1 0 0,1 21 0,0 0 16,0 0-16,0 0 15,0 0-15,-1 22 0,1-22 0,0 21 16,0 1-16,0-1 0,21 0 0,0-21 15,-21 22-15,21-1 0,0 0 16,0-20-16,0-1 0,0 21 0,21-21 16,0-21-16,0 0 0,0 0 15,22 0-15,-22 0 0,21-21 16,0 0-16,-20 0 0,20 0 0,0-22 16,1 22-16,-1-21 0,0-22 15,1 22-15,-1 0 0,0-22 0,1 1 0,-22-22 16,21 21-16,-21-20 15,22-1-15,-22 0 0,0 1 0,-21-1 16,0 22-16,21-1 0,-21 1 0,0 20 16,0 1-16,0 21 0,-21 42 15,0 21-15,0 1 16,-1-1-16,1 21 0,0 22 0,0 0 16,0-1-16,0 1 0,21-21 15,0 20-15,0-20 0,0-1 0,21 1 16,0-22-16,21 22 0,1-22 0,-22 0 15,42 1-15,-20-22 0,-1 21 16,0-21-16,1 0 0,-1-21 16,0 22-16,1-22 0,-22 0 0,21 0 15,-21 0-15,22-22 0,-22 1 0,21 0 16</inkml:trace>
  <inkml:trace contextRef="#ctx0" brushRef="#br0" timeOffset="79268.71">10562 11621 0,'0'0'16,"21"0"-1,0 0-15,-21-22 32,0 1-32,22 0 15,-22 0-15,0-21 16,0 20-16,0-20 0,0 0 0,0-1 15,0 1-15,0 21 0,0-21 0,0 20 16,-22 1-16,1 21 16,0 21-16,21 1 0,-21 20 0,21 21 15,-21 22-15,0 0 0,21-1 0,0 22 16,0 0-16,-22-21 0,22 21 0,-21-1 16,0-20-16,21 21 0,-21-21 15,21-22-15,-21 22 0,0-1 16,-22-20-16,22-1 0,0-20 0,0-1 0,0 0 15,-1 1-15,1-22 0,0-21 16,0 0-16,0 0 16,21-21-16,-21 0 0,-1-22 0,1 1 15,0 0-15,0-1 0,21-20 0,0-1 16,-21 1-16,21-1 0,0-20 16,-21 20-16,21-21 0,0 22 0,0-1 15,0 1-15,0 21 0,21-1 0,0 22 16,0 21-16,0 0 0,0 21 0,22 22 15,-22-1-15,0 21 0,21-20 16,-20 20-16,-1 1 0,21-1 0,-21 1 16,0-22-16,22 0 0,-22 22 0,21-22 15,-21 1-15,22-1 0,-22-21 16,21 21-16,1-20 0,-1-1 16,0 0-16,1-21 0,-1 0 0,0 0 15,1 0-15,-1-21 0,0 0 0,1-1 16,-1 1-16,0 0 0,1-21 0,-1-1 15,-21 22-15,0-21 0,22 0 16,-43-1-16,0-20 0,21 20 0,-21 1 16,0 0-16,0 21 0,0-1 0,0 1 15,-21 0-15,-1 21 0,1 21 16,0 0-16,21 1 0,0 20 16,-21-21-16,21 21 0,0 1 0,0-22 15,0 21-15,0 1 0,0-22 0,0 21 16,0-21-16,21 22 0,-21-22 15,21 0-15,0 21 0,1-21 16,-1-21-16,0 22 0,0-1 0,0-21 16,22 0-16,-22 0 0,21 0 0,0 0 15,1-21-15,20-1 0,-20 1 0,20 0 16</inkml:trace>
  <inkml:trace contextRef="#ctx0" brushRef="#br0" timeOffset="80352.92">12277 12234 0,'0'-21'16,"0"42"-16,0-84 0,-22 42 0,1 0 0,0-1 16,0 1-16,-21 21 0,20 0 0,-20 0 15,21 21-15,-21 1 0,-1-1 16,22 0-16,0 21 0,-21 1 0,20-1 16,1 0-16,0 1 0,0-1 0,21 0 15,-21 1-15,21-1 0,0-21 0,0 21 16,0-20-16,21 20 0,0-21 15,0-21-15,0 21 0,22-21 0,-22 0 16,21 0-16,1 0 0,-22-21 0,21 21 16,0-21-16,-20 0 0,20-22 0,-21 22 15,0 0-15,0-21 0,1 21 16,-22-22-16,21 1 0,-21-22 16,0 22-16,0-21 0,0 20 0,0-20 15,0 20-15,21 1 0,-21 0 0,0 21 16,0-1-16,0 1 0,0 42 15,0 1-15,0 20 16,0-21-16,0 21 0,0 22 0,0-22 16,0 1-16,0-1 0,0 0 0,0 1 15,0-1-15,0 0 0,0-21 0,0 1 16,21 20-16,0-21 0,0-21 0,1 21 16,20 0-16,0-21 0,-21 0 15,22 0-15,-1 0 0,0-21 16,1 0-16,-1 21 0,22-42 0,-22 21 15,21-1-15,-20-20 0,-1 0 0,0-1 16,1 1-16,-22 0 0,0-22 16,0 22-16,-21 0 0,0-1 0,0 1 15,-21 21-15,0 0 0,-21 21 0,-1 0 16,22 0-16,-21 0 0,-1 21 0,22 0 16,0 21-16,0-21 0,21 22 15,0-22-15,0 21 0,0 1 0,21-22 16,-21 21-16,42-21 0,-20 22 15,20-22-15,-21 0 0,21 21 0,1-21 16,-22 1-16,21-1 0,1 0 0,-22 0 16,0 0-16,21-21 0,-21 21 15,1-21-15,-1 0 0,0 0 0,0 0 16,0 0-16,22 0 0,-22 0 0,21 0 16,-21 0-16,22 0 0,-1-21 0,0 21 15,1-21-15,-22 0 0,21 0 0,0 21 16,1-21-16,-22-1 0,0 1 15,0-21-15,22 21 0,-43-22 0,21 22 16,0-21-16,0 0 0,-21 20 0,21-20 16,-21 21-16,21 0 0,-21 0 15,0 42-15,0 0 16,0 21-16,-21-21 16,0 22-16,0-22 0,21 21 15,-21-21-15,0 22 0,21-22 0,0 21 16,-22-21-16,22 1 0,-21 20 0,21-21 15,0 0-15,0 0 0,21-21 32,1-21-17,-22 0-15,21 0 0,0 0 16,-21 0-16,21-1 0,0-20 0,0 0 16,1-1-16,20-20 0,-21 21 15,21-22-15,-20 22 0,20-1 0,-21 1 16,21 21-16,1 0 0,-22 21 15,0 21-15,21 0 0,-20 21 0,-22-20 16,21 20-16,-21 0 0,21 22 0,-21-22 16,0 0-16,0 1 0,21-1 15,-21 0-15,21 1 0,-21-22 0,21 0 16,1 21-16,-1-42 0,0 22 0,21-1 16,-21-21-16,22 0 0,-1 0 0,0 0 15,1-21-15,-1-1 0,0 1 0,1 0 16,-1 0-16,-21 0 0,22-22 0,-22 22 15,21-21-15,-21 0 16,0-1-16,22-20 0</inkml:trace>
  <inkml:trace contextRef="#ctx0" brushRef="#br0" timeOffset="80768.2">16150 10986 0,'-21'0'16,"0"0"0,21 21-1,-21-21 32,21-21-31,0-1-16,0 1 15,0 0-15,21 21 16,0-21-16,0 21 0,0 0 16,0 0-16,-21 21 15,22 0-15,-22 0 0,0 22 0,0-22 16,0 21-16,0-21 0,0 22 0,-22-22 15,1 21-15,21-21 0,0 1 16,-21-1-16,21 0 0,0 0 0,0 0 16,21-21-1,0 0-15,1 0 16</inkml:trace>
  <inkml:trace contextRef="#ctx0" brushRef="#br0" timeOffset="81077.03">16489 11007 0,'0'0'0,"0"-21"0,0-1 31,21 22 16,0 0-47,0 0 16,-21-21-16,21 21 0,-21-21 15,22 21-15,-1-21 16,-21 42 15,0 0-31,0 0 16,0 1-16,0-1 0,0 0 0,0 0 16,0 0-16,0 0 0,0 1 15,-21 20-15,21-21 0,-22 0 0,1-21 16,21 21-16,-21 1 0,0-1 0</inkml:trace>
  <inkml:trace contextRef="#ctx0" brushRef="#br0" timeOffset="92468.39">1926 8297 0,'0'0'0,"-21"0"0,0 0 15,21-21 1,-21 21 0,42 0 31,0 0-47,0 0 0,0 0 15,0 0-15,22 0 0,-22 0 16,21 0-16,1 0 0,-1-21 0,0 21 15,1 0-15,20 0 0,-21 0 0,1 0 16,20-21-16,-20 21 0,20 0 16,1 0-16,-1 0 0,1 0 0,-1-21 15,1 21-15,-1 0 0,22 0 0,-22-21 16,22-1-16,21 22 0,-22-21 16,22 21-16,0 0 0,0-21 0,-21 21 15,20 0-15,1-21 0,0 21 0,0 0 16,-21-21-16,20 21 15,1 0-15,0 0 0,-21-21 0,21 21 16,-22 0-16,1 0 0,21 0 0,-22 0 16,1-22-16,0 22 0,21 0 0,-22 0 15,22 0-15,-21 0 0,21 0 16,-22 0-16,22 0 0,-21 0 0,-1 0 16,1 0-16,21 0 0,-21 0 0,20 0 15,-20 0-15,21 0 0,-21 0 16,20 0-16,-20 0 0,0 0 0,21 0 15,-22 0-15,22 0 0,-21 0 0,21 0 16,-1 0-16,1 0 0,21 0 16,-21 0-16,0-21 0,0 21 15,0 0-15,-1 0 0,1 0 0,-21 0 16,21 0-16,0-21 0,-1 21 0,-20 0 16,21 0-16,-43 0 0,22 0 0,0 0 15,-22 0-15,1 0 0,-22 0 16,0 0-16,1 0 0,-1 0 0,-21 0 15,0 0-15,1 0 0</inkml:trace>
  <inkml:trace contextRef="#ctx0" brushRef="#br0" timeOffset="93168.56">15155 7789 0,'0'0'0,"-21"0"0,0 0 15,0 0 1,42 0 31,0 0-32,0-21-15,0 21 0,1 0 0,20 0 16,0-21-16,1 21 0,-1 0 0,0-21 16,22 21-16,-1 0 0,1-21 0,20 21 15,1-21-15,0 21 0,-1 0 16,1-22-16,21 22 0,0-21 0,0 21 15,21 0-15,-22-21 0,22 0 0,-21 21 16,21-21-16,0 21 0,21 0 16,-21-21-16,22 21 0,-22 0 0,21-22 0,0 22 15,0 0-15,0-21 0,22 0 16,-22 21-16,21 0 0,0 0 16,1-21-16,-1 21 0,0 0 0,1 0 15,-1-21-15,-21 21 0,22 0 0,-1 0 16,0-21-16,-21 21 0,1 0 0,-1 0 15,-21 0-15,0 0 0,-21 0 16,-1 0-16,1 0 0,-21 0 0,-22 0 16,1 0-16,-22 0 0,1 0 0,-22 0 15,-42 0 1,-22 21-16,1-21 0,0 21 16,-22-21-16,22 21 0</inkml:trace>
  <inkml:trace contextRef="#ctx0" brushRef="#br0" timeOffset="94161.44">4741 10689 0,'0'0'0,"0"-21"31,43 21-16,-22 0 1,0-21-16,21 21 0,22 0 0,-22 0 16,0-21-16,22 21 0,-1 0 15,1 0-15,21 0 0,-1 0 0,1 0 16,21 0-16,-22 0 0,22 0 0,21 0 16,-21 0-16,0 0 0,21 0 15,21 0-15,-21 0 0,21 0 0,0 0 16,1 0-16,20 0 0,0 0 0,1 0 15,-1 0-15,21 0 16,1-21-16,-1 21 0,1-22 0,21 22 16,-1 0-16,1 0 0,0 0 0,-1-21 15,22 21-15,-21 0 0,21-21 16,-1 21-16,1 0 0,0 0 0,0-21 16,0 21-16,0 0 0,-1 0 0,1-21 15,0 21-15,21 0 0,0 0 0,0 0 16,-21 0-16,21 0 0,0-21 15,-21 21-15,21 0 0,0 0 0,-21 0 16,21 0-16,-22 0 0,1 0 0,21 0 16,-21 0-16,0 0 0,-21 0 0,20 0 15,-20 0-15,0 0 0,-1 0 16,-20 0-16,-1 0 0,1 0 16,-1 0-16,1 0 0,-22 0 0,22 0 15,-22 0-15,-21 0 0,22 0 0,-22 21 16,0-21-16,0 0 0,-21 0 15,0 21-15,-21-21 0,0 0 0,-22 21 16,-20-21-16,-1 0 0,-20 21 0,-22-21 16,21 21-16,-42 1 0,0-1 15,-21 0-15,0-21 0,-21 21 16,-22 0-16,1 0 0,-22 1 0,0-1 16</inkml:trace>
  <inkml:trace contextRef="#ctx0" brushRef="#br0" timeOffset="95085.42">4127 13547 0,'0'0'0,"-21"0"0,0 0 16,0 0-16,0 0 0,0 0 15,21-21-15,-22 21 0,44 0 63,-1 0-63,0 0 0,0 0 15,0 21-15,0-21 0,22 0 0,-1 0 16,0 0-16,22 0 0,-1 0 0,1 0 16,21 0-16,20 0 0,-20 0 15,21 0-15,0 0 0,21 0 0,0-21 16,0-1-16,21 22 0,0 0 16,0-21-16,22 21 0,-1 0 0,-21-21 15,43 0-15,-22 21 0,21-21 0,-20 21 16,20-21-16,1 21 0,-1-22 15,1 22-15,-22-21 0,22 21 0,-1 0 16,22-21-16,-22 21 0,1 0 16,-1 0-16,1 0 0,-22 0 0,22-21 15,-22 21-15,0 0 0,1 0 0,-1 0 16,-21 0-16,21 0 0,-20 0 16,-1 0-16,0 0 0,0 0 0,-21 0 15,21 0-15,0 0 0,1 0 0,-1 0 16,0 0-16,0-21 0,-21 21 15,0 0-15,0 0 0,0 0 0,0 0 16,-21 0-16,21-21 0,-21 21 0,0 0 16,-22 0-16,1 0 0,-22 0 15,22-22-15,-21 22 0,-22 0 0,0 0 16,1 0-16,-1 0 0,-21 0 16,0-21-16,0 21 0,-42 0 31,0 0-31,0-21 15,0 21-15</inkml:trace>
  <inkml:trace contextRef="#ctx0" brushRef="#br0" timeOffset="137752.17">2328 8213 0,'0'0'0,"-21"0"0,21-21 0,-21-1 0,0 22 16,0-21-16,-1 21 0,1 0 0,0 0 15,0 0-15,0 0 0,0 0 16,-1 0 0,44 0 30,-1 0-30,0 0-16,21 0 0,-21 0 0,22 0 16,-1 0-16,0 0 0,1 0 15,-1 0-15,22 0 0,-22 0 0,21 0 16,-20 0-16,20 0 0,1-21 16,-22 21-16,22 0 0,-22 0 0,21 0 15,-20 0-15,20-21 0,1 21 16,-1 0-16,22 0 0,0 0 15,-1-21-15,1 21 0,0 0 16,-1 0-16,1 0 0,0 0 0,-1-21 16,22 21-16,-21 0 0,21 0 0,-1-22 15,1 22-15,0-21 0,0 21 16,0-21-16,-22 21 0,22 0 0,-21 0 16,0-21-16,20 21 0,1 0 15,-21-21-15,21 21 0,0-21 0,-22 21 16,22 0-16,-21-22 0,-1 22 0,22 0 15,-21 0-15,21-21 0,0 21 16,-22 0-16,22 0 0,0 0 0,0 0 16,-22 0-16,22 0 0,-21 0 15,0 0-15,20 0 0,-20 0 16,21 0-16,-21 0 0,20 0 0,1 0 16,-21 0-16,21 0 0,0 0 0,-22 0 15,1 0-15,21 0 0,-22 0 16,22 0-16,0 0 0,0 0 0,0 0 15,-22 0-15,22 0 0,-21 0 0,21 0 16,-22 0-16,22 0 0,0 0 16,-21 0-16,21 0 0,-1 0 0,1 0 15,0 0-15,0 0 0,-21 0 0,20 0 16,1 0-16,0 0 0,0 0 0,21 0 16,-21 0-16,21 0 15,-21 0-15,21 0 0,-22 0 0,1 0 16,0 0-16,0 0 0,21 0 0,-21 0 15,0 0-15,-1 0 0,-20 0 0,21 0 16,0 0-16,-22 0 0,22 0 16,0 0-16,-21 0 0,21 0 0,-1 0 15,1 0-15,-21-21 0,21 21 0,-22 0 16,-20 0-16,21 0 0,-22 0 16,1 0-16,-1-21 0,-21 21 0,1 0 15,-1 0-15,0 0 0,-20 0 0,-1 0 16,-42-21 15,21 0-15,42-1-16,-21 1 15</inkml:trace>
  <inkml:trace contextRef="#ctx0" brushRef="#br0" timeOffset="138764.44">16256 7620 0,'-21'0'0,"42"0"0,-63 0 0,20 0 31,1 0-31,0 21 0,0-21 0,0 0 16,0 0-16,-1 0 0,1 0 15,0 0-15,0 0 16,0 0-16,-22 0 0,22 0 0,0 0 16,-21 0-16,21 0 0,-22 0 0,22 0 15,-21 0-15,-1 0 0,22 0 0,-21 0 16,0 0-16,-1 0 0,22 0 16,-21 0-16,21 0 0,-1 0 0,1 0 15,0 0 1,21-21 15,21 21-31,0 0 0,1 0 16,-1 0-16,0 0 0,21-21 0,-21 21 15,22 0-15,-1 0 0,-21-21 16,43 21-16,-22 0 0,0 0 0,22-21 16,-1 21-16,1 0 0,21 0 0,-1-22 15,1 1-15,0 21 0,-1 0 16,1 0-16,0-21 0,-1 21 0,1 0 15,0 0-15,20-21 0,1 21 0,-21 0 16,21 0-16,0 0 0,-1 0 16,1-21-16,0 21 0,-21 0 15,21 0-15,-1 0 0,1 0 0,0 0 16,21 0-16,-21-21 0,21 21 0,-21 0 16,21 0-16,-21-22 0,21 22 15,0-21-15,-22 21 0,22 0 0,0-21 16,0 21-16,-21 0 0,21-21 0,-21 21 15,0 0-15,21-21 0,-21 21 16,21-21-16,0 21 0,-21 0 0,-1 0 16,1-22-16,21 22 0,-21 0 0,0 0 15,21 0-15,-21 0 0,21 0 16,-21 0-16,21 0 0,-22 0 0,1 0 16,0 0-16,0 0 0,21 0 15,-21 0-15,0 0 0,-1 0 16,1 0-16,-21 0 0,0 0 0,-1 0 15,1 0-15,-22 0 0,22 0 0,-21 0 16,-1 0-16,1 0 0,-22 0 16,21 0-16,-20 0 0,-22 0 15,21 0-15,-21 0 0,1 0 0,-44 0 47,1 0-31,0 0-16,0 0 0,0 0 15,0 22-15,-22-22 0,22 21 0,0-21 16,21 21-16,-21-21 0,0 21 0,-1 0 16,1 0-1,0 1-15,0-22 0,0 21 0</inkml:trace>
  <inkml:trace contextRef="#ctx0" brushRef="#br0" timeOffset="142369.85">4889 10816 0,'0'0'0,"-21"0"0,0 0 0,0 0 15,0 0-15,0 0 0,-1 0 16,1 0-16,0 0 16,0 0-16,0 0 0,0 0 0,-1 0 15,1 0-15,21-21 0,-21 21 0,0-21 16,0 21-1,0-21-15,-1 21 0,1 0 16,0-21-16,0 21 16,0 0-16,21-22 15,-21 22-15,-1 0 16,22-21-16,22 21 78,-1 0-78,0 0 0,21 0 0,-21 0 16,43 0-16,-22-21 0,1 21 15,20 0-15,1 0 0,-22 0 16,21 0-16,-20 0 0,20 0 0,-20-21 16,-1 21-16,0 0 0,1 0 0,-1 0 15,-21 0-15,21 0 0,1 0 16,-22 0-16,21 0 0,-21 0 0,22 0 15,-1 0-15,-21 0 0,22 0 16,-1 0-16,-21 0 0,21 0 0,1 0 16,-22 0-16,0 0 0,21 0 0,-20 0 15,-1 0-15,21 0 0,-21 0 0,0 0 16,1 0-16,20 0 0,-21 0 16,21 0-16,1 0 0,-1 0 15,0 0-15,22 0 0,-1 0 0,-20 0 16,41 0-16,-20 0 0,-1 0 15,22 0-15,-21 0 0,20 0 0,-20 0 16,-1 0-16,22 0 0,-22 0 0,1 0 16,-22 0-16,22 0 0,-22 0 15,22 0-15,-1 0 0,-21 0 0,22 0 16,-22-21-16,22 21 0,-1 0 0,1 0 16,-1 0-16,1 0 0,-1 0 0,1 0 15,-1 0-15,1 0 16,-1 0-16,1 0 0,-22 0 0,22-21 15,-1 21-15,1 0 0,-1 0 0,1 0 16,-1-22-16,22 22 0,-1 0 0,1 0 16,0 0-16,21 0 0,-22-21 15,1 21-15,0-21 0,-1 21 0,1 0 16,0-21-16,-1 21 0,1-21 0,0 21 16,-1-21-16,1 21 0,-22-22 0,22 22 15,-21-21-15,-1 0 0,1 21 16,-1-21-16,-21 0 0,22 0 0,-1 21 15,1-22-15,-1 1 0,1 0 0,21 21 16,-22-21-16,22 21 0,-1-21 16,1 21-16,0 0 0,-1 0 15,1-21-15,0 21 0,-1-22 0,-20 22 16,21 0-16,-1 0 0,1 0 0,0 0 16,-1 0-16,1-21 0,-22 21 0,22 0 15,0 0-15,-22 0 0,22 0 0,-22 0 16,22 0-16,-21 0 0,20 0 15,1 0-15,-22 0 0,22 0 0,0 0 16,-1 0-16,1 0 0,0 0 0,-22 0 16,22 0-16,0 0 0,-22 0 0,22 0 15,-22 0-15,22 0 0,-22 0 0,22 21 16,-21-21-16,20 0 16,-20 0-16,20 0 0,1 0 0,-21 0 15,20 0-15,-20 0 0,20 0 0,-20 0 16,21 0-16,-22 0 0,22 0 0,-1 0 15,1 0-15,0 0 0,-1 0 0,-20 0 16,21 0-16,-1 0 0,-20 0 16,20 0-16,-20 0 0,21 0 0,-22 0 15,22 0-15,-1 0 0,1 0 0,0 0 16,-1 0-16,1 0 0,0 0 0,-1 0 16,1 0-16,0 0 0,-22 0 0,22 0 15,0 0-15,-22 0 0,22 0 16,-1 0-16,1 0 0,-21 0 15,20 0-15,-20 0 0,20 0 0,-20 0 16,-1 22-16,1-22 0,-1 0 0,1 0 16,-1 0-16,1 0 0,21 0 0,-22 0 15,1 0-15,-1 0 0,1 0 16,20 0-16,-20 0 0,-1 0 0,1 0 16,-1 0-16,1 0 0,-22 0 0,0 0 15,1 0-15,-1 0 0,-21 0 0,0 0 16,1 0-16,-1 0 0,0 0 15,-63 0 1,20 0-16,-20 21 16,-21 0-16</inkml:trace>
  <inkml:trace contextRef="#ctx0" brushRef="#br0" timeOffset="143376.32">4318 13462 0,'0'0'16,"-21"0"-16,0 0 16,-1 0-16,1 0 15,0 0 1,42 0 31,0 0-32,1 0-15,20 0 0,0 0 16,1-21-16,-1 21 0,21 0 0,1 0 16,-1 0-16,1-21 0,-1 21 0,1 0 15,21 0-15,-22-21 0,1 21 16,-1 0-16,1 0 0,20 0 16,-20-22-16,20 22 0,1 0 0,0 0 15,21-21-15,-1 21 0,1 0 16,21 0-16,0-21 0,0 21 0,0-21 15,21 21-15,22 0 0,-22-21 0,0 21 16,21 0-16,1 0 0,-22-21 16,21 21-16,-21 0 0,22 0 0,-22 0 15,0 0-15,0-22 0,0 22 0,-21 0 16,22 0-16,-1 0 0,-21-21 16,0 21-16,0 0 0,0 0 0,21-21 15,-21 21-15,0 0 0,0 0 0,0-21 16,0 0-16,0 21 0,0 0 15,0 0-15,0-21 0,-21 21 16,21 0-16,-21 0 0,21-22 0,-22 22 16,1 0-16,-21 0 0,21-21 0,0 21 15,-22 0-15,1 0 0,21-21 0,-22 21 16,1 0-16,-21 0 0,-1-21 16,1 21-16,-1 0 0,1 0 0,-22 0 15,0-21-15,1 21 0,-22 0 0,0 0 16,0-21-16,0 21 0,0 0 15,-42 0 17,0-22-32,-21-20 15</inkml:trace>
  <inkml:trace contextRef="#ctx0" brushRef="#br0" timeOffset="154435.6">10477 1630 0,'22'0'0,"-22"-21"0,21 21 16,-21-21-16,0-1 16,0 44 31,0-1-32,0 0-15,-21 0 0,21 0 16,0 0-16,-22 22 0,22-22 0,0 0 15,0 21-15,0-20 0,0-1 0,0 0 16,0 21-16,0-21 16,0 1-16,0-1 0,0 0 15,22-21-15,-1 0 16,0 0 0,0-21-16,0 21 0,-21-21 15,21-1-15,-21 1 0,22 0 0</inkml:trace>
  <inkml:trace contextRef="#ctx0" brushRef="#br0" timeOffset="154652.48">10731 1630 0,'0'21'47,"0"0"-47,0 0 0,0 1 16,0-1-16,0 0 0,-21 21 15,21-21-15,0 1 0,0-1 0,0 0 16,0 0-16,0 0 0,0 0 16,0 1-16,0-1 0,0 0 15,21-21 1,1 0-16,-1 0 0</inkml:trace>
  <inkml:trace contextRef="#ctx0" brushRef="#br0" timeOffset="155807.5">11557 2498 0,'0'0'0,"-21"21"0,0-21 0,-43 21 15,64-42 17,0 0-32,21 0 0,22-1 15,-22 1-15,21 0 0,0 0 16,1-21-16,-1 20 0,22 1 0,-22-21 15,21 0-15,-20 20 0,20-20 0,-20-21 16,-1 20-16,0 1 0,-21-22 16,1 1-16,-22-1 0,0 1 0,0 21 15,0-22-15,0 22 0,-22-1 16,1 1-16,0 21 0,0 0 16,0 0-16,0 21 0,-1 0 0,1 0 15,0 0-15,0 0 0,21 42 0,-21 0 16,0 1-16,21-1 0,-22 21 15,1 1-15,0-1 0,0 22 0,21-21 16,-21-1-16,0 22 0,-1-1 0,1 1 16,0 0-16,0-1 0,0 1 15,0 0-15,-1 21 0,22-22 0,-21 1 16,0 21-16,-21 84 0,21-105 16,21 21-16,-22-22 0,1 1 15,21-21-15,-21 20 0,21-20 16,0-1-16,0 1 0,0-1 0,0-20 0,0-1 15,21 0-15,0-21 0,1 1 16,-1-1-16,0-21 0,0 0 0,0 0 16,22 0-16,-1-21 0,-21-1 15,21 1-15,22-21 0,-22 0 0,1-1 16,20-20-16,-21 20 0,1-20 0,20-1 16,-20 1-16,-1-22 0,-21 22 0,21-22 15,-42 22-15,0-1 0,0-21 16,0 43-16,0-21 0,-42 20 0,21 1 15,-21 0-15,-22-1 0,22 22 0,-22-21 16,22 21-16,0-1 16,-1 1-16,1 21 0,21-21 0,-22 21 15,22-21-15,42 0 32,1 0-32,20 21 0,0-22 0,1 22 15,-1-21-15,0 0 0,1 0 0,20 0 16,1-22-16,-22 22 0,0-21 15,22 21-15,-22-22 0,0 22 16,-20-21-16,20 21 0,-21-22 0,0 22 16,0 0-16,1 0 0,-22 0 0,21 0 15,-21-1-15,-21 44 32,-1-22-32,22 21 15,-21 0-15,0 0 0,0 21 0,0-20 16,21 20-16,-21 0 0,21 1 0,-22-22 15,22 21-15,0-21 0,0 22 16,0-22-16,0 0 0,0 0 0,22 0 16,-1-21-16,0 21 0,0-21 0,0 0 15,0 0-15,22 0 0,-22 0 16,0-21-16,0 0 0,0 21 0,1-42 16,-1 21-16,0-1 0,-21-20 15,0 21-15,0-21 0,0-1 0,0 1 16,0 21-16,0-22 0,0 22 15,-21 0-15,0 0 0,21 0 0,-22 21 16,1 0-16,0 0 0,0 0 16,0 0-16,21 21 0,-21 0 15,21 0-15,0 0 0,0 1 16,0-1-16,0 0 16,21-21-16,0 0 15,0 0-15,0 0 0</inkml:trace>
  <inkml:trace contextRef="#ctx0" brushRef="#br0" timeOffset="156192.26">12975 2265 0,'0'0'0,"21"-21"16,0 21 15,1 0-31,-1 0 0,0 0 0,0 0 16,0 0-16,0 21 15,1 0-15,-22 0 0,0 22 0,21-22 16,-21 0-16,21 21 0,-21-21 0,0 22 16,0-22-16,0 21 0,0-21 15,0 1-15,0-1 0,-21 0 16,0 0-16,21 0 0,-22-21 16,22-21-1,0 0 1,0 0-16,0 0 0,0-1 0,0 1 15,22-21-15,-22 0 0,21 20 16,0-20-16,0 0 0,0 21 0,-21-22 16,21 22-16,1 0 0,-22 0 0,21 0 15,0 21-15,-21-22 16,21 22-16,0 0 16,-21 22-16,21-22 0,-21 21 15,0 0-15,22 0 16</inkml:trace>
  <inkml:trace contextRef="#ctx0" brushRef="#br0" timeOffset="156837.15">13843 2392 0,'0'0'0,"0"-21"0,0 0 16,42-22-1,-42 22-15,0 0 0,0 0 0,0 0 16,0-1-16,-21 22 15,0 0 1,0 0-16,0 22 0,-22-22 16,22 21-16,-21 0 0,21 21 15,-22-21-15,22 22 0,0-22 0,-21 21 16,20 1-16,22-22 0,0 21 0,-21-21 16,21 0-16,0 1 0,0-1 15,0 0-15,21-21 0,1 0 16,-1 0-16,0 0 0,0 0 0,0 0 15,0-21-15,22 0 0,-22-1 16,0 1-16,0 0 0,0 0 16,1 0-16,-1 0 0,0-1 0,-21-20 0,21 21 15,-21 0-15,21 21 0,-21-21 0,0-1 16,0 44 15,0-1-31,-21 0 16,21 0-16,0 21 0,0 1 15,0-1-15,0 0 0,0 1 0,0-1 16,0 0-16,21 1 0,-21-1 0,0 22 16,21-22-16,-21 0 0,0 1 15,0 20-15,0 1 0,0-22 0,-21 21 16,0 1-16,0-1 0,0 1 0,0-1 16,-1 1-16,1-22 0,-21 1 15,21-1-15,0 0 0,-1 1 0,-20-1 0,21-21 16,0 0-16,0 22 15,-1-43-15,1 21 0,0 0 0,-21-21 16,21 0-16,-1 0 0,1 0 0,0 0 16,0-21-16,-21 0 0,20-1 0,1 1 15,0 0-15,0 0 0,21-21 16,0 20-16,-21-20 0,21 0 0,0 21 16,0-22-16,0 1 0,0 0 0,0 20 15,0-20-15,21 0 0,0-1 0,0 1 16,0 0-16,1-1 0,20 1 15,-21 0-15</inkml:trace>
  <inkml:trace contextRef="#ctx0" brushRef="#br0" timeOffset="157248.13">14139 2265 0,'0'0'0,"0"-21"0,-21 21 31,0 21-15,0 0-16,21 0 0,0 0 15,-21 1-15,-1 20 0,22-21 16,-21 21-16,21-20 0,0-1 0,0 21 16,0-21-16,0 0 0,0 1 0,0-1 15,21-21-15,1 21 16,-1-21-16,0 0 0,0 0 0,0 0 15,0 0-15,1-21 0,-1 0 0,21-1 16,-21 1-16,0 0 0,-21 0 16,22 0-16,-22-22 0,21 22 0,-21-21 15,0 21-15,0-22 0,0 22 0,0 0 16,0 0-16,-21 0 0,-1 0 16,1 21-16,0 0 0,0 0 0,0 0 15,0 0-15,-1 0 0,1 0 16,0 0-16,0 21 15,21 0-15,-21-21 0,42 0 32,0 0-32,0 0 0</inkml:trace>
  <inkml:trace contextRef="#ctx0" brushRef="#br0" timeOffset="157560.53">14647 1757 0,'0'0'0,"0"-21"0,0-22 0,0 22 16,0 0-16,0 0 0,0 0 16,0 42 15,-21 0-31,0 0 0,21 22 0,-21-22 16,21 42-16,-21-20 0,-1-1 15,22 21-15,-21 1 0,0-22 0,21 22 16,-21-22-16,21 22 0,0-22 0,0 21 15,-21-20-15,21-1 0,0 0 16,0 1-16,0-22 0,0 21 0,0-21 16,21 1-16,-21-1 0,21-21 15,0 0-15,0 0 0,1 0 16,-1-21 0,-21-1-16,0 1 0,21-21 15,-21 21-15,0 0 0,0-22 0</inkml:trace>
  <inkml:trace contextRef="#ctx0" brushRef="#br0" timeOffset="157736.43">14393 2180 0,'0'0'0,"-21"0"0,0 0 0,0 0 16,42 0 15,0 0-31,0 0 0,22 0 0,-22 0 16,21 0-16,-21-21 15,22 21-15,-22-21 0,21 21 0,-21-21 16,22 21-16,-22-21 0,0-1 0,21 1 16</inkml:trace>
  <inkml:trace contextRef="#ctx0" brushRef="#br0" timeOffset="158180.18">15579 1461 0,'0'0'15,"0"-43"-15,0 22 0,0 0 0,-22-21 0,22 20 16,-21 22-16,21-21 0,-21 0 16,0 42-1,21 0-15,-21 22 0,21-1 16,0 0-16,-21 1 0,-1 41 16,22-20-16,-21 21 0,0-22 15,0 22-15,0-1 0,-22-20 0,22-1 16,0 22-16,0-21 0,0-1 15,0-21-15,21 22 0,0-22 0,-22 1 16,22-1-16,0 0 0,0-21 0,0 1 16,0-1-16,0 0 0,0 0 15,22-21 1,-22-21-16,21 0 16,-21 0-16,0-22 0,21 22 15,0-21-15</inkml:trace>
  <inkml:trace contextRef="#ctx0" brushRef="#br0" timeOffset="158480">15198 1672 0,'0'0'0,"-64"-106"15,43 64-15,21 0 16,0 21-16,0-1 0,0 1 0,0 0 16,21 0-16,21 0 0,-20 0 15,20 21-15,21 0 0,-20 0 0,20 0 16,1 0-16,-22 0 0,22 0 0,-22 0 15,21 21-15,-20 0 0,-22 21 16,0-21-16,21 22 0,-42-1 0,0 0 16,0 1-16,0 20 0,-42-20 15,21 20-15,-21-21 0,-1 1 16,1-1-16,-22 0 0,22-20 0,0 20 16,-22-21-16,22 0 0,0 22 15,20-43-15,-20 21 0,21 0 0,0 0 16,0-21-16,21 21 0,21 0 15,0-21 1,0 0-16</inkml:trace>
  <inkml:trace contextRef="#ctx0" brushRef="#br0" timeOffset="159007.7">15938 2371 0,'0'0'0,"22"0"0,-1 0 15,0 0-15,0 0 0,0 0 0,-21-21 16,0-1-16,21 22 0,-21-21 16,0 0-16,22 0 0,-22 0 0,0 0 15,0-1-15,0 1 0,0 0 0,-22 0 16,1 21-16,0-21 0,0 21 16,0 0-16,0 0 0,-22 0 0,22 21 15,0 0-15,-21 0 0,20 0 16,-20 1-16,21 20 0,-21 0 15,20-21-15,1 22 0,0-1 0,0 0 16,21 1-16,0-22 0,0 21 0,0-21 16,0 1-16,0-1 0,0 0 15,21-21-15,0 0 0,0 0 0,22 0 16,-22 0-16,0 0 0,0 0 0,22 0 16,-22-21-16,0-22 0,21 22 15,-21 0-15,1-21 0,20-1 0,-21 22 16,0-21-16,0 0 0,1-1 0,20 22 15,-42-21-15,21 21 0,0-22 16,-21 22-16,21 0 16,-21 42-1,-21 0-15,0 0 16,0 1-16,21-1 0,-21 21 0,0 0 16,-1-20-16,22 20 0,0 0 0,0 1 15,0-22-15,0 21 0,0-21 16,0 0-16,0 1 0,0-1 0,0 0 15,22-21 1,-1 0-16,0 0 0,0 0 16,21 0-16,-20-21 0,-1 0 0,21-1 15,-21 1-15</inkml:trace>
  <inkml:trace contextRef="#ctx0" brushRef="#br0" timeOffset="159374.49">16764 2180 0,'0'0'0,"21"-42"15,-21 21-15,-21 21 16,0 0-16,0 0 16,-1 0-16,1 0 0,-21 21 0,21-21 15,0 21-15,-1 0 0,1 0 0,0-21 16,0 22-16,21-1 16,0 0-16,0 0 0,0 0 0,0 0 15,21 1-15,0-22 0,0 21 16,1 0-16,-1-21 15,0 21-15,0-21 0,0 21 0,0 0 16,1-21-16,-1 22 0,0-22 0,-21 21 16,0 0-16,0 0 15,0 0-15,-21-21 16,21 21-16,-43-21 0,22 22 0,0-22 16,-21 0-16,21 0 0,-22 0 15,22 0-15,0 0 0,0 0 0,0 0 16,-1 0-16,1 0 0,0 0 15,42-22 1,0 22-16,1-21 16,-1 21-16,21-21 0</inkml:trace>
  <inkml:trace contextRef="#ctx0" brushRef="#br0" timeOffset="159756.26">17314 2223 0,'0'0'0,"0"-22"0,0 1 0,0 0 0,0 0 16,-21 21-16,0 0 16,-21 0-16,20 0 0,1 0 15,0 0-15,-21 0 0,21 21 0,-1 0 16,1 0-16,0 1 0,0-1 16,0 0-16,21 0 0,-21 0 15,21 0-15,0 1 0,21-1 16,0 0-16,0 0 0,0-21 0,22 21 15,-1-21-15,-21 0 0,21 21 16,-20-21-16,20 0 0,-21 22 0,0-22 16,0 0-16,1 21 0,-22 0 0,0 0 15,0 0 1,-22 0-16,1-21 16,-21 0-16,21 22 0,-22-22 0,22 0 15,-21 0-15,0 21 0,20-21 16,1 0-16,-21 0 0,21 0 15,0 0-15,-1 0 16,44 0 0,-1 0-16,0 0 15,0-21-15</inkml:trace>
  <inkml:trace contextRef="#ctx0" brushRef="#br0" timeOffset="160324.32">17695 2223 0,'0'0'0,"0"-43"16,-21 43-1,0 0 1,21 21-16,-21 1 0,0-1 0,-1 0 16,22 21-16,0-21 0,-21 1 0,21 20 15,-21-21-15,21 0 0,0 22 16,0-22-16,0 0 0,0 0 0,0 0 15,0 0-15,21-21 0,0 0 16,1 0-16,-1 0 0,0 0 16,0 0-16,21-21 0,1 0 15,-43 0-15,42 0 0,-21 0 16,0-22-16,1 22 0,-22-21 16,21 21-16,0-1 0,0 1 15,-21 0-15,0 0 0,-21 42 31,0-21-31,21 21 16,-21 0-16,21 22 0,-22-22 0,22 0 16,0 0-16,0 0 0,0 1 0,0-1 15,0 0-15,22 0 0,-1 0 16,0 0-16,0-21 0,0 0 0,22 0 16,-22 0-16,0 0 0,21 0 0,-21-21 15,22 21-15,-22-21 0,0 0 16,21 0-16,-20-22 0,-1 22 15,0-21-15,0 21 0,0-22 0,-21 22 16,0-21-16,0 21 0,0-22 16,0 22-16,0 0 0,0 0 15,-21 21-15,0 0 0,0 0 0,0 0 16,-1 0-16,1 0 0,0 21 16,0 0-16,0-21 0,21 21 0,0 1 15,0-1-15,0 0 16</inkml:trace>
  <inkml:trace contextRef="#ctx0" brushRef="#br0" timeOffset="160728.1">18732 2138 0,'0'0'0,"22"-21"15,-22 0-15,0-1 16,-22 22-16,1 0 15,0 0-15,0 22 0,0-1 16,0 0-16,-1 0 0,1 0 0,0 0 16,0 1-16,21 20 0,0-21 0,0 0 15,0 22-15,0-22 16,0 0-16,0 0 0,0 0 0,0 0 16,0 1-16,0-1 0,21-21 0,0 0 15,0 0-15,1 0 0,-1 0 16,0 0-16,0 0 0,0-21 0,0 21 15,1-22-15,-1 1 0,0 0 0,0-21 16,0 21-16,0-1 0,-21-20 16,0 21-16,22-21 0,-22 20 0,0 1 15,0 0-15,-22 0 0,1 21 16,0 0-16,0 0 0,0 0 16,0 0-16,-1 0 0,1 0 0,0 0 15,0 0-15,0 0 0,21 21 16,0 0-1,21-21 1</inkml:trace>
  <inkml:trace contextRef="#ctx0" brushRef="#br0" timeOffset="161143.85">19008 2138 0,'0'-42'15,"0"20"-15,21 1 32,0 21-32,0 0 0,0 0 15,0 0-15,1 21 0,-1-21 16,21 22-16,0 20 0,1-21 16,-1 0-16,0 22 0,-20-22 0,-1 21 15,0-21-15,-21 0 0,0 22 0,0-22 16,0 21-16,0-21 0,0 1 15,0-1-15,0 0 0,0 0 0,-21-21 16,0 0-16,-1 0 16,22-21-1,0 0 1,0 0-16,0-1 0,0 1 0,22 0 16,-1-21-16,0 21 0,0-1 0,0-20 15,22 21-15,-22-21 0,21 20 16,-21-20-16,0 21 0,1 0 0,-1 0 15,0-1-15,0 22 16,-21-21-16,0 42 31,21-21-31,-21 22 0,21-1 16</inkml:trace>
  <inkml:trace contextRef="#ctx0" brushRef="#br0" timeOffset="161776.48">20362 2286 0,'0'0'0,"0"-21"0,0 0 16,0 0-16,0-1 16,0 1-16,0 0 0,0 0 15,-21 21-15,0 0 0,0 0 16,0 0-16,-1 0 15,-20 0-15,21 0 0,0 21 0,0 0 16,-22 0-16,22 1 0,-21-1 0,21 0 16,-1 0-16,-20 0 15,21 22-15,21-22 0,0 21 0,-21-21 16,21 0-16,0 22 0,0-22 0,0 0 16,21 0-16,0 0 0,0-21 15,0 22-15,1-22 0,-1 0 0,0 0 16,0 0-16,21 0 0,-20 0 0,-1 0 15,0 0-15,0-22 0,0 1 16,22 0-16,-22-21 0,0 21 0,21-22 16,-21 1-16,1 0 0,20-1 15,-21 1-15,21 0 0,-20-22 16,20 22-16,-21-22 0,21 22 0,-20 0 16,-1-22-16,0 22 0,-21-1 15,0 1-15,0 21 0,0-21 0,0 20 16,0 1-16,0 0 0,0 0 15,-21 21 1,0 21-16,-22 0 0,22 0 0,0 22 16,-21-1-16,20-21 0,1 43 15,-21-22-15,21 0 0,21 1 0,0-1 16,0 0-16,0 1 0,0-1 16,0 0-16,21 1 0,0-1 0,0 0 15,0 1-15,1-22 0,-1 0 0,0 0 16,0 0-16,0 1 15,0-1-15,1-21 0,-1 0 16,0 0-16,0 0 0,0 0 16,0 0-16,1 0 15,-1-21-15,0 21 0,0-22 0,0 1 16,0 0-16,1 0 0</inkml:trace>
  <inkml:trace contextRef="#ctx0" brushRef="#br0" timeOffset="162127.87">21823 1376 0,'0'21'63,"0"0"-63,0 0 0,-21 1 15,21-1-15,0 0 16,0 0-16,0 0 15,21-21 17,0 0-32,0 0 15</inkml:trace>
  <inkml:trace contextRef="#ctx0" brushRef="#br0" timeOffset="162343.74">22077 1376 0,'0'0'0,"21"-21"16,0 21 0,-21 21-1,0 0-15,0 0 16,0 0-16,0 1 0,-21-22 16,21 21-16,-21 0 0,21 0 0,0 0 15,-21 0-15,-1 1 0,1-22 16,21 21-16,-21 0 0,0 0 0,21 0 15,-21-21-15,0 21 0,-1 1 0</inkml:trace>
  <inkml:trace contextRef="#ctx0" brushRef="#br0" timeOffset="163723.47">13568 3344 0,'0'0'15,"-43"0"-15,-62 0 16,62 0-16,1 0 0,0 0 0,-1 0 16,1 0-16,-22 22 0,22-22 15,0 0-15,-1 0 0,1 0 0,0 0 16,-1 0-16,22 0 0,-21 0 0,21 0 16,-22 0-16,22 0 0,0 0 15,21 21-15,-21-21 0,0 0 16,42 0 46,0 0-62,0 0 16,0 0-16,1 0 0,20 0 16,-21 21-16,21-21 0,1 0 0,-1 0 15,0 0-15,22 0 0,-22 0 0,1 0 16,20 0-16,1 0 0,-22 0 15,21 0-15,1 0 0,-1 0 0,-20 0 16,41 0-16,-20 0 0,-1 0 0,22 0 16,0 0-16,-1 0 0,1 0 0,0 0 15,-1 0-15,1 0 0,0 0 16,-1 0-16,-20 0 0,21 0 0,-1 0 16,-20 0-16,20 0 0,1 0 15,0 0-15,-22 0 0,22 0 0,0 0 16,-1 0-16,-20 0 0,20 0 15,1 21-15,-21-21 0,20 0 0,1 0 16,0 21-16,20-21 0,-20 0 0,0 0 16,-1 21-16,1-21 0,0 0 15,-1 0-15,-20 0 0,-1 22 0,1-22 16,-1 0-16,1 0 0,-1 0 0,1 0 16,-22 0-16,22 0 0,-1 0 15,22 0-15,-22 0 0,1 0 0,-1 0 16,22 0-16,-21 0 0,-1 0 0,1 0 15,-22 0-15,21 0 0,-20 0 0,20 0 16,-20 0-16,-1 0 16,0 0-16,1 0 0,-1 0 0,21 0 15,-20 0-15,-1 0 0,22 0 0,-22 0 16,21 0-16,1 0 0,-22 0 16,22 0-16,-22 0 0,0 0 0,22 0 15,-22-22-15,1 22 0,-1 0 0,0 0 16,1 0-16,20 0 0,-21 0 0,1 0 15,20 0-15,-20 0 0,-1 0 16,0 0-16,1 0 0,20 0 0,-21 0 16,22 0-16,-22 0 0,1 0 0,-1-21 15,0 21-15,1 0 0,-1 0 16,-21 0-16,21-21 0,-20 21 16,20 0-16,-21 0 0,0 0 0,22-21 15,-22 21-15,0 0 0,0 0 16,0 0-16,0-21 0,1 21 0,-1 0 15,0 0-15,-21-21 16,21 21-16,0 0 16,0 0 15,-21-22-15,0 1 15,-21 0-16,0 21-15,0-21 0,0 21 16,0 0-16</inkml:trace>
  <inkml:trace contextRef="#ctx0" brushRef="#br0" timeOffset="187224.58">15706 12573 0,'-22'0'16,"1"0"15,0 0-15,0 0-1,0 0 1,0 0-16,-1 0 16,1 0-16,0 0 0,0 0 15,0 0-15,0 0 0,-1 0 0,1 0 16,0 0-16,0 21 0,0-21 15,0 0-15,-1 0 0,1 0 0,0 0 16,0 0-16,0 0 16,42 0 46,0 0-62,0 0 0,0 0 16,1 0-16,20 0 0,-21 0 0,0 0 15,22 0-15,-22 0 0,21 0 16,-21 0-16,22 0 0,-22 0 0,0 0 16,21 0-16,-21 0 0,1 0 0,-1 0 15,0 0-15,0 0 0,0 0 0,0 0 16,1 0-16,-1 0 16,0 0-16,-21 21 62,-21-21-62,0 0 0,-1 0 16,1 0-16,0 0 0,-21 0 15,21 0-15,-22 0 0,1 0 0,0 0 16,-1 0-16,1 0 0,0 22 0,-22-22 16,22 0-16,-1 0 0,1 0 0,0 0 15,-1 0-15,22 0 0,0 0 0,0 0 16,21 21-16,-21-21 15,42 0 17,0 21-32,0-21 0,22 0 15,-22 0-15,21 0 16,0 0-16,1 0 0,-1 21 0,0-21 16,1 0-16,-1 0 0,0 0 0,1 0 15,-1 0-15,0 0 0,1 0 0,-22 0 16,0 0-16,0 0 0,0-21 15,1 21-15,-1 0 0,-64 0 47,22 0-47,0 0 16,-21 0-16,-1 0 0,22 0 16,-21 0-16,0 21 0,-1-21 0,22 0 15,-21 0-15,21 21 0,-1-21 0,1 0 16,0 0-16,0 0 0,21 21 15,21-21 17,0 0-32,0 0 15,22 0-15,-22 0 0,21 0 16,1 0-16,-1 0 0,0 0 0,1 0 16,-1-21-16,-21 21 0,21 0 0,1-21 15,-22 21-15,0 0 0,21 0 0,-20-21 16,-1 21-16,-42 0 47,-1 0-47,-20 0 0,0 0 15,-1 0-15,1 21 0,0-21 0,-22 21 16,22-21-16,-22 21 0,22-21 16,-21 22-16,20-22 0,1 0 0,0 21 15,-1-21-15,1 0 0,21 0 0,0 0 16,-1 0-16,44 0 31,20 0-15,-21 0-16,21 0 0,1 0 0,20 0 15,-20 0-15,-1 0 0,21 0 0,-20 0 16,-1 0-16,0-21 0,1 21 16,-22 0-16,21 0 0,-21 0 0,1-22 15,-1 22-15,-42 0 31,-1 0-31,1 0 16,0 0-16,-21 0 0,-1 0 0,1 0 16,0 0-16,-22 22 0,22-22 0,0 0 15,-22 0-15,22 21 0,21-21 16,-22 0-16,22 0 0,42 0 31,0 0-31,22 0 16,-1 0-16,0 0 0,1-21 15,-1 21-15,0 0 0,1 0 0,-1-22 16,0 22-16,-20 0 0,-1-21 0,0 21 16,0 0-16,0 0 15,-42 21 1,0-21-16,0 22 16,0-22-16,-1 0 0,1 0 0,0 0 15,0 0-15,0 0 16,21-22-1,-21 1-15,-1 0 16</inkml:trace>
  <inkml:trace contextRef="#ctx0" brushRef="#br0" timeOffset="188436.11">2265 7874 0,'0'0'0,"-21"0"0,-22 21 0,22-21 15,0 21-15,0 1 0,0-22 16,-1 21-16,1 0 0,0-21 16,21 21-16,0 0 15,21-21-15,22 0 16,20 0-16,1 0 0,-1 0 16,22 0-16,-1-21 0,1 21 0,0-21 15,-1 21-15,1-21 16,-21 21-16,-1 0 0,-21-21 0,1 21 0,-22 0 15,0 0-15,-42 0 16,-21 21-16,20-21 16,1 21-16,-21-21 0,21 21 15,-22 0-15,22-21 0,0 21 16,0-21-16,21 22 0,0-1 16,0 0-1,0 0-15</inkml:trace>
  <inkml:trace contextRef="#ctx0" brushRef="#br0" timeOffset="199864.14">4381 4699 0,'0'0'0,"-21"0"0,0 0 15,0 0-15,0 0 0,0 0 16,-1 0-16,1 0 0,0 0 16,0 0-16,0 0 15,0 0-15,-1 0 0,1 0 0,0 0 16,0 0-16,0 0 0,0 0 16,-1 0-16,-20 0 0,21 0 0,0 0 15,0 0-15,-1 0 0,1 0 16,0 0-16,21 21 15,-21-21-15,21 21 47,21-21-47,0 0 16,0 22-16,1-22 16,20 0-16,-21 0 0,21 0 0,-20 0 15,20 0-15,0 0 0,1 0 16,-1 0-16,21-22 0,-20 22 0,20 0 15,1 0-15,-1-21 0,22 21 0,-22 0 16,1 0-16,21-21 0,-22 21 16,1 0-16,20 0 0,1 0 0,-22-21 15,43 21-15,-21 0 0,42-21 16,-21 21-16,21 0 0,-21 0 0,21 0 16,-22 0-16,1-21 0,0 21 0,0-22 15,0 22-15,-22 0 0,22 0 16,-21 0-16,-22-21 0,22 21 0,-21 0 15,-22 0-15,21 0 0,-20 0 16,-22-21-16,21 21 0,-21 0 16,1 0-16,-1 0 0,0 0 0,0 0 15,0 0-15,0 0 16,-21-21 0,-21 21 15,0 0-31,0 0 15,0 0-15,0 0 16,-22 0-16,22 0 0,0 0 16,-21 0-16</inkml:trace>
  <inkml:trace contextRef="#ctx0" brushRef="#br0" timeOffset="200816.6">3598 5017 0,'0'0'0,"-21"0"16,0 21-1,0-21 1,0 21 15,-1-21 0,1 0-15,21 21 15,21-21-15,1 0-16,-1 0 15,0 0-15,0 0 0,21 0 16,1 0-16,-1 0 0,0 0 16,1 0-16,-1 0 0,22 0 15,-22 0-15,21 0 0,1 0 0,-22 0 16,22 0-16,-1-21 0,1 21 0,-1 0 16,22 0-16,-22 0 0,1 0 15,-1 0-15,1-21 0,-1 21 0,1 0 16,-1 0-16,1 0 0,-1-21 0,1 21 15,-1 0-15,1 0 0,21-22 16,-22 22-16,1-21 0,20 21 0,-20 0 16,-1 0-16,22-21 0,-22 21 15,22 0-15,-21 0 0,-1 0 16,1-21-16,-1 21 0,1 0 0,-1 0 16,1 0-16,-1 0 0,-21 0 15,22 0-15,-1 0 0,-20 0 0,-1 0 16,22 0-16,-22 0 0,0 0 0,1 0 15,-1 0-15,21-21 0,-20 21 16,-1 0-16,0 0 0,22 0 0,-22 0 16,1 0-16,20 0 0,-21 0 0,1 0 15,20 0-15,-20 0 0,-1 0 16,0 0-16,1 0 0,-1 0 0,-21 0 16,21 0-16,-20 0 0,-1 0 0,0 0 15,0-21-15,0 21 16,0 0-1,1 0-15,-22-22 0,0 1 79,0 0-64,-22 21-15,1-21 0,-21 21 0,21-21 16</inkml:trace>
  <inkml:trace contextRef="#ctx0" brushRef="#br0" timeOffset="201908.08">4106 4657 0,'-21'0'16,"0"0"0,0 0-16,0 0 0,-1 0 15,1 0-15,0 0 0,-21 0 0,21 0 16,-1 21-16,1-21 0,-21 0 16,21 0-16,0 0 0,-1 0 0,1 0 15,0 0-15,0 0 0,0 0 16,0 0-16,-1 0 0,1 0 15,0 0 1,0 0 0,0 0-1,0 0 17,21 21-32,-22-21 15,44 0 32,-1 0-47,0 0 0,0 0 16,0 0-16,22 0 0,-22 0 15,21 0-15,0 0 0,1 0 0,-1 0 16,0 0-16,1 0 0,20 0 16,-20 0-16,-1 0 0,21 0 15,1 0-15,-1 0 0,1 0 0,-1 0 16,1 0-16,-1 0 0,22 0 0,-21 0 15,-1 0-15,1 0 0,20 0 16,-20 0-16,-1 0 0,1 0 0,-1 0 16,1 0-16,20 0 0,-20 0 0,21 0 15,-1 0-15,1 0 0,0 0 16,-1 0-16,1 0 0,0 0 0,-22 0 16,22 0-16,-22 0 0,1 0 0,20-21 15,-20 21-15,-1 0 0,22 0 16,-21 0-16,-1 0 0,22-21 0,-22 21 15,22 0-15,-22 0 0,1-21 16,-1 21-16,1 0 0,-1 0 16,-20 0-16,20 0 0,-20 0 0,20-22 15,-21 22-15,1 0 0,-1 0 0,-21 0 16,22 0-16,-22 0 0,21 0 16,-21 0-16,0 0 0,1 0 15,-1 0 1,-42 0 62,-1 0-62</inkml:trace>
  <inkml:trace contextRef="#ctx0" brushRef="#br0" timeOffset="202971.5">3768 5059 0,'0'0'0,"-22"0"0,1 0 15,0 0-15,0 0 0,-43 0 16,43 0-16,-21 0 0,21 0 16,-43 0-16,22 0 0,21 21 15,0-21-15,-1 0 0,-20 0 16,21 0-16,0 0 0,0 0 16,42 0 30,0 0-46,0 0 0,0 0 16,22 0-16,-1 0 0,0 0 0,1 0 16,-1 0-16,21 0 0,1 0 15,-22 0-15,22 0 0,-1 0 0,1 0 16,-22 0-16,22 0 0,-1 0 16,-21 0-16,22 0 0,-1 0 15,1 0-15,-1-21 0,22 21 0,-21 0 16,20-21-16,1 0 0,0 21 15,-1-22-15,22 22 0,-21 0 0,-1-21 16,22 21-16,0 0 0,0 0 0,0 0 16,0 0-16,-22-21 0,22 21 15,-21 0-15,-1 0 0,-20 0 0,21 0 16,-22 0-16,1 0 0,-22 0 16,21 0-16,1 0 0,-1 0 0,1 0 15,-22 0-15,22 0 0,-1 0 16,1 0-16,-1 0 0,22 0 0,-22 0 15,1 0-15,-1 0 0,1 0 16,-22 0-16,22 0 0,-22 0 0,22-21 16,-22 21-16,-21 0 0,21 0 15,1 0-15,-22 0 0,21 0 0,-21 0 16,1 0-16,-1 0 0,0-21 0,0 21 16,0 0-16,0 0 0,1 0 15,-1 0-15,0 0 0,0-21 0,0 21 16,0 0-16,1 0 0,-1 0 15,0 0-15,0 0 16,0 0-16,0 0 0,1 0 16,-1 0-16,0 0 0,0 0 15,0 0-15,0 0 16,1 0 0,-1 0-16,-21-22 31,0 1-31,-21 0 15,-1 21-15,1-21 0,-21 21 0,21 0 16</inkml:trace>
  <inkml:trace contextRef="#ctx0" brushRef="#br0" timeOffset="-207180.7">7366 8022 0,'0'0'0,"-21"0"0,0 0 0,-1 0 15,22-21-15,-21 21 0,0 0 0,0 0 16,0 0-16,0 0 15,-1 0-15,1 0 0,0 0 16,0 21 0,21 0-1,21-21 1,0 0-16,0 0 0,1 0 16,20 0-16,0 0 0,22 0 0,-1 0 15,1 0-15,20 0 0,22 0 0,-21 0 16,21 0-16,0 0 0,21 0 15,-22 0-15,22-21 0,0 21 0,0 0 16,0-21-16,22 21 0,-22 0 0,0 0 16,0 0-16,-22-21 0,44 21 15,-22 0-15,0 0 0,0 0 0,0 0 16,0 0-16,-22 0 0,1 0 0,0 0 16,0 0-16,-21 0 0,-1 0 0,1 0 15,0 0-15,-22 0 0,1 0 16,-1 0-16,-21 0 0,1 0 0,-1 0 15,0 0-15,-20 0 0,20 0 16,-21 0-16,0 0 0,0 0 16,-42 0 15,-21 0-31,21 0 0,-22 0 0,-20 0 16,21 0-16,-22 0 0,1 21 15,-22-21-15,21 0 0,-20 0 0,20 0 0,-20 0 16</inkml:trace>
  <inkml:trace contextRef="#ctx0" brushRef="#br0" timeOffset="-206808.9">8826 8065 0,'0'0'0,"-105"0"0,20 0 0,-148 21 16,191 0-1,21-21-15,-1 0 0,1 0 16,21 21-16,21-21 15,1 0-15,20 21 0,21-21 16,1 0-16,21 0 0,20 0 0,1 0 16,0 0-16,21 0 0,21 0 15,0 0-15,1-21 0,20 21 0,-21-21 16,0 21-16,0 0 0,1-21 16,-22 0-16,-22 21 0,22 0 0,-42-22 0,0 22 15,-22 0-15,1-21 16,-1 21-16,-20 0 0,-1 0 0,-21 0 15,21 0-15,-20-21 0,-1 21 0,0 0 16,0 0-16,0 0 0,0 0 0,1 0 16,-1 0-16,0 0 0,0 0 15,0 0-15,0 0 16,-42 0 31</inkml:trace>
  <inkml:trace contextRef="#ctx0" brushRef="#br0" timeOffset="-206048.34">15557 7684 0,'-21'0'16,"42"0"-16,-63 0 0,21 0 0,0 0 16,0 0-16,42-22 15,0 22-15,0 0 16,21-21-16,22 21 0,-1 0 0,22-21 16,21 21-16,0 0 0,21-21 15,21 21-15,0 0 0,21 0 0,-20 0 16,20 0-16,0 0 0,1 0 0,-1 0 15,-21 0-15,0 0 0,0 0 0,-21 0 16,-21 0-16,21 0 0,-42 0 16,0 0-16,-22 0 0,1 0 15,-43 0-15,21 0 0,-21 0 0,-42-21 32,-21 21-32,-1-21 0,22 21 0,-42 0 15,20 0-15,-20-22 0,-1 22 16,1 0-16,-22 0 0</inkml:trace>
  <inkml:trace contextRef="#ctx0" brushRef="#br0" timeOffset="-205684.55">16023 7832 0,'0'0'0,"-42"21"0,21-21 0,-1 0 16,22 21-16,0 0 15,22-21-15,-1 0 16,21 0-16,0 0 0,22 0 16,-1 0-16,22 0 0,0-21 0,21 21 15,-1 0-15,1 0 0,21-21 0,0 21 16,0 0-16,0 0 0,0 0 0,0-21 16,0 21-16,-21 0 0,0 0 0,0 0 15,0 0-15,-22 0 0,1-21 16,-22 21-16,1 0 0,-22 0 0,1 0 15,-1 0-15,-21 0 0,0 0 16,-21-22 0,0 1-1,-21 21 17,0 0-32,0 0 0,0 21 15,-22 1-15,1-22 0,0 21 0</inkml:trace>
  <inkml:trace contextRef="#ctx0" brushRef="#br0" timeOffset="-204691.39">7091 10753 0,'0'0'15,"-43"0"-15,1 21 0,0-21 0,-1 21 0,1-21 16,0 0-16,-1 0 0,1 21 0,21-21 16,42 0-1,0 0 1,43 0-16,-22 0 0,22 0 15,20 0-15,1-21 0,0 21 0,20 0 16,1-21-16,0 0 0,0 21 16,0 0-16,-22 0 0,1 0 0,-21 0 15,-1 0-15,-21 0 0,-20 0 0,-1 0 16,-21 21-16,0 0 0,-21 0 16,-22-21-16,1 0 0,0 21 15,-1-21-15</inkml:trace>
  <inkml:trace contextRef="#ctx0" brushRef="#br0" timeOffset="-204484.51">7387 10986 0,'0'0'0,"0"21"16,21-21-1,22 0 1,-1-21-16,0-1 0,1 22 0,20-21 15,1 21-15,-1 0 0,1-21 0,-1 21 16,1 0-16,-1 0 0,-21 0 16,22-21-16,-22 21 0,1 0 0,-1-21 15,0 0-15,1 21 0</inkml:trace>
  <inkml:trace contextRef="#ctx0" brushRef="#br0" timeOffset="-203887.87">12065 10562 0,'-21'0'0,"42"0"0,-85 0 16,43 0-16,-21 0 0,21 0 0,-22 0 15,22 21-15,-21-21 0,0 0 0,20 0 16,-20 22-16,0-22 0,21 0 16,-22 0-16,22 21 0,-21-21 0,21 21 15,-22-21-15,22 0 0,0 0 16,0 0-16,0 0 16,42 0-1,0 0-15,21 0 0,1 0 16,-1 0-16,21 0 0,22 0 15,0 0-15,-1-21 0,1 21 0,21-21 16,0 21-16,0-22 0,-1 22 0,-20 0 16,0 0-16,-1-21 0,-20 21 0,-1 0 15,1 0-15,-22 0 0,1 0 16,-1 0-16,-21 0 0,0 0 16,0 0-16,1 0 0,-44 0 31,1 0-31,-21 0 15,0 0-15,-1 0 0,-20 0 0,-1 21 16,-20-21-16,-1 22 0</inkml:trace>
  <inkml:trace contextRef="#ctx0" brushRef="#br0" timeOffset="-203568.06">11409 10922 0,'0'21'16,"21"-21"-1,0 0-15,21 0 16,1 0-16,-1 0 0,22 0 16,20-21-16,1 21 0,0-21 0,20 0 15,1 21-15,0-21 0,0-1 16,0 22-16,-22-21 0,1 21 0,0 0 16,-1-21-16,1 21 0,-43 0 0,22 0 15,-22-21-15,1 21 0,-1 0 0,0-21 16,-21 21-16,1 0 0,-1 0 0,0 0 15,0-21-15,0 21 0,0 0 16,1-22 0,-44 22 31,1-21-32,0 21-15</inkml:trace>
  <inkml:trace contextRef="#ctx0" brushRef="#br0" timeOffset="-202903.89">17547 10520 0,'0'0'0,"0"-21"0,21 21 16,-21-21-16,21 21 15,1 0-15,-1 0 0,0 0 0,0-22 16,21 22-16,-20 0 0,20 0 15,0 0-15,1-21 0,20 21 0,1 0 16,-1 0-16,1 0 0,20 0 0,1 0 16,-22 0-16,22 0 0,0 0 0,-1 0 15,-20 0-15,-1 0 0,-20 0 0,-1 0 16,0 0-16,-20 0 0,-1 0 16,-21 21-16,0 1 15,-21-1-15,-1-21 0,-20 21 16,21-21-16,-21 21 0,-1 0 0,1 0 15,0-21-15,-22 22 0,22-1 0</inkml:trace>
  <inkml:trace contextRef="#ctx0" brushRef="#br0" timeOffset="-202666.9">17865 10922 0,'-22'21'16,"22"0"-16,43-21 15,-22 0-15,0 0 0,21 0 0,1 0 16,20 0-16,-20 0 0,20 0 16,-21 0-16,22 0 0,-1 0 0,1 0 15,-1 0-15,-20-21 0,20 0 0,1 21 16,-22 0-16,0-21 0,1 21 0,-22 0 16,0 0-16,0 0 0,-42 0 31,0 0-31,-21 0 0,-1 21 15</inkml:trace>
  <inkml:trace contextRef="#ctx0" brushRef="#br0" timeOffset="-192600.43">6625 3069 0,'21'0'31,"0"0"-16,-21-21-15,22 21 16,-22-21-16,21 21 16,-21-21-16,0 0 0,0-1 15,0 1 1,0 0 0,0 0-16,0 0 15,0 0-15,-21 21 0,-1-22 0,1 1 16,21 0-16,-21 0 0,21 0 0,-21 0 15,0-1-15,0 1 16,-1 0-16,22 0 0,-21 0 16,0 21-16,0 0 15,0-21-15,0 21 16,-1 0-16,1 0 0,0 0 0,0 0 16,0 0-16,-22 0 15,22 0-15,0 0 0,0 0 0,0 0 16,0 0-16,-1 0 0,1 0 15,0 0-15,0 0 0,0 21 0,0-21 16,-1 21-16,-20 0 16,0 0-16,21-21 0,-1 21 0,-20 1 15,21-22-15,0 21 0,0 0 16,-1-21-16,1 21 0,0 0 0,0-21 16,0 21-16,0-21 0,21 22 15,-22-22 1,1 21-16,0-21 15,21 21 1,0-42 47,0 0-48,-21-1-15,21 1 16,-21 0-16,21 0 0,0 0 15,0 0-15,-21-1 16,-1 1-16,1 0 0,21 0 0,-21 0 16,0 0-16,0-1 0,21-20 15,-21 21-15,-1 21 0,1-21 0,0 0 16,21-1-16,-21 1 0,-21 0 16,20 21-16,1-21 0,0 21 0,0-21 15,0 21-15,0 0 0,-22 0 16,22-21-16,0 21 0,0 0 15,0 0-15,-1 0 0,1 0 0,0 0 0,0 0 16,0 0-16,-22 0 0,22 0 16,0 0-16,0 0 0,-21 0 0,20 0 15,1 0-15,-21 21 16,21-21-16,0 0 0,-1 21 0,1 0 16,0-21-16,0 21 0,0 0 15,0-21-15,-1 22 0,1-1 0,0 0 16,21 0-16,-21-21 0,0 21 15,21 0-15,-21 1 0,21-1 0,-22 0 16,22 0-16,-21-21 0,21 21 16,0 0-1,-21-21 1,21 22-16,-21-22 62,0 0 1,0 0-63,21 21 0,-22-21 16,1 0-1,21 21 1,-21-21-1,0 0 1,21 21 0,-21-21 15,0 0-15,21-21 30,0 0-30,0 0 0,0-1-16,0 1 0,0 0 15,0 0-15,0 0 0,0 0 16,0-1-16,0 1 0,0 0 0,0 0 16,0 0-16,0 0 15,0-1 1,0 44 15,0-1-15,0 0-16,0 0 0,0 0 0,0 0 15,-22 22-15,22-22 0,0 0 0,0 0 16,0 0-16,0 1 16,0-1-16,-21 0 0,21 0 0,0 0 15,0 0-15,0 1 16,0-1 15,21-21 47,1 0-78,-1 0 0,0 0 16,0-21-16,0 21 0,0-22 15,22 22-15,-1-21 0,0 21 16,1 0-16,20-21 0,1 21 0,-22 0 16,22-21-16,-1 21 0,-21 0 15,22 0-15,-22 0 0,1-21 0,-22 21 16,0 0-16,0 0 0,0 0 16,0 0-16,1 0 0,-22-21 93,0-1-77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8FF0-843D-4E97-84C0-904F6687F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49D4F-11CF-4CA4-88E8-A4F673A75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8252-76C1-4574-BCA9-22A17F87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B2EB-BCE4-45DF-8A16-FA132F53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E587-EA2D-4EEA-927F-62CBF0A7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CF2-8F7F-42B2-B2B0-86C15A1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D2A16-2DAC-4B76-AC98-57D6C22F9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ADDA-BD50-47F4-9B41-BBB0BDE7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748B-5C3A-4951-96A0-0E0176D6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B25BA-DB22-48FB-9796-8217EFFE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7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1C768-C2B4-4C78-B260-39B9087BB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FFD8E-4FEC-4539-9579-CECC74D5D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231E-85EA-4AB6-9E97-5E24A987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50D7-DF1E-4A6A-95A9-F65EAEF4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BF16-630C-4242-BCA1-E0A515D3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643B-0752-4296-8F8B-3A5326D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4A52-487A-4A2E-8D55-0A9B90D3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E938-31F4-401C-94CF-930C6C4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0C47-226C-47A8-98C5-C25F76D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B6EA-3967-4301-9B52-030B04C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8369-ABBD-4A68-BE6C-C34B4291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EF53B-A4A7-48D3-9A65-F7DA059E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2FD1-DC19-406E-A2EC-390940FA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1AF5-E7F9-4656-BF39-29B540DC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214A-0F8D-42FF-836F-23290A5D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6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72FC-D849-4941-BA63-46BD5D7C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188F-AC27-4E12-BD80-B4C3363A0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4B3F7-A63A-449D-91D7-7A72C8D42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62E89-519A-4D79-838B-6C23BCC1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6F9EE-4CBD-40D3-9795-CBD1E431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7CBF0-0E0F-473B-8289-0E5252D9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1EFC-EBBB-4DDE-B73C-705E32F2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EAE4D-C321-49E5-B58F-1BDE3195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CB2D-C7D8-4D9D-8C91-74D52035D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7134A-F809-43DA-A011-F788AF30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47096-5D38-4D97-A510-957F23B5C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40D8C-5C2D-456F-917F-88E4E135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BDC3E-D0A9-4F02-83AA-BCB5DB09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2CFA3-7E01-42A5-A090-6CB51F47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2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684C-0B7C-422C-9310-D4C7EA02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D9745-791E-4C43-8B92-4ADCA39B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44F5B-BE68-4F5C-88C7-80817524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4B8C-3447-40D2-9710-AC0E3359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5073D-5549-4F75-929A-7A977BA7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67CE6-58F9-4CD2-9055-E9C066DA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29305-2989-402B-869F-DC821AAF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3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061C-CBC5-4F4D-8C45-92F12D72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C83C-C6B5-4B6D-B65F-62223685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4AFDE-EDE7-4326-8A96-CA70D1DC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A38AA-3F7D-4F09-B6A4-04B3DD9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7038-64E6-4D57-8DFC-B5566773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D8E5-F77A-43F5-8020-FFEA818F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8182-02DA-4A0C-80CB-1F883BEF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25FED-2C33-4A64-B028-5483D6816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9A916-D863-4457-8B11-E9428B2B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9B97A-B919-4453-A3B0-B846C950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214A5-BE1C-4B0C-8AC1-B78BEC62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CC5BE-1855-4607-8437-2C71D127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1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D6D87-283B-4163-A143-83DEEA78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3B126-66BF-4076-B846-DDEAF20E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5E764-2A7C-4D35-B78A-BAA059C61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27EA-ECA1-4FF1-A69F-C63833920B8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3ED0-4CFE-4BF4-9B29-E821B27B7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46E8-A02B-4C03-9AA0-F8E9B6E59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A2A4-EBA7-418A-91DE-EB365362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3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514DA0-D891-47F5-8895-996570A1E976}"/>
                  </a:ext>
                </a:extLst>
              </p14:cNvPr>
              <p14:cNvContentPartPr/>
              <p14:nvPr/>
            </p14:nvContentPartPr>
            <p14:xfrm>
              <a:off x="251280" y="419040"/>
              <a:ext cx="8481600" cy="400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514DA0-D891-47F5-8895-996570A1E9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409680"/>
                <a:ext cx="850032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21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72F4F6-94D7-4697-8B06-E5B71A5B4159}"/>
                  </a:ext>
                </a:extLst>
              </p14:cNvPr>
              <p14:cNvContentPartPr/>
              <p14:nvPr/>
            </p14:nvContentPartPr>
            <p14:xfrm>
              <a:off x="708480" y="221040"/>
              <a:ext cx="585252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72F4F6-94D7-4697-8B06-E5B71A5B4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211680"/>
                <a:ext cx="587124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92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D030E8-F29E-458A-9719-B2C8C4E014B1}"/>
                  </a:ext>
                </a:extLst>
              </p14:cNvPr>
              <p14:cNvContentPartPr/>
              <p14:nvPr/>
            </p14:nvContentPartPr>
            <p14:xfrm>
              <a:off x="1150560" y="464760"/>
              <a:ext cx="874800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D030E8-F29E-458A-9719-B2C8C4E014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455400"/>
                <a:ext cx="876672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23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6B26D6-A95B-4257-9424-294E1AF00CC4}"/>
                  </a:ext>
                </a:extLst>
              </p14:cNvPr>
              <p14:cNvContentPartPr/>
              <p14:nvPr/>
            </p14:nvContentPartPr>
            <p14:xfrm>
              <a:off x="114120" y="15120"/>
              <a:ext cx="9350280" cy="59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6B26D6-A95B-4257-9424-294E1AF00C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5760"/>
                <a:ext cx="9369000" cy="59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6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F7643D-8054-4C9C-AD40-79A7DB1ED305}"/>
                  </a:ext>
                </a:extLst>
              </p14:cNvPr>
              <p14:cNvContentPartPr/>
              <p14:nvPr/>
            </p14:nvContentPartPr>
            <p14:xfrm>
              <a:off x="53280" y="0"/>
              <a:ext cx="962460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F7643D-8054-4C9C-AD40-79A7DB1ED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964332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C377C6-9181-46AB-86B5-F27A78E616FF}"/>
                  </a:ext>
                </a:extLst>
              </p14:cNvPr>
              <p14:cNvContentPartPr/>
              <p14:nvPr/>
            </p14:nvContentPartPr>
            <p14:xfrm>
              <a:off x="221040" y="243720"/>
              <a:ext cx="860328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C377C6-9181-46AB-86B5-F27A78E61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34360"/>
                <a:ext cx="862200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36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7D39E5-7C0B-4006-B734-45CB0786B160}"/>
                  </a:ext>
                </a:extLst>
              </p14:cNvPr>
              <p14:cNvContentPartPr/>
              <p14:nvPr/>
            </p14:nvContentPartPr>
            <p14:xfrm>
              <a:off x="0" y="236160"/>
              <a:ext cx="9517680" cy="51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7D39E5-7C0B-4006-B734-45CB0786B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953640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9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7A25D-EF56-425D-8F69-596E24F95593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org.openqa.selenium.NoSuchElementException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16E347-694F-4F46-ACDB-5ACCF11C1969}"/>
                  </a:ext>
                </a:extLst>
              </p14:cNvPr>
              <p14:cNvContentPartPr/>
              <p14:nvPr/>
            </p14:nvContentPartPr>
            <p14:xfrm>
              <a:off x="982800" y="822960"/>
              <a:ext cx="8451000" cy="308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16E347-694F-4F46-ACDB-5ACCF11C19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813600"/>
                <a:ext cx="8469720" cy="31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12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44DCA-EED4-4C58-AE5C-C29660C482CF}"/>
                  </a:ext>
                </a:extLst>
              </p14:cNvPr>
              <p14:cNvContentPartPr/>
              <p14:nvPr/>
            </p14:nvContentPartPr>
            <p14:xfrm>
              <a:off x="632520" y="160200"/>
              <a:ext cx="8969040" cy="582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44DCA-EED4-4C58-AE5C-C29660C48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50840"/>
                <a:ext cx="898776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63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F5D7-4855-4A56-B161-AF613314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0EB6-E6D7-4AF4-BE2B-6FEAF6131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DCB8D5-A191-4242-94BF-2DC3E010E812}"/>
                  </a:ext>
                </a:extLst>
              </p14:cNvPr>
              <p14:cNvContentPartPr/>
              <p14:nvPr/>
            </p14:nvContentPartPr>
            <p14:xfrm>
              <a:off x="426600" y="281880"/>
              <a:ext cx="8108280" cy="45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DCB8D5-A191-4242-94BF-2DC3E010E8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72520"/>
                <a:ext cx="812700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34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2020-11-26T08:49:14Z</dcterms:created>
  <dcterms:modified xsi:type="dcterms:W3CDTF">2020-11-26T10:14:56Z</dcterms:modified>
</cp:coreProperties>
</file>