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72" r:id="rId20"/>
    <p:sldId id="273" r:id="rId21"/>
    <p:sldId id="274" r:id="rId22"/>
    <p:sldId id="275" r:id="rId23"/>
    <p:sldId id="28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6A3F-72ED-4E1A-A427-04E5ED9A6F31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9CC5-A982-413B-A9EA-750F45E6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34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6A3F-72ED-4E1A-A427-04E5ED9A6F31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9CC5-A982-413B-A9EA-750F45E6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23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6A3F-72ED-4E1A-A427-04E5ED9A6F31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9CC5-A982-413B-A9EA-750F45E6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50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1992708" y="6350005"/>
            <a:ext cx="199292" cy="523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 smtClean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366111" y="6438900"/>
            <a:ext cx="725658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Copyright © 2019, All Rights Reserved by SkillRary</a:t>
            </a:r>
            <a:endParaRPr lang="en-US" altLang="en-US" dirty="0" smtClean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681" y="6378580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8725"/>
            <a:ext cx="82647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588" y="6350005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3489" y="534991"/>
            <a:ext cx="10863385" cy="101917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63491" y="1922462"/>
            <a:ext cx="10861431" cy="40386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832" y="-498475"/>
            <a:ext cx="3845169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023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1992708" y="6350005"/>
            <a:ext cx="199292" cy="523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 smtClean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366111" y="6438900"/>
            <a:ext cx="725658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Copyright © 2019, All Rights Reserved by SkillRary</a:t>
            </a:r>
            <a:endParaRPr lang="en-US" altLang="en-US" dirty="0" smtClean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681" y="6378580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8725"/>
            <a:ext cx="82647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588" y="6350005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3489" y="534991"/>
            <a:ext cx="10863385" cy="101917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63491" y="1922462"/>
            <a:ext cx="10861431" cy="40386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832" y="-498475"/>
            <a:ext cx="3845169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65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6A3F-72ED-4E1A-A427-04E5ED9A6F31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9CC5-A982-413B-A9EA-750F45E6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82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6A3F-72ED-4E1A-A427-04E5ED9A6F31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9CC5-A982-413B-A9EA-750F45E6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74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6A3F-72ED-4E1A-A427-04E5ED9A6F31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9CC5-A982-413B-A9EA-750F45E6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20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6A3F-72ED-4E1A-A427-04E5ED9A6F31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9CC5-A982-413B-A9EA-750F45E6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32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6A3F-72ED-4E1A-A427-04E5ED9A6F31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9CC5-A982-413B-A9EA-750F45E6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57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6A3F-72ED-4E1A-A427-04E5ED9A6F31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9CC5-A982-413B-A9EA-750F45E6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8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6A3F-72ED-4E1A-A427-04E5ED9A6F31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9CC5-A982-413B-A9EA-750F45E6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85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6A3F-72ED-4E1A-A427-04E5ED9A6F31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9CC5-A982-413B-A9EA-750F45E6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57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56A3F-72ED-4E1A-A427-04E5ED9A6F31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19CC5-A982-413B-A9EA-750F45E6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55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89478" cy="30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7387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91" y="534991"/>
            <a:ext cx="10863383" cy="1387471"/>
          </a:xfrm>
        </p:spPr>
        <p:txBody>
          <a:bodyPr/>
          <a:lstStyle/>
          <a:p>
            <a:r>
              <a:rPr lang="en-IN" b="1" dirty="0" smtClean="0"/>
              <a:t>Example: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91" y="1704109"/>
            <a:ext cx="10861431" cy="425695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package </a:t>
            </a:r>
            <a:r>
              <a:rPr lang="en-IN" dirty="0" err="1"/>
              <a:t>testng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org.testng.Reporter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org.testng.annotations.Test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public class Sample {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@Test</a:t>
            </a:r>
          </a:p>
          <a:p>
            <a:pPr marL="0" indent="0">
              <a:buNone/>
            </a:pPr>
            <a:r>
              <a:rPr lang="en-IN" dirty="0"/>
              <a:t>	public void </a:t>
            </a:r>
            <a:r>
              <a:rPr lang="en-IN" dirty="0" err="1"/>
              <a:t>abc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Reporter.log("</a:t>
            </a:r>
            <a:r>
              <a:rPr lang="en-IN" dirty="0" err="1"/>
              <a:t>hello",false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77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Annotations Of </a:t>
            </a:r>
            <a:r>
              <a:rPr lang="en-IN" b="1" dirty="0" err="1" smtClean="0"/>
              <a:t>TestNG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90" y="1554166"/>
            <a:ext cx="11628509" cy="46595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@</a:t>
            </a:r>
            <a:r>
              <a:rPr lang="en-IN" b="1" dirty="0" err="1"/>
              <a:t>BeforeSuite</a:t>
            </a:r>
            <a:r>
              <a:rPr lang="en-IN" dirty="0"/>
              <a:t>: The annotated method will be run before all tests in this suite have </a:t>
            </a:r>
            <a:r>
              <a:rPr lang="en-IN" dirty="0" smtClean="0"/>
              <a:t>           run.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@</a:t>
            </a:r>
            <a:r>
              <a:rPr lang="en-IN" b="1" dirty="0" err="1"/>
              <a:t>AfterSuite</a:t>
            </a:r>
            <a:r>
              <a:rPr lang="en-IN" dirty="0"/>
              <a:t>: The annotated method will be run after all tests in this suite have run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@</a:t>
            </a:r>
            <a:r>
              <a:rPr lang="en-IN" b="1" dirty="0" err="1"/>
              <a:t>BeforeTest</a:t>
            </a:r>
            <a:r>
              <a:rPr lang="en-IN" dirty="0"/>
              <a:t>: The annotated method will be run before any test method belonging to the classes inside the &lt;test&gt; tag is run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@</a:t>
            </a:r>
            <a:r>
              <a:rPr lang="en-IN" b="1" dirty="0" err="1"/>
              <a:t>AfterTest</a:t>
            </a:r>
            <a:r>
              <a:rPr lang="en-IN" dirty="0"/>
              <a:t>: The annotated method will be run after all the test methods belonging to the classes inside the &lt;test&gt; tag have run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2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91" y="1101436"/>
            <a:ext cx="11521136" cy="5112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@</a:t>
            </a:r>
            <a:r>
              <a:rPr lang="en-IN" b="1" dirty="0" err="1"/>
              <a:t>BeforeClass</a:t>
            </a:r>
            <a:r>
              <a:rPr lang="en-IN" dirty="0"/>
              <a:t>: The annotated method will be run before the first test method in the current class is invoked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@</a:t>
            </a:r>
            <a:r>
              <a:rPr lang="en-IN" b="1" dirty="0" err="1"/>
              <a:t>AfterClass</a:t>
            </a:r>
            <a:r>
              <a:rPr lang="en-IN" dirty="0"/>
              <a:t>: The annotated method will be run after all the test methods in the current class have been run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@</a:t>
            </a:r>
            <a:r>
              <a:rPr lang="en-IN" b="1" dirty="0" err="1"/>
              <a:t>BeforeMethod</a:t>
            </a:r>
            <a:r>
              <a:rPr lang="en-IN" dirty="0"/>
              <a:t>: The annotated method will be run before each test method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@</a:t>
            </a:r>
            <a:r>
              <a:rPr lang="en-IN" b="1" dirty="0" err="1"/>
              <a:t>AfterMethod</a:t>
            </a:r>
            <a:r>
              <a:rPr lang="en-IN" dirty="0"/>
              <a:t>: The annotated method will be run after each test method.</a:t>
            </a:r>
          </a:p>
        </p:txBody>
      </p:sp>
    </p:spTree>
    <p:extLst>
      <p:ext uri="{BB962C8B-B14F-4D97-AF65-F5344CB8AC3E}">
        <p14:creationId xmlns:p14="http://schemas.microsoft.com/office/powerpoint/2010/main" val="386024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 for Annotations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package </a:t>
            </a:r>
            <a:r>
              <a:rPr lang="en-IN" dirty="0" err="1"/>
              <a:t>testng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org.testng.Reporter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org.testng.annotations.AfterClass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org.testng.annotations.AfterMethod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org.testng.annotations.AfterSuite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org.testng.annotations.AfterTest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org.testng.annotations.BeforeClass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org.testng.annotations.BeforeMethod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org.testng.annotations.BeforeSuite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org.testng.annotations.BeforeTest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org.testng.annotations.Test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593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91" y="415636"/>
            <a:ext cx="10861431" cy="55454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public class Demo1 {</a:t>
            </a:r>
          </a:p>
          <a:p>
            <a:pPr marL="0" indent="0">
              <a:buNone/>
            </a:pPr>
            <a:r>
              <a:rPr lang="en-IN" dirty="0"/>
              <a:t>@</a:t>
            </a:r>
            <a:r>
              <a:rPr lang="en-IN" dirty="0" err="1"/>
              <a:t>BeforeSuite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public void </a:t>
            </a:r>
            <a:r>
              <a:rPr lang="en-IN" dirty="0" err="1"/>
              <a:t>bs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Reporter.</a:t>
            </a:r>
            <a:r>
              <a:rPr lang="en-IN" i="1" dirty="0"/>
              <a:t>log("</a:t>
            </a:r>
            <a:r>
              <a:rPr lang="en-IN" i="1" dirty="0" err="1"/>
              <a:t>Beforesuite</a:t>
            </a:r>
            <a:r>
              <a:rPr lang="en-IN" i="1" dirty="0"/>
              <a:t>",true);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@</a:t>
            </a:r>
            <a:r>
              <a:rPr lang="en-IN" dirty="0" err="1"/>
              <a:t>AfterSuite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public void as()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Reporter.</a:t>
            </a:r>
            <a:r>
              <a:rPr lang="en-IN" i="1" dirty="0"/>
              <a:t>log("</a:t>
            </a:r>
            <a:r>
              <a:rPr lang="en-IN" i="1" dirty="0" err="1"/>
              <a:t>Aftersuite</a:t>
            </a:r>
            <a:r>
              <a:rPr lang="en-IN" i="1" dirty="0"/>
              <a:t>",true);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91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91" y="311727"/>
            <a:ext cx="10861431" cy="56493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@</a:t>
            </a:r>
            <a:r>
              <a:rPr lang="en-IN" dirty="0" err="1"/>
              <a:t>BeforeTest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public void </a:t>
            </a:r>
            <a:r>
              <a:rPr lang="en-IN" dirty="0" err="1"/>
              <a:t>bt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Reporter.</a:t>
            </a:r>
            <a:r>
              <a:rPr lang="en-IN" i="1" dirty="0"/>
              <a:t>log("</a:t>
            </a:r>
            <a:r>
              <a:rPr lang="en-IN" i="1" dirty="0" err="1"/>
              <a:t>Beforetest</a:t>
            </a:r>
            <a:r>
              <a:rPr lang="en-IN" i="1" dirty="0"/>
              <a:t>",true);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@</a:t>
            </a:r>
            <a:r>
              <a:rPr lang="en-IN" dirty="0" err="1"/>
              <a:t>AfterTest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public void at()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Reporter.</a:t>
            </a:r>
            <a:r>
              <a:rPr lang="en-IN" i="1" dirty="0"/>
              <a:t>log("</a:t>
            </a:r>
            <a:r>
              <a:rPr lang="en-IN" i="1" dirty="0" err="1"/>
              <a:t>Aftertest</a:t>
            </a:r>
            <a:r>
              <a:rPr lang="en-IN" i="1" dirty="0"/>
              <a:t>",true);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62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89" y="1153534"/>
            <a:ext cx="10861431" cy="40386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7400" dirty="0"/>
              <a:t>@</a:t>
            </a:r>
            <a:r>
              <a:rPr lang="en-IN" sz="7400" dirty="0" err="1"/>
              <a:t>BeforeMethod</a:t>
            </a:r>
            <a:endParaRPr lang="en-IN" sz="7400" dirty="0"/>
          </a:p>
          <a:p>
            <a:pPr marL="0" indent="0">
              <a:buNone/>
            </a:pPr>
            <a:r>
              <a:rPr lang="en-IN" sz="7400" dirty="0"/>
              <a:t>public void am()</a:t>
            </a:r>
          </a:p>
          <a:p>
            <a:pPr marL="0" indent="0">
              <a:buNone/>
            </a:pPr>
            <a:r>
              <a:rPr lang="en-IN" sz="7400" dirty="0"/>
              <a:t>{</a:t>
            </a:r>
          </a:p>
          <a:p>
            <a:pPr marL="0" indent="0">
              <a:buNone/>
            </a:pPr>
            <a:r>
              <a:rPr lang="en-IN" sz="7400" dirty="0"/>
              <a:t>Reporter.</a:t>
            </a:r>
            <a:r>
              <a:rPr lang="en-IN" sz="7400" i="1" dirty="0"/>
              <a:t>log("</a:t>
            </a:r>
            <a:r>
              <a:rPr lang="en-IN" sz="7400" i="1" dirty="0" err="1"/>
              <a:t>beforemethod</a:t>
            </a:r>
            <a:r>
              <a:rPr lang="en-IN" sz="7400" i="1" dirty="0"/>
              <a:t>",true);</a:t>
            </a:r>
          </a:p>
          <a:p>
            <a:pPr marL="0" indent="0">
              <a:buNone/>
            </a:pPr>
            <a:endParaRPr lang="en-IN" sz="7400" dirty="0"/>
          </a:p>
          <a:p>
            <a:pPr marL="0" indent="0">
              <a:buNone/>
            </a:pPr>
            <a:r>
              <a:rPr lang="en-IN" sz="7400" dirty="0"/>
              <a:t>}</a:t>
            </a:r>
          </a:p>
          <a:p>
            <a:pPr marL="0" indent="0">
              <a:buNone/>
            </a:pPr>
            <a:endParaRPr lang="en-IN" sz="7400" dirty="0"/>
          </a:p>
          <a:p>
            <a:pPr marL="0" indent="0">
              <a:buNone/>
            </a:pPr>
            <a:r>
              <a:rPr lang="en-IN" sz="7400" dirty="0"/>
              <a:t>@</a:t>
            </a:r>
            <a:r>
              <a:rPr lang="en-IN" sz="7400" dirty="0" err="1"/>
              <a:t>AfterMethod</a:t>
            </a:r>
            <a:endParaRPr lang="en-IN" sz="7400" dirty="0"/>
          </a:p>
          <a:p>
            <a:pPr marL="0" indent="0">
              <a:buNone/>
            </a:pPr>
            <a:r>
              <a:rPr lang="en-IN" sz="7400" dirty="0"/>
              <a:t>public void </a:t>
            </a:r>
            <a:r>
              <a:rPr lang="en-IN" sz="7400" dirty="0" err="1"/>
              <a:t>af</a:t>
            </a:r>
            <a:r>
              <a:rPr lang="en-IN" sz="7400" dirty="0"/>
              <a:t>()</a:t>
            </a:r>
          </a:p>
          <a:p>
            <a:pPr marL="0" indent="0">
              <a:buNone/>
            </a:pPr>
            <a:r>
              <a:rPr lang="en-IN" sz="7400" dirty="0"/>
              <a:t>{</a:t>
            </a:r>
          </a:p>
          <a:p>
            <a:pPr marL="0" indent="0">
              <a:buNone/>
            </a:pPr>
            <a:r>
              <a:rPr lang="en-IN" sz="7400" dirty="0"/>
              <a:t>Reporter.</a:t>
            </a:r>
            <a:r>
              <a:rPr lang="en-IN" sz="7400" i="1" dirty="0"/>
              <a:t>log("</a:t>
            </a:r>
            <a:r>
              <a:rPr lang="en-IN" sz="7400" i="1" dirty="0" err="1"/>
              <a:t>Aftermethod</a:t>
            </a:r>
            <a:r>
              <a:rPr lang="en-IN" sz="7400" i="1" dirty="0"/>
              <a:t>",true);</a:t>
            </a:r>
          </a:p>
          <a:p>
            <a:pPr marL="0" indent="0">
              <a:buNone/>
            </a:pPr>
            <a:endParaRPr lang="en-IN" sz="7400" dirty="0"/>
          </a:p>
          <a:p>
            <a:pPr marL="0" indent="0">
              <a:buNone/>
            </a:pPr>
            <a:r>
              <a:rPr lang="en-IN" sz="74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52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91" y="862445"/>
            <a:ext cx="10861431" cy="509861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3600" dirty="0"/>
              <a:t>@</a:t>
            </a:r>
            <a:r>
              <a:rPr lang="en-IN" sz="3600" dirty="0" err="1"/>
              <a:t>BeforeClass</a:t>
            </a:r>
            <a:endParaRPr lang="en-IN" sz="3600" dirty="0"/>
          </a:p>
          <a:p>
            <a:pPr marL="0" indent="0">
              <a:buNone/>
            </a:pPr>
            <a:r>
              <a:rPr lang="en-IN" sz="3600" dirty="0"/>
              <a:t>public void </a:t>
            </a:r>
            <a:r>
              <a:rPr lang="en-IN" sz="3600" dirty="0" err="1"/>
              <a:t>bc</a:t>
            </a:r>
            <a:r>
              <a:rPr lang="en-IN" sz="3600" dirty="0"/>
              <a:t>()</a:t>
            </a:r>
          </a:p>
          <a:p>
            <a:pPr marL="0" indent="0">
              <a:buNone/>
            </a:pPr>
            <a:r>
              <a:rPr lang="en-IN" sz="3600" dirty="0"/>
              <a:t>{</a:t>
            </a:r>
          </a:p>
          <a:p>
            <a:pPr marL="0" indent="0">
              <a:buNone/>
            </a:pPr>
            <a:r>
              <a:rPr lang="en-IN" sz="3600" dirty="0"/>
              <a:t>Reporter.</a:t>
            </a:r>
            <a:r>
              <a:rPr lang="en-IN" sz="3600" i="1" dirty="0"/>
              <a:t>log("</a:t>
            </a:r>
            <a:r>
              <a:rPr lang="en-IN" sz="3600" i="1" dirty="0" err="1"/>
              <a:t>beforeclass</a:t>
            </a:r>
            <a:r>
              <a:rPr lang="en-IN" sz="3600" i="1" dirty="0"/>
              <a:t>",true);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3600" dirty="0"/>
              <a:t>}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3600" dirty="0"/>
              <a:t>@</a:t>
            </a:r>
            <a:r>
              <a:rPr lang="en-IN" sz="3600" dirty="0" err="1"/>
              <a:t>AfterClass</a:t>
            </a:r>
            <a:endParaRPr lang="en-IN" sz="3600" dirty="0"/>
          </a:p>
          <a:p>
            <a:pPr marL="0" indent="0">
              <a:buNone/>
            </a:pPr>
            <a:r>
              <a:rPr lang="en-IN" sz="3600" dirty="0"/>
              <a:t>public void ac() {</a:t>
            </a:r>
          </a:p>
          <a:p>
            <a:pPr marL="0" indent="0">
              <a:buNone/>
            </a:pPr>
            <a:r>
              <a:rPr lang="en-IN" sz="3600" dirty="0"/>
              <a:t>Reporter.</a:t>
            </a:r>
            <a:r>
              <a:rPr lang="en-IN" sz="3600" i="1" dirty="0"/>
              <a:t>log("</a:t>
            </a:r>
            <a:r>
              <a:rPr lang="en-IN" sz="3600" i="1" dirty="0" err="1"/>
              <a:t>Afterclass</a:t>
            </a:r>
            <a:r>
              <a:rPr lang="en-IN" sz="3600" i="1" dirty="0"/>
              <a:t>",true);}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3600" dirty="0"/>
              <a:t>@Test</a:t>
            </a:r>
          </a:p>
          <a:p>
            <a:pPr marL="0" indent="0">
              <a:buNone/>
            </a:pPr>
            <a:r>
              <a:rPr lang="en-IN" sz="3600" dirty="0"/>
              <a:t>public void </a:t>
            </a:r>
            <a:r>
              <a:rPr lang="en-IN" sz="3600" dirty="0" err="1"/>
              <a:t>testmethod</a:t>
            </a:r>
            <a:r>
              <a:rPr lang="en-IN" sz="3600" dirty="0"/>
              <a:t>(){</a:t>
            </a:r>
          </a:p>
          <a:p>
            <a:pPr marL="0" indent="0">
              <a:buNone/>
            </a:pPr>
            <a:r>
              <a:rPr lang="en-IN" sz="3600" dirty="0"/>
              <a:t>Reporter.</a:t>
            </a:r>
            <a:r>
              <a:rPr lang="en-IN" sz="3600" i="1" dirty="0"/>
              <a:t>log("</a:t>
            </a:r>
            <a:r>
              <a:rPr lang="en-IN" sz="3600" i="1" dirty="0" err="1"/>
              <a:t>Test",true</a:t>
            </a:r>
            <a:r>
              <a:rPr lang="en-IN" sz="3600" i="1" dirty="0"/>
              <a:t>);</a:t>
            </a:r>
          </a:p>
          <a:p>
            <a:pPr marL="0" indent="0">
              <a:buNone/>
            </a:pPr>
            <a:r>
              <a:rPr lang="en-IN" sz="36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3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Output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209" y="1035605"/>
            <a:ext cx="7263245" cy="4925458"/>
          </a:xfrm>
        </p:spPr>
      </p:pic>
    </p:spTree>
    <p:extLst>
      <p:ext uri="{BB962C8B-B14F-4D97-AF65-F5344CB8AC3E}">
        <p14:creationId xmlns:p14="http://schemas.microsoft.com/office/powerpoint/2010/main" val="185970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91" y="534991"/>
            <a:ext cx="10863383" cy="2021173"/>
          </a:xfrm>
        </p:spPr>
        <p:txBody>
          <a:bodyPr/>
          <a:lstStyle/>
          <a:p>
            <a:r>
              <a:rPr lang="en-IN" b="1" dirty="0" smtClean="0"/>
              <a:t>Execution of </a:t>
            </a:r>
            <a:r>
              <a:rPr lang="en-IN" b="1" dirty="0" err="1" smtClean="0"/>
              <a:t>Testmethods</a:t>
            </a:r>
            <a:r>
              <a:rPr lang="en-IN" b="1" dirty="0" smtClean="0"/>
              <a:t> in Required Order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91" y="2286000"/>
            <a:ext cx="10861431" cy="3675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By using Priority</a:t>
            </a:r>
          </a:p>
          <a:p>
            <a:pPr marL="0" indent="0">
              <a:buNone/>
            </a:pPr>
            <a:r>
              <a:rPr lang="en-IN" dirty="0" smtClean="0"/>
              <a:t>@Test(Priority=1)</a:t>
            </a:r>
          </a:p>
          <a:p>
            <a:pPr marL="0" indent="0">
              <a:buNone/>
            </a:pPr>
            <a:r>
              <a:rPr lang="en-IN" dirty="0" smtClean="0"/>
              <a:t>Default Priority is Zero</a:t>
            </a:r>
          </a:p>
          <a:p>
            <a:pPr marL="0" indent="0">
              <a:buNone/>
            </a:pPr>
            <a:r>
              <a:rPr lang="en-IN" dirty="0" smtClean="0"/>
              <a:t>If two methods are have same priority then those methods are executed in Alphabetical order.</a:t>
            </a:r>
          </a:p>
          <a:p>
            <a:pPr marL="0" indent="0">
              <a:buNone/>
            </a:pPr>
            <a:r>
              <a:rPr lang="en-IN" dirty="0" smtClean="0"/>
              <a:t>Priority value can be negative number as well.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44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91" y="534991"/>
            <a:ext cx="10863383" cy="1387471"/>
          </a:xfrm>
        </p:spPr>
        <p:txBody>
          <a:bodyPr/>
          <a:lstStyle/>
          <a:p>
            <a:r>
              <a:rPr lang="en-IN" b="1" dirty="0" err="1" smtClean="0"/>
              <a:t>TestNG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91" y="1704109"/>
            <a:ext cx="10861431" cy="4256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 smtClean="0"/>
              <a:t>TestNG</a:t>
            </a:r>
            <a:r>
              <a:rPr lang="en-IN" dirty="0" smtClean="0"/>
              <a:t> stands for “Test Next Generation”</a:t>
            </a:r>
          </a:p>
          <a:p>
            <a:pPr marL="0" indent="0">
              <a:buNone/>
            </a:pPr>
            <a:r>
              <a:rPr lang="en-IN" dirty="0" err="1" smtClean="0"/>
              <a:t>TestNG</a:t>
            </a:r>
            <a:r>
              <a:rPr lang="en-IN" dirty="0" smtClean="0"/>
              <a:t> is a unit testing framework basically used by developers  while doing white box testing.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28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91" y="534991"/>
            <a:ext cx="10863383" cy="1387471"/>
          </a:xfrm>
        </p:spPr>
        <p:txBody>
          <a:bodyPr/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91" y="1589809"/>
            <a:ext cx="10861431" cy="437125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dirty="0" smtClean="0"/>
              <a:t>package </a:t>
            </a:r>
            <a:r>
              <a:rPr lang="en-IN" sz="8000" dirty="0" err="1"/>
              <a:t>testng</a:t>
            </a:r>
            <a:r>
              <a:rPr lang="en-IN" sz="8000" dirty="0"/>
              <a:t>;</a:t>
            </a:r>
          </a:p>
          <a:p>
            <a:pPr marL="0" indent="0">
              <a:buNone/>
            </a:pPr>
            <a:endParaRPr lang="en-IN" sz="8000" dirty="0"/>
          </a:p>
          <a:p>
            <a:pPr marL="0" indent="0">
              <a:buNone/>
            </a:pPr>
            <a:r>
              <a:rPr lang="en-IN" sz="8000" dirty="0"/>
              <a:t>import </a:t>
            </a:r>
            <a:r>
              <a:rPr lang="en-IN" sz="8000" dirty="0" err="1"/>
              <a:t>org.testng.Reporter</a:t>
            </a:r>
            <a:r>
              <a:rPr lang="en-IN" sz="8000" dirty="0"/>
              <a:t>;</a:t>
            </a:r>
          </a:p>
          <a:p>
            <a:pPr marL="0" indent="0">
              <a:buNone/>
            </a:pPr>
            <a:r>
              <a:rPr lang="en-IN" sz="8000" dirty="0"/>
              <a:t>import </a:t>
            </a:r>
            <a:r>
              <a:rPr lang="en-IN" sz="8000" dirty="0" err="1"/>
              <a:t>org.testng.annotations.Test</a:t>
            </a:r>
            <a:r>
              <a:rPr lang="en-IN" sz="8000" dirty="0"/>
              <a:t>;</a:t>
            </a:r>
          </a:p>
          <a:p>
            <a:pPr marL="0" indent="0">
              <a:buNone/>
            </a:pPr>
            <a:endParaRPr lang="en-IN" sz="8000" dirty="0"/>
          </a:p>
          <a:p>
            <a:pPr marL="0" indent="0">
              <a:buNone/>
            </a:pPr>
            <a:r>
              <a:rPr lang="en-IN" sz="8000" dirty="0"/>
              <a:t>public class </a:t>
            </a:r>
            <a:r>
              <a:rPr lang="en-IN" sz="8000" dirty="0" err="1"/>
              <a:t>Whatsapp</a:t>
            </a:r>
            <a:r>
              <a:rPr lang="en-IN" sz="8000" dirty="0"/>
              <a:t> {</a:t>
            </a:r>
          </a:p>
          <a:p>
            <a:pPr marL="0" indent="0">
              <a:buNone/>
            </a:pPr>
            <a:r>
              <a:rPr lang="en-IN" sz="8000" dirty="0"/>
              <a:t>@Test(priority = 1)</a:t>
            </a:r>
          </a:p>
          <a:p>
            <a:pPr marL="0" indent="0">
              <a:buNone/>
            </a:pPr>
            <a:r>
              <a:rPr lang="en-IN" sz="8000" dirty="0"/>
              <a:t>public void calls()</a:t>
            </a:r>
          </a:p>
          <a:p>
            <a:pPr marL="0" indent="0">
              <a:buNone/>
            </a:pPr>
            <a:r>
              <a:rPr lang="en-IN" sz="8000" dirty="0"/>
              <a:t>{</a:t>
            </a:r>
          </a:p>
          <a:p>
            <a:pPr marL="0" indent="0">
              <a:buNone/>
            </a:pPr>
            <a:r>
              <a:rPr lang="en-IN" sz="8000" dirty="0"/>
              <a:t>Reporter.</a:t>
            </a:r>
            <a:r>
              <a:rPr lang="en-IN" sz="8000" i="1" dirty="0"/>
              <a:t>log("</a:t>
            </a:r>
            <a:r>
              <a:rPr lang="en-IN" sz="8000" i="1" dirty="0" err="1"/>
              <a:t>calls",true</a:t>
            </a:r>
            <a:r>
              <a:rPr lang="en-IN" sz="8000" i="1" dirty="0"/>
              <a:t>);</a:t>
            </a:r>
          </a:p>
          <a:p>
            <a:pPr marL="0" indent="0">
              <a:buNone/>
            </a:pPr>
            <a:r>
              <a:rPr lang="en-IN" sz="8000" dirty="0"/>
              <a:t>}</a:t>
            </a:r>
            <a:endParaRPr lang="en-IN" sz="8000" dirty="0"/>
          </a:p>
          <a:p>
            <a:pPr marL="0" indent="0">
              <a:buNone/>
            </a:pPr>
            <a:endParaRPr lang="en-IN" sz="8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57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91" y="534991"/>
            <a:ext cx="10863383" cy="1387471"/>
          </a:xfrm>
        </p:spPr>
        <p:txBody>
          <a:bodyPr/>
          <a:lstStyle/>
          <a:p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91" y="737755"/>
            <a:ext cx="10861431" cy="52233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@Test</a:t>
            </a:r>
          </a:p>
          <a:p>
            <a:pPr marL="0" indent="0">
              <a:buNone/>
            </a:pPr>
            <a:r>
              <a:rPr lang="en-IN" dirty="0"/>
              <a:t>public void settings()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Reporter.</a:t>
            </a:r>
            <a:r>
              <a:rPr lang="en-IN" i="1" dirty="0"/>
              <a:t>log("</a:t>
            </a:r>
            <a:r>
              <a:rPr lang="en-IN" i="1" dirty="0" err="1"/>
              <a:t>setting",true</a:t>
            </a:r>
            <a:r>
              <a:rPr lang="en-IN" i="1" dirty="0"/>
              <a:t>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@Test(priority = 1)</a:t>
            </a:r>
          </a:p>
          <a:p>
            <a:pPr marL="0" indent="0">
              <a:buNone/>
            </a:pPr>
            <a:r>
              <a:rPr lang="en-IN" dirty="0"/>
              <a:t>public void chats()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Reporter.</a:t>
            </a:r>
            <a:r>
              <a:rPr lang="en-IN" i="1" dirty="0"/>
              <a:t>log("</a:t>
            </a:r>
            <a:r>
              <a:rPr lang="en-IN" i="1" dirty="0" err="1"/>
              <a:t>chats",true</a:t>
            </a:r>
            <a:r>
              <a:rPr lang="en-IN" i="1" dirty="0"/>
              <a:t>);</a:t>
            </a:r>
          </a:p>
          <a:p>
            <a:pPr marL="0" indent="0">
              <a:buNone/>
            </a:pPr>
            <a:r>
              <a:rPr lang="en-IN" dirty="0"/>
              <a:t>}}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1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91" y="534991"/>
            <a:ext cx="10863383" cy="1387471"/>
          </a:xfrm>
        </p:spPr>
        <p:txBody>
          <a:bodyPr/>
          <a:lstStyle/>
          <a:p>
            <a:r>
              <a:rPr lang="en-IN" b="1" dirty="0" smtClean="0"/>
              <a:t>Output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355131" y="7481454"/>
            <a:ext cx="1471981" cy="33250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1152944"/>
            <a:ext cx="7158240" cy="503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1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91" y="534991"/>
            <a:ext cx="10863383" cy="1387471"/>
          </a:xfrm>
        </p:spPr>
        <p:txBody>
          <a:bodyPr/>
          <a:lstStyle/>
          <a:p>
            <a:r>
              <a:rPr lang="en-IN" b="1" dirty="0" smtClean="0"/>
              <a:t>Steps to Generate Report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91" y="1704109"/>
            <a:ext cx="10861431" cy="4256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Once after execution is completed refresh the project you find test output folder </a:t>
            </a:r>
          </a:p>
          <a:p>
            <a:pPr marL="0" indent="0">
              <a:buNone/>
            </a:pPr>
            <a:r>
              <a:rPr lang="en-IN" dirty="0" smtClean="0"/>
              <a:t>Click on emailable-report.html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618917" y="6858000"/>
            <a:ext cx="281473" cy="311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807" y="2093479"/>
            <a:ext cx="2874157" cy="42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91" y="534991"/>
            <a:ext cx="10863383" cy="1387471"/>
          </a:xfrm>
        </p:spPr>
        <p:txBody>
          <a:bodyPr/>
          <a:lstStyle/>
          <a:p>
            <a:r>
              <a:rPr lang="en-IN" b="1" dirty="0" smtClean="0"/>
              <a:t>Report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381" y="6774872"/>
            <a:ext cx="336755" cy="16625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07" y="840308"/>
            <a:ext cx="7295648" cy="53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0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91" y="534991"/>
            <a:ext cx="10863383" cy="1387471"/>
          </a:xfrm>
        </p:spPr>
        <p:txBody>
          <a:bodyPr/>
          <a:lstStyle/>
          <a:p>
            <a:r>
              <a:rPr lang="en-IN" b="1" dirty="0" smtClean="0"/>
              <a:t>Steps to download </a:t>
            </a:r>
            <a:r>
              <a:rPr lang="en-IN" b="1" dirty="0" err="1" smtClean="0"/>
              <a:t>TestNG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91" y="1704109"/>
            <a:ext cx="10861431" cy="4256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1.Open the eclipse</a:t>
            </a:r>
          </a:p>
          <a:p>
            <a:pPr marL="0" indent="0">
              <a:buNone/>
            </a:pPr>
            <a:r>
              <a:rPr lang="en-IN" dirty="0" smtClean="0"/>
              <a:t>2.Click on Help and select install new software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19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91" y="534991"/>
            <a:ext cx="10863383" cy="503379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Click on Add button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10" y="1038370"/>
            <a:ext cx="7935142" cy="4915621"/>
          </a:xfrm>
        </p:spPr>
      </p:pic>
    </p:spTree>
    <p:extLst>
      <p:ext uri="{BB962C8B-B14F-4D97-AF65-F5344CB8AC3E}">
        <p14:creationId xmlns:p14="http://schemas.microsoft.com/office/powerpoint/2010/main" val="313580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91" y="534991"/>
            <a:ext cx="10863383" cy="1387471"/>
          </a:xfrm>
        </p:spPr>
        <p:txBody>
          <a:bodyPr/>
          <a:lstStyle/>
          <a:p>
            <a:r>
              <a:rPr lang="en-IN" b="1" dirty="0" smtClean="0"/>
              <a:t>Paste the Link and click on add button 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896" y="1703388"/>
            <a:ext cx="6217009" cy="4257675"/>
          </a:xfrm>
        </p:spPr>
      </p:pic>
    </p:spTree>
    <p:extLst>
      <p:ext uri="{BB962C8B-B14F-4D97-AF65-F5344CB8AC3E}">
        <p14:creationId xmlns:p14="http://schemas.microsoft.com/office/powerpoint/2010/main" val="38724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91" y="534991"/>
            <a:ext cx="10863383" cy="1387471"/>
          </a:xfrm>
        </p:spPr>
        <p:txBody>
          <a:bodyPr/>
          <a:lstStyle/>
          <a:p>
            <a:r>
              <a:rPr lang="en-IN" b="1" dirty="0" smtClean="0"/>
              <a:t>Note: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91" y="1704109"/>
            <a:ext cx="10861431" cy="4256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1.Accept the Licence </a:t>
            </a:r>
          </a:p>
          <a:p>
            <a:pPr marL="0" indent="0">
              <a:buNone/>
            </a:pPr>
            <a:r>
              <a:rPr lang="en-IN" dirty="0" smtClean="0"/>
              <a:t>2.Click on Next-</a:t>
            </a:r>
            <a:r>
              <a:rPr lang="en-IN" dirty="0" smtClean="0">
                <a:sym typeface="Wingdings" panose="05000000000000000000" pitchFamily="2" charset="2"/>
              </a:rPr>
              <a:t>Next-Finish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40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91" y="534991"/>
            <a:ext cx="10863383" cy="1387471"/>
          </a:xfrm>
        </p:spPr>
        <p:txBody>
          <a:bodyPr/>
          <a:lstStyle/>
          <a:p>
            <a:r>
              <a:rPr lang="en-IN" b="1" dirty="0" smtClean="0"/>
              <a:t>To Verify </a:t>
            </a:r>
            <a:r>
              <a:rPr lang="en-IN" b="1" dirty="0" err="1" smtClean="0"/>
              <a:t>TestNG</a:t>
            </a:r>
            <a:r>
              <a:rPr lang="en-IN" b="1" dirty="0" smtClean="0"/>
              <a:t> is installed or Not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91" y="1704109"/>
            <a:ext cx="10861431" cy="4256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1.Right Click on project</a:t>
            </a:r>
          </a:p>
          <a:p>
            <a:pPr marL="0" indent="0">
              <a:buNone/>
            </a:pPr>
            <a:r>
              <a:rPr lang="en-IN" dirty="0" smtClean="0"/>
              <a:t>2.Check </a:t>
            </a:r>
            <a:r>
              <a:rPr lang="en-IN" dirty="0" err="1" smtClean="0"/>
              <a:t>TestNG</a:t>
            </a:r>
            <a:r>
              <a:rPr lang="en-IN" dirty="0" smtClean="0"/>
              <a:t> option should be present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453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91" y="534991"/>
            <a:ext cx="10863383" cy="1387471"/>
          </a:xfrm>
        </p:spPr>
        <p:txBody>
          <a:bodyPr/>
          <a:lstStyle/>
          <a:p>
            <a:r>
              <a:rPr lang="en-IN" b="1" dirty="0" smtClean="0"/>
              <a:t>Steps to attach </a:t>
            </a:r>
            <a:r>
              <a:rPr lang="en-IN" b="1" dirty="0" err="1" smtClean="0"/>
              <a:t>TestNG</a:t>
            </a:r>
            <a:r>
              <a:rPr lang="en-IN" b="1" dirty="0" smtClean="0"/>
              <a:t> to Project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91" y="1704109"/>
            <a:ext cx="10861431" cy="4256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1.Right click on project</a:t>
            </a:r>
          </a:p>
          <a:p>
            <a:pPr marL="0" indent="0">
              <a:buNone/>
            </a:pPr>
            <a:r>
              <a:rPr lang="en-IN" dirty="0" smtClean="0"/>
              <a:t>2.Select the build path</a:t>
            </a:r>
          </a:p>
          <a:p>
            <a:pPr marL="0" indent="0">
              <a:buNone/>
            </a:pPr>
            <a:r>
              <a:rPr lang="en-IN" dirty="0" smtClean="0"/>
              <a:t>3.Click on add libraries</a:t>
            </a:r>
          </a:p>
          <a:p>
            <a:pPr marL="0" indent="0">
              <a:buNone/>
            </a:pPr>
            <a:r>
              <a:rPr lang="en-IN" dirty="0" smtClean="0"/>
              <a:t>4.Select </a:t>
            </a:r>
            <a:r>
              <a:rPr lang="en-IN" dirty="0" err="1" smtClean="0"/>
              <a:t>TestNG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5.Click on Next</a:t>
            </a:r>
          </a:p>
          <a:p>
            <a:pPr marL="0" indent="0">
              <a:buNone/>
            </a:pPr>
            <a:r>
              <a:rPr lang="en-IN" dirty="0" smtClean="0"/>
              <a:t>6.Click on Finish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3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91" y="534991"/>
            <a:ext cx="10863383" cy="1387471"/>
          </a:xfrm>
        </p:spPr>
        <p:txBody>
          <a:bodyPr/>
          <a:lstStyle/>
          <a:p>
            <a:r>
              <a:rPr lang="en-IN" b="1" dirty="0" err="1" smtClean="0"/>
              <a:t>TestNG</a:t>
            </a:r>
            <a:r>
              <a:rPr lang="en-IN" b="1" dirty="0" smtClean="0"/>
              <a:t> Class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91" y="2223655"/>
            <a:ext cx="10861431" cy="373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It is a java class which contains the test method</a:t>
            </a:r>
          </a:p>
          <a:p>
            <a:pPr marL="0" indent="0">
              <a:buNone/>
            </a:pPr>
            <a:r>
              <a:rPr lang="en-IN" b="1" dirty="0" smtClean="0"/>
              <a:t>What is Test Method..?</a:t>
            </a:r>
          </a:p>
          <a:p>
            <a:pPr marL="0" indent="0">
              <a:buNone/>
            </a:pPr>
            <a:r>
              <a:rPr lang="en-IN" dirty="0" smtClean="0"/>
              <a:t>Any method which is developed by using test Annotations(@Test)</a:t>
            </a:r>
          </a:p>
          <a:p>
            <a:pPr marL="0" indent="0">
              <a:buNone/>
            </a:pPr>
            <a:r>
              <a:rPr lang="en-IN" dirty="0" smtClean="0"/>
              <a:t>Is called as test method.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6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Office PowerPoint</Application>
  <PresentationFormat>Widescreen</PresentationFormat>
  <Paragraphs>151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SimSun</vt:lpstr>
      <vt:lpstr>Arial</vt:lpstr>
      <vt:lpstr>Calibri</vt:lpstr>
      <vt:lpstr>Calibri Light</vt:lpstr>
      <vt:lpstr>Helvetica Neue</vt:lpstr>
      <vt:lpstr>Wingdings</vt:lpstr>
      <vt:lpstr>Office Theme</vt:lpstr>
      <vt:lpstr>PowerPoint Presentation</vt:lpstr>
      <vt:lpstr>TestNG</vt:lpstr>
      <vt:lpstr>Steps to download TestNG</vt:lpstr>
      <vt:lpstr>Click on Add button</vt:lpstr>
      <vt:lpstr>Paste the Link and click on add button </vt:lpstr>
      <vt:lpstr>Note:</vt:lpstr>
      <vt:lpstr>To Verify TestNG is installed or Not</vt:lpstr>
      <vt:lpstr>Steps to attach TestNG to Project</vt:lpstr>
      <vt:lpstr>TestNG Class</vt:lpstr>
      <vt:lpstr>Example:</vt:lpstr>
      <vt:lpstr>Annotations Of TestNG</vt:lpstr>
      <vt:lpstr>PowerPoint Presentation</vt:lpstr>
      <vt:lpstr>Example for Annotations</vt:lpstr>
      <vt:lpstr>PowerPoint Presentation</vt:lpstr>
      <vt:lpstr>PowerPoint Presentation</vt:lpstr>
      <vt:lpstr>PowerPoint Presentation</vt:lpstr>
      <vt:lpstr>PowerPoint Presentation</vt:lpstr>
      <vt:lpstr>Output</vt:lpstr>
      <vt:lpstr>Execution of Testmethods in Required Order</vt:lpstr>
      <vt:lpstr>Example</vt:lpstr>
      <vt:lpstr>PowerPoint Presentation</vt:lpstr>
      <vt:lpstr>Output</vt:lpstr>
      <vt:lpstr>Steps to Generate Report</vt:lpstr>
      <vt:lpstr>Report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2020-06-02T11:37:21Z</dcterms:created>
  <dcterms:modified xsi:type="dcterms:W3CDTF">2020-06-02T11:37:41Z</dcterms:modified>
</cp:coreProperties>
</file>