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9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21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9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30E7-FFD8-451E-896C-4C02FA68CF8C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7C60-062B-40B4-8537-C7B5F891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953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r>
              <a:rPr lang="en-IN" b="1" dirty="0"/>
              <a:t>TestNG.XML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1301071"/>
            <a:ext cx="8786245" cy="47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0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r>
              <a:rPr lang="en-IN" b="1" dirty="0"/>
              <a:t>@</a:t>
            </a:r>
            <a:r>
              <a:rPr lang="en-IN" b="1" dirty="0" err="1"/>
              <a:t>DataProvider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To Run multiple times with different set of data we use </a:t>
            </a:r>
            <a:r>
              <a:rPr lang="en-IN" dirty="0" err="1"/>
              <a:t>Dataprovider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433945"/>
            <a:ext cx="10861431" cy="4527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r>
              <a:rPr lang="en-IN" sz="2000" dirty="0"/>
              <a:t>package </a:t>
            </a:r>
            <a:r>
              <a:rPr lang="en-IN" sz="2000" dirty="0" err="1"/>
              <a:t>thrusday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org.openqa.selenium.By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org.openqa.selenium.WebDriver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org.openqa.selenium.chrome.ChromeDriver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org.testng.annotations.DataProvider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org.testng.annotations.Test</a:t>
            </a:r>
            <a:r>
              <a:rPr lang="en-IN" sz="20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1166843"/>
            <a:ext cx="65012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Demo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DataProvider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Object[][]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Object[3][2];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[0][0]=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abcdef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[0][1]=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abcdef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[1][0]=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[1][1]=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"123456576573"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[2][0]=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"123bha"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[2][1]=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"123byr"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336" y="889844"/>
            <a:ext cx="92790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dataProvider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getdata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login(String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"./s/chromedriver.exe"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"https://demo.actitime.com/login.do"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us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7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r>
              <a:rPr lang="en-IN" b="1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000" dirty="0"/>
              <a:t>To Run same script on multiple browser we use parameters and in order to run at the same time</a:t>
            </a:r>
          </a:p>
          <a:p>
            <a:pPr marL="0" indent="0">
              <a:buNone/>
            </a:pPr>
            <a:r>
              <a:rPr lang="en-IN" sz="2000" dirty="0"/>
              <a:t>We use Parallel option provided by </a:t>
            </a:r>
            <a:r>
              <a:rPr lang="en-IN" sz="2000" dirty="0" err="1"/>
              <a:t>TestNG</a:t>
            </a:r>
            <a:r>
              <a:rPr lang="en-IN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371600"/>
            <a:ext cx="10861431" cy="45894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r>
              <a:rPr lang="en-IN" sz="1600" dirty="0"/>
              <a:t>package </a:t>
            </a:r>
            <a:r>
              <a:rPr lang="en-IN" sz="1600" u="sng" dirty="0" err="1"/>
              <a:t>thursday</a:t>
            </a:r>
            <a:r>
              <a:rPr lang="en-IN" sz="1600" u="sng" dirty="0"/>
              <a:t>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org.openqa.selenium.By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org.openqa.selenium.WebDriver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org.openqa.selenium.chrome.ChromeDriver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org.openqa.selenium.firefox.FirefoxDriver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org.testng.annotations.Parameters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org.testng.annotations.Test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9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973" y="197346"/>
            <a:ext cx="91543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Parallel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"./s/chromedriver.exe"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webdriver.gecko.driver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"./s/geckodriver.exe"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@Parameters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test(String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browser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browser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FirefoxDriver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85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991"/>
            <a:ext cx="11260619" cy="1019176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94855"/>
            <a:ext cx="10861431" cy="5566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390452"/>
            <a:ext cx="559148" cy="2629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1764" y="1582341"/>
            <a:ext cx="7502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"https://demo.actitime.com/login.do"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"//div[.='Login ']"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</a:p>
          <a:p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15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@DataProvider</vt:lpstr>
      <vt:lpstr>Example</vt:lpstr>
      <vt:lpstr>PowerPoint Presentation</vt:lpstr>
      <vt:lpstr>PowerPoint Presentation</vt:lpstr>
      <vt:lpstr>Parallel Execution</vt:lpstr>
      <vt:lpstr>Example</vt:lpstr>
      <vt:lpstr>PowerPoint Presentation</vt:lpstr>
      <vt:lpstr>PowerPoint Presentation</vt:lpstr>
      <vt:lpstr>TestNG.XML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QSP</cp:lastModifiedBy>
  <cp:revision>4</cp:revision>
  <dcterms:created xsi:type="dcterms:W3CDTF">2020-06-04T13:23:31Z</dcterms:created>
  <dcterms:modified xsi:type="dcterms:W3CDTF">2021-01-14T08:46:58Z</dcterms:modified>
</cp:coreProperties>
</file>