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8:40:52.4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5778 1736 0,'22'0'16</inkml:trace>
  <inkml:trace contextRef="#ctx0" brushRef="#br0" timeOffset="1332.24">6244 550 0,'0'0'0,"21"0"0,0 22 47,1-22-16,-1 0-15,0 0-16,0 0 16,0 0-16,-21-22 0,21 22 15,1 0-15,-22-21 0,21 0 16,0 21-16,-21-21 0,0 0 0,21 0 15,-21-1-15,0 1 16,0 0-16,0 0 0,-21 21 16,0-21-16,0 21 0,-1 0 15,-20 0-15,21 0 0,0 0 16,0 21-16,-22 0 0,22 0 0,0-21 16,-21 21-16,20 22 0,1-22 15,-21 0-15,21 0 0,0 22 16,-22-22-16,22 21 0,0-21 0,0 0 15,21 22-15,-21-22 0,21 21 16,-22-21-16,22 22 0,0-22 0,0 0 16,0 0-16,0 0 0,0 1 15,22-1-15,-1 0 0,0 0 0,0-21 16,0 21-16,0 0 0,22-21 0,-22 22 16,0-1-16,0-21 0,22 21 15,-22 0-15,0 0 0,0 0 0,0-21 16,0 22-16,22-1 0,-43 0 0,21 0 15,0 0-15,-21 0 0,0 1 16,0 20-16,0-21 0,0 0 16,-21 0-16,0 1 0,0 20 0,-22-21 15,22 0-15,-21 0 0,-1 1 0,1-1 16,-21 0-16,20 0 0,1 0 16,-22 0-16,22-21 0,0 0 15,-1 0-15,1 0 0,0 0 0,21 0 0,-22-21 16,22 0-16,-21 0 0,21 0 15,-1-22-15,1 22 0,0 0 16,0 0-16,21 0 0,0-22 0,-21 22 16,21 0-16,0 0 0,0 0 15,0 0-15,0-1 0,21 1 16,0 21 0,0 0-16,22 0 0,-22 0 0,0-21 15,21 21-15,-21 0 0,22 0 0,-1 0 16</inkml:trace>
  <inkml:trace contextRef="#ctx0" brushRef="#br0" timeOffset="1751.99">6498 1355 0,'21'0'15,"0"0"-15,1 0 16,-1 0-16,0 0 16,0-21-16,0-1 0,0 22 0,-21-21 15,22 0-15,-1 0 0,0 0 0,0 21 16,0-21-16,-21-1 0,0 1 16,0 0-16,0 0 0,0 0 0,0 0 15,-21 21 1,0 0-16,0 0 0,0 0 15,-1 0-15,1 21 0,0 0 0,0 0 16,0 0-16,-22 22 16,22-22-16,0 21 0,0-21 0,0 22 15,0-22-15,-1 21 0,22-21 0,-21 22 16,21-22-16,0 0 0,0 0 16,0 0-16,0 0 0,0 1 0,0-1 15,21-21-15,-21 21 0,22-21 16,-1 0-16,0 21 0,0-21 0,0 0 15,22 0-15,-22 0 0,0 0 0,0-21 16,0 21-16,0-21 0,1 0 16</inkml:trace>
  <inkml:trace contextRef="#ctx0" brushRef="#br0" timeOffset="2122.79">7302 296 0,'-42'22'16,"21"-1"0,21 0-16,0 0 0,-21 21 0,0 1 0,21-1 15,-22 0-15,22 22 0,-21-1 16,0 1-16,0-1 0,0 1 15,0 21-15,21-22 0,-22 1 0,1-1 16,0 1-16,21-22 0,0 0 0,-21 1 16,21-1-16,-21 0 0,21 1 15,0-22-15,0 21 0,0-21 0,0 0 16,0 1-16,0-1 0,0 0 16,0 0-16,0-42 31,0 0-16,21 0-15,-21-1 0,21 22 16,0-21-16,-21 0 0,0 0 0</inkml:trace>
  <inkml:trace contextRef="#ctx0" brushRef="#br0" timeOffset="2547.54">7281 1334 0,'0'21'0,"0"0"16,21-21 15,1 0-31,-1 0 16,-21-21-16,21 0 0,0 21 16,0-22-16,0 22 0,-21-21 0,22 21 15,-22-21-15,21 21 0,0-21 0,-21 0 16,0 0-16,0-1 15,0 1-15,0 0 16,-21 21 0,0 0-16,-1 0 0,1 21 15,0-21-15,21 21 0,-21 1 0,0-1 16,0 0-16,-1 0 0,22 0 0,0 0 16,-21 22-16,21-22 15,-21 0-15,21 0 0,0 0 0,0 1 16,0-1-16,0 0 0,0 0 0,0 0 15,0 0-15,0 1 16,21-22-16,0 0 0,-21 21 16,22-21-16,-1 0 0,0 0 0,0 0 15,0 0-15,0 0 0,22 0 16,-22-21-16,0 21 0,0-22 0</inkml:trace>
  <inkml:trace contextRef="#ctx0" brushRef="#br0" timeOffset="3103.74">7874 1228 0,'0'0'0,"0"-21"16,-21 21 15,0 0-15,21 21-16,0 0 15,0 0-15,0 0 0,-22 0 16,22 1-16,-21-1 0,21 0 15,0 0-15,0 21 0,0-20 0,-21-1 16,21 0-16,-21 0 0,21 0 16,0 0-16,-21 1 0,21-1 0,0 0 15,0 0-15,-21-21 32,21-21-17,-22 21-15,22-21 0,0 0 16,0-1-16,0 1 0,0-21 15,0 21-15,0 0 0,0-1 0,0 1 16,0-21-16,22 21 0,-1 0 0,0-1 16,-21 1-16,21 0 0,0 0 15,22 21-15,-22-21 0,0 0 0,0 21 16,21 0-16,-20-22 0,-1 22 16,21 0-16,-21 0 0,0 0 0,1 22 15,-1-1-15,-21 0 0,0 0 16,21 0-16,-21 0 0,0 1 0,0-1 15,0 0-15,0 21 0,0-21 0,0 1 16,0-1-16,-21 0 0,21 0 16,-21 0-16,21 0 0,-22 1 15,22-1-15,-21 0 0,21 0 32,0-42-1,0 0-31,0 0 15</inkml:trace>
  <inkml:trace contextRef="#ctx0" brushRef="#br0" timeOffset="3375.09">8318 1270 0,'0'-21'16,"0"42"-1,0 0 1,0 0-16,0 1 0,0-1 16,0 0-16,-21 0 0,21 0 0,-21 0 15,21 1-15,0-1 0,0 0 16,0 0-16,0 0 0,0 0 0,-21 1 16,21-1-16,0 0 15,0 0-15,0-42 31,0 0-15,0 0-16</inkml:trace>
  <inkml:trace contextRef="#ctx0" brushRef="#br0" timeOffset="3736.17">8361 995 0,'-43'0'16,"22"0"-16,21 21 16,0 0-16,0 0 15,0 1 1,21-22-16,1 0 16,-1 0-16,0 0 0,0 0 15,-21-22-15,21 22 0,-21-21 16,21 21-16,-21-21 0,0 0 15,0 0-15,0 0 0,0-1 16,0 1-16,-21 21 0,0 0 16,0 0-16,0 0 15,0 0-15,-1 21 0,1 1 16,21-1-16,0 0 0,0 0 16,-21 0-16,21 0 15,0 1-15,0-1 0,0 0 16,0 0-16,21 0 15,0 0 1</inkml:trace>
  <inkml:trace contextRef="#ctx0" brushRef="#br0" timeOffset="4180.92">8615 1249 0,'0'0'0,"0"21"32,-21-21-17,21 21-15,-22 0 16,1-21-16,21 22 0,0-1 0,-21 0 0,21 0 16,-21 0-16,21 0 0,-21 1 15,21-1-15,0 0 0,0 0 16,0 0-16,0 0 0,0 1 0,0-1 15,21 0 1,0-21-16,0 0 16,0 0-16,1 0 0,-1-21 0,0 0 15,0-1-15,0 1 16,0 0-16,-21 0 0,22 0 0,-1 0 0,-21-22 16,0 22-16,0 0 0,21-21 15,-21 20-15,0 1 0,0 0 16,21 21-16,-21-21 0,21 21 78,0 0-62</inkml:trace>
  <inkml:trace contextRef="#ctx0" brushRef="#br0" timeOffset="4851.53">9102 1249 0,'-22'0'31,"22"21"-31,-21 0 0,0 0 16,21 1-16,0-1 0,0 0 15,0 0-15,-21 0 0,21 0 16,0 1-16,0-1 0,-21-21 0,21 21 15,0 0-15,0 0 0,0 0 16,-21-21 15,21-21-15,0 0-16,0 0 16,0 0-16,0 0 15,0-1-15,0 1 0,0 0 0,21-21 16,0 21-16,0-1 0,0 1 15,0 0-15,1 0 0,-1 21 16,0 0-16,0 0 0,0 0 0,0 0 16,1 0-16,-1 0 0,-21 21 0,21-21 15,-21 21-15,21 0 0,-21 1 16,0-1-16,0 0 0,0 0 16,0 0-16,0 0 0,0 1 15,0-1 1,-21-21 15,21-21 0,0-1-31,0 1 0,0 0 16,21 0-16,-21 0 0,21 0 0,0-1 16,-21 1-16,22 0 0,-1 0 0,0 0 15,0 0-15,21-1 0,-20 22 16,-1 0-16,21 0 0,-21 0 0,0 0 15,22 0-15,-22 0 0,0 22 0,0-1 16,0 0-16,1 0 16,-22 0-16,0 0 0,0 1 0,0-1 15,0 0-15,0 0 0,0 0 0,0 0 16,0 1-16,0-1 0,0 0 16,0 0-16,-22-21 15,22 21-15,-21-21 16,0 0-1</inkml:trace>
  <inkml:trace contextRef="#ctx0" brushRef="#br0" timeOffset="5738.99">11261 550 0,'0'0'0,"0"-21"0,21 0 0,-21 0 16,0 0-16,0 0 0,0-1 16,0 1-16,-21 21 31,-1 21-31,1-21 0,21 43 0,-21-22 16,-21 21-16,21-21 0,-1 43 0,-20-22 15,21 22-15,-21-1 0,-1 22 16,1-22-16,0 22 0,-1-21 0,1-1 15,0 1-15,-1-1 0,22 1 0,-21-22 16,21 0-16,-1 1 0,-20-1 16,42 0-16,-21-21 0,0 1 0,21-1 15,0 0-15,0 0 0,0-42 32,21 0-17,0 0-15,0-22 0,0 22 0,22-21 16,-22-1-16,21 1 0,1-21 0,-1-1 15,0 1-15,1-22 0,-1 21 16,0-20-16,1 20 0,-1-20 0,-21 20 16,21 1-16,-20 20 0,-1-20 0,0 20 15,0 1-15,0 21 0,-21-21 16,0 20-16,21 1 0,1 0 16,-22 42-1,21 0-15,-21 1 0,21 20 16,-21 0-16,0 1 0,0 20 15,0 1-15,0-1 0,0 1 0,0-1 16,0 22-16,0-22 0,0 1 16,0-1-16,0-20 0,0-1 0,-21 21 15,21-20-15,0-1 0,-21-21 0,21 22 16,0-22-16,0 0 0,0 21 16,0-21-16,0 1 0,0-1 15,0 0-15,0 0 16,-22-21-16,1 0 0,0 0 15,21-21-15,-21 0 0,0 21 16</inkml:trace>
  <inkml:trace contextRef="#ctx0" brushRef="#br0" timeOffset="5926.88">10689 1418 0,'0'-21'16,"0"0"-16,21 0 15,0 21-15,1-21 0,-1 21 0,0-22 16,0 22-16,21 0 0,1-21 16,-22 21-16,21 0 0,1-21 0,-1 21 15,-21 0-15,21 0 0,1 0 0,-22-21 16,21 21-16,-21 0 16,1 0-16</inkml:trace>
  <inkml:trace contextRef="#ctx0" brushRef="#br0" timeOffset="6335.65">11493 1228 0,'0'0'0,"22"0"0,-22-21 16,21-1-16,0 22 15,0 0-15,0 0 16,0 0-16,1 0 15,-1 22-15,0-22 0,0 21 0,0 0 16,0 0-16,1 0 0,-22 0 0,21 1 16,0 20-16,-21-21 0,0 0 0,0 0 15,0 1-15,0-1 0,0 0 16,0 0-16,0 0 0,-21 0 16,21 1-16,-21-22 0,21 21 0,-22-21 15,22-21 16,0-1-31,0 1 0,0 0 16,0 0-16,0-21 0,0 20 16,22 1-16,-1-21 0,0 21 15,0 0-15,-21-22 0,21 22 0,0 0 16,1 0-16,-22 0 0,21-1 0,0 22 16,0-21-16,0 21 15,0 0-15,1 0 16,-1 0-16</inkml:trace>
  <inkml:trace contextRef="#ctx0" brushRef="#br0" timeOffset="6639.01">12404 1122 0,'0'0'0,"-22"0"16,1 0-1,0 0-15,0 0 0,0 21 16,0 0-16,-1 0 16,22 1-16,-21-1 0,0 0 15,0 21-15,21-21 0,-21 1 0,0 20 16,21-21-16,0 0 0,0 0 0,0 1 16,0-1-16,0 0 0,0 0 15,0 0-15,21-21 16,0 0-16,0 0 0,0 0 0,0 0 15,1 0-15,-1 0 0,21 0 16,-21 0-16,0-21 0,1 0 16,20 0-16,-21 0 0,0-1 0</inkml:trace>
  <inkml:trace contextRef="#ctx0" brushRef="#br0" timeOffset="7186.83">12827 550 0,'0'-42'15,"0"84"-15,0-126 0,0 63 0,0-1 0,-21 1 16,21 0-16,-21 0 16,-1 21-1,22 21-15,-21 0 0,21 0 16,0 22-16,0-22 0,-21 21 16,21 1-16,-21 20 0,0 1 0,21-1 15,0 1-15,-21-1 0,21-21 0,-22 22 16,1-1-16,21-20 0,0 20 15,0-20-15,-21-1 0,21 0 0,-21-21 16,21 22-16,-21-22 0,21 0 0,0 0 16,0 0-16,0 1 0,0-1 15,0 0-15,-21-21 0,21-21 47,0 0-31,0-1-16,0 1 0,21 0 0,0 0 15,0 0-15,-21 0 0,21-1 0,0 1 16,1 0-16,20 0 0,-21 0 16,0 0-16,0-1 0,1 22 0,-1 0 15,0 0-15,0 0 0,0 0 0,0 0 16,-21 22-16,0-1 16,22 0-16,-22 0 0,0 0 15,0 0-15,0 1 0,0 20 16,0-21-16,0 0 0,0 0 0,-22 1 15,22-1-15,-21 0 0,21 0 16,-21 0-16,21-42 47,21 0-47,0 21 16,1-21-16,-1 0 0</inkml:trace>
  <inkml:trace contextRef="#ctx0" brushRef="#br0" timeOffset="7422.69">13250 1185 0,'0'0'0,"0"22"47,-21-1-47,21 0 0,0 0 0,-21 0 15,0 0-15,21 1 0,-21-1 0,21 0 16,0 0-16,-22 0 0,22 0 0,-21 1 15,21-1-15,-21-21 0,21 21 16,0 0-16,21-21 47,0-21-47,-21 0 16</inkml:trace>
  <inkml:trace contextRef="#ctx0" brushRef="#br0" timeOffset="7738.51">13271 995 0,'0'0'0,"-21"0"15,0 0-15,0 0 0,21 21 0,-21 0 16,21 0 0,0 1-1,21-22-15,0 0 16,0 0-1,0 0-15,-21-22 0,22 22 16,-22-21-16,21 0 0,-21 0 16,0 0-16,0 0 15,0-1-15,-21 22 16,-1 0-16,1 0 0,0 0 16,0 0-1,21 22-15,-21-1 16,21 0-16,21-21 31</inkml:trace>
  <inkml:trace contextRef="#ctx0" brushRef="#br0" timeOffset="8093.31">13843 466 0,'0'0'0,"0"-21"0,0-22 15,0 22-15,0 0 16,0 0-16,0 42 16,0 0-1,-21 0-15,21 0 0,-21 22 16,-1-22-16,22 21 0,0 1 0,-21-1 16,0 21-16,0 1 0,0-22 15,21 22-15,-21-1 0,-1 1 0,1-22 16,0 22-16,0-22 0,0 21 15,21-20-15,0-1 0,-21 0 0,21 1 16,-22-22-16,22 21 0,-21-21 0,21 1 16,0-1-16,0 0 0,0 0 15,0 0-15,0 0 0,0 1 0,0-1 16,0-42 15,21-1-15,-21 1-16,22 0 0</inkml:trace>
  <inkml:trace contextRef="#ctx0" brushRef="#br0" timeOffset="8283.2">13462 1228 0,'0'0'0,"21"0"31,0 0-31,0 0 16,1 0-16,-1 0 0,21 0 16,-21 0-16,0 0 0,1 0 15,-1 0-15</inkml:trace>
  <inkml:trace contextRef="#ctx0" brushRef="#br0" timeOffset="8687.96">13737 1291 0,'21'0'16,"0"0"-1,1 0-15,-1 0 16,21 0-16,-21 0 0,0-21 15,1 21-15,-1-21 0,21 0 0,-21 21 16,0-21-16,1-1 0,-22 1 16,0 0-16,0 0 0,0 0 15,0 0-15,-22 21 16,1 0-16,0 0 0,-21 0 16,21 0-16,-1 21 0,1-21 0,0 21 15,0 0-15,0 0 0,0 22 16,-1-22-16,1 0 0,21 0 0,-21 0 0,21 0 15,0 1-15,0-1 16,0 0-16,0 0 0,0 0 16,0 0-16,0 1 15,21-22-15,0 0 16,1 0-16,-1 0 0,0 0 0,0 0 16,0 0-16,22 0 0,-22-22 0</inkml:trace>
  <inkml:trace contextRef="#ctx0" brushRef="#br0" timeOffset="8963.26">14372 1143 0,'0'0'0,"0"-42"15,0 21 1,-21 21-16,0 0 16,0 0-16,-1 21 15,1 0-15,0 0 0,0 0 16,0 0-16,0 1 0,-1-1 0,1 21 15,0-21-15,0 0 0,0 1 0,21-1 16,0 0-16,-21 0 0,21 0 0,0 0 16,0 1-16,0-1 0,0 0 15,21 0 1,0-21-16,0 0 0,0 0 16,0 0-16,1 0 0,-1 0 0,0 0 15,0-21-15,21 21 0,-20-21 16,-1 0-16,0-1 0</inkml:trace>
  <inkml:trace contextRef="#ctx0" brushRef="#br0" timeOffset="9332.33">14838 169 0,'0'-21'16,"0"42"-16,0-63 0,0 21 0,0 42 31,-21 0-31,-1 22 16,1-1-16,21 0 0,-21 1 15,0-1-15,21 21 0,-21 1 0,0-1 16,-1 1-16,1-1 0,0 22 0,21-21 16,-21-1-16,0 1 0,0-1 15,-1 1-15,22-1 0,0-21 0,-21 1 16,21-1-16,-21 0 0,21-20 0,0 20 15,0-21-15,0 0 16,0 0-16,0 1 0,0-1 0,0 0 16,0 0-16,21-21 31,0 0-31,1 0 16,-1-21-16,0 0 0,0 0 15,0-1-15,0 1 0,1 0 0,-1 0 16</inkml:trace>
  <inkml:trace contextRef="#ctx0" brushRef="#br0" timeOffset="9675.09">14817 1164 0,'0'0'0,"0"-21"0,0 0 16,-22 42 15,22 0-31,0 0 0,-21 1 0,21-1 16,-21 0-16,21 0 0,-21 0 15,21 0-15,0 1 0,0-1 16,0 0-16,-21 0 0,21 0 0,0 0 15,0 1-15,0-1 0,0 0 16,21-21-16,0 0 16,0 0-16,0 0 15,1 0-15,-1 0 0,0 0 16,0-21-16,0 21 0,-21-21 16,0-1-16,21 1 0,1 0 0,-22 0 0,0-21 15,0 20-15,0 1 0,0 0 16,21 0-16,-21 0 0,0 0 15,21 21 48</inkml:trace>
  <inkml:trace contextRef="#ctx0" brushRef="#br0" timeOffset="10070.36">15198 1185 0,'-22'0'16,"22"22"31,0-1-47,0 0 15,0 0-15,0 0 0,0 0 0,0 1 16,0-1-16,0 0 0,0 0 0,0 0 16,0 0-16,0 1 0,0-1 15,0 0-15,0 0 0,0-42 63,0 0-63,0 0 15,0-1-15,22 1 0,-1 0 0,-21 0 16,21 0-16,0 0 0,-21-1 0,0 1 16,21 0-16,-21 0 0,21 21 15,1-21-15,-1 21 0,0-21 16,0 21-16,-21-22 16,21 22-16,0 0 0</inkml:trace>
  <inkml:trace contextRef="#ctx0" brushRef="#br0" timeOffset="10452.82">15536 1334 0,'0'0'0,"0"21"0,21-21 32,1 0-32,-1 0 15,0 0-15,0 0 16,0 0-16,0 0 0,-21-21 0,22-1 15,-1 22-15,0-21 0,-21 0 16,0 0-16,21 0 16,-21 0-16,0-1 15,-21 22 1,0 0-16,0 0 0,-1 22 16,1-1-16,0 0 0,0 0 15,0 0-15,0 0 0,-1 1 0,1-1 16,0 0-16,21 0 0,0 0 0,0 0 15,-21 1-15,21-1 0,0 0 16,0 0-16,0 0 0,21-21 16,0 0-16,0 0 0,1 0 15,-1 0-15,21 0 0,-21 0 0,0 0 16,1 0-16,-1 0 16,0-21-16,0 21 0,0-21 0,0 0 15,1 0-15,-22-1 0,0 1 0</inkml:trace>
  <inkml:trace contextRef="#ctx0" brushRef="#br0" timeOffset="10745.66">14584 762 0,'21'0'32,"21"0"-32,-21 0 0,1 0 15,20 0-15,0 0 0,1 0 16,-1 0-16,0 0 0,1 0 0,-1 0 16,0 0-16,1 0 0,-1 0 0,-21 0 15,21 0-15,-20 0 0,-1 0 16,0 0-16</inkml:trace>
  <inkml:trace contextRef="#ctx0" brushRef="#br0" timeOffset="11339.64">17484 826 0,'21'-22'0,"-42"44"0,42-65 0,-21 22 16,0 0-16,0 0 0,0 0 16,21 21-16,-21-22 0,0 44 31,0-1-31,0 0 15,-21 0-15,21 21 0,0 1 0,-21 20 16,-1-20-16,22 20 0,-21-21 16,0 22-16,21-22 0,-21 1 15,21-1-15,-21 0 0,21 1 0,-21-22 16,21 21-16,0-21 0,0 0 0,0 1 16,0-1-16</inkml:trace>
  <inkml:trace contextRef="#ctx0" brushRef="#br0" timeOffset="11803.35">17822 1016 0,'0'21'16,"-21"0"-1,0 1-15,0-1 0,0 0 0,-1 0 16,1 21-16,0-20 0,0 20 16,-21-21-16,20 0 0,-20 22 0,0-22 15,21 0-15,-1 0 0,-20 0 16,21 0-16,0-21 0,0 22 0,-1-22 16,22 21-16,22-42 31,-1-1-31,0 22 15,0-21-15,0 0 0,22 0 16,-22-21-16,42-1 0,-42 1 16,1 21-16,-1 0 0,0-1 15,0 1-15,0 0 0,0 21 0,1 0 16,-22 21-16,21-21 16,-21 21-16,0 22 0,0-22 15,21 0-15,-21 0 0,21 0 0,-21 1 16,0 20-16,0-21 0,21 0 0,0-21 15,-21 21-15,22 1 0,-22-1 0,21-21 16,0 21-16,0-21 16,0 0-16,0 0 15,1 0-15,-1 0 0,0 0 16,-21-21-16,21 21 0,-21-21 16,21-1-16</inkml:trace>
  <inkml:trace contextRef="#ctx0" brushRef="#br0" timeOffset="12087.19">18246 762 0,'0'0'0,"0"-21"0,0 0 0,0 0 15,0-1-15,-22 22 16,1 0-16,21 22 16,0-1-1,-21 21-15,21-21 0,0 22 0,-21-1 16,21 0-16,0 22 0,0-22 15,0 22-15,-21-22 0,0 0 0,21 1 16,0-1-16,-22 0 0,1 1 0,0-22 16,0 21-16,21-21 0,0 0 15,-21 1-15,21-1 0,-21-21 16,42 0 15,0-21-31,0-1 16,0 1-16</inkml:trace>
  <inkml:trace contextRef="#ctx0" brushRef="#br0" timeOffset="12382.73">18711 783 0,'0'0'15,"0"-21"-15,0 0 16,0 42-1,0 0-15,-21 0 0,21 1 16,-21 20-16,21 0 0,-21 1 16,0-1-16,-1 0 0,22 1 15,-21-1-15,0 0 0,21 1 0,0-1 16,-21 0-16,0-21 0,21 22 16,-21-22-16,21 0 0,0 0 0,0 0 15,-22 1-15,22-1 16,0-42 15,22-1-31,-22 1 16,0 0-16</inkml:trace>
  <inkml:trace contextRef="#ctx0" brushRef="#br0" timeOffset="12875.45">18648 910 0,'0'0'0,"0"-42"15,21 21-15,-21 0 0,21-1 0,0 1 16,0 0-16,1 21 0,-22-21 16,21 21-16,0 0 0,0-21 15,21 21-15,-20 0 0,-1 0 0,0 0 16,0 0-16,0 0 0,-21 21 16,21 0-16,-21 0 0,0 22 0,0-22 15,0 21-15,0-21 0,0 22 0,-21-22 16,0 21-16,0-21 0,0 0 15,0 22-15,-22-22 0,22 0 16,-21-21-16,21 21 0,-22 0 0,22-21 16,0 0-16,0 0 0,0 0 0,-1 0 15,1 0 1,21-21 0,0 42 15,0 1-31,0-1 15,21 0-15,-21 0 0,22 0 16,-1 0-16,0 1 0,-21-1 16,21 0-16,0 0 0,0 0 15,1 0-15,-1-21 0,-21 22 16,21-1-16,0-21 0,-21 21 16,21-21-16,0 0 15,1 0 16,-1 0-31,-21-21 16,0 0-16,21-1 0</inkml:trace>
  <inkml:trace contextRef="#ctx0" brushRef="#br0" timeOffset="13159.29">19367 847 0,'-21'0'16,"42"0"-16,-42-21 0,0 21 15,21-22-15,21 22 16,0-21 0,1 21-16,20 0 0,-21 0 15,21 0-15,1 0 0,-1 0 0,0 0 16,-20 0-16,20 0 0,0 0 0,-21 0 15,1 0-15,-1 0 0,0 21 16,0-21-16,-42 0 31,0 0-31,0 0 16</inkml:trace>
  <inkml:trace contextRef="#ctx0" brushRef="#br0" timeOffset="13439.13">19600 826 0,'0'0'0,"0"21"0,0 0 16,-21 0-16,21 0 15,-21 0-15,21 22 16,0-22-16,0 21 0,0-21 0,-21 22 16,21-22-16,-21 21 0,21 1 15,0-22-15,0 21 0,0-21 0,0 22 16,-22-22-16,22 0 0,0 0 0,0 0 15,-21 0-15,21 1 0,0-1 16,0 0 0,0 0-16,0-42 47,0 0-47</inkml:trace>
  <inkml:trace contextRef="#ctx0" brushRef="#br0" timeOffset="14155.83">20976 508 0,'-21'-21'15,"21"0"1,21 21 0,21 0-1,-20 0-15,20-21 0,21 21 16,1 0-16,-1 0 0,22 0 16,0 0-16,-1 0 0,1 0 0,0 0 0,-1 0 15,-20 0-15,-1 0 16,1 0-16,-22 0 0,1 0 0,-22 0 15,0 0-15,0 0 0,-63 0 32,21 0-32,-1 0 0,1 0 0,0 0 15,0 0-15,-21 0 0,20 0 0</inkml:trace>
  <inkml:trace contextRef="#ctx0" brushRef="#br0" timeOffset="14565.6">21696 445 0,'0'0'0,"0"21"0,0 0 15,-21 0-15,21 0 0,0 0 16,0 1-16,0 20 0,0-21 0,0 0 16,0 22-16,0-1 0,0 0 15,0 1-15,0-1 0,0 0 0,0 1 16,0-1-16,0 21 0,21-20 15,-21-1-15,0 0 0,0 1 0,0-22 16,0 21-16,0 1 0,0-22 0,-21 21 16,-1-21-16,22 0 0,-21 22 0,0-22 15,0 0-15,0 0 16,0 0-16,-22-21 0,22 22 16,0-22-16,-21 0 0,20 0 0,1 0 15,-21 0-15,21 0 0,-22 0 16,22 0-16,0 0 0,0-22 0,0 1 15,0 21-15,-1-21 0,1 0 16,21 0-16,-21 21 0,21-21 16,0-1-16,0 1 0,0 0 15,0 0-15,21 0 32,0 21-32,1 0 0,-1-21 15</inkml:trace>
  <inkml:trace contextRef="#ctx0" brushRef="#br0" timeOffset="15063.68">22161 1101 0,'0'-43'16,"0"22"-16,-21 21 0,0 0 0,0 0 15,0 0-15,0 0 0,-1 0 16,1 0-16,0 21 0,21 1 16,-21-1-16,0 0 0,0 21 0,-1-21 15,1 22-15,21-22 0,-21 21 0,21-21 16,-21 22-16,21-22 0,-21 0 16,21 0-16,0 0 0,0 1 15,0-1-15,21-21 0,0 0 16,0 0-16,0 0 0,1 0 15,-1 0-15,0-21 0,0 21 0,0-22 16,0 1-16,1 0 0,-1 21 0,-21-21 16,21-21-16,0 20 0,-21 1 15,0-21-15,21 21 0,-21-22 0,21 22 16,-21 0-16,0 0 0,0 0 16,0 0-16,0 42 15,0 0 1,0 0-16,0 0 0,0 0 0,0 22 15,0-22-15,0 0 0,0 0 16,0 22-16,0-22 0,22 0 0,-1 0 16,-21 0-16,21-21 0,-21 21 15,21 1-15,0-22 16,0 0-16,1 0 16,-1 0-16,-21-22 0</inkml:trace>
  <inkml:trace contextRef="#ctx0" brushRef="#br0" timeOffset="15472.45">22585 974 0,'0'-21'16,"21"-1"0,-21 44-1,0-1-15,0 0 0,0 0 16,0 0-16,21 22 0,-21-22 15,0 21-15,0-21 0,0 0 0,0 22 16,0-22-16,0 0 0,0 0 16,0 0-16,0 1 0,0-1 15,0 0-15,0 0 16,21-21 15,0-21-31,1 0 0,-1 0 16,0-22-16,0 22 0,0 0 15,0-21-15,1 20 0,-1-20 16,0 0-16,0 21 0,0-22 0,0 22 16,1 0-16,-1 0 0,-21 0 15,21 21-15,0 0 16,0 21 31,0 0-47</inkml:trace>
  <inkml:trace contextRef="#ctx0" brushRef="#br0" timeOffset="16000.14">23516 1037 0,'0'-21'0,"0"42"0,21-42 0,-21 0 0,0 0 16,0 0-16,0-1 0,0 1 16,0 0-16,0 0 0,-21 0 15,0 21-15,0 0 0,0 0 16,-1 0-16,1 0 0,21 21 16,-21-21-16,0 21 0,0 0 0,0 22 15,-1-22-15,1 0 0,0 21 16,0-21-16,0 22 0,0-22 0,21 0 15,0 0-15,0 0 0,0 1 16,0-1-16,0 0 0,0 0 0,0 0 16,21-21-1,0 0-15,0 0 16,0 0-16,0 0 0,1 0 16,-1-21-16,0 0 0,0 0 15,0 0-15,0-1 0,-21 1 0,22 0 16,-22 0-16,21 0 0,-21 0 15,0-1-15,21 1 0,0 21 16,-21 21 0,0 1-1,0-1-15,0 0 0,0 0 16,0 0-16,-21 0 0,21 1 0,0-1 16,0 0-16,0 0 15,0 0-15,21 0 16,0-21-16,0 22 15,1-22-15,-1 0 0,0 0 16,0 0-16,0-22 0</inkml:trace>
  <inkml:trace contextRef="#ctx0" brushRef="#br0" timeOffset="16454.88">24998 64 0,'0'0'0,"21"-22"0,0 22 15,-21 22 16,-21-1-15,0 0-16,0 21 0,-1 1 16,-20-22-16,21 42 0,0-20 0,-22-1 15,1 21-15,0 1 0,-1-1 0,1 22 16,0-21-16,-1 20 0,1 1 16,0 0-16,-1-22 0,1 22 0,0-22 15,-1 22-15,1-22 0,0 1 0,-1-1 16,1-20-16,0 20 0,21-20 15,-1 20-15,-20-21 0,21-20 0,0 20 16,0 0-16,21-21 0,0 1 0,-22-1 16,22 0-16,-21 0 0,21 0 15,0 0 1</inkml:trace>
  <inkml:trace contextRef="#ctx0" brushRef="#br0" timeOffset="18045.31">2201 2328 0,'0'0'0,"0"-21"0,21 0 0,-21 0 15,0 0 1,0 0-16,0-1 0,0 1 16,0 0-16,-21 0 0,0 21 15,0-21-15,0 0 0,-22 21 16,22 0-16,0 0 0,0 0 15,-21 0-15,20 0 0,-20 21 16,0 0-16,-1 0 0,1 0 0,21 0 16,-21 1-16,-1 20 0,22 0 15,-21 1-15,21-1 0,-22 21 16,22-20-16,0 20 0,0 1 0,0-22 16,21 22-16,0-22 0,0 0 15,0 1-15,0-1 0,0-21 0,21 21 16,0-20-16,21-1 0,-21 0 15,22 0-15,-22-21 0,21 21 0,1-21 16,-1 0-16,-21 0 0,21 0 16,1 0-16,-22 0 0,21-21 0,-21 21 15,22-21-15,-22 0 0,21 0 16,-21-1-16,1 1 0</inkml:trace>
  <inkml:trace contextRef="#ctx0" brushRef="#br0" timeOffset="18364.63">2625 2032 0,'0'-21'15,"0"42"-15,21-84 0,-21 41 0,0 1 16,0 0-16,0 0 16,-21 21-16,-1 21 15,22 0-15,0 22 16,-21-22-16,21 21 0,-21 0 0,21 22 15,0-22-15,0 22 16,-21-1-16,0 22 0,0-22 0,21 1 0,-22-1 16,1 1-16,21-1 0,0 1 15,-21-22-15,21 1 0,0-1 16,0 0-16,0 1 0,0-22 0,0 0 16,0 0-16,0 0 0,0 0 15,21-21 1,0 0-16,1 0 0,-1-21 15,-21 0-15,21 0 0,0 0 16</inkml:trace>
  <inkml:trace contextRef="#ctx0" brushRef="#br0" timeOffset="18890.86">2984 2773 0,'0'0'0,"22"0"0,-22-21 15,21 0-15,0-1 16,-21 1-16,0 0 0,0 0 16,0 0-16,0 0 0,0-1 0,0 1 15,0 0-15,-21 0 16,0 21-16,-1 0 0,1 0 16,0 0-16,0 0 15,0 21-15,0 0 0,-1 0 0,1 22 16,0-22-16,0 21 0,21-21 15,0 22-15,-21-1 0,21-21 16,0 22-16,0-22 0,0 0 0,0 0 16,0 0-16,0 0 0,0 1 15,21-22-15,0 0 16,0 0-16,0 0 0,1-22 16,-1 1-16,0 21 0,0-21 0,0 0 15,0 0-15,1 0 0,-1-1 16,0-20-16,-21 21 0,0 0 0,0 0 15,0-22-15,0 22 0,0 0 16,0 0-16,0 42 31,0 0-31,0 0 16,0 0-16,0 1 0,0-1 0,0 0 16,0 21-16,0-21 0,0 1 0,0-1 15,0 0-15,0 0 0,0 0 16,0 0-16,0 1 0,0-1 15,21-21 1,0 0 0,0-21-16,1-1 0</inkml:trace>
  <inkml:trace contextRef="#ctx0" brushRef="#br0" timeOffset="19327.58">3598 2561 0,'0'-21'0,"0"-21"16,-21 42 0,0 0-16,0 0 0,0 0 0,-22 0 15,22 0-15,0 21 0,0 0 16,0-21-16,-1 21 0,1 0 0,0 1 16,21-1-16,-21 0 15,21 0-15,0 0 0,0 0 0,0 1 0,0-1 16,21-21-16,0 21 15,0-21-15,1 21 16,-1-21-16,0 0 0,0 21 0,0 0 16,0-21-16,1 22 0,-22-1 15,0 0 1,0 0-16,0 0 16,-22-21-1,1 0-15,0 21 0,0-21 16,0 0-16,0 0 0,-1 0 0,-20 0 15,21 0-15,0 0 0,0 0 0,-1 0 16,22-21-16,-21 21 16,0 0-16,21-21 0,-21 21 0,21-21 15,21 0 17,0 21-32,0 0 0,1 0 15,-1-21-15,0 21 0</inkml:trace>
  <inkml:trace contextRef="#ctx0" brushRef="#br0" timeOffset="19763.34">4043 2540 0,'21'0'16,"-42"0"-16,63-21 0,-42 0 0,21 21 15,-21-21-15,-21 21 31,0 0-31,0 0 0,0 0 16,-1 0-16,1 21 0,0 0 0,0 0 16,0 0-16,0 0 0,-1 1 15,22-1-15,0 0 0,-21-21 0,21 21 16,0 0-16,0 0 0,0 1 0,0-1 16,21-21-16,-21 21 15,22-21-15,-1 21 0,0-21 0,0 0 16,0 21-16,0-21 0,1 21 15,-1-21-15,0 22 16,0-22-16,-21 21 0,0 0 16,0 0-1,-21-21 1,21 21-16,-21-21 0,0 21 16,-1-21-16,-20 0 0,21 0 15,0 0-15,-22 0 0,22 0 0,0 0 16,0 0-16,0 0 0,0 0 0,-1 0 15,1 0-15,21-21 16,0 0-16,0 0 16</inkml:trace>
  <inkml:trace contextRef="#ctx0" brushRef="#br0" timeOffset="20271.11">5397 2053 0,'0'0'0,"22"-42"0,-22 21 0,21 0 0,-21-1 15,0 1-15,0 42 32,0 1-32,0-1 0,0 0 0,0 21 15,0 1-15,-21-1 0,21 0 16,-22 1-16,22 20 0,-21-21 0,0 22 16,21-22-16,-21 22 0,21-22 0,-21 0 15,21 1-15,-21-1 0,-1-21 16,22 22-16,-21-22 0,21 0 0,0 0 15,0 0-15,0-42 32,-21 0-32,21 0 15</inkml:trace>
  <inkml:trace contextRef="#ctx0" brushRef="#br0" timeOffset="20630.91">4953 2286 0,'0'-42'0,"0"84"0,-21-105 0,21 20 15,0 22-15,0 0 0,0 0 16,0 0-16,0-22 0,21 22 16,0 0-16,0 0 0,0 0 0,22 21 15,-1-22-15,0 22 0,1 0 16,20 0-16,1 0 0,-1 0 16,22 22-16,-22-1 0,22 0 0,-21 0 0,20 0 15,-20 22-15,-22-22 16,0 21-16,1 0 0,-22 1 0,0-1 15,-21 0-15,0 1 0,0-1 0,-21 0 16,-21 1-16,-1-1 0,-20 0 16,20 1-16,-20-1 0,-1-21 0,1 22 15,-1-22-15,22 0 0,-21 0 0,20 0 16,1 0-16,0 1 0,20-22 16,1 0-16,0 21 0,0-21 0,0 0 15,42-21 16,0 21-31,0-22 16,22 1-16,-22 0 0,21 0 0,0 0 16</inkml:trace>
  <inkml:trace contextRef="#ctx0" brushRef="#br0" timeOffset="20850.97">6138 2477 0,'0'42'16,"0"-21"-16,0 0 0,0 0 16,0 1-16,-21-1 0,21 0 0,-21 0 15,0 0-15,21 0 0,-21 1 16,21-1-16,-22 0 0,1-21 0,21 21 16,0-42 30,0 0-46</inkml:trace>
  <inkml:trace contextRef="#ctx0" brushRef="#br0" timeOffset="21030.88">6117 2244 0,'21'0'63,"0"21"-48</inkml:trace>
  <inkml:trace contextRef="#ctx0" brushRef="#br0" timeOffset="21571.49">6689 2328 0,'0'0'0,"-64"-21"31,43 21-31,0 0 0,-22 0 0,22 0 0,0 0 16,0 0-16,-21 21 0,20 1 15,1-1-15,0 0 0,0 0 16,0 0-16,0 22 0,-1-22 0,1 21 16,0-21-16,21 22 0,-21-22 0,21 0 15,0 0-15,0 0 0,0 0 16,0 1-16,21-22 0,0 0 0,0 0 15,1 0-15,-1 0 0,0 0 0,0 0 16,21 0-16,-20 0 0,-1-22 16,21 1-16,-21 0 0,0 0 0,1 0 15,-1 0-15,0-1 0,-21 1 0,21-21 16,-21 21-16,0 0 0,0-1 16,0-20-16,0 21 0,0 0 15,0 0-15,-21 21 0,0 0 16,21 21-1,0 0-15,-21 0 0,21 0 16,0 0-16,0 1 0,0 20 0,0-21 16,0 0-16,0 0 0,0 1 0,0-1 15,0 0-15,0 0 0,21 0 16,0-21-16,0 21 0,0-21 16,0 0-16,1 0 0,-1 0 0,0 0 15,21-21-15</inkml:trace>
  <inkml:trace contextRef="#ctx0" brushRef="#br0" timeOffset="22283.08">7260 2413 0,'0'0'0,"0"-21"0,0-21 16,0 20-16,-21 22 15,0 0 1,0 0-16,-1 0 0,1 0 15,0 0-15,0 22 0,0-22 0,0 21 16,-22 21-16,22-21 0,0 0 16,0 1-16,0 20 0,-1-21 15,22 0-15,0 0 0,-21 22 0,21-22 16,0 0-16,21 0 16,1-21-16,-1 0 15,0 0-15,0 0 0,0 0 0,0 0 16,1-21-16,-1 21 0,0-21 0,0 0 15,0 0-15,0 21 0,-21-22 16,0 1-16,0 0 0,22 0 0,-22 0 16,0 0-16,0-1 0,21 22 15,-21-21-15,0 42 32,0 1-32,0-1 15,0 0-15,0 0 0,0 21 16,0-20-16,0-1 0,0 0 15,0 0-15,0 21 0,0-20 0,0-1 16,0 21-16,0-21 0,0 0 0,0 22 16,21-22-16,-21 21 0,21-21 0,-21 22 15,0-22-15,0 21 0,0 1 16,0-1-16,0 0 0,0-21 0,0 22 16,0-1-16,0 0 0,-21 1 0,0-1 15,21-21-15,-21 22 0,-1-1 0,22-21 16,-21 0-16,0 22 0,21-22 15,-21 0-15,0 0 0,21 0 16,-21-21-16,-1 0 0,1 0 16,0 0-16,21-21 15,-21 21-15,21-21 0,0 0 16,0-22-16,0 22 0,0-21 0,0 0 16,0-1-16,0 1 0,0-22 0,0 22 15,21-21-15,0 20 0,0-20 0,1-1 16,-1 22-16,0-22 0,0 22 15,0-21-15,0 20 0,1 1 16,-1 21-16,0-22 0,0 22 0,0-21 16,0 21-16,1 0 0,-22-1 0,21 1 15,-21 0-15,21 21 16</inkml:trace>
  <inkml:trace contextRef="#ctx0" brushRef="#br0" timeOffset="22691.36">7451 2413 0,'0'0'0,"0"-21"0,0 0 16,21 21-1,-21-21-15,21-1 16,0 22-16,0 0 0,0 0 16,1 0-16,-1 0 15,0 22-15,-21-1 0,21 0 16,0 0-16,-21 0 0,21 0 0,-21 22 15,0-22-15,0 21 0,0-21 0,0 1 16,0 20-16,0-21 0,0 0 16,0 0-16,0 1 0,0-44 47,0 1-47,0 0 15,0 0-15,0 0 0,0 0 16,0-22-16,0 22 0,0-21 0,22 21 0,-22-22 15,21 22-15,0 0 16,-21 0-16,21 0 0,-21-1 0,21 1 16,0 21-16,1-21 0,-1 21 15,0 0 1,0 0-16,0 0 0,-21 21 0,21-21 16,1 21-16,-1 1 0,-21-1 0,21-21 15</inkml:trace>
  <inkml:trace contextRef="#ctx0" brushRef="#br0" timeOffset="23807.55">8234 2582 0,'21'-21'16,"-21"0"0,21 21-16,-21-21 0,0 0 0,0 0 15,0-1-15,0 1 0,0 0 16,0 0-16,0 0 15,0 0-15,-21 21 16,0 0-16,0 0 0,-1 0 16,1 21-16,0 0 0,0 0 15,0 0-15,0 0 0,-1 1 0,1 20 16,21-21-16,-21 0 0,21 22 0,0-22 16,0 0-16,0 0 0,0 0 15,0 0-15,21 1 0,0-22 16,1 21-16,-1-21 0,0 0 15,0 0-15,0 0 0,0 0 0,1 0 16,-1-21-16,0 21 0,0-22 16,0 1-16,0 0 0,-21 0 0,22 0 15,-22 0-15,21-1 0,-21-20 0,0 21 16,0 0-16,0 0 0,0-1 16,0 1-16,0 0 0,0 42 31,0 0-16,0 1-15,-21 20 0,21-21 16,0 0-16,0 0 0,0 1 0,0-1 16,0 0-16,0 0 0,0 0 0,0 0 15,0 1-15,21-22 16,0 0-16,0 0 0,0 0 16,0 0-16,1 0 0,-1 0 0,0-22 15,0 22-15,0-21 0,0 0 0,1 21 16,-1-21-16,-21 0 15,0 0-15,0-1 0,0 1 0,0 0 0,0 0 16,0 0-16,0 0 0,0 42 47,0 0-47,0 0 16,0 0-16,-21 0 0,21 1 0,0-1 15,0 0-15,-22 0 0,22 0 16,-21 0-16,21 1 0,0-1 15,-21-21 1,21-21 15,0-1-31,0 1 16,0 0-16,0 0 0,0 0 16,0 0-16,0-22 15,0 22-15,21 0 0,0-21 0,1 20 16,-1 1-16,0 0 0,0 0 0,0 0 15,0 0-15,1 21 0,-1 0 0,21 0 16,-21 0-16,0 0 0,1 0 16,-1 21-16,0 0 0,-21 0 0,21 0 15,0 0-15,-21 1 0,0 20 0,0-21 16,0 0-16,0 0 0,0 1 16,0-1-16,0 0 0,0 0 15,-21 0-15,0-21 0,0 0 16,21-21 31,0 0-47,21 0 0,-21 0 15,21-1-15,0 1 0,0 0 0,1-21 16,20 21-16,-21-1 0,0 1 16,22 0-16,-22 21 0,0 0 0,0 0 15,0 0-15,0 0 0,1 21 0,-1-21 16,-21 21-16,0 1 0,0 20 15,0-21-15,0 0 0,0 0 16,0 1-16,0-1 0,0 0 0,0 0 16,0 0-16,0 0 0,0 1 15</inkml:trace>
  <inkml:trace contextRef="#ctx0" brushRef="#br0" timeOffset="24915.93">10837 2434 0,'0'-21'0,"0"42"0,21-63 0,-21 21 16,0 0-16,0-1 0,0 1 15,0 0-15,-21 0 16,0 21-16,0 0 16,0 0-16,0 0 15,-1 21-15,1 0 0,-21 0 16,21 1-16,0-1 0,-1 21 0,1-21 0,0 22 15,0-22-15,0 21 0,21-21 16,0 0-16,-21 1 0,21 20 16,0-21-16,0 0 0,0 0 0,0 1 15,21-22-15,0 0 16,0 0-16,0 0 0,22 0 16,-22 0-16,21-22 0,0 22 0,1-21 15,-22 0-15,21 0 0,1 0 0,-22 0 16,0-1-16,0 1 0,-21 0 0,0 0 15,0-21-15,0 20 0,0-20 16,-21 21-16,0 0 0,-22-22 0,22 22 16,-21 0-16,21 0 0,-22 0 0,22 21 15,-21-21-15,21 21 0,0 0 16,-1 0-16,44 0 31,20 0-15,-21 0-16,21 0 0,1 0 15,20 0-15,-20-22 0,20 22 0,1-21 16,-1 21-16,1-21 0,-1 0 0,1 0 16,-1 21-16,-21-21 0,1-1 15,-1 1-15,0-21 0,-20 21 0,-1 0 16,0-1-16,-21 1 0,0 0 0,0-21 16,0 21-16,0-1 0,-21 1 15,0 0-15,-1 21 0,1 0 16,0 0-16,0 0 15,0 21-15,0 0 0,21 1 0,-22-1 16,1 21-16,0 0 0,21 1 16,-21-1-16,0 22 0,0-22 0,21 21 15,-22 1-15,1-1 0,21 1 16,0 21-16,-21-22 0,0 1 0,21-1 16,0 1-16,-21-1 0,21 1 0,0-1 15,0 1-15,0-1 0,0-21 0,0 22 16,0-1-16,0-20 0,0 20 15,0-20-15,0 20 0,0-21 0,0 1 16,0-1-16,0 0 0,0-20 0,0 20 16,0-21-16,-21 0 0,-1 0 15,1-21-15,0 0 0,0 0 0,0 0 16,-22 0-16,22 0 0,-21 0 0,0 0 16,-1-21-16,1 0 0,0 0 15,-1-21-15,1 20 0,21 1 0,-22-21 16,22 21-16,0-22 0,0 22 0,0 0 15,21 0-15,-21 0 0,21 0 0,0-1 16,0 1-16,0 0 0,0 0 16,0 0-16,21 0 15,0-1-15,0 1 0,0 0 16,22 0-16</inkml:trace>
  <inkml:trace contextRef="#ctx0" brushRef="#br0" timeOffset="25769.44">13060 2032 0,'0'-21'0,"0"42"0,21-63 0,-21 21 15,0-1-15,21 22 16,-21 22 0,0-1-16,0 0 15,0 0-15,0 21 0,-21 1 16,0-1-16,0 0 0,-1 1 0,22 20 16,-21-20-16,0-1 0,0 0 0,-21 1 15,20-1-15,22-21 0,-21 21 0,0-20 16,0-1-16,21 0 15,0-42 1,0 0 0,21-1-16,0 1 0,0-21 15,1 21-15,-1-22 0,0 22 16,0-21-16,0 21 0,0-22 0,1 22 16,-1 0-16,0 0 0,-21 0 0,21 21 15,0 0-15,0 21 16,-21 0-16,0 0 0,0 0 15,0 22-15,0-22 0,0 21 0,0-21 16,22 1-16,-22 20 0,0-21 16,21 0-16,-21 0 0,21 1 0,0-1 15,-21 0-15,21-21 0,0 0 0,1 0 16,-1 0-16,21 0 0,-21 0 16,22-21-16,-22 21 0,21-21 0,0-1 15,-20 1-15,20-21 0,0 21 0,-21-22 16,22 1-16,-22 0 0,21-1 15,-21 1-15,1 0 0,-1-1 16,0-20-16,-21 21 0,0-1 0,0-20 16,0 20-16,-21 1 0,0 0 0,-1-1 15,1 22-15,0-21 0,-21 21 16,21 0-16,-22 21 0,22 0 0,0 0 16,-21 0-16,20 0 0,1 21 0,0-21 15,0 21-15,0 0 0,0 0 16,21 0-16,0 1 0,0 20 0,0-21 15,0 0-15,0 0 0,21 1 0,0-1 16,0 0-16,0 0 0,0 0 16,22 0-16,-22 1 0,21-22 15</inkml:trace>
  <inkml:trace contextRef="#ctx0" brushRef="#br0" timeOffset="26103.76">13885 2413 0,'0'0'0,"21"0"0,22 0 16,-22 0-16,0 0 15,0-21-15,0 21 0,1-21 0,20 0 16,-21 21-16,0-22 0,22 1 16,-22 0-16,0 0 0,0 0 0,0 21 15,-21-21-15,0-1 0,0 1 16,0 0-16,-21 0 15,0 21-15,-21 0 0,20 0 0,-20 0 16,21 21-16,-21 0 0,20 0 0,1-21 16,-21 22-16,21 20 0,0-21 15,-1 0-15,22 22 0,0-22 0,0 0 16,0 21-16,0-21 0,0 1 0,0-1 16,0 0-16,0 0 0,22 0 15,-1-21-15,0 0 0,21 0 0,-21 0 16,22 0-16,-1 0 0,0 0 15,-20-21-15,20 0 0</inkml:trace>
  <inkml:trace contextRef="#ctx0" brushRef="#br0" timeOffset="26615.1">14753 1842 0,'0'0'0,"0"-43"0,-21 43 31,0 0-31,21 21 0,-21 1 16,21-1-16,-22 21 0,22-21 16,-21 22-16,21-22 0,0 21 0,0 0 15,-21 1-15,21-1 0,0-21 16,-21 22-16,21-1 0,-21-21 0,21 21 16,0-20-16,-21 20 0,21-21 15,-22 0-15,22 0 0,-21 1 0,21-1 16,0-42 15,0-1-15,0 1-16,0 0 0,21 0 0,-21 0 15,22 0-15,-1-1 0,0 1 16,0 0-16,0 0 0,0 0 0,1 21 0,-1-21 16,21 21-16,-21 0 0,0 0 15,1 0-15,-1 0 0,0 0 16,0 21-16,0 0 0,0 0 0,1-21 15,-22 21-15,0 22 0,0-22 16,0 0-16,0 0 0,0 0 0,0 0 16,-22 1-16,1-1 0,-21 21 15,0-21-15,20-21 0,1 21 0,-21-21 16,21 0-16,0 22 0,-1-22 16,1 0-16,0 0 0,0 0 15,0 0-15,0 0 0,21-22 16,0 1-16,0 0 15,0 0 1,0 0-16</inkml:trace>
  <inkml:trace contextRef="#ctx0" brushRef="#br0" timeOffset="26923.92">15600 1863 0,'0'-21'0,"0"42"16,-21-42-16,-1 21 15,1 0-15,0 21 0,21 0 16,-21 0-16,0 21 0,0-20 16,21 20-16,-22 0 0,1 1 0,0 62 15,21-62-15,-21-1 0,21 0 16,-21 1-16,21-1 0,0-21 15,-21 22-15,21-22 0,-22 21 0,22-21 16,0 0-16,0 1 0,0-1 16,0-42 15,0-1-31,0 1 16</inkml:trace>
  <inkml:trace contextRef="#ctx0" brushRef="#br0" timeOffset="27307.03">15176 1947 0,'-21'-21'0,"42"42"0,-63-63 0,42 21 15,0 0-15,-21 0 0,21-1 16,0 1-16,0 0 0,0 0 16,21 21-16,0-21 0,0 0 0,22 21 15,-1 0-15,0 0 0,1 0 16,-1 0-16,22 0 0,-22 0 15,21 0-15,-20 21 0,20 0 0,-20 21 16,-1-21-16,21 22 0,-41-1 16,20 0-16,0 1 0,-21 20 0,1-20 15,-1-1-15,-21 0 0,0 1 0,0-1 16,0 0-16,-21 1 0,-22-1 0,1-21 16,0 21-16,-1-20 0,1 20 15,-22-21-15,22 0 0,-21 0 0,20 1 16,1-1-16,-22 0 0,22 0 0,0-21 15,21 21-15,-1-21 0,1 0 16,0 21-16,0-21 0,42 0 31,0-21-15,0 21-16,1-21 0,41-21 16,-42 21-16</inkml:trace>
  <inkml:trace contextRef="#ctx0" brushRef="#br0" timeOffset="27718.86">15896 2223 0,'0'-22'0,"0"1"16,21 0-16,0 0 16,1 21-16,-1-21 15,0 21-15,0 0 16,0 0-16,0 0 15,1 0-15,-22 21 0,21 0 0,0 0 16,-21 0-16,21 1 0,-21-1 16,0 21-16,0-21 0,0 22 0,0-22 15,0 21-15,0-21 0,0 0 0,0 22 16,0-22-16,-21-21 0,21 21 16,0 0-16,-21-21 0,21-21 31,0 0-16,0 0-15,0 0 0,0-1 0,0 1 16,21-21-16,0 21 0,-21-22 16,21 22-16,0-21 0,1 21 0,-22 0 15,21-22-15,0 22 0,0 21 0,-21-21 16,0 0-16,21 21 0,0 0 16,1 0-16,-1 0 15,-21 21-15,21-21 16,0 21-16</inkml:trace>
  <inkml:trace contextRef="#ctx0" brushRef="#br0" timeOffset="27963.24">16552 2180 0,'0'-21'0,"0"42"31,0 0-15,0 1-16,0-1 0,0 0 15,0 0-15,0 0 0,0 0 0,0 1 16,0 20-16,0-21 0,0 0 0,0 0 16,0 1-16,0-1 0,0 0 15,0 0-15,0-42 47,0 0-47,0 0 16,0-1-16</inkml:trace>
  <inkml:trace contextRef="#ctx0" brushRef="#br0" timeOffset="28139.15">16573 2011 0,'0'-21'0,"0"0"16,-21 21-16,21-22 15,0 44 16,21-22-15,-21 21-16,22-21 0,-1 21 16,0-21-16,0 0 0</inkml:trace>
  <inkml:trace contextRef="#ctx0" brushRef="#br0" timeOffset="28447.25">16827 2117 0,'0'21'0,"0"0"16,0 0-1,0 0-15,0 1 0,0-1 0,0 0 16,0 0-16,0 0 0,0 0 0,22 1 16,-22-1-16,21 0 0,-21 0 15,21 0-15,-21 0 0,0 1 0,0-1 16,0 0-16,21-21 0,-21 21 0,0 0 31,21-21-15,-21-21-1,0 0-15,0 0 0,0 0 16,21-1-16,1 1 0,-22 0 0,21-21 16,-21 21-16,21-1 15,0-20-15,0 21 0</inkml:trace>
  <inkml:trace contextRef="#ctx0" brushRef="#br0" timeOffset="28660.13">17103 2159 0,'0'-21'0,"21"-21"15,-42 105-15,42-148 0,-21 64 0,21 21 16,-21 21 0,-21 1-16,0-1 15,21 0-15,0 21 0,-22-21 16,1 1-16,21 20 0,0-21 16,-21 0-16,0 22 0,21-22 0,-21 0 15,0 21-15,21-21 0,0 1 16,0-1-16,-22 0 0,22 0 0,-21 0 15,21 0-15,0-42 47,21 21-47,1-21 0,-22 0 16</inkml:trace>
  <inkml:trace contextRef="#ctx0" brushRef="#br0" timeOffset="29042.91">17251 2286 0,'21'0'47,"0"0"-47,0 0 15,0 0-15,1 0 0,-1 0 0,0-21 16,0 0-16,-21 0 0,21 21 15,-21-22-15,0 1 16,0 0-16,0 0 0,-21 21 16,0 0-1,0 0-15,0 0 16,-1 21-16,1 0 0,0 0 0,0 1 16,0-1-16,21 0 0,0 0 15,-21 0-15,21 22 0,0-22 0,0 0 16,0 0-16,0 0 0,0 0 15,0 1-15,0-1 0,21 0 16,0-21 0,0 0-16,0 0 0,0 0 0,1 0 15,-1 0-15,0-21 0,0 21 16,0-21-16,0-1 0</inkml:trace>
  <inkml:trace contextRef="#ctx0" brushRef="#br0" timeOffset="29451.67">17632 2244 0,'0'0'0,"0"-21"16,0-1-1,0 1-15,21 21 16,0 0-16,0 0 0,0-21 16,1 21-16,-1 0 0,0 0 0,0 0 15,0 0-15,22 21 0,-22 0 16,0 1-16,0-1 0,0 0 15,-21 0-15,0 0 0,21 0 0,-21 1 0,0 20 16,0-21-16,0 0 0,0 0 16,0 1-16,0 20 0,-21-42 15,0 21-15,21 0 0,-21 0 0,0-21 16,0 0-16,-1 0 31,22-21-31,0 0 0,0 0 16,0 0-16,22 0 0,-22-1 0,21-20 15,0 0-15,0 21 0,0-22 0,22 1 16,-22 0-16,21 20 0,-21-20 16,22 0-16,-22 21 0,21-1 15,22-20-15,-43 21 0,0 21 0,21 0 16,-21-21-16,1 21 16,-1 0-16,0 0 0</inkml:trace>
  <inkml:trace contextRef="#ctx0" brushRef="#br0" timeOffset="42647.52">9885 3852 0,'0'0'0,"21"0"0,-21-21 0,0 0 15,0 0-15,0 0 16,0 0 0,0-1-16,0 1 0,0 0 15,0 0-15,-21 21 16,21-21-16,-21 21 0,21-21 16,-22 42 46,22 0-62,0 0 16,0 0-16,-21 0 0,21 1 0,0-1 15,0 21-15,0-21 0,0 22 16,0-1-16,-21-21 0,21 21 16,0 1-16,-21-1 0,21 0 0,0 1 15,0-1-15,0 0 0,0-20 0,0 20 16,0 0-16,-21-21 0,21 22 15,0-1-15,0-21 0,-21 22 0,21-22 16,0 21-16,0-21 0,0 0 0,0 1 16,0 20-16,0-21 0,0 0 15,0 22-15,0-22 0,0 0 0,0 0 16,0 0-16,0 22 0,0-22 0,0 0 16,0 0-16,0 0 0,0 0 15,0 1-15,0-44 47,0 1-31,0 0-16,0-21 0,0 21 15,0-1-15</inkml:trace>
  <inkml:trace contextRef="#ctx0" brushRef="#br0" timeOffset="44619.92">9991 3789 0,'0'0'0,"-22"0"16,1 0-1,0 0-15,0 0 16,0 0-16,0 0 16,21-21 15,21 21 0,0 0-15,0 0-16,0 0 0,0 0 15,1 0-15,-1 0 0,0 0 16,0-21-16,0 21 0,0 0 0,22 0 16,-22 0-16,0 0 0,21 0 15,-20 0-15,20 0 0,-21 0 0,21-22 16,-20 22-16,20 0 0,-21 0 15,0 0-15,0 0 0,22 0 0,-22 0 16,0 0-16,0 0 0,22 0 0,-22 0 16,0 0-16,21 0 0,-21 0 15,22 0-15,-22 0 0,21 0 0,1 0 16,-1 0-16,0 0 0,1 0 0,-1 0 16,0 0-16,1 0 0,20 0 15,-21 0-15,1 0 0,-1 0 0,0 0 16,1 0-16,-1 0 0,0 0 0,1 0 15,-1 0-15,0 0 0,1 0 16,-22 0-16,21 0 0,1 0 16,-1 0-16,0 0 0,1 0 0,-1 0 0,0 0 15,1 0-15,-1 0 0,0 0 16,1 0-16,-1 0 0,0 0 16,22 0-16,-43 0 0,21 0 0,1 0 15,-1 0-15,0 0 0,-21 0 0,22 0 16,-1 0-16,-21 0 0,22 0 15,-22 0-15,21 0 0,-21 0 0,22 0 16,-1 0-16,-21 0 0,21 0 0,1 0 16,-22 0-16,21 0 0,1 0 15,-1 0-15,0 0 0,-21 0 0,22 0 16,-1 0-16,0 0 0,1 0 16,-22 0-16,21 0 0,1 0 15,-1 0-15,-21 0 0,21 0 0,1 0 16,-22 0-16,21 0 0,-21 0 0,22 0 15,-1 0-15,-21 0 0,22 0 0,-1 0 16,-21 0-16,21 0 0,1 0 16,-1 0-16,-21 0 0,22 0 0,-1 0 15,0 0-15,1 0 0,-1 0 16,0 0-16,1 0 0,-1 0 0,0 0 16,1 0-16,-22 0 0,21 0 15,0 0-15,1 0 0,-1 0 0,-21 0 0,22 0 16,-22 0-16,21 0 15,-21 0-15,22 0 0,-22 0 0,21 0 16,-21 0-16,22 0 0,-22 0 0,21 0 16,-21 0-16,22 0 0,-22 0 0,21 0 15,0 0-15,-20 0 0,20 0 16,0 0-16,1 0 0,-1 0 0,-21 0 16,21 0-16,1 0 0,-1 0 0,0 0 15,-20 0-15,20 0 0,0 0 16,-21 0-16,22 0 0,-22 0 15,21 0-15,-21 0 0,22 0 0,-22 0 0,21 0 16,-21 0-16,22 0 0,-22 0 16,21 0-16,-21 0 0,22 0 15,-22 0-15,21 0 0,1 0 0,-22 0 16,21 0-16,0 0 0,1 0 16,-22 0-16,21 0 0,1 0 0,-22 0 15,21 0-15,0 0 0,-20 0 0,20 0 16,0 0-16,-21 0 0,22 0 15,-22 0-15,21 0 0,-21 0 0,22 0 16,-22 0-16,0 0 0,21 0 0,-20 0 16,20 0-16,-21 0 0,0 0 0,22 0 15,-22 0-15,0 0 0,0 0 16,21 0-16,-20 0 0,-1 0 0,0 0 16,0 0-16,0 0 0,0-21 15,1 21-15,-1 0 0,0 0 16,0 0-16,21 0 0,-20 0 0,-1 0 15,0 0-15,0 0 0,21 0 0,-20 0 16,-1 0-16,0 0 0,0 0 16,21 0-16,-20 0 0,-1 0 0,0 0 15,0 0-15,0 0 0,0 0 0,1 0 16,-1 0-16,0 0 0,0-21 16,0 21-16,0 0 15,1 0-15,-1 0 16,0 0-16,0 0 15,0 0-15,-21-21 0,21 21 0,1 0 16,-1 0-16,0 0 0,0 0 0,0 0 16,0 0-1,1 0-15,-1 0 16,-21 21 78,0 0-79,-21 0 1,21 1-16,-22-1 16,22 0-16,0 0 15,0 0-15,0 0 0,0 1 0,0 20 16,0-21-16,0 0 15,0 22-15,0-22 0,0 21 0,0-21 16,0 22-16,0-1 0,22 0 0,-22-21 16,0 22-16,0-1 0,0-21 15,0 22-15,21-22 0,-21 0 16,0 21-16,0-21 0,0 1 0,0-1 0,0 21 16,0-21-16,0 0 0,0 1 15,0-1-15,0 0 0,0 21 16,0-21-16,0 1 0,0-1 0,0 0 15,0 0-15,0 21 0,0-20 0,0-1 16,21 0-16,-21 0 0,0 0 16,0 0-16,21 1 0,-21-1 15,0 0-15,0 0 0,21-21 16,-21 21-16,0-42 62,-21 21-46,-21-21-16</inkml:trace>
  <inkml:trace contextRef="#ctx0" brushRef="#br0" timeOffset="47182.46">9758 4953 0,'0'21'0,"0"0"15,0 1 1,0-1-16,0 0 16,0 0-16,0 0 15,0 0 1,0 1-16,0-1 31,21-21 0,0 0-15,0 0 0,0 0 15,1 0-31,-1 0 15,0 0-15,0 0 16,0 0 0,0 0-16,1 0 0,-1 0 15,0 0-15,0 0 0,0 0 0,0-21 16,1 21-16,-1 0 0,0 0 16,0 0-16,0 0 0,0 0 0,1 0 15,-1 0-15,0 0 0,0 0 0,21 0 16,-20 0-16,-1 0 0,0 0 0,0 0 15,21 0-15,-20 0 0,-1 0 16,21 0-16,-21 0 0,0 0 0,22 0 16,-22 0-16,21 0 0,-21 0 15,22 0-15,-22 0 0,21 0 0,-21 0 16,1 0-16,20 0 0,-21 0 16,21-22-16,-20 22 0,20 0 0,-21 0 15,21 0-15,1 0 0,-22 0 16,21 0-16,1 0 0,-22 0 0,21 0 15,0-21-15,1 21 0,-1 0 0,0 0 16,1 0-16,-1 0 0,-21 0 0,22 0 16,-1 0-16,0-21 0,1 21 15,-1 0-15,0 0 0,1 0 0,-1 0 16,0 0-16,1 0 0,-1 0 0,0 0 16,1 0-16,-1 0 15,0 0-15,1-21 0,-1 21 0,0 0 0,1 0 16,-22 0-16,21 0 0,0 0 15,1 0-15,-22 0 0,21 0 0,1 0 16,-22 0-16,21 0 0,0 0 16,1 0-16,-22 0 0,21 0 0,1 0 15,-1 0-15,0 0 0,1 0 0,-1 0 16,0 0-16,1 0 0,-1 0 16,21 0-16,-20 0 0,-1 0 0,0 0 15,1 0-15,20 0 0,-20 0 0,-1 0 16,0 0-16,1 0 0,-1 0 0,0 0 15,1 0-15,-1 0 16,21 0-16,-20 0 0,-1 0 0,0 0 0,1 0 16,20 0-16,22 0 15,-43 0-15,1 0 0,20 0 16,-21 0-16,1 0 0,-22 0 0,21 0 16,1 0-16,-1 0 0,-21 0 0,21 0 15,1 0-15,-1 0 0,-21 0 0,22 0 16,-1 0-16,0 0 0,-21 0 15,22 0-15,-1 0 0,0 0 0,-20 0 16,20 0-16,0 0 0,1 0 0,-22 0 16,21 0-16,0 0 0,1 0 0,-22 0 15,21 0-15,1 0 0,-22 0 16,21 0-16,-21 0 0,22 0 0,-22 21 16,42-21-16,-42 0 15,22 0-15,-22 0 0,21 0 16,-21 0-16,22 0 0,-22 0 0,21 0 15,-21 0-15,22 0 0,-22 0 0,21 0 16,-21 0-16,1 0 0,20 0 0,-21 0 16,21 21-16,-20-21 0,-1 0 15,21 0-15,-21 0 0,0 0 0,22 0 16,-22 0-16,21 0 0,-21 0 0,22 0 16,-22 0-16,21 21 0,-21-21 15,22 0-15,-22 0 0,0 0 16,21 0-16,-20 0 0,20 0 0,-21 0 0,0 0 15,22 22-15,-22-22 0,21 0 16,-21 0-16,0 0 0,22 0 16,-22 0-16,0 0 0,21 21 0,-20-21 15,20 0-15,-21 0 0,0 0 0,22 0 16,-22 0-16,21 0 0,-21 21 0,0-21 16,1 0-16,20 0 0,-21 0 15,0 0-15,0 0 0,1 0 0,-1 0 16,21 0-16,-21 21 0,0-21 0,1 0 15,-1 0-15,0 0 0,0 0 16,0 0-16,0 0 0,1 0 0,-1 0 16,0 0-16,0 0 0,0 0 15,0 0-15,1 0 0,-1 0 16,0 0-16,0 0 16,0 0-16,0 0 0,1 0 0,-1 0 15,0 0-15,0 0 0,0 0 16,0 0-16,1 0 0,-1 0 15,0 0-15,0 0 0,0 0 16,0 0-16,1 0 0,-1 0 16,0 0-16,0 0 15,0 0 1,0 0 0,1 0-16,-1 0 15,0 0 1,0 0-1,0 0-15,-42 0 172,0 0-156,0 0-16,0 0 16,21-21-16</inkml:trace>
  <inkml:trace contextRef="#ctx0" brushRef="#br0" timeOffset="56946.66">18309 5017 0,'0'-22'16,"21"22"-1,-21 22 32,0-1-47,0 0 0,0 0 16,0 0-16,0 0 15,0 1-15,0-1 16,0-42 46,0-1-46,0 1-16,0 0 16,21 0-16,-21 0 15,0 42 32,0 0-47,0 0 0,-21 0 16,21 1-16,0-1 15,0-42 64,0-1-64,-21 22-15,21-21 0,-21 21 31,21 21-15,0 1-16,0-1 16,-21-21-1,21 21-15,-21-21 16</inkml:trace>
  <inkml:trace contextRef="#ctx0" brushRef="#br0" timeOffset="60572.78">11409 4149 0,'0'0'0,"0"21"15,-21-21-15,21 21 0,0 0 16,21-21 31,0 0-47,0 0 15,0-21-15,0 21 0,1-21 16,-1 0-16,0 0 16,-21-1-16,0 1 0,21 0 0,-21 0 15,21 0-15,-21 0 0,0-1 16,0 1-16,0 0 0,0 0 16,-21 21-16,0 0 0,0-21 15,0 21-15,-1 0 0,1 0 16,0 0-16,0 21 0,0-21 0,0 21 15,-22 0-15,22 0 0,0 1 0,0-1 16,0 0-16,-1 0 16,1 0-16,21 22 0,0-22 0,0 0 15,0 0-15,0 0 0,0 0 0,0 1 16,0-1-16,0 0 0,0 0 16,0 0-16,0 0 0,21-21 0,-21 22 15,22-1-15,-1 0 0,0 0 0,0 0 16,0 0-16,0-21 0,1 22 15,-1-1-15,0-21 0,0 21 16,0 0-16,0 0 16,1 0-16,-22 1 0,0-1 15,0 0-15,-43 0 16,22 0-16,0-21 16,-21 21-16,-1 1 0,1-22 0,0 21 15,20-21-15,-20 0 0,0 0 0,-1 0 16,1 0-16,21 0 0,-21 0 0,20 0 15,1-21-15,0 21 0,0-22 16,0 1-16,0 21 0,21-21 0,0 0 16,-22 0-16,22 0 15,0-1 1,22 1 0,-1 21-16,0 0 0,0 0 15,21-21-15,-20 21 0</inkml:trace>
  <inkml:trace contextRef="#ctx0" brushRef="#br0" timeOffset="61023.04">11663 4572 0,'21'0'47,"0"0"-47,0-21 0,0 21 0,1-21 16,-1 21-16,0-21 0,0-1 0,0 22 15,0-21-15,1 0 0,-22 0 16,21 0-16,-21 0 15,0-1-15,-21 22 32,-1 0-32,1 0 0,0 22 15,0-1-15,-21 0 0,20 0 0,1 0 0,0 0 16,0 1-16,0-1 0,0 0 16,-1 0-16,1 0 0,21 0 15,0 1-15,0-1 0,0 0 0,0 0 16,0 0-16,0 0 0,0 1 15,0-1-15,21-21 16,1 0-16,-1 0 0,0 0 16,0 0-16,0 0 0,0 0 15,22 0-15</inkml:trace>
  <inkml:trace contextRef="#ctx0" brushRef="#br0" timeOffset="61539.75">12234 4382 0,'0'0'0,"0"-22"15,-21 22 1,0 0-16,0 0 16,0 22-16,21-1 0,-22 0 0,1 0 15,0 0-15,0 0 0,0 1 0,0-1 16,-1 0-16,22 0 0,-21 0 15,0 0-15,21 1 0,-21-1 0,21 0 16,0 0-16,0 0 16,0 0-16,21-21 15,0 0-15,0 0 16,1 0-16,-1 0 0,0 0 0,0 0 16,0-21-16,0 0 0,1 0 15,-1 0-15,0 21 0,-21-21 0,21-1 16,-21-20-16,21 21 0,-21 0 15,0 0-15,0-1 0,21 1 0,-21 0 16,0 0-16,0 0 0,0 42 31,0 0-15,0 0-16,0 0 0,0 1 16,0-1-16,0 0 0,0 0 0,0 0 15,0 0-15,0 1 0,0-1 16,0 0-16,0 0 0,0 0 15,0 0-15,0 1 0,22-22 32,-1 0-32,0 0 15,0 0-15,-21-22 0,21 1 16</inkml:trace>
  <inkml:trace contextRef="#ctx0" brushRef="#br0" timeOffset="61983.49">12509 4445 0,'0'0'0,"0"-21"0,0 0 16,0 0-1,22 21 1,-1 0-1,0 0-15,0 0 16,0 21-16,-21 0 0,21 0 16,1-21-16,-22 21 15,0 0-15,0 1 0,0-1 0,0 0 0,0 0 16,0 0-16,0 0 0,0 1 0,0-1 16,0 0-16,0 0 15,0-42 16,0 0-15,0 0-16,0-1 16,0 1-16,0 0 0,0 0 15,0 0-15,0 0 0,0-1 0,0 1 16,0 0-16,0 0 0,0 0 16,21 21-16,-21-21 15,21 21-15,0 0 16,0 0-1</inkml:trace>
  <inkml:trace contextRef="#ctx0" brushRef="#br0" timeOffset="62325.33">13039 4276 0,'0'-21'16,"-22"21"-1,1 0-15,0 21 16,0 0-16,0 0 16,0 0-16,21 0 0,-22 1 0,1 20 15,0-21-15,21 0 0,0 0 0,-21 1 16,21-1-16,0 0 0,-21 0 0,21 0 15,0 0-15,0 1 16,21-1-16,0-21 16,0 0-16,0 0 15,1 0-15,-1 0 0,0 0 16,0 0-16,0 0 0,0 0 16,1-21-16,-1 21 0,21-22 0,-21 1 15,0 0-15,1 0 0</inkml:trace>
  <inkml:trace contextRef="#ctx0" brushRef="#br0" timeOffset="62860.03">13420 3895 0,'0'0'0,"0"-21"0,-22-1 16,1 22-16,21-21 0,-21 21 15,21 21 1,0 1-1,0-1-15,0 0 0,0 21 16,0-21-16,0 22 0,0-1 16,0 0-16,0-20 0,0 20 0,0 0 15,-21 1-15,21-1 0,0 0 0,-21 1 16,21-1-16,0-21 0,0 21 0,-21-20 16,21-1-16,-22 0 15,22 0-15,0 0 0,0 0 0,0 1 16,-21-22-16,21-22 47,0 1-47,0 0 0,0 0 15,0 0-15,0 0 0,0-22 0,0 22 16,21 0-16,-21 0 0,22 0 16,-1-1-16,-21 1 0,21 0 0,0 0 15,0 0-15,0 21 0,1 0 0,-1-21 16,0 21-16,0 0 0,0 0 15,0 21-15,1-21 0,-22 21 16,0 0-16,21 0 0,-21 22 16,21-22-16,-21 0 0,0 0 0,0 21 15,0-20-15,0-1 0,0 0 0,0 0 16,0 0-16,0 0 0,0 1 16,0-1-16,-21 0 15,0-21-15,-1 0 16,1 0-1,21-21-15</inkml:trace>
  <inkml:trace contextRef="#ctx0" brushRef="#br0" timeOffset="63448.21">14245 4022 0,'0'-21'0,"0"42"0,21-64 0,-21 22 15,0 0-15,21 0 0,-21 0 0,0 0 16,0-1-16,0 1 15,0 0-15,-21 21 16,0 0-16,0 0 0,0 0 16,0 0-16,-22 21 0,22 0 15,0 1-15,0-1 0,-22 21 16,22 0-16,0 1 0,0-1 0,-21 0 16,20 1-16,1 20 0,0-20 0,0-1 15,0 0-15,0 1 0,-1-1 16,1 0-16,21 1 0,0-22 0,0 0 15,0 21-15,0-21 0,0 1 16,0-1-16,21 0 0,1-21 0,-1 21 0,0-21 16,0 0-16,0 21 0,0-21 15,1 0-15,20 0 0,-21 0 0,0 0 16,22 0-16,-22 0 0,21 0 0,-21 0 16,0-21-16,22 0 0,-22 0 15,0 21-15,21-21 0</inkml:trace>
  <inkml:trace contextRef="#ctx0" brushRef="#br0" timeOffset="63899.15">14520 4297 0,'0'0'0,"-21"0"32,0 0-32,0 0 0,21 21 15,-21-21-15,-1 21 16,1 0-16,21 1 0,-21-1 0,0 0 15,0 0-15,0 0 0,21 0 0,-22 1 16,22 20-16,-21-21 0,21 0 0,0 0 16,0 1-16,0-1 15,0 0-15,21-21 0,1 21 0,-1-21 16,0 0-16,0 0 0,0 0 0,0 0 16,22 0-16,-22 0 0,0 0 0,0 0 15,0-21-15,1 21 0,-1-21 16,0 0-16,0 21 0,-21-22 0,0 1 15,21 0-15,-21-21 0,0 21 16,0-1-16,0-20 0,0 21 0,0-21 0,0 20 16,0-20-16,-21 21 0,0 0 15,0 0-15,0 21 0,-1 0 16,1 0-16,0 0 0,-21 0 0,21 0 16,-22 0-16,22 21 0,0-21 0,0 21 15,0 0-15,-1 0 0,1 0 16,21 1-16,0-1 0,0 0 15,0 0-15,0 0 0,21 0 16,1-21-16,-1 0 16,0 0-16,0 0 0,21 0 15,-20 0-15,-1 0 0</inkml:trace>
  <inkml:trace contextRef="#ctx0" brushRef="#br0" timeOffset="64434.85">14859 4382 0,'0'21'31,"0"0"-15,0 0-16,0 0 0,0 0 15,0 1-15,0-1 16,-21 0-16,21 0 15,-21 0-15,21 0 0,0 1 16,-22-22 0,22 21-16,0-42 47,0-1-47,0 1 0,0 0 15,0 0-15,0 0 0,0 0 16,22-1-16,-1 1 0,-21 0 15,21 0-15,0 0 0,0 0 0,0-1 16,1 1-16,-1 0 0,21 21 16,-21-21-16,0 21 0,22 0 15,-22 0-15,0 0 0,0 0 0,0 0 16,1 21-16,-1-21 0,0 21 0,-21 0 16,21 1-16,-21-1 0,0 0 0,0 0 15,0 0-15,0 0 0,0 1 16,-21-1-16,0 0 0,21 0 0,-21 0 15,-1 0-15,22 1 16,-21-1-16,21 0 0,-21-21 0,21 21 16,-21-21-1,42 0 17,0-21-32,-21 0 0</inkml:trace>
  <inkml:trace contextRef="#ctx0" brushRef="#br0" timeOffset="64774.65">15600 3916 0,'0'0'0,"0"21"15,-21 0-15,21 22 0,-22-1 0,22-21 16,0 21-16,-21 1 0,0-1 16,0 0-16,21 1 0,-21-1 0,0 0 15,-1 1-15,22-1 0,-21-21 0,0 22 16,21-22-16,0 0 0,0 0 16,-21 0-16,21 0 0,0 1 0,0-1 15,0 0-15,0 0 0,0 0 16,21-21-1,0 0 1,0 0-16,-21-21 16,22 0-16,-22 0 15,21 0-15</inkml:trace>
  <inkml:trace contextRef="#ctx0" brushRef="#br0" timeOffset="65009.52">15219 4424 0,'-21'0'0,"42"0"0,-64 0 0,43-21 47,22 21-47,-1 0 0,0 0 16,0 0-16,0 0 0,0 0 15,1 0-15,-1 0 0,0 0 16,0 0-1,0 0 17</inkml:trace>
  <inkml:trace contextRef="#ctx0" brushRef="#br0" timeOffset="65431.28">15536 4466 0,'0'0'15,"21"0"-15,1 0 0,-1 0 16,0 0-16,0 0 0,0 0 16,0 0-16,1 0 0,-1-21 15,0 21-15,0-21 0,0 21 0,-21-21 16,21 0-16,-21-1 15,0 1 1,0 0-16,-21 21 16,0 0-16,0 0 0,0 0 15,0 0-15,-1 21 16,1 0-16,0-21 0,21 22 0,-21-1 16,21 0-16,-21 0 0,21 0 0,0 0 15,0 1-15,0-1 0,-21 0 0,21 0 16,0 0-16,0 0 15,0 1-15,0-1 0,0 0 16,21-21 0,0 0-16,0 0 15,0 0-15,0 0 0,1 0 16,-1 0-16,0-21 0,0 21 16,0-21-16</inkml:trace>
  <inkml:trace contextRef="#ctx0" brushRef="#br0" timeOffset="65967.47">16002 4403 0,'0'0'0,"-21"21"15,21 0 1,0 0-16,0 0 0,0 1 15,0-1-15,0 0 0,0 0 16,-21 0-16,21 0 0,0 1 16,0-1-16,0 0 31,-22-21-15,22-21-1,-21 21 1,21-21-16,0-1 0,0 1 15,0 0-15,0 0 0,0 0 16,0 0-16,21-1 0,1 1 0,-22-21 16,21 21-16,0 0 0,0 21 15,0-22-15,22 1 0,-22 21 16,0 0-16,0 0 0,0 0 0,22 0 16,-22 0-16,0 0 0,0 0 15,-21 21-15,0 1 0,0-1 0,0 0 16,0 0-16,0 0 0,0 0 15,0 1-15,0-1 0,0 0 0,0 0 16,0 0-16,-21 0 0,21 1 16,-21-1-16,0-21 15,21 21-15,-22-21 16,44 0 31,-22-21-47,21 0 0,0-1 0</inkml:trace>
  <inkml:trace contextRef="#ctx0" brushRef="#br0" timeOffset="66359.42">16637 3916 0,'0'21'31,"0"0"-31,0 0 0,-21 1 0,21 20 16,0-21-16,-21 21 0,-1 1 0,22-1 16,-21 0-16,0-20 0,21 20 15,-21 0-15,21-21 0,-21 22 0,0-22 16,21 0-16,0 0 0,0 22 15,-22-22-15,22 0 0,0 0 0,0 0 16,0 0-16,0 1 0,0-1 16,22 0-1,-1-21-15,0 0 16,0 0-16,0 0 0,0 0 16,1 0-16,-1 0 15,-21-21-15,21 21 0,0-21 16,-21-1-16,21 22 0,-21-21 15,21 0-15,-21 0 0,0 0 0</inkml:trace>
  <inkml:trace contextRef="#ctx0" brushRef="#br0" timeOffset="66655.25">16489 4255 0,'21'0'16,"0"0"-16,0 0 15,0 0-15,1-22 0,-1 22 16,21 0-16,-21 0 0,0 0 16,1 0-16,-1 0 0,0-21 0,0 21 15,0 0-15,0 0 16,1 0-16</inkml:trace>
  <inkml:trace contextRef="#ctx0" brushRef="#br1" timeOffset="73234.42">17865 3852 0,'0'-21'15,"21"21"-15,-21-21 31,21 21 1,-21 21-1,0 0-15,0 1-16,-21-22 0,21 21 15,-21 0-15,21 0 0,-22 0 16,22 0-16,0 1 0,0-1 15,0 0-15,-21 0 0,21 0 0,0 0 16,-21-21-16,21 22 0,0-1 0,0 0 16,0 0-16,0 0 15</inkml:trace>
  <inkml:trace contextRef="#ctx0" brushRef="#br1" timeOffset="73588.32">17589 4318 0,'0'0'0,"0"21"16,22-21 15,-1 0-31,0 0 0,0 0 0,0 0 15,0 0-15,1 0 0,-1 0 16,0 0-16,0 0 0,0 0 16,0 0-16,1 0 0,-1 0 0,0 0 15,0 0-15,-21-21 16,0 0 0,0 0-16,0 0 15,0-1 1,0 1-16</inkml:trace>
  <inkml:trace contextRef="#ctx0" brushRef="#br1" timeOffset="73879.14">17738 3852 0,'0'-21'15,"21"21"1,0 0-16,0 0 0,0 0 16,0 0-16,1 0 0,-1 0 0,0 0 15,0 0-15,0 0 0,0 0 31,-21-21-15</inkml:trace>
  <inkml:trace contextRef="#ctx0" brushRef="#br1" timeOffset="74583.74">18097 3704 0,'-21'-21'31,"0"21"-31,0 0 0,0 0 16,0 0-1,-1 0-15,1 0 16,0 0-16,0 0 15,0 0-15,0 0 0,-1 0 16,1 0-16,0 21 0,0-21 0,0 21 16,0-21-16,-1 22 0,22-1 15,-21-21-15,0 21 0,0-21 0,0 21 16,0 0-16,-1 0 0,1 1 0,0-1 16,21 0-16,-21 0 0,0 0 15,21 0-15,0 1 0,-21-1 0,21 21 16,-22-21-16,22 0 0,0 22 0,0-22 15,0 0-15,0 0 0,0 0 16,0 1-16,0-1 0,0 0 16,22 0-16,-22 0 0,21 0 0,0-21 15,-21 22-15,21-22 0,0 21 0,0-21 16,1 0-16,-1 21 16,0-21-16,0 0 0,0 0 0,0 0 15,1 0-15,-1 0 0,0 0 16,21 0-16,-21 0 0,1 0 0,-1 0 0,0 0 15,0 0-15,21 0 0,-20 0 16,-1 0-16,0 0 0,0-21 0,0 21 16,0-21-16,1 21 0,-1-22 0,0 1 15,0 21-15,-21-21 0,21 0 16,0 0-16,1 0 0,-22-1 16,0-20-16,0 21 0,21 0 0,-21-22 15,0 1-15,0 21 0,0-21 0,0 20 16,0-20-16,0 21 0,0 0 15,0-22-15,0 22 0,0 0 0,-21 0 16,21 0-16,-22 0 0,1-1 16,0 1-16,0 21 0,21-21 15,-21 21-15,0 0 16,-1 0-16</inkml:trace>
  <inkml:trace contextRef="#ctx0" brushRef="#br1" timeOffset="106300.93">18584 4191 0,'0'21'0,"0"0"16,-21-21-16,0 22 16,0-22-16,21 21 0,-21-21 15,-1 21 1,1-21-16,21 21 15,-21-21-15,21 21 0,-21-21 0,0 0 16,21 21-16,-21-21 16,21 22-16,-22-22 15,22 21 1,22-42 156,-1 21-172,-21-22 0,21 22 15,0 0-15,-21-21 0,21 21 0,0 0 16,1-21-16,-1 21 0,0-21 16,0 0-16,0 21 15,0-21-15,1 21 0,-1-22 0,0 1 16,0 21-16,0-21 0,0 21 16,1-21-16,-1 0 0,0 21 0,0-21 15,0-1-15,0 22 0,1-21 0,-1 0 16,0 21-16,0-21 0,21 0 15,-20 0-15,-1 21 0,0-22 0,0 22 16,0-21-16,0 0 0,1 21 0,20-21 16,-21 21-16,0 0 0,0-21 15,1 21-15,20 0 0,-21-21 16,0 21-16,22-22 0,-22 22 0,21 0 16,-21-21-16,22 0 0,-22 21 15,0 0-15,0-21 0,0 21 0,0 0 16,1-21-16,-1 21 0,21-21 0,-21 21 15,0-22-15,1 1 16,-1 21-16,0 0 0,-21-21 0,21 21 16,0-21-16,0 21 0,1-21 15,-1 0-15,0 21 16,0-22-16,0 22 0,0-21 16,1 21-16,-22-21 15,21 21-15,0 0 16,-21-21-16,21 21 0,0 0 15,0-21 1,1 21 0,-1 0-16,-21-21 15,21 21 1,-21-22-16,21 22 0,-21-21 16,-21 21 62,0 0-78,0 0 15,-1 0 1,1 0-16,0 0 0,0 0 16,0 0-16,0 21 0,-1-21 15,1 0-15,0 0 0,0 0 16,0 22-16,0-22 15,-1 0 1,1 0 0,42 0 31,1 0-47,-1 0 15,0 0-15,0 0 0,0 0 16,0 0-16,-21-22 0,22 22 15,-1 0-15,21 0 0,-21 0 0,0-21 16,1 21-16,-1 0 0,0 0 16,0 0-16,0 0 0,0 0 15,1 0 1,-22-21-16,0 42 62,-22 0-46,1-21-16,21 22 0,-21-1 0,21 0 16,-21 0-16,21 0 15,-21-21-15,0 21 0,21 1 0,0-1 16,-22-21-16,22 21 16,-21-21-16,21 21 0,0 0 15,0 0 1,-21-21 15,21 22-15,-21-22-1,0 0 1,0 0-16,-1 0 16</inkml:trace>
  <inkml:trace contextRef="#ctx0" brushRef="#br1" timeOffset="108025.42">18563 4487 0,'0'22'94,"21"-22"-79,0 0-15,1 0 16,-22 21-16,21-21 0,0 0 15,0 0-15,0 0 16,0 0-16,1 21 0,-1-21 16,0 0-16,0 21 0,0-21 0,0 0 15,1 21-15,-1-21 0,0 0 16,21 21-16,-21-21 0,1 0 0,-1 0 16,0 22-16,21-22 0,-21 21 0,22-21 15,-22 0-15,21 0 0,-21 21 16,22-21-16,-1 0 0,0 21 15,1-21-15,-1 0 0,22 21 0,-22-21 16,0 21-16,22-21 0,-22 22 0,0-22 16,1 21-16,-1 0 0,0-21 15,1 21-15,-1-21 0,-21 0 0,22 0 16,-22 21-16,21-21 0,-21 0 0,22 21 16,-22-21-16,0 22 0,21-22 0,-21 0 15,1 0-15,-1 0 0,0 21 16,0-21-16,0 0 0,0 0 0,1 0 15,-1 0-15,0 0 16,0 0-16,0 0 16,-21 21-16,-21-42 62,0 21-62,0 0 16,21-21-16,-21 21 0,-1-22 0,22 1 15,-21 21-15,0-21 0,0 0 16,0 0-16,0 0 16,-1 21-16,22-22 0,-21 22 15,0 0-15,21-21 0,-21 21 0,21-21 32,-21 21-32,0 0 15,42 21 63,0-21-78,0 21 16,0-21-16,-21 22 0,21-22 16,1 0-16,-1 21 0,0-21 0,0 21 15,0-21-15,0 0 0,1 21 16,-1-21-16,0 0 15,0 21-15,0-21 0,0 0 16,-21 21 0,22-21-1,-22 22 17,-22-1-17,1-21-15,0 0 16,21 21-16,-21-21 0,0 21 15,0-21-15,21 21 0,-22-21 16,1 21-16,0-21 0,21 22 16,-21-22-16,0 21 0,0 0 0,-1 0 15,1-21-15,0 21 0,21 0 16,-21-21-16,0 22 0,0-1 16,-1 0-16,1-21 15,21 21-15,-21 0 0,0-21 16,0 21-16,21 1 15,-21-22-15,-1 0 16,22 21-16,-21-21 16,21 21-1,-21-21-15,21-21 110,0 0-95</inkml:trace>
  <inkml:trace contextRef="#ctx0" brushRef="#br1" timeOffset="109352.23">20891 3006 0,'0'-21'15,"0"-1"1,0 1 0,0 0-16,0 0 31,0 0-31,0 0 15,22 21-15,-22-22 32,0 44-17,0-1 1,0 0-16,0 0 0,0 0 16,0 0-16,0 22 0,0-22 0,0 21 15,0 1-15,0-1 0,0 0 0,0 1 16,0-1-16,0 0 15,0 1-15,0-1 0,0 0 0,0 1 16,0-22-16,0 21 0,0-21 0,0 0 16,0 1-16,0-1 0,0 0 15,21-21 17,-21-21-17,0 0 1,0-1-16,0 1 15</inkml:trace>
  <inkml:trace contextRef="#ctx0" brushRef="#br1" timeOffset="109841.47">20934 2879 0,'0'-21'15,"21"21"-15,0 0 16,0 0-16,0 0 0,22 0 15,-22 0-15,0-22 0,21 22 16,1 0-16,-22 0 0,21 0 0,1 0 16,-22 0-16,21 0 0,-21 0 15,0 0-15,-42 0 32,0 22-17,0-22-15,21 21 16,-21-21-16</inkml:trace>
  <inkml:trace contextRef="#ctx0" brushRef="#br1" timeOffset="110127.3">20955 3302 0,'21'0'15,"0"0"-15,0 0 0,1 0 16,-1 0-16,0 0 0,0 0 0,0 0 16,0 0-16,1 0 0,-1 0 15,0 0-15,0 0 0,0 0 0,-21-21 16,21 21-16,1 0 15</inkml:trace>
  <inkml:trace contextRef="#ctx0" brushRef="#br1" timeOffset="110401.93">21463 3281 0,'0'0'0,"0"21"0,0 0 16,0 0-16,0 1 15,0-1-15,0 0 0,0 0 16,0 0-16,0 0 0,0 1 16,-21-1-16,21 0 0,0 0 15,-21 0-15,21 0 0,0 1 16,0-44 31,0 1-32</inkml:trace>
  <inkml:trace contextRef="#ctx0" brushRef="#br1" timeOffset="110607.36">21463 3154 0,'0'-21'15,"0"0"-15,21 21 63,0 0-63,-21 21 15</inkml:trace>
  <inkml:trace contextRef="#ctx0" brushRef="#br1" timeOffset="111148.2">21738 3344 0,'0'0'0,"0"22"0,0-1 0,0 0 16,0 0-16,0 0 0,0 0 16,0 1-16,0-1 0,0 0 15,0 0-15,0 0 16,0 0-16,0 1 15,-21-22 32,21-22-31,0 1-16,0 0 0,0 0 16,0 0-16,21-22 0,0 22 15,-21 0-15,21 0 0,1 0 16,-22 0-16,21-1 0,0 1 0,0 0 15,0 0-15,0 0 0,1 21 16,-1 0-16,0-21 0,0 21 0,0 0 16,0 0-16,1 0 0,-1 0 0,-21 21 15,21 0-15,-21 0 0,21 0 16,-21 0-16,0 1 0,0-1 0,0 0 16,0 0-16,0 0 0,0 0 0,0 1 15,0-1-15,0 0 0,0 0 16,-21-21-16,21 21 0,-21-21 0,21 21 15</inkml:trace>
  <inkml:trace contextRef="#ctx0" brushRef="#br1" timeOffset="111788.84">22564 3239 0,'0'0'0,"-43"0"16,22 0-16,0 0 0,0 0 15,0 0-15,-22 0 0,22 21 16,0 0-16,0-21 0,0 21 16,-1 0-16,1 0 0,21 1 0,-21 20 15,0-21-15,21 0 0,0 0 16,0 1-16,0-1 0,0 0 16,0 0-16,0 0 0,0 0 15,0 1-15,21-22 16,0 0-16,0 0 0,1 0 15,-1 0-15,0 0 0,0 0 0,0 0 16,0-22-16,1 1 0,-1 0 16,0 0-16,0 0 0,0 0 15,-21-22-15,21 22 0,1-21 0,-1 21 16,-21-22-16,21 1 0,0 0 16,-21-1-16,0 1 0,21 21 0,-21-22 15,21 1-15,-21 21 0,0 0 16,0 0-16,0-1 0,0 1 15,0 0-15,0 0 16,-21 21 0,21 21-16,-21 0 15,21 0-15,0 1 0,0-1 0,-21 21 16,21-21-16,0 22 0,-21-1 0,21 0 16,0 1-16,0-1 0,-21-21 15,21 21-15,0 1 0,0-22 0,0 21 16,0-21-16,0 1 0,0-1 0,0 0 15,0 0-15,0 0 16,21-21-16,0 0 16,0 0-16,0 0 0,0 0 15,1 0-15,-1 0 0,0 0 16,0-21-16</inkml:trace>
  <inkml:trace contextRef="#ctx0" brushRef="#br1" timeOffset="112422.99">23029 3069 0,'21'-21'0,"1"21"16,-1 0-16,0-21 16,0 0-16,0 21 0,0 0 0,1-21 15,-1 21-15,-21-22 0,0 1 0,21 0 16,-21 0 0,-21 21-1,0 0-15,-1 0 0,1 0 16,0 0-16,0 0 0,0 0 15,0 0-15,-1 21 0,-20 0 0,42 0 16,-21-21-16,0 22 0,0-1 16,21 0-16,0 0 0,0 0 15,0 0-15,0 1 0,21-1 16,0-21-16,21 21 16,-21 0-16,1-21 0,-1 0 15,0 21-15,0-21 0,-42 21 63,0 1-48,0-22-15,-1 21 0,1 0 16,0 0-16,0 0 0,0 0 0,21 1 16,-21-1-16,-1 0 0,22 0 15,0 0-15,0 0 0,0 1 0,0-1 16,0 0-16,0 0 0,0 0 15,22-21-15,-1 0 0,-21 21 16,21-21-16,0 0 0,0 0 0,0 0 16,1 0-16,-1 0 0,21 0 15,-21 0-15,0 0 0,1 0 16,-1-21-16,-21 0 0,21 0 0,0 0 16</inkml:trace>
  <inkml:trace contextRef="#ctx0" brushRef="#br1" timeOffset="112726.82">23537 2794 0,'-21'0'16,"0"21"-1,21 0-15,-21 1 0,21-1 16,0 0-16,0 21 0,-21-21 15,21 22-15,0-1 0,0 0 0,0 1 16,0-1-16,0 0 0,-22 1 0,22-1 16,0 0-16,-21-20 0,21 20 15,0-21-15,0 21 0,0-20 0,0-1 16,-21 0-16,21 0 0,0 0 16,0-42 30,21 0-46</inkml:trace>
  <inkml:trace contextRef="#ctx0" brushRef="#br1" timeOffset="113112.22">23601 3323 0,'21'0'0,"-42"0"0,42-21 0,0 0 0,0 21 16,0 0-16,-21-21 0,22 21 0,-22-21 15,21-1-15,-21 1 16,0 0-16,0 0 16,-21 21-1,-1 0 1,1 0-16,0 0 0,0 21 0,0 0 15,21 0-15,-21 1 0,21-1 16,-22 21-16,22-21 0,-21 0 0,21 1 16,0-1-16,0 21 0,0-21 15,0 0-15,0 1 0,0-1 16,21 0-16,1-21 0,-1 0 16,0 21-16,0-21 15,0 0-15,0 0 0,1 0 0,-1 0 16,0 0-16,0-21 0,21 0 0,-20 21 15,-1-21-15,0-1 0,0 1 16</inkml:trace>
  <inkml:trace contextRef="#ctx0" brushRef="#br1" timeOffset="113856.79">24024 3154 0,'0'21'31,"0"0"-31,0 0 16,0 1-16,-21-1 0,21 0 16,0 0-16,-21 0 0,21 0 15,0 1-15,-21-1 0,21 0 0,0 0 16,0 0-16,0 0 16,-22-21-16,1 0 31,21-21 0,0 0-31,0 0 0,0 0 16,0-22-16,0 22 0,0 0 15,0 0-15,0 0 0,0 0 16,21-1-16,1 1 0,-1 21 0,-21-21 16,21 0-16,0 21 0,0-21 15,0 21-15,1 0 16,-1 0-16,0 0 15,0 0-15,-21 21 0,0 0 0,0 0 16,0 0-16,0 1 0,0-1 16,0 0-16,0 0 0,0 0 0,0 0 15,0 1-15,0-1 0,0 0 0,0 0 16,0 0-16,0 0 16,0 1-16,0-44 62,0 1-62,0 0 16,0 0-16,0 0 0,21 0 15,0-1-15,-21-20 0,0 21 0,22 0 16,-1 0-16,0-1 0,-21 1 0,21 0 16,0 0-16,0 21 0,1 0 15,-1-21-15,0 21 0,0 0 16,0 0-16,0 0 0,1 21 15,-1 0-15,-21 0 0,21 0 16,-21 22-16,0-22 0,0 0 16,0 0-16,0 22 0,0-22 0,0 0 15,0 0-15,-21 0 0,21 0 16,-21-21-16,21 22 0,-22-22 0,22 21 16,-21-21-1,21-21 16,0-1-31</inkml:trace>
  <inkml:trace contextRef="#ctx0" brushRef="#br1" timeOffset="114258.3">24701 3302 0,'22'0'16,"-1"0"-1,0-21-15,0 21 0,0 0 0,0-21 16,1 21-16,-1-21 0,0-1 16,-21 1-16,21 0 0,-21 0 15,0 0-15,0 0 16,-21 21-1,0 0-15,0 0 16,-1 0-16,1 0 0,0 0 0,0 21 16,0 0-16,0 0 0,-1 21 15,22-20-15,0-1 0,0 0 0,0 21 16,0-21-16,0 1 0,0-1 0,0 0 16,0 0-16,22 0 0,-1-21 15,0 21-15,0-21 0,0 0 0,0 22 16,1-22-16,-1 0 0,0 0 0,0 0 15,0 0-15,0 0 16,1 0-16,-1-22 0,0 22 0,0-21 0,0 0 16</inkml:trace>
  <inkml:trace contextRef="#ctx0" brushRef="#br1" timeOffset="114772.53">25188 3133 0,'0'21'16,"0"0"0,0 0-16,0 0 0,0 1 15,-21-1-15,21 21 0,-21-21 0,21 0 16,0 1-16,0-1 16,0 0-16,0 0 0,0 0 0,0 0 15,-21-21-15,21 22 0,0-1 16,0 0-1,-21-21-15,21-21 32,0 0-32,0-1 15,0 1-15,0 0 0,0 0 0,0 0 16,0-22-16,21 22 0,0-21 0,0 21 16,-21 0-16,21-22 0,0 22 15,1 0-15,-1 0 0,0 0 16,0 21-16,0-22 0,0 22 15,1 0-15,-1 0 16,0 0-16,0 22 0,-21-1 16,0 0-16,21 0 0,-21 0 0,21 22 15,-21-22-15,0 21 0,0-21 16,0 22-16,0-22 0,0 0 0,0 0 16,0 0-16,0 0 0,-21 1 0,21-1 15,-21 0-15,21 0 16,0-42 31,0 0-47,0 0 15,0-1-15</inkml:trace>
  <inkml:trace contextRef="#ctx0" brushRef="#br1" timeOffset="115140.21">25866 2752 0,'-22'21'0,"22"0"16,-21 43-16,0-43 15,21 21-15,-21-21 0,0 22 0,0-1 16,21-21-16,-22 21 0,22 1 0,0-1 16,-21 0-16,0 1 0,21-1 15,-21 0-15,21-20 0,0 20 0,0-21 16,0 0-16,0 0 0,0 1 0,0-1 16,0 0-16,21-21 15,0 0-15,0 0 16,1 0-16,-1 0 0,0 0 0,0 0 0,0 0 15,0 0-15,1 0 16,-1 0-16,0-21 0,0 21 0,-21-21 16,21-1-16,-21 1 0,21 21 0</inkml:trace>
  <inkml:trace contextRef="#ctx0" brushRef="#br1" timeOffset="115419.05">25633 3027 0,'21'0'32,"0"0"-32,21 0 15,-20-21-15,20 21 0,-21 0 0,21 0 16,1 0-16,-1 0 0,-21 0 0,22 0 15,-22 0-15,21 0 0,-21 0 16,0 0-16,1 0 0,-1 0 0,0 0 16,0 0-16</inkml:trace>
  <inkml:trace contextRef="#ctx0" brushRef="#br1" timeOffset="116267.65">20828 4572 0,'0'0'0,"0"21"46,0 0-30,0 1-16,0-1 0,0 21 16,0-21-16,0 22 0,0-1 0,0 0 15,0 1-15,0 20 0,0-21 0,0 1 16,0-1-16,0 0 0,0-20 16,-21 20-16,21-21 0,0 0 0,0 0 15,0 1-15,0-1 0,0 0 0,0 0 16,0-42 15,0 0-15,21 0-16,-21-1 0,0-20 15</inkml:trace>
  <inkml:trace contextRef="#ctx0" brushRef="#br1" timeOffset="116526.92">20828 4551 0,'0'0'16,"0"-21"-16,21 21 15,0-21 1,0-1-16,1 22 0,-1-21 0,0 21 16,0-21-16,0 21 0,0-21 15,1 21-15,20 0 0,-21 0 0,0-21 16,0 21-16,1 0 0,-1 0 0,0 0 15,0 0-15,0 21 16,-21 0-16,0 0 16,0 0-16,0 1 15,-21-22-15,0 21 0</inkml:trace>
  <inkml:trace contextRef="#ctx0" brushRef="#br1" timeOffset="116733.81">20828 4974 0,'21'0'15,"0"0"-15,0 0 16,1 0-16,-1 0 0,0 0 0,0 0 16,0 0-16,0 0 0,1-21 0,-1 21 15,0 0-15,0 0 0,0 0 16,0 0-16,1 0 15,-1 0-15</inkml:trace>
  <inkml:trace contextRef="#ctx0" brushRef="#br1" timeOffset="116979.67">21336 4974 0,'0'0'0,"0"21"16,0 1-16,0-1 15,0 0-15,0 0 0,-21 0 0,21 0 16,0 1-16,0-1 0,0 0 16,-21 0-16,21 0 0,0 0 15,0 1-15,0-1 16,0-42 31,0-1-32,0 1-15,0 0 0</inkml:trace>
  <inkml:trace contextRef="#ctx0" brushRef="#br1" timeOffset="117156.57">21336 4805 0,'0'0'0,"0"-21"0,21 42 78,0-21-63,0 21-15</inkml:trace>
  <inkml:trace contextRef="#ctx0" brushRef="#br1" timeOffset="117669.28">21653 5038 0,'0'0'0,"0"63"16,0-42-16,0 1 16,0-1-16,0 0 0,0 0 0,-21-21 15,21 21-15,0 0 0,0 1 16,0-1-16,0 0 15,0 0-15,-21-21 47,21-21-47,0 0 16,0 0-16,0-1 0,0 1 16,0 0-16,0-21 15,21 21-15,0-1 0,1 1 0,-1 0 16,-21 0-16,21 0 0,0 0 0,0-1 15,0 1-15,22 21 0,-22 0 16,0-21-16,0 21 0,0 0 16,1 0-16,-1 0 0,-21 21 0,0 0 15,21-21-15,0 22 0,-21-1 0,0 0 16,0 0-16,0 0 0,0 0 16,0 1-16,0-1 0,0 0 15,0 0-15,0 0 0,0 0 16,0 1-16,0-1 31,0-42 0,0-1-15</inkml:trace>
  <inkml:trace contextRef="#ctx0" brushRef="#br1" timeOffset="118253.01">22373 4932 0,'0'0'0,"0"-21"16,-21 21-16,0 0 15,0 0-15,-1 0 0,1 0 16,0 21-16,0-21 0,0 21 0,0 0 15,-1 0-15,1 1 0,0-1 16,21 0-16,0 0 0,-21 0 0,21 0 16,0 1-16,0 20 0,0-21 15,0 0-15,0 0 0,0 1 16,21-22 0,0 0-16,0 0 0,1 0 0,-1 0 15,0 0-15,0-22 16,0 22-16,-21-21 0,21 0 0,1 0 15,-1 0-15,0 0 0,0-1 16,-21-20-16,21 0 0,0 21 0,1-22 16,-22 1-16,21 0 0,0-1 0,-21-20 15,21 20-15,0 22 0,-21-21 16,0 0-16,21-1 0,-21 22 0,0 0 16,0 0-16,0 0 0,0-1 0,0 44 46,0-1-46,0 21 16,-21-21-16,21 22 0,0-1 16,0 0-16,0 1 0,0-1 0,0 0 15,0 1-15,0-1 0,0 0 0,0-21 16,0 22-16,0-22 0,0 0 16,0 0-16,0 0 0,0 1 0,0-1 15,21 0-15,1-21 16,-1 0-16,0 0 0,0 0 15,0 0-15,0 0 0,1 0 16,-1-21-16,0 0 0,0-1 16</inkml:trace>
  <inkml:trace contextRef="#ctx0" brushRef="#br1" timeOffset="118852.17">23008 4720 0,'21'0'0,"0"0"16,1-21-16,-1 21 16,0 0-16,0 0 0,0 0 0,0-21 15,1 21-15,-22-21 16,21 21-16,-21-21 0,0-1 15,0 1-15,-21 21 16,-1 0 0,1 0-16,-21 0 0,21 0 0,0 0 15,-1 0-15,1 0 0,0 21 0,0-21 16,0 22-16,21-1 0,0 0 16,0 0-16,0 0 0,0 0 15,0 1-15,21-22 0,0 21 16,-21 0-16,21-21 15,0 0-15,1 0 0,-1 21 0,0-21 16,0 0-16,0 0 0,0 0 16,1 0-16,-44 21 47,1-21-47,0 0 0,0 21 15,21 1-15,-21-22 0,0 21 0,-1 0 16,1 0-16,0 0 0,21 0 15,-21 1-15,21-1 0,-21 0 0,21 0 16,0 0-16,0 0 0,0 1 16,0-1-16,0 0 0,21-21 15,0 21-15,0-21 0,0 0 0,1 0 16,-1 0-16,0 0 16,0 0-16,0 0 0,0 0 0,1 0 15,-1 0-15,0 0 0,0-21 0,0 0 16,0 21-16,1-21 0,-1-1 15,0-20-15</inkml:trace>
  <inkml:trace contextRef="#ctx0" brushRef="#br1" timeOffset="119143.01">23601 4318 0,'0'0'0,"0"-21"16,0 42-1,-21 0-15,21 0 16,0 22-16,-22-22 0,22 21 16,0-21-16,0 22 0,0 20 0,0-20 15,0-1-15,-21 0 0,21 22 0,-21-22 16,0 0-16,21 1 0,0 20 16,0-42-16,-21 22 0,21-1 0,0-21 15,0 0-15,0 1 0,0-1 16,0 0-16,0 0 15,21-21 1,-21-21 0,21 0-16,0 21 0,-21-21 0,21-1 15</inkml:trace>
  <inkml:trace contextRef="#ctx0" brushRef="#br1" timeOffset="119541.29">23685 4932 0,'0'0'0,"22"0"47,-1 0-47,0 0 0,0 0 0,0 0 16,0 0-16,1 0 0,-1-21 0,0 0 15,0 21-15,-21-22 16,21 1-16,-21 0 0,0 0 15,0 0-15,-21 21 16,0 0 0,0 0-16,0 0 0,-1 21 0,1-21 15,0 21-15,0 0 0,0 0 16,0 1-16,-1-1 0,22 0 16,0 0-16,0 0 0,0 0 0,0 1 15,0-1-15,0 0 0,0 0 0,0 0 16,22 0-16,-1-21 15,0 22-15,0-22 0,0 0 16,0 0-16,1 0 0,-1 0 16,0 0-16,0 0 0,0-22 15,0 1-15,1 21 0,-1-21 0,0 0 16,0 0-16</inkml:trace>
  <inkml:trace contextRef="#ctx0" brushRef="#br1" timeOffset="120275.26">24088 4826 0,'0'21'16,"0"0"-1,0 1-15,-22-22 0,22 21 0,0 0 16,0 0-16,-21-21 0,21 21 16,0 0-16,0 1 0,0-1 0,0 0 15,-21-21-15,21 21 0,0 0 0,-21 0 16,21-42 46,0 0-46,0 0-16,0 0 0,0 0 16,0-1-16,21 1 0,-21-21 0,21 21 15,-21 0-15,21-1 0,-21 1 16,22 0-16,-1 21 0,-21-21 0,21 0 15,0 21-15,0-21 0,0 21 16,1 0-16,-1 0 16,0 21-16,0 0 15,0 0-15,-21 0 16,0 0-16,0 22 0,0-22 16,0 0-16,0 0 0,0 0 0,0 1 15,0 20-15,0-21 0,0 0 16,0 0-16,0 1 15,-21-22 17,21-22-17,0 1 1,0 0-16,0 0 0,0 0 0,0 0 16,0-1-16,21 1 0,0-21 15,1 21-15,-22 0 0,21-1 0,0 1 16,0 0-16,0 0 0,0 0 0,1 0 15,-1 21-15,0 0 0,0 0 16,0 0-16,0 0 0,1 0 16,-1 0-16,0 21 0,-21 0 0,0 0 15,0 0-15,0 0 0,0 1 0,0-1 16,0 0-16,0 0 0,0 0 16,0 0-16,0 1 0,0-1 0,0 0 15,-21 0-15,0-21 16,21 21-16,-22-21 15,22-21 17,0 0-32,22 0 15,-1 0-15</inkml:trace>
  <inkml:trace contextRef="#ctx0" brushRef="#br1" timeOffset="120643.05">24807 4847 0,'21'0'47,"1"0"-47,-1 0 16,0 0-16,-21-21 0,21 21 15,0 0-15,0-21 0,1 0 16,-22 0-1,-22 21 1,1 0 0,0 0-16,0 0 0,0 0 15,21 21-15,-21 0 0,-1 0 0,1 0 16,21 0-16,0 1 0,0-1 0,0 0 16,-21 0-16,21 0 0,0 0 15,0 1-15,0-1 0,0 0 16,21 0-1,0-21-15,1 0 0,-1 0 16,0 0-16,0 0 0,0 0 0,0 0 16,1 0-16,-1-21 0,0 21 0,0-21 15</inkml:trace>
  <inkml:trace contextRef="#ctx0" brushRef="#br1" timeOffset="121173.27">25231 4720 0,'0'21'31,"0"1"-31,0-1 16,0 0-16,0 0 0,0 0 16,0 0-16,0 1 0,0-1 0,0 0 15,0 0-15,-22 0 16,22 0-16,0 1 0,0-1 15,-21 0-15,21 0 16,-21-21-16,21-21 47,0 0-47,0 0 16,0-1-16,0 1 15,0 0-15,0 0 0,21 0 0,0-22 16,-21 22-16,22-21 0,-1 21 0,-21-22 15,21 22-15,0 0 0,0 21 16,0-21-16,1 21 0,-1 0 16,0 0-16,0 0 0,0 0 0,0 0 15,-21 21 1,0 21-16,0-20 0,0-1 0,0 0 16,0 21-16,0-21 0,0 1 0,0-1 15,0 0-15,-21 21 0,21-21 16,0 1-16,0-1 0,-21-21 15,21 21-15,-21-21 16,42-21 31,-21 0-47,21 21 0,0-22 0</inkml:trace>
  <inkml:trace contextRef="#ctx0" brushRef="#br1" timeOffset="121534.37">25717 4297 0,'0'0'16,"0"-21"-16,0 42 31,0 0-16,0 0-15,0 0 0,0 1 16,0-1-16,0 0 0,0 21 0,0-21 16,-21 22-16,21-22 0,-21 21 0,21-21 15,0 22-15,0-22 16,-21 21-16,21-21 0,-21 22 0,21-22 16,-21 0-16,21 21 0,0-20 0,0-1 15,0 0-15,0 0 0,0 0 16,0 0-16,0 1 0,0-1 0,0 0 15,21-42 32</inkml:trace>
  <inkml:trace contextRef="#ctx0" brushRef="#br1" timeOffset="122087.76">26162 4614 0,'0'-21'0,"-21"21"31,0 0-31,-1 0 0,1 21 0,0-21 15,0 22-15,0-1 0,0 0 16,-1 0-16,1 0 16,0-21-16,21 21 0,-21 1 0,21-1 15,0 0-15,0 0 0,0 0 16,0 0 0,21 1-16,0-22 15,0 0-15,1 21 0,-1-21 16,0 0-16,0 0 15,0 0-15,0 0 0,1 0 16,-1 0-16,0 0 16,-21 21-16,21-21 15,-21 21-15,0 0 16,0 0-16,0 1 16,-21-1-1,0-21-15,0 21 16,-1-21-16,1 0 0,0 21 0,0-21 15,0 0-15,0 0 0,-1 21 0,1-21 16,0 0-16,0 0 16,0 0-16,0 0 15,-1 0 1,1 0 0,21-21-1</inkml:trace>
  <inkml:trace contextRef="#ctx0" brushRef="#br1" timeOffset="122511.51">25442 4382 0,'21'-22'31,"22"22"-15,-22 0-16,21-21 0,1 21 0,-1 0 16,-21 0-16,43 0 15,-22 0-15,0 0 0,-21 0 0,22 0 0,-1 0 16,-21-21-16,22 21 0,-22 0 0,0 0 16,0 0-16,0 0 15,0 0-15</inkml:trace>
  <inkml:trace contextRef="#ctx0" brushRef="#br0" timeOffset="146103.99">9652 7726 0,'0'0'0,"0"-21"16,0 0-1,0-1 1,0 1 0,0 0-1,0 0 1,0 0-16,0 0 15,0-1 1,0 1-16,0 0 31,-21 21 32,21 21-63,-21 0 0,21 1 15,0-1-15,0 0 16,0 0-16,-22 0 0,22 0 16,0 1-16,0-1 0,0 0 15,0 0-15,0 0 16,0 0-16,-21 1 0,21-1 0,0 0 16,0 0-16,0 0 0,0 0 15,0 1-15,0 20 0,-21-21 0,21 21 16,0-20-16,-21-1 0,21 21 15,0-21-15,0 22 0,0-22 0,0 21 16,-21-21-16,21 0 0,0 22 0,0-22 16,-21 0-16,21 21 0,0-20 0,0-1 15,0 21-15,0-21 16,0 0-16,0 1 0,0-1 0,0 21 16,-22-21-16,22 0 0,0 22 0,0-22 15,0 0-15,0 21 0,0-20 0,-21-1 16,21 21-16,0-21 0,0 22 15,0-22-15,0 0 0,0 0 0,0 21 16,0-20-16,-21-1 0,21 0 0,0 0 16,0 0-16,0 0 0,0 1 15,0-1 1,-21-21-16,21 21 16,0-42-1,0 0 1,0-1-16,0 1 15,0-21-15,0 0 0</inkml:trace>
  <inkml:trace contextRef="#ctx0" brushRef="#br0" timeOffset="147832.06">9588 7705 0,'0'21'31,"22"-21"1,-1 0-17,0 0-15,0 0 0,0 0 0,0 0 16,1 0-16,-1 0 0,0 0 15,0 0-15,21 0 0,-20 0 0,20 0 16,-21 0-16,0 0 0,22 0 0,-1 0 16,-21 0-16,21 0 0,1 0 0,-22 0 15,21 0-15,1 0 0,-22 0 16,21 0-16,-21 0 0,22 0 0,-22 0 16,21 0-16,-21 0 0,0 0 0,22 0 15,-22 0-15,21-21 0,1 21 16,-22 0-16,21 0 0,0 0 0,1 0 15,-1 0-15,0 0 0,1 0 16,-1 0-16,22 0 0,-22 0 0,21 0 16,-20 0-16,20 0 0,-20-21 15,20 21-15,-21 0 0,1 0 0,20 0 16,-20 0-16,-1 0 0,0 0 0,1 0 16,-1-22-16,0 22 0,1 0 15,-1 0-15,21 0 0,-20 0 0,-1 0 16,0 0-16,22 0 0,-22 0 0,1 0 15,20 0-15,-21 0 0,22 0 0,-22 0 16,1 0-16,-1 0 0,0 0 0,22 0 16,-22 0-16,0 0 15,1 0-15,-1 0 0,0 0 0,1 0 16,-1 0-16,0 0 0,1 0 0,-1 0 16,0-21-16,1 21 0,-1 0 0,0 0 15,1 0-15,20 0 0,-20 0 16,-1 0-16,0 0 0,22 0 0,-22 0 15,0 0-15,1 0 0,-1 0 0,0 0 16,-20 0-16,20 0 0,0 0 0,1 0 16,-1 0-16,0 0 0,1 0 15,-1 0-15,0 0 0,1 0 0,-1 0 16,0 0-16,1 0 0,20 0 16,-21 0-16,22 0 0,-22 0 0,1 0 15,20 0-15,-21 0 0,1 0 16,-1 0-16,0 0 0,1 0 0,-1 0 15,0 0-15,-20 0 0,20 0 0,-21 0 16,21 0-16,-20 0 0,-1-21 0,21 21 16,-21 0-16,0 0 0,22 0 15,-22 0-15,21 0 0,-21 0 0,22 0 16,-1 0-16,0 0 0,1 0 16,-1 0-16,0 0 0,1 0 0,-1 0 0,0 0 15,1 0-15,-1 0 0,0 0 16,1 0-16,-22 0 0,21 0 0,1 0 15,-22 0-15,21 0 0,-21 0 16,22 0-16,-1 0 0,0 0 0,1 0 16,-1 0-16,0 0 0,1 0 15,-1 0-15,21 0 0,-20 0 0,20 0 16,-20 21-16,-1-21 0,21 0 0,-20 0 16,-1 0-16,0 0 0,1 0 0,-1 0 15,0 0-15,1 0 0,-22 0 16,21 0-16,-21 0 0,43 0 15,-43 0-15,0 0 0,0 0 0,22 0 16,-22 0-16,0 0 0,0 0 16,0 0-16,22 0 0,-22 0 15,0 0-15,21 0 0,-20 0 0,20 0 16,-21 0-16,21 0 0,1 0 0,-22 0 16,21 0-16,-21 0 0,22 0 0,-22 0 15,0 0-15,0 0 0,22 0 16,-22 0-16,0 0 0,0 0 15,0 0-15,-21 21 63,0 1-32,0-1-15,0 0-16,-21-21 15,0 21-15,0 0 0,21 0 16,0 1-16,-21-22 0,21 21 16,0 0-16,0 0 0,-22 21 15,22-20-15,0-1 0,0 21 0,0-21 16,0 0-16,0 22 0,-21-22 0,21 21 16,-21-21-16,21 22 0,0-1 15,-21-21-15,21 22 0,0 20 16,0-42-16,0 0 0,-21 22 0,21-22 15,0 0-15,0 0 0,-21 22 16,21-22-16,0 0 0,0 0 0,0 0 16,0 22-16,0-22 0,0 0 0,0 0 15,0 0-15,0 22 0,0-22 16,0 0-16,0 0 0,0 0 0,0 0 16,0 1-16,0-1 0,0 0 0,0 0 15,0 0-15,0 0 0,21 1 16,-21-1-16,0 0 15,0 0-15,21-21 0,-21 21 0,0 0 16,0 1 0,21-1-1,-21 0 1,-21-42 15,0 21-15</inkml:trace>
  <inkml:trace contextRef="#ctx0" brushRef="#br0" timeOffset="149639.57">9461 9398 0,'0'0'0,"-21"0"15,0 0 1,0 0 0,42 0 46,0 0-62,0 0 16,1 0-16,-1 0 0,0 0 15,21 0-15,-21 0 0,1 0 0,20 0 16,-21 0-16,21 0 0,-20 0 16,20 0-16,0 0 0,22 0 0,-22 0 15,0 0-15,22 0 0,-22 0 0,22 0 16,-1 0-16,-20 0 0,20 0 0,1 0 16,-1 0-16,1 0 0,-1 0 15,1 0-15,20 0 0,-20 0 16,20 0-16,1 0 0,-21 0 0,20 0 0,-20 0 15,20 0-15,-20 0 0,-1 0 0,22 0 16,-21 0-16,-1 0 16,1 0-16,-1 0 0,1 0 0,-1 0 15,1 0-15,-1 0 0,1 0 0,-1 0 16,1 0-16,20 0 0,-41 0 0,20 0 16,1 0-16,-1 0 0,-21 0 0,22 0 15,-22 0-15,22 0 0,-1 0 16,-20 0-16,20 0 0,1 0 0,-1 0 15,1 0-15,-1 0 0,1 0 0,-1 0 16,43 0-16,-43 0 0,1 0 16,-22 0-16,22 0 0,-22 0 15,0 0-15,1 0 0,-1 0 0,22 0 16,-22 0-16,0-21 0,1 21 16,20 0-16,-21 0 0,1 0 0,20 0 15,-20 0-15,-1 0 0,21 0 0,-20 0 16,-1 0-16,22 0 0,-22 0 15,0-21-15,1 21 0,-1 0 0,0 0 16,1 0-16,-1 0 0,0 0 0,1 0 16,-22 0-16,21 0 0,0 0 0,1 0 15,-22 0-15,21 0 0,1 0 0,-1 0 16,0-21-16,1 21 0,-1 0 16,0 0-16,1 0 0,20 0 0,-21 0 15,1 0-15,-1 0 0,0 0 0,1 0 16,-1 0-16,0 0 0,1 0 15,-1 0-15,-21 0 0,22 0 0,-22 0 16,21 0-16,-21 0 0,22 0 16,-22 0-16,21 0 0,-21 0 0,22 0 15,-22 0-15,0 0 0,21-22 0,-21 22 16,22 0-16,20 0 0,-42 0 16,22 0-16,-22 0 0,0 0 0,21 0 15,-20 0-15,-1 0 0,0 0 16,0 0-16,0-21 0,0 21 15,22 0-15,-22 0 0,0 0 0,0 0 0,0 0 16,1 0-16,-1 0 0,0-21 16,0 21-16,0 0 0,0 0 0,1 0 15,-1 0-15,0 0 16,0 0-16,0 0 16,0-21-16,1 21 15,-1 0-15,0 0 0,0 0 16,0 0-16,0 0 15,1 0 1,-1 0-16,0 0 16,0 0-16,0 0 15,0 0-15,1 0 0,-1 0 16,0 0-16,0 0 16,0 0-16,0 0 15,1 0-15,-1 21 16,0-21-16,0 0 0,0 0 15,0 0-15,1 0 0,-1 0 16,0 0-16,0 0 0,0 0 16,0 0-16,1 0 15,-1 0-15,0 0 0,0 0 16,0 0-16,0 0 16,1 0-1,-44 0 16,1 0-15,0-21-16,0 21 0,0 0 0,0 0 16,-1-21-16,1 21 0</inkml:trace>
  <inkml:trace contextRef="#ctx0" brushRef="#br0" timeOffset="150531.82">10520 8170 0,'0'0'0,"0"-21"0,0 0 0,21 0 16,-21 0-16,0 0 0,21 21 15,-21-22-15,0 1 16,0 42 15,0 1-31,-21 20 0,0-21 16,0 21-16,21 1 0,-22-1 0,22 0 15,-21 1-15,0-1 0,21 0 0,-21 1 16,0-1-16,21 0 0,-21 1 16,21-1-16,-22 0 0,1 1 0,21-1 15,-21 0-15,21-20 0,0 20 0,0 0 16,-21-21-16,21 1 0,0-1 16,0 21-16,0-21 0,0 0 15,0 1-15,0-1 16,0-42 31,0-1-47,21 22 0,-21-21 0,21-21 15,0 21-15,-21 0 0</inkml:trace>
  <inkml:trace contextRef="#ctx0" brushRef="#br0" timeOffset="151059.54">10795 8509 0,'-21'0'15,"0"21"1,-1 0-16,1 1 0,0-1 0,-21 0 16,21 0-16,-1 0 0,1 0 0,-21 1 15,21 20-15,0-21 0,-22 0 16,22 0-16,0 1 0,0 20 0,0-21 15,-1-21-15,1 21 0,0 0 16,21 1-16,-21-22 16,21-22 15,21 1-31,0 0 16,-21 0-16,21 0 0,1 0 0,-1-1 15,0 1-15,0-21 0,-21 21 16,21 0-16,0-1 0,1 1 0,-1 0 15,0 21-15,0 0 16,0 0-16,0 0 16,1 0-16,-22 21 15,21-21-15,-21 21 0,21 1 0,-21-1 16,21 0-16,0 0 0,-21 0 0,21 0 16,1 22-16,-22-22 0,21 0 15,0 0-15,-21 0 0,0 1 16,21-1-16,0 0 0,-21 0 15,21-21-15,-21 21 0,22-21 16,-1 0 0,-21-21-1,21 21-15,-21-21 16,0 0-16,21 0 0,-21-1 0,0-20 16,0 21-16,21-21 0</inkml:trace>
  <inkml:trace contextRef="#ctx0" brushRef="#br0" timeOffset="151359.2">11176 8022 0,'0'21'16,"0"1"-1,-21 20-15,21-21 0,-21 21 0,21-20 16,-22 20-16,22 0 0,-21 22 0,21-22 15,0 0-15,0 1 16,-21-1-16,0 0 0,21 1 0,-21-1 0,21 0 16,0 1-16,0-1 0,0-21 15,-21 22-15,21-22 0,0 0 0,0 0 16,0 0-16,0 0 0,0 1 16,0-44 15,0 1-31,0 0 15,0 0-15,21-21 0</inkml:trace>
  <inkml:trace contextRef="#ctx0" brushRef="#br0" timeOffset="151780.04">11282 8678 0,'0'43'15,"0"-22"-15,21-21 16,0 0-16,0 0 16,0 0-16,1 0 15,-1-21-15,0 21 0,0-21 0,0-1 16,0 22-16,1-21 16,-1 0-16,0 21 0,0-21 0,-21 0 15,0 0-15,0-1 0,0 1 16,0 0-16,-21 21 15,0 0-15,0 0 0,-1 0 16,1 0-16,0 0 0,0 0 16,-21 21-16,20-21 0,1 21 0,0 1 15,0-1-15,0 0 0,0 0 0,21 21 16,0-20-16,-22 20 0,22-21 16,0 0-16,0 0 0,0 1 15,22-1-15,-1 0 0,0 0 0,0 0 16,0-21-16,0 0 15,1 21-15,-1-21 0,0 0 0,0 0 16,0 0-16,0 0 0,1 0 16,-1-21-16,0 0 0,0 0 15,0 0-15,0 0 0,1-1 0</inkml:trace>
  <inkml:trace contextRef="#ctx0" brushRef="#br0" timeOffset="152439.71">11980 8149 0,'0'0'15,"-21"0"-15,0 0 32,21 21-32,-21-21 0,21 22 0,0 20 15,-21-21-15,21 0 0,0 22 0,0-22 16,0 21-16,0 0 0,-22-20 0,22 20 15,-21 0-15,21-21 0,0 22 0,0-22 16,0 21-16,0-21 0,-21 22 16,21-22-16,0 0 0,0 0 0,0 0 15,0 1-15,0-1 0,0 0 16,0 0 0,0-42 62,0 0-16,-21 21 1,21-21 93,0-1-140,0 1-16,0 0 15</inkml:trace>
  <inkml:trace contextRef="#ctx0" brushRef="#br0" timeOffset="152803.5">11896 8170 0,'0'22'16,"0"-1"-16,0 0 15,0 0-15,-22 0 0,22 22 0,0-22 16,0 0-16,0 0 0,0 21 16,0-20-16,-21 20 0,21-21 0,0 0 15,0 22-15,0-22 0,0 21 0,-21-21 16,21 0-16,0 1 0,-21 20 0,21-21 15,0 0-15,0 0 0,0 1 16,-21-22-16,21 21 16,0-42 15,0-1-15</inkml:trace>
  <inkml:trace contextRef="#ctx0" brushRef="#br0" timeOffset="153164.46">11811 8615 0,'0'0'0,"0"-21"0,21 0 32,0 21-32,0 0 0,1 0 15,-1 0-15,0 0 0,0 0 0,21 0 16,-20 0-16,-1 0 0,0 0 15,21 0-15,-21 0 0,22 21 0,-22 0 16,0-21-16,21 21 0,-20 0 0,-22 0 16,0 1-16,21-1 0,-21 0 0,0 0 15,0 0-15,-21 0 0,-1 1 16,1-1-16,0 0 0,-21-21 0,-1 21 16,22 0-16,-21-21 0,0 21 15,20-21-15,-20 0 0,21 0 0,-21 0 16,20 0-16,1 0 0,0 0 0,0 0 15,0 0 1,21-21 0,0 0-16,21 0 15,0 21-15,0-21 0,0 0 16,22 21-16</inkml:trace>
  <inkml:trace contextRef="#ctx0" brushRef="#br0" timeOffset="153495.43">12721 8149 0,'0'0'15,"0"-21"-15,0 42 16,0 0-16,0 1 15,0-1-15,-21 0 0,21 21 0,0-21 16,0 22-16,0-1 0,0 0 16,0 1-16,0-22 0,0 21 0,-21 1 15,21-22-15,0 21 0,-21 0 0,21-20 16,0-1-16,0 21 0,0-21 16,0 0-16,-22 1 0,22-1 15,0 0-15,0-42 47,0 0-47,0-1 0</inkml:trace>
  <inkml:trace contextRef="#ctx0" brushRef="#br0" timeOffset="153927.47">12425 8149 0,'0'-21'0,"0"0"16,0 0-16,0 0 16,21 21-16,0 0 0,0-22 15,0 22-15,22 0 0,-22 0 0,0 0 16,21 0-16,-20 0 0,20 0 0,0 0 16,1 0-16,-1 0 0,0 22 15,22-1-15,-22 0 0,0 0 0,22 0 16,-22 22-16,22-22 0,-22 21 15,0 0-15,1-20 0,-1 20 0,-21 0 16,0 1-16,-21-22 0,0 21 0,0 0 16,-21-20-16,0 20 0,-21-21 15,-1 21-15,1-20 0,-21 20 0,-1-21 16,22 0-16,-22 0 0,1 1 0,-1-1 16,22 0-16,0 0 0,-22-21 0,43 21 15,-21-21-15,-1 21 0,22-21 16,0 0-16,0 0 0,0 0 0,-1 0 15,22-21 32,22 0-47,-1 21 16,0-21-16,0 0 0,0 21 0,0-21 16</inkml:trace>
  <inkml:trace contextRef="#ctx0" brushRef="#br0" timeOffset="154387.21">13377 8530 0,'0'0'16,"21"-21"-1,1 21-15,-22-21 16,21 21-16,0 0 0,0 0 15,0 0-15,0 21 16,1-21-16,-1 21 0,-21 0 0,21-21 16,0 22-16,-21-1 0,21 0 15,-21 0-15,21 21 0,-21-20 0,0-1 16,0 0-16,0 0 0,0 0 0,0 0 16,0 1-16,0-1 0,0 0 15,0-42 32,0 0-47,0-1 16,0 1-16,0 0 0,22-21 0,-22 21 15,21-1-15,0 1 0,-21-21 0,21 21 16,0 0-16,-21-22 0,21 22 16,-21 0-16,22 0 0,-1 21 15,-21-21-15,21 21 31,0 0-31,-21 21 32,21-21-32</inkml:trace>
  <inkml:trace contextRef="#ctx0" brushRef="#br0" timeOffset="154667.56">14118 8467 0,'0'21'0,"0"0"16,0 0-16,0 0 15,0 1-15,0-1 0,0 0 16,0 0-16,0 0 0,0 0 16,0 1-16,0-1 0,0 0 15,0 0-15,0 0 0,0 0 0,0 1 16,0-1-16,0 0 15,0-42 32,0 0-47,0-1 0,0 1 16,0 0-16,0 0 0</inkml:trace>
  <inkml:trace contextRef="#ctx0" brushRef="#br0" timeOffset="154860.45">14097 8319 0,'0'0'0,"-21"0"15,21-22 1,-21 1-16,42 21 47,0 0-32</inkml:trace>
  <inkml:trace contextRef="#ctx0" brushRef="#br0" timeOffset="155331.19">14457 8467 0,'0'-21'0,"-21"21"0,21-22 16,21 22 15,-21 22-15,21-1-16,-21 0 15,21 0-15,-21 0 0,21 22 16,-21-22-16,0 0 0,0 0 0,0 21 0,0-20 15,21-1-15,-21 0 0,0 0 16,0 0-16,0 0 0,0 1 0,0-1 16,0 0-16,22-21 31,-1-21-15,0 0-16,-21-1 15,21-20-15,0 21 0,0 0 0,-21 0 16,22-22-16,-22 22 0,0 0 0,21-21 15,0 20-15,-21 1 16,21-21-16,-21 21 0,21 21 0,-21-21 16,0-1-16,21 1 15,1 21 1,-1 0 15,0 0-31</inkml:trace>
  <inkml:trace contextRef="#ctx0" brushRef="#br0" timeOffset="155736.63">14965 8636 0,'21'0'16,"0"0"-16,0 0 15,0-21-15,1 21 0,-22-21 16,21 21-16,0-21 0,0 21 0,0-22 16,0 1-16,-21 0 0,22 0 15,-22 0-15,0 0 0,0-1 16,0 1-16,-22 21 16,1 0-1,0 0-15,0 0 0,0 0 16,0 21-16,-1 1 0,1-1 15,0 0-15,21 0 0,0 0 0,-21 22 16,21-22-16,-21 0 0,21 21 0,0-21 16,0 1-16,0 20 0,0-21 15,0 0-15,21 0 0,0 1 0,-21-1 16,21 0-16,0-21 0,-21 21 0,22-21 16,-1 0-16,0 0 0,0 0 15,0 0-15,0 0 0,1 0 0,-1 0 16,0 0-16,0-21 15,21 0-15,-20 21 0,-1-21 0,0-1 0</inkml:trace>
  <inkml:trace contextRef="#ctx0" brushRef="#br0" timeOffset="156227.35">15621 8467 0,'0'0'0,"0"-21"16,21 21-16,-21-22 15,0 1-15,21 21 0,0 0 0,1 0 16,-1 0-16,0 0 16,0 0-16,0 0 15,0 21-15,1 1 0,-22-1 0,0 0 16,21 0-16,0 0 0,-21 0 16,0 1-16,21-1 0,-21 21 15,21-21-15,-21 0 0,0 22 0,0-22 16,0 0-16,0 0 0,0 0 0,0 1 15,0-1-15,0 0 0,-21 0 0,0 0 16,21 0-16,-21-21 16,0 0-16,-1 0 15,22-21 1,0 0-16,0 0 0,0 0 16,0 0-16,0-1 0,22-20 0,-1 21 15,0-21-15,0 20 16,0-20-16,0 0 0,1 21 0,-1-22 15,0 22-15,21-21 0,-21 21 0,1-1 16,-1 22-16,0-21 0,21 0 0,-21 21 16,1 0-16,-1 0 0,0-21 0,0 21 15,0 0-15,0 0 0,1 0 16,-1 0-16,0 0 0,0 0 16,0-21-16,-42 21 31,0 0-31,0 0 15,0 0-15</inkml:trace>
  <inkml:trace contextRef="#ctx0" brushRef="#br0" timeOffset="157619.22">550 8170 0,'0'0'0,"21"-21"0,-21 0 16,0 0-16,0 0 0,22 0 15,-22-1-15,0 1 0,0-21 0,0 21 16,0 0-16,0-1 0,0 1 16,0 0-16,0 0 15,0 0-15,0 0 16,-22 21 31,22 21-47,-21 0 15,21 0-15,0 0 0,0 0 0,0 22 16,-21-22-16,21 21 0,-21 1 16,21-1-16,-21 21 0,21-20 0,0-1 15,0 0-15,0 22 0,-21-22 16,21 1-16,0-1 0,-22 21 16,22-20-16,0-1 0,0 0 15,0 1-15,0-1 0,0 0 0,0 1 16,0-1-16,0 0 0,0 1 15,0-1-15,0-21 0,0 22 0,0-22 16,0 21-16,0-21 0,0 0 16,0 1-16,0 20 0,0-21 15,-21 0-15,21 0 16,0-42 31,0 0-47,0 0 15,0 0-15,21 0 0,-21-22 16,22 22-16,-1-21 0</inkml:trace>
  <inkml:trace contextRef="#ctx0" brushRef="#br0" timeOffset="158571.41">593 7853 0,'21'0'32,"0"0"-32,0 0 15,0 0-15,0 0 16,1 0-16,-1 0 0,0 0 0,21 0 16,-21 0-16,1 0 0,20 0 15,-21 0-15,0 0 0,22 0 0,-22 0 16,21 0-16,0 0 0,1 0 15,-1 0-15,0 0 0,22 0 0,-22 0 16,22 0-16,-1 0 0,1 0 16,20 0-16,-20 0 0,21 0 0,-22 0 15,22 0-15,-1 0 0,-20 0 0,21-21 16,20 21-16,-20 0 0,0 0 16,21 0-16,-22 0 0,1 0 0,0 0 15,-1 0-15,1 0 16,-22 0-16,22 0 0,-21 0 0,-1-21 15,22 21-15,-22 0 0,1 0 0,20 0 16,-20 0-16,-1 0 0,22-22 16,-21 22-16,-1 0 0,1 0 0,-1 0 15,1 0-15,-1 0 0,1 0 0,-22 0 16,21 0-16,-20 0 0,20 0 16,1 0-16,-22 0 0,22 0 0,-22 0 15,0 0-15,22 0 0,-22 0 0,0 0 16,22 0-16,-22 0 0,1-21 15,20 21-15,-21 0 0,1 0 0,20 0 16,-20 0-16,-1 0 0,0 0 0,1 0 16,20 0-16,-21 0 0,1 0 15,-1 0-15,0 0 0,22 0 16,-22 0-16,1 0 0,-1 0 0,0 0 16,1 0-16,20 0 0,-21 0 0,1 0 15,-1 0-15,0-21 0,1 21 16,-1 0-16,-21 0 0,22 0 0,-1 0 15,0 0-15,1 0 0,-1 0 0,0 0 16,1 0-16,-1 0 0,0 0 0,22 0 16,-22 0-16,22 0 0,-22 0 15,21 0-15,1 0 0,-1 0 0,-20 0 16,-1 0-16,0 0 0,1 0 0,-1 0 16,0 0-16,-20 0 15,-1 0-15,0 0 0,0 0 0,0 0 16,0 0-16,1 0 0,-1 0 15,-42 0 64,-1 0-79,1 0 15,0 0-15</inkml:trace>
  <inkml:trace contextRef="#ctx0" brushRef="#br0" timeOffset="159760.84">7197 7768 0,'21'0'63,"0"0"-63,0 0 15,0 0-15,0 0 0,1 0 16,-1 0-16,0 0 0,21 0 0,-21 0 16,22 0-16,-1 0 0,-21 0 0,22 0 15,-1 0-15,0 0 0,1 0 16,-1 0-16,-21 0 0,21 0 0,-20 0 15,20 0-15,-21 0 0,0 0 0,0 0 16,1 0 15,-44 21 32,22 1-63,0-1 0,0 0 15,-21 0-15,21 0 0,0 0 16,0 1-16,-21 20 0,21-21 0,0 21 16,-21 1-16,21-22 0,0 21 0,0 1 15,0-22-15,0 21 0,-21 0 16,21-20-16,0 20 0,0 0 0,-21-21 16,21 22-16,0-1 0,0-21 0,0 22 15,0-22-15,0 21 0,0 0 16,0-20-16,0 20 0,-22 0 15,22 1-15,0-22 0,0 21 0,-21 0 16,21-20-16,0 20 0,0-21 0,0 21 16,0-20-16,0 20 0,0-21 0,0 0 15,0 0-15,0 1 0,0-1 16,0 0-16,0 0 0,0 0 0,0 0 16,0 1-16,0-1 15,-21-42 32,0-1-47,0 22 16,0-21-16</inkml:trace>
  <inkml:trace contextRef="#ctx0" brushRef="#br0" timeOffset="161730.98">487 9271 0,'0'21'0,"0"0"0,0 1 15,0-1-15,0 0 16,0 0-16,0 0 0,0 0 15,0 1-15,0-1 0,0 0 16,0 0-16,0 0 0,0 0 16,0 1-1,21-22 1,0 0 0,0 0-1,0 0 1,1 0-1,-1 0-15,0 0 16,0 0-16,0 0 16,0 0-16,1 0 0,20 0 0,-21 0 15,0 0-15,22 0 0,-22 0 16,0-22-16,21 22 0,1 0 0,-22 0 16,21 0-16,0 0 0,22 0 15,-22-21-15,22 21 0,-22-21 16,22 21-16,-1 0 0,1 0 0,-1-21 15,1 21-15,-1 0 0,1 0 16,-1-21-16,-21 21 0,22 0 0,-22 0 16,22-21-16,-1 21 0,-20 0 15,20 0-15,1 0 0,-1 0 0,-21 0 16,22-22-16,-1 22 0,1 0 16,-1 0-16,1 0 0,-1 0 15,1 0-15,-1 0 0,-20 0 0,20 0 16,1-21-16,-1 21 0,-20 0 15,20 0-15,1 0 0,-22 0 0,21 0 16,1 0-16,-22 0 0,22 0 0,-1 0 16,-20-21-16,20 21 0,1 0 15,-22 0-15,21 0 0,1 0 0,-22 0 16,22 0-16,-22 0 0,22 0 0,-1 0 16,-21 0-16,22 0 0,-1 0 0,-20 0 15,20-21-15,1 21 0,-22 0 16,22 0-16,-22 0 0,21 0 0,-20 0 15,-1 0-15,22 0 0,-22 0 16,0 0-16,1 0 0,-1 0 16,0 0-16,1 0 0,20 0 0,-21 0 15,1 0-15,-1 0 0,0 0 0,1 0 16,-1 0-16,0 0 0,1 0 0,20 0 16,-20 0-16,-1 0 0,0 0 15,1 0-15,20 0 0,-21 0 0,1 0 16,-1 0-16,0 0 0,1 0 0,-22 21 15,21-21-15,1 0 0,-22 0 16,21 0-16,0 0 0,-20 0 0,20 0 16,-21 0-16,21 0 0,1 0 0,-22 0 15,21 0-15,1 0 0,-1 0 16,0 0-16,1 0 0,-22 0 0,21 0 16,0 0-16,1 0 0,-1 0 15,0 0-15,1 21 0,-22-21 0,21 0 16,1 0-16,-22 0 0,21 0 0,-21 0 15,22 0-15,-22 0 0,0 0 16,21 0-16,-21 0 0,1 0 0,20 0 16,-21 0-16,0 0 0,0 0 0,1 0 15,-1 0-15,21 0 0,-21 0 16,0 0-16,1 0 0,-1 0 0,0 0 16,0 0-16,21 0 0,-20 0 0,-1 0 15,21 0-15,-21 0 0,22 0 16,-22 0-16,0 0 0,21 0 0,-21 0 15,1 0-15,-1 0 0,0 0 16,0 0-16,0 0 0,0 0 0,1 0 16,-1 0-16,0 0 15,-21-21 63</inkml:trace>
  <inkml:trace contextRef="#ctx0" brushRef="#br0" timeOffset="162614.94">487 8128 0,'42'0'47,"0"0"-47,1 0 16,-1 0-16,0 0 0,22-21 15,-1 21-15,1 0 0,-1-21 0,1 21 16,-1 0-16,1-21 0,-1 21 16,-20 0-16,-1 0 0,0 0 0,-20 0 15,-1 0-15,0 0 0,-42 21 31,0-21-31,-1 0 0,-20 0 0,21 21 16</inkml:trace>
  <inkml:trace contextRef="#ctx0" brushRef="#br0" timeOffset="162895.26">910 8234 0,'0'0'0,"0"21"0,-21 0 16,21 0-16,0 1 0,0 20 0,-21-21 15,21 21-15,0-20 0,-21 20 16,21 0-16,0 1 0,0-1 0,-22-21 16,22 21-16,-21 1 0,21-1 15,-21 0-15,21 1 0,0-22 0,0 21 16,0-21-16,0 1 0,-21-1 15,21 0-15,0 0 0,21-21 32,0 0-32,0-21 15</inkml:trace>
  <inkml:trace contextRef="#ctx0" brushRef="#br0" timeOffset="163412.91">1460 8530 0,'0'0'0,"-63"-42"16,42 21-16,0 21 0,-1 0 16,1 0-16,-21 0 0,21 0 15,0 0-15,-22 0 0,22 0 16,0 21-16,0 0 0,0 0 0,-1 0 15,1 1-15,0 20 0,0 0 16,21-21-16,0 22 0,-21-1 0,21-21 16,0 22-16,0-22 0,0 0 15,0 0-15,0 0 0,0 0 0,21-21 16,0 0-16,0 0 16,0 0-16,1 0 0,20-21 0,-21 21 15,0-21-15,0 0 0,1 0 16,-1 0-16,0-1 0,0 1 15,0-21-15,0 21 0,1 0 0,-22-1 16,21-20-16,-21 21 0,0 0 16,21 0-16,-21-1 0,0 1 15,0 42 1,0 1 0,0-1-16,0 0 0,0 21 15,0-21-15,0 1 0,0 20 16,0-21-16,0 0 0,0 0 0,0 1 15,0-1-15,0 0 0,0 0 16,0 0-16,21-21 0,0 0 0,-21 21 16,21-21-16,1 0 0,-1 0 0,0 0 15,-21-21-15,21 0 0,0 0 16</inkml:trace>
  <inkml:trace contextRef="#ctx0" brushRef="#br0" timeOffset="164039.54">1841 8065 0,'0'0'15,"0"-22"-15,0 44 16,0-1-16,0 21 16,0-21-16,0 22 0,0-1 15,0 0-15,0-21 0,0 22 0,0-1 16,0 0-16,-21 1 0,21-1 15,0 0-15,-21 1 0,21-22 16,0 21-16,0-21 0,0 22 0,-21-22 16,21 0-16,-21 0 0,21 0 15,0 1-15,-21-22 0,21-22 47,0 1-47,0 0 0,0 0 0,21 0 16,0 0-16,0-1 0,-21 1 15,21 0-15,0-21 0,1 21 0,-1-1 16,0 1-16,0 0 0,0 0 16,0 21-16,1-21 0,-1 0 15,0 21-15,0 0 0,0 0 16,-21 21 0,0 0-16,0 0 15,0 0-15,-21 0 16,0 1-16,0-22 0,0 21 0,-1-21 15,1 21-15,0-21 0,0 0 0,0 0 16,0 0-16,21 21 0,-22-21 16,1 0-16,21 21 15,0 0 1,0 1-16,0-1 0,0 0 16,0 0-16,21 0 15,-21 0-15,22 1 0,-1-22 0,-21 21 16,21 0-16,0 0 0,-21 0 15,21-21-15,0 0 0,1 0 16,-1 0 0,0 0-16,-21-21 15,21 0-15,-21 0 16,21 0-16</inkml:trace>
  <inkml:trace contextRef="#ctx0" brushRef="#br0" timeOffset="164391.34">2201 8678 0,'21'0'16,"1"0"-16,-1 0 16,0 0-16,0-21 0,0 21 15,0-21-15,1 21 0,-1-21 16,0 0-16,0 21 0,0-21 15,-21-1-15,0 1 0,-21 21 32,0 0-32,0 0 0,0 0 15,-1 0-15,-20 0 0,21 0 16,0 21-16,0 1 0,-1-1 0,1 0 16,0 0-16,21 21 0,0-20 0,-21-1 15,21 0-15,0 0 0,0 0 16,0 0-16,0 1 0,0-1 15,21-21-15,0 0 16,0 0-16,1 0 0,-1 0 0,0 0 16,0-21-16,21 21 0,-20-22 0</inkml:trace>
  <inkml:trace contextRef="#ctx0" brushRef="#br0" timeOffset="164819.1">2942 8509 0,'0'0'16,"-21"0"-16,0 0 15,0 0-15,-1 0 0,-20 0 0,21 0 16,0 21-16,-22-21 0,22 21 16,0 1-16,0-22 0,0 21 15,0 0-15,-1-21 0,22 21 0,0 0 0,0 0 16,22-21-1,-1 0-15,-21 22 0,42-22 16,-21 0-16,0 0 0,1 21 0,-1-21 16,0 0-16,0 21 0,0-21 15,0 21-15,1-21 0,-1 21 0,-21 0 16,0 1 0,0-1-16,-21-21 15,-1 0-15,1 21 0,0-21 16,0 21-16,-21-21 0,20 0 15,1 0-15,0 0 0,-21 21 0,21-21 16,-1 0-16,1 0 0,0 0 16,21-21 15,0 0-31,21 0 16,0 0-16,1 21 0,-1-22 15,0 1-15</inkml:trace>
  <inkml:trace contextRef="#ctx0" brushRef="#br0" timeOffset="165335.87">3641 8276 0,'0'0'0,"21"-21"0,-21-42 15,0 41-15,0 1 16,0 0-16,-21 21 16,-1 0-16,1 0 0,0 0 0,0 0 15,-21 0-15,20 21 0,1-21 16,-21 21-16,21 1 0,-22 20 16,22-21-16,-21 0 0,21 22 0,0-22 15,-1 0-15,1 0 0,21 21 16,0-20-16,0-1 0,0 0 15,0 0-15,0 0 0,21-21 0,1 21 16,-1 1-16,0-22 0,0 21 16,0-21-16,22 21 0,-22 0 0,0-21 15,0 21-15,0-21 0,0 21 0,-21 1 16,22-1-16,-22 0 16,0 0-16,0 0 0,-22 0 15,1-21-15,0 22 0,-21-22 16,21 0-16,-1 21 0,-20-21 15,0 0-15,-1 0 0,22 0 0,-21 0 16,21 0-16,-22 0 0,22 0 16,-21 0-16,21 0 0,0 0 15,-1 0-15,1 0 0,21-21 32,21 21-17,1-22-15,-1 22 0,0-21 0,21 21 16,-21 0-16</inkml:trace>
  <inkml:trace contextRef="#ctx0" brushRef="#br0" timeOffset="165635.7">3810 8509 0,'-21'21'16,"0"-21"-16,-1 21 16,1 1-16,0-1 0,21 0 15,-21 0-15,21 0 0,0 0 16,0 1-16,-21-1 0,21 0 0,0 0 16,0 0-16,0 0 0,0 1 15,0-1-15,21-21 16,0 0-16,0 0 15,0 0-15,1 0 0,-1 0 16,0 0-16,0-21 0,0-1 16,0 22-16,1-21 0</inkml:trace>
  <inkml:trace contextRef="#ctx0" brushRef="#br0" timeOffset="166019.5">4022 8573 0,'0'0'0,"0"-22"16,21 1 0,0 21-16,0 0 15,0 0-15,0 0 16,1 0-16,-1 0 0,-21 21 0,21 1 16,-21-1-16,21-21 15,-21 21-15,0 0 0,0 0 0,0 0 16,0 1-16,0-1 0,0 0 15,0 0-15,0 0 16,-21-21-16,0 21 16,21-42 15,0 0-31,0 0 0,0 0 16,0 0-16,21-1 0,0 1 15,-21 0-15,21 0 0,-21 0 16,0 0-16,21-1 0,1 22 0,-22-21 15,0 0-15,21 21 0,0 0 0,-21-21 16,21 21-16,0 0 16,0 0-1</inkml:trace>
  <inkml:trace contextRef="#ctx0" brushRef="#br0" timeOffset="166399.28">4593 8657 0,'0'0'0,"21"0"16,0 0-16,1-21 0,-1 0 16,0 21-16,-21-21 0,21 21 15,0-21-15,-21-1 16,0 1-16,0 0 15,-21 21 1,0 0 0,0 0-16,0 0 0,-1 0 0,1 0 15,0 21-15,0 0 0,21 1 16,-21-1-16,21 0 0,-21 0 16,21 0-16,0 0 0,0 1 0,0-1 15,0 0-15,0 0 16,0 0-16,0 0 0,21-21 15,0 0-15,0 0 0,0 0 16,0 0-16,1 0 0,-1 0 16,0-21-16,0 0 0,0 21 15,-21-21-15</inkml:trace>
  <inkml:trace contextRef="#ctx0" brushRef="#br0" timeOffset="166759.22">4889 8615 0,'22'0'0,"-1"0"15,0 0-15,0-21 0,0 21 16,0 0-16,1-21 0,-1 21 16,0-22-1,-21 1-15,21 21 0,-21-21 16,0 0-1,-21 21-15,0 0 16,0 0-16,-1 0 16,1 0-16,0 21 0,0-21 0,0 21 15,21 0-15,-21 1 0,21-1 0,-22-21 16,22 21-16,-21 0 0,21 0 16,0 0-16,0 1 0,0-1 15,0 0-15,0 0 0,21-21 16,1 0-16,-1 0 0,0 0 15,0 0-15,0 0 16,0 0-16,1 0 0,-1-21 0,0 21 0,0-21 16,0 21-16</inkml:trace>
  <inkml:trace contextRef="#ctx0" brushRef="#br0" timeOffset="167239.4">5313 8509 0,'-21'0'16,"21"21"-16,-22 0 0,22 1 16,-21-22-16,21 21 15,0 0-15,0 0 16,0 0-16,0 0 0,0 1 16,0-1-16,0 0 15,-21-21 32,21-21-31,0 0-16,0-1 0,0 1 15,0 0-15,0 0 16,0 0-16,21 0 0,-21-1 0,21 22 0,1-21 16,-1 0-16,0 0 15,0 0-15,21 21 0,-20-21 0,-1 21 16,0-22-16,0 22 0,0 0 0,0 0 15,1 0-15,-1 0 0,0 22 16,0-1-16,-21 0 0,0 0 0,0 0 16,0 0-16,0 1 0,0-1 0,0 0 15,0 0-15,0 0 0,0 0 0,0 1 16,0-1-16,-21 0 0,21 0 16,-21-21-16,21 21 0,-21-21 0,21-21 46,0 0-46,21 0 16</inkml:trace>
  <inkml:trace contextRef="#ctx0" brushRef="#br0" timeOffset="167755.47">6223 8340 0,'42'-43'15,"-84"86"-15,105-107 0,-63 43 16,0 0-16,0 0 0,0 0 16,0-1-16,-21 22 15,0 0-15,0 0 0,0 0 16,0 0-16,-22 22 0,22-1 15,-21-21-15,-1 21 0,22 0 16,-21 0-16,21 0 0,0 1 0,-1-1 0,1 0 16,21 0-16,-21 0 0,21 0 15,0 1-15,0-1 0,21 0 16,0-21-16,1 21 0,-1-21 0,21 21 16,-21-21-16,0 21 0,1-21 0,20 22 15,-21-1-15,0-21 0,-21 21 16,21 0-16,1 0 15,-22 0-15,0 1 0,0-1 16,0 0-16,-22 0 0,1 0 16,0-21-16,0 21 0,-21-21 15,20 0-15,-20 0 0,21 22 0,-21-22 16,20 0-16,-20 0 0,21 0 0,-21 0 16,20 0-16,1 0 0,0 0 0,0 0 15,21-22-15,0 1 16,0 0-1,0 0-15,21 0 0,0 21 16,0-21-16,22-1 0,-22 1 16</inkml:trace>
  <inkml:trace contextRef="#ctx0" brushRef="#br0" timeOffset="168320.15">6392 8065 0,'0'21'15,"0"0"-15,0 0 16,0 0-16,0 0 0,0 1 16,0 20-16,0-21 0,0 0 15,0 22-15,0-22 0,-21 21 0,21 0 16,-21-20-16,21-1 0,0 21 0,0-21 15,-21 22-15,21-22 0,-21 0 16,21 0-16,-22 21 0,22-20 0,0-1 16,-21 0-16,21 0 0,-21 0 15,0-21 17,21-21-17,0 0-15,0 0 16,0 0-16,21-1 15,-21 1-15,21 0 0,0 0 0,1 0 16,-1 0-16,0-1 0,0 1 0,0 21 16,0-21-16,1 0 0,-1 0 0,0 21 15,21 0-15,-21 0 0,1-21 16,-1 21-16,0 0 0,0 21 16,-21 0-16,0 0 0,0 0 15,0 0-15,0 1 0,0-1 16,0 0-16,-21 0 0,0 0 15,21 0-15,0 1 0,-21-22 0,21 21 16,-22 0-16,22 0 16,-21-21-16,0 21 0,0-21 15,21-21 17,21 0-17,0 21-15</inkml:trace>
  <inkml:trace contextRef="#ctx0" brushRef="#br0" timeOffset="168758.9">6816 8467 0,'-22'0'31,"22"21"-31,-21 0 15,0-21-15,21 21 0,-21 0 0,21 1 16,0-1-16,0 0 0,-21 0 0,21 0 16,0 0-16,-21-21 0,21 22 0,0-1 15,0 0-15,0 0 16,21-21-16,-21 21 0,21-21 16,0 0-16,0 0 0,0 0 15,1 0-15,-1 0 0,0-21 16,0 21-16,0-21 0,0 21 15,-21-21-15,22 0 0,-1-1 0,-21 1 16,21 0-16,-21 0 0,0-21 0,0 20 16,0-41-16,0 42 0,0 0 15,0-1-15,0 1 0,-21 21 16,0 0-16,-1 0 0,1 0 16,0 0-16,0 0 0,0 21 15,0-21-15,-1 22 0,22-1 16,-21 0-16,0 0 15,21 0-15,21-21 32,0 0-32</inkml:trace>
  <inkml:trace contextRef="#ctx0" brushRef="#br0" timeOffset="169211.64">7387 8022 0,'0'0'0,"0"21"15,0 1 1,-21-1-16,21 0 15,-21 0-15,21 0 0,0 0 0,0 1 16,0 20-16,-21-21 0,21 0 0,0 22 16,-22-22-16,22 21 0,0 0 0,0-20 15,0-1-15,0 21 0,0-21 16,-21 0-16,21 22 0,0-22 0,0 0 16,-21 0-16,21 0 0,0 1 15,0-1-15,0 0 0,0 0 16,0 0-16,0 0 15,0 1 1,21-22 0,0 0-16,1 0 15,-1 0-15,0-22 16,-21 1-16,21 21 0,-21-21 16,21 21-16,-21-21 0,21 0 0,-21 0 15,0-1-15,22 22 0,-22-21 16</inkml:trace>
  <inkml:trace contextRef="#ctx0" brushRef="#br0" timeOffset="169504.47">7112 8382 0,'0'0'0,"21"0"47,0 0-47,22 0 0,-22 0 0,0 0 16,0 0-16,21 0 0,-20-21 15,-1 21-15,0 0 0,0 0 0,0 0 16,0 0-16,1 0 0,-1 0 31,-21-21 16</inkml:trace>
  <inkml:trace contextRef="#ctx0" brushRef="#br0" timeOffset="169658.56">7472 8382 0,'0'21'0,"0"0"47</inkml:trace>
  <inkml:trace contextRef="#ctx0" brushRef="#br0" timeOffset="173492.3">19092 7768 0,'21'-21'0,"1"0"16,-22 0-16,21 21 16,-21-21-16,0-1 0,0 1 15,21 0 1,-21 0-16,0 42 47,0 0-47,-21 0 15,21 1-15,0-1 0,0 0 0,0 0 16,0 21-16,0-20 0,-21 20 0,21 0 16,0 1-16,0-1 0,-22 0 0,22 22 15,0-22-15,0 0 0,0 1 0,0-1 16,0 22-16,0-22 0,0 0 15,0 1-15,0-1 0,0 0 0,0 1 16,0-1-16,0 0 0,0 1 0,0-1 16,0-21-16,0 21 0,0 1 0,0-22 15,0 21-15,0-21 0,0 1 16,0-1-16,0 0 0,0 0 0,0 0 16,0-42 15,0 0-16,0 0-15,0 0 0,22-22 16,-1 22-16</inkml:trace>
  <inkml:trace contextRef="#ctx0" brushRef="#br0" timeOffset="174903.96">19135 7557 0,'0'0'0,"-22"-22"15,44 22 32,-1 0-47,0 0 16,21 0-16,-21 0 0,1 0 15,20 0-15,0 0 0,-21 0 0,22 0 16,20 0-16,-20 0 0,20 0 0,-21 0 16,22 0-16,-22 0 0,22 0 15,-1 0-15,-20 0 0,20 0 0,-21 0 16,22 0-16,-1 0 0,-20 0 0,20 0 16,1 0-16,-1 0 0,22 0 15,-22 0-15,22 0 0,-21 0 16,20 0-16,1 0 0,-22 0 0,22 0 15,0 0-15,-1 0 0,1 0 0,0 0 16,-1 0-16,1 0 0,0 0 16,-1 0-16,1 0 0,0 0 0,-22 0 15,22 22-15,-22-22 0,1 0 0,-1 0 16,1 0-16,-1 0 0,1 0 0,21 0 16,-22 0-16,1 0 0,20 0 15,-20 0-15,-1 0 0,1 0 16,-1 0-16,1 0 0,-1 0 0,1 0 15,-22 0-15,22 0 0,-22 0 0,21 0 16,-20 0-16,-1 0 0,22 0 16,-22 0-16,0 0 0,1 0 0,20 0 15,-21 0-15,22 0 0,-22 0 0,22 0 16,-22 0-16,22 0 0,-22 0 16,0 0-16,22 0 0,-22 0 0,0 21 15,1-21-15,-1 0 0,0 0 0,1 0 16,-22 0-16,21 0 0,1 0 0,-1 0 15,-21 0-15,21 0 0,1 0 16,-22 0-16,21 0 0,1 0 16,-1 0-16,0 0 0,1 0 0,20 0 15,-21 0-15,1 0 0,-1 0 16,0 0-16,1 0 0,-1 0 0,0 0 16,1 0-16,-1 0 0,0 0 0,1 0 15,-22 0-15,21 0 0,1 0 16,-22 0-16,21 0 0,-21 0 0,22 0 15,-22 0-15,0 0 0,21 0 0,-21 0 16,22 0-16,-22 0 0,21 0 0,-21 0 16,22-21-16,-1 21 0,-21 0 15,22 0-15,-1 0 0,-21 0 0,0 0 16,0 0-16,22 0 0,-22 0 16,0 0-16,0 0 15,-21-22-15,21 22 16,-21 22 124,0-1-140,0 0 16,0 0 0,0 0-16,0 0 0,-21-21 0,21 22 15,-21-1-15,0 21 0,21-21 0,-21 0 16,0 1-16,-1 20 0,22-21 0,0 21 16,-21 1-16,21-1 0,-21-21 15,21 22-15,0-1 0,0 0 0,0 1 16,0-1-16,0 0 0,-21 1 0,21-1 15,0 0-15,-21 1 0,21-22 16,0 21-16,0 0 0,0-20 16,0-1-16,0 21 0,0-21 0,0 22 15,0-22-15,0 0 0,0 0 0,0 0 16,0 0-16,0 1 0,0-1 16,0 0-16,0 0 15,0 0-15,-21-21 63,-1-21-63,1 21 15,-21-21-15,21 21 0</inkml:trace>
  <inkml:trace contextRef="#ctx0" brushRef="#br0" timeOffset="176315.04">19177 9102 0,'0'0'0,"-21"0"16,0 0-16,-1 0 0,1 0 16,0 21-16,0-21 0,0 0 15,21 21 1,21-21 15,0 0-31,0 0 16,0 0-16,22 0 0,-22 0 0,21 0 15,1 0-15,-1 0 0,21 0 0,-20 0 16,20 0-16,1 0 0,-1 0 0,22 0 16,-22 0-16,22 0 0,-21 0 0,20 0 15,1 0-15,0 0 0,-1 0 16,1 0-16,0 0 0,20 0 0,-20 0 16,21 0-16,-21 0 0,-1 0 0,1 0 15,0 0-15,-1 0 0,1 0 0,0 0 16,-1 0-16,1 0 0,0 0 15,-1 0-15,1 0 0,0 0 0,-22 0 16,22 0-16,-22 0 0,1 0 0,-1 0 16,1 0-16,-1 0 0,1 0 15,-22 0-15,22 0 0,-1 0 0,-21 0 16,22 0-16,-1 0 0,-20 0 16,20 0-16,1 0 0,-22 0 0,22-21 15,-22 21-15,21 0 0,-20 0 0,20 0 16,-20 0-16,-1 0 0,21 0 0,-20-21 15,-1 21-15,0 0 0,1 0 16,20 0-16,-20 0 0,-1-21 0,0 21 16,22 0-16,-22 0 0,22 0 0,-22 0 15,0 0-15,22 0 0,-22-22 0,0 22 16,1 0-16,-1 0 0,0 0 16,1 0-16,-1 0 0,-21 0 15,22 0-15,-1 0 0,-21 0 0,21 0 16,1 0-16,-22 0 0,21 0 0,1 0 15,-1 0-15,0 0 0,1 0 16,-1 0-16,0 0 0,1 0 16,-1 0-16,0 0 0,1 0 0,-1 0 0,0 0 15,-21 0-15,22 0 0,-22 0 0,21 0 16,-21 0-16,1 0 0,20 0 16,-21 0-16,0 0 0,0 0 0,1 0 15,-1 0-15,0 0 0,0 0 16,0 0-16,0 0 0,1 0 0,-1 0 15,0 0-15,0 0 16,0 0 0,0 0-16,1 0 0,-1 0 15,0 0-15,0 0 0,0 0 16,0 0-16,1 0 0,-1 0 0,0 0 16,0 0-16,0 0 15,0 0-15,1 0 0,-1 0 0,0 0 16,0 0-16,0 0 0,0 0 15,-21-21 64,-21 0-79,0 0 0,0 21 15</inkml:trace>
  <inkml:trace contextRef="#ctx0" brushRef="#br0" timeOffset="177011.97">19452 8065 0,'0'0'15,"-21"0"-15,0 0 0,42 0 32,0 0-17,0 0-15,0 0 0,22 0 16,-1 0-16,0 0 0,1 0 0,-1 0 16,0-22-16,22 22 0,-22 0 15,1 0-15,20 0 0,-21 0 16,-20 0-16,-1-21 0,0 21 0,-42 0 31,0 0-31,-1 0 0,-20 0 16,21 0-16,-21 0 0</inkml:trace>
  <inkml:trace contextRef="#ctx0" brushRef="#br0" timeOffset="177367.29">19664 8043 0,'0'22'0,"0"-1"15,0 0-15,0 0 16,0 0-16,0 0 0,0 1 16,21-1-16,-21 0 0,0 0 0,0 0 15,0 22-15,0-22 0,0 0 0,0 0 16,0 0-16,0 0 0,0 1 0,0-1 16,0 21-16,0-21 0,0 0 15,0 1-15,0-1 0,0 0 16,0 0-16,0 0 0,0 0 15,-21-21-15,21 22 0,-21-22 16,-1 0-16,-20 0 0,21 0 16,0 0-16,-22 0 0,22 0 0,-21 0 15,0 0-15,20 0 0,1-22 16,0 22-16,0 0 0,0 0 0,0-21 16,-1 21-16,44 0 31,-1-21-31,0 21 15,0 0-15,0 0 0,22 0 0,-22 0 16,21 0-16</inkml:trace>
  <inkml:trace contextRef="#ctx0" brushRef="#br0" timeOffset="177833.02">20151 8403 0,'0'0'0,"-22"0"0,1 0 16,0-21-16,0 21 0,0 0 0,0 0 16,-1 0-16,22 21 0,-21-21 0,0 21 15,0 1-15,0-1 0,0 0 16,21 0-16,0 0 0,0 0 16,-22 1-16,22-1 0,0 0 0,0 0 0,0 0 15,0 0 1,22-21-1,-1 0 1,0 0-16,0 0 0,0 0 16,0-21-16,1 21 0,-1-21 15,-21 0-15,21 21 0,0-21 0,-21 0 16,21-1-16,-21 1 0,0 0 16,0 0-16,0 0 15,0 42 1,0 0-1,0 0-15,21 0 0,-21 1 16,0-1-16,0 0 16,0 0-16,22-21 0,-22 21 15,21-21-15,0 21 16,0-21 0,0 0-16,0 0 15,1 0-15,-22-21 0,21 21 0,-21-21 16</inkml:trace>
  <inkml:trace contextRef="#ctx0" brushRef="#br0" timeOffset="178181.7">20383 8403 0,'0'0'0,"22"21"32,-22 1-32,21-1 15,-21 0-15,0 0 0,21 0 16,-21 0-16,21 1 0,-21-1 0,21 0 15,-21 0-15,0 0 0,21 0 16,1 1-16,-1-22 16,0 0-1,0 0-15,-21-22 16,21 1 0,-21 0-16,21 0 0,-21 0 15,0 0-15,0-1 0,0 1 16,0 0-16,22 0 0,-22 0 15,0 0-15,21-1 0,-21 1 16,21 21-16,0 0 16,0 0-16,0 0 0,1 0 15,-1 0-15,0 0 0,0 0 16,0 0-16,0 0 0,1 0 0,-1 0 16,0 0-16</inkml:trace>
  <inkml:trace contextRef="#ctx0" brushRef="#br0" timeOffset="178687.92">21124 8467 0,'0'-21'16,"21"21"0,-21-22-16,0 1 15,0 0-15,0 0 16,-21 21-16,21-21 15,-21 21-15,0 0 0,0 0 16,0 0-16,-1 21 0,1 0 16,0 0-16,0-21 0,0 21 15,0 1-15,-1-1 0,1 0 16,21 0-16,0 0 0,0 0 0,0 1 16,0-1-16,0 0 0,0 0 15,0 0 1,21-21-16,1 0 0,-1 0 0,0 0 15,0 0-15,0 0 0,0 0 16,1-21-16,-22 0 0,21 21 0,0-21 16,0 21-16,-21-21 0,0-1 15,21 1-15,-21 0 0,21 21 0,-21-21 16,0 0-16,0 0 0,0-1 0,0 1 16,0 42 15,0 1-31,0-1 0,0 0 15,0 0-15,0 0 16,0 0-16,0 1 0,0-1 16,0 0-16,0 0 15,22-21 1,-1 0-16,0 0 16,0 0-16,0 0 0</inkml:trace>
  <inkml:trace contextRef="#ctx0" brushRef="#br0" timeOffset="179217.62">21886 8107 0,'0'0'0,"0"-21"15,21 0-15,-21-1 0,0 1 16,22 0-16,-22 0 0,21 0 0,-21 0 15,0-1-15,0 1 0,0 0 16,-21 21-16,-22 0 16,22-21-16,0 21 0,-21 0 0,-1 0 15,1 0-15,0 0 0,-1 21 16,1-21-16,0 21 0,-1 0 0,1 22 16,0-22-16,20 0 0,-20 21 15,21-20-15,21 20 0,0-21 0,0 0 16,0 22-16,0-22 0,0 0 0,0 0 15,42 0-15,-21 0 0,22 1 0,-22-1 16,21 0-16,1 0 0,-1 0 0,0 0 16,-21-21-16,22 22 15,-22-1-15,21 0 0,-21-21 0,1 21 0,-1-21 16,-21 21-16,0 0 0,0 1 16,0-1-16,-21-21 15,-1 0-15,1 21 0,-21-21 0,0 0 16,-1 21-16,1-21 0,0 0 15,-22 0-15,22 0 0,21 0 0,-22 0 16,1 0-16,21 0 0,0 0 0,-1 0 16,1 0-16,0 0 0,42 0 47,0 0-47,1 0 0,20 0 15,-21 0-15,0-21 0,0 21 0,22 0 16,-22 0-16,21-21 0</inkml:trace>
  <inkml:trace contextRef="#ctx0" brushRef="#br0" timeOffset="179496.46">22056 8340 0,'-22'21'31,"1"0"-15,0-21-16,0 21 0,0 0 0,21 1 16,-21-1-16,-1-21 0,22 21 0,-21 0 15,21 0-15,0 0 0,0 1 0,0-1 16,0 0-16,0 0 16,0 0-16,21-21 15,1 21-15,-1-21 16,0 0-16,0 0 0,0 0 15,0 0-15,1 0 0,-1 0 0,0-21 16,0 21-16</inkml:trace>
  <inkml:trace contextRef="#ctx0" brushRef="#br0" timeOffset="179877.2">22246 8382 0,'0'0'0,"-21"0"16,21-21-16,0 0 15,21 21 1,0 0-16,0 0 0,1 0 16,-1 0-16,0 0 0,0 0 15,0 0-15,0 21 0,1 0 0,-1 0 16,-21 0-16,0 1 0,21-1 16,-21 0-16,0 0 0,0 0 0,0 0 15,0 1-15,0-1 0,0 0 0,0 0 16,0 0-16,-21-21 15,0 0-15,21-21 32,0 0-17,0 0-15,0 0 16,0-1-16,21 1 0,-21 0 0,21 0 16,0 0-16,-21-22 0,21 22 15,0 0-15,1 0 0,-1 0 16,0 21-16,0 0 15,0 0-15,0 0 16,1 0-16</inkml:trace>
  <inkml:trace contextRef="#ctx0" brushRef="#br0" timeOffset="180159.04">22902 8340 0,'0'21'15,"-21"0"1,21 0-16,-21 0 16,21 1-16,0-1 0,-21 0 0,21 0 15,-21 0-15,-1 0 0,22 1 16,0-1-16,0 0 0,0 0 0,-21 0 15,21 0-15,0 1 16,21-22 15,-21-22-31,0 1 16</inkml:trace>
  <inkml:trace contextRef="#ctx0" brushRef="#br0" timeOffset="180466.86">22902 8234 0,'-21'0'15,"42"0"17,0 0-17,1 0-15,-1 0 16,-21-21-16,21 21 0,0-21 15,-21-1-15,0 1 16,-21 0 0,0 21-16,0 0 0,-1 0 15,1 0-15,0 0 0,0 21 16,0 0-16,21 1 0,0-1 16,0 0-16,0 0 15,0 0-15,0 0 0,0 1 16,0-1-16</inkml:trace>
  <inkml:trace contextRef="#ctx0" brushRef="#br0" timeOffset="180755.7">23199 8361 0,'0'21'0,"0"0"0,0 0 15,-22 1-15,22-1 0,-21 0 16,21 0-16,-21 0 0,21 22 0,0-22 16,0 0-16,-21 21 0,21-21 0,-21 22 15,21-22-15,-21 21 0,21 1 0,0-22 16,0 0-16,-22 21 0,22-21 16,-21 1-16,21-1 0,0 0 0,0 0 15,0 0-15,-21 0 0,21 1 16,21-44 31</inkml:trace>
  <inkml:trace contextRef="#ctx0" brushRef="#br0" timeOffset="181051.53">23114 8467 0,'0'-21'15,"0"42"-15,21-64 0,-21 22 0,21 0 0,0 0 16,1 21-16,-22-21 0,21 21 0,0 0 16,0 0-16,0 0 0,0 0 15,1 0-15,-1 0 0,0 21 16,-21 0-16,0 0 0,0 0 16,0 1-16,0-1 15,-21 0-15,0 0 0,-1 0 0,22 0 16,-21-21-16,0 22 0,0-1 15,0-21-15,21 21 0,-21-21 16,-1 0-16,22 21 16,0-42-1,0 0 1,0 0-16,22-1 16</inkml:trace>
  <inkml:trace contextRef="#ctx0" brushRef="#br0" timeOffset="181344.36">23622 7832 0,'0'42'15,"0"0"-15,0-20 0,0-1 16,0 21-16,-21 0 0,21 22 0,0-22 15,-21 1-15,-1-1 0,1 0 0,21 22 16,-21-22-16,21-21 0,0 22 0,0-1 16,0-21-16,0 0 15,0 0-15,0 1 0,0-1 0,0 0 16,0 0 0,21-21-16,0 0 0,1 0 15,-22-21-15,21 0 0,0 21 0,-21-21 16,21-1-16,0 1 0</inkml:trace>
  <inkml:trace contextRef="#ctx0" brushRef="#br0" timeOffset="181533.26">23516 8149 0,'0'0'0,"-21"0"0,21-21 46,21 21-46,0 0 0,0 0 16,1 0-16,-1 0 0,0 0 16,21-21-16,-21 21 15,1-21-15,-1 21 0,0 0 0,0 0 0</inkml:trace>
  <inkml:trace contextRef="#ctx0" brushRef="#br0" timeOffset="182087.48">24151 8065 0,'21'0'16,"0"0"-1,1-22-15,-1 22 0,0-21 16,0 21-16,0-21 0,0 21 15,-21-21-15,0 0 0,0 0 16,0-1-16,0 1 16,-21 21-16,0 0 15,0 0-15,0 0 0,0 0 16,-1 0-16,-20 21 0,21-21 0,0 22 16,0-1-16,-1 0 0,1 0 0,0 0 15,0 0-15,21 1 0,0 20 16,0-21-16,0 0 0,0 0 15,0 1-15,0-1 0,0 0 0,21-21 16,0 21-16,0-21 0,1 0 0,-1 0 16,0 21-16,0-21 15,0 0-15,-42 0 47,0 0-47,0 21 0,0-21 16,-1 22-16,1-1 0,0 0 0,0-21 15,0 21-15,0 0 0,-1 0 0,1 1 16,0-1-16,21 0 0,0 0 0,0 0 16,0 0-16,0 1 15,0-1-15,21-21 16,0 21-16,1-21 0,20 0 16,-21 0-16,0 0 0,0 0 15,1 0-15,-1 0 0,21 0 0,-21-21 16,0 0-16</inkml:trace>
  <inkml:trace contextRef="#ctx0" brushRef="#br0" timeOffset="182342.35">24342 8319 0,'21'21'31,"-21"0"-31,0 0 15,21 0-15,-21 0 0,21-21 0,-21 22 16,0-1-16,21 0 0,-21 0 16,0 0-16,0 0 15,0 1-15,0-1 0,0 0 16,21-21 31,1-21-47</inkml:trace>
  <inkml:trace contextRef="#ctx0" brushRef="#br0" timeOffset="182543.73">24553 8340 0,'0'0'0,"-21"0"0,0 0 16,0 0-16,0 0 0,21 21 15,-22 0-15,1-21 0,0 21 0,0 0 16,21 1-16,-21-1 0,0-21 15,-1 21-15,1 0 0,21 0 0,-21 0 16,21 1-16,-21-22 0,21 21 16,21-21 15,0 0-31</inkml:trace>
  <inkml:trace contextRef="#ctx0" brushRef="#br0" timeOffset="182959.82">24638 8403 0,'21'0'47,"0"0"-47,0 0 0,1 0 15,-1 0-15,0-21 0,0 21 16,0 0-16,0-21 16,-21 0-1,0 0 1,-21 21-16,0 0 16,0 0-16,0 0 0,0 0 0,-22 0 15,22 0-15,0 21 0,0-21 0,0 21 16,-1 0-16,22 0 0,-21 0 0,0 1 15,21-1-15,0 0 0,0 0 16,0 0-16,0 0 16,0 1-16,21-22 15,0 21-15,1-21 0,-1 0 16,0 0-16,0 0 0,0 0 16,0 0-16,1 0 0,-1 0 15,0 0-15,0 0 0,0 0 0,0-21 16,1 21-16</inkml:trace>
  <inkml:trace contextRef="#ctx0" brushRef="#br0" timeOffset="183355.59">25040 8297 0,'-21'0'31,"21"22"-31,-21-22 0,0 21 15,21 0-15,0 0 0,-22 0 16,22 0-16,0 1 0,-21-1 0,21 0 16,0 0-16,0 0 15,0 0-15,0 1 16,21-22 0,1 0-16,-1 0 0,0 0 15,0 0-15,0 0 16,0 0-16,-21-22 0,22 22 0,-1-21 15,-21 0-15,21 0 0,-21 0 16,21 0-16,-21-1 0,21 1 16,-21 0-16,0 0 15,0 0 1,21 21 46,-21-21-62,22 21 0</inkml:trace>
  <inkml:trace contextRef="#ctx0" brushRef="#br0" timeOffset="183671.41">25506 7916 0,'0'-21'0,"0"0"0,0 42 47,-21 0-47,21 22 15,0-22-15,-22 0 0,22 21 16,-21-20-16,21 20 0,0 0 0,-21 1 0,0-22 16,21 21-16,-21 0 15,21-20-15,-21 20 0,21 0 0,-22-21 0,22 1 16,-21-1-16,21 21 0,0-21 15,0 0-15,0 1 0,0-1 16,21-21 31,1-21-47,-1-1 0</inkml:trace>
  <inkml:trace contextRef="#ctx0" brushRef="#br0" timeOffset="184044.24">25590 8340 0,'-21'21'16,"21"0"-16,-21-21 16,21 21-16,-21-21 0,21 21 0,0 1 15,0-1-15,-21 0 0,21 0 16,0 0-16,0 0 15,0 1 1,21-22 0,0 0-16,0 0 15,0 0-15,-21-22 16,22 22-16,-1-21 0,-21 0 16,0 0-16,0 0 0,21 0 15,-21-1-15,0 1 0,0 0 16,0 0-16,0 0 15,-21 21 1,0 0 0,21 21-16</inkml:trace>
  <inkml:trace contextRef="#ctx0" brushRef="#br0" timeOffset="184428.32">25760 8319 0,'21'0'32,"-21"21"-17,0 0-15,0 0 16,0 0-16,0 0 15,0 1-15,0-1 16,0 0-16,-21-21 0,21 21 0,0 0 16,0 0-16,0 1 15,0-1-15,0-42 63,0-1-63,21 1 0,0 21 0,-21-21 15,21 0-15,0 0 0,-21 0 0,22-1 16,-1 1-16,0 0 0,0 0 16,0 0-16,0 21 15,-21-21-15,22-1 0,-1 22 16,-21-21-16,21 21 16</inkml:trace>
  <inkml:trace contextRef="#ctx0" brushRef="#br0" timeOffset="184771.13">25336 8022 0,'-21'-21'0,"42"42"0,-63-42 0,42 0 16,21 0 0,0 21-16,22 0 15,-22 0-15,21 0 0,1 0 0,-22 0 16,21 0-16,0 0 0,1 0 0,-1 0 16,0 0-16,1 0 0,-22 0 15,21 0-15,-21 0 0,1 0 0,-1 0 16,0 0-16,-21-21 47</inkml:trace>
  <inkml:trace contextRef="#ctx0" brushRef="#br1" timeOffset="200040.63">7705 7705 0,'0'-21'78,"0"-1"-47,-22 22 16,22 22-32,-21-22-15,21 21 0,0 0 16,-21-21-16,21 21 0,0 0 0,0 0 16,0 1-16,0-1 15,0 0-15,0 0 0,-21-21 0,21 21 16,0 0-16,0 1 0,-21-1 0,21 0 16,0 0-16,0 0 15,0 0 1,0-42 62</inkml:trace>
  <inkml:trace contextRef="#ctx0" brushRef="#br1" timeOffset="200323.95">7472 8065 0,'0'0'0,"0"21"16,0 0 0,0 0-1,21-21-15,0 0 0,0 21 16,0-21-16,1 0 0,-1 0 15,0 0-15,0 0 0,0 0 16,0 0-16,1 0 16,-1 0-16,0 0 15,-21-21 1,0 0-16,0 0 16,0 0-16,0-1 15,0 1-15</inkml:trace>
  <inkml:trace contextRef="#ctx0" brushRef="#br1" timeOffset="200591.81">7556 7705 0,'0'0'0,"22"0"31,-1 0-15,0 0-16,0-21 15,0 21-15,0 0 0,1 0 16,-1 0 0,0 0-16,-21-22 15</inkml:trace>
  <inkml:trace contextRef="#ctx0" brushRef="#br1" timeOffset="201315.42">7810 7430 0,'0'0'0,"-63"0"15,42 0 1,0 0-16,-1 0 0,1 0 0,0 0 16,0 0-16,0 0 0,0 21 0,-1-21 15,1 21-15,0-21 0,0 21 16,0 0-16,0-21 0,-1 21 0,1 1 15,0-1-15,0 0 0,0 0 16,21 0-16,-21 0 0,-1 1 0,22-1 16,0 0-16,0 21 0,-21-21 15,21 1-15,0-1 0,0 21 0,0-21 16,0 0-16,0 22 0,0-22 0,0 0 16,0 0-16,0 22 0,0-22 15,0 0-15,0 0 0,0 0 0,21 0 16,1 1-16,-1-1 0,-21 0 15,21-21-15,0 21 0,0-21 0,0 21 16,1-21-16,-1 0 0,0 0 16,0 21-16,0-21 0,0 0 0,1 0 15,20 0-15,-21 0 0,0 0 16,0 0-16,1 0 0,20 0 0,-21 0 16,0-21-16,0 21 0,1-21 15,-1 21-15,0-21 0,0 21 0,0-21 16,0 21-16,1-21 0,-1-1 0,0 1 15,-21 0-15,21 0 0,-21 0 16,21 0-16,-21-1 0,0 1 0,0-21 16,0 21-16,0 0 0,0-22 0,0 22 15,0 0-15,0-21 0,0 20 0,0-20 16,0 21-16,0 0 0,0 0 16,-21-22-16,21 22 0,-21 0 0,0 0 15,21 0-15,-21 21 0,-1-22 0,1 1 16,0 0-16,0 0 0,-21 21 15,20-21-15,1 21 0,0 0 16,0-21-16,0 21 0,0 0 0,-1 0 16,1 0-16,0 0 15,0 21-15,0 0 0,0 0 0,-1 0 16,-20 0-16,21 1 0,0 20 0,0-21 16,-1 0-16,1 0 0,21 22 0,0-22 15</inkml:trace>
  <inkml:trace contextRef="#ctx0" brushRef="#br1" timeOffset="202671.03">17187 7768 0,'0'0'0,"0"21"47,21 1-32,-21-1-15,0 0 0,0 0 16,0 0-16,0 0 0,0 22 16,0-22-16,0 0 0,0 0 15,0 0-15,0 1 0,-21-1 0,21 0 16,0 0-16,-21 0 15,21 0-15,-21-21 0,21 22 0,0-1 16</inkml:trace>
  <inkml:trace contextRef="#ctx0" brushRef="#br1" timeOffset="202959.87">16954 8255 0,'0'21'15,"0"0"1,22-21-16,-1 0 0,0 0 15,0 0-15,0 0 0,0 0 16,1 0-16,-1 0 0,0 0 16,0 0-16,0 0 0,0 0 0,1 0 15,-1 0-15,0 0 0,0 0 0,0 0 0,0 0 16,1 0-16,-1 0 16,-21-21-1,0 0-15,0 0 0,0 0 16</inkml:trace>
  <inkml:trace contextRef="#ctx0" brushRef="#br1" timeOffset="203219.72">17145 7874 0,'0'0'0,"21"0"0,0 0 15,0 0-15,1 0 0,-1-21 16,0 21-16,0 0 16,0 0-16,0 0 15,1 0-15,-1 0 0,0 0 16,0-21-16,0 21 0</inkml:trace>
  <inkml:trace contextRef="#ctx0" brushRef="#br1" timeOffset="203992.02">17145 7557 0,'0'0'0,"-21"0"0,0 0 16,-1 0-16,1 0 0,-21 0 15,0 0-15,20 0 16,1 0-16,0 0 0,0 21 0,0 0 16,0-21-16,-1 21 0,22 0 0,-21 0 15,0 1-15,21-1 0,0 0 16,-21 0-16,0 0 0,0 0 0,21 22 16,0-22-16,-22 21 0,22-21 0,-21 22 15,21-1-15,-21-21 0,21 22 16,0-1-16,0-21 0,0 21 0,0-20 15,0-1-15,0 0 0,0 21 16,0-21-16,21 1 0,0-1 0,-21 0 16,22-21-16,-1 21 0,0 0 0,0 0 15,0 1-15,0-22 0,1 21 16,-1-21-16,0 0 0,21 0 0,-21 21 16,1-21-16,-1 0 0,21 0 15,-21 0-15,0 0 0,22 0 0,-22 0 16,64 0-16,-64-21 0,21 21 15,-21-21-15,22-1 0,-22 22 0,21-21 16,-21 0-16,0 21 0,1-21 16,-1 0-16,0 0 0,0-22 15,0 22-15,0 0 0,-21 0 0,22-22 16,-22 22-16,21-21 0,-21 21 0,0-22 16,0 22-16,0-21 0,0 21 0,0-22 15,0 22-15,0 0 0,0-21 16,0 21-16,0-1 0,0 1 0,-21 0 15,-1 0-15,1 0 0,0 0 0,0 21 16,0-22-16,0 1 0,-1 0 0,1 21 16,0-21-16,0 21 0,0 0 15,-22-21-15,22 21 0,0 0 16,-21 0-16,21 0 0,-1 0 0,-20 0 16,21 0-16,-21 0 0,20 0 0,1 21 15,-21-21-15,21 21 0,0 0 0,-1-21 16,1 21-16,0 1 0,0-22 15,21 21-15,-21-21 0,21 21 16</inkml:trace>
  <inkml:trace contextRef="#ctx0" brushRef="#br1" timeOffset="204254.87">16976 7811 0,'21'0'16,"0"0"-16,0 0 0,0 0 15,0 0-15,1 0 16,-1 0-16,0 0 0,0-22 16,0 22-16</inkml:trace>
  <inkml:trace contextRef="#ctx0" brushRef="#br1" timeOffset="205451.19">26374 7662 0,'0'-21'16,"0"0"-1,0 0 1,0 42 31,0 0-31,0 0-16,0 1 15,0-1-15,0 0 0,0 0 0,-22 0 16,22 0-16,0 1 0,0-1 15,0 0-15,-21-21 16,21 21-16,0 0 0,0 0 16</inkml:trace>
  <inkml:trace contextRef="#ctx0" brushRef="#br1" timeOffset="205751.02">26141 7916 0,'0'0'0,"0"22"47,21-22-31,0 21-16,0-21 15,0 0-15,1 0 0,-1 0 16,0 0-16,0 0 0,0 0 16,0 0-16,1 0 0,-1 0 15,0 0-15,0 0 16,-21-21-16,21 21 15,0-22-15,-21 1 16,0 0-16</inkml:trace>
  <inkml:trace contextRef="#ctx0" brushRef="#br1" timeOffset="206050.95">26225 7578 0,'0'-21'31,"22"21"-31,-1 0 16,0 0-16,0 0 15,0 0-15,0 0 0,1 0 0,-1 0 16,0 0-16,0 0 0,0 0 16,0 0-1,1 0-15,-1 0 16,-21-22-16</inkml:trace>
  <inkml:trace contextRef="#ctx0" brushRef="#br1" timeOffset="206825.81">26564 7281 0,'0'0'0,"-21"0"16,-21 0-16,20-21 15,1 21-15,0 0 0,0 0 16,0 0-16,0 0 0,-1 0 16,1 0-16,0 0 0,0 0 0,0 0 15,0 21-15,-1-21 0,1 22 0,0-22 16,0 21-16,0 0 0,-22-21 15,22 21-15,0 0 0,0 0 0,21 1 16,-21-1-16,0 0 0,-1 0 16,22 0-16,0 0 0,0 1 15,-21 20-15,21-21 0,0 0 0,-21 0 16,21 1-16,0-1 0,0 0 0,0 0 16,0 0-16,0 0 0,0 1 0,0-1 15,21 0-15,-21 0 0,21-21 16,-21 21-16,22 0 0,-1 1 0,0-1 15,0 0-15,0-21 0,0 21 16,-21 0-16,22-21 0,-1 21 16,0-21-16,0 0 0,21 22 0,-20-22 15,-1 0-15,0 0 0,0 0 0,0 0 16,0 0-16,1 0 0,-1 0 0,0 0 16,0 0-16,0 0 0,0 0 15,1 0-15,-1-22 0,21 22 16,-21-21-16,0 21 0,-21-21 15,22 0-15,-1 21 0,0-21 16,0 0-16,0-1 0,0 1 16,1 0-16,-22 0 0,21 0 0,0 0 15,-21-1-15,0-20 0,21 21 16,-21 0-16,21 0 0,-21-1 16,0 1-16,0-21 0,0 21 0,0 0 15,0-1-15,0-20 0,0 21 0,0 0 16,0 0-16,0-1 0,0 1 15,0 0-15,0 0 0,0 0 0,-21 0 16,21-1-16,-21 1 0,0 0 16,0 0-16,-1 21 0,1-21 15,0 21-15,21-21 16,-21 21-16,0 0 0,0 0 0,-1 0 16,1 0-16,0 0 15,0 0-15</inkml:trace>
  <inkml:trace contextRef="#ctx0" brushRef="#br1" timeOffset="-211097.38">16235 9652 0,'0'-21'32,"0"0"-1,0 0-16,0-1 1,0 1 0,0 0-1,0 42 48,0 0-63,0 1 15,0-1-15,0 0 0,0 0 16,0 0-16,0 0 0,0 1 0,0-1 16,0 21-16,0-21 15,0 0-15,-21 1 0,21-1 0,0 0 16,-22-21-16,22 21 0,0 0 0,0 0 16,0 1-16,0-1 15,0-42 48,0-1-63,0 1 15</inkml:trace>
  <inkml:trace contextRef="#ctx0" brushRef="#br1" timeOffset="-210645.13">16531 9525 0,'-21'21'47,"21"0"-47,-21 1 15,21-1-15,0 0 0,0 0 16,0 0-16,-21 0 0,21 1 15,-22 20-15,22-21 0,0 0 0,0 0 16,0 1-16,-21-1 0,0 0 16,21 0-16,0 0 15,0 0-15,-21 1 16,21-44 31,0 1-47,0 0 15,21 21-15</inkml:trace>
  <inkml:trace contextRef="#ctx0" brushRef="#br1" timeOffset="-210236.76">16764 9589 0,'0'21'15,"0"0"-15,0 0 0,0 0 16,0 0-16,-21-21 0,21 22 0,0-1 16,0 0-16,-21 0 0,21 0 0,-22 0 15,22 1-15,0-1 0,0 0 0,-21-21 16,21 21-16,-21 0 0,21 0 16,0 1-16,0-1 15,-21-21 1,21-21 31,0-1-47</inkml:trace>
  <inkml:trace contextRef="#ctx0" brushRef="#br1" timeOffset="-209849.98">16806 9546 0,'21'-21'0,"-42"42"0,64-42 32,-22 0-32,0 21 0,0 0 15,0 0 1,0 21-16,-21 0 15,22 0-15,-1 1 0,-21-1 16,0 0-16,0 0 16,0 0-16,0 0 0,0 1 15,0-1-15,0 0 0,0 0 16,0 0-16,0 0 0,0 1 16,0-1-1,0 0-15,0 0 16,-21-21-1</inkml:trace>
  <inkml:trace contextRef="#ctx0" brushRef="#br1" timeOffset="-209550.15">16806 9821 0,'21'0'31,"1"0"-31,-1 0 16,0 0-16,0 0 15,0-21-15,0 21 16,1 0-16,-22-21 16,0 0 31,21 21-32</inkml:trace>
  <inkml:trace contextRef="#ctx0" brushRef="#br1" timeOffset="-209161.37">17272 9589 0,'0'0'0,"0"21"16,0 0-16,-21 0 16,21 0-16,0 0 15,-21 1-15,21-1 0,0 0 16,0 0-16,0 0 0,-22 0 15,22 1-15,-21-1 0,21 0 16,0 0 0,0 0-1,0-42 48,0 0-63</inkml:trace>
  <inkml:trace contextRef="#ctx0" brushRef="#br1" timeOffset="-208809.96">17272 9546 0,'0'21'31,"0"1"-31,21-22 16,-21 21-16,21-21 0,-21 21 0,0 0 16,21 0-16,1 0 15,-22 1-15,0-1 0,0 0 16,21-21-16,-21 21 0,0 0 15,0 0 17,21-42 15,-21 0-47</inkml:trace>
  <inkml:trace contextRef="#ctx0" brushRef="#br1" timeOffset="-208456.16">17632 9546 0,'0'0'0,"-21"0"0,-1 21 0,1 1 15,0-1-15,0-21 0,21 21 16,-21 0-16,0 0 0,-1 0 16,1 1-16,21-1 15,-21-21-15,21 21 16,-21-21-16,21 21 15,-21-21-15,42 0 47,0-21-47,-21 0 0,21 21 16,0 0-16</inkml:trace>
  <inkml:trace contextRef="#ctx0" brushRef="#br1" timeOffset="-208073.04">17674 9504 0,'0'21'47,"0"0"-47,0 0 0,0 1 16,0-1-16,0 0 0,0 0 15,0 0-15,0 0 0,0 1 0,0-1 16,0 0-16,0 0 16,-21 0-16,21 0 0,0 1 15,-21-1-15,21 0 16,0 0-16,0 0 15</inkml:trace>
  <inkml:trace contextRef="#ctx0" brushRef="#br1" timeOffset="-169320.94">3556 9821 0,'0'-21'62,"0"0"-30,21 21-32,-21-21 15,0 0-15,21 0 16,-21-1-1,0 1 1,0 0-16,0 0 16,0 0-1,0 42 48,0 0-48,0 0-15,0 0 16,0 1-16,0-1 0,0 21 16,0-21-16,0 0 0,0 1 0,0 20 15,0-21-15,0 0 0,0 22 16,0-22-16,-21 0 0,21 0 0,-21 0 16,21 0-16,0 1 0,0-1 0,0 0 15,0 0-15,0 0 16,0 0-1,0-42 48,0 0-63</inkml:trace>
  <inkml:trace contextRef="#ctx0" brushRef="#br1" timeOffset="-167475.23">4170 9673 0,'0'21'62,"0"1"-62,-21-1 16,21 0-16,0 0 0,-22 0 0,22 22 15,0-22-15,-21 0 0,21 21 16,0-21-16,0 1 0,0-1 0,-21 21 16,21-21-16,-21 0 0,21 1 15,0-1-15,0 0 0,0 0 32,0-42-1,0 0-16,0 0-15,0-1 16,0 1-16,0 0 0,21 0 0,-21 0 16,21 0-16,-21-1 15</inkml:trace>
  <inkml:trace contextRef="#ctx0" brushRef="#br1" timeOffset="-167093.93">4212 9673 0,'0'0'0,"21"0"16,0 0-16,1 0 16,-1 0-16,0 0 15,0 0 1,-21 21-16,21 1 0,0-22 0,-21 21 15,22 0-15,-22 0 0,21 0 0,-21 0 16,21 1-16,-21-1 16,0 0-16,0 0 0,0 0 0,0 0 15,0 1-15,0-1 0,0 0 16,0 0 0,0 0-1,-21 0-15,0-21 31</inkml:trace>
  <inkml:trace contextRef="#ctx0" brushRef="#br1" timeOffset="-166793.15">4085 9970 0,'21'0'31,"0"0"-31,1 0 15,-1 0-15,0 0 0,0 0 16,-21-22-16,21 22 0,0 0 16,1 0-16,-1 0 15,-21-21 1,21 21-16,0 0 16,0-21-1,0 21-15</inkml:trace>
  <inkml:trace contextRef="#ctx0" brushRef="#br1" timeOffset="-166404.97">4741 9737 0,'-21'0'0,"21"21"16,-21 0-16,21 0 15,0 0-15,0 1 0,-21-1 16,21 0-16,-21 0 0,-1 0 0,22 0 15,0 1-15,-21-1 0,21 0 16,-21 0-16,21 0 0,0 0 16,0 1-16,-21-22 0,21 21 15,0-42 32,0-1-31,0 1-16</inkml:trace>
  <inkml:trace contextRef="#ctx0" brushRef="#br1" timeOffset="-166053.17">4593 9694 0,'21'0'16,"0"0"0,1 0-16,-22 22 15,21-22-15,-21 21 0,21-21 16,0 21-16,-21 0 0,21 0 16,0 0-16,1 1 15,-22-1-15,21 0 0,-21 0 16,21-21-16,-21 21 0,0 0 15,0 1 1,21-22-16,0 0 47,0 0-31,-21-22-1,22 22-15</inkml:trace>
  <inkml:trace contextRef="#ctx0" brushRef="#br1" timeOffset="-165685.39">5186 9694 0,'-21'0'16,"-1"0"-16,1 0 0,0 22 16,0-22-16,21 21 0,-21 0 15,0 0-15,-1 0 0,1 0 16,0-21-16,0 22 0,-21-1 0,20 0 16,1 0-16,21 0 0,-21-21 15,0 21-15,0-21 0,21 22 16,21-22 15,0 0-31,0-22 16,0 1-16,1 21 15,-1-21-15,0 21 0,0-21 0,-21 0 16,21 21-16,0-21 0,1-1 0,-1 1 16,0 21-16,-21-21 0</inkml:trace>
  <inkml:trace contextRef="#ctx0" brushRef="#br1" timeOffset="-165388.55">5143 9716 0,'0'-43'15,"22"43"1,-22-21-16,-22 85 0,44-107 47,-22 64-31,0 1-16,0-1 0,0 0 15,0 0-15,0 0 16,0 0-16,0 1 0,0-1 0,0 0 15,0 0-15,0 0 0,0 0 16,0 1-16,0-1 0,0 0 16,0 0-16,0 0 0,0 0 15,0 1 1,0-1 0,0-42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9:11:15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995 0,'0'-21'16,"0"0"15,-21 21 16</inkml:trace>
  <inkml:trace contextRef="#ctx0" brushRef="#br0" timeOffset="1063.9">2646 910 0,'0'-21'63,"0"0"-32,0 0 0,0 0-15,0-1 0,0 1 15,-21 21 0,21 21-15,0 1-16,0-1 15,0 0-15,0 21 0,0 1 0,0-22 16,0 21-16,0 0 0,0 1 16,0-1-16,0 0 0,0 1 0,0-1 15,0 0-15,0 1 0,0-1 16,0 0-16,0 1 0,0-1 15,21 0-15,-21 1 0,21-1 0,0 0 16,0-20-16,0 20 0,1-21 16,-1 21-16,0-20 0,0-1 0,0 0 15,22-21-15,-22 21 0,0-21 16,21 0-16,-21 0 0,22 0 0,-22 0 16,21 0-16,-21-21 0,1 0 0,20 0 15,-21-22-15,0 22 0,0-21 16,22-1-16,-22 1 0,-21-21 15,21 20-15,0 1 0,0-22 0,-21 1 16,0-1-16,0 22 0,22-21 16,-22-1-16,0 1 0,21 20 0,-21 1 15,0 0-15,0-1 0,0 1 16,0 21-16,0-22 0,0 22 0,0 0 16,0 0-16,0 0 15,-21 0-15,-1-1 16,22 44 31,0-1-47,0 0 0,22 0 15,-22 0-15,21 0 0,0 1 0,-21 20 16,21 0-16</inkml:trace>
  <inkml:trace contextRef="#ctx0" brushRef="#br0" timeOffset="1493.52">3789 1397 0,'0'-21'16,"0"0"-16,0 0 15,0-1 1,-21 22-16,21 22 31,0-1-31,-22 0 0,22 21 0,0-21 16,0 22-16,0-1 0,0 22 15,0-1-15,0 1 0,0 20 0,0-20 16,0-1-16,0 22 0,22-22 0,-22 22 16,0-21-16,21 20 0,0-20 15,-21-1-15,0 22 0,21-22 0,-21 1 16,21 21-16,-21-43 0,0 21 0,0 1 15,0-22-15,0 22 0,0-22 16,0 0-16,0 1 0,0-1 0,0 0 16,0 1-16,0-22 0,0 0 15,0 0-15,0 0 0,0 1 0,0-44 32,0 1-17,0 0-15,0-21 0,0-1 0,21 1 16,-21 0-16,22-22 0,-22 1 0</inkml:trace>
  <inkml:trace contextRef="#ctx0" brushRef="#br0" timeOffset="1836.32">3831 1799 0,'0'-42'0,"0"84"0,-21-148 0,21 85 15,-21-21-15,21 0 0,0-1 16,0 22-16,0-21 0,0 21 0,0-1 15,21 1-15,0-21 0,0 21 0,22 21 16,-22-21-16,21-1 0,-21 22 16,22 0-16,-1 0 0,0 0 0,-21 0 15,22 0-15,-1 22 0,-21-1 16,0 0-16,1 0 0,-1 21 0,-21-20 16,0 20-16,0 0 0,-21 1 0,-1-1 15,1-21-15,-21 21 0,0 1 16,20-1-16,-20-21 0,0 0 15,-1 22-15,22-22 0,0 0 0,-21 0 16,21-21-16,-1 21 0,1 1 16,42-22 15,1 0-31,-1-22 0,0 1 16,0 0-16,0 0 0</inkml:trace>
  <inkml:trace contextRef="#ctx0" brushRef="#br0" timeOffset="2135.67">4826 1355 0,'21'-21'0,"-42"42"0,63-85 16,-21 43-16,-21 0 0,0 0 0,0 0 16,-21 21-1,0 0-15,0 0 16,-21 0-16,20 21 0,1 0 0,-21 0 15,21 21-15,0 1 0,-1-1 16,-20 0-16,21 1 0,0-1 0,0 22 16,-1-22-16,22 0 0,0 1 15,0-1-15,0 0 0,0 1 0,0-22 16,0 0-16,0 0 0,22 0 0,-1 0 16,0 1-16,0-22 0,21 0 15,-20 0-15,20 0 0,-21 0 16,21 0-16,1 0 0,-22-22 0,21 1 15,1 21-15,-1-21 0,-21 0 0,21 0 16</inkml:trace>
  <inkml:trace contextRef="#ctx0" brushRef="#br0" timeOffset="2607.12">5588 1376 0,'0'0'0,"0"-42"15,-21 42 1,0 0-16,-1 0 0,1 0 0,0 0 15,-21 0-15,21 0 0,-1 0 0,-20 21 16,21 0-16,0 0 0,0 0 16,-1 0-16,1 22 0,0-22 0,0 21 15,21 1-15,-21-1 0,21-21 0,0 21 16,0 1-16,0-22 0,0 21 16,0-21-16,0 1 0,0-1 0,0 0 15,21 0-15,0-21 0,0 21 16,0-21-16,1 0 0,-1 0 15,0 0-15,0 0 0,0-21 16,0 0-16,1 0 0,-1 0 0,0-22 16,0 22-16,-21-21 0,21-1 15,0 1-15,-21 0 0,22 21 0,-22-22 16,0 1-16,21 21 0,-21-22 0,0 22 16,21 21-16,-21-21 0,0 42 31,0 0-31,0 1 15,0-1-15,0 0 0,0 21 0,0 1 16,0-22-16,0 21 0,0 0 16,0-20-16,0 20 0,0-21 0,0 0 15,0 0-15,0 1 0,0-1 16,0 0-16,21 0 16,0-21-16,0 0 15,1 0-15,-1-21 0,21 0 0,-21 21 16,22-43-16</inkml:trace>
  <inkml:trace contextRef="#ctx0" brushRef="#br0" timeOffset="3023.47">6244 1418 0,'0'0'0,"21"-21"0,-21 0 0,21 0 0,-21 0 16,0-1-16,0 1 0,0 0 16,0 0-16,-21 21 15,0 0-15,0 0 16,0 0-16,0 21 0,-1-21 15,1 21-15,0 22 0,-21-22 16,21 0-16,-1 0 0,1 21 0,21-20 16,0-1-16,-21 0 0,21 0 0,0 0 15,0 0-15,0 1 0,21-1 16,0-21-16,1 21 0,-1-21 0,0 0 16,0 0-16,0 21 0,0-21 0,22 0 15,-22 0-15,0 21 0,0-21 16,0 21-16,1-21 0,-22 22 0,21-1 15,-21 0-15,0 0 16,0 0-16,-21 0 0,-1 1 16,1-22-16,0 21 0,-21 0 15,21 0-15,-1-21 0,-20 21 0,21 0 16,0-21-16,0 0 0,-1 22 0,1-22 16,0 0-16,0 0 15,21-22 1,0 1-16,0 0 15,21 0-15,0 0 0,0 0 16,1-22-16,-1 22 0</inkml:trace>
  <inkml:trace contextRef="#ctx0" brushRef="#br0" timeOffset="3360.32">6879 868 0,'21'-42'0,"-42"84"0,42-127 15,-21 43-15,21 21 0,-21 0 0,0-22 16,22 43-16,-22-21 0,0 0 16,0 42-1,0 0 1,-22 0-16,1 22 0,21-1 16,-21 0-16,0 22 0,0-1 0,21 1 15,-21-1-15,-1 1 0,1-1 16,21 1-16,-21-1 0,0 1 0,0-22 15,21 22-15,0-22 0,-21 0 16,21 22-16,0-22 0,0-21 0,-22 22 16,22-22-16,0 21 0,0-21 0,0 1 15,0-1-15,0 0 0,22-21 16,-1 0-16,0 0 16,0 0-16,0 0 0,0-21 15,1 0-15,-1-1 0,0 1 0,0-21 16</inkml:trace>
  <inkml:trace contextRef="#ctx0" brushRef="#br0" timeOffset="3599.63">7197 1249 0,'21'0'16,"-42"0"-16,42-21 0,-21 42 31,0 0-15,0 21-16,0-20 0,0-1 0,0 21 15,0-21-15,0 0 0,0 22 16,0-22-16,0 0 0,-21 21 0,21-20 16,0-1-16,-22 0 0,22 0 15,0-42 32,0 0-47,22 0 0,-22-1 0</inkml:trace>
  <inkml:trace contextRef="#ctx0" brushRef="#br0" timeOffset="3776.03">7345 953 0,'0'-22'0,"0"44"0,-21-65 16,21 22-16,-22 21 0,1 0 16,21-21-1,0 0 32</inkml:trace>
  <inkml:trace contextRef="#ctx0" brushRef="#br0" timeOffset="3967.91">6583 1164 0,'0'0'0,"-21"21"0,-1-21 16,1 22-16,0-22 0,42 0 31,0 0-31,22 0 0,-1 0 16,0 0-16,1 0 0,-1 0 0,0-22 16,1 22-16,20-21 0,-20 21 0,-1 0 15</inkml:trace>
  <inkml:trace contextRef="#ctx0" brushRef="#br0" timeOffset="4503.77">7747 1228 0,'0'21'0,"0"0"15,0 0 1,0 0-16,-21 1 16,21-1-16,-21 0 0,21 0 0,0 0 0,-22 0 15,22 1-15,-21-1 0,21 21 16,-21-21-16,21 0 0,0 1 0,0-1 16,0 0-16,-21 0 0,21 0 0,-21 0 15,21 1 1,-21-22-1,21-22 1,-22 1-16,22 0 0,0 0 16,0 0-16,0 0 0,0-1 15,0-20-15,0 21 0,22-21 0,-1 20 16,21-20-16,-21 0 0,22 21 0,-1-22 16,0 22-16,1-21 0,20 21 0,-21-1 15,1 22-15,-1-21 0,0 21 16,-20 0-16,20 0 0,-21 0 0,21 0 15,-20 21-15,-1 1 0,0-1 0,0 0 16,-21 0-16,0 0 0,0 0 16,0 22-16,0-22 0,0 0 15,0 0-15,0 22 0,0-22 0,0 0 16,-21 0-16,0 0 0,0 0 0,21 1 16,-22-1-16,1 0 0,21 0 15,0 0 1,21-21-1</inkml:trace>
  <inkml:trace contextRef="#ctx0" brushRef="#br0" timeOffset="5294.07">9229 1270 0,'0'0'0,"0"-42"0,0 21 15,0-1-15,0 1 0,-22 0 0,1 0 16,0 0-16,0 21 0,0 0 16,0 0-16,-1 0 0,1 0 0,-21 0 15,21 0-15,-22 21 0,1 0 16,21 0-16,-21 22 0,-1-1 0,1-21 16,21 21-16,-22 1 0,22-22 15,0 21-15,0-21 0,21 1 0,0 20 16,0-21-16,0 0 0,0 0 0,0 1 15,21-22-15,0 21 0,0-21 0,22 0 16,-22 0-16,21 0 0,-21 0 16,22 0-16,-1 0 0,0 0 0,-20-21 15,20-1-15,-21 1 0,21 21 0,-20-21 16,-1 0-16,0 0 0,0-22 0,0 22 16,-21 0-16,0 0 0,0 0 15,21 0-15,-21-1 0,0 1 16,0 0-16,0 42 31,-21 0-31,0 1 16,21-1-16,0 0 0,0 0 0,-21 0 15,21 0-15,-21 22 0,21-22 0,-21 0 16,21 21-16,-22-20 0,22 20 16,0 0-16,-21 1 0,21-1 0,-21 0 15,21 1-15,-21 20 0,21-21 0,0 22 16,0-1-16,0-20 0,0 20 0,0 1 15,0-1-15,0 1 0,0 20 0,0-20 16,0-1-16,0 1 0,0-1 16,0 1-16,0-1 0,21 1 0,-21-1 15,0-20-15,0 20 0,0 1 0,0-22 16,0 22-16,0-22 0,0 0 16,0 1-16,0-1 0,0 0 0,0-21 15,-21 22-15,0-22 0,0 0 0,-1-21 16,1 21-16,0-21 0,0 0 15,-21 0-15,20 0 0,1 0 0,-21-21 16,0 0-16,20 0 0,1 0 0,-21-22 16,21 1-16,0-22 0,-1 1 0,22-1 15,0 1-15,0-22 0,0 22 0,0-22 16,0-21-16,22 22 16,-1-1-16,0-21 0,0 21 0,0 1 15,22-1-15,-22 0 0,0 1 0,21-1 0,1 22 16,-22-1-16,21 1 0,0-1 15,1 1-15,-1 20 0,0 1 16,1 0-16,-1-1 0,0 22 0,1-21 16,-1 21-16,0-1 0,1 1 0,-1 0 15</inkml:trace>
  <inkml:trace contextRef="#ctx0" brushRef="#br0" timeOffset="6296.25">12150 1270 0,'-22'0'0,"1"0"0,0-21 15,0 21-15,0 0 16,-22-21-16,22 21 0,-21-21 0,21 21 16,-22-22-16,22 1 0,-21 21 0,21-21 15,0 0-15,-1 0 16,1 0-16,0-1 0,21 1 0,0 0 16,0 0-16,0-21 0,0 20 0,21-20 15,22 21-15,-1-21 0,0 20 16,1 1-16,-1 0 0,21 21 0,-20 0 15,-1 0-15,0 0 0,1 0 0,-1 0 16,-21 0-16,22 0 0,-22 21 16,0 0-16,-21 22 0,0-22 0,0 21 15,0 1-15,0-22 0,-21 21 16,0 0-16,-22 1 0,22-1 0,-21 0 16,-1 1-16,1-22 0,0 21 0,-1 1 15,1-22-15,21 21 0,-21-21 16,-1 0-16,22 1 0,0 20 0,0-21 15,0 0-15,21 0 0,-22 1 16,22-1-16,0 0 0,0 0 0,0 21 16,0-20-16,22-1 0,-1 0 0,0 0 15,-21 0-15</inkml:trace>
  <inkml:trace contextRef="#ctx0" brushRef="#br0" timeOffset="6632.06">11811 2286 0,'0'0'0,"-21"21"0,0 22 16,-1-43-16,22 21 15,0 0 1,22-21-16,-1 0 0,0 0 16,21 0-16,-21 0 0,1-21 0,20 0 15,-21 21-15,21-22 0,-20 1 0,-22 0 16,21 0-16,-21 0 15,0 0-15,0-1 0,-21 22 16,-1 0-16,1 0 0,0 0 16,0 0-16,0 0 0,-22 0 0,22 22 0,0-22 15,0 21-15,0 0 0,0 0 16,21 0-16,-22-21 0,22 21 16,0 1-16,0-1 0,22 0 15,-1-21 1</inkml:trace>
  <inkml:trace contextRef="#ctx0" brushRef="#br0" timeOffset="24444.01">1037 1291 0,'0'-21'0,"0"42"0,0-63 0,0 21 16,0 0-1,0-1 1,0 44 0,0-1-1,0 0-15,0 21 0,0 1 16,0-22-16,0 21 0,0 22 0,0-22 16,0 21-16,0 1 0,0-22 15,0 22-15,-21-1 0,21-20 0,0-1 16,0 21-16,0-41 0,0 20 0,0 0 15,0-21-15,0 1 0,0-1 16,0 0-16,0 0 0,0 0 16,0-42 15,0 0-31</inkml:trace>
  <inkml:trace contextRef="#ctx0" brushRef="#br0" timeOffset="24785.08">1397 1757 0,'0'-21'94,"0"0"-78,0-1-16,-21 44 47,0-22-47,21 21 15,-22-21-15,22 21 16,0 0-1,0 0 17</inkml:trace>
  <inkml:trace contextRef="#ctx0" brushRef="#br0" timeOffset="25897.02">1058 4678 0,'0'-21'16,"0"0"-16,0-1 0,21 1 15,-21 0 1,0 0-16,0 0 0,22 21 16,-22-21-16,21 21 15,-21-22-15,21 22 0,0 0 0,0-21 16,0 21-16,1 0 16,-1 0-16,0 21 15,0-21-15,0 22 0,0-1 16,1 21-16,-22-21 0,21 22 0,-21-22 15,21 21-15,-21 0 0,0 22 16,0-22-16,0 22 0,0-22 0,0 0 16,0 22-16,0-22 0,-21 22 15,0-22-15,-1 0 0,1 1 16,-21-1-16,0 0 0,20 1 16,-20-22-16,0 21 0,-1-21 0,1 22 15,0-22-15,-1 0 0,1 0 16,21-21-16,-21 21 0,20-21 0,-20 0 15,21 0-15,-21 0 0,20-21 16,1 21-16,0-21 0,0 0 0,0-21 16,0 20-16,-1 1 0,22-21 15,0 0-15,-21 20 0,21-20 0,0 0 16,0 21-16,0-22 0,0 22 16,0-21-16,21 21 0,-21-1 0,22 1 15,-1 21-15,0 0 16,0 0-16,0 0 0,0 0 0,1 0 15,-1 21-15,21 1 0,-21-1 16,-21 21-16,21-21 0,1 0 0,-1 22 16,0-22-16,-21 21 0,21-21 15,0 1-15,-21-1 0,0 0 0,21 0 16,1 0-16,-22 0 0,21 1 16,-21-1-16,21-21 0,0 21 0,0-21 15,0 21 1,1-21-16,-1 0 0,0 0 15,0 0-15,0-21 0,0 21 16,1-21-16,-1 0 0</inkml:trace>
  <inkml:trace contextRef="#ctx0" brushRef="#br0" timeOffset="26204.33">1757 5292 0,'0'-21'32,"0"-1"-17,0 1 17,-21 42-1,-1-21-16,22 22-15,-21-1 32,21-42-1,21 21-15,-21-22-16</inkml:trace>
  <inkml:trace contextRef="#ctx0" brushRef="#br0" timeOffset="27063.36">3323 4233 0,'0'0'0,"0"-42"15,21 21-15,-21 0 0,0 0 0,0-1 16,-21 22 15,0 22-31,0-1 0,0 21 0,21 0 16,-22 1-16,1-1 0,0 22 15,0-22-15,-21 21 0,20 22 0,1-21 16,-21 20-16,21 1 0,-22 0 16,22-22-16,-21 22 0,0-22 15,-1 1-15,22-1 0,-21 1 0,21-22 16,-22 0-16,22-20 0,0 20 15,21-21-15,0 0 0,0-42 32,21 0-32,0 0 15,0-22-15,1 1 0,20 0 0,-21-22 16,0 1-16,22-1 0,-1-20 16,-21 20-16,21-21 0,1 1 0,-22-1 15,21 22-15,-21-22 16,1 21-16,20 1 0,-21 21 0,-21-22 15,21 22-15,-21 21 0,21-1 0,-21 1 16,0 42 0,0 1-16,0 20 0,22 0 15,-22 1-15,0-1 0,0 21 16,0-20-16,0 20 0,0 1 0,0 20 16,0-20-16,0-1 0,0 1 15,0-1-15,21-20 0,-21 20 0,0-20 16,21-1-16,-21 0 0,0-21 0,0 1 15,0 20-15,0-21 0,0 0 16,0 0-16,0 1 16,-21-22-1,0 0 1,-1-22-16,1 22 0</inkml:trace>
  <inkml:trace contextRef="#ctx0" brushRef="#br0" timeOffset="27248.25">2857 5186 0,'0'0'0,"0"-21"16,22 21-16,-22-21 0,21 21 0,0-22 15,0 22-15,0-21 0,0 21 16,1-21-16,-1 0 0,21 21 16,-21-21-16,0 21 0,22-21 0,-22-1 15,21 22-15,-21-21 0,22 21 16,-22-21-16,21 0 0,-21 21 0,22-21 15,-22 21-15</inkml:trace>
  <inkml:trace contextRef="#ctx0" brushRef="#br0" timeOffset="27916.38">4212 5017 0,'0'-22'16,"0"1"-16,0 0 16,0 0-16,0 0 15,0 0-15,0-1 0,0 1 0,0 0 16,-21 0-16,0 0 0,21 0 0,-21 21 16,-1-22-16,1 22 0,0 0 15,0 0-15,0 0 0,0 0 16,-1 0-16,1 43 0,-21-22 15,21 21-15,0-21 0,-1 22 0,1 20 16,-21-20-16,21-1 0,0 21 16,-1-20-16,1-1 0,21 0 0,0 1 15,-21-1-15,21-21 0,0 0 0,0 1 16,0-1-16,21 0 0,0-21 16,22 0-16,-22 0 15,0 0-15,0 0 0,22 0 0,-22 0 16,21-21-16,0 21 0,-20-21 0,20-1 15,0-20-15,1 21 0,-22-21 16,21-1-16,0 1 0,1 0 0,-1-22 16,0 22-16,1-22 0,-22 1 0,21-22 15,-21 22-15,1 20 0,-1-20 16,0-1-16,-21 1 0,0-1 0,0 1 16,0-1-16,0 1 0,0 20 15,-21-20-15,0 21 0,21 20 0,-22-20 16,22 21-16,-21 21 0,0 0 15,0 0-15,0 0 0,0 42 16,-1-21-16,1 22 0,0 20 0,21 1 16,-21-1-16,0 1 0,21-1 15,-21 1-15,21 20 0,0 1 0,0-21 16,0 20-16,0-20 0,0 20 0,0-41 16,0 20-16,0-20 0,0 20 15,21-42-15,0 22 0,0-22 0,-21 0 16,21 0-16,0 0 0,1 0 15,-1-21-15,0 0 0,0 0 0,21 0 16,-20 0-16,-1 0 0,21-21 16,-21 0-16,0 0 0,1 0 0,-1 0 15</inkml:trace>
  <inkml:trace contextRef="#ctx0" brushRef="#br0" timeOffset="28308.7">4826 4890 0,'0'0'16,"0"-22"-16,0 1 0,0 0 15,0 42 17,0 0-32,0 1 0,0-1 15,0 0-15,21 21 0,-21-21 0,21 22 16,-21-22-16,0 21 0,0 1 0,0-22 16,0 21-16,0-21 0,0 22 15,0-22-15,0 0 0,0 0 0,0 0 16,0 0-16,0 1 0,21-22 15,1 0 1,-1 0-16,-21-22 0,21 1 16,0 0-16,-21 0 0,21-21 0,0-1 15,1 1-15,-1 0 0,0-1 16,-21-20-16,21 20 0,0-20 0,0 21 16,1-1-16,-1 1 0,0 0 15,0 20-15,-21 1 0,0 0 16,0 0-16,21 21 0,-21-21 0,0 42 47,0 0-47,0 0 15,0 0-15,0 1 0,0-1 16</inkml:trace>
  <inkml:trace contextRef="#ctx0" brushRef="#br0" timeOffset="28877.37">5757 5165 0,'21'-21'0,"-42"42"0,64-42 16,-22-1-16,0 22 0,0-21 0,0 0 16,-21 0-16,0 0 15,0 0-15,0-1 0,0 1 0,0 0 0,-21 0 16,0 0-16,0 21 0,0 0 15,-22 0-15,22 0 0,0 0 16,-21 21-16,20 0 0,-20 0 0,21 0 16,-21 1-16,20-1 0,-20 21 0,21 0 15,0-20-15,0 20 16,-1-21-16,1 21 0,21-20 0,0 20 16,0-21-16,0 0 0,0 0 0,0 1 15,0-1-15,21-21 16,1 0-16,-1 0 0,0 0 0,0 0 15,0 0-15,0 0 0,22 0 0,-22 0 16,21-21-16,-21-1 0,1 1 16,20 0-16,-21 0 0,0 0 0,0 0 15,1-1-15,-1-20 0,-21 21 0,0-21 16,21 20-16,-21 1 0,0 0 16,21 0-16,-21 0 0,0 0 0,0 42 46,0 0-46,0 0 16,0 0-16,0 0 0,0 1 0,0-1 16,0 0-16,0 0 0,0 0 0,0 0 15,0 1-15,0-1 16,21 0-16,-21 0 0,21-21 16,1 0-16,-1 0 0,0 0 15,0 0-15,0 0 0,0 0 0,1 0 16,20 0-16,-21-21 15,0 0-15,0 0 0</inkml:trace>
  <inkml:trace contextRef="#ctx0" brushRef="#br0" timeOffset="31486.32">6308 4826 0,'-22'21'31,"22"0"-31,0 1 0,0-1 0,0 0 16,0 21-16,-21-21 0,21 22 0,0-22 16,0 21-16,0-21 0,0 1 15,0 20-15,0-21 0,0 0 0,0 0 16,0 1-16,0-1 0,0-42 47,0-1-32,0 1-15,0 0 0,0 0 16,0 0-16,0 0 0,0-1 16,0 1-16,0-21 0,21 21 0,1-22 15,-1 22-15,-21-21 0,42 0 0,-21 20 16,0-20-16,22 21 0,-22 0 0,21 21 16,1-21-16,-1 21 0,-21 0 15,21 0-15,-20 21 0,20 0 0,-21 0 16,0 0-16,0 22 0,1-1 0,-22 0 15,0 1-15,0-1 0,0 0 16,0-21-16,0 22 0,0-1 16,0-21-16,0 0 0,0 22 0,-22-22 15,22 0-15,0 0 0,0 0 16,0-42 15,22 0-31,-1 0 0,0 0 16,0 0-16</inkml:trace>
  <inkml:trace contextRef="#ctx0" brushRef="#br0" timeOffset="31784.15">7429 4170 0,'0'0'0,"0"-21"0,0 42 31,0 0-31,0 21 0,0 1 0,-21-1 16,0 0-16,21 1 0,0-1 0,-21 22 16,21-1-16,-21-21 0,0 22 15,21-1-15,-22 1 0,1-1 0,21-20 16,-21 20-16,21-20 0,0 20 0,0-21 16,-21-20-16,21 20 0,0-21 15,0 0-15,0 0 0,0 1 0,0-1 16,0 0-16,21-21 15,0 0 1,0 0-16,1-21 0,-1 21 16,0-21-16,0-1 0</inkml:trace>
  <inkml:trace contextRef="#ctx0" brushRef="#br0" timeOffset="32842.06">7895 4974 0,'0'0'0,"21"-21"0,-21 0 15,21-21-15,-21 20 0,0 1 0,0 0 0,0-21 16,0 21-16,-21-1 16,0 22-16,0-21 0,0 21 0,0 0 15,-1 0-15,1 0 0,0 0 0,-21 21 16,21 1-16,-1-1 0,-20 21 16,21-21-16,0 22 0,0-1 0,-1 0 15,1 1-15,0-1 0,21 0 0,-21-21 16,21 22-16,0-22 0,0 0 0,0 0 15,0 0-15,0 1 16,21-22-16,0 21 0,0-21 16,1 0-16,-1 0 0,21 0 0,-21-21 15,0 21-15,1-22 0,20 1 16,-21 21-16,21-21 0,-20-21 0,-1 21 16,0-1-16,0-20 0,0 0 0,0 21 15,22-43-15,-22 22 0,-21 21 16,0-1-16,21 22 0,-21-21 15,0 42 1,0 1-16,-21-1 16,21 21-16,-21-21 0,0 0 15,21 22-15,0-22 0,-22 0 16,1 21-16,21-20 0,0-1 0,0 0 0,0 0 16,0 0-16,0 0 15,21-21-15,1 22 16,20-22-16,-21 0 0,21 0 0,1 0 15,-1 0-15,0 0 0,1 0 0,-1 0 16,22-22-16,-22 22 0,0-21 16,1 21-16,-1-21 0,0 0 0,1 0 15,-22 0-15,21-1 0,-21 1 0,0-21 16,1 21-16,-22-22 0,0 22 0,0-21 16,0 21-16,0-22 0,0 22 15,0 0-15,-22 0 0,-20 0 0,21 0 16,0 21-16,0 0 0,-22 0 0,22 0 15,-21 21-15,21 0 0,-1 0 16,-20 0-16,21 0 0,0 1 16,0 20-16,-1-21 0,1 0 0,21 22 15,0-22-15,0 0 0,0 0 0,0 0 16,0 0-16,21 1 16,1-22-16,-1 0 0,0 0 0,21 0 15,-21 0-15,1 0 0,-1 0 0,0 0 16,0 0-16,0 0 0,0-22 15,1 22-15,-22-21 0,21 0 16,0 0-16,-21 42 47,0 0-47,-21 0 0,21 1 16,-21 20-16,21-21 0,0 21 0,0-20 15,0 20-15,0 0 0,0 1 0,0 20 16,0-21-16,0 1 0,0 20 15,0-20-15,0 20 0,0-21 0,0 22 16,0-22-16,0 1 0,21-1 0,-21 21 16,0-20-16,0-1 0,0 0 0,0-20 15,0 20-15,-21 0 0,-1-21 16,1 22-16,0-22 0,0 21 0,0-21 16,-22 1-16,22-1 0,-21-21 15,0 0-15,20 21 0,-20-21 0,0 0 0,-1 0 16,1-21-16,0 21 0,-1-21 15,1-1-15,21 1 0,-21 0 16,20 0-16,1 21 0,0-21 0,21 0 16,0-1-16,0 1 0,0-21 0,0 21 15,0 0-15,0-1 0,21 1 0,0-21 16,1 21-16,20-22 0,-21 1 16,0 0-16,22-1 0,-22 1 0,21 0 15</inkml:trace>
  <inkml:trace contextRef="#ctx0" brushRef="#br0" timeOffset="33225.14">9080 5207 0,'0'0'0,"22"0"15,-22-21-15,21 21 0,0 0 0,-21-21 16,21 0-16,0 21 0,0-22 0,1 22 15,-1-21-15,0 0 16,0 0-16,0 0 0,0 0 0,-21-1 0,0 1 16,22 0-16,-22-21 0,0 21 15,0-1-15,0 1 0,0 0 0,0 0 16,-22 21 0,1 0-16,0 0 0,0 21 0,0 0 15,0 22-15,-1-22 0,-20 21 0,21 0 16,0 1-16,21-1 0,0-21 15,-21 22-15,21-1 0,0-21 0,0 21 16,0-20-16,21-1 0,0 0 0,0-21 16,0 21-16,0-21 0,1 0 15,20 0-15,-21 0 0,21 0 0,1 0 16,-22 0-16,21-21 0,1 21 0,-22-21 16,0 0-16,21-1 0,-42 1 15,0-21-15,0 21 0,0 0 0</inkml:trace>
  <inkml:trace contextRef="#ctx0" brushRef="#br0" timeOffset="33515.98">7175 4741 0,'0'0'0,"-42"0"0,21 0 0,63 0 32,-21 0-17,22 0-15,-22 0 0,21 0 0,22-21 16,-22 21-16,22 0 0,-1 0 0,1 0 16,-1-21-16,1 21 0,-22 0 15,21 0-15,-20 0 0,-1 0 0,0-21 16,-20 21-16,20 0 0,-21 0 0,0 0 15,0 0-15,1-21 0,-1 21 16</inkml:trace>
  <inkml:trace contextRef="#ctx0" brushRef="#br0" timeOffset="34228.57">11049 4741 0,'0'-42'0,"0"84"0,21-126 0,-21 63 16,0-22-16,0 1 0,0 21 15,0 0-15,0-22 0,0 22 0,0 0 16,0 0-16,0 42 31,0 21-15,0-21-16,0 22 0,-21-1 0,21 22 16,0-1-16,0 1 0,-21-1 0,21 1 15,0-1-15,-21 1 0,21-1 16,0 1-16,0-22 0,0 0 0,21 1 15,0-22-15,0 21 0,0-21 0,0-21 16,22 21-16,-22-21 0,21 0 16,-21 0-16,22 0 0,-1-21 0,-21 21 15,22-21-15,-1-21 0,0 21 16,1-22-16,-22 1 0,21-22 0,0 1 16,1-1-16,-1 1 0,-21-1 15,22-20-15,-22 20 0,0 1 0,-21-22 16,0 22-16,0 20 0,0-20 0,0 20 15,0 1-15,0 0 0,0-1 0,-21 22 16,21 0-16,-21 0 16,21 42-1,0 0-15,0 0 0,0 1 16,21-1-16,0 21 0,0-21 16,0 0-16,0 22 0,1-22 15,-22 21-15,21-21 0,0 22 0,0-22 16</inkml:trace>
  <inkml:trace contextRef="#ctx0" brushRef="#br0" timeOffset="34543.91">12086 4699 0,'0'21'16,"-21"0"-16,21 1 16,0-1-16,0 0 0,-21 21 0,21 1 15,0-1-15,0 21 0,0 1 0,0-22 16,0 22-16,0-1 0,0 1 0,0 20 15,0-20-15,21 21 16,-21-22-16,0 22 0,0-1 0,0 1 16,0-21-16,0 20 0,0 1 0,0-22 15,-21 22-15,0 0 0,-1-22 0,1 22 16,0-22-16,0 1 0,-21-1 0,20 1 16,1-1-16,0-20 0,0-1 0,21-21 15,-21 22-15,21-22 0,-21 0 0,21-42 31,0 0-31,0-1 0,0 1 16,21-21-16,0-22 0,-21 22 0,42-21 16,-21-22-16,1 0 0,-1 1 15,0-1-15</inkml:trace>
  <inkml:trace contextRef="#ctx0" brushRef="#br0" timeOffset="34827.96">12150 5144 0,'0'-64'0,"0"128"0,0-170 0,0 42 0,-22 1 15,22 20-15,0 1 0,0 0 0,0 21 16,0-22-16,22 22 0,-1-21 0,21 21 16,-21-1-16,22 22 0,-1-21 15,0 21-15,-21 0 0,22 0 0,-1 0 16,-21 21-16,22-21 0,-22 22 0,-21 20 16,0-21-16,0 21 0,0 1 0,0-1 15,0 0-15,-43 1 16,22-1-16,0 0 0,-21-20 0,-43 41 15,64-21-15,-21-20 16,-1-1-16,22 0 0,0-21 0,0 21 16,0-21-16,21 21 0,21-21 31,0 0-31,0-21 0,0 0 0,0 0 16,22 0-16</inkml:trace>
  <inkml:trace contextRef="#ctx0" brushRef="#br0" timeOffset="35111.87">13060 4551 0,'0'-21'0,"0"42"0,0-63 0,-21 42 16,-1 0-16,1 0 0,-21 0 16,21 0-16,0 0 0,-22 21 15,22 0-15,-21 0 0,21 0 0,-1 22 16,-20-1-16,21 0 0,0 1 0,21-1 15,-21 0-15,21 1 0,-22-1 16,22 0-16,0 1 0,0-22 0,0 0 16,0 21-16,0-21 0,0 1 15,22-22-15,-1 21 0,0 0 0,0-21 16,21 0-16,-20 0 0,20 0 16,0 0-16,1 0 0,-1-21 0,0 0 15,1-1-15,-1 1 0,0 0 0,22 0 16,-22 0-16,0 0 0</inkml:trace>
  <inkml:trace contextRef="#ctx0" brushRef="#br0" timeOffset="35807.76">13547 4699 0,'0'0'0,"0"-21"0,0 0 15,0 0-15,-22 21 16,1 0-16,0 0 16,0 21-16,0-21 0,0 21 15,-1 21-15,1-21 0,0 1 0,0 20 16,21-21-16,-21 21 0,21-20 15,-21 20-15,21-21 0,-22 0 16,22 0-16,0 1 0,0-1 0,0 0 16,22-21-1,-1 0-15,0 0 0,0 0 16,0 0-16,0-21 0,1 0 16,-1-1-16,0 1 0,0-21 0,0 21 15,0-22-15,-21 22 0,22-21 0,-22 0 16,21 20-16,-21 1 0,0 0 0,0 0 15,0 0-15,0 42 32,0 0-32,0 0 0,0 0 15,0 1-15,0 20 0,0 0 0,0-21 16,0 22-16,0-22 0,0 21 16,0-21-16,0 1 0,0-1 0,0 0 15,0 0-15,0 0 0,21-21 16,-21 21-16,21-21 0,0 0 0,0 0 15,22 0-15,-22-21 0,21 21 16,1-21-16,-1 0 0,0 0 0,22 0 16,-22-22-16,0 22 0,1-21 15,-1-1-15,0 1 0,1 21 0,-22-21 16,0-1-16,0 22 0,-21-21 16,0 21-16,0-1 0,-21 1 15,0 21-15,0 0 0,0 0 16,-22 21-16,22-21 0,0 22 0,0-1 15,0 0-15,21 0 0,0 0 16,0 0-16,0 1 0,0 20 0,21-21 16,0 0-16,0 0 0,0 22 0,0-22 15,1 0-15,-1 0 0,0 0 16,0 1-16,0-1 0,-21 0 0,0 0 16,0 0-16,-21 0 15,0-21-15,0 0 0,-22 0 16,22 0-16,0 0 0,0 0 15,-21 0-15,20 0 0,1 0 16,42-21 0,1 21-16,-1-21 15,0 21-15,0-21 0,21 0 0,1 0 16</inkml:trace>
  <inkml:trace contextRef="#ctx0" brushRef="#br0" timeOffset="36721.08">15007 3916 0,'0'-21'0,"0"42"0,0-85 15,-21 43-15,0 0 0,0 0 0,-1 21 16,1 0-16,0 0 16,0 21-16,0 0 0,0 0 0,21 22 15,-22-1-15,1 0 0,0 22 0,0-1 16,21 1-16,-21-1 0,0-20 0,-1 20 15,22 1-15,-21-1 0,0-20 16,21 20-16,0 1 0,0-22 16,0 0-16,0 22 0,0-22 0,0-21 15,0 22-15,0-22 0,21 21 0,0-21 16,1-21-16,-1 21 0,0-21 0,0 0 16,0 0-16,22 0 0,-22 0 15,0 0-15,21-21 0,-21 0 0,22 0 16,-22 0-16,0 0 0,21-1 0,-20-20 15,-1 21-15,0-21 0,0 20 16,0 1-16,-21 0 0,0 0 0,0 0 16,0 0-16,-21 21 15,0 21 1,0 0-16,0 0 0,21 0 16,0 22-16,-22-22 0,22 21 15,0-21-15,-21 22 0,21-22 0,0 0 16,0 21-16,0-21 0,21 1 0,1-22 15,-1 21-15,0 0 0,21-21 16,1 0-16,-22 0 0,21 0 0,22 0 16,-22 0-16,0-21 0,1 21 0,-1-21 15,0-1-15,1 1 0,-22 0 0,21 0 16,-21-21-16,0 20 0,1-20 16,-1 0-16,-21 21 0,0-22 0,0 22 15,0 0-15,0 0 0,0 0 0,0-1 16,-21 22-16,-1 0 15,1 22-15,21-1 0,-21 21 16,0-21-16,0 0 0,21 22 16,0-1-16,-21-21 0,-1 22 0,22-22 15,0 21-15,0-21 0,0 0 0,-21 1 16,21-1-16,0-42 47,21-1-47,-21 1 0,22 0 15,-1 0-15,0 0 0,0-22 0,0 22 16,0-21-16,1 0 0,-1-1 16,0 22-16,0-21 0,0 21 0,0-1 15,1 1-15,-1 21 0,0 0 16,0 0-16,0 0 0,0 0 0,1 0 16,-22 21-16,0 1 0,0-1 15,0 21-15,0-21 0,0 22 0,0-22 16,0 21-16,0-21 0,0 22 15,0-22-15,0 0 0,0 0 0,0 0 16,0 0-16,0 1 0,0-1 16,21-42 31,0 21-47,0-22 0,21 1 0,1 0 15,-22 21-15</inkml:trace>
  <inkml:trace contextRef="#ctx0" brushRef="#br0" timeOffset="37354.04">16679 4593 0,'0'-21'0,"0"42"0,0-63 0,0 21 0,0 0 16,0-1-16,0 1 0,-21 21 16,-21 0-16,21 0 0,-1 0 15,1 0-15,-21 0 0,21 21 0,-22 1 16,22-1-16,-21 21 15,0-21-15,20 22 0,1-1 0,-21 0 16,21 1-16,0-1 0,-1-21 0,22 21 16,0 1-16,0-22 0,0 21 0,0-21 15,22 1-15,-1-1 0,0 0 16,21-21-16,-21 0 0,22 0 0,-22 0 16,21 0-16,-21 0 0,1 0 0,20 0 15,-21-21-15,0 0 0,0-1 0,1 1 16,-1-21-16,0 21 0,-21-22 15,0 22-15,21-21 0,-21 21 0,21 0 16,-21-1-16,0 1 0,0 0 0,-21 21 47,21 21-47,-21 0 0,21 1 16,0-1-16,-21 21 0,0-21 0,-1 22 15,22-22-15,-21 21 0,0 0 0,21 1 16,-21-1-16,0 0 0,0 22 15,-1-22-15,22 1 0,-21-1 0,21 21 16,-21-20-16,21 20 0,0-20 0,0 20 16,0-21-16,0 22 0,0-22 0,0 22 15,0-1-15,0-20 0,0 20 16,0-21-16,0 22 0,0-22 16,0 22-16,0-1 0,0 1 0,0-22 0,0 22 15,0-1-15,0-21 0,-21 22 0,0-22 16,0 1-16,21-1 0,-22-21 15,1 0-15,0 22 0,0-22 0,0-21 16,0 21-16,-1-21 0,1 0 0,0 0 16,0 0-16,0 0 0,0 0 0,-1 0 15,22-21-15,0 0 16,0-1-16,0 1 0,0 0 16,0-21-16,22 21 0,-1-22 0,-21-20 15,21 20-15,0-20 0,0-1 0</inkml:trace>
  <inkml:trace contextRef="#ctx0" brushRef="#br0" timeOffset="37614.99">15430 4128 0,'0'0'0,"0"-43"16,-21 22 0,21 0-16,0 0 31,21 21-15,-21 21-1,22-21-15,-22 21 16</inkml:trace>
  <inkml:trace contextRef="#ctx0" brushRef="#br0" timeOffset="37804.92">14478 4445 0,'-21'21'0,"42"-42"0,-21 42 31,21-21-15,0 0-16,22 0 0,-1 0 0,0-21 16,22 21-16,-1-21 0,1 21 0,-1-21 15,22 0-15,21-1 0,-22 1 0</inkml:trace>
  <inkml:trace contextRef="#ctx0" brushRef="#br0" timeOffset="38285.51">18542 4212 0,'-21'0'15,"0"0"-15,-1 0 0,1 0 16,0-21-16,0 21 0,21-21 16,-21 0-16,0 0 0,-1-1 0,22 1 15,0-21-15,0 21 0,0 0 16,0-22-16,0 22 0,22 0 0,-1 0 16,0 0-16,21-1 0,1 1 15,-22 0-15,21 0 0,0 21 0,1 0 16,-1-21-16,0 21 0,1 0 15,-1 0-15,-21 0 0,0 0 0,1 21 16,-1-21-16,-21 21 0,21 0 0,-21 0 16,0 1-16,0 20 0,0 0 15,-21-21-15,0 22 0,-1-1 0,1 0 16,-21 1-16,21-1 0,0 0 16,-22 1-16,22-22 0,0 21 0,0-21 15,0 22-15,-1-22 0,1 0 16,0 0-16,0 0 0,0 1 0,21-1 15,0 0-15,0 0 0,0 0 16,-21 0-16,21 1 16</inkml:trace>
  <inkml:trace contextRef="#ctx0" brushRef="#br0" timeOffset="38545.36">18330 5228 0,'0'21'0,"0"-42"0,21 42 16,1-21 0,-1 0-16,0 0 15,0 0-15,0-21 0,0 21 0,-21-21 16,22 21-16,-22-21 0,-22 21 31,1 0-31,0 0 0,0 0 16,0 0-16,0 21 15,21 0 1,21-21 0,0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9:19:21.4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7302 3344 0,'0'22'31,"22"-1"-31,-22 0 15,21-21-15,0 21 0,0-21 16,0 21-16,0-21 16</inkml:trace>
  <inkml:trace contextRef="#ctx0" brushRef="#br0" timeOffset="1092.91">7832 2180 0,'-22'0'0,"1"-21"31,21 0-31,-21 0 16,21 0-16,0-1 0,0 1 16,0 0-16,0 0 15,-21 0-15,21 0 0,-21-1 16,21 1-16,0 0 0,0 0 16,-21 21-16,21-21 0,-22 21 15,22-21 1,-21 21-1,21 21 1,-21 0-16,21 0 0,0 0 16,0 0-16,-21 22 0,21-1 15,-21 0-15,21 1 0,-21 20 0,21-20 16,0 20-16,0 1 0,-22-1 16,22 22-16,0-22 0,-21 1 0,21-1 15,0 22-15,0-22 0,0 1 0,0-1 16,-21 1-16,21-22 0,-21 22 15,21-1-15,0 1 0,-21-22 16,21 22-16,0-22 0,0 0 0,0-21 16,0 22-16,0-22 0,0 0 15,0 0-15,0 0 0,0 1 0,0-1 16,0-42 15,0-1-31,0 1 0,0 0 16,0-21-16,0 21 0,0-22 0</inkml:trace>
  <inkml:trace contextRef="#ctx0" brushRef="#br0" timeOffset="2012.39">7683 2074 0,'0'0'0,"-21"0"0,-21-21 15,63 21 32,0 0-47,22 0 16,-22 0-16,21 0 0,-21 0 0,22 0 15,-1 0-15,21 0 0,-20 0 0,20 0 16,-20 0-16,20 0 0,22-21 16,-22 21-16,22 0 0,0-21 0,20 21 15,1-21-15,0 21 0,0-21 16,0 21-16,0 0 0,-1-22 0,1 22 16,21 0-16,-21-21 0,21 21 0,0-21 15,0 21-15,-21 0 0,21-21 16,0 0-16,-21 21 0,21 0 15,0-21-15,0 21 0,0 0 0,0 0 16,0 0-16,-21-22 0,21 22 16,-22 0-16,22 0 0,0 0 0,0 0 15,0 0-15,0 0 0,0 0 0,-21 0 16,21 0-16,0 0 0,-21 0 16,21 0-16,0 0 0,0 0 0,0 0 15,-21 0-15,21 22 0,-21-22 16,0 0-16,-1 0 0,1 0 0,21 0 15,-42 0-15,127 0 0,-128 0 16,1 0-16,-22 0 0,22 0 16,0 0-16,-22 0 0,1 0 15,-1 0-15,22 0 0,-22-22 0,1 22 16,-1-21-16,1 21 0,-1 0 16,1 0-16,-1 0 0,-20 0 0,-1 0 15,0-21-15,1 21 0,-1 0 0,0 0 16,-20 0-16,-1-21 0,21 21 15,-21-21-15,0 21 0,1 0 16,-22 21 15,0 0-31,0 0 0,-22 0 16,22 1-16,-21-1 0,21 21 0,0-21 16,-21 0-16,0 1 15,21 20-15,-21-21 0,21 21 0,0-20 16,-21 20-16,-1 0 0,22-21 0,-21 22 15,0 20-15,21-20 0,-21-1 16,0 21-16,21-20 0,-21 20 0,-1 1 16,22-22-16,-21 0 0,21 22 0,-21-22 15,21 1-15,-21-1 0,21 0 16,0 1-16,0-1 0,0 0 0,-21 1 16,21-1-16,-21 0 0,21-21 15,0 22-15,0-22 0,-22 0 0,1 0 0,21 0 16,-21 1-16,21-1 15,-21-21-15,0 0 16,0 0-16,-1-21 0,1 21 16,21-22-16,-42 1 0,21 0 0</inkml:trace>
  <inkml:trace contextRef="#ctx0" brushRef="#br0" timeOffset="2896.39">7916 3535 0,'0'0'16,"-21"0"-16,0 0 0,0 0 0,0 0 0,-1 0 15,1 0-15,0 0 0,0 0 16,42 0 15,0 0-31,22 0 16,-22 0-16,21 0 0,0 0 15,1 0-15,20 0 0,1 0 0,-1 0 16,1 0-16,20 0 0,1 0 0,21 0 16,0 0-16,0 0 0,21 0 15,0 0-15,-22 0 0,22 0 0,22 0 16,-1 0-16,0 0 0,0 0 0,0 0 15,0 0-15,1 0 16,-1 0-16,0 0 0,0 0 0,0 0 0,-21 0 16,21 21-16,-21-21 0,0 0 15,0 0-15,0 0 0,0 0 16,0 0-16,0 0 0,0 0 0,-21 0 16,21 0-16,-21 0 0,0 0 0,0 0 15,0 0-15,-1 0 0,1 0 0,0 0 16,-21 0-16,21 0 0,-22 0 15,1 0-15,0 0 0,-1 0 0,1 0 16,0 0-16,-1 0 0,1 0 0,0 0 16,-1 0-16,1 0 0,0 0 15,-1 21-15,-20-21 0,20 0 0,-20 0 16,-1 0-16,1 21 0,-1-21 0,-20 0 16,-1 0-16,22 0 0,-43 0 15,21 0-15,0 0 0,-20 0 16,-1 0-16,0 0 0,0 0 0,0 0 15,-21-21 1,0 0 0,0 0-16,0 0 15</inkml:trace>
  <inkml:trace contextRef="#ctx0" brushRef="#br0" timeOffset="3845.85">7747 2434 0,'0'0'0,"0"-21"0,-21 0 16,21 0-16,0 0 0,0-1 16,0 1-16,0 42 31,0 1-31,0-1 15,0 0-15,21 42 0,-21-20 16,0-1-16,0 22 0,0-1 0,0 1 16,0-22-16,0 21 0,0 1 15,0-22-15,0 1 0,0-1 0,-21 0 16,21 1-16,-21-22 0,21 0 16,-22 0-16,22 0 0,0 0 0,0-42 31,22 0-31,-1 0 15,-21 0-15,21 0 0,0-1 0,0-20 16,-21 21-16,21-21 0,1-1 16,-1 22-16,-21-21 0,21-1 0,0 1 15,0 0-15,-21 21 0,0-1 16,21 22-16,1 0 0,-22 22 16,0-1-16,0 0 0,0 0 15,0 21-15,0-20 0,0 20 16,0 0-16,0-21 0,21 22 0,-21-22 15,21 0-15,-21 21 0,21-20 0,-21-1 16,21 0-16,0 0 16,1-21-16,-1 0 0,0 0 0,0 0 15,0 0-15,22 0 0,-22 0 0,0-21 16,21 0-16,-21 0 0,1-1 16,-1 1-16,21 0 0,-21-21 0,0 21 15,1-22-15,-22 1 0,0-22 0,0 22 16,0-21-16,0-1 0,0 1 15,-22 20-15,1-20 0,0 20 0,0 1 16,0 21-16,0-21 0,-1 20 16,1 1-16,0 21 0,0 0 15,0 0-15,0 21 16,21 1-16,0-1 16,0 21-16,0-21 0,0 22 0,0-22 15,0 0-15,21 21 0,0-21 0,0 1 16,0-1-16,0 0 0,1 0 15</inkml:trace>
  <inkml:trace contextRef="#ctx0" brushRef="#br0" timeOffset="4176.66">8678 2942 0,'0'0'16,"0"21"-16,0 1 0,21-22 15,1 21-15,-1-21 0,0 0 16,0 0-1,0 0-15,22-21 0,-22 21 0,0-22 16,0 22-16,0-21 0,0 0 0,1 0 16,-1 0-16,-21 0 0,0-1 15,0 1-15,0 0 0,0 0 0,0-21 16,-21 42-16,-1-22 0,1 22 0,0 0 16,-21 0-16,21 0 0,-1 0 15,1 22-15,-21-1 0,21 0 0,0 21 16,21-21-16,0 1 0,-22 20 0,22-21 15,0 21-15,0-20 0,0-1 16,0 0-16,0 0 0,22 0 0,-1 0 16,0-21-16,0 0 0,0 22 15,22-22-15,-22 0 0,21 0 0,0 0 16,1-22-16,-1 1 0,0 21 16,22-21-16</inkml:trace>
  <inkml:trace contextRef="#ctx0" brushRef="#br0" timeOffset="4685.37">9504 2371 0,'0'0'0,"0"-21"0,-21-1 0,-1 1 0,1 21 15,0 0 1,0 0-16,21 21 16,-21 1-16,21 20 0,0-21 0,0 21 15,-21 1-15,21-1 0,-22 22 16,22-22-16,-21 0 0,21 1 0,0 20 15,-21-21-15,21-20 0,-21 20 0,21 0 16,0-21-16,-21 22 0,21-22 0,0 0 16,0 0-16,0 0 15,0-42 17,0 0-17,0 0-15,0 0 0,0-22 0,21 22 16,0-21-16,0 21 0,0-22 15,1 22-15,-1 0 0,0 0 16,21 0-16,-21 0 0,1 21 0,20 0 16,-21 0-16,0 0 0,0 21 0,22 0 15,-22 0-15,0 0 0,0 0 16,0 1-16,1-1 0,-22 0 0,0 0 16,0 0-16,0 0 0,0 1 0,-22-1 15,1 0-15,-21 0 0,0-21 16,-1 21-16,1 0 0,0 1 0,20-22 15,-20 21-15,0-21 0,-1 0 16,22 0-16,-21 0 0,21 0 0,0 0 0,-1 0 31,44 0-15,-1-21-16,0 21 0,0-22 16,21 1-16,1 21 0,-22-21 0</inkml:trace>
  <inkml:trace contextRef="#ctx0" brushRef="#br0" timeOffset="4952.74">10350 2307 0,'0'0'0,"0"-63"16,-21 84 15,0 0-31,21 0 0,-21 22 16,0-1-16,0 0 0,21 22 0,-22-1 15,1-20-15,0 20 0,21 1 0,-21-22 16,0 0-16,21 1 0,-21-1 16,21 0-16,0-21 0,0 22 0,0-22 15,0 0-15,0 0 0,0 0 0,0-42 47,0 0-47,0 0 0</inkml:trace>
  <inkml:trace contextRef="#ctx0" brushRef="#br0" timeOffset="5292.55">9991 2477 0,'0'0'15,"0"-43"-15,-22 22 0,22-21 0,0 21 0,0-22 16,0 22-16,0 0 0,0 0 16,22 0-16,-1-1 0,0 22 0,21-21 15,-21 0-15,22 21 0,-1 0 0,0 0 16,22 0-16,-22 0 0,1 21 15,-1 0-15,0 1 0,1-1 0,-1 21 16,0-21-16,1 43 0,-22-22 0,0 0 16,0 22-16,0-1 15,-21-20-15,0 20 0,0-20 0,0 20 16,-21-21-16,-21 1 0,-1-1 0,22-21 16,-21 22-16,0-22 0,-1 0 0,1 0 15,0 0-15,-1 0 0,22 1 16,0-22-16,0 0 0,0 21 0,-1-21 15,1 0-15,42 0 32,1 0-32,-1 0 15,0-21-15,0-1 0,21 22 0,-20-21 16,-1 0-16,21 0 0</inkml:trace>
  <inkml:trace contextRef="#ctx0" brushRef="#br0" timeOffset="5672.33">10922 2731 0,'0'-22'15,"21"22"1,0 0-16,0 0 16,1 0-16,-1 0 0,0 0 15,0 22-15,0-1 0,0 0 0,1 0 16,-1 0-16,0 0 0,0 1 15,0 20-15,0-21 0,-21 0 16,0 0-16,0 22 0,0-22 0,0 0 16,0 0-16,0 0 0,0 1 15,0-1 1,-21-21-16,0 0 16,21-21-16,0-1 15,0 1-15,0 0 0,0 0 16,0 0-16,0 0 0,0-22 15,0 22-15,21 0 0,0 0 0,-21 0 16,22-1-16,-1 1 0,0 0 0,-21 0 16,21 0-16,0 21 0,0-21 15,1 21-15,-1 0 16,0-22-16,0 22 0,0 0 16</inkml:trace>
  <inkml:trace contextRef="#ctx0" brushRef="#br0" timeOffset="5917.24">11684 2709 0,'0'22'15,"0"-1"-15,0 0 0,-21-21 16,21 21-16,0 0 0,0 22 16,-21-22-16,21 0 0,0 0 0,0 0 15,0 0-15,-22 1 0,22-1 16,0 0-16,0 0 0,0 0 15,0 0-15,0 1 16,0-44 15,0 1-15,0 0-16</inkml:trace>
  <inkml:trace contextRef="#ctx0" brushRef="#br0" timeOffset="6065.18">11578 2646 0,'0'0'0,"-21"-64"16,21 43 0,0 42 15,0 1-31,0-1 16,21-21-16,0 21 0</inkml:trace>
  <inkml:trace contextRef="#ctx0" brushRef="#br0" timeOffset="6459.93">11938 2731 0,'0'21'15,"0"0"-15,0 0 16,0 0-16,0 0 0,0 1 15,0-1-15,0 0 0,21 0 0,0 0 16,-21 0-16,0 1 0,0-1 0,21 0 16,-21 0-16,0 0 0,22 0 0,-22 1 15,21-22 17,-21-22-17,21 1-15,-21 0 16,0 0-16,21 0 0,-21 0 15,21-1-15,-21 1 0,0-21 0,0 21 16,21 0-16,-21-22 0,22 22 16,-22 0-16,0 0 0,21 0 0,0-1 15,-21 1-15,21 21 16,0 0 0,0 0-1,-21 21-15,0 1 0,22-1 16,-22 0-16</inkml:trace>
  <inkml:trace contextRef="#ctx0" brushRef="#br0" timeOffset="7141.05">12404 2963 0,'21'0'16,"-42"0"-16,63 0 15,-21 0-15,0 0 16,0 0-16,1 0 0,-1-21 0,0 0 15,0 21-15,-21-21 0,21 0 16,0 0-16,-21-1 0,22 22 16,-22-21-16,0 0 0,0 0 0,0 0 15,-22 21 17,22 21-17,-21 0-15,0 0 0,21 0 0,0 1 16,0-1-16,-21 21 0,21-21 15,0 0-15,0 1 0,0-1 0,0 0 16,0 0-16,0 0 0,0 0 16,0 1-16,21-22 15,0 0-15,0 0 16,1 0-16,-1 0 0,0 0 0,0 0 16,0-22-16,0 22 0,-21-21 15,22 0-15,-22 0 0,21 21 16,-21-21-16,21 0 0,0-22 15,-21 22-15,21 0 0,0 0 0,1 0 16,-1 21-16,0-22 0,0 1 16,21 21-16,-20 0 0,20 0 0,-21 0 15,21 0-15,-20 0 0,20 0 0,-21 0 16,0 21-16,0 1 0,1-22 0,-1 21 16,0 0-16,-21 0 0,21 0 0,-21 0 15,0 1-15,0-1 16,0 0-16,0 0 0,0 0 0,-21 0 15,0 1-15,0-22 0,21 21 16,-22-21-16,22-21 31,0-1-15,0 1-16,0 0 0,22 0 16,-22 0-16,21 0 0,0-1 15,-21 1-15,21-21 0,0 21 0,0-22 16,1 22-16,-1 0 0,-21 0 0,21-21 15,0 20-15,0 1 0,0 0 0,-21 0 16,22 0-16,-1 0 16,0-22-16,0 22 0,-21 0 0,21-21 15</inkml:trace>
  <inkml:trace contextRef="#ctx0" brushRef="#br0" timeOffset="7633.69">14668 2117 0,'0'-21'16,"0"42"31,0 0-47,0 0 15,0 0-15,0 0 0,0 1 0,0-1 16,0 0-16,0 0 0,-21 21 16,21-20-16,-21-1 0,21 0 0,-21 0 15,21 0-15,0 0 0,0 1 0,0-1 16,0 0-16</inkml:trace>
  <inkml:trace contextRef="#ctx0" brushRef="#br0" timeOffset="7855.56">14372 2498 0,'-21'21'16,"21"0"-16,21-21 16,0 0-1,0 0-15,1 0 0,-1 0 0,0 0 16,21 0-16,-21 0 0,1 0 0,-1 0 16,0 0-16,0 0 0,0 0 15,0-21-15,1 21 0,-22-21 16,21 21-16,-21-21 0,21-1 15,-21 1-15,0 0 0</inkml:trace>
  <inkml:trace contextRef="#ctx0" brushRef="#br0" timeOffset="8084.33">14414 2138 0,'22'0'0,"-44"0"0,1 0 0,21-21 15,21 21 17,1 0-17,-1 0-15,0 0 0,0 0 0,0 0 16,22 0-16,-22 0 0,0 0 0,0 0 16,0 0-16,0 0 0,1 0 15,-1-21-15,0 21 0,0 0 0,-21-22 16</inkml:trace>
  <inkml:trace contextRef="#ctx0" brushRef="#br0" timeOffset="8601.02">14838 1884 0,'-21'-21'16,"-1"21"-16,1 0 0,0 0 15,0-21-15,0 21 0,0 0 0,-1 0 16,-20 0-16,21 0 0,-21 21 16,-1-21-16,1 21 0,21 0 0,-22 0 15,1 0-15,0 1 0,-1 20 0,1-21 16,21 0-16,-21 22 0,20-1 16,-20-21-16,21 21 0,0 1 0,21-1 15,0-21-15,0 22 0,0-1 16,0 0-16,0-21 0,0 22 15,21-1-15,21-21 0,-21 0 0,22 22 16,-1-22-16,22 0 0,-22 0 0,21-21 16,-20 21-16,20-21 0,1 0 0,-22 0 15,22 0-15,-22 0 0,0 0 16,22 0-16,-22-21 0,22 0 0,-22 0 16,0 0-16,1 0 0,-1-22 15,0 1-15,-21 0 0,22-1 16,-22 1-16,0 0 0,0-1 0,-21-20 15,0 20-15,0-20 0,0 21 0,0-1 16,-42-20-16,21 20 0,-22 22 16,1-21-16,-21 21 0,20 0 0,-20-1 15,20 1-15,-20 21 0,21 0 0,-22 0 16,22 0-16,-1 21 0,1 1 16,-21-22-16,20 21 0,1 0 0,0 0 15,-1 0-15,22 0 0,-21 1 0,21 20 16,-22-21-16,22 0 0,-21 0 15,21 1-15</inkml:trace>
  <inkml:trace contextRef="#ctx0" brushRef="#br0" timeOffset="9384.59">7387 6837 0,'0'-21'15,"-21"21"1,21 21-16,-21 0 15,21 0-15,0 0 0,0 1 0,0 62 16,-21-20-16,21-1 16,-22 1-16,1 20 0,21-20 0,-21 21 15,0-22-15,21 22 0,-21-22 0,0 1 16,21-1-16,-22 1 0,22-1 16,0 1-16,0-22 0,-21 22 15,21-22-15,0 21 0,0-20 16,0-22-16,0 0 0,0 0 15,21-21 1,-21-21-16,0 0 0,0 0 16,0 0-16,0-22 0</inkml:trace>
  <inkml:trace contextRef="#ctx0" brushRef="#br0" timeOffset="10375.93">7324 6900 0,'0'-21'16,"0"42"-16,21-63 15,0 42-15,0 0 0,0 0 16,0 0-16,22 0 0,-1-21 0,0 21 16,1 0-16,20 0 0,1 0 0,-1 0 15,22-21-15,0 21 0,-1 0 16,1-21-16,0 21 0,20 0 0,22 0 15,0 0-15,0-22 0,22 22 0,-1 0 16,0 0-16,21 0 16,1 0-16,20-21 0,1 21 0,-1 0 15,22 0-15,21 0 0,-22 0 0,22-21 16,-21 21-16,-1 0 0,22 0 16,-21 0-16,-22 0 0,22 0 0,-21 0 15,-1 0-15,1 0 0,-1 0 0,-21 0 16,1 0-16,-1 0 0,-21 0 15,0 0-15,1 0 0,-1 0 0,-21 0 16,0 0-16,-21 0 0,-1 0 0,1 0 16,-21 0-16,0 0 0,-1-21 0,-20 21 15,-1 0-15,1 0 0,-22-21 16,22 21-16,-43 0 0,21 0 0,-21 0 16,22 0-16,-22-21 0,0 21 15,-21 21 1,0 0-1,0 0-15,0 0 0,0 0 0,-21 1 16,21 20-16,-21-21 0,-1 21 16,1-20-16,21 20 0,-21 0 0,0 1 15,0-1-15,0 21 0,-1 1 16,1-1-16,21-20 0,-21 20 0,0 1 0,0-1 16,0 1-16,21-1 0,-22 1 15,1-1-15,21 1 0,-21-22 0,0 22 16,21-1-16,-21 1 0,21-1 15,0 1-15,-21-22 0,21 21 0,-22-20 16,22-1-16,0 22 0,0-22 0,0 0 16,0 1-16,-21-22 0,21 21 0,0 0 15,-21-20-15,21 20 0,-21-21 16,21 0-16,-21 22 0,0-22 0,-1-21 16,22 21-16,-42 0 0,21 0 0,0-21 15,0 0-15,-22 21 0,1-21 0,0 0 16,-22 0-16,22 0 0,-22 0 0,1 0 15,-1 0-15,-20 0 0,20 0 16,-21 0-16,1 0 0,-22 0 16,21 0-16,-42 0 0,21-21 0,-42 21 0,21-21 15,-21 21-15,0-21 0,0 21 16,-22-21-16,22 21 0,-21-21 0,0 21 16,20-22-16,-20 22 0,0 0 15,-22 0-15,22-21 0,-22 21 0,22 0 16,0 0-16,-22 0 0,1 0 0,20 0 15,-20 0-15,21 0 0,-22 0 16,1 21-16,-1-21 0,-21 22 0,22-1 16,-1-21-16,22 21 0,-21 0 15,20-21-15,22 21 0,21-21 0,0 0 0,21 21 16,43-21-16,-1 0 16,1 0-16,20 0 0,22 0 0,0 0 15,0 0-15,0 0 0,0 0 0,-1 0 16,22-21-1,0 0-15,0 0 16,22 0-16,-1 0 0,21-22 0,-21 22 16</inkml:trace>
  <inkml:trace contextRef="#ctx0" brushRef="#br0" timeOffset="10724.15">8022 7387 0,'0'-42'0,"0"84"0,0-105 0,0 42 0,0-1 16,0 1-16,-21 0 0,0 21 16,0 0-16,-22 0 0,22 0 0,-21 0 15,-1 0-15,1 21 0,0 0 0,-1 22 16,1-22-16,21 21 0,-21 1 15,-1 20-15,22-21 0,0 1 16,0 20-16,21-20 0,0-1 0,-21 21 0,21-20 16,0-1-16,0 22 15,0-22-15,0-21 0,0 21 0,21 1 16,0-22-16,0 0 0,0-21 0,22 21 16,-22-21-16,21 0 0,0 0 15,-20 0-15,20 0 0,0-21 0,22 0 16,-22 0-16,0 0 0,1-22 0,20 1 15</inkml:trace>
  <inkml:trace contextRef="#ctx0" brushRef="#br0" timeOffset="11820.79">8467 7239 0,'0'0'0,"0"-21"0,0 0 0,0 0 0,0-1 0,-22 22 31,1 22-31,21 20 0,-21-21 15,21 21-15,-21 1 0,21-1 0,0 22 16,0-22-16,-21 21 0,21-20 16,-21-1-16,21 22 0,-22-22 0,1 0 15,21 22-15,-21-22 0,0 0 0,21 1 16,0-1-16,-21-21 0,0 22 0,-1-22 16,22 0-16,0 0 0,-21-21 15,0 0 1,21-21-1,0 0-15,0-22 16,0 22-16,21-21 0,0 21 0,1-22 16,20 1-16,-21 21 0,21-21 0,-20 20 15,20 1-15,0 0 0,1 0 16,-1 21-16,-21 0 0,21 0 0,1 0 16,-1 0-16,-21 21 0,0-21 0,1 21 15,-1 0-15,-21 22 0,0-22 16,0 0-16,0 0 0,0 0 0,0 1 15,0 20-15,0-21 0,-21 0 0,-1 0 16,1-21-16,21 22 0,0-1 16,0 0-16,-21-21 0,21-21 31,21 21-15,0-21-16,1-1 0,-1 1 15,21-21-15,-21 21 0,0 0 16,22-22-16,-22 1 0,21 21 0,-21-22 0,22 1 15,-22 21-15,0-21 0,0 20 16,0 1-16,-21 0 0,0 0 0,-21 21 31,0 0-31,0 0 0,0 0 16,0 21-16,-1-21 0,1 21 16,21 0-16,0 1 0,0-1 15,0 0-15,0 0 0,0 0 0,21 0 16,1-21-16,-22 22 0,21-1 15,0 0-15,-21 0 0,21 0 0,0 0 16,-21 1-16,0-1 0,0 0 16,0 0-16,0 0 15,0 0-15,0 1 0,0-1 16,21-21 0,1 0-16,-1 0 15,0 0-15,0-21 16,0-1-16,0 1 0,1 0 15,-1 0-15,21 0 0,-21 0 0,22-1 16,-22-20-16,0 21 0,0 0 0,21 0 16,-42-1-16,22 1 0,-22 0 15,21 0-15,-21 42 32,-21-21-32,-1 21 15,1 0-15,21 1 0,-21-1 0,21 0 16,-21 21-16,0-21 0,21 1 0,0 20 15,0-21-15,0 0 0,0 0 0,0 1 16,0-1-16,0 0 0,21-21 16,0 21-16,0-21 15,0 0-15,1 0 0,-1 0 0,0 0 16,0-21-16,21 0 0,-20 0 16,-1-1-16,21 1 0,-21 0 0,0 0 15,-21 0-15,0-22 0,0 22 0,0 0 16,0 0-16,0-21 0,-21 20 0,0 1 15,0 21-15,0-21 0,0 21 16,-1 0-16,1 0 0,0 0 0,0 0 16,0 0-16,0 0 0,-1 0 15,22 21 1,0 0 0,22-21-16,-1 0 15,0 0-15,0 0 0</inkml:trace>
  <inkml:trace contextRef="#ctx0" brushRef="#br0" timeOffset="12484.84">9969 7684 0,'22'0'16,"-22"21"0,0 0-16,0 0 15,0 0-15,0 0 16,0 1-16,0-1 0,0 0 0,0 0 15,0 0-15,-22 0 0,1 1 16,0-22-16,0 21 0,21 0 0,-21 0 16,21 0-16,-21-21 0,-1 21 15,1-21-15,0 0 16,21-21 0,-21 0-16,21 0 0,0 0 0,0 0 15,0-1-15,0 1 0,0 0 0,21 0 16,0 0-16,-21-22 0,21 22 15,1 0-15,-1 0 0,0 0 16,21 21-16,-21-21 0,1 21 0,-1 0 0,21 0 16,-21 0-16,0 0 0,1 0 15,-1 0-15,0 21 0,0 0 16,0 0-16,-21 0 0,0 0 0,0 1 16,0-1-16,0 0 0,0 0 0,21 0 15,-21 0-15,0 1 0,0-1 16,0 0-16,0 0 0,0 0 15,-21-21 1,21-21 0,0 0-16,0 0 15,0 0-15,0-1 0,0 1 16,0 0-16,21 0 0,-21-21 0,22 20 16,-1 1-16,0 0 0,0 0 15,0 0-15,22 0 0,-22-1 0,0 22 16,21 0-16,-21 0 0,22 0 15,-22 0-15,21 0 0,-21 22 0,1-1 16,-1 0-16,0 0 0,-21 0 0,0 0 16,0 1-16,0-1 0,0 21 0,0-21 15,-21 0-15,0 1 0,21-1 16,-22 0-16,1 0 0,21 0 0,-21 0 16,0-21-16,21-21 46,21 0-46,0 0 16</inkml:trace>
  <inkml:trace contextRef="#ctx0" brushRef="#br0" timeOffset="12839.63">10795 7768 0,'21'0'16,"0"0"-16,0-21 15,1 21-15,-1-21 0,0 21 16,0 0-16,0-21 0,0 21 0,1-21 16,-1 21-16,21-22 0,-21 22 15,0-21-15,22 0 0,-22 21 16,-21-21-16,21 0 0,-21 0 16,-21-1-16,0 22 15,0 0-15,-22 0 0,22 0 0,-42 22 16,20-1-16,1-21 0,0 21 15,-1 21-15,22-21 0,-21 1 0,21-1 16,-1 21-16,1-21 0,0 0 0,21 22 16,0-22-16,0 0 0,0 0 0,0 0 15,0 1-15,21-22 0,0 21 0,1 0 16,-1-21-16,0 0 0,0 0 16,21 0-16,-20 0 0,20 0 15,-21 0-15,21-21 0,1 21 0,20-21 16,-20-1-16,20 1 0,-21 0 0</inkml:trace>
  <inkml:trace contextRef="#ctx0" brushRef="#br0" timeOffset="13084.64">11747 7303 0,'0'-22'0,"0"44"0,-21-65 0,21 22 16,0 0-16,-21 21 0,0 0 15,0 0-15,21 21 0,0 0 16,-21 22-16,-1-22 0,22 21 15,-21 0-15,0 1 0,21-1 0,-21 22 16,0-22-16,21 0 0,-21 1 0,-1-1 16,1 0-16,21-21 0,0 22 15,-21-22-15,21 21 0,0-21 0,-21 1 16,21-1-16,0 0 0,0 0 16,0-42-1,21 0 1,-21 0-16</inkml:trace>
  <inkml:trace contextRef="#ctx0" brushRef="#br0" timeOffset="13405.53">11472 7324 0,'0'0'0,"0"-43"0,0 1 0,21 0 0,1 21 16,-22-22-16,21 22 0,21 0 15,-21 21-15,0-21 0,22 21 0,-22 0 16,21 0-16,1 0 0,-1 0 0,-21 21 15,21 0-15,1 0 0,-1 22 16,-21-22-16,22 21 0,-1 0 0,-21 22 16,0-22-16,0 1 0,-21-1 0,0 21 15,0-20-15,0-1 0,-21 0 0,-21 1 16,21-1-16,-22 0 0,1-20 0,-21 20 16,20-21-16,1 21 15,-22-20-15,22-1 0,0 0 0,-1 0 16,1 0-16,0 0 0,21-21 0,-22 22 15,22-22-15,42-22 32,0 1-17,22 0-15,-22 0 0,0 0 0</inkml:trace>
  <inkml:trace contextRef="#ctx0" brushRef="#br0" timeOffset="13759.79">12128 7557 0,'0'0'0,"22"0"16,-1 21-16,0-21 15,-21 21-15,21 0 0,-21 0 0,0 0 16,21 1-16,-21-1 0,21 0 0,-21 21 16,22-21-16,-22 1 0,0-1 0,0 0 15,21 21-15,-21-21 0,21 1 16,-21-1-16,0 0 0,0 0 15,0 0-15,0-42 32,0 0-17,0 0-15,0 0 0,0-1 16,0 1-16,0 0 0,0 0 0,0-21 16,0 20-16,0-20 0,0 21 0,21 0 15,0 0-15,0-1 0,-21 1 16,22 21-16,-1-21 0,0 21 15,0 0-15,0 0 16,0 0-16,1 0 16</inkml:trace>
  <inkml:trace contextRef="#ctx0" brushRef="#br0" timeOffset="13952.68">12636 7599 0,'0'21'15,"0"0"1,0 0-16,0 1 15,0-1-15,0 0 0,0 21 0,-21-21 16,21 1-16,0-1 0,0 0 0,0 0 16,0 0-16,0 0 0,0 1 0,0-1 15,0-42 32,0-1-47,0 1 0</inkml:trace>
  <inkml:trace contextRef="#ctx0" brushRef="#br0" timeOffset="14107.59">12636 7472 0,'0'-21'0,"0"42"0,0-63 0,-21 20 16,21 1-16,-21 21 0,42 0 47,0 21-47,1 1 15,-1-22-15,0 21 0</inkml:trace>
  <inkml:trace contextRef="#ctx0" brushRef="#br0" timeOffset="14456.39">12890 7578 0,'0'21'0,"0"0"16,22 0-16,-22 0 15,21 1-15,-21-1 0,21 0 16,0 0-16,-21 0 0,0 0 16,21 1-16,-21-1 0,21 0 0,1 0 15,-22 0-15,0 0 0,21 1 16,0-22-16,0 0 31,0-22-15,-21 1-16,0 0 15,21 0-15,1 0 0,-22 0 0,0-1 16,21 1-16,0 0 0,-21 0 0,21 0 16,-21 0-16,0-1 0,21 1 15,0 0-15,1 21 16,-1 0 0,0 0-16,0 0 15,-21 21-15,21-21 0,-21 21 16</inkml:trace>
  <inkml:trace contextRef="#ctx0" brushRef="#br0" timeOffset="14969.92">13483 7747 0,'0'0'0,"21"0"16,0 0-16,1 0 16,-1 0-16,0-21 0,0 21 15,-21-21-15,21 21 0,-21-21 0,0-1 16,21 22-16,-42 0 31,0 0-31,0 0 16,0 22-16,0-1 0,21 0 15,-22 0-15,22 0 16,-21 0-16,21 1 0,-21-1 16,21 0-16,0 0 0,0 0 0,0 0 15,0 1-15,0-1 0,21 0 16,0-21-16,1 21 15,-1-21-15,0 0 0,0 0 16,0 0-16,0 0 0,1 0 0,-1-21 16,0 0-16,0 21 0,0-21 0,0-1 15,1 1-15,-22 0 0,21 0 0,0 0 16,-21 0-16,21-1 0,-21 1 0,0 0 16,0 0-16,0 0 0,0 0 15,21-1-15,-21 44 31,0-1-31,0 0 16,0 0-16,0 0 0,21 0 0,-21 1 16,0-1-16,0 0 15,0 0-15,22 0 0,-1-21 16,0 0 0,0 0-1,0 0-15,0-21 16,1 21-16,-1-21 0,0 0 0,0 0 15</inkml:trace>
  <inkml:trace contextRef="#ctx0" brushRef="#br0" timeOffset="15301.01">14647 7049 0,'-21'-22'0,"21"1"0,-21 0 16,21 0-16,-21 21 0,21-21 15,-21 21-15,-1 0 0,1 0 16,0 0-16,0 0 0,0 21 16,0-21-16,-1 21 0,1 0 0,0 0 15,0 22-15,0-22 0,21 21 0,0-21 16,0 22-16,0-22 0,0 21 15,0-21-15,0 1 0,0-1 0,21 0 16,-21 0-16,21 0 0,0 0 0,0-21 16,1 0-16,-1 0 0,0 0 0,0 0 15,0 0-15,22 0 0,-22 0 16,0-21-16,0 0 0,21 0 16,-20 21-16</inkml:trace>
  <inkml:trace contextRef="#ctx0" brushRef="#br0" timeOffset="15756.87">14817 6773 0,'-43'-21'0,"86"42"0,-107-42 16,22 0-16,21 21 0,-22 0 0,22 0 16,-21 0-16,-1 0 0,1 0 15,0 21-15,21 0 0,-22-21 0,1 22 0,0-1 16,-1 0-16,22 0 15,0 21-15,-21-20 0,20-1 0,22 21 16,-21-21-16,21 22 0,0-1 0,0 0 16,0-21-16,0 22 0,0-1 0,21 0 15,-21 1-15,22-22 0,20 21 16,-21-21-16,21 22 0,-20-22 0,20 0 16,21 21-16,-20-42 0,-1 22 15,-21-22-15,22 0 0,-1 0 0,-21 0 16,21 0-16,-20 0 0,20-22 15,-21 1-15,21 0 0,-20 0 16,-1-21-16,0-1 0,21 1 0,-42 0 16,21-1-16,-21-20 0,0-43 15,0 42-15,0 22 0,-21-21 0,0 20 16,-21 1-16,-1 0 0,1 20 16,0 1-16,-1 0 0,1 0 0,0 21 15,-1 0-15,-20 0 0,42 21 16,-22 0-16,1 22 0,0-22 0,21 21 15,-1-21-15,-20 22 0,21 20 16,-21-21-16,20 1 0,-20-1 0,21 22 16,-43 41-16</inkml:trace>
  <inkml:trace contextRef="#ctx0" brushRef="#br0" timeOffset="17651.84">6943 7832 0,'0'0'16,"21"0"0,0 21-16,0-21 0,-21 21 15,0 0 1,0 0 0,0 1-1,-21-22-15,21 21 16,-21-21-16,0 0 0,-1 0 15,1 21-15,0-21 16,0 0-16,0 0 0,0 0 0,-1 0 16,1 0-16,0 0 0,0 0 15,0 0-15,0 0 0,-1 0 0,1 0 16,0 0-16,0 0 0,-21 0 16,20 0-16,1-21 0,-21 21 0,0 0 15,20-21-15,-20 21 0,0-22 16,21 22-16,-22-21 0,1 21 0,21-21 15,-22 21-15,22-21 0,-21 21 0,21-21 16,0 0-16,-22 21 0,22-22 16,0 1-16,0 21 0,-22-21 0,22 0 15,-21 0-15,21 0 0,-22-1 0,22 1 16,-21 0-16,0 0 0,-1 0 16,22 0-16,-21-1 0,21-20 0,-1 21 15,1 0-15,-21 0 0,21-22 16,0 22-16,-1-21 0,1 21 0,0-22 15,0 1-15,0 21 0,0-22 16,-1 1-16,1 21 0,0-21 0,0 20 16,0-20-16,0 0 0,-1 21 0,1-22 15,0 1-15,-21 21 0,21-22 16,-1 1-16,1 0 0,0-1 0,0 1 16,0 0-16,0-1 0,-1-20 0,22 21 15,-21-1-15,0 1 0,0 0 16,21-1-16,-21 1 0,0 0 0,21-1 15,0 1-15,-22 0 0,1-1 0,0 1 16,21-22-16,0 22 0,-21 0 16,0-22-16,21 22 0,-21 0 0,21-22 15,0 22-15,-22-1 0,22 1 16,-21 0-16,21-1 0,0 1 16,0 0-16,0-1 0,0-20 0,0 21 15,0-1-15,0 1 0,0 0 0,21-1 16,1-20-16,-1 20 0,0 1 15,0 0-15,0-1 0,22 1 16,-22 0-16,0-1 0,21 1 0,-21 0 0,22 21 16,-1-22-16,-21 1 0,22 0 15,-1-1-15,-21 1 0,21 0 0,1-1 16,-22 1-16,21 0 0,1 20 0,-22-20 16,21 0-16,0 21 0,-20-22 15,20 22-15,0 0 0,1 0 16,-1-22-16,0 22 0,1 0 0,-1 0 15,0 0-15,1 0 0,-1-1 0,21 22 16,-20-21-16,-1 0 0,0 0 16,1 21-16,-1-21 0,0 21 0,1-21 15,20 21-15,-20-22 0,-1 22 0,21-21 16,-20 21-16,20-21 0,-20 21 16,20-21-16,-21 0 0,22 21 0,-22-21 15,22-1-15,-22 22 0,0-21 0,1 21 16,-1-21-16,0 0 15,1 21-15,-22-21 0,21 21 0,-21 0 16,1-21-16,-1 21 0,0 0 0,0 0 16,0-22-16,0 22 0,1 0 15,-1 0 1,-21-21 0,-21 21 46,-1-21-62,1 21 16,0 0-16,21-21 0,-21 0 15,21 0-15</inkml:trace>
  <inkml:trace contextRef="#ctx0" brushRef="#br0" timeOffset="18059.61">7027 3090 0,'-21'0'15,"42"0"-15,-63 0 0,21 0 0,0-21 0,-1 21 16,1 0 0,42 0 15,1 21-31,-1-21 16,0 0-16,0 0 0,21 22 0,-20-22 15,20 0-15,0 0 0,1 0 16,-1 21-16,0-21 0,1 0 0,-1 0 15,-21 0-15,21 0 0,1 0 0,-22 0 16,0 0-16,0 0 0,-21 21 31,-21-21-31,0 21 16,0 0-16,0-21 0,-22 21 16,22 22-16,0-22 0,-21 21 15,20-21-15,-20 22 0,21-1 0,-21 0 0,20 1 16,-20-1-16,21 0 15,-21-20-15,20 20 0,-20 0 0,21-21 16,-21 1-16,20-1 0,1 21 0,0-42 16,0 21-16,0 0 0,0 1 15,-1-1-15,22 0 0,0 0 16,0 0 0,22 0-16</inkml:trace>
  <inkml:trace contextRef="#ctx0" brushRef="#br0" timeOffset="19311.91">7197 8107 0,'0'-21'31,"-22"21"0,22 21 0,-21-21-31,0 21 0,21 0 0,-21 0 16,0 1-16,21-1 0,-21 0 16,-1 21-16,22-21 0,0 1 0,-21 20 15,0-21-15,21 21 0,0-20 0,0-1 16,0 0-16,0 21 0,0-21 16,0 1-16,0-1 0,0 0 0,0 0 15,0 0-15,0 0 0,0 1 16,0-1-16,0 0 0,0 0 15,0 0-15,0 0 0,0 1 0,0-1 16,0 0-16,21-21 16,-21 21-16,21-21 15,1 0-15,-1 0 16,0 0-16,0 0 0,0 0 16,22 0-16,-22 0 0,21 0 0,0 0 15,1 0-15,20 0 0,-20-21 16,20 21-16,1 0 0,-1 0 0,1 0 15,-1 0-15,1 0 0,-22 0 0,21 0 16,-20 0-16,-22 0 0,21 0 16,-21 0-16,1 0 0,-22 21 31,-22-21-31,1 0 16,0 21-1</inkml:trace>
  <inkml:trace contextRef="#ctx0" brushRef="#br0" timeOffset="23312.22">1503 11261 0,'0'-21'0,"0"42"0,0-85 16,0 43-16,21 0 0,0 0 15,0-22-15,-21 22 0,21 0 0,1 0 16,-1-21-16,-21 20 0,0 1 16,0 0-16,0 0 0,0 0 15,0 42 1,0 0-16,0 21 16,-21 1-16,-1 20 0,1 1 15,0-1-15,0 22 0,-21 0 16,20-22-16,-20 22 0,21-1 0,-21-20 15,-1 21-15,1-22 0,21 1 16,-22-1-16,22-21 0,0 1 0,0 20 16,0-42-16,21 22 0,-21-22 15,21 0-15,0 0 0,0-42 32,0 0-32,21-21 0,0 20 0,0-20 15,21 0-15,-20-22 0,20 22 16,-21-22-16,21 1 0,1-1 15,-1 22-15,0-21 0,1-1 0,-1 22 16,-21-1-16,22 1 0,-22 21 16,0 0-16,0 21 0,0 0 0,0 21 15,-21 0-15,0 0 0,22 22 16,-22-1-16,21 0 0,0 1 0,-21 20 16,0-21-16,0 1 0,21-1 15,0 0-15,-21 1 0,21-1 0,1 0 16,-22-20-16,21 20 0,0-21 0,0-21 15,0 21-15,0-21 0,22 0 16,-22 0-16,21-21 0,-21 0 0,22 0 16,-1-22-16,0 22 0,1-21 15,20-22-15,-20 22 0,-1-21 16,0 20-16,1-20 0,-22-22 0,21 22 16,-21-22-16,-21 0 0,0 22 15,0-22-15,-21 22 0,-21-1 0,21 22 16,-22-22-16,1 43 0,21-21 0,-22 21 15,1 21-15,0 0 0,21 0 16,-22 0-16,22 0 0,-21 21 0,21 0 16,-1 21-16,22-21 0,0 22 15,-21-22-15,21 21 0,0 1 0,0-1 16,21 0-16,1 1 0,-1-22 16,21 21-16,0 0 0,-20-20 0</inkml:trace>
  <inkml:trace contextRef="#ctx0" brushRef="#br0" timeOffset="23650.02">2688 11896 0,'0'0'16,"21"0"-16,22 0 16,-22 0-16,0-21 0,0-1 0,0 1 15,22 0-15,-22 0 0,0 0 0,21 0 16,-21-1-16,1 1 0,-1-21 15,0 21-15,0 0 0,-21-22 0,0 22 16,0 0-16,0 0 0,0 0 16,-21-1-16,0 22 0,0 0 0,-1 0 15,-20 0-15,0 22 0,-1-1 0,22 21 16,-21-21-16,0 22 0,20-22 16,1 21-16,0 0 0,21-20 0,-21 20 15,21 0-15,0-21 0,0 1 16,0 20-16,21-21 0,0 0 0,0-21 15,1 21-15,-1-21 0,0 0 0,21 0 16,-21 0-16,22 0 16,-22-21-16,21 0 0,-21 0 0,22 0 0,-22 0 15,21-1-15</inkml:trace>
  <inkml:trace contextRef="#ctx0" brushRef="#br0" timeOffset="24208.66">3810 10795 0,'0'0'0,"21"0"0,-21-21 15,-21 42 16,0 0-31,0 22 0,21-1 0,-22 0 16,1 1-16,21 20 0,-21-21 16,0 22-16,21-1 0,-21 1 0,0-1 15,21 1-15,0-22 0,-22 22 0,1-22 16,21 0-16,-21 1 16,21-22-16,0 0 0,0 0 0,0 0 0,0 1 15,-21-22-15,0 0 16,21-22-1,0 1-15,0 0 0,0 0 16,0-21-16,0 20 0,0-20 0,21 21 16,0-21-16,21-1 0,-20 1 15,20 0-15,0 20 0,1 1 0,20 0 16,-21 0-16,1 21 0,20 0 0,-20 0 16,-22 21-16,21 0 0,-21 0 15,0 1-15,1-1 0,-1 21 0,-21-21 16,0 22-16,0-22 0,0 21 0,-21-21 15,-1 22-15,-20-22 0,21 21 16,-43-21-16,22 0 0,-21 1 0,-1-1 16,22 0-16,-22 0 0,1 0 15,20-21-15,-20 21 0,42-21 0,-22 0 16,22 0-16,0 0 0,42-21 16,0 21-1,1-21-15,20 0 0,0 0 0,22 0 16,-22-1-16</inkml:trace>
  <inkml:trace contextRef="#ctx0" brushRef="#br0" timeOffset="24488.52">4551 11028 0,'0'0'0,"0"-21"0,0-22 0,0 22 16,0 0-1,-21 21-15,-1 21 16,22 0-16,-21 1 0,0-1 0,0 21 15,21 22-15,0-22 0,-21 21 0,0 1 16,-1-1-16,22 1 0,-21-1 16,0 1-16,21-22 0,-21 22 0,0-22 15,21 0-15,-21 22 0,21-43 16,-22 21-16,22 1 0,0-22 0,0 21 16,-21-21-16,21 1 0,0-1 15,0-42 1,0-1-16,21 1 15,-21 0-15,0-21 0,22 21 16,-1-22-16</inkml:trace>
  <inkml:trace contextRef="#ctx0" brushRef="#br0" timeOffset="24801.35">4339 11197 0,'0'0'0,"0"-63"0,0-1 0,0 22 16,0 0-16,0 20 0,0-20 0,0 21 15,0 0-15,0 0 0,21-1 0,0 22 16,1 0-16,-1 0 0,21 0 15,0 0-15,1 0 0,-1 0 0,22 22 16,-22-1-16,0 0 0,1 21 0,-1 1 16,0-1-16,1 21 0,-22-20 15,-21 20-15,0 1 0,0-1 16,0-20-16,0 20 0,-43 1 0,22-22 16,-21 0-16,0 1 0,-22-1 0,22 0 15,-22-21-15,1 22 0,-1-22 0,22 0 16,-22 0-16,22 0 0,0-21 15,-1 22-15,22-1 0,0-21 16,0 0-16,42 0 31,0 0-31,22 0 0,-1-21 16,-21-1-16,21 1 0,1 0 0,20 21 16</inkml:trace>
  <inkml:trace contextRef="#ctx0" brushRef="#br0" timeOffset="25152.2">4974 11409 0,'0'0'0,"0"-21"0,0-22 15,21 43 1,0 0-16,1 0 16,-1 0-16,0 0 0,0 22 15,0-1-15,0 0 0,1 0 16,-1 21-16,0-20 0,0 20 0,-21-21 0,0 0 15,21 22-15,-21-22 0,0 0 16,0 21-16,0-21 0,0 1 16,0-1-16,-21-21 15,0-21 1,21-1-16,0 1 0,0 0 16,0-21-16,0 21 0,0-22 0,0 22 15,21-21-15,-21-1 0,21 1 16,0 0-16,-21-1 0,22 22 0,-1-21 15,0 21-15,0 0 0,0-1 16,0 1-16,1 21 0,-1 0 16,0 0-16,0 0 0,0 0 0,0 0 15,22 0-15,-22 0 0</inkml:trace>
  <inkml:trace contextRef="#ctx0" brushRef="#br0" timeOffset="25368.78">5757 11218 0,'0'0'0,"0"22"15,0-1-15,0 0 16,0 0-16,-21 0 0,21 0 0,0 22 0,-21-22 16,21 21-16,0-21 0,0 1 0,0 20 15,-21-21-15,21 0 16,0 22-16,-21-22 0,21 0 0,0 0 16,-22 0-16,22 0 0,0 1 15,0-44 16,0 1-31,0 0 16,22 0-16,-22-21 0</inkml:trace>
  <inkml:trace contextRef="#ctx0" brushRef="#br0" timeOffset="25511.69">5694 11218 0,'0'0'0,"0"-63"0,0 21 16,0 20-16,-21-20 0,21 21 0,-22 0 0,22 0 15,-21-1-15,21 44 47,21-1-31,1-21-16,-1 21 0,0-21 0</inkml:trace>
  <inkml:trace contextRef="#ctx0" brushRef="#br0" timeOffset="26651.06">6054 11091 0,'0'0'0,"0"22"0,0-1 16,0 0-16,21 0 0,-21 0 16,0 0-16,0 22 15,0-22-15,21 0 0,-21 21 16,0-20-16,21-1 0,-21 21 0,0-21 16,0 0-16,0 22 0,0-22 0,21 0 15,-21 0-15,0 0 0,0 1 0,0-1 16,0 0-16,0 0 15,21-21 1,1-21 0,-1 0-1,-21 0-15,21-1 0,-21-20 16,21 21-16,-21-21 0,21-1 0,0 22 16,-21-21-16,22-1 0,-1 1 15,-21 0-15,21 21 0,-21-1 0,0 1 16,21 0-16,-21 0 0,0 42 31,0 0-31,0 0 16,0 1-16,0-1 0,0 0 0,0 0 15,0 0-15,0 0 0,0 1 16,0 20-16,0-21 0,-21 0 0,21 0 16,0 22-16,0-22 0,0 0 0,0 0 15,0 0-15,0 1 0,0-1 16,0 0-16,0 0 0,21-21 15,0 0-15,0 21 16,1-21-16,-1 0 0,21 0 0,-21 0 16,22 0-16,-22-21 0,21 0 0,0 21 15,-20-21-15,20 0 0,-21-1 0,0 1 16,22 0-16,-22-21 0,0 21 16,-21-22-16,0 22 0,21-21 0,-21 21 15,0-1-15,0-20 0,0 21 0,0 0 16,0 0-16,-21 21 15,0 0-15,0 21 16,21 0-16,-22 0 0,1 0 16,0 0-16,21 1 0,-21 20 0,21-21 0,-21 21 15,21-20-15,-21-1 0,21 21 16,0-21-16,0 0 0,0 1 16,0-1-16,0 0 0,21 0 0,0-21 15,0 21-15,0-21 0,0 0 16,22 0-16,-22 0 0,0 0 0,21 0 15,-20 0-15,-1 0 0,21-21 16,-21 21-16,22-21 0,-22 0 0,21 21 16,-21-21-16,0-22 0,1 22 15,-1 0-15,0 0 0,0-22 0,-21 22 16,0 0-16,0-21 0,0 21 0,0-1 0,0 1 16,0 0-16,-21 21 31,0 0-31,0 0 0,21 21 15,0 0 1,21-21 15,0 0-31,0 0 0,0-21 16,0 21-16,1-21 0,-1 21 16,0-21-16,0 0 0,0 21 15,0-21-15,1 21 0,-1 0 0,0 0 16,-21 21-1,0 0 1,0 0-16,0 21 0,-21-20 0,21 20 16,0-21-16,-21 21 0,21-20 15,-22 20-15,22-21 0,-21 0 0,21 22 16,0-1-16,0-21 0,0 0 16,0 0-16,21-21 0,1 0 15,-1 22-15,0-22 16,0 0-16,0 0 0,22 0 0,-22-22 15,0 22-15,0-21 0,0 0 0,22 21 16,-22-21-16,0 0 0,0 0 16,0-1-16,0 22 0,1-21 0,-1 0 15,-21 0-15,21 0 0</inkml:trace>
  <inkml:trace contextRef="#ctx0" brushRef="#br0" timeOffset="27992.04">9567 11599 0,'0'0'0,"21"0"0,1 0 16,-1 0-16,0 0 0,0-21 0,0 0 15,0 0-15,-21 0 0,0 0 16,22-1-16,-22 1 0,0 0 0,0 0 15,-22 0-15,1 0 0,0-1 0,0 1 16,-21-21-16,-1 21 0,22 21 0,-21-21 16,-1-1-16,1 22 15,21 0-15,-21 0 0,-1 22 0,22-1 16,-21 0-16,21 0 0,-1 21 0,1-20 16,0 20-16,0 0 0,0 1 0,21-1 15,0 0-15,0 1 0,0-1 16,0-21-16,0 21 0,0-20 0,21 20 15,0-21-15,0 0 0,0-21 16,22 21-16,-22-21 0,0 0 0,21 0 0,-20 0 16,20 0-16,-21 0 0,21-21 15,1 0-15,-1 0 0,-21 0 0,22 0 16,-1-1-16,0-20 0,1 0 16,-1-1-16,0 1 0,-21 0 0,22-22 0,-22 1 15,0-1-15,0-20 0,0 20 16,1 1-16,-1-1 0,-21 1 15,0-1-15,0 1 0,0-1 0,0 1 16,0 20-16,0 1 0,0 21 0,0 0 16,0-1-16,0 1 0,-21 21 15,-1 21-15,22 1 0,0 20 16,-21 0-16,0 1 0,0 20 0,0 1 16,21-1-16,-21 1 0,-1 20 15,22-20-15,0 20 0,-21 1 16,21-21-16,0-1 0,0 1 0,0-1 15,0-21-15,0 1 0,21-1 0,1-21 16,-1 22-16,0-22 0,0-21 0,21 21 16,-20-21-16,20 0 0,0 0 15,1 0-15,-22-21 0,21 21 0,0-21 16,1-1-16,-22 1 0,21-21 0,1 21 16,-22-22-16,0 22 0,0-21 0,0 0 15,-21-1-15,0 1 0,0 0 0,0 20 16,0-20-16,0 21 0,-21 0 15,0 0-15,0 21 0,0 0 0,-1 0 16,1 0-16,0 0 0,0 0 16,21 21-16,0 0 15,0 0-15,21 0 0,0 0 16,0 1-16,1-22 0,-1 21 0,0 0 16,0 0-16,0 21 0,43 1 15,-64-22-15,21 0 0,-21 0 0,0 22 16,0-22-16,0 0 0,0 0 15,0 0-15,0 0 0,0 1 0,0-1 16,0 0-16,21-21 16,0 0-1,0 0-15,1 0 0,-1-21 0,0 0 16,21-1-16,-21 1 0,1 0 16,-1 0-16,21 0 0,-21-22 15,0 1-15,1 21 0,20-21 0,0-43 16,-42 64-16,21-22 0,1 22 15,-22 0-15,0 42 32,0 0-32,0 1 0,0-1 0,0 21 15,0-21-15,-22 0 0,22 22 0,-21-22 16,21 0-16,-21 0 0,21 0 16,0 1-16,0-1 0,0 0 15,0-42 16,0 0-31,0-1 16,0 1-16</inkml:trace>
  <inkml:trace contextRef="#ctx0" brushRef="#br0" timeOffset="28148.95">10985 11070 0,'0'0'15,"0"-21"-15,-42 0 16,21 21-16,42 0 31,0 0-15,0 21-16,1-21 0,-1 21 15,21-21-15,-21 21 0</inkml:trace>
  <inkml:trace contextRef="#ctx0" brushRef="#br0" timeOffset="29245.19">11430 11303 0,'0'-21'0,"0"0"16,0 0-1,0 42 17,21 0-32,-21 0 15,0 0-15,21 0 0,-21 1 0,21 20 16,-21-21-16,0 0 0,0 22 15,0-22-15,0 21 0,0-21 0,0 22 16,0-22-16,0 0 0,0 0 0,0 0 16,0 0-16,22-42 31,-22 0-15,21 0-16,0 0 0,0 0 15,0-1-15,0 1 0,1-21 0,-1 0 16,0 20-16,21-20 0,-21 0 0,1-1 15,-1 1-15,0 21 0,0-21 0,0 20 16,-21 1-16,0 0 0,0 42 31,0 0-31,0 1 0,-21-1 16,0 0-16,21 21 0,0-21 0,-21 22 16,0-1-16,21-21 0,-22 22 0,22-22 15,0 21-15,0-21 0,0 22 16,0-22-16,0 0 0,0 0 0,0 0 15,22-21-15,-1 21 0,0-21 0,21 22 16,-21-22-16,22 0 0,-1 0 0,0 0 16,-20 0-16,20 0 0,0-22 15,1 1-15,-1 0 0,0 0 0,1 0 16,-22 0-16,21-1 0,-21 1 0,0-21 16,1 21-16,-1-22 0,-21 1 15,0 21-15,0-21 0,21-1 0,-21 22 16,0 0-16,0 0 0,0 0 0,0-1 15,-21 22 1,0 22-16,-1-1 16,22 0-16,0 21 0,-21-21 0,0 22 15,0-22-15,21 21 0,-21-21 16,21 22-16,0-22 0,0 21 0,0-21 0,0 1 16,0 20-16,0-21 0,0 0 15,21 0-15,-21 1 0,21-22 16,0 0-16,0 0 0,1 0 0,-1 0 15,21 0-15,-21 0 0,0 0 16,22-22-16,-22 22 0,0-21 0,21 0 16,-20 21-16,20-21 0,-21 0 0,21-22 15,-20 22-15,41-42 0,-42 42 16,-21-22-16,21 1 0,-21 21 0,0 0 16,0-22-16,0 22 0,0 0 15,-21 21-15,0 0 16,0 0-16,0 21 15,0 0-15,-1-21 0,1 21 0,21 1 16,0-1-16,21-21 31,22 0-31,-22 0 0,0 0 16,0 0-16,22-21 0,-22-1 0,0 1 16,21 21-16,-21-21 0,22 0 0,-22 0 15,0 0-15,21-1 0,-20 22 16,-1-21-16,0 21 0,0 0 0,-21 21 31,0 22-31,0-22 0,-21 21 0,0-21 16,0 22-16,21-1 0,-22 0 0,1 1 15,0-1-15,21-21 0,-21 22 16,21-22-16,0 21 0,0-21 0,0 0 16,0 1-16,0-1 0,21 0 15,0-21-15,0 0 0,1 0 16,-1 0-16,0 0 0,0 0 0,0 0 15,0 0-15,22 0 0,-22-21 16,0 0-16,0-1 0,22 1 0</inkml:trace>
  <inkml:trace contextRef="#ctx0" brushRef="#br0" timeOffset="29569.04">14499 11303 0,'21'0'31,"0"0"-15,1 0-16,-1 0 0,0 0 16,0 0-16,0 0 0,0 0 0,1 0 15,-1 0-15,0 0 0,0 0 16,-42 0 0,0 0-16,0 21 15</inkml:trace>
  <inkml:trace contextRef="#ctx0" brushRef="#br0" timeOffset="29715.95">14457 11536 0,'0'0'0,"0"21"0,0 0 16,0 0-1,21-21-15,0 0 16,0 0-16,0 0 0,1 0 0,-1 0 16,0 0-16,0 0 0,0-21 15,0 0-15,1 21 0,-1-21 16,0 21-16,0-21 0</inkml:trace>
  <inkml:trace contextRef="#ctx0" brushRef="#br0" timeOffset="30448.21">15769 11070 0,'21'0'0,"-42"0"0,42-21 0,0 21 16,1 0-16,-22 21 15,0 22 1,0-22-16,-22 21 0,1-21 0,21 22 16,-21-1-16,0 0 0,21-21 15,-21 22-15,0-1 0,21-21 0,-22 22 16,1-22-16,21 0 0,-21 0 16,21 0-16,-21 0 0,0-21 0,21 22 15,-21-22 1,21-22-16,0 1 15,0 0-15,0 0 0,0 0 0,0-22 16,0 1-16,21 0 0,0-1 0,0 1 16,0-21-16,0 20 0,22-20 15,-1 20-15,0 1 0,1 0 16,-1-1-16,22 22 0,-22 0 0,0 21 16,22 0-16,-22 0 0,0 0 0,-20 0 15,20 42-15,-21-20 0,0 20 0,-21-21 16,0 21-16,0 1 0,0-1 0,0 22 15,-21-22-15,0 0 0,-21 1 16,20-1-16,1 0 0,0-21 0,0 1 16,0 20-16,0-21 0,-1 0 0,22 0 15,-21-21-15,42-21 32,1 0-17,-1 0-15,21 0 0</inkml:trace>
  <inkml:trace contextRef="#ctx0" brushRef="#br0" timeOffset="30817">16552 11113 0,'21'42'16,"-21"-21"-16,22 0 16,-1 0-16,0-21 15,0 0-15,0 0 0,0 0 0,1 0 16,-1 0-16,21 0 0,-21 0 15,22-21-15,-1 0 0,0 0 0,1 21 16,-1-21-16,0 0 0,-21-1 0,22 1 16,-22 0-16,-21 0 0,0-21 0,0 20 15,0 1-15,0 0 0,0 0 16,-21 0-16,0 21 0,-22 0 16,22 0-16,-21 0 0,-1 21 15,22 0-15,-21 0 0,21 0 0,-22 1 16,22 20-16,-21 0 0,21 1 0,0-22 15,-1 42-15,1-42 0,21 22 0,-21-1 16,21 0-16,0 1 0,0-22 16,0 0-16,21 21 0,22-42 0,-22 22 0,0-1 15,21-21-15,1 0 0,-1 0 16,0 0-16,1 0 0,-1 0 16,64-43-16,-64 22 0,0 0 0,22 0 15</inkml:trace>
  <inkml:trace contextRef="#ctx0" brushRef="#br0" timeOffset="31317.25">17632 11070 0,'21'-21'0,"-42"42"0,42-63 0,-21 21 0,0 42 31,0 0-15,-21 0-16,0 0 0,21 22 16,-22-22-16,1 21 0,21 1 0,-21-22 0,0 21 15,21 0-15,0-20 0,-21-1 0,21 21 16,-21-21-16,21 0 0,0 1 15,0-1-15,21-21 32,0-21-32,0-1 0,0 1 15,0 0-15,22 0 0,-22 0 0,0 0 16,0-1-16,0-20 0,1 21 0,-1 0 16,0 21-16,-21-21 0,21 21 0,0 0 15,-21 21 1,0 0-16,0 0 0,0 0 0,0 0 15,0 1-15,0 20 0,0-21 0,0 0 16,0 22-16,0-22 0,0 0 0,0 0 16,21 0-16,1-21 0,-22 21 0,21-21 15,0 0-15,0 0 0,0 0 16,22 0-16,-22 0 0,0-21 16,21 0-16,-21 21 0,22-42 0,-22 21 15,0-1-15,21-20 0,-20 21 0,-1-21 16,-21-1-16,21-20 0,-21 20 0,0 1 15,0-21-15,0 20 0,0 22 0,0-21 16,0 21-16,-21-1 0,0 1 0,-1 0 16,1 0-16,0 21 0,0 0 0,0 0 15,0 0-15,-22 0 0,22 0 16,0 21-16,0 0 0,0 0 16,-1 1-16,22-1 0</inkml:trace>
  <inkml:trace contextRef="#ctx0" brushRef="#br0" timeOffset="31788.49">19875 10689 0,'0'0'16,"22"-42"-16,20 21 0,-21-22 0,0 1 0,0 0 15,-21 21-15,0-22 0,0 1 0,0 21 16,0 0-16,0-1 0,-21 1 16,-21 21-16,0 0 0,-1 0 0,-20 21 15,-22 1-15,22 20 0,-1 0 0,-21 1 16,22 20-16,-1 1 0,1-1 16,21 1-16,-22 20 0,43-20 0,-21 20 15,20 1-15,1 0 0,21-22 16,0 22-16,0-22 0,0 1 0,21-22 15,1 1-15,20-1 0,0 0 0,-21 1 16,43-22-16,-22 0 0,1-21 0,20 0 16,-21 0-16,22 0 0,-1 0 15,1-21-15,-22 21 0,22-43 0,-1 22 0,-20-21 16,20 0-16</inkml:trace>
  <inkml:trace contextRef="#ctx0" brushRef="#br0" timeOffset="32837.89">20743 10054 0,'0'0'0,"0"-63"0,0-1 16,-21 22-16,0 42 15,0 0-15,0 0 0,-1 0 0,-20 21 16,21 21-16,0 1 0,-22-1 0,22 22 16,0-1-16,-21 1 0,21 20 0,-1 1 15,1 0-15,0-22 0,0 22 0,21-1 16,-21-20-16,0-1 0,-1 1 15,1-1-15,21 1 0,-21-22 16,0 1-16,21-1 0,0 0 0,-21-21 16,0 22-16,21-22 0,-22 0 0,22 0 15,0-42 1,0 0-16,0 0 16,22 0-16,-1-22 0,0 1 15,0 21-15,21-22 0,-20 1 0,-1 0 16,21-1-16,-21 22 0,0-21 0,22 21 15,-1 0-15,-21 21 0,0 0 16,1 0-16,-1 0 0,0 21 0,0 0 16,-21 21-16,0-21 0,0 22 0,0-22 15,0 21-15,0 1 16,0-1-16,0 0 0,0-21 0,0 22 16,0-22-16,0 21 0,0-21 0,0 1 15,0-1-15,21-21 16,0 0-16,22 0 0,-22 0 0,0 0 15,21 0-15,-20-21 0,20-1 0,0 1 16,-21 0-16,22 0 0,-22-21 16,21 20-16,-21-20 0,1 0 15,-1-1-15,0 22 0,0-21 0,-21 0 0,0 20 16,0 1-16,0 0 0,0 0 0,-21 21 16,0 0-16,0 0 0,-1 0 0,-20 0 15,21 21-15,0 0 0,0-21 16,21 21-16,0 1 0,0-1 15,0 0-15,0 0 0,0 0 0,21-21 16,-21 21-16,42 1 0,-21-1 0,0-21 16,1 21-16,-1-21 0,0 21 0,0 0 15,0 0-15,0-21 0,1 22 0,-22-1 16,0 0-16,0 0 0,0 0 16,0 0-16,0 1 15,0-1-15,21-21 31,0 0-31,0 0 0,0 0 16,0 0-16,1-21 0,20 21 0,-21-22 16,0 1-16,22 0 0,-22 0 0,0-21 15,21 20-15,-21-20 0,22 0 0,-22 21 16,0-22-16,0 22 0,0-21 16,1 21-16,-22-1 0,0 1 15,-22 42 1,1-21-16,0 22 0,0-1 0,0 21 15,0-21-15,-1 22 0,1-22 0,21 21 16,0 0-16,0 1 0,0-22 16,0 21-16,0-21 0,0 1 0,0-1 15,0 0-15,21 0 0,1 0 16,-1-21-16,0 0 0,0 0 0,0 0 16,22 0-16,-22 0 0,21 0 0,-21-21 15,0 0-15,22 0 0,-22 0 0,0-1 16,0-20-16,0 0 0,-21-1 0,0 1 15,0 0-15,0-1 0,0 1 0,0 0 16,0-1-16,-21 22 0,0 0 16,0-21-16,0 42 0,0-21 0,-22 21 15,22 0-15,-21 0 0,21 0 16,-1 0-16,-20 21 0,21-21 0,21 21 16,0 0-16,0 0 0,0 0 0,0 1 15,0-1-15,21 0 0,21 0 16,-20-21-16,-1 0 0</inkml:trace>
  <inkml:trace contextRef="#ctx0" brushRef="#br0" timeOffset="33444.15">22267 10943 0,'-21'0'31,"0"21"-31,0 1 0,0-1 0,-1 0 16,22 0-16,-21 21 0,0-20 15,21 20-15,0 0 0,-21-21 0,21 22 16,-21-22-16,0 21 0,21-21 16,0 1-16,0-1 0,-22 0 0,22 0 15,-21-21-15,21-21 32,0 0-32,0 0 0,0-1 0,0 1 15,0-21-15,0 21 0,21-22 0,1 1 16,-1 0-16,0-1 0,21 1 15,-21 0-15,22-1 0,-22 22 0,21 0 16,-21 0-16,22 0 0,-22 21 16,0 0-16,0 0 0,0 0 0,1 21 15,-1-21-15,-21 21 0,0 21 0,0-20 16,0 20-16,0-21 0,0 21 0,0-20 16,0 20-16,0 0 0,-21-21 15,-1 1-15,1 20 0,21-21 0,-21 0 16,0 0-16,0-21 15,0 0-15,-1 0 16,22-21-16,0 0 16,0-21-16,22 21 15,-1-1-15,0-20 0,0 21 0,21-21 16,-20-1-16,20 22 0,0-21 16,1-1-16,-1 22 0,0 0 0,1 0 15,-1 0-15,-21 21 0,0 0 0,0 0 16,1 21-16,-1 0 0,0 0 0,-21 22 15,0-22-15,0 21 0,0-21 0,0 22 16,-21-1-16,0-21 0,-1 21 0,22 1 16,-21-22-16,21 0 0,-21 0 15,21 0-15,-21 1 0,42-44 32,0 1-17,0 21-15</inkml:trace>
  <inkml:trace contextRef="#ctx0" brushRef="#br0" timeOffset="33787.94">23093 11007 0,'0'21'16,"21"-21"0,0 0-16,0 0 15,0 0-15,22 0 0,-22 0 16,21 0-16,1 0 0,-1-21 0,0 21 15,1-21-15,-22 21 0,21-22 0,-21 22 16,22-21-16,-43 0 0,0 0 0,0 0 16,0 0-16,0-1 0,0 1 15,0 0-15,-22 21 0,1 0 0,-21 0 16,21 0-16,-22 0 0,22 0 16,-21 21-16,21 0 0,-22 22 0,22-22 15,0 21-15,0 1 0,0-1 0,0 0 16,21 1-16,-22-1 0,22-21 0,0 21 15,0 1-15,0-22 0,22 0 16,-1 0-16,0 0 0,21 1 0,-21-1 16,1-21-16,20 0 0,0 0 15,1 0-15,-22 0 0,21-21 0,0-1 0,1 22 16,-22-21-16</inkml:trace>
  <inkml:trace contextRef="#ctx0" brushRef="#br0" timeOffset="34048.8">23961 10393 0,'0'0'0,"21"-21"0,-21-22 0,0 22 16,0 0-16,0 42 15,0 0-15,-21 22 16,-1-1-16,1 0 0,0 1 0,21 20 16,0 1-16,-21-22 0,21 22 0,0-1 15,-21 1-15,21-1 0,0 1 0,0-22 16,0 21-16,0 1 15,0-22-15,0 1 0,0-1 0,0 0 16,0-21-16,0 1 0,0-1 0,0 0 16,0 0-16,0 0 0,0-42 31,0 0-31,-21 21 0,21-21 0,0-22 16</inkml:trace>
  <inkml:trace contextRef="#ctx0" brushRef="#br0" timeOffset="34343.82">23664 10668 0,'0'0'16,"-21"-42"-16,21-22 0,21-105 16,0 148-16,22 0 15,-22 21-15,21 0 0,1 0 16,-1 0-16,21 0 0,-20 0 0,-1 21 16,22 21-16,-22-21 0,21 22 0,-20-1 15,-1 0-15,0 1 0,-20-1 0,-1 21 16,0-20-16,0 20 0,-21-20 0,0 20 15,0-21-15,0 22 0,0-22 0,-21 22 16,0-22-16,-22 0 0,22 1 16,-21-22-16,0 21 0,-1-21 0,1 1 15,0-1-15,-1 0 0,22 0 16,-21-21-16,-1 0 0,22 21 0,0-21 16,0 0-16,42 0 15,0 0 1,0-21-16,22 21 0,-22-21 15</inkml:trace>
  <inkml:trace contextRef="#ctx0" brushRef="#br0" timeOffset="34680.64">24511 11007 0,'0'0'0,"21"0"16,-21-21-16,0-1 15,21 22-15,0 22 16,-21-1-1,22 0-15,-22 0 0,0 21 0,21-20 16,-21-1-16,21 21 0,-21-21 0,21 22 16,-21-22-16,0 0 0,0 21 0,0-21 15,0 1-15,0-1 0,0 0 16,0-42 15,0 0-31,0-1 0,0 1 16,0 0-16,21-21 0,-21 21 0,21-22 15,-21 1-15,22 21 0,-1-22 0,-21 22 16,21 0-16,0 0 0,0 0 16,0 0-16,1 21 15,-1 0-15,0 0 16,0 0-16,0 0 16,0 0-16</inkml:trace>
  <inkml:trace contextRef="#ctx0" brushRef="#br0" timeOffset="34898.51">25188 10964 0,'0'-21'0,"43"0"16,-43 42 15,0 0-31,0 1 0,0-1 0,0 0 16,0 21-16,0-21 0,-22 22 15,22-22-15,-21 21 0,21-21 16,0 1-16,0 20 0,-21-21 0,21 0 15,-21 0-15,21 1 0,-21-22 16,21-22 15</inkml:trace>
  <inkml:trace contextRef="#ctx0" brushRef="#br0" timeOffset="35061.41">25125 10880 0,'0'-43'0,"0"86"0,-21-107 0,-1 43 15,22 0-15,0 0 0,-21 21 16,0-21-16,21 42 31,0 0-15,0 0-16,21-21 0,0 21 16,1 0-16,-1-21 0,0 22 0</inkml:trace>
  <inkml:trace contextRef="#ctx0" brushRef="#br0" timeOffset="35396.23">25400 10943 0,'0'21'0,"0"1"15,0-1-15,0 0 16,0 0-16,0 0 16,0 0-16,0 1 0,0-1 15,0 0-15,0 0 0,0 0 0,21 0 16,-21 1-16,21-1 0,-21 0 15,0-42 17,0 0-32,0-1 15,0 1-15,0 0 16,21-21-16,-21 21 0,22-1 0,-22-20 16,21 21-16,-21-21 0,21 20 0,0 1 0,-21 0 15,0 0-15,0 0 0,21 21 16,0 0-16,1 0 15,-22 21 1,21-21-16,-21 21 16,0 0-16,0 0 0,0 1 15</inkml:trace>
  <inkml:trace contextRef="#ctx0" brushRef="#br0" timeOffset="35899.93">25633 11134 0,'0'0'0,"-21"0"0,21 21 0,0 0 16,0 0-16,0 0 0,0 1 15,0-1 1,21-21-16,0 0 0,21 0 16,-21 0-16,1 0 0,20 0 0,-21 0 15,0 0-15,22 0 0,-22 0 0,0-21 16,0-1-16,0 1 0,-21 0 0,21 0 16,-21 0-16,22 0 0,-22-22 15,0 22-15,0 0 0,0 0 16,-22 21-1,1 0-15,0 0 0,0 0 0,0 21 16,0 0-16,-1-21 0,1 42 0,21-20 16,0-1-16,-21 0 15,21 0-15,0 0 0,0 0 0,0 1 16,0-1-16,0 0 0,0 0 0,21 0 16,0-21-16,1 0 0,-1 0 15,0 0-15,0 0 0,0 0 16,0-21-16,1 21 0,-1-21 15,0 0-15,0 0 0,0-1 16,-21 1-16,21 0 0,1-21 16,-1 21-16,-21-1 0,21 1 0,-21 42 31,0 1-15,-21-1-16,21 0 0,0 0 15,-21 0-15,-1 0 0,1 1 16,21-1-16,0 0 0,0 0 15,21-21 17,1 0-32,-1 0 15,0-21-15</inkml:trace>
  <inkml:trace contextRef="#ctx0" brushRef="#br0" timeOffset="36178.79">26479 10753 0,'0'0'0,"0"-21"16,0-1-16,-21 22 16,0 0-1,0 0-15,21 22 0,-21-1 16,0 0-16,21 0 0,-22 0 0,1 0 16,21 22-16,-21-22 0,21 0 0,-21 21 15,21-20-15,-21 20 0,21-21 0,0 21 16,0-20-16,0 20 0,0-21 0,0 21 15,0-20-15,0-1 0,21 0 16,0 0-16,0 0 0,-21 0 16,21-21-16,1 0 0,-22 22 0,21-22 15,0 0-15,0 0 0,0 0 0,0 0 16,1 0-16,-22-22 0,21 1 0,0 21 16,0-21-16</inkml:trace>
  <inkml:trace contextRef="#ctx0" brushRef="#br0" timeOffset="36444.62">26733 10837 0,'0'0'0,"0"-21"0,0-21 31,22 42-15,-1 0-16,0 0 16,0 21-16,0-21 0,-21 21 15,21 0-15,1 1 0,-22-1 0,21 0 16,-21 0-16,0 0 0,0 22 0,0-22 15,0 0-15,0 21 0,0-21 0,-21 1 16,-1 20-16,1-21 0,0 0 0,0 0 16,21 1-16,-21-1 0,0 0 15,21 0-15,-22 0 0,1-21 16,42 0 15,1-21-31</inkml:trace>
  <inkml:trace contextRef="#ctx0" brushRef="#br0" timeOffset="36656.53">27347 10859 0,'0'0'0,"-21"0"16,21-22-16,-21 1 15,21 42 32,21 1-47,-21-1 16,0 0-1,0 0-15,0 0 0,0 0 16</inkml:trace>
  <inkml:trace contextRef="#ctx0" brushRef="#br0" timeOffset="36840.42">27347 11282 0,'0'21'16,"0"-42"-16,-21 63 0,21-21 0,0 22 16,0-22-16,0 0 0,0 21 0,0-20 15,0 20-15,-21 0 0,0-21 16,0 22-16,-1-22 0,1 21 0,-21-21 16,21 1-16,-22-1 0,1 21 0,-21-21 15,20 0-15,-20 1 0,20-1 0,-20 0 16,-1-21-16,1 21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9:32:09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1820 0,'0'22'16,"0"-1"-16,0 0 0,0 0 0,0 21 16,0-20-16,0 20 0,0-21 15,0 0-15,0 0 0,0 1 0,0-1 16,0 0-16,0 0 16,0-42 30,22 21-46,-22-21 0,0 0 0</inkml:trace>
  <inkml:trace contextRef="#ctx0" brushRef="#br0" timeOffset="583.66">2646 1736 0,'0'0'0,"0"-21"0,0-1 16,0 1-16,0 42 31,0 1-31,0-1 16,0 21-16,0 0 0,0 1 16,0-1-16,0 22 0,0-22 15,0 21-15,0-20 0,0-1 0,0 22 16,0-22-16,0 0 0,-21 1 15,21-22-15,0 21 0,0 0 0,0-20 16,-22-1-16,22 0 0,0 0 16,0 0-16,0 0 0,0 1 15,0-44 17,0 1-32,22 0 0,-1 0 15</inkml:trace>
  <inkml:trace contextRef="#ctx0" brushRef="#br0" timeOffset="851.52">2900 2371 0,'0'0'0,"21"21"0,0-21 16,0 0-16,0 0 15,1 0-15,-1-21 16,0 0-16,-21-1 15,-21 22 32,0 0-47,-1 0 16,22 22-16,0-1 16,-21-21-16,0 0 15,21 21-15,0 0 0</inkml:trace>
  <inkml:trace contextRef="#ctx0" brushRef="#br0" timeOffset="1532.39">5186 1905 0,'0'0'15,"0"-21"-15,21 0 0,-21 0 16,0-1-16,0 1 0,0 0 16,-21 21-1,0 21 1,-1 0-16,1 1 0,0 20 0,-21 0 15,21 1-15,-22-1 0,22 0 16,-21 1-16,-1 20 0,1-21 0,0 22 16,21-22-16,-22 22 0,22-22 15,0 22-15,21-22 0,0 0 16,0-21-16,0 22 0,0-1 16,42-42-16,-21 0 0,22 0 0,-1 0 15,0 0-15,22 0 0,-22-21 16,1 0-16,20-22 0,-21 22 0,1-21 15,20 0-15,-20-1 0,-22 22 16,21-21-16,-21-1 0,-21 1 0,0 0 16,0-22-16,0 22 0,-21 0 0,-21-1 15,21 1-15,-22 0 0,1-1 16,21 22-16,-22-21 0,1 21 16,0-1-16,-1 22 0,1 0 0,0 0 15,21 0-15,-1 0 0,-20 0 16,21 22-16,21-1 15,0 0-15,21 0 0,0-21 16,22 0-16,-1 0 0,0 0 16,1 0-16,-1-21 0,21 0 0</inkml:trace>
  <inkml:trace contextRef="#ctx0" brushRef="#br0" timeOffset="1927.68">6117 910 0,'0'0'0,"-21"0"0,0 0 16,0 0-16,-1 21 0,1 1 0,0 20 16,0 0-16,0 1 0,0-1 0,-1 21 15,1-20-15,0 41 0,0-20 16,0 21-16,0-1 0,-1 1 0,1 0 15,-21 20-15,21-20 0,0 0 0,-1 21 16,-20-22-16,21 22 0,0 0 16,0 0-16,-22 0 0,22-1 0,-21-20 15,21 21-15,-1 0 0,1 0 16,-21-1-16,21 1 0,0-21 16,-1 0-16,22-1 0,-21-20 0,21-1 15,-21 1-15,21-1 0,0-20 0,0-1 16,0-21-16,0 0 0,0 0 0,0 1 15,0-44 1,0 1-16,0 0 0,0 0 0,0 0 16,21-22-16,0 1 0,-21 0 0,22-1 15,-1-20-15,-21-1 0,21 1 0</inkml:trace>
  <inkml:trace contextRef="#ctx0" brushRef="#br0" timeOffset="2232.58">5546 2074 0,'0'0'15,"0"-21"-15,0 0 0,42-21 16,-21 21-16,0-1 0,22 22 16,-22-21-16,21 21 0,0 0 0,1 0 15,-1 0-15,-21 0 0,43 43 16,-64-22-16,0 0 0,0 21 15,0-21-15,-21 22 0,-1-1 16,-20-21-16,21 22 0,-43-1 0,22-21 16,0 21-16,-1-20 0,1-1 15,21 0-15,0 0 0,-22 0 0,22 0 16,42-21 15,1 0-31,-1-21 0,0 0 16,0 0-16,0 0 0</inkml:trace>
  <inkml:trace contextRef="#ctx0" brushRef="#br0" timeOffset="2620.36">5990 2180 0,'21'0'0,"-21"21"15,21-21-15,1 0 16,-1 0-16,0 0 0,0 0 15,0 0-15,0-21 0,1 21 16,20-21-16,-21 0 0,0 21 0,22-21 16,-22 0-16,0-1 0,0 22 0,0-21 15,-21 0-15,0 0 16,-21 21 0,0 0-16,0 0 0,0 0 0,-22 0 15,22 21-15,-21-21 0,21 21 16,-1 0-16,-20 1 0,21-1 0,0 21 15,0-21-15,-1 0 0,22 1 0,-21-1 16,21 0-16,0 0 0,0 0 16,0 0-16,21-21 0,1 0 15,-1 0-15,0 0 0,0 0 0,0 0 16,22 0-16,-22 0 0,21-21 16,0 21-16,-20-21 0,20 0 0,0 0 15,-21 0-15,22-1 0,-1 1 0,-21 0 16,0 0-16,1 0 0,20 0 15,-21-22-15</inkml:trace>
  <inkml:trace contextRef="#ctx0" brushRef="#br0" timeOffset="3008.43">6689 1947 0,'0'0'0,"0"-21"0,21 21 16,-21 21 15,0 1-31,0-1 0,-21 21 0,21-21 16,-22 0-16,22 22 0,0-22 0,0 0 15,-21 0-15,21 0 0,0 1 16,-21-1-16,21 0 0,0 0 0,0 0 15,-21 0 1,0-21 0,0 0-16,21-21 15,0 0 1,0 0-16,0 0 0,0 0 16,0-1-16,0-20 0,0 21 0,21-21 15,0-1-15,0 1 0,21 0 0,-20 20 16,20 1-16,0-21 0,1 42 15,-1-21-15,0 21 0,1 0 0,-22 0 16,21 21-16,0-21 0,-20 21 0,-1 21 16,21-20-16,-42-1 0,21 21 15,-21-21-15,21 22 0,-21-22 0,0 0 16,0 0-16,0 0 0,0 0 0,0 1 16,-21-1-16,0 0 0,0 0 15,0 0-15,0-21 16,42-21 15,0 0-31</inkml:trace>
  <inkml:trace contextRef="#ctx0" brushRef="#br0" timeOffset="3328.24">8509 1037 0,'0'0'0,"0"-21"0,0 0 15,0 42 1,-21 21-16,0-20 0,-1 20 16,1 0-16,21 1 0,-21 20 0,0 1 15,-21-1-15,20 1 0,1 20 0,0-20 16,0-1-16,0 1 0,0-1 15,21 1-15,-22-22 0,1 0 0,0 1 16,21-1-16,0-21 0,-21 22 0,21-22 16,-21 0-16,21 0 15,21-42 17,0 0-32,0 0 0,0-22 0</inkml:trace>
  <inkml:trace contextRef="#ctx0" brushRef="#br0" timeOffset="3815.83">8678 1016 0,'0'0'0,"0"21"16,0 0 0,0 1-16,0-1 0,0 21 15,0 0-15,0 1 0,0 20 16,0-20-16,0 20 0,-21-21 0,21 22 15,-21-1-15,0 1 0,0-1 0,-1-20 16,1 20-16,21-20 0,-21-22 16,0 21-16,21-21 0,-21 22 0,21-22 15,0 0-15,0 0 0,-21-21 16,21-21 15,0 0-31,0 0 0,0-22 0,0 22 16,21 0-16,0-21 0,0 20 15,0-20-15,0 21 0,1-21 16,20 20-16,-21 1 0,21 0 0,1 0 16,-22 0-16,21 21 0,-21 0 15,22 0-15,-22 0 0,0 21 0,0-21 16,-21 21-16,0 0 0,21 22 0,-21-22 16,0 0-16,0 21 0,0-21 15,0 22-15,0-22 0,0 0 0,-21 0 16,21 0-16,0 1 0,0-1 0,-21 0 15,21 0-15,0 0 16,21-21 15,0 0-31,1 0 0,-1-21 16,0 21-16,21-21 0,-21 0 16</inkml:trace>
  <inkml:trace contextRef="#ctx0" brushRef="#br0" timeOffset="4264.14">9377 1651 0,'0'0'0,"0"-21"0,0 0 0,-21 21 31,-1 0-15,22 21-16,0 0 16,0 0-16,-21 0 0,21 1 15,0-1-15,0 0 16,0 0-1,21-21-15,1 0 0,-1 0 16,0 0-16,0-21 16,0 0-16,0 0 0,1-1 15,-22 1-15,0 0 0,21 0 16,-21 0-16,0 0 0,0-1 16,0 1-16,0 0 15,-21 21-15,-1 0 0,1 0 16,0 21-16,0 0 0,0 1 15,0-1-15,-1 0 0,1 21 16,0-21-16,0 22 0,0-22 0,0 21 16,21-21-16,0 22 0,0-22 0,0 0 15,0 0-15,0 0 0,0 1 16,0-1-16,21 0 0,0-21 16,0 0-16,0 21 0,0-21 0,1 0 15,-1 0-15,0 0 0,21 0 16,-21 0-16,1 0 0,-1-21 0,0 0 15,0 21-15,-21-21 0,0-1 0,21 1 16,-21 0-16,0 0 0</inkml:trace>
  <inkml:trace contextRef="#ctx0" brushRef="#br0" timeOffset="4495.64">8001 1397 0,'0'0'0,"-21"0"15,42 0-15,0 0 16,0 0-16,0 0 0,22 0 0,-1 0 16,0 0-16,1 0 0,-1 0 0,0 0 15,1 0-15,20 0 0,-20 0 16,-22 0-16,21 0 0,-21 0 0,22 0 15,-22 0-15</inkml:trace>
  <inkml:trace contextRef="#ctx0" brushRef="#br0" timeOffset="5281.99">11070 1207 0,'21'-43'0,"-42"86"0,42-128 15,0 43-15,-21-1 0,22 1 16,-22 0-16,0-1 0,0 1 0,0 0 16,0 20-16,0 1 0,0 0 15,0 0-15,0 63 31,0-21-31,0 22 0,0 20 16,0 1-16,0-1 0,0 22 0,0 0 16,0-1-16,-22 1 0,1 0 0,0 20 15,0-20-15,0 0 0,0-22 16,-1 22-16,1-22 0,0 1 0,0-22 16,21 1-16,-21-1 0,21-21 15,-21 21-15,21-20 0,0-1 16,0 0-16,0-42 31,21 0-31,-21-1 0,21 1 0,-21 0 16,0 0-16,0-21 0,21-1 15,-21 22-15,21-42 0,-21 20 0,0 1 16,21 0-16,-21-1 0,22 1 0,-1 0 16,-21-1-16,21 22 15,0 0-15,0 0 0,0 0 0,1 21 0,-1 0 16,0 0-16,21 0 0,-21 21 0,1 0 15,20 0-15,-21 0 16,0 0-16,22 22 0,-22-1 0,-21-21 16,21 22-16,-21-1 0,0-21 0,0 21 15,0-20-15,-21 20 0,0-21 16,-1 0-16,-20 0 0,21 1 0,-21-1 16,-1 0-16,22 0 0,0-21 0,-21 21 15,20-21-15,1 0 0,0 0 0,0 0 16,21-21 15,21 0-31,0 21 16,0-21-16,1 21 0</inkml:trace>
  <inkml:trace contextRef="#ctx0" brushRef="#br0" timeOffset="5668.03">11430 1630 0,'0'0'0,"0"-21"0,21-22 16,0 22-16,-21 0 0,21 21 0,1-21 16,-1 21-16,0 0 0,0 0 0,0 0 15,0 0-15,22 0 0,-1 0 16,-21 21-16,22 0 0,-1 0 0,0 22 16,-21-1-16,22 0 0,-22 1 15,0-1-15,-21 0 0,0 1 0,0-1 16,0 0-16,0 1 0,-21-22 15,0 21-15,0-21 0,21 1 0,-22-1 16,1 0-16,0-21 0,0 0 31,21-21-31,0 0 16,0-22-16,0 22 0,0-21 0,21-1 16,-21 1-16,21 0 0,0-22 15,1 22-15,-1-22 0,0 22 16,0 0-16,0-1 0,0 1 0,1 21 0,-1 0 15,0 0-15,0 21 0,0 0 16,0 0-16,1 0 0,-1 0 16,0 0-16,0 21 0,-21 0 0,21-21 15,0 21-15,1 0 0</inkml:trace>
  <inkml:trace contextRef="#ctx0" brushRef="#br0" timeOffset="6119.54">12721 1566 0,'0'-21'0,"0"42"0,-21-42 31,0 21-31,0 0 16,-1 21-16,1 1 0,21 20 0,-21-21 15,0 21-15,0 1 0,0-1 16,-1 0-16,1 1 0,0-1 0,0-21 15,0 22-15,21-1 0,0-21 0,0 0 16,0 22-16,0-22 0,0 0 16,0 0-16,21-21 0,0 0 15,0 0-15,0 0 0,22 0 0,-22 0 16,21 0-16,-21-21 0,22 0 0,-1 0 16,-21 21-16,22-43 0,-22 22 15,0 0-15,0-21 0,0 20 16,-21-20-16,0 0 0,0-1 0,0 1 15,0-21-15,0 20 0,-21 1 16,0 21-16,0-22 0,0 22 0,-1 0 16,1 0-16,0 21 0,0 0 0,0 0 15,0 0-15,-1 0 0,1 0 0,0 0 16,0 21-16,0 0 16,21 0-16,0 1 0,-21-1 0,21 21 0,0-21 15,0 0-15,0 1 0,0-1 0,0 0 16,21 0-16,0 0 15,0-21-15,0 0 0</inkml:trace>
  <inkml:trace contextRef="#ctx0" brushRef="#br0" timeOffset="6726.57">13335 1651 0,'0'0'0,"0"-21"0,0 42 31,-21 0-31,0 0 16,21 22-16,-22-22 0,22 21 0,-21-21 16,21 22-16,-21-1 0,0 0 0,21-20 15,0 20-15,0-21 0,-21 0 16,21 0-16,0 1 0,0-1 16,-21 0-16,21 0 0,21-21 31,0 0-31,0 0 15,0-21-15,0 0 0,1 0 16,-1-1-16,0 1 0,0 0 0,0-21 16,0 21-16,1-22 0,-1 22 15,0 0-15,0-21 0,-21 20 0,21 1 16,0 21-16,-21 21 31,0 1-31,0-1 0,0 0 16,0 21-16,0-21 0,0 1 0,0-1 15,0 0-15,0 0 0,0 0 0,0 0 16,0 1-16,22-22 16,-1 0-16,0 0 15,0 0-15,21 0 0,-20 0 0,-1 0 16,21-22-16,-21 1 0,22 21 0,-22-21 16,0 0-16,0 0 0,0-22 15,0 22-15,-21-21 0,0 0 0,0-1 16,0-20-16,0 20 0,0 1 15,0 0-15,0 21 0,-21-22 16,0 22-16,0 21 0,0-21 0,0 21 16,-1 0-16,1 0 0,0 0 0,0 21 15,0-21-15,0 21 0,21 0 16,-22 1-16,22-1 16,0 0-16,0 0 0,0 0 15,43-21-15,-1 0 0,-21 0 16</inkml:trace>
  <inkml:trace contextRef="#ctx0" brushRef="#br0" timeOffset="7139.86">14541 1672 0,'0'0'0,"22"0"0,-22-21 0,0 0 15,-22 0 1,1 21-16,0 0 15,0 0-15,-21 0 0,20 0 0,-20 0 16,21 0-16,-21 21 0,-1-21 0,22 21 16,0 0-16,-21 0 0,42 1 15,-22-22-15,22 21 0,0 0 0,0 0 16,0 0-16,0 0 0,22-21 0,-22 22 16,42-1-16,-21 0 15,0 0-15,0-21 0,22 21 0,-22 0 16,0 1-16,0-22 0,0 21 0,-21 0 15,0 0-15,22 0 0,-22 0 16,-22-21 0,1 22-16,0-22 0,-21 0 15,-1 0-15,22 0 0,-21 0 0,0 0 16,20 0-16,-20 0 0,21 0 0,0 0 16,0 0-16,-1 0 0,1 0 15,42 0 16,1 0-31,-1-22 0,21 1 16,-21 21-16,22-21 0</inkml:trace>
  <inkml:trace contextRef="#ctx0" brushRef="#br0" timeOffset="7471.66">14732 1842 0,'0'0'0,"21"0"0,0-22 0,-21 1 16,0 0-16,21 0 0,1 0 16,-22 0-16,0-1 15,0 1-15,0 0 0,0 0 16,-22 21 15,1 21-31,0 0 0,21 0 0,-21 1 16,0 20-16,0-21 0,-1 21 0,1-20 15,21 20-15,0-21 0,-21 0 0,21 0 16,0 22-16,0-22 0,0 0 16,0 0-16,0 0 15,21-21-15,0 22 0,1-22 16,-1 0-16,21 0 0,-21 0 16,0 0-16,1 0 0,20 0 0,-21-22 15,21 1-15,-20 21 0,20-21 16</inkml:trace>
  <inkml:trace contextRef="#ctx0" brushRef="#br0" timeOffset="7887.43">15240 1757 0,'0'-21'0,"0"42"0,0-63 0,0 20 16,0 1-16,21 21 0,0-21 16,-21 0-16,21 21 15,1-21-15,-1 21 0,0 0 16,0 0-16,0 0 0,0 0 0,1 0 15,20 21-15,-21 0 0,0 0 16,0 0-16,-21 22 0,0-22 0,22 21 16,-22-21-16,0 22 0,0-22 0,0 21 15,0-21-15,0 1 0,-22 20 16,22-21-16,-21-21 0,0 21 0,0 0 16,0-21-16,0 22 0,-1-22 15,1 0-15,21-22 31,0 1-31,0 0 0,0 0 16,21-21-16,1-1 0,-1 1 16,21 0-16,0-1 0,-20-20 0,20 20 15,0 1-15,1-21 0,-1 41 16,0-20-16,-21 0 0,22 21 0,-22-1 16,0 1-16,0 21 0,0-21 0,1 21 15,-1 0-15,0 0 16,0 0-16,-21 21 15,0 0-15,0 1 16,0-1-16,0 0 0</inkml:trace>
  <inkml:trace contextRef="#ctx0" brushRef="#br0" timeOffset="8875.61">2900 3620 0,'0'0'0,"-21"0"0,-1 0 16,1 0-16,0 0 0,-21 0 16,21 0-16,-1 0 0,1 0 0,0 0 15,-21 0-15,21 0 0,-1-22 16,1 1-16,21 0 0,0 0 15,0 0-15,0 0 0,0-1 16,0 1-16,0 0 0,21 0 0,1 21 16,-1-21-16,21 0 0,-21 21 0,22 0 15,-22 0-15,21 0 0,-21 0 16,22 21-16,-22 0 0,21 21 0,-21 1 16,0-1-16,1 0 0,-22 22 15,0-22-15,0 22 0,0-1 16,0-21-16,-22 22 0,-20-1 0,21-20 15,-21 20-15,-22-20 0,22-1 16,-1 0-16,-20-21 0,21 22 0,-22-22 16,22 0-16,-1-21 0,1 0 15,0 0-15,-1 0 0,22 0 0,0 0 16,-21 0-16,21-42 0,-1 21 16,22-1-16,-21-20 0,21 0 0,-21-1 15,21 1-15,0 0 0,0-1 0,0 1 16,0 21-16,0 0 0,0 0 15,21-1-15,0 22 0,1 0 0,-1 0 16,21 22-16,-21-1 0,22 21 16,-22-21-16,21 22 0,0-1 15,-20 0-15,-1-21 0,0 22 16,0-1-16,0 0 0,0-20 0,1-1 16,-22 21-16,21-21 0,0 0 0,-21 1 15,21-1-15,0 0 16,0-21-16,1 0 0,-1 0 15,0 0-15,0-21 0</inkml:trace>
  <inkml:trace contextRef="#ctx0" brushRef="#br0" timeOffset="9011.53">3111 4106 0,'0'0'0,"22"-21"15,-22 0 32,21 21-47</inkml:trace>
  <inkml:trace contextRef="#ctx0" brushRef="#br0" timeOffset="9784.09">5419 3408 0,'0'0'0,"0"42"16,0-21-16,21-21 31,0 0-31,0 0 0,21 0 0,-20 0 15,-1 0-15,21-21 0,0 21 0,-20-21 16,20 0-16,0 21 0,-21-21 16,22 0-16,-22-1 0,0 1 15,0 21-15,-21-21 0,0 0 0,0 0 0,-21 0 16,0 21-16,-21 0 16,-1 0-16,1 0 0,0 0 15,-22 21-15,22 0 0,-1 0 0,1 0 16,0 0-16,-1 22 0,22-22 15,0 21-15,0-21 0,21 22 0,-21-22 16,21 21-16,0-21 0,0 22 16,0-22-16,21 0 0,0 0 0,0 0 15,0 1-15,22-22 0,-22 21 0,0-21 16,21 0-16,1 0 0,-22 0 16,21 0-16,-21 0 0,1 0 0,-1 0 15,0-21-15,-21-1 16,-21 22-1,0 0-15,-22 0 0,1 0 16,0 0-16,-1 0 0,1 22 0,0-1 16,-1-21-16,1 21 0,21 0 0,-22 21 15,22-20-15,0-1 0,0 21 16,0 0-16,21 1 0,0-1 0,-21 0 16,21 1-16,0-1 0,0-21 0,0 22 15,0-22-15,21 0 0,0 21 16,0-42-16,0 21 0,22 1 0,-22-22 15,21 0-15,0 0 0,1 0 0,-1 0 16,0-22-16,22 22 0,-22-21 16,1-21-16,20 21 0,-21 0 15</inkml:trace>
  <inkml:trace contextRef="#ctx0" brushRef="#br0" timeOffset="10231.43">6244 3810 0,'0'-21'16,"0"42"-16,-21-42 15,0 21 1,0 21-16,-1 0 0,1 0 16,0 1-16,21-1 0,0 21 0,-21-21 15,0 0-15,21 22 0,-21-22 0,21 21 16,0-21-16,0 22 0,-22-22 16,22 0-16,-21 0 0,21 0 15,0 1-15,0-1 0,0-42 47,0-1-47,0 1 0,0 0 0,0-21 16,21-1-16,1 1 0,-1 0 0,0-1 15,0 1-15,0-21 0,0 20 16,22 1-16,-22 0 0,21 20 16,1 1-16,-22 0 0,21 21 0,0 0 0,1 0 15,-22 0-15,0 21 0,0 0 16,0 1-16,-21-1 0,22 21 15,-22 0-15,0-20 0,0 20 0,-22 0 16,22 1-16,-21-22 0,0 21 0,0 0 16,0-20-16,0 20 0,21-21 15,-22 0-15,1 0 0,21 1 0,-21-1 16,21-42 15,0-1-31,21-20 16,0 21-16,1-21 0</inkml:trace>
  <inkml:trace contextRef="#ctx0" brushRef="#br0" timeOffset="10508.28">7027 3196 0,'0'0'0,"21"-21"0,22 0 16,-22 0-16,-21 42 15,0 0-15,0 0 16,0 22-16,0-1 0,0 21 0,-21-20 15,0 20-15,-1-20 0,22 20 16,-21-21-16,0 22 0,0-22 0,0 22 16,0-22-16,-1 0 0,1 1 0,21-1 15,-21 0-15,0-20 0,0 20 0,0 0 16,21-21-16,0 1 0,0-1 0,0 0 16,0 0-1,21-21 1,0-21-16,0 0 0,0 0 15,0-1-15,1 1 0,-1-21 16,0 21-16</inkml:trace>
  <inkml:trace contextRef="#ctx0" brushRef="#br0" timeOffset="10840.41">7091 3895 0,'21'0'31,"0"0"-15,0 0-1,0 0-15,1-21 0,-1 21 0,-21-22 16,42 22-16,-21-21 0,0 21 16,1-21-16,-1 0 0,0 0 15,-21 0-15,0-1 16,-21 22 0,0 0-16,-1 0 0,1 0 0,0 22 15,0-1-15,0 0 0,0 0 0,-22 0 16,22 22-16,0-22 0,0 21 0,0 0 15,21-20-15,0 20 0,0-21 16,0 0-16,0 22 0,0-22 0,0 0 16,0 0-16,21-21 15,0 0-15,21 0 0,-21 0 0,1 0 16,20 0-16,-21-21 0,21 0 16,1 0-16,-1-1 0,-21 1 0,22 0 15,-22 0-15,0 0 0</inkml:trace>
  <inkml:trace contextRef="#ctx0" brushRef="#br0" timeOffset="11179.22">7578 3789 0,'0'-21'0,"21"21"31,0 0-31,0 0 16,0 0-16,0 0 16,1 0-16,-1 21 0,0 0 0,-21 0 15,21 0-15,0-21 0,0 43 0,-21-22 16,0 0-16,0 0 0,0 22 15,0-22-15,0 0 0,0 21 0,0-21 16,0 1-16,0-1 0,0 0 16,-21-21-16,21-21 31,0 0-15,0-1-16,0 1 0,21 0 0,-21-21 15,22 21-15,-1-1 0,-21-20 16,21 0-16,0 21 0,-21-22 15,21 22-15,0 0 0,-21 0 0,22 0 16,-22-1-16,21 1 0,-21 0 0,21 21 16,-21-21-16,0 0 15,0 0 1</inkml:trace>
  <inkml:trace contextRef="#ctx0" brushRef="#br0" timeOffset="11412.35">6964 3535 0,'0'0'0,"-21"0"0,-1 0 0,22-21 0,22 21 32,20-21-32,0 21 0,-21 0 0,22 0 15,20-22-15,-20 22 0,-1-21 0,0 21 16,1-21-16,20 21 0,-21 0 15,1-21-15,-22 21 0,21 0 0,-21 0 16,1-21-16,-1 21 0,-21-21 0,21-1 16,0 22-16,0-21 15</inkml:trace>
  <inkml:trace contextRef="#ctx0" brushRef="#br0" timeOffset="11780.14">9567 3133 0,'0'0'0,"-42"-64"16,21 64-16,21-21 15,-21 21-15,-1 0 16,1 21-16,21 0 0,-21 22 16,0-22-16,21 42 0,-21-20 0,0 20 15,21-20-15,-22 20 0,1 1 16,0-1-16,0-21 0,0 22 0,0-22 16,-1 1-16,1-1 0,0 0 0,0 1 15,0-1-15,21-21 0,-21 0 0,21 0 16,0 1-16,0-1 0,0 0 15,-22-42 17,22 0-32,-21-1 0</inkml:trace>
  <inkml:trace contextRef="#ctx0" brushRef="#br0" timeOffset="12396.35">8784 3683 0,'-21'-21'0,"42"42"0,-42-63 31,42 42-15,0 0-16,0 0 0,22 0 0,-1-21 16,0-1-16,22 22 0,-22-21 0,22 21 15,-1-21-15,1 0 0,-1 0 0,1 0 16,-1-1-16,1 1 16,-1 0-16,1 0 0,-22 0 0,0 0 15,-20-22-15,-1 22 0,0-21 0,0-1 16,-21 22-16,0-21 0,0 21 0,0-22 15,0 22-15,0 0 0,-21 21 16,21-21-16,-21 21 16,0 0-16,-1 21 0,22 0 15,0 22-15,0-1 0,-21 0 16,0 22-16,21-22 0,-21 22 0,21-22 16,-21 21-16,0-20 0,21 20 15,-22-20-15,1-1 0,21 0 0,-21 1 0,21-22 16,-21 21-16,21-21 15,-21 0-15,21 1 0,0-1 0,0 0 16,-21-21 0,21-21-1,0 0 1,0-1-16,0 1 0,21 0 16,0 0-16,0-21 0,21 20 0,-20-20 15,20 21-15,0-21 0,1 20 0,-1 1 16,0 0-16,1 0 0,-22 21 15,21 0-15,0 0 0,-20 0 0,-1 0 16,21 0-16,-21 21 0,-21 0 16,0 0-16,0 1 0,0-1 15,0 21-15,0-21 0,0 0 16,-21 1-16,0-1 0,0 0 0,0-21 16,21 21-16,-22 0 0,1 0 0,0 1 15,42-22 32,0 0-47,1-22 0,-22 1 0,21 0 16</inkml:trace>
  <inkml:trace contextRef="#ctx0" brushRef="#br0" timeOffset="12753.14">10287 3662 0,'21'0'15,"0"0"1,0 0-16,1 0 0,-1-21 16,0 21-16,0-21 0,21-1 0,-20 22 15,20-21-15,-21 0 0,0 21 0,0-21 16,1 0-16,-1 21 0,0-21 0,-21-1 16,0 1-16,0 0 0,0 0 15,0 0-15,-21 21 0,0 0 16,-1 0-16,1 0 0,0 0 15,0 21-15,-21 0 0,20 0 0,-20 22 16,21-22-16,0 21 0,-22-21 16,22 22-16,0-22 0,21 21 0,0-21 15,-21 22-15,21-22 0,0 0 0,0 0 16,21 0-16,-21 0 0,42 1 0,-20-22 16,-1 0-16,21 0 0,-21 0 15,22 0-15,-22 0 0,21 0 0,0 0 16,-20 0-16,-1-22 0,21 22 0,-21-21 15,0 0-15,1 21 0,-1-21 16</inkml:trace>
  <inkml:trace contextRef="#ctx0" brushRef="#br0" timeOffset="13415.43">12023 3217 0,'0'0'0,"42"-21"0,-21 0 0,0 0 15,0 0-15,1-22 0,-1 22 0,0 0 16,0 0-16,0 0 0,-21 0 0,0-1 16,0 1-16,0 0 15,0 42 1,-21 0-1,0 1-15,0 20 0,0 0 0,-1 1 16,1-1-16,-21 21 0,21-20 16,0 20-16,-22 1 0,22-1 0,0-20 15,0-1-15,0 21 0,-1-41 0,22 20 16,0 0-16,0-21 0,0 1 0,0-1 16,22 0-16,-1-21 0,21 0 15,-21 0-15,22 0 0,-1 0 0,0 0 16,1-21-16,-1 0 0,21-1 0,-20 1 15,-1 0-15,0-21 0,1 21 0,-1-22 16,-21 1-16,0-22 0,1 22 16,-1 0-16,0-22 0,-21 22 0,21 0 15,-21-1-15,0 1 0,0 0 16,0 20-16,0 1 0,0 0 0,0 0 16,0 0-16,-21 21 31,21 21-16,0 0-15,0 0 16,21-21 0,-21 21-16,21-21 0,0 0 0,1 0 15</inkml:trace>
  <inkml:trace contextRef="#ctx0" brushRef="#br0" timeOffset="13697.27">13017 3006 0,'0'-21'0,"0"42"0,-21-21 32,21 21-32,-21 0 15,0 0-15,21 0 0,-21 1 0,0 20 16,-1 0-16,22 1 0,-21-1 0,0 0 16,0 1-16,0-1 0,0-21 0,-1 21 15,22 1-15,-21-1 0,0-21 16,0 22-16,0-22 0,21 0 15,0 21-15,-21-42 0,21 21 0,0 1 16,-22-22-16,22 21 0,0-42 31,0-1-15,22 1-16,-1 0 0,-21 0 0,21 0 16,0 0-16</inkml:trace>
  <inkml:trace contextRef="#ctx0" brushRef="#br0" timeOffset="14167.46">12890 3154 0,'0'0'0,"0"-21"16,0 0-16,0-1 0,22 1 0,-1 0 15,-21 0-15,21 0 0,0 0 0,0 21 16,22-22-16,-22 1 0,21 21 16,-21 0-16,22-21 0,-1 21 0,0 0 15,-21 0-15,22 0 0,-22 21 0,21 0 16,-21 1-16,1-1 0,-22 0 0,0 0 15,0 21-15,0 1 0,0-22 16,0 21-16,-22 1 0,-20-22 0,21 21 16,-21-21-16,-1 22 0,-20-22 0,20 0 15,1 0-15,-21 0 0,20 0 0,1-21 16,0 22-16,-1-22 0,1 0 16,21 0-16,0 0 0,-1 0 15,1 0-15,21-22 0,0 1 16,0 0-16,0 0 0,0 0 15,21 21 1,1 21 0,-22 0-16,21 0 0,-21 0 15,21 1-15,0-1 0,0 0 0,-21 0 16,21 0-16,1 0 0,-1 1 16,-21-1-16,21 0 0,0 0 15,0-21-15,0 21 0,1 0 16,-1-21-16,0 0 15,0 0-15,0 0 16,0 0-16,1 0 0,-1 0 16,0 0-16,0-21 0,0 0 15,0 21-15,22-21 0</inkml:trace>
  <inkml:trace contextRef="#ctx0" brushRef="#br0" timeOffset="14708.27">13991 3027 0,'0'-21'0,"0"42"0,0-63 0,-21 42 31,0 0-31,0 0 0,21 21 16,-22-21-16,1 42 0,0-21 0,21 0 16,-21 22-16,0-1 0,0 0 0,-1 1 15,1-1-15,0 22 0,21-22 0,-21 0 16,0 1-16,0-1 0,-1 0 15,1-21-15,0 22 0,21-22 0,-21 0 16,0 0-16,21 0 0,-21 1 16,21-44 15,0 1-31,0 0 16,21 0-16,0 0 0,-21 0 0,21-22 15,0 22-15,-21-21 0,21 21 0,-21-1 16,22 1-16,-1 0 15,-21 42 1,0 0-16,21 1 0,-21-1 16,21 0-16,-21 0 0,0 0 0,21 22 15,0-22-15,1 0 0,-22 0 0,21 0 16,0-21-16,21 21 0,-21-21 16,1 0-16,-1 0 0,0 0 15,0 0-15,0 0 0,0 0 0,1 0 16,-1-21-16,0 0 0,0 0 15,-21 0-15,21 21 0,0-21 16,-21-1-16,0 1 0,22 0 0,-1 0 16,-21 0-16,21 21 0,-21-21 0,-21 21 62</inkml:trace>
  <inkml:trace contextRef="#ctx0" brushRef="#br0" timeOffset="15803.37">2095 5355 0,'0'0'0,"-21"0"16,0 0-16,0 0 0,21-21 31,0 0-31,21 0 16,-21 0-16,21 21 15,0-22-15,1 22 0,20-21 0,-21 21 16,21 0-16,-20 0 0,20 0 15,-21 0-15,21 0 0,-20 0 0,20 21 16,-21 1-16,0-1 0,0 0 0,1 0 16,-22 21-16,0-20 0,0 20 15,0 0-15,-43-21 0,22 22 0,-21-1 16,-1 0-16,-20-20 0,21 20 16,-22 0-16,22-21 0,-22 1 15,22-1-15,21 0 0,-22 0 0,22-21 16,0 0-16,0 0 0,0 0 15,21-21 1,0 0-16,21 0 16,0 21-16,0-22 0,0 1 0,1 0 15,20 0-15,-21 21 0,21-21 16,1 21-16,-22 0 0,21 0 16,1 0-16,-1 0 0,0 0 0,1 21 0,-1 0 15,-21-21-15,21 21 0,-20 0 16,-1 1-16,-21 20 0,0-21 15,0 0-15,0 22 0,0-22 0,-21 0 16,-1 21-16,-20-21 0,0 1 16,-1-1-16,1 0 0,0 0 0,-1 0 15,1 0-15,-21 1 0,20-22 16,1 0-16,0 0 0,-1 21 0,1-21 16,0 0-16,-1 0 0,22 0 15,-21 0-15,21-21 0,-1-1 0,1 22 16,0 0-16,21-21 0,0 0 15,0 0 1,0 0-16,0 0 16,21 21-16,0-22 15,1 22-15,-1-21 0,0 0 0,0 21 16,21-21-16</inkml:trace>
  <inkml:trace contextRef="#ctx0" brushRef="#br0" timeOffset="16083.72">2963 5715 0,'0'0'0,"21"0"15,1 0-15,-1 0 16,0 0-16,0 0 16,0 0-1,-21-21-15,21 21 0,-21-21 16,0 0-16,0-1 15,0 1 1,-21 21-16,0 0 0,0 0 0,0 0 16,0 0-16,-1 0 0,22 21 15,0 1-15,-21-22 0,0 21 16</inkml:trace>
  <inkml:trace contextRef="#ctx0" brushRef="#br0" timeOffset="17157.12">5080 5313 0,'21'0'15,"0"-21"-15,0 21 16,-21-21 0,22 21-16,-1-22 0,0 1 15,-21 0-15,21 21 16,0-21-16,-21 0 0,21 0 0,-21-1 15,0 1-15,0 0 0,0 0 16,0 0-16,-21 21 0,0 0 16,0 0-16,-21 0 0,20 0 0,-20 21 15,0 0-15,-1 0 0,1 22 0,-21-22 16,20 21-16,1 0 0,21 1 16,-22-1-16,22 0 0,-21 1 0,21-1 15,21 0-15,0-20 0,0 20 16,0-21-16,0 21 0,21-20 0,0-1 15,0-21-15,0 0 0,22 0 0,-1 0 16,0 0-16,1 0 0,-1 0 16,0-21-16,1-1 0,-1 1 15,0 0-15,1 0 0,-1 0 0,0 0 16,-20-22-16,-1 22 0,0 0 0,0 0 16,0 0-16,-21-1 0,21 1 15,-21 0-15,0 0 0,0 42 31,-21 0-15,0 22-16,0-22 0,21 21 0,0 22 16,-21-22-16,21 0 0,-21 22 0,21-1 15,-22 1-15,22-1 0,0-20 16,0 20-16,0 22 0,-21-22 0,21 1 16,-21-1-16,0 1 0,21 20 15,-21-20-15,0-1 0,-1 1 0,22-1 16,-21 1-16,0-1 0,0-20 15,0 20-15,0-20 0,-1-1 0,-20-21 16,21 21-16,0-20 0,-22-22 0,22 21 16,-21-21-16,21 0 0,-22-21 0,22 21 15,-21-22-15,0-20 0,20 21 16,-20-21-16,21-1 0,-21 1 0,20-22 16,1 1-16,0-1 0,21 1 0,0-1 15,0 1-15,0-1 0,0 1 16,0 21-16,42-22 0,-20 22 0,-1-22 15,21 22-15,0 0 0,1-1 16,20 1-16,-20 0 0,20-1 0,-21 1 16,22 0-16,-22-1 0</inkml:trace>
  <inkml:trace contextRef="#ctx0" brushRef="#br0" timeOffset="17540.49">5757 5567 0,'0'0'0,"21"0"16,1 0 0,-1 0-16,0 0 15,0-21-15,0 0 0,0 21 0,22-22 16,-22 1-16,21 0 0,-21 0 16,22 0-16,-22 0 0,0-1 15,-21-20-15,0 21 0,0 0 0,0 0 16,0-1-16,0 1 0,0 0 0,-21 21 15,0 0-15,0 0 0,-22 0 0,22 0 16,-21 0-16,21 21 0,-22 0 16,22 22-16,-21-22 0,21 21 0,-1 1 15,1-22-15,0 21 0,21 0 0,0 1 16,0-1-16,0 0 16,0 1-16,0-22 0,0 0 0,21 21 15,0-20-15,1-22 0,-1 21 0,21-21 16,-21 0-16,0 0 0,22 0 0,-22 0 15,21 0-15,1-21 0,-22-1 16,21 1-16,0 0 0,-20 0 0,20-21 16,0 20-16,-21-20 0,22 0 0,-1-1 15,0 1-15</inkml:trace>
  <inkml:trace contextRef="#ctx0" brushRef="#br0" timeOffset="17789.34">6667 4974 0,'22'-42'15,"-44"84"-15,65-126 0,-22 41 0,0 1 0,-21 21 16,0 0-16,0 42 31,0 0-31,-21 21 0,0-21 0,0 43 16,-1-22-16,1 1 0,0 20 15,0 1-15,0-22 0,0 21 0,-1 1 16,1-22-16,0 22 0,0-22 0,0 0 16,21 22-16,-21-22 0,21-21 15,-22 22-15,22-22 0,0 21 0,0-21 16,0 1-16,22-22 15,-1 0 1,0 0-16,-21-22 0,21 1 0,0 0 16,-21 0-16,21 0 0,-21-22 15,0 22-15</inkml:trace>
  <inkml:trace contextRef="#ctx0" brushRef="#br0" timeOffset="17967.52">6308 5355 0,'-22'0'15,"44"-21"17,-1 21-32,0-21 0,0 21 0,0 0 15,22 0-15,-22-21 0,0 21 16,21 0-16,-21-21 0,22 21 16,-22 0-16,0-22 0,21 22 0,-20-21 0,20 21 15,-21-21-15,0 21 0</inkml:trace>
  <inkml:trace contextRef="#ctx0" brushRef="#br0" timeOffset="18440.25">7514 4890 0,'0'0'0,"0"-22"0,0 1 15,0 0-15,0 0 0,0 0 16,-21 21-1,0 0-15,21 21 0,-21 0 16,-1 0-16,22 22 0,-21-22 0,0 21 16,21 0-16,-21 22 0,0-22 0,0 1 15,-1-1-15,22 21 0,-21-20 16,0-1-16,0 22 0,0-22 0,21 0 16,0 1-16,0-1 0,0-21 0,0 21 15,0-20-15,0-1 0,21 0 0,0 0 16,0-21-16,0 0 0,1 0 15,20 0-15,-21 0 0,21-21 0,-20 0 16,20 0-16,0-1 0,-21 1 0,22-21 16,-1 21-16,-21-22 0,43-41 15,-22 20-15,-21 22 16,22-22-16,-22 1 0,0-1 0,0 1 16,21-1-16,-42 1 0,22 21 0,-22-1 15,21 22-15,-21 0 0,0 0 0,0 0 16,0-1-16,-21 22 31,-1 0-31,22 22 0,0-1 0,0 0 16,0 0-1,0 0 1,22-21-16,-1 0 0,0 0 0,0 0 0</inkml:trace>
  <inkml:trace contextRef="#ctx0" brushRef="#br0" timeOffset="18711.09">8445 4784 0,'-21'0'31,"0"0"-31,21 21 0,-21 0 16,0 0-16,21 0 0,-21 1 0,-1 20 16,22 0-16,-21 1 0,0-1 0,0 0 15,21 1-15,-21-1 0,0 0 16,-1 1-16,1-1 0,0 0 0,0 1 15,21-22-15,-21 21 0,0-21 16,-1 0-16,22 1 0,0-1 0,0 0 16,-21 0-16,42-42 31,1 0-15,-1 0-16,0-22 0,-21 22 15,21 0-15</inkml:trace>
  <inkml:trace contextRef="#ctx0" brushRef="#br0" timeOffset="19155.52">8297 4995 0,'0'0'0,"0"-42"0,0 21 16,21 0-16,-21-22 0,22 22 15,-22 0-15,21 0 0,0 0 16,0 0-16,0 21 0,0-22 16,1 22-16,20-21 0,-21 21 0,21 0 15,-20 0-15,20 0 0,-21 0 16,0 21-16,0 1 0,1-1 0,-22 0 15,0 0-15,0 21 0,0-20 16,0 20-16,0-21 0,-43 21 0,22-20 0,0 20 16,-21-21-16,-1 0 0,1 0 15,0 1-15,-1-1 0,1 0 16,0 0-16,20-21 0,-20 21 0,21-21 0,0 0 16,0 0-16,-1 0 0,1 0 15,21-21 16,21 21-31,1 0 0,-1 21 16,0 0-16,-21 1 16,21-22-16,-21 21 0,0 0 15,21 21-15,-21-21 0,21 1 0,-21-1 16,0 0-16,0 0 0,22 0 16,-1-21-16,-21 21 0,21 1 0,0-22 0,-21 21 15,21-21-15,-21 21 0,21-21 16,1 0-16,-1 0 15,0 0-15,0 0 16,0-21-16,0 0 0,-21-1 16,22 22-16,-1-21 0,0 0 0</inkml:trace>
  <inkml:trace contextRef="#ctx0" brushRef="#br0" timeOffset="19675.22">9377 4763 0,'0'0'0,"0"-22"0,0 1 0,-21 21 32,-1 0-32,22 21 15,-21 1-15,0 20 0,0 0 0,0 1 16,0-1-16,-1 0 0,1 22 0,0-22 16,0 22-16,0-22 0,0 21 0,-1-20 15,1-1-15,0 0 0,0 1 16,0-1-16,0 0 0,-1-20 0,1-1 15,0 0-15,21 0 0,-21 0 0,21-42 32,0 0-17,0 0-15,0 0 0,0-1 16,21-20-16,0 21 0,0 0 16,1-22-16,-1 22 0,-21 0 0,21 0 15,0 0-15,0 21 0,-21 21 31,0 0-31,0 0 0,0 0 0,21 1 16,-21 20-16,0-21 0,22 0 0,-22 0 16,0 1-16,21-1 0,0 0 0,-21 0 15,21 0-15,0-21 0,0 0 0,1 0 16,-1 0-16,0 0 0,21 0 16,-21-21-16,1 21 0,-1-21 0,0 0 15,0 21-15,0-21 0,0-1 16,-21 1-16,22 0 0,-22 0 0,21 0 15,-21 0-15,0-1 0,0 1 16,21 0-16,-21 0 16,21 21-16</inkml:trace>
  <inkml:trace contextRef="#ctx0" brushRef="#br0" timeOffset="20679.65">2095 7324 0,'-21'0'0,"0"0"0,0-21 15,21-1-15,0 1 0,-21 0 16,21 0-16,-21 0 16,21 0-16,0-1 0,0 1 15,0 42 16,0 1-31,0 20 0,0 0 0,-22 1 16,22-1-16,0 0 0,-21 22 16,0-22-16,21 0 0,-21 1 0,0 20 15,0-20-15,-22-22 0,22 21 16,0 0-16,0-20 0,-22-1 16,22 0-16,0-21 0,0 0 0,0 0 15,21-21 1,0 0-1,0-1-15,21 1 0,0 21 16,0-21-16,0 0 0,1 21 16,20 0-16,-21-21 0,21 21 0,-20 0 0,20 0 15,0 0-15,1-21 0,-1 21 16,-21 0-16,21 0 0,1-22 0,-1 22 16,0-21-16,-20 21 0,-1-21 15,0 0-15,0 21 0,0-21 16,-21 0-16,21-1 0,-21 1 15,-21 42 17,0-21-32,21 22 0,-21 20 15,0-21-15,21 0 0,-21 22 16,-1-22-16,22 21 0,-21 0 16,0-20-16,0 20 0,21 0 0,-21 1 15,21-22-15,-21 21 0,21-21 16,-22 22-16,22-22 0,0 0 0,0 0 15,0 0-15,-21 0 0,21-42 32,0 0-17,0 0-15,0 0 0,0 0 16,21-1-16</inkml:trace>
  <inkml:trace contextRef="#ctx0" brushRef="#br0" timeOffset="20843.56">2561 7705 0,'0'0'0,"42"-21"0,22 21 16,-64-22 0,21 22 31,0 0-47,0-21 15</inkml:trace>
  <inkml:trace contextRef="#ctx0" brushRef="#br0" timeOffset="21721.01">5038 7662 0,'0'0'0,"0"22"16,21-22-16,0 0 16,0 0-1,0 0-15,0-22 0,1 22 16,-22-21-16,21 0 0,21 0 0,-21 0 16,0 0-16,22-1 0,-22-20 15,0 21-15,0 0 0,0-22 0,-21 22 16,0 0-16,0-21 0,0 21 0,-21-1 15,0-20-15,0 21 0,-21 0 16,-1 0-16,1 21 0,0 0 0,-1 0 16,-20 0-16,20 21 0,1 0 15,0 0-15,-1 21 0,1-20 0,0 20 16,21 0-16,-1-21 0,22 22 16,0-1-16,0-21 0,0 22 0,0-22 15,0 0-15,22 0 0,41 0 16,-42-21-16,22 0 0,-1 0 15,0 0-15,1 0 0,-1-21 0,0 21 16,1-21-16,-1 0 0,0 0 0,1-1 16,-1 1-16,-21 0 0,21 0 15,-20 0-15,-22 42 32,-22 0-17,22 21-15,0 1 0,-21-22 16,21 21-16,-21 22 0,21-22 0,-21 22 15,21-22-15,0 21 0,0 1 0,0 21 16,0-22-16,0 1 0,0-1 0,0 1 16,0-1-16,-21-21 0,21 22 15,-21-1-15,-1-20 0,22-1 0,-21 22 16,0-22-16,0 0 0,0-21 0,-22 22 16,22-22-16,0 21 0,-21-21 0,21-21 15,-22 22-15,22-22 0,-21 0 16,21 0-16,-22-22 0,1 1 0,21 0 15,-22 0-15,22-21 0,0 20 16,0-41-16,0 21 0,0-1 0,21-20 16,-22 20-16,22-20 0,0-1 15,0 1-15,0 21 0,0-22 0,22 1 16,20-1-16,-21 22 0,21-22 0,1 22 16,-1-22-16,0 22 0,1 0 15,-1-1-15,22 1 0,-22 0 0</inkml:trace>
  <inkml:trace contextRef="#ctx0" brushRef="#br0" timeOffset="22128.78">5800 7557 0,'0'0'0,"0"42"16,0-21-16,0 0 16,21-21 15,0 0-31,0-21 15,0 0-15,0 0 0,1 0 0,-1-1 16,21 1-16,-21 0 0,0-21 0,1 21 16,-1-22-16,-21 1 0,0 21 15,0-22-15,0 1 0,0 21 16,0-21-16,0 20 0,-21 22 0,-1-21 16,-20 21-16,21 0 0,-21 0 0,20 21 15,-20 1-15,21-1 16,0 21-16,-22 0 0,22-20 0,0 20 15,0 21-15,21-20 0,0-1 0,0 0 16,0 1-16,0-22 0,0 21 16,0-21-16,21 22 0,0-22 0,0 0 15,1 0-15,20-21 0,-21 0 0,21 0 16,1 0-16,-1 0 0,-21 0 16,22 0-16,-1-21 0,0 0 0,1 0 15,-1 0-15,-21-1 0,21-20 16,1 21-16,-1-21 0,0-22 0,-20 22 15,20-22-15,0 22 0,-21-22 0,22 1 16</inkml:trace>
  <inkml:trace contextRef="#ctx0" brushRef="#br0" timeOffset="22367.64">6752 6795 0,'0'0'0,"21"-64"0,0-63 16,-21 106-16,-21 42 16,0 0-16,21 0 15,-21 22-15,0-1 0,0 0 0,-1 1 16,1 20-16,0 1 0,0-1 0,0 1 15,0 20-15,-1-20 0,1-1 16,0 22-16,0-21 0,21-22 0,0 21 16,0-20-16,0-1 0,0-21 15,0 22-15,0-22 0,0 0 0,0 0 0,21 0 16,0-21-16,0 0 16,1 0-16,-1 0 0,21 0 15,-21-21-15,0 0 0,1 0 0,-1 0 16,0-1-16,0 1 0,-21-21 0,0 0 15,0 20-15</inkml:trace>
  <inkml:trace contextRef="#ctx0" brushRef="#br0" timeOffset="22531.55">6519 7218 0,'0'0'0,"0"-21"31,21 21-31,1-21 0,20 21 16,-21 0-16,21-22 0,1 22 0,-1-21 15,0 21-15,1-21 0,20 21 0,-20-21 16,20 0-16,1 21 0,-1-21 16,1-1-16,-22 1 0,21 0 0</inkml:trace>
  <inkml:trace contextRef="#ctx0" brushRef="#br0" timeOffset="23017.37">8064 6583 0,'0'0'0,"0"-21"0,-21 0 0,0-1 0,0 1 16,0 21-16,0 0 15,-1 0-15,1 21 0,21 1 0,-21-1 16,0 21-16,0-21 0,0 22 0,-1-1 16,1 0-16,0 22 0,0-22 15,0 22-15,0-22 0,-1 21 0,1-20 16,0 20-16,0 1 0,21-22 0,0 22 15,-21-22-15,21 0 0,0 1 0,0-1 16,0-21-16,0 21 16,21-20-16,0-1 0,0 0 0,0-21 0,1 0 15,20 0-15,0 0 0,1 0 16,-1 0-16,0 0 0,1-21 0,-1 0 16,0-1-16,-21 1 0,22 0 15,-1-21-15,0 21 0,-20-22 0,-1 1 16,0 21-16,0-22 0,0 1 0,-21 0 15,21 21-15,-21-1 0,0 1 0,0 0 16,0 42 0,0 0-16,-21 1 15,0 20-15,21-21 0,-21 0 0,21 22 16,0-22-16,0 0 0,0 0 16,0 0-16,-21 0 0,21 1 15,21-22 16,-21-22-31,21 1 0,0 0 0,-21 0 16,21 0-16,1 0 0,-1-1 0</inkml:trace>
  <inkml:trace contextRef="#ctx0" brushRef="#br0" timeOffset="23187.29">8488 6858 0,'0'0'0,"-21"0"16,21-21-16,-22 21 0,1 0 15,0 0 32,0 0-31,0 0-16,21-21 0</inkml:trace>
  <inkml:trace contextRef="#ctx0" brushRef="#br0" timeOffset="23367.84">7599 6985 0,'0'0'0,"-21"21"16,-1-21-1,22 21-15,22-21 16,-1 0-16,0 0 0,21 0 16,1 0-16,-1 0 0,0-21 15,1 21-15,20-21 0,1 21 0,-22-21 16,21 0-16,1 21 0,-1-21 0,-20-1 15,20 1-15</inkml:trace>
  <inkml:trace contextRef="#ctx0" brushRef="#br0" timeOffset="23639.69">9017 6414 0,'0'0'15,"0"-22"-15,-21 44 16,0-1-1,-1 0-15,1 21 0,21 1 16,-21-1-16,0 21 0,0-20 0,0-1 16,-1 22-16,1-22 0,0 21 0,0-20 15,0 20-15,0-20 0,-1 20 0,1-21 16,0 1-16,21-1 0,0 0 16,0-20-16,0 20 0,0-21 0,0 0 15,0 0-15,21-21 16,0 0-16,1 0 0,-1 0 0,21 0 15,-21-21-15,22 0 0,-1 0 16,-21 0-16,21 0 0</inkml:trace>
  <inkml:trace contextRef="#ctx0" brushRef="#br0" timeOffset="24152.4">9504 6456 0,'0'-42'0,"0"84"0,0-127 0,0 64 0,0 0 16,0 0-16,-21 42 31,-1 21-31,1-21 0,21 22 16,-21 20-16,0-20 0,0 20 0,0 1 15,-1-22-15,22 21 0,-21 1 0,0-1 16,0 1-16,0-22 0,21 22 16,0-22-16,-21 22 0,21-22 0,0 0 15,0 1-15,0-1 0,0-21 0,0 0 16,0 0-16,0 1 0,21-1 0,0-21 15,0 0-15,0 0 0,0 0 16,1 0-16,20 0 0,-21-21 0,21 21 16,1-22-16,-1 1 0,0 0 0,1 0 15,-1 0-15,0-22 0,-20 22 16,20 0-16,0-21 0,-21 21 0,22-22 16,-22 22-16,0-21 0,-21 21 0,0-1 15,0 1-15,0 0 0,0 0 16,-21 21-16,-21 0 15,20 0-15,1 0 0,0 0 16,0 21-16,0 0 0,0 0 0,-1 1 16,1 20-16,21-21 0,0 0 0,-21 0 15,21 22-15,0-22 0,0 0 16,0 0-16,0 0 0,0 1 0,0-1 16,0 0-16,21-21 0,0 0 0,1 21 15,-1-21-15,0 0 0,0 0 16,0 0-16,22 0 0,-22 0 0,21-21 15,-21 0-15,22 21 0,-22-21 16,0-1-16,0 22 0,0-21 0,0 0 16,-21 0-16,0 0 0</inkml:trace>
  <inkml:trace contextRef="#ctx0" brushRef="#br0" timeOffset="24367.27">9080 6858 0,'0'0'0,"-42"0"16,-21 0-16,20 0 0,22 0 0,0 0 0,-21 0 16,84 0 15,-21 0-31,21-21 0,1 21 0,-1 0 16,0-21-16,1 21 0,-1 0 0,0 0 15,1-21-15,-1 21 0,-21 0 0,0 0 16,22 0-16</inkml:trace>
  <inkml:trace contextRef="#ctx0" brushRef="#br0" timeOffset="24963.84">2011 9292 0,'0'0'0,"-21"0"0,-1 0 16,1 0-16,0 0 0,0 0 15,21-21 1,0 0-1,21 21-15,0-21 0,0 21 16,1 0-16,20-21 0,-21 21 16,21 0-16,-20 0 0,20-22 0,-21 22 15,21 0-15,-20 0 16,-1 0-16,-42 0 16,-1 0-1,1 0-15</inkml:trace>
  <inkml:trace contextRef="#ctx0" brushRef="#br0" timeOffset="25392.38">1820 9313 0,'-21'0'0,"42"0"0,-63 22 0,21-1 0,0 0 15,21 0-15,0 0 0,-22 0 16,22 1-16,-21-1 0,21 0 0,-21 0 16,21 21-16,0-20 15,0-1-15,-21-21 0,21 21 0,-21 0 16,21-42 31,21 0-47,0 0 0,0 21 0,-21-22 15,21 22-15,1 0 0,-1 0 0,0 0 16,0 0-16,0 0 0,22 0 16,-22 0-16,0 0 0,0 22 0,21-1 15,-20 0-15,20 0 0,-21 0 16,0 0-16,0 1 0,1 20 0,-22-21 15,0 0-15,0 0 0,0 22 16,0-22-16,-22 0 0,1 0 16,-21 0-16,0 1 0,-1-1 0,1 0 15,0 0-15,-1-21 0,1 0 16,0 0-16,20 0 0,-20 0 0,0 0 16,21 0-16,-1 0 0,1 0 0,0 0 15,21-21 1,21 21-16,0-21 15,1 21-15,-1 0 0,21-21 16,-21 21-16,0-22 0,22 22 0</inkml:trace>
  <inkml:trace contextRef="#ctx0" brushRef="#br0" timeOffset="25561.28">2413 9779 0,'42'-21'0,"-84"42"0,105-63 16,-41 42-16,-1 0 0,-21-21 15,21 21 17,0 0-17,0 0 1,0 0-16</inkml:trace>
  <inkml:trace contextRef="#ctx0" brushRef="#br0" timeOffset="25757.17">5186 9335 0,'-21'-22'0,"21"1"15,-22 21-15,1-21 16</inkml:trace>
  <inkml:trace contextRef="#ctx0" brushRef="#br0" timeOffset="26060">5101 9208 0,'0'0'0,"21"-22"0,0 1 16,1 0-16,-22 0 0,21-21 15,0 20-15,-21-20 0,21 21 0,-21-21 0,21 20 16,-21-20-16,0 21 0,0-21 15,0 20-15,0 1 0,-21 21 16,0 0-16,0 0 0,0 21 0,-22 1 16,22 20-16,-21 0 15,-1 1-15,1-1 0,21 21 0,-21 1 16,-1-1-16,22 1 0,0-1 0,0 1 0,0-1 16,21 1-16,0-22 15,0 22-15,0-22 0,0 0 0,21 1 16,0-22-16,0 21 0,0-21 0,22 1 15,-22-22-15,21 21 0,0-21 16,1 0-16,-1 0 0,-21 0 0,43-21 16,-22-1-16,0 1 0,1 0 0,20 0 15,-20-21-15,-1-1 0,21 1 16,-20 0-16,-1-1 0</inkml:trace>
  <inkml:trace contextRef="#ctx0" brushRef="#br0" timeOffset="26318.53">6117 8721 0,'21'-85'15,"-42"170"-15,63-360 16,-42 211-16,0 22 0,0 21 0,0-22 16,0 22-16,-21 42 15,21 0-15,-21 22 16,0 20-16,0-20 0,0 41 0,-22-20 16,22 20-16,0 22 0,-21-21 0,20 0 15,-20-1-15,21 1 0,-21 0 16,20-22-16,1 1 0,0-1 0,0 1 15,0 20-15,21-41 0,0-22 16,0 21-16,0-21 0,0 0 16,21-21-16,0 0 15,0 0-15,22-21 0,-22 21 0,0-21 16,21-21-16,-21 21 0,22-22 16</inkml:trace>
  <inkml:trace contextRef="#ctx0" brushRef="#br0" timeOffset="26712.3">6265 9102 0,'0'0'0,"21"-43"0,-21 22 0,-21 21 32,0 43-17,0-22-15,0 21 0,0-21 0,-1 22 16,22-1-16,-21 0 0,0 1 16,0-1-16,21 0 0,0-21 0,0 22 15,0-1-15,0-21 0,0 0 16,0 1-16,21-1 0,0 0 0,0 0 15,1-21-15,-1 0 0,21 0 0,-21 0 16,22-21-16,-22 0 0,21 0 0,0-1 16,1 1-16,-1 0 0,-21-21 15,22 21-15,-22-22 0,0 22 0,0-21 16,0-1-16,-21-20 0,0 21 16,0-1-16,0 1 0,-21-22 0,0 43 0,0-21 15,0 21-15,-22 0 0,22-1 16,-21 22-16,21 0 0,-22 22 15,22-1-15,-21 0 0,21 0 0,-22 21 16,22-20-16,0 20 0,0 0 16,0-21-16,21 22 0,0-22 0,0 0 15,0 21-15,0-20 0,0-1 0,21-21 16,0 21-16,0-21 0,0 0 0,22 0 16,-1 0-16,0 0 0,1 0 15,20-21-15</inkml:trace>
  <inkml:trace contextRef="#ctx0" brushRef="#br0" timeOffset="27104.6">7345 9038 0,'0'0'0,"84"-84"15,-84 62-15,-21 22 32,-21 22-32,21-1 0,-22 0 0,1 0 15,0 0-15,-1 0 0,1 22 16,0-22-16,-1 21 0,1-21 0,0 1 15,21 20-15,-1-21 0,22 0 0,0 0 16,0 1-16,22-22 0,-1 21 16,21-21-16,-21 21 0,22-21 15,-22 0-15,21 21 0,0-21 0,-20 21 16,20-21-16,-21 21 0,0 1 0,0-1 16,1-21-16,-22 21 0,0 0 15,0 0-15,0 0 0,0 1 16,0-1-16,-43-21 0,22 21 0,0 0 15,-21 0-15,-1-21 0,1 21 0,0-21 16,20 0-16,-20 0 0,0 0 0,-1 0 16,22 0-16,-21 0 0,21 0 15,0 0-15,-1 0 0,1 0 0,21-21 16,0 0-16,0 0 0,0 0 16,21 21-16,1-21 0,20-1 0,-21 1 15,0 0-15,22 0 16,-1 0-16,-21 0 0</inkml:trace>
  <inkml:trace contextRef="#ctx0" brushRef="#br0" timeOffset="27515.56">7472 9335 0,'0'0'0,"21"0"16,-21 21-16,21-21 0,0 0 15,0 0-15,1 0 0,-1 0 16,21 0-16,-21 0 0,22 0 0,-1 0 15,21 0-15,-20-21 0,20-1 0,1 1 16,-22 21-16,22-21 0,-22 0 16,0 0-16,-21 0 0,22-1 0,-22 1 15,-21 0-15,0 0 0,0-21 16,0 20-16,0-20 0,-21 21 0,0 0 16,-1 0-16,-20-1 0,0 22 0,-1 0 15,1 0-15,0 0 0,-1 22 16,1-1-16,0 0 0,-1 0 0,22 21 15,-21-20-15,21 20 0,-22 0 0,22 1 16,21-1-16,-21 0 0,21-21 16,0 22-16,0-1 0,0-21 0,0 22 15,0-22-15,21 0 0,0 0 0,1 0 16,-1 0-16,21-21 0,-21 0 16,22 22-16,-1-22 0,-21 0 0,21 0 15,1 0-15,-22 0 0,21 0 16,-21-22-16,1 22 0,20-21 0,-21 0 15,0 21-15,0-21 0,1 0 0,-1 21 16,0-21-16,21 21 0,-21 0 0</inkml:trace>
  <inkml:trace contextRef="#ctx0" brushRef="#br0" timeOffset="27711.45">8805 9525 0,'-21'0'94,"0"0"-79,21-21-15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0:00:32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5630 1969 0,'0'21'31,"0"0"-15,0 0-16,0 0 15,21-21 17,-21-21-32,22 21 15,-1-21-15,0 0 0</inkml:trace>
  <inkml:trace contextRef="#ctx0" brushRef="#br0" timeOffset="1020.72">1841 1228 0,'0'0'0,"0"-21"0,0-1 16,0 1-16,0 0 15,-21 0-15,21 0 16,0 0-16,-21-1 0,21 1 15,0 0-15,0 0 0,-21 21 16,21-21-16,-21 21 16,21 21-1,0 0 1,0 0-16,0 22 0,0-1 16,0 0-16,0 1 0,0 20 0,0-21 15,0 22-15,0-1 0,0 1 16,0-1-16,0 1 0,0-1 0,0 1 15,0-22-15,0 22 0,0-22 16,0 0-16,0 1 0,0-1 16,0 0-16,0-20 0,0-1 0,0 0 15,0 0-15,0 0 0,0 0 0,0 1 16,0-44 15,0 1-15,0 0-16,0 0 0</inkml:trace>
  <inkml:trace contextRef="#ctx0" brushRef="#br0" timeOffset="1499.37">2244 1757 0,'0'0'0,"0"21"0,0 0 0,0 0 16,0 1 0,0-1-1,21-21-15,0 0 16,0 0-16,0 0 0,0 0 15,1 0-15,-1-21 16,-21-1-16,21 1 0,0 0 16,-21 0-16,0 0 15,0 0-15,0-1 16,-21 22-16,21-21 0,-21 21 16,0 0-16,-1 0 15,1 21-15,0-21 16,21 22-16,0-1 15,-21-21-15,21 21 0,-21-21 0,21 21 16,21-21 15,0 0-15,0 0-16,-21-21 0,21 21 16,1-21-16,-1 0 0,0 21 0,0-22 15,0 1-15,22 0 0</inkml:trace>
  <inkml:trace contextRef="#ctx0" brushRef="#br0" timeOffset="2347.64">5270 910 0,'0'-21'16,"0"-21"-16,0 21 15,0-1-15,0 1 0,0 0 16,0 0-16,0 0 16,0 0-16,0-1 0,0 1 15,0 0-15,0 0 16,-21 21-16,0 0 16,0 0-16,0 0 0,0 0 0,-1 0 15,1 21-15,-21 0 0,21 0 16,-22 22-16,1-1 0,0 22 0,-1-1 15,1 1-15,0-1 0,-1 1 16,1-1-16,0 22 0,21-22 0,-1 1 16,1-1-16,0 1 0,21 20 15,0-41-15,0 20 0,0 1 0,21-22 16,0 0-16,1 1 0,-1-22 0,0 21 16,21-21-16,-21 1 0,22-1 15,-1-21-15,0 0 0,1 0 0,-1 0 16,0 0-16,-20-21 0,20-1 0,0 1 15,1 0-15,-1-21 0,0-1 16,-21 22-16,1-21 0,-1 0 0,0-1 16,-21 22-16,0-21 0,0-1 15,0 22-15,-21-21 0,0 21 0,-1 0 16,1-1-16,0 22 0,0-21 16,0 0-16,-22 21 0,22 0 15,21-21-15,-21 21 0,21 21 31,0 0-31,21 0 0,0 22 16,1-22-16,-1 21 0,-21 1 0,21 20 16,0-21-16,0 22 0,-21-1 15,0-20-15,0 20 0,0 22 0,0-22 16,0 1-16,0 21 0,0-1 16,0 1-16,-21 0 0,0-22 0,21 22 15,-21-1-15,0 1 0,-1-21 16,1-1-16,0 1 0,21-1 0,-21-21 15,21 22-15,-21-43 0,21 21 0,0-20 16,0-1-16,0 0 0,0-42 16,0 0-1,0-1-15,21-20 0,0 0 16,-21-1-16,21 1 0,-21 0 0</inkml:trace>
  <inkml:trace contextRef="#ctx0" brushRef="#br0" timeOffset="2611.01">5736 1418 0,'0'-21'0,"-21"42"15,0-21 1,21 21-16,-21 1 0,21-1 0,-22 0 15,1 21-15,21-21 0,0 1 16,-21 20-16,21-21 0,-21 0 0,21 22 16,0-22-16,0 0 0,0 0 15,0 0-15</inkml:trace>
  <inkml:trace contextRef="#ctx0" brushRef="#br0" timeOffset="2939.81">5757 1143 0,'-21'0'0,"0"0"16,0 0-16,0 21 15,21 0 1,21-21 15,0 0-31,0-21 0,0 21 0,-21-21 16,21 0-16,-21 0 0,0 0 15,0-1-15,0 1 16,-21 21-16,21-21 0,-21 21 16,0 0-16,0 0 0,0 21 15,21 0 1,0 1-16,0-1 0,0 0 15,0 0-15,21 0 0,0 0 16,0 1-16,0-22 16,0 0-16,1 21 0,-1-21 0</inkml:trace>
  <inkml:trace contextRef="#ctx0" brushRef="#br0" timeOffset="3323.69">6075 1249 0,'0'21'0,"0"0"0,0 0 16,0 1-16,0-1 0,0 0 15,0 0-15,0 0 16,0 0-16,0 22 0,0-22 0,21 21 16,-21-21-16,21 22 0,-21-22 0,0 21 15,0-21-15,0 1 0,21-1 0,-21 0 16,0 0-16,21 0 15,-21-42 1,22 0 0,-22 0-16,0 0 0,21-1 15,-21-20-15,0 21 0,0-21 0,21-1 16,-21 22-16,21-21 0,-21-1 16,0 22-16,0 0 0,21-21 0,-21 21 15,21-1-15,-21 1 16,0 0-16,0 0 15,22 21 1,-1 0 0,-21 21-1,0 0-15</inkml:trace>
  <inkml:trace contextRef="#ctx0" brushRef="#br0" timeOffset="3727.46">6562 1524 0,'42'0'16,"-21"0"-16,0 0 15,0 0-15,1 0 16,-1-21-16,0 0 0,0 21 0,0-21 16,0-1-16,1 1 0,-1 0 0,0 0 15,-21 0-15,0 0 0,21 21 16,-21-22-16,0 1 0,-21 21 15,0 0 1,0 0-16,-1 0 0,1 21 16,0-21-16,-21 22 0,21-1 0,-1 0 15,1 0-15,0 0 0,0 22 16,0-22-16,21 21 0,-21-21 0,21 0 16,0 22-16,0-22 0,0 0 15,0 0-15,21 0 0,0 1 0,0-1 16,0 0-16,0-21 0,22 0 0,-1 0 15,-21 0-15,22 0 0,-1 0 16,0 0-16,1 0 0,-1-21 0,0 21 16,1-21-16,-22-1 0,21-20 0,-21 21 15,0 0-15,1 0 0,20-64 16,-42 64-16,21-22 0,-21 1 16</inkml:trace>
  <inkml:trace contextRef="#ctx0" brushRef="#br0" timeOffset="4096.25">7260 1355 0,'0'-21'15,"0"42"-15,0-64 0,0 22 16,0 42-1,0 1 1,0-1-16,0 0 0,0 0 0,0 0 16,0 0-16,0 1 0,0-1 0,0 0 15,-21 0-15,21 0 0,0 0 16,0 1-16,-21-1 0,21 0 0,0 0 16,0 0-16,-21 0 15,-1-21 1,22-21-1,0 0-15,0 0 16,0 0-16,0-22 0,0 22 16,0-21-16,0 21 0,22-22 15,-1 1-15,0 0 0,21 21 0,-21-22 16,22 22-16,-1-21 0,0 42 0,1-21 16,-1 21-16,0 0 0,1 0 15,-1 21-15,0 0 0,-20 0 0,20 0 16,-21 0-16,0 22 0,-21-22 0,0 0 15,0 21-15,0-20 0,0-1 0,0 21 16,0-21-16,0 0 16,-21 1-16,21-1 0,-21 0 0,21 0 15,-21-21-15,21 21 0</inkml:trace>
  <inkml:trace contextRef="#ctx0" brushRef="#br0" timeOffset="5269.25">9885 1482 0,'0'0'0,"0"-21"0,0-1 16,0 1-16,21 0 15,-21 0-15,21 0 0,0 0 0,0-1 16,-21 1-16,22 0 0,-22-21 16,21 21-16,-21-22 0,0 22 0,0-21 15,0 21-15,0-1 0,-21-20 0,-1 21 16,1 0-16,-21 21 0,0 0 15,-1 0-15,1 0 0,0 0 0,-1 0 16,1 21-16,-22 21 0,22-21 0,21 22 16,-21-1-16,-1 0 0,22 1 15,0-1-15,0 22 0,21-22 16,0-21-16,0 21 0,0 1 0,0-1 16,0-21-16,0 0 0,21 1 15,0-1-15,0 0 0,0 0 0,22-21 16,-22 0-16,21 0 0,1 0 0,-1 0 15,0-21-15,22 0 0,-22 0 16,22-1-16,-22 1 0,0 0 16,22-21-16,-22 21 0,-21-22 0,22 22 0,-22-21 15,0 21-15,0-22 0,-21 22 16,0-21-16,0 21 0,0-1 16,0 1-16,0 42 15,-21 1 1,21-1-16,0 0 0,0 0 15,-21 0-15,21 22 0,0-22 0,0 0 16,0 0-16,0 21 0,0-20 0,21-1 16,0 0-16,-21 0 0,21 0 0,0-21 15,1 21-15,-1-21 0,0 0 16,0 0-16,0 0 0,0 0 16,1 0-16,-1-21 0,0 0 0,0 0 15,0 21-15,0-21 0,1 0 16,-1-22-16,-21 22 0,0 0 0,21-21 15,-21 20-15,0 1 0,21-21 16,-21 21-16,0 0 0,0-1 0,0 44 31,0-1-31,0 0 16,0 0-16,0 21 0,0-20 0,0 20 16,0-21-16,0 21 0,0-20 15,0 20-15,0-21 0,0 0 0,-21 22 16,21-22-16,-21 0 0,21 0 15,0-42 17,0 0-32,0 0 15,0-1-15,0 1 0,21-21 16,-21 0-16,21 20 0,0-20 16,0 0-16,1-1 0,20 1 0,-21 0 15,21-1-15,1 22 0,-1-21 0,0 42 16,22 0-16,-22 0 0,1 0 15,-1 0-15,0 21 0,1 0 0,-1 0 16,-21 1-16,0 20 0,0 0 16,1-21-16,-22 22 0,0-1 0,0-21 0,0 22 15,0-22-15,-22 21 0,1-21 16,21 0-16,-21 1 0,0-1 16,21 0-16,-21 0 0,21 0 0,0-42 31</inkml:trace>
  <inkml:trace contextRef="#ctx0" brushRef="#br0" timeOffset="5996.59">12806 1037 0,'0'0'0,"-21"0"0,-1 0 16,1 0-16,0 0 15,21 21-15,21-21 32,0 0-32,1 0 15,20-21-15,-21 21 0,21-21 16,1 0-16,-1 0 0,0 0 0,22-22 16,-22 22-16,-21 0 0,22-21 0,-22 20 15,21 1-15,-42 0 0,0-21 0,0 21 16,0-1-16,0 1 0,-42 0 15,21 0-15,-22 0 0,1 21 0,-21 0 16,20 0-16,-20 0 0,20 0 0,-20 21 16,21 0-16,-22 0 15,22 0-15,-1 1 0,22 20 0,-21 0 16,21 1-16,21-1 0,0 0 0,0 1 0,0-1 16,0 0-16,0 1 15,0-22-15,21 21 0,0-21 0,0 0 16,0 1-16,1-1 0,20 0 0,-21 0 15,21-21-15,-20 0 0,20 0 0,-21 0 16,21 0-16,-20 0 0,-1 0 16,0 0-16,0 0 0,-42-21 15,0 21-15,-22 0 16,22 0-16,-21 0 0,0 0 16,-1 0-16,1 0 0,0 21 0,-1 0 15,22 0-15,-21 1 0,21 20 0,-22-21 16,22 21-16,21 1 0,0-22 0,-21 21 15,21 1-15,0-1 16,0 0-16,0 1 0,0-22 0,21 21 16,-21-21-16,21 0 0,22 1 0,-22-1 15,0 0-15,21-21 0,1 0 0,-1 0 16,0 0-16,1 0 0,-1-21 16,21 0-16,-20-1 0,-1 1 0,22-21 15,-22 21-15</inkml:trace>
  <inkml:trace contextRef="#ctx0" brushRef="#br0" timeOffset="6515.29">13229 1291 0,'0'0'0,"-21"-21"16,21 0-16,0 0 16,0 0-16,21 21 15,0-22-15,22 22 0,-22 0 16,0 0-16,21 0 0,-21 0 15,22 0-15,-22 22 0,21-1 0,-21 0 16,1 21-16,-1-21 0,-21 1 0,0 20 16,0-21-16,0 21 0,0 1 15,-21-22-15,-1 21 0,1-21 16,-21 22-16,21-22 0,-22 0 0,22 21 16,0-20-16,0-22 0,0 21 0,-22 0 15,43-42 16,0 0-31,22-1 16,-1 1-16,0-21 0,21 21 0,-21-22 16,1 1-16,20 0 0,0-1 0,-21 1 15,22 21-15,-22-21 0,21-1 16,-21 22-16,1 0 0,-1 0 0,0 0 16,0-1-16,-21 44 31,0-1-31,-21 0 0,0 0 15,0 0-15,-1 22 0,1-1 0,0-21 0,21 21 16,-21-20-16,0 20 0,0 0 16,21-21-16,0 22 0,0-22 15,0 21-15,0-21 0,0 1 0,0-1 16,0 0-16,0 0 16,21-21-16,0 0 0,0 0 0,21 0 15,-20-21-15,20 0 0,0 21 16,1-21-16,-1-1 0</inkml:trace>
  <inkml:trace contextRef="#ctx0" brushRef="#br0" timeOffset="6787.76">14414 1312 0,'0'0'0,"-21"-63"16,0 42-16,0 0 15,0-1-15,0 22 0,-1 0 0,-20 0 16,21 0-16,0 0 0,-22 0 0,22 22 15,0-22-15,-21 42 0,21-21 16,-1 0-16,1 22 0,0-22 0,0 21 16,0 0-16,0-20 0,21 20 15,0 0-15,0-21 0,0 22 0,0-22 16,0 0-16,0 0 0,0 0 0,21 1 16,21-1-16,-21-21 0,0 0 15,22 0-15,-22 0 0,21 0 0,1 0 16,-1 0-16,0 0 0,-21 0 0,22-21 15,-1-1-15,0 1 0,-20 0 16</inkml:trace>
  <inkml:trace contextRef="#ctx0" brushRef="#br0" timeOffset="7571.85">14478 1270 0,'0'0'0,"0"-21"15,-21 0 1,0 0-16,-1 21 16,22-22-16,-21 22 15,0-21-15,0 21 0,0 0 0,-22 0 16,22 0-16,-21 21 0,21 1 16,-22-1-16,22 0 0,-21 0 15,0 21-15,20-20 0,-20 20 0,21 0 16,0 1-16,0-22 0,-1 21 0,1 0 15,21-20-15,0 20 0,0 0 0,0-21 16,0 1-16,0-1 0,21 0 16,1 0-16,-1-21 0,21 0 0,-21 0 15,0 0-15,22 0 0,-22 0 0,21 0 16,1 0-16,-22-21 0,21 21 0,-21-21 16,22-22-16,-22 22 0,0 0 15,0-21-15,0 21 0,0-22 0,1 1 16,-1 0-16,-21-1 0,0 1 15,0 0-15,21-1 0,-21 1 0,0 21 16,0-22-16,0 22 0,0 0 16,0 42-1,-21 0-15,21 1 0,0-1 16,-21 21-16,21-21 0,-22 22 16,22-1-16,-21-21 0,21 21 0,0 1 15,0-22-15,0 21 0,0-21 0,0 22 16,0-22-16,0 0 0,21 0 15,1-21-15,-1 0 16,0 0-16,0 0 0,0 0 0,0 0 16,1 0-16,-1-21 0,0 0 15,0 0-15</inkml:trace>
  <inkml:trace contextRef="#ctx0" brushRef="#br0" timeOffset="8240">14838 1228 0,'-21'0'16,"-1"21"-16,22 0 16,0 0-16,0 0 0,-21 22 15,21-22-15,0 0 0,0 0 0,0 0 16,0 1-16,0-1 0,0 0 16,0 0-16,0 0 0,0 0 15,0 1-15,0-1 0,-21 0 16,0-21 15,21-21-31,0 0 16,0-1-16,0 1 0,0 0 0,0 0 15,0 0-15,0-22 0,0 22 0,21-21 16,0 21-16,0-22 0,1 22 0,-1 0 16,0-21-16,21 21 0,-21 21 15,1-22-15,20 22 0,-21 0 0,0 0 16,22 0-16,-22 0 0,0 22 15,0-22-15,0 21 0,0 0 16,1 0-16,-1 21 0,-21-20 0,0-1 16,0 0-16,0 21 0,0-21 0,0 1 15,0-1-15,0 0 0,-21 0 0,21 0 16,-22 0-16,1-21 16,0 0-16,0 0 0,0 0 15,21-21 1,0 0-16,0 0 15,0-21-15,21 20 16,0 1-16,0-21 0,0 21 0,22-22 16,-22 22-16,21-21 0,1 21 15,-1 0-15,0-1 0,-21 1 0,22 21 16,-1 0-16,0 0 0,1 0 16,-22 21-16,21-21 0,-21 22 0,1-1 15,-1 21-15,0-21 0,-21 0 0,21 1 16,-21-1-16,0 21 0,0-21 0,0 0 15,0 1-15,-21-1 0,0 0 16,0 0-16,-1-21 0,1 21 0,0 0 16,0 1-16,0-22 15,42 0 17,0-22-17</inkml:trace>
  <inkml:trace contextRef="#ctx0" brushRef="#br0" timeOffset="8576.7">16108 1207 0,'0'21'16,"-21"-21"-16,-1 21 16,22 21-16,-21-21 0,21 1 0,0 20 15,-21-21-15,0 21 0,21 1 16,0-1-16,0 22 0,-21-22 0,21 21 15,-21 1-15,21-22 0,-22 22 16,1-1-16,21 1 0,-42 63 16,21-64-16,0 1 0,-1 20 15,1-20-15,0-1 0,0 1 0,0-1 16,-22 1-16,22-1 0,-21 1 0,21-1 16,-22-20-16,22 20 0,-21-20 0,21-1 15,0 0-15,-1 1 0,1-1 0,0-21 16,0 0-16,21 0 0,0-42 31,21 0-31,0-21 0,0 21 16,1-22-16,-1 1 0,21-22 15,-21 22-15,22-21 0</inkml:trace>
  <inkml:trace contextRef="#ctx0" brushRef="#br0" timeOffset="8915.52">15833 1439 0,'0'0'0,"0"-21"0,0-21 0,0 21 16,0-22-16,0 22 0,0 0 0,21-21 15,0 21-15,0-1 0,0 1 16,0 0-16,22 0 0,-22 21 16,21 0-16,1 0 0,-1 0 0,0 0 15,1 0-15,-1 21 0,0-21 0,1 42 16,-22-20-16,21-1 0,-21 21 15,0 0-15,-21-20 0,0 20 0,0 0 16,0-21-16,0 22 0,-21-1 0,-21-21 16,21 22-16,-22-22 0,1 0 0,0 21 15,-1-21-15,1 1 0,0-22 16,-1 21-16,1 0 0,21-21 0,0 0 16,0 21-16,-1-21 0,1 0 15,21-21 16,21 0-31,1 0 0,-1-1 0,21 1 16</inkml:trace>
  <inkml:trace contextRef="#ctx0" brushRef="#br0" timeOffset="9215.87">17018 572 0,'-21'0'16,"0"21"-16,-1-21 15,22 21-15,-21 21 0,0-21 0,0 22 16,21-1-16,-21 0 0,0 22 0,21-1 16,0-20-16,-22 20 0,1 1 15,21-22-15,-21 22 0,21-22 0,0 0 16,0 1-16,-21-1 0,21 0 0,0-21 15,-21 22-15,21-22 0,0 0 0,0 0 16,0 0-16,0-42 31,21 0-15,0 0-16</inkml:trace>
  <inkml:trace contextRef="#ctx0" brushRef="#br0" timeOffset="9575.66">17103 1270 0,'0'21'15,"21"-21"-15,0 0 0,0 0 16,0 0-16,0 0 0,1 0 0,-1 0 16,21 0-16,-21-21 0,22 0 0,-22 21 15,0-21-15,21 21 0,-21-21 16,1-1-16,-1 1 0,-21 0 15,21-21-15,-21 21 0,0-1 16,0 1-16,0 0 0,-21 21 16,-22 0-16,22 0 15,0 0-15,0 21 0,-21 0 0,20 22 16,1-22-16,-21 21 0,21 1 0,0-1 16,-1 0-16,22-21 0,0 22 15,0-1-15,0 0 0,0-20 0,0 20 16,0-21-16,0 0 0,22 0 0,20 22 15,-21-43-15,0 21 0,22 0 0,-1-21 16,0 0-16,-21 0 0,22 0 16,-22 0-16,0 0 0,0-21 15,0 0-15,1 21 0</inkml:trace>
  <inkml:trace contextRef="#ctx0" brushRef="#br0" timeOffset="10901.91">19325 1334 0,'0'0'0,"0"-22"15,21 1 1,0 0-16,1-21 0,20 21 0,0-22 16,1 22-16,-1-21 0,21-22 15,-20 22-15,20 0 0,-20-22 0,-1 22 16,0-22-16,1 1 0,-22 20 0,0-20 16,0-1-16,-21 22 0,0-21 15,0 20-15,0-20 0,0 20 0,-21 1 16,0 0-16,0 21 0,-1-22 0,-20 22 15,21 21-15,0-21 0,-22 21 16,22 0-16,0 0 0,-21 21 16,21 21-16,-1-20 0,1 41 0,-21-21 15,21 43-15,0-21 0,-1 20 16,1 22-16,0-21 0,0 21 0,0 21 16,0-22-16,-1 1 0,1 0 0,0 0 15,0 0-15,21 0 0,-21-1 16,21 1-16,-21-21 0,21 21 0,0-22 15,-22 22-15,22 0 0,0-21 0,-21 21 16,21-1-16,0-20 0,0 21 0,-21-21 16,21-1-16,0 1 0,0 0 15,0-22-15,0 1 0,0-1 0,0 1 16,0-1-16,0-21 0,0 1 16,0-1-16,0-21 0,0 0 0,21 1 15,0-22-15,1 0 0,-1 0 16,21-22-16,-21 1 0,22-21 0,-1 0 15,0-1-15,1 1 0,-1-22 0,0 1 16,22-22-16,-22 22 0,0-22 16,1 0-16,-1 1 0,-21-22 0,0 21 15,-21 1-15,0-1 0,0 0 0,0 1 16,-21 20-16,0-21 0,-21 22 0,-1-1 16,-20 1-16,21-1 0,-1 1 0,1 21 15,-22-1-15,22 22 0,0 0 16,-1 0-16,1 0 0,21-1 15,-21 22-15,20 0 0,1-21 0,21 0 32,21 21-32,1 0 0,-1-21 15,21 21-15,22-21 0,-22 0 0,21 21 16,1-22-16,-1 1 0,22 0 0,-21-21 16,-1 21-16,1-1 0,-1-20 15,-21 21-15,22-21 0,-22 20 0,1-20 16,-22 21-16,0 0 0,0 0 0,-21-1 15,0 1-15,0 0 0,0 0 16,-21 21-16,0 0 16,0 0-16,-1 21 15,1 0-15,0 0 0,0 1 16,21-1-16,-21 0 0,21 0 0,-21 21 16,21-20-16,-22-1 0,22 21 0,0-21 15,0 0-15,0 22 0,0-22 16,0 0-16,0 0 0,22-21 15,-1 21-15,0-21 0,21 0 16,-21 0-16,1 0 0,-1 0 0,21 0 16,-21 0-16,22 0 0,-22-21 15,21 0-15,-21 0 0,0 0 0,1 0 16,-1-1-16,0 1 0,0-21 0,-21 21 16,0-22-16,0 22 0,0-21 15,0 0-15,0 20 0,0-20 16,-21 21-16,0-21 0,0 20 0,-1 22 15,1-21-15,0 21 0,0 0 0,0 0 16,0 0-16,-1 0 0,1 0 16,0 0-16,0 0 0,0 0 0,0 0 15,21 21-15,-22 1 0,1-22 16,21 21-16,0 0 16,0 0-16,21 0 15,1-21-15,-1 21 0,0-21 16,0 22-16,0-22 15,22 21-15</inkml:trace>
  <inkml:trace contextRef="#ctx0" brushRef="#br0" timeOffset="11267.72">20680 1228 0,'0'0'0,"0"-43"16,21 22-16,0 21 31,0 0-31,0 0 0,1 0 0,-1 21 0,0 1 16,0-1-16,0 0 0,0 0 15,1 21-15,-22-20 0,0-1 0,21 21 16,-21-21-16,0 22 0,0-22 16,0 21-16,0-21 0,-21 0 0,21 1 15,-22-1-15,1-21 0,21 21 0,-21-21 16,0 0-1,0 0-15,21-21 16,0 0-16,0-1 16,0 1-16,21-21 0,0 21 0,-21 0 15,21-22-15,0 1 16,1 0-16,-1-1 0,0 1 0,0 0 0,0-1 16,0 22-16,1-21 0,-1 21 15,0-1-15,0 1 0,-21 0 16,0 0-16,0 0 0,21 21 0</inkml:trace>
  <inkml:trace contextRef="#ctx0" brushRef="#br0" timeOffset="11959.55">23495 572 0,'0'0'0,"0"-43"0,-21 1 16,21 21-16,-21-22 0,21 22 15,-22 0-15,22 0 0,-21 0 0,21 0 16,-21 21-16,0 0 15,0 21-15,21 0 0,0 21 16,0 1-16,-21-1 0,21 21 0,0 1 16,-22-1-16,22 22 0,0 0 15,0-1-15,0-20 0,0 21 16,0-22-16,0 1 0,0-1 0,0 1 0,0-22 16,0 0-16,22 1 15,-1-22-15,0 21 0,21-21 0,-21 0 16,1-21-16,20 0 0,-21 0 0,0 0 15,22 0-15,-1-21 0,0 0 0,-21 0 16,22 0-16,-1-22 0,0 1 16,1 0-16,-1-1 0,0-20 0,1-22 15,-22 22-15,21-22 0,-21 0 0,1 1 16,-1-1-16,0 22 0,-21-22 16,0 0-16,0 1 0,0 20 0,0 1 15,0-1-15,-21 22 0,0-1 0,-1 1 16,22 0-16,0 21 0,-21 21 15,0 0-15,21 21 16,0 0-16,0 0 0,0 21 16,0 22-16,0-22 0,21 22 15,0-22-15,1 22 0,-1-22 0,0 21 16</inkml:trace>
  <inkml:trace contextRef="#ctx0" brushRef="#br0" timeOffset="12321.36">24532 868 0,'0'0'0,"-21"0"0,0-21 0,0 21 15,-1 21-15,1 0 16,21 0-16,0 22 0,-21-1 16,21 21-16,-21 1 0,21-22 0,-21 22 15,21 20-15,0-20 0,0 21 0,0-1 16,-21 1-16,21 0 0,0-1 15,-22 1-15,22 21 0,0-22 0,0 1 16,-21 0-16,0-1 0,0 1 0,21 0 16,-21-1-16,0-20 0,-1 21 0,1-22 15,0 1-15,0-1 0,0-21 16,0 22-16,-1-22 0,1 1 16,21-1-16,0-21 0,-21 0 0,21 0 15,0 1-15,0-1 0,0-42 16,0-1-1,21-20-15,0 21 0,1-21 0,-1 20 16,0-20-16,0-21 0,0 20 0,0-20 16,1-22-16,20 22 0,-21-22 15</inkml:trace>
  <inkml:trace contextRef="#ctx0" brushRef="#br0" timeOffset="12619.19">24532 1334 0,'0'0'0,"-21"-170"15,21 107-15,-21 20 0,21 1 0,0 0 16,0 21-16,0-22 0,0 22 0,21 0 16,0 0-16,0 0 0,22-1 15,-22 22-15,21 0 0,0 0 0,22 0 16,-22 22-16,1 20 0,-1-21 0,0 21 16,1 1-16,-22-1 0,0 0 15,-21 1-15,0-1 0,0 0 0,0 1 16,-21-1-16,-22 0 0,22-20 0,-21 20 15,-22-21-15,22 21 0,0-20 16,-1-1-16,-20 0 0,21-21 16,20 21-16,-20 0 0,21-21 0,0 0 15,0 0-15,-1 0 0,22-21 16,22 21 0,-1-21-16,21 0 0,-21 0 0,22-1 15,-1 22-15</inkml:trace>
  <inkml:trace contextRef="#ctx0" brushRef="#br0" timeOffset="12924.02">25612 931 0,'0'0'0,"0"-21"16,0-42-16,-22 42 16,1-1-16,0 22 0,0 0 15,-21 0-15,-1 0 0,22 0 0,-21 0 16,21 0-16,-22 22 0,22 20 15,-21-21-15,21 21 0,-1-20 0,1 20 16,0 0-16,0 1 0,0-1 0,0 0 16,21 1-16,0-22 0,0 21 15,0 0-15,0-20 0,0 20 0,0-21 16,0 0-16,0 0 0,0 1 0,0-1 16,21 0-16,0-21 0,-21 21 15,21-21-15,0 0 0,0 0 0,1 0 16,-1 0-16,0 0 0,0 0 15,0 0-15,0-21 0,1 21 0,-1-21 16,0 21-16,21-21 0</inkml:trace>
  <inkml:trace contextRef="#ctx0" brushRef="#br0" timeOffset="13408.2">26141 1101 0,'0'0'16,"21"-21"-16,0-1 0,-21-41 15,0 42-15,-21 21 16,0 0-16,0 0 0,-1 0 0,1 0 16,0 0-16,0 0 0,-21 21 15,20 0-15,-20 0 0,21 0 16,0 1-16,-22 20 0,22-21 0,-21 21 16,21 1-16,0-22 0,-1 21 0,1-21 15,21 22-15,0-1 0,0-21 16,0 0-16,0 1 0,0-1 15,21 0-15,1-21 16,-1 0-16,0 0 0,21 0 0,-21 0 16,1-21-16,20 21 0,-21-21 15,0-1-15,22 1 0,-22 0 0,0 0 16,0-21-16,21 20 0,-20-20 16,-1 0-16,0 21 0,-21-22 15,21 1-15,-21 21 0,21 0 0,-21-1 16,0 1-16,0 42 15,0 1 1,0-1-16,-21 0 0,21 0 0,-21 21 16,0-20-16,21 20 0,0-21 0,0 21 15,-21-20-15,21-1 0,0 0 0,-22 0 16,22 0-16,0 0 0,0 1 16,0-1-16,22-21 15,-1 0-15,0 0 16,0 0-16,0 0 15,0-21-15,22 21 0,-22-22 0</inkml:trace>
  <inkml:trace contextRef="#ctx0" brushRef="#br0" timeOffset="13819.96">26903 995 0,'0'0'0,"21"-42"0,0 20 16,0 1-16,-21 0 0,0 0 0,-21 21 31,-21 0-31,21 0 0,-22 0 0,22 0 15,-21 21-15,-1-21 0,22 21 16,-21 0-16,21 1 0,0-1 0,-1 0 16,22 0-16,0 0 0,0 0 15,0 1-15,0-1 0,0 0 16,0 0-16,22-21 0,-22 21 16,42 0-16,-21-21 0,0 22 0,0-1 15,1-21-15,-1 21 0,0 0 0,0-21 16,0 21-16,0 0 0,1 1 15,-22-1-15,0 0 16,0 0-16,0 0 0,-22-21 16,1 21-16,0-21 0,0 0 15,0 0-15,-22 22 0,22-22 0,-21 0 16,21 0-16,0 0 0,-22 0 16,22 0-16,-21 0 0,21 0 0,-1 0 15,1 0-15,0 0 0,0-22 16,0 22-16,21-21 0,0 0 15,0 0-15,0 0 16,0 0-16,21 21 16,0-22-16,0 1 0,0 0 0,22 21 15</inkml:trace>
  <inkml:trace contextRef="#ctx0" brushRef="#br0" timeOffset="14817.39">27474 423 0,'0'0'0,"0"-42"0,0-64 15,0 85-15,0 0 0,0 0 16,0 0-16,0-1 0,0 44 31,-21-1-31,21 0 0,-21 21 0,0-21 16,21 22-16,0-1 0,-21 22 0,21-22 15,-22 0-15,1 22 16,0-1-16,21-20 0,-21 20 0,0 1 0,21-1 16,-21 1-16,-1-22 0,22 21 15,-21-20-15,21-1 0,0 0 16,0-20-16,0 20 0,0-21 0,0 0 16,0 0-16,21-21 0,1 22 0,-1-22 15,0 0-15,0 0 16,0 0-16,22 0 0,-22 0 0,0-22 15,0 22-15,0-21 0,22 0 0,-22 0 16,0 0-16,-21 0 0,21-1 16,0 1-16,-21 0 0,21 0 0,-21 0 15,0 0 1,0 42 0,0 0-1,0 0-15,0 0 0,0 0 0,-21-21 16,21 22-16,0-1 0,0 0 15,0 0-15,0 0 0,0 0 16,0 1-16,21-22 16,1 0-16,-1 0 15,0 0-15,0 0 0,0 0 0,22 0 16,-22 0-16,21 0 0,-21 0 0,22-22 16,-22 1-16,21 0 0,-21 0 15,0 0-15,1 0 0,-22-1 0,0 1 16,21 0-16,-21 0 0,0 0 15,0 0-15,0 42 47,-21 0-47,21 0 0,0 0 0,-22 0 16,22 1-16,-21-1 0,0 0 16,0 0-16,21 0 0,0 0 15,-21-21-15,0 0 16,21 22-16,0-44 47,0 1-47,0 0 0,0 0 15,21 0-15,0 0 0,0-1 16,0-20-16,0 21 0,22-21 16,-1 20-16,-21-20 0,22 21 0,-1-21 15,0 42-15,1-22 0,-22 22 16,21-21-16,-21 21 0,0 0 0,1 0 15,-1 21-15,-21 1 0,0-1 0,21 0 16,-21 0-16,0 21 16,0-20-16,0-1 0,0 0 0,0 0 0,-21 0 15,21 0-15,-21 1 0,-1-1 0,22 0 16,-21 0 0,0-21-16,21 21 0,-21-21 15,21-21 32,0 0-31,21 21-16</inkml:trace>
  <inkml:trace contextRef="#ctx0" brushRef="#br0" timeOffset="15507.57">28977 1037 0,'0'-21'0,"0"42"0,0-63 0,0 21 16,0 0-16,0-1 16,0 1-16,-21 21 0,21-21 0,-21 21 15,0 0-15,-1 0 0,1 0 16,0 0-16,0 0 0,0 0 0,0 0 16,-22 21-16,22 0 0,0 22 0,0-22 15,0 0-15,-1 0 0,1 22 16,21-22-16,-21 0 0,21 0 15,0 0-15,0 0 0,0 1 0,0-1 0,0 0 16,21-21 0,0 0-16,1 0 15,-1 0-15,0 0 0,0 0 16,0 0-16,0 0 0,1-21 16,-1 0-16,0-1 0,-21 1 15,21 0-15,-21 0 0,21 0 0,-21 0 16,0-1-16,0 1 15,0 0 1,0 42 15,0 0-31,0 1 0,0-1 16,0 0-16,0 0 0,0 21 16,0-20-16,0-1 0,0 0 15,-21 21-15,21-21 0,-21 1 0,21-1 16,0 0-16,0 21 0,-21-21 0,21 22 15,-21-22-15,21 21 0,-22 1 16,22-22-16,0 21 0,0 0 0,-21 22 16,21-22-16,-21 1 0,21-1 0,-21 0 15,21 1-15,0-1 0,0 0 16,-21 1-16,21-1 0,0 0 0,0 1 16,-21-1-16,21-21 0,0 21 0,0 1 15,0-22-15,0 21 0,0-21 0,-22 1 16,22 20-16,-21-21 0,21 0 15,-21 0-15,0 1 16,0-22-16,0 0 0,-1 0 16,1 0-16,0 0 0,0 0 15,0 0-15,0 0 0,21-22 0,0 1 16,-22 0-16,22 0 16,0 0-16,0 0 0,0-1 0,0 1 15,0 0-15,22 0 0,-1-21 0,0 20 16</inkml:trace>
  <inkml:trace contextRef="#ctx0" brushRef="#br0" timeOffset="15763.43">28533 572 0,'0'0'0,"-22"-22"0,1 1 15,0 0-15,0 21 16,0 0-16,0 0 94,-1 0-94,1 0 0</inkml:trace>
  <inkml:trace contextRef="#ctx0" brushRef="#br0" timeOffset="15988.22">26966 699 0,'0'0'0,"-21"0"0,0 0 15,0 0-15,42 0 16,0 0-16,0 0 15,0 0-15,22 21 0,-22-21 16,21 0-16,-21 0 0,22 0 16,-22 0-16,21 0 0,1 0 0,-22 0 15,0 0-15,21 0 0,-21 0 16,1 0-16</inkml:trace>
  <inkml:trace contextRef="#ctx0" brushRef="#br0" timeOffset="17527.87">3154 3662 0,'-43'-42'15,"43"20"1,0 1-16,0 0 0,0 0 0,0-21 16,0 20-16,0 1 15,0-21-15,0 21 0,0 0 0,0-1 16,-21-20-16,0 21 0,0 0 0,0 0 15,-22-1-15,22 22 16,-21 0-16,21 0 0,-22 0 0,1 0 16,0 22-16,-1-1 0,-20 0 15,21 21-15,-1 1 0,1 20 0,0 1 16,20-22-16,1 21 0,0 1 16,21-1-16,0 1 0,0-1 0,0 1 15,0-1-15,0 1 0,21-22 0,0 1 16,1-1-16,-1 0 0,0-21 15,21 22-15,-21-43 0,22 21 16,-1-21-16,0 0 0,1-21 16,-1 21-16,22-21 0,-22-22 0,0 22 15,1-21-15,20-1 0,-21 1 0,1-21 16,-1 20-16,0 1 0,1 0 16,-22-1-16,0 1 0,0 0 0,-21-1 15,0 1-15,0 0 0,0-1 16,0 22-16,-21 0 0,0 0 0,21 0 15,-21 21-15,21 21 0,-21 0 16,21 0-16,0 0 0,0 22 16,0-22-16,0 21 0,0 0 0,0 1 15,0-1-15,21 0 16,0-20-16,0 20 0,0 0 0,0-21 16,22 1-16,-22-1 0,21 0 0,1 0 15,-1-21-15,0 0 0,1 0 16,-1 0-16,0 0 0,1-21 0,-22 0 15,21 0-15,0 21 0,-20-22 0,-1-20 16,21 21-16,-21 0 0,0 0 16,-21-1-16,0 1 0,22 0 0,-22 0 15,0-21-15,0 20 0,0 1 16,0 0-16,-22 21 0,1 0 16,21 21-16,-21-21 15,0 21-15,21 1 0,-21 20 16,21-21-16,0 0 0,-21 0 15,21 22-15,-22-22 0,22 0 0,-21 0 16,21 0-16,0 1 0,21-44 31,1 1-15,-1 0-16,0 21 0,0-42 0,0 21 16,0-1-16,22 1 0,-22 0 15,0-21-15,0 21 0,0-1 16,22 1-16,-22 0 0,0 0 0,0 21 15,0 0-15,1 0 0,-1 0 16,-21 21-16,0 0 0,21 0 0,-21 1 16,0-1-16,0 0 0,0 0 0,0 21 15,0-20-15,-21-1 0,21 0 16,0 0-16,0 0 0,0 0 0,-21 1 16,21-1-16,0 0 0,0 0 0,0 0 15,21-21 1,0 0-16,0 0 0,0 0 15</inkml:trace>
  <inkml:trace contextRef="#ctx0" brushRef="#br0" timeOffset="18067.56">5165 3598 0,'0'0'0,"0"-21"0,0 0 0,0 0 0,0 0 15,-22 0-15,1-1 0,0 1 0,-21 21 16,21-21-16,-22 21 0,1 0 0,0 0 16,-1 0-16,1 21 0,0 0 15,-1 1-15,1-1 0,0 21 16,-1-21-16,1 22 0,0-1 0,20 0 16,1 1-16,0-22 0,0 21 15,21 0-15,0 1 0,0-1 0,0-21 16,0 22-16,21-22 0,0 0 0,0-21 15,22 21-15,-22-21 0,21 0 16,-21 0-16,22 0 0,-1-21 0,0 0 16,1 0-16,-1-1 0,0 1 0,-20-21 15,20 21-15,0-22 0,1 1 16,-22 0-16,21-1 0,-21-20 0,0-1 16,22 1-16,-22-1 0,0 1 0,21-22 15,-20 22-15,-1-1 0,0-20 16,0 20-16,0 1 0,0-1 0,-21 1 15,0 20-15,0 1 0,0 0 16,0 20-16,0 1 0,-21 21 16,0 0-16,0 0 0,0 21 0,0 1 15,-1 20-15,-20 21 0,21-20 0,0 20 16,-22 1-16,22-1 0,0 22 16,21-22-16,0 22 0,0-21 0,0-1 15,0 1-15,0-1 0,21-21 0,0 1 16,-21-1-16,43 0 0,-22-20 15,0-1-15,0 0 0,22 0 0,-1-21 16,-21 0-16,21 0 0,1 0 16,-1 0-16,22 0 0,-22 0 0,21-21 15</inkml:trace>
  <inkml:trace contextRef="#ctx0" brushRef="#br0" timeOffset="18883.06">7620 2963 0,'0'0'0,"-42"0"16,20 22-1,1-22 1,21 21-16,0 0 15,21-21 17,1 0-32,-1-21 0,21 21 0,-21-21 15,22-1-15,-1 1 0,0 0 16,1 0-16,20-21 0,22-1 16,-43 1-16,0 21 0,1-22 0,-22 22 15,0-21-15,-21 0 0,0 20 16,0-20-16,0 21 0,-21 0 0,0 0 15,-22-1-15,1 1 0,-21 21 0,20 0 16,-20 21-16,-1 1 16,1-1-16,-1 0 0,1 0 0,-1 21 15,22 1-15,0-1 0,-1 0 0,22-20 16,0 20-16,0 0 0,21 1 16,0-22-16,0 21 0,0-21 0,0 22 15,0-22-15,21 0 0,0 0 0,21-21 16,-20 21-16,20 0 0,0-21 15,1 0-15,-1 0 0,0 0 0,1 0 16,-1 0-16,0 0 0,1 0 0,-22 0 16,0-21-16,0 21 0,-21-21 15,-21 21 1,0 0-16,-22 0 0,1 0 16,-21 21-16,20-21 0,-20 21 0,-1 1 15,1-1-15,20 21 0,1-21 16,-21 22-16,20-22 0,22 21 0,-21 0 15,21-20-15,-1 20 0,1 0 0,21 1 16,0-22-16,0 21 0,0-21 16,0 22-16,0-22 0,21 0 0,22 0 15,-22 0-15,21 0 0,1 1 0,-1-22 16,0 21-16,1-21 0,20 0 16,-21 0-16,22 0 0,-1 0 0,-20 0 15,20 0-15,-20-21 0,20 21 0,-21-22 16</inkml:trace>
  <inkml:trace contextRef="#ctx0" brushRef="#br0" timeOffset="19111.93">8297 3196 0,'0'0'0,"0"-21"0,0-21 16,21 42-1,1 0-15,-22 21 16,0 0-16,21 0 0,0 22 15,-21-22-15,21 21 0,0-21 0,-21 22 16,21-22-16,-21 0 0,22 21 0,-22-21 16,0 1-16,0 20 15,0-21-15,21 0 0,-21 0 0,0 1 16,21-22-16,0 0 16</inkml:trace>
  <inkml:trace contextRef="#ctx0" brushRef="#br0" timeOffset="19347.8">8699 3048 0,'0'0'15,"0"-21"1,-21 21-16,0 0 0,0 0 16,0 21-16,0 0 0,-22 0 0,22 22 15,-21-22-15,21 21 0,-1 1 0,-20-1 16,0 0-16,21 1 0,-22-1 15,22 0-15,0 1 0,-21-1 0,20 0 16,1 1-16,0-1 0,0-21 0,21 0 16,0 22-16,0-22 0,0 0 0,0 0 15,21-21-15,0 0 16,0 0-16,1 0 0,-1-21 0</inkml:trace>
  <inkml:trace contextRef="#ctx0" brushRef="#br0" timeOffset="19683.61">9102 3048 0,'0'21'0,"0"0"0,-22 22 15,22-22-15,-21 21 0,21 1 0,0 20 16,-21 1-16,0-1 0,0 1 0,21-1 15,0 1-15,-21-1 16,-1 22-16,22-1 0,-21 1 0,21 0 0,0-1 16,0 1-16,-21 21 0,21-21 0,-21 20 15,0-20-15,21 21 0,0-21 16,-21-1-16,21 22 0,-22-21 0,1-1 16,21-20-16,0 21 0,0-22 15,0-21-15,-21 22 0,21-22 0,0 1 16,0-22-16,0 0 0,0 0 0,21-42 15,-21 0 1,21 0-16,1-22 0,-22 1 0,21 0 16,0-22-16</inkml:trace>
  <inkml:trace contextRef="#ctx0" brushRef="#br0" timeOffset="20034.41">9144 3493 0,'0'0'0,"0"-64"0,-21 1 0,21 20 16,0-20-16,-21 20 0,21 1 0,0 21 16,0-21-16,0 20 0,0-20 15,21 21-15,0 0 0,0 0 0,0-1 16,22 22-16,-22 0 0,21 0 0,0 0 16,1 0-16,-22 0 0,21 22 0,1-1 15,-1 0-15,-21 21 0,0-21 16,0 22-16,-21 20 0,0-20 15,0-1-15,0 21 0,-21-20 0,0-1 16,0 22-16,-21-22 0,20-21 0,-20 21 16,0 1-16,-1-22 0,22 0 15,-21 0-15,0 0 0,20 1 0,1-22 16,0 0-16,0 0 0,0 0 0,0 0 16,21-22-1,0 1-15,21 0 16,0 0-16,0 0 0,0 0 0,22-22 15,-22 22-15,21-21 0</inkml:trace>
  <inkml:trace contextRef="#ctx0" brushRef="#br0" timeOffset="20295.25">10181 2582 0,'0'0'0,"0"-21"0,0 0 0,0 0 0,0 0 16,-21 21-1,21 21-15,-21 21 0,0-21 16,-1 22-16,1-1 0,0 0 16,0 1-16,0 20 0,0 1 0,21-22 15,-22 22-15,1-1 0,0 1 0,21-1 16,0-21-16,-21 22 0,21-22 16,-21 1-16,21-1 0,0 0 0,0-21 15,-21 22-15,21-22 0,0 0 16,0 0-16,0 0 0,21-21 15,0 0-15,0 0 0,0 0 0,0 0 16,22-21-16,-22 0 0</inkml:trace>
  <inkml:trace contextRef="#ctx0" brushRef="#br0" timeOffset="21399.63">10647 3133 0,'0'0'0,"0"-21"0,0-1 15,0 1-15,0 0 0,0 0 16,-21 0-16,-1 0 0,1 21 0,0 0 16,0 0-16,0 0 0,-22 0 0,22 0 15,0 21-15,0 0 0,0 0 0,-22 21 16,22-20-16,0 20 0,0 0 16,21 1-16,-21-1 0,0 0 0,21 1 15,0-1-15,0-21 0,0 21 0,0-20 16,0-1-16,0 21 0,0-21 15,21 0-15,0-21 16,0 0-16,0 0 0,0 0 0,22 0 0,-1-21 16,0 0-16,-20 0 0,-1 0 15,21 0-15,-21-1 0,0 1 16,1-21-16,-1 21 0,0-22 16,0 1-16,-21 0 0,21-1 0,-21 22 15,0-21-15,0 21 0,0-22 0,0 22 16,0 0-16,-21 21 15,0 0-15,0 21 16,21 0-16,0 1 0,-21-1 16,21 21-16,0-21 0,0 22 15,0-22-15,0 21 0,0 0 0,0-20 16,0 20-16,0-21 0,21 21 16,-21-20-16,21-1 0,0 0 0,0 0 15,0-21-15,22 21 0,-22-21 0,0 0 16,21 0-16,-20 0 0,20 0 0,0 0 15,-21 0-15,22-21 0,-1 0 16,-21 21-16,22-21 0,-22 0 0,0-1 16,0 1-16,0-21 0,0 21 15,-21 0-15,22-22 0,-22 1 0,0 21 0,0-22 16,0 22-16,0 0 0,0 0 16,-22 21-1,1 0-15,21 21 16,-21 0-16,21 22 0,0-22 15,0 21-15,0-21 0,0 0 0,0 22 16,0-22-16,0 0 0,0 0 16,0 0-16,21 1 0,0-1 0,1-21 15,-1 0-15,0 0 0,0 0 0,0 0 16,0 0-16,22 0 0,-22 0 0,0 0 16,0-21-16,0-1 0,1 22 15,-1-21-15,0 0 0,0 0 0,-21 0 16,21 0-16,-21-1 0,0-20 0,0 21 15,0 0-15,0 0 0,0-1 0,0 1 16,0 0-16,0 0 16,-21 42-1,21 0-15,0 0 16,-21 1-16,21-1 0,0 0 0,-21 0 16,21 21-16,0-20 0,0-1 15,0 0-15,-21 0 0,21 0 16,-22 0-16,22 1 15,0-44 17,0 1-32,0 0 0,0 0 15,0 0-15,0 0 0,22-22 0,-1 22 16,-21-21-16,42-1 0,-21 22 16,0-21-16,1 21 0,20-22 0,0 22 15,-21 0-15,22 0 0,-1 21 16,0 0-16,-20 0 0,20 0 0,-21 0 15,0 21-15,0 0 0,1 0 0,-1 22 16,0-22-16,-21 21 0,21-21 0,-21 22 16,0-22-16,0 21 0,0-21 15,0 1-15,0-1 0,0 0 0,0 0 16,-21 0-16,0 0 0,21 1 16,-21-22-16,-1 0 15,1 0-15,0 0 16,0 0-16,21-22 0,-21 22 15</inkml:trace>
  <inkml:trace contextRef="#ctx0" brushRef="#br0" timeOffset="21583.52">11388 2815 0,'-22'-21'15,"22"0"1,-21 21-16,21-21 0,0 0 47,0-1-32,21 22 1</inkml:trace>
  <inkml:trace contextRef="#ctx0" brushRef="#br0" timeOffset="22092.23">14287 2879 0,'0'0'0,"0"-43"0,0 1 0,0 0 15,0-1-15,0 1 0,0 21 0,0-21 16,0 20-16,0 1 0,0 0 0,-21 0 16,0 21-16,0 0 15,21 21-15,0 0 0,0 22 16,0-1-16,0 21 0,0-20 0,0 20 16,0 1-16,0 20 0,0-20 0,0 21 15,0-22-15,0 1 0,-21 20 16,21-20-16,-21-1 0,-1-20 15,22 20-15,0-21 0,-21 1 0,0-22 0,21 21 16,-21-21-16,21 1 0,0-1 16,-21 0-1,0-21-15,-1-21 16,1 21-16,0-21 0</inkml:trace>
  <inkml:trace contextRef="#ctx0" brushRef="#br0" timeOffset="22712.42">13568 3323 0,'0'0'0,"0"-21"0,21 21 32,0 0-17,21 0-15,-20 0 0,20 0 16,0-21-16,22 21 0,-1-21 16,1 0-16,-1-1 0,22 1 0,0-21 15,-1 21-15,1 0 0,0-1 0,-22-20 16,22 21-16,-22 0 0,1-22 15,-1 22-15,-20 0 0,20 0 0,-42-21 16,22 20-16,-22-20 0,-21 21 0,0-21 16,0 20-16,0 1 0,0-21 15,0 21-15,0 0 0,-21 21 0,-1 0 16,1 0-16,0 0 0,0 0 0,21 21 16,-21 0-16,0 0 0,-1 21 15,1 1-15,21 20 0,-21-20 0,21 20 16,-21-21-16,0 22 0,21-1 15,-21 1-15,21-1 0,-22 1 0,1-1 16,21-20-16,-21 20 0,21-20 16,0-1-16,-21-21 0,21 21 0,-21-20 15,21-1-15,0 0 0,0 0 0,0-42 47,21 21-47,0-42 0,-21 20 0,21 1 16,0-21-16,1 0 0,-1-1 0,21-20 15,-21 20-15,22 1 0,-1 0 16,-21-1-16,21 1 0,1 21 16,-1 0-16,-21 0 0,22-1 0,-22 22 0,21 0 15,-21 0-15,0 22 0,1-1 16,-22 0-16,0 0 0,0 0 0,0 22 16,0-22-16,0 21 0,0 0 15,0-20-15,0 20 0,0-21 0,0 0 16,0 22-16,-22-22 0,22 0 0,-21 0 15,21 0-15,21-21 32,1 0-32,-22-21 0,21 21 15,0-21-15,0 0 0,0 0 16,0-1-16</inkml:trace>
  <inkml:trace contextRef="#ctx0" brushRef="#br0" timeOffset="23043.23">15600 3196 0,'0'0'0,"21"0"16,0 0-16,0 0 0,-21-21 15,21 21-15,1-21 0,-1 21 0,0-21 16,0 21-16,21-21 0,-20-1 0,20 1 16,-21 0-16,21 21 0,-20-21 0,-1 0 15,0 0-15,-21-1 16,0 1-16,0 0 0,-21 21 15,0 0-15,-1 0 0,-20 0 16,21 21-16,-21 0 0,-1 1 0,1-1 16,21 21-16,-22 0 0,1 1 15,21-1-15,-21 0 0,20 1 0,1-1 16,21 22-16,0-43 0,0 21 0,0 0 16,0-20-16,0 20 0,0-21 0,21 0 15,22 0-15,-22 1 0,21-22 16,-21 0-16,22 0 0,-1 0 15,0 0-15,22 0 0,-22 0 0,1 0 16,20-22-16,-21 1 0</inkml:trace>
  <inkml:trace contextRef="#ctx0" brushRef="#br0" timeOffset="24104.13">18034 2794 0,'0'0'15,"21"-21"1,0 0-16,0 0 0,22-1 16,-1 1-16,0 0 0,22 0 0,-22-21 15,22 20-15,-22-20 0,22 0 16,-22-1-16,0 22 0,1-21 15,-22 21-15,0-22 0,-21 22 0,0 0 16,0 0-16,-42 0 0,20 21 0,-41 0 16,21 0-16,-22 0 0,1 0 15,-22 0-15,21 0 0,1 21 0,-1 0 16,1 0-16,21 0 0,-1 22 0,1-22 16,21 0-16,0 21 0,21 1 15,0-22-15,0 21 0,0 1 0,21-1 16,0 0-16,21 1 0,1-1 0,20 0 15,-21 1-15,22-1 0,-1 0 16,-20 1-16,20-1 0,-20 0 16,-1 1-16,0-1 0,-21-21 0,-21 21 15,0 1-15,0-22 0,0 0 0,-42 21 16,21-20-16,-21-22 0,-1 21 16,1 0-16,-22-21 0,22 0 0,-21 0 15,20 0-15,1 0 0,0-21 0,-1 0 16,22-1-16,-21 1 0,21-21 15,-1 21-15,1-22 0,0 1 0,0-21 16,21 20-16,-21 1 0,21-22 0,0 22 16,0-21-16,0 20 0,0 22 15,0-21-15,0 21 0,0-1 0,0 1 16,21 42 0,-21 1-16,21-1 0,0 21 0,-21 0 15,21 1-15,1-1 0,-1 0 16,-21 1-16,21-1 0,0 0 0,0 22 15,0-22-15,1 1 0,-1-1 0,0 0 16,21-21-16,-21 1 0,22 20 16,-22-21-16,21-21 0,1 21 0,-1-21 15,0 0-15,1 0 0,-1 0 0,0 0 16,1-21-16,-1 21 0,21-21 16,-20 0-16,-1-22 0,0 22 0,1-21 15,-1 0-15,0-1 0,1 1 0,-1 0 16,-21-22-16,0 1 0,1-1 15,-1 1-15,0-1 0,0-21 16,0 22-16,-21-1 0,0 1 0,0 21 16,0-1-16,0 1 0,0 21 15,0 0-15,0-1 0,-21 44 16,0 20-16,21-21 16,-21 21-16,21 22 0,0-22 15,-21 22-15,21-1 0,-22-20 0,22 20 16,0 1-16,0-22 0,0 21 0,0-20 15,0-1-15,0 0 0,0 1 16,0-1-16,0-21 0,0 22 16,0-22-16,22 0 0,-1-21 0,-21 21 15,21-21-15,0 0 0,0 0 16,-21-21 0</inkml:trace>
  <inkml:trace contextRef="#ctx0" brushRef="#br0" timeOffset="24295.37">18859 2985 0,'-21'-22'16,"21"1"-16,0 0 15,0 0-15,21 0 16,1 0 0,-1 21-16,21-22 0,-21 22 15,0-21-15,22 21 0,-1 0 0,-21-21 16,22 21-16,-1-21 0,0 21 15,1 0-15,-1 0 0,0 0 0,1 0 16,-22 0-16,21 0 0</inkml:trace>
  <inkml:trace contextRef="#ctx0" brushRef="#br0" timeOffset="25133.36">19897 3133 0,'0'0'0,"21"0"0,0 0 15,0 0-15,0 0 16,0 0-16,-21-21 0,22-1 0,-1 1 16,-21 0-16,21-21 0,-21 21 15,0-1-15,0 1 0,0 0 16,0-21-16,0 21 0,-21-1 0,0 1 16,-1 0-16,1 0 0,-21 0 0,21 21 15,-22 0-15,1 0 0,21 21 16,-21 0-16,-1 0 0,1 22 0,0-22 15,20 21-15,-20 0 0,21 1 0,0-1 16,0 0-16,-1 1 0,22-1 16,0 0-16,0 1 0,0-1 0,0-21 15,0 22-15,22-22 0,-22 0 16,21 0-16,21 0 0,-21-21 0,0 0 16,1 0-16,20 0 0,-21 0 15,0 0-15,22 0 0,-22 0 0,0-21 16,21 0-16,-21 0 0,1 0 0,-1-1 15,0 1-15,21-42 0,-21 20 16,-21 1-16,0 0 0,22-1 16,-1 1-16,-21 0 0,0 21 0,0-22 15,0 1-15,0 21 0,0 0 0,0-1 16,0 44 0,0-1-16,0 0 15,-21 21-15,21 1 0,-22-22 16,22 21-16,-21 0 0,21 1 0,0-1 15,0 0-15,0 1 0,0-22 16,0 21-16,0-21 0,0 1 0,0-1 16,0 0-16,0 0 0,21-21 0,1 0 15,-1 0-15,0 0 0,0 0 16,21 0-16,1 0 0,-22 0 0,21-21 16,1 0-16,-1 0 0,-21-1 0,21 1 15,1-21-15,-22 0 0,21-1 16,-21 1-16,22 0 0,-22-1 0,0-20 15,0-1-15,0 1 0,1-1 16,-1 1-16,0-1 0,-21 1 0,0-22 16,21 43-16,-21-22 0,21 22 15,-21 21-15,0-22 0,0 22 0,0 0 16,0 42 0,-21 0-1,0 22-15,0-1 0,0 22 0,-1-22 16,1 21-16,0 1 0,0-1 0,21 1 15,-21-1-15,0 1 0,21-1 0,-22-20 16,22-1-16,0 22 16,0-22-16,0-21 0,0 21 0,0 1 0,0-22 15,0 0-15,0 0 0,0 0 16,22 1-16,-1-22 16,0 0-16,0-22 15,0 1-15,-21 0 16</inkml:trace>
  <inkml:trace contextRef="#ctx0" brushRef="#br0" timeOffset="25327.25">20362 2963 0,'0'0'0,"-21"0"0,0 0 16,21-21-1,42 21 1,-21 0-16,1 0 0,-1 0 15,0 0-15,21-21 0,-21 21 0,22 0 16,-22 0-16,21 0 0,-21-21 0,22 21 16,-22 0-16,0-21 0,0 21 15,0-21-15,1 21 0</inkml:trace>
  <inkml:trace contextRef="#ctx0" brushRef="#br0" timeOffset="25717.62">21103 3048 0,'0'0'0,"0"21"0,0 0 15,21-21 17,22 0-32,-22-21 0,0 0 15,0 21-15,21-21 0,-20 0 16,20 21-16,-21-21 0,0-1 0,22 1 15,-22 0-15,-21 0 0,0-21 0,0 20 16,0 1-16,0 0 0,0 0 0,-21 21 16,-22 0-16,22 0 15,0 0-15,-21 0 0,-1 21 16,22 0-16,-21 22 0,21-22 0,-1 0 16,1 21-16,0 1 0,0-22 0,21 21 15,-21-21-15,21 22 0,0-22 16,0 0-16,0 21 0,0-21 0,0 1 15,21-1-15,0 0 0,0-21 0,22 21 16,-22-21-16,0 0 0,21 0 0,1 0 16,-1 0-16,-21 0 0,21-21 15,1 0-15,-1 0 0,0-1 16,1 1-16,-22 0 0</inkml:trace>
  <inkml:trace contextRef="#ctx0" brushRef="#br0" timeOffset="26389.18">21823 2858 0,'0'-22'15,"0"44"-15,0-65 0,-21 43 16,-1 0-16,1 21 16,21 1-1,-21-1-15,21 0 0,0 0 0,0 0 16,0 0-16,0 1 0,0-1 0,0 0 16,0 0-16,0 0 0,0 0 0,-21 1 15,21-1-15,0 0 0,0 0 16,0 0-1,-21-42 17,21 0-17,0 0-15,0 0 0,0-1 16,0-20-16,21 21 0,0 0 0,-21-22 16,21 22-16,0-21 0,1 21 15,-1 0-15,21-22 0,-21 22 16,0 0-16,22 21 0,-22 0 0,0 0 15,21 0-15,-20 0 0,-1 0 0,0 21 16,0-21-16,0 21 0,-21 22 16,0-22-16,21 0 0,-21 0 0,0 21 15,0-20-15,0-1 0,0 0 0,0 0 16,0 0-16,0 0 0,0 1 16,0-1-16,0 0 0,-21-21 0,21 21 15,-21-21 1,21-21 15,0 0-31,0 0 0,0-1 16,21 1-16,0 0 0,1 0 0,-1 0 15,0-22-15,0 22 0,21-21 16,1 21-16,-22 0 0,21-22 16,1 43-16,-22-21 0,21 21 0,-21 0 15,22 0-15,-22 0 0,0 21 0,0 0 16,0 1-16,-21-1 0,21 0 15,-21 0-15,0 0 0,0 22 0,0-22 16,0 0-16,0 0 0,0 0 0,-21 0 16,0 1-16,0-1 0,21 0 15,-21-21-15,21 21 16,-21-21-16,21-21 31,21 0-15,-21 0-16</inkml:trace>
  <inkml:trace contextRef="#ctx0" brushRef="#br0" timeOffset="26775.18">22902 2900 0,'21'0'47,"1"-21"-32,-1 21-15,0 0 16,0 0-16,21-21 0,-20 21 0,-1 0 16,0-22-16,0 22 0,0-21 0,0 21 15,1-21-15,-22 0 0,21 21 0,-21-21 16,0 0-16,0-1 16,-21 22-16,-1 0 15,1 0-15,0 0 0,0 0 0,0 0 16,0 22-16,-1-1 0,1 0 15,0 21-15,21-21 0,-21 1 0,0 20 16,21-21-16,0 0 0,0 0 0,0 22 16,0-22-16,0 0 0,0 0 15,0 0-15,21-21 0,0 22 0,-21-1 16,21-21-16,22 21 0,-22-21 16,0 0-16,21 0 0,-21 0 0,22 0 15,-22 0-15,21 0 0,1 0 16,-1-21-16,-21 0 0,21 21 0,1-22 15,-1 1-15</inkml:trace>
  <inkml:trace contextRef="#ctx0" brushRef="#br0" timeOffset="27551.28">23834 2858 0,'0'0'16,"-22"21"15,1-21-31,21 21 0,-21 0 16,0-21-16,21 21 0,-21 0 15,0-21-15,21 22 0,-22-1 0,1 0 16,21 0-16,-21 0 0,0-21 16,21 21-16,-21-21 0,21 22 15,0-44 32,0 1-47,0 0 16,21 0-16,-21 0 0,42 0 0,-21-22 15,1 22-15,-1-21 0,21 21 16,0-22-16,1 1 0,-1 21 0,-21 0 16,22-1-16,-1 1 0,0 0 15,-21 21-15,1 0 0,-1 0 0,0 0 16,0 21-16,-21 0 0,21 1 0,-21-1 16,0 21-16,0-21 0,0 0 15,0 1-15,0 20 0,0-21 0,0 0 16,0 0-16,0 1 0,-21-1 0,21 0 15,0 0-15,0 0 16,21-21-16,0 0 16,1 0-16,-1 0 0,0 0 15,21 0-15,-21 0 0,1 0 0,-1 0 16,21-21-16,-21 0 0,0 0 16,1 0-16,20-1 0,-21 1 15,0-21-15,22 0 0,-22-1 0,21 1 16,-21 0-16,22-22 0,-22 1 0,0-1 15,21 1-15,-21-1 0,1 1 16,20-1-16,-21 22 0,0-1 0,-21 1 16,0 21-16,21 0 0,-21 0 0,0-1 15,-21 44 1,0-1-16,0 21 16,0-21-16,0 22 0,-1-1 0,1 0 15,-21 22-15,21-22 0,0 22 16,-1-22-16,22 21 0,0-20 15,-21 20-15,21-20 0,0-1 0,0 0 16,0 1-16,0-22 0,0 21 0,0-21 16,21 0-16,-21 22 0,22-22 15,-1-21-15,-21 21 0,21 0 0,0-21 16,0 21-16,0-21 0,1 0 16,-1 0-16,0 0 0,0 0 0,0 0 15,0 0-15,1-21 16,-1 21-16,0-21 0,0 0 0,0 21 15,0-21-15,-21 0 0,22-1 0,-1-20 16,-21 21-16,0 0 0</inkml:trace>
  <inkml:trace contextRef="#ctx0" brushRef="#br0" timeOffset="27828.11">24426 2498 0,'-21'0'0,"42"0"0,-63 0 0,21 0 0,42 0 32,0 0-32,21 0 15,1 0-15,-1 0 0,0 0 0,22 0 16,-22 0-16,22 0 0,-1 0 16,-20 0-16,20 0 0,-21 0 15,1 0-15,-1 0 0,0 0 0,-20 0 16,-1 0-16,0 0 0,0 0 0,0 0 31,-42 0 0,0 0-31</inkml:trace>
  <inkml:trace contextRef="#ctx0" brushRef="#br0" timeOffset="29395.26">889 5419 0,'0'-43'16,"0"22"-16,0 0 15,0 0 1,-21 21 15,21 21-31,-21 0 0,21 22 0,0-22 16,0 42-16,-22-20 16,1 41-16,21-20 0,-21-1 0,0 22 15,21 0-15,-21-22 0,0 1 16,-1 20-16,1-20 0,0-1 0,-21 1 15,42-22-15,-21 22 0,-1-22 16,22-21-16,-21 21 0,21-20 0,0-1 16,0 0-16,0 0 0,21-21 31,1-21-15,-1 0-16,0-22 0,0 22 15,-21-21-15,21 21 0,0-22 16,1 1-16,-1 21 0,0-21 15</inkml:trace>
  <inkml:trace contextRef="#ctx0" brushRef="#br0" timeOffset="29716.6">1249 5715 0,'0'0'0,"-21"21"31,-1 0-31,1 1 15,-21 20-15,21-21 0,0 21 16,-1 1-16,1-1 0,-21 0 0,21 1 16,0-1-16,-1 0 0,22 1 15,-21-22-15,0 21 0,0 1 16,21-22-16,-21 21 0,21-21 0,-21 22 16,21-22-16,-22 0 0,22 0 15,0-42 16,0 0-31,0 0 16,22-1-16,-1-20 0,0 21 16,-21-21-16,21-1 0,0 1 0,-21 0 15,21 20-15,-21-20 0,22 0 16,-1-1-16</inkml:trace>
  <inkml:trace contextRef="#ctx0" brushRef="#br0" timeOffset="29935.42">1101 5800 0,'0'0'0,"21"-21"0,0-1 0,0 1 16,43 21-1,-43 0-15,0 21 0,0 1 0,-21 20 16,21-21-16,0 21 0,1 1 16,-1-22-16,0 21 0,0 1 0,0-1 15,0-21-15,1 21 0,-22-20 16,21 20-16,0-21 0,-21 0 0,0 22 16,21-22-16,-21 0 0,21-21 15,-21 21-15,0 0 0,21-21 16,1 0-1,-1-21-15,0 0 16,-21-21 0,0 20-16,0-20 0</inkml:trace>
  <inkml:trace contextRef="#ctx0" brushRef="#br0" timeOffset="30215.26">1799 5271 0,'0'0'15,"0"-22"-15,0 1 0,0 0 16,0 42 0,0 22-1,0-22-15,0 21 0,-21 0 0,21 22 16,0-22-16,0 22 0,0-1 0,0 1 16,-21-1-16,21 1 0,0-22 15,-21 22-15,21-22 0,0 21 0,0-20 16,0-1-16,-22-21 0,22 22 15,0-22-15,0 0 0,0 0 0,0 0 16,22-42 15,-22 0-31,0 0 16,21 0-16</inkml:trace>
  <inkml:trace contextRef="#ctx0" brushRef="#br0" timeOffset="30591.05">1990 5969 0,'0'0'0,"0"21"15,21-21 17,0 0-32,0 0 15,-21-21-15,21 0 0,0 21 16,1-21-16,-1 0 0,0-1 15,0 1-15,0 0 0,0 0 16,1 0-16,-22 0 0,21-1 0,-21 1 16,0 0-16,0 0 15,-21 21-15,-1 0 0,1 0 0,0 0 16,0 21-16,-21 0 0,20 0 16,1 1-16,-21 20 0,21-21 0,0 21 15,-1-20-15,1 20 0,21 0 16,0-21-16,0 1 0,0 20 0,0-21 15,0 0-15,0 0 0,0 1 0,21-1 16,1-21-16,-1 0 16,0 21-16,0-21 0,0 0 0,0 0 15,22 0-15,-22 0 0,0-21 16,0 0-16,0-1 0</inkml:trace>
  <inkml:trace contextRef="#ctx0" brushRef="#br0" timeOffset="31303.94">2773 5165 0,'0'0'0,"0"-21"0,0-1 0,-21 22 16,-22 0-16,22 0 16,21 22-16,-21 20 15,0 0-15,21 1 0,0-1 16,-21 0-16,21 22 0,0-1 0,0-20 15,0 20-15,-22 1 0,22-1 16,-21 1-16,21-1 0,0-21 0,0 22 16,-21-22-16,21 1 0,0-1 0,0-21 15,0 0-15,0 22 0,0-22 16,0 0-16,0-42 78,0 0-31,-21-1 15,21 1-46,0 0 0,0 0-16,0 0 15,0 0-15,0-1 0,0 1 0,0 0 16,21-21-16,0 21 0,-21-1 16,21 1-16,1-21 0,-1 42 0,0-21 15,0 0-15,21 21 0,-20 0 16,-1 0-16,0 0 0,21 21 0,-21 0 15,1 0-15,20 0 0,-21 0 16,0 1-16,0 20 0,-21-21 0,0 0 16,0 22-16,0-22 0,0 0 0,0 0 15,0 0-15,-21 0 0,0 1 16,-21-1-16,21 0 0,-1 0 0,-20 0 16,21-21-16,-21 0 0,20 21 15,1-21-15,0 0 0,0 0 16,21-21-16,0 0 15,0 0-15,0 0 16,0 0-16,21-22 0,0 22 0,0-21 16</inkml:trace>
  <inkml:trace contextRef="#ctx0" brushRef="#br0" timeOffset="31579.79">3535 5165 0,'0'0'0,"0"-21"16,0-1-16,-21 1 0,-1 21 0,1 0 16,0 0-16,21 21 0,-21 1 0,0-1 15,0 21-15,-1 0 0,1 1 16,21 20-16,0 1 0,0-1 0,-21 1 16,21-1-16,-21 1 0,21-1 15,-21 1-15,21-22 0,0 22 0,0-22 16,-21 0-16,21 1 0,0-1 0,-22-21 15,22 0-15,0 0 16,0 1-16,22-22 16,-22-22-1,21 1-15,0 0 0,-21 0 0</inkml:trace>
  <inkml:trace contextRef="#ctx0" brushRef="#br0" timeOffset="31943.73">3154 5292 0,'0'0'16,"-21"-43"-16,21 1 0,-22 21 0,22 0 16,0-22-16,0 22 0,0 0 0,0 0 15,0 0-15,22 0 0,-1-1 0,21 22 16,-21-21-16,22 21 16,-1 0-16,0 0 0,22 0 0,-1 21 15,-20 1-15,20 20 0,1-21 16,-22 21-16,21 22 0,-20-22 0,-1 1 15,0 20-15,1 1 0,-22-22 0,0 21 16,0 1-16,-21-1 0,0 1 16,0-22-16,-21 22 0,0-22 0,0 22 15,-22-22-15,1 0 0,0 1 0,-1-22 16,1 21-16,-21-21 0,20 22 16,1-22-16,0 0 0,-1 0 0,22 0 15,-21-21-15,21 21 0,-1-21 0,44 0 47,-1-21-47,0 0 0,21 0 16,-21 0-16,22 0 0,-1-1 15</inkml:trace>
  <inkml:trace contextRef="#ctx0" brushRef="#br0" timeOffset="32340.51">4000 5694 0,'0'0'0,"0"-21"16,22 0-16,-22-1 0,0 1 0,21 21 16,-21-21-16,21 21 0,-21-21 15,21 21-15,0 0 0,0 0 16,22 0-16,-22 21 0,0 0 16,21 0-16,-20 1 0,20-1 15,-21 0-15,0 21 0,22-21 0,-22 22 16,21 20-16,-42-42 0,0 22 15,0-22-15,0 21 0,0-21 16,0 1-16,0-1 0,-21 0 0,0-21 16,0 21-16,-1-21 15,1 0-15,0 0 16,21-21-16,0 0 16,0 0-16,0-22 0,0 22 0,0-21 15,21-1-15,0 1 16,1 0-16,-1 21 0,-21-22 0,21 1 15,0 0-15,0 20 0,0 1 0,1 0 16,-1 0-16,0 0 0,21 0 16,-21-1-16,1 22 0,-1-21 0,0 21 15,21 0-15,-21 0 0,-21-21 0,22 21 16,-1 0-16</inkml:trace>
  <inkml:trace contextRef="#ctx0" brushRef="#br0" timeOffset="32565.41">4889 5440 0,'0'21'0,"0"0"16,0 0-16,0 1 0,-21-1 0,21 21 15,0-21-15,0 22 0,0-1 16,-21 0-16,21-21 0,0 22 0,0-1 16,-21-21-16,21 22 0,0-22 0,0 0 15,0 0-15,0 0 0,0 0 16,0 1-16,0-44 31,0 1-31,0 0 16,21 0-16,-21 0 0</inkml:trace>
  <inkml:trace contextRef="#ctx0" brushRef="#br0" timeOffset="32727.31">4826 5249 0,'0'0'0,"-21"0"15,0 0-15,-1-21 0,1 21 16,0 0-16,21 21 31,21 1-31,0-22 0,1 21 16,-1 0-16,0-21 0,21 21 16,-21-21-16</inkml:trace>
  <inkml:trace contextRef="#ctx0" brushRef="#br0" timeOffset="33127.33">5376 5503 0,'0'0'0,"0"22"0,0-1 16,0 0-16,0 0 0,0 0 15,0 0-15,0 1 0,0 20 0,0-21 16,0 21-16,0-20 0,0-1 15,0 21-15,0-21 0,21 0 16,-21 22-16,0-22 0,22 0 0,-22 0 16,0 0-16,0 1 0,21-22 47,0 0-47,-21-22 0,21 1 0,0 0 15,0-21-15,-21 21 0,22-1 0,-1-20 16,0 0-16,0-1 0,0 1 15,0 0-15,1-1 0,-1 22 0,-21-21 16,21 21-16,0-22 0,0 22 16,-21 0-16,21 0 0,1 21 15,-1 0 1,0 0 0,-21 21-16,0 0 15,0 0-15,0 1 0</inkml:trace>
  <inkml:trace contextRef="#ctx0" brushRef="#br0" timeOffset="33687.54">5842 5863 0,'0'0'16,"0"64"-1,0-43-15,21-21 0,0 0 0,0 0 16,1 0-16,-1 0 0,0 0 16,0 0-16,0-21 0,0 0 0,22 21 15,-22-22-15,0 1 0,21 0 16,-20-21-16,-1 21 0,0-1 0,21-41 15,-42 21-15,0 20 0,21-20 16,-21 21-16,0 0 0,0 0 16,0-1-16,-21 22 15,0 0-15,0 0 0,21 22 16,-21-1-16,0 0 0,-1 0 16,1 0-16,21 22 0,-21-22 0,0 21 15,21 0-15,-21-20 0,21 20 0,0-21 16,0 21-16,0-20 0,0-1 0,0 0 15,0 0-15,0 0 16,21 0-16,0-21 0,0 0 16,0 0-16,1 0 0,-1 0 0,0 0 15,0 0-15,21-21 0,-20 21 0,-1-21 16,0 0-16,21 0 0,-21 0 16,22-1-16,-22 1 0,0 0 15,0 0-15,0-21 0,1 20 0,-1-20 0,-21 0 16,21 21-16,-21-22 0,0 22 15,0 0-15,0 0 0,0 0 16,-21 21-16,0 0 0,-1 0 16,1 0-16,21 21 0,-21 0 0,21 0 15,0 0-15,0 0 16,0 1-16,0 20 0,0-21 0,0 0 16,21 0-16,0 22 0,-21-22 0,22 0 15,-1 0-15,-21 0 16,0 1-16,0-1 0,0 0 15,-21-21 1,-1 0 0</inkml:trace>
  <inkml:trace contextRef="#ctx0" brushRef="#br0" timeOffset="35052.68">8911 5906 0,'0'0'0,"42"-64"16,-20 43-1,-1 0-15,0 0 0,-21-1 0,0 1 16,21 0-16,-21 0 0,0-21 16,0 20-16,0 1 0,0-21 0,-21 21 0,0 0 15,-22-22-15,22 22 0,-21 0 16,0 0-16,-1 0 0,1-1 16,0 22-16,-22 0 0,22 0 0,-1 0 15,1 0-15,0 22 0,-1-1 0,1 0 16,21 21-16,-21 1 0,20-1 15,1 0-15,0 22 0,21-22 0,0 22 16,0-1-16,0-21 0,0 1 0,0-1 16,21 0-16,0 1 0,1-22 0,20 21 15,-21-21-15,0 1 16,0-22-16,22 0 0,-1 0 0,-21 0 0,22 0 16,-1 0-16,0 0 0,1-22 0,-1 1 15,0 0-15,1-21 16,-1 21-16,0-22 0,22 1 0,-43 0 15,21-22-15,1 1 0,-1-1 0,-21 1 16,0-1-16,22-21 0,-22 22 0,0-22 16,0 1-16,21-1 0,-20 0 15,-22 1-15,21-1 0,0 21 0,-21-63 16,0 64-16,0 21 0,0 20 16,0 1-16,0 0 0,0 0 15,-21 42 1,0 0-16,-1 0 0,1 22 0,21-1 15,0 0-15,-21 22 16,0-1-16,21 22 0,0-21 0,0 20 16,-21-20-16,21-1 0,-21 22 0,21-22 15,-22 1-15,22-1 0,0 1 0,0-1 16,0 1-16,0-22 0,0 1 16,0-1-16,0 0 0,0-21 0,0 1 15,0-1-15,0 0 0,22 0 16,-1 0-16,0-21 0,0 0 0,0 0 0,0 0 15,1 0-15,-1-21 0,21 0 16,-21 0-16,22 0 0,-1-1 16,-21 1-16,21-21 0,1 21 0,-1-22 15,-21 1-15,22 0 0,-22-1 0,0 1 16,0 0-16,-21-1 0,0 1 16,0 21-16,0 0 0,-21 0 0,0-1 15,-22 22-15,22 0 0,-21 0 0,21 0 16,-22 0-16,1 0 0,21 0 15,0 22-15,0-22 0,21 21 0,0 0 16,0 0-16,21-21 16,0 21-16,0-21 0,21 21 0,-20 1 15,20-22-15,0 21 0,1 0 16,-22 0-16,21 0 0,-21 0 16,22 1-16,-43-1 0,21 21 0,-21-21 15,21 0-15,-21 22 0,0-22 0,0 0 16,0 21-16,0-20 0,0-1 15,0 0-15,0 0 0,0 0 16,21-21 0,0 0-16,0 0 0,1-21 15,-1 21-15,21-21 0,-21 0 16,0 0-16,1-1 0,20 1 16,-21-21-16,0 21 0,0-22 0,1 1 0,-1 0 15,21 21-15,-42-22 0,21 1 16,0 21-16,1 0 0,-22-1 15,0 44 1,0-1 0,-22 21-16,22-21 0,-21 0 0,0 1 15,21 20-15,0-21 0,0 0 16,-21 0-16,21 1 0,0-1 0,0 0 16,-21 0-16,21 0 0,0 0 15,0-42 16,0 0-31,21 0 16,-21 0-16,21-22 16</inkml:trace>
  <inkml:trace contextRef="#ctx0" brushRef="#br0" timeOffset="35204.66">10350 5249 0,'0'0'0,"0"-21"0,22 21 63,-1 21-48,0-21-15,0 0 0</inkml:trace>
  <inkml:trace contextRef="#ctx0" brushRef="#br0" timeOffset="36359.51">10901 5398 0,'-21'0'16,"-1"0"-16,1 0 16,21 21-16,0 0 15,0 0-15,0 0 16,21 0-16,-21 1 0,22-1 15,-22 21-15,0-21 0,21 22 0,-21-22 16,21 21-16,-21-21 0,0 0 0,0 22 16,0-22-16,0 0 0,0 0 0,0 0 15,0 1-15,0-44 47,21 22-47,0-21 0,0 0 0,1 0 16,-1-21-16,0 20 0,0 1 15,0-21-15,0 0 0,1-1 0,-1 1 16,0 21-16,0-22 0,0 1 16,0 21-16,-21 0 0,0 0 0,22-1 15,-22 44 17,0-1-32,-22 0 0,1 0 15,21 0-15,0 22 0,-21-1 0,0-21 16,21 21-16,-21-20 0,21 20 15,0 0-15,0-21 0,0 1 0,0-1 16,0 0-16,0 0 0,0 0 0,0 0 16,21-21-16,0 0 0,0 0 15,22 0-15,-22 0 0,0 0 16,0 0-16,21 0 0,-20-21 0,-1 21 16,21-21-16,-21 0 0,0 0 15,1 0-15,-1-1 0,21 1 0,-42 0 16,21-21-16,0 21 0,-21-22 15,22 22-15,-22-21 0,0 21 0,0-22 16,0 22-16,0 0 0,0 0 0,0 0 16,-22 21-1,1 21 1,0 0-16,21 0 0,0 0 0,-21 0 16,21 22-16,-21-22 0,21 0 15,-21 21-15,21-20 0,0 20 0,0-21 16,0 21-16,0-20 0,0-1 0,0 0 15,0 0-15,0 0 0,0 0 16,0 1-16,0-1 0,21-21 16,0 0-16,0 0 0,0 0 15,0 0-15,1 0 0,20 0 0,-21 0 16,0 0-16,22-21 0,-22-1 0,21 1 16,-21 0-16,0 0 0,22 0 15,-22 0-15,0-1 0,0-20 0,0 21 16,1-21-16,-22 20 0,0-20 0,21 0 15,-21 21-15,0-22 0,0 22 16,0 0-16,0 0 0,-21 0 16,-1 21-16,1 0 15,0 0-15,21 21 16,0 0 0,21-21 15,0 0-31,1 0 0,-1-21 0,0 21 15,0-21-15,0 21 0,0 0 0,1-22 16,-1 22 0,-21 22-16,0-1 15,0 0-15,0 0 0,0 0 0,0 0 16,0 22-16,0-22 0,0 21 16,0-21-16,0 22 0,0-22 0,0 21 0,0-21 15,-21 22-15,21-22 0,0 0 16,0 0-16,0 0 0,0 1 15,0-1-15,0 0 16,21-21 0,0 0-16,0 0 15,0-21-15,0 0 16,1 21-16,-1-22 0,0 1 0,0 0 16,0-21-16,0 21 0</inkml:trace>
  <inkml:trace contextRef="#ctx0" brushRef="#br0" timeOffset="36627.54">13123 5482 0,'0'0'0,"21"0"15,1 0 1,-1 0-16,0 0 0,0 0 16,0 0-16,0 0 15,1 21-15,-1-21 0,-21 22 32,0-1-17,-21 0-15,-1-21 0</inkml:trace>
  <inkml:trace contextRef="#ctx0" brushRef="#br0" timeOffset="36803.44">12954 5757 0,'0'22'0,"0"-44"0,-21 44 0,21-1 15,21-21 17,0 0-32,0 0 15,0 0-15,1 0 16,-1 0-16,-21-21 31</inkml:trace>
  <inkml:trace contextRef="#ctx0" brushRef="#br0" timeOffset="37587.08">14012 5313 0,'0'0'15,"0"-21"-15,0 0 0,21-1 16,-21 1-16,22 21 16,-1 0-1,-21 21-15,0 1 0,0 20 0,0-21 16,0 21-16,0 1 0,0-1 15,0 22-15,0-22 0,0 0 0,0 1 16,-21-1-16,21-21 0,-22 21 0,22-20 16,-21 20-16,21-21 0,0 0 15,0 0-15,0 1 16,0-44 0,0 1-1,0 0-15,0 0 0,0 0 16,21-22-16,-21 22 0,22-21 15,-1 0-15,0-1 0,0 1 0,0 0 16,0-1-16,22 1 0,-22 0 0,21 20 16,-21 1-16,1 0 0,20 0 15,-21 21-15,0 0 0,0 0 0,1 21 16,-1 0-16,-21 0 0,21 1 0,-21 20 16,21-21-16,-21 21 0,21 1 15,-21-22-15,0 21 0,0 1 0,0-22 16,0 21-16,0-21 0,0 0 0,0 1 15,0-1-15,0 0 0,0 0 16,0-42 15,21 0-15</inkml:trace>
  <inkml:trace contextRef="#ctx0" brushRef="#br0" timeOffset="37955.99">14711 5567 0,'0'0'0,"21"0"16,0 0-1,0 0-15,0 0 0,1-21 16,-1 21-16,0-21 0,21 21 16,-21-22-16,22 1 0,-22 0 0,21 21 15,1-21-15,-22 0 0,21 0 0,-21-1 16,0 1-16,1 0 0,-22 0 15,0 0-15,0 0 0,0-1 16,-22 22-16,1 0 0,-21 0 16,21 0-16,-22 0 0,22 22 15,-21-22-15,21 42 0,-22-21 0,22 21 16,-21-20-16,21 20 0,0 0 0,21 1 16,-22-1-16,22 0 0,-21 1 0,21-22 15,0 21-15,0-21 16,0 0-16,0 1 0,0-1 0,21 0 0,1 0 15,-1-21-15,0 0 0,0 0 16,0 0-16,22 0 0,-22 0 0,21 0 16,-21 0-16,22-21 0,-1 0 15,-21 0-15,21-1 0,1 1 0</inkml:trace>
  <inkml:trace contextRef="#ctx0" brushRef="#br0" timeOffset="38504.67">15600 5292 0,'21'-21'0,"-42"42"0,63-42 0,-42 42 32,0 0-32,0 0 15,0 0-15,0 0 0,0 1 0,-21 20 16,21-21-16,-21 21 0,21-20 0,0 20 16,-21-21-16,21 21 0,-22-20 0,22-1 15,-21 0-15,21 0 0,0 0 16,0 0-16,0 1 0,21-22 31,-21-22-15,22 1-16,-1 0 0,0 0 15,0 0-15,0 0 0,0-1 0,-21 1 16,22 0-16,-1 0 0,0 21 0,-21-21 16,21 21-1,0 21 1,-21 0-16,0 0 0,0 0 0,21-21 15,-21 22-15,0-1 0,22 0 0,-22 0 16,0 0-16,21 0 0,0-21 0,-21 22 16,21-22-16,0 0 0,0 0 15,1 0-15,-1 0 0,0 0 0,21 0 16,-21 0-16,22-22 0,-1 1 0,-21 21 16,22-21-16,-22 0 0,0 0 15,21-22-15,-42 22 0,21-21 0,-21 0 16,0 20-16,0-41 0,0 21 0,0-1 15,-21-63-15,-21 64 16,21 0-16,0-1 0,-1 1 0,-20 21 16,21 0-16,0 0 0,0 21 15,-1 0-15,1 0 0,0 0 0,0 0 16,21 21-16,-21 0 0,0 0 16,21 0-16,-22 0 0,1-21 0,21 22 0,-21-1 15,0 0-15,0 0 0</inkml:trace>
  <inkml:trace contextRef="#ctx0" brushRef="#br0" timeOffset="39027.37">13123 5757 0,'21'0'0,"-42"0"0,0 0 15,21 22 1,21-22 15,0 0-31,1 0 0,-1 0 16,0 0-16,0 0 0,0 0 16,0 0-16,1 0 0,-1 0 0,0 0 15,0 0-15,-21-22 31</inkml:trace>
  <inkml:trace contextRef="#ctx0" brushRef="#br0" timeOffset="39224.26">13102 5567 0,'0'-21'16,"21"21"15,0-21-31,1 21 16,-1 0-16,0 0 0,0 0 15,0 0-15,0 0 0,1 0 16</inkml:trace>
  <inkml:trace contextRef="#ctx0" brushRef="#br0" timeOffset="39902.19">17992 4826 0,'21'-42'0,"-42"84"0,42-105 0,-21 20 0,0 22 16,0 0-16,0 0 0,0 0 15,0-1-15,-21 1 0,-1 0 0,-20 0 16,21 21-16,-21 0 0,-1 0 16,1 0-16,0 21 0,-1 0 0,-20 0 15,20 22-15,-20-1 0,-1 22 16,22-1-16,-21 1 0,20 20 0,1 1 15,0 0-15,20-1 0,1-20 0,21 20 16,0-20-16,0 21 0,0-22 16,0 1-16,21-22 0,1 21 0,41 1 15,-21-22-15,1-21 0,-1 1 16,0-1-16,22-21 0,-22 0 0,22 0 16,-22 0-16,22 0 0,-1 0 15,1-21-15,-1-22 0,1 22 0,-1-21 16,1-1-16,-22 1 0,21 0 15,1-1-15</inkml:trace>
  <inkml:trace contextRef="#ctx0" brushRef="#br0" timeOffset="41011.55">18563 4551 0,'0'63'0,"0"-190"0,0 191 0,0-191 16,-21 85-16,0-1 0,21 1 0,-21 21 15,-1 21-15,1 0 0,0 21 16,0 0-16,0 21 0,0 1 15,21-1-15,-22 22 0,22-1 0,0 1 16,0 20-16,0-20 0,0 20 0,-21 1 16,21-21-16,0 20 0,-21-20 15,21-1-15,-21 1 0,21-22 16,0 22-16,-21-22 0,0 0 0,21 1 16,0-1-16,-22 0 0,1-21 0,0 1 15,21-1-15,-21 0 0,21-42 31,0 0-15,0-22-16,0 22 0,0-21 0,21-1 16,0 22-16,0-21 0,22 0 15,-22-1-15,21 22 0,-21 0 0,22-21 16,-1 42-16,-21-22 0,22 22 0,-22 0 16,0 0-16,21 22 15,-21-1-15,-21 0 0,22 0 0,-22 0 16,0 0-16,21 22 0,-21-22 0,0 21 15,0-21-15,0 22 0,0-22 0,0 0 16,0 21-16,0-20 0,0-1 16,0 0-16,0 0 0,21-21 15,0 0-15,0 0 0,0 0 16,1 0-16,-1 0 0,0-21 0,0 0 16,21 0-16,-20-1 0,-1 1 15,0 0-15,0-21 0,0 21 0,0-22 16,-21 22-16,0-21 0,22-1 15,-22 1-15,0 21 0,0 0 0,0-22 16,0 22-16,-22 21 0,1 0 16,0 0-16,0 0 0,0 0 15,21 21-15,-21 1 0,21-1 16,0 0-16,0 0 0,0 0 16,0 0-16,21 1 15,-21-1-15,21 0 0,0-21 16,0 21-16,-21 0 0,21 0 0,1 1 0,-22-1 15,0 0-15,21 0 0,-21 0 16,21 22-16,-21-22 0,0 0 0,0 0 16,0 0-16,0 0 0,0 1 15,21-22-15,-21 21 16,21-21-16,0 0 0,1 0 16,-1 0-16,-21-21 0,21 21 15,0-22-15,0 1 0,0 21 0,1-21 16,-1-21-16,21 21 0,-21-1 0,0-20 15,22 21-15,-22-21 0,0-1 16,0 22-16,0-21 0,1 21 0,-1-22 16,-21 22-16,0 0 0,0 42 31,-21 0-31,-1 0 16,22 1-16,0-1 0,-21 21 15,0-21-15,21 0 0,-21 22 0,21-22 16,0 21-16,0-21 0,0 1 0,0 20 15,0-21-15,21-21 0,0 21 16,0 0-16,1-21 0,-1 0 0,0 0 16,0 0-16,21 0 0,-20 0 0,20 0 15,-21-21-15,21 0 0,-20 0 0,20 0 16,-21 0-16,0-1 0,-21 1 16,0 0-16,21-21 0,-21 21 0,0-22 15,0 22-15,0-21 0,-21 21 16,0-22-16,0 22 0,0 0 0,0 0 0,-1 21 15,-20 0-15,21 0 16,-21 0-16,20 0 0,-20 0 0,21 0 16,0 0-16,21 21 0,0 0 15,0 0-15,0 0 16,21-21-16,0 0 0,0 0 16,22 0-16,-22 0 0,0 0 0,21 0 15,-21 0-15,22 0 0,-22 0 0,0 0 16,0 0-16</inkml:trace>
  <inkml:trace contextRef="#ctx0" brushRef="#br0" timeOffset="41647.74">19918 5313 0,'21'0'0,"-21"-21"16,0 42 15,0 0-31,0 0 16,0 0-16,0 22 0,0-22 0,0 0 15,0 21-15,0-20 0,0 20 0,0-21 16,21 0-16,-21 0 0,0 1 0,0-1 15,0 0-15,0 0 0,0 0 16,0 0-16,0-42 31,0 0-31,0 0 16,0 0-16,0 0 0,0-22 16,0 22-16,0 0 0,0-21 0,21-1 15,-21 22-15,0-21 0,21-1 16,1 22-16,-1-21 0,0 21 15,0-22-15,0 43 0,0-21 0,1 0 16,-1 21-16,0 0 0,21 0 0,-21 0 16,1 21-16,-1 0 0,21 1 0,-21-1 15,0 0-15,1 0 0,-1 21 16,0-20-16,-21-1 0,0 0 16,0 21-16,0-21 0,0 1 0,0-1 0,-21 0 15,0 0-15,21 0 0,-22 0 16,1 1-16,0-22 0,21 21 15,-21-21-15,0 0 0,21-21 32,0-1-32,21 1 0,-21 0 15,42 0-15,-21 0 0,1-22 16,-1 22-16,21-21 0,-21 21 0,22-22 16,-22 22-16,21-21 0,-21 21 0,0 0 15,22 21-15,-22 0 0,0 0 0,0 0 16,-21 21-1,0 0-15,0 0 0,0 0 0,0 0 16,0 22-16,0-22 0,0 0 16,0 0-16,-21 22 0,21-22 0,0 0 15,0 0-15,0 0 0,-21 0 16,21 1-16,21-22 16,0 0-1,0 0-15,1 0 0,-1-22 16,0 22-16,0-21 0,0 0 0,0 0 15</inkml:trace>
  <inkml:trace contextRef="#ctx0" brushRef="#br0" timeOffset="41997.54">20976 5355 0,'-21'0'16,"21"21"15,21-21-15,0 0-16,0 0 15,1 0-15,-1 0 0,0-21 0,0 0 16,0 21-16,22-21 0,-22 21 0,0-21 16,0 0-16,0-1 0,0 22 0,1-21 15,-22 0-15,0 0 0,0 0 16,0 0-16,0-1 0,0 1 0,-43 0 16,22 21-16,0 0 0,0 0 0,0 0 15,-22 0-15,22 21 0,0 0 16,0 1-16,-22 20 0,43-21 0,-21 21 15,0 1-15,21-22 0,0 21 16,0 1-16,0-22 0,0 21 0,0-21 16,0 0-16,0 1 0,0 20 15,21-42-15,0 21 0,1 0 0,20-21 16,-21 0-16,0 0 0,22 0 0,-1 0 16,0 0-16,-21-21 0,22 0 0,-1 21 15,0-21-15</inkml:trace>
  <inkml:trace contextRef="#ctx0" brushRef="#br0" timeOffset="42275.84">21802 4593 0,'0'0'0,"0"-21"0,-22 0 16,1 21-16,0 0 15,0 0-15,0 21 0,0 21 0,-1-20 16,1 20-16,0 21 0,21 1 0,-21-1 15,0 1-15,21-1 0,-21 22 0,21-21 16,0-1-16,0-21 0,0 22 16,-22-22-16,22 22 0,0-22 0,0 0 15,-21 1-15,21-1 0,0-21 0,0 22 16,0-22-16,0 21 16,-21-21-16,21-42 31,0 0-31,0 0 0,0 0 15,0-1-15</inkml:trace>
  <inkml:trace contextRef="#ctx0" brushRef="#br0" timeOffset="42599.65">21357 5017 0,'0'0'16,"-21"-64"-16,21 22 0,0-22 0,0 1 0,0 20 16,0 1-16,0 0 0,21 21 15,0-22-15,0 22 0,1 0 0,20 0 16,-21 0-16,21 21 0,1 0 15,-1 0-15,22 0 0,-22 0 0,21 21 16,-20 0-16,20 0 0,-20 21 16,-1 1-16,0 20 0,1-20 0,-1 20 15,-21 22-15,0-22 0,0 1 0,-21-1 16,0 1-16,0-1 0,0-20 16,0 20-16,-21-21 0,0 1 0,-21-1 15,-1 0-15,1 1 0,0-1 16,-1-21-16,-20 22 0,21-22 0,-1 0 0,1 0 15,0 0-15,20-21 0,-20 21 16,21-21-16,0 0 0,21-21 31,21 0-15,0 21-16,0-21 0,0 0 0,1 0 16</inkml:trace>
  <inkml:trace contextRef="#ctx0" brushRef="#br0" timeOffset="42976.97">22098 5271 0,'0'0'0,"21"0"15,0 0 1,0 21-16,1-21 16,-1 21-16,-21 0 15,21 0-15,0 0 0,0 1 0,0-1 16,1 0-16,-22 0 0,0 0 0,21 0 15,-21 22-15,0-22 0,0 0 0,0 0 16,0 0-16,0 1 16,0-1-16,-21-21 0,-1 0 15,1 0 1,21-21-16,-21 21 0,21-22 16,0 1-16,0 0 0,0 0 15,0 0-15,0-22 0,21 22 0,0-21 16,1 0-16,-22 20 0,21-20 15,0 21-15,0-21 0,0 20 0,0 1 16,1 0-16,-1 0 0,0 0 16,0 21-16,0 0 0,0 0 15,1 0-15,-1 0 0,0 0 0,0 0 16,0 0-16</inkml:trace>
  <inkml:trace contextRef="#ctx0" brushRef="#br0" timeOffset="43196.84">22712 5165 0,'0'21'32,"0"0"-17,0 0-15,0 0 0,0 1 16,-21 20-16,21-21 0,0 0 16,0 0-16,0 1 0,0-1 15,0 21-15,0-21 0,0 0 0,-22 1 16,22-1-16,0 0 0,0 0 15,0-42 17,0 0-32,0 0 15</inkml:trace>
  <inkml:trace contextRef="#ctx0" brushRef="#br0" timeOffset="43367.74">22712 5059 0,'0'0'0,"0"-42"0,0 20 0,0 1 15,-43-21 1,43 21-16,-21 21 0,0 0 16,0 0-16,0 0 15,21 21-15,0 0 0,0 0 16,0 0-16,21-21 16,0 0-16,0 22 0,-21-1 0,21-21 15</inkml:trace>
  <inkml:trace contextRef="#ctx0" brushRef="#br0" timeOffset="43783.5">22966 5144 0,'0'21'31,"0"0"-15,0 0-16,0 0 0,0 0 0,0 1 15,21-1-15,0 21 0,0-21 16,-21 0-16,21 1 0,-21 20 16,22-21-16,-22 0 0,0 0 0,0 1 15,0-1-15,0 0 0,0 0 16,0-42 15,0 0-15,21 0-16,-21-1 0,21 1 15,-21 0-15,21 0 0,0-21 16,-21 20-16,21-20 0,-21 21 0,22-21 16,-1-1-16,-21 22 0,21-21 0,-21 21 15,0-1-15,21 1 0,-21 0 16,0 0-16,21 21 0,0 0 31,1 0-31,-22 21 16,0 0-16,0 0 15,21 1-15,-21-1 0</inkml:trace>
  <inkml:trace contextRef="#ctx0" brushRef="#br0" timeOffset="44472.11">23410 5334 0,'21'21'0,"22"-21"16,-22 0-16,0 0 15,0 0-15,0-21 0,1 0 16,-1 21-16,-21-21 15,21 0-15,-21-1 0,21 1 0,-21 0 16,0 0-16,0 0 0,0 0 16,0-1-16,-21 22 15,0 0-15,0 0 16,-1 22-16,1-1 0,21 0 0,-21 0 16,0 0-16,21 0 0,-21 22 0,21-22 15,-21 0-15,21 21 0,-22-20 0,22-1 16,0 0-16,0 0 0,0 0 15,0 0-15,0 1 0,0-1 0,0 0 16,0 0-16,22 0 0,-1-21 16,0 0-16,0 0 0,0 0 15,0 0-15,1 0 0,20 0 16,-21 0-16,0 0 0,22-21 0,-22 0 16,21 21-16,-21-21 0,22 0 0,-22-1 15,0 1-15,0 0 0,0 0 0,0 0 16,1-22-16,-22 22 0,21-21 15,-21 0-15,0 20 0,0 1 0,0-21 16,0 21-16,-21 0 0,-1 21 16,1 0-16,0 0 15,0 0-15,21 21 16,21-21 0,0 0-1,0 0-15,1 0 0,-1 0 16,0-21-16,21 21 0,-21-22 0,1 22 15,-1-21-15,0 21 0,0-21 16,0 21-16,0 0 0,1 0 16,-22 21-1,0 22-15,0-22 0,0 0 16,0 21-16,0-21 0,-22 1 0,22 20 16,-21-21-16,21 21 0,0-20 0,0-1 15,0 0-15,-21 0 0,21 0 16,0 0-16,0 1 0,0-1 15,21-21 17,0 0-32,1 0 15,-1-21-15,0 21 0,0-22 16,0 1-16,-21 0 0,21 0 0</inkml:trace>
  <inkml:trace contextRef="#ctx0" brushRef="#br0" timeOffset="44735.97">24723 4826 0,'0'0'0,"0"-21"0,0 0 15,-22 42 1,1-21 0,0 42-16,21-21 0,-21 1 0,21 20 15,-21 0-15,21 1 0,0-1 16,0 0-16,0-21 0,0 22 0,0-1 15,0 0-15,0-20 0,0 20 0,0-21 16,0 0-16,0 22 0,21-22 16,0 0-16,-21 0 0,21-21 15,0 0-15,-21 21 0,22-21 0,-1 0 16,0 0-16,0 0 0,0 0 16,0-21-16,1 0 0</inkml:trace>
  <inkml:trace contextRef="#ctx0" brushRef="#br0" timeOffset="45043.79">25125 4826 0,'0'0'0,"21"-21"0,21-21 16,-21 42 0,1 0-16,-1 0 15,0 21-15,0 0 0,0 0 16,-21 21-16,21 1 0,1-22 0,-22 21 15,0 1-15,0-1 16,0 0-16,0 1 0,0-1 0,0 0 16,0 1-16,0-1 0,0-21 0,-22 21 15,1-20-15,0 20 0,21-21 0,-21 0 16,0 0-16,0 1 0,21-1 16,-22-21-16,1 21 0,0 0 15,0-21-15,21-21 31,0 0-31,0 0 16,21 21-16</inkml:trace>
  <inkml:trace contextRef="#ctx0" brushRef="#br0" timeOffset="45291.65">25887 4953 0,'0'-21'16,"0"0"-16,-21 21 16,21 21 46,-22 0-46,1-21-1,0 21-15,0-21 16,0 21-16</inkml:trace>
  <inkml:trace contextRef="#ctx0" brushRef="#br0" timeOffset="45524.53">25802 5588 0,'0'0'0,"21"21"15,0 0-15,1 64 16,-22-64-16,0 0 0,21 1 16,-21-1-16,0 0 0,0 21 0,0-21 15,0 1-15,0-1 0,0 21 0,0-21 16,-21 0-16,-1 1 0,1-1 16,0 0-16,-21 0 0,21 0 0,-1 0 15,-20 1-15,21-22 0,-21 21 0,20-21 16,1 21-16,-21-21 0,21 21 0,0-21 15</inkml:trace>
  <inkml:trace contextRef="#ctx0" brushRef="#br0" timeOffset="48100.18">2879 7641 0,'0'-21'0,"0"42"0,0-63 15,0 0-15,0 20 0,-22 1 16,22-21-16,0 21 0,-21 0 16,21-1-16,0 1 0,0 64 31,-21-22-31,21 21 0,0 0 16,0 22-16,-21-22 0,21 22 15,0 20-15,0-20 0,0-1 0,0 22 16,0-21-16,0-1 0,0 1 15,0-22-15,0 0 0,0 1 0,0-1 16,0-21-16,0 0 0,0 0 0,21-42 31,0 0-15,-21 0-16,21-21 16,1 20-16,-22-20 0,21 0 0,0-1 15,-21-20-15,21 21 0,-21-22 0,21 22 16,0-22-16,-21 22 0,22-22 15,-22 43-15,21-21 0,-21 21 0,0 0 16,21-1-16,0 22 16,-21 22-16,21-22 0,-21 21 0,0 21 15,21-21-15,-21 22 0,22-1 16,-1 0-16,-21 1 0,21-1 0,-21 0 16,21 22-16,0-22 0,0-21 15,1 22-15,-1-22 0,0 21 0,0-21 16,0-21-16,0 21 0,22-21 15,-22 0-15,0 0 0,21-21 0,-20 21 16,-1-21-16,21-21 0,-21 21 16,22-22-16,-22-20 0,0 20 0,0 1 15,0-21-15,0-1 0,-21 1 16,22-1-16,-22 1 0,0-1 0,0 1 16,0-22-16,-22 21 0,1 1 0,0-1 15,-21 22-15,21 0 0,-1-1 16,1 22-16,0 0 0,0 21 0,0 0 15,0 0-15,-1 21 16,1 0-16,0 1 0,21-1 0,0 21 16,0 0-16,0 1 0,0-1 0,21-21 15,0 22-15,22-1 0,-22 0 16,21 1-16,-21-1 0,22-21 0</inkml:trace>
  <inkml:trace contextRef="#ctx0" brushRef="#br0" timeOffset="48416">4085 7895 0,'21'0'15,"0"-21"-15,-21 0 0,0 0 16,22 0-16,-22-1 0,0 1 16,21 0-16,-21 0 0,0 0 15,0 0-15,0-1 0,0 1 0,0 0 16,-21 21-16,-1 0 0,1 0 0,0 0 15,0 21-15,0 0 16,0 1-16,-1 20 0,1 0 0,21 1 16,0-1-16,-21 0 0,21 1 15,-21 20-15,21-21 0,0 1 0,0-1 16,0 0-16,0-20 0,0 20 0,0-21 16,21 0-16,0-21 0,0 21 15,1-21-15,-1 0 0,0 0 16,0-21-16,0 0 0,22 0 15,-22-21-15,0 20 0,21-20 16,-21 0-16</inkml:trace>
  <inkml:trace contextRef="#ctx0" brushRef="#br0" timeOffset="48883.73">4551 7133 0,'0'0'0,"0"-21"0,0 63 16,0-20-1,-21 20-15,21 0 0,0 1 16,0 20-16,0-21 0,0 22 0,-22-22 16,22 22-16,0-22 0,-21 22 15,21-22-15,0 0 0,0 1 0,0-1 16,-21 0-16,21-21 0,0 22 16,0-22-16,-21 0 0,21 0 15,0-42 1,0 0-16,0 0 15,0 0-15,21-1 0,0 1 0,-21-21 16,21 21-16,1 0 0,-1-22 0,0 22 16,0 0-16,21 0 0,-20 0 15,20-1-15,-21 22 0,21 0 0,-20 0 16,-1 0-16,21 22 0,-21-22 16,0 21-16,1 0 0,-1 0 15,0 21-15,0-20 0,-21-1 0,0 0 16,0 21-16,0-21 0,0 1 0,-21 20 15,0-21-15,0 21 0,-1-20 16,-20-1-16,0 21 0,21-21 0,-22 0 16,1-21-16,21 22 0,-22-1 0,22-21 15,-21 0-15,21 0 0,0 0 16,-1 0-16,1 0 0,21-21 16,0-1-16,0 1 0,21 0 15,1-21-15,-1 21 0,21-22 16</inkml:trace>
  <inkml:trace contextRef="#ctx0" brushRef="#br0" timeOffset="49187.33">5503 7133 0,'0'0'0,"-21"0"31,0 21-31,21 1 16,-21-1-16,21 21 0,0 0 0,0 1 16,0-1-16,0 22 0,0-22 15,0 21-15,-21-20 0,21 20 0,0-20 16,-22 20-16,22-21 0,0 1 0,0-1 16,0 0-16,0-20 0,0 20 15,0-21-15,0 0 0,0 0 0,0 1 16,22-22-1,-1-22 1,-21 1-16,21-21 0,-21 21 16,21 0-16,-21-22 0</inkml:trace>
  <inkml:trace contextRef="#ctx0" brushRef="#br0" timeOffset="49556.63">5355 7133 0,'0'0'0,"0"-21"0,-21 0 0,0 0 15,21 0-15,0-1 16,21 1 0,0 21-16,21 0 0,-20 0 15,20 0-15,0 0 0,1 0 16,-1 0-16,0 0 0,22 0 0,-22 21 16,0 1-16,1-1 0,-1 21 0,0 0 15,1 1-15,-22-1 0,0 22 16,0-22-16,0 21 0,-21 1 0,0-22 15,0 22-15,0-22 0,0 0 16,-21 1-16,0-1 0,0-21 0,0 22 16,-22-1-16,22-21 0,-21 0 15,0 22-15,20-22 0,-20 0 0,0 0 16,21-21-16,-22 21 0,22 0 0,0-21 16,0 0-16,0 0 0,21 22 15,0-44 1,0 1-1,0 0-15,21 21 16,0-21-16,0 0 0,0 0 0,0 21 16,1-22-16</inkml:trace>
  <inkml:trace contextRef="#ctx0" brushRef="#br0" timeOffset="49947.41">6159 7578 0,'0'0'16,"43"-21"-1,-22 21-15,0 0 0,0 0 0,0 0 0,1 0 16,-1 0-16,0 0 16,0 0-16,0 0 0,22 21 0,-22 0 0,0 0 15,0 0-15,0 0 0,0 1 16,-21-1-16,0 0 0,0 21 15,0-21-15,0 1 0,0-1 0,0 0 16,0 0-16,0 0 0,-21 0 0,0 1 16,0-22-16,21-22 31,0 1-31,0 0 16,0 0-16,0-21 0,0 20 15,21-20-15,-21 21 16,21-21-16,0-1 0,1 22 0,-22-21 0,21 21 15,0-1-15,-21 1 0,21 0 16,0 0-16,0 21 0,1-21 16,-1 21-16,0 0 15,0 0-15</inkml:trace>
  <inkml:trace contextRef="#ctx0" brushRef="#br0" timeOffset="50207.48">7027 7451 0,'0'21'16,"-21"0"0,21 0-16,-21 0 15,21 1-15,-21-1 0,21 21 16,0-21-16,0 22 0,0-22 0,0 0 16,0 0-16,0 21 0,0-20 0,0-1 15,-21 0-15,21 0 0,0 0 16,0 0-16,0 1 0,0-1 0,0 0 15,0-42 17,0 0-32,0-1 0,0 1 15,0 0-15,21 0 0,0 0 16</inkml:trace>
  <inkml:trace contextRef="#ctx0" brushRef="#br0" timeOffset="50499.31">7070 7197 0,'0'0'0,"0"-21"0,-22 21 0,1 0 16,0 0-16,0 0 0,0 21 31,42-21 1,-21-21-17,0-1 1,0 1-1,-21 21 1,0 0-16,-1 0 0,1 0 16,21 21-1,0 1-15,0-1 16,0 0-16,0 0 0,21 0 16,-21 0-16,22 1 0,-1-22 0,0 21 15,0 0-15</inkml:trace>
  <inkml:trace contextRef="#ctx0" brushRef="#br0" timeOffset="50963.06">7345 7451 0,'0'-21'0,"0"42"46,21-21-30,-21 21-16,21 0 0,0 0 0,-21 0 16,21 1-16,-21-1 0,22 21 0,-22-21 15,0 0-15,0 1 0,21 20 0,-21-21 16,0 0-16,21 0 16,-21 1-16,0-1 0,0 0 0,0 0 15,21-21 1,0 0-1,0 0 1,-21-21-16,22 0 0,-22 0 0,21-1 16,0 1-16,-21 0 0,21 0 0,0-21 15,-21 20-15,21-20 0,1 0 16,-22 21-16,0-22 0,21 22 0,-21-21 16,21 21-16,-21-1 0,0 1 15,0 42 32,0 1-31,0-1-1,0 0-15</inkml:trace>
  <inkml:trace contextRef="#ctx0" brushRef="#br0" timeOffset="51839.56">8001 7853 0,'0'21'15,"0"0"1,21-21-16,0 0 16,0 0-1,1 0-15,-1-21 0,-21 0 16,21 21-16,0-21 0,0 0 0,0-1 15,1 1-15,-1 0 0,0 0 0,0 0 16,-21 0-16,21-22 0,-21 22 16,21 0-16,-21-21 0,0 20 0,0-20 15,0 21-15,0 0 0,0 0 16,0-1-16,-21 22 31,0 22-31,0-1 0,21 0 16,0 0-16,0 0 0,0 0 0,-21 22 15,21-22-15,0 0 0,0 0 0,-21 22 16,21-22-16,0 0 0,0 0 16,0 21-16,0-20 0,0-1 0,0 0 15,0 0-15,0 0 0,21 0 16,0-21 0,0 0-16,0 0 15,0 0-15,1 0 0,-1-21 0,0 0 16,0 21-16,0-21 0,0 0 0,1 0 15,-1-1-15,-21 1 0,21 0 16,0 0-16,-21 0 0,0 0 16,0-22-16,0 22 0,0 0 0,0 0 15,0 0-15,0-1 0,0 1 0,0 0 16,-21 21 15,0 0-31,21 21 16,-21-21-16,21 21 15,0 1-15,0-1 16,21-21 0,0 0-1,0 0-15,0 0 16,-21-21-16,21-1 0,1 22 0,-22-21 16,21 21-16,-21-21 0,21 21 15,-21 21 32,0 0-47,0 1 0,0-1 0,0 0 16,0 0-16,0 0 0,0 22 15,0-22-15,0 0 0,0 0 16,0 0-16,0 0 0,0 1 0,0-1 16,0 0-16,0 0 0,0 0 0,0 0 15,21-21-15,0 0 16,-21 22-16,21-22 0,1 0 15,-1 0-15,0 0 16,-21-22-16,0 1 16,0 0-16,0 0 15,0 0 1</inkml:trace>
  <inkml:trace contextRef="#ctx0" brushRef="#br0" timeOffset="52543.27">10393 7430 0,'-21'0'0,"-43"-22"15,43 22-15,0 0 16,0 0-16,-1 0 15,1 0-15,0 0 16,42 0 15,22 0-31,-1 0 16,0 0-16,22 0 0,-1 0 0,1 0 16,20 0-16,22-21 0,0 21 0,21-21 15,0 21-15,0 0 0,0-21 16,-21 21-16,21 0 0,0 0 15,-21 0-15,21-21 0,-43 21 0,22 0 16,-21 0-16,0 0 0,-22 0 0,-21 0 16,22 0-16,-22 0 0,-21-21 0,1 21 15,-1 0-15,0 0 0,-21-22 32,0 1-32,0 0 15,0 0 1,-21 21-16,0 0 0,21-21 15,-22 21-15,22-21 0,-21 21 0,0-22 16,0 1-16</inkml:trace>
  <inkml:trace contextRef="#ctx0" brushRef="#br0" timeOffset="52971.02">12107 6922 0,'0'0'0,"-21"0"0,0 0 31,21 21-15,0 0-16,0 0 16,0 0-16,21-21 0,0 21 0,0 1 15,22-1-15,-22-21 0,21 21 16,1-21-16,-1 21 0,0-21 16,22 21-16,-22-21 0,0 0 0,1 0 15,-1 0-15,-21 0 0,22 0 0,-1 0 16,-21 0-16,0 0 0,0 0 15,-21 21-15,0 1 16,-21-1-16,0 0 16,0 0-16,-21 0 0,20 22 0,-20-22 15,0 21-15,-22 0 0,22-20 16,-22 20-16,22 0 0,-21 1 0,-1 20 16,1-21-16,20 1 0,-20-1 0,-1 0 15,22 1-15,0-1 0,-22 0 0,22 1 16,21-1-16,-22-21 0,22 22 15,0-22-15,0 0 0,0 0 16,21 0-16,0 0 16,0-42-1,0 0 1,0 0-16,0 0 0</inkml:trace>
  <inkml:trace contextRef="#ctx0" brushRef="#br0" timeOffset="55475.45">3958 9800 0,'0'-21'78,"0"0"-46,-21 21-17,21-21 17,-21 0-17,21-1 1,0 1-1,0 0-15,0 0 16,-21 21 0,-1-21-1,22 0 1,-21 21-16,0-22 0,0 22 16,0 0-16,21-21 0,-21 21 15,-1 0-15,1 0 16,0 0-1,0 0-15,0 0 32,0 0-32,-1 0 15,22 21-15,-21-21 0,0 0 16,0 22-16,21-1 0,-21-21 16,0 21-16,21 0 0,-22 0 0,1 0 15,0 1-15,0-22 16,21 21-16,0 0 0,-21-21 0,21 21 15,-21-21-15,21 21 16,0 0 109,0 1-125,0-1 16,0 0-16,0 21 0,0-21 15,0 1-15,0-1 0,0 21 16,0-21-16,0 0 0,0 22 0,0-22 16,0 0-16,0 0 0,0 0 0,21 1 15,0-1-15,0 0 16,0-21-16,0 0 0,1 0 0,-1 0 15,0 0-15,21 0 0,-21-21 0,22 0 16,-22-1-16,21 1 0,1 0 16,-1 0-16,-21-21 0,21 20 0,1-20 15,-22 0-15,21-22 0,1 1 0,-22-1 16,21 1-16,-21-1 0,0 1 16,1-1-16,-1 1 0,0-1 15,-21 1-15,0-1 0,0 1 0,0 20 16,0-20-16,0 21 0,0-1 15,0 22-15,0 0 0,0 0 0,0 42 32,0 21-32,0 1 0,0-1 0,0 0 15,-21 22-15,21-1 0,-21 1 0,-1 20 16,22-20-16,-21 21 0,21-1 16,-21-20-16,21 20 0,0-20 0,0-22 15,0 22-15,0-22 0,0 0 16,0 1-16,0-22 0,0 0 0,21 0 15,0 0-15,1 1 0,-1-22 16,0 0-16,0 0 0,21 0 0,1 0 16,-22-22-16,21 1 0,1 0 15,-1 0-15,21 0 0,-20-22 0,-1 22 16,-21-21-16,22 0 0,-1-1 0,-21 1 16,0 0-16,0-22 0,1 22 15,-22-1-15,0 1 0,0 21 0,0 0 16,0 0-16,0-1 0,-22 22 0,1 0 15,0 0-15,0 22 0,0-22 16,0 21-16,-1 0 0,1 0 16,0 0-16,21 0 0,0 1 0,0-1 15,21-21 1,0 0-16,1 0 0,-1 0 0,21 0 16,-21 0-16,22 0 0,-22-21 0,21 21 15,-21 0-15,0-22 0,1 22 16,-1 0-16,0 0 0,0 0 0,0 22 15,-21-1-15,0 21 0,0-21 16,0 0-16,0 22 0,0-22 16,0 21-16,0-21 0,0 22 0,0-22 15,0 0-15,0 0 0,0 0 0,0 1 16,0-1-16,21 0 0,1-21 16,-1 0-1,0 0-15,0 0 0,0 0 16,0 0-16,1-21 0,-1 0 0,0-1 15,0 1-15,0 0 0,0 0 16,1-21-16,-1 20 0,0-20 0,-21 21 16,0-21-16,0-1 0,21 22 0,-21 0 15,0 0-15,0 0 0,0-1 16,0 44-16,0-1 16,-21 0-16,21 0 0,0 0 0,0 22 15,0-22-15,-21 21 16,21-21-16,0 22 0,-21-22 0,21 0 15,0 21-15,0-21 0,0 1 16,0-1-16,0 0 16,0-42-1,0 0 1,0-1-16,0 1 0,0 0 16</inkml:trace>
  <inkml:trace contextRef="#ctx0" brushRef="#br0" timeOffset="55655.35">5397 9419 0,'-21'0'0,"0"-21"16,0 21-16,21-21 47,21 21-47,0 0 15,0 0-15,1 0 0</inkml:trace>
  <inkml:trace contextRef="#ctx0" brushRef="#br0" timeOffset="56741.76">5778 9610 0,'0'-21'31,"22"21"-15,-1 0-16,0 21 15,-21 0-15,21 0 0,0 0 16,0 22-16,-21-22 0,22 21 0,-1-21 16,0 22-16,-21-22 0,0 21 15,0-21-15,21 22 0,-21-22 0,0 0 16,0 0-16,0 0 0,21 0 15,-21 1-15,0-1 16,21-21-16,1 0 16,-1 0-16,0-43 15,0 22-15,0 0 0,0 0 16,1 0-16,20-43 0,-21 22 16,21 0-16,-20-1 0,-1-20 0,0-1 15,0 22-15,21 0 0,-20-22 16,-1 22-16,0 21 0,0-22 0,-21 22 15,0 0-15,-21 42 32,0 0-32,21 0 0,-21 22 15,-1-22-15,1 21 0,0 1 0,21-1 16,0 0-16,-21 1 0,21-1 0,0 0 16,-21 1-16,21-1 0,0-21 15,0 21-15,0-20 0,0-1 0,0 0 16,21 0-16,0-21 0,0 21 0,0-21 15,1 0-15,20 0 0,-21 0 16,21 0-16,1 0 0,-22 0 0,21 0 16,1-21-16,-1 21 0,0-21 0,1 0 15,-22 0-15,21-1 0,-21 1 0,22-21 16,-22 21-16,0-22 16,0 22-16,0-21 0,-21 0 0,21-1 15,-21 1-15,0 0 0,0 20 0,0 1 16,0 0-16,0 0 0,-21 21 15,0 0 1,0 0-16,0 21 0,21 21 0,-21-20 16,-1 20-16,1-21 0,0 21 0,21 1 15,0-1-15,-21 0 0,21 1 16,0-1-16,0-21 0,0 0 0,0 22 16,0-22-16,21 0 0,0 0 15,0 0-15,22-21 0,-22 0 0,0 0 16,21 0-16,-20 0 15,20 0-15,-21 0 0,21-21 0,-20 0 16,20 21-16,-21-21 0,0 0 0,22 0 16,-22-22-16,0 22 0,0-21 0,0 21 15,0-22-15,-21 1 0,0 0 16,0-1-16,0 1 0,0 0 0,0-1 16,0 22-16,-21 0 0,21 0 0,-21 0 15,0 21-15,0 0 16,0-22-16,42 22 47,0-21-32,0 21-15,0 0 0,0 0 0,1 0 16,-1 0-16,0 21 0,-21 1 16,0 20-16,0 0 0,0 1 0,0-1 15,0 0-15,0 1 0,0-1 16,0 0-16,0 1 0,0-1 0,0 0 15,0-21-15,0 22 0,0-22 0,0 0 16,0 0-16,21-21 0,0 21 0,0-21 16,1 0-16,-1 0 15,21 0-15,-21 0 0,0-21 0,22 0 16,-22 21-16,21-21 0,-21-21 16,22 20-16,-22 1 0,0-21 0,0 0 15</inkml:trace>
  <inkml:trace contextRef="#ctx0" brushRef="#br0" timeOffset="57605.26">9588 9673 0,'0'0'0,"-63"-21"15,42 21-15,0-21 0,-1 21 0,-20 0 16,21 0-16,0 0 0,-22 0 0,22 0 16,0 0-16,-21 0 0,21 0 15,-1 0-15,1 0 0,0 0 0,21 21 16,21-21-1,0 0-15,22 0 0,-22 0 0,21 0 16,22 21-16,-22-21 0,43 0 16,-22 0-16,22 0 0,21 0 0,-22 0 15,22 0-15,0 0 0,21 0 0,-21 0 16,42 0-16,-21 0 0,21-21 16,0 21-16,1 0 0,-22 0 0,21 0 15,-21 0-15,-21 0 0,21 0 16,-22 0-16,-20 0 0,21 0 0,-43 0 15,1 0-15,-1-21 0,-20 21 0,-1 0 16,-21 0-16,0-21 0,-21 0 16,-21-1-1,0 1-15,0 21 0,-21-21 0,20 0 16,1 21-16,-21-21 0,21 0 0,-22 21 16,22-22-16,-21 22 0,21 0 15,0 0-15,-1 0 0,1 0 16,0 0-16,0 0 0,0 0 0,21 22 31,21-22-15,0 0-16,0 0 0,22 0 15,-1 0-15,0 0 0,1 0 0,-22 0 16,21 0-16,0 0 0,1 0 0,-22 0 16,21 0-16,-21 0 0,1 0 0,-22 21 15,0 0-15,0 0 16,0 21-16,-22-20 0,1-1 15,0 21-15,0-21 0,0 0 0,-22 22 16,22-22-16,0 0 0,-21 0 16,21 22-16,-1-22 0,1 0 0,0 0 15,0 0-15,0-21 0,0 21 0,-1 1 16,1-1-16,0-21 0,-21 21 16,21 0-16</inkml:trace>
  <inkml:trace contextRef="#ctx0" brushRef="#br0" timeOffset="58188.97">4762 11197 0,'-42'0'0,"84"0"0,-105 0 15,42 0-15,0 0 0,42 0 16,0 0-16,21 0 16,1 0-16,-1 0 15,0-21-15,22 21 0,-1-21 0,1 21 16,-1-21-16,1 21 0,-1 0 0,22 0 16,-22-21-16,1 21 0,-1 0 15,1 0-15,-1 0 0,-20 0 0,-1 0 16,-21 0-16,0 0 0,1 0 0,-22 21 31,-22-21-31,1 0 0,0 0 0,-21 0 16,21 21-16,-22-21 0</inkml:trace>
  <inkml:trace contextRef="#ctx0" brushRef="#br0" timeOffset="58489.03">4784 11578 0,'0'21'0,"42"-21"16,-21 0 0,0 0-16,22 0 0,-1 0 0,-21 0 15,21 0-15,1 0 0,-1 0 0,22 0 0,-22 0 16,21 0-16,-20-21 15,-1 21-15,22-21 0,-22 21 0,0 0 16,-21 0-16,22-21 0,-22 21 0,0 0 16,0 0-16,0 0 15,1 0 1,-1 0 0,0-21-16,0 21 0,0-21 0</inkml:trace>
  <inkml:trace contextRef="#ctx0" brushRef="#br0" timeOffset="59249.12">8340 11367 0,'0'0'16,"-22"0"-16,-20 0 0,21 0 0,-21 0 0,-22 0 16,43 0-1,0 0-15,0 0 0,42 0 31,0 0-31,21 0 0,1 0 16,-1 0-16,0 0 0,22 0 0,20 0 16,1 0-16,0 0 0,21 0 0,21 0 15,-22 0-15,22-22 0,22 22 0,-22 0 16,21-21-16,0 21 0,21 0 16,-21-21-16,1 21 0,20 0 0,-21-21 15,0 21-15,0 0 0,1-21 0,-22 21 16,0 0-16,0 0 0,-22-21 0,-20 21 15,21 0-15,-21 0 0,-22 0 16,1-22-16,-1 22 0,-21 0 16,1 0-16,-1 0 0,-21 0 0,0-21 15,-21 0-15,0 0 16,-21 21-16,0-21 0,0 21 16,0-21-16,-22 21 0,22-22 15,0 22-15,-21 0 0,21-21 0,-22 21 16,22 0-16,-21 0 0,21 0 15,-22 0-15,22 0 0,0 0 0,0 0 16,42-21 31,0 21-47,21 0 0,-20 0 0,-1-21 16,21 21-16,-21 0 0,22 0 0,-22 0 15,0 0-15,0 0 0,0 0 0,-21 21 16,0 0-16,0 22 15,0-22-15,0 0 0,0 21 0,-21-21 16,0 22-16,0-22 0,0 21 0,-1-21 16,1 22-16,-21-22 0,21 0 0,0 21 15,-22-20-15,22-1 0,0 0 0,0 0 16,0-21-16,-1 21 16,-20 0-16,21-21 0,0 0 0,0 0 15,-1 22-15,-20-22 0</inkml:trace>
  <inkml:trace contextRef="#ctx0" brushRef="#br0" timeOffset="60088.13">3471 13272 0,'0'0'0,"0"-22"16,0 1-16,0 0 15,0 0 1,21 0-16,1 0 16,-1-1-16,0 1 15,0 21-15,0-21 0,0 21 0,1 0 16,20 0-16,-21 0 0,0 0 16,0 21-16,1 0 0,-1 1 15,0-1-15,0 21 0,0 0 0,0 1 16,1-1-16,-1 22 0,-21-22 0,0 0 15,0 1-15,0 20 0,0-21 16,0 1-16,0-22 0,0 21 0,0-21 16,0 22-16,0-22 0,0 0 15,0-42 17,0 0-32,0 0 0,0-1 15,0-20-15,0 21 0,0-21 0,21-1 16,0 1-16,-21-22 0,21 22 0,0 0 15,1-22-15,-1 22 0,0 0 16,0-1-16,0 1 0,0 21 16,22 0-16,-22 21 0,21 0 0,-21 0 15,22 0-15,-22 21 0,0 0 16,0 21-16,0-21 0,1 22 0,-22-1 16,0-21-16,0 22 0,0-1 0,0 0 15,0-21-15,0 22 0,0-22 16,0 0-16,0 0 0,0 22 0,0-22 15,0 0-15,0-42 47,0 0-47,0-1 0,0-20 16,21 21-16</inkml:trace>
  <inkml:trace contextRef="#ctx0" brushRef="#br0" timeOffset="61023.03">4911 13377 0,'21'0'15,"-42"0"-15,63 0 0,-21 0 0,0 0 16,0-21-16,-21 0 16,22 0-16,-1 21 15,0-21-15,-21 0 0,0-1 0,21 1 16,0 0-16,-21-21 0,0 21 0,0-1 15,0 1-15,0 0 0,21 0 16,-21 0-16,0 0 0,0-1 0,0 44 31,-21-1-31,0 0 16,21 21-16,-21-21 0,0 22 0,21-22 16,0 21-16,-21 1 0,-1-1 0,22-21 15,-21 21-15,21 1 16,0-22-16,0 21 0,0-21 0,0 1 15,0-1-15,0 0 0,0 0 0,0 0 16,21-21 0,1 0-16,-1 0 0,0-21 0,0 21 15,0-21-15,0 0 0,22 0 0,-22-22 16,0 22-16,21-21 0,1 21 16,-22-22-16,21 1 0,1 0 0,-22 20 15,21-20-15,-21 0 0,22 21 0,-22-1 16,-21 1-16,21 21 0,-21 21 31,0 1-31,0-1 16,0 0-16,0 0 0,0 0 0,-21 0 15,21 1-15,0-1 0,0 0 16,0 0-16,-21 0 0,21 0 16,21-21 15,0-21-31,0 0 15,0 21-15,0-21 0,1 0 0,-1 0 16,0-1-16,-21 1 0,21 0 16,0 0-16,0 21 0,-21-21 15,22 21-15,-1 0 0,-21 21 16,21-21-16,-21 21 0,0 0 16,0 22-16,21-22 0,-21 0 15,21 0-15,-21 0 0,0 0 0,21 1 16,-21-1-16,22 0 0,-1 0 0,-21 0 15,21-21-15,0 0 0,0 0 16,0 0-16,1 0 0,-1 0 0,21 0 16,-21 0-16,0-21 0,22 21 0,-22-21 15,0 0-15,21 0 0,-20-1 16,-1-20-16,0 21 0,0 0 16,-21 0-16,0-22 0,0 22 0,0-21 15,0 21-15,-21-22 0,0 22 0,0-21 16,-1 21-16,1-1 0,0 1 15,0 21-15,0-21 0,0 21 16,42 0 15,0 0-31,0 0 16,0 0-16,0 0 0,1 0 16,20 0-16,-21 0 0,0 0 15,0 0-15,1 0 0,-1 0 16,0-21-16,0 21 0,0-21 15</inkml:trace>
  <inkml:trace contextRef="#ctx0" brushRef="#br0" timeOffset="61971.71">8911 13081 0,'0'0'0,"-42"0"0,-22 0 0,22 0 15,0 0-15,-22 0 0,22 21 16,21-21-16,-22 0 0,22 0 0,21 21 16,42-21-1,1 22 1,-1-22-16,22 0 0,-1 0 0,22 0 15,-1 0-15,1 21 0,0-21 16,21 0-16,-1 0 0,22 0 0,-21 0 16,21 0-16,0 0 0,21 0 15,-21 0-15,0 0 0,22-21 0,-1 21 16,0 0-16,-21 0 0,21-22 16,-21 1-16,0 21 0,0 0 0,-21 0 15,-21-21-15,-1 21 0,1 0 0,-22-21 16,1 21-16,-1 0 0,-20-21 0,-1 21 15,0 0-15,-20-21 0,-1-1 16,0 22-16,-21-21 0,0 0 16,-21 0-16,-22 21 0,1-21 15,-21 0-15,20-1 0,-20 22 0,-1-21 16,-20 0-16,20 0 0,1 21 16,-22-21-16,21 21 0,1 0 15,21 0-15,-1-21 0,1 21 0,21 0 16,0 0-16,21-22 15,21 22 1,0 0-16,21-21 0,1 21 0,-1-21 16,0 21-16,1-21 0,-1 21 15,21-21-15,-20 21 0,-1 0 0,0 0 16,22 0-16,-22 0 0,-21 21 0,22 0 16,-22 21-16,0-20 0,0 20 15,-21 0-15,0 1 0,0-1 0,-21 0 16,0 22-16,0-22 0,-22 0 15,1 1-15,0-22 0,-1 21 0,1 1 16,0-1-16,-1-21 0,22 21 0,-21-20 16,0-1-16,20 0 0,1 0 0,0 0 15,0 0-15,0 1 0,0-1 16,-22-21-16,22 21 0,-21 0 0</inkml:trace>
  <inkml:trace contextRef="#ctx0" brushRef="#br0" timeOffset="62595.87">2667 15261 0,'0'0'0,"-21"-21"0,-22-21 15,22 42-15,0 0 16,0 0-16,-21 0 0,-1 21 0,-20 0 16,-1 21-16,22 1 0,-22-1 15,1 22-15,-1-22 0,1 43 0,-1-22 16,1 22-16,21-1 0,-22 1 16,22 0-16,-43 84 0,64-105 15,0 20-15,21-20 0,0-22 16,0 22-16,21-22 0,21 0 0,1-21 15,-1 22-15,21-22 16,1-21-16,-1 0 0,22 0 0,0 0 0,-22 0 16,22-21-16,0 0 15,-1-1-15,1-20 0,-22 0 0,22-1 16,-21 1-16,-1-21 0</inkml:trace>
  <inkml:trace contextRef="#ctx0" brushRef="#br0" timeOffset="64163.94">3514 14986 0,'0'-42'0,"0"84"0,0-105 16,-22 63-1,1 21-15,21 21 0,0 0 16,0 22-16,-21-22 0,21 43 16,-21-22-16,21 1 0,-21-1 15,21 1-15,-21 21 0,21-22 0,-22 1 16,1-22-16,21 21 0,-21 1 15,0-1-15,0-20 0,0-1 0,21 0 16,-22 1-16,1-1 0,21-21 16,-21 0-16,21 1 0,0-44 31,0 1-31,0-21 16,0 21-16,0-43 0,21 22 0,-21 0 15,21-22-15,1 22 16,20-1-16,-21 22 0,21-21 0,-20 21 0,62 21 15,-63 0 1,22 0-16,-22 0 0,21 21 0,-21 0 16,1 21-16,-1 1 0,0-22 0,-21 21 15,21 1-15,-21-1 0,0-21 16,0 21-16,0-20 0,21 20 0,-21-21 16,21 0-16,1-21 15,-1 0-15,0 0 0,0 0 16,0-21-16,22 0 0,-22 0 0,0-22 15,0 22-15,0-21 0,0 0 16,1-1-16,-1 1 0,-21 0 16,21-1-16,-21 1 0,0 0 0,0-1 0,0 22 15,0-21-15,0 21 16,-21-1-16,0 22 16,-1 0-16,22 22 15,-21-22-15,21 21 0,0 0 16,0 0-16,0 0 0,0 0 0,21 22 15,1-22-15,-22 0 0,21 0 16,0 22-16,0-22 0,0 0 0,-21 21 16,21-21-16,1 1 0,-22 20 0,0-21 15,21 0-15,0 0 0,0 1 16,0-1-16,0-21 16,1 0-16,-1 0 0,0 0 15,0-21-15,0-1 16,22 1-16,-22-21 0,0 21 0,0 0 15,0-22-15,0 1 0,1 0 0,-1 20 16,0-20-16,0 21 0,0 0 16,0 0-16,1-1 0,-1 22 0,-21 22 31,0-1-31,0 0 0,0 0 16,0 0-16,0 22 0,0-22 0,0 21 0,0 0 15,0-20-15,0 20 16,0-21-16,0 0 0,0 0 0,0 1 15,21-1-15,0-21 0,0 0 16,0 0-16,1 0 16,-1 0-16,21 0 0,-21-21 0,0-1 15,1 1-15,-1 0 0,0 0 0,0-21 16,0 20-16,-21-20 0,0 21 16,0-21-16,0 20 0,0-20 0,0 21 15,0 0-15,-21 0 0,0-1 0,0 22 16,0 0-16,-1 0 0,1 0 15,0 0-15,0 0 0,0 0 0,0 0 16,42 0 15,0 0-15,0 0-16,0-21 0,22 0 0,-22 21 16,0-21-16,21 21 0,-21-21 15,1 21-15,-1 0 0,0 0 0,0 0 16,0 0-16,0 0 0,1 0 0,-1 21 15,-21 0-15,21 0 16,-21 0-16,0 1 0,0-1 0,0 21 16,0 0-16,0-20 0,0-1 15,0 0-15,0 0 0,0 0 16,0 0-16,0 1 0,0-1 16,0 0-16,0-42 31,0 0-31,0-1 15,0 1-15,0 0 0,0 0 0,0 0 16,0-22-16,0 22 0,0-21 16,0 0-16,0 20 0,21-20 0,-21 21 15,21-21-15,0 20 0,1 1 0,20 0 16,-21 21-16,0 0 16,22 0-16,-22 0 0,21 21 0,-21 0 0,22 1 15,-22-1-15,0 0 0,0 0 16,0 0-16,0 0 0,-21 1 15,22-1-15,-22 0 0,0 0 0,0 0 16,0-42 31,0 0-47,0 0 0,0 0 16,0-22-16,21 22 0,0 0 0,0-21 15,-21-1-15,21 1 0,0 0 16,1 20-16,-1-20 0,21 21 15,-21 0-15,0 21 0,1 0 0,20 0 16,-21 21-16,0 0 0,-21 0 0,0 0 16,21 22-16,-21-1 0,0-21 15,0 22-15,0-1 0,0-21 0,0 21 16,0-20-16,-21 20 0,21-21 0,0 0 16,0 0-16,0 1 0,0-1 15,0 0-15,0-42 31,0 0-31,21-1 16</inkml:trace>
  <inkml:trace contextRef="#ctx0" brushRef="#br0" timeOffset="64488.13">6265 15663 0,'0'0'0,"64"-21"15,-43 0 1,0 0-16,0 21 0,0-21 0,1 0 16,-1-1-16,0 1 0,-21 0 0,0 0 15,21-21-15,-21 20 0,0 1 0,0 0 16,0 0-16,-21 0 0,0 21 16,0 0-16,-1 0 0,1 0 15,0 0-15,0 21 0,0 0 0,0 21 0,-1-20 16,1 20-16,0 0 15,0-21-15,21 22 0,0-1 0,-21 0 16,21-20-16,0 20 0,0-21 0,0 21 16,0-20-16,0-1 0,0 0 15,0 0-15,21-21 0,0 0 16,0 0-16,22 0 0,-22 0 0,21 0 16,0-21-16,1 0 0,-1 0 0</inkml:trace>
  <inkml:trace contextRef="#ctx0" brushRef="#br0" timeOffset="64747.98">7239 15028 0,'0'0'0,"-21"0"32,21 22-32,-21-1 0,-1 0 0,22 21 15,-21 1-15,0-1 0,0 0 0,0 1 16,0 20-16,21-21 0,-22 1 0,1-1 15,0 22-15,21-43 0,-21 21 16,21 0-16,0 1 0,0-22 0,-21 0 16,21 21-16,0-20 0,-21-1 15,21 0-15,0 0 0,0 0 16,0-42 15,21 0-31,-21 0 0</inkml:trace>
  <inkml:trace contextRef="#ctx0" brushRef="#br0" timeOffset="65071.7">6943 15261 0,'0'0'0,"0"-63"0,0-1 0,0 22 15,0 0-15,0-1 0,0 1 16,0 0-16,21-1 0,0 22 0,0 0 16,0 0-16,22 0 0,-22 21 15,21 0-15,0 0 0,1 0 16,-1 0-16,0 21 0,1 0 0,20 21 15,-20 1-15,-1-1 0,21 0 0,-20 22 16,-1-1-16,-21-20 0,22 20 16,-43 1-16,0-22 0,0 21 0,0-20 15,0-1-15,-22 0 0,1 1 0,0-1 16,-21 0-16,-1-20 0,22 20 0,-21-21 16,0 21-16,-1-20 0,1-1 15,21 0-15,-22 0 0,22 0 0,0-21 16,21 21-16,0-42 31,0 0-15,21 21-16,0-21 0,-21 0 0,43 0 0,-22-1 15</inkml:trace>
  <inkml:trace contextRef="#ctx0" brushRef="#br0" timeOffset="65419.5">7810 15388 0,'22'0'0,"-44"0"0,44-21 0,-1 21 16,0 0-16,0 0 16,0 0-16,0 0 0,1 21 15,-1-21-15,0 21 0,0 1 16,0-1-16,0 0 0,1 0 0,-1 0 16,-21 0-16,0 1 0,21-1 0,-21 0 15,0 0-15,0 0 16,0 0-16,0 1 0,0-1 15,0-42 17,0-1-32,0 1 15,0 0-15,0 0 0,0 0 16,0 0-16,21-22 0,-21 22 0,0-21 16,21 21-16,0-22 0,-21 22 0,22 0 15,-22 0-15,0 0 0,21-1 16,0 22-16,-21-21 0,21 21 15,0-21-15,0 0 0</inkml:trace>
  <inkml:trace contextRef="#ctx0" brushRef="#br0" timeOffset="65623.39">8509 15177 0,'-85'21'0,"170"-42"0,-85 42 15,0 0-15,0 21 16,0-21-16,0 1 0,0-1 15,0 21-15,0-21 0,0 0 0,0 22 16,0-22-16,0 0 16,0 0-16,-21 0 0,21 1 0,0-1 0,-21 0 15,21 0 1,0-42 0,0 0-1,0 0-15</inkml:trace>
  <inkml:trace contextRef="#ctx0" brushRef="#br0" timeOffset="65779.85">8424 15028 0,'-21'-21'15,"42"42"-15,-42-63 0,0 21 0,21 0 0,21 21 78,0 0-78,0 0 0</inkml:trace>
  <inkml:trace contextRef="#ctx0" brushRef="#br0" timeOffset="66571.71">8869 15198 0,'21'21'15,"-42"-42"-15,42 63 0,-21-21 0,0 22 0,0-22 0,0 0 16,0 21-16,0-21 0,0 1 15,0-1-15,0 0 0,0 0 16,0 0-16,0 0 0,0 1 0,0-1 16,0 0-16,21-21 15,0 0 1,0 0-16,1-21 0,-1 0 16,0-1-16,0 1 0,0 0 0,22 0 15,-22-21-15,0 20 0,21-20 0,-21 21 16,1-21-16,-1 20 0,0-20 15,0 21-15,0 0 0,-21 0 0,21 21 16,-21 21 0,0 0-16,0 0 15,0 0-15,0 0 0,0 1 16,0 20-16,0-21 0,0 0 0,0 0 16,0 1-16,0-1 0,0 0 0,0 0 15,0 0-15,0 0 0,22-21 16,-1 0-16,21 22 0,-21-22 15,0 0-15,22 0 0,-22 0 0,21 0 16,-21 0-16,22 0 0,-1-22 0,-21 22 16,22-21-16,-1 0 0,-21 0 0,0 0 15,0 0-15,1-1 0,-1 1 16,-21 0-16,21-21 0,-21 21 16,0-22-16,0 22 0,0 0 0,0 0 15,0 0-15,-21 21 0,0 0 0,-1 0 16,1 21-16,0 0 15,21 0-15,-21 0 0,0 0 0,0 22 16,21-22-16,0 21 0,0-21 0,0 1 16,0 20-16,0-21 0,0 0 0,0 0 15,0 1-15,0-1 16,0 0-16,21-21 0,0 0 0,21 0 16,-21 0-16,1 0 0,-1 0 0,21 0 15,-21 0-15,22-21 0,-22 21 16,0-21-16,21-1 0,-21 1 0,1 0 15,-1 0-15,0 0 0,21-43 16,-21 22-16,-21 21 0,22-22 16,-22 22-16,21 0 0,-21 0 0,0 0 15,0 42 1,0 0-16,0 0 0,0 22 16,0-22-16,0 0 0,0 21 0,0-21 15,0 22-15,0-22 0,0 0 0,0 0 16,0 0-16,0 1 0,0-1 15,21-21-15,0 0 16,0 0-16,0 0 16,1 0-16,-1-21 0,0-1 15</inkml:trace>
  <inkml:trace contextRef="#ctx0" brushRef="#br0" timeOffset="66846.56">10943 14753 0,'0'0'0,"-63"0"15,63 21-15,-22 1 0,1-1 16,21 21-16,-21-21 0,0 22 0,21-1 16,0 0-16,0 1 0,-21-1 0,21 0 15,0 1-15,0-1 16,0 0-16,0 1 0,0-1 0,0 0 15,0-21-15,0 22 0,0-22 0,21 0 16,-21 0-16,21 0 0,0 1 0,-21-1 16,21-21-16,1 0 0,-1 0 15,0 0-15,0 0 0,0 0 0,22 0 16,-22-21-16,21-1 0</inkml:trace>
  <inkml:trace contextRef="#ctx0" brushRef="#br0" timeOffset="67139.91">11451 14796 0,'0'0'0,"21"-22"15,0 22-15,1 0 0,-1 0 16,0 0-16,0 0 0,21 22 0,-20-1 16,20 0-16,-21 0 0,0 21 0,0-20 15,1 20-15,-1-21 0,-21 21 16,0 1-16,0-1 0,0 0 0,0 1 15,0-1-15,0 22 0,-21-22 0,21 0 16,-22-21-16,1 22 0,0-1 16,0-21-16,0 22 0,0-22 0,-1 21 15,1-21-15,21 0 0,-21 1 16,0-1-16,0-21 0,21 21 0,-21-21 16,21-21-1,0 0 1,0-1-16,0 1 0</inkml:trace>
  <inkml:trace contextRef="#ctx0" brushRef="#br0" timeOffset="67991.42">12552 15155 0,'-43'0'16,"86"0"-16,-149 22 0,64-22 0,-1 21 0,1-21 15,21 0-15,-22 0 0,22 0 0,0 0 16,21 21-16,0 0 15,21 0 1,22-21-16,-22 21 0,21-21 0,22 22 16,-22-22-16,21 21 0,1 0 15,21-21-15,-1 21 0,1-21 16,0 0-16,20 0 0,-20 0 0,21 0 0,-21 0 16,-1 0-16,1 0 0,0 0 0,-22 0 15,1-21-15,-1 21 16,-21-21-16,1 21 0,-22-21 0,21-1 15,-42 1-15,0 0 0,0 0 16,0 0-16,0 0 0,-42-1 0,21-20 16,-22 21-16,1 21 0,21-21 15,-21 0-15,20 21 0,-20 0 0,21-22 16,42 22 0,0 0-16,22 0 15,-22 0-15,21 22 16,0-22-16,1 21 0,-1 21 0,-21-21 0,22 22 15,-22-1-15,0-21 0,-21 21 16,0 1-16,0-1 0,0 0 0,-21-20 16,0 20-16,-22 0 0,22-21 15,-21 22-15,-1-22 0,1 0 0,0 21 16,-22-20-16,22-1 0,-22 21 0,1-21 16,-1 22-16,-20-22 0,-1 21 0,22-21 15</inkml:trace>
  <inkml:trace contextRef="#ctx0" brushRef="#br0" timeOffset="68527.82">5778 16976 0,'-21'0'15,"0"0"-15,0 0 0,21 21 16,0 0-16,-21 0 0,0 0 16,21 1-16,0-1 15,0 0-15,0 0 0,21-21 31,0 0-31,-21-21 16,21 0-16,-21 0 16,0-1-16,0 1 15,0 42 32,0 1-47,0-1 0,0 0 16,0 0-16,0 0 0,0 0 15,-21 1-15</inkml:trace>
  <inkml:trace contextRef="#ctx0" brushRef="#br0" timeOffset="68881.91">5715 17590 0,'-42'21'0,"20"0"16,22 0 15,22-21 0,-1 0-31,0 0 16,-21-21 15,0 0-31,0 0 16,0 42 15,21 0-15,0 0-16,0 0 0,-21 22 0,0-22 15,0 0-15,0 21 0,0 1 0,0-22 16,-42 21-16,0 0 16,-1 1-16,-20-1 0,-1 0 0,-20-20 0,-1 20 15,0 0-15,-20 1 0,20-1 16</inkml:trace>
  <inkml:trace contextRef="#ctx0" brushRef="#br0" timeOffset="69733.42">8382 17526 0,'0'0'0,"-21"-21"0,42 21 31,0 0-31,21 0 16,22 0-16,-1 0 0,22 0 16,0 21-16,-1-21 0,22 21 0,0-21 15,0 0-15,0 21 0,21-21 16,0 0-16,0 0 0,21 0 0,-21 0 15,21 0-15,-21 0 0,21 0 16,-21 0-16,0 0 0,21 0 0,-42 0 16,21 0-16,-21 0 0,0 0 15,-21-21-15,-1 21 0,1 0 0,-22-21 16,1 21-16,-22 0 0,1 0 16,-22-21-16,0 21 0,-21-21 0,-21 21 15,0-21-15,-1 21 16,-20 0-16,0 0 0,-1-22 15,-20 22-15,-1 0 0,22 0 16,-21 0-16,-1 0 0,22-21 0,-22 21 16,22 0-16,21 0 0,0 0 15,-1-21-15,22 0 16,22 0-16,-1 21 0,0-21 0,21 21 16,-21 0-16,22 0 0,-1 0 15,-21 0-15,22 0 0,-22 0 0,21 0 16,-21 21-16,0 0 0,-21 21 0,0-21 15,0 22-15,0-1 0,0 0 16,-42 22-16,21-22 0,-21 1 0,-1-1 16,1 0-16,-22 1 0,1-1 0,21 0 15,-22 1-15,22-1 16,-22-21-16,22 0 0,21 0 0,-22-21 16,22 0-16,0 0 0</inkml:trace>
  <inkml:trace contextRef="#ctx0" brushRef="#br0" timeOffset="160880.04">15748 14203 0,'0'0'0,"0"-21"0,-21 21 0,21-21 16,-21 21-16,-1 21 31,22 0-31,-21 0 0,21 0 16,0 22-16,0-1 0,0 0 0,0 1 15,0-1-15,-21 0 0,21 1 16,-21-1-16,21 0 0,-21 1 0,21-1 16,0 0-16,-21-21 0,21 1 0,-22 20 15,22-21-15,0 0 0,0 0 16,0-42 15,22 0-15,-1 0-16,-21-21 0,21 20 0,0 1 15,-21-21-15,21 0 0,-21 20 16,21 1-16,-21-21 0,22 21 0,-22 0 16,21 21-16,0 0 0,0 0 15,-21 21-15,0 0 0,0 0 16,21 0-16,-21 22 0,21-22 15,-21 0-15,0 0 0,0 0 0,22 0 16,-1 1-16,0-1 0,-21 0 0,21-21 16,0 0-16,-21 21 0,21-21 0,1 0 15,-1 0-15,0 0 0,0 0 16,0-21-16,0 0 0,1 21 16,-1-21-16,0-22 0,0 22 0,0-21 15,-21 21-15,0-22 0,0 1 0,0 0 16,0-1-16,0-20 0,-21 20 0,0 22 15,0-21-15,21 21 0,-21 0 16,21-1-16,-22 1 0,1 21 16,0 0-16,0 0 15,0 21-15,0 1 0,21-1 16,0 0-16,0 0 16,0 0-16,0 0 0,21 1 15,0-22-15,0 21 0,0 0 0</inkml:trace>
  <inkml:trace contextRef="#ctx0" brushRef="#br0" timeOffset="161203.85">16531 14584 0,'42'42'93,"-401"-105"-93,676 84 16,-275 0-16,-42-42 0,0 0 16,0 0-16,0-1 0,-21 1 15,0 21-15,0 0 0,0 0 16,0 0-1,-1 0-15,22 21 0,0 1 16,0-1-16,0 0 16</inkml:trace>
  <inkml:trace contextRef="#ctx0" brushRef="#br0" timeOffset="161777.95">16827 14774 0,'0'0'0,"-21"0"15,21-21 16,0 0-31,0 0 16,21 0-16,1 0 0,-1-1 0,0-20 16,-21 21-16,21-21 0,0-1 15,0 1-15,1 0 0,-1-1 0,-21 22 16,0-21-16,0 21 0,0-22 0,0 22 16,0 0-16,-21 21 15,-1 0-15,1 0 0,0 0 16,0 0-16,-21 0 0,20 0 0,22 21 15,-21-21-15,21 21 0,-21-21 16,21 21-16,0 1 16,21-22-16,0 0 0,1 0 15,-1 0-15,0 0 0,0 0 16,0 0-16,0 0 0,1 21 0,-1 0 16,0 0-16,0-21 0,-21 21 0,0 0 15,0 1-15,0 20 0,0-21 0,0 0 16,0 0-16,0 22 0,0-22 15,0 0-15,0 21 0,0-20 0,0-1 16,0 0-16,0 0 0,0 0 16,0 0-1,21-21-15,0 0 0,1 0 16,-1 0-16,0-21 0,0 21 16,0-21-16,0 0 0,1 21 15,-22-21-15,21 0 0,0-1 0,0 1 16,0 0-16,0 0 0,1 0 0,-1 0 15,0-1-15</inkml:trace>
  <inkml:trace contextRef="#ctx0" brushRef="#br0" timeOffset="162083.78">17653 14372 0,'0'0'15,"-21"21"-15,21 1 0,-21-1 0,-1 0 16,22 0-16,0 0 0,22-21 47,-1-21-47,0 21 0,-21-21 15,21 21-15,-21-21 0,0 0 0,0-1 16,0 1-16,0 0 0,0 0 16,0 0-16,-21 0 15,0 21-15,21-22 0,-21 22 0,-1 0 16,1 0-16,0 0 15,0 22-15,21-1 16,0 0 0,21-21-1</inkml:trace>
  <inkml:trace contextRef="#ctx0" brushRef="#br0" timeOffset="162408.5">18246 13843 0,'0'0'0,"0"-106"16,0 85-16,0 0 15,0 0-15,0 0 0,0-1 0,-22 22 16,1 0-16,0 22 16,0-22-16,21 21 15,-21 21-15,21-21 0,0 22 0,-21-1 16,21 0-16,-22 1 0,1-1 0,21 0 15,0 22-15,-21-22 0,21 0 0,-21 1 16,21-1-16,0 0 0,0 1 16,-21-1-16,21 0 0,0-20 0,0 20 15,0-21-15,0 0 0,0 0 0,0 1 16,0-1-16,21-21 0,-21 21 0,21-21 16,0 0-16,0 0 15,1 0-15,-1 0 16,-21-21-16,21 0 0,0-1 15,-21 1-15,0 0 0</inkml:trace>
  <inkml:trace contextRef="#ctx0" brushRef="#br0" timeOffset="162627.49">17970 14245 0,'0'0'0,"0"-21"31,0 0-16,22 21-15,-1 0 0,0 0 0,0-21 16,21 21-16,-20 0 0,20 0 16,-21-21-16,0 21 0,22 0 0,-22 0 15,0 0-15,0 0 0,0 0 0,0 0 16,1 0 0,-22-22-16,0 1 15</inkml:trace>
  <inkml:trace contextRef="#ctx0" brushRef="#br0" timeOffset="163295.89">19516 14245 0,'0'0'0,"-22"0"16,22-21 0,0 0-16,0 0 0,0 0 15,22 21-15,-1-22 0,0-20 0,0 21 16,-21 0-16,21 0 0,0-1 0,1 1 16,-1-21-16,-21 21 0,0 0 15,0-1-15,21 1 0,-21 0 16,0 42 15,0 0-31,0 1 0,0-1 0,0 0 16,0 21-16,0 1 15,0-22-15,0 21 0,0 0 0,0 1 16,0 20-16,0-20 0,0 20 0,0-21 16,0 22-16,0-1 0,0-20 0,0 20 15,0 1-15,0-22 0,0 22 0,0-22 16,0 0-16,0 1 0,0-1 15,0 0-15,0-21 0,-21 22 0,0-22 16,-1 0-16,1 0 0,0 0 0,0 1 16,0-22-16,0 21 0,-22-21 0,22 0 15,0 0-15,-21 0 0,20 0 16,1 0-16,-21-21 0,21-1 0,0 22 16,-1-21-16,22 0 0,-21 0 15,21 0-15,-21 0 0,21-1 0,0 1 16,0 0-16,0 0 0,0 0 0,0 0 15,0-1-15,0 1 0,0 0 0,0-21 16,21 21-16,0-22 0</inkml:trace>
  <inkml:trace contextRef="#ctx0" brushRef="#br0" timeOffset="163515.59">19770 13716 0,'0'0'0,"21"-21"15,-21-43 1,0 22-16,0 21 16,0 0-1,0 42 17,0 0-32,21 0 15,0-21-15,-21 21 0,21-21 0,0 22 16,1-1-16,-1 0 0</inkml:trace>
  <inkml:trace contextRef="#ctx0" brushRef="#br0" timeOffset="164015.31">20616 13970 0,'0'0'15,"21"0"-15,1-21 0,-22 0 0,0 0 16,0-1-16,0 1 15,-22 0-15,1 0 0,0 21 16,0 0-16,0-21 0,0 21 0,-22 0 16,22 0-16,-21 0 0,21 21 0,-22 0 15,22 0-15,0 0 16,-21 1-16,20-1 0,1 21 0,0 0 16,21-20-16,-21 20 0,21-21 0,0 0 15,0 0-15,0 22 0,0-22 16,0 0-16,21 0 0,0-21 15,0 0-15,1 0 0,-1 0 0,0 0 16,0 0-16,21 0 0,-20-21 0,-1 0 16,21 0-16,-21 21 0,0-21 0,1-1 15,-1 1-15,-21 0 0,0-21 0,21 21 16,-21-1-16,21-20 0,-21 21 16,0 0-16,0 0 0,0-1 0,0 1 15,21 0-15,-21 42 31,0 0-31,0 1 0,0-1 16,0 0-16,0 0 0,0 0 0,0 0 16,0 1-16,0-1 0,0 0 0,21 0 15,-21 0-15,22 0 0,-22 1 16,21-22-16,0 21 16,0-21-16,0 0 0,0 0 15,1 0-15,-1 0 0,-21-21 16,21 21-16,0-22 0</inkml:trace>
  <inkml:trace contextRef="#ctx0" brushRef="#br0" timeOffset="164395.04">21018 13843 0,'0'0'0,"0"-21"0,0 0 16,0 0-16,0 42 31,0 0-31,0 0 0,0 0 16,0 0-16,0 22 0,0-22 15,0 0-15,0 0 0,0 0 0,0 1 16,0-1-16,0 0 0,0 0 0,0 0 16,0 0-16,22 1 0,-1-1 31,0-21-31,0 0 16,0-21-16,-21-1 15,21 1-15,-21 0 0,22 0 16,-22 0-16,0 0 0,0-22 0,0 22 15,0-21-15,0 21 0,0-22 16,0 22-16,21 0 0,-21 0 0,0 0 16,0-1-16,0 1 0,21 21 47,-21 21-47,21 1 0,0-1 15,-21 0-15,21 0 16,1-21-16,-22 21 0,21-21 15</inkml:trace>
  <inkml:trace contextRef="#ctx0" brushRef="#br0" timeOffset="164892.76">21780 13907 0,'0'0'0,"22"-22"0,-1-20 15,-21 21-15,0-21 16,0 20-16,0 1 0,0 0 15,0 0-15,0 0 16,-21 21-16,-1-21 0,1 21 0,0 0 16,0 0-16,0 21 0,0 0 15,-1 0-15,1 0 0,0 0 0,0 1 16,0-1-16,0 21 0,21-21 16,-22 0-16,22 1 0,-21 20 0,21-21 15,0 0-15,0 0 0,0 1 16,0-1-16,21-21 0,1 21 15,-1-21-15,0 0 0,0 0 16,0 0-16,0 0 0,1-21 16,-1 0-16,-21-1 15,21 1-15,-21 0 0,21-21 0,0 21 16,-21-1-16,21-20 0,-21 21 16,0-21-16,22 20 0,-22 1 15,21 21-15,-21-21 0,0 42 16,0 0-1,0 1-15,0-1 0,0 21 0,0-21 16,-21 0-16,21 1 0,-22-1 0,22 21 16,0-21-16,0 0 0,0 1 15,0-1-15,0 0 0,0 0 16,22-21 0,-1 0-16,0 0 15,21 0-15,-21 0 0,22 0 0,-22 0 16,21 0-16,1-21 0</inkml:trace>
  <inkml:trace contextRef="#ctx0" brushRef="#br0" timeOffset="165584.26">22775 13885 0,'0'0'0,"-42"0"16,21 0-1,42 0 17,0 0-32,0 0 0,0 0 15,22 0-15,-22 0 0,21 0 0,22 0 16,-22 22-16,22-22 0,20 0 0,-20 0 15,20 0-15,-20 0 0,21 0 16,-1 0-16,-20 21 0,-1-21 0,1 0 16,-22 0-16,0 0 0,1 0 0,-22 0 15,0 0-15,0 0 0,0 0 16,-21-21-16,0-1 0,0 1 16,0 0-1,-21 0-15,0 21 0,21-21 0,-21 21 16,0-21-16,0 21 0,-1 0 0,1 0 15,0-22-15,0 22 0,0 0 0,0 0 16,-1 0 0,44 0 31,-1 0-47,0 0 0,0 0 15,0 22-15,0-22 0,1 0 16,-1 0-16,0 0 0,0 21 15,0-21-15,0 0 16,-21 21-16,0 0 0,0 0 16,0 0-16,0 1 0,-21-1 15,0 0-15,0 0 0,0 0 16,0 0-16,-22 22 0,22-22 0,-21 0 16,21 0-16,-22 0 0,22 1 0,0-1 15,0 0-15,0 0 0,-1 0 0,1 0 16,21 1-16,-21-22 0,21 21 0,-21-21 15,21 21-15,0-42 47,0 0-31</inkml:trace>
  <inkml:trace contextRef="#ctx0" brushRef="#br0" timeOffset="166635.74">24871 13377 0,'0'0'0,"0"-21"16,0 0 0,0 0-1,0 0 1,0 0-1,0-1-15,0 1 0,0 0 16,0 0-16,0 0 16,0 0-1,0 42 1,0 0-16,0 0 16,0 0-16,0 22 0,0-22 15,0 21-15,-21 0 0,21 1 0,0-1 16,-22 0-16,22 1 0,0-22 0,0 21 15,0 1-15,0-22 0,0 21 16,-21-21-16,21 0 0,0 1 16,0-1-16,0 0 0,0 0 15,0 0-15,-21-21 0,21 21 16,0 1 0</inkml:trace>
  <inkml:trace contextRef="#ctx0" brushRef="#br0" timeOffset="166975.07">24596 14034 0,'0'0'0,"-22"42"15,22-21-15,0 0 0,0 0 16,22-21-16,-1 22 16,0-22-16,0 0 0,21 0 15,-20 0-15,-1 0 0,21 0 0,0 0 16,-20 0-16,20 0 0,-21 0 0,21 0 16,1 0-16,-1-22 0,-21 1 0,22 21 15,-22-21-15,0 0 0,0 21 16,0-21-16,0 0 0,1 21 15,-22-22-15,0 1 0,0 0 0,0 0 16,0 0-16,0 0 0,0-1 16,0 1-16,0 0 15,0 0-15,0 0 0,0 0 16,0-1-16,0 1 0,0 0 16</inkml:trace>
  <inkml:trace contextRef="#ctx0" brushRef="#br0" timeOffset="167519.76">24638 13272 0,'0'0'0,"-21"0"0,0-22 16,-1 22-16,1-21 15,0 21-15,21-21 16,21 0 0,0 21-16,1-21 0,-1 21 15,21 0-15,0-21 0,1 21 16,-1-22-16,22 22 0,-22-21 0,21 21 15,1-21-15,-22 21 0,22-21 16,-22 21-16,0 0 0,-20 0 0,20-21 16,-21 21-16,0 0 0,-21-21 15,0 42 17,0 0-32,0 0 15,0 0-15,0 0 0,0 1 16,0-1-16,0 0 0,0 0 0</inkml:trace>
  <inkml:trace contextRef="#ctx0" brushRef="#br0" timeOffset="168239.44">25760 13780 0,'-21'21'47,"-1"0"-47,1 0 16,21 0-16,0 0 15,0 1-15,-21-1 0,21 0 16,0 0-16,0 0 0,0 0 15,-21 1-15,21-44 63,0 1-63,0 0 0,0 0 16,21 0-16,0 0 0,-21-1 0,21 1 15,1 0-15,-1-21 0,0 21 16,0-1-16,0 1 0,0-21 0,22 21 15,-22 0-15,0 21 0,0-22 16,0 22-16,1 0 0,-1 0 0,0 0 16,-21 22-16,21-1 0,-21 0 15,0 21-15,21-21 0,-21 1 16,0 20-16,0-21 0,0 21 0,0-20 16,0-1-16,0 0 0,0 0 0,0 0 15,0 0-15,0 1 0,21-22 16,1 0-16,-1 0 15,0 0-15,0 0 16,0-22-16,0 1 0,1 0 16,-22 0-16,21 0 0,0 0 15,0-1-15,-21 1 0,21 0 0,0-21 16,-21 21-16,0-1 0,22 1 16,-22 0-16,0 42 15,0 0 1,0 1-16,0-1 0,0 0 15,-22 0-15,22 0 0,0 0 16,0 1-16,-21-1 0,21 0 16,-21 0-16,21 0 15,0-42 32</inkml:trace>
  <inkml:trace contextRef="#ctx0" brushRef="#br0" timeOffset="168412.34">26395 13547 0,'0'-21'15,"0"42"-15,0-64 0,-21 43 0,-1-21 16,1 21 0,21-21 15,21 21-16,1 0-15,-1 0 16</inkml:trace>
  <inkml:trace contextRef="#ctx0" brushRef="#br0" timeOffset="168660.2">26755 13208 0,'0'0'0,"21"-21"0,-21 0 0,21 0 15,-21 42 16,0 0-31,0 0 0,0 21 0,0-20 16,0 20-16,0 0 0,0 22 16,0-22-16,-21 0 0,0 22 0,21-22 15,-22 1-15,1 20 0,21-21 0,0 1 16,-21-22-16,21 21 0,0 1 16,-21-22-16,21 0 0,0 0 0,0 0 15,0 0-15,0 1 0,21-22 16,0 0-1,0 0-15,-21-22 0</inkml:trace>
  <inkml:trace contextRef="#ctx0" brushRef="#br0" timeOffset="168840.35">26670 13695 0,'-21'-21'0,"42"42"0,-63-42 16,42 0 15,21 21-31,0 0 0,0 0 16,0 0-16,22 0 0,-1-22 0,0 22 15,1 0-15,-1-21 0,0 21 0,1 0 16,20-21-16</inkml:trace>
  <inkml:trace contextRef="#ctx0" brushRef="#br0" timeOffset="169344.06">27453 13610 0,'-21'0'16,"0"0"-1,21-21-15,-21 0 16,21 0-16,0 0 16,-22 21-16,22-22 0,-21 22 15,0 0-15,0 0 16,0 22-16,0-1 15,-1 0-15,22 21 0,-21-21 16,0 22-16,0-22 0,21 21 16,-21-21-16,21 22 0,-21-22 0,21 21 15,0-21-15,0 1 0,0-1 0,0 0 16,0 0-16,21-21 16,0 0-1,0 0-15,0 0 0,0-21 16,1 21-16,-1-21 0,-21 0 0,21-1 15,0 1-15,0-21 0,-21 21 0,21-22 16,1 22-16,-22-21 0,0 21 16,21-22-16,0 22 0,-21 0 0,0 0 15,0 42 17,0 0-32,0 0 0,0 22 0,0-22 15,0 0-15,0 21 0,0-20 16,0-1-16,0 0 0,0 21 0,0-21 15,0 1-15,0-1 0,21-21 16,0 21-16,0-21 16,1 0-1,-1 0-15,-21-21 0,21 21 0,-21-21 16,21-1-16,0 22 0</inkml:trace>
  <inkml:trace contextRef="#ctx0" brushRef="#br0" timeOffset="169820.31">27834 13208 0,'0'0'0,"0"-42"0,0-1 0,0 22 16,0 0-16,0 0 0,0 0 0,-21 21 31,21 21-31,0 0 0,0 0 16,-21 22-16,21-22 0,0 21 0,0-21 15,-21 22-15,21-1 0,0 0 0,0 1 16,0-1-16,0 0 0,-22 1 0,22-1 15,0 0-15,0 1 0,0-1 16,0-21-16,0 21 0,0-20 16,0-1-16,0 0 0,0 0 15,0 0-15,22-21 32,-1 0-32,0-21 15,-21 0-15,21 0 0,0 0 16,-21-1-16,21 1 0,1 0 0,-1 0 15,-21-21-15,21 20 0,-21 1 0,21 21 16,-21-21-16,0 42 31,0 0-31,0 1 0,-21-1 0,0 0 16,21 0-16,0 0 0,-21 0 16,-1 1-16,22-1 0,-21 0 15,21 0-15,0 0 16,0-42 31,0 0-47,0 0 0,21 21 15</inkml:trace>
  <inkml:trace contextRef="#ctx0" brushRef="#br0" timeOffset="170024.2">28025 13399 0,'0'0'0,"-22"0"0,1 0 0,21-22 16,-21 22-16,0 0 0,0 0 0,0 0 16,-1-21-1,1 21 1,42 0 15,1 0-31,-1 0 16,0 0-16,0 0 15</inkml:trace>
  <inkml:trace contextRef="#ctx0" brushRef="#br0" timeOffset="170590.65">28300 13526 0,'-21'0'0,"-1"0"16,1 0-16,42 0 47,1 0-47,-1 0 0,0 0 0,0 0 15,0 0-15,0 0 0,-21 21 16,0 0 0,0 0-16,0 0 15,0 0-15,-21 1 0,0-1 0,0-21 16,0 21-16,0 0 0,-22 0 0,22 0 15,0 1-15,0-1 0,-22 0 0,22-21 16,0 21-16,0-21 0,0 0 16,21 21-16,-21-21 15,42 0 1,0 0 0,0 0-16,0 0 15,0 0-15,1 0 0,-1 21 0,0-21 16,0 22-16,0-22 0,-21 21 0,21-21 15,22 42-15,-22-21 16,0 0-16,-21 1 0,0-1 0,21 0 16,-21 0-16,0 0 15,0 0-15,0 1 0,-21-1 0,0-21 16,0 21-16,0 0 0,-1-21 16,-20 21-16,21-21 0,-21 0 0,20 21 0,-20-21 15,0 22-15,21-22 0,-22 0 0,22 0 16,-21 0-16,21 0 0,-1 0 15,1 0-15,0 0 16,0 0-16,21-22 0,0 1 16,0 0-16,21 0 15,0 21-15,0-21 0,1 0 0,-1 21 16,0-22-16</inkml:trace>
  <inkml:trace contextRef="#ctx0" brushRef="#br0" timeOffset="170895.99">28702 13420 0,'0'0'16,"0"-21"-16,0-1 0,0 1 0,0 0 15,-21 42 16,21 0-31,-21 1 0,21-1 16,0 21-16,-22-21 0,22 0 16,-21 1-16,0-1 0,21 0 0,0 0 15,0 0-15,0 0 0,0 1 0,-21-22 16,42 0 15,-21-22-15,21 1-16</inkml:trace>
  <inkml:trace contextRef="#ctx0" brushRef="#br0" timeOffset="175595.9">28744 13250 0,'-42'-21'32,"-22"21"-1,-5672-3175 3344,5757 3196-3360,1-21 1,-1 22-16,0-22 16,64 105-1,-43-62-15,-21-22 0,-21 0 16,21 0-16,0 0 0,43 43 16,-43-22-16,21 1 0,-20-22 15,-1 21-15,0-21 0,0 22 16,0-22-16,0 0 0,43 21 15,-22 22-15,1-22 0,-1-21 0,0 22 16,149 62-16,-128-62 0,22 20 16,21-20-16,105 41 0,22 1 15,-127-22-15,21-20 0,0-1 0,0 0 16,0 1-16,0-1 0,0 0 0,0 1 16,0 20-16,106 22 0,-106-22 0,-21-20 15,21 20-15,-21-20 0,21-1 0,-22 21 16,1-20-16,21 20 0,106 22 0,-127-22 15,21-20-15,0 20 0,0-20 0,-21 20 16,21-21-16,-21 22 0,21-22 0,-22 22 16,22-22-16,191 106 15,-212-105-15,-22-1 0,22 0 0,-21 1 16,0-1-16,-22 0 0,22 1 0,-22-22 16,-20 21-16,41 22 0,-41-22 15,20 21-15,-42-41 0,0 20 0,1-21 16,-22 0-16,0 0 0,21 1 0,-21-1 15,0 0-15,0 0 0,0 0 16,0 0-16,-21-21 0,-1 22 16,1-22-16,0 0 0,0 0 0,0 0 15,0 0-15,-1 0 0,1 0 16,0 0-16,0 0 16,0 0-16,0 0 15,21-22 1,21 1-1,-21 0-15,21 21 0,0 0 0,-21-21 16,21 0-16,0 21 16,-21-21-16,22 21 15,-1 0-15,-21-22 0,-21 22 47,-1 0-31,1 0-16,0-21 0,0 21 0,0 0 15,0 0-15,-1 0 0,1 0 16,0 0-16,0 0 0,0 0 0,0 0 16,-1 0-16,1-21 0,0 21 0,0 0 15,0 0-15,0 0 0,-1 0 16,1 0-16,0 0 0,0 0 16,21-21-1,0 0 16,-21 21-15,21-21-16,0-1 0,-21 22 16,21-21-16,0 0 15,-22 21 1,22-21-16,0 0 16,0 21-16,-21 0 31,42 0 16,1 0-32,-1 0-15,0 0 0,0 0 0,0 0 16,0 0-16,1 0 0,-1 0 0,21-21 16,-21 21-16,22-22 0,-22 22 15,0-21-15,21 21 0,-21-21 0,1 21 16,-1-21-16,-21 0 15,0 0-15,-21 21 16,21-22-16,-43 22 0,22 0 16,-21 0-16,21 0 0,-22 0 0,1 0 15,21 0-15,-22 22 0,1-22 0,21 21 16,0 0-16,0 21 0,-1-21 16,1 1-16,21 20 0,0-21 0,0 21 15,0-20-15,0-1 0,0 21 0,21-21 16,1 0-16,-1 1 15,0-1-15,0 0 0,21 0 0,-20 0 16,20 0-16,-21-21 0,21 0 0,-20 22 16,41-22-16,-42 0 0,0 0 15,1 0-15,-1 0 0,0 0 16,0-22-16,0 1 0,22 0 0</inkml:trace>
  <inkml:trace contextRef="#ctx0" brushRef="#br0" timeOffset="175888.73">30120 13081 0,'0'-21'0,"0"42"16,-21-21 15,0 21-31,21 0 16,-21 22-16,21-22 0,0 21 0,-22 1 15,1-1-15,21-21 0,-21 21 0,21 1 16,0-1-16,-21 0 0,0 1 16,21-22-16,-21 21 0,21-21 0,-22 1 15,22-1-15,0 0 0,0 0 0,0 0 16,0 0-16,-21-21 16,21 22-16,-21-22 15,21-22 1,0 1-16</inkml:trace>
  <inkml:trace contextRef="#ctx0" brushRef="#br0" timeOffset="176523.37">29718 13483 0,'0'0'0,"-21"0"0,21-21 0,-21 21 16,42 0 15,0 0-31,21 0 0,-21 0 15,1 0-15,20 0 0,0 0 0,1 0 16,-1 0-16,0-21 16,1 21-16,-1 0 0,0-21 0,1 21 15,-1-21-15,0-1 0,1 22 0,-22-21 16,21 0-16,-21 0 0,0 0 16,1 21-16,-1-21 0,-21-1 0,0 1 15,0 0-15,0 0 0,0 0 16,-21 21 15,21 21-31,0 0 0,0 0 0,-22 0 16,1 22-16,21-22 0,-21 21 15,21-21-15,0 22 0,-21-1 16,0-21-16,21 22 0,-21-22 0,21 21 0,0-21 16,-22 0-16,1 1 0,21-1 15,-21 0-15,21 0 0,0 0 16,-21-21-16,21 21 0,-21-21 15,21-21 17,21 0-32,0 0 15,0 0-15,0-22 0,1 22 0,20-21 16,-21 21-16,0 0 0,22-22 16,-22 22-16,21 0 0,-21 21 0,0-21 15,1 21-15,-1 0 0,0 0 16,-21 21-16,0 0 15,0 21-15,0-20 0,0-1 16,0 0-16,0 0 0,0 0 0,-21 22 16,0-22-16,21 0 15,-22 0-15,22 0 0,-21-21 0,21 21 16,0 1 0,0-44 15,0 1-31,0 0 15</inkml:trace>
  <inkml:trace contextRef="#ctx0" brushRef="#br0" timeOffset="176907.52">30713 13568 0,'21'0'46,"0"0"-30,0-21-16,-21 0 0,21 21 0,1-22 16,-1 22-16,0-21 0,0 21 0,0-21 15,0 0-15,-21 0 16,0 0 0,-21 21-1,0 0-15,0 21 16,0-21-16,0 21 0,21 0 15,-22 0-15,1 22 0,0-22 0,21 0 16,0 0-16,-21 0 0,21 0 16,-21 1-16,21-1 0,0 0 0,0 0 15,-21 0-15,21 0 0,0 1 16,21-22 0,0 0-1,0 0-15,0 0 16,0 0-16,-21-22 15,22 22-15,-1 0 0</inkml:trace>
  <inkml:trace contextRef="#ctx0" brushRef="#br0" timeOffset="177823.52">31369 13589 0,'0'0'0,"21"0"16,-21-21-16,0 0 15,0 0 1,0-1-16,0 1 15,-21 21 1,0 0 0,0 0-16,-1 21 15,1 1-15,0-1 0,0 0 0,0 0 16,0 21-16,-1-20 0,1-1 0,21 0 16,-21 21-16,21-21 0,0 1 15,0-1-15,0 0 0,0 0 16,21 0-16,0-21 15,1 0-15,-1 0 0,0 0 16,0 0-16,0 0 0,0 0 0,1 0 16,-1-21-16,0 21 0,-21-21 15,0 0 1,0 0-16,21-1 0,-21 1 0,0 0 0,0 0 16,0 0-16,0 0 0,0-1 15,0 1-15,0 0 0,0 0 16,-21 0-16,0 0 15,21-1 32,21 22-47</inkml:trace>
  <inkml:trace contextRef="#ctx0" brushRef="#br0" timeOffset="178581.11">31686 13272 0,'22'-22'0,"-44"44"0,44-65 16,-22 22-16,0 0 0,0 0 16,0 42-1,0 0 1,0 0-16,0 0 0,0 22 16,-22-22-16,22 21 0,-21-21 0,21 22 15,0-1-15,-21-21 0,0 22 0,0-22 16,21 0-16,0 21 0,-21-21 15,-1 1-15,22-1 0,0 0 16,-21-21-16,21 21 16,0-42 15,0 0-15,0 0-16,21-1 15,-21 1-15,22 21 0,-1-21 0,0 0 16,-21 0-16,21 21 0,0 0 15,0-21-15,1 21 0,-1 0 0,0 0 16,0 0-16,0 0 0,0 0 0,1 0 16,-22 21-16,0 0 15,0 0-15,-22 0 16,1-21 0,0 0-16,0 21 0,0-21 15,0 0-15,-1 22 0,1-22 16,21 21 15,21-21-31,1 0 16,-1 0-16,0 0 15,0 0-15,0-21 0,22-1 0,-22 22 16,0-21-16,0 21 0,0-21 0,22 0 16,-22 0-16,0 21 0,0-21 15,-21-1-15,21 22 0,-21 22 31,0-1-15,0 21-16,-21 22 0,21-43 16,-21 21-16,0 0 0,0 1 15,21-22-15,0 21 0,-22 1 0,22-22 16,-21 0-16,21 21 0,-21-21 0,21 1 16,0-1-16,0 0 0,-21 0 15,0 0-15,21 0 0,0 1 16,-21-22-1,-1 0 1,22-22 0,0 1-1,0 0-15,0 0 0,0 0 0</inkml:trace>
  <inkml:trace contextRef="#ctx0" brushRef="#br0" timeOffset="178771">32046 13441 0,'0'0'0,"0"-21"0,0 0 16,0-1-16,0 1 0,0 0 16,-21 21-1,21 21 48,21 0-63</inkml:trace>
  <inkml:trace contextRef="#ctx0" brushRef="#br0" timeOffset="179079.82">32321 13526 0,'0'21'15,"0"-42"-15,22 42 0,-1-21 16,0 0-16,0 0 15,0-21-15,0-1 0,-21 1 16,22 21-16,-22-21 16,-22 21 15,1 21-31,0 0 16,0 1-16,21-1 0,-21 0 0,0 0 15,-1 0-15,22 22 0,0-22 16,-21 0-16,21 0 0,-21 0 0,21 0 15,0 1-15,0-1 16,21-21 0,0 0-16,1 0 0,-1 0 15,21 0-15,-21 0 0</inkml:trace>
  <inkml:trace contextRef="#ctx0" brushRef="#br0" timeOffset="179539.41">32745 13610 0,'0'-21'0,"-85"127"0,170-191 0,-85 43 0,0 21 15,0 42 17,0 0-32,-21 0 15,-1 0-15,22 1 0,0-1 16,0 0-16,-21 0 0,21 0 16,0 0-16,0 1 15,0-1-15,0 0 0,21-21 16,1 0-16,-1 0 0,0 0 15,0 0-15,0 0 0,22 0 0,-22 0 16,0 0-16,0 0 0,21-21 0,-20 0 16,-1-1-16,0 1 15,0 0-15,21 0 0,-20-21 0,-1-1 0,0 1 16,0 0-16,21-1 0,-20 1 16,-1 0-16,0-1 0,0 1 0,0 21 15,-21-22-15,0 22 0,0 0 16,0 0-16,-21 42 15,0 21 1,0-20-16,0-1 0,-1 21 16,-20 0-16,21 1 0,0-22 0,21 21 15,-21 1-15,-1-1 0,22 0 16,-21-21-16,21 22 0,0-22 16,0 0-16,0 0 0,0 0 0,0 1 15,21-1-15,1-21 0,-1 0 0,0 21 16,0-21-16,0 0 0,0 0 15,1 0-15</inkml:trace>
  <inkml:trace contextRef="#ctx0" brushRef="#br0" timeOffset="179752.29">33105 13526 0,'-22'0'0,"44"0"0,-44-22 15,22 1 1,22 21-1,-1-21-15,0 21 0,21 0 16,-21 0-16,22 0 0,-1 0 0,-21 0 16,22-21-16,-1 21 0,0 0 15,1 0-15,-1 0 0,-21 0 0,21 0 16,-20 0-16,-1 0 0,0 0 16,-42 0-1,-22 0-15</inkml:trace>
  <inkml:trace contextRef="#ctx0" brushRef="#br0" timeOffset="180796.82">15981 15388 0,'0'0'0,"21"-21"0,-21-21 0,0 21 0,0-43 15,0 43-15,-21 42 31,0 0-31,-1 22 16,1-22-16,0 21 0,21-21 0,-21 22 16,0-1-16,21-21 0,0 21 15,-21-20-15,21 20 0,-22-21 0,22 0 16,0 0-16,0 1 0,0-1 16,0 0-16,22-21 31,-1 0-31,-21-21 0,21 0 0,0 21 15,21-22-15,-20 1 0,-1 0 16,0 21-16,0-21 0,0 21 16,0 0-16,1 0 0,-1 0 15,0 0-15,0 21 16,0-21-16,0 0 0,-21 21 16,22-21-16,-1 21 0,0-21 0,0 0 15,0 0-15,0 0 0,1 0 16,-1-21-16,0 21 0,0-21 15,0 0-15,-21 0 0,21 0 0,-21-1 16,22 1-16,-22 0 0,0 0 0,0 0 16,0 0-16,0-22 15,-22 22-15,1 0 0,21 0 0,-21 0 16,0 21-16,21-22 16,-21 22-16,21 22 31,21-1-31,0-21 15,0 21-15,0-21 0,-21 21 0,22-21 16,-1 21-16</inkml:trace>
  <inkml:trace contextRef="#ctx0" brushRef="#br0" timeOffset="181007.7">16764 15621 0,'21'0'15,"0"0"17,0 0-17</inkml:trace>
  <inkml:trace contextRef="#ctx0" brushRef="#br0" timeOffset="181555.59">17272 15685 0,'0'0'0,"0"21"16,21-21 15,0 0-31,0-21 16,1 21-1,-1-22-15,0 1 0,0 0 16,0 0-16,0 0 0,1 0 16,-1-1-16,0 1 0,0 0 0,-21-21 15,21 21-15,0-22 0,1 22 16,-1 0-16,-21 0 0,0 0 0,0-1 15,-21 22 1,-1 22-16,1-22 16,0 21-16,0 0 0,0 0 0,0 0 15,-1 0-15,22 1 0,0-1 16,0 0-16,0 0 0,0 0 16,22-21-16,-1 0 15,0 21-15,0-21 0,0 0 0,0 0 16,1 0-16,-1 0 0,0 22 0,0-22 15,-21 21-15,21 0 16,-21 0-16,0 0 16,0 0-16,0 1 0,0-1 0,-21 0 15,21 0-15,-21 0 16,21 0-16,21-21 47,0 0-47,0-21 15,-21 0-15,22 21 16,-22-21-16,21 0 0,-21 0 16</inkml:trace>
  <inkml:trace contextRef="#ctx0" brushRef="#br0" timeOffset="181707.5">17886 15621 0,'0'0'0,"21"0"78,0 0-78,-21-21 16</inkml:trace>
  <inkml:trace contextRef="#ctx0" brushRef="#br0" timeOffset="181937.36">18288 15261 0,'0'0'0,"0"-21"0,0 0 0,0 0 16,0 42 0,-21 0-1,0 0-15,21 0 0,-22 22 0,22-22 16,0 0-16,0 21 0,0 1 16,-21-22-16,21 21 0,0-21 0,0 1 15,0 20-15,0-21 0,0 0 16,0 0-16,0 1 0,0-1 0,0 0 15,0 0-15,0 0 16,0 0-16,21-21 16</inkml:trace>
  <inkml:trace contextRef="#ctx0" brushRef="#br0" timeOffset="182102.27">18097 15642 0,'-21'0'16,"42"0"-16,-42-21 0,21 0 15,0 0-15,0 0 16,21 21-16,1 0 16,-1-22-16,0 22 0,21-21 15,-21 21-15,22 0 0,-1-21 0,0 21 16,-20-21-16,41 21 0,-21-21 0,1 0 16</inkml:trace>
  <inkml:trace contextRef="#ctx0" brushRef="#br0" timeOffset="182583.99">19960 15431 0,'0'0'0,"42"0"16,-20 0-1,-22-22-15,21 1 0,0 0 16,0 0-16,0 0 0,-21 0 0,21-1 15,-21 1-15,22 0 0,-22-21 16,0 21-16,0-1 0,0 1 0,0 0 16,-22 0-16,1 21 0,0 0 0,-21-21 15,21 21-15,-22 0 0,22 0 16,-21 21-16,-1 0 0,1 0 0,21 0 16,-21 1-16,20-1 0,1 0 0,0 0 15,0 21-15,21-20 0,0-1 16,0 0-16,0 0 0,0 0 15,0 0-15,21-21 0,21 22 0,-20-1 16,-1 0-16,21 0 0,0 0 0,-20-21 16,20 21-16,-21 1 0,0-22 15,0 21-15,1 0 0,-22 0 16,0 0-16,-22 0 16,-20-21-16,21 0 15,-21 0-15,-1 22 0,1-22 0,-22 0 16,22 0-16,0 0 0,-1 0 15,1 0-15,0 0 0,21 0 0,-1 0 16,1 0-16,0 0 0,42-22 31,0 22-31,22-21 0,-22 21 16</inkml:trace>
  <inkml:trace contextRef="#ctx0" brushRef="#br0" timeOffset="182920.8">20087 15558 0,'0'0'0,"21"0"16,0 0 0,22-43-1,-22 43-15,0-21 16,0 0-16,0 21 0,1-21 0,20 0 16,-21-1-16,0 22 0,-21-21 15,21 0-15,-21 0 0,0 0 0,0 0 16,0-1-16,0 1 0,-21 21 15,0 0-15,0 0 16,0 0-16,0 0 0,-1 21 0,1 1 16,0-1-16,0 21 0,0-21 0,21 0 15,0 22-15,-21-22 0,-1 21 16,22 1-16,0-22 0,0 0 0,0 0 16,0 21-16,0-20 0,22-1 15,-1 0-15,0-21 0,0 0 16,0 0-16,0 0 0,22 0 0,-22 0 15,21 0-15,-21 0 0,22-21 16,-22 0-16,21-1 0</inkml:trace>
  <inkml:trace contextRef="#ctx0" brushRef="#br0" timeOffset="183155.67">20807 15050 0,'0'0'15,"0"-43"-15,0 1 0,0 21 0,0 0 0,0-1 16,0 1-16,0 42 15,0 22 1,-21-22-16,21 21 0,0 1 16,0-1-16,0 0 0,0 1 0,-22 20 0,22-21 15,0 1-15,0-1 16,-21-21-16,21 22 0,0-1 0,0-21 16,0 0-16,0 0 0,0 1 0,0-1 15,0 0-15,21-21 31,1 0-31</inkml:trace>
  <inkml:trace contextRef="#ctx0" brushRef="#br0" timeOffset="184011.7">20913 15473 0,'21'0'0,"0"-21"31,0 21-31,0-21 0,0 21 15,1-22-15,-1 22 0,-21-21 16,42 0-16,-21 0 0,0 21 0,1-21 16,-1 0-16,0-1 0,-21 1 0,0 0 15,0 0-15,0 0 0,-21 21 16,0 0 0,-1 0-16,1 0 0,0 21 15,0 0-15,0 0 0,21 0 16,0 22-16,-21-22 0,21 0 0,0 21 15,0-20-15,0-1 0,0 0 16,0 0-16,0 0 0,0 0 0,0 1 16,21-22-16,0 21 0,0-21 0,0 0 15,0 0-15,1 0 0,-1 0 0,0 0 16,0 0-16,21 0 0,-20-21 16,-1-1-16,21 22 0,-21-21 0,0 0 15,1 0-15,20 0 0,-42 0 0,21-1 16,-21-20-16,21 21 0,-21 0 0,0 0 15,0 42 17,0 0-17,0 0-15,-21 0 0,21 0 0,-21 1 16,21-1-16,-21-21 0,21 21 16,0 0-16,0 0 0,21-21 46,-21-21-30,21 0-16,0 0 0,0 0 16,1-1-16,-22 1 0,21 0 0,-21 0 15,0 0-15,21 21 0,0-21 0,-21 42 32,0 0-17,0 0-15,0 0 0,0 0 16,0 1-16,0-1 0,0 0 0,0 0 15,0 0 1,21-21-16,0 0 16,1 0-16,-1 0 0,0 0 0,0 0 15,0 0-15,0 0 0,1 0 0,-1-21 16,0 0-16,0 0 0,0 0 16,-21-1-16,21 1 15,-21 0-15,22 0 0,-22 0 16,0 42-1,0 0 1,0 0-16,0 0 16,0 1-16,0-1 0,0 0 15,-22-21-15,22 21 0,0 0 16,0-42 31</inkml:trace>
  <inkml:trace contextRef="#ctx0" brushRef="#br0" timeOffset="184187.6">21907 15219 0,'0'0'0,"-21"-21"16,21 0-16,-21 21 16,0 0-1,0 0-15,21 21 31,0 0-31,0 0 16,21-21 0,-21 21-16</inkml:trace>
  <inkml:trace contextRef="#ctx0" brushRef="#br0" timeOffset="184913.22">22013 15261 0,'21'0'15,"-105"0"-15,147 0 0,-42 21 31,-21 1-31,0-1 16,0 0-16,0 0 0,0 0 16,0 0-16,0 1 15,0-1-15,0 0 16,22-21-16,-1 0 16,0 0-16,0 0 15,0-21 1,0 21-16,-21-21 0,22 21 15,-1-22-15,0 1 0,-21 0 16,0 0-16,21 0 0,0 0 16,-21 42 15,0 0-15,0 0-16,0 0 0,0 0 15,0 1 1,21-22-1,1 0 1,-1 0-16,0 0 16,0 0-16,0 0 0,-21-22 15,21 1-15,1 0 16,-22 0-16,0 0 0,0 0 16,0-1-16,21 1 0,-21 0 15,0 42 16,0 0-31,0 1 16,0-1-16,0 0 0,-21-21 16,21 21-16,0 0 15,0-42 32,21 21-47,0-21 0,0 21 0,-21-21 16,21 21-16,-21-21 0,21-1 15,1 1-15,-1 21 16,0 0-16,-21 21 16,21-21-16,-21 22 15,0-1-15,0 0 0,0 0 16,0 0-16,0 0 0,0 1 16,0-1-16,21-21 15,0 0 1,1 0-1,-1 0 1</inkml:trace>
  <inkml:trace contextRef="#ctx0" brushRef="#br0" timeOffset="185591.07">23241 15304 0,'0'0'0,"-21"0"16,21-22 0,0 1 15,21 21-31,0 0 16,0 0-16,22 0 0,-22 0 15,0 0-15,21 0 0,22 0 16,-1 0-16,1 0 0,-1 0 0,1 0 15,20 0-15,-20 0 0,-1 0 0,1 0 16,-1 0-16,-20 0 0,20 0 0,-20 0 16,-22 0-16,0 0 0,0 0 15,0 0-15,0 0 0,-21-21 0,0 0 16,0 0-16,0 0 16,0-1-1,-21 22-15,21-21 0,-21 0 16,0 21-16,0-21 0,0 21 15,-1 0-15,1 0 0,0 0 16,0 0-16,0 0 16,21 21-1,21 0 1,0-21 0,21 0-16,-20 0 0,-1 0 0,0 0 15,21 0-15,-21 0 0,1 0 0,-1 0 16,0 0-16,0 0 0,0 0 15,0 0 1,-21 21-16,0 1 16,0-1-16,-21 0 15,0 0-15,21 0 0,-21 0 16,0 1-16,0-1 0,21 0 0,-22 0 16,1-21-16,0 21 0,0 0 0,0 1 15,0-1-15,-1 0 0,1-21 16,21 21-16,-21-21 0,21 21 15,-21-21-15,0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8:47:07.4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22394 9440 0,'0'0'0,"0"22"16,0-1 0,0 0-1,0 0 1,-21-21 15,0 0-31,0 0 31,0 0-31,21-21 16,0 0 0,0 0-1,0-1 1,0 1-16,0 0 31,21 21-31,0 0 16,0 0-16,0 0 15,0 0-15,1 0 16,-1 0-16,0 21 16,0 0-16,0 1 0,-21-1 15,0 0-15,0 0 16,0 0-16,0 0 0,0 1 15,0-1-15,0 0 0,-21 0 16,21 0-16,0 0 0,-21 1 16,0-1-16,0 0 0,21 0 0,-22 21 15,1-42-15,0 22 0,0-1 16,21 0-16,-21 0 0,0 0 0,-1 0 0,1-21 16,0 22-16,0-1 0,0-21 0,0 21 15,-1-21-15,1 0 0,0 0 0,0 21 16,0-21-16,0 0 15,-1 0-15,1 0 0,0 0 0,0-21 16,21 0-16,-21 21 16,21-21-16,0-1 0,0 1 15,0 0-15,0 0 0,0 0 0,0 0 16,0-1-16,0 1 0,0 0 16,21 21 15,0 0-31,0 0 0,0 0 15,1 21 1,-22 0-16,21 1 0,0-22 0,-21 21 16,21 0-16,-21 0 15,21 0-15,0-21 0,-21 21 16,0 1-16,22-22 0,-1 0 16,-21 21-16,21-21 0,-21 21 0,21-21 15,0 21 1,0-21-16,1 0 15,-1 0 1,0 0-16,0-21 16,0 0-16,0 21 0</inkml:trace>
  <inkml:trace contextRef="#ctx0" brushRef="#br0" timeOffset="327.82">22860 9504 0,'0'0'15,"21"-21"-15,-21 42 47,0 0-47,-21 0 16,0 0-16,21 1 0,-21 20 0,-1-21 15,22 0-15,-21 22 0,0-22 16,21 0-16,-21 21 0,0-21 0,0 1 16,21-1-16,0 0 0,-22 0 0,1 0 15,21 0-15,0 1 16,-21-22-16,42 0 47,-21-22-47,21 1 0</inkml:trace>
  <inkml:trace contextRef="#ctx0" brushRef="#br0" timeOffset="680.61">22902 9504 0,'0'0'16,"21"-21"-16,1 21 15,-22-21-15,21 21 0,0 0 16,0 0-16,0 0 16,0 0-16,-21 21 0,22-21 15,-22 21-15,21 0 0,-21 0 0,0 0 16,0 1-16,0-1 0,0 0 16,0 0-16,0 21 0,0-20 15,0-1-15,0 0 0,0 0 0,0 0 16,0 0-16,0 1 0,0-1 0,0 0 15,0 0-15,0 0 0,0 0 16,0 1 0,-21-22 31,21-22-47,-22 1 15</inkml:trace>
  <inkml:trace contextRef="#ctx0" brushRef="#br0" timeOffset="916.48">22818 9758 0,'0'-21'0,"21"21"15,0 0-15,0-21 16,0 21-16,0 0 0,1 0 16,-1 0-16,0 0 15,0 0-15,0 0 16,0 0 0</inkml:trace>
  <inkml:trace contextRef="#ctx0" brushRef="#br0" timeOffset="1264.28">23453 9567 0,'-22'-21'0,"1"21"16,0 0-16,21 21 16,0 1-16,-21-1 0,0 0 15,21 0-15,0 0 16,0 22-16,-21-22 0,21 0 0,0 0 16,-22 0-16,22 0 0,0 1 0,0-1 15,0 0-15,0 0 0,0 0 16,0 0-1,22-21 32,-22-21-47</inkml:trace>
  <inkml:trace contextRef="#ctx0" brushRef="#br0" timeOffset="1540.66">23389 9567 0,'0'0'16,"21"0"15,0 22-15,1-22-16,-22 21 0,21-21 0,0 42 15,-21-21-15,21-21 16,0 21-16,-21 1 0,0-1 15,21-21-15,-21 21 0,22-21 16,-22 21-16,21-21 47,0 0-31</inkml:trace>
  <inkml:trace contextRef="#ctx0" brushRef="#br0" timeOffset="1824.49">23855 9546 0,'0'0'16,"0"-21"-16,0 0 16,-21 21 15,-1 21-16,1-21-15,0 21 0,21 0 16,-21-21-16,0 22 0,0-1 0,21 0 16,-22-21-16,22 21 0,-21 0 0,0 0 15,21 1 1,21-22 15,0 0-31,1 0 16,-1 0-16,-21-22 0</inkml:trace>
  <inkml:trace contextRef="#ctx0" brushRef="#br0" timeOffset="2143.32">23918 9525 0,'0'-21'16,"0"42"-16,21-42 0,-21 0 0,22 21 16,-22 21 15,0 0-16,0 0-15,0 0 0,0 1 0,0-1 16,0 0-16,0 0 0,0 0 16,0 0-16,0 1 0,0-1 15,0 0-15,0 0 0,-22 0 0,22 0 16,0 1-16,0-1 0,0 0 16,0 0-16,-21 0 0,21 0 31,0 1-16,-21-22-15,0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8:48:20.2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13928 5228 0,'0'-21'47,"0"0"-31,0 0 15,0 0 0,-22 21 63,22 21-94,-21-21 0,21 21 0,-21 0 16,0-21-16,21 21 0,-21 0 15,0-21-15,21 22 0,-22-1 0,1 0 16,0 0-16,21 0 16,-21 0-16,0-21 0,21 22 15,-21-22-15,21 21 0,-22 0 16,1-21-1,21 21-15,0 0 32,0-42 61,0 0-77,0 0-16,21 0 16,1-1-16,-22 1 15,0 0 1,21 21-16,-21-21 0,21 21 0,-21-21 16,0 0-16,21 21 0,0-22 0,0 22 15,-21-21-15,22 0 16,-1 0-16,0 0 15,0 21-15,0 0 16,-21-21-16,21 21 31,1 0-15,-1 21 0,0 0-16,-21 0 15,21-21-15,-21 21 0,21-21 16,-21 21-16,21 1 15,1-1-15,-22 0 16,21-21-16,0 21 0,0-21 0,-21 21 16,21-21-16,0 21 0,1 1 15,-1-1 1,0-21-16,-21 21 0,0 0 16,21-21-1,-21-21 48,-21 0-48,0 0 1,0 21-16</inkml:trace>
  <inkml:trace contextRef="#ctx0" brushRef="#br0" timeOffset="2244.15">13864 5207 0,'0'-21'15,"21"21"1,-21-21 15,0 42 78,0 0-93,0 0 0,0 0-1,0 1-15,0-1 16,0 0-16,0 0 16,0 0-1,-21-21-15,21 21 0,0 1 16,0-1-1,-21 0-15,21 0 16,0 0 0,0 0-16,0 1 15,0-1 1,-21-21-16,21 21 0,0 0 16,0 0-1,0 0 1,0 1-1,0-1 1,0 0-16,0 0 16,0 0-16,0 0 15,0 1 1,0-1 0,0 0-1,0 0-15,0 0 16,-21-21-16,21 21 15,0 1-15,0-1 16,0 0 0,0 0-1,0 0-15,-22 0 16,22 1 0,0-1-16,0 0 15,-21 0 1,21 0-16,-21 0 15,21 1 1,0-1 0,0 0-16,-21-21 15,21 21-15,0 0 16,-21-21 0,21 21-16,0 1 0,0-1 15,0 0 1,0 0-1,0 0-15,0 0 16,0 1-16,0-1 16,0 0-16,0 0 15,0 0-15,0 0 16,0 1 0,0-1-16,0 0 15,-21-21-15,21 21 16,0 0-16,0 0 15,0 1 1,-22-22-16,22 21 0,0 0 16,0 0-1,0 0 1,0 0 0,0 1-1,0-1-15,0 0 16,0 0-1,-21-21 1,21 21-16,0 0 16,0 1-16,0-1 15,0 0 1,0 0-16,0 0 31,0 0-15,0 1-1,0-1-15,0 0 16,0 0 0,0 0-1,0 0 1,0 1-16,0-1 16,0 0-1,0 0 1,0 0-1,0 0 1,0 1 0,0-1-1,0 0 1,0 0 0,0 0-1,0 0 1,0 1 15,-21-22-31,21 21 16,0 0-1,0 0 1,0 0 31,0 0-16,0 1 0,-21-22-31,21 21 32,0 0-17,-21-21 1,21 21-16,0 0 31,0 0 0,-21-21-15,21 22 0,-22-22 187,22-22-188</inkml:trace>
  <inkml:trace contextRef="#ctx0" brushRef="#br0" timeOffset="11175.66">17970 9567 0,'0'-21'0,"22"21"0,-22-21 32,0 0-1,0 42 63,0 0-94,0 0 15,0 1-15,0-1 16,-22 0-16,22 0 0,0 0 0,-21 0 16,21 1-16,0-1 0,0 0 0,-21 0 15,21 0-15,0 0 16,-21-21-16,21 22 0,0-1 0,0 0 15,0 0 1,0 0 0,0-42 62,0 0-78</inkml:trace>
  <inkml:trace contextRef="#ctx0" brushRef="#br0" timeOffset="11536.48">17759 9737 0,'21'0'47,"0"0"-47,0 0 15,0 0-15,1 0 0,-1 0 16,0 0-16,0 0 15,0 0-15,0 0 16,1 0 0,-1 0 46,-21-21-62</inkml:trace>
  <inkml:trace contextRef="#ctx0" brushRef="#br0" timeOffset="12449.47">18267 9589 0,'0'0'15,"0"-22"1,0 1-1,21 21 1,-21-21 0,21 21-1,0 0 1,0 0 0,1 0-1,-22 21-15,0 0 16,0 1-16,0-1 15,0 0-15,0 0 0,0 0 16,0 0-16,0 1 16,0-1-16,0 0 0,0 0 15,0 0 1,0 0-16,-22-21 0,1 22 0,0-1 16,21 0-16,-21 0 15,0-21-15,0 21 0,-1 0 16,1-21-1,0 0-15,21 22 16,-21-22-16,0 0 16,0 0-1,21-22 1,0 1 0,0 0-1,0 0 1,0 0-1,21 21 17,0 0-32,0 0 31,0 0-31,0 0 0,-21 21 16,22-21-16,-22 21 15,21-21-15,-21 21 16,21-21-1,-21 21-15,0 1 32,21-22-32,-21 21 31,21-21-15,0 0 15,1 0-31,-1-21 15,-21-1-15,21 22 16</inkml:trace>
  <inkml:trace contextRef="#ctx0" brushRef="#br0" timeOffset="12851.28">18690 9610 0,'0'-21'16,"21"21"0,-21-22-1,0 65 16,0-22-15,-21 0-16,0 0 0,21 0 16,0 1-16,0-1 0,-21 0 0,21 0 15,-21-21-15,21 21 16,-22 0-16,22 1 0,-21-22 0,21 21 16,0 0-16,-21-21 0,21 21 15,-21-21-15,21 21 16,21-21 31</inkml:trace>
  <inkml:trace contextRef="#ctx0" brushRef="#br0" timeOffset="13280.45">18669 9652 0,'0'-21'15,"0"0"-15,0 0 16,21 21 0,-21-22-16,21 22 0,0-21 15,1 21 1,-1 0-1,0 0-15,-21 21 16,21-21-16,-21 22 0,0-1 16,0 0-16,0 0 0,0 0 15,0 0-15,0 1 16,0-1-16,0 0 0,0 0 16,0 0-16,0 0 0,0 1 15,0-1-15,0 0 16,-21 0-1,21 0-15,-21 0 32,21-42 30</inkml:trace>
  <inkml:trace contextRef="#ctx0" brushRef="#br0" timeOffset="13555.81">18584 9821 0,'21'0'47,"1"0"-47,-1 0 0,0 0 16,0 0-16,0 0 15,0-21-15,1 21 16,-1 0 31,-21-21-47</inkml:trace>
  <inkml:trace contextRef="#ctx0" brushRef="#br0" timeOffset="13967.57">19008 9610 0,'0'0'0,"0"21"63,0 0-48,0 0-15,0 0 0,0 1 16,0-1-16,0 0 0,-22 0 0,1 0 16,21 0-16,0 1 0,0-1 15,0 0-15,-21-21 16,21 21-16,-21 0 0,21 0 16,0 1 15,0-44 16</inkml:trace>
  <inkml:trace contextRef="#ctx0" brushRef="#br0" timeOffset="14301.09">18965 9673 0,'0'0'0,"0"-21"0,21 21 16,1 0 0,-22 21 15,0 0-31,21-21 0,-21 22 15,0-1-15,21 0 0,-21 0 16,0 0-16,0 0 16,0 1-1,21-22 48</inkml:trace>
  <inkml:trace contextRef="#ctx0" brushRef="#br0" timeOffset="15005.74">19304 9610 0,'-21'0'31,"0"0"-15,-1 0-16,1 21 16,0 0-16,0 0 0,0 0 15,0-21-15,21 22 0,-22-1 16,1-21-16,21 21 15,-21-21-15,0 21 0,21 0 16,-21-21 0,42 0 31,0 0-47,0 0 0,0 0 15,1-21-15,-1 21 16,-21-21-16,21 21 0,-21-21 0,21 21 15,0-21-15,-21-1 0,21 1 16,1 21-16,-22-21 0,21 21 16,-21-21-16,0 0 0,21 21 0,0-21 15,-21 42 48,0 0-63,0 0 15,0 0-15,0 0 16,0 1-16,0-1 0,-21-21 16,21 21-16,0 0 0,0 0 0,0 0 15,0 1-15,0-1 0,-21 0 16,21 0-16,0 0 16,0 0-16,-21 1 15,21-1 16,0-42 32,0-1-63</inkml:trace>
  <inkml:trace contextRef="#ctx0" brushRef="#br0" timeOffset="19716.39">16954 10393 0,'-21'0'16,"0"0"15,0 0-31,0 0 31,0 0-31,-1 0 32,44 0 30,-1 0-62,0 0 16,0 0-16,0 0 0,0 0 15,1 0-15,-1 0 0,0 0 16,0 0-16,0 0 16,0 0-16,1 0 31,-22 21 47</inkml:trace>
  <inkml:trace contextRef="#ctx0" brushRef="#br0" timeOffset="20325.18">16891 10541 0,'-21'0'16,"0"0"15,21 21 16,21-21 15,0 0-46,0 0-16,0 0 0,0 0 15,1 0-15,-1 0 16,0 0-16,0 0 16,0 0-16,0 0 31,-21-21 31</inkml:trace>
  <inkml:trace contextRef="#ctx0" brushRef="#br0" timeOffset="24459.88">17420 10266 0,'0'-21'0,"-21"21"47,0 0 15,21 21-62,0 0 16,0 0-16,0 0 0,0 1 15,0-1-15,0 0 0,0 0 16,0 0-16,0 0 0,-21 1 0,21-1 16,-22 0-16,22 0 0,0 0 15,-21 0 1,21-42 31,21 21-32,-21-21-15,22 0 16,-1 0-16,0 21 0,-21-21 16</inkml:trace>
  <inkml:trace contextRef="#ctx0" brushRef="#br0" timeOffset="25072.05">17547 10266 0,'0'-21'15,"21"21"1,0-21-16,1 21 16,-1 0-16,0 0 15,0 0-15,0 0 16,0 0-1,-21 21-15,22-21 16,-22 21-16,0 0 0,0 0 16,0 0-16,-22-21 0,1 22 15,0-1-15,0 0 0,0-21 16,0 21-16,-1-21 0,1 21 16,42-21 30,1 0-46,-1 0 16,0 0 0,0 0-16,0 0 15,0 0-15,1 0 16,-22 21-16,21-21 16,-21 22-16,0-1 15,0 0-15,-21 0 16,-1-21-16,1 21 15,0-21-15,0 0 0,21 21 16,-21-21-16,0 0 0,-1 0 16,1 0-16,21 22 0,-21-22 15,0 0-15,0 0 16,0 0 0,42-22 30,0 22-30</inkml:trace>
  <inkml:trace contextRef="#ctx0" brushRef="#br0" timeOffset="25441.17">17970 10266 0,'0'21'31,"0"0"-31,0 0 15,0 1-15,0-1 0,0 0 0,0 0 16,0 0-16,-21-21 0,21 21 0,0 1 16,0-1-16,0 0 15,0 0-15,-21-21 0,21 21 0,-21 0 16</inkml:trace>
  <inkml:trace contextRef="#ctx0" brushRef="#br0" timeOffset="25795.97">17949 10329 0,'21'0'16,"-42"0"-16,42-21 0,1 21 0,-22-21 15,21 21-15,0-21 16,0 21-16,0 0 16,0 0-1,1 0-15,-1 0 16,-21 21-16,0 0 0,21-21 16,-21 21-16,21 1 0,-21-1 0,0 0 15,0 0-15,0 0 0,0 0 16,0 1-16,0-1 15,0 0-15,0 0 16,-21-21-16,21 21 0,-21-21 16,21 21-16,0-42 78</inkml:trace>
  <inkml:trace contextRef="#ctx0" brushRef="#br0" timeOffset="26043.83">17928 10478 0,'0'0'0,"21"0"31,0 0-31,1 0 16,-1-22-16,0 22 16,0 0-16,0 0 15,0 0 17,-21-21-17</inkml:trace>
  <inkml:trace contextRef="#ctx0" brushRef="#br0" timeOffset="26400.38">18309 10308 0,'0'21'31,"0"1"-15,0-1-16,0 0 0,0 0 16,0 0-16,0 0 15,0 1-15,0-1 0,-21-21 16,21 21-16,0 0 0,-21 0 15,21 0 1,-21-21 0</inkml:trace>
  <inkml:trace contextRef="#ctx0" brushRef="#br0" timeOffset="26723.83">18288 10329 0,'0'-21'15,"21"21"-15,0 0 16,0 0-1,-21 21 1,22 1-16,-22-1 0,0 0 0,21 0 16,-21 0-1,0 0-15,21-21 0,-21 22 0,0-1 16,21-21 31,0 0 0,-21-21-47,0-1 0</inkml:trace>
  <inkml:trace contextRef="#ctx0" brushRef="#br0" timeOffset="27021.81">18669 10287 0,'-21'0'31,"21"21"-15,-21 0-16,-1 1 0,1-22 15,21 21-15,-21-21 0,21 21 0,-21-21 16,0 21-16,0 0 15,-1-21-15,22 21 16,22-21 31,-1 0-47,-21-21 16,21 21-16,0-21 0</inkml:trace>
  <inkml:trace contextRef="#ctx0" brushRef="#br0" timeOffset="27356.15">18690 10287 0,'0'21'47,"0"0"-32,0 1 1,0-1-16,0 0 0,0 0 15,0 0-15,0 0 0,-21-21 16,21 22-16,0-1 0,-21 0 16,21 0-16,0 0 15,0 0-15,0 1 0,0-1 16,0 0 15,-21-21 32,21-21-63</inkml:trace>
  <inkml:trace contextRef="#ctx0" brushRef="#br1" timeOffset="38529.21">9038 12658 0,'0'-21'31,"0"-1"16,0 1-16,0 0-15,21 21 0,-21-21-16,0 0 15,0 0 1,0-1-1,0 44 79,0-1-78,0 0-1,0 0-15,0 0 0,0 0 16,0 1-16,0-1 0,0 0 16,0 0-16,0 0 15,0 0-15,0 1 0,0-1 0,-21 21 16,21-21-16,0 0 0,-21 1 0,21-1 16,0 0-16,0 21 15,0-21-15,0 1 0,0-1 0,-21 21 0,21-21 16,0 0-16,0 1 0,-21-1 15,21 0-15,0 0 0,0 0 16,0 22-16,0-22 0,0 0 0,0 0 16,0 0-16,0 0 0,-22 1 0,22-1 15,0 0-15,0 0 16,-21 0-16,21 0 0,0 1 0,0-1 16,0 0-16,0 0 0,0 0 0,0 0 15,0 1-15,0-1 0,-21-21 16,21 21-16,0 0 0,0 0 15,0 0-15,-21-21 0,21 22 16,0-44 31,0 1-47,0 0 16,0 0-16,0-21 0,0 20 15,0-20-15</inkml:trace>
  <inkml:trace contextRef="#ctx0" brushRef="#br1" timeOffset="40075.78">9059 12510 0,'0'0'0,"0"-22"0,0 1 31,0 0 0,0 0 1,-21 0-17,21 0 1,21 21 62,0 0-78,1 0 0,-1 0 0,0 0 16,0 0-16,0 0 0,0 0 15,1 0-15,-1 0 0,21 0 0,-21 0 16,0 21-16,1-21 0,-1 0 0,21 0 16,-21 0-16,0 0 0,1 0 15,20 0-15,-21 0 0,21 0 0,1 0 16,-22 0-16,21 21 0,1-21 0,-1 0 15,0 0-15,22 0 0,-22 0 16,0 0-16,22 0 0,-22 0 0,1 0 16,20 0-16,-21 0 0,1 0 15,-1 0-15,0 0 0,1 0 0,-1 0 16,0 0-16,22 0 0,-22 0 16,1 0-16,-1 0 0,21 0 0,-20 0 15,20 0-15,-20 0 0,-1 0 0,21 0 16,-20 0-16,-1 0 0,0 0 15,1 0-15,-1 0 0,0 0 0,1 0 16,-22 0-16,21 0 0,1 0 0,-1-21 16,-21 21-16,21 0 0,1 0 15,-22 0-15,21 0 0,1 0 0,-1 0 16,0 0-16,1 0 0,-1 0 0,0 0 16,22-21-16,-22 21 0,0 0 15,1 0-15,20 0 0,-20 0 16,-1 0-16,0 0 0,22 0 0,-22 0 15,0 0-15,1 0 0,-1 0 0,0 0 16,1 0-16,20 0 0,-20 0 16,-1-22-16,0 22 0,22 0 0,-22 0 15,0 0-15,22 0 0,-22 0 0,22 0 16,-1 0-16,-20 0 0,20 0 0,1-21 16,-22 21-16,21 0 0,1 0 15,-22 0-15,22 0 0,-22-21 0,0 21 16,1 0-16,-1 0 0,0 0 15,1 0-15,-1 0 0,0 0 0,1-21 16,-1 21-16,22 0 0,-22 0 0,0 0 16,1 0-16,-1 0 0,0-21 15,1 21-15,-1 0 0,0 0 0,1 0 16,-1 0-16,0 0 0,1 0 16,-1-21-16,0 21 0,1 0 0,-1 0 15,0 0-15,-21 0 0,22 0 0,-1 0 16,0 0-16,-20 0 0,20 0 15,0 0-15,-21 0 0,22 0 16,-1 0-16,0 0 0,1-22 0,-1 22 0,0 0 16,1 0-16,-1 0 0,0 0 15,1 0-15,-1 0 0,0 0 0,1 0 16,-1 0-16,0 0 0,1 0 16,-1 0-16,0 0 0,1 0 0,-22 0 15,21 0-15,1 0 0,-1 0 0,0 0 16,-21 0-16,22 0 0,-1 0 0,0 0 15,1 0-15,-1 0 0,0 0 16,1-21-16,-1 21 0,0 0 0,1 0 16,-1 0-16,0 0 0,1 0 15,-1 0-15,-21 0 0,22 0 0,-1 0 16,0 0-16,1 0 0,-22-21 0,21 21 16,-21 0-16,22 0 0,-22 0 15,21 0-15,-21 0 0,22 0 0,-22-21 16,21 21-16,-21 0 0,22 0 15,-22 0-15,21 0 0,-21 0 0,22-21 16,-22 21-16,21 0 0,0 0 0,-20 0 16,-1 0-16,21-21 0,0 21 0,-20 0 15,-1 0-15,21 0 0,-21 0 16,0 0-16,22 0 0,-22 0 0,0 0 16,0 0-16,0 0 0,22 0 0,-22 0 15,0 0-15,0 0 0,0 0 0,22 0 16,-22 0-16,0 0 0,0 0 15,0 0-15,1 0 0,-1 0 16,0 0-16,0 0 0,0 0 0,0 0 16,1 0-16,-1 0 15,0 0 17,0 0 14,0 0-30</inkml:trace>
  <inkml:trace contextRef="#ctx0" brushRef="#br1" timeOffset="41116.44">18415 12213 0,'21'0'31,"-21"21"1,0 1-32,-21-1 15,0 0-15,21 0 16,0 0-16,-21 0 16,21 1-16,-22-1 15,22 0-15,0 0 0,0 0 16,0 0-16,-21 1 0,21-1 0,-21 0 15,21 21-15,-21-21 0,21 1 0,0 20 16,0-21-16,-21 21 0,21-20 16,-21 20-16,21-21 0,0 21 0,0-20 15,-22 20-15,22-21 0,-21 0 0,21 22 16,0-22-16,0 0 0,0 0 0,-21 21 16,21-20-16,0-1 0,0 0 15,-21 0-15,21 0 0,0 0 0,0 1 16,0-1-16,-21 0 0,21 0 0,0 0 15,0 0-15,0 1 0,0-1 16,0 0-16,0 0 0,-21 0 16,21 0-16,0 1 0,0-1 0,-22 0 15,22 0-15,0 0 0,0 0 0,0 1 16,0-1-16,0 0 0,0 0 16,0 0-16,0 0 15,0 1 1,0-44 31,0 1-32,-21 0-15,21 0 0,-21 21 16</inkml:trace>
  <inkml:trace contextRef="#ctx0" brushRef="#br1" timeOffset="42932.7">8826 13737 0,'0'0'0,"-21"0"0,21 21 16,-21-21-16,0 0 0,21 22 31,21-22 0,0 0-31,0 0 16,1 0-16,-1 0 0,0 0 15,0 0-15,0 0 0,22 0 0,-22 0 16,0 0-16,21 21 0,-21-21 16,22 0-16,-1 0 0,-21 0 0,22 0 15,-1 0-15,0 0 0,1 21 0,-1-21 16,0 0-16,1 0 0,-1 0 16,0 0-16,1 0 0,20 21 0,-21-21 15,22 0-15,-22 0 0,22 0 0,-1 0 16,1 21-16,-1-21 0,1 0 0,-22 0 15,22 0-15,-1 0 0,-21 0 16,22 0-16,-1 21 0,1-21 16,-1 0-16,1 0 0,-1 0 0,1 0 15,21 0-15,-22 0 0,1 0 16,20 0-16,-20 0 0,-1 22 0,1-22 16,-1 0-16,1 0 0,-1 0 0,1 0 15,-1 0-15,1 21 0,-1-21 16,1 0-16,-1 0 0,1 0 0,20 0 15,-20 21-15,-1-21 0,1 0 0,21 0 16,-22 0-16,1 0 0,-1 0 16,-21 0-16,22 0 0,-1 21 15,1-21-15,-1 0 0,1 0 0,-1 0 16,1 0-16,-1 0 0,22 0 0,-21 0 16,-1 0-16,1 0 0,-1 0 15,1 0-15,-1 0 0,1 0 0,-1 0 16,-21 0-16,22 0 0,-22 0 0,22 0 15,-22 0-15,0 0 0,22 0 16,-22 0-16,1 0 0,20 0 0,-21 0 16,22 0-16,-22 0 0,22 0 0,-22 0 15,0 0-15,22 0 0,-22 0 0,1 0 16,-1 0-16,21 0 0,-20 0 16,-1 0-16,0 0 0,1 0 15,20 0-15,-20-21 0,-1 21 0,21 0 16,-20 0-16,20 0 0,1 0 15,-22 0-15,22 0 0,-1 0 0,-21 0 16,22 0-16,-22 0 0,22 0 0,-22 0 16,0 0-16,22 0 0,-22 0 0,1 0 15,-1 0-15,0 0 0,1 0 16,-1 0-16,0 0 0,1 0 0,-1 0 16,21 0-16,-20 0 0,-1 0 0,0 0 15,1 0-15,-1 0 0,22 0 16,-22 0-16,0 0 0,1 0 0,-1 0 15,0 0-15,-21 0 0,22 0 16,-1 0-16,0 0 0,-20 0 0,20 0 16,-21 0-16,21 0 0,-20 0 15,-1 0-15,0 0 0,0 0 0,0 0 16,22 0-16,-22 0 0,0 0 0,0 0 16,0 0-16,0 0 0,1 0 0,-1 0 15,0 0-15,0 0 0,0 0 16,0 0-16,1 0 0,-1 0 0,0 0 15,0 0-15,0 0 0,0 0 16,1 0-16,-1 0 0,0 0 0,0 0 16,0 0-16,0 0 15,1 0-15,-1 0 0,0 0 0,0 0 16,-21-21-16,21 21 0,0 0 0,1 0 16,-1 0-1,-21-21-15,21 21 0,0 0 16,0 0-16,-21-22 15,21 22 1,-21-21 0,22 21-1,-1 0 32,0 0-16,0 0-31,0 0 16,0 0 0,1 0-16,-1 0 0,0-21 15,-21 0 1,21 21 0,-21-21-16,0 0 15,21-1-15,-21 1 16,0 0-16,0 0 0,0-21 15</inkml:trace>
  <inkml:trace contextRef="#ctx0" brushRef="#br1" timeOffset="43581.28">18436 12213 0,'0'0'0,"21"0"15,-42 0 32</inkml:trace>
  <inkml:trace contextRef="#ctx0" brushRef="#br1" timeOffset="44320.86">9758 12996 0,'21'-21'0,"-42"42"0,42-63 0,-21 21 16,21 0-16,0 0 0,-21-1 16,0 1-16,0 0 0,0 42 47,0 0-32,0 1-15,0 20 0,0 0 16,0-21-16,-21 22 0,21-1 0,-21 0 15,21 1-15,0-1 0,0 0 0,-21 1 16,0-1-16,-1-21 0,22 22 16,0-1-16,-21-21 0,21 21 0,-21-20 15,21-1-15,0 21 0,0-21 0,0 0 16,0 1-16,0-1 16,0-42 15,0-1-16,0 1-15,0 0 0,0-21 0,0 21 16</inkml:trace>
  <inkml:trace contextRef="#ctx0" brushRef="#br1" timeOffset="44824.57">9652 12996 0,'0'0'0,"0"-63"16,21 42-16,0 0 15,22-1-15,-22 1 0,0 0 16,21 0-16,-21 0 0,22 21 16,-1 0-16,0 0 0,1 0 0,-1 0 15,-21 0-15,22 21 0,-1 0 0,-21 0 16,0 0-16,0 1 0,1 20 16,-22-21-16,0 21 0,0-20 0,-22 20 15,1-21-15,0 21 0,-21-20 0,-1 20 16,1-21-16,-21 0 0,20 0 15,1 1-15,0-1 0,-1 0 16,22 0-16,-21-21 0,21 0 0,-1 21 0,1-21 16,0 0-16,0-21 15,21 0 1,0 0-16,21 0 16,0 21-1,0 0-15,1 0 16,-1 0-16,0 21 0,0-21 0,0 21 15,0 0-15,1 0 0,-1 0 0,0 1 16,-21 20-16,21-21 0,0 0 16,-21 0-16,21 1 0,1-1 15,-22 0-15,21 0 0,0 0 0,0 0 16,-21 1-16,21-22 0,0 0 0,1 21 0,-1-21 16,0 0-16,0 0 15,0 0-15,0-21 16,1-1-16,-1 1 0,-21 0 15,21 0-15,-21-21 0,0 20 16,21 1-16</inkml:trace>
  <inkml:trace contextRef="#ctx0" brushRef="#br1" timeOffset="45217.35">10393 13335 0,'0'0'0,"0"21"0,0 0 16,21-21 31,0 0-47,0 0 0,0-21 15,1 0-15,-1 0 16,-21 0-16,0 0 16,0-1-16,0 1 15,-21 21-15,-1 0 16,1 0-16,0 0 0,0 0 15,0 21-15,21 1 0,-21-22 16,-1 21-16,22 0 0,-21 21 0,21-21 16,0 1-16,0-1 0,0 21 0,0-21 15,0 0-15,0 22 0,0-22 16,0 0-16,0 0 0,21 0 16,1 1-16,-1-22 0,0 0 15,0 0-15,0 0 0,0 0 16,1 0-16,-1 0 15,0-22-15,0 22 0,0-21 0,0 0 16,1 0-16,-1 0 0,0 0 0,0-1 16,-21 1-16</inkml:trace>
  <inkml:trace contextRef="#ctx0" brushRef="#br1" timeOffset="45924.31">10795 13272 0,'0'0'0,"0"21"46,0 0-46,0 0 0,0 0 16,0 0-16,0 1 16,0-1-16,0 0 0,0 0 0,0 0 15,0 0-15,0 1 0,-21-1 0,21 0 16,0 0-16,0 0 16,-21-21-16,21 21 15,0-42 16,0 0-31,0 0 16,0 0-16,0 0 0,0-1 0,0 1 16,0 0-16,0 0 0,0-21 15,0 20-15,21 1 0,0 0 0,0 0 16,0 0-16,0 21 0,22-21 16,-22-1-16,0 22 0,0 0 0,0 0 15,22 0-15,-22 0 0,0 0 0,0 22 16,0-1-16,1 0 0,-1 0 15,-21 0-15,21 0 0,-21 1 16,0-1-16,0 0 0,0 0 0,0 0 16,0 0-16,0 1 0,0-1 15,0 0-15,-21-21 16,21 21-16,-21-21 0,-1 0 16,1 0-16,21-21 31,0 0-31,0 0 0,0-1 0,0 1 15,0 0-15,0 0 0,21 0 16,1 0-16,-1 21 0,-21-22 0,21 1 16,0 0-16,0 21 0,0-21 15,22 21-15,-22 0 0,0 0 0,0 0 16,0 0-16,1 0 0,-1 0 0,-21 21 16,21-21-16,-21 21 15,0 0-15,0 1 16,0-1-16,0 0 0,0 0 0,0 0 15,0 0-15,-21 1 0,21-1 0,-21 0 16,-1 0-16,22 0 0,-21-21 16,21 21-16,0-42 62,21 21-62,-21-21 0,22 0 0,-1 0 16,0 0-16</inkml:trace>
  <inkml:trace contextRef="#ctx0" brushRef="#br1" timeOffset="46345.07">11642 13335 0,'0'0'15,"0"-21"-15,21 0 0,-21 0 16,-21 21 15,-1 0-31,22 21 0,0 0 0,-21 0 16,0 0-16,21 22 0,0-22 15,0 0-15,0 0 0,-21 21 16,21-20-16,0-1 0,0 0 0,0 0 16,0 0-16,0 0 0,0 1 15,0-1-15,21 0 0,0-21 16,0 0-16,1 0 16,-1 0-16,0 0 0,0-21 15,0 0-15,0-1 0,1 1 0,-22 0 16,21 0-16,-21 0 0,21-22 0,-21 22 15,0 0-15,0-21 0,0 21 16,0-22-16,0 22 0,-21 0 0,0-21 16,-1 42-16,1-22 0,0 1 0,0 21 15,0 0-15,0 0 0,-1 0 16,1 0-16,0 0 0,0 21 16,21 1-16,-21-22 0,21 21 15,0 0-15,0 0 0,0 0 16,0 0-16,0 1 15,21-22 1,0 0-16,0 0 0,0 0 16,1-22-16,-1 1 0</inkml:trace>
  <inkml:trace contextRef="#ctx0" brushRef="#br1" timeOffset="46648.1">12213 12869 0,'0'0'0,"0"-21"15,0 0-15,0 0 0,-21 42 32,0 0-17,21 0-15,0 1 0,-21 20 16,-1-21-16,22 21 0,0 1 0,-21-1 16,0 0-16,0 1 0,21-22 0,-21 21 15,21 1-15,-21-1 0,-1 0 16,22-21-16,0 22 0,-21-22 0,21 21 15,-21-21-15,21 1 0,0-1 0,-21 0 16,21 0-16,0 0 0,0 0 16,21-21 15,0 0-31,0-21 0,1 0 16,-1-21-16,0 21 0,0-1 0</inkml:trace>
  <inkml:trace contextRef="#ctx0" brushRef="#br1" timeOffset="47056.86">12213 13335 0,'0'21'16,"0"0"-1,21-21 1,0 0-16,1 0 16,-1 0-16,0 0 15,0 0-15,0 0 0,0 0 16,1 0-16,-1-21 0,0 21 15,0-21-15,0 0 0,0 21 16,-21-21-16,0 0 0,0-1 16,-21 22-1,0 0 1,0 0-16,0 0 0,-22 22 0,22-22 16,0 21-16,0 0 0,0 0 0,-22 0 15,22 0-15,21 1 0,-21-1 0,21 0 16,0 0-16,0 0 0,0 0 15,0 1-15,0-1 0,0 0 16,21 0-16,0 0 0,1-21 16,-1 0-16,0 0 0,0 0 0,21 0 15,-20 0-15,-1 0 0,0 0 16,0 0-16,0 0 0,0 0 0,1-21 16,-1 0-16,0 21 0,-21-21 0,0 0 15,21 21-15,-21-22 0,21 1 16,-21 0-16,0 0 0,0 0 15,0 0-15</inkml:trace>
  <inkml:trace contextRef="#ctx0" brushRef="#br1" timeOffset="47369.68">11896 13060 0,'0'0'0,"-22"-21"16,1 21-16,0 0 0,0 0 15,0 0-15,63 0 16,-21 0 0,22-21-16,-22 21 0,21 0 0,0 0 15,22-22-15,-22 22 0,1 0 16,-1-21-16,0 21 0,1 0 0,-1 0 16,0 0-16,-21 0 0,22 0 0,-22 0 15,0-21-15,0 21 0,0 0 16,1 0-1,-22-21 1,0 0 15</inkml:trace>
  <inkml:trace contextRef="#ctx0" brushRef="#br1" timeOffset="48148.7">13017 12806 0,'0'0'0,"0"-21"16,22 21-16,-22 21 31,0 0-31,0 0 0,0 0 16,-22 22-16,22-1 0,-21 0 0,21 1 16,0-1-16,-21 0 0,0 1 15,0-1-15,21 0 0,-21 1 0,-1-22 16,22 21-16,-21 1 0,21-22 15,-21 21-15,0-21 0,21 0 0,0 22 0,0-22 16,-21 0 0,21 0-16,0-42 31,0 0-15,0 0-16,21 0 0,0-1 15</inkml:trace>
  <inkml:trace contextRef="#ctx0" brushRef="#br1" timeOffset="48416.31">13271 13166 0,'22'-21'0,"-44"42"0,65-64 0,-64 43 31,-1 0-31,1 22 16,0-1-16,0 0 0,0 0 15,0 21-15,-1-20 0,1-1 0,0 0 16,21 0-16,-21 0 0,0 22 15,0-22-15,-1 0 0,1 0 0,0 0 16,0 0-16,21 1 0,-21-1 0,21 0 16,-21-21-16,21 21 0,21-42 31,0 0-31,-21 0 16,21-1-16,0 1 0,0 0 0,1-21 15,-1 21-15,-21-22 0,21 22 16</inkml:trace>
  <inkml:trace contextRef="#ctx0" brushRef="#br1" timeOffset="48632.2">13250 13123 0,'0'0'0,"64"0"15,-43 22-15,0-22 0,-21 21 16,21 0-16,0 0 0,1 0 0,-1 22 16,-21-22-16,21 0 0,0 0 15,-21 0-15,0 22 0,21-22 0,0 0 16,-21 0-16,0 0 0,0 0 15,22 1-15,-22-1 0,21 0 0,-21 0 16,21-21-16,0 0 16,0 0-1,0-21-15,1 0 0,-22 0 16,0-1-16,21-20 0,0 21 16</inkml:trace>
  <inkml:trace contextRef="#ctx0" brushRef="#br1" timeOffset="48884.06">13758 12700 0,'0'-21'0,"0"42"0,0-84 0,0 41 16,0 44-1,0-1-15,0 21 0,0 0 16,0 1-16,0-1 0,0 22 0,0-22 16,0 21-16,0-20 0,0 20 0,0-20 15,0-1-15,0 0 0,0 1 16,0-1-16,-21-21 0,21 21 15,-21-20-15,21 20 0,-21-21 0,21 0 16,0 0-16,0 1 0,0-1 16,21-42 15,0-1-31,0 1 0,0 0 0,1 0 16</inkml:trace>
  <inkml:trace contextRef="#ctx0" brushRef="#br1" timeOffset="49280.83">14033 13229 0,'0'21'0,"0"1"0,0-1 15,0 0-15,-21 0 16,21 0-16,21-21 31,1 0-31,-1 0 0,0 0 0,0 0 16,0 0-16,22 0 0,-22-21 15,0 21-15,21-21 0,-21 0 0,1 21 16,-22-21-16,21-1 0,-21 1 16,0 0-16,0 0 0,0 0 15,0 0-15,-21 21 0,-1 0 16,1 0-16,0 0 0,-21 0 0,21 0 16,-22 21-16,22 0 0,-21-21 0,21 21 15,-22 0-15,22 22 0,0-22 16,21 0-16,0 0 0,-21 0 0,21 0 15,0 1-15,0-1 0,0 0 0,0 0 16,21 0-16,0 0 0,0 1 0,0-1 16,1-21-16,-1 21 0,0-21 15,21 0-15,-21 0 0,1 0 0,20 0 16,-21 0-16,21 0 0,-20 0 0,-1-21 16,21 0-16,-21-1 0,0 1 15,1 0-15</inkml:trace>
  <inkml:trace contextRef="#ctx0" brushRef="#br1" timeOffset="49822.03">14774 12742 0,'0'0'0,"0"-21"0,0 0 16,-21 42-1,21 0-15,0 1 16,0-1-16,0 21 0,0-21 0,-21 22 15,21-1-15,0 0 0,0 1 0,-21-1 16,21 0-16,0 1 0,0-1 16,0 0-16,0-21 0,0 22 15,0-1-15,-21-21 0,21 0 0,-22 1 16,22 20-16,0-21 0,0 0 16,-21 0-16,21 1 15,0-44 1,0 1-1,0 0-15,0 0 0,0 0 0,0 0 16,21-1-16,-21 1 0,22 0 0,-1 0 16,0 0-16,0 0 15,0-1-15,0 22 0,1-21 0,-1 21 16,0 0-16,0 0 0,0 0 0,22 0 16,-22 0-16,0 0 0,0 21 0,0 1 15,0-1-15,1 0 0,-22 0 16,0 0-16,21 0 0,-21 1 0,0-1 15,0 0-15,-21 0 0,-1 0 0,1 0 16,0 1-16,0-1 0,-21 0 0,-1 0 16,22 0-16,0-21 0,-21 21 15,20 1-15,1-22 0,0 0 0,0 0 16,0 0-16,0 0 16,21-22-1,0 1 1,0 0-16,21 21 0,0-21 15,0 0-15,0 0 0,0-1 0,1-20 16</inkml:trace>
  <inkml:trace contextRef="#ctx0" brushRef="#br1" timeOffset="50132.87">15409 12764 0,'0'0'0,"0"-22"0,0 1 15,-21 21 1,0 21 0,21 1-16,0-1 0,-21 21 15,0-21-15,21 22 0,0-1 0,0 21 16,0-20-16,-22-1 0,22 22 0,0-22 16,-21 0-16,21 1 0,0-1 15,-21 0-15,21 1 0,0-1 0,0-21 16,-21 21-16,21-20 0,-21 20 0,21-21 15,0 0-15,0 0 0,0 1 16,-21-22-16,21-22 31,0 1-15,0 0-16,21-21 0,-21 21 0,0-22 16</inkml:trace>
  <inkml:trace contextRef="#ctx0" brushRef="#br1" timeOffset="50532.18">15134 12891 0,'0'0'0,"-21"-22"0,-21-83 15,42 83-15,0 1 16,0 0-16,0 0 0,21 21 0,0-21 16,21 0-16,-21 21 0,22-22 15,-1 22-15,0 0 0,22 0 0,-22 0 16,1 0-16,-1 0 0,21 0 15,-20 22-15,-22 20 0,21-21 0,1 21 16,-22 1-16,0-1 0,0 22 0,0-22 16,0 0-16,1 22 0,-22-22 0,0 22 15,0-22-15,0 0 0,0 1 16,0-1-16,0-21 0,-22 21 0,1-20 16,-21 20-16,21-21 0,-22 0 0,1 22 15,0-22-15,-1 0 0,1 0 16,0-21-16,-22 21 0,22 0 0,21-21 15,-22 0-15,1 22 0,21-22 0,-21 0 16,20 21-16,1-21 0,0 0 16,42 0 15,0-21-15,1-1-16,-1 22 0,21-21 0,-21 0 15,22 0-15,-1-21 0</inkml:trace>
  <inkml:trace contextRef="#ctx0" brushRef="#br1" timeOffset="50943.95">15854 13314 0,'0'-42'15,"0"20"-15,21 1 16,-21 0-16,21 21 0,-21-21 15,21 21-15,0 0 0,1 0 16,-1 0-16,-21 21 16,21 0-16,0-21 0,0 21 0,-21 1 15,21-1-15,1 0 0,-22 0 0,0 0 16,0 0-16,0 1 0,0-1 0,0 0 16,0 0-16,0 0 15,0 0-15,0 1 0,0-1 16,-22-21-16,1 0 15,21-21 1,0-1 0,0 1-16,0 0 0,21 0 15,1 0-15,-22 0 0,21-22 0,0 22 16,-21 0-16,21 0 0,0 0 0,-21-1 16,21 1-16,1 0 0,-22 0 15,21 21-15,0-21 0,0 21 16,0 0-16,0 0 15,1 0-15</inkml:trace>
  <inkml:trace contextRef="#ctx0" brushRef="#br1" timeOffset="51207.79">16552 13187 0,'0'21'31,"0"0"-15,-21 0-16,21 1 16,0-1-16,0 0 0,-21 0 15,21 0-15,0 0 0,-21 1 0,21-1 16,0 0-16,0 0 16,0 0-16,-21 0 0,42-21 46,-21-21-46,21 0 16,0 0-16,0 0 0,-21 0 0</inkml:trace>
  <inkml:trace contextRef="#ctx0" brushRef="#br1" timeOffset="51501.63">16595 12975 0,'0'0'0,"-22"-21"15,22 0-15,-21 21 0,0 0 0,0 0 16,0 0-16,0 21 15,-1 0-15,22 0 16,0 1 0,22-22-16,-1 0 0,0 0 15,0 0-15,0 0 0,0 0 0,1 0 16,-22-22 0,0 1-16,0 0 0,0 0 15,-22 21-15,1 0 16,0 0-16,0 0 0,0 0 15,0 21 1,21 0-16,0 0 16,0 1-16,0-1 0,0 0 15,0 0-15,21-21 0,-21 21 0,21-21 16,0 21-16</inkml:trace>
  <inkml:trace contextRef="#ctx0" brushRef="#br1" timeOffset="51772.47">16764 13145 0,'0'21'16,"0"0"-1,21 0-15,-21 0 16,21 0-16,-21 1 0,0-1 16,0 0-16,0 0 0,0 0 15,0 0-15,0 1 0,0-1 16,0 0-16,0 0 0,0 0 15,0 0-15,0-42 47,21 21-47,-21-21 16,0 0-16,22 0 0,-1 0 16,0-1-16,-21 1 0,21 0 0</inkml:trace>
  <inkml:trace contextRef="#ctx0" brushRef="#br1" timeOffset="51987.88">16997 13145 0,'0'-22'16,"0"44"-16,0-65 0,0 64 31,-21 1-31,-1-1 0,22 0 16,-21 0-16,0 0 0,21 0 0,0 1 16,-21-1-16,0 0 0,0 0 0,21 0 15,0 0-15,-22 1 16,22-1-16,-21-21 0,21 21 0,0 0 15,21-21 32,1 0-47,-1-21 0</inkml:trace>
  <inkml:trace contextRef="#ctx0" brushRef="#br1" timeOffset="52356.67">17039 13293 0,'0'21'32,"21"-21"-17,0 0-15,1 0 16,-1 0-16,0 0 0,0-21 16,0 0-16,0-1 15,1 22-15,-22-21 0,0 0 16,0 0-16,0 0 0,0 0 15,-22 21 17,1 0-32,0 0 0,21 21 0,-21 0 15,0-21-15,21 21 0,-21 0 0,21 0 16,-22 22-16,1-22 0,21 0 0,0 0 16,0 0-16,0 1 15,0-1-15,0 0 0,0 0 16,0 0-16,21-21 15,1 21-15,-1-21 16,0 0-16,0 0 16,0-21-16,22 21 0,-43-21 0,21 0 15,0 21-15</inkml:trace>
  <inkml:trace contextRef="#ctx0" brushRef="#br1" timeOffset="52737.46">17399 13208 0,'0'0'0,"21"-21"15,-21 0-15,21 21 32,0 0-32,1 0 15,-1 0-15,0 21 16,0 0-16,-21 0 16,0 0-16,0 1 0,0-1 15,0 0-15,0 0 0,0 0 16,0 0-16,0 1 15,-21-22-15,21 21 0,-21-21 16,21-21 31,0-1-47,0 1 0,0 0 16,21 0-16,0 0 0,0 0 0,0-1 15,1-20-15,-1 21 0,0 0 0,0 0 16,0-1-16,0 22 0,-21-21 15,22 21-15</inkml:trace>
  <inkml:trace contextRef="#ctx0" brushRef="#br0" timeOffset="58664.06">17886 12425 0,'0'0'0,"21"0"31,-21-21 16,-21 21-32,0 0-15,-1 0 16,1 0-16,0 21 0,0-21 16,0 21-16,0 0 15,-1-21-15,1 21 0,0-21 0,0 22 16,0-1-16,0 0 16,21 0-16,0 0 15,0 0-15,0 1 16,0-1-16,0 0 15,21-21-15,0 0 16,-21 21-16,21-21 0,0 0 0,-21 21 0,21-21 16,1 0-16,-1 0 0,0 0 15,0 0 1,0 0-16,0 0 16,1-21-16,-1 0 15,-21 0-15,21 21 0,-21-21 16</inkml:trace>
  <inkml:trace contextRef="#ctx0" brushRef="#br0" timeOffset="59464.11">18013 12192 0,'0'0'0,"-21"-21"16,-1 0-16,1 21 16,0 0-16,0 0 15,0 0-15,0 0 16,-1 0-16,1 0 0,0 0 0,0 0 16,0 0-16,0 0 0,-1 21 15,1-21-15,-21 21 0,21-21 0,0 21 16,-22 0-16,22 1 0,-21-22 15,21 21-15,-1 0 0,-20 0 16,21 0-16,0 0 0,0 1 0,-1-1 16,1 0-16,0 0 0,0 0 0,21 0 15,0 1-15,0-1 0,0 0 16,0 0-16,0 0 0,0 0 0,0 1 16,0-1-16,0 0 0,0 0 0,0 21 15,0-20-15,21-1 0,0 0 0,0 0 16,1 0-16,-1 0 15,0 1-15,0-22 0,0 21 16,0 0-16,1-21 0,20 21 0,-21-21 0,21 0 16,-20 21-16,-1-21 0,21 21 15,-21-21-15,22 0 0,-22 0 16,0 0-16,21 0 0,-21 0 0,1 0 16,-1 0-16,0 0 0,0-21 0,21 21 15,-20-21-15,-1 21 0,0-21 0,0 21 16,0-21-16,0 0 0,1-1 15,-1 1-15,0 21 0,-21-21 16,0 0-16,0 0 0,21 0 0,-21-1 16,0 1-16,21 0 0,-21 0 15,0 0-15,0 0 0,0-1 0,0-20 16,0 21-16,0 0 0,0 0 0,0-1 16,0 1-16,0 0 0,0-21 15,0 21-15,0-1 0,0 1 0,0 0 16,0 0-16,-21 0 0,0 0 15,0-1-15,0 1 16,-1 0-16,1 21 0,0-21 0,21 0 16,-21 21-16,0-21 0,21-1 0,-21 22 15,-1 0-15,1-21 16,0 21-16,0 0 16,0 0-16,0 0 15,-1 0-15,1 0 0,0 21 16,0-21-1,42 0 1,0 0 0</inkml:trace>
  <inkml:trace contextRef="#ctx0" brushRef="#br0" timeOffset="60087.38">18394 12150 0,'0'21'47,"21"-21"-47,0 0 16,0 0-1</inkml:trace>
  <inkml:trace contextRef="#ctx0" brushRef="#br0" timeOffset="68073.27">6181 9525 0,'0'-21'16,"21"21"0,-42 0 77,-1 0-77,22 21-16,-21-21 16,0 21-16,21 0 0,-21 1 15,0-22-15,21 21 0,-21 0 0,-1 0 16,1-21-16,21 21 0,-21 0 16,0 1-16,0-1 0,0 0 15,-1 0-15,1 0 0,21 0 16,-21-21-16,21 22 15,-21-1-15,0-21 16,21 21-16,21-42 109,-21 0-109,21 21 0,-21-22 16,21 1-16,0 0 0,1 0 16,-22 0-16,21 0 15,0-22-15,0 22 0,0 0 16,-21 0-16,21 0 0,1-1 16,-1 1-16,0 0 15,0 21-15,-21-21 0,21 21 16,0-21-16,1 21 15,-1 0 1,-21-21-16,21 21 16,0 0 15,-21 21-31,0 0 16,0 0-16,21-21 15,-21 21-15,21 0 0,-21 1 16,0-1-16,0 0 15,22 0-15,-22 0 0,21 0 0,-21 1 16,21-1-16,-21 0 16,0 0-16,0 0 0,21-21 0,-21 21 15,0 1-15,0-1 16,21-21 0,-42 0 15,0 0-16,0 0-15,0-21 0</inkml:trace>
  <inkml:trace contextRef="#ctx0" brushRef="#br0" timeOffset="68525">6138 9758 0,'0'21'63,"0"0"-48,0 0-15,0 1 16,0-1-16,0 0 0,0 0 16,0 0-16,0 0 15,0 1-15,-21-22 0,21 21 0,0 0 16,0 0-16,-21 0 15,21 0-15,-21-21 16,21 22-16,-21-22 63</inkml:trace>
  <inkml:trace contextRef="#ctx0" brushRef="#br0" timeOffset="68915.8">5990 10245 0,'0'21'16,"0"0"0,0 0-1,0 0 1,0 1-16,0-1 0,0 0 16,0 0-16,0 0 15,0 0-15,-21-21 0,21 22 16,0-1-16,-21-21 0,21 21 0,0 0 15,0 0-15,0 0 16,-21-21-16,21 22 16,-22-22 46</inkml:trace>
  <inkml:trace contextRef="#ctx0" brushRef="#br0" timeOffset="69265.59">5905 10774 0,'0'21'31,"0"0"-15,0 0-16,0 1 15,0-1 1,0 0-16,0 0 16,-21-21-16,21 21 0,-21 0 0,21 1 15,-21-22-15,21 21 0,-21 0 0,21 0 16,0 0-16,-21 0 15,21 1-15,-22-22 0,22 21 0,0 0 16,0 0-16,0-42 47</inkml:trace>
  <inkml:trace contextRef="#ctx0" brushRef="#br0" timeOffset="70048.11">5905 11536 0,'0'21'31,"0"0"-31,0 0 0,0 1 0,0-1 16,0 0-16,0 0 0,0 0 15,0 0-15,0 1 0,0-1 16,-21 0-16,21 0 0,0 0 0,0 0 0,-21 1 16,21-1-16,0 0 0,-21 0 15,21 0-15,0 0 16,0 1 0,-21-22-1</inkml:trace>
  <inkml:trace contextRef="#ctx0" brushRef="#br0" timeOffset="70400.42">5884 12277 0,'0'21'0,"21"-21"0,-21 21 16,0 0-16,0 0 15,0 1-15,0-1 0,0 0 16,0 0-16,0 0 16,0 0-16,0 1 0,0-1 15,-21 0-15,21 0 16,-21 0-16,21 0 0,0 1 15,-21-1-15,21 0 16,-21-21-16,21 21 0</inkml:trace>
  <inkml:trace contextRef="#ctx0" brushRef="#br0" timeOffset="70760.22">5821 13018 0,'0'21'15,"-21"0"-15,21 0 16,-22-21-16,22 21 0,0 0 16,0 1-16,-21-1 15,21 0-15,-21-21 0,21 21 16,0 0-1,-21-21 32</inkml:trace>
  <inkml:trace contextRef="#ctx0" brushRef="#br0" timeOffset="71168.28">6604 13208 0,'0'0'15,"21"0"17,0 0-17,0 0-15,1 0 0,20 21 16,-21-21-16,0 0 0,22 0 16,-22 0-16,21 0 0,0 0 0,-20 0 15,20 0-15,-21 0 0,21 0 0,1 21 16,-22-21-16,21 0 0,-21 0 15,22 0-15,-22 0 0,0 0 0,21 0 16,-20 0-16,-1 0 0,0 0 16,0 0-1,0-21 32,0 21-47,-21-21 16,22 21-16</inkml:trace>
  <inkml:trace contextRef="#ctx0" brushRef="#br0" timeOffset="71488.09">7853 13145 0,'0'0'0,"21"0"15,0 0 1,0 0-16,0 0 15,1 0-15,-1 0 0,0 0 16,0 0-16,0 0 0,0 0 0,1 0 16,-1 0-16,0 0 15,0 0-15,0 0 0,0 0 0,1 0 16,-1 0-16,0-22 0,0 22 16,0 0-16,0 0 0,1 0 15,-1 0-15,0 0 16,0 0-1,0 0-15,-21-21 16,0 0 15</inkml:trace>
  <inkml:trace contextRef="#ctx0" brushRef="#br0" timeOffset="71673.22">8488 13081 0,'21'0'15,"0"0"-15,0 0 16,0 0-16,1 0 16,-1 0-16,0 0 15,0 0 1,0 0-16,0 0 16,1 0-1,-22-21-15</inkml:trace>
  <inkml:trace contextRef="#ctx0" brushRef="#br0" timeOffset="72444.82">13293 9440 0,'0'0'0,"21"0"16,-21-21 0,21 21-16,0 0 15,-21-21-15,0 42 31,0 0-15,0 1-16,0-1 0,0 0 16,-21 0-16,21 21 0,0-20 15,0-1-15,0 0 0,-21 0 0,21 0 16,0 0-16,0 1 0,0-1 16,0 0-16,0 0 15,0 0 1</inkml:trace>
  <inkml:trace contextRef="#ctx0" brushRef="#br0" timeOffset="72800.62">13356 10054 0,'0'21'16,"0"1"-1,0-1 1,0 0-16,0 0 16,0 0-1,0 0-15,0 1 16,0-1-16,-21-21 0,21 21 0,0 0 15,-21 0-15,21 0 0,0 1 0,0-1 16,0 0-16,0 0 0,0 0 0,0 0 16,0 1-16,0-1 0,0 0 15,0 0-15,-21-21 16,21 21-16</inkml:trace>
  <inkml:trace contextRef="#ctx0" brushRef="#br0" timeOffset="73180.39">13377 10922 0,'0'21'16,"0"0"-1,0 1 1,0-1-16,0 0 16,0 0-1,0 0-15,0 0 0,0 1 16,0-1-16,0 0 0,0 0 0,0 0 15,0 0-15,0 1 16,0-1-16,-21 0 0,21 0 0,0 0 16,0 0-16,0 1 15,0-1-15,0 0 16,0 0 15,0 0 0</inkml:trace>
  <inkml:trace contextRef="#ctx0" brushRef="#br0" timeOffset="73468.06">13293 11684 0,'0'0'0,"-22"21"15,22 0-15,-21 1 16,21-1-16,0 0 15,0 0-15,0 0 0,0 0 16,0 1-16,0-1 16,0 0-16,0 0 15,0 0-15,-21-21 0,21 21 0,0 1 16,-21-22-16,21 21 0,0 0 16,0 0-16,-21-21 15,21 21-15</inkml:trace>
  <inkml:trace contextRef="#ctx0" brushRef="#br0" timeOffset="73667.94">13166 12192 0,'0'21'0,"0"0"0,0 1 15,0-1 1,0 0-16,0 0 16,-22-21-16,22 21 0,-21-21 15,21 21-15,0-42 47,0 0-47,0 0 16,0 0-16</inkml:trace>
  <inkml:trace contextRef="#ctx0" brushRef="#br0" timeOffset="74728.39">13356 9440 0,'-21'22'15,"0"-1"1,0 0-16,-1 0 15,1 0-15,0 0 0,21 22 0,-21-22 16,0 0-16,0 0 16,-1 0-16,1 1 0,0 20 0,0-21 0,0 0 15,0 0-15,-1-21 0,1 43 16,21-22-16,-21-21 0,21 21 16,-21-21-16,21 21 15,21-42 16,0 21-15,-21-21-16,21 0 0,1 21 0,-22-21 16,21-1-16,0 1 0,0 0 15,0 0-15,0-21 0,1 20 0,-1 1 16,0 0-16,0 0 0,0 0 0,0 0 16,1-1-16,-22 1 0,42 0 15,-42 0-15,21 21 16,0 0-16,0 0 15,1 21 1,-1 0-16,0 0 0,-21 1 16,0-1-16,21 0 0,-21 0 15,21 21-15,-21-20 0,0-1 16,21 0-16,-21 0 0,22 0 0,-1 0 16,-21 1-16,0-1 0,21 21 15,0-21-15,0-21 0,-21 21 0,21-21 16,-21 22-16,22-22 0,-22 21 15</inkml:trace>
  <inkml:trace contextRef="#ctx0" brushRef="#br0" timeOffset="75748.89">19008 13081 0,'-22'0'16,"44"0"62,-1 0-78,0 0 15,0 0-15,0 0 0,0 0 0,1 0 16,-1 0-16,0 0 0,0 0 16,21 0-16,-20 0 0,20 0 15,-21 0-15,21 0 0,1 0 0,-1 0 16,0 0-16,1 0 0,-22 0 0,21 0 16,1 0-16,-1 0 0,0 0 15,-21 0-15,22 0 0,-22 0 0,21 0 16,-21 0-16,1 0 0,-1 0 0,0 0 15,0 0-15,0 0 47,0 0-47,1 0 16</inkml:trace>
  <inkml:trace contextRef="#ctx0" brushRef="#br0" timeOffset="76120.19">20447 13060 0,'21'0'63,"0"21"-48,0-21-15,1 0 16,-1 0-16,0 0 16,0 0-16,0 0 0,0 0 0,1 0 15,-1 0-15,0 0 0,0 0 0,0 0 16,0 0-16,22 0 0,-22 0 0,0 0 16,0 0-16,0 0 0,1 0 15,-1 0-15,0 0 16,-21 21 15</inkml:trace>
  <inkml:trace contextRef="#ctx0" brushRef="#br0" timeOffset="76465.99">21336 13102 0,'0'0'0,"21"0"31,0 0-31,0 0 16,1 0-1,-1 0-15,0 0 0,0 0 16,0 0-16,0 0 0,1 0 16,-1 0-16,0 0 0,0 0 0,0 0 15,0 0-15,1 0 0,-1 0 16,0 0-16,0 0 16,0 0-16,-21-21 15,0 0 32,0 0-31</inkml:trace>
  <inkml:trace contextRef="#ctx0" brushRef="#br0" timeOffset="77237.55">22542 10033 0,'0'0'0,"0"21"62,0 0-62,0 1 16,0-1-16,0 0 15,0 0-15,0 0 16,0 0-16,0 1 0,0-1 16,0 0-16,0 0 15,0 0-15,0 0 0,0 1 16,-21-22-16,21 21 15,0 0 17,-21-21-32,21 21 15</inkml:trace>
  <inkml:trace contextRef="#ctx0" brushRef="#br0" timeOffset="77624.32">22458 10753 0,'0'0'0,"0"21"16,-21-21-16,21 21 31,0 0-31,0 0 15,0 1-15,-22-22 0,22 21 16,0 0-16,0 0 0,0 0 16,0 0-16,0 1 0,-21-1 15,21 0-15,0 0 16,0 0-16,0 0 16,0 1-16,0-1 0,0 0 15,0 0 1</inkml:trace>
  <inkml:trace contextRef="#ctx0" brushRef="#br0" timeOffset="77987.63">22437 11451 0,'0'21'15,"0"1"1,0-1-1,0 0 1,0 0-16,0 0 16,0 0-16,0 1 15,0-1-15,0 0 16,0 0-16,0 0 16,-22 0-1,22 1 1,0-1 15,-21-21-31,21 21 16,-21-21-1</inkml:trace>
  <inkml:trace contextRef="#ctx0" brushRef="#br0" timeOffset="78379.42">22352 12256 0,'0'0'0,"-21"21"16,21 0-16,0 0 15,-21 0-15,21 0 16,0 1-16,0-1 15,0 0-15,0 0 0,-22 0 16,22 0 0,0 1-16,0-1 0,0 0 15,-21-21-15,21 21 0,-21 0 16,21 0-16,0 1 0,0-1 16,0 0-1,0 0 79</inkml:trace>
  <inkml:trace contextRef="#ctx0" brushRef="#br0" timeOffset="78629.78">22246 12869 0,'0'43'15,"0"-22"-15,0 0 16,-21-21-16,21 21 16,0 0-16,0 1 15,-21-1-15,21 0 16,0 0-16,0 0 15,-21-21-15,21 21 0,-22 1 16,1-1-16,0 0 16,0-21-1,21-21 1,0 0-16,0-1 0,21 1 0</inkml:trace>
  <inkml:trace contextRef="#ctx0" brushRef="#br0" timeOffset="79472.3">22542 9292 0,'22'21'63,"-22"1"-63,0-1 15,0 0-15,0 0 0,0 0 16,0 0-16,0 1 0,0-1 16,-22 0-1,1-21 16,21-21-15,-21 0 0,21-1-16</inkml:trace>
  <inkml:trace contextRef="#ctx0" brushRef="#br0" timeOffset="79980.53">22564 9250 0,'0'0'0,"-22"0"47,1 0-31,0 0-16,0 21 16,0-21-16,0 0 0,-1 21 0,1 0 15,0-21-15,21 22 0,-21-22 16,0 0-16,21 21 0,21-21 62,0 0-46,0-21-16,0 21 0,1-22 16,-1 1-16,0 21 0,0 0 0,0-21 15,0 21 1,-21-21-16,22 21 0,-1 0 15,0 0 1,0 0 0,-21 21-16,21 0 0,0 0 15,1 1-15,-1-1 16,0-21-16,-21 21 0,21 0 16,0-21-16,-21 21 0,21-21 0,1 0 0,-22 21 15,21 1-15,0-22 16</inkml:trace>
  <inkml:trace contextRef="#ctx0" brushRef="#br1" timeOffset="88628.38">4530 16341 0,'-22'-21'16,"22"-1"0,0 1-1,-21 21-15,21-21 16,-21 0-1,21 0 1,-21 21 15,21 21-31,-21-21 16,21 21-16,0 0 0,0 0 16,-21 1-16,21-1 0,0 0 0,0 21 15,0-21-15,0 22 0,0-22 16,0 21-16,0 1 0,0-22 0,0 21 15,0 0-15,0 1 0,0 20 0,0-20 16,0-1-16,0 0 0,0 1 16,0-1-16,0 0 0,0 1 15,0-1-15,0-21 0,0 21 0,0 1 16,0-22-16,0 0 0,0 21 16,0-20-16,0 20 0,0-21 0,0 0 15,0 0-15,0 1 0,0-1 0,0 0 16,0 0-16,0 0 15,-22-21 1,1-21 0,21 0-16,0 0 15,0 0-15,0-1 0,0-20 16,0 21-16,0-21 0</inkml:trace>
  <inkml:trace contextRef="#ctx0" brushRef="#br1" timeOffset="89639.67">4466 16214 0,'0'0'0,"0"-21"16,0-1-16,0 1 16,21 21 15,0 0-15,1 0-16,-1 0 15,0 0-15,0 0 16,0 0-16,0 0 0,1 0 0,20 0 15,-21 0-15,21 0 16,-20 0-16,20 0 0,-21 0 0,21 0 16,1 0-16,-22 0 0,21-21 0,1 21 15,-1 0-15,-21 0 0,21 0 16,1-21-16,-1 21 0,22 0 0,-22 0 16,21-21-16,1 21 0,-1 0 0,1 0 15,-1-21-15,1 21 0,21 0 16,-22 0-16,22-22 0,-22 22 0,1 0 15,20 0-15,-20-21 0,-1 21 0,1 0 16,21 0-16,-22 0 0,1 0 16,-1 0-16,22 0 0,-22 0 15,1 0-15,-1 0 0,1-21 0,20 21 16,-20 0-16,-1 0 0,1 0 16,-1 0-16,1 0 0,-1-21 0,1 21 15,21 0-15,-22 0 0,1 0 0,20 0 16,-20 0-16,-1 0 0,1 0 15,-1 0-15,1-21 0,-1 21 0,-20 0 16,20 0-16,1 0 0,-1-21 0,1 21 16,-22 0-16,21-22 0,22 1 15,-21 21-15,-1 0 0,1 0 0,-1-21 16,1 21-16,-1 0 0,1 0 0,-1 0 16,-21-21-16,22 21 15,-22 0-15,1 0 0,-1 0 0,0-21 16,1 21-16,-1 0 0,21 0 0,-20-21 15,-1 21-15,0 0 0,1 0 0,-1-22 16,22 22-16,-22 0 0,0 0 16,1 0-16,20-21 0,-21 21 0,1 0 15,-1 0-15,0 0 0,1 0 0,-1-21 16,-21 21-16,22 0 0,-1 0 16,0 0-16,-21 0 0,22 0 0,-1 0 15,0-21-15,-20 21 0,20 0 16,0 0-16,-21 0 0,22 0 0,-1 0 0,0-21 15,-20 21-15,20 0 16,0 0-16,1 0 0,-1 0 0,0 0 16,1 0-16,-1 0 0,0 0 0,1 0 15,-1 0-15,0-21 0,1 21 16,-1 0-16,0 0 0,-21 0 0,22 0 16,-22 0-16,21 0 0,-21 0 0,22 0 15,-22-22-15,0 22 0,21 0 0,-20 0 16,-1 0-16,21 0 0,-21 0 15,0 0-15,1 0 0,20 0 0,-21 0 16,0 0-16,0 0 16,-42-21 15,0 21-15,0 0-16</inkml:trace>
  <inkml:trace contextRef="#ctx0" brushRef="#br1" timeOffset="90320.29">11874 15685 0,'0'0'0,"43"-22"16,-22 1-1,0 21-15,0 0 16,0 21 0,-21 1-1,0-1-15,0 0 16,0 0-16,0 21 0,0-20 0,0 20 16,0 0-16,0 1 0,0 20 0,0-21 15,0 22-15,0-22 0,0 22 16,0-22-16,0 22 0,0-22 0,0 21 15,0-20-15,0 20 0,0 1 0,0-1 16,-21-20-16,21 20 0,0-21 16,0 22-16,0-22 0,0 1 0,0-1 15,0 0-15,0 1 0,0-1 0,0-21 16,0 0-16,0 0 16,0 1-16,0-1 0,0 0 0,-21-42 46,0 0-30</inkml:trace>
  <inkml:trace contextRef="#ctx0" brushRef="#br1" timeOffset="91505.11">4022 17484 0,'21'0'32,"0"0"-32,0 0 0,0 0 15,0 0-15,1 21 0,-1-21 16,21 0-16,-21 0 0,22 0 0,-1 0 16,0 0-16,22 21 0,-22-21 15,22 0-15,-22 0 0,21 21 0,1-21 16,-1 0-16,-20 0 0,20 21 15,1-21-15,-1 0 0,22 0 16,-22 0-16,22 0 0,0 0 0,-1 0 16,22 0-16,0 0 0,0 0 15,0 0-15,21 0 0,-21-21 0,21 21 16,-22 0-16,22 0 0,0 0 16,0 0-16,0 0 0,-21 0 0,21-21 15,-21 21-15,21 0 0,-21 0 16,0 0-16,21 0 0,-21 0 0,21-21 15,-22 21-15,1 0 0,0 0 0,0 0 16,0-21-16,0 21 0,-22 0 16,22 0-16,0 0 0,-21 0 0,-1-21 15,22 21-15,-21 0 0,-22 0 16,22 0-16,-22 0 0,22-22 16,-21 22-16,-1 0 0,1 0 0,-1 0 15,1 0-15,-1-21 0,1 21 16,-1 0-16,1 0 0,-1 0 0,1 0 15,-22-21-15,21 21 0,-20 0 0,20 0 16,-20 0-16,20 0 0,-21-21 16,1 21-16,20 0 0,-20 0 0,20 0 15,-21 0-15,22 0 0,-22 0 0,22 0 16,-1 0-16,-20 0 0,-1 0 16,21 0-16,-20 0 0,-1 0 0,-21 0 15,22 0-15,-1 0 0,-21 0 16,21 0-16,-20 0 0,-1 0 15,0 0-15,0 0 0,0-21 0,0 21 16,1 0-16,-1 0 16,0 0-16,0 0 0,0 0 15,0 0-15,1 0 0,-1 0 16,0 0-16,0 0 16,0 0-16,0 0 0,1 0 0,-1 0 15,0 0-15,0 0 0,21 0 16,-20 0-16,-1 0 0,0 0 15,0 0-15,0 0 0,0 0 0,1 0 16,-22-21 31,0-1-47</inkml:trace>
  <inkml:trace contextRef="#ctx0" brushRef="#br1" timeOffset="92292.63">15811 15579 0,'0'0'0,"-42"-43"16,42 22-16,0 0 15,-21 21-15,0 0 16,21 21-1,0 0-15,0 22 16,0-22-16,-21 21 0,21 1 16,0-1-16,0 21 0,0-20 0,0 20 15,0 1-15,0-1 0,0 1 16,0-1-16,0 1 0,0-22 0,0 22 16,0-1-16,0 1 0,0-22 15,0 21-15,0 1 0,21-22 0,-21 22 16,0-1-16,0-20 0,0-1 0,0 21 15,0-20-15,0-1 0,0 0 16,0-20-16,0 20 0,0-21 0,-21 0 16,21 0-16,0 1 0,0-1 15,-22-21-15,22-21 32,0-1-32,0 1 0,0 0 15,0 0-15,0 0 0,0-22 16,0 1-16</inkml:trace>
  <inkml:trace contextRef="#ctx0" brushRef="#br1" timeOffset="93172.19">15769 15600 0,'0'-21'0,"21"21"47,0 0-47,22 0 16,-22 0-16,21 0 0,1 0 0,-1 0 15,0 0-15,22 0 0,-22 0 0,22 0 16,20 0-16,-20 0 0,20 0 15,1 0-15,0 0 0,-1-21 0,1 21 16,0 0-16,21 0 0,-1 0 16,1 0-16,21 0 0,-21 0 0,21 0 15,0 0-15,0 0 0,0-22 16,21 22-16,-21 0 0,21 0 0,1 0 16,-22 0-16,0 0 0,21 0 15,-21 0-15,0 0 0,21 0 0,-21 0 16,0 0-16,0 0 0,-21 0 0,21 0 15,-21 0-15,-22 0 0,22 0 16,0 0-16,0 0 0,0 0 0,-1 0 16,1 0-16,-21 0 0,0 0 0,20 0 15,-20 0-15,0 22 0,-1-22 16,1 0-16,0 0 0,-1 0 0,22 21 16,-21-21-16,-22 0 0,22 0 0,0 0 15,-22 0-15,1 0 16,-1 0-16,-20 0 0,20 0 0,-21 0 15,1 0-15,20 0 0,-20 0 0,-1 0 16,0 0-16,1-21 0,-22 21 16,21 0-16,0 0 0,-20 0 0,-1 0 15,21 0-15,-21 0 0,0 0 16,1 0-16,-1 0 16,-21 21 15,0 0-16,0 0-15,0 0 0,0 0 16,0 22-16,-21-1 0,21 0 0,0 22 16,-22-22-16,22 22 0,-21-1 15,21 1-15,0-1 0,0 1 0,0-1 16,-21 1-16,21-22 0,-21 22 0,21-1 16,-21-21-16,0 22 0,21-1 15,-22 1-15,1-22 0,0 22 0,21-1 16,-21-20-16,0-1 0,0 21 0,-1-20 15,1-1-15,21 0 0,-21-20 16,0 20-16,0 0 0,0-21 16,21 22-16,0-22 0,-22 0 0,22 21 0,-21-20 15,21-1-15,0 0 16,0 0-16,0 0 0,0-42 47,0 0-47,0 0 0</inkml:trace>
  <inkml:trace contextRef="#ctx0" brushRef="#br1" timeOffset="94167.69">15642 17293 0,'21'0'47,"0"0"-47,1 0 15,-1 0-15,0 0 0,0 0 0,21 0 16,1 0-16,-1 0 0,22 0 0,-1 0 15,1 0-15,-1 0 0,22 0 16,-22-21-16,22 21 0,0 0 0,-1 0 16,22 0-16,-21 0 0,21 0 0,-1 0 15,22 0-15,0 0 0,0 0 16,0 0-16,0 0 0,0 0 16,0 0-16,0 0 0,0 0 0,-21 0 0,21 0 15,0 0-15,-21 0 16,0 0-16,0 0 0,0 0 0,-1 0 15,1 0-15,-21 0 0,21 0 0,0 0 16,-22 0-16,1 21 0,0-21 16,-1 0-16,86 0 0,-107 0 15,1 0-15,20 0 0,-20 0 0,-1 0 16,1 0-16,-1 0 0,1 0 16,-1 0-16,1 0 0,-1 0 0,-20 0 15,20 0-15,1 0 0,-1 0 16,-21 0-16,22 21 0,-22-21 0,22 0 15,-22 0-15,22 0 0,-22 0 0,0 0 16,22 0-16,-22 22 16,22-22-16,-22 0 0,21 0 0,-20 0 15,-1 0-15,22 0 0,-22 0 0,0 0 16,1 0-16,-1 0 0,-21 0 16,21 0-16,1 0 0,-22 0 0,21 0 15,-21 0-15,22 21 0,-22-21 0,0 0 16,21 0-16,-20 0 0,-1 0 15,21 0-15,-21 0 0,0 0 0,1 21 16,-1-21-16,0 0 0,0 0 16,0 0-16,0 0 15,1 0-15,-44-21 47,1 21-47,-21-21 16,0 21-16</inkml:trace>
  <inkml:trace contextRef="#ctx0" brushRef="#br1" timeOffset="95061.18">5482 16552 0,'21'-21'15,"-21"0"1,-21 0-16,0 21 0,0 0 16,-22-21-16,22 21 0,-21 0 0,0 0 15,20 0-15,-20 0 0,21 0 16,-21 21-16,-1 0 0,22 0 15,-21 0-15,21 22 0,-22-22 0,22 21 0,0 22 16,21-22-16,0 0 16,0 1-16,0-1 0,0 0 0,0 1 15,0-1-15,0-21 0,21 0 16,21 22-16,-20-43 0,-1 21 0,21 0 16,-21-21-16,22 0 0,-22 0 0,21 0 15,0 0-15,1 0 0,-1 0 16,0-21-16,-20 0 0,20 0 0,0-1 15,-21 1-15</inkml:trace>
  <inkml:trace contextRef="#ctx0" brushRef="#br1" timeOffset="95529.92">5757 16404 0,'0'0'0,"0"21"31,0 1-31,0-1 0,0 0 0,0 0 16,0 21-16,0 1 0,0-1 16,0 0-16,0 1 0,0-1 0,0 0 15,0 1-15,0-1 0,0-21 0,0 22 16,0-1-16,0-21 0,0 0 16,0 0-16,0 1 0,0-1 15,0 0-15,0-42 31,0 0-15,0-1-16,0 1 0,21 0 0,1-21 16,-1 21-16,-21-1 0,21-20 15,0 21-15,0 0 0,0 0 0,1-1 16,-1 1-16,0 0 0,0 21 16,0 0-16,0 0 0,1 21 15,-1 0-15,-21 1 0,0-1 0,0 0 16,0 21-16,0-21 0,0 1 15,0-1-15,0 21 0,0-21 16,0 0-16,0 1 0,-21-22 0,21 21 16,-22 0-16,1 0 15,21-42 17,0 0-32,0 0 15,0-1-15</inkml:trace>
  <inkml:trace contextRef="#ctx0" brushRef="#br1" timeOffset="95912.69">6181 16743 0,'0'0'0,"0"-21"16,0 0-16,0-1 16,0 1-16,21 21 15,0 0-15,0 0 0,0 0 16,0 21-16,-21 1 15,22-1-15,-1 0 0,-21 0 0,0 21 16,21-20-16,0 20 0,-21-21 0,21 21 16,-21-20-16,0-1 0,0 21 15,21-21-15,-21 0 0,0 1 0,0-1 16,0 0-16,0-42 47,0 0-47,0-22 15,0 22-15,0 0 0,22-21 16,-22 20-16,21-20 0,-21 0 0,21 21 16,-21-22-16,21 22 0,-21 0 15,0 0-15,21 0 0,-21-1 0,0 1 16,21 21-16,1 0 31</inkml:trace>
  <inkml:trace contextRef="#ctx0" brushRef="#br1" timeOffset="96330.61">6879 16785 0,'0'0'0,"0"-21"15,0 0-15,-21 21 31,0 0-31,21 21 0,-21 0 16,21 0-16,-22 1 0,1-1 0,21 0 16,-21 21-16,21-21 0,0 1 0,0-1 15,0 21-15,0-21 16,0 0-16,0 1 0,0-1 16,0 0-16,21-21 0,0 0 0,1 0 15,-1 0-15,0 0 0,0 0 16,0 0-16,0 0 0,22-21 0,-22 0 15,0-1-15,0 1 0,0 0 0,1 0 16,-22 0-16,0 0 16,0-22-16,0 22 0,0-21 0,0 21 0,0-22 15,-22 22-15,1 0 0,0 0 16,0 0-16,0 21 0,0 0 0,-1 0 16,1 0-16,0 0 0,0 0 0,0 0 15,21 21-15,-21 0 16,-1-21-16,22 21 0,0 0 0,0 0 15,0 1-15,0-1 0,22-21 16,-1 0-16</inkml:trace>
  <inkml:trace contextRef="#ctx0" brushRef="#br1" timeOffset="97010.23">7197 16764 0,'0'21'15,"0"0"1,0 1-16,0-1 16,0 0-16,0 0 0,0 0 15,-22 22-15,22-22 0,0 0 0,0 0 16,0 0-16,0 0 16,0 1-16,0-1 0,0-42 62,0-1-62,0 1 0,0 0 0,0 0 16,0 0-16,0 0 0,0-1 15,0-20-15,0 21 0,22 0 0,-22-22 16,21 22-16,0 0 0,0 0 16,0 21-16,0-21 0,1 21 15,-1 0-15,0 0 0,0 0 0,0 0 16,0 0-16,1 21 15,-22 0-15,0 0 0,21 0 0,0 1 16,-21-1-16,0 0 0,0 0 0,0 0 16,0 0-16,0 1 0,0-1 15,0 0-15,0 0 16,0-42 15,0 0-15,0 0-16,0-1 0,0 1 15,0 0-15,21 0 0,0 0 16,0-22-16,1 22 0,-1 0 0,0 0 16,0 0-16,0 0 0,0-1 0,1 22 15,-1 0-15,0 0 0,0 0 16,0 0-16,0 22 16,-21-1-16,0 0 0,0 0 15,0 0-15,0 0 0,0 1 0,0-1 16,0 0-16,0 0 0,0 0 15,0 0-15,0 1 16,-21-22 0,21-22 15,0 1-15</inkml:trace>
  <inkml:trace contextRef="#ctx0" brushRef="#br1" timeOffset="97368.01">7916 16891 0,'0'0'0,"21"0"15,1 0-15,-1 0 0,0-21 16,0 0-16,0 21 0,0-21 16,1-1-16,-1 1 0,0 21 15,0-21-15,0 0 0,0 0 0,1 0 16,-22-1-16,0 1 0,21 0 0,-21 0 15,0 0-15,0 0 16,-21 21-16,-1 0 16,1 0-16,0 0 0,0 21 0,0 0 15,0 0-15,-1 0 0,1 22 16,0-22-16,0 21 0,21-21 0,0 22 16,-21-1-16,21-21 0,-21 21 15,21-20-15,0-1 0,0 0 0,0 21 16,0-21-16,0 1 15,21-22-15,0 0 0,21 0 0,-21 0 16,1 0-16,20 0 0,-21 0 0,0-22 16,22 22-16,-22-21 0,0 0 15,0 0-15,0 21 0,0-21 0,1 0 16</inkml:trace>
  <inkml:trace contextRef="#ctx0" brushRef="#br1" timeOffset="97920.17">8509 16447 0,'0'0'0,"21"-43"0,-21 22 0,0 0 0,0 0 16,0 0-16,0-1 16,0 44-1,0-1-15,0 21 0,0-21 16,0 22-16,0-1 0,0 0 15,0 1-15,0-1 0,0 21 16,0-20-16,0-1 0,0 0 0,0 1 16,0-1-16,0 0 0,0-20 0,0-1 15,0 21-15,0-21 0,0 0 16,-21-21 0,21-21-1,0 0 1,0-21-16</inkml:trace>
  <inkml:trace contextRef="#ctx0" brushRef="#br1" timeOffset="98264">8382 16489 0,'-21'-21'16,"42"42"-16,-42-63 0,21 20 0,0 1 16,0 0-1,21 0-15,0 21 16,21-21-16,-20 21 0,20 0 0,0 0 15,22 0-15,-22 0 0,22 21 0,-22-21 16,21 21-16,1 0 0,-22 22 16,1-22-16,-1 21 0,0 0 15,-21-20-15,1 20 0,-22 0 0,0 1 16,0-1-16,-22 0 0,1 1 16,-21-1-16,0-21 0,-1 21 0,1-20 15,0-1-15,-1 0 0,1 0 0,21 0 16,-22 0-16,22-21 0,-21 0 15,21 22-15,0-22 0,-1 0 16,1 0-16,42 0 31,1 0-31,-1-22 16,0 22-16,21-21 0,-21 0 16,22 0-16</inkml:trace>
  <inkml:trace contextRef="#ctx0" brushRef="#br1" timeOffset="98612.8">9123 16658 0,'0'0'16,"21"0"-16,0-21 0,0 21 0,0 0 15,1 0-15,-1 0 16,0 21-16,0 0 0,0 1 0,0-1 16,1 0-16,-1 0 0,0 0 0,0 22 15,0-22-15,-21 0 0,0 21 16,0-21-16,0 22 0,21-22 0,-21 0 15,0 0-15,0 0 0,0 1 16,0-1-16,0 0 0,-21 0 16,21-42 15,0 0-31,0 0 0,0-1 16,0 1-16,0-21 0,0 21 0,0-22 15,0 1-15,0 0 0,21-1 0,-21 22 16,22-21-16,-22 21 0,0 0 15,21-1-15,0 1 0,0 21 16,0 0-16,0 0 16,1 0-1,-1 0-15</inkml:trace>
  <inkml:trace contextRef="#ctx0" brushRef="#br1" timeOffset="98852.46">9864 16701 0,'0'21'32,"0"0"-32,0 0 15,0 0-15,0 0 0,0 1 0,0-1 16,0 21-16,0-21 0,0 0 16,0 1-16,0-1 0,0 0 0,0 0 15,0 0-15,0 0 0,0 1 16,0-44 31,0 1-47,-22 0 0,22 0 15</inkml:trace>
  <inkml:trace contextRef="#ctx0" brushRef="#br1" timeOffset="99000.37">9715 16574 0,'0'-22'16,"-21"-20"-1,21 63 17,0 0-32,0 1 15,21-22 1,-21 21-16,22-21 0</inkml:trace>
  <inkml:trace contextRef="#ctx0" brushRef="#br1" timeOffset="99336.18">10075 16658 0,'0'0'0,"21"21"0,-21 1 16,0-1-16,22 0 0,-22 0 15,21 0-15,-21 0 0,0 1 16,0-1-16,0 0 16,0 21-16,21-21 0,-21 1 0,21-1 15,-21 0-15,0 0 0,0 0 0,0 0 16,0 1-16,21-1 15,-21 0-15,21-21 16,-21-21 0,22 0-16,-1-1 15,-21 1-15,21 0 0,-21-21 16,21 21-16,-21-22 0,21 1 0,-21 21 16,0-22-16,21 1 0,1 21 0,-22 0 15,0 0-15,0-1 0,0 1 0,21 21 16,0 0-1,-21 21 1,0 1 0</inkml:trace>
  <inkml:trace contextRef="#ctx0" brushRef="#br1" timeOffset="99960.95">10562 16933 0,'0'0'0,"42"22"15,-20-22-15,-1 0 16,0 0-16,0 0 0,21-22 16,-20 22-16,-1-21 0,21 0 0,-21 21 15,0-21-15,1 0 0,-1 21 0,-21-21 16,21-1-16,-21 1 0,0 0 16,0 0-16,-21 21 15,0 0-15,-1 0 16,1 0-16,0 21 0,0-21 0,21 21 15,-21 0-15,0 1 0,-1-1 0,22 0 16,0 21-16,-21-21 0,0 1 16,21-1-16,-21 0 0,21 0 15,0 0-15,0 0 0,0 1 0,0-1 16,21-21 0,0 21-16,0-21 0,22 0 0,-22 0 15,0 0-15,0 0 0,22 0 0,-22 0 16,21 0-16,-21 0 0,22-21 15,-1 21-15,0-21 0,1-1 0,-22 1 16,0 0-16,0 0 0,0 0 0,-21 0 16,21-1-16,-21-20 0,0 21 15,0 0-15,0 0 0,0-1 0,0 1 16,0 0-16,-21 0 0,0 21 16,0 0-1,21 21 1,0 0-1,0 0-15,21-21 0,-21 22 16,21-1-16,-21 0 0,0 0 0,21-21 16,-21 21-16,0 0 0,0 1 0,0-1 15,0 0-15,0 0 16,22 0 0,-1-21-1,0 0-15,0 0 16,0 0-16,0 0 15,-21-21-15,22 0 0,-1 21 0,-21-21 16,21 0-16,0-1 0,-21 1 16</inkml:trace>
  <inkml:trace contextRef="#ctx0" brushRef="#br1" timeOffset="100692.57">16531 16087 0,'0'-21'16,"0"42"-16,21-42 0,0-1 0,1 22 15,-1 0-15,0 0 0,-21 22 16,21 20-16,-21-21 0,0 21 15,0-20-15,0 20 0,0 0 0,0 22 16,0-22-16,0 0 0,-21 1 0,21-1 16,-21 0-16,21 1 0,-21-22 15,21 21-15,0 1 0,-22-22 16,22 0-16,0 0 0,0 0 0,0 0 16,0 1-1,0-44 1,0 1-16,22 0 0,-22-21 15,0 21-15,21-22 0</inkml:trace>
  <inkml:trace contextRef="#ctx0" brushRef="#br1" timeOffset="100897.45">16658 16256 0,'0'-21'0,"0"42"0,0-63 0,0 21 0,0-1 0,0 1 16,21 21 15,0 0-31,1-21 0,-1 21 15,0 0-15,0 0 0,21 0 0,-20 0 16,20 0-16,-21-21 0,21 21 16,-20 0-16,-1 0 0,0 0 0,0 0 15,-21 21 17,-21-21-32</inkml:trace>
  <inkml:trace contextRef="#ctx0" brushRef="#br1" timeOffset="101072.35">16679 16404 0,'0'0'0,"0"21"0,0 1 0,0-1 15,21-21 1,1 0-16,-1 0 0,0 0 16,0 0-16,0 0 0,0 0 0,22 0 15,-22 0-15,0 0 0,0 0 16,0 0-16,1 0 0,-1 0 0,0 0 15,0 0-15,0 0 0,0 0 16</inkml:trace>
  <inkml:trace contextRef="#ctx0" brushRef="#br1" timeOffset="101280.23">17314 16404 0,'0'0'0,"21"0"15,-21 21 1,0 1-16,0-1 0,0 0 15,0 0-15,0 0 0,0 0 0,0 1 16,0-1-16,0 0 16,-21 0-16,21 0 0,-21 0 0,0 1 0,21-1 15,0 0-15,0 0 0,-21-21 16,21-21 0,0 0-1,0 0-15</inkml:trace>
  <inkml:trace contextRef="#ctx0" brushRef="#br1" timeOffset="101428.66">17378 16383 0,'0'0'0,"0"-21"0,0 0 0,0 0 0,0-1 15,0 1-15,21 21 63,0 0-63,0 0 0</inkml:trace>
  <inkml:trace contextRef="#ctx0" brushRef="#br1" timeOffset="101796.45">17738 16362 0,'21'0'0,"0"0"31,0 0-31,-21 21 16,21-21-16,0 21 0,-21 0 0,0 1 16,22-1-16,-22 0 0,21 0 15,-21 21-15,0-20 0,0-1 16,0 21-16,0-21 0,0 0 0,0 1 16,0-1-16,-21 0 0,21 0 15,0 0-15,0-42 31,0 0-31,0 0 0,0 0 16,0-1-16,0 1 0,0 0 0,21-21 16,0 21-16,-21-1 0,21-20 0,0 21 15,-21 0-15,21 0 0,1-1 16,-1 1-16,-21 0 0,21 21 0,0 0 16,0 0-16,0 0 0,1 0 15</inkml:trace>
  <inkml:trace contextRef="#ctx0" brushRef="#br1" timeOffset="102121.26">18161 16531 0,'0'0'0,"0"21"0,0 1 15,21-22-15,0 0 16,0 21-16,1-21 0,-1 0 16,0 0-16,0 0 0,0 0 15,0 0-15,1 0 0,-1 0 0,0-21 16,21-1-16,-21 22 0,1-21 15,-1 21-15,0-21 0,-21 0 0,0 0 16,0 0-16,0-1 0,0 1 16,-21 0-16,-22 21 15,22 0-15,0 0 0,0 0 0,-21 0 16,20 21-16,1 0 0,0 1 16,0-1-16,0 21 0,21-21 0,-21 0 15,21 1-15,0 20 0,0-21 0,0 0 16,0 22-16,0-22 0,21 0 15,0-21-15,0 21 0,0 0 0,0-21 16,1 0-16,-1 0 0,21 0 0,-21 0 16,0 0-16,22 0 0,-22-21 15,21 21-15,1-21 0,-22 0 16,21-22-16</inkml:trace>
  <inkml:trace contextRef="#ctx0" brushRef="#br1" timeOffset="103272.73">19135 16108 0,'0'0'0,"21"-42"0,-21 20 16,0-20-16,0 21 16,0 0-16,-21 21 0,-1 21 15,1 0-15,0 0 0,0 22 16,0-1-16,0 0 16,21 1-16,-22-1 0,1 21 0,0-20 0,0 20 15,0-20-15,21 20 0,-21-21 16,-1 22-16,1-1 0,0 1 15,0-1-15,0 1 0,0-1 0,-1 1 16,1 21-16,0-22 0,0 1 0,0-1 16,0 1-16,-1-1 0,1 1 15,0-1-15,21-21 0,0 22 0,0-22 16,0 1-16,0-22 0,0 0 0,0 0 16,21-21-16,0 0 0,1 0 15,20 0-15,-21-21 0,21-21 0,1 20 16,-1 1-16,-21-21 0,22 0 15,-22-1-15,21 1 0,-42 21 16,21-22-16,-21 1 0,0 0 0,0-1 16,0 22-16,0-21 0,-21 0 0,0-1 15,0 1-15,-22 0 0,22 20 16,-21-20-16,21 0 0,-22 21 0,22-22 16,0 22-16,0-21 0,0 21 0,21-1 15,0 1-15,0 0 0,0 0 16,21 21-16,0-21 0,21 0 0,1-1 15,-22 22-15,21-21 0,1 0 0,-1 21 16,0-21-16,1 0 0,-1 21 16,-21-21-16,21-1 0,1 22 15,-22-21-15,21 0 0,-21 21 0,-21-21 16,-21 21 15,0 0-31,0 21 0,0-21 16,0 21-16,-1 0 0,1 1 0,21-1 15,-21 0-15,21 0 0,-21 0 16,21 0-16,0 1 0,0-1 0,0 0 16,0 0-16,21 0 0,0-21 15,-21 21-15,21-21 0,1 0 16,20 0-16,-21 0 0,0 0 0,0 0 16,1 0-16,-1 0 0,-21-21 15,21 0-15,-21 0 16,0 0-16,0 0 0,0-1 0,0 1 15,0 0-15,-21 0 0,21 0 0,0 0 16,0-1-16,0 1 0,0 0 16,0 0-16,21 0 15,0 21-15,0 0 0,0 0 16,1 0-16,20 0 0,43 0 31,-64 0-31,-21 21 0,21 0 0,0 0 16,-21 0-16,0 1 0,0-1 15,0 0-15,0 0 0,0 0 16,0 0-16,0 1 0,-21-1 0,0 0 16,0-21-16,21 21 0,-22 0 15,1-21-15,0 21 0,42-21 47,0-21-47,1 0 0,20 21 16,-21-21-16,0 0 0,0 0 0,22-22 15,-22 22-15,21 0 0,-21 0 16,22 0-16,-22-1 0,0 22 16,0-21-16,0 0 0,1 21 0,-22-21 15,-22 21 1,1 0 0,0 21-16,0 0 0,0 0 0,0 1 15,-1-22-15,1 42 0,21-21 0,0 0 16,-21 0-16,21 1 0,0-1 15,0 0-15,0 0 0,0 0 0,21 0 16,-21 1-16,21-22 0,1 21 16,-1-21-16,0 21 0,0-21 15,0 0-15,22 0 0,-22 0 0,0 0 16,21 0-16,-21 0 0,22-21 0,-22 0 16,0-1-16,21 1 0,-20 0 0</inkml:trace>
  <inkml:trace contextRef="#ctx0" brushRef="#br1" timeOffset="104152.23">20193 16256 0,'0'21'32,"0"0"-32,-21 22 0,21-22 15,0 0-15,0 21 0,-21 1 0,21-1 16,-22 0-16,22 1 0,-21-22 15,21 21-15,0 1 0,0-1 0,-21 0 16,21-21-16,0 1 0,-21 20 0,21-21 16,0 0-16,0 0 15,0-42 17,0 0-17,0-21-15</inkml:trace>
  <inkml:trace contextRef="#ctx0" brushRef="#br1" timeOffset="104480.17">19981 16404 0,'-21'-42'16,"42"84"-16,-42-105 0,21 20 0,0 22 0,0 0 15,0 0-15,0 0 0,21 0 16,0-1-16,1 1 0,-1 21 16,21 0-16,-21-21 0,22 21 0,-1 0 15,0 0-15,22 21 0,-22 0 16,0 1-16,22-1 0,-22 21 0,1-21 15,-1 22-15,0-1 0,-21 0 0,1-21 16,-1 22-16,-21-1 0,0-21 16,0 22-16,0-1 0,0-21 0,-21 21 15,-22-20-15,22-1 0,-21 21 0,-1-21 16,1 0-16,0 1 0,21-1 16,-22 0-16,1-21 0,21 21 0,-22-21 15,22 0-15,0 21 0,0-21 16,0 0-16,0 0 15,42 0 17,0 0-32,0-21 0,0 0 15,0 0-15</inkml:trace>
  <inkml:trace contextRef="#ctx0" brushRef="#br1" timeOffset="104831.97">20722 16531 0,'0'0'0,"21"0"16,0 0 0,1 0-16,-22 21 0,21 1 15,0-1-15,0 0 0,-21 0 16,21 0-16,0 0 0,-21 1 0,0 20 16,22-21-16,-22 0 0,21 22 15,-21-22-15,0 0 0,0 21 16,0-21-16,0 1 0,-21-22 31,21-22-15,0 1-16,0 0 0,0 0 0,0 0 15,0 0-15,0-22 0,0 22 16,0-21-16,0 21 0,0-22 0,21 22 16,-21 0-16,21 0 0,-21 0 15,21-1-15,0 22 16,-21-21-1,21 21-15,1 0 0</inkml:trace>
  <inkml:trace contextRef="#ctx0" brushRef="#br1" timeOffset="105045.84">21188 16531 0,'0'0'0,"0"21"15,0 1 1,0-1-16,0 0 15,0 0-15,0 0 0,0 0 16,0 1-16,0-1 0,0 0 0,0 0 16,0 0-16,0 0 15,0 1-15,0-1 0,0 0 16,-21-21 0,-1 0-16,1 0 15,0-21 1,21 0-16</inkml:trace>
  <inkml:trace contextRef="#ctx0" brushRef="#br1" timeOffset="105212.04">21103 16404 0,'0'0'0,"0"-21"0,21 42 94</inkml:trace>
  <inkml:trace contextRef="#ctx0" brushRef="#br1" timeOffset="106174.62">21378 16552 0,'21'0'0,"-42"0"0,64 22 15,-43-1-15,21-21 16,-21 21-16,0 0 0,0 0 0,0 0 16,0 1-16,0-1 0,0 0 15,0 0-15,0 0 0,0 0 0,0 1 16,0-1-16,0 0 0,0 0 16,0 0-16,0 0 15,21-21 16,0-21-15,-21 0-16,21 0 0,0 0 0,1 0 16,-1-1-16,0-20 0,0 21 15,0-21-15,0 20 0,1-20 0,-1 0 16,0 21-16,0-1 0,0 1 0,-21 0 16,0 0-16,-21 42 31,21 0-31,-21 0 15,0 1-15,21-1 0,-21 0 16,21 0-16,0 0 0,0 0 0,0 1 16,0 20-16,0-21 0,0 0 0,0 0 15,0 1-15,21-1 16,0 0-16,0 0 0,0-21 16,0 0-16,1 21 0,20-21 0,-21 0 15,0 0-15,22 0 0,-22 0 16,0 0-16,0 0 0,0 0 0,0-21 15,1 0-15,-1 21 0,0-21 0,-21 0 16,0-22-16,0 22 0,0 0 16,0 0-16,0-22 0,0 22 0,0 0 15,0 0-15,-21 21 32,0 21-32,-1 0 0,1 0 15,21 1-15,0 20 0,0-21 16,0 0-16,0 0 0,0 1 15,0-1-15,0 0 0,0 0 0,0 0 16,0 0-16,21-21 0,1 0 16,-1 0-16,0 0 15,0 0-15,0 0 0,0-21 16,1 0-16,-1 0 16,0 0-16,-21 0 0,0-1 0,0-20 15,21 21-15,-21-21 0,0 20 16,0 1-16,0 0 0,0-21 0,0 21 15,0-1-15,21 22 47,0 22-31,1-1-16,-22 0 16,21 0-16,-21 0 0,0 0 15,0 1-15,0-1 16,0 0-16,0 0 0,0 0 0,0 0 15,0 1 1,21-22 0,0 0-1,0 0-15,22 0 0,-22 0 16,0-22-16,0 1 0,21 21 16,-20-21-16,-1 21 0,0-21 0,-21 0 15,0 0 1</inkml:trace>
  <inkml:trace contextRef="#ctx0" brushRef="#br0" timeOffset="111904.18">11599 15896 0,'0'0'0,"0"-21"47,-21 0-31,0 21-1,0 0-15,0 0 0,-1 0 16,1 21-16,0-21 0,0 21 16,0 0-16,-22 1 0,22-1 15,0 0-15,0 0 0,0 0 0,0 0 16,-1 22-16,1-22 0,21 0 15,-21 0-15,21 0 0,0 1 0,0-1 16,0 0-16,0 0 0,21-21 16,0 21-16,1-21 15,-1 0-15,0 0 0,21 0 0,-21 0 16,1 0-16,-1 0 0,0 0 0,0 0 16,0 0-16,0-21 0,-21 0 15,22 21-15</inkml:trace>
  <inkml:trace contextRef="#ctx0" brushRef="#br0" timeOffset="112519.83">11663 15685 0,'0'0'0,"-21"0"0,-22-22 16,22 1-16,0 21 15,0 0-15,-22 0 0,22 0 16,0 0-16,0 0 0,0 0 0,-22 0 16,22 21-16,0-21 0,0 22 15,-21-1-15,20 0 0,1 0 0,-21 21 16,21-20-16,0 20 0,-1 0 16,1 1-16,0-22 0,0 21 0,0 0 15,21 1-15,0-1 0,-21 0 16,21-20-16,0 20 0,0-21 0,0 21 15,0-20-15,0-1 0,0 21 0,21-21 16,0 0-16,0 1 0,0-22 16,0 21-16,1-21 0,-1 0 0,21 21 15,-21-21-15,0 0 0,22 0 0,-22 0 16,21 0-16,1 0 16,-22 0-16,21 0 0,0 0 0,1 0 15,-1 0-15,0-21 0,1 21 0,20-21 16,-20 21-16,-22-22 0,21 1 15,0 0-15,-20 21 0,-1-21 0,0 0 16,0 0-16,0-1 0,-21 1 0,0-21 16,0 21-16,0-22 0,0 1 15,0 0-15,0-1 0,0 1 0,0 0 16,-21-1-16,0-20 0,21 21 0,-21-1 16,0 1-16,-22 0 0,22 20 15,0-20-15,0 21 0,-22 0 16,22 0-16,-21-1 0,21 22 0,-22 0 15,1 0-15,0 0 0,-1 0 16,1 0-16,21 0 0,-21 0 0,-1 0 16,1 0-16,21 22 0,-22-22 0,22 21 15,0 0-15,0-21 0,0 21 16,21 0-16,0 0 0,0 1 16,0-1-16,42-21 0</inkml:trace>
  <inkml:trace contextRef="#ctx0" brushRef="#br0" timeOffset="113412.66">22204 15748 0,'0'-21'0,"-21"0"32,-1 21-17,1 0-15,0 0 0,0 0 0,0 0 16,0 0-16,-1 21 16,1 0-16,0-21 0,21 21 0,-21 0 15,0 1-15,21-1 0,-21 0 16,21 0-16,0 0 0,0 0 0,0 1 15,0-1-15,0 0 16,0 0-16,0 0 0,21 0 0,0 1 16,0-22-16,-21 21 0,21-21 0,0 0 15,1 21-15,-1-21 0,0 0 16,0 0-16,0 0 0,0 0 0,22 0 16,-22-21-16,0 21 0,0-21 0,0-1 15,1 1-15,-1 0 0</inkml:trace>
  <inkml:trace contextRef="#ctx0" brushRef="#br0" timeOffset="113908.89">22479 15558 0,'0'-22'0,"0"44"0,-21-65 16,0 22-16,-1 21 0,1-21 0,0 21 15,0 0-15,-21-21 0,20 21 16,1 0-16,-21 0 0,0 0 0,20 0 15,-62 0-15,41 21 0,1-21 16,0 21-16,-1 0 0,1 0 16,0 1-16,-1 20 0,1-21 15,21 0-15,-21 22 0,-1-22 0,22 21 16,0-21-16,0 22 0,21-22 16,0 21-16,0-21 0,0 22 0,0-1 15,0-21-15,0 21 0,42-20 16,-21 20-16,0-21 0,22 0 0,-1 22 15,0-22-15,1 0 0,-1 0 16,0-21-16,1 21 0,-1 0 0,0-21 0,1 0 16,-1 0-16,0 0 0,1 0 15,-1 0-15,0 0 0,1-21 0,-1 0 16,0 21-16,-20-21 0,20 0 0,0 0 16,-21-22-16,1 22 15,-1-21-15,-21-1 0,0-20 0,0 21 16,0-1-16,0-20 0,0 20 0,0 1 15,0 0-15,0-1 0,-21 22 16,-1 0-16,1 0 0,0 0 0,0 0 16,-21 21-16,20 0 0,1-22 0,0 22 15,-21 0-15,21 0 0,-1 0 16,-20 0-16,21 0 0,0 0 0,0 0 16,-1 0-16,1 0 0,0 0 15,0 0-15,0 0 0,-22 0 0</inkml:trace>
  <inkml:trace contextRef="#ctx0" brushRef="#br0" timeOffset="114820.2">11303 13991 0,'0'0'0,"21"-21"0,0 0 16,-63 42 15,21 0-31,-22 0 0,1 1 16,0 20-16,-22 0 0,1 1 0,-1 20 15,-20 1-15,20 20 0,-21 1 0,1 0 16,-1-22-16,0 22 0,22-1 15,-22 1-15,1-21 0,-1 20 0,21-20 16,-20-1-16,20 22 0,-20-43 16,41 22-16,-20-22 0,20 0 0,1 1 15,0-22-15,-1 21 0,22-42 16,0 21-16,21 1 0,-21-22 16,21-22-1,0 1-15,21 0 16,-21 0-16,21 0 0,0-22 0,1 1 15,-1 0-15,21-1 0,-21 1 16</inkml:trace>
  <inkml:trace contextRef="#ctx0" brushRef="#br0" timeOffset="115340.42">10922 14182 0,'0'-21'0,"0"42"0,-21-42 16,0 21-16,-1 0 15,1 0-15,0 21 0,-21 0 0,-1-21 16,1 42-16,0-21 0,-1 1 16,1 20-16,0-21 0,-22 21 0,22-20 15,0 20-15,-22-21 0,22 21 16,21-20-16,-22-1 0,22 0 15,-21 0-15,21 0 0,-1-21 16,44-21 0,-1 0-1,0 21-15,21-21 0,-21 0 16,1-1-16,20-20 0,0 21 0,-21 0 16,22-22-16,-1 22 0,0-21 15,1 21-15,-1 0 0,0-1 0,1 1 16,-1 0-16,0 21 0,1-21 0,-22 0 15,21 21-15,-21 0 0,1 0 16,-1 0-16,0 0 0,0 0 0,-21 21 16,0 0-16,0 0 0,0 22 15,0-22-15,0 21 16,0 0-16,0-20 0,0 20 0,21-21 0,-21 21 16,21-20-16,-21-1 0,22 0 15,-22 0-15,21 0 0,-21 0 16,21-21-16,0 22 0,0-22 15,0 0-15,1 0 16,-1 0-16,0-22 16,0 1-16</inkml:trace>
  <inkml:trace contextRef="#ctx0" brushRef="#br0" timeOffset="116257.25">17018 14076 0,'-21'-21'16,"0"21"-16,-1 0 15,1 0 1,0 0-16,0 21 0,0 0 16,0 0-16,-1 0 0,1 1 15,0 20-15,0-21 0,0 21 16,-22-20-16,22 20 0,0-21 15,-21 21-15,21-20 0,-1-1 0,1 21 0,0-21 16,0-21-16,0 21 16,21 1-16,0-44 31,0 1-31,21 0 16,0 0-16,0 0 0,0-22 0,-21 22 15,22-21-15,-1 21 0,21-22 0,-42 22 16,42-21-16,-42 21 0,43-22 15,-43 22-15,42 0 0,-42 0 16,21 21-16,0-21 0,1 21 0,-1 0 16,0 0-16,0 0 0,0 0 15,0 0-15,1 21 0,-1-21 0,0 21 16,-21 0-16,21 0 0,0-21 0,0 22 16,1-1-16,20 0 0,-21 0 15,0 0-15,22 0 0,-22 1 0,21-1 16,0 0-16,-20-21 0,20 21 0,-21 0 15,21-21-15,-20 0 0,-1 0 16,-42 0 15,-1 0-31,22-21 16,-21 21-16,0-21 0</inkml:trace>
  <inkml:trace contextRef="#ctx0" brushRef="#br0" timeOffset="116632.04">17060 14097 0,'0'0'16,"0"-21"0,0 42-1,0 0 1,0 22-16,0-22 15,0 0-15,21 21 0,-21 1 0,22-1 16,-1 0-16,0 22 0,0-22 16,0 0-16,0 22 0,1-22 0,-1 22 15,0-22-15,21 22 0,-21-22 0,22 0 16,-22 1-16,21 20 0,-21-21 16,22 1-16,-22 20 0,21-20 0,1-1 15,-22 0-15,21 1 0,-21-1 0,0 0 16,22-21-16,-22 22 0,0-22 15,-21 0-15,21 0 0,-21 0 0,21-21 16,-21 22-16,0-44 47,-21 22-47,0-21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9:06:58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20299 5376 0,'21'0'109,"0"0"-109,21 0 16,-20 0-16,20 0 0,0 0 0,1 0 16</inkml:trace>
  <inkml:trace contextRef="#ctx0" brushRef="#br0" timeOffset="1202.03">15960 4466 0,'0'0'0,"-22"0"0,22-21 15,-21 21-15,21-21 16,0 0-16,0 0 16,-21 21-1,21-22-15,0 1 16,0 0 15,21 42 0,-21 0-31,21 1 16,1-22-16,-1 21 0,-21 0 0,21 0 0,0 0 16,0 0-16,0 1 15,1-1-15,-1 21 0,0-21 0,0-21 16,0 21-16,0 1 0,22 20 15,-43-21-15,21 0 0,0-21 16,-21 21-16,21-21 16,-21-21 31,0 0-47,0 0 15,-21 0-15,21 0 0,0-1 16,0 1-16</inkml:trace>
  <inkml:trace contextRef="#ctx0" brushRef="#br0" timeOffset="2125.03">16341 4212 0,'0'-21'0,"0"42"0,0-63 16,21 21-16,-21 0 15,0 42 16,0 0-31,0 0 0,0 0 16,-21 22-16,-1-22 0,1 21 16,-21 0-16,21 1 0,0-1 0,-22 0 15,22-20-15,-21 20 0,21 0 16,-1-21-16,-20 22 0,0-1 16,42-21-16,-21 0 0,-1 1 15,1-22-15,21-22 47,0 1-31,0 0-16,0 0 0,0 0 15,21 0-15,-21-1 16,22 1-16,20-21 0,-21 0 0,0-1 16,0 1-16,1 0 0,-1-1 0,21 1 15,-21 0-15,0 20 16,1-20-16,20 21 0,-21-43 15,0 64-15,-21 22 32,0-1-32,-21 0 0,0 0 0,0 21 15,0-20-15,-1 20 0,-20 0 0,21-21 16,-21 22-16,20-22 16,1 21-16,0-21 0,-21 22 0,21-1 15,-1-21-15,22 0 16,22-42 15,-22 0-15,21 21-16,0-21 0,21 0 0,-21 0 15,1-1-15,-1-20 0,0 21 16,21 0-16,-21 0 0,22-22 16,-22 22-16,-21 0 0,21 21 15,-42 21 1,0 0-1,0-21-15,-1 21 0,1 1 16,0-1-16,0 0 0,0 0 0,0 0 16,21 0-16,-22-21 15,22 22-15,-21-22 16,42-22 31,1 22-47,-22-21 0,21 0 0,0 0 15,0 0-15,0 0 16,0-22-16,1 22 0,-1 21 16,-21-21-16,0 0 0,-21 21 31,-1 21-31,1 0 16,0 0-16,0 0 0,0 1 15,21-1-15,-21 0 16,-1 0-16,22 0 0,-21 0 0,0 1 15,21-1 1,-21-21-16</inkml:trace>
  <inkml:trace contextRef="#ctx0" brushRef="#br1" timeOffset="-101523.71">4403 16679 0,'0'22'78,"0"-1"-31,0 0-16,0 0 0,0 0 63,0 0-63,-22-21 79,1 0-95,21-21-15,-21 21 16,0 0-1,0 0-15,21-21 16,-21 21-16,-1 0 0,22-21 16,-21 21-16,21-21 15,-21 21-15,0 0 16,0-21-16,0 21 16,21-22-1,-22 22-15,1 0 16,21-21-16,-21 21 15,21-21 1,-21 21-16,0-21 16,0 21-1,21-21 1,-22 21-16,1 0 16,21-21-16,-21 21 31,0 0-16,21-22 1,-21 22 0,0 0-1,21-21 1,-22 21-16,1 0 16,21-21-1,-21 21-15,21-21 16,-21 21-16,21-21 0,-21 21 15,0 0-15,21-21 0,-22 21 16,1-22-16,0 22 0,21-21 0,-21 21 16,0-21-16,0 0 0,-1 21 0,1-21 15,0 0-15,0 21 0,0-22 16,0 1-16,-22 0 0,22 21 0,0-21 16,0 0-16,-22 0 0,22-1 15,0 22-15,0-21 0,-21 0 16,20 0-16,-20 0 0,21 21 0,0-21 15,0-1-15,-22 1 0,22 0 0,0 0 16,-21 0-16,20 0 0,1-1 16,-21 1-16,21 0 0,-22 0 0,22 0 15,-21 0-15,21-1 0,-22 1 0,1 0 16,21 0-16,-21 0 0,-1 0 16,1-1-16,0 1 0,20 0 0,-20 0 15,0 0-15,-1 0 0,-20-22 16,21 22-16,-1 0 0,22 0 15,-21 0-15,-1-22 0,22 22 16,-21 0-16,21 0 0,-22 0 0,22-22 0,-21 22 16,21 0-16,-22 0 15,22 0-15,-21-1 0,21 1 0,-22-21 16,22 21-16,-21 0 0,21-1 16,-22 1-16,22 0 0,-21 0 0,21 0 15,-22 0-15,22-1 0,-21 1 0,21 0 16,-22 0-16,22 0 0,-21-22 15,21 22-15,0 0 0,-1 0 0,-20 0 16,21 0-16,0-22 16,0 22-16,-22 0 0,22 0 0,0 0 15,0-1-15,0 1 0,-1-21 0,1 21 16,0 0-16,0-1 0,0 1 16,0 0-16,-1 0 0,1-21 0,0 20 15,0 1-15,21 0 0,-21 0 16,0 0-16,-1 0 0,1-1 0,0 1 15,0 0-15,0 0 0,21 0 16,-21-22-16,-1 22 0,1 0 0,0 0 16,0 0-16,0 0 0,21-1 0,-21 1 15,-1 0-15,1-21 0,0 21 16,21-1-16,-21 1 0,0 0 0,21 0 16,-21 0-16,-1-22 0,1 22 15,21 0-15,-21 0 0,0 0 16,21 0-16,-21-1 0,21-20 15,-21 21-15,-1 0 0,22 0 0,-21-1 16,21 1-16,-21 0 0,0 0 0,21 0 16,0 0-16,0-1 0,-21 1 15,21 0-15,-21 0 0,21 0 0,-22 0 16,22-22-16,0 22 0,0 0 16,0 0-16,-21-22 0,21 22 0,0 0 15,-21-21-15,21 21 0,0-1 16,0-20-16,0 21 0,-21 0 0,21 0 15,0-1-15,0-20 0,0 21 16,0 0-16,0 0 0,0-1 0,0 1 16,0 0-16,0 0 0,0 0 15,0-22-15,0 22 0,0 0 0,0 0 16,0 0-16,0 0 0,0-1 16,0 1-16,0 0 0,0-21 0,0 21 15,0-1-15,0 1 0,0 0 0,0 0 16,0 0-16,0 0 0,0-1 15,0 1-15,0 0 0,0 0 0,0 0 16,0 0-16,0-1 0,0 1 16,0 0-16,0 0 0,0 0 15,0 0-15,0-1 0,0 1 0,0 0 16,0 0-16,0 0 0,0 0 16,0-1-16,0 1 0,0 0 15,0 0-15,0 0 0,0 0 0,0-1 16,0 1-16,0 0 0,0 0 0,0-21 15,0 20-15,0 1 0,0 0 16,0 0-16,0-21 0,0 20 0,0 1 16,0-21-16,0 21 0,0-22 0,0 22 15,0-21-15,0 21 0,0 0 16,0-22-16,0 22 0,0 0 0,0 0 16,0-22-16,0 22 0,0 0 0,0-21 15,0 21-15,0-1 0,0 1 16,0-21-16,0 21 0,0-22 15,0 22-15,0-21 0,0 0 0,0 20 16,0-20-16,0 0 0,0 21 0,0-22 16,0 1-16,0 21 0,0-22 15,0 22-15,0-21 0,0 21 0,0 0 16,0-22-16,0 22 0,0 0 0,0-21 16,0 20-16,0 1 0,0 0 15,0-21-15,0 21 0,0-1 16,0-20-16,0 21 0,0-21 0,0 20 15,0 1-15,0-21 0,0 21 0,0-22 16,0 22-16,0 0 0,0-21 16,21 21-16,-21-22 0,21 22 15,-21 0-15,21-21 0,-21 20 0,0 1 16,22-21-16,-22 21 0,21 0 16,-21-22-16,0 22 0,21-21 0,0 21 15,0-1-15,-21-20 0,21 21 16,-21-21-16,22 20 0,-1-20 0,-21 21 15,21-21-15,0 20 0,-21 1 16,0-21-16,21 21 0,0-22 0,1 22 16,-22 0-16,0-21 0,21 21 0,0-1 15,-21 1-15,21-21 0,0 21 16,-21 0-16,21-1 0,1-41 16,-1 42-16,-21 0 15,0-1-15,21-20 0,-21 21 0,21 0 16,0 0-16,-21-22 0,0 22 15,21 0-15,1 0 0,-1-43 16,0 43-16,-21-21 0,21 21 16,0-1-16,0-41 15,1 42-15,-22 0 0,21-1 0,21-41 16,-21 42-16,-21-22 16,43 1-16,-22 0 0,0 21 15,21-43-15,-21 43 16,1-21-16,-1 20 0,21-62 15,-21 41-15,0 22 0,1-21 16,41-43-16,1 22 16,-1-22-16,-21 64 15,-20-21-15,20 20 0,0-41 16,1 21-16,20-22 16,-21 1-16,22 20 15,-43 1-15,21 21 0,-20-22 16,-1 22-16,21-21 0,0-22 15,22 1-15,-22-1 16,-21 22-16,1 21 0,-1 0 16,0-22-16,85-41 15,-85 63-15,21-22 16,-21 22-16,1 0 16,41-21-16,-42 20 0,43-41 15,-1 21-15,1-1 16,-1-20-1,1 20-15,-22 22 16,-21 0-16,22 0 0,-22 0 0,0 0 16,0-1-16,21 1 0,1 0 15,-1-21-15,0 21 16,-20-1-16,-1 1 16,0 21-16,42-42 0,-41 42 15,-1-21-15,0 0 0,42-1 16,-20 1-16,-22 21 15,42-21-15,-20 0 0,20 0 16,-42 21-16,43-43 16,-22 43-16,-21-21 0,22 21 15,41-42-15,-62 42 0,41-21 16,-21 0-16,22-1 16,-43 22-16,21-42 0,-20 42 15,41-21-15,-21-21 16,1 42-16,20-22 0,1-20 15,-22 42-15,0-21 16,1 0-16,41 0 16,-41 21-16,-1-22 0,64 1 15,-64 0-15,1 21 0,20-21 16,-21 21-16,1-21 0,41 0 16,-41-1-16,20 1 0,22 21 15,-22-21 1,-20 0-16,-1 21 0,-21-21 15,22 21-15,41-21 0,-41-1 16,-1 22-16,0-21 0,1 21 0,-1-21 16,43 0-16,-1 0 15,-41 21-15,-1-21 0,43-1 16,-43 22-16,0-21 16,22 0-16,-22 0 0,0 21 15,43-21-15,0 0 0,-43-1 16,0 22-16,43-21 15,-43 21-15,22-21 16,-22 0-16,22 21 0,-22-21 16,0 21-16,22-21 15,-22 21-15,22 0 0,-22-22 16,-21 22-16,22 0 0,-22 0 0,42-21 16,-42 21-16,22 0 0,-22 0 15,21 0-15,-21 0 0,1 0 16,20-21-16,-21 21 0,0 0 0,43 0 15,-22 0-15,-21 0 0,22 0 16,-22 0-16,21 0 0,-21 0 16,0 0-16,22 0 0,-22 0 15,42 0-15,-20 0 0,-22 0 16,64 0-16,-64 0 0,21 0 0,-21 0 16,22 0-16,-22 0 0,21 0 15,-21 0-15,22 0 0,-22 0 16,21 0-16,-21 0 0,0 0 0,22 0 15,-22 0-15,21 0 0,-21 0 16,1 0-16,20 0 0,-21 0 0,43 0 16,-43 0-16,21 0 0,-21 0 15,22 0-15,20 0 0,-42 0 16,22 0-16,-22 0 0,0 0 16,0 0-16,21 0 0,-20 0 0,-1 0 15,0 0-15,0 0 0,0 0 16,0 21-16,1-21 0,-1 0 0,0 0 15,0 0-15,0 0 16,0 0-16,1 0 0,-1 21 16,0-21-16,0 0 0,0 0 15,0 0-15,1 22 16,-1-22-16,0 0 16,0 0-1,0 0 1,0 0-16,1 0 31,-44-22 47,1 22-78,21-21 16,-21 21-16,21-21 15,-21 0-15</inkml:trace>
  <inkml:trace contextRef="#ctx0" brushRef="#br1" timeOffset="-100355.09">9038 3789 0,'-21'0'0,"21"21"62,21-21-46,0 21-16,-21 0 0,21-21 15,1 22-15,-1-22 16,0 21-16,0-21 0,0 21 16,0-21-16,1 21 0,-1 0 15,0-21-15,0 21 0,0-21 16,0 22-16,1-1 0,-1-21 0,0 21 16,0-21-16,0 21 0,0-21 15,1 21-15,-1-21 0,-21 21 16,21-21-16,0 0 15,-21 22-15,21-22 0,0 0 16,-21 21-16,22-21 0,-22 21 31,21-21-31,-21 21 47,0 0-16,0 0-15,-21-21-16,-1 0 16,1 22-16,0-22 0,0 0 15,0 21-15,0-21 16,-1 21-16,1-21 0,0 0 0,0 21 16,0-21-16,0 21 0,-1-21 0,-20 21 15,21 1-15,-21-1 16,20-21-16,1 21 0,0-21 0,-21 21 15,21 0-15,-1 0 0,1-21 16,0 22-16,0-1 0,0-21 16,-22 42-16,22-42 0,-21 21 15,21 0-15,0 1 0,-1-22 16,1 21-16,0-21 0,0 0 16,21 21-16,-21-21 0,21 21 15,-21-21-15,-1 0 16,44 0 31,-1 0-47,0-21 15,0 0-15,106-43 32,-106 64-32,22-21 0,-22 0 15,21 21-15,-21-21 0,22 0 0,-1 21 16,-21-22-16,0 1 0,22 0 0,-22 0 15,0 21-15,21-21 0,-21 0 16,22-1-16,-43 1 0,21 0 16,0 21-16,0 0 0,-21-21 15,21 21-15,-21-21 16,22 21 78,-22-21-94,0-1 15</inkml:trace>
  <inkml:trace contextRef="#ctx0" brushRef="#br1" timeOffset="-74555.08">5630 3937 0,'0'-21'31,"0"0"0,0 0 0,0-1 16,0 44 0,21-22-31,1 0-16,-22 21 0,21 0 0,0-21 15,-21 21-15,21 0 0,0-21 16,0 21-16,1 1 0,-22-1 0,21 0 16,0 0-16,0 0 0,0 0 0,0 1 15,1-1-15,-1 0 0,21 42 16,-21-41-16,0-1 0,1 0 16,-1-21-16,-21 21 0,21 0 15,0 0-15,0 1 0,22 20 16,-43-21-16,21-21 0,0 21 0,0 0 15,-21 1-15,21-1 16,0 0-16,-21 0 0,0 0 16,22 0-16,-22 1 15,21-22-15,-21 21 16,0 0-16,21-21 16,-21 21-16,21 0 15,-21 0 1,0-42 78,0 0-79</inkml:trace>
  <inkml:trace contextRef="#ctx0" brushRef="#br1" timeOffset="-73767.8">6138 3810 0,'0'-21'16,"21"0"15,-21 42 47,0 0-62,0 0-16,-21 0 15,21 1-15,0-1 0,0 0 16,0 0-16,-21 0 0,21 22 16,-21-22-16,21 21 0,0 22 15,-21-43-15,0 21 0,21-21 0,-22 22 16,22-22-16,-21 21 0,0-21 15,21 22-15,-21-22 0,0 21 0,21-21 16,-21 0-16,21 1 0,-22 20 0,1 0 16,21-21-16,-21 1 0,0-1 15,21 0-15,-21 0 0,21 21 16,0-20-16,-21-1 0,21 0 16,-22-21-16,22 21 0,-21 0 0,21 0 15,0 1 1,0-1-16,0 0 15,0 0 1,0-42 93</inkml:trace>
  <inkml:trace contextRef="#ctx0" brushRef="#br1" timeOffset="-48018.8">4424 16404 0,'0'21'16,"21"-21"-1,-21 22 1,21-22 0,-21 21-1,21-21-15,-21 21 16,21-21-1,1 0-15,-22 21 16,21-21 0,0 0-1,-21-21 126,0 0-125,-21 21-1,0-21 1,-1-1-1,1 1 1,0 0 0,0 21-16,0-21 15,0 0 1,-1 21 0,22-21-16,0-1 15,-21 22-15,0-21 16,21 0-1,-21 21 1,21-21-16,-21 21 16,21-21-1,0 0 1,0-1 0,-21 1-1,21 0 1,0 0-16,-22 21 15,22-21-15,0 0 16,0-1 0,-21 1-16,0 21 15,21-21-15,-21 21 0,21-21 16,-21 21-16,21-21 0,0 0 16,-21-1-16,-1 22 0,22-21 15,-21 21-15,21-21 0,-21 0 16,0 0-16,0 21 0,21-21 15,-43-1-15,43 1 16,-21 21-16,0-21 0,0 21 0,21-21 16,-21 21-16,0-21 0,-1 0 0,1 21 15,21-22-15,-21 1 0,0 21 16,0-21-16,0 0 0,-1 21 16,1-21-16,0 0 0,0-1 0,0 22 15,0-21-15,-1 0 0,1 0 16,0 21-16,0-21 0,0 0 0,0-1 15,-1 1-15,1 0 0,0 0 0,0 0 16,0 0-16,0-1 0,-1 1 0,1 0 16,0 0-16,0 0 0,0 0 0,0-1 15,21 1-15,-22 0 16,1 0-16,0 0 0,0 0 0,21-1 16,-21-20-16,0 21 0,-1-21 15,22 20-15,0 1 0,-21 0 0,21 0 16,-21 0-16,21 0 0,-21-1 15,21 1-15,0-21 0,0 21 0,-21 0 16,21-1-16,-21-20 0,21 21 0,0 0 16,0-22-16,0 22 0,0-21 15,-22 21-15,22 0 0,0-22 0,-21 22 16,21 0-16,0-21 0,0 20 0,-21 1 16,21-21-16,0 21 0,0 0 15,0-1-15,0-20 0,0 21 16,0 0-16,-21 0 0,21-22 0,0 22 0,-21 0 15,21 0-15,0 0 0,0-22 0,0 22 16,-21 0-16,21 0 16,0-22-16,-22 22 0,22 0 0,0 0 15,0 0-15,0-22 0,-21 22 0,21 0 16,0 0-16,-21 0 0,21 0 16,0-1-16,0 1 0,0 0 0,0 0 15,0 0-15,-21 0 0,21-1 0,0 1 16,0 0-16,0 0 0,0 0 0,0 0 15,0-1-15,0 1 0,0 0 16,0 0-16,-21 0 0,21 0 16,0-22-16,0 22 0,0 0 0,0 0 15,0 0-15,0-1 0,0 1 16,0 0-16,0 0 0,0 0 16,0 0-16,0-1 0,0 1 0,0-21 15,0 21-15,0 0 0,0-1 0,0 1 16,0 0-16,0 0 0,0 0 15,0 0-15,0-1 0,0 1 0,0 0 16,0 0-16,0 0 0,0 0 0,0-22 16,0 22-16,0 0 0,0 0 15,0 0-15,0-1 0,0 1 0,0 0 16,0-21-16,0 21 0,0-1 0,0 1 16,0 0-16,0-21 0,0 21 15,0-1-15,0 1 0,0-21 16,0 21-16,0 0 0,0-1 0,0-20 15,0 21-15,0 0 0,0-22 0,21 22 16,-21 0-16,0-21 0,21 21 16,-21-22-16,0 22 0,0 0 0,0-21 15,21 20-15,-21-20 0,0 0 0,21 21 16,-21-22-16,0 22 0,0-21 0,22-1 16,-22 22-16,0-21 0,0 0 15,21 20-15,-21-20 0,21 0 0,-21 21 16,0-22-16,0 22 0,21-21 15,-21 21-15,21-22 0,-21 22 16,0-21-16,0 21 0,21-22 0,-21 22 16,22-21-16,-22 21 0,21-22 0,-21 22 15,0-21-15,21-1 0,0 22 0,-21-21 16,0 21-16,21-22 0,-21 1 16,21 21-16,-21-21 0,22 20 0,-22 1 15,21-21-15,0 21 0,-21 0 0,21-43 16,0 43-16,0-21 15,-21 20-15,0 1 0,22-21 0,-1 21 16,-21 0-16,0-22 0,21 22 16,0 0-16,-21-21 0,21 20 0,-21 1 15,21 0-15,-21-21 0,22 21 16,-1-1-16,-21-41 0,21 42 16,0-22-16,0 22 0,-21-21 15,21 21-15,1 0 0,-22-1 16,0 1-16,21 0 0,0 0 0,-21 0 15,21 0-15,0-1 0,0-20 16,1 21-16,-1-21 0,0 20 16,0 1-16,0-21 15,0 21-15,1-22 0,-22 22 16,21 0-16,0-21 16,0 21-16,0-1 15,-21 1-15,0 0 0,21 0 16,-21 0-16,22 0 0,-22-1 15,21 1-15,0 0 16,0 0-16,0 0 0,0-22 16,22 22-16,-43 0 15,42-21-15,-21 21 16,0-1-16,1 1 16,-22 0-16,42 0 0,-42 0 15,42-22-15,-42 22 0,43-21 16,-22 21-16,0-22 15,0 22-15,0 0 0,22-21 16,-1-1 0,-21 22-16,0 0 0,0-21 0,22-1 15,-22 22-15,21-21 16,1 0-16,-1-1 16,-21 22-16,21-21 15,1 21-15,-1-22 16,-21 43-16,0-21 0,1 0 15,-1 21-15,0-21 16,0 0-16,0-1 0,0 22 0,1-42 16,-1 42-16,0-42 0,0 42 15,0-21-15,0-1 0,1 1 16,-1 0-16,0 0 16,0 0-16,0 0 15,22-43-15,-1 43 16,-21 0-16,0 21 0,-21-21 0,21-1 15,1 22-15,-1-21 16,0 0-16,21 0 0,-42 0 16,21 21-16,22-43 0,-22 43 15,0-21-15,0 0 0,43 0 16,-43 21-16,0-21 16,0 21-16,43-21 0,-43-1 15,21 1-15,-21 21 0,22-21 16,-22 21-16,0-21 0,0 0 15,0 21-15,1-21 0,20-1 16,-21 22-16,0-21 0,0 21 16,43-42-16,-43 42 15,21-21-15,-20 0 0,41-1 16,-42 1-16,0 21 16,22-21-16,20 0 0,-42 0 15,1 21-15,-1-21 0,21-1 16,0 1-16,1 21 15,-22-21-15,0 0 0,21 0 16,-20 21-16,41-21 16,-42 21-16,43-22 15,-43 1-15,0 21 0,-21-21 16,21 21-16,0 0 16,-21-21-16,22 21 0,-1 0 15,0-21-15,0 21 0,-21-21 0,42 21 16,-20-22-1,-1 22-15,0 0 16,0-21-16,0 21 0,0 0 0,22-42 16,-22 42-16,21-21 0,1 21 15,-22-21-15,0 21 16,42-22-16,-41 22 16,20-21-16,21 21 0,1-21 15,-43 21-15,43-21 16,-43 21-16,21 0 0,-21-21 0,0 21 15,22 0-15,-1 0 16,-21-21-16,43 21 0,-43 0 16,42-22-16,-41 22 0,-1 0 15,21 0-15,0 0 0,-20-21 16,-1 21-16,21 0 0,0 0 16,-20 0-16,-1-21 0,0 21 15,21 0-15,-21 0 0,1 0 16,-1-21-16,0 21 0,21 0 0,-21 0 15,1 0-15,-1 0 0,0-21 16,21 21-16,-21 0 0,1 0 0,20 0 16,0 0-16,-21 0 15,43-21-15,-43 21 0,43 0 16,-43 0-16,0 0 0,0 0 16,21 0-16,1 0 0,-22 0 15,0 0-15,0 0 0,0 0 16,22 0-16,-22 0 0,0 0 15,0 0-15,22 0 0,-1 0 16,-21 0-16,0 21 0,0-21 16,1 0-16,41 21 0,-42-21 15,0 0-15,43 21 0,-43-21 16,43 0-16,-43 21 0,21-21 16,-21 0-16,22 0 0,-22 21 15,21-21-15,22 0 0,-43 22 16,42-22-16,-20 0 15,-22 21-15,42-21 0,-42 21 16,43-21-16,-1 21 0,-41-21 16,20 21-16,-21 0 15,0-21-15,43 22 0,-43-22 16,21 21-16,1 0 0,-22 0 16,21 0-16,22 0 15,-22 1-15,21 20 16,-41-42-16,20 21 15,0 0-15,22 22 16,-43-22-16,21 0 16,1 0-16,-1 21 15,-21-20-15,0-1 0,22 21 16,-22-21 0,0 0-16,0 1 15,0-22-15,0 42 0,1-21 16,-1 0-16,0 22 15,21-22-15,-42 0 16,21-21-16,-21 42 16,22-42-16,-22 21 0,21 1 15,0-1-15,-21 0 16,0 0-16,21-21 0,-21 42 0,0-20 16,0-1-16,21 0 15,-21 0-15,21 0 16,-21 0-16,0 1 0,0-1 15,0 0-15,0 0 16,0 0-16,22-21 0,-22 21 0,0 1 16,0-1-16,0 0 15,0 0-15,21-21 0,-21 21 16,0 0 0,0 1-1,21-22-15,-21 21 31,0-42 63,0-1-78,0 1-16,-21 21 0</inkml:trace>
  <inkml:trace contextRef="#ctx0" brushRef="#br1" timeOffset="-47369.94">11218 7408 0,'21'0'78,"-21"22"-78,22-22 0,-1 21 16,0 0-16,0-21 15,0 21-15,0 0 0,1-21 16,-1 21-16,0 1 0,0-1 16,0-21-16,0 21 0,1-21 0,-1 21 15,0-21-15,0 21 0,0-21 0,0 21 16,1-21-16,-1 0 0,-21 22 15,21-22-15,0 0 0,0 21 16,0-21-16,-21 21 16,22-21-16,-1 0 0,0 0 15,0 0-15,0 0 16,-21-21 46,0 0-46,0-1-16,0 1 16</inkml:trace>
  <inkml:trace contextRef="#ctx0" brushRef="#br1" timeOffset="-46866.35">12171 7133 0,'0'-21'15,"0"0"-15,-21 21 63,-1 0-63,22 21 0,-21-21 15,0 21-15,21 0 0,-21 1 0,0-1 16,21 0-16,-21 0 16,-1 21-16,1-20 0,21-1 0,-21 21 15,0-21-15,0 0 0,21 22 0,-43-1 16,43 0-16,-21-20 15,0-1-15,21 0 0,-21 0 0,21 0 16,0 0-16,-21 1 0,0-1 16,21 0-16,0 0 15,-22-21-15,22 21 0,-21-21 32,42 0 30,-21-21-46,22 21-16</inkml:trace>
  <inkml:trace contextRef="#ctx0" brushRef="#br1" timeOffset="-32719.55">6964 5821 0,'0'-21'31,"0"0"-31,0-1 16,0 1-1,0 0 1,0 42 47,0 0-63,21 1 15,-21-1-15,0 0 16,21 0-16,-21 0 0,0 0 15,0 1-15,0-1 0,0 0 16,0 0-16,0 0 16,0 0-1,0-42 48,0 0-63,0 0 15,0 0-15,0 0 16,0-1-16,0 1 0,0 0 16,0 0-16,0 0 0,0 0 0,0-1 15,0 1-15,0 0 0,0 0 0,0 0 16,0 0-16,0-1 16,0 1-16,21 21 46,-21 21-30,21 1-16,-21-1 0,0 0 16,0 0-16,0 0 0,0 0 15,0 1-15,0-1 0,0 0 0,0 0 16,0 0-16,0 0 0,0 1 16,0-1-16,0 0 0,0 0 15,0 0 1,0-42 46,0 0-62,0 0 16,0 0-16,0-1 0,0 1 16,0 0-16,0 0 15,0 0-15,0 0 0,0-1 0,0 1 16,-21 0-16,21 0 0,-21 0 0,21 0 15,0-1-15,-21 1 0,21 0 16,0 42 31,0 0-47,0 1 0,0-1 16,0 0-16,0 0 0,0 21 15,0-20-15,0-1 0,21 0 0,-21 0 16,0 0-16,0 0 0,0 1 15,0-1-15,0 0 16,21-21-16,-21 21 0,0-42 63,0 0-63,0 0 0,0-1 15,0 1-15,0 0 0,0 0 16,-21-21-16,21 20 0,0-20 15,-21 21-15,21 0 0,0 0 0,0-22 16,0 22-16,0 0 0,0 0 16,0 0-16,0 42 31,0 0-15,0 0-16,0 0 0,0 0 15,0 1-15,0-1 0,0 0 16,0 0-16,0 0 0,0 0 15,0 1-15,21-1 0,-21 0 16,0 0-16,0 0 31,0-42 1,-21 0-17,21 0-15,-21 21 0,21-21 16,0-1-16,0 1 0,-21 0 15,21 0-15,-22 0 0,22 0 16,0-1-16,0 1 16,0 42 46,0 1-62,0-1 16,22 0-16,-22 0 0,21 0 15,0 22-15,-21-22 0,0 0 16,21 0-16,-21 0 16,0 0-16,0 1 0,21-1 0,-21 0 15,21 0-15,-21 0 16,0 0 0,0 1-1,0-1 1,0 0 15,22-21 32,-1 0-63,-21-21 15,0 0-15,21 21 0,0-22 16,0 1-16,0 0 15,1 21-15,-22-21 0,21 21 16,0-21-16,0 0 0,-21-1 0,21 1 16,0 0-16,22-21 15,-22 21-15,0-1 0,0-20 16,0 21-16,1-21 0,20-1 0,-21 22 0,21 0 16,1-21-16,-22 20 0,21 1 15,1 0-15,-1 0 16,21-21-16,-20 42 0,-1-22 15,22 1-15,-43 0 0,21 0 0,-21 21 16,22-42-16,-22 42 16,42-22-16,-42 1 0,1 0 15,-1 21-15,0-21 16,-21 42 78,-21 0-79,0-21-15,-1 0 0,22 21 0,-21 1 16,0-22-16,0 21 0,0-21 16,0 21-16,-22 0 0,-20 0 15,42 0-15,-43 43 16,-21-22-16,43 1 15,0-22-15,-22 42 0,22-20 16,21-22-16,-22 0 0,22 21 0,-42 1 16,20-1-1,22-21-15,-21 21 0,21-20 16,-43 20-16,43-21 16,0-21-1,21 21-15,-21-21 0,21 21 16,-21-21-1,-1 0 1,22 22-16,-21-22 16,0 0-16,21 21 15,-21-21 1,0 0-16,21 21 16,21-42 30,0 0-30,-21-1 0,21 22-16,0-21 15,1 0-15,-1 0 0,0 0 16,0 0-16,0-1 16,0 1-16,1 0 15,20-21-15,-21 21 0,21-1 0,-20 1 16,62 0-1,-20-21-15,-22-1 0,0 22 16,1 0-16,20-21 0,-20 21 16,-1-1-16,21 1 15,1-42-15,-22 42 16,-21-1 0,-42 22 15,0 0-31,0 22 15,0-22-15,0 21 0,-43 21 16,22-42-16,-1 21 0,22 0 16,-63 43-16,62-43 15,-20 21-15,-21 1 0,20-22 16,22 21-16,0-21 0,-43 22 16,43-22-16,0 0 15,0 0-15,-21 0 0,20 1 16,1-22-16,0 21 15,0-21-15,21 21 16,-21-21-16,21-21 47,0 0-47,0-1 16,21 22-16,0-21 0,0 0 15,0 0-15,1 0 0,-1 0 0,21-22 16,-21 22-16,22-21 15,-22 21-15,63-43 0,-41 43 16,-22-21-16,21 20 0,1 1 16,-1 0-16,0 0 0,-21 0 0,43 0 15,-22-1-15,-21 1 0,22 21 0,-22-21 16,21 21-16,-21-21 16,1 21-16,-1 0 15,-21-21-15,21 21 0,-42 0 110,0 0-95,-1 0-15,22 21 0,-21-21 0,0 21 16,0-21-16,-21 21 0,20-21 15,-20 43-15,0-22 16,21 0-16,-22 0 0,-20 21 16,-1 1-16,22-1 15,0-21-15,20 0 0,1 1 0,-21-1 16,21 0-16,0 0 16,-43 21-16,43-20 0,0-22 15,21 21-15,-21-21 16,21 21-16,0-42 31,21 0-31,0 21 16,21-43-16,-21 22 15,1 0-15,41-21 0,-21 20 16,43-41-16,-43 42 0,1 0 16,41-43-16,-41 43 15,-1 0-15,0 0 0,22-1 16,-22 1-16,1-21 15,-1 21-15,0 21 16,-42-21-16,21 21 16,1-22-16,-1 22 15,-21 22 48,-21-22-48,-1 0-15,22 21 0,-21-21 16,0 0 15</inkml:trace>
  <inkml:trace contextRef="#ctx0" brushRef="#br1" timeOffset="-26138.29">17547 10901 0,'-21'0'15,"0"0"1,0 0 0,-1 0-1,1 0-15,0 0 0,0 0 16,0 0-16,0 0 15,-1 0 1,1 21 0,0-21-16,0 0 15,0 0 1,42 0 46,0 0-62,0 0 16,0 0-16,1 0 0,-1 0 0,0 0 16,0 0-16,0 0 0,0 0 0,1 0 15,20 0-15,-21 0 16,21 0-16,-20 0 0,-1 0 0,21 0 0,-21 0 16,0 0-16,1-21 0,20 21 15,-21 0-15,0 0 0,0 0 0,1 0 16,-1 0-16,21 0 0,-21 0 0,0 0 15,1 0-15,-1 0 0,0-21 16,21 21-16,-21 0 0,1 0 0,20 0 16,-21 0-16,0 0 0,0 0 0,1 0 15,20-21-15,-21 21 0,0 0 0,0 0 16,1 0-16,-1 0 0,0 0 0,0 0 16,0-22-16,0 22 15,1 0-15,-1 0 16,0 0-16,0 0 15,-21-21-15,21 21 16,-42 0 78,0 0-79,0 0-15,0 0 0,-1 0 0,1 0 16</inkml:trace>
  <inkml:trace contextRef="#ctx0" brushRef="#br1" timeOffset="-25351.09">17335 10964 0,'-21'0'0,"0"0"15,0 0 1,0 0-16,21 22 16,-21-22-16,42 0 93,0 0-93,0 0 0,0 0 16,0 0-16,1 0 0,-1 0 16,0 0-16,0 0 0,0 0 0,0 0 15,22 0-15,-22 0 0,21 0 0,22 0 16,-43 0-16,21 0 15,1 0-15,-22 0 0,21 0 0,-21 0 0,22 0 16,-22 0-16,21 0 0,0 0 16,-20 0-16,20 0 0,-21-22 0,21 22 15,-20 0-15,20 0 0,-21 0 16,21 0-16,-20 0 0,-1 0 0,0 0 16,21-21-16,-21 21 0,1 0 0,-1 0 15,0 0-15,0 0 0,0 0 16,0 0-16,1 0 0,-1 0 0,0-21 15,0 21-15,0 0 16,0 0-16,1 0 16,-1 0 15,-42 0 31,-1 0-46,1 0-16,0 0 0,0 0 16,0 0-16,-22 0 0,22 0 0,0 0 15,0 0-15</inkml:trace>
  <inkml:trace contextRef="#ctx0" brushRef="#br1" timeOffset="-24584.46">17293 10901 0,'0'0'0,"-21"0"16,0 0 15,42 0 63,0 0-94,0 0 0,0 0 0,1 0 15,20 0-15,-21 0 0,21 0 0,1 0 16,-22 0-16,21 0 0,1 0 0,-1 0 16,0-21-16,1 21 0,-1 0 15,0 0-15,-21 0 0,22 0 0,-1 0 16,0 0-16,1 0 0,-1-21 0,0 21 16,-20 0-16,20 0 0,0 0 0,1 0 15,-22 0-15,21 0 0,-21 0 16,22 0-16,-22-22 0,21 22 0,-21 0 15,0 0-15,1 0 0,-1 0 16,0 0-16,0 0 0,0 0 0,0-21 16,1 21-16,-1 0 15,0 0 1,-42 0 78,0 0-94,-1 0 0,1 0 15,0 0-15,0 0 0,0 0 0,0 0 16,-22 0-16</inkml:trace>
  <inkml:trace contextRef="#ctx0" brushRef="#br1" timeOffset="-23934.83">17314 10986 0,'0'0'0,"-21"0"0,42 0 94,0 0-94,1 0 0,-1 0 0,0 0 15,0 0-15,21 0 0,-20 0 16,20 0-16,0 0 0,1 0 0,-1 0 16,0 0-16,1 0 0,-1 0 0,0 0 15,1 0-15,-1 0 0,0 0 0,1 0 16,-1 0-16,0 0 0,1 0 0,-22 0 15,21 0-15,0 0 0,-20-22 16,20 22-16,-21 0 0,0 0 0,22 0 16,-22 0-16,0-21 0,21 21 0,-21 0 15,1 0-15,-1 0 16,0 0-16,-21-21 0,21 21 16,-42 0 77,0 0-77,0 0-16,-1 0 16,1 0-16,0-21 0,-21 21 0,21 0 15</inkml:trace>
  <inkml:trace contextRef="#ctx0" brushRef="#br1" timeOffset="-23491.23">17462 10986 0,'0'21'15,"22"-21"1,-1 0-16,0 0 0,0 0 0,0 0 16,0 0-16,22 0 0,-22 0 15,21 0-15,1 0 0,-1 0 0,0 0 16,1 0-16,-1 0 0,0 0 15,1 0-15,-1 0 0,0 0 0,1 0 0,-1 0 16,0-21-16,-21 21 0,22 0 0,-22-22 16,0 22-16,0 0 0,0 0 15,1 0-15,-1 0 0,0 0 16,-21-21-16,21 21 0,0 0 16,0 0-1,1 0-15,-1-21 16,0 21-1</inkml:trace>
  <inkml:trace contextRef="#ctx0" brushRef="#br1" timeOffset="3516.41">5186 15854 0,'0'21'15,"0"0"1,0 0-1,0 1 1,0-1 15,0 0 1,0 0 77,0 0-93,0 0-1,0 1 16,0-44 126,0 1-126,0 0-31,0 0 16,0 0-1,0 0-15,0-1 16,0 1-16,0 0 15,-21 21-15,21-21 16,0 0-16,0 0 16,-22 21-1,22-22-15,-21 22 16,21-21-16,0 0 16,-21 0-16,0 21 15,21-21 1,-21 0-16,0-1 15,21 1 1,-22 21-16,22-21 16,-21 0-16,21 0 15,0 0-15,-21 21 0,21-22 16,-21 1-16,21 0 16,-21 0-1,21 0-15,0 0 0,0-1 16,0 1-16,0 0 15,0 0-15,-21 0 16,21 0-16,0-1 0,0 1 16,-22 0-16,22 0 0,0 0 15,0 0-15,0-1 0,0 1 16,-21 0 0,21 0-16,0 0 0,-21 0 15,21-1-15,0 1 0,0 0 16,0 0-16,0 0 15,0 0 1,0-1-16,0 1 0,21 21 16,-21-21-16,21 21 0,-21-21 0,0 0 15,0 0-15,22-1 16,-22 1-16,21 21 16,-21-21-16,0 0 0,21 0 15,-21 0-15,21 21 0,-21-22 0,21 1 16,-21 0-16,0 0 15,21 0-15,-21 0 0,0-1 0,22 22 16,-22-21-16,0 0 0,0 0 16,21 0-16,-21 0 0,21-1 15,-21 1-15,0 0 16,0 0-16,0 0 0,0 0 16,0-1-16,0 1 0,0 0 15,0 0-15,0 0 16,0 0-16,0-1 15,0 1-15,0 0 0,0 0 16,0 0-16,0 0 0,0-1 0,0 1 16,0 0-16,0 0 0,0 0 15,0 0-15,0-1 0,0 1 16,0 0-16,-21 0 0,21 0 0,0 0 16,0-1-16,0 1 0,0 0 0,0 0 15,0-21-15,-21 20 0,21 1 16,0 0-16,0 0 0,0 0 15,0 0-15,0-1 0,0 1 0,0 0 16,0 0-16,0-21 0,-22 20 0,22 1 16,0 0-16,0 0 0,0 0 15,0 0-15,0-1 0,0 1 0,0 0 16,0 0-16,0 0 0,0 0 0,0-1 16,0 1-16,0 0 0,0-21 0,0 21 15,0-1-15,0 1 0,0 0 16,0 0-16,0 0 0,0-22 0,22 22 15,-22 0-15,0 0 0,0 0 16,21-22-16,-21 22 0,0 0 0,0 0 16,0 0-16,0 0 0,21-1 0,-21 1 15,0 0-15,21 0 0,-21 0 16,0 0-16,0-1 0,21 1 0,0 0 16,-21 0-16,0 0 0,0 0 15,0-1-15,22 1 0,-22 0 0,21 0 16,-21 0-16,0 0 15,0-1-15,21 1 0,-21 0 0,21 0 16,-21 0-16,0 0 0,0-1 0,21 1 0,0 0 16,-21 0-16,22 0 0,-22 0 15,0-1-15,21 1 0,0 0 16,-21 0-16,21 0 0,-21 0 0,21 21 16,0-22-16,-21 1 0,0 0 0,22 21 15,-1-21-15,-21 0 0,21 0 0,0 21 16,-21-22-16,21 1 0,0 21 15,-21-21-15,22 0 0,-1 0 0,0 0 16,0-1-16,0 1 0,0 0 16,1 0-16,-1 0 0,-21 0 15,21 21-15,0-22 0,0 1 16,0 0-16,1 0 0,-22 0 16,21 21-16,21-43 0,-21 22 0,0 0 15,22 0-15,-22 0 16,0 0-16,0-1 0,0 1 15,1 0-15,-1 0 0,0 21 16,21-42-16,-42 20 0,21 22 16,1-21-16,-1 0 0,0 21 0,0-21 15,0 0-15,0 21 0,1 0 16,-22-21-16,21-1 0,21 22 16,-42-21-16,21 21 0,0-21 0,1 21 15,20-21-15,-21 0 0,0 21 16,0-21-16,1 21 0,-1 0 15,0-22-15,0 22 0,0-21 16,22 21-16,-22-21 0,0 21 16,0-21-16,0 21 0,0 0 0,1-21 15,-1 21-15,0-21 16,0 21-16,0 0 0,0-22 0,1 22 16,-1 0-16,0-21 0,0 21 15,0 0-15,0 0 0,-21-21 16,22 0-16,-1 21 0,0 0 0,0-21 15,0 21-15,0 0 0,1-21 16,-1 21-16,0-22 0,0 22 16,0-21-16,0 21 0,1-21 15,-1 21-15,0 0 0,0-21 0,0 21 16,0 0-16,1-21 0,-1 21 0,21-21 16,-21 21-16,0-22 0,1 22 15,-1 0-15,0-21 0,0 21 16,0 0-16,22 0 0,-22-21 0,0 21 15,0-21-15,0 21 0,0 0 0,1 0 16,-1-21-16,0 21 0,0 0 16,0 0-16,22-21 0,-22 21 0,0 0 15,0 0-15,0-22 0,0 22 0,1 0 16,-1 0-16,0 0 0,21-21 16,-21 21-16,1 0 0,-1-21 0,0 21 15,0 0-15,0 0 0,0 0 16,1 0-16,-1 0 0,0-21 0,0 21 15,-21-21-15,21 21 0,0 0 0,1 0 16,-1 0-16,0 0 0,0-21 16,0 21-16,0 0 0,1 0 0,-1 0 15,0 0-15,0-22 0,0 22 16,0 0-16,1 0 0,-1-21 16,0 21-16,0 0 0,0 0 0,0 0 15,1-21-15,-1 21 0,0 0 16,0 0-16,0 0 15,0-21-15,1 21 0,-1 0 16,0 0-16,0-21 16,0 21-16,0 0 0,1-21 0,20 21 15,-21 0-15,0 0 0,0 0 16,1-22-16,-1 22 0,21 0 16,-21 0-16,22 0 15,-22-21-15,0 21 0,0 0 0,0 0 16,0 0-16,1 0 15,-1-21-15,0 21 0,0 0 16,0 0-16,0 0 0,1 0 16,-1 0-16,0 0 15,0 0-15,0 0 0,0 0 16,1 0-16,-1 0 16,0 0-16,0 0 0,0 0 15,0 0-15,1 0 0,20 0 0,-21 0 16,0 0-16,0 0 0,1 0 0,-1 0 15,21 0-15,-21 0 0,0 0 16,1 0-16,-1 0 0,21 21 16,0-21-16,-20 0 0,-1 0 15,0 0-15,0 0 0,0 21 16,0-21-16,1 0 0,-1 0 16,0 0-16,0 22 0,21-22 15,-20 0 1,-22 21-16,21-21 15,0 0-15,-21 21 0,21-21 16,0 0-16,0 21 16,1 0-16,-1 0 15,0-21-15,0 22 16,0-1 0,0-21-16,1 21 0,-22 0 15,21-21-15,-21 21 16,21-21-16,-21 21 0,21 1 15,0-22-15,-21 21 0,21 0 16,1 0-16,-1-21 0,-21 21 16,21 0-16,0-21 15,0 22-15,-21-1 0,21 0 16,1-21-16,-22 21 0,21 0 16,0 0-16,-21 1 15,21-22-15,0 21 16,0 0-16,-21 0 15,22 0-15,-1 0 16,-21 1-16,0-1 16,21-21-16,-21 21 0,21-21 15,-21 21-15,0 0 16,0 0-16,0 1 16,0-1-16,21-21 15,-21 21-15,0 0 0,0 0 16,21-21-16,-21 21 15,22 1-15,-22-1 16,0 0-16,21-21 0,-21 21 16,21-21-16,-21 21 0,0 0 15,21 1-15,0-1 16,-21 0-16,0 0 16,0 0-16,0 0 0,21-21 15,-21 22-15,0-1 0,0 0 16,0 0-16,0 0 0,0 0 15,0 1-15,22-22 16,-22 21-16,0 0 0,0 0 16,0 0-16,0 0 0,0 1 15,0-1-15,0 0 16,0 0-16,0 0 16,0 0-16,0 1 0,0-1 15,0 0-15,0 0 16,0 0-16,0 0 0,0 1 15,21-1-15,-21 0 16,0 0 0,0 0-16,0 0 15,0 1-15,0-1 16,0 0-16,0 0 16,0 0-16,0 0 0,0 1 15,0-1 1,0 0-16,0 0 15,0 0 1,0 0-16,0 1 16,0-1-1,0 0 1,0-42 62,0 0-78,0-1 16,0 1-16,0 0 15</inkml:trace>
  <inkml:trace contextRef="#ctx0" brushRef="#br1" timeOffset="4032.63">10964 11853 0,'-21'-21'0,"0"21"16,21-21-1,-21 21 1,21 21 31,21-21-47,-21 21 16,21 1-16,0-1 0,0-21 0,1 21 15,-1 0-15,0 0 0,0-21 0,0 21 16,0 1-16,1-1 0,-1-21 15,0 21-15,0 0 0,0 0 16,-21 0-16,21 1 0,1-22 0,-22 21 16,21-21-16,-21 21 0,21 0 15,0-21-15,-21 21 16,21-21 15,-21 21-31,21-42 63,1 0-63,-22 0 15,21 21-15,-21-21 0,0 0 0,21 21 16</inkml:trace>
  <inkml:trace contextRef="#ctx0" brushRef="#br1" timeOffset="4464.38">11726 11811 0,'0'0'0,"43"-21"16,-22 0 0,-21 42 46,-21-21-62,-1 21 0,1 0 0,0 0 16,0-21-16,0 22 15,0-1-15,-1 0 0,1 0 0,0 0 16,0 0-16,0 1 0,0-1 0,-1 0 16,1 0-16,0 0 0,-21 22 15,21-22-15,-1 0 0,1 0 16,21 0-16,-21-21 15,21 21-15,-21-21 0,0 22 16,21-1 0,21-21 46,0 0-46,-21-21-16,21 21 0,-21-22 0</inkml:trace>
  <inkml:trace contextRef="#ctx0" brushRef="#br1" timeOffset="9224.65">7789 10097 0,'-21'0'0,"0"0"15,0 0 1,0 0 0,-1 0-16,22-22 15,-21 22 17,21-21-17,21 21 48,1 0-48,-1 21 1,0 1-16,0-22 0,0 21 16,0-21-16,-21 21 15,22-21-15,-1 21 0,0-21 0,0 21 16,21 0-16,-20 1 0,-1-22 15,0 21-15,0 0 0,0 0 16,0-21-16,1 21 0,-1 0 0,0 1 16,0-1-16,0 0 0,0 0 0,1-21 15,-1 21-15,21 0 0,-21 1 16,22 20-16,-22-21 16,0-21-16,0 21 0,-21 0 0,21 1 15,0-1-15,1-21 0,-1 21 0,0 0 16,0-21-16,-21 21 0,21 0 15,0-21-15,1 22 0,-1-22 16,-21 21-16,21-21 0,0 0 16,0 21-1,-21-42 32,0 0-31,-21 21-16,0-22 0,0 1 15,0 0-15,-1 0 0</inkml:trace>
  <inkml:trace contextRef="#ctx0" brushRef="#br1" timeOffset="9896.42">8255 9948 0,'21'-21'15,"0"21"1,-21-21-16,0 0 0,21 0 16,1 21-1,-22-21-15,0 42 63,0 0-48,-22 0-15,1-21 0,21 21 16,-21 0-16,0 1 0,21-1 0,-42 42 16,42-42-16,-22 1 0,22-1 15,-21 0-15,0 21 0,0-21 16,21 1-16,-21-1 0,0 21 0,-22 22 15,43-43-15,-21 21 16,0-21-16,0 22 0,0-22 0,-1 21 16,1-21-16,0 0 0,21 22 15,-42-1-15,21-21 0,-1 0 0,22 1 16,-21-1-16,21 0 0,-21 0 16,21 0-16,-21 0 0,21 1 15,0-1 1,0-42 46,-21 21-62</inkml:trace>
  <inkml:trace contextRef="#ctx0" brushRef="#br1" timeOffset="24769.72">23093 12615 0,'0'-21'0,"-21"0"15,21 0-15,-22 0 16,1 21 0,21-21-1,0 42 16,0 0-15,0 0-16,0 0 16,0 0-16,0 1 0,0-1 0,0 21 15,-21-21-15,21 22 0,0-1 0,0 0 16,-21 1-16,21-1 0,-21-21 16,21 21-16,0 1 0,0-1 0,-21 0 15,21-20-15,-22 20 0,22 0 0,0-21 16,0 22-16,-21-22 0,21 21 15,-21 1-15,21-22 0,-21 21 16,21-21-16,0 22 0,0-1 0,0-21 16,-21 21-16,21-20 0,0-1 0,0 0 15,-21 21-15,21-21 0,0 1 16,0-1-16,0 0 16,0-42 30,0 0-46,21-1 16,0 1-16,-21 0 0,0 0 0,0 0 16,21-22-16,0-20 15,-21 42-15</inkml:trace>
  <inkml:trace contextRef="#ctx0" brushRef="#br1" timeOffset="26037.06">22966 12467 0,'0'0'16,"0"-21"0,0 0-1,21 21 17,-21-21-32,21 21 15,0 0-15,0 0 0,1 0 16,-1 0-16,0 0 0,0 0 15,0-21-15,0 21 0,22 0 0,-22 0 16,21 0-16,1 0 0,-22-22 16,21 22-16,0 0 0,1-21 0,-1 21 15,22 0-15,-22 0 0,0 0 0,1 0 16,20 0-16,-21 0 0,22 0 16,-22 0-16,1 0 0,-1 0 0,0 0 15,22-21-15,-43 21 0,21 0 0,1 0 16,-1 0-16,0 0 0,1 0 0,-1-21 15,0 21-15,-21 0 0,22 0 16,-1 0-16,-21 0 0,22-21 0,-22 21 16,21 0-16,-21 0 0,0 0 15,1 0-15,-1 0 16,-21 21 15,0 0-31,0 0 16,0 0-16,0 1 0,0-1 15,0 0-15,-21 0 0,21 0 16,0 0-16,0 1 0,-22-1 16,22 0-16,0 0 0,0 0 15,0 0-15,0 1 0,0 20 0,-21-21 16,21 21-16,0-20 0,0 20 0,0-21 16,0 21-16,0 1 0,0-22 15,-21 21-15,21-21 0,0 22 0,0-22 16,0 21-16,0-21 0,0 1 0,0 20 15,0-21-15,0 0 0,-21 0 0,21 22 16,0-22-16,-21 0 0,21 0 16,0 0-16,0 1 0,0-1 0,0 0 15,0 0-15,0 0 0,-21 0 0,21 1 16,0-1-16,0 0 0,0 0 16,-22 0-16,22 0 0,0 1 15,0-1-15,0 0 16,0 0-16,-21-21 0,21 21 15,-21 0-15,21 1 16,-21-1 0,0-21-16,21 21 15,-21-21 1,-1 21-16,1-21 16,0 0-16,0 0 15,0 0-15,0 21 0,-1-21 16,1 0-16,0 0 0,0 0 15,0 0-15,0 0 16,-1 0-16,1 21 0,0-21 0,0 0 16,-21 0-16,20 0 0,-20 0 0,21 0 15,-21 0-15,20 0 0,-20 22 0,0-22 16,-1 0-16,1 0 0,0 0 16,-1 0-16,22 21 0,-21-21 0,0 0 15,-1 0-15,22 21 0,-21-21 0,-1 0 16,22 0-16,-21 0 0,0 21 0,-1-21 15,22 0-15,-21 0 16,-1 21-16,22-21 0,-21 0 0,21 0 16,-22 0-16,22 0 0,-21 21 0,21-21 15,-22 0-15,22 0 0,0 0 0,0 0 16,0 0-16,-22 22 0,22-22 16,0 0-16,0 0 0,0 0 15,0 0-15,-1 0 16,1 0-16,0 0 0,42-22 62,0 1-62,1 0 0,-1 0 16</inkml:trace>
  <inkml:trace contextRef="#ctx0" brushRef="#br1" timeOffset="27261.53">22923 13208 0,'0'0'16,"-21"64"-1,0-43-15,21 0 0,0 0 0,-21 0 0,21 0 16,0 1-16,0-1 0,-21 0 16,21 0-16,-21 0 0,21 0 15,-22 1-15,22-1 0,0 21 0,0-21 16,0 0-16,-21 1 0,21-1 0,0 0 16,-21 0-16,21 0 0,0 0 15,0 1-15,0-1 0,0 0 0,-21 0 16,21 0-16,0 0 0,-21 1 0,21-1 15,0 0-15,0 0 0,-21 0 16,21 0 0,-22 1-16,22-1 0,0 0 15,-21-21 1,21 21-16,0 0 31,0 0 0,21-21 48,1 0-64,-22-21 1,21 21-1,-21-21-15,21 21 0,-21-21 16,0 0-16</inkml:trace>
  <inkml:trace contextRef="#ctx0" brushRef="#br1" timeOffset="31332.63">23241 12679 0,'-21'0'16,"0"0"-1,-1 0 32,1 0-31,42 0 109,1 0-110,-1 0-15,0 0 0,0 0 16,-21 21-16,21-21 0,0 0 0,1 0 16,-1 0-16,0 0 0,0 0 15,0 0-15,0 0 0,1 0 0,20 0 16,-21 0-16,21 0 0,-20 0 16,20 0-16,-21 0 0,21 0 0,-20 0 15,20 0-15,0 0 0,-21 0 0,22 0 16,-22 0-16,21 0 15,-21 0-15,22 0 0,-22 0 0,21 0 16,-21 0-16,22 0 0,-22 0 0,21 0 16,-21 0-16,22-21 0,-22 21 15,21 0-15,-21 0 0,1 0 0,-1 0 16,0 0-16,0 0 0,0 0 16,0 0-16,1 0 0,-1 0 15,0 0-15,0 0 16,0 0-1,-42 0 79,0 0-94,0 0 16,0 0-16</inkml:trace>
  <inkml:trace contextRef="#ctx0" brushRef="#br1" timeOffset="32136.59">23177 13081 0,'-21'0'16,"21"21"46,21-21-46,1 0 0,-1 0-16,0 0 15,0 0-15,0 0 16,0 0-16,1 0 0,20 0 0,-21 0 16,0 0-16,22 0 0,-22 0 0,21 0 15,-21 0-15,22 0 0,-1 0 16,-21 0-16,21 0 0,1-21 0,-22 21 15,21 0-15,1 0 0,-22 0 0,21 0 16,-21 0-16,22 0 16,-22 0-16,21 0 0,-21 0 0,0 0 15,22 0-15,-22 0 0,0-21 0,21 21 16,-20 0-16,-1 0 0,0 0 16,0 0-16,0 0 0,0 0 0,1 0 15,-1 0-15,0 0 0,0 0 16,0 0-16,0 0 0,1 0 15,-1 0-15,0 0 16,0 0-16,0 0 16,0 0-1,-42 0 63,0 0-78,0 0 16,0 0-16,0 0 0,-1 0 16,1 0-16</inkml:trace>
  <inkml:trace contextRef="#ctx0" brushRef="#br1" timeOffset="32880.18">23199 13441 0,'21'0'16,"0"0"0,0 0-1,0 0 1,0 0-16,1 0 0,-1 0 16,0 0-16,0 0 15,0 0-15,0 0 0,1 0 0,20 0 16,-21 0-16,0 0 0,22 0 15,-22 0-15,21 0 0,-21 0 0,22 0 16,-1 0-16,0-21 0,-21 21 0,22 0 16,-1 0-16,0 0 0,1-21 15,-22 21-15,21 0 0,1 0 0,-22-22 16,21 22-16,-21-21 0,0 21 0,1 0 16,-1 0-16,0 0 0,0-21 15,0 21-15,0 0 0,1 0 16,-1 0-1,0 0 1,-42 0 78,0 21-79,-1-21 1,1 0-16,0 0 16,0 0-16</inkml:trace>
  <inkml:trace contextRef="#ctx0" brushRef="#br1" timeOffset="33682.55">23050 13737 0,'0'0'0,"0"21"15,-21-21 1,21 22 0,21-22 15,1 0-31,-1 0 16,0 0-16,0 0 0,0 0 0,0 0 15,1 0-15,20 0 0,-21 0 16,21 0-16,-20 0 0,20 0 0,0 0 15,-21 0-15,22 0 0,-1 0 0,-21 0 16,22 0-16,-1 0 0,-21 0 16,21 0-16,-20 0 0,20 0 15,-21 0-15,21 0 0,-20 0 0,-1 0 16,21-22-16,-21 22 0,0 0 0,1 0 16,20 0-16,-21 0 0,0 0 15,0 0-15,1 0 0,-1 0 0,0 0 16,0 0-16,0 0 0,0 0 15,1 0-15,-1 0 16,0 0 0,0 0 15,-42 0 94,0 0-109,0 0-16</inkml:trace>
  <inkml:trace contextRef="#ctx0" brushRef="#br1" timeOffset="40621.86">23304 11790 0,'22'0'15,"-1"0"-15,-21-21 32,21 21-17,-21-21 1,0-1 15,0 1 0,0 0 188,0 0-188,0 42 32,0 0-63,0 0 0,0 1 15,0-1-15,0 0 0,-21 0 16,21 0-16,0 0 0,-21 1 0,21-1 16,0 0-16,0 0 15,0 0-15,-22 0 0,22 1 16,0-44 31,0 1-32,0 0-15,0 0 16,0 0-16,0 0 0,0-1 0,0 1 16,0 0-16,0 0 0,0 0 15,0 0-15,0-1 0,0 1 0,0 0 16,22 21-16,-22-21 16,0 0-16,21 21 0,0 0 15,0 0-15,0 0 16,-21 21-1,21 0-15,1-21 0,-22 21 0,0 0 16,21 1-16,-21-1 0,21 0 16,-21 0-16,0 0 15,0 0-15,0 1 16,0-1 0,0 0-1,-21-21 16,21-21-31,0 0 16,0-1-16,0 1 16,0 0-16,21 0 0,-21 0 0,21 0 15,0-1-15,-21 1 16,21 21-16,1-21 0,-1 0 0,0 21 16,0-21-16,0 0 0,0 21 15,1 0-15,-1 0 0,0 0 16,0 21-16,-21 0 15,0 0-15,0 0 0,0 0 16,0 1-16,0-1 0,0 0 16,0 0-16,-21-21 0,21 21 0,0 0 15,-21-21-15,21 22 0,-21-22 16,21 21-16,0 0 16,0-42 30,0 0-46,0-1 16,0 1-16</inkml:trace>
  <inkml:trace contextRef="#ctx0" brushRef="#br1" timeOffset="40992.85">23812 11769 0,'22'0'0,"-1"0"16,0 0-1,0 0 1,0 0 0,0 0-16,1 0 0,-1 0 15,0-21-15,0 21 16,-21-22-16,21 22 16,-21-21-16,-21 21 31,0 0-16,0 0-15,0 21 16,-1-21-16,22 22 0,-21-1 16,21 0-16,-21 0 0,21 0 15,-21 0-15,21 1 16,0-1-16,21-21 16,0 0-1,0 0-15,1 0 16,-1 0-16,0 0 0,0 0 0,-21-21 15,21 21-15,0-22 0,-21 1 0,22 21 16,-1-21-16</inkml:trace>
  <inkml:trace contextRef="#ctx0" brushRef="#br1" timeOffset="41288.14">24257 11494 0,'0'0'0,"0"21"47,-21 0-31,21 0-16,0 0 0,0 0 15,0 1-15,0-1 0,0 0 16,0 0-16,0 0 0,-21 0 0,21 1 16,0-1-16,0 0 0,0 0 0,0 0 15,-22-21-15,22 21 0,0 1 31,0-44 1,0 1-17,0 0-15,22 0 16,-22 0-16</inkml:trace>
  <inkml:trace contextRef="#ctx0" brushRef="#br1" timeOffset="41852.82">24405 11409 0,'0'0'0,"0"21"32,0 0-17,0 0-15,0 1 0,0-1 16,0 0-16,0 0 0,0 0 0,0 0 15,0 1-15,0-1 0,0 0 0,0 0 16,0 0-16,0 0 16,0 1-16,0-1 0,0 0 15,0 0-15,-21-21 16,21-21 46,0 0-62,0 0 16,0-1 0,0 1-16,21 0 15,0 21-15,0-21 0,1 21 16,-1-21-16,21 21 16,-21 0-16,0 0 0,1 0 15,-1 0 1,-21 21-16,0 0 0,0 0 15,0 0 1,0 1-16,0-1 0,-21 0 16,21 0-1,-22 0 1,1-21 0,21-21 30,21 21-46</inkml:trace>
  <inkml:trace contextRef="#ctx0" brushRef="#br1" timeOffset="42260.59">24786 11642 0,'0'21'47,"-21"0"-47,0 0 16,21 0-16,-21 1 15,21-1-15,-22 0 0,22 0 16,0 0-16,0 0 31,22-21-31,-1 0 16,0 0-1,0 0-15,0-21 0,0 21 16,-21-21-16,22 0 16,-22 0-16,0 0 15,0-1-15,0 1 0,0 0 16,-22 21 0,1 0-1,0 0 1,0 0-16,42 0 47</inkml:trace>
  <inkml:trace contextRef="#ctx0" brushRef="#br1" timeOffset="42880.77">25167 11642 0,'0'-21'0,"-21"21"16,0 0-1,0 0-15,-1 0 0,1 21 16,0 0-16,0-21 15,0 21-15,21 0 0,-21 0 16,21 1-16,-22-22 0,22 21 16,0 0-16,0 0 15,22-21 17,-1 0-32,0 0 15,0 0 1,0-21-16,0 21 0,1-21 15,-22 0-15,21 21 0,-21-22 16,0 1-16,21 0 0,-21 0 0,21 0 16,-21 0-16,0-1 0,0 1 0,0 0 15,0-21-15,0 21 0,0-1 16,0 1-16,0 0 0,0 0 16,21 21-16,-21 21 46,0 0-46,0 0 16,0 1-16,0-1 0,0 0 0,0 0 16,0 0-16,0 0 0,0 1 0,0-1 15,0 0-15,0 0 16,-21 0-16,21 0 0,0 1 16,0-1-16,0 0 15,21-21 32,0 0-47,-21-21 16</inkml:trace>
  <inkml:trace contextRef="#ctx0" brushRef="#br1" timeOffset="43356.86">25506 11557 0,'-21'0'47,"-1"0"-47,1 21 0,0-21 16,21 21-16,-21 1 15,0-22-15,21 21 0,0 0 16,0 0-1,0 0 1,21-21 15,0 0-31,0 0 0,0 0 16,1 0-16,-1 0 16,0 0-1,-21 21-15,0 1 31,0-1-31,-21-21 16,0 21-16,-1-21 16,1 0-16,0 21 15,0-21 1,0 0-16,0 0 16,-1 0 15,22-21-16,-21 21-15</inkml:trace>
  <inkml:trace contextRef="#ctx0" brushRef="#br1" timeOffset="43848.42">24088 11557 0,'21'0'31,"0"0"-31,0 0 15,0 0-15,0 0 0,1 0 16,20 0-16,-21 0 0,0 0 0,22 0 16,-22-21-16,21 21 0,-21 0 0,0 0 15,1 0-15,-1 0 0,0 0 16,-21 21 46</inkml:trace>
  <inkml:trace contextRef="#ctx0" brushRef="#br1" timeOffset="48633.62">25294 13081 0,'21'0'62,"-21"-21"-62,21 21 0,1-21 16,-22 0-16,0-1 15,21 22-15,-21-21 0,0 0 16,0 0-16,0 0 31,0 0-31,-21 21 0,-1 0 16,1 0-16,0 0 15,0 21-15,0 0 16,0-21-16,-1 21 0,22 0 16,-21-21-16,0 21 0,21 1 0,-21-1 15,21 0-15,0 0 0,0 0 16,0 0-16,0 1 31,21-22-31,0 0 0,0 0 16,1 0-16,-1 0 15,-21-22-15,21 22 16,0-21-16,0 0 16,-21 0-16,21 21 15,-21-21-15,22 21 16,-22-21 0,0 42 15,0 0-31,0 0 15,0 0-15,0 0 0,0 1 16,0-1-16,0 0 0,0 21 0,0-21 16,0 1-16,0-1 0,0 21 15,0-21-15,0 22 0,0-22 0,0 21 16,0 0-16,0-20 0,-22 20 16,22-21-16,0 21 0,-21-20 0,21-1 15,0 0-15,0 0 0,-21 0 16,21 0-16,-21-21 0,21 22 0,-21-22 15,21 21-15,-21-21 16,-1 0-16,22-21 16,0-1-16,-21 1 0,21 0 15,0 0-15,-21 0 0,21-22 0,0 22 16,0-21-16,0 21 0,0 0 16,0-22-16,0 22 0,0 0 0,0 0 15,0 0-15,0-1 0,0 1 16,0 0-16,0 0 0,21 0 0,-21 0 15,21 21-15,1-22 0,-1 1 0,-21 0 16,21 21-16,0-21 0,0 0 16,-21 0-16,21 21 0</inkml:trace>
  <inkml:trace contextRef="#ctx0" brushRef="#br1" timeOffset="49030.39">25548 13081 0,'21'0'15,"0"0"1,-21-21-16,0 0 0,22 21 0,-22-21 16,21 21-16,0-22 0,-21 1 15,0 0-15,0 0 0,0 0 16,0 0-16,0-1 0,0 1 15,-21 21 1,0 0 0,-1 21-16,22 1 0,-21-22 15,21 21-15,0 0 0,0 21 0,-21-21 16,21 1-16,0-1 0,0 0 16,0 0-16,0 0 0,0 0 15,0 1-15,21-1 0,0-21 31,1 0-31,-1 0 0,0 0 16,0 0-16,0 0 16,0-21-16,1-1 15,-1 1-15,0 0 0</inkml:trace>
  <inkml:trace contextRef="#ctx0" brushRef="#br1" timeOffset="49324.23">25950 12679 0,'0'21'0,"0"0"16,0 0-16,0 1 0,-21-1 16,21 0-16,0 0 15,0 0-15,-21 0 0,21 22 0,-21-22 0,21 0 16,0 21-16,0-20 0,0-1 0,0 0 15,0 0-15,0 0 16,0 0-16,0 1 0,0-1 16,21-21-1,0 0-15,0 0 0,0 0 16,1-21 0,-1-1-16,-21 1 0,0 0 15,0 0-15,0 0 0</inkml:trace>
  <inkml:trace contextRef="#ctx0" brushRef="#br1" timeOffset="49517.12">25823 12933 0,'21'0'31,"1"0"-15,-1 0-16,0 0 0,0 0 15,0 0-15,0 0 0,1 0 0,-1 0 16,0 0-16,0 0 0,0 0 0,0 0 16,-21-21-16,22 21 15</inkml:trace>
  <inkml:trace contextRef="#ctx0" brushRef="#br1" timeOffset="49846.94">26310 12806 0,'0'21'47,"-21"-21"-47,0 21 0,21 0 15,-21 1-15,-1-1 0,22 0 16,0 0-16,0 0 0,0 0 0,0 1 16,0-1-16,0 0 15,0 0-15,0 0 0,0 0 16,22-21 0,-1 22-16,0-22 15,0 0-15,0 0 16,-21-22-16,21 22 15</inkml:trace>
  <inkml:trace contextRef="#ctx0" brushRef="#br1" timeOffset="50245.7">26543 12764 0,'21'0'0,"0"0"15,-21 21 1,0 0-16,0 0 0,21 0 16,-21 0-16,0 1 0,0-1 15,0 0-15,0 0 16,0 0-16,0 0 0,-21 22 16,21-22-16,0 0 0,-21 0 15,21 0-15,-21-21 0,21 22 16,-21-22-1,21 21-15,-21-21 0,-1 0 16</inkml:trace>
  <inkml:trace contextRef="#ctx0" brushRef="#br1" timeOffset="54848.78">25421 14097 0,'0'0'0,"0"-21"15,0 42 48,0 0-48,0 0-15,0 1 16,0-1-16,0 0 16,0 0-16,0 0 0,0 0 15,0 1-15,0-1 0,0 0 16,21-21 31,0 0-32</inkml:trace>
  <inkml:trace contextRef="#ctx0" brushRef="#br1" timeOffset="55340.5">25696 14097 0,'-21'0'32,"21"21"-1,-21-21-31,21 21 0,0 1 0,-21-22 16,21 21-16,0 0 0,-21 0 15,21 0-15,0 0 16,0 1-1,0-1-15,0 0 16,0 0 0,21-21-16,0 0 0,0 0 15,0 0 1,0 0-16,-21-21 0,0 0 0,22 21 16,-1-21-16,0-1 0,-21 1 15,0 0-15,0 0 16,21 0-16,-21 0 0,0-1 15,0 1-15,0 0 0,0 0 16,-21 21 0,0 0-1,0 0-15,-1 0 16,44 0 31</inkml:trace>
  <inkml:trace contextRef="#ctx0" brushRef="#br1" timeOffset="55946.37">25993 14076 0,'0'21'32,"-22"-21"-32,22 21 15,0 0-15,0 1 16,-21-22-16,21 21 0,-21-21 16,21 21-16,0 0 15,0 0-15,0 0 0,0 1 16,0-1-16,0 0 15,21-21 17,0 0-32,1 0 15,-1 0-15,0 0 0,0 0 16,-21-21-16,21 21 0,-21-21 16,21 21-16,-21-22 0,0 1 15,22 21-15,-22-21 0,21 0 0,-21 0 16,0 0-16,0-1 15,0 1-15,-21 21 16,-1 0-16,1 0 16,0 0-16,0 0 0,0 0 15,0 0-15,-1 0 16,1 0-16,21 21 0,-21-21 16,21 22-16,-21-22 0,21 21 0,-21-21 15,21 21-15,0 0 0,0 0 16,0 0-1,0 1-15,0-1 16,0 0-16,0 0 16,21 0 15,0-21-31,0 0 0,0 0 16,1 0-16,-1-21 15,0 0-15,0 21 0</inkml:trace>
  <inkml:trace contextRef="#ctx0" brushRef="#br1" timeOffset="56971.09">25823 13610 0,'0'-21'0,"0"0"32,0 0-17,0 42 63,-21 0-78,21 0 16,0 0-16,0 1 0,-21-1 16,21 0-16,0 0 0,0 0 0,0 22 15,0-22-15,0 0 0,0 0 16,0 0-16,0 0 0,0 1 0,0-1 15,0 0-15,0 0 0,0 0 16,0 0 0,-21-21-16,21-21 78,0 0-78,0 0 0,21 0 15</inkml:trace>
  <inkml:trace contextRef="#ctx0" brushRef="#br1" timeOffset="57365.86">25887 13504 0,'0'-21'16,"0"42"15,0 1-31,0-1 16,0 0-16,-21 0 0,21 0 0,0 0 16,0 1-16,0-1 0,0 0 15,0 0-15,0 21 0,0 1 16,0-22-16,0 0 0,0 0 15,0 0-15,0 1 0,0-1 0,0 0 16,0 0-16,0 0 16,0 0-1,0-42 32,0 0-31,0 0-16,0 0 0,0 0 15,0-1-15,0 1 16</inkml:trace>
  <inkml:trace contextRef="#ctx0" brushRef="#br1" timeOffset="58054.96">25866 13462 0,'0'-21'16,"-22"21"15,22 21-31,-21 0 16,0 0-16,0 1 15,21-1-15,-21-21 0,0 21 16,21 0-16,-22 0 15,1-21-15,21 21 0,-21-21 0,21 22 16,-21-22-16,21 21 0,-21-21 16,21-21 62,21 21-78,0 0 0,-21-22 15,21 1-15,-21 0 16,21 21-16,1-21 0,-22 0 16,21 21-16,-21-21 0,0-1 0,21 1 15,0 0-15,0 0 16,0 21 0,-21-21-1,22 42 16,-1 0-31,-21 0 16,0 0-16,0 1 0,21-22 16,-21 21-16,21 0 0,-21 0 0,21 0 15,-21 0-15,21-21 16,-21 22-16,22-1 0,-1 0 0,-21 0 16,21 0-16,-21 0 0,21-21 15,-21 22-15,0-1 0,21-21 31,-21-21 32</inkml:trace>
  <inkml:trace contextRef="#ctx0" brushRef="#br1" timeOffset="68969.82">19833 10287 0,'21'0'16,"0"0"0,1 0-1,-1 0 1,-21-21-16,21 21 16,-21-21-16,0 0 15,0-1 16,-21 22-31,0 0 16,-1 0-16,1 0 0,0 0 16,0 0-16,0 0 0,0 0 15,-1 22-15,1-22 16,21 21-16,-21 0 0,0-21 16,21 21-16,-21 0 0,21 0 0,0 1 15,0-1-15,0 0 0,0 0 16,21-21-1,0 0-15,0 0 16,0 0-16,1 0 0,-1 0 16,0-21-16,0 21 15,-21-21-15,21 21 0,0-21 16,-21-1-16,0 1 0,22 21 16,-22-21-16,0 42 78,0 0-78,0 1 15,0-1-15,-22 0 0,22 0 16,0 21-16,0-20 0,0-1 0,0 21 16,0-21-16,0 0 0,0 22 0,0-22 15,0 21-15,0-21 0,0 22 0,0-22 16,0 0-16,0 21 0,-21-20 15,21-1-15,0 0 0,0 21 0,0-21 0,0 1 16,0-1-16,0 0 16,-21 0-16,21 0 0,0 0 0,0 1 15,0-1-15,-21-21 0,21 21 0,-21-21 16,0 21-16,-1-21 16,1 0-1,0-21-15,21 0 0,0 0 16,0-1-16,-21 1 15,21-21-15,0 21 0,0 0 0,0-22 16,0 22-16,0-21 0,0-1 0,0 22 16,0-21-16,21 21 0,-21-22 15,0 22-15,21-21 0,0 21 0,-21 0 16,22-1-16,-1 1 0,-21 0 0,21-21 16,0 21-16,0-1 15,0 1-15,-21 0 0,22 0 0,-1-21 16,-21 20-16,21 1 15</inkml:trace>
  <inkml:trace contextRef="#ctx0" brushRef="#br1" timeOffset="69397.2">20045 10308 0,'21'0'31,"0"-21"-31,0 21 16,-21-21-16,21 21 15,-21-21-15,22 21 0,-22-21 0,0-1 16,0 1-16,0 0 16,-22 21 15,22 21-16,-21 0-15,0-21 16,21 22-16,0-1 0,0 0 0,0 0 16,-21 0-16,21 0 0,0 1 0,0-1 15,0 0-15,0 0 0,0 0 0,0 0 16,0 1-16,0-1 16,21-21-1,0 0 1,0 0-16,1 0 0,-1-21 15,0-1-15,-21 1 16,21 0-16,0 0 16,0 0-16,-21-22 0,22 22 0,-22 0 15,21 0-15</inkml:trace>
  <inkml:trace contextRef="#ctx0" brushRef="#br1" timeOffset="69673.04">20362 10033 0,'0'-21'0,"0"0"0,0 63 0,0-63 47,0 42-31,0 0-16,0 0 0,0 1 15,0-1-15,0 0 16,-21 0-16,21 21 0,0-20 0,-21-1 16,21 0-16,0 0 0,0 0 0,0 0 15,0 1-15,0-1 0,-21 0 16,21 0-16,0 0 0,0 0 15,0 1-15,21-22 32,0 0-17,0-22-15,-21 1 16,21 21-16,-21-21 0,0 0 0</inkml:trace>
  <inkml:trace contextRef="#ctx0" brushRef="#br1" timeOffset="69898.21">20299 10202 0,'21'0'47,"0"0"-47,0 0 15,0 0 1,1 0-16,-1-21 16,0 21-16,0 0 0</inkml:trace>
  <inkml:trace contextRef="#ctx0" brushRef="#br1" timeOffset="70281.17">20722 10075 0,'0'0'0,"-21"22"47,21-1-47,-21-21 16,21 21-16,0 0 0,0 0 15,-21 0-15,21 1 0,0-1 16,-22 0-16,22 0 0,0 0 16,0 0-16,0 1 0,0-1 15,0 0-15,0 0 16,0 0-1,22-21 1,-1 0-16,0 0 16,0 0-16,0 0 15,-21-21-15,21 21 0,1-21 16</inkml:trace>
  <inkml:trace contextRef="#ctx0" brushRef="#br1" timeOffset="70657.34">20997 10054 0,'21'0'0,"1"0"31,-1 21-15,-21 1 0,0-1-16,0 0 15,21 0-15,-21 0 0,0 0 16,0 1-16,0-1 0,0 0 0,0 0 16,0 0-16,0 0 0,-21 1 15,21-1-15,-21-21 0,21 21 16,0 0-16,-22 0 0,1-21 15,21 21-15,-21-21 16,21 22-16,-21-22 31,0 0-31</inkml:trace>
  <inkml:trace contextRef="#ctx0" brushRef="#br1" timeOffset="71624.3">19875 10753 0,'-21'0'16,"42"0"-16,-63 0 0,21 0 16,0 0-1,42 0 32,0 0-47,0 0 0,22 0 0,-22 0 16,0 0-16,21 0 0,-21 0 0,22 0 15,-1 0-15,-21 0 0,22 0 0,-1 0 16,0 0-16,-21 0 0,22 0 0,-1 0 16,-21 0-16,22-21 0,-22 21 15,0 0-15,0 0 0,0 0 0,0 0 16,1 0-16,-22-22 16,-22 22 30,1 0-46,0 0 16,0 0-16,0 0 16</inkml:trace>
  <inkml:trace contextRef="#ctx0" brushRef="#br1" timeOffset="72002.09">19664 10816 0,'21'0'16,"0"0"-16,0 0 0,0 0 16,1 0-16,-1 0 0,0 0 15,0 0-15,21 0 0,-20 0 0,20 0 16,0 0-16,-21 0 0,22 0 0,-1 0 15,43 0-15,-64 0 16,21 0-16,1 0 0,-22 0 0,0-21 0,0 21 16,0 0-16,0 0 0,1 0 31,-1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8:51:26.6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720 572 0,'0'-22'32,"0"1"-17,0 0-15,0 0 16,0 0-16,0 0 16,0-1-16,0 1 15,0 0-15,0 0 16,0 0-1,0 42 17,0 0-32,0 0 15,0 0-15,0 1 0,0 20 0,0-21 16,0 21-16,0-20 0,0 20 16,0 0-16,0 1 0,0-1 0,0 0 15,0 1-15,0-1 0,-22-21 16,22 21-16,0 1 0,0-22 15,0 21-15,0-21 0,0 1 0,0-1 16,0 0-16,0 0 0,0 0 16,0 0-16,-21-21 47,21-21-32,0 0 1,0 0-16,0 0 15</inkml:trace>
  <inkml:trace contextRef="#ctx0" brushRef="#br0" timeOffset="559.86">1037 868 0,'0'21'0,"0"0"0,0 0 15,-21-21-15,21 22 0,0-1 16,21-21 31,-21-21-32,21-1-15,-21 1 0,0 0 16,0 0 0,0 42 31,0 0-47,-21-21 0,21 21 15,0 1-15,0-1 31,21-21-31,0 0 16,1 0 0,-22-21-16,0-1 15,0 1 1,0 0-16,0 0 16,-22 21 15,1 0-31,21 21 31,0 0-31,21-21 31,1 0-31,-1-21 0,0 21 16</inkml:trace>
  <inkml:trace contextRef="#ctx0" brushRef="#br0" timeOffset="1400.38">2519 550 0,'0'0'0,"21"0"0,-21-21 0,21 21 0,0 0 16,0 0-16,1-21 0,-1 21 15,0-21-15,0 0 0,0 21 16,0-21-16,22 21 0,-22-22 0,0 1 16,0 0-16,0 21 0,-21-21 15,0 0-15,22 21 0,-22-21 0,0-1 16,0 1-1,-22 21-15,1 0 0,0 0 16,-21 0-16,21 0 0,-22 0 0,1 21 16,0 1-16,-22-1 0,22 0 15,-22 0-15,22 0 0,0 0 0,-1 22 16,1-22-16,0 0 0,20 21 16,1-20-16,0-1 0,21 0 0,-21 0 15,21 0-15,0 22 0,0-22 16,0 0-16,0 0 0,21-21 0,0 21 15,0 0-15,22 1 0,-22-1 16,21 0-16,1-21 0,-22 21 16,21 0-16,0 0 0,1-21 15,-1 22-15,-21-1 0,22 0 0,-22-21 16,21 21-16,-21 0 0,0 0 0,-21 1 16,0-1-16,0 0 0,0 0 15,0 0-15,-21 0 0,0 1 0,-21-1 16,-1 0-16,1 0 0,0-21 15,-22 21-15,22 0 0,-22-21 0,1 0 16,21 22-16,-1-22 0,1 0 16,0 0-16,20 0 0,-20 0 0,21-22 15,0 22-15,0-21 0,-1 21 0,1-21 16,0 0-16,21 0 16,0 0-1,0-1 1,21 22-1,0 0-15,1-21 16,-1 0-16,0 21 0,0 0 0</inkml:trace>
  <inkml:trace contextRef="#ctx0" brushRef="#br0" timeOffset="1820.96">2963 1058 0,'0'0'0,"21"0"0,1 0 15,-22-21-15,21 0 0,0 21 16,0-21-16,0 0 0,43-22 16,-43 22-16,0 0 15,0 0-15,-21 0 0,21 0 16,-21-1-16,0 1 15,-21 21-15,0 0 16,0 0-16,0 21 0,0-21 0,-1 22 16,1-1-16,-21 0 0,21 0 15,0 21-15,-1-20 0,1-1 16,0 21-16,21-21 0,-21 22 16,21-22-16,-21 0 0,21 0 0,0 0 15,0 0-15,0 1 0,0-1 0,0 0 16,0 0-16,21-21 15,0 0-15,0 0 0,0 0 16,1 0-16,-1 0 0,0 0 16,0 0-16,0 0 0,22 0 0,-22-21 15,21 21-15,0-21 0,-20 0 0,20 21 16,0-22-16</inkml:trace>
  <inkml:trace contextRef="#ctx0" brushRef="#br0" timeOffset="2353.64">3852 804 0,'0'0'0,"0"-21"0,0 0 16,-21 21-16,0 0 0,0 0 16,0 0-16,-1 0 0,1 0 0,0 21 15,0-21-15,0 21 0,0 1 0,-1-1 16,1 21-16,0-21 15,0 22-15,0-22 0,0 21 0,-1-21 16,22 0-16,0 22 0,-21-22 0,21 0 16,0 0-16,0 0 0,0 1 15,0-1-15,0 0 0,0 0 16,21-21-16,1 0 16,-1 0-16,0 0 0,21 0 0,-21 0 15,1-21-15,-1 0 0,0 21 0,21-21 16,-21-1-16,1 1 0,-1 0 15,-21 0-15,21 0 0,0-22 0,-21 22 16,21-21-16,-21 21 0,0 0 0,21-22 16,-21 22-16,0 0 15,0 0-15,0 0 0,0 42 32,0 0-17,0 0-15,0 0 0,-21 0 0,21 1 16,-21 20-16,21-21 0,0 0 15,0 0-15,0 22 0,0-22 0,0 0 16,0 0-16,0 0 0,0 1 16,0-1-16,0 0 15,21-21 1,0 0-16,1 0 0,-1 0 16,0 0-16,0-21 15,0 21-15,0-21 0,-21-1 0</inkml:trace>
  <inkml:trace contextRef="#ctx0" brushRef="#br0" timeOffset="2809.21">4106 931 0,'-21'0'16,"42"0"-16,-42-21 0,21 0 0,0 0 15,0 0 1,0 0-16,21 21 0,0-22 15,1 22-15,-1 0 0,0 0 16,0 0-16,0 0 16,0 0-16,1 22 0,-1-22 0,0 21 15,0 0-15,-21 0 0,0 0 16,21 22-16,-21-22 0,21 0 0,-21 21 16,0-21-16,0 1 0,0-1 0,0 0 15,0 0-15,0 0 0,0 0 16,0 1-16,0-1 0,-21-21 31,21-21-15,0-1-1,0 1-15,0 0 0,0 0 16,0-21-16,0 20 0,0 1 16,21-21-16,1 21 0,-22-22 0,21 22 15,0 0-15,-21-21 0,21 21 0,0-1 16,-21 1-16,21 21 15,-21-21-15,22 21 0,-22-21 16,21 21-16,0 0 0,0 0 31,0 0-15</inkml:trace>
  <inkml:trace contextRef="#ctx0" brushRef="#br0" timeOffset="3170.01">4932 741 0,'0'-21'0,"0"0"0,-21 21 16,21-22-1,-22 22-15,1 0 16,0 0-16,21 22 15,0-1-15,-21-21 0,0 21 16,21 21-16,0-21 0,-21 1 16,-1 20-16,1-21 0,21 21 0,-21-20 15,21-1-15,0 21 0,0-21 16,0 0-16,-21 1 0,21-1 0,0 0 16,0 0-16,0 0 0,0 0 15,21-21-15,0 22 16,0-22-16,1 0 0,-1 0 15,0 0-15,0 0 0,21 0 16,-20 0-16,-1-22 0,0 22 0,0-21 16,0 0-16,0 0 0,1 0 15</inkml:trace>
  <inkml:trace contextRef="#ctx0" brushRef="#br0" timeOffset="3791.88">5313 318 0,'0'0'0,"0"-22"0,0 1 0,0 0 15,-21 0-15,21 42 32,-22 0-32,22 0 15,0 22-15,0-22 0,0 0 0,0 21 16,0 1-16,0-22 0,0 21 15,0 1-15,0-1 0,0 0 0,0-21 16,0 22-16,0-1 0,0 0 16,-21 1-16,21-22 0,0 21 0,-21 1 15,21-22-15,0 21 0,0-21 0,-21 0 16,21 1-16,0-1 0,0 0 16,-21 0-16,21 0 0,0-42 62,0 0-62,0 0 0,0 0 0,0-1 16,0 1-16,0 0 15,21 0-15,0-21 0,-21 20 0,21 1 16,0-21-16,-21 21 0,22 0 0,-1-1 16,21 1-16,-21 0 0,0 21 15,1-21-15,-1 0 0,0 21 0,21 0 16,-21 0-16,1 0 0,-1 0 0,0 0 15,0 21-15,-21 0 0,21 0 16,-21 0-16,21 1 0,-21-1 16,0 0-16,0 21 0,0-21 0,0 1 15,0-1-15,0 21 0,0-21 16,0 0-16,0 1 0,0-1 0,0 0 16,0 0-16,-21 0 0,21 0 0,0 1 15,0-1-15,0 0 16,0-42 31</inkml:trace>
  <inkml:trace contextRef="#ctx0" brushRef="#br0" timeOffset="5996.19">7302 550 0,'0'0'0,"0"-21"16,22 21-16,-1-21 0,-21 0 0,0 0 15,0 0-15,0-1 16,0 1-16,0 0 0,0 0 0,0 0 15,0 0-15,0-1 16,-21 1-16,-1 21 16,1 0-16,-21 0 0,21 0 15,0 21-15,-22 1 0,22-1 16,-21 0-16,21 0 0,-22 21 0,22-20 16,-21 20-16,21 0 0,-22 1 0,22-1 15,0 21-15,0-20 16,0 20-16,-1 1 0,22-1 0,-21-20 15,21 20-15,0-21 0,0 22 0,0-22 16,21 1-16,1-22 0,-1 21 16,0-21-16,0 0 0,21 1 0,-20-1 15,-1 0-15,21-21 0,-21 0 0,22 21 16,-22-21-16,0 0 0,21 0 16,-21 0-16,1 0 0,20 0 0,-21 0 15,0-21-15,0 0 0,22 0 0,-22-1 16,0 1-16,21 0 0</inkml:trace>
  <inkml:trace contextRef="#ctx0" brushRef="#br0" timeOffset="6423.94">7662 889 0,'0'0'0,"0"-21"0,0 0 16,0 0-16,-21 21 15,0 0-15,0 0 0,0 0 16,-1 21-16,1 0 0,21 0 0,-21 0 15,0 0-15,0 22 0,21-22 16,0 21-16,-21 1 0,-1-1 0,22-21 16,0 21-16,0-20 0,0 20 15,0-21-15,0 0 0,0 0 16,0 1-16,22-1 0,-1 0 0,0-21 16,0 0-16,21 21 0,-20-21 0,20 0 15,0 0-15,-21 0 0,22 0 16,-22-21-16,21 0 0,-21 21 0,22-21 15,-22-1-15,0 1 0,0 0 0,-21-21 16,0 21-16,0-22 0,0 1 16,0 0-16,0-1 0,-21 22 0,0-21 15,-21-1-15,20 22 0,1 0 0,-21 0 16,21 0-16,-22 21 0,22 0 16,0 0-16,-21 0 0,21 0 0,-1 21 15,1-21-15,0 21 0,0 0 16,0 0-16,21 1 0,0-1 15,0 0-15,0 0 0,0 0 0,0 0 16,0 1-16,0-1 0,21-21 16,0 0-16,21 21 0,-20-21 0,20 0 15,0 0-15</inkml:trace>
  <inkml:trace contextRef="#ctx0" brushRef="#br0" timeOffset="6949.42">8191 910 0,'0'-21'15,"0"42"1,0 0 0,0 1-16,0-1 0,0 0 0,0 0 15,0 0-15,0 0 0,0 1 16,0 20-16,0-21 0,0 0 0,0 0 15,0 1-15,-21-1 0,21 0 0,0 0 16,0 0-16,0 0 16,-21-21-16,21 22 15,-21-22 17,21-22-32,0 1 0,0 0 15,0 0-15,0-21 0,0 20 16,0-20-16,0 21 0,0-21 15,21 20-15,-21-20 0,21 21 0,0-21 16,1 20-16,-1 1 0,0 0 0,0 0 16,0 21-16,22 0 0,-22 0 15,0 0-15,0 0 0,0 21 0,0 0 16,1 0-16,-1 22 0,-21-22 0,0 0 16,21 21-16,-21-20 15,0 20-15,0-21 0,0 21 0,0-20 16,0-1-16,-21 0 0,21 0 0,-21 0 15,21 0-15,0 1 0,-22-1 16,1 0-16,0-21 16,21-21 15,0 0-31,0-1 0</inkml:trace>
  <inkml:trace contextRef="#ctx0" brushRef="#br0" timeOffset="10967.89">8953 423 0,'22'-21'0,"-22"0"0,0 0 16,0 0-1,0 0-15,0-1 0,0 1 16,0 0-16,0 0 16,0 0-1,0 42 16,0 0-31,-22 0 0,22 0 16,0 1-16,-21 20 0,21-21 16,0 21-16,-21 1 0,0-1 0,0 22 15,21-22-15,-21 0 0,-1 22 0,22-22 16,-21 0-16,21 22 0,-21-22 16,21 1-16,0-1 0,0 0 15,0-21-15,0 22 0,0-22 0,0 21 16,0-21-16,0 1 0,0-1 0,21 0 15,0-21-15,1 21 16,-1-21 0,0 0-1,0 0 1,-21-21-16,0 0 16,0 0-16,0-1 0,0 1 15</inkml:trace>
  <inkml:trace contextRef="#ctx0" brushRef="#br0" timeOffset="11255.72">8721 847 0,'0'0'0,"0"-21"31,21 21-16,0 0-15,21 0 0,-21 0 0,1-22 16,20 22-16,-21-21 0,0 21 16,22 0-16,-22 0 0,0 0 15,0 0-15,0-21 0,0 21 0,1 0 16,-1 0 46</inkml:trace>
  <inkml:trace contextRef="#ctx0" brushRef="#br0" timeOffset="11796.86">9271 910 0,'0'21'0,"21"-21"47,0 0-47,0 0 16,-21-21-16,22 0 0,-1 21 15,-21-21-15,21 21 0,-21-21 0,21 0 16,0 21-16,-21-22 0,0 1 16,0 0-16,0 0 0,0 0 15,-21 21 16,0 0-31,0 21 0,0-21 16,21 21-16,-22 0 0,22 0 0,-21 1 16,21 20-16,0-21 15,0 21-15,-21-20 0,21 20 0,0-21 16,0 0-16,0 22 0,0-22 0,0 0 16,0 0-16,0 0 0,0 0 15,0 1-15,0-1 16,21-21-16,0 0 15,1 0 1,-1-21 0,0-1-16,0 1 15</inkml:trace>
  <inkml:trace contextRef="#ctx0" brushRef="#br0" timeOffset="12714.35">9567 910 0,'0'0'0,"0"-21"16,0 0-16,0 0 16,0 0-16,21 21 15,1 0-15,-22-22 0,21 22 0,0 0 16,0-21-16,0 21 0,0 0 16,1 0-16,-1 0 0,0 0 15,0 21-15,0 1 0,0-1 0,1 0 0,-22 0 16,0 0-16,0 0 0,0 1 15,0-1-15,0 21 0,0-21 16,0 0-16,-22 1 0,1-1 0,0 0 16,0 0-16,0 0 0,0 0 15,-1 1-15,1-22 16,21 21-16,0-42 31,21-1-31,1 22 0,-1-21 16,0 0-16,21 0 15,-21-21-15,1 20 0,-1 1 0,0-21 16,21 21-16,-21-22 0,1 22 0,-1 0 0,0 0 16,0 0-16,0 0 15,0 21-15,-21-22 0,-21 44 47,21-1-47,-21 0 0,0 0 0,21 0 16,-21 0-16,0 1 0,21-1 0,0 21 15,-22-21-15,22 0 0,-21 1 16,21-1-16,0 0 0,0 0 0,0 0 16,0 0-16,0 1 0,0-1 0,21 0 15,-21 0-15,22-21 16,-1 0-16,0 21 0,0-21 0,21 0 16,-20 0-16,-1 0 0,21 0 15,-21 0-15,0 0 0,22-21 0,-22 0 16,0 21-16,21-21 0,-20 0 15,-1-1-15,0-20 0,0 21 0,21-21 16,-42 20-16,22-20 0,-1-21 0,0 20 16,0 1-16,-21 0 0,0-22 15,21 22-15,-21-1 0,21 1 0,-21 0 16,0-1-16,0 1 0,0 21 0,0 0 16,0-22-16,0 22 0,0 0 15,0 0-15,0 0 0,0 0 16,0 42-1,0 0 1,0 0-16,0 0 0,0 0 16,-21 22-16,21-22 0,0 21 0,-21 1 15,21-22-15,0 21 0,0 0 0,-21 1 16,21-1-16,-21 0 0,21 1 16,-21-1-16,21 0 0,0 1 0,0-1 15,0-21-15,0 0 0,0 22 0,0-22 16,0 0-16,0 0 0,0 0 15,21-21-15,0 0 0,0 0 16,-21 22-16,21-22 0,0 0 0,1 0 16,-1 0-16,0 0 0,0-22 15,0 22-15,22-21 0,-22 0 16,0 21-16,0-21 0,0 0 0,0 0 16,1-1-16,-1 1 0,-21 0 0</inkml:trace>
  <inkml:trace contextRef="#ctx0" brushRef="#br0" timeOffset="12947.49">10583 656 0,'-21'0'0,"21"-21"16,21 21 15,22 0-31,-22-21 0,0 21 16,0 0-16,21 0 0,-20-21 0,20 21 15,0 0-15,-21 0 0,22-21 16,-1 21-16,-21 0 0,0 0 0,1 0 16,-1 0-16,-21-22 15</inkml:trace>
  <inkml:trace contextRef="#ctx0" brushRef="#br0" timeOffset="13796.41">2307 1778 0,'21'0'78,"0"0"-78,1 0 0,-1 0 15,0 0-15,21 0 0,1 0 0,20 0 16,-21 0-16,22 0 0,-1 0 16,1 0-16,-1 0 0,1 0 0,21-21 15,-1 21-15,1 0 0,0 0 0,20 0 16,1-21-16,0 21 0,0 0 15,0 0-15,0 0 0,-22-21 0,22 21 16,-21 0-16,-1 0 0,1 0 0,-21 0 16,20 0-16,-20 0 15,-22 0-15,0 0 0,1 0 0,-1 0 16,-21 0-16,0 0 0,1 0 0,-1 0 16,0 0-16,-21 21 15,-21-21 48,0 0-48</inkml:trace>
  <inkml:trace contextRef="#ctx0" brushRef="#br0" timeOffset="14727.85">7112 1609 0,'-21'0'0,"42"0"0,-63 0 0,20 0 16,1 0-16,0 0 0,0 0 16,0 0-16,0 0 0,-1 0 0,1 0 15,42 0 32,1 0-47,-1 0 16,0 0-16,0 0 0,21 0 15,-20 0-15,-1 0 0,21 0 0,0 21 16,-20-21-16,20 0 0,21 0 0,-20 0 16,20 0-16,1 0 0,-1 0 15,22 0-15,-22 0 0,22 0 0,-21-21 16,20 21-16,1 0 0,-22 0 0,22 0 16,0-21-16,-1 21 0,1 0 15,0 0-15,21 0 0,-1 0 16,1 0-16,0 0 0,0-22 0,0 22 15,-22 0-15,22 0 0,0 0 0,-21 0 0,21 0 16,-22-21-16,1 21 16,0 0-16,-1 0 0,1 0 0,-22 0 15,1 0-15,-1-21 0,-20 21 0,-1 0 16,22 0-16,-43 0 0,21 0 16,0 0-16,1-21 0,-22 21 0,0 0 15,0 0-15,0 0 0,1 0 0,-1 0 16,0 0-16,-21-21 109,0 0-109</inkml:trace>
  <inkml:trace contextRef="#ctx0" brushRef="#br0" timeOffset="15476.08">12340 212 0,'0'0'0,"0"-21"16,0-1-1,0 44 32,0-1-47,0 0 16,0 0-16,0 0 0,0 0 16,0 22-16,0-22 0,0 0 15,-21 0-15,21 0 0,0 1 0,0 20 16,0-21-16,-21 0 0,21 0 15,0 1-15,0-1 0,0 0 16,-21-21-16,21 21 16,0-42 31,0 0-47</inkml:trace>
  <inkml:trace contextRef="#ctx0" brushRef="#br0" timeOffset="15799.9">12107 635 0,'0'21'16,"21"-21"0,-21 21-16,22-21 0,-1 0 15,0 0-15,0 0 0,0 0 16,0 0-16,1 0 0,-1 0 16,0 0-16,0 0 0,0 0 0,0 0 15,1 0-15,-1 0 0,0 0 16,0-21-16,0 21 15,-21-21 1,0 0 0,0 0-16,0 0 15</inkml:trace>
  <inkml:trace contextRef="#ctx0" brushRef="#br0" timeOffset="16163.71">12150 233 0,'21'0'31,"0"-21"-15,0 21-16,0 0 0,0 0 15,1 0-15,-1 0 0,0 0 16,0-21-16,21 21 0,-20 0 16,-1 0-16,0 0 0,0 0 15,-21-22 32</inkml:trace>
  <inkml:trace contextRef="#ctx0" brushRef="#br0" timeOffset="16905.68">12552 0 0,'-21'0'16,"-1"0"-16,1 0 16,0 0-16,0 0 15,0 0-15,0 0 0,-1 0 0,1 0 16,0 0-16,0 0 0,0 0 15,0 0-15,-1 0 0,1 0 0,0 0 16,0 0-16,0 0 0,0 0 0,-1 21 16,1 0-16,-21 1 0,21-1 15,0 21-15,-1-21 0,1 0 0,0 1 16,0 20-16,0-21 0,0 21 0,21-20 16,-22-1-16,1 21 0,21-21 15,0 0-15,0 22 0,0-22 0,0 0 16,0 0-16,0 22 0,0-22 0,0 0 15,0 0-15,0 0 0,0 0 16,21 1-16,1-1 0,-1 0 16,0 0-16,0 0 0,0 0 0,0 1 15,1-22-15,20 21 0,-21 0 0,21-21 16,-20 0-16,20 21 0,0-21 16,1 0-16,-22 0 0,21 0 0,0 0 15,1 0-15,-1 0 0,-21 0 0,22 0 16,-22 0-16,21 0 0,-21-21 15,22 21-15,-22-21 0,0 21 0,0-21 16,21-1-16,-20 22 0,-1-21 0,0 0 16,0 0-16,0 0 15,0 0-15,1-1 0,-22-20 16,0 21-16,0 0 0,0-22 0,0 22 16,0-21-16,0 21 0,0-22 0,0 1 15,0 0-15,0 21 0,-22-22 16,1 1-16,0 21 0,0-22 0,0 22 15,0 0-15,21-21 0,-43 21 0,22-1 16,0 1-16,-21 0 16,-1 21-16,22 0 0,-21 0 15,21 0-15,-1 0 0,1 0 16,0 0-16,0 0 0,0 0 0,0 0 16,-1 0-16,-20 0 0,21 0 15,0 0-15,0 0 16,-1 0-16,22 21 15,-21 0-15,0-21 0,21 22 0,-21-1 16,21 0-16</inkml:trace>
  <inkml:trace contextRef="#ctx0" brushRef="#br1" timeOffset="24256.12">1651 2371 0,'0'-21'16,"0"-1"15,0 1-15,0 0-16,0 0 15,-21 0 1,21 0-16,0-1 15,0 1 1,0 42 15,0 1-15,0-1-16,0 0 0,0 0 0,0 0 16,0 22-16,0-1 0,0-21 15,-21 43-15,21-22 0,0 0 0,0 1 16,0-1-16,0-21 0,-22 21 15,22 1-15,0-22 0,0 21 0,0-21 16,0 1-16,0-1 0,0 0 16,0 0-16,0 0 31,0-42 0,0 0-15,0 0-16,0 0 15,0-1-15</inkml:trace>
  <inkml:trace contextRef="#ctx0" brushRef="#br1" timeOffset="24620.11">1863 2731 0,'0'0'0,"0"21"15,0 0-15,21-21 32,0 0-32,0 0 0,0 0 15,-21-21 1,21 21-16,-21-21 0,0-1 15,0 1-15,0 0 16,0 0-16,-21 21 16,0 0-16,0 0 15,21 21 1,0 0 0,21-21 15</inkml:trace>
  <inkml:trace contextRef="#ctx0" brushRef="#br1" timeOffset="26376.32">3069 2328 0,'0'-21'16,"0"0"0,0 0 15,21 21 63,0 0-79,-21-21-15,22 0 32,-1-1-32,0 1 0,0 21 15,-21-21-15,21 0 0,0 21 0,-21-21 16,0 0-16,22 21 0,-22-22 15,0 1-15,0 0 0,0 0 16,-22 21 0,-20 21-1,42 0-15,-21 0 16,21 1-16,-21 20 0,21 0 16,0 1-16,0 20 0,0-21 0,0 43 15,-21-21-15,21-1 0,-22 1 16,22 20-16,0-20 0,0-1 0,-21 22 15,21-22-15,0 1 0,-21 21 0,21-22 16,0 1-16,0 20 0,0-20 16,0-1-16,0-20 0,0 20 15,0-21-15,0 1 0,0-1 0,0-21 0,0 22 16,0-22-16,21 0 16,0-21-16,1 0 0,-1 0 15,21-21-15,-21 0 0,0-1 16,22 1-16,-22-21 0,21 0 0,-21-1 15,22 1-15,-22 0 0,21-1 16,-21-20-16,-21 20 0,0-20 0,0 21 16,0-1-16,-21 1 0,0 0 15,-21-1-15,-1 1 0,1 21 0,0-22 16,-1 22-16,1 21 0,0-21 0,-1 21 16,1 0-16,21 0 0,0 0 15,0 0-15,-1 0 0,44 0 31,-1-21-31,0 0 0,21 21 16,-21-21-16,22-1 0,-1 1 0,0 0 16,22 0-16,-22 0 0,22 0 15,-22-1-15,0-20 0,1 21 16,-1 0-16,0 0 0,22-43 16,-43 43-16,-21 0 0,0 0 15,0 42 16,0 0-31,0 0 0,0 0 16,-21 0-16,21 1 0,-21 20 0,21-21 16,0 0-16,-21 0 0,21 1 15,0-1-15,0 0 0,0 0 0,0 0 16,-22-42 31,22 0-47,0 0 0,-21 0 15,21-1-15</inkml:trace>
  <inkml:trace contextRef="#ctx0" brushRef="#br1" timeOffset="26541.23">3577 2350 0,'-21'-22'16,"42"22"46,0 22-62,0-22 16,1 21-16,-1-21 0</inkml:trace>
  <inkml:trace contextRef="#ctx0" brushRef="#br1" timeOffset="26979.98">3979 2540 0,'0'21'16,"0"-42"-16,0 63 0,0-20 16,0-1-16,0 0 0,0 21 0,0-21 15,0 1-15,0-1 0,0 0 16,0 0-16,0 0 0,0 0 0,0 1 16,0-1-16,0 0 15,-21-42 16,21 0-15,0-1-16,0 1 0,0 0 16,0-21-16,0 21 0,0-1 0,0-20 15,21 0-15,0 21 0,1-22 16,-1 22-16,0-21 0,0 21 0,0-1 16,22 1-16,-22 21 0,21 0 15,-21 0-15,22 0 0,-22 21 16,21-21-16,-21 22 0,0 20 0,1-21 15,-22 0-15,0 22 0,0-22 16,0 21-16,0-21 0,0 0 0,0 1 16,0 20-16,-22-21 0,22 0 0,-21-21 15,21 21-15,-21 1 0,0-22 16,21 21-16,21-42 31,0 21-15</inkml:trace>
  <inkml:trace contextRef="#ctx0" brushRef="#br1" timeOffset="27497.54">4974 2519 0,'0'0'0,"0"-21"0,-21 0 16,0 21-16,0-22 0,-1 22 0,1 0 15,0 0-15,0 0 0,0 0 16,0 22-16,-1-1 0,-20 0 16,21 0-16,0 0 0,0 22 0,-1-22 15,1 21-15,0-21 0,0 22 0,21-22 16,0 0-16,0 0 0,0 0 16,0 0-16,0 1 0,0-1 0,21-21 15,0 0-15,0 0 0,1 0 16,-1 0-16,0 0 0,21 0 0,-21 0 15,22-21-15,-22 21 0,21-22 0,1 1 16,-22-21-16,21 21 0,-21 0 16,0-22-16,22 1 0,-22 0 0,0-1 15,0 1-15,-21 0 0,21-22 0,-21 22 16,22-1-16,-22 1 0,0-21 16,0 20-16,0 22 0,0-21 15,0 21-15,0-1 0,-22 22 31,22 22-31,-21 20 0,0-21 16,21 21-16,-21 1 0,21 20 0,0-20 16,-21-1-16,21 21 0,-21-20 15,21-1-15,0 0 0,0 1 0,0-1 16,0 0-16,0-20 0,0-1 0,0 0 16,0 0-16,0 0 0,0 0 15,21-21 1,0 0-16,0-21 15</inkml:trace>
  <inkml:trace contextRef="#ctx0" brushRef="#br1" timeOffset="28205.62">5673 2286 0,'0'21'15,"21"-21"1,0 0 0,0 0-16,0-21 0,22 21 15,-22-21-15,0 21 0,0-21 0,21 21 16,-20-21-16,-1-1 16,0 22-16,-21-21 0,0 0 15,0 0-15,-21 21 16,-22 0-16,22 0 15,0 0-15,-21 21 0,-1-21 16,22 21-16,-21 0 0,21 22 0,-22-22 16,22 21-16,0-21 0,0 22 0,0-1 15,21-21-15,-21 22 0,21-22 16,0 0-16,0 0 0,0 0 0,0 0 16,21 1-16,0-1 0,0-21 0,0 0 15,22 0-15,-22 0 0,0 0 16,21 0-16,-21 0 0,22 0 15,-22 0-15,0 0 0,0 0 0,0 0 16,-21-21-16,-21 21 16,0 0-1,-21 0-15,-1 0 0,1 0 0,21 21 16,-21-21-16,-1 21 0,1 0 16,0 0-16,20 0 0,1 1 0,0-1 15,0 0-15,0 0 0,21 0 16,0 0-16,0 1 0,0-1 0,0 0 15,21 0-15,0-21 0,0 0 16,0 21-16,22-21 0,-1 0 0,-21 0 16,22 0-16,-1 0 0,0 0 15,22-21-15,-22 0 0,0 0 16,1 0-16,-1-1 0,0 1 0,22 0 16,-22 0-16</inkml:trace>
  <inkml:trace contextRef="#ctx0" brushRef="#br1" timeOffset="28471.47">6477 1969 0,'-21'-22'15,"42"44"-15,-42-65 0,0 43 0,-1 0 0,1 0 16,0 0-16,21 21 0,-21 1 16,21-1-16,0 21 0,-21 0 15,21 1-15,0-1 0,-21 0 0,21 1 16,0-1-16,-22 22 0,22-1 15,0-21-15,0 22 0,0-22 0,0 1 16,0-1-16,0 0 0,-21-21 0,21 22 16,0-22-16,0 0 0,0 0 15,0 0-15,21-21 16,1 0-16,-1 0 16,0-21-16,0 21 0,0-21 15,0 0-15</inkml:trace>
  <inkml:trace contextRef="#ctx0" brushRef="#br1" timeOffset="28836.26">6413 2625 0,'0'0'16,"0"21"-16,0 0 16,22-21-16,20 0 15,-21 0-15,0-21 16,0 0-16,1 21 0,20-21 0,-21 21 15,0-22-15,0 1 0,1 0 16,-1 21-16,0-21 0,-21 0 0,0 0 16,0-1-16,0 1 0,-21 21 15,0 0-15,-1 0 0,-20 0 16,21 0-16,0 0 0,-22 0 16,22 21-16,0 1 0,0-1 0,0 0 15,0 0-15,21 21 0,-22-20 0,22-1 16,0 21-16,0-21 0,0 22 15,0-22-15,0 0 0,0 0 0,22 0 16,-22 0-16,21 1 0,0-22 0,0 21 16,0-21-16,22 0 0,-22 0 0,21 0 15,0 0-15,-20 0 0,20 0 16,0 0-16,1-21 0,-1-1 0,-21 1 16,21 0-16,-20 0 0</inkml:trace>
  <inkml:trace contextRef="#ctx0" brushRef="#br1" timeOffset="29487.78">7112 2434 0,'0'0'0,"0"21"0,-21 1 16,21-1-16,0 0 0,0 0 0,0 0 16,-21 0-16,21 22 0,0-22 0,-22 0 15,22 0-15,0 0 16,0 1-16,0-1 0,0 0 0,-21 0 15,21 0-15,-21 0 0,21-42 47,0 0-47,0 0 16,0 0-16,0 0 0,0-22 16,0 22-16,0-21 0,21 21 15,0-22-15,1 1 0,-1 21 0,0 0 16,0-1-16,0 1 0,0 0 0,1 0 15,20 21-15,-21 0 0,0 0 16,0 0-16,1 0 0,-1 21 0,0-21 16,21 21-16,-21 0 0,-21 1 0,22 20 15,-1-21-15,0 0 0,-21 22 16,0-22-16,0 0 0,0 0 16,0 21-16,0-20 0,0-1 0,-21-21 15,0 21-15,21 0 0,-22-21 0,22-21 47,0 0-47,0 0 0,22-1 16,-1-20-16,0 21 0,-21 0 0,21-22 15,21 22-15,-20-21 0,-1 21 16,0-22-16,0 22 0,21 0 16,-20 0-16,-1 21 0,0 0 0,0 0 15,0 0-15,0 0 0,1 0 16,-1 0-16,0 21 0,-21 0 0,0 0 15,0 1-15,0 20 0,0-21 0,0 0 16,0 22-16,0-22 0,0 0 16,-21 21-16,0-21 0,-1 1 0,1-1 15,21 0-15,-21 0 0,0 0 0,21 0 16,21-21 15,0-21-31,0 0 16,1 21-16,20-21 0</inkml:trace>
  <inkml:trace contextRef="#ctx0" brushRef="#br1" timeOffset="29831.58">8149 2582 0,'21'0'15,"0"0"-15,1 0 16,-22-21-16,21 21 0,0-21 0,0 21 15,0-21-15,0 0 0,1 0 16,-1 21-16,0-22 0,-21 1 16,0 0-16,0 0 15,0 0-15,-21 21 16,0 0-16,-1 0 0,1 0 16,0 0-16,0 21 0,0 0 15,0 0-15,-1 0 0,22 22 0,-21-22 16,21 21-16,-21-21 0,21 22 0,0-22 15,0 0-15,0 0 0,0 0 0,0 1 16,21-1-16,0 0 0,1-21 16,-1 21-16,0-21 0,0 0 15,21 0-15,-20 0 0,-1 0 0,0 0 16,0-21-16,0 21 0,22-21 0,-22 0 16</inkml:trace>
  <inkml:trace contextRef="#ctx0" brushRef="#br1" timeOffset="30304.31">8721 2392 0,'0'0'0,"0"21"0,-22-21 16,1 21-16,0 0 0,21 1 16,0-1-16,-21 0 0,21 0 0,-21 0 15,0 22-15,21-22 0,0 0 16,0 0-16,-22 21 0,22-20 0,-21-1 0,21 0 15,0 0 1,0 0-16,0 0 0,0 1 16,0-44 15,0 1-15,0 0-16,0 0 0,0 0 15,0-22-15,0 22 0,21-21 0,1 21 16,-1-22-16,0 1 0,0 0 0,21 21 15,-20-22-15,-1 22 0,21 0 16,-21 0-16,22 21 0,-22 0 16,0 0-16,0 0 0,21 21 0,-20 0 15,-22 0-15,0 0 0,0 1 16,0 20-16,0-21 0,0 21 16,0-20-16,0-1 0,0 0 0,0 21 15,-22-21-15,1 1 0,0-1 16,21 0-16,0 0 15,-21-21-15,21-21 32,21 0-32,0 21 15,0-21-15,1-1 0</inkml:trace>
  <inkml:trace contextRef="#ctx0" brushRef="#br1" timeOffset="30616.13">9356 1947 0,'0'0'0,"0"22"31,-22-1-31,22 0 16,-21 21-16,21-21 0,0 22 0,-21-1 15,21 0-15,-21-20 0,0 41 16,21-21-16,-21 1 0,-1-1 0,22 0 15,-21 1-15,21-1 0,0-21 16,-21 22-16,21-22 0,-21 21 0,21-21 16,0 0-16,0 1 0,0-1 0,0 0 15,21 0-15,0-21 16,0 0-16,1 0 16,-1 0-16,0-21 0,0 0 15,0 0-15,-21-1 16,0 1-16,0 0 0</inkml:trace>
  <inkml:trace contextRef="#ctx0" brushRef="#br1" timeOffset="30796.03">9123 2392 0,'-21'0'0,"42"0"31,0 0-31,0 0 0,0 0 16,0 0-16,1 0 0,-1 0 15,0-21-15,0 21 0,0 0 0,0 0 16,1 0-16,-1 0 0,0-21 0,-21-1 16,21 22-16,-21-21 15</inkml:trace>
  <inkml:trace contextRef="#ctx0" brushRef="#br1" timeOffset="31239.78">10350 2032 0,'-21'0'16,"0"0"-16,0 0 0,0 0 15,0 0-15,-1 21 0,1 0 0,0 1 16,0-1-16,0 0 0,0 0 0,-1 0 15,1 22-15,0-22 0,0 0 16,21 21-16,-21 1 0,21-22 0,0 21 16,0-21-16,0 22 0,0-22 15,0 0-15,0 0 0,21 21 0,0-20 16,0-1-16,0-21 0,1 21 16,-1 0-16,0-21 0,0 0 0,0 21 15,0-21-15,1 0 0,-1 0 16,0 0-16,0-21 0</inkml:trace>
  <inkml:trace contextRef="#ctx0" brushRef="#br1" timeOffset="31547.75">10774 1926 0,'0'0'0,"42"0"16,-21 0-16,0 0 16,1 21-16,-1-21 0,0 22 0,0-1 15,0 0-15,0 0 0,1 21 0,-1-20 16,0 20-16,-21 0 0,0-21 0,0 22 16,0-1-16,0 0 0,0 1 15,0-1-15,-21-21 0,0 22 0,-1-1 16,1-21-16,0 21 0,0-20 15,0-1-15,21 0 0,-21 0 0,-1-21 16,1 21-16,0-21 0,0 0 16,0 0-16</inkml:trace>
  <inkml:trace contextRef="#ctx0" brushRef="#br1" timeOffset="32587.89">1651 3874 0,'0'0'0,"-21"0"16,0-22-16,-1 22 0,1-21 16,21 0-16,-21 21 15,21-21-15,0 0 0,-21 21 0,21-21 16,0-1-16,0 1 16,21 0-16,0 21 0,0 0 15,1 0-15,-1 0 0,0 0 16,0 0-16,0 0 0,0 0 0,1 0 15,20 21-15,-21 22 0,0-22 16,-21 21-16,0 0 0,0 1 0,0-1 16,0 22-16,0-22 0,-21 21 15,0-20-15,-21 20 0,20-20 0,-20-1 16,0 0-16,-1 1 0,1-22 16,0 0-16,-1 0 0,22 0 15,-21 0-15,0-21 0,20 0 0,1 0 16,-21 0-16,21 0 0,0-21 15,-1 0-15,1 0 0,21 0 0,0 0 16,0-1-16,0-20 0,0 21 16,0-21-16,0 20 0,0-20 0,21 21 15,-21 0-15,22 0 0,-1-1 16,0 22-16,0 0 0,0 0 0,0 0 16,1 0-16,20 22 15,-21-1-15,0 0 0,0 0 0,-21 21 0,22-20 16,-1-1-16,0 0 15,-21 21-15,21-21 0,-21 1 0,21-1 16,-21 0-16,0 0 0,21 0 16,1 0-16,-22 1 0,21-22 15,0 0 1,0 0-16,0 0 0,0-22 16,1 1-16,-1 0 0</inkml:trace>
  <inkml:trace contextRef="#ctx0" brushRef="#br1" timeOffset="32768.79">1990 4170 0,'21'0'0,"0"-21"78,0 21-78,0-21 0,0 21 16,1-22-16</inkml:trace>
  <inkml:trace contextRef="#ctx0" brushRef="#br1" timeOffset="33747.96">3238 4233 0,'0'0'0,"-42"22"15,21-22-15,42-22 31,0 1-15,22 21-16,-22-21 0,21 0 0,0 0 16,22 0-16,-22-1 0,1 1 0,20 0 15,-21-21-15,1 21 0,-1-22 16,0 22-16,1-21 0,-22 21 0,21-22 16,-42 22-16,21-21 0,-21 21 0,0-22 15,0 1-15,0 21 0,0 0 16,0-22-16,-21 22 0,0 0 0,21 0 15,-21 0-15,0 21 0,0 0 16,-1 0-16,1 0 16,0 42-16,21-21 0,-21 21 15,0-20-15,21 20 0,-21 21 16,21-20-16,-22 20 0,1 1 0,0 20 16,21-20-16,-21 21 0,0-22 0,21 22 15,-21-22-15,-1 22 0,1 0 16,21-22-16,0 22 0,0-1 0,-21-20 15,21 21-15,0-22 0,-21 22 0,21-22 16,0 1-16,0-1 0,0 1 16,0-22-16,0 0 0,0 22 0,0-22 15,0-21-15,0 22 0,21-22 0,0 0 16,0 0-16,1-21 0,20 0 16,-21 0-16,0-21 15,22 0-15,-1-21 0,-21 20 0,21-20 16,1 0-16,-22-1 0,21 1 0,-21-21 15,1 20-15,-1-20 0,-21-1 16,0 1-16,0-1 0,0 1 0,-21-22 16,-1 22-16,-20 20 0,0-20 0,-1 20 15,1 1-15,0 0 0,-1 21 16,-20-1-16,21 1 0,-1 21 0,22 0 16,-21 0-16,21-21 0,-1 21 0,1 0 15,21-21 1,43 21-16,-22-21 15,0 0-15,21 21 0,1-22 16,-1 1-16,21 0 0,-20 0 16,-1 0-16,22 0 0,-22-1 0,0-20 15,1 21-15,-1 0 0,0 0 0,1-1 16,-22 22-16,0-21 0,0 0 16,-21 42 30,0 0-46,0 1 0,0-1 0,-21 0 16,21 0-16,-21 0 0,21 0 0,-21 1 16,21-1-16,0 0 0,0 0 15,0 0-15,0 0 16,0-42 15,0 0-15,0 0-16,0 0 0,0 0 0,21-1 15</inkml:trace>
  <inkml:trace contextRef="#ctx0" brushRef="#br1" timeOffset="33907.87">4106 3895 0,'0'0'0,"0"-21"0,0-1 16,21 22 46,1 0-46,-1 0-16,0 0 16,0 22-16</inkml:trace>
  <inkml:trace contextRef="#ctx0" brushRef="#br1" timeOffset="34335.62">4487 4022 0,'0'0'0,"0"21"0,0 0 0,0 0 0,-21 0 16,21 1-16,0-1 0,0 0 16,0 0-16,0 0 0,-21 0 0,21 1 15,0-1-15,-21 0 0,21 0 0,0 0 16,-21 0 0,-1-21-16,1 0 15,0-21 1,21 0-1,0 0-15,0 0 0,0 0 16,0-22-16,21 22 0,0-21 0,1-1 16,-1 22-16,0-21 15,0 21-15,21 0 0,-20-1 0,20 1 16,-21 0-16,21 21 0,-20 0 0,20 0 16,-21 0-16,0 21 0,22 0 15,-22 1-15,0-1 0,-21 0 0,21 21 16,-21-21-16,0 1 0,0 20 0,0-21 15,0 0-15,0 0 0,0 1 16,0-1-16,0 0 0,-21 0 0,21 0 16,0 0-16,-21-21 0,21-21 47,21 21-47,0-21 0</inkml:trace>
  <inkml:trace contextRef="#ctx0" brushRef="#br1" timeOffset="34861.32">5419 3916 0,'0'0'0,"0"-21"0,0 0 16,0-1-16,-22 22 0,1 0 0,0 0 15,0 0-15,0 0 0,0 0 0,-1 0 16,1 22-16,0-22 0,0 21 0,0 21 15,0-21-15,-1 22 16,1-22-16,0 21 0,0 0 0,21-20 16,0 20-16,-21-21 0,21 21 0,0-20 15,0-1-15,0 0 0,0 0 16,0 0-16,21-21 0,0 0 16,0 0-16,0 0 0,1 0 15,-1 0-15,0-21 0,0 21 0,21-21 16,-20 0-16,-1 0 0,0-22 15,0 22-15,0-21 0,0-1 16,1 22-16,-1-21 0,0 0 0,0-1 16,0-20-16,0 20 0,-21 1 0,22 0 15,-22-1-15,21 1 0,-21 0 16,0-1-16,0 22 0,0 0 0,0 0 16,-21 42-1,-1 0 1,22 0-16,-21 1 0,0 20 0,21-21 15,-21 21-15,21 1 0,0-1 0,0 0 16,0 1-16,0-1 0,0 0 16,0 1-16,0-1 0,0 0 0,0 1 15,0-22-15,21 0 0,0 21 0,-21-20 16,21-22-16,1 21 0,-22 0 16,21-21-16,0 0 0,0 0 0,0 0 15,0 0-15,1 0 0,-1 0 16,0-21-16</inkml:trace>
  <inkml:trace contextRef="#ctx0" brushRef="#br1" timeOffset="35622.44">6308 3662 0,'0'0'0,"21"0"47,0 0-47,0 0 15,21 0-15,-20-21 0,20 0 0,0 21 16,1-22-16,-22 1 0,21 21 0,0-21 15,1 0-15,-22 0 0,0 21 0,-21-21 16,0-1-16,0 1 16,-21 21-16,0 0 0,0 0 0,-22 0 15,-20 0-15,20 0 0,-20 21 0,21 1 16,-22-1-16,22 0 0,-1 0 16,1 0-16,0 0 0,21 1 0,-1-1 15,22 0-15,0 0 0,0 0 16,0 0-16,0 1 15,22-1-15,-1-21 0,0 0 16,0 0-16,21 0 0,-20 0 0,20 0 16,-21 0-16,21 0 0,-20 0 15,-1 0-15,0 0 0,0 21 0,0-21 16,-21 21 0,-21 0-16,0-21 0,0 21 0,0 1 15,-22-22-15,1 21 16,21 0-16,0 0 0,-22 21 0,22-20 15,0-1-15,0 0 0,21 21 0,0-21 16,0 1-16,-21-1 0,21 0 16,0 0-16,0 0 0,21 0 15,0-21-15,0 0 0,0 0 0,0 0 16,1 0-16,20 0 0,0 0 0,1-21 16,-1 0-16,0 21 0,1-21 15,-1 0-15,0 0 0,1-1 0,-1-20 16,0 21-16,1-21 0,-1 20 0</inkml:trace>
  <inkml:trace contextRef="#ctx0" brushRef="#br1" timeOffset="35884.43">7260 3260 0,'-21'21'31,"0"0"-31,21 0 0,-21 0 0,-1 22 15,1-1-15,21 0 0,-21 1 0,0-1 16,0 0-16,0 1 0,-1 20 16,1-20-16,0-1 0,0 0 15,0 22-15,21-22 0,-21 0 0,21 1 0,-22-22 16,22 21-16,0-21 0,0 22 0,0-22 16,0 0-1,0 0-15,22-21 0,-1 0 0,0 0 16,0 0-16,0 0 0,0-21 0,1 0 15,-1 0-15,0-22 0,0 22 0</inkml:trace>
  <inkml:trace contextRef="#ctx0" brushRef="#br1" timeOffset="36260.21">7281 3831 0,'0'21'15,"-21"-21"-15,21 22 16,21-22 15,0 0-31,1 0 16,-1 0-16,0-22 0,0 22 0,0-21 15,22 21-15,-22-21 0,0 0 0,0 21 16,-21-21-16,0 0 16,21 21-16,-42 0 15,0 0-15,0 0 16,0 0-16,-22 21 0,22 0 15,0 0-15,0 0 0,0 0 16,-1 1-16,1-1 0,0 21 0,21-21 16,-21 22-16,21-22 0,0 0 0,0 0 0,0 0 15,0 0-15,0 1 16,0-1-16,21-21 0,0 0 16,0 0-16,1 0 0,-1 0 15,21 0-15,-21 0 0,0-21 0,1-1 16,20 1-16,-21 21 0,21-21 15,-20 0-15,-1 0 0,0 0 0</inkml:trace>
  <inkml:trace contextRef="#ctx0" brushRef="#br1" timeOffset="36903.85">7789 3747 0,'-21'21'15,"21"0"1,-21 0-16,21 0 0,0 0 15,0 1-15,0-1 0,0 0 0,0 21 16,0-21-16,-21 1 0,21-1 0,0 0 16,-21 0-16,21 0 15,0 0-15,0-42 32,0 0-17,0 0-15,0 0 16,0 0-16,0-1 0,0 1 15,0-21-15,21 21 0,0 0 0,0-1 16,0-20-16,0 21 0,1 0 0,-1 0 16,21-1-16,-21 22 0,0 0 15,1-21-15,-1 21 0,0 0 0,0 0 16,21 43-16,-20-22 0,-1 0 16,-21 0-16,21 0 0,-21 0 15,0 1-15,0-1 0,0 21 0,0-21 16,0 0-16,0 1 0,0-1 0,0 0 15,0 0-15,0 0 0,-21-21 32,0 0-17,21-21-15,0 0 16,0 0-16,0 0 0,0-1 0,0 1 16,21 0-16,0 0 0,0 0 15,0-22-15,0 22 0,22 0 0,-22 0 16,0 0-16,0 21 0,0-21 0,22 21 15,-22 0-15,0 0 0,0 0 16,-21 21-16,21 0 0,-21 0 16,0 0-16,22 0 0,-22 1 15,0-1-15,0 0 0,0 0 0,0 0 16,0 0-16,0 1 0,0-1 16,-22-21-16,22 21 0,0 0 15,-21 0-15,0-21 16,21-21 15,21 0-31,0 0 0,1 0 16</inkml:trace>
  <inkml:trace contextRef="#ctx0" brushRef="#br1" timeOffset="37268.64">8742 3831 0,'-21'0'0,"42"0"47,0 0-47,0 0 0,0-21 15,0 21-15,1 0 0,-1-21 16,0 0-16,0 21 0,-21-21 16,21 21-16,-21-22 0,-21 1 31,0 21-31,0 0 0,0 0 15,-1 0-15,1 21 0,0-21 0,-21 22 16,21-1-16,-1 0 0,1 0 0,0 21 16,0-20-16,21 41 15,0-42-15,0 0 0,0 22 16,0-22-16,0 0 0,0 0 0,0 0 16,0 1-16,21-22 0,0 21 0,0-21 15,1 0-15,-1 0 0,21 0 0,-21 0 16,22 0-16,-22 0 0,21-21 15,-21 21-15,22-22 0,-22 1 0,21 0 16,-21 0-16</inkml:trace>
  <inkml:trace contextRef="#ctx0" brushRef="#br1" timeOffset="37745.37">9250 3747 0,'0'21'31,"0"0"-31,0 0 0,0 0 16,0 0-16,0 1 16,0-1-16,0 0 0,0 21 0,0-21 15,-21 1-15,21-1 0,0 0 0,-22 0 16,22 0-16,0 0 0,0 1 16,-21-22-1,0 0 1,21-22-1,0 1-15,0 0 16,0 0-16,0 0 0,0 0 16,21-1-16,0 1 0,-21-21 0,22 21 15,-1-22-15,0 22 0,21 0 0,-21-21 16,1 21-16,20-1 0,-21 22 0,0-21 16,22 21-16,-22 0 0,0 0 15,0 0-15,0 0 0,0 21 0,-21 1 16,0-1-16,0 0 0,0 0 0,0 0 15,0 0-15,0 1 0,0-1 0,0 0 16,0 21-16,0-21 0,0 1 0,0-1 16,0 0-16,-21 0 15,21 0-15,-21-21 16,21 21 0,0-42-1,21 0 1,0 0-16,1 0 0</inkml:trace>
  <inkml:trace contextRef="#ctx0" brushRef="#br1" timeOffset="38034.19">10054 3281 0,'0'0'0,"0"-42"15,0 63 16,0 0-31,0 21 0,0-21 16,-21 22-16,21-1 0,0 0 16,-21 1-16,21-1 0,-21 22 15,-1-22-15,22 0 0,-21 1 0,0-1 0,21 0 16,-21 1-16,21-22 0,-21 21 0,21-21 16,-21 22-16,21-22 0,0 0 15,0 0-15,0 0 0,0 0 16,0 1-16,21-22 15,0 0 1,-21-22-16,21 1 0,0 0 0,0 21 16,1-21-16</inkml:trace>
  <inkml:trace contextRef="#ctx0" brushRef="#br1" timeOffset="38460.96">10477 3683 0,'0'-21'0,"0"0"16,-21 21 0,0 0-16,0 0 15,0 0-15,0 21 0,-1 0 16,1 0-16,0 0 0,0 1 16,0-22-16,21 21 0,-21 0 0,21 0 15,0 0-15,0 0 0,0 1 16,21-22-16,0 0 15,0 21-15,0 0 0,0-21 16,1 0-16,-1 0 0,0 0 16,0 0-16,0 21 0,0 0 0,1 0 15,-22 1 1,0-1-16,0 0 16,-22 0-16,1-21 15,0 21-15,0-21 0,0 0 16,-22 0-16,22 21 0,0-21 0,0 0 15,0 0-15,0 0 0,-1 0 0,1 0 16,0 0-16,0 0 0,21-21 47,0 0-47,0 0 16,0 0-16,0 0 0</inkml:trace>
  <inkml:trace contextRef="#ctx0" brushRef="#br1" timeOffset="38727.8">9885 3577 0,'42'-21'15,"-21"0"-15,22 21 16,-22-21-16,21 21 0,0 0 15,1-21-15,-1 21 0,0 0 0,1 0 16,-22 0-16,21 0 0,-21 0 0,1 0 16,-1 0-16,0 0 0</inkml:trace>
  <inkml:trace contextRef="#ctx0" brushRef="#br1" timeOffset="39126.08">11155 3598 0,'0'-21'15,"0"0"-15,-21 42 47,-1-21-47,1 21 0,0 1 16,0-1-16,0 21 0,0-21 15,-1 0-15,1 1 0,0 20 0,21-21 16,-21 0-16,21 22 0,-21-22 0,21 0 16,0 0-16,0 0 0,0 22 15,0-22-15,0 0 0,0 0 16,21 0-16,0-21 0,0 21 16,0-21-16,1 0 0,-1 0 0,0 0 15,0 0-15,0 0 0,0 0 0,1 0 16,-1-21-16,0 0 0,0 21 15</inkml:trace>
  <inkml:trace contextRef="#ctx0" brushRef="#br1" timeOffset="39451.91">11578 3535 0,'21'-21'16,"0"21"-1,1 0-15,-1 0 16,0 0-16,0 0 0,0 0 16,0 0-16,1 21 0,-1 0 0,0 0 0,21 22 15,-21-22-15,-21 0 0,0 0 16,0 21-16,0-20 0,0-1 16,0 21-16,-21 0 0,0-20 0,0 20 15,0-21-15,0 21 0,-22 1 0,22-22 16,0 21-16,0-21 0,0 1 15,-1-1-15,1 0 0,21 0 0,0 0 16,-21-21-16,21 21 0,-21-21 16,21-21 15,0 0-15</inkml:trace>
  <inkml:trace contextRef="#ctx0" brushRef="#br0" timeOffset="45548.39">825 6943 0,'-21'0'16,"0"0"-16,0 0 0,0 0 16,0 0-1,-1-21-15,22-1 16,0 1-16,0 0 15,0 0-15,0 0 0,22 0 16,-1 21-16,0-22 16,0 1-16,0 0 0,0 0 0,22 21 15,-22 0-15,0 0 0,0 0 16,0 0-16,1 0 0,-1 0 16,0 21-16,0 0 0,-21 22 15,0-22-15,21 21 0,-21-21 0,0 22 16,0-1-16,0 0 0,-21 1 15,0-1-15,-21 0 0,20 1 0,1-1 16,-21 0-16,0-21 16,20 22-16,1-22 0,-21 21 0,21-21 15,0 1-15,-1-22 0,1 21 16,0-21-16,0 0 0,0 0 0,0 0 0,-1 0 16,1 0-16,0-21 15,21-1-15,-21 1 0,21 0 16,-21 0-16,21-21 0,0 20 15,0 1-15,0-21 0,0 21 0,21 0 16,0-1-16,-21 1 0,21 0 16,0 21-16,1 0 0,-1 0 0,0 0 15,0 21-15,21 0 0,-42 1 16,22-1-16,-1 0 0,0 21 16,-21-21-16,0 22 0,21-22 0,0 21 15,-21-21-15,0 1 0,0-1 0,21 0 16,-21 0-16,22 0 0,-22 0 15,21-21 1,0 0-16,0-21 16,0 0-1,0 0-15</inkml:trace>
  <inkml:trace contextRef="#ctx0" brushRef="#br0" timeOffset="45720.29">1355 7091 0,'0'0'0,"0"-21"16,0 0 47,21 21-63,0 0 0,0-22 15,0 22-15</inkml:trace>
  <inkml:trace contextRef="#ctx0" brushRef="#br0" timeOffset="46447.88">2349 6308 0,'0'0'0,"0"-21"0,-21-43 16,0 64-16,0 0 16,0 0-1,0 21-15,21 0 0,-22 22 0,22-1 16,0 0-16,0 22 0,0-1 16,0 1-16,0 21 0,0-22 0,-21 1 15,21-1-15,-21 1 0,0-1 16,0-21-16,21 22 0,0-22 15,-21 1-15,21-22 0,-22 21 0,22-21 16,0 0-16,0-42 31,0 0-31,22 0 16,-1-21-16,0 20 0,-21-20 0,21 21 16,0-21-16,0-1 0,1 1 15,-1 0-15,0-1 0,0 1 16,0 0-16,0-1 0,-21 22 0,22 0 15,-1 0-15,0 21 0,0 0 16,0 21-16,-21 21 16,21-21-16,-21 1 15,22-1-15,-22 21 0,21-21 0,-21 22 16,0-22-16,21 21 0,-21-21 16,21 0-16,0 22 0,-21-22 0,21 0 15,1 0-15,-1-21 0,0 21 0,0-21 16,0 0-16,0 0 0,1 0 15,-1 0-15,21-21 0,-21 0 0,0 0 16,22 0-16,-22 0 0,0-1 0,0 1 16,0-21-16,1 21 0,-1-22 15,-21 1-15,0 0 0,0-22 0,0 1 16,0 20-16,0-20 0,0-1 16,0 1-16,-21 21 0,21-22 15,-22 43-15,1-21 0,21 20 0,-21 1 16,21 0-16,-21 21 15,0 0-15,0 21 16,21 0-16,0 1 0,0 20 16,0-21-16,0 0 0,0 0 15,0 1-15,21-1 0,0 0 0,-21 0 16,21 0-16,0 0 0</inkml:trace>
  <inkml:trace contextRef="#ctx0" brushRef="#br0" timeOffset="46807.67">3175 6922 0,'21'0'0,"21"0"16,-20 0-16,-1 0 0,0 0 16,0 0-16,0 0 0,22-22 15,-22 1-15,0 0 0,21 0 0,-21 0 16,1 0-16,-1-1 0,0 1 15,-21 0-15,0 0 0,0 0 0,0 0 16,0-1-16,0 1 0,-42 21 0,20 0 16,1 0-16,0 0 15,0 0-15,0 0 0,0 21 0,-22 1 16,22-1-16,0 21 0,21-21 0,-21 22 16,0-1-16,-1-21 0,22 21 15,0-20-15,0 20 0,0-21 0,0 0 16,0 0-16,0 1 0,0-1 0,22 0 15,-1-21-15,0 0 16,21 0-16,-21 0 0,1 0 0,20 0 16,0 0-16,-21 0 0,22-21 15,-1 0-15,0-1 0,-20 1 0</inkml:trace>
  <inkml:trace contextRef="#ctx0" brushRef="#br0" timeOffset="47330.19">3979 6138 0,'0'-21'0,"0"42"0,-21-42 16,0 21-16,0 0 15,21 21-15,0 1 16,-21 20-16,21-21 0,0 21 0,0 22 16,-22-22-16,22 22 0,0-1 15,0-20-15,0 20 0,0 1 0,-21-22 16,21 0-16,-21 22 0,21-22 15,0-21-15,0 22 0,-21-22 16,21 21-16,-21-21 0,21 0 0,-21 1 16,21-1-16,0-42 31,0-1-15,0 1-16,0 0 0,0 0 0,21 0 15,-21-22-15,21 22 0,0-21 16,0 21-16,0 0 0,1-22 0,-1 22 15,0 21-15,0-21 0,0 21 0,22 0 16,-22 0-16,0 0 0,0 0 16,0 21-16,0 0 0,1 0 15,-1 1-15,-21-1 0,0 0 16,0 0-16,0 0 0,0 22 16,0-22-16,0 0 0,-21 0 0,-1 0 15,1 0-15,0 1 0,0-1 0,-21 0 16,20 0-16,-20 0 0,21 0 15,-21-21-15,20 22 0,1-22 0,0 0 16,0 0-16,0 0 0,21-22 47,21 1-47,0 0 0,0 0 0,0 0 0,1 0 16</inkml:trace>
  <inkml:trace contextRef="#ctx0" brushRef="#br0" timeOffset="47648">4720 6117 0,'0'21'15,"0"1"-15,0-1 0,-21 21 16,21-21-16,-21 43 16,0-22-16,21 0 0,-22 22 0,1-1 15,0 1-15,21-22 0,-21 22 0,0-1 16,0-20-16,21-1 0,-22 0 16,1 1-16,21-22 0,0 21 0,0-21 15,0 0-15,-21 1 0,21-1 16,21-42-1,-21-1-15,21 22 16,1-21-16,-1 0 0</inkml:trace>
  <inkml:trace contextRef="#ctx0" brushRef="#br0" timeOffset="47993.8">4487 6244 0,'0'0'0,"0"-21"16,0 0-16,0 0 0,0 0 15,0-1-15,21 22 0,1-21 0,20 21 16,-21 0-16,0-21 0,22 21 16,-1 0-16,0 0 0,1 0 15,20 0-15,-21 21 0,1 0 0,20 1 0,22 20 16,-64 0-16,21 1 16,-20-1-16,-1 21 0,0-20 15,-21 20-15,0-20 0,0 20 0,0-21 16,-21 1-16,0-1 0,-1 0 0,-20 1 15,21-1-15,-21-21 0,-1 22 16,1-22-16,0 21 0,-1-21 0,1 0 16,0 1-16,20-1 0,-20-21 0,21 21 15,0-21-15,0 0 0,21 21 16,0-42 0,0 0-1,0 0-15,21-1 0,0 1 16,0 0-16</inkml:trace>
  <inkml:trace contextRef="#ctx0" brushRef="#br0" timeOffset="48420.1">5334 6625 0,'0'0'15,"21"-42"1,0 21-16,0 21 0,-21-21 0,22 21 0,-1-22 16,0 22-16,0 0 0,0 0 15,0 22-15,-21-1 16,22 0-16,-1 0 0,-21 0 0,21 0 16,-21 22-16,21-22 0,-21 21 0,0-21 15,21 1-15,-21 20 0,21-21 0,-21 0 16,0 22-16,0-22 0,0 0 15,0 0-15,0 0 0,-21-21 16,0 0 0,0 0-16,21-21 15,-21 21-15,21-21 0,0 0 16,0 0-16,0-1 0,0 1 16,21-21-16,0 21 0,-21-22 0,21 22 0,0-21 15,1 21-15,-1 0 16,-21-22-16,21 22 0,0 0 0,0 0 15,0 21-15,1-21 0,-1-1 0,0 22 16,0-21-16,0 21 16,0 0-16,1 0 0,-22-21 15</inkml:trace>
  <inkml:trace contextRef="#ctx0" brushRef="#br0" timeOffset="48657.05">6138 6456 0,'0'21'0,"0"0"16,0 0-16,0 1 0,0-1 16,0 0-16,0 21 0,0-21 15,-21 1-15,21 20 0,0-21 0,-21 21 16,21-20-16,0-1 0,0 0 0,-21 0 16,21 0-16,-21 0 0,21 1 0,0-1 15,0 0-15,0 0 16,0-42 15,0 0-31,0 0 0,0-1 0,0 1 16</inkml:trace>
  <inkml:trace contextRef="#ctx0" brushRef="#br0" timeOffset="48833.95">6117 6265 0,'-21'-21'15,"0"21"-15,0 0 16,42 0 31,0 0-31</inkml:trace>
  <inkml:trace contextRef="#ctx0" brushRef="#br0" timeOffset="50063.77">6350 6562 0,'0'0'0,"0"-21"0,0-22 15,0 22 1,21 21-16,0 0 16,0 0-16,1 0 0,-1 21 15,0 0-15,-21 1 16,0-1-16,21 21 0,-21-21 0,21 0 16,-21 22-16,0-22 0,0 21 0,0-21 15,0 1-15,0 20 0,0-21 0,0 0 16,0 0-16,0 1 15,0-1-15,0-42 32,21-1-32,1 1 15,-1 0 1,0 0-16,0 0 0,0 0 0,0-22 16,1 22-16,-1-21 0,0 21 0,0-22 15,21 1-15,-20 0 0,-1 20 0,-21-20 16,21 21-16,0 0 15,-21 42 1,0 0-16,-21 0 16,0 0-16,0 1 0,21 20 15,-22-21-15,1 21 0,21-20 16,-21-1-16,21 21 0,-21-21 0,21 0 16,0 22-16,0-22 0,0 0 0,0 0 15,0 0-15,0 1 0,0-1 16,21 0-16,0-21 0,0 0 15,1 21-15,-1-21 0,0 0 0,21 0 16,-21 0-16,1 0 0,20 0 0,-21 0 16,21-21-16,-20 21 0,-1-21 15,0 0-15,21-1 0,-21 1 0,1 0 16,-1-21-16,-21 21 16,21-1-16,-21-20 0,0 21 0,0-21 0,21 20 15,-21 1-15,0 0 16,0 0-16,0 0 0,0 0 0,-21 21 31,21 21-31,-21 0 16,21 0-16,-21 0 0,-1 22 15,22-22-15,0 0 0,0 0 0,-21 21 16,21-20-16,0-1 0,0 0 0,-21 0 16,21 0-16,0 0 0,0 1 15,0-1-15,0 0 0,0 0 16,21-21-16,0 0 0,1 0 15,-1 0-15,0 0 0,0 0 0,0 0 16,0 0-16,22 0 0,-22-21 0,0 21 16,21-21-16,-20 0 15,-1-1-15,0 1 0,21 0 0,-21 0 16,1-21-16,-1 20 0,-21-20 0,21 21 16,-21-21-16,21-1 0,-21 22 15,0 0-15,0 0 0,0 0 0,0-1 16,-21 22-1,0 0-15,0 22 16,21-1-16,0 0 16,0 0-16,21-21 15,0 0 1,0 0-16,0 0 16,0-21-16,1 0 0,-1 21 15,0-21-15,0 21 0,0-22 0,0 1 16,1 21-16,-1-21 0,0 21 15,-21-21-15,0 42 16,0 0 0,0 22-16,-21-22 0,0 0 15,21 21-15,-22 1 0,1-22 0,21 21 16,0 0-16,0-20 0,-21-1 16,21 21-16,0-21 0,0 0 15,0 1-15,0-1 0,0 0 0,0 0 16,21-21-16,0 0 0,1 0 15,-1 0-15,0 0 0,0 0 16,0 0-16,22 0 0,-22 0 0,0 0 16,0-21-16,21 21 0,-20-21 0,-22 0 15,21 21-15,-21-22 0,21 1 0,-21 0 16,0-21-16</inkml:trace>
  <inkml:trace contextRef="#ctx0" brushRef="#br0" timeOffset="50911.5">9673 5673 0,'0'-21'0,"0"-1"0,0 1 16,0 42 15,0 1-15,0-1-16,0 21 0,0-21 0,-21 22 15,0-22-15,0 0 0,-1 21 16,22-21-16,-21 22 0,0-22 0,0 0 16,21 0-16,0 0 0,0 1 15,0-1-15,0 0 16</inkml:trace>
  <inkml:trace contextRef="#ctx0" brushRef="#br0" timeOffset="51119.9">9377 6096 0,'0'0'0,"0"21"31,21-21-31,0 0 0,0 0 16,0 0-16,1 0 0,-1 0 15,21 0-15,-21 0 0,0 0 0,22 0 16,-22-21-16,0 21 0,0-21 16,22 21-16,-22 0 0,-21-21 0,21 21 15,0 0-15,-21-21 0,0-1 16,0 1-16,0 0 0</inkml:trace>
  <inkml:trace contextRef="#ctx0" brushRef="#br0" timeOffset="51351.77">9504 5694 0,'0'0'16,"0"-21"-1,21 21 1,0 0-16,0 0 16,0-21-16,1 21 0,20 0 15,-21 0-15,0 0 0,0 0 0,1 0 16,-1 0-16,0 0 0,-21-22 31</inkml:trace>
  <inkml:trace contextRef="#ctx0" brushRef="#br0" timeOffset="51971.6">9461 5207 0,'-21'0'16,"42"0"-16,-84 0 0,42 0 0,-22 0 0,22 0 15,0 0-15,0 0 0,-21 21 16,20 0-16,1 1 0,0-1 0,0 21 16,-21-21-16,20 22 0,1-1 0,0 0 15,0 1-15,21 20 0,0-21 0,0 22 16,0-22-16,0 22 0,0-22 15,0 0-15,0 1 0,0-1 0,0 0 16,21 1-16,0-1 0,0-21 0,1 22 16,-1-22-16,0 21 0,0-21 15,0 0-15,0 1 0,1-1 16,20 0-16,-21 0 0,21-21 16,-20 21-16,-1-21 0,21 0 0,0 0 0,-20 0 15,20 0-15,21 0 0,-20-21 0,-1 21 16,0-21-16,22 0 0,-22 0 15,22-1-15,-22 1 0,0 0 0,1 0 16,-1 0-16,0-22 0,1 22 0,-1-21 16,-21 21-16,0-22 0,22 1 0,-22 0 15,0-22-15,-21 22 16,21 0-16,-21-22 0,0 22 0,0-22 0,0 22 16,0 0-16,-21-1 0,0 1 15,0 0-15,-22-1 0,1 1 16,0 0-16,-22 20 0,22 1 0,-22-21 15,1 42-15,-1-21 0,-20 0 0,20 21 16,1 0-16,-1 0 0,1 0 0,20 0 16,-20 0-16,-1 0 0,22 0 15,0 21-15,-1 0 0,1 0 0,21 0 16,-21-21-16,20 21 0,1 1 0,0-1 16,0 0-16,0-21 0,0 21 15,-1 0-15</inkml:trace>
  <inkml:trace contextRef="#ctx0" brushRef="#br0" timeOffset="53027.88">2582 7557 0,'0'0'16,"-21"0"-16,0 0 0,0 0 0,0 0 0,-1 0 15,1 0-15,0 0 0,0 0 32,42 0-1,0 0-16,0 21-15,1-21 0,20 0 0,-21 0 16,21 0-16,1 21 0,-1-21 16,0 0-16,1 0 0,20 0 0,-20 0 15,20 0-15,1 0 0,-1 0 16,1 0-16,20 0 0,1 0 16,-22 0-16,22 0 0,21 0 0,-21 0 15,-22 0-15,22 0 0,-1 0 16,1 0-16,-21 0 0,20 0 0,1 0 15,0 0-15,-22 0 0,22 0 0,21 0 16,-22 0-16,1 0 0,0 0 0,20 0 16,-20 0-16,0 0 0,21 0 15,-1 0-15,1 0 0,0 0 0,0 0 16,0 0-16,0 0 0,-22 0 16,22 0-16,-21 0 0,-1 0 0,1 0 15,0 0-15,21 0 0,-22 0 16,-20 0-16,20 0 0,1 0 0,-21 0 15,-1 0-15,1 0 0,-1 0 0,-21 0 16,1 0-16,-1 0 0,0 0 16,-20 0-16,-1 0 0,0 0 0,0 0 15,0 0-15,0 0 0</inkml:trace>
  <inkml:trace contextRef="#ctx0" brushRef="#br1" timeOffset="60207.84">1185 8509 0,'0'-21'32,"0"0"-1,21 21-31,-21-21 15,22 21-15,-22-22 16,0 1-16,0 0 16,21 21-16,-21-21 15,0 0-15,0 0 16,0-1-16,0 1 16,0 42 46,0 1-62,0-1 0,0 0 16,0 21-16,0-21 0,0 1 15,0 20-15,0-21 0,0 21 0,0 1 16,0-22-16,-21 21 0,21-21 16,-22 22-16,22-22 0,0 21 0,0-21 15,-21 22-15,21-22 0,-21 0 16,0 0-16,21 0 0,0 1 15,-21-22-15,21 21 0,-21-21 16,21-21 31,21-1-47,0 22 16</inkml:trace>
  <inkml:trace contextRef="#ctx0" brushRef="#br1" timeOffset="60519.65">1609 8700 0,'21'0'31,"-21"-22"-15,21 22-16,-21-21 15,21 21-15,-21-21 0,21 21 16,-21-21-16,-21 21 31,0 0-31,0 0 16,0 0-16,21 21 16,-22-21-16,22 21 15,22-21 16,-1 0-31,0 0 0,0 0 16,0 0-16,22 0 0</inkml:trace>
  <inkml:trace contextRef="#ctx0" brushRef="#br1" timeOffset="60896.33">3048 8107 0,'0'-21'16,"0"42"-16,0-63 0,0 20 0,0 1 16,0 0-16,-21 21 0,0 0 0,-1-21 15,1 21-15,0 0 16,0 0-16,0 21 0,-22 0 0,22 0 15,0 1-15,0 20 0,0-21 16,0 21-16,-1 1 0,1-1 0,0 0 16,0 1-16,0-1 0,0 0 15,-1 1-15,1-1 0,21 0 16,0 1-16,0-22 0,0 0 0,0 21 0,0-20 16,21-22-16,1 21 0,-1 0 15,0-21-15,21 0 0,1 0 16,-22 0-16,21 0 0,0 0 0,1 0 15,-22-21-15,21 0 0,-21-1 0,22 22 16,-1-21-16</inkml:trace>
  <inkml:trace contextRef="#ctx0" brushRef="#br1" timeOffset="61200.18">3662 7747 0,'0'0'0,"-21"-21"0,-1 0 0,1 21 16,0 0-16,0 0 0,21 21 15,0 21-15,-21-21 16,21 1-16,0 20 0,-21 21 0,21-20 16,-22 20-16,22-20 0,0 20 0,-21 1 15,0-1-15,21-21 0,-21 22 16,21-22-16,0 1 0,-21-1 0,21 0 15,-21-21-15,21 1 0,0 20 0,0-21 16,0 0-16,0 0 16,21-21-1,0-21-15,-21 0 16,21 21-16,0-21 0,0 0 0,1 0 16</inkml:trace>
  <inkml:trace contextRef="#ctx0" brushRef="#br1" timeOffset="61596.95">3831 8234 0,'0'21'0,"0"0"16,-21 0-16,0 1 0,21-1 0,-21 0 16,21 21-16,0-21 0,-22 1 15,1-1-15,21 0 0,-21 21 0,21-21 16,0 1-16,0-1 0,0 0 15,0 0-15,21-21 16,0 21-16,1-21 0,-1 0 0,0 0 16,0 0-16,0 0 0,0 0 0,22-21 15,-22 0-15,0 0 0,0 21 0,0-21 16,1-1-16,-1 1 0,0 0 16,-21-21-16,0 21 0,0-22 0,0 22 15,0-21-15,0 21 0,0-22 0,0 22 16,-21 0-16,0 0 0,-1 0 15,1-1-15,0 22 0,0 0 0,0 0 16,0 0-16,-1 0 0,1 22 16,0-1-16,0 0 0,0-21 0,0 21 15,21 0-15,0 0 0,0 1 16,0-1-16,0 0 0,21-21 16,0 0-16,0 0 0,0 0 15,0 0-15</inkml:trace>
  <inkml:trace contextRef="#ctx0" brushRef="#br1" timeOffset="62013.72">4720 8213 0,'0'0'16,"0"-21"-16,-21 21 15,0 0-15,0 0 0,-1 0 0,1 0 16,-21 0-16,21 0 0,0 0 0,-1 0 15,1 21-15,0-21 0,0 21 16,21 0-16,0 0 0,-21 0 0,21 1 16,0-1-16,0 0 15,21 0-15,0 0 0,21-21 16,-20 0-16,-1 21 16,21 1-16,-21-22 0,22 0 0,-22 21 15,0-21-15,21 21 0,-21-21 0,1 21 16,-22 0-16,21-21 0,-21 21 15,0 1-15,-21-1 16,-1-21-16,1 21 0,0-21 0,-21 21 16,-1-21-16,1 0 0,0 0 0,-1 0 15,1 21-15,0-21 0,21 0 16,-22 0-16,22 0 0,0 0 0,0 0 16,0 0-16,21-21 15,21 21-15,0-21 16,0 0-16,0 21 15,0-21-15,1 21 0,20-22 0,-21 1 16</inkml:trace>
  <inkml:trace contextRef="#ctx0" brushRef="#br1" timeOffset="62400.5">5059 8382 0,'21'0'0,"0"0"0,0 0 16,0 0 0,1 0-16,-1-21 15,0 21-15,0-21 0,0 21 0,0-21 16,1-1-16,-1 22 0,0-21 0,-21 0 16,0 0-16,0 0 15,0 0-15,0-1 0,-21 22 16,0 0-16,-1 0 0,1 0 15,0 0-15,-21 0 0,21 22 16,-1-1-16,1 0 0,-21 0 0,42 0 16,-21 0-16,0 22 0,21-22 15,-22 0-15,22 21 0,0-20 0,0-1 0,0 0 16,0 0-16,0 0 16,0 0-16,0 1 0,22-1 15,-1 0-15,0-21 0,0 0 16,0 0-16,0 0 0,22 0 0,-22 0 15,0 0-15,21 0 0,1 0 0,-22-21 16,21 0-16,1 21 0</inkml:trace>
  <inkml:trace contextRef="#ctx0" brushRef="#br1" timeOffset="62684.33">6054 8086 0,'0'-43'15,"0"22"1,-22 21 0,1 0-16,21 21 0,-21 1 15,21-1-15,0 0 0,-21 0 0,21 21 16,-21-20-16,0-1 0,21 21 0,0-21 16,0 22-16,0-22 0,-22 21 15,22-21-15,0 0 0,0 1 0,0 20 16,0-21-16,0 0 0,0 0 15,22-21-15,-1 22 0,0-22 16,0 0-16,0 0 0,0 0 16,1 0-16,-1 0 0,0 0 15,0 0-15,0 0 0,0-22 16</inkml:trace>
  <inkml:trace contextRef="#ctx0" brushRef="#br1" timeOffset="62956.18">6392 7980 0,'0'0'0,"0"-21"0,21 21 15,1 0-15,-1 0 16,0 0-16,0 0 0,0 0 0,0 0 16,1 21-16,-1 0 0,0 0 15,0 0-15,0 1 0,0-1 0,-21 21 16,0-21-16,22 22 0,-22-1 0,0-21 15,0 21-15,0-20 0,-22 20 0,1 0 16,0-21-16,0 1 0,0 20 16,-22-21-16,22 0 0,0 0 0,0 1 15,0-1-15,0-21 0,-1 21 0,1-21 32</inkml:trace>
  <inkml:trace contextRef="#ctx0" brushRef="#br1" timeOffset="63909.15">889 9843 0,'0'0'0,"0"-22"31,0 1-31,0 0 0,21 0 15,0 21-15,0-21 16,1 0-16,-1 21 0,0 0 0,21-22 16,-21 22-16,1 0 0,20 0 15,-21 0-15,0 0 0,22 22 0,-22-1 16,0 0-16,0 0 0,-21 21 16,0-20-16,0 20 0,0 0 0,0-21 15,0 22-15,0-1 0,-42 0 0,21 1 16,-22-22-16,1 21 0,0 1 15,20-22-15,-20 21 0,0-21 16,-1 0-16,22 1 0,-21-22 0,21 21 16,0-21-16,-1 0 0,1 0 0,0 0 15,0 0-15,21-21 16,0-1-16,0 1 0,-21 0 16,21 0-16,0 0 0,0 0 0,0-1 15,0 1-15,0 0 0,21 0 16,0 0-16,0 21 0,0 0 15,1 0-15,-1 0 16,0 0-16,0 0 0,21 21 0,-20 0 16,-1 0-16,0-21 15,0 21-15,-21 1 0,0-1 0,21 0 16,0 0-16,-21 0 0,22 0 16,-22 1-16,0-1 15,21-21-15,-21 21 0,21-21 16,0 0-1,0 0-15,-21-21 16,0 0-16,21-1 0,1 1 16,-1 0-16</inkml:trace>
  <inkml:trace contextRef="#ctx0" brushRef="#br1" timeOffset="64069.6">1630 10075 0,'0'0'0,"0"-21"15,21 21 32,0 0-47,0-21 0,0 21 16,1 0-16,20-21 0</inkml:trace>
  <inkml:trace contextRef="#ctx0" brushRef="#br1" timeOffset="64776.64">3514 9779 0,'0'0'0,"21"-21"0,0 0 0,-21 0 16,0-1-16,0 1 0,0 0 0,0 0 0,0 0 15,-21 0-15,0-1 0,-1 22 16,1 0-16,-21 0 0,0 0 0,20 0 16,-20 0-16,0 0 0,-1 0 0,22 22 15,-21-1-15,21 21 0,-22-21 16,22 0-16,0 22 0,0-1 16,0-21-16,0 22 0,21-22 0,0 0 15,0 21-15,0-21 0,0 1 16,21-1-16,0-21 0,0 0 15,21 0-15,-20 0 0,20 0 0,0 0 16,-21 0-16,22-21 0,-1 21 16,0-22-16,1 1 0,-22 0 0,0 21 15,21-21-15,-42 0 0,22 0 0,-22-1 16,0 1-16,0 0 0,0 0 16,0 0-16,0 0 15,0 42 16,0 0-31,0 0 0,-22 0 16,22 0-16,0 22 0,0-1 0,0-21 16,0 22-16,0-1 0,0 0 15,0 1-15,0-1 0,0 0 0,0 1 16,0-1-16,0 21 0,0-20 0,0-1 16,0 22-16,0-1 0,0-21 0,0 22 15,0-22-15,0 22 0,-21-22 16,0 22-16,21-22 0,-21 0 0,0 22 15,0-22-15,-1 0 0,-20 1 0,21-1 16,0 0-16,0-20 0,-22-1 16,22 0-16,0-21 0,0 0 15,0 0-15,-1 0 0,1-21 0,0-22 16,21 22-16,0-21 0,-21 0 0,21-1 16,0-20-16,0-1 0,0 1 0,0-1 15,21 1-15,-21-22 0,21 22 16,0-22-16,1 21 0,-1 1 0,0 21 15,21-22-15,-21 22 0,1-22 0,20 22 16,-21 0-16,21 20 0</inkml:trace>
  <inkml:trace contextRef="#ctx0" brushRef="#br1" timeOffset="65401.81">3746 9864 0,'0'21'15,"22"0"-15,-1-21 16,0 0-16,0 0 16,0 0-16,0 0 0,1-21 15,-1 21-15,0-21 0,0 0 0,0-1 16,0 1-16,-21 0 0,22 0 16,-22 0-16,0 0 0,0-1 15,0 1-15,0 0 0,0 0 0,-22 0 16,1 0-16,0 21 0,0 0 15,0 0-15,0 0 16,-1 21-16,1-21 0,21 21 0,-21 21 16,0-21-16,0 1 0,21 20 0,0 0 15,0-21-15,-21 22 0,21-1 16,0-21-16,0 0 0,0 22 0,0-22 16,0 0-16,21 0 0,0 0 0,0-21 15,0 22-15,0-22 0,1 0 0,-1 0 16,21 0-16,-21 0 0,22 0 15,-22-22-15,21 1 0,-21 21 0,22-21 16,-22 0-16,21-21 0,-21 20 0,0-20 16,22 21-16,-22-21 0,0-1 15,0 1-15,0 0 0,1-22 16,-1 22-16,0-1 0,0 1 0,0 0 16,-21 21-16,0-22 0,21 22 0,-21 0 15,0 0-15,0 0 0,0 42 31,0 0-15,-21 0-16,21 0 0,-21 22 16,21-22-16,0 21 0,0 0 15,0 1-15,0-1 0,-21 0 0,21 1 0,0-22 16,0 21-16,0-21 0,0 22 16,0-22-16,0 0 0,0 0 15,0 0-15,21 1 0,0-22 16,0 0-16,1 0 15,-1 0-15,-21-22 16,21 1-16,-21 0 0,0 0 0</inkml:trace>
  <inkml:trace contextRef="#ctx0" brushRef="#br1" timeOffset="65587.7">4403 9567 0,'-22'0'0,"44"0"0,-65 0 0,64 0 47,22 0-47,-22-21 16,0 21-16,0 0 0,22 0 0,-22 0 15,0-21-15,21 21 0,-21 0 0,1 0 16,-1 0-16,0-21 0,0 21 16,0 0-16,0 0 0,1 0 0</inkml:trace>
  <inkml:trace contextRef="#ctx0" brushRef="#br1" timeOffset="65884.59">5376 9356 0,'-21'0'0,"42"0"0,-42-21 0,0 21 0,0 0 15,0 0-15,-1 0 0,1 21 16,0-21-1,21 21-15,-21 0 0,21 0 0,0 22 16,0-22-16,0 21 0,0-21 0,0 22 0,-21-22 16,21 21-16,0 0 15,0-20-15,0-1 0,0 21 0,0-21 16,0 0-16,0 1 0,0-1 0,21 0 16,0-21-16,-21 21 0,21-21 0,0 0 15,1 0-15,20 0 0,-21 0 16,0 0-16,0 0 0,1 0 0,-1-21 15,0 0-15,0 0 0,21-1 0</inkml:trace>
  <inkml:trace contextRef="#ctx0" brushRef="#br1" timeOffset="66140.77">5757 9271 0,'0'0'15,"21"-21"1,1 21-16,-22-21 0,21 21 0,0 0 15,0 0-15,0 0 0,0 0 16,1 0-16,-1 0 0,0 21 0,0 0 16,0 0-16,0 0 0,1 1 15,-22-1-15,0 0 0,21 21 0,-21 1 16,0-1-16,0-21 0,0 21 0,0 1 16,-21-1-16,-1 0 0,1 1 0,0-22 15,0 21-15,0-21 0,0 1 16,21-1-16,-22 0 0,1 0 15,0-21 1</inkml:trace>
  <inkml:trace contextRef="#ctx0" brushRef="#br1" timeOffset="67081.49">1291 10986 0,'-21'0'16,"42"0"-16,-63 0 0,21 0 0,21-22 47,21 1-32,0 21-15,0 0 0,0-21 0,22 21 16,-22 0-16,21 0 0,-21 0 0,0 0 16,22 0-16,-22 0 0,0 21 15,0 0-15,0 1 0,-21-1 0,0 0 16,0 21-16,-21-21 0,0 22 15,-21-1-15,21-21 0,-22 22 0,1-1 16,-22-21-16,22 21 0,0-20 16,21-1-16,-22-21 0,22 21 15,0-21-15,0 21 0,21-42 16,0 0 0,21 0-16,0-1 15,0 1-15,0 21 0,1-21 16,20 0-16,-21 21 0,0 0 0,22 0 15,-1 0-15,-21 0 0,21 0 16,1 0-16,-22 21 0,21 0 0,-21 0 16,1 1-16,-1-1 0,0 0 15,-21 21-15,0-21 0,0 1 0,0 20 16,-21-21-16,-22 21 0,22-20 0,-21-1 16,0 21-16,-22-21 0,22 0 15,-1-21-15,1 22 0,0-22 0,21 0 16,-22 0-16,22 0 0,0 0 15,-21 0-15,20 0 0,1 0 16,0-22-16,0 1 16,21 0-16,0 0 15,0 0-15,0 0 0,21-1 16,0 1-16,0 0 16,22 21-16</inkml:trace>
  <inkml:trace contextRef="#ctx0" brushRef="#br1" timeOffset="67251.44">2074 11303 0,'0'0'0,"21"0"0,1 0 78</inkml:trace>
  <inkml:trace contextRef="#ctx0" brushRef="#br1" timeOffset="68068.57">3217 11472 0,'21'-21'16,"1"0"-1,-1 0-15,21 21 0,-21-42 16,22 20-16,-22 1 0,21 0 0,0-21 16,-20 21-16,-1-1 0,0-20 0,0 21 15,-21 0-15,0 0 0,0-1 16,-21 22-16,0-21 0,0 21 0,-22 0 15,22 0-15,-21 0 0,-1 21 0,1 1 16,0-1-16,-1 0 0,1 21 16,21 1-16,-21-1 0,20-21 0,1 21 15,0 1-15,21-1 0,0-21 16,0 22-16,0-22 0,0 0 16,0 0-16,0 0 0,21-21 0,0 0 15,1 0-15,20 0 0,-21 0 0,0 0 16,22-21-16,-22 0 0,21 0 15,0 0-15,-20-1 0,20 1 0,0 0 16,-21-21-16,1 21 0,-1-1 0,0 1 16,-21 0-16,0 42 31,0 22-31,0-22 16,0 21-16,0 0 0,0 1 0,0-1 15,0 22-15,0-22 0,0 21 16,0 1-16,0-1 0,0 1 0,0-1 15,0 1-15,0-1 0,0 1 0,0-22 16,0 22-16,0-1 0,0-20 16,0-1-16,-21 21 0,0-20 0,-1-1 15,-20 0-15,0 1 0,-1-22 0,1 21 16,0-21-16,-1 22 0,1-43 16,-21 21-16,20-21 0,1 0 0,0 0 15,-1-21-15,1 0 0,0-1 0,-1 1 16,1-21-16,21 0 0,0-22 15,-1 22-15,1-22 0,21 1 16,0 20-16,0-41 0,0 20 0,0 1 16,0 20-16,21-20 0,1 21 0,-1-22 15,21 22-15,0-1 0,-20 22 16,20-21-16,0 0 0</inkml:trace>
  <inkml:trace contextRef="#ctx0" brushRef="#br1" timeOffset="68426.36">3937 11409 0,'21'0'15,"0"-21"-15,-21 0 16,21 21-16,-21-22 0,22 1 0,-1 0 16,0 0-16,-21 0 0,21 0 15,0-1-15,-21 1 0,0 0 0,0 0 16,0 0-16,0 0 0,0-1 15,0 1-15,-21 21 16,0 0-16,0 0 0,0 21 0,-1 1 16,1-1-16,0 21 0,0-21 0,0 22 15,21-1-15,0-21 16,-21 21-16,21 1 0,0-1 0,0-21 0,0 22 16,0-22-16,0 0 0,0 0 15,0 0-15,21-21 0,0 0 16,0 0-16,0 0 0,0 0 15,1 0-15,-1 0 0,21-21 0,-21 0 16,22 0-16,-22 0 0,21-1 0,0 1 16,-20-21-16,20 0 0,0-1 15,1 1-15</inkml:trace>
  <inkml:trace contextRef="#ctx0" brushRef="#br1" timeOffset="68652.99">4614 10753 0,'21'-21'0,"-42"42"0,42-85 0,-21 43 16,0 0-16,-21 21 15,21 42 1,-21-21-16,21 22 0,-21-1 16,21 0-16,0 1 0,0-1 0,-21 22 15,21-22-15,-21 21 0,21 1 0,0-22 16,-22 22-16,22-22 0,-21 0 0,21 1 16,0-1-16,-21-21 0,21 22 15,0-22-15,0 0 0,0 0 16,21-21-16,0 0 0,1 0 15,-1-21-15,0 21 0,0-21 16,-21 0-16,0-22 0,21 22 16</inkml:trace>
  <inkml:trace contextRef="#ctx0" brushRef="#br1" timeOffset="68813.41">4403 11113 0,'-22'-22'0,"44"44"0,-65-44 0,22 22 15,42 0 1,22-21-1,-22 21-15,21 0 0,0 0 16,1-21-16,-1 21 0,0 0 0,1-21 16,20 0-16,-20 21 0,-1-21 0,0 21 15,1-22-15,-1 1 0,-21 21 16,21-21-16</inkml:trace>
  <inkml:trace contextRef="#ctx0" brushRef="#br1" timeOffset="69464.23">5503 10626 0,'0'0'16,"0"-21"-16,0-1 0,0 1 0,0 0 16,0 0-16,-21 21 0,0 0 15,0 0-15,0 0 0,-1 0 0,1 21 16,0 0-16,0 0 0,0 22 16,0-22-16,-1 42 0,1-20 0,0-1 15,-21 22-15,21-22 0,-1 21 0,1 1 16,0-1-16,21 1 0,-21-22 0,21 22 15,0-22-15,0 0 16,0 1-16,0-22 0,0 0 0,21 0 16,0 0-16,0 1 0,1-22 0,20 0 15,-21 0-15,21 0 0,1 0 0,-1-22 16,-21 1-16,22 0 0,-1 0 16,0-21-16,-21 20 0,22-20 0,-22 21 15,0-21-15,0-1 0,0 1 0,-21 0 16,22 20-16,-22 1 0,0 0 15,0 0-15,0 0 0,0 42 32,-22 0-32,22 0 0,-21 22 15,21-22-15,0 0 0,0 21 16,0-21-16,0 1 0,0 20 16,0-21-16,0 0 0,0 0 0,0 1 15,21-22-15,1 0 16,-1 0-16,0 0 0,0 0 0,21 0 15,-20 0-15,-1-22 0,21 1 16,-21 0-16,0 0 0,22-21 0,-22 20 16,0 1-16,-21-21 0,0 21 0,21 0 15,-21-1-15,0 1 0,0 0 0,0 0 16,0 42 15,0 0-31,0 0 0,0 1 0,0 20 16,0-21-16,-21 21 0,21 1 0,0-22 15,0 0-15,0 21 0,0-20 16,0-1-16,0 0 0,0 0 0,0 0 16,21-21-1,0 0 1,1-21-16,-1 21 0,0-21 0,0 0 16,0 0-16,0-1 0</inkml:trace>
  <inkml:trace contextRef="#ctx0" brushRef="#br1" timeOffset="69814.55">6244 11007 0,'0'0'0,"0"-21"0,0-1 16,-21 22-16,21-21 15,0 0-15,21 21 16,0 0 0,0 0-16,1 21 0,-1 0 15,0 1-15,0-1 0,0 0 0,0 21 16,-21-21-16,0 22 0,0-1 15,0 0-15,0-20 0,0 20 0,0-21 16,0 21-16,0-20 0,0-1 0,0 0 16,0 0-16,-21 0 15,0-21 1,21-21-16,0 0 16,0 0-16,0 0 0,0-22 15,21 22-15,0-21 0,1-1 0,-22 1 16,21 21-16,0-21 0,-21-1 15,21 22-15,0-21 0,0 21 0,-21-1 16,22 1-16,-1 21 0,0-21 16,0 21-16,0 0 15,-21 21-15,21-21 16,-21 21-16</inkml:trace>
  <inkml:trace contextRef="#ctx0" brushRef="#br1" timeOffset="70175.85">6752 11007 0,'0'-21'16,"0"-1"-16,0 1 16,21 21 15,0 0-31,1 21 0,-1 1 16,0-22-16,-21 21 0,21 21 0,0-21 15,-21 0-15,21 1 0,-21 20 16,22-21-16,-22 21 0,0-20 15,21 20-15,-21-21 0,0 0 0,0 0 16,0 1-16,0-1 0,0 0 0,0 0 16,-21-21-1,21-21 1,0 0-16,0 0 16,0-1-16,0 1 0,0-21 0,21 21 15,0-22-15,-21 1 0,21 21 0,0-21 16,0-1-16,-21 1 0,22 21 15,-1 0-15,-21-1 0,21 1 0,-21 0 16,21 21-16,0 0 0,0 0 16,1 0-16,-22 21 15</inkml:trace>
  <inkml:trace contextRef="#ctx0" brushRef="#br1" timeOffset="70500.67">7281 11197 0,'21'0'0,"-42"0"0,64 0 15,-22 0-15,0 0 16,0 0-16,0 0 16,0-21-16,1 0 0,-1 0 0,0 21 15,21-21-15,-21-1 0,1 1 0,-1 0 16,-21 0-16,0 0 16,0 0-16,-21 21 15,-1 0-15,1 0 0,0 0 16,0 0-16,-21 21 0,20-21 0,-20 21 15,21 0-15,0 0 0,0 0 0,-1 22 16,22-22-16,0 0 0,0 0 0,0 22 16,0-22-16,0 0 0,0 0 0,0 0 15,22 0-15,-1 1 0,0-1 16,0-21-16,0 21 0,0-21 0,1 0 16,20 0-16,-21 0 0,0 0 0,22 0 15,-22 0-15,21 0 0,-21 0 0,22-21 16,-22 0-16,21-1 0,-21 1 15,22 0-15</inkml:trace>
  <inkml:trace contextRef="#ctx0" brushRef="#br1" timeOffset="70940.33">7959 10986 0,'0'0'0,"0"-22"0,0 1 16,0 42 15,0 1-31,-22-1 0,22 0 0,0 0 16,0 21-16,0-20 0,0 20 15,0 0-15,-21-21 0,21 22 0,0-22 16,-21 21-16,21-21 0,0 1 0,0-1 0,0 0 16,0 0-16,0 0 15,0-42 17,0 0-32,0 0 15,0 0-15,0-22 0,0 22 0,21-21 16,-21 21-16,21-22 0,1 1 15,20 21-15,-21-22 0,0 1 0,0 21 16,1 0-16,20 0 0,-21-1 0,0 22 16,0 0-16,1 0 0,-1 0 0,0 0 15,0 0-15,-21 22 0,21-1 16,-21 21-16,0-21 0,0 22 16,0-22-16,0 21 0,0 0 15,0-20-15,0 20 0,0 0 0,0-21 16,-21 1-16,21 20 0,0-21 0,0 0 15,0 0-15,0 1 0,0-1 16,0-42 15,0-1-31,0 1 0,21 0 16,0 0-16</inkml:trace>
  <inkml:trace contextRef="#ctx0" brushRef="#br1" timeOffset="71216.36">8678 10605 0,'0'0'0,"0"-22"0,0 1 0,0 0 0,0-21 16,-21 42-1,0 0-15,21 21 16,0 0-16,-21 21 0,21-20 16,0 20-16,0 0 0,0 1 0,0 20 15,0-21-15,0 22 0,0-22 0,-21 22 16,21-1-16,0-20 0,0 20 15,0-21-15,-22 1 0,22-1 16,0-21-16,0 22 0,0-22 0,0 0 0,0 0 16,0 0-16,22-21 0,-1 0 15,0 0 1,0 0-16,-21-21 0,21 0 16,0 0-16,-21 0 0,0-1 0,0-20 15</inkml:trace>
  <inkml:trace contextRef="#ctx0" brushRef="#br1" timeOffset="71389.25">8488 10943 0,'-21'0'0,"42"0"0,-64 0 0,22 0 15,42 0 1,1 0 0,-1 0-16,21 0 0,-21 0 15,0 0-15,22 0 0,-22 0 0,21 0 16,-21-21-16,22 21 0,-22-21 0,21 21 15,-21 0-15,1-21 0,-1 21 0,21 0 16</inkml:trace>
  <inkml:trace contextRef="#ctx0" brushRef="#br1" timeOffset="71768.03">9313 10647 0,'0'0'0,"-21"0"16,0 0-1,21 21-15,-21 0 0,21 0 0,0 22 16,-21-22-16,21 0 16,0 21-16,-22-20 0,22 20 0,0 0 15,-21 1-15,21-1 0,0 0 0,0 1 16,0-22-16,0 21 0,0 0 0,0-20 16,0 20-16,0-21 0,0 0 0,0 0 15,21-21-15,-21 22 0,22-22 16,-1 0-16,0 0 0,0 0 0,0 0 15,0 0-15,1-22 0,-1 1 0,0 0 16,0 0-16,0 0 0,0-22 16,1 1-16,-1 0 0,-21-1 0,21 1 0,0 0 15,-21-1-15,0 1 0,21 0 0,-21 21 16,21-22-16,-21 22 16,0 0-16,0 0 0,22 21 62,-1 0-62</inkml:trace>
  <inkml:trace contextRef="#ctx0" brushRef="#br1" timeOffset="72442.39">9948 10689 0,'0'0'0,"-21"21"47,0 1-47,21-1 0,-21 0 16,0 0-16,21 21 0,-22-20 0,22 20 15,-21 0-15,0 1 0,21-22 0,-21 21 16,21 0-16,-21 1 0,0-22 0,21 21 16,0-21-16,0 22 0,-22-22 15,22 0-15,0 0 0,-21 0 0,21 1 16,0-44 15,0 1-15,0 0-16,21 0 0,-21 0 0,0-22 15,0 22-15,0 0 0,0-21 0,0 21 16,22-22-16,-22 1 0,21 21 16,-21-22-16,21 1 0,-21 0 0,21 21 15,0-22-15,0 22 0,1 0 0,-1 0 16,0 0-16,0-1 0,0 1 15,22 21-15,-22 0 0,0 0 0,0 0 0,0 0 16,0 0-16,1 21 0,-1 1 16,-21-1-16,0 0 0,0 0 0,0 0 15,0 0-15,0 1 0,-21-1 16,-22 0-16,22 0 0,0-21 0,-21 21 16,20 0-16,1-21 0,-21 22 0,21-22 15,0 0-15,-22 0 0,22 0 0,0 21 16,0-21-16,0 0 15,21 21 17,0 0-32,0 0 15,21 0-15,0 1 0,-21-1 16,0 0-16,21 0 0,0 0 0,-21 0 16,21 1-16,1-1 0,-22 0 15,0 0-15,21 0 0,0 0 16,-21 1-16,0-1 0,21-21 15,0 0-15,0 0 16,1 0-16,-1 0 16,0 0-16,0-21 0,0-1 15,0 1-15,22 0 16,-22 0-16</inkml:trace>
  <inkml:trace contextRef="#ctx0" brushRef="#br1" timeOffset="72900.25">10520 10859 0,'0'0'0,"21"-22"0,-21 1 0,21 0 0,-21 0 16,0 0-16,0 0 0,0-1 15,21 22-15,-21 22 32,0 20-17,0-21-15,0 0 0,0 22 0,-21-1 16,0-21-16,0 21 0,0 1 0,-1-1 15,1 0-15,0-20 0,21 20 16,-21-21-16,0 0 0,21 0 0,-21 1 16,21-1-16,0 0 15,0-42 1,0 0 0,0-1-16,21 1 0,0 21 15,-21-21-15,0 0 0,21 0 16,0 21-16,-21-21 0,21 21 0,1 0 15,-1 0 1,-21 21-16,0 0 16,21 0-16,-21 0 15,21 0-15,-21 1 0,21-22 16,0 0 0,-21 21-16,22-21 15,-1 0-15,0-21 16,0 21-16,0-22 15,-21 1-15,21 21 0,1-21 0,-22 0 16,21 21-16,0-21 0,0 0 0</inkml:trace>
  <inkml:trace contextRef="#ctx0" brushRef="#br1" timeOffset="73181.1">11303 10541 0,'0'0'0,"0"-21"0,-21 21 32,21 21-17,-21 0-15,-1 0 0,1 22 0,0-22 16,0 21-16,0 1 0,0-22 0,21 21 16,0 0-16,-22 1 0,22-1 0,0-21 15,0 22-15,0-1 0,0-21 0,0 21 16,0-20-16,0 20 0,22-21 15,-1 0-15,0 0 0,-21 1 0,21-1 16,0 0-16,0-21 0,1 0 0,-1 0 16,0 0-16,0 0 0,0 0 0,0 0 15,22 0-15,-22 0 0</inkml:trace>
  <inkml:trace contextRef="#ctx0" brushRef="#br1" timeOffset="73484.92">11874 10647 0,'-21'-64'16,"21"43"-16,0 0 15,21 21-15,1 0 0,-1 0 0,0 0 16,0 0-16,0 0 0,22 0 16,-22 21-16,0 0 0,0 1 15,0-1-15,0 0 0,1 21 0,-22 1 16,0-22-16,0 21 0,0 0 0,0 1 15,0-1-15,-22 0 0,1 1 0,0-1 16,0 0-16,0 1 0,0-1 0,-22 0 16,22-20-16,0 20 0,0-21 0,0 21 15,-1-20-15,22-1 0,0 0 0,-21-21 16,21 21-16,-21-21 0,0 0 16,0 0-16,0-21 15,21 0 1</inkml:trace>
  <inkml:trace contextRef="#ctx0" brushRef="#br1" timeOffset="74584.53">1270 12594 0,'0'21'32,"0"1"-17,-21 20-15,21-21 0,-21 21 16,21 1-16,-22-1 0,1 0 0,0 1 16,0-1-16,0 0 15,0 1-15,-1-22 0,1 21 0,0-21 0,0 1 16,0-22-16,21 21 0,0-42 31,21-1-15,0 22-16,-21-21 0,21 0 0,0 21 15,1-21-15,20 21 16,-21 0-16,0 0 0,0-21 0,22 21 16,-22 0-16,21-21 0,-21 21 15,22-22-15,-22 22 0,21-21 0,-21 21 16,1-21-16,-1 21 0,0-21 15,0 0-15,0 0 0,-21-1 16,0 1 0,-21 21-1,0 21-15,0 1 16,21-1-16,0 0 0,0 0 16,-21 21-16,21-20 0,-22 20 0,22-21 15,-21 21-15,21-20 0,0-1 16,-21 21-16,0-21 0,21 0 0,0 1 15,0-1-15,0 0 16,0-42 31,21 0-47,0-1 0,0 1 16,1 0-16</inkml:trace>
  <inkml:trace contextRef="#ctx0" brushRef="#br1" timeOffset="74773.42">2011 12869 0,'0'0'0,"0"-21"16,0 0 0,21 21 30,0-21-46,0 21 16,0-21-16</inkml:trace>
  <inkml:trace contextRef="#ctx0" brushRef="#br1" timeOffset="74989.92">4149 12679 0,'0'0'15,"-22"0"-15,1 21 0,0-21 0,0 0 16,0 21-16,0-21 0</inkml:trace>
  <inkml:trace contextRef="#ctx0" brushRef="#br1" timeOffset="75629.55">3746 12869 0,'0'0'0,"0"-21"32,22 0-32,-1 0 0,0 0 0,0 0 15,0-1-15,0 1 0,1-21 16,-1 21-16,0 0 0,-21-1 0,0 1 15,0 0-15,0 0 0,0 0 0,0 0 16,0-1-16,-42 22 16,20 0-16,1 0 0,-21 0 15,21 0-15,-22 0 0,1 22 0,0-1 16,21 21-16,-22-21 0,1 22 16,21-1-16,0-21 0,-1 21 0,1 1 15,21-1-15,0 0 0,0-20 0,0 20 16,0-21-16,0 0 0,0 0 15,0 1-15,21-22 0,1 0 0,-1 0 16,0 0-16,0 0 0,0 0 0,22 0 16,-22-22-16,0 22 0,21-21 15,-21 0-15,1 0 0,-1 0 0,0 0 16,0-1-16,0-20 0,0 21 16,-21 0-16,0 0 0,0-1 15,0 1-15,0 0 0,0 42 31,0 0-31,0 22 16,0-1-16,0 0 0,0 1 0,0-1 16,0 22-16,0-22 0,0 21 0,0-20 15,0 20-15,0-20 0,0 20 16,0-21-16,0 22 0,0-22 0,-21 22 16,0-22-16,0 22 0,0-22 0,0 0 15,-1 1-15,-20-1 0,21 0 16,-21-21-16,-1 22 0,22-22 15,-21 0-15,-1 0 0,1-21 0,21 0 16,-21 0-16,-1 0 0,22 0 16,-21-21-16,21 0 0,-1 0 0,-20-22 15,42 22-15,-21-21 0,0 0 0,21-1 16,-21 1-16,21 0 0,0-1 16,0 1-16,0 0 0,0-1 0,0 1 15,21 0-15,21 20 0,-21-20 0,22 21 16,-1-21-16,0-1 0,1 1 15,20 21-15</inkml:trace>
  <inkml:trace contextRef="#ctx0" brushRef="#br1" timeOffset="76008.81">4297 12742 0,'21'0'16,"-21"-21"-1,21 21-15,0-21 16,0 0-16,1 21 0,-1-21 0,0 21 16,0-21-16,0 21 0,0-22 15,1 22-15,-1-21 0,0 21 0,-21-21 16,21 0-16,-21 0 16,-21 21-1,0 0 1,0 0-16,-22 0 0,22 21 0,0 0 15,0 0-15,-22 0 0,22 22 0,0-22 16,21 21-16,-21 1 0,21-22 16,-21 0-16,21 21 0,0-21 0,0 1 15,0-1-15,0 0 0,21-21 16,0 21-16,0-21 0,22 0 16,-22 0-16,21 0 0,-21 0 0,22-21 15,-1 0-15,-21 21 0,21-21 0,1-1 16,-22 1-16,21-21 0,-21 21 15,22-22-15,-1 22 0</inkml:trace>
  <inkml:trace contextRef="#ctx0" brushRef="#br1" timeOffset="76244.67">5122 12129 0,'0'-22'16,"0"44"-16,21-65 0,-21 22 0,0 0 0,0 42 15,0 0-15,-21 22 16,0-22-16,21 21 0,0 0 15,0 1-15,-21-1 0,21 0 0,-21 22 16,21-22-16,0 1 0,0-1 0,-21 0 16,21 1-16,0-1 0,0-21 15,0 21-15,0-20 0,0-1 16,0 0-16,0 0 0,21-21 16,0 0-16,0 0 15,-21-21-15,21 0 16,-21 0-16,0-1 0,0 1 0</inkml:trace>
  <inkml:trace contextRef="#ctx0" brushRef="#br1" timeOffset="76396.59">4974 12467 0,'-21'-21'16,"21"0"0,21 21-1,0-21-15,0 21 0,1 0 16,-1 0-16,0-21 0,0 21 15,21 0-15,-20-22 0,-1 22 0,0-21 16,21 21-16,-21 0 0</inkml:trace>
  <inkml:trace contextRef="#ctx0" brushRef="#br1" timeOffset="76664.39">6054 12023 0,'0'0'0,"-22"21"16,1-21-16,0 21 0,0 21 0,0-20 16,21 20-16,-21 0 0,-1 1 0,22-1 15,0 0-15,-21 1 0,0 20 16,0-21-16,0 1 0,21-1 16,-21 0-16,-1 1 0,1-1 0,0-21 0,21 22 15,0-22-15,-21 0 0,21 0 16,-21 0-16,21 0 0,0-42 31,0 0-31,0-21 16,21 21-16</inkml:trace>
  <inkml:trace contextRef="#ctx0" brushRef="#br1" timeOffset="76920.25">5673 12065 0,'0'0'0,"0"-42"0,21-1 0,0 22 15,0-21-15,0 21 0,22 0 0,-22 21 0,42 0 16,-42 0-16,1 0 16,20 21-16,-21 21 0,0-21 0,0 22 15,-21-1-15,0 0 0,0 64 16,0-64-16,0 1 0,0-22 16,-21 21-16,-21 1 0,21-22 15,-22 0-15,22 21 0,-21-21 0,0-21 16,20 22-16,-20-1 0,21-21 0,0 0 15,0 21-15,42-21 32,0-21-32,21 0 0,-21 21 15</inkml:trace>
  <inkml:trace contextRef="#ctx0" brushRef="#br1" timeOffset="77783">6223 12594 0,'0'0'0,"42"0"16,-42-21 0,21 0-16,1 0 15,-22 0-15,0-1 0,0 1 16,0 0-16,0 0 0,0 0 0,0 0 16,0-1-16,0 1 0,-22 21 15,1 0-15,0 0 0,0 0 16,0 0-16,0 21 0,-1 1 0,1-1 15,0 0-15,0 21 0,0-21 0,21 22 16,0-22-16,-21 21 0,21-21 16,0 22-16,0-22 0,0 0 0,0 0 15,0 0-15,0 1 0,21-22 16,0 0-16,0 0 0,0 0 16,0 0-16,1 0 0,-1 0 15,21-22-15,-21 1 0,0 0 0,22 0 16,-22 0-16,21 0 0,-21-1 0,1 1 15,-1-21-15,0 21 0,-21 0 16,0-1-16,0-20 0,0 21 0,0 0 16,-21 21-1,0 0-15,-1 21 0,1-21 0,21 21 16,-21 21-16,0-20 0,21-1 16,-21 21-16,21-21 0,0 0 15,0 22-15,0-22 0,0 0 0,0 21 16,0-20-16,0-1 0,21-21 0,0 21 15,0 0-15,0-21 0,1 0 16,20 0-16,0 0 0,1 0 0,20 0 16,-21 0-16,22 0 0,-22-21 0,22 0 15,-22 21-15,22-21 0,-22-1 0,0-20 16,1 21-16,-22 0 0,21 0 16,-21-22-16,-21 22 0,0-21 0,0 21 15,0-22-15,0 22 0,0-21 16,0 21-16,-42-1 0,21 1 0,0 21 0,-22 0 15,1 0-15,0 0 0,-22 0 16,22 21-16,-1 1 0,1-1 16,21 0-16,-21 0 0,20-21 0,22 21 15,0 0-15,0 1 0,22-22 16,20 0 0,-21 0-16,0 0 0,22 21 0,-22-21 15,21 0-15,-21 21 0,0 0 0,22 0 16,-22 0-16,-21 1 0,21 20 0,-21-21 15,0 21-15,0 1 0,0 20 16,0-20-16,0-1 0,0 21 0,0-20 16,-21-1-16,21 22 0,-21-22 15,21 0-15,-21 1 0,-1-1 0,22 0 16,-21 22-16,0-22 0,0-21 16,21 22-16,-21-1 0,21-21 0,-21 0 15,21 0-15,0 1 0,21-44 31,0 1-31,0 0 0,0-21 16,0 21-16,22-22 0,-1 1 16,-21 0-16</inkml:trace>
  <inkml:trace contextRef="#ctx0" brushRef="#br1" timeOffset="78109.82">7599 12637 0,'0'-22'16,"21"22"0,-21-21-16,21 21 0,0-21 0,0 21 15,1-21-15,-1 0 0,0 0 0,-21-1 16,21 1-16,0 0 0,-21 0 0,0 0 16,0 0-16,0-1 0,0 1 15,-21 21-15,0 0 16,0 0-16,-22 21 0,22 1 15,-21-1-15,21 21 0,0-21 0,-1 22 16,1-22-16,0 21 0,21 0 16,0-20-16,0 20 0,0-21 0,0 21 15,0-20-15,21-1 0,0 0 0,-21 0 16,22-21-16,-1 21 0,0-21 0,0 0 16,0 0-16,22 0 0,-22 0 15,0-21-15,0 21 0,0-21 0,0 0 16</inkml:trace>
  <inkml:trace contextRef="#ctx0" brushRef="#br1" timeOffset="78789.44">8572 12404 0,'0'-21'16,"22"-1"-16,-1 1 15,0 0-15,0 21 16,-21-21-16,21 0 0,0 0 0,1-1 16,-22 1-16,21 0 0,-21-21 15,21 21-15,-21-1 0,0 1 0,0 0 16,-21 21-1,0 0-15,-1 0 0,1 0 0,0 21 16,-21 0-16,-1 1 0,22-1 0,-21 21 16,21-21-16,-22 22 0,22-22 15,0 21-15,21 0 0,0-20 0,0 20 16,0-21-16,0 0 0,0 22 0,0-22 16,0 21-16,21-21 0,0 0 0,22 43 15,-1-22-15,-21-21 16,0 1-16,1 20 0,-1-21 0,-21 0 15,0 22-15,0-22 0,0 0 16,0 0-16,-21 0 0,-22 0 0,22-21 16,0 0-16,-21 0 15,-1 0-15,22 0 0,-21 0 0,-1 0 16,1 0-16,21-21 0,-21 21 0,20-21 16,-20 0-16,21 0 0,0 0 0,21-22 15,-21 22-15,21 0 0,0 0 16,0 0-16,0-1 0,0 1 0,21 0 15,0 21-15,0 0 0,0 0 16,22-21-16,-22 21 0,21 0 0,-21-21 16,22 21-16,-1 0 0</inkml:trace>
  <inkml:trace contextRef="#ctx0" brushRef="#br1" timeOffset="79200.21">9017 12446 0,'-42'0'16,"20"21"-16,22 0 0,-21 1 16,0-1-16,0 0 0,21 21 0,-21-21 15,21 22-15,-21-1 0,21-21 0,-22 22 16,22-1-16,0-21 0,0 21 16,0-20-16,0-1 0,0 0 0,0 0 15,22-21-15,-1 0 0,0 0 16,0 0-16,0 0 0,22 0 0,-22 0 15,0-21-15,21 21 0,-21-21 16,22 0-16,-22-22 0,0 22 0,0 0 16,0-21-16,1-1 0,-22 22 0,0-21 15,0 21-15,0-22 0,0 22 0,0-21 16,0 21-16,0-1 0,-22 1 16,1 0-16,0 21 0,0 0 0,-21 0 15,20 0-15,1 0 0,0 0 0,-21 21 16,21 0-16,21 1 0,0-1 0,0 0 15,0 0-15,0 0 0,0 0 16,0 1-16,0-1 0,21 0 0,0 0 16,0-21-16,0 21 0,0-21 15,22 0-15,-22 0 0,0 0 0,21 0 16,-20 0-16,20-21 0,-21 21 16</inkml:trace>
  <inkml:trace contextRef="#ctx0" brushRef="#br1" timeOffset="80540.47">9546 12446 0,'0'0'16,"21"0"-16,-21-21 0,0 42 16,-21 0-1,21 0-15,-21 1 0,0-1 16,21 0-16,-21 0 0,21 0 0,0 22 16,0-22-16,0 0 0,0 0 15,0 21-15,0-20 0,0-1 0,0 0 16,0 0-16,21-21 15,0 0-15,0 0 0,0 0 16,0 0-16,1 0 0,-1-21 0,0 0 16,21 0-16,-21 21 0,1-22 0,-1 1 15,0 0-15,0 0 0,0-21 0,0 20 16,-21 1-16,0 0 0,22-21 16,-22 21-16,0-1 0,21-20 0,-21 21 15,0 0-15,0 42 31,0 0-31,0 0 16,-21 22-16,-1-22 16,22 0-16,-21 0 0,21 21 0,0-20 15,0-1-15,0 21 0,0-21 0,0 0 16,0 1-16,0-1 0,21 0 16,1-21-16,-1 0 15,0 0-15,0 0 0,21 0 0,-20 0 16,20 0-16,-21-21 0,21 0 0,-20 21 15,20-22-15,-21 1 0,0 0 0,22 0 16,-22-21-16,-21 20 0,21 1 16,-21 0-16,0 0 0,0 0 15,0 0-15,0-1 0,0 1 0,-21 0 16,0 21 0,-1 0-16,44 0 46,-1-21-46,0 21 0,0 0 0,0-21 16,0 21-16,1 0 0,-1 0 16,0-21-16,0 21 0,0 0 0,0 0 15,-21 21-15,0 0 16,0 0-16,0 0 16,0 0-16,0 1 0,0-1 0,0 0 15,0 0-15,0 0 0,0 0 0,0 1 16,0-1-16,0 0 0,0 0 15,22 0-15,-22 0 0,21-21 16,0 0-16,0 22 0,0-22 0,0 0 16,1 0-16,-1 0 0,0 0 15,0 0-15,0 0 0,0-22 0,-21 1 16,22 0-16,-1 21 0,-21-21 16,21 0-16,-21-22 0,21 22 0,0 0 15,0 0-15,-21-21 0,22 20 0,-1 1 16,0 0-16,0 0 15,0 21-15,0 0 16,-21 21 15,0 0-15,22-21-16,-1 0 31,0 0-15,0 0-16,-21-21 0,0 0 15,0 0 1,0 0-16,0-1 16,-21 22-1,0 0-15,0 0 16,-1 0-16,1 22 0,0-1 16,0 0-16,21 0 0,0 0 15,-21 22-15,21-22 0,-21 0 16,21 0-16,0 0 0,0 0 0,0 1 15,0-1-15,0 0 0,0 0 0,0 0 16,0 0-16,21-21 0,0 22 0,0-22 16,0 0-16,0 0 0,22 0 15,-22 0-15,21 0 0,-21 0 16,22 0-16,-22-22 0,21 22 0,-21-21 0,1 0 16,20 0-16,-21 0 0,0 0 15,0-1-15,1 1 0,-1 0 0,0 0 16,-21 0-16,0-22 0,0 22 15,0 0-15,0 0 0,-21 21 16,0 0-16,-1 0 16,1 0-16,21 21 0,-21 0 15,21 0-15,-21 1 0,21-1 16,0 0-16,0 0 0,0 0 0,0 0 16,0 1-16,0-1 0,0 0 15,0 0-15,21 0 16,0-21-16,0 0 15,1 0-15,-1 0 0,0 0 16,0 0-16,0-21 0,0 0 16,1 21-16,-1-21 0</inkml:trace>
  <inkml:trace contextRef="#ctx0" brushRef="#br1" timeOffset="80792.33">11917 12256 0,'0'0'15,"-21"0"-15,-1 0 0,1 0 0,0 0 16,0 0-16,0 21 0,21 0 16,-21 0-16,-1 0 0,22 0 15,0 1-15,-21 20 0,21-21 16,-21 0-16,21 0 0,0 1 0,0-1 16,0 0-16,0 0 0,0 0 0,0 0 15,0 1-15,0-1 0,21 0 16,-21 0-16,21-21 15,1 0-15,-1 0 0,0 0 16,0 0-16,0 0 0,0 0 16,1-21-16,-1 0 0</inkml:trace>
  <inkml:trace contextRef="#ctx0" brushRef="#br1" timeOffset="81040.63">12213 12129 0,'0'0'0,"21"0"16,0 0 0,1 21-16,-1 0 0,-21 0 0,0 0 15,21 0-15,-21 1 0,21 20 0,-21-21 16,0 21-16,0-20 0,0 20 0,0 0 16,0-21-16,0 22 0,0-22 15,0 21-15,-21-21 0,0 22 0,0-22 16,-1 0-16,1 0 0,0 0 15,0 1-15,0-1 0,0-21 0,-1 21 16,1-21-16,0 21 0,0-21 16,0 0-16,0 0 0</inkml:trace>
  <inkml:trace contextRef="#ctx0" brushRef="#br1" timeOffset="81747.85">1503 14118 0,'-21'0'0,"42"0"47,0 0-47,0 0 0,0 0 16,0 0-16,1 0 15,20-21-15,-21 21 0,0 0 0,0 0 16,1 0-16,-1 0 0,0 0 16,0 0-16,-42 0 31,0 0-16</inkml:trace>
  <inkml:trace contextRef="#ctx0" brushRef="#br1" timeOffset="82126.14">1545 14161 0,'0'0'0,"-21"0"0,21 21 16,-21 0-16,0-21 0,21 21 0,0 0 16,-22 0-16,1 1 0,0-1 15,21 0-15,0 0 16,21-21 31,-21-21-47,21 21 0,1 0 15,-1 0-15,21 0 0,-21 0 16,0 0-16,1 0 0,20 21 0,-21 0 16,0 0-16,22 1 0,-22 20 15,0-21-15,-21 0 0,0 22 0,0-22 16,0 0-16,0 0 0,0 21 15,-21-20-15,0-1 16,-1 0-16,1-21 0,0 0 0,-21 21 16,21-21-16,-1 0 0,1 0 15,0 0-15,0 0 0,21-21 16,-21 21-16,21-21 0,0 0 16,21-1-1,0 22-15,0 0 16,0-21-16,1 0 0,-1 21 0,0 0 15</inkml:trace>
  <inkml:trace contextRef="#ctx0" brushRef="#br1" timeOffset="82276.25">2138 14478 0,'0'0'16,"0"21"30,21-21-30,0 0-16,0 0 0,22 0 0</inkml:trace>
  <inkml:trace contextRef="#ctx0" brushRef="#br1" timeOffset="82970.89">3979 14288 0,'0'0'0,"0"-22"0,21-41 16,-21 42 0,0 0-16,0-1 0,0 1 0,0 0 15,-21 0-15,0 0 0,0 0 0,0-1 16,0 22-16,-22 0 15,1 0-15,21 0 0,-22 0 0,1 22 16,21-1-16,-21 0 0,20 21 0,1-21 16,0 1-16,0 20 0,21 0 15,-21-21-15,21 22 0,0-22 0,0 21 16,0-21-16,0 1 0,21-1 0,0-21 16,0 0-16,22 0 15,-22 0-15,21 0 0,-21 0 0,22-21 16,-22 21-16,21-22 0,-21 1 0,22 0 15,-22 0-15,0 0 0,0 0 16,0-1-16,-21 1 0,0 0 16,21 21-16,-21 21 31,0 0-31,-21 1 0,21 20 16,0 0-16,0 1 0,0-1 0,0 0 15,0 22-15,0-22 0,0 22 16,0-22-16,0 21 0,0-20 0,0 20 15,0-20-15,0 20 0,0-21 0,0 22 16,0-22-16,21 1 0,-21 20 16,0-21-16,0 1 0,0-1 0,0 0 15,0 1-15,-21-22 0,0 21 0,21-21 16,-21 1-16,0-1 0,-22 0 0,22-21 16,0 0-16,0 0 15,-21 0-15,20-21 0,-20 0 0,21-22 16,-21 22-16,-1-21 0,22-1 0,0-20 15,-21 21-15,20-22 0,1 1 16,0-1-16,0 1 0,21-1 0,0 1 16,0-1-16,0 1 0,0 20 0,21-20 15,0 20-15,22 1 0,-22 0 16,0-1-16,21 1 0,1 0 0,-1-1 16,0 22-16,22-21 0,-22 21 15,0 0-15</inkml:trace>
  <inkml:trace contextRef="#ctx0" brushRef="#br1" timeOffset="83536.55">4339 14288 0,'0'21'15,"0"-42"-15,21 63 0,0-42 0,1 0 16,-1 0-16,0 0 16,0-21-16,0 0 15,0-1-15,1 1 0,-1 0 0,0 0 16,-21 0-16,0 0 0,0-1 0,0 1 15,0 0-15,0 0 0,0 0 0,0 0 16,-21-1-16,0 1 0,-1 21 16,1 0-16,0 0 0,-21 0 15,21 0-15,-1 21 0,-20 1 0,21-1 16,0 21-16,21-21 0,0 22 16,-21-1-16,21 0 0,0 1 0,0-1 15,0 0-15,0 1 0,0-22 0,21 0 16,-21 21-16,42-21 0,-21-21 15,0 22-15,22-22 0,-22 0 16,21 0-16,1 0 0,-22 0 0,21 0 0,0-22 16,1 1-16,-1 0 0,0 0 15,-20-21-15,20 20 0,0-20 16,1 0-16,-1-1 0,-21 1 0,21 0 16,-20-22-16,-1 22 0,0-22 0,0 22 15,0-21-15,0-1 0,1 22 16,-1-22-16,-21 22 0,0 0 0,0 20 15,0 1-15,0 42 16,-21 1-16,-1 20 16,1-21-16,0 43 0,0-22 0,0 21 15,21-20-15,-21 20 0,21-20 0,-22-1 16,22 21-16,0-20 0,0-1 16,0 0-16,0 1 0,0-22 0,0 21 15,0-21-15,0 1 0,22-1 16,-1-21-16,0 0 0,0 0 15,0-21 1,0-1-16,-21 1 0,22 0 0,-22 0 16,0 0-16,0 0 0</inkml:trace>
  <inkml:trace contextRef="#ctx0" brushRef="#br1" timeOffset="83690.47">4995 14012 0,'0'-21'0,"0"42"0,-21-42 0,42 0 31,0 21-31,1 0 16,-1 0-16,0 0 0,0-21 16,0 21-16,22-21 0,-22 21 0,0-21 15,0 21-15,21-22 0,-20 22 0,-1 0 16</inkml:trace>
  <inkml:trace contextRef="#ctx0" brushRef="#br1" timeOffset="84436.14">5609 14309 0,'0'0'0,"0"21"0,21-42 62,-21 0-62,21 21 0,1-22 0,-1 1 16,0 0-16,0 0 0,0-21 0,22 20 15,-22-20-15,0 0 0,0 21 16,0-43-16,22 22 0,-22-1 0,0 1 16,-21-21-16,21 20 0,-21 1 0,0 0 15,0 20-15,0-20 0,0 21 16,-21 21-1,21 21-15,-21 0 0,0 0 0,-1 22 16,1-1-16,0 0 0,21 1 16,0-1-16,-21 22 0,21-22 0,-21 0 15,21 1-15,0-1 0,0 0 16,0 1-16,0-22 0,0 21 0,0-21 16,21 0-16,0 1 0,0-22 15,0 21-15,1-21 0,-1 0 0,0 0 16,0 0-16,0 0 0,22 0 0,-22-21 15,0 21-15,0-22 0,0 1 16,-21 0-16,21 0 0,1 0 0,-22 0 16,21-1-16,-21 1 0,0 0 0,0 0 15,0 0-15,0 42 32,0 0-17,0 0-15,0 0 0,0 1 0,0-1 16,0 0-16,0 0 0,0 0 15,0 0-15,0 1 16,0-44 0,0 1-1,0 0-15,0 0 0,21 0 16</inkml:trace>
  <inkml:trace contextRef="#ctx0" brushRef="#br1" timeOffset="84600.04">6350 13758 0,'-21'0'16,"0"22"-16,-1-22 15,22 21 1,-21-21 15</inkml:trace>
  <inkml:trace contextRef="#ctx0" brushRef="#br1" timeOffset="84777.95">5842 13907 0,'0'0'0,"-21"0"0,21 21 16,-21-21-16,21 21 16,21-21-1,0 0-15,21 0 0,-21 0 16,22 0-16,-1 0 0,0 0 0,1 0 15,-1-21-15,0 21 0,1-21 0,-1-1 16,0 22-16,1-21 0,-1 0 0</inkml:trace>
  <inkml:trace contextRef="#ctx0" brushRef="#br1" timeOffset="85044.31">6964 13526 0,'0'0'0,"0"-22"0,0 44 31,-21-1-31,-1 0 0,1 0 16,0 21-16,0 1 0,0-1 0,0 0 15,-1 1-15,1-1 0,0 0 0,0 1 16,0-1-16,21 0 0,-21-20 16,-1 20-16,1 0 0,21-21 0,0 22 15,0-22-15,0 0 0,0 0 0,0 0 16,0 1-16,21-22 15,1 0-15,-1 0 16,0 0-16,0-22 0,21 22 0,-20-21 16,20 0-16,-21 0 0,21-21 0,1 20 15</inkml:trace>
  <inkml:trace contextRef="#ctx0" brushRef="#br1" timeOffset="85307.16">7302 13526 0,'0'-22'16,"0"44"-16,0-65 0,0 22 0,-21 42 31,21 0-31,-21 22 0,0-1 16,0-21-16,21 43 0,-21-22 0,-1 0 15,22 1-15,-21 20 0,0-20 16,21-1-16,0 0 0,-21 1 0,21-1 16,-21 0-16,21-21 0,0 22 15,0-22-15,0 0 0,0 0 0,0 0 16,0 1-16,21-22 0,0 0 15,0 0-15,0 0 0,1-22 16,-1 22-16,21-21 16,-21 0-16,0-21 0,1 21 15,20-1-15,-21-20 0,21 0 0</inkml:trace>
  <inkml:trace contextRef="#ctx0" brushRef="#br1" timeOffset="85792.21">7662 13695 0,'21'-21'16,"-21"42"-1,-21 0 1,0 21-16,0-20 0,0-1 0,21 21 16,-21 0-16,-1-20 0,1 20 15,0 0-15,21-21 0,0 22 0,-21-22 16,21 21-16,0-21 0,0 1 0,0-1 16,0 0-16,0 0 0,0 0 0,0 0 15,0 1-15,21-22 16,0 0-16,0 0 0,1 0 0,-1 0 15,0 0-15,0 0 0,0 0 16,22 0-16,-22 0 0,21 0 0,-21-22 16,0 1-16,1 21 0,20-21 0,-42 0 15,21 0-15,0 21 0,-21-21 16,0-1-16,0 1 0,0 0 0,0 0 16,0 0-16,0 0 0,0-1 0,0 1 15,-21 21 1,0 0-1,0 0-15,0 21 0,-1 1 16,1-1-16,0 0 0,0 0 16,0 0-1,21 0-15,0 1 0,0-1 16,0 0-16,0 0 16,0 0-16,0 0 0,0 1 0,0-1 15,21 0-15,0 0 0,0-21 16,0 21-16,1-21 15,-1 0-15,0 0 0,0 0 16,0-21-16,22 0 0,-22 0 0,0 21 16,0-21-16,0-1 0,0 1 0</inkml:trace>
  <inkml:trace contextRef="#ctx0" brushRef="#br1" timeOffset="86041.07">6900 13822 0,'0'0'0,"-42"21"0,-22-21 0,22 21 0,0-21 16,21 0-16,-1 21 0,22 1 16,22-22-1,-1 0-15,21 0 0,0 0 0,1 0 16,-1 0-16,22 0 0,-22 0 15,21 0-15,1 0 0,-22-22 16,22 22-16,-1-21 0,1 0 0,-1 21 16,1-21-16,-22 0 0,22 0 0</inkml:trace>
  <inkml:trace contextRef="#ctx0" brushRef="#br1" timeOffset="86393.1">9313 13568 0,'0'0'0,"-21"0"0,21-21 16,-21 21-16,0 0 15,0 0-15,-1 0 0,-20 21 16,21 0-16,0 0 0,-22 22 16,22-22-16,0 21 0,0 0 0,0 1 0,0-1 15,-1-21-15,22 22 16,-21-1-16,21-21 0,0 21 0,0-20 16,0-1-16,0 0 0,0 0 0,0 0 15,21 0-15,1-21 0,-1 22 16,0-22-16,0 0 0,0 0 15,0 0-15,22 0 0,-22-22 16,0 1-16</inkml:trace>
  <inkml:trace contextRef="#ctx0" brushRef="#br1" timeOffset="86615.97">9525 13610 0,'0'0'0,"0"-21"0,21 0 0,0 21 16,0 0-16,1 0 15,-1 21-15,-21 0 16,21-21-16,0 43 0,-21-22 0,0 0 16,21 21-16,-21-21 0,21 22 0,-21-22 15,0 21-15,0 1 0,0-22 0,0 21 16,-21-21-16,0 0 0,0 22 16,0-22-16,0 0 0,-1 0 0,1 0 15,0 1-15,-21-1 0,21 0 0,-1 0 16,-20 0-16,0-21 0</inkml:trace>
  <inkml:trace contextRef="#ctx0" brushRef="#br1" timeOffset="87586.01">1947 15409 0,'0'-21'16,"0"0"-16,-21 21 31,0 21-15,0 0-16,0 22 0,-1-22 0,22 21 15,-21-21-15,0 22 0,0-1 16,0 0-16,21 1 0,0 20 0,-21-20 16,21-1-16,-22 0 0,22-21 15,0 22-15,0-22 0,0 21 16,0-21-16,22 1 0,-1-22 0,0 21 15,0-21-15,21 0 16,-20 0-16,-1-21 0,0 21 0,0-22 16,21 1-16,-20 0 0,-1-21 15,0 21-15,0-1 0,-21 1 0,0 0 16,0 0-16,0 0 0,0 0 16,-21 21-16,0 0 15,0 0-15,-1 0 0,1 21 0,0-21 16,0 21-16,0 0 0,0-21 15,21 21-15,0 0 0,-22-21 16,22 22-16,-21-1 0,21 0 16,21-21-1,1 0 1,-1 0-16,0-21 16,0 0-16,0 21 0</inkml:trace>
  <inkml:trace contextRef="#ctx0" brushRef="#br1" timeOffset="87763.91">2455 15727 0,'21'0'0,"-42"0"0,64 0 15,-43-21-15,0 0 32,21 21 14</inkml:trace>
  <inkml:trace contextRef="#ctx0" brushRef="#br1" timeOffset="88589.44">3746 15875 0,'22'0'15,"-22"-21"-15,21 0 0,0 21 16,0-21-16,-21-1 0,21 22 16,0-21-16,1 0 0,-1 0 0,0 0 15,-21 0-15,0-1 0,21 1 16,-21 0-16,0 0 15,-21 0-15,0 21 0,0 0 16,-22 0-16,22 0 0,0 0 0,-21 0 16,20 21-16,1 0 15,-21 0-15,21 0 0,0 1 0,21-1 16,-22 21-16,22-21 0,-21 22 0,21-22 16,0 0-16,0 21 0,0-21 15,0 1-15,21-1 0,1-21 16,-1 0-16,0 0 0,0 0 0,21 0 15,-20-21-15,20-1 0,-21 22 16,21-21-16,-20 0 0,20 0 0,-21 0 16,0-22-16,0 22 0,1 0 15,-1 21-15,0-21 0,-21 0 16,0 42 0,0 0-1,0 0-15,0 22 0,0-1 16,0 21-16,0-20 0,0 20 0,0 1 15,0-1-15,0-20 0,0 20 0,0 1 16,0-22-16,0 21 0,0-20 16,0-1-16,0 0 0,0 1 0,0-1 15,0 0-15,0 1 0,-21-22 0,0 21 16,-1-21-16,1 1 0,0-1 16,0-21-16,-21 21 0,-1-21 0,22 0 15,-21 0-15,-1 0 0,1-21 0,-21 0 16,20-1-16,1 1 0,0-21 15,-1 0-15,1-1 0,21 1 16,-22 0-16,22-1 0,21-41 16,0 41-16,0 1 0,21 0 15,22-1-15,-22 1 0,42 21 0,-20-22 16,20 1-16,-20 21 0,20-21 0,1 20 16,-1-20-16,1 21 15</inkml:trace>
  <inkml:trace contextRef="#ctx0" brushRef="#br1" timeOffset="89164.63">4699 15727 0,'21'0'47,"0"0"-47,0-21 0,1 0 15,-1 21-15,0-22 0,0 1 16,0 0-16,0 0 0,1 0 0,-22 0 15,21-1-15,-21 1 0,0 0 16,0 0-16,0 0 0,-21 21 16,-1 0-1,1 0-15,0 21 0,-21 0 0,21 0 0,-1 22 16,1-22-16,-21 21 0,42-21 16,-21 22-16,21-1 0,-21-21 15,21 21-15,0-20 0,0 20 0,0-21 16,0 0-16,21 0 0,-21 1 0,21-22 15,0 0-15,0 0 0,22 0 16,-22 0-16,21 0 0,-21 0 0,22-22 16,-1 22-16,0-21 0,-21 0 0,22-21 15,-1 21-15,0-1 0,-20-20 16,20 0-16,0-1 0,1 1 0,-1 0 16,-21-22-16,21 22 0,-20-22 0,-1 22 15,0-21-15,-21 20 0,0 1 16,0 21-16,0-22 0,-21 86 31,21-22-31,-21 21 0,-1 1 16,1-1-16,21 21 0,-21-20 15,21-1-15,-21 0 0,21 1 0,-21-1 16,21 0-16,0-20 0,0 20 0,0-21 16,0 0-16,0 0 0,21 1 15,0-22-15,0 0 16,0 0-16,1 0 0,-1 0 15,0-22-15,-21 1 0,0 0 0,21 0 16,-21 0-16,0 0 0,0-1 16,0 1-16,0-21 0</inkml:trace>
  <inkml:trace contextRef="#ctx0" brushRef="#br1" timeOffset="89321.54">5186 15431 0,'0'0'0,"-21"0"0,42 0 31,0-22-31,0 22 0,21 0 0,1-21 16,-1 21-16,0-21 0,1 21 16,-1-21-16,0 0 0,-20 21 15,20-21-15,0 21 0,-21-22 0,1 1 0,-1 21 16,0-21-16,0 21 0</inkml:trace>
  <inkml:trace contextRef="#ctx0" brushRef="#br1" timeOffset="90188.34">6371 15134 0,'0'0'0,"0"-21"0,21 0 0,-21 0 16,0 42 0,-21 21-1,21-21-15,-21 22 0,21-1 0,0 0 16,-21 22-16,21-22 0,-21 1 0,-1 20 15,1-21-15,21 1 0,-21-1 16,0 0-16,0 1 0,0-22 0,21 21 16,0-21-16,-22 1 0,22-1 0,-21 0 15,21-42 17,21 21-32,1-21 0,-1-22 15,-21 22-15,21 0 0,0-21 16,0 20-16,0-20 0,-21 21 15,22 0-15,-1-22 0,0 43 0,0-21 16,0 21-16,0 0 0,1 0 16,-1 21-16,-21 1 0,21 20 0,0-21 15,0 0-15,-21 22 0,21-22 16,-21 21-16,22-21 0,-22 0 0,21 22 16,0-22-16,0 0 0,-21 0 0,21-21 15,0 0-15,1 0 0,20 0 16,-21 0-16,0 0 0,22 0 0,-1-21 15,-21 0-15,21 0 0,1 0 16,-1-22-16,0 22 0,-20-21 0,20-1 16,-21 1-16,0 0 0,0-22 15,-21 22-15,0-22 0,0 1 0,0-1 16,0 1-16,-21 21 0,0-22 0,-21 22 16,-1 21-16,1-22 0,0 43 15,-1 0-15,1 0 0,21 0 0,-21 0 16,-1 21-16,22 1 0,0 20 0,0 21 15,21-20-15,0-1 0,0 0 16,0-20-16,21 20 16,0-21-16,0 0 0,0 0 0,1 1 0,20-1 15,-21 0-15,21-21 0,1 0 16,-22 0-16</inkml:trace>
  <inkml:trace contextRef="#ctx0" brushRef="#br1" timeOffset="90405.22">7429 15452 0,'0'0'16,"0"21"-16,0 0 0,0 0 16,0 0-16,0 1 0,0-1 15,-21 0-15,0 0 0,21 0 0,-21 0 16,0 1-16,21-1 0,-21 0 16,-1 0-16,22 0 0,-21-21 31,21-21-16,0 0-15,21 0 16,-21-22-16,0 22 0,22 0 16</inkml:trace>
  <inkml:trace contextRef="#ctx0" brushRef="#br1" timeOffset="90560.13">7429 15155 0,'0'-21'15,"-21"42"1,0 1-1,21-1 1,0 0-16,0 0 16,21-21-16,0 0 15,1 0-15,-1 0 0,0 0 16</inkml:trace>
  <inkml:trace contextRef="#ctx0" brushRef="#br1" timeOffset="90951.9">7768 15346 0,'0'0'0,"0"63"16,0-20 0,0-22-16,0 0 0,0 0 0,0 0 0,0 1 15,-21-1-15,21 0 0,-21 0 0,0 0 16,21 0 0,0 1-16,-22-22 0,1 0 15,0 0 1,21-22-1,0 1-15,0 0 0,0 0 16,0 0-16,21 0 0,0-22 0,1 22 16,-1-21-16,21 21 0,-21-22 0,0 22 15,22 21-15,-22-21 0,0 21 16,21 0-16,-20 0 0,-1 0 16,0 21-16,0-21 0,0 21 0,0 22 0,1-22 15,-1 0-15,-21 0 0,0 21 16,0-20-16,0-1 0,0 0 15,0 0-15,0 0 0,0 0 0,0 1 16,0-1-16,0 0 0,-21-21 16,42 0 15,0-21-31,0 0 16</inkml:trace>
  <inkml:trace contextRef="#ctx0" brushRef="#br1" timeOffset="91448.62">8678 15409 0,'0'-21'16,"0"42"-16,-21-42 0,0 21 0,0 0 16,0-21-16,-22 21 0,22 0 0,0 0 15,0 0-15,0 21 0,-22 0 0,22 1 16,0-1-16,0 0 15,0 21-15,21-21 0,-22 1 0,22 20 0,-21 0 16,21-21-16,0 1 0,0-1 16,0 0-16,0 0 0,21-21 15,1 0-15,-1 0 0,0 0 16,0 0-16,21 0 0,-20 0 0,-1 0 16,0-21-16,21 21 0,-21-21 0,1 0 15,20-1-15,-21 1 0,0 0 0,0-21 16,1-1-16,-1 22 0,0-21 15,-21 0-15,21-22 0,-21 22 0,21-22 16,-21 22-16,21-22 0,-21 22 16,0 0-16,0-1 0,0 1 0,0 21 0,0 0 15,-21 42 1,0 21-16,0-21 16,0 22-16,21-1 0,-21 0 15,21 1-15,-22-1 0,22 22 0,-21-22 16,21 0-16,0 1 0,0-22 15,0 21-15,0-21 0,0 22 0,0-22 16,0 0-16,0 0 0,0 0 16,21-21-16,1 0 0,-1 0 0,0 0 15,0 0-15,21 0 0,-20 0 16,20-21-16,0 21 0,1-21 0</inkml:trace>
  <inkml:trace contextRef="#ctx0" brushRef="#br1" timeOffset="91788.43">9271 15431 0,'-21'0'16,"21"21"0,-21-21-16,-1 21 0,1 0 0,21 0 15,-21 0-15,0 1 0,21-1 16,-21 0-16,21 0 0,0 0 0,0 0 16,0 1-16,0-1 15,21-21-15,0 0 0,0 0 0,0 0 16,1 0-16,-1 0 0,0 0 15,0 0-15,21-21 0,-20-1 16,-1 22-16,0-21 0,0 0 0,-21 0 0,21 0 16,-21 0-16,21-1 0,-21-20 15,0 21-15,0-21 0,0 20 0,0-20 16,-21 21-16,0-21 0,0 20 16,0 22-16,0-21 0,-1 21 15,1 0-15,0 0 0,0 0 0,0 21 16,0-21-16,21 22 0,0-1 0,0 0 15,0 0-15,0 0 0,21 0 16,0 1-16,0-1 0,0-21 16,0 0-16,1 21 0</inkml:trace>
  <inkml:trace contextRef="#ctx0" brushRef="#br1" timeOffset="92280.66">9906 15346 0,'0'0'0,"0"-21"0,0 42 32,-21 0-32,21 0 0,-21 0 15,-1 1-15,1 20 0,21-21 0,-21 0 16,0 0-16,21 1 0,-21-1 0,21 0 16,-21 0-16,21 0 0,0 0 15,21-21 16,0 0-31,0-21 0,-21 0 16,21 21-16,0-21 0,1 0 0,-1 0 16,-21-1-16,21 1 0,0 21 0,-21-21 15,0 0-15,0 42 32,0 0-32,0 0 0,0 1 15,0-1-15,0 0 0,21 0 16,-21 0-16,21 0 0,1-21 0,-1 22 15,0-22-15,0 0 16,0 0-16,0 0 0,1 0 0,-1-22 16,0 22-16,0-21 0,0 0 15,-21 0-15,21 0 0,-21 0 0,22-1 16,-22 1-16,0-21 0,0 21 16,0-22-16,0 22 0,0-21 0,0 21 15,0 0-15,0-1 0,0 1 0,-22 21 16,1 0-16,0 0 15,0 0-15,0 0 16,21 21-16,-21-21 0</inkml:trace>
  <inkml:trace contextRef="#ctx0" brushRef="#br1" timeOffset="92773.1">10858 14796 0,'0'0'0,"0"21"15,0 0-15,-21 0 16,21 21-16,-21-20 0,21 20 0,0 21 16,0-20-16,0 20 0,-21-20 15,21 20-15,-21-21 0,0 22 0,21-22 16,-22 1-16,1-1 0,21 0 0,0 1 16,-21-22-16,21 0 0,-21 21 15,21-21-15,0 1 0,21-22 31,0-22-31,0 1 16,1 0-16,-1-21 0</inkml:trace>
  <inkml:trace contextRef="#ctx0" brushRef="#br1" timeOffset="92991.97">11261 14859 0,'0'0'0,"-22"21"16,1-21-16,21 43 15,-21-22-15,21 21 0,-21 0 16,0 1-16,21-1 0,0 0 0,-21 1 16,21-1-16,-22 22 0,22-43 0,0 21 15,-21 0-15,21-20 0,-21 20 0,21-21 16,0 0-16,0 0 0,0 1 16,0-1-16,-21-42 31,21-1-31</inkml:trace>
  <inkml:trace contextRef="#ctx0" brushRef="#br1" timeOffset="93151.88">10731 15388 0,'22'0'32,"-1"0"-32,0 0 0,0 0 15,0-21-15,22 21 0,-1 0 0,-21 0 16,21 0-16,1 0 0,-1-21 0,0 21 15,1-21-15,-22 21 0,21-21 0,1 21 16,-22 0-16,21 0 16</inkml:trace>
  <inkml:trace contextRef="#ctx0" brushRef="#br1" timeOffset="94041.91">11747 15282 0,'0'0'15,"0"-21"-15,0 0 0,0 0 16,0 0-16,0 0 0,0-1 16,-21 22-16,0-21 0,0 21 15,0 0-15,0 0 16,-1 0-16,1 21 0,0 1 0,-21-1 0,21 0 16,-1 0-16,22 0 0,-21 22 0,0-22 15,0 0-15,21 21 0,0-21 16,0 22-16,0-22 0,0 0 15,0 0-15,0 0 0,0 1 0,0-1 16,21-21-16,0 0 0,0 0 16,1 0-16,-1 0 0,0 0 0,0 0 15,0-21-15,0-1 0,1 22 16,-1-21-16,0 0 0,0-21 0,-21 21 16,0-1-16,0-20 0,0 0 0,0 21 15,0-22-15,0 22 0,0-21 16,0 21-16,0-1 0,0 44 15,0-1 1,0 0-16,0 21 0,0-21 16,0 1-16,0 20 0,0-21 0,0 21 15,0-20-15,21-1 0,0 0 16,-21 0-16,22 0 0,-1 0 0,0-21 16,-21 22-16,42-22 0,-21 0 0,1 0 15,-1 0-15,21 0 0,-21 0 0,22 0 16,-22-22-16,21 1 0,-21 21 15,0-21-15,22 0 0,-43 0 0,21 0 16,-21-22-16,21 22 0,-21 0 0,0-21 16,0 20-16,0-20 0,0 21 15,0 0-15,0 0 0,0 42 32,0 0-32,0 0 15,0 0-15,0 22 0,-21-22 0,21 0 16,-21 21-16,21-21 0,0 1 15,0-1-15,-21 21 0,21-21 0,-22-21 16,22 21-16,-21 1 0,21-1 16,0-42 15,0-1-15,0 1-16,0-21 15,21 21-15,1 0 0,-1-22 0,0 22 16,0-21-16,0-1 0,0 22 15,22-21-15,-22 21 0,21 0 0,1-1 16,-1 1-16,-21 21 0,21 0 0,1 0 16,-1 0-16,-21 21 0,0 1 0,1-1 15,-1 21-15,0-21 0,-21 0 16,0 22-16,0-22 0,0 0 0,0 0 16,0 22-16,-21-22 0,0-21 0,21 21 15,-22 0-15,1-21 0,21 21 0,-21-21 16,42 0 15,0-21-15,1 21-16,-1-21 0</inkml:trace>
  <inkml:trace contextRef="#ctx0" brushRef="#br1" timeOffset="94528.63">13123 15155 0,'0'-21'15,"0"42"-15,0-63 0,-21 21 0,0 21 16,0 0-16,0 0 0,-22 0 16,22 0-16,0 21 0,-21 0 0,20 0 15,1 1-15,0-1 0,0 21 0,0-21 16,0 0-16,-1 22 0,22-22 0,0 21 16,0-21-16,0 1 0,0-1 15,0 0-15,0 0 0,0 0 0,0 0 16,22-21-16,-1 22 0,0-22 15,0 0-15,0 0 0,0 0 0,1 0 16,-1 0-16,0-22 0,0 1 16,0 0-16,0 0 0,1 0 0,-22 0 15,21-22-15,0 1 0,0 0 16,0-1-16,-21 1 0,21-22 0,1 1 16,-22 21-16,21-22 0,0 1 15,-21-1-15,21 1 0,0 20 0,-21 1 16,21 0-16,-21 20 0,0 1 0,0 42 15,-21 22 1,0-22-16,0 21 0,0 1 16,0 20-16,-1-21 0,1 22 0,21-22 15,-21 22-15,0-22 0,21 22 0,-21-22 16,21 0-16,0 1 0,0-1 0,0 0 16,0-21-16,0 22 0,0-22 15,0 0-15,0 0 0,21-21 16,0 0-16,0 0 15,0 0-15,1 0 0,-1-21 16,0 0-16,0 0 0,21 0 0,-20-1 16</inkml:trace>
  <inkml:trace contextRef="#ctx0" brushRef="#br1" timeOffset="94780.02">13758 14690 0,'21'-64'0,"-42"128"0,42-149 0,-21 43 16,0 21-16,0-22 0,0 22 15,0 42 1,0 0-16,-21 22 0,0-1 16,21 0-16,-21 1 0,21 20 15,-21 1-15,21-22 0,-21 22 0,21-1 0,0 1 16,0-1-16,0-21 16,0 22-16,0-22 0,0 1 0,0-1 15,0-21-15,0 0 0,0 22 0,0-22 16,0 0-16,21-21 15,0 0 1,0 0-16,0-21 0,-21 0 0,21-1 16</inkml:trace>
  <inkml:trace contextRef="#ctx0" brushRef="#br1" timeOffset="95109.83">13885 15177 0,'21'0'31,"1"0"-31,-1 0 0,0 0 16,0 0-16,0 0 0,0 0 16,1-22-16,-1 22 0,0-21 0,21 21 15,-21-21-15,1 0 0,-1 21 0,-21-21 16,0 0-16,0-1 16,-21 22-16,-1 0 0,1 22 15,-21-1-15,21 0 0,-22 0 16,22 0-16,-21 22 0,21-22 15,-22 21-15,22-21 0,0 22 0,21-22 16,0 0-16,0 0 0,0 0 0,0 0 16,0 1-16,0-1 0,21-21 15,0 0-15,1 0 0,-1 0 0,0 0 16,21 0-16,-21 0 0,1 0 0,20 0 16,-21-21-16,21-1 0,-20 22 0,-1-21 15,0 0-15,21 0 0,-21 21 0,1-21 16</inkml:trace>
  <inkml:trace contextRef="#ctx0" brushRef="#br1" timeOffset="95932.4">1651 16637 0,'0'21'16,"0"-42"-16,0 63 0,0-20 15,21-22 1,0 0-16,0 21 0,1-21 0,-1 0 16,21 0-16,-21 0 0,22 0 15,-1 0-15,-21 0 0,21 0 0,-20 0 16,20 0-16,-21-21 0,0 21 15,0-22-15,1 1 0,-1 21 0,0 0 16,0 0-16,-21-21 0,0 42 31,0 22-31,0-22 0,0 21 16,0 0-16,0 1 0,0-1 16,0 22-16,0-22 0,-21 0 0,0 1 15,0-1-15,21 0 0,0-21 16,-22 22-16,1-22 0,21 0 0,-21 21 15,21-20-15,0-1 16,-21-42 15,0-1-31,21 1 0</inkml:trace>
  <inkml:trace contextRef="#ctx0" brushRef="#br1" timeOffset="96121.29">1841 17124 0,'22'0'32,"-1"0"-17,21 0-15,-21 0 0,0 0 16,22-21-16,-22 21 0,21 0 16,1 0-16,-22-21 0,21 21 0,-21-22 15,0 22-15,1 0 0,-1-21 16,0 21-16,0-21 0,0 0 0</inkml:trace>
  <inkml:trace contextRef="#ctx0" brushRef="#br1" timeOffset="96276.2">2667 16997 0,'21'0'0,"-42"0"0,42 21 0,0-21 46,0 0-46,1 0 16</inkml:trace>
  <inkml:trace contextRef="#ctx0" brushRef="#br1" timeOffset="96937.78">4572 17209 0,'0'0'0,"0"-22"0,21 22 16,0-21-16,0 0 0,-21 0 0,0 0 16,22 0-16,-22-1 0,0 1 15,0-21-15,0 21 0,-22 0 16,1-22-16,0 22 0,-21-21 0,-1 21 15,1-1-15,0 22 0,-1 0 16,1 0-16,0 0 0,-1 0 0,22 0 16,-21 22-16,21 20 0,-22-21 15,22 0-15,0 0 0,0 22 0,21-22 16,0 21-16,-21-21 0,21 1 0,0-1 16,0 0-16,0 0 15,21-21-15,0 0 0,21 0 16,-20 0-16,20 0 0,0-21 15,1 0-15,-1 0 0,0-1 0,1 1 16,-1 0-16,0 0 0,-21 0 16,1 0-16,-1-1 0,0 1 15,-21 0-15,0 0 0,-21 42 32,21 0-32,0 22 15,0-22-15,0 21 0,0 0 0,0 1 16,0-22-16,0 21 0,0 22 0,0-22 15,0-21-15,0 22 0,0-1 16,0 0-16,0 1 0,0-1 0,0 0 16,0 1-16,0-22 0,0 21 0,-21-21 15,-1 0-15,-20 1 16,21-1-16,-21 0 0,20 0 0,-20 0 16,0-21-16,-1 0 0,1 0 15,0 0-15,-1 0 0,1-21 0,0 0 16,-1 0-16,22 0 0,0-1 0,-21-20 15,42 21-15,0 0 0,0-22 16,0 22-16,0-21 0,0 21 0,21-22 16,0 22-16,0 0 0,0 0 0,22 0 15,-22 0-15,21-1 0,1-20 16</inkml:trace>
  <inkml:trace contextRef="#ctx0" brushRef="#br1" timeOffset="97253.66">4953 16976 0,'0'0'0,"21"-43"15,0 22 1,0 0-16,-21 0 0,0 0 0,22 0 16,-1-1-16,-21 1 0,0 0 0,0 0 15,0 0-15,0 0 0,-21 21 31,-1 0-31,1 21 0,0 0 0,0 21 16,0-21-16,0 22 0,21-1 16,0 0-16,-22-20 0,22 20 15,0 0-15,0-21 0,0 22 0,0-22 16,0 0-16,22 0 0,-1 0 16,0-21-16,0 0 0,0 0 15,0 0-15,1 0 0,-1-21 0,0 21 16,0-21-16,0 0 0,0-21 15,1 20-15</inkml:trace>
  <inkml:trace contextRef="#ctx0" brushRef="#br1" timeOffset="97479.52">5546 16341 0,'0'0'0,"0"-21"0,0-1 16,0 1-16,0 42 15,0 1 1,0 20-16,0 0 0,-22-21 0,22 22 15,-21 20-15,0-20 0,21-1 0,0 21 16,-21-20-16,21-1 0,-21 0 16,0 22-16,21-43 0,0 21 0,0-20 15,0 20-15,0-21 0,0 0 16,0 0-16,21-21 16,-21-21-16,21 0 15,-21 0-15,21 0 0,-21 0 0</inkml:trace>
  <inkml:trace contextRef="#ctx0" brushRef="#br1" timeOffset="97653.64">5334 16637 0,'0'0'15,"-21"0"-15,21-21 32,21 21-32,0 0 0,0 0 15,0 0-15,22-21 0,-22 21 0,21-21 16,-21 21-16,22-22 0,-1 22 15,0-21-15,-20 21 0,20-21 0,0 0 16,-21 21-16,22-21 0,-22 21 16</inkml:trace>
  <inkml:trace contextRef="#ctx0" brushRef="#br1" timeOffset="98475.7">6540 16362 0,'0'21'15,"0"0"1,0 22-16,-21-1 0,21-21 0,-21 21 16,0 1-16,0-1 0,0 0 0,-1 1 15,1-1-15,0 0 0,0-20 16,0 20-16,21-21 0,0 0 0,0 0 15,0-42 17,21 21-32,0-21 0,-21 0 0,21 0 15,0 0-15,22-1 0,-22 1 16,0 0-16,0 21 0,0 0 16,1 0-16,-1 0 0,0 0 0,0 0 15,0 0-15,0 21 0,1 0 0,-1 1 16,0-1-16,21 21 0,-42-21 15,21 0-15,1 1 0,-1-1 0,0 0 16,0-21-16,0 21 0,0-21 0,1 0 16,-1 0-16,0 0 0,0 0 15,21 0-15,-20 0 0,20-21 0,-21 0 16,0 0-16,22-22 0,-22 22 16,0-21-16,0-1 0,0 1 0,-21 0 15,0-1-15,0 1 0,0 0 16,-21-1-16,0-20 0,0 21 0,-22-1 15,22 22-15,-21-21 0,0 21 0,-1-1 16,22 22-16,-21 0 0,21 0 16,-1 0-16,1 0 0,0 22 0,21-1 15,0 0-15,0 21 0,0-21 0,0 1 16,21-1-16,0 21 0,1-21 16,-1 0-16,21 1 0,-21 20 15,22-42-15,-22 21 0,21 0 0</inkml:trace>
  <inkml:trace contextRef="#ctx0" brushRef="#br1" timeOffset="98692.57">7620 16637 0,'0'21'16,"0"0"-16,0 1 0,-21-22 0,21 21 15,-21 0-15,-1 0 0,22 0 0,0 0 16,-21 1-16,0-1 0,0-21 15,21 21-15,0 0 0,-21-21 16,0 0-16,21 21 0,0-42 31,0 0-31,0 0 0,0 0 16,0-1-16,0 1 0</inkml:trace>
  <inkml:trace contextRef="#ctx0" brushRef="#br1" timeOffset="98856.48">7620 16298 0,'0'0'16,"0"-21"-16,-21 21 31,21 21-31,0 1 16,-21-22-16,21 21 0,0 0 0,0 0 16,21-21-16,0 0 0,0 21 15,0-21-15,0 0 16</inkml:trace>
  <inkml:trace contextRef="#ctx0" brushRef="#br1" timeOffset="99256.25">8022 16595 0,'0'0'0,"0"21"0,0 0 0,0 0 16,0 0-16,0 1 0,0-1 0,0 0 15,0 0-15,0 0 0,0 0 16,0 1-16,0-1 0,-21 0 0,0 0 15,21 0-15,-21-21 16,-1 0-16,1 0 16,21-21-1,0 0-15,0 0 0,0 0 16,0-1-16,0-20 0,21 0 0,1 21 16,-1-22-16,0 1 15,21 21-15,-21-22 0,22 22 0,-22 0 0,21 0 16,-21 0-16,22 21 0,-22 0 0,0 0 15,21 21-15,-20 0 16,-1 0-16,0 0 0,0 1 0,-21 20 16,0-21-16,0 21 0,0 1 0,0-22 0,0 21 15,0 1-15,0-22 0,0 0 16,0 0-16,0 0 0,0 0 16,-21 1-16,0-1 15,21-42 1,21-1-1,-21 1-15,21 0 0</inkml:trace>
  <inkml:trace contextRef="#ctx0" brushRef="#br1" timeOffset="99775.96">9123 16531 0,'-21'-63'16,"-1"42"-16,1 21 0,0 0 0,0 0 16,0 0-16,0 0 0,-22 0 15,22 0-15,0 21 0,-21-21 0,20 21 16,-20 0-16,21 21 0,0-20 0,0 20 16,-1-21-16,1 21 0,21-20 0,0 20 15,0-21-15,0 21 0,0-20 16,0-1-16,0 0 0,21-21 0,1 21 15,-1-21-15,0 0 0,0 0 0,0 0 16,22 0-16,-22-21 16,0 0-16,21 0 0,-21-1 0,1 1 15,20 0-15,-21-21 0,0 21 0,0-22 16,1 1-16,-1 0 0,0-1 0,0 1 16,0 0-16,-21-1 0,21 1 15,-21 0-15,0-22 0,0 43 0,0-21 16,0 20-16,0 1 0,0 0 0,-21 21 15,0 0-15,0 21 0,0 22 16,0-22-16,21 21 16,-22-21-16,22 22 0,0-1 15,0 0-15,0 1 0,0-22 0,0 21 16,0 0-16,0-20 0,0 20 16,0-21-16,0 0 0,0 0 0,0 1 15,0-1-15,0 0 0,22 0 16,-1-21-16,0 0 15,0 0-15,0-21 16,-21 0-16,21 0 0,1 21 0</inkml:trace>
  <inkml:trace contextRef="#ctx0" brushRef="#br1" timeOffset="100112.41">9483 16510 0,'0'21'16,"-22"0"-16,1 1 15,21-1-15,-21 0 0,21 0 16,0 0-16,-21 0 0,21 1 0,0-1 16,0 0-16,0 0 0,0 0 15,0 0-15,21-21 16,0 0-16,0 0 16,1 0-16,-1 0 0,0-21 0,0 21 15,0-21-15,0 0 0,1 21 0,-1-21 16,-21 0-16,0-1 0,21 1 15,-21 0-15,0-21 0,0 21 16,0-1-16,0 1 0,0 0 0,-21 0 16,0 0-16,-1 21 0,1-21 15,0 21-15,0 0 0,0 21 16,21 0 0,0 0-16,0 0 0,0 0 15,21-21-15,0 0 16,0 22-16</inkml:trace>
  <inkml:trace contextRef="#ctx0" brushRef="#br1" timeOffset="100619.12">10012 16468 0,'0'21'15,"0"0"1,-21 0-16,-1 0 0,1 1 15,0-1-15,21 21 0,-21-21 16,0 0-16,21 1 0,-21-1 0,21 0 16,0 0-16,0 0 0,0 0 15,21-42 17,0 21-32,0-21 0,0 0 15,-21 0-15,21 0 0,1-1 0,-1 1 16,0 0-16,-21 0 0,21 21 0,-21-21 15,21 21-15,-21 21 32,0 0-32,0 0 0,0 0 0,0 1 15,0-1-15,0 0 0,0 0 16,0 0-16,21 0 0,1 1 16,-1-22-16,0 21 0,0-21 15,0 0-15,0 0 0,1 0 0,-1 0 16,0-21-16,0 21 0,0-22 15,0 1-15,-21 0 0,22 0 16,-22 0-16,0 0 0,0-22 16,0 22-16,0 0 0,0 0 0,0 0 15,0-22-15,0 22 0,0 0 16,0 0-16,0 0 16,-22 21 15</inkml:trace>
  <inkml:trace contextRef="#ctx0" brushRef="#br1" timeOffset="101136.67">10689 16256 0,'0'21'0,"0"0"15,0 1-15,0 20 0,0-21 0,0 21 16,-21-20-16,21 20 0,0 0 16,0 1-16,0-1 0,0 0 0,0 1 15,0-22-15,0 21 0,-21-21 16,21 22-16,0-22 0,0 0 0,0 0 16,21-21 15,0-21-31,0 0 15,0-22-15,1 22 0,-1 0 0</inkml:trace>
  <inkml:trace contextRef="#ctx0" brushRef="#br1" timeOffset="101340.19">11112 16277 0,'0'0'16,"22"-21"-16,-22 42 15,0 0-15,0 1 0,-22-1 0,22 21 16,-21 0-16,21 1 0,-21-22 0,21 21 15,-21 1-15,21-1 0,0 0 16,-21 1-16,21-22 0,-21 21 0,21-21 16,0 0-16,-22 1 0,22-1 0,0 0 15</inkml:trace>
  <inkml:trace contextRef="#ctx0" brushRef="#br1" timeOffset="101511.67">10710 16679 0,'0'0'0,"21"-21"0,22 21 15,-22 0 1,42-21-16,-41 21 0,20 0 16,0 0-16,-21-21 0,22 21 0,-22 0 15,21 0-15,1-21 0,-1 21 0,-21 0 16,21-21-16,1 21 0,-22-22 15,21 22-15,-21 0 0</inkml:trace>
  <inkml:trace contextRef="#ctx0" brushRef="#br1" timeOffset="102412.01">11896 16510 0,'0'0'0,"0"-21"0,0 0 16,-22 0 0,1 21-16,0-22 0,0 22 0,0 0 15,0 0-15,-1 22 16,1-1-16,-21-21 0,21 21 16,0 0-16,-1 0 0,22 22 0,-21-22 15,0 0-15,21 21 0,-21-21 0,21 1 16,0 20-16,0-21 0,0 0 0,0 0 15,0 1-15,21-22 16,0 0-16,0 0 16,1 0-16,-1 0 0,21-22 15,-21 1-15,0 0 0,1 21 16,-1-21-16,0 0 0,0 0 16,0-22-16,-21 22 0,0 0 0,0 0 15,21 21-15,-21-21 0,0-1 0,0 44 47,0-1-47,0 0 0,0 0 0,0 0 16,0 22-16,0-22 0,0 0 15,22 0-15,-1 0 0,0 0 16,0-21-16,0 0 0,0 0 16,22 0-16,-22 0 0,0 0 15,21-21-15,-20 21 0,-1-21 16,21 0-16,-21 0 0,0 0 0,1 21 15,-22-22-15,0 1 0,21 0 0,-21 0 16,0 0-16,0 0 0,0-1 16,0 1-16,0 42 31,0 1-31,0-1 0,-21-21 16,21 21-16,0 0 0,0 0 15,0 0-15,-22 1 0,22-1 0,-21 0 16,21 0-16,0 0 15,0-42 17,0 0-17,0 0 1,0 0-16,0-1 0,21 1 0,1 0 16,-1 0-16,0 0 0,0 0 0,0-1 15,0 1-15,22 0 0,-22 21 0,0 0 16,21 0-16,-20 0 0,-1 0 15,0 0-15,0 0 0,0 21 0,0 0 16,-21 22-16,0-22 0,0 0 16,0 0-16,0 22 0,0-22 15,0 0-15,0 0 0,-21 0 0,21 0 16,-21 1-16,0-22 16,21-22 30,21 22-30,-21-21-16,21 0 0,0 21 16,1-21-16,-1 0 0</inkml:trace>
  <inkml:trace contextRef="#ctx0" brushRef="#br1" timeOffset="102888.73">13039 16489 0,'0'0'0,"0"-21"16,-22 21-1,1 0-15,-21 0 16,21 21-16,0-21 0,-1 21 16,1 0-16,0 0 0,0 1 0,21-1 15,-21 0-15,0 21 0,21-21 0,-22 1 16,22-1-16,0 0 0,0 0 16,0 0-16,0 0 0,0 1 15,22-22-15,-1 0 0,0 0 0,0 0 16,0 0-16,0 0 0,1 0 0,-1 0 15,0 0-15,0-22 0,0 1 16,22 0-16,-22 0 0,0-21 16,-21 20-16,21 1 0,0-21 0,-21 21 15,0-22-15,21 1 0,1 0 16,-22-1-16,21 1 0,-21 0 0,0-1 16,0 1-16,21 21 0,-21 0 0,0 0 15,-21 21 1,21 21-16,-21 0 0,-1 21 15,1-21-15,21 22 0,-21-22 0,0 21 16,0 1-16,21-22 0,0 21 0,0-21 16,-21 22-16,21-22 0,0 21 15,0-21-15,0 0 0,0 22 0,0-22 16,0 0-16,0 0 0,0 0 16,0 1-16,21-22 15,0 0 1,0 0-16,0 0 15,0-22-15,1 1 0,-1 0 0,0-21 16</inkml:trace>
  <inkml:trace contextRef="#ctx0" brushRef="#br1" timeOffset="103136.92">13568 16129 0,'0'-42'0,"0"84"0,21-105 0,-21 41 0,0 1 15,0 0-15,0 42 16,0 0-1,0 22-15,0-22 0,-21 21 0,21 1 16,-21-22-16,-1 21 0,22 0 0,-21 1 16,21-1-16,-21 0 0,0-20 15,21 20-15,0-21 0,0 21 0,0-20 16,0-1-16,-21 0 0,21 21 0,0-21 16,0 1-16,0-1 15,21-21 1,0-21-1,0 21-15,0-22 0</inkml:trace>
  <inkml:trace contextRef="#ctx0" brushRef="#br1" timeOffset="103753.08">13695 16574 0,'21'0'0,"0"0"15,0 0 1,0 0-16,1 0 15,-1-22-15,0 22 0,-21-21 0,21 21 16,0-21-16,-21 0 0,21 0 16,-21 0-16,0-1 0,0 1 15,0 0-15,0 0 0,0 0 16,0 0-16,-21 21 16,0 0-16,0 21 15,21 0-15,-21 0 16,0 0-16,-1 0 0,22 22 0,0-22 15,0 0-15,-21 0 0,21 0 0,0 1 16,0 20-16,0-21 0,0 0 16,0 0-16,0 1 0,0-1 15,21-21-15,-21 21 0,22-21 0,20 0 16,-21 0-16,0 0 0,22 0 0,-1 0 16,0 0-16,1 0 0,-1 0 15,0 0-15,1-21 0,-1 0 0,0-1 16,1 1-16,-1 0 0,0 0 15,-21 0-15,22 0 0,-22-22 0,0 22 16,0-21-16,-21 21 0,0-1 16,0-20-16,0 21 0,0 0 0,0 0 15,-21 21-15,0 0 16,0 0-16,21 21 0,0 0 0,-21 0 16,21 0-16,0 0 0,0 1 15,0-1-15,0 0 0,21 0 16,0 0-16,-21 0 0,21-21 0,0 22 15,-21-1-15,21 0 0,-21 0 16,0 0 0,0 0-16,-21 1 15,0-22-15,0 21 16,0-21-16,0 0 0,21 21 0,-22-21 16,1 21-1,21-42 1,0 0-1,0 0-15</inkml:trace>
  <inkml:trace contextRef="#ctx0" brushRef="#br1" timeOffset="105185.59">16933 1058 0,'-21'0'15,"21"-21"-15,-21 21 0,0-21 0,0 0 16,-1 0-16,22 0 15,-21-1-15,0 1 0,21 0 16,0 0-16,0 0 0,-21 0 0,21-1 16,0 1-16,0 0 0,0 0 15,0 0-15,0 0 0,21-22 0,0 43 16,0-21-16,1 0 0,20 0 16,0 0-16,-21 21 0,22 0 15,-1 0-15,0 0 0,-20 0 0,20 21 16,-21-21-16,0 42 0,0-21 0,-21 0 15,0 22-15,0-1 0,0 0 16,-21 1-16,0-1 0,-21 22 0,-1-22 16,1 21-16,0-20 0,-1-1 0,22 22 15,-21-22-15,21 0 0,-22 1 16,43-22-16,-21 21 0,21 0 0,0-20 16,0-1-16,0 0 0,0 0 0,21 0 15,1-21-15,-1 0 0,0 0 16,21 0-16,-21 0 0,22 0 15,-1 0-15,-21 0 0,22-21 0,-1 21 16,0-21-16,-21 0 0,22 21 0,-22-21 16,-21-1-16,0 1 0,0 0 15,0 0-15,0 0 0,-21 0 0,0-1 16,-1 1-16,-20 21 0,21-21 0,-21 0 16,-1 21-16,22 0 0,-21 0 15,21 0-15,-1 0 0,1 0 0,0 0 16,0 21-16,0 0 0,0 0 15,21 1-15,0-1 16,0 0-16,21-21 16,0 0-16,0 0 15,0 0-15,0 0 0,1 0 16</inkml:trace>
  <inkml:trace contextRef="#ctx0" brushRef="#br1" timeOffset="105363.48">17589 1185 0,'22'0'0,"-44"-21"47,22 0-16,22 21-31,-1 0 16,-21-21-16,21 21 0</inkml:trace>
  <inkml:trace contextRef="#ctx0" brushRef="#br1" timeOffset="106252.65">18521 1101 0,'0'-21'0,"0"42"0,-21-64 0,21 22 16,0 0-16,0 0 15,0 0-15,0 0 16,0 42 15,0 0-31,0 0 16,0 21-16,0-20 0,0-1 0,0 21 16,0 0-16,0-20 0,0 20 15,0-21-15,-22 21 0,22-20 0,-21-1 16,21 0-16,0 21 0,0-21 0,-21 1 15,0-1-15,21 0 16,-21-21-16,21 21 16,0-42-1,0 0 1,0 0-16,0-1 16,0-20-16,0 21 0,0 0 0,0-22 15,21 22-15,0-21 0,0 0 16,-21-1-16,21 22 0,1-21 0,20 21 15,-21-1-15,0 1 0,22 0 0,-22 21 16,0 0-16,21 0 0,-21 0 16,22 0-16,-22 21 0,0 0 0,21 1 15,-20-1-15,-1 0 0,0 21 0,0-21 16,-21 1-16,0 20 0,0-21 16,21 0-16,-21 22 0,0-22 0,0 0 15,0 0-15,0 0 0,0 0 0,-21 1 16,0-22-16,0 21 0,0-21 15,-1 0-15,1 0 16,0 0-16,0 0 16,21-21-16,0-1 15,0 1-15,0 0 0,21 0 16,0 0-16,0 0 0,1-22 0,-1 22 16,21-21-16,-21-1 0,0 1 0,22 21 15,-1 0-15,0 0 0,-20-1 16,20 22-16,0 0 0,-21 0 0,22 22 15,-22-22-15,0 21 0,0 21 16,0-21-16,1 0 0,-22 22 0,0-22 16,0 0-16,0 0 0,0 0 15,0 1-15,0-1 0,0 0 0,-22 0 16,1 0-16,0 0 0,0-21 16,21 22-16,21-22 31,0-22-31,0 1 15,1 21-15</inkml:trace>
  <inkml:trace contextRef="#ctx0" brushRef="#br1" timeOffset="106720.4">19918 1080 0,'0'0'0,"0"-22"0,0 1 15,0 0-15,0 0 0,-21 21 16,-1-21-16,1 21 15,0 0-15,0 0 0,0 0 0,-22 0 16,22 0-16,0 21 0,-21 0 0,21 21 16,-1 1-16,-20-22 0,21 21 15,0 1-15,0-22 0,21 21 0,0-21 16,0 22-16,0-22 0,0 0 0,0 0 16,0 0-16,21 0 0,0-21 15,0 0-15,0 0 0,0 0 16,22 0-16,-22 0 0,0 0 0,21 0 15,-20-21-15,-1 21 0,0-21 16,0 0-16,0 0 0,0 0 16,-21-1-16,22 1 0,-22 0 0,21 0 15,-21-21-15,0 20 0,0-20 0,0 21 16,0 0-16,0 0 0,0-1 16,0 44-1,0-1-15,0 0 16,0 0-16,0 21 0,0-20 15,0-1-15,0 21 0,0-21 0,0 0 16,0 1-16,0-1 0,0 0 16,0 0-16,0 0 0,21-21 15,0 0-15,-21 21 0,21-21 16,0 0-16,1 0 0,-1 0 0,21 0 16,-21 0-16,22-21 0,-22 0 0,21 21 15</inkml:trace>
  <inkml:trace contextRef="#ctx0" brushRef="#br1" timeOffset="107160.15">20489 1058 0,'-21'0'15,"0"22"1,0 20 0,21-21-16,0 0 0,-21 0 0,21 1 15,0-1-15,0 0 0,0 0 16,-22 0-16,22 0 0,0 1 0,0-1 15,0 0 1,0-42 31,0 0-47,0-1 16,0 1-16,0-21 0,0 21 15,0 0-15,22-22 0,-1 22 16,0-21-16,0 21 0,0-1 15,22 1-15,-22 0 0,21 0 0,-21 21 16,0 0-16,22 0 0,-22 0 16,0 21-16,21 0 0,-20 0 0,-1 1 15,-21 20-15,21-21 0,-21 0 0,21 0 16,-21 22-16,0-22 0,0 0 16,0 0-16,0 0 0,0 1 0,0-1 15,-21-21-15,0 21 0,21 0 0,-21-21 16,21 21-16,-22-21 0,44 0 47,-1 0-47,0 0 0</inkml:trace>
  <inkml:trace contextRef="#ctx0" brushRef="#br1" timeOffset="107689.36">21463 1185 0,'0'0'0,"0"-42"16,0 21-16,0 0 16,0 0-16,-21-1 0,0 1 15,21 0-15,-22 21 16,1 0-16,0 0 0,0 0 0,0 21 16,0-21-16,-22 21 15,22 1-15,0 20 0,-21-21 16,20 0-16,1 22 0,-21-22 0,21 0 15,0 21-15,21-21 0,0 1 0,-22-1 16,22 0-16,0 0 0,0 0 0,0 0 16,22-21-16,-1 22 15,0-22-15,0 0 0,0 0 0,0 0 16,1 0-16,20 0 0,-21-22 0,0 22 16,0-21-16,1 0 0,20 21 15,-42-21-15,21 0 0,0 0 0,0-1 16,1 1-16,-22 0 0,0-21 0,0 21 15,0-1-15,0 1 16,0 0-16,0 0 0,0 42 31,0 0-31,-22 0 16,22 1-16,-21-1 0,21 0 0,0 0 16,0 0-16,0 0 0,0 1 0,0 20 15,0-21-15,0 0 0,21 0 16,1 1-16,-1-1 15,0-21-15,0 0 0,0 0 0,0 21 16,1-21-16,20 0 0,0 0 16,1 0-16,-1 0 0,0 0 0,1 0 15,-1 0-15,0-21 0,1 21 16,-1-21-16</inkml:trace>
  <inkml:trace contextRef="#ctx0" brushRef="#br1" timeOffset="108324.47">22161 1270 0,'0'-127'16,"0"254"-16,0-275 0,0 106 15,0 20-15,-21 1 0,21 0 16,-21 21-16,0 0 0,0 0 16,0 0-16,-1 21 0,1 0 0,0 1 15,-21-1-15,21 0 0,-1 0 16,1 21-16,0-20 0,0-1 16,21 0-16,0 21 0,0-21 0,0 1 15,0-1-15,21 0 0,-21 0 16,21-21-16,0 0 0,22 0 15,-22 0-15,0 0 0,0 0 0,0 0 16,1 0-16,-1 0 0,0 0 0,0-21 16,-21 0-16,21 21 15,-21-21-15,0-1 0,0 1 0,0 0 16,21 0-16,-21 0 0,0 0 0,0-1 16,0 1-16,22 21 15,-22 21 1,0 1-1,0-1-15,0 0 16,0 0-16,0 21 0,-22-20 16,22-1-16,-21 0 0,21 21 0,0-21 15,0 1-15,-21 20 0,21-21 0,0 21 16,0 1-16,-21-22 0,21 21 16,0 1-16,0-22 0,0 21 0,0 0 15,0 1-15,0-1 0,0 0 0,0 1 16,0-1-16,0-21 0,0 22 0,0-1 15,0 0-15,0 1 16,0-22-16,0 21 0,0 0 0,0 1 16,0-22-16,0 21 0,0-21 0,0 1 15,0-1-15,-21 0 0,0 0 0,-1 0 16,1-21-16,0 0 16,0 0-16,0 0 0,0 0 15,-1-21-15,1 0 0,0 0 0,-21 0 16,21-22-16,-1 22 0,22-21 0,-21 21 15,21-22-15,-21 22 0,21-21 0,0 21 16,0-22-16,0 22 0,0-21 16,0-1-16,21 22 0,0-21 0,1 0 15,-1-1-15,0 1 0,0 0 16,21-1-16,-20 1 0,-1 0 0,0-22 0</inkml:trace>
  <inkml:trace contextRef="#ctx0" brushRef="#br1" timeOffset="108700.26">22479 1270 0,'0'-21'32,"21"21"-17,0-21-15,0 21 0,1-21 0,-1 21 16,0-22-16,0 22 0,0-21 0,0 0 15,1 0 1,-1 0-16,-21 0 0,0-1 16,0 1-16,0 0 0,0 0 0,-21 0 15,-1 21-15,1 0 16,0 0-16,0 0 0,-21 21 0,20 0 16,1 0-16,0 22 0,-21 20 15,21-21-15,21 1 16,-22-1-16,22-21 0,0 22 0,0-22 0,22 21 15,-22-21-15,42 0 0,-21 1 16,0-1-16,22-21 0,-22 21 16,21-21-16,0 0 0,1 0 0,-22 0 15,21 0-15,1 0 0,-1 0 0,-21 0 16,0 0-16,22-21 0,-22 21 0,-21-21 16</inkml:trace>
  <inkml:trace contextRef="#ctx0" brushRef="#br1" timeOffset="109893.43">17018 2752 0,'0'0'0,"21"-21"16,0-22-1,-21 22-15,0 0 0,0 0 16,0 0-16,0-1 0,0 1 16,0 0-16,-21 0 0,0 0 0,0 0 15,0 21-15,-1 0 16,1 0-16,0 0 0,0 21 0,0-21 16,-22 21-16,22 0 0,0 0 0,-21 0 15,21 22-15,-1-22 0,1 0 16,0 0-16,0 22 0,21-22 15,0 0-15,0 0 0,0 0 16,21-21-16,0 0 16,0 0-16,1 0 0,-1 0 15,0 0-15,21 0 0,-21-21 0,1 0 16,-1 21-16,0-21 0,0 21 0,0-21 16,0-1-16,1 1 0,-22 0 15,21 0-15,-21 0 16,0 42 15,0 0-15,0 0-16,0 0 0,0 1 15,0-1-15,0 0 0,0 21 0,0-21 16,0 1-16,0 20 0,-21-21 16,21 0-16,0 22 0,0-22 0,0 21 15,0-21-15,-22 0 0,22 22 0,-21-22 16,21 0-16,0 0 0,0 0 0,0 1 15,-21-1-15,0 0 16,0-21-16,21 21 0,-21-21 16,-1 0-16,1 0 0,0 0 15,0 0-15,-21 0 0,20 0 0,1 0 16,0 0-16,-21 0 0,21-21 0,-1 0 16,1 21-16,0-21 0,0 21 15,21-22-15,-21 1 0,21 0 16,21 0-1,0 0-15,0 21 0,0-21 0,22 21 16,-22-22-16</inkml:trace>
  <inkml:trace contextRef="#ctx0" brushRef="#br1" timeOffset="110084.32">17526 2963 0,'0'0'0,"0"-21"16</inkml:trace>
  <inkml:trace contextRef="#ctx0" brushRef="#br1" timeOffset="110789.34">18436 2498 0,'0'0'0,"0"-21"0,0 42 31,21 0-31,-21 0 0,0 21 0,0 1 16,0-1-16,0 0 0,0-20 0,0 20 15,0 0-15,0 1 0,0-22 16,0 21-16,0-21 0,-21 0 0,21 1 15,-21-1-15,21 0 0,-21 0 16,21-42 15,0 0-31,0 0 16,0-1-16,0 1 0,0 0 0,0 0 16,21-21-16,0 20 0,0-20 15,0 0-15,1-1 0,-1 1 0,0 0 16,0-1-16,21 1 0,1 0 15,-22 21-15,21-1 0,1 1 16,-22 21-16,21 0 0,0 0 0,-20 21 0,-1 1 16,0 20-16,0-21 0,0 21 15,-21 1-15,21-1 0,-21 0 16,0 1-16,0-1 0,0 0 0,-21-20 16,0 20-16,21-21 0,-21 21 0,0-20 15,21-1-15,0 0 0,0 0 16,21-21 15,0 0-31,0-21 0,0 0 0,22 0 16,-22-1-16,0 1 0</inkml:trace>
  <inkml:trace contextRef="#ctx0" brushRef="#br1" timeOffset="111553.9">19621 2519 0,'0'0'0,"0"-21"0,0 0 16,-21-1-16,0 22 0,0 0 16,0 0-16,0 0 0,-1 0 0,1 22 15,-21-22-15,21 42 0,0-21 16,-22 21-16,22-20 0,0 20 0,0 0 16,0 1-16,-1-1 0,1 0 0,21-21 15,0 22-15,0-22 0,0 21 16,0-21-16,0 1 0,0-1 0,43 0 15,-1-21-15,-21 0 16,0 0-16,0 0 0,1 0 16,-1-21-16,21 0 0,-21-1 15,0 22-15,1-21 0,-1 0 0,0 0 16,-21-21-16,21 20 0,0-20 0,-21 21 16,21-21-16,-21 20 0,0-20 15,22 0-15,-22 21 0,21-1 0,-21 1 16,0 0-16,21 21 15,-21 21-15,0 0 16,21 22-16,0-22 0,-21 0 16,21 21-16,-21 1 0,0-22 0,0 21 0,22-21 15,-22 1-15,21 20 0,-21-21 16,21 0-16,-21 0 0,0 1 16,0-1-16,21-21 0,-21 21 0,21-21 15,0 0 1,1 0-16,-1 0 15,0-21-15,-21 0 16,21 21-16,-21-22 0,0 1 0,0 0 16,0-21-16,21-1 15,-21 1-15,0 0 0,0-1 0,21 1 16,-21 0-16,0-1 0,0 22 16,0-21-16,0 21 0,0 0 0,22 21 15,-22 21-15,21 0 16,-21 0-16,0 21 0,0-20 15,0 20-15,0-21 0,0 21 0,0-20 16,0 20-16,0-21 0,0 0 0,0 0 16,0 1-16,0-1 0,0 0 15,21 0-15,-21 0 0,0 0 16,0 1-16,21-22 0,-21 21 16,21-21-1,0 0 1,1 0-16,-22-21 15,21-1-15,0 1 0,-21 0 16,21 0-16,-21 0 0,21-22 16,-21 22-16,0 0 0,21 0 15,1-21-15,-1 20 0</inkml:trace>
  <inkml:trace contextRef="#ctx0" brushRef="#br1" timeOffset="111900.7">20574 2498 0,'-21'0'31,"21"21"-16,-21-21 1,21 21-16,-22 0 0,22 0 0,-21 1 16,0 20-16,21-21 0,-21 21 15,0-20-15,0 20 0,-1-21 0,1 21 16,0-20-16,21 20 0,-21-21 16,0 0-16,21 0 0,-21 1 0,21-1 15,21-21 16,0 0-31,0 0 16,0-21-16,0-1 0,1 22 0</inkml:trace>
  <inkml:trace contextRef="#ctx0" brushRef="#br1" timeOffset="112180.05">20976 2646 0,'-21'21'15,"21"0"1,-21 0-16,21 22 0,-21-22 16,21 0-16,-22 0 0,22 0 0,-21 1 15,21-1-15,0 0 0,0 0 0,0 0 16,-21 0-16,21 1 15,0-44 17,0 1-17,0 0-15</inkml:trace>
  <inkml:trace contextRef="#ctx0" brushRef="#br1" timeOffset="112336.96">20913 2413 0,'0'-21'0,"0"0"0,-22 21 32,22 21-1,0 0-31,22-21 16,-22 21-16,21 0 0,0-21 0</inkml:trace>
  <inkml:trace contextRef="#ctx0" brushRef="#br1" timeOffset="113020.99">21759 2731 0,'0'0'0,"0"-43"15,0 22 1,0 0-16,0 0 0,0 0 0,0-1 0,0 1 15,0 0-15,-21 21 16,0 0-16,0 0 0,0 0 16,-1 0-16,1 0 0,-21 0 0,21 21 15,0 0-15,-22 1 0,22 20 0,-21-21 16,21 0-16,-1 22 0,1-22 16,0 0-16,0 0 0,21 21 0,0-20 15,0-1-15,0 0 0,0 0 16,21 0-16,0-21 0,0 0 0,1 0 15,20 0-15,0 0 0,-21 0 16,22 0-16,-1 0 0,-21 0 16,22-21-16,-22 0 0,21 21 0,-21-21 15,0 0-15,-21-1 0,22 22 16,-22-21-16,0 0 0,0 0 16,0 0-16,0 0 0,0 42 31,0 0-16,0 0-15,-22 0 0,22 0 16,0 22-16,0-22 0,0 0 0,0 0 16,0 22-16,0-22 0,0 0 0,0 21 15,0-21-15,0 22 0,0-22 16,0 21-16,22-21 0,-22 22 16,0-1-16,21-21 0,-21 22 0,0-22 15,0 21-15,0 0 0,0-20 0,0-1 16,0 21-16,0-21 0,0 0 0,-21 1 15,-1 20-15,1-21 0,0-21 0,0 21 16,0 0-16,-22-21 0,22 0 16,0 22-16,-21-22 0,-1 0 0,22 0 15,-21 0-15,0 0 0,-1-22 0,22 1 16,-21 21-16,21-21 0,-1 21 0,1-21 16,0 0-16,0 0 0,21-1 15,0 1-15,0 0 16,0 0-16,0 0 0,0 0 15,0-1-15,21 1 0,0 0 0,0 0 16,1 0-16,20 0 0</inkml:trace>
  <inkml:trace contextRef="#ctx0" brushRef="#br1" timeOffset="113537.7">22500 2773 0,'0'-21'15,"0"42"-15,0-63 0,0-1 0,0 22 0,0 0 16,-21 0-16,0 0 0,0 21 16,-1 0-16,1 0 0,0 0 15,0 0-15,0 21 0,0-21 0,-22 21 16,22 21-16,0-21 0,21 1 0,-21 20 15,0-21-15,21 0 0,0 0 16,0 1-16,0-1 0,0 0 0,0 0 16,0 0-16,0 0 15,21-21-15,0 0 16,0 0-16,0 0 16,0 0-16,1-21 0,-1 0 15,0 21-15,0-21 0,0 0 0,0 21 16,1-21-16,-22-1 0,0-20 0,21 21 15,-21 0-15,21 0 0,-21-1 16,0 44 15,0-1-31,0 0 0,0 0 0,0 21 16,0-20-16,0-1 0,0 0 16,0 0-16,0 0 0,0 0 0,0 1 15,0-1-15,21 0 16,0-21-1,0 0-15,1 0 0,-1 0 16,0 0-16,0 0 0,0-21 0,0 21 16,1-21-16,-1-1 0</inkml:trace>
  <inkml:trace contextRef="#ctx0" brushRef="#br1" timeOffset="113787.56">22987 2561 0,'0'-21'16,"0"42"-16,0-63 0,21 42 0,-21-21 0,0 0 15,0 42 17,0 0-32,0 0 0,0 21 15,0-20-15,0 20 0,-21-21 0,21 21 16,0-20-16,0 20 0,0-21 16,-21 0-16,21 22 0,0-22 0,-21 0 15,21 0-15,0 0 0,0 0 0,0 1 16,0-1-16,21-21 31,0 0-15,0-21-16</inkml:trace>
  <inkml:trace contextRef="#ctx0" brushRef="#br1" timeOffset="114180.86">23199 2836 0,'0'0'0,"21"0"15,0 0 1,0 0 0,0 0-16,0 0 0,1 0 15,-1 0-15,0-21 0,0 21 0,0 0 16,0-21-16,1 21 0,-1-21 16,0 21-16,-21-21 0,0 0 15,0-1-15,0 1 16,-21 0-1,0 21-15,-1 0 0,1 0 16,0 0-16,0 21 0,0 0 16,0-21-16,-1 43 0,1-22 0,0 0 15,21 0-15,0 0 0,0 1 16,-21 20-16,21-21 0,0 0 16,0 0-16,0 1 0,21-1 15,0-21-15,0 0 0,1 0 16,-1 0-16,0 0 0,0 0 15,0 0-15,0 0 0,1 0 0,-1 0 16,0 0-16,0-21 0,0 21 16,0-22-16,1 22 0,-22-21 0,21 0 15,0 21-15,-21-21 0,0 0 0</inkml:trace>
  <inkml:trace contextRef="#ctx0" brushRef="#br1" timeOffset="114480.27">22881 2561 0,'0'0'0,"-42"0"0,42-21 31,21 21-31,21 0 0,-21 0 16,22 0-16,-22 0 0,21 0 15,1 0-15,-1 0 0,0 0 0,1 0 16,-1 0-16,-21 0 0,21 0 0,-20 0 16,-1 0-16,0 0 0,0 0 15,0 0-15,0 0 0,-21-21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8:54:01.1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16446 4001 0,'0'0'0,"0"-22"0,0 1 16,0 0-16,0 0 0,0 0 15,-21 42 32,21 0-47,0 0 0,0 22 16,0-1-16,-21 0 0,21 1 15,0-1-15,0 0 0,0 1 0,0-1 16,0 0-16,0 1 0,0-1 16,0 0-16,0-21 0,0 22 0,0-22 15,0 0-15,0 0 0,0 0 0,0 1 16,0-1-16,0 0 0,-21-21 47,21-21-32,0 0 1,0-1-16,0 1 0,0 0 16</inkml:trace>
  <inkml:trace contextRef="#ctx0" brushRef="#br0" timeOffset="500.71">16764 4149 0,'0'0'0,"0"-21"15,0 42 1,-21 0-1,21 0-15,0 0 16,0 22-16,-21-22 0,21 21 0,-22-21 16,22 22-16,-21-22 0,21 21 0,-21-21 15,21 0-15,0 22 0,0-22 0,0 0 16,0 0-16,0 0 0,0 1 16,0-1-16,0 0 0,21-21 15,0 0-15,1 0 0,-1 0 16,0 0-16,0 0 0,0 0 15,0 0-15,1-21 0,-1 21 16,0-21-16,0-1 0,0 1 0,0 0 16,1 0-16,-22 0 0,0 0 15,0-22-15,0 22 0,0-21 0,0-1 0,0 22 16,0-21-16,0 21 16,0-22-16,-22 22 0,1 21 0,0-21 15,0 21-15,21-21 0,-21 21 0,0 0 16,-1 0-16,1 0 0,0 0 15,0 21-15,0-21 0,21 21 0,-21-21 16,21 21-16,-22-21 0,22 22 0,-21-22 16,21 21-16,0 0 0,0 0 15,21 0 1,1-21-16,-1 0 0,0 0 16,0 0-16,0 21 0</inkml:trace>
  <inkml:trace contextRef="#ctx0" brushRef="#br0" timeOffset="880">17335 4360 0,'-21'0'15,"21"22"1,0-1 0,21-21 15,1 0-15,-22-21-1,-22 21 1,1 0-1,0 0-15,0 0 16,21 21 0,0 0-16,21-21 47,0 0-47</inkml:trace>
  <inkml:trace contextRef="#ctx0" brushRef="#br0" timeOffset="4218.71">18838 4255 0,'21'21'16,"1"-21"-1,-1 0 1,-21-21-16,0-1 16,21 22-16,-21-21 0,21 0 15,-21 0-15,0 0 0,0 0 16,0-1-16,0 1 0,0 0 0,0-21 16,0 21-16,0-1 0,0 1 0,-21 0 15,0 0-15,0 21 0,-1-21 16,1 21-16,0 0 0,0 0 0,0 0 15,-22 0-15,22 0 0,-21 0 0,21 21 16,-22 0-16,1 21 0,0-20 16,21 20-16,-22 0 0,22 1 15,-21-1-15,21 0 0,-1 1 0,22-1 16,0 0-16,0 1 0,0-1 0,0-21 16,0 0-16,0 22 0,22-22 15,-1 0-15,0-21 0,0 21 0,21-21 16,-20 0-16,-1 0 0,21 0 15,-21 0-15,0 0 0,22 0 0,-22-21 16,21 21-16,-21-21 0,1 0 16,-1-1-16,21 1 0,-21 0 0,0-21 15,-21 21-15,22-1 0,-1-20 0,0 21 16,-21 0-16,0-22 0,0 22 16,21 0-16,-21 0 0,0 0 15,21 0-15,-21 42 47,0 0-47,0 21 16,21-21-16,-21 1 0,0 20 0,0 0 15,0 1-15,0-1 0,0 0 16,0 1-16,0-1 0,0 21 16,0-20-16,0 20 0,-21 1 0,21-1 15,0 1-15,0-1 0,-21 1 0,21-1 16,-21 1-16,21-1 0,-21 1 0,21-1 15,0 1-15,0-1 0,-21 1 16,21-1-16,-22 1 0,22-1 0,-21-20 16,21 20-16,0-21 0,0 1 0,0-1 15,0-21-15,0 0 0,0 1 0,0-1 16,21-42 0,1-1-16,-1-20 15,0 0-15,0-1 0,0 1 16,0-21-16,22-1 0,-1 1 0,-21-22 15,22 21-15,-1-20 0,-21-1 0,21 0 16,-20 1-16,20-1 0,-21 0 16,0 1-16,22-64 0,-22 84 15,-21 1-15,21-1 0,-21 1 0,0-1 16,0 1-16,0 20 0,0-20 16,0 20-16,0 1 0,0 21 0,0 0 15,0 0-15,0-1 0,0 1 0,21 21 31,-21 21-31,0 1 16,0-1-16,0 0 0,0 21 0,0-21 16,0 22-16,0-22 0,21 21 0,-21-21 15,0 22-15,0-22 16,0 21-16,21-21 0,-21 1 0,0 20 16,0-21-16,22-21 0,-1 21 0,-21 0 0,21-21 15,0 22-15,0-22 16,0 0-16,22 0 15,-22 0-15,0-22 0,0 1 0,0 0 16,1 0-16,-1 0 0,0 0 0,0-22 16,0 22-16,-21 0 0,21-21 0,1 20 15,-22-20-15,0 21 0,0 0 16,21 0-16,-21-1 0,21 1 16,-21 42 30,0 1-46,0-1 0,0 0 0,0 21 0,0-21 16,0 1-16,0-1 0,0 21 16,0-21-16,0 0 0,0 1 0,0-1 15,0 0-15,21-21 0,0 0 16,0 21-16,1-21 16,-1 0-16,0 0 0,0 0 15,0 0-15,0-21 0,1 0 16,-1 0-16,0-1 0,0 1 15,0-21-15,0 21 0,-21-22 0,0 22 16,22-21-16,-1 21 0,-21 0 16,0-1-16,0 1 0,0 0 0,0 42 47,0 0-47,0 1 0,0-1 15,0 0-15,0 0 0,0 0 16,0 22-16,0-22 0,0 0 0,0 0 0,0 0 15,0 0-15,0 1 0,21-1 16,0-21-16,0 0 16,0 0-16,1 0 0,-1 0 15,0 0-15,0 0 0,0 0 0,0 0 16,1 0-16,-1-21 0,0-1 16,0 1-16,0 0 0,0 0 15,-21-21-15,22-1 0,-1 1 0,0 0 16,0-1-16,0-20 0,0-1 0,1 22 15,20-64-15,-42 64 0,21-1 16,-21 22-16,21-21 16,-21 0-16,0 20 0,0 1 0,0 0 15,21 0-15,-21 0 0,0 0 0,0-1 16,0 44 0,0-1-1,-21 0-15,21 0 0,-21 21 16,21-20-16,0 20 0,0-21 0,-21 21 15,21 1-15,0 20 0,-21-20 16,21-1-16,0 0 0,0 22 0,0-22 16,0 0-16,0-20 0,0 20 0,0 21 15,0-41-15,0-1 0,0 0 16,0 0-16,0 0 0,21-21 16,0 0-16,-21 21 0,21-21 0,0 0 15,1 0-15,-1 0 0,0 0 0,0-21 16,0 21-16,0-21 0,1 0 15,-1 0-15,0 0 0,0-1 0,0 1 16,0 0-16,-21 0 0,22-21 16,-22 20-16,0 1 0,0 0 0,0 0 15,0 0-15</inkml:trace>
  <inkml:trace contextRef="#ctx0" brushRef="#br0" timeOffset="4432.59">20807 3958 0,'21'0'16,"0"0"-16,0 0 0,0 0 15,22 0-15,-22-21 0,21 21 16,-21 0-16,22 0 0,-1-21 16,0 21-16,-20 0 0,20-21 0,0 21 15,1 0-15,-22-21 0,0 21 0,0 0 16,0 0-16,-21-22 0,0 1 15,-21 21 1</inkml:trace>
  <inkml:trace contextRef="#ctx0" brushRef="#br0" timeOffset="4745.42">20362 3789 0,'-21'21'16,"42"-42"-16,-63 42 0,42 0 0,-21-21 15,21 21 1,21-21-16,0 0 16,0 0-16,0-21 15,-21 0-15,0 0 16,-21 21-1,0 0-15,0 0 16,0 0-16,21 21 31,0 0-15,0 0-16,0 1 0</inkml:trace>
  <inkml:trace contextRef="#ctx0" brushRef="#br0" timeOffset="5553.49">16531 5715 0,'21'-21'0,"-42"42"0,42-63 15,-21 21-15,0-1 16,0 44 15,0-1-15,0 21-16,0-21 0,0 22 0,0-1 15,0-21-15,0 21 0,0 1 0,0-1 16,0 0-16,0 1 0,0-1 16,-21 0-16,21-20 0,-21 20 0,21-21 15,-21 0-15,21 0 0,0 1 16,0-1-16,0 0 0,0-42 47,0 0-47,0-1 15,21 1-15,-21 0 0,21 0 0</inkml:trace>
  <inkml:trace contextRef="#ctx0" brushRef="#br0" timeOffset="5817.09">16997 5757 0,'0'0'15,"21"-21"-15,0 0 0,-21 42 31,0 0-15,0 1-16,0 20 0,-21-21 16,21 0-16,-21 22 0,21-22 0,0 21 15,-21-21-15,21 0 0,-22 22 0,22-22 16,-21 0-16,21 0 0,0 0 16,0 1-16,-21-1 0,21 0 0,-21-21 15,21 21-15,0 0 0,0 0 16,-21-21-16</inkml:trace>
  <inkml:trace contextRef="#ctx0" brushRef="#br0" timeOffset="6003.99">17293 6011 0,'0'0'0,"21"0"78,0 0-78,1 0 0,-1-21 16,0 21-16</inkml:trace>
  <inkml:trace contextRef="#ctx0" brushRef="#br0" timeOffset="6697.96">19050 6181 0,'0'21'0,"0"-42"47,21 0-47,0-1 0,0 22 0,1-42 16,20 21-16,-21 0 0,21-22 0,1 22 16,-1-21-16,22 0 0,-22-1 15,0-20-15,22 20 0,-22-20 16,0 21-16,22-1 0,-43 1 0,21 0 15,-20 20-15,-1 1 0,-21 0 0,0 0 16,-21 21 0,-1 0-16,-20 21 0,21 0 0,-21 0 15,-1 1-15,22-1 0,-21 21 16,21-21-16,-1 22 0,1-22 0,21 21 0,0-21 16,0 22-16,0-22 0,0 0 15,21 21-15,1-21 0,-1 1 16,21-1-16,-21 0 0,0 0 0,22 0 15,-22-21-15,0 21 0,0 1 0,0-22 16,1 21-16,-22 0 16,-22 0-1,1-21-15,0 0 0,-21 0 0,-1 21 16,1-21-16,0 0 0,-1 0 0,1 0 16,21 0-16,-21 0 0,-1 0 0,22 0 15,0 0-15,42 0 31,0-21-31,22 21 16,-22-21-16,21 0 0,-21 21 16</inkml:trace>
  <inkml:trace contextRef="#ctx0" brushRef="#br0" timeOffset="7547.88">19939 5779 0,'0'-22'0,"0"44"0,21-44 16,-21 1-16,0 42 31,0 1-15,0-1-16,0 0 0,0 0 0,0 0 15,0 0-15,0 1 0,0 20 16,-21-21-16,21 0 0,0 0 0,-21 1 16,21-1-16,0 0 0,0 0 15,21-21 16,0 0-31,-21-21 0,21 0 16,0 21-16,1-21 0,-22-1 0,21 1 16,0 0-16,-21 0 0,21 0 15,0 0-15,-21-22 0,0 22 0,21 21 16,-21-21-16,22 21 0,-1 0 16,-21 21-1,0 0-15,0 0 0,0 1 16,0-1-16,0 0 0,0 0 15,0 0-15,0 0 0,0 1 16,21-1-16,-21 0 0,21-21 0,0 21 16,0-21-16,1 0 0,-1 0 15,0 0-15,21 0 0,-21 0 16,1 0-16,20 0 0,-21-21 0,21 0 16,-20 21-16,-1-21 0,21-1 0,-21 1 15,0-21-15,-21 21 0,22-22 0,-1 22 16,-21-21-16,0 0 0,0-1 0,0 1 15,0 21-15,0-22 0,0 22 16,0 0-16,0 0 0,0 42 31,0 0-31,0 0 0,0 22 0,-21-22 16,21 21-16,0-21 0,0 22 16,0-1-16,0-21 0,0 22 0,0-22 15,0 21-15,0-21 0,0 0 0,0 1 16,21-22-16,0 21 0,0-21 15,0 0-15,0 0 0,22 0 16,-22 0-16,0 0 0,0 0 0,22 0 16,-22-21-16,0-1 0,0 22 0,0-21 15,0 0-15,1-21 0,-1 21 0,-21-1 16,0-20-16,21 21 0,-21-21 16,21-1-16,-21 22 0,0 0 15,0 0-15,0 0 0,0 42 31,0 0-31,0 0 0,-21 0 16,21 22-16,0-22 0,-21 0 16,21 0-16,0 0 0,0 0 0,0 1 15,0-1-15,0 0 0,0 0 16,21-21 15,0-21-15,-21 0-16,0 0 15,0-22-15</inkml:trace>
  <inkml:trace contextRef="#ctx0" brushRef="#br0" timeOffset="7707.79">21103 5482 0,'0'-21'0,"-42"0"16,42 0-16,-21 21 0,-1 0 15,44 0 48,-1 0-63,0 0 0</inkml:trace>
  <inkml:trace contextRef="#ctx0" brushRef="#br0" timeOffset="8031.6">21717 5144 0,'0'0'0,"0"-43"16,0 22-16,0 42 31,0 0-15,0 1-16,0 20 0,-21-21 0,21 21 15,-21 1-15,21-1 0,-22 0 16,1 1-16,0 20 0,21-20 0,-21-1 15,0 0-15,21 22 0,0-22 0,-21 0 16,21-20-16,-22 20 0,22-21 16,0 21-16,0-20 0,0-1 0,0 0 0,0 0 15,22-21 1,-1 0-16,0 0 16,0 0-16,0 0 0,0-21 15,1 0-15,-1 0 0,-21-1 16,0-20-16,0 21 0</inkml:trace>
  <inkml:trace contextRef="#ctx0" brushRef="#br0" timeOffset="8201.04">21421 5609 0,'0'0'0,"-22"0"16,44 0 15,-1 0-31,0-21 0,21 21 0,-21 0 16,1 0-16,20 0 0,-21-21 0,21 21 15,-20 0-15,-1 0 0,0-21 16,0 21-16,0 0 0,0 0 16,1 0-16</inkml:trace>
  <inkml:trace contextRef="#ctx0" brushRef="#br0" timeOffset="8488.89">22161 5461 0,'0'0'0,"0"-21"16,-42 21 0,21 0-16,0 0 15,0 0-15,21 21 0,-22-21 16,22 21-16,0 0 0,-21 22 0,21-22 0,-21 0 16,21 43-16,0-43 15,0 21-15,0-21 0,0 0 16,0 1-16,0-1 0,0 0 0,0 0 15,0 0-15,21 0 0,0 1 0,1-22 16,-1 21-16,0-21 16,0 0-16,0 0 0,0 0 15,1 0-15,-1-21 0,0-1 0,0 1 16,0 0-16,22 0 0</inkml:trace>
  <inkml:trace contextRef="#ctx0" brushRef="#br0" timeOffset="8980.76">22542 5122 0,'0'0'0,"-21"-42"16,0 42-1,0 0-15,0 0 0,0 0 16,21 42-16,0-20 16,0-1-16,0 0 0,0 21 0,0 1 15,0-1-15,0-21 0,-22 21 0,22 1 16,0-1-16,-21 0 0,21 1 0,0-1 15,-21 0-15,21 1 16,-21-1-16,21-21 0,0 22 0,-21-22 16,21 0-16,-21 0 0,21 0 0,0 0 15,-22-21-15,22-21 32,0 0-17,0 0-15,0-21 0,22 20 16,-1 1-16,0-21 0,0 0 0,0 20 15,0-20-15,1 21 0,-1-21 16,0 20-16,21 1 0,-21 0 0,1 21 16,20-21-16,0 21 15,-21 0-15,1 0 0,-1 0 0,0 21 0,-21 0 16,21 0-16,-21 1 0,0 20 16,0-21-16,0 21 0,0-20 15,0 20-15,0-21 0,0 0 0,0 22 16,0-22-16,0 0 0,-21 0 0,21 0 15,-21-21-15,0 21 0,21 1 0,-22-22 32,44-22-17,-22 1 1</inkml:trace>
  <inkml:trace contextRef="#ctx0" brushRef="#br0" timeOffset="9289.59">23326 5080 0,'0'-21'0,"0"42"0,-22-63 0,22 21 15,0-1 1,22 22-16,-1-21 0,21 21 15,-21 0-15,0 0 0,22 0 16,-22 0-16,21 0 0,1 0 0,-1 0 0,0 0 16,-21 0-16,22 0 15,-22 0-15,21 0 0,-21 0 0,1 0 16,-44 0 0,1 0-1,-21 0-15,21 0 0,0 0 16,-1 0-16,1 0 0,0 0 0</inkml:trace>
  <inkml:trace contextRef="#ctx0" brushRef="#br0" timeOffset="9568.42">23537 5017 0,'-21'21'15,"0"0"-15,21 0 0,0 0 16,-21 22-16,21-22 0,-21 0 15,21 21-15,0-21 0,0 22 0,0-1 16,-22 0-16,22-20 0,-21 20 16,21 0-16,-21 1 0,21-1 0,0 0 15,0-21-15,-21 22 0,21-22 0,-21 0 16,21 0-16,0 0 0,-21 1 0,21-1 16,0 0-16,21-21 31,0-21-16,-21 0-15,21 21 0,0-22 16,0 1-16,1 0 0,20 0 0</inkml:trace>
  <inkml:trace contextRef="#ctx0" brushRef="#br0" timeOffset="9938.2">23812 5461 0,'0'21'31,"-21"0"-31,0-21 16,0 22-16,21-1 0,-21 0 0,0 21 16,21-21-16,0 1 0,0-1 15,-22 0-15,22 42 16,0-41-16,0-1 0,0 0 16,22-21-16,-1 21 0,0-21 0,0 0 15,0 0-15,0 0 0,1 0 0,-1 0 16,0 0-16,21 0 0,-21 0 15,1-21-15,-1 0 0,0 0 0,0-1 16,-21 1-16,0 0 0,21-21 0,-21 21 16,0-22-16,0 22 0,0 0 0,0 0 15,0 0-15,-21 21 0,0 0 16,0 0-16,0 0 0,-1 0 16,1 0-16,0 0 15,0 0-15,21 21 0,-21 0 16,0-21-16,21 21 15,21-21 1</inkml:trace>
  <inkml:trace contextRef="#ctx0" brushRef="#br0" timeOffset="10459.91">24892 5165 0,'-21'21'31,"0"0"-31,-1 0 16,1 0-16,0 1 0,0-1 0,0 21 15,21-21-15,-21 22 0,21-22 16,-22 21-16,22-21 0,-21 0 0,21 22 16,0-22-16,0 0 0,0 0 0,0 0 15,0 1-15,0-1 0,0 0 16,0 0-16,21 0 0,1-21 15,-1 0-15,0 0 0,0 0 16,0 0-16,0 0 0,1 0 16,-1 0-16,0 0 0,0-21 0</inkml:trace>
  <inkml:trace contextRef="#ctx0" brushRef="#br0" timeOffset="10719.91">25231 5249 0,'0'0'0,"0"-21"0,21 21 16,0 0-16,0 0 0,0 0 15,0 0-15,1 0 16,-22 21-16,21 1 0,-21-1 0,21 0 16,-21 0-16,0 0 0,0 22 0,0-22 15,0 21-15,0 0 0,0-20 0,0 20 16,-21 0-16,21 1 0,-21-22 15,-1 21-15,1-21 0,0 0 0,0 1 16,0 20-16,0-21 16,-1 0-16,1 0 0,0-21 0,0 0 15,0 0-15</inkml:trace>
  <inkml:trace contextRef="#ctx0" brushRef="#br0" timeOffset="11355.71">22098 3831 0,'0'0'0,"-21"21"31,0-21-31,-1 22 0,22-1 0,-21 0 16,0 21-16,0-21 0,21 22 15,-21-1-15,0-21 0,21 22 0,-22-1 16,22-21-16,0 0 0,0 22 0,0-22 15,0 0-15,0 0 0,0 0 16,0 0-16,22 1 0,-1-22 16,0 21-16,21-21 0,-21 0 0,1 0 15,-1 0-15,0 0 0,0 0 0,0 0 0</inkml:trace>
  <inkml:trace contextRef="#ctx0" brushRef="#br0" timeOffset="11613.09">22585 3831 0,'0'0'15,"21"0"-15,0 0 0,-21-21 0,21 21 0,0 0 16,1 0-16,-1 0 16,21 0-16,-21 0 0,0 0 15,1 21-15,-1 0 0,0 1 0,0-1 0,0 21 16,0-21-16,-21 0 0,0 22 15,0-1-15,0-21 0,-21 22 16,0-1-16,-21-21 0,21 21 16,-1-20-16,-20-1 0,0 21 0,21-21 0,-43 0 15,43-21-15,0 0 16,0 0-16</inkml:trace>
  <inkml:trace contextRef="#ctx0" brushRef="#br0" timeOffset="12191.83">24363 2392 0,'0'-21'15,"0"42"1,-21 0-16,-1-21 0,22 42 16,-21-20-16,0-1 0,0 21 0,0-21 15,0 22-15,-1-22 0,22 21 16,-21-21-16,21 22 0,-21-22 0,21 0 16,0 0-16,0 0 0,0 0 0,0 1 15,21-22 1,0 0-16,1 0 0,-1 0 0,0 0 15,0 0-15,0 0 0,0 0 0,1 0 16,-1-22-16,0 22 0</inkml:trace>
  <inkml:trace contextRef="#ctx0" brushRef="#br0" timeOffset="12432.69">24765 2307 0,'0'0'0,"0"-21"0,21 21 0,0 0 0,0 0 16,1 0-16,-1 0 0,0 0 0,0 0 16,21 0-16,-20 0 0,-1 21 15,0 0-15,0 1 0,0 20 0,-21-21 16,0 21-16,0 1 0,0-22 16,0 21-16,0 1 0,-21-22 15,0 21-15,0-21 0,0 22 0,-22-22 16,22 0-16,0 0 0,0 0 0,-22 0 15,22-21-15,0 22 0,0-22 0,0 0 16</inkml:trace>
  <inkml:trace contextRef="#ctx0" brushRef="#br0" timeOffset="12984.38">23347 1016 0,'0'0'0,"0"42"0,-21 1 0,21-22 15,0 21-15,0-21 0,0 22 0,-22-22 16,22 21-16,0-21 0,0 1 0,0-1 15,0 0-15,0 0 0,22 0 16,-22 0-16,21-21 0,-21 22 0,21-22 16,0 0-16,0 0 0,22 0 15,-22 0-15,0 0 0,0 0 16,0-22-16</inkml:trace>
  <inkml:trace contextRef="#ctx0" brushRef="#br0" timeOffset="13212.25">23939 868 0,'0'0'0,"22"0"0,-1 0 0,0 0 15,0 0-15,0 0 0,0 0 16,-21 21-16,22 0 0,-1 0 0,0 22 16,0-22-16,-21 21 0,0 1 15,0-1-15,0-21 0,0 21 0,0 1 16,0-22-16,-21 21 0,0-21 0,21 1 15,-21-1-15,-1 0 0,-20 0 0,21 0 16,0 0-16,0-21 0,-1 22 16,22-1-16,-21-21 0,0 0 0</inkml:trace>
  <inkml:trace contextRef="#ctx0" brushRef="#br0" timeOffset="14671.35">14859 14796 0,'0'0'0,"21"0"0,-21-22 16,0 1-16,-21 21 31,21 21-15,-21 1-16,21-1 0,-21 0 0,-1 21 15,22-21-15,0 1 16,-21 20-16,0 0 0,21-21 0,-21 22 16,21-1-16,0-21 0,0 22 0,0-22 15,0 0-15,0 21 0,0-21 0,0 1 16,0-1-16,21 0 16,-21 0-16,21-21 0,0 0 0,1 0 15,-1 0-15,0 0 0,0 0 16,0 0-16,0 0 0,1-21 15</inkml:trace>
  <inkml:trace contextRef="#ctx0" brushRef="#br0" timeOffset="14924.2">15282 14753 0,'21'0'0,"1"0"15,-1 0-15,0 0 0,0 0 16,0 0-16,0 0 0,1 21 16,-1 1-16,0-1 0,-21 0 0,21 21 15,-21-21-15,21 1 0,-21 20 16,0-21-16,0 21 0,0-20 16,0-1-16,0 21 0,-21-21 0,0 0 15,0 1-15,21-1 0,-21 0 16,-1 0-16,1 0 0,0 0 15,0-21-15</inkml:trace>
  <inkml:trace contextRef="#ctx0" brushRef="#br0" timeOffset="15508.39">15261 16235 0,'-21'0'15,"0"0"-15,0 0 0,-1 0 16,22 21-16,-21 0 0,0-21 0,0 43 16,0-22-16,0 0 0,21 0 15,-22 21-15,22-20 0,-21 20 0,21 0 16,0-21-16,0 22 0,0-22 15,0 21-15,0 1 0,0-22 0,0 21 16,0-21-16,0 0 0,21 1 0,1-1 16,-22 0-16,21-21 0,0 21 15,21-21-15,-21 0 0,1 0 16,20 0-16,-21 0 0,0 0 0,22-21 16,-22 21-16,21-21 0,-21 0 0</inkml:trace>
  <inkml:trace contextRef="#ctx0" brushRef="#br0" timeOffset="15800.22">15748 16235 0,'0'0'0,"21"-21"0,0 21 16,0 0-16,1 0 15,-1 0-15,0 0 16,-21 21-16,21-21 0,0 21 0,0 0 15,1 0-15,-1 22 0,-21-22 0,21 0 16,0 0-16,0 43 0,-21-43 16,0 21-16,0-21 0,0 1 15,0 20-15,0-21 0,0 0 16,0 22-16,-21-22 0,21 0 0,-21 0 16,0 21-16,0-20 0,-1-1 15,1-21-15,21 21 0,-21 0 0,0-21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9:09:2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9102 11430 0,'0'21'16,"0"0"-1,0 1-15,-22-1 16,1 0-16,21 0 16,21-21 46,1 0-62,-22-21 0</inkml:trace>
  <inkml:trace contextRef="#ctx0" brushRef="#br0" timeOffset="1557.17">5715 14118 0,'-42'21'0,"20"-21"16,1 0-1,0 0-15,21-21 141,-21 0-141,21 0 16,-21 21-16</inkml:trace>
  <inkml:trace contextRef="#ctx0" brushRef="#br0" timeOffset="2877.98">4064 14118 0,'-21'0'16,"42"0"-16,-63 21 0,20-21 0,1 0 16,21 22-16,21-22 15,1 0 1,20 0-16,-21 0 0,21 0 15,1 0-15,20 0 0,1 0 16,20 0-16,-20-22 0,21 22 0,-1 0 16,1-21-16,0 21 0,20-21 15,-20 21-15,21-21 0,0 21 0,21-21 16,0 21-16,127-43 0,-106 43 16,0-21-16,0 21 0,0-21 15,22 0-15,-22 21 0,191-42 16,-170 20-16,0 22 0,-21-21 0,22 0 15,-22 21-15,0-21 0,0 0 16,106 0-16,-148 21 0,21-22 16,-21 22-16,-21 0 0,20-21 15,-20 21-15,-21 0 0,-1 0 0,1-21 16,-22 21-16,0 0 0,1 0 0,-22 0 16,0 0-16,0-21 0,-21 0 62</inkml:trace>
  <inkml:trace contextRef="#ctx0" brushRef="#br0" timeOffset="3741.6">11282 13780 0,'42'0'16,"0"0"-1,-20 0-15,-1 0 0,0 0 16,0-22-16,0 22 0,0-21 0,1 0 15,-1 0-15,0 21 0,0-21 0,-21 0 16,0-1-16,0 1 0,0 0 0,0 0 16,-21 0-16,0 0 0,0-1 15,-1 22-15,-20-21 0,0 21 16,21 0-16,-22 0 0,1 0 0,0 0 16,20 0-16,-62 43 0,63-22 15,-22 0-15,22 0 0,-21 0 16,-1 22-16,22-1 0,0-21 15,21 0-15,0 0 0,0 1 16,0-1-16,21-21 16,0 0-16,1 0 0,-1 0 15,21 0-15,-21 0 0,0 0 0,22-21 16,-22 21-16,21-22 0,-21 1 16,1 21-16,-1-21 0,21 0 0,-42 0 15,21 21-15,0-21 0,1-1 16,-1 22-16,-21-21 0,0 42 31,0 1-31,0-1 16,0 0-16,0 0 0,0 0 15,0 22-15,0-22 0,0 21 0,0 0 16,21-20-16,-21 20 0,0 0 0,0 1 16,21-22-16,-21 21 0,0 0 15,0 1-15,0-22 0,0 21 0,0 1 16,0-22-16,0 21 0,-21-21 0,0 0 15,0 1-15,-1-1 0,1 0 16,0 0-16,0-21 0,0 0 0,-22 0 16,22 0-16,-21 0 0,0 0 0,20 0 15,-20-21-15,21 0 0,-21 0 0,20-1 16,1 1-16,-21 0 0,42 0 16,-21-21-16,21 20 0,0 1 15,0 0-15,0 0 0,0 0 0,0 0 16,21-1-16,21 1 0,-21 0 15,1 0-15,20 21 0,-21-21 0,21 0 16,-20-1-16</inkml:trace>
  <inkml:trace contextRef="#ctx0" brushRef="#br0" timeOffset="4158.46">11769 13695 0,'0'-21'31,"21"0"-31,-21-1 16,21 1-16,0 21 0,0-21 0,-21 0 16,21 0-16,1 0 0,-22-1 15,0 1-15,0 0 16,-22 21-1,1 0-15,0 0 0,0 21 16,0 0-16,0 1 0,-1-1 0,1 0 16,0 0-16,0 21 0,0-20 0,21-1 15,-21 21-15,21-21 0,0 0 16,0 1-16,0-1 0,0 0 0,0 0 16,0 0-16,0 0 0,21-21 15,0 22-15,0-22 0,0 0 16,0 0-16,1 0 0,-1 0 0,0 0 15,0-22-15,0 1 0,22 0 0,-22 21 16,0-21-16,0 0 0,0-22 16,0 22-16,1 0 0,-1-21 0,0-1 15,0 1-15,0 0 0,0-1 0,1 1 16</inkml:trace>
  <inkml:trace contextRef="#ctx0" brushRef="#br0" timeOffset="4419.97">12255 13208 0,'0'-42'0,"0"84"0,0-105 0,22 41 0,-22 1 16,21 0-16,-21 0 0,0 42 31,0 0-31,0 0 16,0 1-16,0-1 0,0 21 0,0-21 15,-21 22-15,21-1 0,-22 0 16,22 1-16,0-1 0,0 0 0,-21 1 16,21-1-16,-21 0 0,21-21 15,0 22-15,0-22 0,0 21 0,0-21 16,0 1-16,0-1 0,0 0 15,0 0-15,21-21 16,0 0 0,1-21-16,-22 0 0,0 0 15,21-1-15,-21 1 0,21 0 0,-21 0 16,0-21-16,0 20 0,0 1 0</inkml:trace>
  <inkml:trace contextRef="#ctx0" brushRef="#br0" timeOffset="4594.89">12086 13483 0,'-21'0'0,"42"0"0,-21 0 32,21 0-17,0 0-15,1 0 0,20 0 16,-21 0-16,0 0 0,22-21 0,-22 21 16,21 0-16,-21 0 0,0-21 0,1 21 15,-1 0-15,0-21 0,0 0 0,0 21 16,22-22-16,-43 1 0</inkml:trace>
  <inkml:trace contextRef="#ctx0" brushRef="#br0" timeOffset="5179.47">12933 12996 0,'0'-21'0,"0"42"0,0-63 0,0 21 16,-21 21 0,-1 0-1,22 21 1,-21-21-16,21 21 0,-21 22 0,21-22 16,-21 0-16,21 21 0,0 1 0,0-22 15,-21 21-15,21 0 0,-21 1 16,21-22-16,0 21 0,0 1 0,-22-1 15,22 0-15,0-21 0,-21 22 0,21-22 16,0 21-16,0-21 0,0 1 0,0-1 16,0 0-16,21 0 15,1-21-15,-22 21 0,21-21 0,0 0 0,0 0 16,0 0-16,0 0 0,1 0 16,-1 0-16,0 0 0,0-21 15,0 0-15,0 0 0,1 0 0,-1-1 16,0 1-16,0 0 0,0-21 15,0 21-15,1-1 0,-1-20 0,0 21 16,-21-21-16,21 20 0,-21 1 16,21 21-16,-21 21 47,0 1-47,0-1 0,0 0 0,0 0 15,0 0-15,-21 0 0,21 1 0,0-1 16,0 0-16,0 0 0,0 0 15,0 0-15,0 1 16,0-1-16,21-21 16,0 0-1,-21-21 1,22-1-16,-1 1 16</inkml:trace>
  <inkml:trace contextRef="#ctx0" brushRef="#br0" timeOffset="5485.36">13398 13166 0,'0'0'0,"22"0"78,-22-21-78,0-1 0,0 1 16,-22 21 0,1 0-1,0 0-15,0 0 16,0 0-16,21 21 16,0 1-16,0-1 15</inkml:trace>
  <inkml:trace contextRef="#ctx0" brushRef="#br0" timeOffset="5753.2">12594 13377 0,'0'0'16,"21"0"15,0 0-31,1 0 0,-1 0 16,0 0-16,0 0 0,21 0 15,-20 0-15,-1-21 0,0 21 0,0 0 16,0 0-16,0 0 0,1 0 0,-22-21 15,21 21-15,0 0 0,0 0 16,0-21-16,0 21 0,1 0 16</inkml:trace>
  <inkml:trace contextRef="#ctx0" brushRef="#br0" timeOffset="6225.44">13885 12912 0,'0'0'15,"0"-21"1,0-1-1,-21 22-15,0 22 32,21-1-32,-21-21 15,21 21-15,-21 0 0,21 0 0,0 0 16,0 1-16,-22 20 0,22-21 0,-21 21 16,21-20-16,-21 20 0,21-21 0,0 21 15,0-20-15,-21 20 0,21-21 16,-21 43-16,21-22 0,0-21 15,0 0-15,0 22 0,0-22 16,0 0-16,0 0 0,0 0 0,0 0 16,0 1-16,0-1 15,21-21 1,0 0-16,0 0 16,0 0-16,1-21 0,-1 21 15,-21-22-15,21 1 0,0 21 0,0-21 16,0 0-16,1 0 0,-1 0 15,0-22-15</inkml:trace>
  <inkml:trace contextRef="#ctx0" brushRef="#br0" timeOffset="6605.32">14309 12827 0,'0'-21'0,"0"0"15,0 0 1,-22 42 15,22 0-31,0 0 0,-21 0 16,21 0-16,0 22 16,0-22-16,0 21 0,0 1 0,0-22 15,-21 21-15,21 0 0,0 1 0,-21-1 0,21-21 16,0 22-16,-21-22 0,21 21 15,0-21-15,0 0 0,0 22 16,-21-22-16,21 0 0,0 0 0,-22 0 16,22 1-16,0-1 0,0 0 15,0 0-15,22-21 47,-1 0-47,-21-21 0,21 0 16,-21 0-16,21-1 0,0 1 15,0 0-15,1 0 0</inkml:trace>
  <inkml:trace contextRef="#ctx0" brushRef="#br0" timeOffset="7073.16">14520 13293 0,'21'-21'47,"1"21"-32,-1 0-15,-21-22 16,21 22-16,0 0 0,-21-21 0,0 0 16,21 21-16,-21-21 15,21 21-15,-21-21 0,0 0 16,0-1-1,-21 22-15,21-21 16,-21 21-16,0 0 0,0 0 16,0 0-16,21 21 0,-22-21 15,1 22-15,21-1 0,0 0 0,-21 0 16,0 0-16,21 0 0,-21 1 0,21-1 16,-21 0-16,21 0 0,0 0 15,0 22-15,0-22 0,0 0 0,0 0 16,0 0-16,0 0 0,0 1 15,21-22-15,0 21 0,0-21 0,0 0 16,0 0-16,1 0 16,-1 0-16,0 0 0,0 0 15,0 0-15,0 0 0,1-21 0,-1 21 16,0-22-16,0 1 0,0 0 0,0 0 16,-21 0-16,0 0 15,0-1-15</inkml:trace>
  <inkml:trace contextRef="#ctx0" brushRef="#br0" timeOffset="7504.49">13568 13229 0,'21'0'47,"0"0"-47,0 0 16,22 0-16,-22 0 0,0 0 0,21 0 15,-21 0-15,1 0 0,-1 0 16,0-21-16,0 21 0,0 0 15,0 0-15,1 0 16,-1-21-16,0 21 16,0 0-16</inkml:trace>
  <inkml:trace contextRef="#ctx0" brushRef="#br0" timeOffset="8017.26">15325 12933 0,'0'-21'0,"21"0"15,-21-1-15,-21 22 47,-1 22-47,1-22 16,0 21-16,21 0 0,-21 0 0,0 0 15,0 0-15,21 22 0,-22-22 0,1 0 16,0 43-16,21-43 0,0 21 16,0-21-16,0 0 0,0 22 15,0-22-15,0 0 0,0 0 16,0 0-16,0 1 0,0-1 0,0 0 16,0 0-16,0 0 0,0 0 0,21-21 15,0 22-15,-21-1 0,22-21 0,-22 21 16,21-21-16,0 0 0,0 0 15,0 21-15,0-21 0,22 0 16,-22 0-16,0-21 0,0 0 16,0 21-16,1-21 0,-1-1 0</inkml:trace>
  <inkml:trace contextRef="#ctx0" brushRef="#br0" timeOffset="8440.09">15811 12869 0,'0'0'0,"-21"-21"16,42 21 31,1 0-47,-1 21 0,0 1 15,0-22-15,-21 21 0,21 0 16,0 0-16,1 0 0,-1 0 16,-21 1-16,0-1 0,21 0 0,-21 21 15,21-21-15,-21 1 0,0 20 0,0-21 16,0 0-16,0 0 0,-21 22 0,0-22 16,0 0-16,-1 0 0,1 0 0,0 1 15,-21-1-15,21 0 16,-1 0-16,1-21 0,0 21 0,0 0 15,21 1-15,-21-22 0,0 0 16,21 21-16,0-42 47,21 21-47,-21-22 16,21 1-16,0 0 0,0 21 15</inkml:trace>
  <inkml:trace contextRef="#ctx0" brushRef="#br0" timeOffset="8739.89">16510 13102 0,'0'-21'16,"0"42"93,0 0-109,0 1 16</inkml:trace>
  <inkml:trace contextRef="#ctx0" brushRef="#br0" timeOffset="8981.75">16510 13462 0,'0'0'15,"0"42"1,0-20-16,0-1 16,0 0-16,0 0 0,-21-21 15,0 21-15,-1 0 0,22 1 16,-21-22-16,0 21 0,0 0 16,0-21-16,0 21 0,-1 0 0,1-21 15,0 21-15,0 1 0,0-22 16,-22 21-16,22 0 0,-21-21 0,21 21 15,-22-21-15,22 21 0</inkml:trace>
  <inkml:trace contextRef="#ctx0" brushRef="#br0" timeOffset="30135.77">18394 8932 0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8:55:44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487 0,'0'0'0,"-22"0"16,1 0-16,0 0 0,0-21 15,0 21-15,-22 0 0,22 0 16,0 0-16,0 0 0,0 0 0,-22 0 16,22 0-16,0 0 15,0 0-15,21 21 0,42-21 32,-21 0-32,22 0 15,20 0-15,1 0 0,-1 0 16,22 0-16,0 0 0,-1-21 0,22 21 15,-21-21-15,21-1 0,-22 22 0,1-21 16,0 21-16,-22 0 0,1-21 16,-1 21-16,-21 0 0,1 0 0,-1 0 15,-21 0-15,0-21 0,1 21 16,-1 0-16,0 0 0,-42 21 31,0-21-31,-22 0 16,22 21-16,0-21 0,0 0 0</inkml:trace>
  <inkml:trace contextRef="#ctx0" brushRef="#br0" timeOffset="402.77">2709 466 0,'0'21'15,"-21"-21"1,21 21-16,0 0 0,0 0 15,0 1-15,-21-22 16,21 42-16,0-21 0,0 0 0,0 22 16,0-22-16,0 21 0,0 0 15,0 1-15,0-1 0,0 22 0,0-22 16,0 0-16,0 22 0,0-22 0,0 0 16,0 1-16,0-1 0,0 0 15,0 1-15,0-1 0,0 0 0,-21-20 16,21 20-16,-21-21 0,-1 21 15,1-20-15,-21-1 0,21 21 16,-22-21-16,1 0 0,0 1 0,-1-1 16,1-21-16,0 21 0,-1-21 15,-20 0-15,21 0 0,-1 0 0,1 0 16,-22 0-16,22-21 0,21 0 0,-21 21 16,20-22-16,-20 22 0,21-21 15,21 0-15,-21 21 0,21-21 0,0 0 16,0 0-1,21 21-15,0-22 0,21 1 16,1 21-16,-1-21 0</inkml:trace>
  <inkml:trace contextRef="#ctx0" brushRef="#br0" timeOffset="910.48">3260 1037 0,'-22'0'0,"44"0"0,-65 0 15,22 0-15,0 0 0,0 0 16,0 0-16,-22 0 0,22 0 0,0 0 16,0 21-16,0 22 0,-1-22 0,1 0 15,0 21-15,21-20 16,-21 20-16,0 0 0,21 1 0,0-22 15,0 21-15,0-21 0,0 22 0,0-22 16,0 0-16,0 21 0,0-21 16,0 1-16,21-1 0,0-21 15,0 0-15,0 0 0,1 0 16,-1-21-16,0-1 0,0 1 16,21 0-16,-20 0 0,-1 0 0,0 0 15,0-22-15,-21 22 0,0 0 0,21 0 16,-21-22-16,0 22 0,0-21 15,0 21-15,0 0 0,0-1 0,0 1 16,21 21 0,-21 21-1,0 1-15,0-1 16,22 0-16,-22 0 0,0 0 16,0 0-16,0 22 0,0-22 0,0 0 15,0 0-15,21 0 0,-21 1 0,0-1 16,0 0-16,0 0 0,0 0 15,21-21-15,0 0 16,0 0 0</inkml:trace>
  <inkml:trace contextRef="#ctx0" brushRef="#br0" timeOffset="1182.83">3577 1080 0,'0'0'0,"21"0"0,-21-22 0,21 22 32,-21 22-32,0-1 0,0 0 15,0 0-15,0 0 0,0 0 16,22 1-16,-22 20 0,0-21 0,0 0 16,0 22-16,21-22 0,-21 0 0,0 0 15,0 21-15,0-20 0,0-1 16,0 0-16,0 0 0,0 0 15,0 0-15,21-42 47</inkml:trace>
  <inkml:trace contextRef="#ctx0" brushRef="#br0" timeOffset="1431.7">4085 1037 0,'0'0'0,"0"-21"0,0 0 0,-21 21 32,0 0-32,21 21 15,-21 0-15,-1 0 0,1 22 16,-21-22-16,21 21 0,0-21 0,-1 22 16,-20-1-16,21 0 0,0-20 15,-22 20-15,22-21 0,0 0 0,21 0 16,0 1-16,-21-1 0,21 0 0,21-21 31,0 0-15,0 0-16,1-21 0,-1 0 0,0 21 15,0-22-15</inkml:trace>
  <inkml:trace contextRef="#ctx0" brushRef="#br0" timeOffset="1870.62">4318 1058 0,'0'0'0,"-21"0"16,0 0-1,-1 0-15,1 0 0,0 22 0,21-1 16,-21 0-16,0 21 0,21-21 16,-21 1-16,-1 20 0,22 0 0,-21-21 15,21 22-15,-21-22 0,21 0 16,-21 21-16,21-20 0,0-1 15,0 0-15,0 0 0,21-21 16,0 0-16,0 0 16,1 0-16,-1 0 0,0-21 0,0 0 15,0 0-15,0-1 0,1 1 16,-1 0-16,0 0 0,0-21 0,0 20 16,0-20-16,-21 21 0,0-21 0,22 20 15,-1-20-15,-21 21 0,0 0 16,21 21-1,-21 21-15,0 21 16,0-21-16,0 1 0,0 20 16,0-21-16,0 21 0,0-20 15,0 20-15,0-21 0,0 0 0,0 0 16,0 1-16,0-1 0,0 0 0,21 0 16,0-21-16,0 0 15,1 0-15,-1 0 0,21 0 16,-21 0-16,0-21 0</inkml:trace>
  <inkml:trace contextRef="#ctx0" brushRef="#br0" timeOffset="2582.39">5673 826 0,'21'0'32,"0"-22"-32,0 1 0,0 21 15,-21-21-15,21 0 0,1 0 0,-1 0 16,0-1-16,0 1 0,0 0 16,0 0-16,-21 0 0,22 0 0,-22-1 15,0 1-15,0 0 0,0 0 0,0 0 16,-22 21-16,1-21 15,0 21-15,0 0 0,-21 0 0,-1 0 0,1 0 16,0 21-16,-1 0 0,1 0 0,0 21 16,-1-20-16,22 20 15,-21 0-15,21-21 0,-1 22 0,1-1 16,21 0-16,0 1 0,0-22 0,0 21 16,0-21-16,0 22 0,21-22 15,1 21-15,20-21 0,0 1 0,-21-1 16,22 0-16,-1 0 0,0 0 0,1 0 15,-1 1-15,0-1 0,1 0 0,-22 0 16,21-21-16,-21 21 0,1 0 16,-22 1-16,0-1 0,0 0 15,-22 0-15,-20-21 0,21 21 16,-21-21-16,-1 0 0,1 0 16,-22 21-16,22-21 0,0 0 15,-1 0-15,1 0 0,21 0 0,-21 0 16,20-21-16,1 0 0,-21 21 0,42-21 15,-21 21-15,0-21 0,21 0 16,-22 21-16,22-22 0,0 1 0,0 0 16,0 0-16,0 0 0,22 21 15,20-21-15,-21 21 0,0-22 0,22 1 16,-1 21-16,-21-21 0,21 21 16</inkml:trace>
  <inkml:trace contextRef="#ctx0" brushRef="#br0" timeOffset="3312.99">6329 910 0,'-21'0'15,"-1"21"1,1 1-16,21-1 0,-21 0 15,21 21-15,-21-21 16,21 1-16,0 20 0,0-21 0,0 0 0,0 22 16,0-22-16,0 0 0,0 0 15,0 0-15,0 0 0,0 1 16,0-1-16,0 0 0,21-21 0,0 0 16,0 21-16,1-21 0,-1 0 0,0 0 15,21 0-15,-21 0 0,22 0 0,-22-21 16,21 21-16,-21-21 0,22 0 15,-1-1-15,-21 1 0,0 0 0,22 0 16,-22 0-16,0 0 0,-21-22 0,0 22 16,0-21-16,0 21 0,0-1 0,0-20 15,0 21-15,-21 0 0,0 0 16,0 21-16,-1 0 0,1 0 16,0 0-16,0 0 15,21 21-15,0 0 0,0 0 16,0 0-16,0 0 0,21 1 0,-21-1 15,21 0-15,0 21 0,1-21 0,-22 1 16,0-1-16,21 0 0,0 0 0,-21 0 16,0 0-16,0 1 0,21-1 15,0 0-15,0 0 0,1 0 16,-1-21-16,0 0 16,0 0-16,0 0 15,0 0-15,1 0 0,-1-21 0,0 0 16,21 0-16,-21 21 0,1-21 0,-1-1 15,-21 1-15,21 0 0,0-21 16,-21 21-16,21-1 0,-21 1 0,0 0 16,0 0-16,0 42 31,0 0-15,0 0-16,0 1 0,0-1 15,0 0-15,0 0 0,0 0 0,0 0 16,0 1-16,0-1 0,-21 0 15,21-42 32,0 0-47</inkml:trace>
  <inkml:trace contextRef="#ctx0" brushRef="#br0" timeOffset="3474.89">7154 910 0,'0'-21'15,"0"42"-15,0-63 0,0 21 0,-21 0 16,0 21 0,21 21 31,0 0-32</inkml:trace>
  <inkml:trace contextRef="#ctx0" brushRef="#br0" timeOffset="3787.17">7472 931 0,'0'22'16,"0"-1"-16,-21 0 15,21 0-15,-22 0 0,22 22 0,0-22 16,0 21-16,0 0 15,0 1-15,0 20 0,0-20 0,-21 20 16,21-21-16,0 22 0,0-1 0,-21 1 16,21 21-16,-21-22 0,21 1 0,0-1 15,-21 1-15,0-1 0,-1 22 0,1-22 16,0 1-16,0-1 0,0-20 16,0 20-16,-1 1 0,1-22 0,-21 0 15,21 1-15,0-1 0,-1 0 16,1-21-16,21 1 0,0-1 0,-21 0 0,21-42 15,0 0 1,0-1-16,21-20 0,0 0 0,1-1 16</inkml:trace>
  <inkml:trace contextRef="#ctx0" brushRef="#br0" timeOffset="4100.99">7472 1291 0,'0'0'15,"0"-42"-15,0 21 0,0-22 0,0 1 16,0 21-16,0-21 0,0 20 0,0 1 16,21 0-16,0 0 0,0 0 0,0 0 15,1 21-15,-1 0 0,0 0 16,21 0-16,-21 0 0,22 0 0,-1 21 16,-21-21-16,0 42 0,22-21 15,-43 0-15,0 22 0,0-22 0,0 21 16,0-21-16,0 22 0,-21-22 15,-1 0-15,-20 21 0,21-20 0,-21-1 16,-1 0-16,22 0 0,-21 0 0,-1-21 16,22 21-16,0-21 0,0 0 0,0 0 15,21 22-15,21-44 32,0 1-32,21 0 0,-20 0 0,20 0 15</inkml:trace>
  <inkml:trace contextRef="#ctx0" brushRef="#br0" timeOffset="4355.14">8276 656 0,'0'0'0,"0"-21"16,0 42 0,-21 0-16,0 22 15,21-1-15,-21-21 0,21 43 16,-22-22-16,22 0 0,-21 22 15,21-22-15,0 1 0,0 20 0,0-21 0,0 1 16,0-1-16,0 0 0,0-20 16,0 20-16,0-21 0,21 0 15,1 0-15,-22 1 0,21-22 0,0 0 16,-21 21-16,21-21 0,0 0 0,0 0 16,-21-21-16,22-1 0,-22 1 15,0 0-15</inkml:trace>
  <inkml:trace contextRef="#ctx0" brushRef="#br0" timeOffset="4522.04">8043 995 0,'0'0'0,"-21"0"0,42 0 16,0 0 0,1 0-16,-1 0 0,21 0 15,-21-21-15,22 21 0,-22-21 0,21 21 16,-21-22-16,22 22 0,-22-21 15,21 0-15,-21 0 0,22 0 0,-22 21 16</inkml:trace>
  <inkml:trace contextRef="#ctx0" brushRef="#br0" timeOffset="6718.97">9567 910 0,'0'-21'32,"21"0"-17,1 21-15,20-21 0,-21 21 0,21-21 16,-20-1-16,20 1 0,0 0 15,-21 0-15,22 0 0,-1 0 0,-21-1 16,0 1-16,1 0 0,-22 0 0,0 0 16,0 0-16,0-1 0,-22 1 15,1 21-15,-21 0 0,0 0 0,-1 0 16,-20 0-16,-1 0 0,22 0 16,-22 21-16,22 1 0,-21-1 0,20 21 15,22-21-15,-21 22 0,21-1 16,-1-21-16,1 43 0,21-22 0,0 0 15,0 1-15,0-1 0,0-21 0,21 21 16,1-20-16,-1 20 0,0-21 16,21 0-16,-21 0 0,22 1 0,-1-1 15,-21-21-15,22 0 0,-1 0 0,0 0 16,-21 0-16,22 0 0,-22 0 16,-42 0-1,-22 0 1,22 0-16,-21 0 0,0 0 15,-1 21-15,1 0 0,21-21 16,0 21-16,-22 0 0,43 1 0,-21-1 16,21 0-16,0 0 0,0 0 0,0 0 15,0 1-15,0-1 0,0 0 0,0 0 16,21 0-16,0-21 16,1 0-16,-1 0 0,0 0 15,0 0-15,0 0 16,0-21-16,1 21 0,-22-21 0,21 0 15,0 0-15,0-1 0,-21 1 16,21 0-16,22-21 0,-22 21 16,0-1-16,0-20 0,21 21 0,-20 0 15,20 0-15,-21-1 0,21 22 0,-20-21 16,20 21-16,0 0 0,-21 0 16,22 0-16,-22 0 0,21 21 0,-21 1 15,1-1-15,-22 0 0,21 0 0,-21 0 16,0 0-16,0 1 0,0 20 0,0-21 15,0 0-15,-21 0 0,-1 1 16,1-1-16,0 0 0,0 0 0,0 0 16,0 0-16,-1 1 0,1-22 0,0 0 15,21-22 1,0 1 0,21 21-16,0-21 0,1-21 15,-1 21-15,0-1 0,0 1 0,21-21 16,-20 21-16,-1-22 0,0 22 0,21 0 15,-21-21-15,1 21 0,-1-1 16,0 1-16,0 0 0,0 0 0,0 0 16,-21 0-16,-21 42 31,0-21-31,0 21 0,0 0 16,0 0-16,-1 0 0,22 22 0,-21-22 15,0 0-15,21 21 0,-21-20 16,21-1-16,0 0 0,0 0 0,0 21 15,0-20-15,21-1 16,0 0-16,0-21 0,1 21 0,-1-21 16,0 0-16,21 0 0,-21 0 0,22 0 15,-22 0-15,21 0 0,1 0 0,-22-21 16,21 21-16,0-21 0,-20 0 0,20-1 16,-21 22-16,0-21 0,0 0 15,1-21-15,-22 21 0,0-1 0,0-20 16,0 21-16,0 0 0,0 0 15,0-1-15,0 1 0,-22 21 0,1 0 16,0 0-16,0 0 16,0 0-16,0 21 0,-1 1 15,22-1-15,0 0 0,0 0 0,-21 21 16,21-20-16,0-1 0,0 0 0,0 21 16,0-21-16,0 1 0,0-1 15,21 0-15,-21 0 0,22 0 0,-1-21 16,0 21-16,0-21 0,0 0 0,22 0 15,-1 0-15,-21 0 16,0 0-16,0-21 0,1 0 0,-1 0 16,0 0-16,0 0 0,0-1 15,0 1-15,1 0 0,-1 0 16,0-21-16,0 20 0,0 1 0,0-21 16,22 21-16,-22 0 0,0-1 15,0 1-15,0 21 0,1 0 16,-1 0-1,-21 21-15,0 1 16,21-1-16,-21 0 16,0-42 31,0 0-47,0-1 15,0 1 1,-21 21-1,0 0-15,-1 0 16,1 0-16,0 0 16,21 21-16,-21-21 0,0 22 15,21-1-15,-21 0 0,-1 0 0,22 0 16,-21 22-16,21-22 0,-21 0 0,21 21 16,0-21-16,0 1 0,-21-1 0,21 0 15,0 0-15,0 0 0,0 0 16,21 1-16,-21-1 0,21-21 0,0 0 15,22 21-15,-22-21 0,0 0 16,21 0-16,-20 0 0,20-21 0,-21 0 16,21 21-16,-20-22 0,-1 1 0,0 21 15,0-21-15,21 0 0,-20-21 16,-1 20-16,-21 1 0,21 0 0,0 0 16,-21 0-16,0-22 0,0 22 0,21 0 15,-21 0-15,0 0 0,0 42 31,0 0-15,-21-21-16,21 21 0,0 0 0,0 1 16,-21-1-16,21 0 0,0 0 0,-21 0 15,21 0-15,0 1 0,0-1 0,0 0 16,0 0-16,0 0 16,21-21-16,0 0 15,-21 21-15,21-21 0,0 0 0,1 0 16,20 0-16,-21 0 0,0-21 0,0 0 15,1 0-15,-1 21 0,0-21 0,0 0 16,0-1-16,0 1 0,1 0 16,-22 0-16,0-21 0,0 20 0,21 1 15,-21 0-15,0 0 0,21 0 0,-21 0 16,0 42 0,0 0-1,0 0-15,-21 0 0,21 0 16,-21 22-16,21-22 0,-22 0 15,22 0-15,0 0 0,0 1 0,0-1 16,0 0-16,0 0 0,0 0 16,0 0-16,22-21 15,-1 0-15,0 0 16,0 0-16,0-21 0,0 21 16,1-21-16,-1 0 0,0 0 0</inkml:trace>
  <inkml:trace contextRef="#ctx0" brushRef="#br0" timeOffset="7015.83">12467 677 0,'0'-21'16,"-21"-63"0,0 62-16,0 22 0,21 22 31,-22-1-31,22 0 0,0 0 0,0 21 15,0 1-15,0-1 0,0 22 0,0-1 16,-21-21-16,21 22 0,0-1 0,0-20 16,0-1-16,-21 22 0,21-22 15,-21 0-15,0 1 0,21-1 0,0-21 16,0 21-16,0-20 0,-21-1 16,21 0-16,0 0 0,0 0 0,21-21 46,0 0-46,0-21 0,-21 0 0</inkml:trace>
  <inkml:trace contextRef="#ctx0" brushRef="#br0" timeOffset="7375.14">12594 1122 0,'-21'0'15,"21"21"-15,-21 0 0,0 0 16,21 1-16,-22-1 0,22 0 0,0 0 15,-21 0-15,21 22 0,-21-22 16,21 0-16,0 0 0,0 0 16,0 0-16,0 1 0,0-1 0,0 0 15,0 0-15,21-21 0,0 21 16,1-21-16,-1 0 0,0 0 16,0 0-16,0-21 0,0 0 0,1 21 15,-1-21-15,0 0 0,0-1 16,0 1-16,-21 0 0,0 0 15,0-21-15,0 20 0,0-20 0,0 0 0,0 21 16,0-22-16,0 22 0,-21 0 16,21 0-16,-21 0 0,0 21 0,0 0 15,-1 0 1,1 21-16,21 0 0,-21 0 0,21 0 16,0 0-16,0 1 0,0-1 15,21-21 1,0 0-16</inkml:trace>
  <inkml:trace contextRef="#ctx0" brushRef="#br0" timeOffset="7748.12">13039 1122 0,'21'0'31,"-21"21"-31,0 0 15,21 0-15,-21 1 0,21-1 16,-21 0-16,21 0 0,-21 21 0,0-20 16,0-1-16,0 0 0,0 0 0,0 0 15,0 0-15,0 1 0,0-1 16,0 0-16,0 0 0,0 0 16,0 0-16,-21-21 15,21-21 1,0 0-16,0 0 15,0 0-15,0 0 0,21-1 16,-21-20-16,21 21 0,1 0 16,-22-22-16,21 1 0,0 21 0,0-21 15,0 20-15,0-20 0,1 21 0,-22 0 16,21 0-16,0 21 0,0-22 0,0 22 16,-21-21-16,21 21 15</inkml:trace>
  <inkml:trace contextRef="#ctx0" brushRef="#br0" timeOffset="7994.98">12255 868 0,'0'0'0,"-21"0"15,42 0 1,1-21 0,-1 21-16,0 0 0,21 0 0,1 0 15,-22 0-15,21 0 0,0-21 0,-20 21 16,20 0-16,-21 0 0,21 0 16,-20 0-16,-1 0 0,0-22 15,0 22-15,0 0 0,-21-21 0,0 0 16,21 21-16</inkml:trace>
  <inkml:trace contextRef="#ctx0" brushRef="#br0" timeOffset="8411.25">14372 402 0,'0'-21'15,"0"42"1,-21 0 0,21 1-16,0-1 0,-21 0 15,21 0-15,-21 21 0,21-20 16,-22-1-16,22 0 0,0 21 0,0-21 16,0 1-16,0-1 0,0 0 0,0 0 15,0 0-15,0 0 0,0 1 16,22-22 15</inkml:trace>
  <inkml:trace contextRef="#ctx0" brushRef="#br0" timeOffset="8627.12">14097 868 0,'0'0'0,"-21"21"16,0 0-1,21 0 1,21-21-16,0 0 0,0 0 16,0 0-16,0 0 0,1 0 0,-1 0 15,21 0-15,-21 0 0,0 0 16,22 0-16,-22 0 0,0 0 0,21-21 16,-20 21-16,-1 0 0,0 0 0,-21-21 15,0 0-15,21 21 0,-21-21 16,0 0-16</inkml:trace>
  <inkml:trace contextRef="#ctx0" brushRef="#br0" timeOffset="8844">14118 487 0,'-21'0'0,"0"0"16,42 0 15,0 0-31,0 0 0,0 0 0,1 0 16,20 0-16,-21 0 0,21 0 15,1 0-15,-22 0 0,21 0 0,-21 0 16,22 0-16,-22 0 0,0-21 16,0 21-16,0 0 0,1 0 0</inkml:trace>
  <inkml:trace contextRef="#ctx0" brushRef="#br0" timeOffset="9381.7">14584 191 0,'0'0'0,"-21"-22"0,-1 22 15,22-21-15,-21 21 0,0 0 0,0 0 16,0-21-16,0 21 0,-22 0 0,22 0 15,-21 0-15,21 0 0,-22 21 16,1-21-16,0 21 0,-1 1 0,1-1 16,0 0-16,-22 21 0,43-21 15,-21 22-15,-1-22 0,22 21 0,0 1 16,-21-22-16,42 21 0,-22 0 0,22-20 16,-21 20-16,21 0 0,0-21 0,0 22 15,0-1-15,0-21 0,21 22 0,1-22 16,20 21-16,-21-21 15,0 22-15,22-22 0,-1 0 0,0 0 16,1 0-16,-1 0 0,0 1 0,22-22 16,-22 0-16,0 0 0,22 0 0,-22 0 15,1 0-15,-1 0 0,0 0 16,1-22-16,-1 22 0,0-21 0,-21 0 16,1 0-16,20 0 0,-21-22 0,-21 22 15,21-21-15,-21 0 0,0-1 16,0 1-16,0 0 0,0-22 0,0 22 15,0-22-15,-21 1 0,0 20 16,0-20-16,-22 21 0,22-1 0,-21-20 16,0 42-16,-1-22 0,1 22 0,0-21 15,-1 21-15,1-1 0,21 22 16,-22-21-16,22 21 0,-21 0 0,21 0 16,0 0-16,-1 0 0,-20 0 0,21 21 15,0 1-15,0-1 0,-1 0 16,1 0-16,-21 0 0,21 0 0,-22 22 15</inkml:trace>
  <inkml:trace contextRef="#ctx0" brushRef="#br0" timeOffset="10407.15">2709 2201 0,'-21'0'0,"42"0"0,-63 0 0,21 0 0,21-21 16,-21 21-1,-1 0-15,22-21 16,22 21 15,-1 0-31,0 0 0,0 0 16,0 0-16,22 0 0,-22 0 0,21 0 15,22-21-15,-22 21 0,0 0 16,22 0-16,-1 0 0,1 0 0,-1 0 16,22 0-16,0 0 0,-22 0 0,22 0 15,-1 0-15,22 0 0,-21 0 0,0 0 16,20-21-16,1 21 0,0 0 16,21 0-16,0 0 0,21 0 0,-21-21 15,21 21-15,22 0 0,-22 0 0,21 0 16,-21-22-16,22 22 15,-1 0-15,0 0 0,1 0 0,-1 0 16,22 0-16,-22 0 0,0-21 0,22 21 16,-22 0-16,0 0 0,22 0 0,-22 0 15,1 0-15,-1 0 0,21 0 16,-20 0-16,-1 0 0,0 0 0,1 0 16,-1 0-16,0 0 0,1 0 0,-1 0 15,0 0-15,1 0 0,-1 0 0,0 0 16,1 0-16,-1 0 0,-21 0 15,22 0-15,-22 0 0,0 0 16,0 0-16,-21 0 0,21 0 0,-21 0 16,0 21-16,0-21 0,-21 0 0,0 0 15,0 0-15,-22 0 0,1 0 16,-21 0-16,-1 0 0,1 0 0,-22 0 16,-21 0-16,21 0 0,-20 0 0,-1 0 15,0 0 1,-42 0 15,0 0-31,-1 0 0</inkml:trace>
  <inkml:trace contextRef="#ctx0" brushRef="#br0" timeOffset="11839.29">1841 9313 0,'-21'0'16,"42"0"15,1 0-15,-1-21-16,21 21 0,22-21 0,-22 21 16,43-21-16,-1 21 0,1-21 0,0 21 15,20-21-15,-20-1 0,0 22 16,-1 0-16,1-21 0,-21 21 0,-1 0 15,-21 0-15,1 0 0,-1 0 16,-21 0-16,0 0 0,1 0 16,-22 21-1,-22-21-15,1 22 16,0-22-16,0 0 0,0 0 0,0 21 16,-22 0-16,22-21 0</inkml:trace>
  <inkml:trace contextRef="#ctx0" brushRef="#br0" timeOffset="12119.13">2561 9271 0,'0'0'16,"-21"0"0,0 0-16,0 0 15,21 21-15,0 0 0,-22 1 16,22-1-16,0 21 0,0 0 0,0 22 15,-21-22-15,21 22 0,0-1 0,0 1 16,0-1-16,0-20 0,0 20 16,-21 1-16,21-22 0,0 21 0,-21-20 15,21-1-15,0 0 0,0 1 16,0-1-16,0-21 0,0 22 0,0-22 16,0 0-16,0 0 0,21-21 15,0 0-15,0-21 16,1 21-16</inkml:trace>
  <inkml:trace contextRef="#ctx0" brushRef="#br0" timeOffset="12667.83">3365 9758 0,'0'0'15,"0"-21"-15,0 0 0,0-1 16,0 1-16,-21 0 0,0 21 0,0-21 16,0 0-16,0 21 0,-1 0 15,1 0-15,0 0 0,0 0 0,0 0 16,0 21-16,-1 21 0,1-21 16,0 22-16,0-1 0,0 0 0,0 1 15,-1-1-15,1 0 0,21 1 0,0-1 16,-21 0-16,21 1 0,0-22 15,0 0-15,0 0 0,0 0 0,21 1 16,0-22-16,1 0 0,-1 0 16,0 0-16,0 0 0,0-22 15,0 1-15,1 0 0,-1 0 0,21 0 16,-21 0-16,0-22 0,1 22 16,-1-21-16,0-1 0,0 22 15,0-21-15,-21 0 0,21-1 0,-21 1 16,0 0-16,0 20 0,0-20 0,0 21 15,0 0-15,-21 63 32,21-21-32,-21 22 0,21-22 15,0 21-15,0 0 0,0 1 16,0-22-16,0 21 0,0 1 0,0-22 16,0 21-16,0-21 0,0 0 0,21 1 15,-21-1-15,21 0 0,1-21 16,-1 21-16,0-21 15,0 0-15,0 0 0,22 0 0,-22-21 16,0 21-16,21-21 0,-21 0 16,22-1-16,-22 1 0</inkml:trace>
  <inkml:trace contextRef="#ctx0" brushRef="#br0" timeOffset="13259.5">3895 9229 0,'0'0'0,"0"-21"0,0-1 15,-22 22-15,22 22 16,0-1 0,0 0-16,0 21 0,0 1 0,0 20 15,0-21-15,0 22 0,0-1 16,0 1-16,0-1 0,0 1 0,0-1 16,0-20-16,0-1 0,-21 22 0,21-22 15,-21-21-15,21 21 0,-21-20 0,21-1 16,0 0-16,0 0 0,-21-21 15,21-21 1,0 0 0,0 0-16,0-1 0,0-20 15,21 21-15,0-21 0,-21-1 16,21 1-16,0-22 0,1 22 0,20 0 0,-21-1 16,0 22-16,22-21 15,-22 21-15,0 0 0,21 21 0,-21 0 16,1 0-16,-1 0 0,0 21 0,-21 0 15,0 0-15,21 0 0,-21 0 16,0 1-16,0-1 0,0 0 0,-21 0 16,0-21-16,0 21 0,-1 0 0,1 1 15,0-22-15,-21 21 0,21-21 0,-1 21 16,-20-21-16,21 0 0,0 0 16,0 0-16,-1 0 0,1 0 15,0 0 1,21 21-16,0 0 15,0 0-15,21 1 0,0-1 16,1 21-16,-22-21 0,21 0 0,0 1 16,0-1-16,0 0 0,0 0 15,1-21-15,-1 21 0,-21 0 0,21-21 16,0 22-16,0-22 16,0 0-16,1 0 0,-1 0 15,0-22 1,0 1-16,-21 0 0,21 0 15,0 0-15,-21 0 0</inkml:trace>
  <inkml:trace contextRef="#ctx0" brushRef="#br0" timeOffset="13611.3">4466 9906 0,'0'21'16,"21"-21"-16,0 0 0,1 0 15,-1 0-15,0 0 0,0-21 0,21 21 16,-20-21-16,-1 0 0,0 0 16,21 21-16,-21-22 0,1 1 0,-1 0 15,0 0-15,0 0 0,-21 0 16,0-1-16,0 1 0,0 0 16,0 0-16,-21 0 0,0 21 15,-22 0-15,22 0 0,0 0 0,-21 21 16,21 0-16,-22 0 0,22 22 15,-21-22-15,21 21 0,-1 0 0,1 1 16,21-1-16,0 0 0,-21 1 0,21-22 16,0 21-16,0-21 0,0 1 0,0-1 15,21 0-15,0 0 16,1-21-16,-1 0 0,21 0 0,-21 0 16,0 0-16,22 0 0,-22-21 0,21 21 15,1-21-15,-1 0 0,-21-1 0</inkml:trace>
  <inkml:trace contextRef="#ctx0" brushRef="#br0" timeOffset="13964.11">5376 9652 0,'0'0'16,"0"-21"-16,0 0 0,-21 21 0,0-21 0,0 21 16,0 0-16,-1 0 0,1 0 15,0 0-15,0 0 0,-21 21 0,20 0 16,1 0-16,0 0 0,0 0 0,0 1 15,21-1-15,0 0 0,0 0 16,0 0-16,0 0 0,0 1 16,21-22-16,0 21 0,0-21 15,0 0-15,1 21 0,20 0 0,-21-21 16,0 21-16,0-21 0,1 21 16,-1 1-16,0-22 0,0 21 0,-21 0 15,21-21-15,-21 21 0,0 0 0,0 0 16,-21 1-16,0-22 15,0 0-15,0 21 0,-1-21 16,1 0-16,0 0 0,0 0 0,0 21 16,0-21-16,-1 0 0,1 0 15,0 0-15,0 0 0,0 0 0,0-21 16,-1 21-16,22-21 0,-21-1 16</inkml:trace>
  <inkml:trace contextRef="#ctx0" brushRef="#br0" timeOffset="14727.43">6498 9335 0,'21'-22'0,"22"-20"16,-22 21-16,0 0 15,0 0-15,0-1 0,0-20 16,1 21-16,-1 0 0,0-22 0,-21 22 15,0 0-15,0-21 0,0 21 0,0-1 16,-21-20-16,0 21 16,-1 21-16,-20 0 0,21 0 0,-21 0 15,-1 0-15,1 0 0,0 21 0,-1 0 16,1-21-16,0 43 0,-1-22 16,22 0-16,0 21 0,0-21 15,21 22-15,0-22 0,0 21 0,0-21 16,0 22-16,0-1 0,21-21 0,0 22 15,0-22-15,0 21 0,22-21 16,-1 22-16,-21-1 0,22-21 0,-1 21 16,0 1-16,1-22 0,-22 21 15,21-21-15,-21 22 0,0-22 0,-21 0 16,0 21-16,0-20 0,0-1 0,-21 0 16,-21 0-16,0 0 0,-22 0 0,22 1 15,-22-22-15,1 21 0,20-21 16,-20 0-16,21 0 0,-22 0 0,22 0 15,-1-21-15,22-1 0,-21 1 16,21 0-16,-22 0 0,22 0 0,21-22 16,-21 22-16,21-21 0,0 0 0,0 20 15,0-20-15,0 21 0,21 0 16,0 0-16,1-1 0,-1 1 0,21 0 16,0 21-16,1-21 0,-22 21 0,21 0 15,1 0-15</inkml:trace>
  <inkml:trace contextRef="#ctx0" brushRef="#br0" timeOffset="15027.25">7048 9419 0,'-21'-21'0,"-21"21"16,0 0-16,20 0 15,1 0-15,0 21 0,0 0 0,-21 1 16,42-1-16,-22 0 0,1 21 0,21 1 16,0-1-16,-21 0 0,21 1 0,0-1 15,0 0-15,0 1 0,0-1 16,0-21-16,21 21 0,0-20 16,1-1-16,20 0 0,-21-21 0,0 21 15,0-21-15,22 0 0,-22 0 0,21 0 16,-21 0-16,1 0 0,20-21 15,-21 21-15,21-21 0,-20 0 0,-1-1 16,0 1-16,0 0 0</inkml:trace>
  <inkml:trace contextRef="#ctx0" brushRef="#br0" timeOffset="15368.06">7302 9525 0,'0'0'0,"0"-21"0,0 0 0,22 21 31,-1 0-31,0 0 16,0 21-16,0 0 0,0 0 0,1 0 16,-1 1-16,0 20 0,0-21 0,0 21 15,0-20-15,-21 41 0,0-21 16,0-20-16,0-1 0,0 21 16,0-21-16,0 0 0,0 1 15,0-1-15,-21-21 16,21-21-1,0-1-15,0 1 16,0 0-16,0-21 0,0 21 16,21-22-16,-21 1 0,0 21 0,22-22 15,-1 1-15,0 0 0,-21-1 0,21 1 16,-21 21-16,21 0 0,0 0 16,1-1-16,-1 1 0,0 21 0,0 0 15,0 0-15,0 0 0,1 0 16</inkml:trace>
  <inkml:trace contextRef="#ctx0" brushRef="#br0" timeOffset="15712.86">7874 9758 0,'0'0'0,"21"0"16,-21 21-16,21-21 0,0 0 0,1 0 16,-1 0-16,0 0 0,0 0 15,0 0-15,22 0 0,-22-21 16,0 21-16,21-21 0,-21 0 0,22-1 15,-22 1-15,0 0 0,0 0 0,0 0 16,1 0-16,-22-1 0,0 1 0,0 0 16,0 0-16,-22 21 15,1 0-15,0 0 16,0 0-16,-21 21 0,-1 0 0,22 0 0,-21 1 16,21-1-16,-22 0 0,22 0 15,0 21-15,0-20 0,0-1 16,21 21-16,0-21 0,0 0 0,0 1 0,0-1 15,0 0-15,0 0 0,21 0 16,0-21-16,0 21 0,0-21 0,0 0 16,1 0-16,-1 0 0,21 0 15,-21 0-15,22 0 0,-22-21 0,21 21 16,-21-21-16,22 0 0,-1 0 0,-21 0 16,21-1-16</inkml:trace>
  <inkml:trace contextRef="#ctx0" brushRef="#br0" timeOffset="16076.66">8657 9589 0,'-21'0'16,"0"0"-16,0 0 0,-1 0 0,44 0 62,-1 0-62,21 0 0,-21 0 0,0 0 16,22-22-16,-22 22 0,0-21 0,0 21 15,22-21-15,-22 0 0,0 21 16,-21-21-16,0 0 0,0-1 16,0 1-16,-21 21 0,0 0 15,-1 0-15,1 0 0,-21 0 0,21 0 16,-22 0-16,1 21 0,21 1 16,-21-1-16,20 0 0,1 0 15,0 21-15,21 1 0,0-22 0,0 21 16,0-21-16,0 22 0,0-22 0,0 0 15,0 0-15,0 0 0,0 1 0,21-22 16,0 21-16,1-21 0,-1 0 16,0 0-16,0 0 0,0 0 0,0 0 15,1 0-15,20 0 0,-21 0 0,0-21 16,22-1-16,-22 22 0</inkml:trace>
  <inkml:trace contextRef="#ctx0" brushRef="#br0" timeOffset="16481.41">9165 9504 0,'0'0'0,"0"-42"16,-21 63 15,21 0-31,0 0 0,-21 0 16,21 0-16,0 22 0,0-22 0,0 0 16,0 21-16,-21-20 0,21-1 0,-22 0 15,22 0-15,-21 0 0,21 0 0,0 1 16,0-1-16,-21 0 15,0-21 1,21-21 0,0 0-16,0-1 15,0 1-15,21 0 0,0 0 0,0-21 16,1-1-16,-1 1 0,0 0 16,0-1-16,21 22 0,1-21 0,-1-1 15,0 22-15,1 0 0,-1 0 0,0 21 16,-20 0-16,20 0 0,0 0 0,-21 21 15,22-21-15,-22 21 0,0 22 16,-21-22-16,0 21 0,0-21 0,0 22 16,0-1-16,0-21 0,0 21 0,0-20 15,0-1-15,0 0 0,0 0 0,-21 0 16,21 0-16,-21-21 0,21 22 16</inkml:trace>
  <inkml:trace contextRef="#ctx0" brushRef="#br0" timeOffset="17143.58">10562 9292 0,'0'0'0,"0"-21"0,21 21 15,-21-21-15,0 0 0,0 0 16,0-1-16,0 1 0,0 0 0,0-21 16,0 21-16,0-1 0,0 1 0,-21 21 15,0-21-15,0 21 0,0 0 16,-22 0-16,22 0 0,-21 0 0,-1 21 15,1-21-15,0 21 0,-1 22 0,1-22 16,21 0-16,0 0 0,0 22 0,21-22 16,0 0-16,0 21 0,21-21 0,0 1 15,0-1-15,0 0 16,22 0-16,-22 0 0,21 22 0,0-22 16,-20 0-16,20 0 0,-21 21 0,21-20 15,-20-1-15,20 21 0,-21-21 0,-21 0 16,0 22-16,0-22 0,0 0 15,0 0-15,-21 0 0,0 1 0,-22-22 16,1 21-16,0 0 0,-22-21 0,22 0 16,-22 0-16,1 0 0,-1 0 0,1 0 15,21 0-15,-1 0 0,1-21 16,0 0-16,20-1 0,1 1 16,21 0-16,0 0 0,0-21 0,0-1 15,0 1-15,21 0 0,1-1 0,-1 1 16,21 0-16,-21-1 0,22 1 0,-1 0 15,0-1-15,1 1 0,-1 21 16</inkml:trace>
  <inkml:trace contextRef="#ctx0" brushRef="#br0" timeOffset="17634.82">10985 8530 0,'0'0'0,"0"-21"15,0 42 1,0 22-16,-21-22 16,21 21-16,-21 0 0,21 22 15,0-1-15,0 1 0,-21-1 0,21 1 16,-21 21-16,21-22 0,-21 1 0,21 20 16,-22-20-16,1-1 0,21-20 0,0 20 15,0-21-15,-21 22 0,21-22 0,-21-21 16,21 22-16,0-22 0,0 0 15,0 0-15,0 0 0,0-42 32,0 0-32,0 0 0,0 0 15,21-22-15,0 22 0,0-21 16,1 0-16,-1 20 0,0-20 16,21 0-16,-21-1 0,22 1 0,-1 0 15,0 21-15,1-22 0,-22 22 0,21 21 16,-21 0-16,22 0 0,-22 0 15,0 0-15,0 21 0,0 0 0,-21 1 16,0-1-16,22 0 0,-22 21 0,0-21 16,0 1-16,0 20 0,0-21 0,0 0 15,0 22-15,0-22 0,0 0 0,-22 0 16,22 0-16,0 0 16,0 1-16,22-44 31,-1 22-31,0-21 15,0 0-15</inkml:trace>
  <inkml:trace contextRef="#ctx0" brushRef="#br0" timeOffset="18023.59">11726 9313 0,'0'0'0,"0"-21"0,0 0 16,-21 21-1,0 0-15,0 21 16,0-21-16,-1 21 0,1 1 15,0 20-15,21-21 0,0 0 0,-21 22 16,21-22-16,-21 21 0,21-21 16,0 0-16,0 22 0,0-22 0,0 0 15,0 0-15,21 0 0,0 1 16,0-22-16,0 21 0,1-21 0,-1 0 16,0 0-16,21 0 0,-21 0 0,1 0 15,-1-21-15,21-1 0,-21 1 0,0 0 16,1 0-16,-1 0 0,-21-22 0,0 22 15,0-21-15,0 0 0,0-1 0,0 1 16,0 21-16,-21-22 0,21 1 16,-22 21-16,1 0 0,0 0 0,-21-1 15,21 22-15,-1 0 0,1 0 0,0 0 16,0 0-16,0 0 0,0 22 16,-1-22-16,1 21 0,0 0 15,21 0-15,0 0 16,21-21-16,0 0 15,1 0-15,-1 0 0,21 0 0,-21 0 16,22-21-16</inkml:trace>
  <inkml:trace contextRef="#ctx0" brushRef="#br0" timeOffset="18332.34">12425 8573 0,'0'0'16,"21"-22"-16,-21 1 0,0 0 0,0 0 0,0 42 31,0 0-31,0 22 0,0-22 16,0 21-16,-21 0 0,0 22 15,-1-1-15,1-20 0,0 20 0,-21 1 16,21-1-16,-1 1 0,1-22 0,-21 22 16,21-22-16,21 21 0,-21-20 0,21-1 15,-22 0-15,22 1 0,0-1 0,0-21 16,0 22-16,0-22 15,0 0-15,0 21 0,0-21 0,22 1 16,-1-1-16,0-21 0,0 0 16,0 0-16,0 0 0,1 0 15,-1 0-15,21-21 0,-21 21 0,0-22 16,1 1-16,-1-21 0,21 21 0,-21 0 16</inkml:trace>
  <inkml:trace contextRef="#ctx0" brushRef="#br0" timeOffset="18518.58">12298 9038 0,'-43'0'0,"86"0"0,-128-21 16,64 21-16,0 0 15,0 0-15,42 0 16,21 0-16,-21 0 16,22 0-16,-1 0 0,-21 0 15,21 0-15,22 0 0,-22 0 0,1 0 16,-1 0-16,-21 0 0,21 0 15,1-21-15,-1 0 0,0 21 0,1-21 16</inkml:trace>
  <inkml:trace contextRef="#ctx0" brushRef="#br0" timeOffset="18913.18">13991 8382 0,'0'0'0,"0"21"32,-21 0-32,0 1 0,21 20 15,-21-21-15,-1 21 0,1 1 0,21-22 16,0 21-16,-21 1 0,21-1 0,-21 0 16,21 1-16,0-22 0,0 21 0,0-21 15,0 0-15,0 1 0,0-1 16,0 0-16,0 0 15,21-21 1,-21-21-16</inkml:trace>
  <inkml:trace contextRef="#ctx0" brushRef="#br0" timeOffset="19099.07">13652 8975 0,'22'0'31,"-1"21"-31,0-21 0,0 0 0,0 0 16,0 21-16,1-21 0,-1 0 0,21 0 16,-21 0-16,0 0 0,1 0 0,-1 0 15,0 0-15,0 0 0,0 0 16,0 0-16,1-21 0,-1 21 0,0-21 16,-21 0-16,21-1 15,-21 1-15</inkml:trace>
  <inkml:trace contextRef="#ctx0" brushRef="#br0" timeOffset="19286.96">13801 8530 0,'-22'0'0,"44"0"0,-65 0 15,22 0-15,21-21 0,21 21 32,0 0-32,1 0 0,-1 0 15,0 0-15,21 0 0,-21 0 0,22 0 16,-1 0-16,0 0 0,-20-21 0,20 21 15,0 0-15,-21 0 0,1-21 16,-1 21-16,0 0 0,0 0 16</inkml:trace>
  <inkml:trace contextRef="#ctx0" brushRef="#br0" timeOffset="19842.65">14203 8128 0,'0'0'0,"-21"0"0,-22 0 15,22-21-15,0 21 0,-21 0 16,20 0-16,1 0 0,-21 0 0,0 0 16,20 0-16,-20 21 0,0 0 0,-1 0 15,1 22-15,0-22 0,-22 21 16,22 22-16,0-22 0,-22 22 0,22-22 16,-1 21-16,22 1 0,-21-1 15,21-20-15,21 20 0,0 1 0,0-22 16,0 0-16,42 22 0,0-43 0,1 21 15,-1 1-15,0-22 0,22 0 0,-1 0 16,-20 0-16,20 1 0,1-22 0,-1 0 16,-20 0-16,20 0 0,-21 0 15,22-22-15,-22 1 0,1 0 0,-1 0 16,0 0-16,1-22 0,-22 22 0,0-21 16,21-22-16,-21 22 0,1-21 0,-1-1 15,-21 1-15,0-1 0,0-21 0,0 22 16,0-1-16,-21 1 0,-1-1 0,-20 1 15,0 21-15,-1-1 0,-20 22 16,21-21-16,-1 42 0,1-21 16,-22 21-16,22 0 0,21 0 0,-21 21 15,-1 0-15,22-21 0,-21 21 0,21 0 16,-22 0-16,22 1 0,-21-1 0,21 0 16,-22 0-16,22 0 0</inkml:trace>
  <inkml:trace contextRef="#ctx0" brushRef="#br0" timeOffset="20679.16">3302 10668 0,'0'0'0,"-42"-21"0,-1 21 15,1 0-15,0 0 0,20 0 0,-20 0 16,21 0-16,-21 0 0,20 0 0,1 0 16,0 0-16,21 21 15,0 0 1,21-21-16,22 21 0,-1-21 0,0 22 15,1-22-15,20 0 0,22 21 16,-1-21-16,1 0 0,21 0 0,21 21 16,-21-21-16,42 0 0,-21 0 0,42 21 15,-21-21-15,22 0 0,20 0 16,-20 0-16,20 21 0,1-21 16,-1 0-16,22 0 0,-22 0 0,22 0 15,0 0-15,-1 0 0,1 0 0,21 21 16,-22-21-16,22 0 0,-21 0 15,21 0-15,0 22 0,-22-22 0,22 0 16,0 21-16,-21-21 0,-1 21 0,22-21 16,-21 0-16,-1 21 0,1-21 0,0 21 15,-1-21-15,-20 21 0,21-21 0,-22 0 16,1 0-16,-22 22 16,0-22-16,1 0 0,-1 0 0,-21 0 0,-21 0 15,0 0-15,-21 0 0,-21 0 0,-1 0 16,-20 0-16,-1 0 0,-20 0 15,-1 0-15,-21 0 0,0 0 0,0 0 16,1 0-16,-22 21 16,-22-21-1,1 0-15</inkml:trace>
  <inkml:trace contextRef="#ctx0" brushRef="#br1" timeOffset="25650.65">3111 3154 0,'0'0'0,"0"-21"15,0 0-15,0-1 0,0 1 16,0 0-16,0 0 0,0 0 31,-21 42-15,21 0-16,0 0 15,0 22-15,0-1 0,0 0 16,0 22-16,0-22 0,0 22 0,0-1 16,0-21-16,-21 22 0,21-22 0,-21 1 15,21-1-15,0 0 0,0 1 16,0-22-16,-21 0 0,21 0 0,0 0 16,0 0-16,0 1 15,0-44 16,0 1-31,0 0 16,21 21-16,-21-21 0</inkml:trace>
  <inkml:trace contextRef="#ctx0" brushRef="#br1" timeOffset="25939">3408 3556 0,'0'21'0,"0"0"15,21-21 1,0 0-16,0 0 16,0 0-16,1-21 15,-1 0-15,0 21 16,-21-21-16,0 0 0,-21 21 31,0 0-31,-1 0 16,1 0-16,0 0 0,0 21 15,0 0-15,21 0 16,21-21 15,0 0-31</inkml:trace>
  <inkml:trace contextRef="#ctx0" brushRef="#br1" timeOffset="28567.24">4572 3831 0,'-42'0'16,"63"0"46,0-21-62,21 0 0,-21 0 16,22 0-16,-22-1 0,21 1 16,1-21-16,-1 21 0,0-22 0,1 1 15,-1 0-15,0-1 0,-21 1 0,22 0 16,-22-22-16,0 22 0,-21 0 15,0 20-15,0-20 0,0 21 0,0-21 16,-21 20-16,0 22 0,-22 0 0,22 0 16,-21 0-16,21 0 0,-22 22 15,1-1-15,21 0 0,-21 21 16,20 1-16,1-1 0,0 21 0,21-20 16,0 20-16,0 1 0,0-22 15,21 0-15,0 22 0,1-22 0,-1 1 16,0-22-16,0 21 0,0-21 0,22 0 15,-22 1-15,0-22 0,0 0 16,0 21-16,0-21 0,1 0 0,-1 0 16,0 0-16,0 0 0,0-21 0,0-1 15,-21 1-15,22 0 0,-1 21 16,0-42-16,0 21 0,0-1 0,0 1 16,1-21-16,-1 21 0,0-22 0,21 1 15,-21 21-15,22-21 16,-22 20-16,21-20 0,1 21 0,-1 0 15,0 21-15,-21 0 0,22 0 0,-22 0 16,0 21-16,0-21 0,0 42 16,1-21-16,-22 1 0,0 20 0,0-21 15,0 21-15,0-20 0,-22 20 0,1-21 16,-21 21-16,21-20 0,0-1 16,-1 0-16,1 0 0,0 0 15,0 0-15,0-21 0,21-21 31,21 0-15,0 0-16,0 0 0,0 0 0,1-22 16,-1 22-16,0-21 0,0 21 0,21-22 15,-20 1-15,-1 21 0,0-22 16,0 1-16,21 21 0,-20-21 0,-22 20 16,21 1-16,-21 0 0,0 0 15,-21 21 1,-1 21-1,1 0-15,21 0 0,-21 1 0,0 20 16,0-21-16,21 21 0,-21-20 16,21 20-16,0 0 0,0 1 15,0-22-15,0 21 0,0 0 0,0-20 0,0-1 16,0 0-16,21 0 0,-21 0 16,21 0-16,21-21 0,-21 0 15,22 0-15,-22 0 0,21 0 0,1 0 16,-22 0-16,21-21 0,0 21 0,1-21 15,-1 0-15,22 0 0,-22 0 16,0-22-16,1 22 0,-1 0 16,-21-21-16,21 20 0,-20-20 0,-1 21 0,-21-21 15,0-1-15,0 22 0,0-21 16,0-1-16,0 22 0,0 0 0,-21 0 16,-1 0-16,1 21 0,0 0 15,0 0-15,0 0 0,0 0 16,-1 21-16,1 0 0,0 0 0,0 22 0,21-22 15,-21 21-15,21 0 0,0 1 16,0-1-16,0 0 0,0-20 16,0 20-16,0-21 0,21 21 0,21-20 15,-21-1-15,1 0 0,-1-21 0,0 21 16,21-21-16,-21 0 0,1 0 0,20 0 16,-21 0-16,21 0 0,-20 0 15,-1-21-15,21 21 0,-21-21 0,22 0 16,-22-1-16,0 1 0,21 0 15,-21 0-15,1 0 0,-22 0 16,21-22-16,0 22 0,0 0 0,-21-21 16,21 20-16,0 1 0,-21 0 0,22 0 15,-1 0-15,0 21 16,0 0 0,-21 21-16,0 0 0,0 0 15,0-42 32,0 0-31,0 0-16,0 0 0,0-1 15,-21 22 1,21-21-16,-21 21 0,0 0 0,-1 0 16,1 0-16,0 0 15,0 0-15,21 21 16,-21 1-16,0-1 0,21 0 0,-22 0 15,22 21-15,-21-20 0,21 20 16,-21 0-16,0-21 0,21 22 0,0-22 16,0 21-16,0-21 0,0 1 0,0-1 15,0 0-15,21 0 0,0 0 0,0-21 16,1 0-16,-1 21 0,0-21 0,21 0 16,-21 0-16,1 0 0,20 0 15,-21 0-15,0-21 0,22 21 16,-1-21-16,-21 0 0,21 0 0,1 0 15,-22-1-15,0 1 0,21 0 0,-20 0 16,-1 0-16,0-22 0,-21 22 16,21-21-16,-21 21 0,21 0 0,-21-1 15,0 1-15,0 0 0,0 0 0,0 42 32,-21 0-17,21 0-15,-21 1 0,21 20 16,0-21-16,0 0 0,0 0 0,0 1 15,0-1-15,0 0 16,0 0-16,0 0 0,21 0 16,0-21-16,0 0 15,1 0-15,-1 0 0,0 0 16,21 0-16,-21 0 0,1-21 16,-1 0-16,0 21 0,21-21 0,-21 0 15,1 0-15,-22-1 0,21 1 0,0 0 16,0 0-16,-21 0 0,21 0 15,-21-1-15,0 1 0,0 0 0,21 0 16,-21 0-16,0 42 31,0 0-31,-21 0 16,21 0-16,-21 1 0,21-1 16,0 0-16,0 0 0,0 0 0,0 0 15,0 1-15,0-1 0,0 0 16,0 0-16,21 0 0,0-21 15,1 0-15,-1 0 0,21 0 16,-21 0-16,22 0 0,-22 0 0,21-21 16,-21 21-16,22-21 0,-1 0 15,-21 0-15,21-1 0,-20 1 0,-1 0 16,21 0-16,-21-21 0,0 20 16,1-20-16,-1 0 0,-21-1 15,21-41-15,0-1 16,-21 22-16,0 41 0,0-20 0,0 0 15,0-1-15,0 22 0,21 0 0,-21-21 16,0 21-16,0-1 16,0 44-1,0-1 1,0 21-16,0-21 0,-21 0 16,21 22-16,0-1 0,-21 0 0,21 1 15,-21-1-15,21 0 0,-21 1 0,21-1 16,0 0-16,0 1 0,0-1 0,0-21 15,0 22-15,0-22 16,0 0-16,0 0 0,21 0 0,0 0 0,0 1 16,0-22-16,0 0 0,1 0 15,-1 0-15,21 0 0,-21 0 0,0 0 16,22 0-16,-22 0 0,0-22 16,21 1-16,-20 0 0,-1 0 0,0 0 15,0 0-15,0-1 0,22-41 16,-43 42-16,0 0 0,21-22 15,-21 22-15,0 0 0,0 0 0,0 0 16,-21 21 0,-1 21-16,1 0 0,0 0 15,0 0-15,21 22 0,-21-22 16,21 21-16,-21-21 0,21 0 16,0 22-16,0-22 0,0 0 0,0 0 15,0 0-15,21 1 0,0-22 16,0 0-16,0 0 15,0 0-15,1 0 0,20 0 0,-21 0 16,0 0-16,22-22 0,-22 22 0,0-21 16,0 0-16,0 0 0,0 21 0,-21-21 15,0 0-15,22-1 0,-22 1 16</inkml:trace>
  <inkml:trace contextRef="#ctx0" brushRef="#br1" timeOffset="28802.68">8255 3112 0,'0'0'0,"-21"0"0,42 0 32,0 0-32,21 0 15,-20 0-15,-1 0 0,21 0 0,0-22 16,1 22-16,-1 0 0,0 0 0,-20 0 15,20-21-15,0 21 0,-21 0 16,1 0-16,20 0 0,-21 0 16,0 0-16,-21-21 15</inkml:trace>
  <inkml:trace contextRef="#ctx0" brushRef="#br1" timeOffset="29559.27">10202 2921 0,'21'0'0,"1"0"15,-1 0-15,21 0 0,-21 0 16,0-21-16,22 21 0,-1-21 16,0 0-16,1-1 0,-1 1 0,0 0 15,1 0-15,-1-21 0,0 20 0,-20 1 16,-1 0-16,-21 0 0,0 0 16,0 0-16,-21-1 0,-1 1 15,-20 21-15,0 0 0,-1 0 0,-20 0 16,-1 21-16,22 1 0,-21-1 15,-1 21-15,1-21 0,-1 22 0,22-22 16,-22 21-16,43 0 0,-21-20 16,21 20-16,21-21 0,0 21 0,0-20 15,21 20-15,0-21 0,0 0 16,21 22-16,-20-22 0,20 0 0,0 21 16,1-21-16,-1 1 0,0 20 0,1-21 15,-1 0-15,0 22 0,-21-22 0,22 0 16,-22 0-16,0 21 0,-21-20 15,0-1-15,0 0 0,0 0 0,-42 0 16,21 0-16,-22 1 0,1-1 16,-22 0-16,22-21 0,-21 0 0,20 21 15,-20-21-15,20 0 0,-20 0 0,21 0 16,-1-21-16,1 21 0,21-21 16,-22 0-16,22-1 0,0 1 0,0 0 15,0 0-15,21 0 0,-21-22 16,21 22-16,0 0 0,0 0 0,0 0 15,21 0-15,0-1 0,0 1 0,0 0 16,0 21-16,22-21 0,-1 21 0,0 0 16,1-21-16,-1 21 0,0 0 15,1-21-15,20 21 0</inkml:trace>
  <inkml:trace contextRef="#ctx0" brushRef="#br1" timeOffset="30308.87">11091 3027 0,'0'-21'16,"-21"0"-1,0 21-15,0 0 0,0 0 0,-1 0 16,1 0-16,-21 21 0,21-21 0,0 21 16,-1 0-16,-20 21 0,21-20 15,0 20-15,0-21 0,-1 21 0,1 1 16,0-1-16,21 0 0,0 1 0,-21-1 15,21-21-15,0 22 0,0-22 0,0 0 16,21 0-16,0 0 0,0-21 16,1 0-16,20 21 0,-21-21 15,21 0-15,1 0 0,20-21 0,-20 21 16,-1-21-16,21 0 0,-20 0 0,20 0 16,-20-1-16,-1-20 0,0 21 15,1 0-15,-22-22 0,0 22 0,0-21 16,0 21-16,-21-22 0,0 22 0,0 0 15,0-21-15,0 21 0,-21-1 16,0 22-16,0 0 0,-22 0 16,22 0-16,0 0 0,0 0 0,0 22 15,0-22-15,-1 21 0,22 0 16,0 0-16,0 0 16,22 0-16,-1 1 0,0-1 15,0-21-15,0 21 0,0 0 0,1 0 16,-1 0-16,0-21 0,0 22 0,0-1 15,0 0-15,-21 0 0,22 0 0,-1 0 16,-21 1-16,21-1 16,0 0-16,0 0 0,0-21 15,1 0-15,-1 21 0,0-21 16,0 0-16,0 0 0,0 0 16,1 0-16,-1-21 0,0 0 0,0 21 15,0-21-15,0 0 0,1-1 16,-1 1-16,0-21 0,-21 21 0,21-22 15,0 22-15,-21-21 0,0 21 0,0-22 16,21 22-16,-21 0 0,0 0 16,0 42-1,0 0 1,0 0-16,-21 1 0,21-1 0,-21 21 16,21-21-16,-21 0 0,21 1 0,0-1 15,0 0-15,0 0 0,0 0 16,0 0-16,0 1 0,0-1 15,21-21 1,0 0 0,-21-21-16,21-1 0,1 22 0,-22-21 15,21 0-15</inkml:trace>
  <inkml:trace contextRef="#ctx0" brushRef="#br1" timeOffset="30623.2">12128 2900 0,'0'0'0,"-21"-21"0,0 0 15,0 21-15,0 0 0,0 0 0,-1 0 16,-20 0-16,21 21 0,0-21 0,21 21 16,0 0-16,-21 0 0,21 0 15,0 1-15,21-22 16,0 21-16,0-21 0,0 0 16,22 0-16,-22 0 0,21 0 0,-21 0 15,22-21-15,-22 21 0,0-22 0,0 1 16,0 21-16,-21-21 0,0 0 15,0 0-15,0 0 0,0-1 16,-21 1-16,0 0 0,0 21 0,0 0 16,-1 0-16,1 0 0,0 0 0,0 0 15,0 0-15,0 21 0,-1 0 16,22 1-16,-21-1 0,21 0 0,0 0 16,0 0-16,0 0 0,21 22 0,1-22 15,-22 0-15,42 0 0,-21 0 16,0-21-16,0 22 0</inkml:trace>
  <inkml:trace contextRef="#ctx0" brushRef="#br1" timeOffset="30940.02">12573 3133 0,'0'21'15,"0"0"-15,-21 0 0,21 0 0,0 22 16,0-22-16,-21 21 0,21-21 0,-22 22 15,22-1-15,0 22 0,0-22 0,0 0 16,-21 1-16,21 20 0,-21-21 16,21 1-16,-21 20 0,21 1 15,-21-22-15,21 22 0,-21-1 0,21-21 16,-22 22-16,1-1 0,21-20 0,-21 20 16,0-20-16,0-1 0,21 0 0,-21 43 15,21-64-15,-22 21 0,22-20 16,0-1-16,0 0 0,22-42 31,-1 21-31,-21-21 16,21-22-16,0 22 0,0-21 0,0-1 15,1 1-15,-1 0 0,0-22 16</inkml:trace>
  <inkml:trace contextRef="#ctx0" brushRef="#br1" timeOffset="31227.85">12531 3429 0,'0'-42'15,"0"84"-15,0-127 0,0 43 0,0 0 0,0 21 16,0-22-16,0 22 0,21-21 16,0 21-16,0-1 0,0 22 0,0 0 15,22 0-15,-22 0 16,0 0-16,21 0 0,-20 22 0,-1-1 16,21 0-16,-21 21 0,-21-21 15,0 22-15,0-1 0,0 0 0,0-20 16,0 20-16,-21 0 0,0-21 0,0 22 15,-22-22-15,22 0 0,0 0 16,0 0-16,0-21 0,0 22 0,-1-22 16,1 0-16,0 0 0,21-22 31,0 1-15,0 0-16,21 0 0,0 0 0,1 0 15,-1-1-15</inkml:trace>
  <inkml:trace contextRef="#ctx0" brushRef="#br1" timeOffset="31515.7">13271 2688 0,'22'-21'0,"-44"42"0,44-63 16,-22 21-16,0 0 0,0-1 16,-22 44-1,22-1-15,-21 0 16,0 21-16,21-21 0,0 22 15,-21-1-15,0 22 0,21-22 0,-21 0 16,21 22-16,0-22 0,0 0 0,0 22 16,0-22-16,0 1 0,0-1 0,0-21 15,0 21-15,0-20 0,21-1 16,0 0-16,0 0 0,0-21 16,0 21-16,1-21 15,-1 0-15,0 0 0,0-21 0,0 0 16,0 0-16,-21 0 0,0-22 15,0 22-15,0 0 0</inkml:trace>
  <inkml:trace contextRef="#ctx0" brushRef="#br1" timeOffset="31683.57">13081 3027 0,'-21'0'16,"42"0"-16,-63 0 0,42-21 15,21 21 1,0 0-16,0 0 0,21 0 15,-20 0-15,20-21 0,-21 21 0,21 0 16,1 0-16,-1 0 0,0 0 0,-20-22 16,20 22-16,0 0 0,-21 0 0,1-21 15,20 21-15,-21 0 0</inkml:trace>
  <inkml:trace contextRef="#ctx0" brushRef="#br1" timeOffset="31975.42">14563 2709 0,'0'0'0,"0"-21"0,0 0 16,-22 21-16,1 0 0,0 0 16,0 0-16,0 0 0,0 21 15,21 0-15,-22 1 0,1-1 0,21 21 16,0-21-16,-21 22 0,21-1 15,-21 0-15,21 1 0,0-22 0,0 21 16,0 0-16,0 1 0,0-22 0,0 21 16,21-21-16,0 22 0,-21-22 15,21 0-15,1 0 0,-1 0 0,0-21 0,21 22 16,-21-22-16,1 0 16,-1 0-16,0 0 0,0 0 0,0-22 15,0 22-15</inkml:trace>
  <inkml:trace contextRef="#ctx0" brushRef="#br1" timeOffset="32247.28">15198 2477 0,'0'0'0,"0"-22"0,21 22 15,0 0 1,0 22-16,0-1 0,0 0 15,1 0-15,-1 21 0,0-20 0,21 20 16,-21 0-16,1 1 0,20-1 0,-21 0 16,0 1-16,0-1 0,1 0 0,-22 1 15,0-1-15,0 0 0,0 1 16,-22-1-16,1-21 0,0 21 0,0-20 16,-21-1-16,20 0 0,1 0 0,-21 0 15,21 0-15,-22 1 0,22-22 0,-21 0 16,21 0-16,0 0 0</inkml:trace>
  <inkml:trace contextRef="#ctx0" brushRef="#br1" timeOffset="33251.23">3090 5144 0,'0'-43'16,"-21"22"-1,21 0-15,0 0 0,0 0 16,0-1-16,0-20 0,0 21 0,21 0 15,0-22-15,-21 22 0,22-21 0,20 21 16,-21 0-16,0 21 0,22 0 16,-22 0-16,21 0 0,0 21 0,1 21 15,-1 0-15,-21 1 0,22 20 16,-22 1-16,0 20 0,-21-20 16,0 21-16,-21-22 0,0 22 0,-1-22 15,-20 1-15,0 20 0,-1-20 16,1-22-16,0 22 0,-1-22 0,1 0 15,21-20-15,-21-1 0,-1 0 0,22 0 16,-21-21-16,21 0 0,-1 0 16,1 0-16,0 0 0,0-21 0,0 0 15,0-22-15,21 22 0,-22-21 16,22 0-16,0-1 0,0 1 0,0-22 16,0 22-16,0 0 0,0 21 15,22-22-15,-1 22 0,0 0 16,0 0-16,0 21 0,0 0 0,1 0 15,20 21-15,-21 0 0,0 21 16,22-20-16,-22 20 0,0 0 0,21 1 16,-21-1-16,1 0 0,-22 1 0,21-22 15,0 21-15,-21-21 0,21 22 16,0-22-16,-21 0 0,21 0 0,1 0 16,-1 0-16,0-21 15,0 0-15,0-21 16,0 0-16,1 0 0</inkml:trace>
  <inkml:trace contextRef="#ctx0" brushRef="#br1" timeOffset="33431.12">4022 5567 0,'0'0'0,"0"-21"0,0 0 31,0-1-16,21 22 1,-21-21 0,21 0-16,0 21 0,0-21 0,0 0 15</inkml:trace>
  <inkml:trace contextRef="#ctx0" brushRef="#br1" timeOffset="35951.5">5143 5715 0,'0'21'0,"22"-21"16,-1-21-16,-21 0 15,42 0-15,-21 0 16,0-1-16,22 1 0,-1-21 0,0 21 16,-20-22-16,20 22 0,0-21 0,1 0 15,-1-1-15,0 1 0,1 0 16,-22-1-16,0 1 0,0 0 0,-21-1 15,0 1-15,0 21 0,0-22 0,0 22 16,-21 0-16,-21 21 0,20 0 16,1 0-16,-21 0 0,0 21 0,20 0 15,-20 1-15,21 20 0,0 0 0,0 1 16,-1-1-16,22 0 0,0 1 16,0-1-16,0 0 0,0-21 15,22 22-15,-1-1 0,0-21 0,0 0 16,0 1-16,0-1 0,1 0 15,-1-21-15,21 0 0,-21 0 0,0 0 16,1 0-16,20 0 0,-21 0 0,0 0 16,0 0-16,1-21 0,-1 0 15,0-1-15,21 1 0,-21 0 0,1 0 16,-1-21-16,21 20 0,-21 1 16,0 0-16,1-21 0,20 21 0,-21-1 0,0 1 15,0 21-15,1 0 16,-1 0-16,0 0 0,0 0 0,0 21 15,0 1-15,-21 20 0,0-21 16,0 0-16,0 22 0,0-22 0,0 0 16,-21 21-16,0-21 0,0 22 15,0-22-15,0 0 0,-1 21 0,1-42 16,21 22-16,0-1 0,-21-21 0,21-21 31,0-1-31,21 1 16,0-21-16,1 21 0,-1 0 0,0-22 15,0 1-15,21 0 0,-20 20 0,20-41 16,-21 21-16,21-1 16,-20 1-16,20 0 0,-21-1 0,0 22 15,0 0-15,-21 0 0,22 0 0,-65 42 32,22-21-32,0 21 0,-21 21 0,20-21 15,1 22-15,0-22 0,0 21 0,0 1 16,0-1-16,-1 0 0,22-21 15,0 22-15,0-1 0,0 0 0,0-20 16,0 20-16,0-21 0,22 0 0,-1 0 16,0 1-16,0-22 0,0 0 0,22 0 15,-22 0-15,21 0 16,0 0-16,1 0 0,-1-22 0,0 1 0,22 0 16,-22 0-16,1-21 0,-1 20 15,0 1-15,1-21 0,-1 21 0,0-22 16,-21 1-16,1 21 0,-1-21 15,-21-1-15,21 1 0,-21 21 0,0-22 16,0 22-16,0 0 0,-21 0 0,0 21 16,-1 0-16,1 0 0,0 0 15,-21 0-15,21 21 0,-1 0 0,22 22 16,-21-22-16,21 21 0,-21 22 16,21-22-16,0-21 0,0 21 15,0 1-15,0-22 0,0 0 16,0 21-16,21-20 0,0-1 0,1 0 15,-1-21-15,0 21 0,0-21 0,21 0 16,-20 0-16,-1 0 0,21 0 0,-21-21 16,0 0-16,22 21 0,-22-21 15,0-1-15,0 1 0,22 0 16,-22 0-16,0-21 0,0 20 0,-21 1 16,42-42-16,-20 42 0,-22-22 15,21 22-15,0 0 0,0 0 0,-21 0 16,21 21-16,0 0 0,1 0 15,-22 21-15,0 0 16,0 0-16,21-21 16,-21 21-16,0 0 0,0 1 15,21-44 17,-21 1-17,0 0-15,0 0 0,0 0 16,0 0-16,0-1 15,-21 1-15,0 21 0,-1 0 16,1 0-16,0 0 16,0 21-16,21 1 15,-21 20-15,21-21 0,0 0 0,-21 22 16,21-1-16,0-21 16,0 21-16,0-20 0,0 20 0,0-21 15,0 21-15,0-20 0,0-1 0,0 0 16,0 0-16,0 0 0,21 0 0,0-21 15,0 0-15,0 0 0,0 0 16,1 0-16,-1 0 0,21-21 0,-21 0 16,22 21-16,-1-21 0,0 0 0,1 0 15,-1-1-15,-21-20 0,21 21 0,-20 0 16,20 0-16,-21-22 0,0 22 16,-21 0-16,0 0 0,21-22 15,-21 22-15,0 0 0,0 0 0,0 42 31,-21 0-15,21 0-16,0 1 0,0-1 0,-21 0 16,21 0-16,-21 21 0,21-20 0,0-1 15,0 0-15,0 0 0,0 0 0,0 0 16,0 1-16,0-1 0,0 0 16,21-21-16,0 21 0,0-21 15,1 0-15,-1 0 0,0 0 0,0-21 16,0 0-16,22 21 0,-22-21 0,0-1 15,21 1-15,-21 0 0,1 0 0,-1 0 16,0 0-16,0-1 16,0 1-16,0 0 0,-21-42 15,0 41-15,0 1 0,0 0 0,0 0 16,0 0-16,0 0 0,0 42 31,0 0-31,0 0 0,0 0 0,0 0 16,-21 1-16,21 20 0,0-21 0,-21 21 15,21-20-15,0-1 0,0 0 0,0 21 16,0-21-16,0 1 16,0-1-16,21-21 0,0 21 15,1-21-15,20 0 0,-21 0 16,0 0-16,22-21 0,-1 0 16,-21 21-16,21-22 0,1 1 0,-22 0 15,21 0-15,1 0 0,-22 0 16,0-22-16,21 22 0,-21-21 0,1-1 15,-1 1-15,21-43 0,-21 22 16,0 21-16,-21-64 0,0 63 16,0 1-16,22 0 0,-22 21 15,0-22-15,0 22 0,0 0 16,0 0-16,-22 21 0,1 21 16,0 0-1,0 0-15,0 22 0,21-22 16,-21 21-16,21 22 0,-22-22 0,22 0 15,0 22-15,0-22 0,0 0 0,0 22 16,0-22-16,0 1 0,0-22 0,0 21 16,0 0-16,0-20 0,22-1 15,-1 0-15,0 0 0,0-21 0,0 21 16,22-21-16,-22 0 0,21 0 0,-21 0 16,22 0-16,-22 0 0,21-21 0,-21 21 15,0-21-15,22 0 0,-22 0 0,0 21 16,0-22-16,0-41 15,-21 42-15,0 0 0,0-1 0,0 1 16,0 0-16,0 0 0,0 0 16,-21 21-1,0 21 1,21 0-16,0 21 0,0-20 0,-21-1 16,21 0-16,0 0 0,0 0 0,0 0 15,0 1-15,0-1 0,0 0 0,21 0 16,0-21-16,0 0 15,1 0-15,-1 0 0,21 0 16,-21 0-16,22 0 0,-22 0 0,21-21 16,-21 21-16,0-21 0,22 0 15,-22-1-15,0 1 0,-21 0 0,0 0 16,0-21-16,0 20 0</inkml:trace>
  <inkml:trace contextRef="#ctx0" brushRef="#br1" timeOffset="36154.67">8911 4932 0,'0'0'0,"-42"0"0,21 0 0,-1 21 15,44-21 1,-1 0-16,0 0 0,21 0 16,1 0-16,-1 0 0,0-21 0,1 21 15,-1 0-15,0-21 16,1 0-16,-22 21 0,21 0 0,0 0 15,-20 0-15,-1 0 0,0-22 0,0 22 16,0 0-16,0 0 0</inkml:trace>
  <inkml:trace contextRef="#ctx0" brushRef="#br1" timeOffset="36903.16">10922 4466 0,'0'0'0,"-64"0"16,43 0-16,0 21 15,0 1-15,0-1 0,0 21 16,-1-21-16,1 43 0,0-22 16,-21 0-16,21 22 0,-1-1 0,1-20 0,21 20 15,-21-20-15,0-1 0,0 21 16,0-41-16,21 20 0,-22 0 15,22-21-15,-21 1 0,21-1 0,-21-21 16,21-21 0,0-1-16,21 1 15,0 0-15,1 0 0,-1-21 16,0-1-16,0 1 0,21 0 0,-20-22 16,-1 22-16,21-22 0,-21 22 0,0-22 15,1 22-15,-1 0 0,0-1 0,-21 1 16,0 21-16,0 0 15,21 21-15,-21 21 0,0 0 16,0 21-16,0 1 0,0-1 0,0 22 16,0-22-16,21 21 15,-21 1-15,0-1 0,0 1 0,0-22 16,0 22-16,0-22 0,0 0 0,0 1 16,0-22-16,0 21 0,0-21 0,0 1 15,0-1-15,21-21 0,-21 21 16,-21-42 15,0 0-31,0 21 0</inkml:trace>
  <inkml:trace contextRef="#ctx0" brushRef="#br1" timeOffset="37072.07">10393 5144 0,'0'-22'15,"21"22"1,0 0-16,0 0 15,0 0-15,1-21 0,20 21 0,-21 0 16,21-21-16,-20 21 0,20-21 0,0 21 16,1-21-16,20 0 0,-21 21 15,22-22-15,-22 1 0,1 21 0,-1-21 16,21 0-16</inkml:trace>
  <inkml:trace contextRef="#ctx0" brushRef="#br1" timeOffset="37466.56">11536 4847 0,'0'0'16,"0"-21"-16,0 0 16,-21 21-16,-1 0 15,1 0-15,0 0 0,0 0 16,0 21-16,0-21 0,-1 21 0,1 0 16,0 22-16,0-22 0,0 0 0,21 0 15,0 0-15,0 1 0,0-1 0,0 0 16,0 0-16,0 0 0,0 0 15,21 1-15,21-22 0,-21 21 16,1-21-16,-1 21 0,21-21 16,-21 21-16,0 0 0,1-21 0,-1 21 0,0 1 15,0-22-15,-21 21 0,0 0 16,0 0-16,0 0 16,-21-21-16,-21 21 0,20 1 0,-20-22 15,0 21-15,-1-21 0,1 0 0,21 21 16,-21-21-16,-1 0 0,1 0 0,21 0 15,-22 0-15,22 0 0,0 0 16,21-21-16,0 0 0,0-1 16,0 1-16,0 0 15,21 0-15,0 21 0,22-21 0,-22 0 16,21 21-16,-21-22 16,22 1-16,-1 21 0,-21-21 0</inkml:trace>
  <inkml:trace contextRef="#ctx0" brushRef="#br1" timeOffset="38091.44">11896 4932 0,'21'0'0,"-42"0"0,42 21 31,-21 0-15,0 0-16,0 1 0,0-1 0,0 0 15,0 21-15,-21-21 16,21 1-16,0-1 0,0 0 0,0 21 15,0-21-15,0 1 0,21-1 16,0 0-16,0-21 0,0 21 16,0-21-16,1 0 0,-1 0 15,0 0-15,0-21 0,0 21 0,22-21 16,-22 0-16,0-1 0,0 1 0,21 0 16,-20 0-16,-1 0 0,0 0 0,0-1 15,0 1-15,0 0 0,-21 0 0,0 0 16,0 0-16,22-1 0,-22 1 15,0 0-15,21 21 0,-21-21 16,0 42 0,0 0-1,0 0-15,0 1 0,0-1 16,0 0-16,0 21 0,0-21 0,0 22 16,-21-22-16,21 21 0,0 1 0,0-1 15,0 0-15,0 1 0,0-1 0,0 64 16,0-64-16,0 22 0,0-22 15,0 21-15,0-20 0,0-1 16,0 22-16,0-22 0,0 0 0,-22 1 16,22-1-16,-21 0 0,0 1 0,0-1 15,0-21-15,0 21 0,-1-20 16,-20-1-16,21 21 0,-21-42 0,-1 21 16,1-21-16,0 0 0,-1 0 0,1 0 15,-22-21-15,22 21 0,0-21 0,-1 0 16,1-22-16,0 22 0,-1-21 15,22 21-15,0-22 0,-21 1 0,42 21 16,-21-21-16,21 20 0,0-20 0,0 21 16,0 0-16,0 0 0,0-1 0,21 1 15,0 0-15,0 0 0,0-21 0,22 20 16,-22 1-16,21 0 16,0-21-16,1 21 0,-1-1 0</inkml:trace>
  <inkml:trace contextRef="#ctx0" brushRef="#br1" timeOffset="38587.22">12615 4890 0,'0'0'16,"21"-22"-16,-21 1 0,0 0 0,0 0 15,0 42 1,0 0-16,0 0 15,0 1-15,0-1 0,0 0 0,0 21 16,0-21-16,0 22 0,0-22 0,0 0 16,0 21-16,0-20 15,0-1-15,0 0 0,0 0 0,0 0 16,0 0-16,0 1 0,0-44 47,0 1-47,0 0 15,0 0-15,0 0 0,0-22 0,0 22 16,0-21-16,22 21 0,-1 0 0,0-22 16,0 22-16,0-21 0,22 21 0,-22-1 15,21 22-15,-21-21 0,22 21 16,-1 0-16,-21 0 0,21 0 16,-20 21-16,-1-21 0,0 22 0,0-1 15,0 21-15,-21-21 0,0 0 0,0 22 16,0-22-16,0 0 0,-21 0 15,0 22-15,21-22 0,-21 0 0,0-21 16,21 21-16,0 0 0,-22-21 0,1 21 16,42-42 15,1 0-31,-1 21 16,0-21-16</inkml:trace>
  <inkml:trace contextRef="#ctx0" brushRef="#br1" timeOffset="38848.07">13589 4720 0,'0'0'0,"0"-21"0,0 0 16,-21 21-16,0 0 0,-1 0 16,1 0-16,0 21 0,0 0 0,0 22 15,-22-22-15,22 21 0,0-21 16,21 22-16,-21-1 0,0 0 0,21 1 15,0-22-15,0 21 0,0-21 0,0 0 16,0 1-16,0-1 0,0 0 0,21 0 16,0 0-16,0-21 15,0 0-15,1 0 0,-1 0 0,0 0 16,21 0-16,-21 0 0,1-21 0,-1 0 16,0 21-16,21-21 0,-21 0 0,22-1 15</inkml:trace>
  <inkml:trace contextRef="#ctx0" brushRef="#br1" timeOffset="39303.81">14563 4424 0,'0'0'0,"21"0"0,-21-21 16,0 0-1,-21 21-15,-1 0 16,22-22-16,-21 22 0,0 0 0,-21 0 15,21 0-15,-1 0 0,-20 0 0,0 0 16,-1 22-16,22-1 0,-21 0 0,0 0 16,20 21-16,-20-20 0,21-1 15,0 21-15,0-21 0,21 0 0,0 22 16,0-22-16,0 0 0,0 0 16,21-21-16,0 21 0,21 1 0,-21-1 15,22-21-15,-22 21 0,21 0 16,1-21-16,-22 21 0,21 0 0,-21 1 15,0-1-15,1 0 0,-1 0 0,-21 0 16,21 0-16,-21 1 0,0-1 0,0 0 16,0 0-16,-21 0 0,0 0 0,-1 1 15,1-22-15,0 21 0,-21-21 16,21 0-16,-22 21 0,1-21 0,21 0 16,-22 0-16,1 0 0,21 0 0,-21 0 15,20-21-15,1 21 0,-21-21 0,21 21 16,21-22-16,-21 1 0,21 0 15,0 0-15,0 0 16,0 0-16,0-1 0,0 1 0,21 0 0,0 0 16,0 0-16,0 0 0,0-1 15,1 22-15</inkml:trace>
  <inkml:trace contextRef="#ctx0" brushRef="#br1" timeOffset="40070.9">14986 4657 0,'0'0'0,"0"-21"16,0-1-16,0 1 0,0 0 15,-21 21 1,0 0-16,-1 0 0,1 21 15,0 0-15,0 1 0,0-1 16,0 0-16,-1 0 0,1 21 16,0-20-16,0 20 0,21 0 0,0 1 15,-21-22-15,21 21 0,0 0 0,0-20 0,0-1 16,0 0-16,0 0 0,21 0 16,0 0-16,0-21 0,22 0 0,-22 0 15,21 0-15,-21 0 0,22 0 16,-1 0-16,0 0 0,1-21 0,-22 0 15,21 0-15,0 0 0,-20 0 0,20-1 16,-21 1-16,0-21 0,-21 21 16,0 0-16,21-22 0,-21 22 0,0-21 15,0 21-15,0-1 0,-21 1 0,0 0 16,0 21-16,0 0 0,0-21 0,-1 21 16,1 0-16,0 0 0,0 0 0,21 21 15,0 0 1,0 0-16,21 1 0,0-22 0,0 42 15,-21-21-15,22 0 0,-1 0 16,0 1-16,-21-1 0,0 0 0,21 21 16,-21-21-16,21 1 0,-21-1 0,0 0 15,21 0-15,-21 0 16,22-21-16,-1 0 0,0 0 16,0 0-16,0 0 0,0 0 0,1 0 15,-1 0-15,21-21 0,-21 21 0,0-21 16,1 21-16,-1-21 0,0 0 15,0-1-15,-21 1 0,0 0 0,21 0 16,-21 0-16,21 0 0,-21-1 0,0 1 16,0 0-16,0 0 0,-21 42 31,21 0-15,-21 0-16,21 1 0,-21-1 0,0 0 15,21 0-15,0 0 0,0 0 0,-21 1 16,21-1-16,0 0 0,0 0 15,0 0-15,21-42 47,-21 0-47,0 0 16,21 0-16</inkml:trace>
  <inkml:trace contextRef="#ctx0" brushRef="#br1" timeOffset="40240.8">15706 4636 0,'0'0'0,"0"-22"0,0 1 16,-22 21 0,22-21-16,0 42 47,0 0-16</inkml:trace>
  <inkml:trace contextRef="#ctx0" brushRef="#br1" timeOffset="40575.62">15981 4763 0,'21'21'0,"-21"0"16,0 0-16,0 0 0,0 0 15,0 1-15,0-1 0,0 21 0,0-21 16,0 22-16,0-1 0,0 0 0,-21 1 16,21-1-16,-21 0 0,-1 1 0,1-1 15,21 0-15,-21 1 16,0-1-16,0 0 0,0 22 0,-1-22 16,1 0-16,0 1 0,0-1 0,0 0 15,0 1-15,-1-1 0,1 0 0,0-20 16,21 20-16,-21 0 0,0-21 0,21 1 15,0-1-15,0 0 0,0 0 0,0 0 16,0 0-16,21-42 31,0 0-31,-21 0 16,21 0-16,0 0 0</inkml:trace>
  <inkml:trace contextRef="#ctx0" brushRef="#br1" timeOffset="40881.44">15981 4953 0,'0'-42'0,"0"84"0,0-105 0,0 20 0,0 22 15,0-21-15,0 21 0,0-1 0,0 1 16,21 0-16,0 0 0,0 21 0,0 0 16,1 0-16,-1 0 0,0 0 15,0 0-15,0 21 0,0 0 0,1 0 16,-1 22-16,0-22 0,-21 21 0,0-21 15,0 22-15,0-1 0,0-21 0,-21 22 16,0-22-16,-1 21 0,1-21 16,-21 0-16,21 1 0,0-1 15,-22 0-15,22-21 0,0 0 0,-21 21 16,20-21-16,22-21 31,22 21-31,-1-21 0,0 21 0,0-21 16,21-1-16,-20 1 0,20 0 15</inkml:trace>
  <inkml:trace contextRef="#ctx0" brushRef="#br1" timeOffset="41159.29">16743 4318 0,'0'0'0,"0"-21"0,0-21 15,0 63 16,-21 0-31,21 21 0,-22-21 16,22 1-16,-21 20 0,0 0 0,21 1 16,-21-1-16,0 0 0,21 1 15,-21-1-15,-1 0 0,22 1 0,-21-1 16,21 0-16,-21 1 0,21-1 16,0-21-16,-21 21 0,21-20 0,0-1 0,0 0 15,0 0-15,21-21 16,0 0-16,0 21 0,22-21 15,-22 0-15,0 0 0,0-21 0,0 0 16,1 21-16,-22-21 0,21 0 0,-21-1 16</inkml:trace>
  <inkml:trace contextRef="#ctx0" brushRef="#br1" timeOffset="41332.18">16510 4657 0,'0'0'0,"-21"0"0,0 0 0,21-21 31,21 21-15,0 0-16,0-22 0,0 22 16,0 0-16,1 0 0,20 0 0,-21 0 15,21 0-15,-20-21 0,-1 21 0,21 0 16,-21 0-16,0 0 0,1-21 0,-1 21 16</inkml:trace>
  <inkml:trace contextRef="#ctx0" brushRef="#br1" timeOffset="41616.16">17526 4382 0,'-21'0'0,"42"0"0,-63 0 0,20 0 15,1 0-15,0 0 0,0 21 16,0 0-16,0-21 0,-1 21 0,22 0 15,-21 22-15,0-22 0,21 0 16,-21 0-16,21 21 0,0-20 0,0 20 16,0-21-16,0 21 0,0-20 15,0-1-15,0 21 0,0-21 0,21 0 0,0 1 16,-21-1-16,21-21 0,1 21 0,-1-21 16,21 21-16,-21-21 0,0 0 15,1 0-15,-1 0 0,21 0 0,-21-21 16</inkml:trace>
  <inkml:trace contextRef="#ctx0" brushRef="#br1" timeOffset="41879.01">17843 4339 0,'0'0'16,"22"0"-16,-1-21 0,21 21 15,-21 0-15,0 0 0,1 21 16,-1 0-16,0 1 0,0 20 15,21-21-15,-20 21 0,20 1 16,-21-1-16,0 0 0,0 1 0,-21-1 16,0 22-16,0-22 0,0 0 15,0 1-15,-21-22 0,0 21 0,0 0 16,-21-20-16,20 20 0,1-21 0,-21 0 16,21 0-16,0 1 0,-1-1 15,1-21-15,0 21 0,0-21 0,0 0 16,0 0-16,-1 0 15</inkml:trace>
  <inkml:trace contextRef="#ctx0" brushRef="#br1" timeOffset="43043.34">2519 12742 0,'0'0'0,"0"-21"0,0 0 16,0 0-16,0 0 16,0 0-16,0-1 15,0 44 16,0 20-31,0-21 16,0 21-16,-21 1 0,21-1 0,0 0 16,0 22-16,0-22 0,0 22 0,-22-22 15,22 22-15,-21-22 0,21 0 16,-21 1-16,21-22 0,0 21 16,0-21-16,0 0 0,0 1 15,0-1-15,0 0 0,0 0 0,0 0 16,0-42 15,0 0-31,21 21 16,0-21-16,-21 0 0</inkml:trace>
  <inkml:trace contextRef="#ctx0" brushRef="#br1" timeOffset="43379.37">2963 13081 0,'0'0'0,"0"21"0,0 0 16,0 1-16,0-1 16,21-21 15,1 0-31,-22-21 0,21-1 15,0 22-15,-21-21 0,0 0 16,0 0-16,0 0 16,-21 21-1,0 0 1,-1 0 0,22 21-1,22-21 16</inkml:trace>
  <inkml:trace contextRef="#ctx0" brushRef="#br1" timeOffset="44466.76">4911 12869 0,'0'-21'16,"0"0"-1,21 0 1,-21 0-16,21 21 0,-21-21 15,0-1-15,0 1 0,0 0 0,21 21 16,-21-21-16,0 0 0,0 0 16,0-1-16,0 1 0,-21 21 15,0 0-15,0-21 0,-1 21 0,-20 0 16,21 0-16,-21 0 0,-1 21 16,1 0-16,0-21 0,20 22 15,-20 20-15,0-21 0,21 21 0,-1-20 16,1 20-16,0 0 0,21 1 0,-21-22 15,21 21-15,0-21 0,0 22 16,0-22-16,0 0 0,21 0 0,0-21 16,0 0-16,1 0 0,-1 0 0,21 0 15,-21 0-15,22 0 0,-1-21 16,0 21-16,1-21 0,-22-22 0,21 22 16,0 0-16,-20 0 0,20-21 15,-21 20-15,0 1 0,0 0 16,1-21-16,-22 21 0,0-1 0,0 1 15,0 0-15,0 42 32,0 0-32,0 1 15,0 20-15,0-21 0,0 21 0,0 1 16,0-1-16,0 0 0,0 1 0,0-1 16,0 22-16,0-22 0,0 0 15,0 22-15,0-22 0,21 22 0,-21-22 16,21 21-16,-21 1 0,0-22 15,0 22-15,0-1 0,0-20 0,0 20 16,0-21-16,0 1 0,0-1 0,0 0 16,0 1-16,-21-1 0,0 0 15,21-20-15,-22 20 0,1-21 0,0 0 16,0 0-16,0 1 0,-22-22 0,22 0 16,-21 0-16,0 0 0,-1 0 15,1-22-15,0 1 0,-1 0 0,-20 0 16,20-21-16,1 20 0,0-20 0,-1-21 15,22 20-15,-21-20 0,21 20 16,0-20-16,-1 21 0,22-22 16,0 1-16,0 20 0,0 1 0,0 0 0,0-1 15,22 1-15,20 21 16,0-22-16,1 1 0,-1 0 0,0 21 16,22-22-16,-22 1 0,22 0 0</inkml:trace>
  <inkml:trace contextRef="#ctx0" brushRef="#br1" timeOffset="44851.05">5715 12764 0,'0'0'0,"21"0"0,-21-22 15,21 1-15,0 21 16,1-21-16,-22 0 15,21 0-15,0 0 0,-21-1 16,0 1-16,0 0 0,0 0 16,-21 0-16,0 21 0,21-21 15,-22 21-15,1 0 0,0 0 16,0 0-16,0 0 0,0 21 16,-1 0-16,1 0 0,21 0 0,0 22 15,0-1-15,0-21 0,0 21 16,0 22-16,0-22 0,0 1 0,0-22 15,0 21-15,0 0 0,0-20 0,0-1 16,21 0-16,1 0 0,-1-21 16,0 0-16,0 0 15,0 0-15,22 0 0,-22 0 0,0 0 16,21-21-16,-21 0 0,1 0 0,20-22 16,-21 22-16,0-21 0,0 21 15,22-22-15</inkml:trace>
  <inkml:trace contextRef="#ctx0" brushRef="#br1" timeOffset="45095.91">6371 12002 0,'0'0'0,"-21"21"16,0 0-16,0 21 16,-1 1-16,22-1 0,0 0 15,-21 22-15,21-22 0,-21 22 0,21-22 16,-21 21-16,21-20 0,-21 20 0,21 1 15,0-22-15,0 0 0,0 22 16,-21-22-16,21-21 0,0 22 0,0-22 16,0 0-16,0 0 0,0 0 0,21-21 31,0 0-31,-21-21 16,0 0-16,0 0 0,21-21 15</inkml:trace>
  <inkml:trace contextRef="#ctx0" brushRef="#br1" timeOffset="45258.93">6032 12552 0,'0'0'0,"0"-21"15,0 0 1,22 21-16,-1-22 0,0 22 0,0-21 16,0 21-16,22-21 0,-22 21 15,0-21-15,0 21 0,0-21 0,0 21 16,22-21-16,-22-1 0,0 22 15,0-21-15</inkml:trace>
  <inkml:trace contextRef="#ctx0" brushRef="#br1" timeOffset="45966.39">7429 12446 0,'0'0'0,"0"-21"31,22 0-31,-1 21 0,0-21 0,0-1 16,0 1-16,0 0 0,1 0 15,-1-21-15,21 20 0,-21-20 16,0 21-16,-21 0 0,0-22 0,0 22 15,0-21-15,0 21 0,0 0 0,-21-1 16,0 22-16,-21 0 0,-1 0 16,1 0-16,-21 0 0,-1 22 0,22-1 15,-43 0-15,43 21 0,-22 1 0,1-1 16,20 0-16,1-21 0,21 22 16,-21-1-16,42 0 0,0-20 0,0 20 15,0-21-15,42 21 0,-21-20 0,21-1 16,-20 21-16,20-21 0,21 0 0,-20 22 15,-1-22-15,0 21 0,1-21 16,-1 1-16,43 41 16,-64-42-16,0 22 0,0-22 0,-21 0 15,0 0-15,0 0 0,-21 0 0,0 1 16,0-1-16,-22-21 0,1 21 16,0-21-16,-1 0 0,1 0 0,-21 0 15,20 0-15,1 0 0,-22 0 0,22-21 16,0 0-16,-1-1 0,22 1 15,-21-21-15,21 21 0,-22-22 0,22 1 16,0 21-16,21-21 0,0 20 0,0-20 16,0 21-16,0 0 0,0 0 0,21 21 15,0 0-15,1-22 0,20 22 16,-21 0-16,21 0 0,22 0 16,-22 0-16,1 0 0,20 0 0</inkml:trace>
  <inkml:trace contextRef="#ctx0" brushRef="#br1" timeOffset="47709.43">8043 12488 0,'0'-42'16,"-21"42"-16,0 0 0,0 0 0,0 0 15,-1 0-15,1 21 16,0 0-16,0 1 0,21-1 15,0 0-15,-21 0 0,21 21 0,-21 1 16,21-22-16,0 21 0,0 1 0,0-22 16,0 21-16,0-21 0,0 22 15,0-22-15,0 0 0,21-21 0,0 21 16,0 0-16,0-21 0,0 0 16,22 0-16,-22 0 0,0-21 0,21 0 15,-20 0-15,-1 0 0,21-1 16,-21 1-16,22 0 0,-22-21 0,0 21 15,0-1-15,0-20 0,0 21 16,1-21-16,-22 20 0,0 1 0,0 0 0,0 0 16,0 0-16,-22 21 15,1 0-15,0 0 16,0 0-16,0 0 0,0 21 0,21 0 16,0 0-16,0 0 0,0 1 15,0-1-15,0 0 16,21-21-16,0 21 0,0 0 0,0 0 15,0 1-15,1-1 0,-1-21 0,0 21 16,0 0-16,-21 0 0,0 0 0,21 1 16,0-1-16,-21 0 15,0 0-15,0 0 0,0 0 16,22-21-16,-22 22 16,21-22-1,0 0-15,0 0 0,0 0 16,22 0-16,-22 0 0,21 0 0,-21 0 15,22-22-15,-1 1 0,-21 21 0,21-21 16,1 0-16,-1 0 0,0-22 0,1 22 16,-22 0-16,21-21 0,-21 21 15,22-22-15,-22 1 0,-21 21 16,21-22-16,-21 22 0,0 0 0,0-21 0,0 21 16,0-1-16,0 1 15,-21 21-15,0 0 16,0 0-16,-1 0 0,1 0 0,0 21 15,0 1-15,0-1 0,-22 0 0,22 0 16,0 21-16,21-20 0,-21 20 0,21-21 16,-21 21-16,21 1 0,0-22 15,0 0-15,0 21 0,21-20 0,0-1 16,0 0-16,0 0 0,1-21 0,-1 21 16,21-21-16,-21 0 0,22 0 0,-1 0 15,-21 0-15,21 0 0,1 0 16,-22 0-16,21-21 0,1 0 0,-22 0 15,21 0-15,-21-1 0,0 1 0,1 0 16,-1 0-16,0-21 0,-21 20 16,21 1-16,-21-21 0,0 21 0,0 0 15,0-1-15,-21 1 0,0 0 16,0 21-16,-1 0 0,1 0 16,0 0-16,0 0 0,0 21 15,0 0-15,21 1 0,0 20 16,0-21-16,0 0 0,0 22 0,0-22 15,0 21-15,0-21 0,0 0 0,0 1 16,21-1-16,0 0 0,0-21 0,0 21 16,0-21-16,1 0 0,20 0 15,-21 0-15,21 0 0,-20 0 0,-1-21 16,21 0-16,-21 21 0,0-21 16,1-1-16,-1 1 0,0 0 0,-21 0 15,0 0-15,0 0 0,21-1 0,-21 1 16,0 0-16,0 0 0,0 0 15,0 0-15,0-1 0,0 44 32,0-1-32,-21 0 15,21 0-15,-21 0 0,21 0 16,0 1-16,0 20 0,-21-21 0,21 0 16,-22 0-16,22 1 0,0-1 0,0 0 15,-21 0-15,21-42 47,0 0-47,21 21 16,-21-21-16,22-1 0,-1-20 0,-21 21 15,21 0-15,0-22 0,0 22 0,0-21 16,1 0-16,20 20 0,-21-20 16,21 21-16,1 0 0,-22 0 0,21-1 15,1 22-15,-22 0 0,21 0 16,-21 0-16,0 0 0,-21 22 0,22-1 15,-22 21-15,0-21 0,0 0 0,0 1 16,0 20-16,0-21 16,-22 0-16,22 22 0,-21-22 0,21 0 15,-21 0-15,21 0 0,-21 0 0,21 1 16,0-1-16,0 0 0,0 0 16,21-21-1,0 0-15,0 0 16,1 0-16,-1 0 0,0 0 0,0-21 15,21 21-15,-20-21 0,20 0 0,-21-1 16,21 1-16,-20 0 0,20-21 0,-21 21 16,21-22-16,1 1 0,-22 0 15,21-1-15,-21 22 0,1-21 0,-1-1 16,0 22-16,0 0 0,-21 0 16,-21 21-1,0 0-15,0 0 0,-1 0 16,1 21-16,0 0 0,-21 0 0,42 1 15,-21-1-15,21 0 0,0 0 0,0 0 16,0 0-16,0 1 0,0 20 16,21-21-16,0-21 0,-21 21 0,21 0 0,0 1 15,0-1-15,1 0 0,-22 0 16,21-21-16,-21 21 0,21 0 16,-21 1-16,0-1 0,-21 0 15,0-21-15,-1 0 0,-20 0 16,21 0-16,0 0 0,-22 0 15,22 0-15,0 21 0,0-21 16,0 0-16,0 0 16,42-21-1,0 21-15,0-21 16,0 0-16,0 21 0,22-22 0,-1-20 16</inkml:trace>
  <inkml:trace contextRef="#ctx0" brushRef="#br1" timeOffset="48195.02">11324 11959 0,'0'0'0,"0"-42"0,0 0 0,0 20 15,0 1-15,0 0 0,-21 21 16,0 21 0,0 22-16,-1-1 0,1 0 0,0 1 15,0 20-15,0-21 0,0 22 0,21-1 16,-22 1-16,22-1 0,-21-20 0,21 20 15,0-20-15,0 20 0,0-21 0,0 1 16,0-1-16,0 0 0,0-20 16,0 20-16,0-21 0,0 0 0,0 0 15,0 1-15,0-1 16,0-42 15,0-1-31,0 1 0,0 0 0,0 0 16,0 0-16,21-22 0,1 22 0,-1-21 15,0 21-15,21-22 0,-21 22 0,22-21 16,-22 21-16,21 0 0,1-22 0,-22 43 16,21-21-16,-21 21 0,0 0 15,1 0-15,-1 0 0,0 21 0,-21 0 16,0 1-16,0 20 0,0-21 16,0 0-16,0 22 0,0-22 0,0 0 15,0 0-15,0 0 0,0 0 16,-21 1-16,0-1 0,21 0 15,-22 0-15,22 0 0,0-42 47,22 21-47,-1-21 16,0 0-16</inkml:trace>
  <inkml:trace contextRef="#ctx0" brushRef="#br1" timeOffset="48572.04">12086 12361 0,'0'-21'0,"0"42"0,0-63 0,0 21 16,-21 21-1,0 0-15,0 21 0,-1-21 16,1 21-16,0 0 0,-21 22 0,21-22 16,-1 21-16,1-21 0,0 22 0,0-22 15,0 21-15,0-21 0,-1 1 16,22 20-16,0-21 0,0 0 0,0 0 15,0 1-15,0-1 0,0 0 0,22-21 16,-1 0-16,0 21 0,0-21 0,0 0 16,22 0-16,-22 0 0,21-21 0,-21 21 15,22-21-15,-22 0 0,21 21 16,-21-22-16,22 1 0,-22 0 0,0-21 16,0 21-16,-21-22 0,0 22 15,21-21-15,-21-1 0,0 1 0,0 21 16,0-21-16,0-1 0,0 22 0,-21 0 15,0 0-15,0 0 0,0 21 16,-22 0-16,22 0 0,0 0 16,0 0-16,0 21 0,21 0 15,21-21 1</inkml:trace>
  <inkml:trace contextRef="#ctx0" brushRef="#br1" timeOffset="48875.87">12975 11684 0,'-21'21'16,"21"0"-16,-21 1 16,0-1-16,-1 0 0,22 21 15,-21-21-15,0 22 0,21-1 0,-21 22 16,0-22-16,0 0 0,-1 22 15,1-22-15,21 0 0,-21 1 0,0 20 0,0-20 16,0-22-16,21 21 0,0 0 16,-22-20-16,22 20 0,0-21 0,0 0 15,0 0-15,0 1 0,0-1 16,0 0-16,22-21 16,-1 0-16,0 0 0,0 0 15,0 0-15,0 0 0,-21-21 0,22 0 16,-1-1-16,0 1 0,0 0 0</inkml:trace>
  <inkml:trace contextRef="#ctx0" brushRef="#br1" timeOffset="49082.75">12552 12256 0,'0'0'0,"-43"0"16,1-22-16,21 22 0,0 0 16,0 0-16,42 0 15,0 0 1,0 0-16,21 0 0,1 0 0,-22 0 15,21 0-15,1 0 0,-1 0 0,0 0 16,1 0-16,-1 0 0,-21 0 16,21 0-16,-20 0 0,-1 0 0,0 0 15,0 0-15,0 0 16,0 0-16</inkml:trace>
  <inkml:trace contextRef="#ctx0" brushRef="#br1" timeOffset="49896.41">14139 11938 0,'0'0'0,"0"-21"0,21 0 0,-21 0 16,0-1-16,0 1 0,0 0 16,0 0-16,-21 21 15,0 0-15,0 21 16,21 0-16,-21 0 0,0 22 0,-22-1 15,22 0-15,0 1 0,0 20 16,0 1-16,-22-22 0,22 22 0,-21-22 16,21 21-16,-22-20 0,22-1 0,-21 0 15,21 1-15,-1-1 0,1 0 0,0-20 16,21-1-16,-21 0 0,21 0 16,0 0-16,21-42 31,0 21-31,0-21 0,-21 0 15,22 0-15,-1-1 0,0-20 0,0 21 16,0-21-16,-21-1 0,21 1 16,22 0-16,-22-1 0,0-20 0,0 20 15,0-20-15,1-1 0,-1 1 0,0 21 16,0-22-16,-21 22 0,21-1 0,0 22 16,1-21-16,-22 21 0,21 21 15,0 21 1,-21 0-16,0 0 0,0 22 0,21 20 15,-21-21-15,0 22 0,0-1 16,0-20-16,0 20 0,0 1 0,0-22 16,0 0-16,0 1 0,0-1 0,0 0 15,0-20-15,0 20 0,0-21 16,0 0-16,21 0 0,-21 1 0,0-1 16,0 0-16,0-42 46,-21 0-46,0-1 0,0 1 16</inkml:trace>
  <inkml:trace contextRef="#ctx0" brushRef="#br1" timeOffset="50087.3">13737 12404 0,'0'0'0,"21"0"46,0 0-46,1 0 16,-1 0-16,0 0 0,0 0 0,0-21 16,22 21-16,-22 0 0,0 0 0,21-22 15,-21 22-15,22 0 0,-22-21 0,21 21 16,-21-21-16,22 21 16,-1-21-16,0 21 0</inkml:trace>
  <inkml:trace contextRef="#ctx0" brushRef="#br1" timeOffset="50519.06">14922 12234 0,'0'0'0,"22"-21"0,-1 0 15,-21 0-15,21 0 0,-21 0 16,21-1-16,-21 1 0,0 0 16,-21 21-16,0 0 15,0 0-15,-1 0 0,1 0 0,-21 0 16,0 21-16,-1 0 0,22 1 0,-21-1 15,-1 0-15,1 0 0,21 21 0,-21-20 16,20-1-16,1 21 0,0-21 16,21 0-16,0 1 0,0-1 15,0 0-15,21 0 0,0-21 16,1 0-16,20 21 0,-21-21 0,21 0 16,-20 21-16,20-21 0,0 0 0,-21 22 15,22-1-15,-22-21 0,0 21 0,0-21 16,0 21-16,-21 0 15,0 0-15,-21-21 16,0 0-16,0 22 0,-21-22 0,20 0 16,1 0-16,-21 0 0,21 0 0,-22 21 15,22-21-15,-21 0 0,21 0 0,0 0 16,-1 0-16,1 0 16,42 0 30,1 0-46,-1 0 0,0 0 16</inkml:trace>
  <inkml:trace contextRef="#ctx0" brushRef="#br1" timeOffset="50678.97">15219 12764 0,'-21'0'16,"-1"0"0,1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09:10:44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12869 12637 0,'-21'0'141,"21"21"-79,-21-21-46,21 21 31,21-21-16,0 0-15,0 0-16,1 0 15,-1 0 1,0 0-16,0 0 16,0 0-16,0 0 0,1 0 15,-1 0-15,0 0 16,0 0-16,0 0 0,-21-21 16,21 21-16,1 0 0,-1 0 15,0 0 1,0-21-16,0 21 0,0 0 15,1 0-15,-1-22 16,0 22 0,0 0-16,0 0 15,0 0-15,-21-21 16,22 21-16,-1 0 16,0 0-1,-21-21 16,-21 42 79,0-21-110,-1 0 15,22 21-15,-21-21 0,0 0 16,0 0-16,21 22 0,-21-22 0,0 0 16,-1 0-16,1 21 0,0-21 0,0 21 15,0-21-15,0 0 0,-1 0 16,1 21-16,-21-21 0,21 0 16,0 0-16,-1 0 15,1 0 16,42 0 79,1 0-110,-1 0 15,0 0-15,0 0 0,0 0 16,0 0-16,22 0 16,-22 0-16,0 0 0,21 0 0,-20-21 15,20 0-15,-21 21 0,21-21 0</inkml:trace>
  <inkml:trace contextRef="#ctx0" brushRef="#br0" timeOffset="772.52">15684 11938 0,'0'0'0,"0"-21"16,22 21-16,-22-21 0,0 0 16,21 21-16,-21-22 15,-21 22 32,-1 22-47,1-1 0,21 0 0,-21 0 16,0 0-16,0 0 0,0 22 15,-1-22-15,22 21 0,-21 1 16,0-1-16,0 0 0,0-21 0,0 22 16,-1-1-16,22 0 0,0-20 0,-21 20 15,21 0-15,0-21 0,0 1 0,0 20 16,0-21-16,0 0 0,21 0 15,-21 1-15,22-1 0,-1-21 0,0 21 16,0 0-16,0-21 0,0 0 0,1 21 16,-1-21-16,0 0 0,0 0 0,0 0 15,0 0-15,22 0 0,-22 0 0,0-21 16,0 21-16,0-21 0,1 0 16</inkml:trace>
  <inkml:trace contextRef="#ctx0" brushRef="#br0" timeOffset="1162.93">16404 11896 0,'0'-21'16,"21"21"15,0 0-31,1 0 16,-1 0-16,21 21 0,-21 0 0,0 0 15,1 0-15,-1 0 0,-21 1 0,21-1 16,-21 21-16,21-21 0,-21 22 0,0-1 16,0 0-16,0-21 0,0 22 15,-21-1-15,0 0 0,0-20 0,-1 20 16,1 0-16,0-21 0,0 22 0,0-22 15,-22 0-15,43 0 0,-21 0 0,0 1 16,0-1-16,21 0 0,-21 0 16,0-21-16,-1 0 15,22-21 17,0 0-32,22 0 15,-1-22-15</inkml:trace>
  <inkml:trace contextRef="#ctx0" brushRef="#br0" timeOffset="1411.33">17420 12002 0,'0'-22'16,"0"44"46,0-1-46,0 0-16,0 0 16,0 0-16,0 0 0,0 1 15</inkml:trace>
  <inkml:trace contextRef="#ctx0" brushRef="#br0" timeOffset="1619.72">17420 12446 0,'0'0'16,"0"21"-16,0 0 16,0 1-16,0-1 15,0 0-15,0 0 0,0 0 16,0 0-16,-21 1 0,21-1 0,-21 0 15,0 0-15,-1 0 0,1 22 16,-21-22-16,21 0 0,-22 0 0,1 21 16,0-20-16,-22-1 0,22 0 15,-22 0-15,1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DFCE-6F36-40F0-8F19-74B3DE438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B8E4-8A96-478F-884F-50F0D923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2552-805A-4104-9F82-C25778DB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5602-7E0C-41AA-9069-F5240ACE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525C-839D-4D15-B0FA-460442D6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3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4A3C-498E-4845-BDD4-622234A7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2D904-5FA5-46D4-83C6-A8DABB97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B076-277F-40FD-9BCB-363E6D88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3C49-A50B-40D7-90FC-95ED8C71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FA2F-5729-4765-BE00-5B32301B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1B33A-B0DB-4FE8-BA6F-8640DF2E6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64606-B5DB-48E8-AAA2-C1C3CA744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5B49-D027-49C1-9C33-DC48F66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5ECF-C9FA-4459-8346-2585D5FB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83A0-229B-44A5-9A8B-8986B00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91EE-7214-46DB-93A9-8FF8B80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4548-C7E6-431E-B144-A97F26B3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77C5-06A5-4323-80C2-73D19FE6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9CEF-DA68-44C6-A08C-863894D9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E015-26A5-491A-B302-3DA5B6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0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4867-E3F3-44A2-A23C-327044F5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B84C-36F3-4900-BBAD-F2D43979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D1B7-73FA-433B-9111-F7C871B7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9FE4-FA6F-4CD8-9EAA-E4457602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D6E9-28BC-47F0-9354-EE507301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1C6E-9681-4C55-AC30-227D40EF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0769-15AC-426D-A5C1-40E0940F8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B9FF-7E82-460E-A4CE-5993A7AC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3611-5FBF-435F-B35E-2FDBE02B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B9ADE-ACA5-45C9-A43D-AC555E77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982F-F2CC-452E-8196-8A592418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28B-3094-4C33-8FDC-4B522E4B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3829-7A53-46AD-A42B-F663AB22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8B93-E177-4335-BD86-95F5BC38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EE89-563D-4649-9FEB-E8D250B36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1CB6F-3406-40C0-9D7C-FA5DDF806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4F691-7882-4D3B-BD41-1B9DA7F1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88F8F-F03B-4650-AF45-62F4DC61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0069F-6857-4472-819B-55A530A2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9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F59-6D01-4680-95A4-73312DE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F6080-61BA-4EA7-BFA0-D13AD55A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D120D-DE10-4023-BB1C-CFD9F99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1707-9683-4F9A-A8E1-9761D887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CF2EA-5C43-44E7-81A0-D8F3C62F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82347-8114-4451-95C2-275BED48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26D69-948D-48FD-B154-F219603B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6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998-7F57-43A1-8AB2-E32A7118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5DD9-6776-4E48-B88F-97B3ECCC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FE6C4-D8DC-4B91-8523-FD833D1D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A82F-CD89-4804-9EE7-0420478E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83A9-679F-4615-B14B-5D51341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DEFC-FC35-4149-A2F5-0ADD0DC6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C29E-2DF2-4139-9F0A-C1D15EE0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4D1FD-8279-442F-B85B-A6907102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EA870-C28C-4FC7-B970-CE53D646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08A6-65AD-4ED0-82BC-0CACBD1B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BEED-3BC3-4B98-A95C-5629521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4BB5-1D35-40D3-B452-BEE99DB6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3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BD772-2D2D-4412-AAB8-B3DF4182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120FC-D18A-4FDA-BE79-3C92827C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2DC0-D7BA-46F2-AC87-02D0AD2B1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AFD6-E278-49E1-AC0D-0EFEA67DFAF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3DBF-FA19-465E-A3FA-C57926CFC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F113-7E49-4462-905A-BBBCE4EBF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1322-BC08-460C-8D06-9E27921D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4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F46E-E856-4E35-A1F2-A72FA5D17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80A4-2836-4CCA-80E4-3FE0E5C5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BBA97C-22DB-49FF-8420-7B916C85A400}"/>
                  </a:ext>
                </a:extLst>
              </p14:cNvPr>
              <p14:cNvContentPartPr/>
              <p14:nvPr/>
            </p14:nvContentPartPr>
            <p14:xfrm>
              <a:off x="152280" y="15120"/>
              <a:ext cx="951012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BBA97C-22DB-49FF-8420-7B916C85A4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5760"/>
                <a:ext cx="9528840" cy="36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6CB1A5-FA57-4657-9C77-FAB4C7875566}"/>
                  </a:ext>
                </a:extLst>
              </p14:cNvPr>
              <p14:cNvContentPartPr/>
              <p14:nvPr/>
            </p14:nvContentPartPr>
            <p14:xfrm>
              <a:off x="7902000" y="3383280"/>
              <a:ext cx="724320" cy="22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6CB1A5-FA57-4657-9C77-FAB4C7875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2640" y="3373920"/>
                <a:ext cx="7430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C37E0-3D13-421A-B962-4F851F39B622}"/>
                  </a:ext>
                </a:extLst>
              </p14:cNvPr>
              <p14:cNvContentPartPr/>
              <p14:nvPr/>
            </p14:nvContentPartPr>
            <p14:xfrm>
              <a:off x="1447920" y="1851840"/>
              <a:ext cx="6782040" cy="454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C37E0-3D13-421A-B962-4F851F39B6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8560" y="1842480"/>
                <a:ext cx="6800760" cy="45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2699EC-F368-4756-9F08-150121A7340E}"/>
                  </a:ext>
                </a:extLst>
              </p14:cNvPr>
              <p14:cNvContentPartPr/>
              <p14:nvPr/>
            </p14:nvContentPartPr>
            <p14:xfrm>
              <a:off x="0" y="1356480"/>
              <a:ext cx="9578520" cy="4694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2699EC-F368-4756-9F08-150121A734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360" y="1347120"/>
                <a:ext cx="9597240" cy="47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2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F46E-E856-4E35-A1F2-A72FA5D17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80A4-2836-4CCA-80E4-3FE0E5C5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7D7032-35C6-4BAA-AD50-FF3CBA1374E7}"/>
                  </a:ext>
                </a:extLst>
              </p14:cNvPr>
              <p14:cNvContentPartPr/>
              <p14:nvPr/>
            </p14:nvContentPartPr>
            <p14:xfrm>
              <a:off x="175320" y="0"/>
              <a:ext cx="832896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D7032-35C6-4BAA-AD50-FF3CBA137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8347680" cy="64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BA4618-5DF5-4C11-953F-BC154A44042D}"/>
                  </a:ext>
                </a:extLst>
              </p14:cNvPr>
              <p14:cNvContentPartPr/>
              <p14:nvPr/>
            </p14:nvContentPartPr>
            <p14:xfrm>
              <a:off x="5303520" y="312480"/>
              <a:ext cx="3840840" cy="576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BA4618-5DF5-4C11-953F-BC154A440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4160" y="303120"/>
                <a:ext cx="3859560" cy="57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65E970-B2A0-4F92-B8AC-AB1CADCAF449}"/>
                  </a:ext>
                </a:extLst>
              </p14:cNvPr>
              <p14:cNvContentPartPr/>
              <p14:nvPr/>
            </p14:nvContentPartPr>
            <p14:xfrm>
              <a:off x="1432440" y="3215520"/>
              <a:ext cx="5189760" cy="199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65E970-B2A0-4F92-B8AC-AB1CADCAF4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3080" y="3206160"/>
                <a:ext cx="5208480" cy="20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7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F46E-E856-4E35-A1F2-A72FA5D17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80A4-2836-4CCA-80E4-3FE0E5C5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64DBD5-0A92-438C-A1E4-FEE725C59DA1}"/>
                  </a:ext>
                </a:extLst>
              </p14:cNvPr>
              <p14:cNvContentPartPr/>
              <p14:nvPr/>
            </p14:nvContentPartPr>
            <p14:xfrm>
              <a:off x="594360" y="7560"/>
              <a:ext cx="5966640" cy="513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64DBD5-0A92-438C-A1E4-FEE725C59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-1800"/>
                <a:ext cx="5985360" cy="51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549D3D-3272-4DFA-95E3-A410E89FB704}"/>
                  </a:ext>
                </a:extLst>
              </p14:cNvPr>
              <p14:cNvContentPartPr/>
              <p14:nvPr/>
            </p14:nvContentPartPr>
            <p14:xfrm>
              <a:off x="4617720" y="4267080"/>
              <a:ext cx="1653840" cy="40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549D3D-3272-4DFA-95E3-A410E89FB7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8360" y="4257720"/>
                <a:ext cx="167256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82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F46E-E856-4E35-A1F2-A72FA5D17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80A4-2836-4CCA-80E4-3FE0E5C5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AA0A19-4A57-4999-BE69-34E5364E2EC9}"/>
                  </a:ext>
                </a:extLst>
              </p14:cNvPr>
              <p14:cNvContentPartPr/>
              <p14:nvPr/>
            </p14:nvContentPartPr>
            <p14:xfrm>
              <a:off x="198000" y="221040"/>
              <a:ext cx="6614640" cy="228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AA0A19-4A57-4999-BE69-34E5364E2E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11680"/>
                <a:ext cx="663336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F46E-E856-4E35-A1F2-A72FA5D17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80A4-2836-4CCA-80E4-3FE0E5C5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9DC321-A9CF-4020-9747-97489BEAD259}"/>
                  </a:ext>
                </a:extLst>
              </p14:cNvPr>
              <p14:cNvContentPartPr/>
              <p14:nvPr/>
            </p14:nvContentPartPr>
            <p14:xfrm>
              <a:off x="396360" y="624960"/>
              <a:ext cx="9448920" cy="37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9DC321-A9CF-4020-9747-97489BEAD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615600"/>
                <a:ext cx="946764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06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F46E-E856-4E35-A1F2-A72FA5D17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80A4-2836-4CCA-80E4-3FE0E5C5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F08CCF-9394-454A-9F33-4A719C1EC1E0}"/>
                  </a:ext>
                </a:extLst>
              </p14:cNvPr>
              <p14:cNvContentPartPr/>
              <p14:nvPr/>
            </p14:nvContentPartPr>
            <p14:xfrm>
              <a:off x="556200" y="266760"/>
              <a:ext cx="521244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F08CCF-9394-454A-9F33-4A719C1EC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257400"/>
                <a:ext cx="523116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96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F46E-E856-4E35-A1F2-A72FA5D17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80A4-2836-4CCA-80E4-3FE0E5C5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10DD89-CF3B-4611-85B1-B4D2C707FBB6}"/>
                  </a:ext>
                </a:extLst>
              </p14:cNvPr>
              <p14:cNvContentPartPr/>
              <p14:nvPr/>
            </p14:nvContentPartPr>
            <p14:xfrm>
              <a:off x="198000" y="23040"/>
              <a:ext cx="1191816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10DD89-CF3B-4611-85B1-B4D2C707F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3680"/>
                <a:ext cx="1193688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7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2020-11-24T08:35:57Z</dcterms:created>
  <dcterms:modified xsi:type="dcterms:W3CDTF">2020-11-24T12:11:20Z</dcterms:modified>
</cp:coreProperties>
</file>