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8:44:11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6244 0,'0'0'0,"0"-84"0,0 20 0,0 1 0,0-1 16,0 22-16,0 21 0,0-1 16,0 1-16,0 0 0,-21 21 31,-1 0-31</inkml:trace>
  <inkml:trace contextRef="#ctx0" brushRef="#br0" timeOffset="941.35">2730 1164 0,'0'0'0,"0"-21"0,22 0 0,-1 21 16,0-21-16,-21 0 0,0-1 15,0 1-15,0 0 0,0 0 16,0 0-16,-21 0 16,-22 21-16,22 0 15,0 0-15,-21 0 0,-1 21 0,22-21 16,-21 21-16,0 21 0,-1-21 16,1 22-16,21-1 0,-22 0 15,1 1-15,21 20 0,-21 1 0,20-1 16,1 1-16,0 20 0,0-20 15,21 21-15,0-1 0,0 1 0,0-22 16,0 22-16,0-21 0,21-1 16,0 1-16,0-1 0,22-21 0,-1 1 15,0-1-15,1 0 0,-1 1 16,22-22-16,-22 0 0,21-21 0,-20 0 16,20 0-16,-20 0 0,20 0 0,-21 0 15,1-21-15,-1 0 0,0 0 0,1-22 16,-1 22-16,0-21 0,1-1 15,-1-20-15,0 21 0,1-22 16,-22 1-16</inkml:trace>
  <inkml:trace contextRef="#ctx0" brushRef="#br0" timeOffset="1451.45">3344 762 0,'0'0'0,"0"21"16,0 0-16,0 22 0,0-1 16,0 22-16,0-22 0,0 21 0,0 22 15,0-21-15,0-1 0,0 22 16,0-1-16,0 1 0,-21 0 16,21-1-16,0 1 0,0 0 0,0-22 15,0 22-15,0-22 0,0-20 16,0 20-16,0-20 0,0-1 0,0-21 15,0 21-15,0-20 0,0-1 16,0-42 15,0-1-31,0 1 0,0-21 0,0 21 16,0-22-16,0 1 16,0 21-16,0-21 0,0-1 0,21 1 0,0 0 15,1-1-15,-1 1 0,0 21 0,21-22 16,-21 22-16,1 21 15,20 0-15,0 0 0,-21 0 0,22 0 16,-22 0-16,21 21 0,-21 1 0,22-1 16,-22 0-16,0 21 0,0-21 0,0 22 15,1-1-15,-22-21 0,0 22 16,0-1-16,0-21 0,0 21 0,0-20 16,0 20-16,0-21 0,0 0 0,-22 0 15,22 1-15,-21-1 0,21 0 16,0-42 15,0 0-31,0-1 0,0 1 16</inkml:trace>
  <inkml:trace contextRef="#ctx0" brushRef="#br0" timeOffset="1848.48">4127 1820 0,'0'-21'0,"22"21"32,-1 0-17,0 0-15,0 0 0,21 21 16,-20 1-16,-1-1 0,0 21 0,0-21 16,21 0-16,-42 22 0,22-1 15,-1-21-15,-21 22 0,21-22 0,-21 21 16,0-21-16,0 22 0,0-22 0,0 0 15,0 0-15,0 0 0,0 0 16,0-42 0,0 0-16,0 0 15,0 0-15,0-22 0,0 22 16,0-21-16,0 21 0,0-22 16,21 1-16,-21 0 0,0-1 0,21 22 15,0-21-15,-21 21 0,22-22 16,-1 22-16,-21 0 0,21 21 0,0 0 15,0 0-15,0 0 16,1 0-16,-1 0 0,-21 21 16,21-21-16,0 21 0,-21 1 0,21-1 15</inkml:trace>
  <inkml:trace contextRef="#ctx0" brushRef="#br0" timeOffset="2295.52">5080 1842 0,'-21'0'0,"42"0"0,-63-22 0,42 1 0,-22 21 16,1 0-16,0 0 0,0 0 0,0 0 16,0 0-16,-1 0 0,-20 0 15,21 21-15,0 1 0,0-1 0,-1 21 16,1-21-16,0 0 0,0 22 15,0 20-15,21-20 0,0-22 16,0 21-16,0 43 16,21-64-16,0 0 0,0 0 15,0-21-15,22 21 0,-1 1 0,-21-22 16,22 0-16,-1 0 0,0 0 0,1 0 16,-1-22-16,0 1 0,-21 21 15,22-21-15,-22 0 0,0 0 0,0 0 16,0-22-16,-21 22 0,22-21 0,-22 21 15,0-22-15,0 1 0,0 0 0,-22-1 16,1 1-16,0 21 0,-21-22 16,21 22-16,-1 0 0,-20 21 0,21 0 15,-21 0-15,20 0 0,-20 0 0,0 0 16,21 21-16,-1 0 0,1 1 16,0-1-16,0 0 0,21 0 0,0 21 15,0-20-15,0-1 0,0 0 16,21 0-16,0 0 0,0-21 0,1 21 15</inkml:trace>
  <inkml:trace contextRef="#ctx0" brushRef="#br0" timeOffset="3004">5503 1926 0,'0'0'0,"0"-21"0,-21 21 31,0 21-15,21 0-16,0 1 0,0-1 16,0 0-16,0 0 0,0 0 0,0 0 15,0 1-15,0-1 0,0 0 16,0 0-16,0 0 0,0 0 0,0 1 16,0-1-16,-21 0 0,21 0 15,0-42 16,-21 0-31,21 0 16,0-1-16,0 1 0,0 0 0,0 0 16,0-21-16,0 20 0,0-20 0,0 0 15,0 21-15,0-22 0,0 22 16,21-21-16,0 21 0,0-1 16,21 1-16,-20 0 0,20 0 0,0 21 15,1 0-15,-1 0 0,-21 21 0,21 0 16,1-21-16,-1 21 0,-21 22 15,0-22-15,1 0 0,-1 21 0,-21-20 16,0 20-16,0-21 0,0 21 0,0-20 16,0-1-16,-21 21 0,-1-21 0,1 0 15,21 1-15,-21-22 0,0 21 16,0-21 0,0 0-16,21-21 15,0-1-15,0 1 0,0 0 16,0 0-16,0-21 15,21 20-15,0-20 0,0 0 0,0 21 16,0-22-16,1 1 0,-1 21 0,21 0 16,-21-1-16,22 1 0,-22 0 0,21 21 15,-21 0-15,0 0 0,22 0 16,-22 21-16,0 0 0,0 1 0,0-1 16,-21 0-16,0 0 0,22 0 0,-22 22 15,0-22-15,0 21 0,0-21 0,0 0 16,0 22-16,0-22 15,0 0-15,0 0 0,-22 0 0,1 1 16,21-1-16,0 0 0,-21 0 0,0 0 16,21-42 15,0 0-31,21 0 16,-21 0-16</inkml:trace>
  <inkml:trace contextRef="#ctx0" brushRef="#br0" timeOffset="3352.8">6456 2074 0,'21'0'0,"21"0"15,-21 0 1,1 0-16,-1 0 16,21 0-16,-21 0 0,0-21 0,1 0 15,20 21-15,-21-21 0,0 0 0,0 0 16,1-1-16,-1 1 0,-21 0 0,0 0 15,0 0-15,0 0 0,0-1 16,0 1-16,-21 0 16,-1 21-16,1 0 0,0 21 0,0 0 15,-21 1-15,20-1 0,-20 0 16,21 21-16,0-21 0,-22 22 0,22-1 16,0-21-16,21 22 0,0-1 15,0-21-15,0 0 0,0 22 0,0-22 0,21 0 16,0-21-16,22 21 0,-22 0 15,21-21-15,1 0 0,-22 0 16,21 0-16,22 0 0,-22 0 0,0-21 16,1 0-16,-1 21 0,-21-21 0,21 0 15,1-1-15,-22-20 0</inkml:trace>
  <inkml:trace contextRef="#ctx0" brushRef="#br0" timeOffset="3676.13">7429 974 0,'-21'0'15,"0"21"-15,21 21 0,0 1 16,0-1-16,0 0 0,-21 22 0,21-1 15,0-20-15,-21 41 0,21-20 0,0 20 16,0-20-16,0 21 0,-21-22 16,21 1-16,0-1 0,-22 1 0,22-1 15,0-21-15,0 1 0,0-1 0,0 0 16,0-20-16,0 20 0,0-21 16,0 0-16,22-42 31,-22 0-31,0 0 0,0 0 0,0-1 15,0-20-15</inkml:trace>
  <inkml:trace contextRef="#ctx0" brushRef="#br0" timeOffset="4016.94">6943 1228 0,'0'0'0,"-22"-21"0,-41-43 15,63 43-15,0 0 16,21 0-16,0 21 15,22-22-15,-22 22 0,42 0 0,-20 0 16,20 0-16,1 0 0,-1 0 0,1 0 16,20 22-16,-20-1 0,20 0 0,-20 21 15,21 1-15,-22-22 0,-21 42 16,22-20-16,-22-1 0,-21 21 0,1 1 16,-1-1-16,-21 1 0,0-1 0,0 1 15,-21-1-15,-1 1 0,-20-22 0,0 1 16,-1 20-16,-20-21 0,21 1 15,-22-22-15,22 21 0,-22-21 16,22 1-16,0-1 0,-1 0 0,22 0 16,-21-21-16,21 21 0,-1-21 0,1 0 15,0 0-15,21-21 16,0 0 0,0 0-16,21 0 0,0-1 15</inkml:trace>
  <inkml:trace contextRef="#ctx0" brushRef="#br0" timeOffset="4507.62">7895 2011 0,'0'-21'0,"0"0"16,0-1-16,64-41 15,-43 42-15,0 21 16,0-21-16,21 21 0,-20 0 0,-1 0 0,0 0 16,21 21-16,-21-21 0,1 21 15,-1 21-15,0-21 0,0 1 0,-21 20 16,0 0-16,0-21 0,0 22 0,0-1 15,0-21-15,0 22 0,0-22 16,0 0-16,0 21 0,-21-21 0,0 1 16,21-1-16,-21-21 0,-1 0 15,22-21 1,0-1-16,0 1 16,0 0-16,0-21 0,0 21 0,0-1 15,0-20-15,0 0 0,0 21 0,22-22 16,-1 1-16,0 21 0,0-22 0,-21 1 15,21 21-15,0-21 16,1 20-16,-1 1 0,0 0 0,-21 0 16,21 21-16,0 0 0,0 0 0,1 0 15,-1 21-15,-21 0 16,0 0-16,0 1 16,0-1-16,0 0 0</inkml:trace>
  <inkml:trace contextRef="#ctx0" brushRef="#br0" timeOffset="4768.47">8805 1926 0,'0'0'0,"-21"0"16,0 0-16,0 0 16,0 0-16,-1 0 15,22 21-15,-21 1 0,21-1 16,0 0-16,-21 0 0,21 0 0,0 0 15,0 1-15,0-1 0,0 0 0,0 0 16,0 0-16,0 0 0,0 1 0,21-22 16,-21 21-16,21-21 0,1 0 0,-1 0 15,0 0-15,0 0 0,0 0 16,0-21-16,1-1 0,-1 1 16,-21 0-16,21 0 0,-21 0 15,0-22-15</inkml:trace>
  <inkml:trace contextRef="#ctx0" brushRef="#br0" timeOffset="5032.32">8826 1439 0,'-42'0'0,"84"0"0,-105 0 15,42 0-15,-22 0 0,22 0 0,0 0 16,0 0-16,0 0 0,21 22 0,0-1 16,21-21 15,0 0-31,0 0 0,0 0 15,1-21-15,-22-1 16,0 1 0,-22 21 15,22 21-15,0 1-16,0-1 0,0 0 0,0 0 15,0 0-15,22 22 0,-1-22 16</inkml:trace>
  <inkml:trace contextRef="#ctx0" brushRef="#br0" timeOffset="5323.67">9186 1757 0,'0'-21'0,"0"0"15,-21 21 1,21 21-1,0 0-15,0 0 0,0 0 16,0 0-16,0 22 0,0-22 0,21 21 16,-21-21-16,0 22 0,21-1 0,-21-21 15,22 0-15,-22 22 0,0-22 16,0 0-16,0 0 0,21 0 0,-21 1 16,0-1-16,21-21 15,-21-21 1,21 21-16,-21-22 0,21 1 15,-21 0-15,0 0 16,21-21-16,1-1 0,-22 1 0</inkml:trace>
  <inkml:trace contextRef="#ctx0" brushRef="#br0" timeOffset="5537.55">9461 1630 0,'0'-21'0,"0"42"0,0-63 0,0 20 16,0 44-1,0 20-15,-21-21 0,0 21 16,0-20-16,0 20 0,0 0 0,-1 1 15,1-1-15,0 0 0,0 1 16,21-1-16,-21 0 0,0-21 16,21 22-16,0-22 0,0 0 0,0 0 15,0 0-15,0 1 0,0-1 0,21-21 16,0 0 0,0 0-16,0 0 0,0 0 15,-21-21-15,22-1 0,-1 1 0,0 0 16,0 0-16</inkml:trace>
  <inkml:trace contextRef="#ctx0" brushRef="#br0" timeOffset="5896.34">9546 1969 0,'0'21'16,"0"0"0,21-21-1,0 0-15,1 0 0,-1 0 0,0 0 16,0 0-16,0 0 0,0 0 15,22-21-15,-22 21 0,0-21 0,21-1 16,-20 1-16,-1 0 0,0 0 0,-21 0 16,0 0-16,0-1 0,0 1 0,0 0 15,0 0-15,-21 21 0,0-21 16,-1 21-16,1 0 0,-21 0 0,0 0 16,20 0-16,-20 21 0,21 0 15,-21 0-15,20 0 0,1 1 0,0-1 16,0 0-16,0 21 0,21-21 0,0 22 15,0-22-15,0 0 0,0 21 16,0-20-16,0-1 0,0 21 0,0-21 16,21 0-16,0 1 0,0-1 0,0-21 15,22 21-15,-22-21 0,0 0 0,21 0 16,-20 0-16,20 0 0,0 0 0,-21 0 16,22 0-16,-22 0 0,21-21 15,-21 0-15</inkml:trace>
  <inkml:trace contextRef="#ctx0" brushRef="#br0" timeOffset="6244.14">10139 1842 0,'0'0'0,"0"-22"0,0 1 15,0 0-15,0 0 0,21 21 32,0 0-32,0 0 0,0 0 15,1 21-15,20 64 16,-42-64-16,21 0 0,0 21 0,-21-20 15,0 20-15,0-21 0,21 21 16,-21-20-16,22 20 0,-22-21 0,0 0 16,0 0-16,0 1 0,0-1 15,0-42 17,0-1-32,0 1 15,0 0-15,0 0 0,0 0 0,0-22 16,21 1-16,0 0 0,-21 21 0,21-22 15,0 1-15,0 0 0,1-1 0,-1 1 16,0 0-16,0 20 0,0 1 16,0 0-16,1 0 0,-1 0 0,0 21 15,0 0-15,0 0 0,0 21 16</inkml:trace>
  <inkml:trace contextRef="#ctx0" brushRef="#br0" timeOffset="7079.67">12742 1947 0,'21'0'16,"1"0"-1,-1 0-15,0-21 0,0 21 16,0-21-16,0 0 0,1 0 0,-1 0 16,0-1-16,0 1 0,0-21 15,-21 21-15,0-22 0,0 1 0,0 21 16,0-21-16,0-1 0,-21 22 0,-21 0 15,21-21-15,-22 42 0,1-22 0,0 22 16,-1 0-16,1 0 0,-22 0 16,22 22-16,0-22 0,-1 42 0,-20-21 15,21 21-15,-1 1 0,22-1 0,-21 22 16,-1-22-16,22 0 0,0 22 0,0-22 16,0 22-16,21-22 0,0 0 15,0-21-15,21 22 0,0-22 16,0 0-16,22 0 0,-1 0 0,-21-21 0,21 0 15,1 0-15,-1 0 0,0 0 16,1-21-16,-1 0 0,0 0 0,1 0 16,-1-22-16,-21 22 0,22-21 15,-1 0-15,-21-22 0,0 22 0,22-22 16,-22-20-16,0 20 0,0 1 0,0-22 16,-21 21-16,21-20 0,-21-1 15,0 0-15,0 22 0,0-22 0,0 22 16,0 20-16,0 1 0,0 21 0,-21 0 15,21 0-15,-21 21 0,0 21 16,21 21-16,-21 0 0,21 1 16,0 20-16,-21 1 0,21-1 15,-22 1-15,22 20 0,0-20 0,0 21 16,0-22-16,0 1 0,0 20 0,0-20 16,0-1-16,0-20 0,0-1 15,0 0-15,0 1 0,22-1 0,-1-21 16,0 0-16,-21 0 0,21-21 0,0 0 15,0 0-15,22 0 0,-22 0 0,0 0 16,0 0-16,0-21 0,22 0 0,-22 0 16</inkml:trace>
  <inkml:trace contextRef="#ctx0" brushRef="#br0" timeOffset="7464.45">13250 1778 0,'-21'-21'0,"42"42"0,-63-42 16,42 0-16,0 0 15,0-1 1,21 22-16,0 0 0,0-21 16,1 21-16,-1 0 0,0 0 0,21 0 15,-21 0-15,22 21 0,-22 1 16,0-22-16,0 42 0,0-21 0,1 0 16,-22 0-16,0 22 0,21-1 0,-21-21 15,0 22-15,0-22 0,0 21 16,0-21-16,0 0 0,0 1 0,0-1 15,0 0-15,0 0 0,-21-21 16,21-21 15,0 0-31,0 0 0,21-22 0,0 22 16,-21 0-16,21-21 0,-21 20 0,0-20 16,21 0-16,0 21 0,-21-1 15,22-20-15,-22 21 0,0 0 0,21 0 16,0 21-16,-21-22 0,21 22 0,0 0 15,0 0-15,1 0 16,-1 0 0,0 0-16</inkml:trace>
  <inkml:trace contextRef="#ctx0" brushRef="#br0" timeOffset="7707.3">14182 1693 0,'-22'0'16,"1"0"-16,0 22 0,21-1 0,-21 0 16,21 0-16,0 0 0,-21 0 15,21 1-15,0 20 0,-21-21 0,21 0 16,0 22-16,0-22 0,0 42 16,0-42-16,0 1 15,0-1-15,0 0 0,21-21 0,-21 21 16,21-21-1,0 0-15,0 0 0,-21-21 16,21 0-16,1 0 0,-22-1 0,0 1 16</inkml:trace>
  <inkml:trace contextRef="#ctx0" brushRef="#br0" timeOffset="7997.65">14097 1397 0,'0'0'0,"-21"0"0,0 0 0,-1 0 15,22 21-15,0 0 16,22 1 0,-1-22-16,0 0 0,0 0 15,21 0-15,-20 0 0,-1 0 0,0 0 16,0 0-16,0 0 0,0-22 0,1 1 16,-22 0-16,0 0 15,0 0-15,-22 0 16,1 21-16,0 0 0,0 0 0,0 0 15,0 0-15,-1 0 0,1 21 16,0 21 0,21-21-16,0 0 0,0 1 0,0-1 15,0 21-15,0-21 0,0 22 0,21-22 16,-21 0-16,21 21 0,1-21 0</inkml:trace>
  <inkml:trace contextRef="#ctx0" brushRef="#br0" timeOffset="8256.78">14499 1757 0,'0'-21'0,"0"0"16,0-1-16,0 44 31,0-1-15,0 0-16,0 0 0,0 0 0,0 0 15,0 22-15,0-22 0,0 0 0,21 21 16,-21-20-16,21-1 0,-21 21 0,0-21 15,0 0-15,0 1 0,0-1 16,0 0-16,0 0 0,22-21 0,-22 21 16,21-21-16,0-21 31,0 0-31,-21 0 0,0 0 0,21-1 0,0 1 16,1-21-16</inkml:trace>
  <inkml:trace contextRef="#ctx0" brushRef="#br0" timeOffset="8471.66">14817 1630 0,'0'0'0,"0"-21"0,0 0 0,0-1 16,0 1-16,0 42 31,-22-21-31,1 22 0,21 20 0,-21-21 16,0 21-16,0-20 0,21 20 0,-21 0 16,-1 1-16,1-22 0,21 21 0,-21 0 15,21 1-15,-21-22 0,21 21 16,0-21-16,0 1 0,0-1 0,0 0 15,0 0-15,21-21 16,0 0-16,0 0 16,1 0-16,-1-21 0,0 0 0,21 0 15,-21-1-15</inkml:trace>
  <inkml:trace contextRef="#ctx0" brushRef="#br0" timeOffset="8820.29">14986 1905 0,'21'0'32,"0"0"-32,0 0 15,1-21-15,-1 21 0,0-21 16,0 21-16,0-21 0,-21-1 16,21 1-16,1 0 0,-22 0 0,0 0 15,0 0-15,0-1 16,0 1-16,-22 21 15,1 0-15,0 0 0,0 0 0,0 21 16,-22 1-16,22-1 0,0 0 0,0 0 16,0 0-16,0 22 0,21-22 15,-22 21-15,22-21 0,0 22 0,0-22 16,0 0-16,0 0 0,0 0 16,0 0-16,0 1 0,22-1 0,-1-21 0,0 0 15,0 21-15,0-21 0,0 0 0,22 0 16,-22 0-16,21 0 0,-21 0 15,22 0-15,-22-21 0,0 0 16,21 21-16,-20-22 0</inkml:trace>
  <inkml:trace contextRef="#ctx0" brushRef="#br0" timeOffset="9160.09">15515 1715 0,'0'-22'0,"0"44"0,0-65 15,0 22-15,0 0 16,21 21-1,0 21-15,-21 0 16,22 0-16,-22 1 0,21-1 16,0 21-16,-21-21 0,21 22 15,-21-22-15,21 21 0,-21 0 0,0-20 16,21 20-16,-21-21 0,0 0 0,0 0 16,0 1-16,0-1 0,0 0 0,0 0 15,0-42 16,0 0-31,0 0 0,0-1 16,0 1-16,0-21 0,22 0 0,-22-1 16,0 1-16,21 0 0,-21-1 0,21 1 15,-21 0-15,0-1 0,21 1 16,-21 21-16,21 0 0,0-1 16,-21 1-16,22 21 0,-1-21 0,0 21 15,0 0-15,0 0 0,0 0 0,1 0 16,20 0-16</inkml:trace>
  <inkml:trace contextRef="#ctx0" brushRef="#br0" timeOffset="9398.95">16616 1736 0,'21'0'31,"0"0"-31,0 0 0,0 0 0,1 0 16,-1 0-16,0 0 0,0 0 15,21 0-15,-20 0 0,-1 0 0,0 0 16,21 0-16,-21 0 0,1 0 16</inkml:trace>
  <inkml:trace contextRef="#ctx0" brushRef="#br0" timeOffset="9539.87">16743 1863 0,'0'0'0,"0"21"0,-21-21 16,21 21-16,-22 0 0,22 0 15,0 1-15,0-1 16,22-21-16,-1 0 16,0 0-16,0 21 0,0-21 0,0 0 15,22 0-15,-22 0 0,0 0 0,21-21 16,-20 21-16,20-21 0</inkml:trace>
  <inkml:trace contextRef="#ctx0" brushRef="#br0" timeOffset="10291.45">18182 1545 0,'0'0'0,"0"-21"0,0 0 16,0 0-1,0 42 1,21 0-16,-21 21 16,21-20-16,-21 20 0,0 0 15,0 1-15,22-1 0,-22 0 16,0 1-16,0-1 0,0 0 0,0 1 16,0-1-16,-22-21 0,1 0 0,21 22 15,-21-22-15,0-21 0,0 21 0,0-21 16,-1 0-1,22-21 1,0 0-16,0-1 0,0 1 0,0 0 16,0-21-16,22-1 0,-1 22 0,0-21 15,0-22-15,0 22 16,0 0-16,22-1 0,-1 1 0,0 0 16,1 21-16,-1-22 0,0 22 0,22 0 15,-22 21-15,1 0 0,-1 0 0,0 0 16,1 0-16,-1 21 0,-21 0 15,0 22-15,0-22 0,1 21 0,-22 0 16,0 1-16,0 20 0,0-20 0,0-1 16,0 0-16,0 1 0,0-1 0,-22-21 15,1 21-15,21-20 0,0-1 16,-21 0-16,0 0 0,21 0 0,0-42 47,0 0-47</inkml:trace>
  <inkml:trace contextRef="#ctx0" brushRef="#br0" timeOffset="10651.77">19135 1905 0,'21'0'0,"0"0"16,0 0-16,0-21 0,0 21 15,1-21-15,-1 21 0,0-21 0,0 21 16,0-22-16,0 1 0,1 0 16,-1 0-16,-21 0 0,0 0 0,0-1 15,0 1-15,0 0 0,0-21 0,0 21 16,0-1-16,-21 1 0,-1 21 16,1-21-16,-21 21 0,21 0 0,0 0 15,-22 0-15,22 21 0,-21 0 0,21 1 16,-22-1-16,22 21 0,0-21 0,0 22 15,0-1-15,21 0 0,0-21 16,0 22-16,0-1 0,0-21 0,0 22 16,0-22-16,0 21 0,21-21 0,0 0 15,21-21-15,-21 22 0,22-1 0,-22-21 16,21 0-16,1 0 0,-1 0 16,0 0-16,1 0 0,-1 0 15,0-21-15,22 21 0,-22-22 0</inkml:trace>
  <inkml:trace contextRef="#ctx0" brushRef="#br0" timeOffset="11216.44">19981 1609 0,'0'0'0,"-21"21"16,0 0-1,21 0-15,-21 0 16,21 1-16,-21-1 0,-1 21 0,22-21 15,-21 0-15,21 22 0,0-22 0,-21 21 16,21 1-16,0-22 0,0 0 16,0 0-16,0 0 0,0 0 15,21-21 1,0 0-16,1 0 0,-1 0 16,0-21-16,0 0 0,0 0 0,0 21 15,1-21-15,-22 0 0,21-22 16,0 22-16,0 0 0,0 0 0,0 0 15,1 21-15,-22-22 0,0 1 0,21 21 16,-21 21 15,0 1-31,0-1 0,0 0 16,0 0-16,0 0 0,0 0 0,0 1 16,0-1-16,0 0 0,21 0 0,0-21 15,0 21-15,0 0 0,1-21 0,-1 0 16,0 22-16,21-22 0,-21 0 15,1 0-15,20 0 0,0 0 0,1 0 16,-22 0-16,21-22 0,-21 1 0,22 0 16,-22 0-16,0 0 0,0 0 0,0-22 15,-21 22-15,0-21 0,0-22 16,0 22-16,0 0 0,0-1 16,0 1-16,-21 0 0,0 20 0,0-20 15,-22 21-15,22 0 0,0 0 0,-21 21 16,21 0-16,-1-22 0,1 22 15,0 0-15,0 0 0,0 0 0,0 0 16,21 22-16,0-1 16,21-21-16</inkml:trace>
  <inkml:trace contextRef="#ctx0" brushRef="#br0" timeOffset="11776.12">22204 868 0,'0'0'0,"21"-42"0,-21-1 16,0 22-16,0 0 0,0-21 16,0 20-16,0-20 0,0 21 0,-21 0 15,21 0-15,-21 21 0,-1 0 0,-20-22 16,21 22-16,-43 22 16,22-1-16,-21 0 0,20 21 15,-20 22-15,-1-1 0,22 1 0,-22 20 16,1 1-16,21 0 0,-1-1 0,1 1 15,0 0-15,20-1 0,22-20 16,0 21-16,0-22 0,0 1 0,22-22 16,-1 21-16,106 43 15,-64-63-15,-20-22 0,20-21 0,1 21 16,-1-21-16,1 0 0,-1 0 16,1 0-16,-1-21 0,1 21 15,-1-21-15,1-22 0,-1 22 0</inkml:trace>
  <inkml:trace contextRef="#ctx0" brushRef="#br0" timeOffset="12264.85">22818 529 0,'0'0'15,"-22"0"-15,1 21 0,0 1 0,0 20 0,0-21 16,21 43-16,-21-22 0,-1 21 15,1 86-15,21-86 16,-21 22-16,21-22 0,-21 1 0,21 20 0,0-20 16,0-1-16,0 1 15,0-1-15,0 1 0,0-22 0,0 1 16,0-1-16,0 0 0,0 1 0,0-22 16,0 0-16,0 0 0,0 0 0,0-42 31,0 0-16,0 0-15,0 0 0,0-1 0,0 1 16,0-21-16,0 21 0,0-22 0,0 22 16,21-21-16,0 0 0,0 20 15,1-20-15,-1 21 0,21 0 0,-21 0 16,22-1-16,-22 22 0,21 0 16,-21 0-16,22 0 0,-22 0 0,0 22 15,0-1-15,0 0 0,0 21 16,1-21-16,-22 22 0,0-1 0,0-21 15,0 22-15,0-1 0,0-21 0,0 21 16,0-20-16,0-1 0,0 0 16,0 0-16,0 0 0,0 0 0,0 1 15,21-44 1,0 1 0,-21 0-1</inkml:trace>
  <inkml:trace contextRef="#ctx0" brushRef="#br0" timeOffset="12624.04">23262 1503 0,'0'-21'0,"0"42"0,0-63 31,21 42-15,0 0-16,1 0 0,-22 21 15,21-21-15,0 21 0,0 0 16,0 0-16,0 0 0,1 1 0,-22 20 15,0-21-15,21 21 0,-21-20 0,21-1 16,-21 21-16,0-21 0,0 0 0,0 22 16,0-22-16,0 0 15,0-42 17,0 0-17,0 0-15,0-22 0,0 1 16,0 0-16,0-1 0,21 22 15,0-21-15,-21 21 0,21-22 0,-21 22 16,0 0-16,22 0 0,-1 0 0,0-1 16,0 22-16,0 0 0,0 0 15,1 0-15,-1 0 16,0 0-16,0 0 0</inkml:trace>
  <inkml:trace contextRef="#ctx0" brushRef="#br0" timeOffset="13031.81">24045 1461 0,'0'0'0,"-21"0"0,0 0 0,0 0 16,0 0-16,-1 0 0,1 0 0,0 0 16,0 0-16,0 21 0,0 0 15,-1 0-15,1 0 0,0 0 16,0 1-16,0-1 0,21 21 0,0-21 15,0 22-15,0-22 0,0 0 0,0 21 16,0-21-16,0 1 0,21-1 16,0 0-16,0 0 0,0-21 0,1 21 15,20-21-15,-21 0 0,21 0 0,1 0 16,-22 0-16,21 0 0,-21 0 0,22-21 16,-22 21-16,0-21 0,0 0 15,22-43-15,-43 43 0,0-21 16,0-1-16,0 1 0,0 0 0,0 21 15,0-22-15,0 22 0,0-21 0,-22 21 16,1 21-16,0-22 0,-21 22 16,21 0-16,-1 0 0,-20 0 0,21 0 15,-21 0-15,20 22 0,1-22 16,0 21-16,21 0 0,0 0 0,0 0 16,0 0-16,0 1 0,0-1 15,0 0-15,42 0 0,-20-21 0,-1 21 16</inkml:trace>
  <inkml:trace contextRef="#ctx0" brushRef="#br0" timeOffset="13696.43">24447 1609 0,'0'0'0,"0"-21"0,-21 21 16,0 0-1,21 21 1,-21 0-16,21 0 0,0 0 15,0 0-15,0 1 0,0 20 0,0-21 16,0 0-16,0 0 0,0 22 0,0-22 16,0 0-16,0 0 0,0 0 15,0 1-15,-21-22 0,0 0 32,21-22-17,0 1 1,0 0-16,0 0 0,0-21 0,0 20 15,0 1-15,0-21 0,0 0 0,0 20 16,21-20-16,0 21 0,0-21 0,0 20 16,22 1-16,-22 0 0,0 0 15,21 0-15,-21 21 0,1 0 0,20 0 16,-21 0-16,0 21 0,22 0 0,-22 0 16,-21 0-16,21 1 0,-21 20 0,21-21 15,-21 21-15,0-20 0,0 20 16,0-21-16,0 21 0,0-20 0,0-1 15,0 0-15,0 0 0,-21-21 0,21 21 16,-21-21 0,0 0-16,21-21 15,0 0 1,0 0-16,0 0 0,0-1 0,0 1 16,21 0-16,0-21 0,0 21 0,0-22 15,22 1-15,-22 21 0,21-22 16,-21 22-16,22 0 0,-22 0 0,21 0 15,-21 0-15,22 21 0,-22 0 0,0 0 16,0 0-16,0 21 0,-21 0 16,0 0-16,0 0 0,0 22 0,0-22 15,0 21-15,0-21 0,0 22 0,0-1 16,0-21-16,0 0 0,0 22 16,0-22-16,0 0 0,0 0 15,-21-21-15,21 21 0,21-42 47,0 0-47</inkml:trace>
  <inkml:trace contextRef="#ctx0" brushRef="#br0" timeOffset="14067.72">25421 1672 0,'21'0'47,"0"0"-47,1 0 0,-22-21 0,21 21 16,0-21-16,21 21 0,-21 0 0,1-21 15,-1 21-15,0-21 0,0 21 16,0-22-16,-21 1 0,21 21 16,-21-21-16,0 0 0,0 0 15,-21 21-15,0 0 0,0 0 16,-21 0-16,20 0 0,1 0 15,-21 21-15,21 0 0,-22 0 0,22 0 16,0 1-16,-21 20 0,21 0 16,21-21-16,-22 22 0,22-1 0,-21-21 0,21 22 15,0-1-15,0-21 16,0 0-16,0 22 0,21-22 0,1 0 16,-1 0-16,0-21 0,0 21 0,21-21 15,-20 0-15,-1 0 0,0 0 0,21 0 16,-21 0-16,1 0 0,20 0 15,-21 0-15,0 0 0,22-21 0,-22 21 16,0-21-16</inkml:trace>
  <inkml:trace contextRef="#ctx0" brushRef="#br0" timeOffset="16592.13">26289 1143 0,'0'-21'0,"0"42"0,0-63 16,0 21-16,0-1 0,0 1 15,0 0-15,0 0 16,0 0-16,0 0 15,0 42 1,0 0-16,0 21 0,0 1 16,-21-1-16,21 0 0,0 1 15,0 20-15,-21 1 0,-1-1 0,1 1 16,21-1-16,-21 1 0,0-1 0,21 1 16,0-22-16,0 21 0,-21-20 15,21-1-15,0 0 0,0 1 0,0-22 16,0 0-16,0 0 0,0 0 0,0 1 15,21-22-15,0 0 16,0 0-16,-21-22 0,0 1 16,0 0-16,0 0 0,0 0 0</inkml:trace>
  <inkml:trace contextRef="#ctx0" brushRef="#br0" timeOffset="16948.93">25950 1228 0,'0'0'0,"-21"-43"0,21 22 0,-21 0 0,21 0 16,0-21-16,0 20 16,21 1-16,0 0 0,22 21 0,-1 0 15,0 0-15,22 0 0,-1 0 0,1 0 16,-1 21-16,22 0 0,-22 1 16,22-1-16,0 21 0,-1 0 15,1 1-15,-21-1 0,20 0 0,-41 1 16,20-1-16,-42 22 0,0-22 0,-21 21 15,0 1-15,0-22 0,-21 22 16,-21-1-16,0 1 0,-22-1 0,1-20 16,-22-1-16,21 21 0,-20-20 0,-1-1 15,22-21-15,-22 22 0,21-22 0,-20 0 16,20 0-16,1 0 0,20-21 16,-20 0-16,21 21 0,20-21 0,1 0 15,0 0-15,21-21 16,21 0-16,22 21 0,-22-21 15,21 0-15,22 0 0,-22-1 16,0 1-16,22 0 0</inkml:trace>
  <inkml:trace contextRef="#ctx0" brushRef="#br0" timeOffset="17356.7">27030 1715 0,'0'0'0,"0"-22"0,0 1 0,0 0 16,0 0-16,21 21 0,0 0 15,0 0-15,0 0 0,1 0 0,-1 0 16,21 0-16,-21 21 16,22 0-16,-22 0 0,0 22 0,0-22 15,0 21-15,0 1 0,-21-1 0,0 0 16,0-21-16,0 22 0,0-1 15,0-21-15,0 22 0,0-22 0,-21 0 16,0 0-16,21 0 0,0 0 0,-21-21 16,21-21 15,0 0-31,0 0 0,0 0 16,0-22-16,21 22 0,-21-21 15,0 0-15,21-1 0,0 1 0,1 0 16,-22-1-16,21 1 0,0 0 15,0-1-15,-21 22 0,21 0 0,0 0 16,1 0-16,-1 21 0,0 0 0,0 0 16,0 0-16,0 0 15,1 0-15</inkml:trace>
  <inkml:trace contextRef="#ctx0" brushRef="#br0" timeOffset="17595.68">27876 1736 0,'-21'0'0,"0"0"0,21 21 15,-21 0-15,21 0 16,-21 0-16,21 1 0,0-1 16,0 0-16,0 21 0,0-21 0,0 1 15,0-1-15,0 0 0,0 0 0,0 0 16,0 0-16,0 1 0,0-1 15,0 0 1,0-42 15</inkml:trace>
  <inkml:trace contextRef="#ctx0" brushRef="#br0" timeOffset="17764.41">27792 1566 0,'0'0'15,"0"-21"-15,0 0 0,-21 0 0,21 0 0,0 0 16,-22-1-16,22 44 47,22-1-47,-1-21 16,0 21-16,0 0 0</inkml:trace>
  <inkml:trace contextRef="#ctx0" brushRef="#br0" timeOffset="18165.18">28088 1693 0,'0'0'0,"-21"0"16,21-21-16,0 0 0,-21 0 16,21 0-16,0 0 15,21 21 1,0 0-16,0 0 0,0 0 0,1 21 15,20 0-15,-21 0 0,0 0 0,0 22 16,1-1-16,-22-21 16,21 21-16,-21 1 0,21-1 0,-21 0 15,0-20-15,0 20 0,0-21 0,0 21 16,0-20-16,0-1 0,0 0 16,0 0-16,0-42 31,0 0-31,0 0 0,0-1 15,0 1-15,0 0 0,21-21 16,0 21-16,-21-22 0,21 1 0,-21 0 16,22 20-16,-1-20 0,-21 0 0,0 21 15,21-22-15,0 22 0,-21 0 16,21 0-16,0 21 16,1-21-16,-1 21 0,0 0 15,-21 21-15,0 0 16</inkml:trace>
  <inkml:trace contextRef="#ctx0" brushRef="#br0" timeOffset="18913.59">28617 1947 0,'21'0'16,"1"0"-16,-1 0 15,0-21-15,-21 0 0,21 21 16,0-21-16,0 0 0,1 0 15,-1-1-15,-21 1 0,21 0 0,-21-21 16,21 21-16,-21-1 0,0-20 0,0 21 16,0 0-16,0 0 0,0-1 15,0 1-15,-21 21 16,0 0-16,0 21 0,-1 1 16,1-1-16,0 0 0,0 21 15,0 1-15,0-22 0,-1 21 0,1 0 16,21 1-16,0-22 0,0 21 0,0-21 15,0 43-15,0-43 0,21 0 16,1 0-16,-1 1 16,21-22-16,-21 0 0,0 0 15,22 0-15,-22 0 0,21 0 0,-21 0 16,22 0-16,-1 0 0,-21-22 16,22 1-16,-22 0 0,0 0 0,21 0 15,1-43-15,-22 43 0,0-21 16,-21-1-16,21 1 0,-21 0 0,21 21 15,-21-22-15,0 22 0,0 0 16,0 0-16,-21 21 16,0 0-16,0 0 0,0 0 15,-1 21-15,22 0 16,-21 0-16,21 0 0,0 1 16,0-1-16,0 0 0,21 0 31,1-21-31,-1 0 0,0 0 0,0 0 15,0 0-15,-21-21 0,21 0 0,1 21 16,-1-21-16,0-1 0,0 1 16,0 0-16,0 0 0,1 0 0,-22 0 15,21-1-15,-21 1 0,21 21 16,-21 21 15,-21 1-31,0-1 0,-1 21 16,22-21-16,0 22 0,-21-1 15,21 0-15,-21-21 0,21 22 0,0-1 16,0-21-16,0 22 0,0-22 0,0 21 16,0-21-16,0 0 0,21-21 0,0 22 15,-21-1-15,22-21 0,-1 0 16,0 0-16,0 0 0,0 0 0,0 0 16,1 0-16,-1 0 0,0 0 0,21-21 15,-21-1-15,1 22 0,-1-21 16,0 0-16</inkml:trace>
  <inkml:trace contextRef="#ctx0" brushRef="#br0" timeOffset="19203.43">30268 1270 0,'0'0'0,"0"-21"0,-21 0 15,0 21 1,0 0-16,0 0 0,-1 0 15,1 21-15,0 0 0,-21 0 0,21 22 16,21-22-16,-22 21 0,1 0 16,0 1-16,21 20 0,-21-20 0,21-1 15,0 21-15,0-20 0,0 20 0,0-20 16,0-1-16,0 0 0,0 1 16,0-22-16,21 21 0,0-21 15,-21 0-15,21 1 0,1-1 0,-1-21 16,0 0-16,0 21 0,0-21 0,22 0 15,-22 0-15,21 0 0,-21-21 16,22 0-16,-1-1 0,-21 1 0,21 0 16</inkml:trace>
  <inkml:trace contextRef="#ctx0" brushRef="#br0" timeOffset="19544.23">30861 1249 0,'0'0'0,"21"0"16,0 0 0,0 0-16,1 21 0,-1 0 15,0 0-15,-21 1 0,0-1 16,0 21-16,21-21 0,-21 22 16,0-22-16,0 21 0,0 0 0,0 22 15,0-22-15,0 1 0,0 20 0,-21-21 16,21 1-16,-21-1 15,0 0-15,-1-20 0,1 20 0,21-21 0,-21 0 16,0 0-16,0 1 0,0-22 16,21 21-16,-22-21 0,1 0 15,0 0 1,21-21 0,0-1-1,0 1-15,21 0 16,0 21-16,1-21 0,-1-21 0</inkml:trace>
  <inkml:trace contextRef="#ctx0" brushRef="#br0" timeOffset="19752.11">31665 1503 0,'-21'0'16,"42"0"-16,-42-21 0,0 21 15,21 21 32,21-21-47,-21 21 16,0 0-16,0 0 0,0 1 16</inkml:trace>
  <inkml:trace contextRef="#ctx0" brushRef="#br0" timeOffset="19964.99">31686 2180 0,'0'0'0,"0"21"0,0 1 16,0-1 0,0 0-16,0 0 15,0 0-15,-21 0 0,0 1 16,0-1-16,0 0 0,0 0 0,-1 21 15,-20-20-15,21-1 0,-21 21 0,-1-21 16,1 0-16,-22 1 0,22-1 0,-21 0 16,-1 0-16,1-21 0</inkml:trace>
  <inkml:trace contextRef="#ctx0" brushRef="#br0" timeOffset="163905.41">2773 5101 0,'0'-21'15,"21"0"-15,-21 0 0,0 0 16,0-1-16,0 1 0,0 0 15,0 0-15,0 0 0,0 0 16,-21 42 31,21 0-47,0 0 16,0 0-16,0 0 0,0 1 0,0 20 15,0-21-15,0 21 16,0 1-16,0-22 0,0 21 0,0 1 15,0 20-15,0-21 0,-21 1 16,21 20-16,-22 1 0,1-1 0,0 1 16,21-1-16,-21 1 0,0-1 15,0-20-15,-1 20 0,22-21 0,0 1 16,-21-22-16,21 21 0,-21-21 0,21 1 16,0-1-16,0 0 0,0 0 15,21-21 1,0 0-1,-21-21-15,22 0 0,-1 0 16,0-1-16,0 1 0,0 0 16,0-21-16,1-1 0,-1 1 15,0 0-15,0-1 0,21-41 16,1 20-16,-22 22 0,0 0 0,-21 20 16,21-20-16,0 21 0,-21 0 15,22 0-15,-1 21 0,0 0 16,-21 21-1,0 0-15,0 21 0,21-21 16,-21 22-16,21-1 0,-21 0 0,0 1 16,0-1-16,0 0 0,21 1 15,-21-1-15,22-21 0,-1 22 16,-21-1-16,21-21 0,0 21 0,-21-20 0,21-1 16,22 0-16,-22-21 15,0 21-15,21-21 0,1 0 0,-22 0 16,21 0-16,0 0 0,1-21 0,-1 0 15,0 21-15,-20-21 0,20-22 16,-21 22-16,21-21 0,-20-1 0,-1 1 16,0 0-16,0-22 0,-21 1 15,21-1-15,-21-20 0,21 20 16,-21 1-16,0-22 0,0 21 0,0 1 0,0-1 16,0 1-16,0-1 0,-21 1 0,0 21 15,0-1-15,0 1 16,0 21-16,21 0 0,-22-1 0,1 22 15,0 0-15,0 0 0,0 0 16,0 0-16,21 22 0,0-1 0,-22 0 16,22 0-16,0 21 0,0-20 0,0-1 15,0 0-15,0 21 0,0-21 16,0 1-16,22-1 0,-22 21 0,21-21 16,0 0-16,0 1 0,0-1 15,0 0-15,1 0 0,20 0 0</inkml:trace>
  <inkml:trace contextRef="#ctx0" brushRef="#br0" timeOffset="164326.17">4022 5927 0,'-22'21'16,"1"0"-16,-63-592 0,211 1100 0,-149-487 31,44-63-31,-1 0 16,0 21-16,0-21 0,0-1 0,0 1 15,1 0-15,-1 21 0,-21-21 16,0 0-16,21 0 0,-21-1 16,0 1-16,0 0 0,0 0 0,-21 21 15,0 0-15,-1 0 16,1 0-16,0 0 0,0 21 15,0 0-15,-22 0 0,22 1 0,0-1 16,0 21-16,0-21 0,0 0 16,21 22-16,-22-22 0,22 0 0,0 21 15,0-20-15,0 20 0,22-21 16,-1 0-16,0-21 0,0 21 16,0-21-16,0 0 0,1 22 0,-1-22 15,21 0-15,-21 0 0,0 0 16,22 0-16,-22 0 0,21 0 0,-21-22 15,22 22-15,-1-21 0,-21 0 16,22 0-16,-22 0 0,21 0 0</inkml:trace>
  <inkml:trace contextRef="#ctx0" brushRef="#br0" timeOffset="164935.81">4911 5228 0,'0'-42'16,"0"84"-16,0-105 0,0 42 0,0-1 16,0 1-16,-22 21 15,22-21-15,-21 21 0,0 0 16,0 21 0,21 0-16,-21 22 0,21-22 0,0 21 15,0-21-15,-21 22 0,21-1 0,-22 22 16,22-22-16,-21 21 0,21-20 15,0 20-15,-21 1 0,21-22 0,-21 22 16,0-22-16,21 0 0,0 1 0,0-1 16,-21 0-16,21-21 0,0 22 15,-22-22-15,22 0 0,0 0 16,0 0-16,0-42 47,0 0-47,0 0 15,0 0-15,0 0 0,0-22 16,22 22-16,-1 0 0,-21 0 0,21-22 16,0 22-16,0 0 0,0 0 15,1 0-15,-1 0 0,0-1 0,0 22 16,0 0-16,22 0 0,-22 0 0,0 0 16,21 0-16,-21 22 0,1-22 0,20 21 15,-21 0-15,0 0 0,-21 0 16,21 0-16,-21 1 0,0-1 15,0 0-15,0 21 0,0-21 0,0 1 16,-21-1-16,0-21 0,-21 21 0,21 0 16,-22 0-16,1 0 0,0-21 15,-1 22-15,1-22 0,21 0 0,-22 21 16,1-21-16,21 0 0,0 0 0,0 0 16,-1 0-16,1 0 0,21-21 31,21-1-31,1 1 0,-1 21 15,0-21-15,0 0 0,0 0 0</inkml:trace>
  <inkml:trace contextRef="#ctx0" brushRef="#br0" timeOffset="165348.57">5546 5376 0,'0'0'0,"0"-21"0,0-21 15,0 21-15,-22-64 16,22 64-16,0 0 16,0 0-16,-21-1 0,21 44 31,0-1-31,0 21 15,0 0-15,0 1 0,0-1 0,0 0 16,0 22-16,0-1 0,0 22 0,0-21 16,0-1-16,0 1 0,-21-1 15,0 1-15,0-22 0,21 21 16,0-20-16,-21-1 0,21-21 0,-22 22 0,22-22 16,-21 21-16,21-21 0,0 0 15,0 1-15,0-44 47,0 1-47,0 0 0,0 0 0,0 0 16,0 0-16,0-22 0,0 1 15,0 0-15</inkml:trace>
  <inkml:trace contextRef="#ctx0" brushRef="#br0" timeOffset="165746.88">5313 5355 0,'0'0'0,"0"-21"0,0 0 0,0 0 16,0 0-16,0-1 0,0 1 16,0 0-16,21 0 0,21 21 0,-21-21 15,1 0-15,20 21 0,0 0 16,22-22-16,-22 22 0,22 0 0,-1 0 16,1 0-16,-1 22 0,1-1 0,-22 0 15,21 21-15,-20-21 0,-1 22 16,0-22-16,1 21 0,-1 1 0,-21-1 15,0 21-15,1-20 0,-1 20 16,-21-20-16,0 20 0,0-21 0,-21 1 16,-1 20-16,1-20 0,0-1 0,-21 0 15,-1-21-15,1 22 0,0-22 0,-22 21 16,1-21-16,20 1 0,-20-1 0,-1 0 16,1 0-16,21-21 0,-22 21 15,22-21-15,-1 0 0,22 21 16,-21-21-16,21 0 0,0 0 0,42-21 47,0 21-47,0-21 15,0 21-15,22-21 0,-22 0 0,21 0 16,0 21-16,1-22 0</inkml:trace>
  <inkml:trace contextRef="#ctx0" brushRef="#br0" timeOffset="166208.84">6329 5779 0,'0'0'0,"0"-22"0,-21 22 16,21-21-16,0 0 0,-22 21 0,22-21 16,0 0-16,0 0 0,0-1 15,22 22-15,-1 0 0,0-21 16,21 21-16,-21 0 0,22 0 0,-22 0 15,21 0-15,1 21 0,-1 1 0,0-1 16,1 0-16,-22 0 0,21 0 16,-21 22-16,0-22 0,1 0 0,-1 21 15,-21-21-15,21 22 0,-21-22 16,0 0-16,0 0 0,0 0 0,-21 1 16,21-1-16,-21 0 0,-1-21 15,22 21-15,-21-21 16,0 0-16,21-21 15,0 0-15,0 0 16,0-1-16,0-20 0,0 21 16,0 0-16,21-22 0,-21 22 15,21-21-15,-21 21 0,0-22 0,0 22 0,22 0 16,-1-21-16,-21 21 0,21-1 16,-21 1-16,21 21 15,-21-21-15,21 21 0,0 0 16,-21 21-1,22-21 1,-22 21-16,21-21 0,0 22 16</inkml:trace>
  <inkml:trace contextRef="#ctx0" brushRef="#br0" timeOffset="166463.75">7218 5652 0,'0'0'0,"0"-22"0,-21 22 47,21 22-47,-22-1 0,22 0 15,0 0-15,0 0 0,0 0 0,0 1 16,0-1-16,0 0 0,0 0 0,0 0 16,0 0-16,0 1 0,0-1 15,0 0-15,0 0 0,0 0 16,0-42 31</inkml:trace>
  <inkml:trace contextRef="#ctx0" brushRef="#br0" timeOffset="166755.59">7133 5419 0,'0'0'15,"-42"-21"1,21 21-16,-1 0 0,44-22 47,-1 22-47,0 0 16,-21-21-16,0 0 15,-21 21 16,21-21-31,-21 21 16,-1 0-16,22 21 31,0 0-31,0 0 0,22 1 16,-1-22-16,0 21 16,0-21-16</inkml:trace>
  <inkml:trace contextRef="#ctx0" brushRef="#br0" timeOffset="167256.29">7451 5715 0,'0'0'0,"-43"-42"15,43 21-15,0-1 16,0 1-16,0 0 15,21 21-15,1-21 16,-1 21-16,0 0 0,0 0 16,0 0-16,0 21 0,1-21 15,-1 21-15,0 0 0,0 1 16,0 20-16,0-21 0,-21 0 0,0 22 16,22-22-16,-22 0 0,0 21 0,0-21 15,0 1-15,0-1 0,0 0 16,0 0-16,0 0 0,0 0 15,0 1-15,0-44 32,0 1-17,0 0-15,21 0 0,-21 0 0,21 0 16,-21-1-16,0 1 0,21-21 16,-21 21-16,21-22 0,-21 1 0,21 0 15,1 21-15,-22-22 0,21 22 16,0-21-16,-21 21 0,21-1 0,-21 1 15,21 21-15,0 0 0,1-21 16,-1 21 0,0 0-1,-21 21-15,0 0 16,0 1-16,21-22 0,-21 21 0,21 0 16,-21 0-16</inkml:trace>
  <inkml:trace contextRef="#ctx0" brushRef="#br0" timeOffset="168004.39">8149 5842 0,'21'0'15,"0"0"-15,1 0 16,-22-21-16,21 0 16,-21 0-16,21 21 0,-21-22 0,21 1 15,-21 0-15,21-21 0,-21 21 16,0-1-16,0-20 15,-21 42 1,0 0-16,0 21 16,21 0-16,-21 1 0,-1-1 0,1 0 15,21 0-15,-21 0 0,21 22 16,-21-22-16,21 0 0,-21 0 0,21 21 16,0-20-16,0-1 0,0 0 15,0 0-15,21 0 0,0 0 0,0-21 16,0 22-16,1-22 0,-1 0 0,0 0 15,0 0-15,0 0 0,22 0 0,-22 0 16,0 0-16,0 0 0,0 0 16,0-22-16,1 1 0,-22 0 0,21 0 15,0 0-15,-21 0 0,21-1 16,-21-20-16,0 21 0,21-21 0,-21-1 16,21 22-16,-21-21 0,0 21 0,0-22 0,22 22 15,-22 0-15,21 21 16,-21-21-16,21 21 0,0 0 15,0 0-15,0 0 0,1 21 16,-1 0-16,-21 0 0,21 0 16,-21 1-16,21-1 0,-21 21 15,0-21-15,0 0 0,21 22 0,-21-22 16,0 0-16,0 0 0,0 0 16,0 1-16,0-1 0,0 0 0,0 0 15,0 0-15,0 0 16,0-42 15,0 0-15,0 0-16,0 0 0,0 0 15,0-1-15,0-20 0,85-106 16,-64 127-16,0-22 16,0 1-16,1 21 0,-1 0 0,0 0 15,0 21-15,0 0 16,0 0-1,-21 21-15,0 0 16,0 0-16,0 0 16,0 0-16,0 1 15,0-1-15,22-21 32</inkml:trace>
  <inkml:trace contextRef="#ctx0" brushRef="#br0" timeOffset="169755.83">10499 5842 0,'21'0'16,"0"-21"-16,-21 0 16,0 0-16,0-1 15,0 1 1,0 0-16,0 0 16,0 0-16,-21 21 15,0-21-15,-1 21 0,1 0 16,0 0-16,0 0 15,0 0-15,0 0 0,-1 0 0,1 21 16,-21 0-16,21 0 0,0 0 0,-22 22 16,22-22-16,0 0 0,0 21 15,0-21-15,-1 22 0,1-22 16,0 21-16,21-21 0,-21 1 0,21-1 0,0 0 16,0 0-16,0 0 0,0 0 0,21 1 15,0-22-15,0 0 16,1 21-16,20-21 0,-21 0 0,0 0 15,0 0-15,22 0 0,-22 0 16,0 0-16,21-21 0,-20-1 0,-1 22 16,0-21-16,0 0 0,0 0 0,0 0 15,1-22-15,-1 22 0,-21-21 0,21 0 16,0-1-16,0-20 0,-21 20 16,21-20-16,1-1 0,-22 22 0,21-21 15,-21 20-15,21-20 0,-21 20 0,0-20 16,0 21-16,21-1 0,-21 1 15,0 21-15,21 0 0,-21-1 0,0 1 16,0 42 0,0 1-16,0 20 15,0 0-15,0 1 16,0-1-16,0 0 0,-21 1 0,0 20 16,21 1-16,-21-22 0,21 21 15,0 1-15,0-22 0,0 22 0,0-22 0,0 0 16,0 1-16,0-22 0,0 21 15,0-21-15,0 1 0,0-1 0,21 0 16,-21 0-16,21 0 0,0-21 0,0 0 16,1 0-16,-1 0 0,0 0 0,0 0 15,0 0-15,0 0 16,1 0-16,-1-21 0,0 0 0,0 0 16,0 0-16,0-1 0,22 1 0,-22 0 15,0-21-15,0-1 0,-21 22 0,21-21 16,-21 0-16,22 20 0,-22 1 15,0 0-15,0 0 0,0 0 0,-22 21 32,1 0-32,0 0 0,0 21 0,21 0 15,-21-21-15,21 21 0,-21 0 16,21 1-16,-22-1 0,22 0 16,0 0-16,22-21 15,-1 0-15,0 0 0,0 0 16,0 0-16,0 0 0,1 0 15,-1 0-15,0-21 0,0 21 16,0-21-16,0 0 0,1 21 0,-1-22 16,0 1-16,0 0 0,0 21 0,0-21 15,-21 0-15,22 21 0,-22-21 16,21 21-16,-21 21 31,0 0-15,0 0-16,0 0 0,-21 0 15,21 1-15,0-1 0,0 21 0,0-21 16,-22 0-16,22 1 0,0-1 16,0 0-16,0 0 0,0 0 0,0 0 15,0 1-15,0-1 0,22 0 16,-1-21-16,0 0 16,0 0-16,0 0 0,0 0 15,1 0-15,20-21 16,-21 0-16,0-1 0,0 1 0,-21 0 15,22 0-15,-22 0 0,21-22 16,-21 22-16,0-21 0,21 21 0,-21 0 16,21-1-16,-21-20 0,0 21 15,0 42 17,0 0-32,0 0 0,0 1 0,0-1 15,0 21-15,0-21 0,-21 0 16,21 1-16,0-1 0,0 0 0,-21 0 15,21 0-15,0 0 16,0 1-16,0-44 47,0 1-47,0 0 16</inkml:trace>
  <inkml:trace contextRef="#ctx0" brushRef="#br0" timeOffset="169931.73">11769 5503 0,'0'0'0,"-22"0"0,22-21 15,-21 21-15,0 0 16,42 0 31,0 0-47,1 21 0,-1-21 15,0 22-15</inkml:trace>
  <inkml:trace contextRef="#ctx0" brushRef="#br0" timeOffset="171187.83">12107 5757 0,'0'0'0,"-21"0"0,21-21 15,0 0 1,0 0-16,0 0 0,21 0 16,0-1-16,1 22 0,-1-21 15,0 21-15,0 0 0,0 0 0,22 0 16,-22 0-16,0 0 0,0 0 0,0 0 16,0 21-16,-21 1 0,0-1 15,22 0-15,-22 0 0,0 0 16,0 22-16,0-22 0,0 0 0,0 21 15,0-21-15,0 1 0,0-1 0,0 0 16,-22 0-16,22 0 0,0 0 0,0 1 16,0-1-16,22-21 31,-1 0-31,0-21 16,0-1-16,0 1 0,0 21 0,-21-21 15,22 0-15,-1 0 0,0-22 16,0 22-16,0-21 0,0 21 0,-21-22 15,22 22-15,-1-21 0,0 21 16,-21 0-16,21-43 16,-21 43-16,-21 21 31,0 21-31,21 0 16,-21 0-16,-1 22 0,22-22 0,0 0 15,-21 21-15,21-20 0,-21-1 0,21 21 16,-21-21-16,21 0 0,0 22 0,0-22 15,0 0-15,0 0 0,0 0 0,0 1 16,21-1-16,0-21 0,0 21 16,22 0-16,-22-21 15,0 0-15,0 0 0,0 0 0,22 0 16,-22 0-16,0 0 0,21-21 0,-20 0 16,-1 21-16,0-21 0,21-1 0,-21 1 15,1 0-15,-22 0 0,21 0 16,0-22-16,0 22 0,-21 0 15,0-21-15,0 21 0,0-1 0,21 1 16,-21 0-16,0 0 0,0 0 0,0 0 0,-21 21 16,0 0-1,0 0-15,0 0 0,-1 0 16,1 21-16,21 0 0,-21 0 16,0 0-16,0 0 0,21 1 0,0-1 15,-21 21-15,-1-21 0,22 0 0,0 1 16,0 20-16,0-21 0,0 0 15,0 0-15,0 1 0,0-1 0,22-21 16,-1 21-16,0 0 0,0-21 0,0 0 16,0 0-16,1 0 0,-1 0 0,21 0 15,-21 0-15,22 0 0,-22 0 0,21 0 16,-21-21-16,0 21 0,22-21 16,-22 0-16,0-1 0,0 1 15,0 0-15,22 0 0,-22-21 0,0-1 16,-21 22-16,21-21 0,0 21 0,-21-22 15,0 22-15,22-21 0,-22 21 0,0-1 16,0 1-16,-22 21 16,1 0-1,0 21-15,0 1 0,0-22 16,21 21-16,0 0 0,-21 0 0,21 0 16,0 0-16,0 1 15,0-1-15,0 0 0,21-21 16,0 0-16,0 0 15,0 0-15,0 0 0,1 0 0,-1 0 16,0-21-16,0 0 0,0 21 16,0-22-16,1 1 0,-1 0 15,0 21-15,-21-21 0,0 0 0,21 0 16,-21-1-16,21 22 0,-21-21 0,-21 42 47,0 1-47,21-1 0,0 0 0,-21 21 15,21-21-15,-21 1 0,21 20 0,0-21 16,0 21-16,0-20 0,0-1 0,0 21 16,0-21-16,0 0 15,0 1-15,0-1 0,21-21 0,0 21 16,-21 0-16,21-21 0,0 21 16,0-21-16,1 0 0,-1 0 15,0 0-15,0 0 16,-21-21-16,21 0 0,0 21 0,-21-21 15,22 0-15,-1 21 0,0-22 16</inkml:trace>
  <inkml:trace contextRef="#ctx0" brushRef="#br0" timeOffset="171471.7">14541 5757 0,'22'0'47,"-1"0"-47,0 0 15,0 0-15,0 0 31</inkml:trace>
  <inkml:trace contextRef="#ctx0" brushRef="#br0" timeOffset="171675.58">14499 5948 0,'0'0'0,"21"0"32,0 0-17,1 0-15,-1 0 16,0 0-16,0 0 16,-21-21 30</inkml:trace>
  <inkml:trace contextRef="#ctx0" brushRef="#br0" timeOffset="172515.62">15261 5503 0,'0'0'0,"-21"0"16,0 22 15,21-1-31,-21 0 0,21 0 0,0 21 16,0-20-16,0 20 0,-22-21 0,22 21 15,-21-20-15,21 20 0,-21-21 0,21 0 16,0 22-16,-21-22 0,21 0 16,-21 0-16,21 0 0,0 0 15,0-42 32,0 0-47,0 0 0,0 0 0,0 0 16,21-22-16,0 22 0,-21 0 15,21-21-15,0-1 0,1 22 0,-1-21 16,0-1-16,0 22 0,0-21 16,22 21-16,-22 0 0,21-1 0,-21 1 15,0 21-15,22 0 0,-22 0 0,0 0 16,0 0-16,0 21 0,1 1 0,-22-1 16,21 21-16,-21-21 0,21 22 0,-21-1 15,0-21-15,0 21 0,0 1 16,0-1-16,0-21 0,-21 22 0,21-22 15,-21 0-15,21 0 0,-22 0 16,22 0-16,0 1 0,0-44 63,0 1-63,22 21 0,-1-21 0,0 0 15</inkml:trace>
  <inkml:trace contextRef="#ctx0" brushRef="#br0" timeOffset="172944.67">15938 5800 0,'0'21'16,"22"-21"15,-1 0-31,0 0 15,21-21-15,-21 21 0,22-21 0,-22-1 16,21 22-16,1-21 0,-22 0 0,21 21 16,-21-21-16,22 0 0,-22 0 0,0-1 15,21-20-15,-21 21 0,-21 0 16,22 0-16,-22-1 0,-22 22 16,1 0-1,0 0-15,0 0 0,0 22 16,-22-1-16,22 0 0,-21 0 0,21 0 15,-22 0-15,22 22 0,0-22 16,0 21-16,0-21 0,0 22 0,21-22 16,-22 21-16,22-21 0,0 1 0,0-1 15,0 0-15,0 0 0,0 0 0,22 0 16,-1 1-16,0-1 16,0-21-16,0 0 0,0 0 0,1 0 15,-1 0-15,0 0 0,21 0 0,-21 0 16,22 0-16,-22 0 0,21-21 0,22-1 15,-43 1-15,21 0 16,-21 0-16</inkml:trace>
  <inkml:trace contextRef="#ctx0" brushRef="#br0" timeOffset="173512.95">16764 5757 0,'21'-21'0,"-42"42"0,63-63 0,-21 21 16,-21 0-16,0 0 0,0-1 0,22 22 16,-22-21-16,0 42 31,0 1-16,-22-1-15,22 0 0,0 0 0,-21 21 16,0-20-16,21-1 0,-21 0 16,21 21-16,0-21 0,-21 1 0,21-1 15,0 0-15,0 0 0,0 0 16,0 0-16,21-21 16,0 0-1,0 0-15,0 0 16,1-21-16,-1 21 0,0-21 15,0 0-15,0 0 0,0 21 0,-21-21 16,22-1-16,-1 1 0,0 0 0,-21 0 16,21 0-16,0 0 0,-21 42 31,0 0-15,0 0-16,0 0 0,0 0 15,0 1-15,0-1 0,0 0 16,0 0-16,0 0 0,0 0 0,0 1 15,0-1-15,21 0 16,1 0-16,20-21 0,-21 0 0,0 21 16,22-21-16,-22 0 0,21 0 0,-21 0 15,22 0-15,-22 0 0,21 0 0,-21-21 16,0 0-16,22 0 0,-22 0 0,0-1 16,-21 1-16,21-21 0,-21 21 15,21-22-15,-21 1 0,0 0 0,0 21 16,0-22-16,0 22 0,0-21 0,-21 21 15,0-1-15,0 1 0,0 21 0,0-21 16,-1 21-16,1 0 0,0 0 16,0 0-16,0 0 0,0 0 15,42 0 1,0 0 0,0 0-16,43-21 0</inkml:trace>
  <inkml:trace contextRef="#ctx0" brushRef="#br0" timeOffset="174139.6">18923 5165 0,'21'-21'0,"-42"42"0,63-64 0,-42 22 15,21 0-15,1 0 0,-22 0 16,0 0-16,0-1 0,0 1 0,0 0 15,0 0-15,-22 0 0,1 0 0,0-1 16,-21 22-16,-1 0 0,1 0 16,0 0-16,-22 0 0,22 22 0,-22-1 15,1 0-15,-1 21 0,1 22 16,-1-22-16,-41 85 0,62-63 16,-20 20-16,20 1 0,22-22 15,-21 22-15,21 0 0,0-22 0,-1 1 16,22-1-16,0 1 0,0-22 0,0 22 15,22-22-15,-1-21 0,21 21 0,-21-20 16,22 20-16,-1-21 0,0 0 0,22-21 16,-22 21-16,0-21 0,22 22 15,-22-22-15,1 0 0,-1 0 16,0 0-16,1-22 0,-22 1 0,21 21 0,0-21 16,1-21-16,-1 21 0,0-1 15</inkml:trace>
  <inkml:trace contextRef="#ctx0" brushRef="#br0" timeOffset="175303.93">19770 4995 0,'0'-63'0,"0"126"0,0-168 0,0 62 16,0 1-16,0 0 0,0 20 0,0 1 15,0 0-15,-22 0 0,22 0 16,-21 21-1,0 21-15,21 0 0,-21 0 0,0 22 16,21-1-16,-21 21 0,21 1 0,-22-1 16,1 1-16,21-1 0,-21 1 15,0 21-15,0-22 0,0 22 0,-1-22 16,1 22-16,0-22 0,0 22 0,0-21 16,0-1-16,-1-21 0,1 22 0,0-22 15,0-21-15,21 22 0,0-22 0,-21 0 16,21 0-16,0 0 0,0 1 15,-21-22-15,21-22 32,0 1-32,21 0 0,0-21 15,0 21-15,0-1 0,-21-20 0,21 0 16,1 21-16,20-22 0,-21 1 16,0 0-16,0-1 0,22 1 0,-22 21 15,0-22-15,21 22 0,-20 0 0,-1 0 16,21 21-16,-21 0 0,0 0 0,1 0 15,-22 21-15,21 21 0,-21-20 16,0 20-16,0-21 0,0 21 16,0 1-16,0-22 0,0 21 0,0-21 15,0 22-15,-21-22 0,21 0 0,0 21 16,0-20-16,0-1 0,0 0 16,21-21-16,0 0 0,-21 21 15,21-21-15,21 0 0,-20 0 16,-1 0-16,0 0 0,21 0 0,-21-21 15,1 21-15,20-21 0,-21 0 0,21-1 16,-20 1-16,-1 0 0,21-21 16,-21 21-16,0-22 0,1 1 0,-22 21 15,0-22-15,0 22 0,0-21 0,0 21 16,0 0-16,0-1 0,-22 22 16,1 0-16,0 0 0,0 0 15,0 22-15,0-22 0,21 21 0,0 0 0,0 0 16,0 21-16,0-20 15,0-1-15,0 0 0,0 0 0,21 21 16,0-20-16,-21-1 0,21 0 0,0 0 16,0 0-16,-21 0 0,22 1 0,-1-1 15,-21 0-15,21-21 0,0 21 16,0-21-16,0 0 16,1 0-16,41 0 15,-21 0-15,-20 0 0,-1 0 16,0-21-16,0 21 0,21-21 0,-20 0 15,-1-1-15,21 1 0,-21-21 0,0 21 16,1 0-16,-1-22 0,0 22 16,0-21-16,0 21 0,-21-1 15,0 1-15,21 0 0,-42 42 32,21 0-17,-21 1-15,0-1 0,21 21 16,-21-21-16,21 0 0,0 1 0,-21 20 15,21-21-15,0 0 0,0 0 0,0 1 16,0-1-16,0 0 0,21 0 16,0-21-16,0 21 15,0-21-15,0 0 0,1 0 0,20 0 16,-21 0-16,0 0 0,0 0 16,1-21-16,-1 21 0,0-21 0,0 0 15,0 0-15,0-1 0,-21-20 0,0 21 16,22 0-16,-22-22 0,0 1 0,0 21 15,0-21-15,0 20 0,-22-20 16,1 21-16,0 21 0,0-21 0,-21 21 16,20 0-16,1 0 0,-21 0 0,21 0 15,0 0-15,-43 21 0,64 0 16,0 0-16,0 0 16,0 1-16,0-1 0,21 0 15,0-21-15,1 0 0,-1 21 16,21-21-16,-21 0 0,22 0 0,-22 0 0,21 0 15,-21 0-15</inkml:trace>
  <inkml:trace contextRef="#ctx0" brushRef="#br0" timeOffset="175992.72">21442 5715 0,'0'0'16,"21"-21"-16,-21 42 31,0 0-31,0 0 16,-21-21-16,21 22 0,-21 20 0,21-21 15,-22 0-15,22 0 0,0 1 0,0-1 16,0 0-16,-21 0 0,21 0 0,0 0 16,0 1-16,-21-1 0,21 0 15,0 0-15,-21-21 32,21-21-17,0 0-15,0 0 16,0-1-16,0 1 15,0-21-15,0 21 0,0 0 0,0-22 16,0 22-16,0-21 0,21 21 0,-21-22 16,21 22-16,0-21 0,1 21 0,20-1 15,-21 1-15,0 0 0,22 21 0,-1 0 16,-21 0-16,21 0 0,-20 0 16,20 21-16,-21 0 0,0 1 15,0 20-15,1-21 0,-1 21 0,-21-20 16,21 20-16,-21-21 0,0 0 0,0 22 15,0-22-15,0 0 0,0 0 16,0 0-16,-21 0 0,0-21 0,-1 22 16,1-22-16,0 0 15,0 0-15,21-22 32,0 1-32,21 0 15,0 0-15,0 0 16,-21-22-16,22 22 0,-1-21 0,21 21 15,-21-22-15,0 22 0,22-21 0,-22 21 16,0 0-16,21-1 0,-20 1 16,-1 21-16,0 0 0,0 0 0,0 21 15,0 1-15,-21-1 0,0 0 0,0 21 16,0-21-16,0 22 0,0-22 0,0 0 16,0 21-16,0-20 0,0-1 0,0 0 15,0 0-15,0 0 0,-21 0 16,21 1-16,0-1 0,-21-21 15,21-21 32,0-1-31,21 1-16,0 21 0</inkml:trace>
  <inkml:trace contextRef="#ctx0" brushRef="#br0" timeOffset="176337.02">22373 5842 0,'21'0'0,"-42"0"16,63 0-16,-20 0 0,-1 0 16,0 0-16,0-21 0,0 21 15,0 0-15,1-21 0,-1 0 16,42-1-16,-42 22 0,1-21 0,-1 0 16,0 0-16,0 0 0,-21 0 15,0-1-15,0 1 0,0 0 16,0 0-16,0 0 0,-21 21 15,0 0-15,0 0 0,-22 0 0,22 21 16,-21 0-16,21 0 0,-22 22 0,1-22 16,21 21-16,0 0 0,-1 1 15,1-22-15,0 21 0,21 1 0,-21-22 16,21 21-16,0-21 0,0 0 0,0 1 16,21-1-16,0 0 0,0 0 15,1-21-15,-1 21 0,0-21 0,21 21 16,-21-21-16,22 0 0,-22 0 0,21 0 15,-21 0-15,22 0 0,-1-21 16,-21 0-16,22 21 0,-1-21 0,-21 0 16,21 0-16,-20-1 0</inkml:trace>
  <inkml:trace contextRef="#ctx0" brushRef="#br0" timeOffset="176679.83">23326 5017 0,'0'0'0,"0"-106"16,0 85-16,0-22 16,0 22-16,0 0 0,0 42 15,-22 0 1,22 22-16,-21-1 0,21 0 16,-21 1-16,21-1 0,0 21 0,0 1 15,0-1-15,0 1 0,0-1 0,0 1 16,0-1-16,0 1 0,0-1 0,0 1 15,0-1-15,0-20 0,0 20 16,0-20-16,0-1 0,0 0 0,0-21 16,0 22-16,0-22 0,0 0 0,0 0 15,0 0-15,0-42 47,0 0-47,0 0 0,0 0 16,0 0-16,0-22 0,0 22 0,0-21 15,0-1-15,0 1 0</inkml:trace>
  <inkml:trace contextRef="#ctx0" brushRef="#br0" timeOffset="177051.65">23177 5207 0,'-42'-127'16,"84"254"-16,-84-296 0,21 148 16,21-1-16,0-20 0,0 21 15,0 0-15,0 0 0,0-1 0,21 1 16,21 0-16,-20 0 0,20 21 15,0 0-15,1 0 0,-1 0 0,21 21 16,1 0-16,-1 0 0,1 1 16,-1-1-16,1 21 0,-1 0 0,1-20 15,-1 20-15,-20 21 0,20-20 0,-42-1 16,22 0-16,-22 1 0,0 20 0,0-20 16,-21 20-16,0-21 0,0 22 0,0-1 15,0-20-15,-21 20 0,0-20 16,-21 20-16,20-21 0,-20 1 0,21-1 15,-21-21-15,-1 22 0,1-22 16,0 0-16,-1 0 0,1 0 0,0 0 16,20-21-16,-20 22 0,21-22 0,-21 0 15,20 21-15,1-21 16,21-21 15,21 21-15,1-22-16,-1 22 0,0-21 0,0 0 15,21 21-15</inkml:trace>
  <inkml:trace contextRef="#ctx0" brushRef="#br0" timeOffset="177455.41">24088 5779 0,'0'0'0,"0"-22"0,0 1 15,0 0-15,21 0 0,-21 0 16,0 0-16,21-1 0,0 22 15,0 0-15,0 0 0,1 0 0,-1 0 16,0 0-16,0 0 0,0 22 0,0-22 16,1 21-16,-1 21 0,0-21 15,0 0-15,-21 1 0,21 20 0,-21-21 16,21 21-16,-21-20 0,0-1 16,0 0-16,0 21 0,0-21 0,0 1 0,0-1 15,0 0-15,0 0 16,-21-21-16,0 0 15,0 0-15,21-21 16,0 0 0,0 0-16,0-1 0,0 1 15,0-21-15,0 21 0,21-22 0,-21 22 16,21-21-16,-21 21 0,21 0 16,-21-1-16,0 1 0,0 0 0,22 0 15,-1 0-15,0 21 16,0 0-16,0 0 15,0 0 1,1 0-16,-1 0 16</inkml:trace>
  <inkml:trace contextRef="#ctx0" brushRef="#br0" timeOffset="177731.77">24786 5609 0,'0'0'16,"0"21"15,0 1-31,-21-1 0,21 0 16,0 0-16,0 21 0,0-20 0,0-1 15,-21 0-15,21 0 0,0 21 0,-21-20 16,21-1-16,0 0 16,0 0-16,0 0 0,0 0 15,0 1-15,0-1 16,0-42 31,0-1-47,0 1 0,0 0 15,0 0-15,0 0 0,0-22 0</inkml:trace>
  <inkml:trace contextRef="#ctx0" brushRef="#br0" timeOffset="177927.74">24765 5440 0,'0'0'16,"-21"0"-16,21-21 0,-21 21 15,42 0 32,0 0-47,0 21 16,-21 0-16,21-21 0,0 21 15,1-21-15</inkml:trace>
  <inkml:trace contextRef="#ctx0" brushRef="#br0" timeOffset="178352.51">25061 5779 0,'0'0'0,"0"-22"0,0 1 0,0 0 15,0 0-15,0 0 16,21 21 0,1 0-1,-22 21-15,21-21 0,-21 21 16,0 0-16,0 0 0,0 1 16,0-1-16,0 0 0,0 21 0,0-21 0,0 1 15,0-1-15,0 0 0,0 0 16,0 0-16,0 0 0,0 1 15,0-1 1,21-21 0,0-21-1,0-1-15,0 1 16,1 0-16,-22 0 0,21 0 0,0 0 16,-21-1-16,21 1 0,0 0 0,-21-21 15,21 21-15,-21-1 0,0 1 16,22 0-16,-22 0 0,21 0 15,0 21 1,0 21 15</inkml:trace>
  <inkml:trace contextRef="#ctx0" brushRef="#br0" timeOffset="179065.1">25442 5821 0,'0'-21'47,"0"0"-47,21-1 15,1 22-15,-22-21 16,0 0-16,21 21 0,-21-21 16,0 42 15,-21 0-31,-1 0 0,22 1 15,-21-1-15,21 0 0,0 0 16,0 0-16,0 0 0,-21 1 16,21-1-16,0 0 0,0 0 0,0 0 0,0 0 15,0 1-15,21-1 16,0-21 0,1 0-16,-1 0 15,0 0-15,0 0 0,0 0 16,0-21-16,1-1 0,-1 1 15,0 0-15,0 0 0,0-21 0,-21 20 16,21 1-16,-21 0 0,22 0 0,-22 0 16,0 0-16,0-1 0,0 1 15,-22 21 1,1 0-16,0 0 16,21 21-16,0 1 15,0-1-15,21-21 47,0 0-47,1 0 0,-1 0 16,0 0-16,0-21 0,0 21 15,0-22-15,1 1 0,-1 21 16,-21-21-16,21 0 0,0 21 0,-21-21 16,21 0-16,-42 42 31,21 0-16,-21 0-15,21 0 0,-21 0 0,0 22 16,-1-22-16,22 0 0,0 0 16,-21 22-16,21-22 0,-21 0 0,21 0 15,0 0-15,0 0 0,0 1 0,0-1 16,0 0 0,0 0-1,21-21 1,0 0-16,1-21 15,-1 21-15,0-21 0,0 21 16</inkml:trace>
  <inkml:trace contextRef="#ctx0" brushRef="#br0" timeOffset="179397.08">26289 5503 0,'0'-21'0,"0"42"0,0-63 15,0 21 1,-21 42 15,21 0-31,-21 0 16,-1 1-16,22-1 0,-21 21 0,0 0 16,0 1-16,0-1 15,21 0-15,-21 1 0,-1-1 0,22 0 16,0-20-16,-21 20 0,21 0 0,-21-21 15,21 1-15,0 20 0,-21-21 0,21 0 16,0 0-16,0 1 16,0-1-16,21-21 31,0 0-31,0-21 16,1 21-16,-1-22 15,-21 1-15</inkml:trace>
  <inkml:trace contextRef="#ctx0" brushRef="#br0" timeOffset="179815.84">26543 5630 0,'-21'0'0,"42"0"0,-42-21 0,0 0 0,21 0 16,0 0-16,0 0 0,21 21 31,0 0-15,0 0-16,0 0 0,-21 21 15,21-21-15,-21 21 0,0 0 16,0 0-16,0 22 0,0-22 0,0 0 16,0 21-16,0 1 0,0-1 15,0-21-15,0 21 0,-21 1 16,21-22-16,-21 21 0,21-21 0,-21 22 15,0-22-15,21 0 0,-21 0 0,21 0 16,-22 1-16,1-1 0,21 0 16,-21-21-16,0 21 0,0-21 15,21-21 79</inkml:trace>
  <inkml:trace contextRef="#ctx0" brushRef="#br0" timeOffset="180127.66">26839 5757 0,'0'-21'16,"-21"21"-1,21-21 1,0 42 31,0 0-32,0 1-15,0-1 16,0 0-16,0 0 0,0 0 16</inkml:trace>
  <inkml:trace contextRef="#ctx0" brushRef="#br0" timeOffset="180361.52">26903 6265 0,'0'0'0,"-21"22"16,-1-1-16,1 0 16,0 0-1,21 0 1,-21 0-16,0-21 15,21 22-15,-21-22 16,21 21-16,-22-21 0,1 0 0,21 21 16,-21-21-16,0 0 0,0 21 0,0-21 15,-106 21 1</inkml:trace>
  <inkml:trace contextRef="#ctx0" brushRef="#br0" timeOffset="-96321.65">4043 8467 0,'21'0'0,"-21"-21"47,21 21-31,-21-22-1,21 22 1,-21-21-16,0 0 15,21 21-15,-21-21 0,0 0 16,22 0-16,-1-1 16,0 1-16,-21 0 15,0 0-15,0 0 16,0 0 31,0 42 47,-21-21-94,21 21 15,0 0 16</inkml:trace>
  <inkml:trace contextRef="#ctx0" brushRef="#br0" timeOffset="-95516.11">4339 8276 0,'0'0'0,"0"-21"0,0 0 0,0 0 16,0 0-16,0-1 16,0 1-16,0 0 0,-21 21 15,21-21-15,0 0 0,-21 0 0,21-1 16,-21 22-16,-1 0 0,22-21 0,-21 21 16,0 0-16,0 21 15,0-21-15,0 22 0,-1 20 0,1-21 16,0 21-16,-21 1 0,21-1 0,-22 22 15,1-1-15,0-21 0,-1 22 16,1-1-16,-22 1 0,22 21 0,0-22 16,-1 22-16,1-1 0,0-20 15,-1-1-15,22 1 0,0-1 16,0 1-16,21-1 0,0-20 0,0 20 16,21-20-16,0-1 0,0-21 0,22 21 15,-1-20-15,22-1 0,-22 0 16,21 0-16,1-21 0,-1 0 0,1 0 15,-1 0-15,1 0 0,-1-21 0,1 0 16,-1 0-16,1-1 0,-22 1 16,1 0-16,-1 0 0,0 0 0,-21 0 15,-21-22-15,0 22 0,0 0 16,0 0-16,0 0 0,0-1 0,-42 22 16,21-21-16,0 0 0,-22 21 15,1 0-15,21-21 0,-21 21 0,-1 0 16,22 0-16,0-21 0,0 21 0,0 0 15,-1 0-15,22-21 16,0-1 0,22 22-16,-1 0 0,0 0 15,0 0-15,0-21 0,0 21 0,1 0 16,20 0-16,-21 0 0,0 0 16,0 21-16,1-21 0,-1 22 0,0-1 15,-21 0-15,0 21 0,0-21 16,0 22-16,0-1 0,-21 0 0,0 1 15,-1 20-15,-20 1 0,21-22 16,0 43-16,-22-22 0,22 1 0,-21-1 16,21 1-16,0 20 0,-1-20 0,-20-1 15,21 1-15,0 21 0,0-22 16,-1 1-16,22-22 0,-21 21 0,21-20 16,-21-1-16,21 0 0,0-20 0,0-1 15,0 0-15,0 0 0,0 0 0,0 0 16,0-42 15,0 0-31,0-21 0,21 21 16,0-22-16,1 22 0,-1-42 15,0 20-15,0-20 0,0 20 0</inkml:trace>
  <inkml:trace contextRef="#ctx0" brushRef="#br0" timeOffset="-95024.56">4741 9335 0,'0'0'0,"0"21"0,-21 0 16,0-21-16,42 0 31,0 0-31,0 0 0,1 0 16,20-21-16,-21 21 0,0-21 0,22-1 15,-22 22-15,0-21 0,21 0 16,-21 0-16,1 0 0,-1 0 0,0-22 16,-21 22-16,0 0 0,0 0 0,21 0 15,-21-1-15,0 1 0,0 0 16,-21 21-16,0 0 0,0 0 15,-1 0-15,1 0 0,0 0 16,0 21-16,0 0 0,-22 1 0,22 20 16,0-21-16,0 21 0,0 1 15,0-22-15,-1 21 0,22 1 0,0-22 16,-21 21-16,21-21 0,0 22 0,0-22 16,0 0-16,0 0 0,0 0 15,21 0-15,1 1 0,-1-1 0,-21 0 16,21-21-16,0 0 0,0 21 15,0-21-15,22 0 0,-22 0 0,0 0 0,0 0 16,0 0-16,22-21 0,-22 0 16,0 0-16,0-1 0,0 1 15,22 0-15</inkml:trace>
  <inkml:trace contextRef="#ctx0" brushRef="#br0" timeOffset="-94684.75">5990 8446 0,'0'-22'0,"-21"22"16,0 0-16,0 0 0,21 22 16,-22-22-16,1 21 0,0 0 15,0 21-15,0-21 0,0 22 0,-1-1 16,1 22-16,0-22 0,0 21 0,0 1 15,-22 21-15,22-22 0,-21 1 0,0-1 16,20 1-16,-20-1 0,21 1 16,-21-1-16,20-21 0,1 22 0,0-22 15,21 1-15,0-1 0,0-21 0,0 0 16,0 22-16,0-22 0,0 0 16,21-21-1,0-21 1,1 0-16,-22-1 0,0 1 15,21 0-15,0-21 0,0 21 16</inkml:trace>
  <inkml:trace contextRef="#ctx0" brushRef="#br0" timeOffset="-94328.96">6265 8509 0,'0'0'0,"0"-21"0,-21 21 16,0 0-1,0 0-15,0 21 0,21 0 16,-22 0-16,1 22 0,0-22 16,21 21-16,-21 22 0,0-22 0,0 22 15,-1-1-15,1 22 0,0-22 16,-21 1-16,21-1 0,-1 1 0,1-22 15,0 22-15,21-22 0,0 0 0,-21 1 16,21-1-16,-21 0 0,21 1 16,0-22-16,0 0 0,0 0 0,0 0 0,0 0 15,0 1-15,0-1 16,0-42 31,0-1-47,0 1 0</inkml:trace>
  <inkml:trace contextRef="#ctx0" brushRef="#br0" timeOffset="-91776.89">5313 8827 0,'-21'0'0,"-1"0"15,1 0-15,21 21 16,0 0 0,21-21-1,22 0-15,-22 0 0,21 0 16,-21 0-16,43 0 0,-22 0 15,1 0-15,20 0 0,1 0 0,-1-21 16,1 21-16,-22 0 0,21 0 0,-20 0 16,20 0-16,-20-21 0,-1 21 15,-21 0-15,0 0 0,0 0 0,1 0 16,-1 0-16,-42 0 47,21 21-16,0 0-31,0 0 16</inkml:trace>
  <inkml:trace contextRef="#ctx0" brushRef="#br0" timeOffset="-91355.13">6350 9229 0,'0'0'0,"21"-21"32,0 21-17,0-22-15,1 1 0,-1 21 0,-21-21 16,21 21-16,0-21 0,0 0 0,-21 0 15,0-1 1,0 1-16,-21 21 16,0 0-1,0 0-15,0 21 0,-1-21 16,1 22-16,0-1 0,0 21 16,0-21-16,0 0 0,-1 1 0,22 20 15,0-21-15,0 0 0,-21 22 0,21-22 16,0 0-16,0 0 0,0 0 0,0 0 15,0 1-15,21-1 0,1 0 0,-1-21 16,0 21-16,-21 0 0,21-21 16,0 0-16,0 0 0,1 0 0,20 0 15,-21 0-15,0 0 0,0 0 16,1 0-16,-1 0 0,0-21 0,0 0 16,0 21-16,0-21 0,1 21 15</inkml:trace>
  <inkml:trace contextRef="#ctx0" brushRef="#br0" timeOffset="-90860.9">6858 9250 0,'0'-42'16,"0"20"-1,0 1-15,0 0 16,21 0-16,0 21 0,0-21 16,1 21-16,-1 0 0,0 0 0,0 0 15,0 0-15,0 0 0,1 0 0,-1 0 16,-21 21-16,21 0 15,0 0-15,0 0 0,-21 1 0,0-1 16,21 21-16,-21-21 0,0 0 0,0 22 16,0-22-16,0 0 0,0 21 0,0-20 15,0-1-15,0 0 0,0 0 0,0 0 16,0 0-16,-21 1 0,0-1 16,21-42 15,0-1-31,0 1 15,0 0-15,0 0 0,0 0 0,21 0 16,-21-22-16,21 22 0,1-21 16,-1 21-16,-21-22 0,21 1 15,0 21-15,21-22 0,-20 1 0,-1 21 16,21-21-16,-21 20 0,22 1 0,-22 0 16,0 21-16,21-21 0,-21 21 0,1-21 15,-1 21-15,0 0 0,0 0 16,0 0-1,-21 21 1,-21-21 0,0 21-1,0-21 1</inkml:trace>
  <inkml:trace contextRef="#ctx0" brushRef="#br0" timeOffset="-90288.22">8191 9292 0,'22'0'16,"-1"0"-16,0 0 15,0 0-15,0 0 0,0 0 16,1 0-16,-1-21 0,0 0 0,0 21 0,0-21 15,0 0-15,-21-1 16,0 1-16,22 0 0,-22 0 0,0 0 16,0 0-16,-22 21 15,1 0-15,0 0 0,-21 0 16,21 0-16,-22 0 0,1 21 0,0 0 0,-1 0 16,1 0-16,0 0 0,-1 1 0,1-1 15,0 0-15,20-21 0,1 21 0,0 0 16,0 0-16,21 1 0,0-1 15,0 0-15,0 0 0,21 0 16,0-21-16,0 21 0,22 1 16,-22-22-16,21 0 0,-21 21 15,22 0-15,-22-21 0,21 0 0,-21 21 16,22-21-16,-22 21 0,0-21 0,0 21 16,0-21-16,1 0 0,-1 22 15,0-1-15,-21 0 16,0 0-16,-21-21 15,0 21-15,-1-21 0,1 0 0,-21 21 16,21-21-16,-22 0 0,22 0 0,-21 0 16,21 0-16,-22 0 0,22 0 15,-21 0-15,21 0 0,0 0 16,-22 0-16,22 0 0,0 0 0,-21 0 16,20 0-16,1 0 0,0 0 0,0 0 15,0 0-15,0 0 16,21-21-1,21 0 1,0 21-16,0-21 0,21 0 0,-20 0 16,20-1-16</inkml:trace>
  <inkml:trace contextRef="#ctx0" brushRef="#br0" timeOffset="-89760.29">9398 8297 0,'0'0'0,"21"-42"0,-21 21 0,21-21 0,0 20 15,-21-20-15,0 21 0,22-21 16,-1 20-16,-21 1 0,0 0 0,0 0 15,0 0-15,0 0 0,0 42 16,0 0 0,0 21-16,0 1 0,0 20 15,-21 1-15,21-1 0,-22 1 16,1 20-16,21-20 0,-21 20 0,0-20 16,0 21-16,21-1 0,-21-20 0,-1 20 15,1-20-15,0-1 0,0 1 0,0-22 16,21 1-16,0-1 0,-21 0 0,21-21 15,0 22-15,-22-22 0,22 0 16,0 0-16,0-42 31,0 0-31,-21 0 0,21 0 16</inkml:trace>
  <inkml:trace contextRef="#ctx0" brushRef="#br0" timeOffset="-89119.02">8890 8594 0,'0'0'0,"-21"-43"0,0 1 0,-1 0 0,22-1 16,0 1-16,0 21 0,0-21 15,0-1-15,0 1 0,0 0 0,22 20 16,-1-20-16,0 21 0,21-21 0,-21 20 16,22 1-16,20 0 0,-20 0 0,-1 0 15,0 0-15,22 21 0,-22 0 16,0 0-16,22 42 0,-22-21 0,22 21 15,-22 1-15,22-1 0,-22 22 0,0-1 16,1 1-16,-1-1 0,-21 1 16,0-1-16,0 1 0,-21-1 15,0 1-15,0-1 0,0 1 0,0-1 16,0 1-16,-21-22 0,21 21 0,-21-20 16,0-22-16,21 21 0,0-21 0,-21 22 15,21-22-15,-21-21 0,21 21 0,0-42 47,0 0-47,0 0 0,0-1 16,0-20-16,0 0 0,0-1 0,21 1 15,0-21-15,0-1 0,0 1 0,0-1 16,1 1-16,-1-1 16,21 1-16,-21-1 0,22 1 0,-1-1 15,-21 1-15,21 20 0,1-20 0,20-22 16,-42 64-16,22 0 0,-22 0 15,21 21-15,-21 0 0,1 0 0,-1 0 16,21 21-16,-21 21 0,-21-21 0,21 43 16,-21-22-16,0 22 0,0-1 0,0 1 15,0-1-15,0 1 0,-21-1 16,0 22-16,21-22 0,-21 1 0,0-1 16,0 1-16,-1-1 0,1-20 15,21-1-15,-21 0 0,0 1 0,21-22 16,0 21-16,-21-21 0,0 22 15,21-22-15,-22 0 0,22 0 16,0-42 15,0 0-31,0 0 16,22-1-16,-1 1 0,-21 0 0,21 0 16</inkml:trace>
  <inkml:trace contextRef="#ctx0" brushRef="#br0" timeOffset="-88753.23">10477 9102 0,'0'0'0,"22"21"15,-1 0-15,0-21 16,0 0-16,21 0 16,-20 0-16,-1 0 0,21 0 0,0 0 15,1-21-15,-1 0 0,0 21 0,-20-21 16,20-1-16,0 22 0,-21-21 0,1 0 15,-1 0-15,0-21 0,-21 20 16,0 1-16,0 0 0,0 0 16,-85 0-1,43 21-15,21 0 0,-22 0 0,1 21 16,0 0-16,-1 0 0,1 0 0,0 22 16,21-1-16,-1-21 0,1 22 0,0-22 15,0 21-15,21 0 0,0-20 16,0-1-16,0 21 0,0-21 0,0 0 15,21 1-15,0-1 0,0 0 0,1 0 16,20 0-16,-21-21 0,0 21 0,22-21 16,-1 0-16,-21 0 0,21 0 0,1 0 15,-22 0-15,21 0 0,1 0 0,-1-21 16,0 0-16,1 0 0</inkml:trace>
  <inkml:trace contextRef="#ctx0" brushRef="#br0" timeOffset="-88404.43">12107 7980 0,'0'-21'0,"0"42"0,-21-63 0,0 20 16,21 1-16,-21 0 0,0 21 0,-1 0 15,1 0-15,0 0 0,21 21 16,-21 0-16,0 22 0,0-1 0,21 22 15,-22-22-15,1 21 0,0 1 0,0-1 16,0 22-16,0-21 0,-1 20 16,1 1-16,0-22 0,0 22 15,0 0-15,0-22 0,-1 1 0,1-1 16,0 1-16,21-22 0,0 22 0,-21-43 16,21 21-16,-21 0 0,21-20 15,0-1-15,0 0 0,0 0 0,21-21 47,0-21-47,-21 0 0,21 0 16,0-1-16,1 1 0,-1-21 0,0 21 15</inkml:trace>
  <inkml:trace contextRef="#ctx0" brushRef="#br0" timeOffset="-87524.93">12340 8192 0,'0'-43'0,"0"86"0,21-128 15,-21 43-15,0 20 0,0 1 0,0 0 16,-21 21 0,21 21-16,-21 0 0,21 22 15,0-1-15,-21 0 0,0 1 16,-1 20-16,22 1 0,-21-1 0,0 1 16,21-1-16,-21 1 0,0 20 0,0-20 15,21 21-15,-22-22 0,1 1 0,0-1 16,0-21-16,0 22 0,0-22 15,-1 1-15,22-1 0,0-21 0,0 0 16,-21 0-16,21 1 0,0-1 0,0 0 16,21-42 15,1 0-31,-22-1 16,21 1-16,0 0 0,0 0 0,0-21 15,0 20-15,1-20 0,-1 21 0,0-21 16,0 20-16,0-20 0,0 21 15,1 0-15,-22 0 0,21 21 0,-21 21 16,0 0 0,0 0-16,0 0 0,0 0 15,0 1-15,0-1 0,0 21 16,0-21-16,0 0 0,0 1 0,0 20 16,0-21-16,0 0 0,0 0 0,0 1 15,21-1-15,0 0 0,-21 0 0,21 0 16,0-21-16,1 0 0,-22 21 15,21-21-15,0 0 0,0 0 0,0 0 16,0 0-16,1 0 0,-1-21 16,0 0-16,0 21 0,0-21 15,-21 0-15,21 0 0,1-1 0,-1-20 0,-21 21 16,21 0-16,0 0 0,-21-1 16,21 1-16,-21 0 0,0 0 15,0 0-15,0 42 31,-21 0-31,0 0 0,21 0 16,0 1-16,-21-1 0,21 0 0,-21 0 16,21 0-16,0 0 0,0 1 0,0-1 15,0 0-15,0 0 0,0 0 16,21 0-16,0 1 0,0-22 16,0 0-16,0 0 0,1 0 15,-1 0-15,0 0 0,0 0 0,0 0 16,0-22-16,1 22 0,-1-21 0,0 0 15,0 0-15,0 0 16,0-22-16,1 22 0,-1-21 0,0 21 16,-21-22-16,0 1 0,21 21 0,-21-21 15,0 20-15,0 1 0,0 0 0,0 0 16,-21 21-16,0 0 0,0 0 0,-1 0 16,-20 0-16,21 0 0,0 0 0,-22 0 15,22 21-15,0 0 0,0-21 0,0 21 16,0 1-16,21-1 0,-22-21 0,22 21 15,0 0-15,0 0 0,22 0 16,-1-21-16,0 22 0,21-22 16,-21 0-16,22 21 0,-1-21 15,22 0-15</inkml:trace>
  <inkml:trace contextRef="#ctx0" brushRef="#br0" timeOffset="-86561.14">13885 9102 0,'0'0'0,"0"-43"0,0 22 0,-21 0 16,0 0-16,21 0 0,-21 0 0,0-1 15,-1 1-15,1 21 16,0 0-16,0 0 0,0 0 0,-22 0 16,22 21-16,0 1 0,0-22 15,-21 42-15,20-21 0,1 0 0,0 22 16,21-22-16,-21 0 0,21 21 0,-21-21 15,21 22-15,0-22 0,0 21 0,0-21 16,0 1-16,0-1 0,0 0 0,0 0 16,21 0-16,-21 0 0,21 1 0,0-22 15,-21 21-15,21-21 0,1 0 0,-1 0 16,0 0-16,0 0 0,0 0 16,0 0-16,1-21 0,-22-1 0,21 1 15,0 21-15,0-42 0,0 21 0,-21 0 16,21-22-16,1 1 0,-1 0 15,0-1-15,0-20 0,21-1 16,-20 1-16,-1-1 0,21 1 16,-21-1-16,22 1 0,-22-1 0,0 1 0,0-1 15,0 22-15,0-22 0,1 22 16,-22 0-16,21-1 0,-21 22 0,0-21 16,0 21-16,0 0 0,0 42 31,0 0-31,-21 0 0,21 21 15,-22 1-15,1-1 0,0 0 0,21 1 16,0 20-16,-21-20 0,21 20 0,-21 1 16,21-1-16,-21 1 0,21-1 0,0 1 15,0-22-15,0 21 0,0-20 16,-22-1-16,22 0 0,0 1 0,0-22 16,0 21-16,0-21 0,0 22 0,0-22 15,0 0-15,0 0 0,0 0 16,0 1-16,22-22 0,-1 21 15,0-21-15,0 0 0,0 0 16,0 0-16,1 0 0,-1 0 16,0 0-16,21 0 0,-21-21 0,22 21 15,-22-22-15,0 1 0,21 21 16,-20-21-16,20 0 0,-21 0 0,0 0 16,22-1-16,-22 1 0,0-21 0,42 0 15,-41-1-15,-1 22 0,0-21 16,0 21-16,0-1 0,-21 1 0,0 0 15,0 0-15,0 0 16,-21 21-16,0 0 16,0 0-16,0 21 0,-1 0 0,1 0 15,0-21-15,0 21 0,0 1 0,21 20 16,0-21-16,-21 0 0,21 0 16,0 1-16,0-1 0,0 0 0,0 0 15,0 0-15,21 0 0,-21 1 0,21-1 16,0 0-16,0-21 0,0 21 15,-21 0-15,22-21 0,-1 21 0,-21 1 16,21-22-16,-21 21 31,-21-21 1,0 0-32,-1 0 0,1 0 15,0 0-15,0 0 0,0 0 16,0 0-16,-1-21 0,1 21 0,0-22 15,0 22-15,-21-21 0,20 0 0</inkml:trace>
  <inkml:trace contextRef="#ctx0" brushRef="#br0" timeOffset="-86160.36">11345 8424 0,'43'0'16,"-22"0"-16,0 0 16,0 0-16,0 0 0,22 0 15,-22 0-15,21 0 0,0 0 0,22 0 16,-22 0-16,1 0 0,20 0 0,1 0 16,-22 0-16,21 0 0,-20 22 0,-1-22 15,0 0-15,1 0 0,-22 0 16,21 21-16,-21-21 0,1 0 0,-1 0 15,-21 21 1,-21-21 0</inkml:trace>
  <inkml:trace contextRef="#ctx0" brushRef="#br0" timeOffset="-84900.57">4085 10054 0,'-21'21'0,"42"-42"16,-63 42-16,21-21 0,-1 0 0,1 0 15,0 22-15,0-22 0,0 0 0,0 0 16,-1 0-16,22 21 31,0 0-15,22-21-16,-1 0 16,-21 21-16,21-21 0,0 0 15,0 21-15,0-21 0,22 21 0,-22-21 16,21 0-16,-21 22 0,43-22 0,-22 0 15,22 21-15,-22-21 0,43 0 0,-22 0 16,22 0-16,0 0 16,-1 0-16,1 0 0,0 0 0,20 0 15,-20 0-15,21 0 0,0 0 0,0 0 16,-1 0-16,1 0 0,21 0 0,-21-21 16,21 21-16,-21 0 0,21 0 0,0-22 15,0 22-15,0 0 0,0 0 0,0-21 16,0 21-16,0 0 0,0 0 15,21 0-15,-21 0 0,21-21 0,-21 21 16,0 0-16,21 0 0,-21 0 0,0 0 16,22 0-16,-22 0 0,0 0 15,0 0-15,0 0 0,0 0 0,0 0 0,0 0 16,0 0-16,-22 0 0,22 0 16,0 0-16,-21 0 0,21 0 0,-21 0 15,0 0-15,0 0 0,21 0 16,-43 0-16,22 0 0,0 0 0,0 0 15,-21 0-15,20 0 0,-20 0 0,0 0 16,-1 0-16,1 0 0,0 0 0,-1 0 16,1 0-16,0 21 0,-1-21 0,1 0 15,0 0-15,-1 0 0,1 0 0,0 0 16,-1 21-16,-20-21 0,21 0 0,-22 0 16,22 0-16,-1 0 0,-20 22 0,21-22 15,-22 0-15,22 0 0,-1 0 0,1 0 16,-21 0-16,20 0 0,-20 0 15,-1 0-15,1 0 0,-1 0 0,1 0 16,-22 0-16,22 0 0,-22 0 16,0 0-16,-21 0 0,22 0 0,-22 0 0,42 0 15,-41 0-15,-1 0 16,0 0-16,0 0 16,0 0-1,-42 0 126</inkml:trace>
  <inkml:trace contextRef="#ctx0" brushRef="#br0" timeOffset="-75860.71">1609 12658 0,'0'21'31,"21"-21"16,0 0-32,-21-21-15,0 0 16,21-1-16,-21 1 16,0 0-16,21 0 15,-21 0-15,21 0 0,-21-1 0,22-20 16,-22 21-16,0 0 0,0 0 16,0-1-16,21 22 0,-21-21 0,0 0 15,0 0 1,0 42 15,0 0-31,0 0 0,-21 1 16,21 20-16,-22-21 0,22 21 15,0 1-15,-21-1 0,21 0 0,-21 1 16,21-1-16,-21 22 0,21-22 16,0 21-16,0-20 0,0-1 0,-21 0 15,21 1-15,0-1 0,0-21 16,-21 22-16,21-22 0,0 0 0,0 0 15,0 0-15,0 0 16,0-42 31,0-21-47,21 21 16,0 0-16,0-22 0</inkml:trace>
  <inkml:trace contextRef="#ctx0" brushRef="#br0" timeOffset="-75540.89">2138 12954 0,'0'21'0,"0"43"16,0-43 0,21-21-16,0 0 0,0 0 0,0 0 15,1 0-15,-1 0 0,0 0 0,21 0 16,-21-21-16,22 0 0,-22-1 15,0 22-15,0-21 0,0 0 16,-21 0-16,22 0 0,-22 0 0,0-1 16,0 1-16,-22 0 15,1 21-15,0 0 0,0 0 0,0 0 16,0 0-16,-1 0 0,1 21 16,0-21-16,0 21 0,21 1 15,-21-1-15,21 0 0,0 0 16,0 0-16,0 0 15,21-21 1,0 0-16,0 0 0,22-21 0</inkml:trace>
  <inkml:trace contextRef="#ctx0" brushRef="#br0" timeOffset="-74542.38">4149 12573 0,'21'0'0,"-42"0"0,63 0 15,-21 0-15,21 0 0,-20-21 16,-1 21-16,21-21 0,-21 21 0,0-21 16,1-1-16,-1 1 0,0 0 0,0 0 15,-21 0-15,0 0 0,0-1 16,0 1-16,0-21 0,-21 21 15,0 0-15,0-1 0,-1 1 0,-20 0 16,21 0-16,-21 21 0,20 0 0,-20 0 16,21 0-16,-21 0 0,20 0 15,-20 21-15,21 0 0,-21 0 0,20 1 16,1-1-16,0 21 0,0-21 0,0 0 16,21 22-16,-21-22 0,21 0 15,0 21-15,0-20 0,0-1 0,0 0 16,21 0-16,0 0 0,0-21 15,0 0-15,0 0 0,1 0 0,-1 0 16,21 0-16,-21 0 0,0 0 0,1-21 16,-1 21-16,0-21 15,0 21-15,0-21 0,0 0 16,-21-1-16,22 22 0,-22-21 0,0 0 16,0 0-16,21 0 0,-21 0 15,21 21 1,-21 21 15,0 0-31,0 0 0,0 0 16,0 0-16,0 22 0,0-22 0,0 21 15,0 22-15,0-22 0,0 22 0,0-1 16,0-21-16,0 43 0,0-21 16,0-1-16,0 1 0,0 20 0,-21-20 15,0 20-15,21 1 0,-22 0 16,22-22-16,-21 22 0,21 0 0,-21-1 15,0-20-15,21-1 0,0 22 0,-21-22 16,0 1-16,21-1 0,-22-20 0,1 20 16,21-20-16,-21-1 0,0 0 15,21-21-15,-21 22 0,0-22 16,-1 0-16,1-21 0,0 0 0,0 0 0,0 0 16,-22 0-16,22 0 0,0 0 15,-21-42-15,21 21 0,-1-22 0,-20 1 0,21 0 16,0-1-16,0-20 15,-1-1-15,1 1 0,21-22 0,-21 22 16,21-1-16,0-21 0,0 1 0,0 20 16,21-20-16,0 20 0,1 1 15,-1-1-15,0 1 0,21-1 0,-21 22 16,1-22-16,20 22 0,21-64 16,-41 64-16,20-1 0,-21 1 0,0 0 15,0-1-15,1 22 16,-1-21-16,0 21 0,0 0 0,21-1 15,-20 1-15,-1 0 0,0 21 16,0 0-16,0-21 16</inkml:trace>
  <inkml:trace contextRef="#ctx0" brushRef="#br0" timeOffset="-73852.81">4445 12700 0,'21'0'15,"0"0"-15,0 0 16,1 0-16,-1-21 0,0 21 16,-21-21-16,42 21 0,22-64 15,-22 64-15,-21-21 16,0 0-16,1 0 0,-1 0 16,0-1-16,0 1 0,-21 0 0,0 0 15,0 0-15,0 0 0,0-1 16,-21 22-1,0 0-15,0 0 0,-1 0 0,1 0 16,0 22-16,-21-22 0,21 21 0,-1 0 16,1 0-16,0 0 0,0 0 15,0 22-15,0-22 0,21 0 0,0 21 16,0-20-16,0-1 0,0 0 0,0 21 16,0-21-16,0 1 0,0-1 15,0 0-15,21 0 0,0-21 0,0 21 16,0-21-16,22 0 0,-22 0 15,0 0-15,21 0 0,-21 0 0,1 0 16,20 0-16,-21-21 0,21 0 0,-20 0 16,-1 0-16,0-1 0,21-20 0,-21 21 15,1-21-15,-1-1 0,0 22 16,0-21-16,-21-1 0,21 1 0,0-21 16,1 20-16,-22 1 0,0 0 0,21-1 15,-21 1-15,21 0 0,-21-1 16,0 22-16,0-21 0,0 21 0,0-1 15,0 1-15,0 42 32,0 1-32,-21-1 0,21 21 15,-21-21-15,-1 22 0,22-1 16,0 0-16,-21 1 0,0 20 0,21-21 16,0 1-16,-21-1 0,21 0 0,-21 1 15,21 20-15,0-20 0,0-1 0,0 0 16,0 1-16,0-22 0,0 21 15,0-21-15,0 22 0,0-22 0,21 0 16,-21 0-16,21-21 0,-21 21 0,21 0 16,0-21-16,1 0 15,-1 0-15,-21-21 16,21 0-16,-21 0 0,21 0 16,-21 0-16,21-1 0,0 1 0,-21-21 15,0 21-15</inkml:trace>
  <inkml:trace contextRef="#ctx0" brushRef="#br0" timeOffset="-73620.43">5122 12404 0,'0'0'0,"-21"0"16,42 0 30,0 0-46,1 0 0,-1 0 16,0 0-16,0 0 0,0 0 16,0-21-16,1 21 0,-1 0 0,0 0 15,0 0-15,0-22 0,0 22 0,1-21 16,-1 21-16,21-21 0,-21 21 0,0-21 16</inkml:trace>
  <inkml:trace contextRef="#ctx0" brushRef="#br0" timeOffset="-73323.6">5884 11980 0,'0'0'0,"-21"0"0,0 0 16,0 0-16,21-21 0,0 0 15,21 0 1,21 0-16,-21 21 15,22 0-15,-22 0 0,21-21 16,1 21-16,-1 0 0,0-22 0,1 22 16,-1 0-16,0 0 0,-21 0 0,22-21 15,-22 21-15,0 0 0,0 0 0,0 0 16,-42 0 15,0 0-31,0 0 16,0 0-16,0 0 0,-1 0 0,1 0 15</inkml:trace>
  <inkml:trace contextRef="#ctx0" brushRef="#br0" timeOffset="-73037.42">6096 11853 0,'0'22'0,"-64"-22"16,64 21-16,-21 0 15,0-21-15,21 21 0,-21 0 0,21 22 16,0-22-16,-21 21 0,0 0 15,21 1-15,-22-1 0,22 0 16,0 1-16,-21-1 0,0 0 0,21 22 16,-21-22-16,21 1 0,0-1 0,0 0 15,0 1-15,0-22 0,0 21 0,0 0 16,0-20-16,0-1 0,0 0 16,0 0-16,0 0 0,0 0 0,0 1 15,0-1-15,21-21 16,0-21-1,-21-1-15,21 22 0,1-21 16,-22 0-16,21 0 16,0-21-16,-21 20 0</inkml:trace>
  <inkml:trace contextRef="#ctx0" brushRef="#br0" timeOffset="-72628.66">6159 12531 0,'0'21'0,"0"0"16,22-21 0,-1 0-16,0 0 15,0 0-15,0 0 16,0 0-16,1 0 0,-1-21 16,0 21-16,0 0 0,0-21 15,-21 0-15,0-1 16,0 1-16,0 0 0,0 0 15,0 0-15,0 0 16,-21 21 0,0 0-16,0 0 0,0 21 0,21 0 15,-22-21-15,1 21 0,21 0 16,-21 22-16,21-22 0,0 0 16,-21 21-16,21-21 0,-21 1 0,21-1 15,0 21-15,0-21 0,0 0 16,0 1-16,0-1 0,0 0 15,21-21-15,0 21 16,0-21-16,0 0 0,1 0 16,-1 0-16,0 0 15,0 0-15,0-21 0,0 0 0,1 0 16,-1 21-16,0-22 0</inkml:trace>
  <inkml:trace contextRef="#ctx0" brushRef="#br0" timeOffset="-71722.51">6731 12467 0,'0'0'16,"-42"-42"-1,20 42-15,22-21 16,0 0 0,22 21-16,-1 0 0,0 0 15,0 0-15,0 0 0,0 0 0,1 0 16,-1 0-16,0 0 0,0 21 15,0 0-15,0 0 0,1 0 16,-22 0-16,0 1 0,0-1 0,0 0 16,0 21-16,0-21 0,0 1 0,0-1 15,-22 0-15,22 0 0,-21 0 0,0 0 16,0 1-16,0-22 16,0 21-16,-1 0 0,1 0 15,21-42 16,21 0-31,1 0 16,-1-1-16,0 1 0,0 0 0,0 0 16,22 0-16,-22-22 0,0 22 15,0 0-15,0-21 0,0 21 0,1-22 16,-1 1-16,-21 21 0,0 0 16,21-1-16,-21 1 0,0 0 0,0 42 46,-21 0-46,21 1 0,0-1 0,-21 0 16,21 21-16,-22-21 0,22 1 0,0 20 16,0-21-16,0 0 0,0 0 0,0 22 15,0-22-15,0 0 0,0 0 0,0 0 16,0 1-16,22-1 0,-1 0 16,0-21-16,0 21 0,0-21 15,0 0-15,1 0 0,41 0 16,-42 0-16,0 0 0,1-21 15,-1 0-15,0 0 0,0-1 0,0 1 0,0 0 16,1 0-16,-1-21 0,0 20 0,-21-20 16,21 0-16,0-1 15,-21 1-15,21 0 0,1-22 0,-22 22 16,0 0-16,21-22 0,0 1 0,-21 20 16,21-20-16,-21 20 0,0 1 0,0 0 15,0-1-15,0 22 0,0 0 0,0 0 16,0 0-16,0 42 31,-21 0-31,21 21 0,-21 1 16,0-1-16,21 0 0,0 1 0,0-1 15,-22 22-15,1-22 0,21 0 16,-21 22-16,21-22 0,0 0 0,0 22 16,-21-22-16,21 1 0,-21-22 0,21 21 15,0 0-15,0 1 0,0-22 16,0 21-16,0-21 0,0 1 0,0-1 15,0 0-15,0 0 0,21-21 0,0 21 16,0-21-16,0 0 0,1 0 16,-1 0-16,0 0 0,0 0 15,0 0-15,0-21 16,1 0-16,-1 0 0,0 21 0,-21-21 16,21-1-16,-21 1 0,0 0 0,0 0 15,0 0-15</inkml:trace>
  <inkml:trace contextRef="#ctx0" brushRef="#br0" timeOffset="-71513.11">7472 12383 0,'0'0'0,"-21"0"0,-1 0 16,1 0-16,21-22 16,21 22-1,1 0 1,20-21-16,-21 21 0,0 0 0,0 0 15,1 0-15,20 0 0,-21-21 16,0 21-16,22 0 0,-22 0 16,0 0-16,21-21 0,-21 21 0,1-21 15,20 21-15,-21-21 0,0 21 0,0 0 16</inkml:trace>
  <inkml:trace contextRef="#ctx0" brushRef="#br0" timeOffset="-71151.32">8467 12044 0,'0'0'0,"0"-21"0,0 0 16,0-1-16,-22 1 0,1 21 15,0 0 1,0 0-16,0 0 15,0 21-15,21 1 0,-22 20 0,1-21 16,21 0-16,0 22 0,-21-1 0,0 0 16,21-21-16,0 22 0,0-1 0,0 0 15,0-20-15,-21 20 0,21-21 0,0 21 16,0-20-16,0 20 0,0-21 16,0 0-16,21 22 0,-21-22 0,21 0 15,-21 0-15,21 0 0,0-21 16,-21 21-16,22 1 0,-1-22 0,0 0 15,0 0-15,0 0 0,0 0 16,1 0-16,-1 0 0,0 0 16,0-22-16,0 1 15,0 21-15</inkml:trace>
  <inkml:trace contextRef="#ctx0" brushRef="#br0" timeOffset="-70748.47">8932 11959 0,'0'-63'15,"0"126"-15,0-147 0,0 62 0,0 1 16,21 21 15,1 0-31,20 21 0,-21 1 0,0-1 16,22 0-16,-22 0 0,21 0 15,-21 22-15,0-1 0,1-21 0,-1 21 16,0 1-16,0-1 0,-21 0 0,0 1 16,0-1-16,0 0 0,0-20 15,0 20-15,0 0 0,0-21 0,-21 22 16,0-22-16,-22 0 0,22 21 0,0-20 16,0-1-16,-21 0 0,20 0 15,1 0-15,0 0 0,-21 1 0,21-22 16,-1 21-16,1-21 0,0 21 0,0-21 15,0 0-15,21 21 16,0-42 15,21 21-31,0-21 0,0 21 16,0-21-16,22-1 0</inkml:trace>
  <inkml:trace contextRef="#ctx0" brushRef="#br0" timeOffset="-70372.74">9800 12192 0,'0'0'0,"-21"0"0,0 0 15,21-21-15,0 0 31,0 0-15,0-1-16,0 1 16,-21 21 46,21 21-31,0 1 1,21-1-17,-21 0-15,21 0 16,0 0-16</inkml:trace>
  <inkml:trace contextRef="#ctx0" brushRef="#br0" timeOffset="-70096.83">9779 12510 0,'0'21'0,"-21"0"15,0-21 1,21 21-16,21-21 47,0 0-47,-21-21 15,0 0 1,-21 21 15,0 0-15,-1 0-16</inkml:trace>
  <inkml:trace contextRef="#ctx0" brushRef="#br0" timeOffset="-69085.41">11324 11684 0,'0'0'0,"0"-21"15,0 0 1,0 0-16,0-1 16,21 22-16,0-21 0,1 0 15,-1 0-15,0 21 0,0-21 16,-21 0-16,21 21 0,-21-22 0,0 1 15,-21 21 1,0 0-16,0 0 16,0 0-16,-22 0 0,1 0 0,0 21 0,-1-21 15,1 22-15,0-1 0,20-21 16,-20 21-16,21 0 0,0 0 0,0-21 16,-1 21-16,22 1 0,0-1 15,0 0-15,0 0 0,0 0 16,0 0-16,0 1 0,22-1 0,-22 0 0,21 0 15,0 21-15,0-20 0,-21 20 0,21-21 16,0 21-16,1-20 0,-1 20 0,-21 0 16,21-21-16,0 22 0,0-22 15,-21 21-15,0-21 0,0 1 0,0 20 16,0-21-16,0 0 0,0 0 16,0 1-16,-21-22 0,0 21 0,0 0 15,-22-21-15,22 0 0,-21 21 0,-22-21 16,22 0-16,0 0 0,-22 0 0,22 0 15,0 0-15,-1-21 0,1 21 0,0-21 16,20 0-16,-20-1 0,21 1 0,0-21 16,21 21-16,0-22 0,-21 1 15,21 0-15,0-1 0,0-20 0,0 21 16,0-1-16,0 1 0,0 0 0,0-1 16,0 22-16,21 0 0,-21 0 0,21 0 15,0 21-15,0 0 16,0 0-16,1 21 0,-1-21 0,-21 21 15,21 21-15,0-21 0,0 22 0,-21-22 16,0 21-16,21 1 0,-21-1 16,0 0-16,22 1 0,-22-22 0,0 21 15,0 0-15,0-20 0,0-1 0,0 0 16,0 0-16,0 0 0,0 0 0,0 1 16,21-22-16,0 21 0,0-21 15,0 0-15,0 0 0,1 0 16,20-21-16</inkml:trace>
  <inkml:trace contextRef="#ctx0" brushRef="#br0" timeOffset="-68773.59">11769 11409 0,'0'0'0,"0"-21"0,0-43 15,0 85 1,-22 22 0,22-22-16,-21 21 0,21-21 0,-21 22 15,21-1-15,0 22 0,-21-22 0,21 0 16,-21 1-16,21 20 0,-21-21 16,21 22-16,0-22 0,0 1 15,0-1-15,0 0 0,0 1 0,0-1 16,0-21-16,0 0 0,0 0 0,0 1 15,0-1-15,0 0 0,0 0 0,0-42 47</inkml:trace>
  <inkml:trace contextRef="#ctx0" brushRef="#br0" timeOffset="-68556.54">11366 11959 0,'0'0'0,"-21"0"16,21-21-16,0 0 15,21 21 1,1 0 0,-1 0-16,21 0 0,-21 0 0,22 0 15,-1 0-15,-21 0 0,21 0 16,1 0-16,-1 0 0,0 0 0,-20 0 15,20 0-15,-21 0 0,0 0 0,22 0 16</inkml:trace>
  <inkml:trace contextRef="#ctx0" brushRef="#br0" timeOffset="-68048.83">12128 12065 0,'0'0'0,"-21"-21"0,21 0 16,0 0-16,0-1 15,0 1-15,0 0 0,0 0 16,0 0-16,21 21 0,1-21 0,-1 21 16,0 0-16,0 0 0,0 0 15,22 0-15,20 0 16,-42 21-16,0 0 0,1 0 0,-1 0 15,-21 0-15,21 22 0,-21-22 16,21 0-16,-21 21 0,0-20 0,0 20 16,0-21-16,0 21 0,0-20 0,0 20 15,0-21-15,0 0 0,-21 0 0,0 1 16,0-1-16,21 0 0,-22-21 0,22 21 16,-21-21-16,21 21 0,-21-21 0,21-21 31,0 0-16,0 0-15,0 0 0,0-1 16,21 1-16,0 0 0,1-21 16,-1 21-16,0-22 0,0 22 15,-21-21-15,42-1 0,-20 22 0,-1-21 0,0 21 16,0 0-16,0-22 0,-21 22 0,21 21 16,1-21-16,-1 0 0,0 21 15,0 0 1,0 0-16,0 0 15,1 21 1,-1-21-16,-21 21 0</inkml:trace>
  <inkml:trace contextRef="#ctx0" brushRef="#br0" timeOffset="-67771.99">13144 11917 0,'0'-21'16,"-21"21"-16,0 0 16,0 0-16,21 21 15,-21 0-15,21 0 16,-21 0-16,21 1 0,0-1 0,0 0 16,0 0-16,0 0 0,0 0 15,0 1-15,-22-1 0,22 0 0,-21 0 16,21 21-16,-21-20 15,21-1-15,-21-21 0,21 21 16,-21-21-16</inkml:trace>
  <inkml:trace contextRef="#ctx0" brushRef="#br0" timeOffset="-67421.19">13229 11726 0,'0'-21'16,"-63"21"-16,41 0 15,1 0-15,42 0 47,1 0-47,-1 0 16,0 0-16,0-21 0,0 21 15,-21-21-15,21 21 0,-21-21 16,0 0-16,0-1 16,-21 22-16,0 0 15,0-21-15,0 21 0,0 0 16,-1 0-16,1 0 16,0 0-16,0 0 0,21 21 15,0 1-15,0-1 0,0 0 16,0 0-16,0 0 0,0 0 15,0 1-15,0-1 0,21 0 16,0-21-16,-21 21 0,21 0 0</inkml:trace>
  <inkml:trace contextRef="#ctx0" brushRef="#br0" timeOffset="-66868.38">13525 11959 0,'-21'0'16,"21"21"-16,-21-21 0,21 22 16,0-1-16,-21 0 15,21 0-15,0 0 0,0 0 16,-21-21-16,21 22 0,0-1 0,0 0 16,0 0-16,0 0 0,0 0 15,0 1-15,0-1 0,0 0 16,0 0-16,0 0 15,-21-21-15,-1 0 16,22-21 15,0 0-31,0 0 16,0 0-16,0-1 0,0 1 0,22 0 16,-1-21-16,0 21 0,0-22 15,0 22-15,0-21 0,22 21 16,-22-22-16,21 22 0,-21 0 0,22 0 15,-22 0-15,0-1 0,0 22 0,0 0 0,1 0 16,-1 0-16,0 0 0,0 0 16,-21 22-16,21-1 0,-21 21 15,0-21-15,0 0 0,0 1 0,0 20 16,0-21-16,0 0 0,0 22 0,0-22 16,0 0-16,0 0 0,0 0 0,0 0 15,0 1-15,0-1 0,0 0 0,0 0 16,0 0-16,0 0 31,0-42 16,21 0-47,1 21 16</inkml:trace>
  <inkml:trace contextRef="#ctx0" brushRef="#br0" timeOffset="-65833.13">14584 12065 0,'0'0'16,"21"-21"-16,-21 0 0,0 0 0,0-1 16,0 1-16,0 0 0,0 0 0,-21 0 15,0 0-15,-1 21 0,1 0 16,0 0-16,0 0 0,0 0 15,0 0-15,-1 0 0,1 0 0,0 21 16,0 0-16,0 0 0,-22 0 0,22 0 16,0 22-16,0-22 0,0 0 15,21 21-15,-21-20 0,21-1 0,-22 0 16,22 21-16,0-21 0,0 1 0,0-1 16,0 0-16,0 0 0,22 0 15,-1-21-15,63 21 16,-62-21-16,-1 0 0,0 0 0,0 0 15,0 0-15,0 0 16,1-21-16,-1 0 0,-21 0 0,21 0 16,0 0-16,-21-1 15,0 1-15,21 0 0,-21 0 16,21 0-16,-21 0 0,22-1 0,-22 1 16,0 0-16,0 42 46,0 0-30,0 1-16,-22-1 0,22 0 16,0 0-16,0 0 0,-21 0 15,-21 64 1,42-64-16,0 22 0,-21-1 0,21-21 0,-21 21 16,21 1-16,-22-1 0,22 0 15,0 22-15,0-22 0,0 22 0,0-22 16,0 22-16,0-1 0,0 1 0,0-22 15,22 21-15,-1 1 0,-21-1 0,21-20 16,-21 20-16,0 1 0,0-1 0,0 1 16,0-1-16,0 1 0,0-1 0,0 1 15,0-1-15,0-20 0,0 20 0,0 1 16,0-22-16,0 21 0,0-20 16,0-1-16,0 0 0,0 1 0,0-1 15,0 0-15,0-20 0,0 20 16,0-21-16,-21-21 0,21 21 0,-21 0 0,-1-21 15,1 0-15,0 0 16,0 0-16,0 0 0,0 0 16,-1 0-16,1-21 0,0 0 0,0 21 15,0-21-15,-22 0 0,22 0 0,0-1 16,-21-20-16,21 21 0,-1 0 16,-20-22-16,21 1 0,-21 21 0,20-21 0,1-1 15,0 1-15,-21 0 0,21-22 16,-1 22-16,1-22 0,21 22 0,-21-22 15,0 1-15,21-1 0,0 1 16,0-1-16,0 1 0,0-1 0,21-20 16,0 20-16,0 1 0,1-1 0,20 1 15,-21-1-15,21 1 0,1-1 0,20-42 16,-20 64-16,-1 0 0,0-1 16,1 22-16,-1 0 0,0 0 0,1 0 15,-1 0-15,0 21 0,-21-22 16,22 22-16,-22-21 0,21 21 0,-21 0 15,1 0-15,-1-21 0,0 21 16,0 0-16,-42 21 63,0-21-63,0 21 15,-1-21-15,-20 22 16,21-22-16,0 21 0</inkml:trace>
  <inkml:trace contextRef="#ctx0" brushRef="#br0" timeOffset="-64569.86">4614 13060 0,'0'0'0,"-42"0"0,0 21 0,-1-21 15,1 21-15,21 0 0,-22-21 0,1 0 16,21 0-16,0 22 0,0-22 16,-1 0-16,22 21 0,-21-21 0,21 21 62,21-21-46,1 0-16,-1 21 15,0-21-15,0 0 0,0 21 16,22-21-16,-22 0 0,21 0 0,-21 0 16,22 0-16,20 0 0,-21 0 0,22 0 15,-22 0-15,22 0 0,-1 0 16,22 0-16,-22 0 0,1 0 15,21 0-15,-1 0 0,1-21 0,21 21 0,0 0 16,-1 0-16,1 0 0,0-21 0,21 21 16,0 0-16,0 0 15,0 0-15,21-21 0,0 21 0,1 0 16,-1 0-16,21 0 0,-21-21 0,22 21 16,-1 0-16,-21 0 0,21-22 0,1 22 15,-1 0-15,0-21 0,22 21 16,-22 0-16,1-21 0,-1 0 0,21 21 15,-20 0-15,-1-21 0,0 21 0,1 0 16,-1 0-16,-21 0 0,0 0 0,1 0 16,-1 0-16,0 0 0,-21 0 0,0 0 15,0 0-15,-21 0 0,21 0 16,-21 0-16,21 0 0,-22 0 16,22 0-16,-21 0 0,0 0 0,0 0 15,-21-21-15,20 21 0,-20 0 0,0 0 16,-1 0-16,1 0 0,0-22 0,-22 22 15,22 0-15,0 0 0,-22 0 0,22 0 16,-22 0-16,1-21 0,20 21 16,-20 0-16,-1 0 0,1 0 0,-1 0 15,1-21-15,-1 21 0,1 0 0,-1 0 16,1 0-16,-22 0 0,22 0 0,-22-21 16,0 21-16,1 0 0,-1 0 15,-21 0-15,0 0 0,22 0 0,-22 0 16,0 0-16,0 0 15,0 0 1,-21-21 78,-21 21-94,0 0 15</inkml:trace>
  <inkml:trace contextRef="#ctx0" brushRef="#br0" timeOffset="40954.97">0 10499 0,'0'0'0,"0"21"16,0 0 46</inkml:trace>
  <inkml:trace contextRef="#ctx0" brushRef="#br0" timeOffset="42586.35">1482 14838 0,'0'21'31,"0"0"0,0-42 16,0 0-31,0 0 0,0 0-16,21-1 0,-21 1 15,21 21-15,-21-21 0,21 0 0,0 0 16,0 0-16,1 21 15,-22-22-15,21 22 16,0 0-16,0 0 16,0 0-1,0 0-15,1 22 16,-22-1-16,0 21 0,0-21 16,0 0-16,21 22 0,-21-1 0,0-21 15,0 22-15,0-1 0,0 0 16,-21 1-16,-1 20 0,1-21 0,0 1 15,0-1-15,0 0 0,21 1 16,-21-22-16,-1 21 0,-20-21 0,21 22 16,0-22-16,0 0 0,-1 0 0,-20 0 15,21-21-15,0 22 0,-22-22 16,22 0-16,0 0 0,0 0 0,0 0 16,0 0-16,-1 0 0,1 0 15,0-22-15,21-20 0,0 21 16,0-21-16,0-1 0,0 1 15,0 0-15,0-1 0,0 1 16,0 0-16,0-1 0,21 1 0,0 0 16,1 20-16,20 1 0,-21 0 15,0 0-15,22 0 0,-22 21 0,0 0 16,21 0-16,-21 0 0,1 0 16,-1 0-16,0 0 0,0 21 0,0 0 15,0-21-15,1 21 0,-22 0 16,0 1-16,21-1 0,0 0 0,-21 21 15,0-21-15,0 1 0,21-1 0,-21 21 16,0-21-16,21 0 0,-21 1 16,0-1-16,0 0 0,0 0 15,21 0-15,-21 0 0,0 1 16,0-1-16,22-21 0,-22 21 0,21 0 16,-21 0-16,0 0 0,21-21 15,-21 22-15,21-22 31,-21-22-15,0 1-16,0 0 16,21 0-16</inkml:trace>
  <inkml:trace contextRef="#ctx0" brushRef="#br0" timeOffset="42983.12">2222 15261 0,'0'0'15,"0"21"-15,22-21 0,-1 22 16,0-22-16,0 21 16,0-21-16,0 0 15,1 0-15,-1 0 0,0-21 16,-21-1-1,0 1-15,0 0 16,0 0-16,0 0 16,0 42 15,0 0-31,-21-21 16,21 21-16,-21 0 0,-1 1 15,22-1-15,0 0 16,-21-21-16,21 21 15,0-42 17,0 0-32,21 21 15,1-21-15,-1-1 0</inkml:trace>
  <inkml:trace contextRef="#ctx0" brushRef="#br0" timeOffset="44599.53">4297 15304 0,'0'0'0,"21"0"0,0 0 16,0-22-16,0 22 16,-21-21-16,22 0 15,-1 0-15,0 21 0,-21-21 0,0 0 16,0-1-16,21 1 0,-21 0 15,0 0-15,0 0 0,0 0 16,0-1-16,0 1 0,0 0 16,-21 21-16,0 0 15,0 0 1,-1 0-16,1 0 0,0 0 16,0 21-16,0 0 0,0 1 0,-1-1 15,22 0-15,-21 21 0,0-21 0,0 22 16,0-22-16,21 21 0,0-21 15,0 1-15,0-1 0,0 0 0,0 0 16,0 0-16,0 0 0,21-21 31,0 0-31,0 0 0,0 0 16,1 0-16,-1-21 0,0 0 0,0 21 16,0-21-16,0 0 0,1 0 15,20-1-15,-21 1 0,0 0 0,0 0 16,-21 0-16,22 0 0,-1-1 0,-21 1 15,21 0-15,-21 0 0,0 0 16,0 42 15,-21 0-31,21 0 0,0 0 16,-21 1-16,21 20 0,0-21 16,0 21-16,0 1 0,0-1 0,0 0 15,0 1-15,0-1 0,0 0 16,0 22-16,0-22 0,0 22 15,0-1-15,0 1 0,0-1 0,0 1 16,0-1-16,0 22 0,0-22 0,0 1 16,0 21-16,0-22 0,0 1 0,0-1 15,0 1-15,0-1 0,0 1 16,0-22-16,0 0 0,0 1 0,0-22 16,0 0-16,0 0 0,-22 0 0,1-21 15,0 0-15,0 0 0,0 0 0,0 0 16,-1-21-16,-20 21 0,0-21 15,21 0-15,-22 0 0,1-1 16,0-20-16,20 21 0,-20 0 0,0-22 16,21 22-16,-22-21 0,22 0 0,0 20 15,-21-20-15,20 0 0,1-1 16,0 1-16,21 0 0,-21 21 0,21-22 16,-21 1-16,21 0 0,0 20 0,0-20 15,0 21-15,0-21 0,0 20 16,0-20-16,0 21 0,0 0 0,21 0 15,-21-1-15,0 1 0,21 0 0,-21 0 16,0 0-16,0 0 0,0-1 16,0 1-16,21 0 0,0 0 15</inkml:trace>
  <inkml:trace contextRef="#ctx0" brushRef="#br0" timeOffset="45344.98">4762 15473 0,'-21'0'15,"42"-21"16,1 0-15,-1 21-16,0-22 0,0 22 0,0-21 16,0 0-16,1 0 15,-22 0-15,0 0 16,-22 21 0,1 0-1,0 0-15,0 0 0,0 21 16,0 0-16,-1 0 0,1 0 15,0 22-15,21-22 16,-21 0-16,21 21 0,0-21 0,0 1 0,0-1 16,0 21-16,0-21 15,0 0-15,0 1 0,0-1 0,21-21 16,-21 21-16,21-21 0,0 0 0,22 21 16,-22-21-16,0 0 0,0 0 0,22 0 15,-22 0-15,21 0 0,-21-21 16,0 21-16,22-21 0,-22 0 0,0-1 15,0 1-15,0-21 0,1 21 0,20-22 16,-21 1-16,0 0 0,0-1 16,1 1-16,-1-21 0,0 20 0,0 1 15,0-22-15,0 22 0,1 0 16,-22 21-16,0-22 0,21 22 0,-21 0 16,0 0-16,0 0 0,0-1 15,-21 22 1,-1 0-16,22 22 15,-21-1-15,21 21 0,-21-21 0,21 22 16,-21-1-16,21 0 0,-21 1 16,21-1-16,-21 0 0,21 1 0,0-1 15,0 0-15,0 1 0,0-22 0,0 21 16,0-21-16,0 0 0,0 1 16,0-1-16,0 0 0,21 0 0,0-21 15,-21 21-15,21-21 0,0 0 0,0 0 16,1 0-16,-1 0 15,0 0-15,-21-21 16,21 21-16,-21-21 0,0 0 16,21 0-16,0-1 0,-21 1 0</inkml:trace>
  <inkml:trace contextRef="#ctx0" brushRef="#br0" timeOffset="45567.3">5313 15282 0,'-21'0'0,"42"0"31,0 0-15,0 0-16,0 0 0,22 0 16,-22 0-16,0-21 0,0 21 15,21 0-15,-20 0 0,-1 0 0,0-21 16,0 21-16,0 0 0,-21-21 15,21 21-15,1-21 0,-1 0 16</inkml:trace>
  <inkml:trace contextRef="#ctx0" brushRef="#br0" timeOffset="46234.98">6477 14753 0,'21'-21'0,"-42"42"0,63-42 15,-42 0-15,0 0 16,0 0-16,21 21 16,-42 21 15,0 0-31,0 0 16,0 0-16,0 22 0,-1-22 15,1 21-15,0 0 0,0 1 0,21 20 16,-21-20-16,0 20 0,-1-21 0,1 22 15,0-1-15,0-20 0,21 20 0,-21-20 16,21-1-16,-21 0 0,21 1 16,0-1-16,0 0 0,0-21 15,0 1-15,0-1 0,0 0 0,0 0 16,0 0-16,21-21 0,-21 21 0,21-21 16,0 0-16,0 0 15,0 0 1,1 0-1,-22-21 1,0 0 0,0 0 93,-22 21-93,22-21-16,0 0 15,0-1-15</inkml:trace>
  <inkml:trace contextRef="#ctx0" brushRef="#br0" timeOffset="46660.27">6392 14753 0,'0'0'15,"0"-21"-15,21 21 0,-21-21 0,0 0 16,0 42 15,0 0-31,0 0 0,0 0 16,0 1-16,0 20 0,0 0 0,22 1 16,-22-1-16,21 0 0,-21 22 0,0-22 15,0 0-15,0 22 0,0-22 16,0 22-16,0-22 0,0 0 0,0 1 15,0-22-15,0 21 0,0 1 16,0-22-16,0 0 0,0 0 0,0 0 0,0 0 16,0 1-16,0-1 0,0 0 15,0 0 1,-21-21-16,-1 0 16,22-21-1,-21 0-15,21 0 16</inkml:trace>
  <inkml:trace contextRef="#ctx0" brushRef="#br0" timeOffset="46840.15">6138 15494 0,'0'-21'15,"0"42"-15,-21-42 0,42 21 32,0-21-32,1 21 15,-1 0-15,0 0 0,0-21 0,21 21 16,-20-22-16,20 22 0,-21-21 0,21 0 15,1 0-15,-22 0 0,21 0 16,1-1-16,-1 1 0,-21 0 16,21-21-16,1 21 0</inkml:trace>
  <inkml:trace contextRef="#ctx0" brushRef="#br0" timeOffset="47134.98">7048 14774 0,'0'-21'16,"0"42"-16,0-63 0,0 21 31,-21 21-31,21 21 0,-21 0 16,21 0-16,-21 1 0,21 20 15,-21-21-15,21 21 0,0 1 16,0-1-16,-21 22 0,21-22 0,-22 0 16,1 22-16,21-22 0,0 22 0,0-22 15,-21 0-15,21 1 0,-21-22 0,21 21 16,0 0-16,0-20 0,-21-1 15,21 0-15,0 0 0,0 0 16,21-21 15,0 0-31,-21-21 16,21 0-16,0 0 0,1 0 0,-22-22 16,21 22-16,21-21 0</inkml:trace>
  <inkml:trace contextRef="#ctx0" brushRef="#br0" timeOffset="47427.82">7302 14859 0,'0'0'0,"22"-21"16,-22 0-16,0 0 0,0-1 16,0 1-16,0 42 31,0 1-31,-22-1 16,22 0-16,0 0 0,-21 21 15,21 1-15,0-1 0,0 0 16,0 1-16,0 20 0,-21-20 0,21-1 0,0 21 15,0-20-15,-21-1 0,21 0 16,-21-20-16,21 20 0,0-21 0,-21 0 16,21 0-16,0 1 0,0-1 15,0 0-15,21-21 47,-21-21-47,21 0 16,0-1-16,0 1 15</inkml:trace>
  <inkml:trace contextRef="#ctx0" brushRef="#br0" timeOffset="47835.58">7429 15346 0,'-21'0'15,"21"-21"-15,0 0 16,0-1-16,0 1 15,21 21-15,1-21 16,-1 21-16,0 0 0,0 0 16,0 0-16,0 21 0,1-21 15,-22 21-15,21 43 16,0-43-16,-21 0 16,0 0-16,0 1 0,0-1 0,0 0 15,0 0-15,0 0 0,0 0 0,0 1 16,0-1-16,-21-21 0,21 21 15,-21-21-15,21-21 32,0 0-17,0-1-15,0 1 0,21 0 16,0 0-16,-21 0 0,21 0 0,0-1 16,-21-20-16,21 21 0,1 0 15,-22 0-15,21-1 0,0 22 16,-21-21-16,21 21 31,0 0-31,0 0 16</inkml:trace>
  <inkml:trace contextRef="#ctx0" brushRef="#br0" timeOffset="48091.44">8064 15134 0,'0'0'0,"0"21"16,0 1-16,0-1 16,0 0-16,0 21 15,-21-21-15,21 1 0,0-1 16,0 0-16,-21 0 0,21 0 0,0 0 16,0 1-16,0-1 0,0 0 0,0 0 15,-21 0-15,21 0 16,-21-21-16,21-21 47</inkml:trace>
  <inkml:trace contextRef="#ctx0" brushRef="#br0" timeOffset="48306.31">8128 14859 0,'-21'-21'0,"42"42"0,-63-63 16,42 21-16,0-1 16,-22 22-16,22-21 0,-21 21 15,21-21-15,0 42 47</inkml:trace>
  <inkml:trace contextRef="#ctx0" brushRef="#br0" timeOffset="48586.67">6921 14880 0,'0'0'0,"-42"21"16,21-21-16,42 0 31,0 0-31,22 0 0,-22 0 16,21 0-16,0 0 0,1 0 0,-1 0 16,0 0-16,1 0 0,-1 0 0,0-21 15,-20 21-15,20 0 0,-21 0 0,0 0 16,0 0-16,1 0 0,-1-21 15,0 21 1,0-21 0,0 21-16</inkml:trace>
  <inkml:trace contextRef="#ctx0" brushRef="#br0" timeOffset="50688.34">8340 14796 0,'0'0'0,"0"-22"0,21 22 16,-21-21-16,21 0 0,0 21 16,-21-21-16,0 0 15,0 42 32,0 0-47,0 0 0,0 0 0,-21 1 16,0 20-16,21-21 0,-21 21 15,21 1-15,-22-1 0,22 0 16,0 1-16,-21 20 0,21-20 0,-21-1 0,21 0 16,0 1-16,0-1 0,0 0 15,-21 1-15,21-22 0,0 0 0,0 0 16,0 0-16,0 0 0,0 1 15,-21-22-15,21-22 32,0 1-17,0 0-15,0 0 0,0 0 16,0-22-16,0 22 0,0-21 0,0 21 16,21-22-16,0 22 0,0-21 0,-21 21 15,21-22-15,1 22 0,-1 0 0,0 0 16,0 0-16,0 21 15,0 0-15,1 0 0,-1 0 0,21 0 16,-21 0-16,0 0 0,1 21 0,-1 0 16,0 0-16,0 22 0,-21-22 0,21 0 15,-21 21-15,21-21 0,-21 22 16,0-22-16,0 0 0,0 21 0,0-20 16,-21-1-16,0 0 0,0 0 0,0 0 15,0-21-15,-22 21 0,22 1 0,-21-22 16,21 0-16,-1 21 0,-20-21 0,21 0 15,0 0-15,0 0 0,-1 0 16,1 0-16,0 0 0,0 0 16,0-21-16,21-1 15,21 22 32,0 0-31,0 22-16,0-22 0,1 0 15,-1 21-15,0-21 0,21 0 16,-21 21-16,1-21 0,20 21 0,0-21 16,-21 0-16,22 0 0,-1 0 0,0 0 15,-20 0-15,20 0 0,-21 0 0,21 0 16,-20 0-16,20 0 0,-21-21 16,0 0-16,0 21 0,1-21 15,-1-1-15,0 1 0,0 0 0,-21 0 16,21 0-16,0-22 0,-21 22 0,0 0 15,22 0-15,-1-21 0,-21 20 16,0 1-16,0 0 16,0 42-1,0 0 1,0 1-16,0-1 0,0 0 0,0 0 16,0 0-16,-21 0 0,21 22 0,-22-22 15,22 0-15,0 0 0,0 0 16,0 1-16,0-1 0,0 0 15,0 0-15,22-21 16,-1 21-16,0-21 0,0 0 16,0 0-16,0 0 0,1 0 15,-1-21-15,0 0 0,0 0 0,0 0 16,0-1-16,1 1 16,-22-21-16,21 21 0,0 0 15,-21-22-15,0 22 0,21-21 0,0 21 0,-21-1 16,21-20-16,-21 21 0,0 0 15,0 0-15,0 42 32,0 0-32,0 0 0,0 0 15,0 0-15,0 1 0,0-1 16,0 21-16,0-21 0,0 0 0,0 1 16,0 20-16,0-21 0,0 0 15,0 0-15,0 1 0,0-1 0,0 0 16,22 0-16,-22 0 0,21-21 15,0 0-15,0 0 16,0 0-16,0 0 0,1 0 0,-1-21 16,0 21-16,0-21 0,-21 0 15,21 0-15,0-22 0,1 22 16,-22-21-16,21-1 0,0 1 16,0 0-16,0-22 0,0 22 0,1-22 15,-22 22-15,42-21 0,-42 20 0,42-20 16,-42 20-16,21 1 0,1 0 0,-1-1 15,-21 1-15,21 21 0,-21-21 16,0 20-16,0 1 0,-21 42 31,0 1-31,-1-1 16,1 0-16,21 21 16,-21-21-16,0 22 0,21-22 0,-21 21 0,0 1 15,21-1-15,-22 0 0,22 1 0,-21-1 16,0 0-16,21 1 0,0-1 15,0 0-15,0 1 0,0-1 16,0 0-16,0 1 0,0-22 0,0 21 16,0-21-16,21 22 0,-21-22 0,21 0 15,1 0-15,-1 0 0,0-21 16,21 21-16,-21-21 0,1 0 0,20 0 0,-21 0 16,0 0-16,0 0 0,22 0 15,-22 0-15,0-21 0,0 21 0,0-21 16,1 0-16,-1 0 0,-21 0 15,21-1-15,-21 1 0,21 0 0,-21-21 16,0 21-16,0-22 0,0 22 0,0 0 16,0 0-16,0 0 0,0-1 0,0 1 15,0 0-15,-21 21 16,0 0 0,0 21-16,21 0 0,-22 1 15,22-1-15,-21 0 0,21 0 0,0 0 16,0 22-16,0-22 0,0 0 15,0 0-15,0 0 0,0 0 0,0 1 16,0-1-16,21 0 0,1 0 0,-1-21 16,-21 21-16,21-21 0,0 0 15,0 0-15,0 0 0,1 0 0,-1 0 16,0 0-16,0 0 0,0-21 16,0 0-1,-21 0-15,22 21 0,-22-21 16,21-1-16,0 1 0,-21 0 15,0 0-15,0 0 0,21 0 0</inkml:trace>
  <inkml:trace contextRef="#ctx0" brushRef="#br0" timeOffset="50986.17">9779 14944 0,'21'0'15,"21"0"1,1 0-16,-22 0 0,21 0 0,-21 0 16,22 0-16,-1-21 0,-21 21 0,22 0 15,-1 0-15,-21 0 0,21 0 0,-20 0 16,20 0-16,-21 0 0,0 0 15,0 0-15,-42 0 47</inkml:trace>
  <inkml:trace contextRef="#ctx0" brushRef="#br0" timeOffset="54143.25">10943 14838 0,'0'-21'79,"21"21"-64,0 0 1,-21-21-16,0-1 47,22 22-32,-22-21 188,21 21-187,-21-21 797,0 0-267,0 0-514,21 21-32,-21-21 31,21 21-31,-21-22 16,21 22-1,-21-21 1,21 21-16,1 0 15,-22-21-15,0 0 16,21 0 0,0 21-1,-21-21-15,0-1 32,21 22-32,-42 0 234,0 0-187,0 22-32,21-1-15,-22 0 32,22 0-32,0 0 0,-21-21 15,21 21-15,-21 1 0,21-1 16,0 0-16,-21-21 0,21 21 16,-21 0-16,21 0 15,0 1-15,-21-1 0,-1 0 16,22 0-16,0 0 0,0 0 0,-21 1 15,21-1-15,0 0 0,-21 0 0,21 0 16,0 0-16,0 1 0,0-1 16,0 21-16,0-21 0,0 0 15,0 22-15,0-22 0,0 21 0,0-21 16,0 1-16,0-1 0,21 21 0,0-21 16,-21 0-16,22 1 0,-1-1 0,-21 0 15,21 0-15,0 0 0,0 0 16,-21 1-16,21-22 0,1 21 0,-1 0 15,0-21-15,0 21 0,0-21 16,0 0-16,1 21 0,-1-21 16,0 0-1,0 0 1,0 0 0,0-21-16,-21 0 0,22 21 0,-1-21 15</inkml:trace>
  <inkml:trace contextRef="#ctx0" brushRef="#br0" timeOffset="56471.24">11832 14647 0,'0'-21'16,"0"0"31,21 21-47,-21-21 31,0 0 16,21 21-16,-21-21-31,22-1 32,-1 22 30,0 0-46,0 22-16,0-22 0,-21 21 15,21 0-15,1 0 0,-1 0 0,0 22 16,0-22-16,0 0 0,0 21 16,1-21-16,-22 1 0,21 20 0,0-21 15,0 0-15,-21 22 0,0-22 16,21 21-16,-21-21 0,21 22 0,-21-22 15,0 21-15,0 0 0,0-20 0,0 20 16,0 0-16,0-21 0,-21 22 16,21-22-16,-21 0 0,0 0 0,0 0 15,0 22-15,-22-22 0,22-21 16,0 21-16,0 0 0,-22 0 0,22 1 0,0-22 16,0 21-16,-21-21 0,20 21 0,1-21 15,0 0-15,-42 21 47,63-42 922,0 0-954,0 0-15,0-1 16,21 22-16,-21-21 0,21 21 0,0-21 16,0 21-16,-21-21 0,43 21 15</inkml:trace>
  <inkml:trace contextRef="#ctx0" brushRef="#br0" timeOffset="56815.04">12975 15050 0,'0'-22'15,"0"1"1,0 0 0,0 0 15,21 42 31,-21 0-62,0 0 16</inkml:trace>
  <inkml:trace contextRef="#ctx0" brushRef="#br0" timeOffset="57039.92">12996 15473 0,'0'21'15,"0"0"-15,21-21 79,-21-21-79,22 0 15,-1 21-15,0-21 16,0 21-16</inkml:trace>
  <inkml:trace contextRef="#ctx0" brushRef="#br0" timeOffset="57715.53">13864 14838 0,'21'0'0,"-42"0"0,63 0 15,-20 0-15,20 0 0,-21-21 16,21 0-16,-20 21 0,20-22 15,0 1-15,-21 21 0,22-21 0,-22 0 16,0 0-16,0 0 0,-21-1 0,21 1 16,-21 0-16,0-21 0,-42 21 15,21 21-15,0-22 0,-22 1 0,1 21 16,0 0-16,21 0 0,-22 0 16,1 0-16,0 0 0,20 21 0,-20-21 15,21 22-15,0-1 0,0 0 0,21 0 16,0 21-16,0-20 0,0-1 0,0 21 15,0-21-15,21 0 0,0 22 16,0-22-16,0 0 0,22 21 16,-1-20-16,-21 20 0,21-21 0,1 0 15,-22 22-15,21-22 0,1 21 0,-22-21 16,0 0-16,0 1 0,0-1 0,0 0 16,-21 0-16,22 0 0,-22 0 15,0 1-15,0-1 0,-43 0 16,22-21-16,-21 0 0,21 21 0,-22-21 15,-20 0-15,20 0 0,1 0 0,-21 0 16,20 0-16,1 0 0,0 0 0,-1-21 16,1 0-16,0 0 0,-1 21 0,22-22 15,-21 1-15,21 0 16,-1 0-16,22 0 0,0 0 0,-21-1 16,21 1-16,0 0 0,0 0 0,0 0 15,0 0-15,0-1 16,21 22-16,1 0 15,-1 0-15,0 0 16,0 0-16,21 0 0,-20 0 16,-1-21-16,21 21 0</inkml:trace>
  <inkml:trace contextRef="#ctx0" brushRef="#br0" timeOffset="58034.58">14711 14457 0,'0'0'0,"0"-42"16,0 20-16,0 1 0,0 0 15,0 42 1,0 0-16,0 22 16,0-22-16,0 21 0,0 1 0,-21-1 15,21 0-15,0 22 0,0-22 0,0 0 16,0 22-16,0-22 0,-22 1 15,22 20-15,0-21 0,0 1 0,-21-1 16,0 0-16,21 1 0,-21-22 16,21 42-16,0-41 0,0-1 15,-21 0-15,21-42 47,21 0-47,-21-1 16</inkml:trace>
  <inkml:trace contextRef="#ctx0" brushRef="#br0" timeOffset="58295.4">14414 15071 0,'22'0'31,"-1"0"-16,0 0-15,0 0 0,0 0 0,22 0 16,-22 0-16,0 0 0,21 0 16,-21 0-16,1 0 0,-1 0 0,0 0 15,0 0-15,0 0 0,0 0 0,1 0 16,-1 0-16,0 0 16</inkml:trace>
  <inkml:trace contextRef="#ctx0" brushRef="#br0" timeOffset="58843.6">14944 15134 0,'0'0'0,"21"-21"16,-21 0 0,21 0-16,0 0 15,-21-1-15,21 22 0,0 0 16,-21-21-16,22 21 0,-1-21 0,0 21 16,0 0-16,0 0 0,0 0 15,1 0-15,-22 21 0,21 0 16,0 1-16,-21-1 15,21 0-15,-21 0 0,0 0 0,0 0 16,0 1-16,0 20 0,0-21 0,0 0 16,0 0-16,0 1 0,-21-1 0,21 0 15,-21 0-15,0-21 0,21 21 0,0 0 16,-22-21-16,1 22 16,21-44 15,21 22-16,1-21-15,-1 0 0,0 0 16,-21 0-16,21 0 0,0 21 0,0-43 16,1 22-16,-1 0 0,0 0 15,0 0-15,21-1 0,-20-20 16,-1 21-16,21 0 0,-21 21 0,0-21 16,1-1-16,-1 22 0,0 0 15,-21 22 16,-21-22-15,21 21-16,-21-21 0,21 21 0,0 0 16,-22-21-16,22 21 0</inkml:trace>
  <inkml:trace contextRef="#ctx0" brushRef="#br0" timeOffset="59150.38">15769 15155 0,'0'-42'16,"0"21"-16,21 0 16,0 21-1,-21 21 17,0 0-32,0 0 0,0 0 15,0 1-15,0-1 0,0 0 0,0 0 16,-21 0-16,21 0 0,-21-21 0,21 22 15,0-1-15,0 0 0,0 0 16,0 0-16,0 0 16,-21-21-16,21-21 47,0 0-47,0 0 15</inkml:trace>
  <inkml:trace contextRef="#ctx0" brushRef="#br0" timeOffset="59391.24">15833 14880 0,'0'-21'0,"0"42"0,-22-42 15,22 0-15,-21 21 0,0-21 16,21 0-1,0 42 64</inkml:trace>
  <inkml:trace contextRef="#ctx0" brushRef="#br0" timeOffset="59978.93">16129 15007 0,'0'21'16,"0"1"-1,0-1 1,0 0-16,0 0 0,0 0 16,0 0-16,0 1 0,0-1 15,-21 0-15,21 0 0,-21 0 0,21 0 16,0 1-16,-22-1 0,22 0 0,-21 0 16,0 0-16,21 0 15,0 1 1,0-44 15,0 1-15,21 0-16,0 0 0,-21 0 15,22 21-15,-1-21 0,0-1 0,0 1 16,0 0-16,0 0 0,1 0 16,20 0-16,-21-1 0,0 1 15,22 0-15,-22 0 0,0 0 0,0 21 0,0 0 16,0 0-16,1 0 0,-22 21 15,0 0-15,0 0 16,0 0-16,0 1 0,0-1 0,-22 21 16,22-21-16,-21 0 0,21 22 0,0-22 15,-21 0-15,21 0 0,0 0 16,-21 1-16,21-1 0,0 0 0,0 0 16,0 0-1,0-42 48,21 21-63,-21-21 15,21 21-15</inkml:trace>
  <inkml:trace contextRef="#ctx0" brushRef="#br0" timeOffset="60796.46">16870 15346 0,'0'0'0,"21"0"16,0-21-16,0 0 0,-21-1 16,21 1-16,1 0 0,-22 0 0,0 0 15,0 0-15,0-1 16,-22 22 0,1 0-16,0 0 15,0 22-15,0-1 16,0 0-16,-1-21 0,1 21 0,0 0 15,0 0-15,0 1 0,21-1 0,-21 0 16,21 0-16,-22 0 0,22 0 0,0 1 16,0-1-16,0 0 0,0 0 15,0 0-15,0 0 16,22-21 0,-1 0-16,0 0 0,0 0 15,0 0-15,0 0 0,1-21 16,-1 0-16,0 21 0,-21-21 15,21 21-15,0-21 0,0 21 0,-21-21 16,22 21-16,-1 0 0,-21-22 0,21 22 16,0 0-16,0 0 15,0 0-15,-21 22 32,0-1-32,0 0 0,0 0 0,0 0 15,0 0-15,0 1 0,0-1 0,0 21 16,0-21-16,0 0 0,0 22 0,0-22 15,0 21-15,-21-21 0,0 22 16,21-1-16,-21 0 0,0-20 0,21 20 16,0 0-16,-21 1 0,-1 20 0,22-21 15,-21 1-15,21-1 0,0 22 16,-21-22-16,21 0 0,-21 22 0,21-22 16,0 0-16,-21 22 0,21-22 0,0 1 15,0 20-15,0-21 0,0 1 16,0-1-16,0 0 0,0 1 0,0-22 0,0 21 15,0-21-15,0 1 0,0-1 0,0 0 16,-21 0-16,-1-21 0,1 0 0,0 0 16,0 0-16,0 0 15,0-21-15,-1 0 0,1 21 0,0-21 16,0-22-16,0 22 0,0 0 16,-1-21-16,1-1 0,21 1 0,0 21 15,0-43-15,-21 22 0,21 0 0,0-1 16,0-20-16,0-1 0,0 22 0,0-22 15,21 1-15,0-1 0,1 1 0,20 21 16,0-22-16,-21 1 0,22-1 16,-1 1-16,0 20 0,22-20 15,-22 20-15,1 1 0,20-21 0,-21 20 16,64-20-16,-42 20 0,-22 22 16,22 0-16,-22-21 0,0 21 0,1-1 15,-1 1-15,0 21 0,-21-21 0,1 0 0,20 21 16,-21-21-16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8:53:3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2265 0,'0'-21'62,"0"0"48,22 21-110,-1 0 15,0-22-15,0 1 16,0 21-16</inkml:trace>
  <inkml:trace contextRef="#ctx0" brushRef="#br0" timeOffset="738.58">2117 1651 0,'0'0'15,"-22"0"-15,22-21 0,0 0 32,22 0-17,-22-1 1,21 22-16,-21-21 0,21 21 0,-21-21 15,21 21-15,0 0 16,43-21 0,-43 0-16,0 21 0,0 0 0,0 0 15,22 0-15,-22 0 0,0 0 16,0 21-16,-21 21 0,0-21 16,0 1-16,0 20 0,0 0 0,-21 1 15,-21-1-15,21 0 0,-22 1 16,1-22-16,0 21 0,-1 0 0,22-20 15,-21-1-15,21 0 0,-1 0 16,1 0-16,0-21 0,21 21 16,0-42 15,21 21-31,0-21 16,1 0-16,-1 21 0,0-21 0,21 21 15,-21 0-15,22 0 0,-1 0 16,0 0-16,1 0 0,-1 0 0,0 0 15,1 0-15,-1 21 0,-21-21 16,22 21-16,-22 0 0,-21 0 0,0 1 16,0-1-16,0 0 0,-21 0 0,-1 0 15,1 0-15,-21 1 0,-22-1 16,22 0-16,-21 0 0,20 0 0,-20-21 16,20 21-16,1 1 0,0-22 15,-1 0-15,1 21 0,21-21 16,0 0-16,-22 0 0,22 0 15,0 0-15,0 0 0,21-21 16,0-1-16,0 1 16,21 0 15,0 21-31,0 0 0,1 0 16,-1 0-16,0-21 0,21 21 0,1 0 15,-22 0-15</inkml:trace>
  <inkml:trace contextRef="#ctx0" brushRef="#br0" timeOffset="1073.38">3281 2159 0,'0'0'0,"0"21"16,21-21 15,0 0-31,0 0 16,-21-21-16,21 21 0,1 0 15,-22-21-15,0 0 16,-22 21 0,1 0-1,0 0-15,0 0 0,0 0 0,0 0 16,-1 0-16,1 0 15,21 21-15,0 0 16,0 0 0,21-21-16,1 0 15,-1 0-15,0 0 0,21 0 0,22 0 16</inkml:trace>
  <inkml:trace contextRef="#ctx0" brushRef="#br0" timeOffset="1943.72">4720 2180 0,'0'0'0,"21"0"0,0 0 16,1 0-16,-1 0 0,0-21 15,0 21-15,0-21 0,0 0 16,1 21-16,-1-21 0,0-1 15,0 1-15,-21 0 0,0 0 0,21 0 16,-21 0-16,0-1 0,0-20 0,0 21 16,-21 21-16,0-21 0,0 0 15,0 21-15,-22 0 0,22 0 0,-21 0 16,-1 0-16,1 0 0,-21 21 0,20 0 16,1 0-16,0 0 0,-1 0 15,22 22-15,-21-22 0,21 21 0,-22-21 16,22 22-16,21-22 0,0 21 0,0-21 15,0 1-15,0-1 0,0 0 16,21 0-16,0-21 0,1 21 0,20-21 16,-21 0-16,21 0 0,1 0 15,-1 0-15,0 0 0,1 0 0,-1-21 16,-21 21-16,22-21 0,-1 0 16,-21 0-16,21 21 0,-20-22 0,-1 1 15,0 0-15,-21 0 0,0 0 0,21 0 16,-21-64-1,0 64-15,0 0 0,0-1 16,0 1 0,0 42-1,0 1-15,0 20 16,0 0-16,0-21 0,0 22 16,0-1-16,0 0 0,0 1 15,-21-1-15,21 22 0,-21-1 0,21 1 16,0-1-16,-21 1 0,21-1 15,-22 1-15,22 20 0,0-20 0,0-1 16,0 1-16,0 20 0,0-20 0,0-1 16,0 22-16,0-21 0,0-1 0,0 1 15,0-1-15,0 1 16,22-1-16,-1 1 0,-21-22 0,21 0 0,-21 1 16,0-1-16,0 0 0,0-21 15,0 22-15,0-22 0,0 0 0,0 0 16,-21-21-16,0 0 0,-1 0 15,1 0-15,0-21 16,0-21-16,0 21 0,0-22 0,21 1 16,-22 0-16,1-1 0,0-20 0,0-1 15,0-20-15,0 20 0,-1-21 0,-20 1 16,21-22-16,-21 21 0,20 22 16,1-22-16,21 0 0,0 22 0,0-22 15,0 22-15,0-1 0,0 22 0,0-22 16,0 22-16,21 0 0,1-1 0,-1 1 15,0 21-15,21 0 0,-21 0 16,22-1-16,-22 1 0,21 0 16,1 21-16,-22 0 0,21-21 0,-21 21 15,22-21-15,-22 21 0,21 0 0,-21-21 16</inkml:trace>
  <inkml:trace contextRef="#ctx0" brushRef="#br0" timeOffset="2276.53">5249 2180 0,'21'0'16,"1"0"-1,-1-21-15,0 21 0,0-21 16,0 0-16,0 21 0,22-21 16,-22-1-16,0 1 0,0 0 0,0 0 15,1 0-15,-22 0 0,0-1 16,0 1-16,0 0 0,0 0 15,-22 21-15,1 0 16,-21 0-16,21 21 0,0 0 0,-22 0 16,22 1-16,0-1 0,-21 0 0,20 21 15,1-21-15,0 22 0,21-22 16,0 0-16,0 21 0,0-20 0,0-1 16,0 0-16,0 0 0,21 0 15,22 0-15,-22-21 0,0 0 16,21 0-16,1 0 0,-1 0 15,0 0-15,1 0 0,-1-21 0,0 21 16,1-21-16</inkml:trace>
  <inkml:trace contextRef="#ctx0" brushRef="#br0" timeOffset="2564.36">6202 1397 0,'0'0'0,"0"-21"0,0-21 0,0 20 15,0 44 17,-21-1-32,21 21 0,-22-21 15,22 22-15,0-1 0,0 0 0,-21 1 16,21 20-16,-21 1 0,0-22 16,21 21-16,0 1 0,0-22 0,-21 22 15,21-22-15,0 0 0,-21 1 0,21-22 16,0 0-16,0 21 0,0-20 0,0-1 15,0 0-15,0 0 16,21-21-16,0 0 16,-21-21-16,21 0 15,-21 0-15,21-1 0</inkml:trace>
  <inkml:trace contextRef="#ctx0" brushRef="#br0" timeOffset="2740.26">6075 1842 0,'0'0'15,"-21"0"-15,-1 0 0,1 0 0,0 0 16,42 0 15,0 0-31,1 0 0,20 0 16,-21 0-16,21 0 0,-20 0 16,20 0-16,0 0 0,1 0 15,-1 0-15,21-22 0,1 1 0,-22 21 0</inkml:trace>
  <inkml:trace contextRef="#ctx0" brushRef="#br0" timeOffset="3240.98">7112 1842 0,'0'0'0,"21"-22"15,0 1-15,0 21 0,-21-21 16,22 0-16,-1 0 0,0 0 15,0-1-15,-21 1 0,0 0 0,0 0 16,0 0-16,-21 21 16,0 0-1,-22 0-15,1 0 0,0 0 0,-1 21 16,-20 0-16,21 0 0,-22 0 0,22 1 16,-1 20-16,1-21 0,0 0 0,21 0 15,-22 22-15,43-22 16,0 0-16,0 0 0,0 0 0,0 1 0,21-22 15,1 21-15,-1 0 0,21 0 0,0-21 16,1 21-16,-1 0 0,0 1 16,1-22-16,-1 21 0,-21 0 0,22-21 15,-22 21-15,0 0 0,0-21 0,0 21 16,-21 1-16,0-1 16,-21-21-16,0 21 0,-21-21 15,20 0-15,-20 0 0,0 21 16,-22-21-16,22 21 0,-22-21 0,22 0 15,0 0-15,-1 0 0,1 0 0,21 0 16,-21 0-16,20 0 0,1 0 0,0 0 16,0 0-16,0-21 15,21 0 1,0 0-16,21 21 0,0 0 16,0-21-16,0 21 0,22-22 0,-22 1 15,21 21-15</inkml:trace>
  <inkml:trace contextRef="#ctx0" brushRef="#br0" timeOffset="3507.82">7451 1926 0,'0'21'16,"0"1"-1,0-1-15,0 0 0,0 0 16,0 0-16,0 0 0,0 1 0,0-1 0,0 0 16,0 0-16,0 0 0,0 0 15,0 1-15,0-1 16,0 0-16,0 0 16,21-42 15,0 0-16</inkml:trace>
  <inkml:trace contextRef="#ctx0" brushRef="#br0" timeOffset="3799.95">7705 1693 0,'0'0'0,"-43"0"15,64 0 32,1 0-47,-1 0 0,0 0 16,0 0-16,-21-21 0,0 0 15,0 0 1,-21 21 0,0 0-16,0 0 0,-1 0 15,1 21 1,21 0-16,-21 0 15,21 1-15,0-1 0,0 0 16,0 0-16,21-21 0,0 0 16,1 21-16,-1-21 0</inkml:trace>
  <inkml:trace contextRef="#ctx0" brushRef="#br0" timeOffset="4592.51">8064 1969 0,'0'21'16,"22"-21"0,-1 0-1,0 0 1,0 0-16,0 0 0,0 0 16,1-21-16,-1-1 0,0 22 15,0-21-15,-21 0 0,21 21 16,-21-21-16,-21 21 31,0 0-31,21 21 0,-21-21 16,0 42-16,-1-20 0,-20-1 15,21 21-15,0-21 0,0 0 0,-22 22 16,22-22-16,-21 21 0,21-21 0,-1 1 16,1 20-16,0-21 0,0 0 15,0 0-15,0-21 0,21 22 0,0-1 16,21-21 15,-21-21-15,21-1-16,0 22 0,-21-21 0,21 0 15,0 0-15,1 0 16,-22 0-16,21 21 0,-21-22 0,21 22 16,-21 22 15,21-1-31,-21 0 15,0 0-15,0 0 16,21 0-16,0-21 0,-21 22 0,22-1 16,-1-21-16,0 21 0,0 0 0,21-21 15,-20 0-15,-1 21 0,21-21 16,-21 0-16,0 0 0,22 0 0,-22 0 16,21 0-16,-21-21 0,1 0 0,20 21 15,-21-21-15,0 0 0,0-1 0,1 1 16,20-21-16,-21 21 0,-21 0 15,21-22-15,0 22 0,-21-21 0,0 21 16,0-1-16,0 1 0,0 0 16,0 0-16,-21 21 15,0 0 1,0 21-16,0 0 0,21 0 16,-21 1-16,21-1 0,-22 0 0,22 0 15,-21 0-15,21 22 0,0-22 0,0 0 16,0 0-16,0 0 0,0 0 0,0 1 15,0-1-15,0 0 16,0 0-16,21-21 0,1 0 0,-1 21 16,0-21-16,0 0 0,0 0 15,0 0-15,1 0 0,-1 0 0,0-21 16,0 21-16,21-21 16,-20 0-16,20 21 0</inkml:trace>
  <inkml:trace contextRef="#ctx0" brushRef="#br0" timeOffset="4927.33">9610 1715 0,'0'0'0,"-22"-22"0,1 22 15,0 0 1,0 0-1,0 0-15,0 22 0,21-1 0,-22 0 16,1 0-16,21 21 0,-21-20 0,21 20 16,-21-21-16,0 21 0,21 1 0,-21-1 15,21-21-15,-22 22 0,22-1 16,0-21-16,0 21 0,0-20 0,0 20 16,0-21-16,0 21 0,0-20 0,0-1 15,22 0-15,-1 0 0,-21 0 0,21 0 16,0 1-16,0-22 15,0 21-15,1-21 0,-1 0 16,0 0-16,0 0 0,0-21 16,0-1-16,1 22 0,-1-21 15</inkml:trace>
  <inkml:trace contextRef="#ctx0" brushRef="#br0" timeOffset="5240.31">10118 1672 0,'0'0'0,"0"-21"0,21 0 0,-21 0 16,0 0-16,21 21 15,0 0-15,0 0 0,0 0 16,1 0-16,20 0 0,-21 21 16,0 0-16,0 0 0,1 0 15,-1 0-15,0 22 0,-21-1 0,0 0 16,0 1-16,0-1 0,0 0 15,0 1-15,0-1 0,0 22 0,0-22 16,-21 0-16,0 1 0,-1-1 0,1 0 16,0 1-16,0-22 0,21 21 0,-21-21 15,0 22-15,-1-22 0,22 0 16,-21 0-16,0 0 0,0-21 16,21 21-16,-21-21 0,0 0 0,-1 0 15</inkml:trace>
  <inkml:trace contextRef="#ctx0" brushRef="#br0" timeOffset="5911.72">11451 1969 0,'0'21'16,"0"0"0,0 0-1,0 0 157</inkml:trace>
  <inkml:trace contextRef="#ctx0" brushRef="#br0" timeOffset="6163.58">11388 2371 0,'0'0'0,"-22"21"15,44-21 17,-1 0-17,-21-21-15,0 0 32,21-1 14,0 22-30,0 0-16,0 0 0,1-21 16</inkml:trace>
  <inkml:trace contextRef="#ctx0" brushRef="#br0" timeOffset="6949.35">12848 1566 0,'0'-21'0,"0"42"0,0-84 0,-21 42 16,0 0-16,21-1 0,-21 1 0,-1 21 15,1 0-15,0 0 0,0 21 16,0 1-16,21 20 0,-21-21 16,-1 43-16,22-22 0,-21 21 0,0 1 15,0-1-15,0 22 0,0-21 0,-1-1 16,1 22-16,0-22 0,0 1 15,0-1-15,21 1 0,-21-1 0,-1-20 16,22 20-16,-21-21 0,21-20 0,0 20 16,0-21-16,-21 0 0,21 0 15,-21 1-15,0-22 16,0-22 0,21 1-16,0 0 0,0 0 15,0-21-15,0-1 0,0 1 0,21 0 16,0-1-16,-21 1 0,21 0 15,0-22-15,-21 22 0,21-1 16,-21 22-16,22-21 0,-22 21 0,21 21 0,-21-21 16,0 42-1,0 0 1,0 0-16,0 0 0,0 0 0,0 1 16,0 20-16,0-21 0,0 21 0,0 1 15,21-22-15,-21 21 0,21-21 0,0 22 16,0-22-16,1 21 0,-1-21 15,21 1-15,-21-1 0,22-21 0,-1 21 16,0-21-16,1 0 0,-1 0 0,21 0 16,-20 0-16,-1-21 0,22 0 0,-22-1 15,0 1-15,1-21 0,-1 0 16,0-1-16,1 1 0,-1 0 16,-21-22-16,21 1 0,-20-1 0,-1 1 0,0-1 15,0-21-15,-21 1 0,0 20 16,0-20-16,0 20 0,-21 1 15,-21-1-15,20 1 0,-20 20 0,0 1 16,-1 0-16,1-1 0,0 22 0,-22 0 16,22 21-16,0 0 0,-1 0 15,1 0-15,0 21 0,-1 21 0,1-20 16,21 20-16,0 21 0,-1 1 0,1-1 16,21 1-16,0-1 0,0 22 0,0-21 15,0-1-15,0 1 0,0-22 16,21 21-16,1-20 0,-1-1 15,0 0-15,0-20 0,0 20 0,0-21 16,1 0-16,-1 0 0,21 1 0,-21-1 16,0-21-16,22 0 0,-22 21 15,0-21-15,0 0 0,22 0 0,-22 0 16,0 0-16</inkml:trace>
  <inkml:trace contextRef="#ctx0" brushRef="#br0" timeOffset="7179.23">13822 2180 0,'-21'21'31,"21"1"-31,-22-1 16,1 0-16,21 0 0,0 0 0,0 0 15,-21 22-15,21-22 0,-21 0 0,21 0 16,0 0-16,-21 1 0,21-1 15,0 0-15,0 0 16,21-42 15</inkml:trace>
  <inkml:trace contextRef="#ctx0" brushRef="#br0" timeOffset="7495.21">13991 1947 0,'0'0'0,"-21"0"0,0 0 0,0 0 16,-1 0-16,1 0 15,42 0 32,1 0-47,-1 0 16,-21-21-16,0 0 15,0 0 1,-21 21 0,-1 0-16,1 0 15,0 0 1,0 0-16,21 21 0,-21-21 0,21 21 16,0 0-16,0 1 0,0-1 15,0 0-15,21 0 16,0 0-16</inkml:trace>
  <inkml:trace contextRef="#ctx0" brushRef="#br0" timeOffset="8163.92">14160 2223 0,'-21'0'15,"0"0"-15,0 21 16,0 0-16,21 0 15,0 0-15,0 0 0,0 1 16,0-1-16,0 0 0,0 0 0,0 0 16,0 0-16,0 1 0,0-1 15,0 0-15,0-42 47,0 0-31,0-1-1,0 1-15,0 0 0,0 0 0,0 0 16,21-22-16,0 22 0,0 0 0,-21 0 16,21 0-16,22 0 0,-22-1 0,0 1 15,0 0-15,0 21 0,22 0 16,-22 0-16,0 0 0,0 0 0,0 0 16,1 0-16,-1 0 0,-21 21 0,21-21 15,0 21-15,-21 1 0,0-1 0,0 0 16,21 0-16,-21 21 0,0-20 0,0-1 15,0 0-15,0 0 0,0 0 16,0 0-16,0 1 0,0-1 16,-21-21-16,0 0 15,0 0 1,21-21 0,0-1-16,0 1 15,21 0-15,-21 0 0,21 0 0,0 0 16,0-22-16,1 22 0,-1 0 15,0-21-15,21 20 0,-21 1 0,1 0 0,20 0 16,-21 21-16,21 0 0,-20 0 16,20 0-16,-21 0 0,0 0 0,22 0 15,-22 0-15,-21 21 0,21 0 0,-21 0 16,21-21-16,-21 22 0,0-1 0,0 0 16,0 21-16,0-21 0,0 1 15,-21-1-15,0 0 0,0 0 16,-1 0-16,1 0 0,0-21 15,21 22-15,-21-22 0,0 0 16</inkml:trace>
  <inkml:trace contextRef="#ctx0" brushRef="#br0" timeOffset="8557.23">15240 2307 0,'21'0'15,"0"0"-15,0 0 16,1 0-16,-1 0 0,0 0 0,0 0 16,0-21-16,0 21 0,1-21 15,-1 0-15,0 21 0,0-21 0,-21-1 16,0 1-16,0 0 0,0 0 15,0 0-15,-21 21 16,0 0-16,-22 0 16,22 0-16,0 0 0,0 21 0,0-21 15,0 21-15,-22 0 0,43 0 0,-21 1 16,0 20-16,21-21 0,0 0 0,0 0 16,0 1-16,0-1 0,0 0 15,0 0-15,0 0 0,21 0 0,0 1 16,0-22-16,1 21 0,20-21 0,-21 0 15,0 0-15,0 0 0,22 0 0,-22 0 16,21 0-16,-21 0 0,1 0 0,-1-21 16,42-1-16</inkml:trace>
  <inkml:trace contextRef="#ctx0" brushRef="#br0" timeOffset="9055.89">15854 2117 0,'0'0'0,"0"-21"16,-21 21-1,21 21 1,-22-21-16,22 21 0,-21 0 16,21 0-16,-21 0 0,21 1 15,0-1-15,0 0 0,-21-21 0,21 21 16,-21 21-16,21-20 0,0-1 16,0 0-16,-21 0 0,21 0 0,0 0 15,-22-21-15,22-21 47,0 0-31,0 0-16,22 0 0,-1 0 0,0-1 15,-21 1-15,21 0 0,0 0 16,0-21-16,1 20 0,-1 1 0,0-21 16,21 21-16,-21 0 0,1-1 0,20 1 15,-21 0-15,21 0 0,-20 21 0,20 0 16,-21 0-16,0 0 0,22 0 15,-22 0-15,0 21 0,-21 0 16,0 0-16,0 1 0,0-1 16,0 21-16,0-21 0,0 0 15,-21 1-15,21-1 0,-21 0 16,21 0-16,-22 0 0,1 0 0,21 1 16,0-1-16,-21 0 0,21 0 0,-21-21 15,21 21-15,0 0 16,-21-21-16,0 0 15,21-21 1,0 0 0,21 0-16,0 0 0,0 21 15</inkml:trace>
  <inkml:trace contextRef="#ctx0" brushRef="#br0" timeOffset="9579.92">16785 2117 0,'0'0'0,"0"-21"0,21 21 15,0-22-15,-21 1 0,22 21 16,-22-21-16,21 21 0,0-21 16,-42 21-1,0 0 1,-1 0-16,-20 0 15,21 21-15,0 0 0,-22-21 0,22 21 16,0 1-16,0-22 0,0 21 0,0 0 16,-1-21-16,22 21 0,0 0 15,0 0-15,0 1 16,0-1 0,22-21-16,-1 0 0,0 0 0,0 0 15,0 0-15,0 21 0,1-21 0,-1 0 16,0 0-16,21 0 0,-21 0 0,1 0 15,-1 21-15,0-21 16,0 0-16,-21 21 0,0 0 16,0 1-1,-21-22-15,0 21 0,0-21 16,-1 0-16,1 21 0,-21-21 16,0 21-16,20-21 0,-20 0 0,0 0 15,-1 21-15,22-21 0,0 21 0,-21-21 16,21 0-16,-1 0 0,1 0 0,0 0 15,21 22-15,-21-22 16,42 0 15,0 0-31,0-22 16,1 1-16,-1 21 0</inkml:trace>
  <inkml:trace contextRef="#ctx0" brushRef="#br0" timeOffset="9844.29">17039 2074 0,'0'22'0,"0"-44"0,0 44 47,0-1-47,0 0 0,0 0 15,-21 0-15,21 0 0,0 1 16,0-1-16,0 0 15,0 0-15,0 0 0,0 0 16,0 1 0</inkml:trace>
  <inkml:trace contextRef="#ctx0" brushRef="#br0" timeOffset="10032.18">17145 1947 0,'0'-21'0,"0"0"16,-21 21-16,0 0 16,21 21 15,0 0-16,0 1-15,21-22 16,0 21-16,0-21 0</inkml:trace>
  <inkml:trace contextRef="#ctx0" brushRef="#br0" timeOffset="10815.69">17568 2223 0,'-21'0'16,"0"0"0,0 0-16,0 0 0,-1 0 15,1 0-15,21 21 0,-21-21 0,21 21 16,0 0-16,-21-21 0,21 21 0,-21 0 16,21 1-16,0-1 0,0 0 15,0 0-15,0 0 16,0 0-16,0 1 0,0-1 15,21-21-15,0 0 0,0 0 16,0 21-16,1-21 16,-1 0-16,0 0 15,-21-21-15,21 0 0,-21-1 16,0 1-16,0 0 0,21 0 16,-21 0-16,0 0 0,21-22 15,-21 22-15,0 0 0,22 21 0,-1-21 16,0 0-16,0-1 0,0 22 0,0-21 15,1 21-15,-1 0 0,21 0 0,-21 0 16,0 0-16,1 0 0,-1 0 16,0 0-16,0 0 0,0 0 15,-21 21-15,0 1 0,21-22 0,1 21 16,-22 0-16,0 0 0,21 21 0,-21-20 16,0-1-16,0 0 0,0 21 15,0-21-15,0 1 0,0 41 16,0-42-16,0 0 0,0 1 0,0-1 15,0 0-15,0 0 0,-21-21 16,-1 0 0,22-21 15,0 0-31,0 0 16,0-1-16,0-20 0,0 21 15,22 0-15,-1 0 0,0-22 16,0 22-16,0-21 0,0 21 0,22-1 15,-22-20-15,21 21 0,-21 0 0,22 0 16,-1 21-16,0-22 0,-20 22 0,20 0 16,-21 0-16,21 0 0,-20 0 15,-1 0-15,0 22 0,0-22 0,0 21 16,0 0-16,-21 0 0,0 0 16,0 22-16,0-22 0,0 0 0,0 0 15,0 21-15,0-20 16,0-1-16,-21 21 0,0-21 0,0 22 15,0-22-15,0 0 0,-1 0 0,1 21 16,21-20-16,-21-22 0,0 21 0,0 0 16,0 0-16,-1-21 0,1 21 15,0-21-15,0 0 0,0 21 0</inkml:trace>
  <inkml:trace contextRef="#ctx0" brushRef="#br0" timeOffset="12081.24">5482 3027 0,'-21'0'16,"0"0"-16,21 21 15,21-21 48,0 0-63,0 0 0,0 0 0,22 0 15,-22 0-15,21 0 0,1 0 0,-1 0 16,0 0-16,22 0 0,-22 0 0,22 0 16,-1 0-16,-21 0 0,22 0 15,21 0-15,-22 0 0,22 0 0,-1 0 16,1 0-16,0 0 0,-1 0 0,22 0 15,-21 0-15,21 0 0,-22 0 0,22 0 16,0 0-16,0 0 16,0 0-16,0 0 0,21 0 0,0 0 0,0 0 15,-22 0-15,22 0 0,0 0 0,0 0 16,0 0-16,22 0 0,-22 0 16,0 0-16,0 0 0,0 0 0,21 0 15,-21 0-15,21 0 0,0 0 16,0 0-16,-21 21 0,21-21 0,1 0 15,-1 0-15,0 21 0,-21-21 0,21 0 16,0 22-16,0-22 0,1 21 0,-22-21 16,21 0-16,0 21 0,-21 0 0,21-21 15,-21 21-15,0-21 0,0 21 16,0-21-16,-21 22 0,21-22 0,-21 21 16,21-21-16,-21 0 0,-1 0 0,1 0 15,0 0-15,-21 0 0,21 0 16,-22 21-16,22-21 0,-21 0 0,-1 0 15,22 0-15,-21 0 0,21 0 16,-22 0-16,1 0 0,0 0 0,-1 0 16,1 0-16,0 0 0,-22 0 0,22 0 15,0 0-15,-1 0 0,1 0 0,0 0 16,-1 0-16,1 0 0,0 0 0,-1 0 16,-20 0-16,20 0 0,-20 21 15,-1-21-15,22 0 0,-21 0 0,-1 21 16,1-21-16,-1 21 0,1-21 0,-22 0 15,21 22-15,-20-22 0,-1 0 0,22 0 16,-22 21-16,0-21 0,1 0 16,-22 0-16,21 0 0,0 0 15,-20 0-15,-1 0 0,21 0 0,-21 0 16,0 0-16,1 0 0,-1 21 0,0-21 16,0 0-16,0 0 15,0 0-15,1 0 16,-22 21-1,0-63 48,0 21-63</inkml:trace>
  <inkml:trace contextRef="#ctx0" brushRef="#br0" timeOffset="150859.85">3090 6583 0,'21'0'31,"1"0"-15,-1 0 0,0 0-16,0 21 0,0 0 15,0-21-15,1 21 0</inkml:trace>
  <inkml:trace contextRef="#ctx0" brushRef="#br0" timeOffset="152189.7">2159 4466 0,'0'0'0,"0"-21"0,0 0 16,0 0 0,0 0-1,0 42 17,0 0-17,0 0-15,0 0 0,0 22 16,0-22-16,0 21 0,0-21 15,0 43-15,0-22 0,0 0 0,0 22 16,0-22-16,-21 22 0,21-1 0,-21 1 16,-1-22-16,22 22 0,0-22 15,-21 0-15,21 1 0,-21-1 0,21-21 16,0 0-16,0 0 0,0 1 0,0-1 16,0-42-1,0-1 1,0 1-16,0 0 15,0-21-15,0 21 0,0-22 16,0 1-16,0 0 0,0-22 0,0 22 16,0-22-16,0 1 0,0-1 15,0 1-15,0 20 0,0-20 0,0 21 16,0-1-16,0 1 0,0 21 0,0-22 16,0 22-16,-21 21 15,0 0-15,0 21 16,21 1-16,-22-1 0,1 0 0,0 21 15,0 1-15,-21-1 0,20 0 16,-41 64-16,21-64 16,-1 22-16,1-22 0,0 1 0,20-1 15,-20-21-15,21 0 0,0 0 16,0 1-16,21-1 0,-22-21 0,22-21 31,0-1-31,22 1 16,-1 0-16,0 21 0,0-21 0,0 0 15,22 0-15,-22-1 0,0 22 0,21 0 16,-21 0-16,22 0 0,-1 0 0,-21 0 16,22 0-16,-22 0 0,21 22 15,-21-1-15,0 0 0,22-21 0,-22 21 16,0 0-16,0 0 0,0-21 16,1 22-16,-1-1 0,0-21 0,0 21 15,-21 0-15,21-21 16,-21 21-16,21-21 0,1 0 15,-1 0 17,0-21-32,0 21 15,0-21-15</inkml:trace>
  <inkml:trace contextRef="#ctx0" brushRef="#br0" timeOffset="152385.57">2752 5080 0,'0'0'0,"0"-21"15,21 21 1,0 0 62,0 0-62,0-21-16,0 21 0,1 0 0,20 0 15</inkml:trace>
  <inkml:trace contextRef="#ctx0" brushRef="#br0" timeOffset="153324.87">5715 5355 0,'0'0'0,"0"-21"0,0 0 16,0 0-16,21 0 15,0 21-15,-21-22 0,21 22 16,1-21-16,-1 21 0,-21-21 16,21 0-16,0 0 0,-21 0 15,0-1-15,0 1 0,0 0 0,0 0 16,0 0-16,0-22 0,-42 22 16,21 0-16,-1 0 0,-20 0 15,21 0-15,-21-1 0,-1 22 0,1 0 0,0 0 16,-1 0-16,1 22 0,0-1 15,-1 0-15,1 21 0,0-21 16,20 22-16,-20-1 0,21 0 0,0 1 16,0-1-16,-1 0 0,1 1 0,21-1 15,0 0-15,0 1 0,0-22 16,0 21-16,0-21 0,0 1 0,21-1 16,1 0-16,-1-21 0,0 0 0,21 0 15,-21 0-15,22 0 0,-1-21 0,0 0 16,1 21-16,-1-22 0,-21 1 15,22 0-15,-22-21 0,0 21 0,0-1 16,0 1-16,0 0 0,-21 0 16,0 0-16,0 0 0,0-1 15,0 1-15,0 0 16,-21 42 0,21 0-1,0 1-15,0 20 0,0-21 16,0 21-16,0 1 0,0-1 0,0 22 15,0-1-15,0 1 0,0-1 0,0 1 16,0 20-16,-21-20 0,21 20 16,0-20-16,0 21 0,-21-1 0,21 22 0,-21-21 15,0-1-15,21 1 0,0 0 16,-22-1-16,22-20 0,-21 21 16,21-22-16,0 1 0,-21-1 0,0 1 15,0-22-15,0 21 0,-1-20 0,1-22 16,0 21-16,0-21 0,0 1 0,0-22 15,-22 0-15,22 0 0,0 0 0,-43-43 16,43 1-16,0 0 16,0-1-16,0 1 0,0-22 0,-1 1 15,22-1-15,0-20 0,-21-1 0,21 0 16,-21 1-16,21-1 0,0 0 16,0-20-16,0 41 0,0-21 0,21 1 15,0 20-15,1 1 0,-1-1 16,0 1-16,21-1 0,-21 22 0,1 0 15,-1-1-15,21 1 0,-21 0 0,22-1 16,-22 22-16,42-42 16,-20 20-16,-1 22 0,0 0 0,1-21 15,-1 20-15,0 1 0,1 0 0,-1 0 16,0 0-16</inkml:trace>
  <inkml:trace contextRef="#ctx0" brushRef="#br0" timeOffset="153724.76">6075 5355 0,'0'0'16,"0"21"-16,-21 1 16,42-22 15,0-22-31,0 1 0,0 21 16,22-21-16,-22 0 0,21 0 0,0-22 15,-20 22-15,20 0 0,0 0 16,-21 0-16,1-22 0,-1 22 0,0 0 15,-21 0-15,0 0 0,0 0 0,0-1 16,-21 22 0,0 0-16,-1 22 0,1-1 15,0 0-15,0 0 0,0 21 0,21-20 16,-21 20-16,-1 0 0,22-21 0,-21 22 16,21-1-16,0-21 0,0 22 15,0-22-15,0 21 0,0-21 16,0 0-16,0 1 0,0-1 0,21 0 15,1 0-15,-1-21 0,0 0 0,0 21 16,0-21-16,0 0 0,1 0 0,20 0 16,-21-21-16,21 21 0,-20-21 15,20 0-15,0 0 0,-21-1 0,22 1 16,-22-21-16,21 0 0,1-1 16,-22 1-16,21 0 0,0-22 0,1 22 0</inkml:trace>
  <inkml:trace contextRef="#ctx0" brushRef="#br0" timeOffset="153979.62">7239 4551 0,'21'-42'0,"-42"84"0,42-106 0,-21 43 0,0 0 16,-21 21-1,0 21-15,21 0 16,0 1-16,-21-1 0,-1 21 0,1 0 16,21 22-16,-21-22 0,21 22 0,-21-1 15,0 1-15,21-22 0,-21 22 0,-1-1 16,22 1-16,0-22 0,-21 21 15,21-20-15,-21-1 0,21-21 0,0 22 16,0-22-16,0 21 0,0-21 16,0 0-16,21-21 0,0 0 15,1 0 1,-1 0-16,0-21 0,-21 0 16,0 0-16,0 0 0,0-22 0,0 22 15,0-21-15</inkml:trace>
  <inkml:trace contextRef="#ctx0" brushRef="#br0" timeOffset="154147.51">6964 4953 0,'0'0'0,"-21"0"15,21 21 1,21-21 0,0 0-16,0 0 0,0 0 15,22 0-15,-22 0 0,21-21 16,0 21-16,1-21 0,-1 21 0,0-21 15,1 0-15,-1-1 0,22-20 0,-22 21 16</inkml:trace>
  <inkml:trace contextRef="#ctx0" brushRef="#br0" timeOffset="155012.03">8128 4403 0,'0'0'0,"0"-21"0,-21 21 31,0 0-31,-1 21 16,1 0-16,21 21 0,-21-21 0,0 22 16,21-1-16,-21 0 0,0 1 0,-1 20 15,1 1-15,0-1 0,0 1 0,0-1 16,0 1-16,-22-1 0,22 1 16,0-1-16,-21-20 0,20 20 0,1-21 15,-21 1-15,21-1 0,0-21 16,-1 22-16,1-22 0,0 0 0,21 0 15,-21-21-15,0 0 16,21-21-16,0 0 16,0 0-16,0-1 0,0 1 0,0-21 15,0 21-15,0-22 0,0 1 0,0 21 16,21-21-16,-21-1 0,21 22 0,-21 0 16,21 0-16,0 0 0,-21-1 15,22 22-15,-1 0 16,0 22-16,-21-1 0,0 0 15,0 0-15,0 0 0,21 0 16,-21 1-16,0 20 0,0-21 0,0 0 16,21 22-16,0-22 0,-21 0 0,22 0 15,-1 0-15,0-21 0,0 21 0,0 1 16,0-22-16,1 0 0,20 0 16,-21 0-16,21 0 0,-20 0 0,20 0 15,-21 0-15,21 0 0,1-22 16,-22 1-16,21 0 0,-21 0 0,1 0 15,20-22-15,-21 22 0,0-21 0,0 0 16,-21 20-16,0-20 0,22 0 0,-22 21 16,0-1-16,0 1 0,0 0 0,0 0 15,-22 42 1,22 0 0,-21 0-16,21 1 0,0 20 0,-21-21 15,21 21-15,0-20 0,0 20 16,0-21-16,0 21 0,0-20 0,0-1 15,0 21-15,0-21 0,21 0 16,0 1-16,-21-1 0,22-21 16,20 21-16,-21-21 0,0 0 0,22 0 15,-22 0-15,0 0 0,0 0 0,0-21 16,22 0-16,-22-1 0,0 1 0,0 0 16,-21 0-16,0-21 0,21-1 15,-21 22-15,0-21 0,0-1 0,0 1 16,-21 0-16,21-1 0,-85-62 15,64 62-15,-21 22 16,21 21-16,-22 0 0,22 0 0,-21 0 16,21 0-16,0 0 0,-1 0 15,-20 21-15,42 22 0,-21-22 0,0 0 16,21 0-16,-21 21 0,21-20 0,0-1 16,0 0-16,0 21 0,0-21 0,0 1 15,21-1-15,0 0 0,0-21 0,0 21 16,0-21-16,1 0 0,-1 0 15,21 0-15</inkml:trace>
  <inkml:trace contextRef="#ctx0" brushRef="#br0" timeOffset="155292.38">9207 4995 0,'0'0'0,"0"-21"0,0 0 15,0 0-15,0 0 0,0 0 16,-21 21-16,0 0 15,0 0-15,0 21 0,0 0 0,-1 0 16,-20 0-16,21 22 0,0-1 0,0-21 16,-1 21-16,1 1 0,0-1 0,21-21 15,-21 22-15,21-22 0,0 21 16,0-21-16,0 22 0,0-22 0,21 0 16,0 0-16,0 0 0,1 0 0,-1 1 15,0-1-15,0-21 0,0 0 16,22 0-16,-22 0 0,21 0 0,-21 0 15,0 0-15,22 0 0,-22 0 16,21-21-16,-21-1 0,22 22 0,-1-21 16,-21 0-16</inkml:trace>
  <inkml:trace contextRef="#ctx0" brushRef="#br0" timeOffset="156920.2">9779 5144 0,'0'-22'0,"0"44"0,0-65 0,0 22 0,0 0 15,0 0-15,-21 0 0,0 21 16,-1 0-16,-20 0 0,21 0 15,0 0-15,0 21 0,-1 0 0,-20 0 16,21 0-16,0 0 0,0 1 16,-1 20-16,1-21 0,0 21 0,21-20 15,-21-1-15,21 21 0,-21-21 16,21 0-16,0 1 0,0-1 0,0 0 16,0 0-16,0 0 0,21-21 15,0 21-15,0-21 0,0 0 0,1 0 16,-1 0-16,0 0 0,0-21 15,0 21-15,0-21 0,22 0 0,-22 0 0,0 0 16,0-1-16,0 1 0,1 0 16,-1-21-16,0 21 0,0-1 15,0-20-15,0 21 0,-21-21 0,0 20 0,0 1 16,0 0-16,0 42 31,0 0-31,-21 1 0,21 20 16,-21-21-16,21 0 0,0 0 15,0 1-15,0 20 0,0-21 0,0 0 16,0 0-16,0 1 0,0-1 0,21 0 16,0-21-16,-21 21 0,22 0 0,-1-21 15,21 0-15,0 0 0,-20 0 16,20 0-16,-21 0 0,21-21 0,-20 0 16,20 0-16,-21 0 15,21-1-15,-20 1 0,-1-21 0,21 21 16,-21-22-16,0 1 0,1-21 0,-1 20 15,0-20-15,0-1 0,-21 1 0,0-22 16,21 22-16,-21 20 0,0-20 0,0 20 16,0 1-16,0 21 15,0 0-15,0 0 0,0-1 0,0 44 16,-21-1 0,21 0-16,0 21 0,-21-21 0,0 22 15,21 20-15,-21 1 0,21-22 0,-22 22 16,1-1-16,21 1 0,0-1 15,-21 1-15,21-22 0,-21 0 0,21 22 16,0-22-16,0-21 0,0 22 16,0-22-16,0 0 0,0 0 0,0 0 15,21-21-15,0 0 0,0 0 16,1 0-16,-1 0 0,21-21 0,-21 21 16,0-21-16,22 0 0,-22 0 15,0-1-15,21-20 0,-20 21 0,-1 0 16,0-22-16,0 22 0,0-21 0,0 21 15,1 0-15,-22-1 0,21 22 16,-21 22 0,0-1-16,0 0 0,0 0 15,-21 0-15,21 0 0,0 1 16,0-1-16,0 0 0,0 21 16,0-21-16,0 1 0,0-1 15,0 0-15,21 0 0,0-21 0,0 21 16,0-21-16,0 0 0,1 0 15,-1 0-15,0 0 0,21 0 0,-21-21 16,1 21-16,-1-21 0,0 0 0,0 0 16,0-1-16,0 22 0,1-21 15,-1 0-15,-21 0 0,0 0 0,21 0 16,0-1-16,-21 44 31,-21-22-31,21 21 16,-21 0-16,21 0 0,-21 0 15,21 0-15,0 1 0,0-1 16,0 0-16,0 0 0,0 0 0,0 0 16,21 1-16,-21-1 0,21-21 15,0 0-15,0 0 0,0 0 16,1 0-16,-1 0 0,0 0 16,0 0-16,-21-21 0,0-1 0,21 22 15,-21-21-15,0 0 0,0 0 16,0 0-16,0 0 0,0-1 0,0 1 15,0 0-15,0 0 0,-21 0 0,21-22 16,0 22-16,-21 0 0,21 0 16,-21 21-16,21-21 15,0 0 1,21 21-16,0 0 16,0 0-16,0-22 0,22 22 0,-22-21 15,0 21-15,21 0 0,-20-21 0,20 21 16,-21 0-16,21-21 0,-20 21 0,-1 0 15,0 0-15,21 0 0,-21 0 0,1 0 16,-1 21-16,-21 0 0,0 0 16,0 1-16,0-1 15,0 0-15,0 0 0,0 21 0,0-20 16,0-1-16,0 0 0,0 0 16,0 0-16,0 0 0,0 1 0,0-1 15,0 0-15,0 0 0,0 0 16,-21-21-16,21 21 0,0-42 47,0 0-47,0 0 15,21 0-15,-21 0 0,21-22 0,0 22 16,0-21-16,0 21 0,1-22 0,-1 1 16,63-43-16,-62 43 15,20 0-15,64-22 0,-64 43 16,0 0-16,-20 0 0,20 21 15,-21 0-15,21 0 0,-20 21 0,-1 0 16,-21 0-16,0 21 0,0-20 0,21 20 16,-21 0-16,0 1 0,0-1 0,0 0 15,0 1-15,-21-22 0,21 21 0,-21 0 16,21-20-16,0-1 0,-22 0 0,22 0 16,-21 0-16,21 0 0,-21 1 15,0-22 16,21-22-31,-21 1 0,0 0 16,21 0-16,-22-21 0,1 20 16,0 1-16</inkml:trace>
  <inkml:trace contextRef="#ctx0" brushRef="#br0" timeOffset="157124.59">11874 4509 0,'0'0'0,"-21"0"0,0 0 0,0 0 16,-43-22 0,43 22-16,0 0 0,0 0 62,0 0-62,0 0 16,-1 0-16,1 0 0</inkml:trace>
  <inkml:trace contextRef="#ctx0" brushRef="#br0" timeOffset="157339.46">10245 4826 0,'0'0'0,"-43"21"0,22 0 0,0-21 15,0 22-15,42-22 16,0 0-1,0 0-15,0 0 0,22 0 0,-1-22 16,0 22-16,1-21 0,-1 21 0,22 0 16,-22-21-16,0 21 0,1 0 15,-1-21-15,0 21 0,-21 0 0,22-21 16,-22 21-16,21-21 0,-21 21 0,1 0 16,-1 0-16</inkml:trace>
  <inkml:trace contextRef="#ctx0" brushRef="#br0" timeOffset="157956.67">13356 4911 0,'21'-21'0,"-42"42"16,42-64-16,0 22 0,-21 0 0,0 0 15,0 0-15,-21 21 32,0 0-32,0 21 0,0 21 0,0-21 15,-22 22-15,22-1 0,0 0 0,-21 1 16,20-1-16,1 0 0,-21 22 0,21-22 16,0 1-16,21-1 0,-22 0 0,22 1 15,-21-1-15,21 0 0,0 1 16,0-1-16,0-21 0,0 21 0,0-20 15,21 20-15,1-21 0,-1 0 0,0-21 16,21 21-16,-21-21 0,22 0 16,-22 0-16,21 0 0,1 0 0,-1 0 15,-21 0-15,21-21 0,1 0 0,-22 0 16,21 21-16,1-42 0,-22 20 0</inkml:trace>
  <inkml:trace contextRef="#ctx0" brushRef="#br0" timeOffset="158324.46">13970 4911 0,'-21'-21'15,"42"42"-15,-42-64 0,21 22 0,0 0 16,0 0-16,0 0 0,21 0 16,21-1-16,-21 22 15,1 0-15,-1 0 0,0 0 0,0 0 16,0 22-16,0-1 0,1 0 15,-1 0-15,0 0 0,0 22 0,-21-1 16,0 0-16,0 1 0,0-1 0,0 0 16,0 1-16,0-1 0,0 0 0,-21 1 15,0-1-15,0 0 0,21-21 0,-43 22 16,22-22-16,0 21 0,0-21 16,0 1-16,-1 20 0,22-21 0,-21-21 15,0 21-15,0 0 0,21 1 16,-21-22-1,0 0-15,21-22 32,0 1-32,0 0 15,0 0-15,21 0 0,0 0 0,0-1 16,0 1-16</inkml:trace>
  <inkml:trace contextRef="#ctx0" brushRef="#br0" timeOffset="158691.59">15155 5101 0,'0'-21'16,"0"0"0,0 0-1,0 0 1,0 42 62,0 0-78,0 0 16,0 0-16,0 0 15,0 1-15,0-1 0,0 0 0</inkml:trace>
  <inkml:trace contextRef="#ctx0" brushRef="#br0" timeOffset="158912.46">15092 5609 0,'-21'21'16,"-1"-21"-16,1 0 31,21-21 31,0 0-46,21 21-16,1-21 0,-1 21 16</inkml:trace>
  <inkml:trace contextRef="#ctx0" brushRef="#br0" timeOffset="159380.07">16552 4614 0,'21'-21'0,"-42"42"0,64-63 0,-22 21 0,-21 0 16,21 0-16,-21-1 0,0 44 31,0-1-31,0 0 16,0 21-16,0 1 0,0 20 15,-21 1-15,21-1 0,-21 1 0,21-1 16,-22 1-16,1-1 0,0 1 0,21-1 16,-21 1-16,0-22 0,0 0 15,-1 1-15,1-1 0,0 0 0,0 1 16,21-22-16,0 0 0,0 0 0,0 0 16,0 0-16,0-42 15,0 0 1,0 0-16,0-21 0</inkml:trace>
  <inkml:trace contextRef="#ctx0" brushRef="#br0" timeOffset="159687.89">16383 4699 0,'0'-63'0,"0"126"0,0-190 0,0 42 16,0 22-16,0-1 0,0 1 0,21-1 15,21 1-15,43-106 16,-43 147-16,1-20 0,-1 21 15,22 0-15,-22 21 0,0 0 16,22 0-16,-22 21 0,22 0 0,-22 0 16,0 22-16,1 20 0,-1-21 0,-21 22 15,0-1-15,-21-20 0,0 20 0,-21 1 0,0-22 16,-21 22-16,-1-22 0,1 0 16,0 22-16,-22-43 0,1 21 15,-1 1-15,22-22 0,-22 21 0,-42 0 16,64-20-16,21-1 0,-21 0 15,20-21-15,1 21 0,21 0 16,21-21 0,1 0-16,-1 0 15,0 0-15,21 0 0</inkml:trace>
  <inkml:trace contextRef="#ctx0" brushRef="#br0" timeOffset="161104.88">17314 4911 0,'-21'0'16,"0"0"-1,0 0-15,0 0 0,-1 21 0,1 0 16,0 0-16,0 0 0,0 22 16,0-22-16,-1 0 0,1 21 0,21-20 15,-21 20-15,21-21 0,-21 21 0,21-20 16,-21-1-16,21 21 0,0-21 0,0 0 15,0 1-15,0-1 0,21 0 16,21 0-16,-21 0 0,1-21 0,-1 0 16,21 0-16,-21 0 0,22 0 0,-1 0 0,-21 0 15,21 0-15,1 0 16,-1-21-16,-21 0 0,22 0 0,-22 0 16,21-1-16,-21 1 0,0-21 0,-21 0 15,22-1-15,-22 1 0,0 0 16,0-1-16,0 1 0,0-22 0,-22 43 0,1-21 15,0 21-15,-21 0 0,21-1 16,-22 22-16,1 0 0,0 0 0,20 0 16,-20 22-16,0-1 0,21 0 0,-22 21 15,22-21-15,0 22 0,0-1 0,0-21 16,-1 22-16,22-1 0,-21-21 0,21 21 16,0-20-16,0-1 0,21 21 15,1-21-15,-1 0 0,0 1 16,0-22-16,21 21 0,1 0 0,-1-21 15,-21 0-15,22 0 0,-1 0 0,0 0 16,64 0-16,-64-21 0,1 0 16,-1-1-16,-21 22 0,22-21 0,-1 0 15,-21 0-15,0-21 0,22 20 0,-22 1 16,0-21-16,0 21 0,-21-22 16,0 22-16,21 0 0,-21 0 0,-21 21 31,0 0-31,0 21 0,0 0 15,-1 22-15,1-22 0,21 0 16,-21 0-16,21 21 0,-21-20 0,21-1 16,0 0-16,0 21 0,0-21 15,0 1-15,0-1 0,21-21 16,0 21-16,0 0 0,1-21 0,-1 0 0,0 21 16,0-21-16,0 0 0,22 0 0,-22 0 15,0 0-15,21-21 0,1 21 0,-22-21 16,21 0-16,-21 0 0,22 21 0,-1-43 15,-21 22-15,0 0 0,22-21 0,-22 20 16,0-20-16,0 21 16,0-43-16,-21 43 0,0 0 15,0 0-15,-21 42 16,0-21 0,0 21-16,21 0 0,-21 22 0,-1-22 15,1 0-15,21 0 0,0 22 16,-21-22-16,21 0 0,-21 0 0,21 0 15,0 0-15,0 1 0,0-1 0,0 0 16,0 0-16,21-42 31,0 0-31,-21 0 16,21-1-16,-21 1 0,22 21 0,-1-21 16,-21-21-16,21 21 0,0-1 15,-21 1-15,21-21 0,0 21 16,1 0-16,-1-1 0,-21 1 0,21 0 15,0 0-15,0 21 0,0 0 16,-21 21-16,0 0 0,0 0 16,0 1-16,0-1 0,0 0 0,0 0 15,22 0-15,-22 0 0,0 22 16,63 20-16,-63-42 16,21-21-16,0 22 0,22-1 0,-22-21 15,0 0-15,0 21 0,0-21 16,1 0-16,20 0 0,-21 0 0,0 0 15,0-21-15,1 0 0,-1-1 16,0-20-16,0 21 0,-21 0 0,21-22 16,0 1-16,1 0 0,-1-1 0,0-20 15,0 21-15,0-22 0,0 1 16,1-1-16,20 1 0,-21-22 0,21 21 16,-20 1-16,-1-1 0,0 1 0,0-1 15,0 22-15,-21 0 0,0 21 0,0-1 16,0 1-16,-21 42 15,0 1-15,0-1 0,0 21 16,-1-21-16,-20 22 0,21-1 16,0 21-16,0-20 0,-1-1 0,1 22 15,-21-1-15,21 1 0,0-1 0,-1-21 16,1 22-16,21 63 0,-21-85 16,21 22-16,0-22 0,0 0 15,0 1-15,0-22 0,21 21 0,0-21 16,1 1-16,-1-1 0,0 0 15,0 0-15,0-21 0,22 0 0,-22 0 0,21 0 16,0 0-16,-20 0 0,20-21 16,0 21-16,1-21 0,-22 0 0,21-1 15,-21 1-15,0 0 0,1-21 0,-1 21 16,0-22-16,0 1 0,0 21 16,0-64-16,-21 43 0,0-1 15,22 1-15</inkml:trace>
  <inkml:trace contextRef="#ctx0" brushRef="#br0" timeOffset="161348.25">19177 4678 0,'0'0'0,"-42"0"0,-1 0 16,22 0-16,0 0 0,0 0 0,21 21 31,21-21-31,21 0 0,-21 0 0,22 0 0,-1 0 16,0 0-16,1 0 0,-1 0 15,22-21-15,-22 21 0,0 0 0,22-21 16,-22 21-16,0-21 0,-20 21 16,20 0-16,-21-22 0,-21 1 15,0 0 1,-21 0-16,0 21 0,-22-21 0,1 0 16,0 21-16,-22-22 0,22 1 0</inkml:trace>
  <inkml:trace contextRef="#ctx0" brushRef="#br0" timeOffset="161655.49">18013 4360 0,'0'0'0,"0"22"0,0-1 15,21-21 16,-21-21-15,0-1-16,0 1 16,-21 21-1,0 0 1,-1 0-16,1 0 16,21 21-16,-21-21 15,21 22-15,-21-22 0,21 21 16,0 0-1,0 0-15</inkml:trace>
  <inkml:trace contextRef="#ctx0" brushRef="#br0" timeOffset="-152871.93">7493 6837 0,'0'0'0,"21"21"0,-21 0 16,21 0-16,0-21 15,1 0-15,-1 0 16,0 0 0,0 0-16,0 0 0,0 0 15,1-21-15,-22 0 16,0 0-16,0 0 0,0 0 16,0-1-16,0 1 15,0 0-15,-43 0 0,22 21 16,-106 0-1,106 0-15,-21 0 0,-1 0 0,22 21 16,-21 0-16,21 0 0,-22 1 16,22-1-16,-21 21 0,21-21 0,-1 0 15,1 1-15,0 20 0,21-21 0,0 21 16,0-20-16,0-1 0,0 0 16,0 0-16,0 0 15,21-21-15,0 0 0,1 0 16,20 0-16,-21 0 0,0 0 0,22 0 15,-22 0-15,21 0 0,-21-21 0,0 21 16,22-21-16,-22 0 0,21-43 16,-21 43-1,1 0-15,-22 0 0,0 0 16,0-1-16,0 1 16,0 42 15,0 1-31,-22-1 15,1 0-15,21 0 0,-21 21 16,21 1-16,0-1 0,-21 22 16,0-1-16,0 1 0,21 20 0,-22-20 15,1 20-15,0 1 0,21 0 0,-21-1 16,0 1-16,0 0 0,-1-1 0,1 1 16,21 0-16,-21-22 0,0 1 15,21-1-15,0 1 0,-21-1 0,0-20 16,21-1-16,-22 21 0,22-20 0,0-1 15,-21-21-15,0 22 0,0-1 0,21-21 16,-21 0-16,0 0 0,-1 1 0,1-22 16,0 21-16,0-21 15,0 0-15,0 0 0,-1-21 16,1-1-16,-21 1 0,21-21 0,0 0 16,-1-1-16,1 1 0,0-22 0,0 22 15,0-21-15,21-1 0,0-21 0,0 22 16,0-22-16,0 22 0,0-22 0,0 22 15,0-1-15,0 1 0,0-1 16,21 1-16,0 20 0,0-20 0,22 20 16,-22 1-16,0 21 0,21-21 0,-21 20 15,22 1-15,-22 0 0,21 0 0,-21 0 16,1 0-16,-1 21 0,0 0 16,0-22-16,0 22 0,0-21 15,1 0-15,-1 21 0,0-21 16,0 21-16</inkml:trace>
  <inkml:trace contextRef="#ctx0" brushRef="#br0" timeOffset="-152183.05">7493 7303 0,'0'-22'46,"21"22"-46,0-21 0,0 0 0,1 21 16,-1-21-16,0 0 0,-21 0 0,21-1 16,0 22-16,0-21 0,1 0 0,-22 0 15,0 0-15,0 0 16,0-1-16,-22 22 16,1 0-1,0 0-15,0 0 0,0 22 16,0-1-16,-1 0 0,1 0 15,0 0-15,0 22 0,0-22 0,0 21 16,21-21-16,-22 0 0,22 22 16,0-22-16,0 21 0,0-21 15,0 1-15,0-1 0,0 0 0,22-21 16,-1 21-16,0-21 0,0 0 0,0 0 16,0 0-16,22 0 0,-22 0 0,21 0 15,-21 0-15,22 0 0,-22 0 16,21-21-16,1 0 0,-22 0 0,0-1 15,21 1-15,-21-21 0,1 21 0,-1-22 16,0 1-16,21 0 0,-21-1 0,1 1 16,-1 0-16,0-1 0,0 1 15,0 0-15,0-1 0,1 1 0,-1 0 16,-21-1-16,21 22 0,-21-21 0,21 21 16,-21 0-16,0 42 31,0 0-31,-21 21 15,0-21-15,21 1 0,-21 20 0,-1 0 16,1 1-16,21-22 0,-21 21 16,0 0-16,21 1 0,-21-1 0,21 0 15,0 1-15,0-1 0,0 0 0,-21 1 16,21-22-16,0 21 0,0-21 0,0 1 16,0-1-16,0 0 0,0 0 15,21 0-15,0-21 16,0 0-1,0 0-15,0-21 16,1 21-16,-22-21 0,0 0 0,21 21 16,-21-21-16,21-1 0,-21 1 15,21 0-15,-21 0 0</inkml:trace>
  <inkml:trace contextRef="#ctx0" brushRef="#br0" timeOffset="-152006.64">8128 7133 0,'21'0'31,"0"-21"-15,0 21-16,1 0 0,-1-21 16,0 21-16,0-21 0,0 21 0,0 0 15,22-21-15,-22 21 0</inkml:trace>
  <inkml:trace contextRef="#ctx0" brushRef="#br0" timeOffset="-151616.86">9038 6689 0,'0'0'0,"-21"-64"15,0 64 1,21-21-16,0 0 0,0 0 16,21 21-16,0 0 15,0 0-15,0 0 0,1 21 16,-1 0-16,0 0 0,0 22 0,21-22 16,-20 21-16,-1 0 0,0 1 15,0-1-15,0 0 0,0 1 0,1-1 16,-1 0-16,0 22 0,0-22 15,-21 1-15,0-1 0,21 0 0,-21-21 16,21 22-16,-21-22 0,0 21 0,0-21 16,0 1-16,0-1 0,22-21 15,-22 21-15,0-42 32,0 0-17,0-22-15,0 22 0,21 0 16,-21-21-16,0 20 0</inkml:trace>
  <inkml:trace contextRef="#ctx0" brushRef="#br0" timeOffset="-151289">9779 6562 0,'0'0'15,"0"-21"-15,-21 21 0,0-22 16,-1 22-16,1 0 0,0 0 15,0 0-15,0 0 0,0 22 16,-1-1-16,1 0 0,-21 0 0,21 21 16,0-20-16,-22 20 0,1-21 0,21 21 15,-22 1-15,1-1 0,0 0 0,-1 22 16,1-22-16,-21 1 16,20-1-16,1 0 0,0 1 0,-1-1 15,1 0-15,21 1 0,-22-1 0,22-21 16,0 0-16,21 0 0,0 1 0,-21-1 15,21 0 1,21-21 0,0 0-16,0-21 15,1 0-15,20 21 0,-21-43 16,21 22-16,-20 0 0,20-21 0,0 20 0</inkml:trace>
  <inkml:trace contextRef="#ctx0" brushRef="#br0" timeOffset="-150837.27">10329 6773 0,'0'0'0,"0"-42"16,0 21 0,0 0-16,0 0 31,-21 42 0,0 0-31,21 0 0,-21-21 0,0 42 16,-1-20-16,1-1 0,0 0 0,0 21 15,-21-21-15,20 22 0,1-22 16,0 21-16,0-21 0,21 22 0,-21-22 16,21 21-16,-21-21 0,21 22 0,-22-22 15,22 21-15,0-21 0,0 1 0,0-1 16,0 0-16,0 0 0,22 0 16,-1-21-16,0 21 0,0 1 15,0-22-15,0 0 0,1 0 16,-1 0-16,0 0 0,0 0 0,0 0 15,0 0-15,22-22 0,-22 1 0,0 21 16,0-21-16,0 0 0,22 0 0</inkml:trace>
  <inkml:trace contextRef="#ctx0" brushRef="#br0" timeOffset="-150449.49">10816 6689 0,'0'0'0,"21"0"0,-21-21 0,21-1 15,1 22-15,-1 0 16,0 0-16,0 0 0,0 0 0,0 0 16,1 0-16,-1 22 0,0-22 15,0 21-15,0 0 0,0 0 16,1 21-16,-22-20 0,21-1 0,-21 21 15,21-21-15,-21 22 0,0-22 0,0 21 16,0-21-16,0 22 0,0-22 16,-21 21-16,0-21 0,21 0 0,-22 22 15,1-22-15,-21 0 0,21 0 16,0 0-16,-1 1 0,-20-22 0,21 21 16,0 0-16,0-21 0,-1 0 0,-41 21 15,42-21 1,0 0-16,21-21 47,21 21-47,21-21 0</inkml:trace>
  <inkml:trace contextRef="#ctx0" brushRef="#br0" timeOffset="-149105.73">13356 7324 0,'21'21'16,"-42"-42"-16,63 42 16,-20-21-1,-1 0 1,0 0-16,0 0 16,0 0-16,0-21 0,1 0 15,-1-1-15,-21 1 0,21 0 16,-21 0-16,0 0 0,0 0 15,0-1-15,0 1 0,0 0 16,0 0-16,-21 0 0,0 21 16,-1-21-16,1 21 0,-21 0 15,21 0-15,0 0 0,-22 0 0,22 0 16,-21 21-16,21 0 0,-22 0 0,22 0 16,0 0-16,0 1 0,0-1 15,-1 0-15,1 0 0,21 21 0,0-20 16,0-1-16,0 0 0,0 0 15,21 0-15,1-21 0,-1 21 0,0-21 16,0 0-16,21 0 0,-20 0 0,20 0 16,-21 0-16,21 0 0,-20 0 15,-1 0-15,0 0 0,0-21 16,0 21-16,0-21 0,1 0 0,-22 0 16,0 0-16,21-1 15,-21 1-15,0 0 0,0 42 47,0 0-31,0 1-16,0 20 0,0-21 15,0 21-15,0-20 0,0 20 0,-21 0 0,-1 1 16,22-1-16,-21 0 0,0 22 16,0-22-16,0 22 0,0-1 0,-1 1 15,1-1-15,0 22 0,0-22 16,0 22-16,0-22 0,-1 1 0,1-1 15,0 1-15,21-22 0,0 22 0,-21-22 16,21 22-16,-21-22 0,21 0 0,-21 1 16,21-22-16,0 21 0,-22 0 0,1-20 15,0-1-15,0 21 0,0-21 16,0 0-16,-1-21 0,1 0 0,0 0 16,0 0-16,0 0 0,0-21 0,-1 0 15,1-21-15,0 21 0,21-22 16,0 1-16,0 0 0,0-22 0,0 22 15,0-22-15,0 1 0,0-1 16,0 22-16,0-22 0,21 1 0,0-1 16,1 22-16,20-21 0,43-86 15,-64 86-15,21 21 0,-21-1 16,22 22-16,-22-21 0,21-1 0,0 1 16,22-21-16,-22 41 0,-21-20 15,22 21-15,-22 0 0,21 0 16,-21-1-16,22 1 0,-22 0 15,0 0-15,0 21 0</inkml:trace>
  <inkml:trace contextRef="#ctx0" brushRef="#br0" timeOffset="-148464.86">13822 7430 0,'0'-22'16,"0"1"-16,0 0 15,21 0 1,0 0-16,0 21 0,22-21 0,-22-1 16,0 1-16,0 0 0,21 0 0,-20 0 15,-1 0-15,0-1 0,0 1 0,-21 0 16,0 0-16,0 0 0,0 0 16,-21 21-1,0 0-15,-64 0 16,64 21-16,0-21 15,0 21-15,-1 0 0,1 0 0,0 0 16,0 22-16,0-22 0,21 0 0,0 21 16,0-20-16,0 20 0,0-21 0,0 0 15,0 0-15,21 1 0,0-22 16,0 21-16,0-21 0,1 0 0,20 0 16,-21 21-16,21-21 0,-20 0 0,20 0 15,0 0-15,1-21 0,-22 21 16,21-21-16,0-1 0,-20 22 0,20-21 15,-21-21-15,0 21 0,0 0 0,1-22 16,-1 1-16,0 0 0,0-1 16,0 1-16,0 0 0,1-1 0,-1 1 15,-21 0-15,21-1 0,-21 1 0,21 21 16,-21-22-16,0 22 0,0 0 0,0 0 16,0 42 15,-21 0-31,0 22 0,21-22 15,-21 21-15,-1-21 0,22 22 0,-21-1 16,0-21-16,0 21 0,21 22 0,0-22 16,-21 1-16,21-1 0,-21-21 15,21 21-15,0 1 0,0-1 16,0-21-16,0 0 0,0 22 0,0-22 16,21 0-16,0-21 0,0 21 0,-21 0 15,21-21-15,0 0 0,1 0 16,-1 0-16,0 0 0,0 0 0,-21-21 15,21 21-15,0-21 0,-21 0 0,0 0 16,0 0-16</inkml:trace>
  <inkml:trace contextRef="#ctx0" brushRef="#br0" timeOffset="-148275.96">14457 7091 0,'-21'0'0,"42"0"31,0 0-31,0 0 16,0 0-16,22 0 0,-22 0 0,21-21 15,0 21-15,1 0 0,-1-21 0,0 21 16,-20 0-16,20-22 0,0 22 0,1-21 16,-1 21-16,0 0 0</inkml:trace>
  <inkml:trace contextRef="#ctx0" brushRef="#br0" timeOffset="-147632.29">15388 6773 0,'0'-42'15,"21"42"-15,-21-21 0,21 21 16,1 0-16,-1 0 15,-21 21 1,0 0-16,0 0 0,0 1 16,0-1-16,0 21 0,0-21 0,0 0 15,-21 22-15,21-22 16,-22 0-16,22 21 0,0-20 0,0-1 16,0 0-16,0 21 0,0-21 0,0 1 15,0-1-15,0 0 0,22-21 16,-22 21-16,21-21 0,0 0 15,0 0-15,0 0 0,0 0 0,1-21 16,-1 0-16,21 0 0,-21-1 16,0 1-16,1 0 0,-1 0 0,0-21 15,0 20-15,0-20 0,0 21 16,1-21-16,-1-1 0,-21 22 0,21-21 16,0 21-16,-21-1 0,21 1 0,-21 0 15,0 0-15,0 0 0,0 42 31,-21 0-31,21 0 16,-21 0-16,0 22 0,0-22 0,-1 21 16,1-21-16,21 22 0,-21-1 0,0 0 15,0 1-15,0 20 0,-1-20 16,1-1-16,0 21 0,-21-20 0,42 20 16,-21-20-16,-1-1 0,1 0 15,0 1-15,21-22 0,0 21 0,-21-21 16,0 0-16,21 1 0,-21-1 0,21 0 15,0 0-15,-22-21 0,1 21 16,0-21-16,0 0 0,0 0 16,0 0-16,-1 0 0,22-21 15,-21 21-15,0-21 0,0 0 0,21 0 16,-21-1-16,21 1 16,0 0-16,0 0 0,0 0 0,0 0 15,21-1-15,-21 1 0,42 0 0</inkml:trace>
  <inkml:trace contextRef="#ctx0" brushRef="#br0" timeOffset="-147280.96">16595 6858 0,'0'-21'0,"0"42"0,0-63 0,0 21 0,0-1 15,-22 22-15,22-21 0,0 0 16,-21 21-16,0 0 0,0 0 16,0 0-16,0 21 0,-1 0 15,1 1-15,0-1 0,0 21 16,0 0-16,0-20 0,-1 20 0,1 0 16,21 22-16,-21-22 0,0 0 0,21 22 15,-21-22-15,21 1 0,0-1 16,0 0-16,0 1 0,0-22 0,0 21 15,0-21-15,0 0 0,0 1 0,0-1 16,21 0-16,0-21 0,0 0 0,0 21 16,1-21-16,-1 0 0,0 0 15,0 0-15,0 0 0,0-21 0,22 0 16,-22 0-16,0 21 0,21-43 16,-20 22-16</inkml:trace>
  <inkml:trace contextRef="#ctx0" brushRef="#br0" timeOffset="-146925.17">17166 6816 0,'0'0'0,"0"-21"0,0-1 16,0 1-16,0 0 16,21 21-1,0 0 1,1 0-16,-1 21 0,0-21 0,-21 21 15,21 1-15,0-1 0,0 0 16,-21 0-16,0 21 0,0-20 0,0 20 16,22 0-16,-22 1 0,0-1 0,0 0 15,0 22-15,0-22 0,-22 22 16,1-22-16,0 21 0,0-20 0,0-1 16,0 0-16,-1 1 0,1-22 0,0 21 15,0-21-15,0 1 0,0-1 16,-1 0-16,1-21 0,21 21 0,-21 0 15,0-21-15,0 21 16,0-21-16,-1 0 0,1 0 16,0 0-16,0 0 15,0 0-15,0 0 0,-1-21 16,1 21-16</inkml:trace>
  <inkml:trace contextRef="#ctx0" brushRef="#br0" timeOffset="-146281.14">12446 7578 0,'0'21'47,"-21"-21"-32,0 0 1,21-21 0,0 0 15,0-1-31,21 22 0,-21-21 0,21 0 16,0 21-16,0-21 15,0 21 1,1 0-1,-22 21-15,0 0 0,0 0 16,0 1-16,-22-1 0,1 21 16,0-21-16,0 0 0,-21 1 0,-1 20 15,1-21-15,0 0 0,-1 0 0,-20 1 16,20-1-16,1 0 0,0 0 0,-1 0 16</inkml:trace>
  <inkml:trace contextRef="#ctx0" brushRef="#br0" timeOffset="-124233.08">3556 9737 0,'0'-21'15,"-21"21"-15,0 0 16,21-22-1,0 1 1,21 21-16,0-21 16,-21 0-16,21 21 0,0-21 15,0 21-15,1-21 0,-1 21 16,0-22-16,0 22 0,0 0 16,0-21-16,1 21 0,-1 0 0,0 0 15,0 0 1,0 0-16,0 0 15,1 0-15,-22 21 0,21 1 0,0-1 16,0 0-16,0 21 0,0-21 0,1 1 16,-1 20-16,0 0 0,0 1 15,0-1-15,-21 0 0,21 1 16,1-1-16,-1 0 0,-21 1 0,21-1 16,-21 21-16,0-20 0,0 20 0,0 1 15,0-22-15,0 22 0,0-22 16,0 0-16,0 1 0,0-1 0,0 0 15,0 1-15,0-22 0,0 0 0,0 0 16,0 21-16,0-20 16,0-1-16,0 0 15,0-42 1,0 0-16,21 21 16,-21-22-16,21 1 0,-21-21 15,0 21-15,21-22 0,-21 22 0,22-21 16,-22 0-16,21-1 0,0 1 15,0-22-15,0 22 0</inkml:trace>
  <inkml:trace contextRef="#ctx0" brushRef="#br0" timeOffset="-123875.28">4911 9737 0,'0'0'0,"21"-43"0,21-62 31,-42 62-31,0 22 0,0 0 0,0-21 0,0 20 16,0 1-16,0 0 0,0 0 15,0 0-15,-21 21 16,0 0-16,21 21 16,0 0-16,-21 21 0,-1 1 15,1-1-15,0 0 16,0 22-16,0-1 0,0 1 0,-22-1 16,22 1-16,-21-1 0,-1 1 0,22-1 15,-21 1-15,0-22 0,20 22 16,-20-22-16,21 22 0,0-22 0,0 0 15,-1 1-15,1-1 0,0-21 16,0 21-16,21-20 0,-21-1 0,21 0 16,0 0-16,0 0 15,21-21 1,0-21 0,-21 0-16,21 21 0,0-21 0,1 0 15,-1-22-15,0 22 0,21 0 16,-21-21-16</inkml:trace>
  <inkml:trace contextRef="#ctx0" brushRef="#br0" timeOffset="-123508.49">5038 10414 0,'0'21'0,"21"-21"15,0 0 1,0-21-16,0 21 15,0-21-15,1 0 0,-22 0 0,21 21 16,0-22-16,0 1 0,0 0 16,-21 0-16,0 0 0,0 0 0,21-1 15,-21 1-15,0 0 16,-21 21-16,0 0 16,0 0-16,0 21 0,0 0 0,-1 1 15,1-1-15,0 0 0,0 21 0,0-21 16,0 22-16,-1-1 0,1 0 15,0-20-15,21 20 0,0-21 0,0 21 16,0-20-16,0-1 0,0 0 16,21 0-16,0 0 0,1-21 0,-1 21 15,0-21-15,0 0 0,21 0 16,-20 0-16,-1 0 0,21 0 0,-21 0 16,0 0-16,22-21 0,-22 0 0,21 0 15,-21 0-15,1 0 0,20-1 0</inkml:trace>
  <inkml:trace contextRef="#ctx0" brushRef="#br0" timeOffset="-123116.71">5757 10266 0,'0'-21'0,"0"0"16,0-1-16,0 1 0,0 0 16,21 21-1,1-21-15,-1 21 0,0 0 0,0 0 16,0 0-16,0 0 0,1 0 0,20 0 15,-21 21-15,0 0 0,0 0 0,43 43 16,-64-22 0,0-21-16,0 22 0,0-22 0,0 21 15,0 1-15,-21-22 0,0 0 0,-1 21 16,1-21-16,0 1 0,0-1 0,0 0 16,0-21-16,21 21 15,0-42 1,0 0-1,0 0-15,0-1 0,21 1 0,-21 0 16,21-21-16,0-1 0,0 22 16,0-21-16,1 0 0,-22-1 0,21 22 15,0-21-15,0 21 0,0-1 16,0 1-16,1 0 0,-1 0 0,0 21 16,0 0-1,0 0-15,0 21 16,1-21-16,-22 21 0</inkml:trace>
  <inkml:trace contextRef="#ctx0" brushRef="#br0" timeOffset="-122832.89">6562 10224 0,'0'0'0,"0"-22"15,-22 22 16,22 22-31,-21-1 16,0 21-16,21-21 0,0 0 16,0 1-16,-21 20 0,21-21 15,-21 21-15,21-20 0,-21-1 0,21 0 16,0 0-16,0 0 0,-22 0 0,22 1 16,0-1-16,0 0 15,0-42 1,0 0-1,0-1-15,0 1 16,22-21-16,-1 21 0,-21 0 0,21-22 16</inkml:trace>
  <inkml:trace contextRef="#ctx0" brushRef="#br0" timeOffset="-122672.97">6604 9991 0,'0'0'0,"0"-21"15,-21 21-15,0 0 16,-1 0-16,1 0 15,21-22-15,21 22 47,-21 22-47,22-22 0,-1 0 16,0 0-16</inkml:trace>
  <inkml:trace contextRef="#ctx0" brushRef="#br0" timeOffset="-121649.47">6985 10308 0,'0'0'0,"0"21"15,21-21-15,0 0 16,0 0-16,22 0 0,-22 0 0,0-21 16,21 0-16,-20 0 0,20 21 0,0-21 15,-21 0-15,22-22 0,-1 22 16,0 0-16,1-21 0,-22 20 0,21-20 15,-21 0-15,22 21 0,-22-22 0,-21 22 16,0-21-16,0 21 0,0-22 16,0 22-16,0-21 0,0 21 0,0-22 15,0 22-15,-21 0 0,21 0 0,-21 0 16,-1-1-16,1 1 0,0 21 16,0 0-16,0 21 0,21 22 15,-21-1-15,-1 0 0,22 1 16,-21 20-16,21 1 0,-21-1 0,0 1 15,0-1-15,0 1 0,-1 20 0,1 1 16,0-21-16,-21 105 16,21-84-16,-22-1 0,22 22 0,-21-21 15,21 21-15,-22-22 0,22 22 0,-21 0 16,21 0-16,-1-22 0,-20 22 0,21-21 16,0 21-16,0-22 0,-1-20 0,1 21 15,0-22-15,21 1 0,-21-1 0,21 1 16,0-22-16,0 0 0,0-21 15,0 22-15,0-22 0,21 0 0,0-21 16,0 0-16,1 0 0,20 0 16,-21 0-16,21-21 0,-20 0 0,20 0 15,0-1-15,1-20 0,-1 0 0,-21-1 16,21 1-16,1 0 0,-22-22 0,0 22 16,0-22-16,0 1 0,1-1 0,-22-20 15,21 20-15,-21-20 0,0 20 16,0-21-16,-21 22 0,-1-1 0,1-20 15,-21 41-15,21-20 0,-22 21 0,1-1 16,21 1-16,-21 21 0,-1 0 0,1-1 16,21 1-16,-22 0 0,22 21 0,0 0 15,0-21-15,21 0 0,0 0 16,21 21 0,0-22-16,0 1 0,1 21 0,20-21 15,0 0-15,1 0 0,-1 0 0,0-1 16,1 1-16,-1-21 0,21 21 0,-20-22 15,20 22-15,-20-21 0,20 21 16,-21-22-16,1 22 0,-22 0 16,21 0-16,-21-21 0,-21 20 0,22 1 15,-22 0-15,0 0 16,-22 21-16,1 0 16,0 21-1,0 0-15,21 0 0,-21 1 16,0-1-16,21 0 0,-22 0 15,22 0-15,0 0 0,0 1 0,0-1 16,0 0-16,0 0 16,0 0-16,0 0 15,0-42 17,22 0-32,-22 0 0,21 0 0</inkml:trace>
  <inkml:trace contextRef="#ctx0" brushRef="#br0" timeOffset="-121456.48">7789 10139 0,'-42'0'16,"21"0"-16,0 0 16,42 21 30,0-21-46,0 0 16,0 0-16,-21 21 0,21-21 0,1 0 16</inkml:trace>
  <inkml:trace contextRef="#ctx0" brushRef="#br0" timeOffset="-121147.66">8191 10202 0,'0'-21'15,"-21"21"17,0 0-32,0 0 0,0 0 15,0 0-15,-1 0 0,1 21 16,21 1-16,-21-1 0,0 0 0,21 0 16,-21 21-16,21-20 0,0 20 15,0-21-15,0 0 0,0 22 0,0-22 16,0 0-16,0 0 0,0 0 15,0 0-15,21 1 0,-21-1 0,21 0 16,0-21-16,22 0 0,-22 21 0,0-21 16,21 0-16,-21 0 0,22 0 0,-22 0 15,21 0-15,-21-21 0,22 0 16,-22 21-16,21-21 0,-21-1 0,22 1 16,-1 0-16,-21 0 0,0 0 0</inkml:trace>
  <inkml:trace contextRef="#ctx0" brushRef="#br0" timeOffset="-119494.47">8678 10372 0,'21'-64'16,"-42"128"-16,42-149 15,-21 64-15,0 0 0,0 0 16,-21 21-16,21-22 0,-21 22 0,0 0 16,0 0-16,0 0 0,-1 0 15,1 0-15,0 22 0,0-1 0,0 0 16,0 0-16,21 0 0,-22 0 0,22 22 16,-21-22-16,21 0 0,-21 21 15,21-20-15,0-1 0,0 0 0,0 0 16,0 0-16,0 0 0,0 1 0,0-1 15,21-21-15,0 0 16,1 0-16,-1 0 0,0 0 0,0 0 16,0 0-16,0 0 0,1-21 15,-1-1-15,0 1 0,-21 0 16,21 0-16,-21 0 0,21 0 0,-21-1 16,0-20-16,0 21 0,0 0 0,0 0 15,0-1-15,0 1 0,0 0 0,0 42 31,0 0-15,0 1-16,0-1 0,0 0 16,-21 0-16,21 0 0,0 0 0,0 22 15,0-22-15,0 0 0,0 0 0,0 0 16,0 1-16,21-1 0,0 0 16,-21 0-16,22-21 0,-1 21 0,0-21 15,0 0-15,0 0 0,0 0 0,1 0 16,-1 0-16,0 0 0,0 0 15,0-21-15,0 21 0,1-21 0,-1 0 16,0-22-16,0 22 0,0-21 16,0 0-16,-21 20 0,22-41 0,-1 21 15,0-1-15,0 1 0,-21-22 0,21 22 16,0 0-16,1-22 0,-22 22 0,21-22 16,0 22-16,-21-21 0,21 20 0,-21 1 15,21 21-15,-21-22 0,0 22 16,0 0-16,0 42 31,0 0-31,0 22 0,-21-22 0,0 21 16,21 1-16,-21-1 0,0 0 15,-1 1-15,1 20 0,21-21 16,-21 22-16,0-22 0,21 1 0,0 20 16,-21-21-16,21 22 0,0-22 0,0 1 15,0-1-15,0 0 0,0-21 0,0 1 16,0 20-16,21-42 0,-21 21 15,21 0-15,0-21 0,0 0 0,1 0 16,-1 0-16,21 0 0,-21 0 0,22 0 16,-22-21-16,21 0 0,-21 0 0,0 0 15,22-1-15,-22-20 0,0 21 16,21-21-16,-20 20 0,-22-20 0,21 21 16,0-21-16,-21 20 0,0 1 15,0 0-15,0 0 16,0 42-1,0 0-15,0 0 0,-21 1 16,21-1-16,-21 21 0,21-21 0,-22 0 16,22 1-16,0 20 0,0-21 0,0 0 15,0 0-15,0 1 0,0-1 16,0 0-16,0 0 0,22-21 16,-1 0-16,0 0 0,0 0 15,0 0-15,0 0 0,1 0 16,-1-21-16,0 21 0,21-21 0,-21 0 0,1-1 15,-1 1-15,0 0 0,0 0 16,0 0-16,0 0 0,1-22 16,-1 22-16,-21 0 0,0 0 15,0 42 1,0 0-16,0 0 16,0 0-16,0 1 0,0-1 0,0 0 15,0 0-15,0 0 0,0 0 16,0 1-16,0-1 0,0 0 0,0 0 15,0 0-15,21-21 0,-21 21 0,21-21 16,0 0-16,-21 22 0,21-22 16,1 0-16,-1 0 0,0 0 0,0 0 15,0 0-15,0-22 0,1 1 16,-1 21-16,-21-21 0,0 0 16,0-21-16,0 20 0,0 1 0,0 0 15,0-21-15,0 21 0,-21-22 16,-1 22-16,1 21 0,0-21 0,-21 21 15,21-21-15,-1 21 0,1 0 0,0 0 16,42 0 15,0 0-31,1-21 0,20 21 16,-21 0-16,21 0 0,-20-22 16,20 22-16,-21 0 0,21-21 0,1 21 15,-22 0-15,0 0 0,0 0 0,22 0 16,-22 0-16,0 0 0,0 21 15,0 1-15,-21-1 0,0 0 16,0 0-16,0 21 0,0-20 16,0-1-16,0 21 0,0-21 0,0 0 0,0 22 15,0-22-15,0 0 0,0 0 0,0 0 16,0 1-16,-21-1 0,21 0 0,-21-21 16,21 21-16,-21-21 0,21-21 46,0 0-46,0-22 16,21 22-16,0 0 0,0-21 16,22-1-16,-22 1 0,0 0 0,21-1 15,1 1-15,41-43 0,-41 64 16,-1-21-16,0 21 0,1 21 16,-1-21-16,-21 21 0,21 0 15,-20 0-15,-1 21 0,0-21 0,0 42 0,0-21 16,-21 0-16,0 22 0,0-1 15,0 0-15,0 1 0,0-1 0,0 0 0,0-20 16,0 20-16,0 0 0,0-21 0,-21 1 16,21 20-16,-21-21 0,21 0 15,-21 0-15,0 1 16,-1-22 0,1 0-16,21-22 15,-21 1-15,0 0 16,0 0-16,0-21 0</inkml:trace>
  <inkml:trace contextRef="#ctx0" brushRef="#br0" timeOffset="-119288.59">10562 9864 0,'-42'-21'16,"21"21"-1,-1 0 32,1 0-31,0 0-16,0 0 0,0 0 0</inkml:trace>
  <inkml:trace contextRef="#ctx0" brushRef="#br0" timeOffset="-119088.71">9144 10139 0,'0'0'0,"-21"21"0,0-21 15,21 21 1,21-21-16,21 0 0,-21 0 16,22 0-16,-22 0 0,0 0 15,21 0-15,-21 0 0,1 0 0,-1 0 16,0 0-16,0 0 0,0 0 0,0 0 15,1 0-15,-1-21 0,0 21 0,0-21 16,21 21-16,-20-21 0</inkml:trace>
  <inkml:trace contextRef="#ctx0" brushRef="#br0" timeOffset="-118521.52">13039 10012 0,'0'-21'0,"0"42"0,21-63 15,-21-1-15,0 22 0,0 0 0,0 0 16,0-22-16,-21 22 0,-1 0 16,1 21-16,0-21 0,0 21 0,0 0 0,0 0 15,-22 21-15,22 0 0,0 0 16,0 1-16,0 20 0,-1 0 0,1 1 16,21 20-16,-21-21 0,0 1 0,0 20 15,21 1-15,-21-22 0,-1 22 0,1-1 16,0 1-16,21-22 0,-21 0 0,21 1 15,-21-1-15,21 0 0,0 1 0,0-22 16,0 0-16,0 0 0,0 0 0,0 0 16,-21-21 15,-1-21-31,1 0 16,-42-42-16</inkml:trace>
  <inkml:trace contextRef="#ctx0" brushRef="#br0" timeOffset="-117942.7">11980 10160 0,'0'-42'0,"0"84"15,0-105-15,0 41 0,0 1 0,0-21 16,21 21-16,22-22 0,-22 22 0,21-21 16,1 21-16,-1-22 0,0 22 0,22-21 15,-22 21-15,0 0 0,22-1 0,-22 1 16,22 0-16,-22 21 0,0 0 15,1 0-15,-1 0 0,106 106 16,-127-64-16,1 1 16,-1-1-16,0 21 0,0-20 0,-21 20 15,0-20-15,0 20 0,0-21 0,0 22 16,0-22-16,0 1 0,0-1 0,0 0 16,0 1-16,0-22 0,-21 21 15,21-21-15,-21 0 0,21-42 47,0 0-47,0-21 0,0 21 0,0-22 16,0 22-16,21-21 0,0-1 0,0 1 15,0-21-15,1 20 0,-1 1 0,21-22 16,0 1-16,-20-1 0,41 1 16,-21 21-16,1-22 0,-1 1 0,22 20 15,-22 1-15,21 21 0,-20 0 0,20 21 16,-20 0-16,20 0 0,-21 21 0,1 21 15,-1 0-15,-21 1 0,0 20 0,1-20 16,-22 20-16,0 1 0,0-22 16,0 21-16,0 1 0,-22-1 0,1 1 15,0-22-15,0 22 0,-21-22 16,20 22-16,1-22 0,-21-21 0,21 21 16,0 1-16,-1-22 0,1 0 0,0 0 15,0 0-15,21 1 0,0-44 31,0 1-15,0 0-16,0 0 0,21-21 16,0 20-16,0-20 0,-21 0 15</inkml:trace>
  <inkml:trace contextRef="#ctx0" brushRef="#br0" timeOffset="-117562.91">13949 10393 0,'0'0'0,"0"21"15,0 0-15,0 0 0,0 1 0,0-1 16,21 0-16,0-21 16,0 0-16,0 0 0,1 0 0,-1 0 15,21 0-15,0 0 0,-20 0 16,20-21-16,0 21 0,1-21 0,-1-1 16,-21 1-16,21 0 0,-20-21 0,-1 21 15,0-22-15,0 22 0,-21-21 0,0-1 16,0 22-16,0 0 0,0-21 0,0 21 15,0-1-15,-21 22 0,0 0 16,0 0-16,-1 0 0,-20 0 0,21 0 16,-21 22-16,-1-1 0,22 0 0,-21 0 15,21 21-15,-22-20 0,22 20 16,0 0-16,0 1 0,0-1 0,21-21 16,-22 21-16,22 1 0,0-1 15,0-21-15,0 22 0,0-22 0,0 0 0,22 0 16,-1 0-16,0 0 0,-21 1 0,21-22 15,0 21-15,0-21 0,22 0 0,-22 0 16,0 0-16,21 0 0,-20 0 0,20-21 16,-21 21-16,21-22 0,1 1 15,-1 0-15</inkml:trace>
  <inkml:trace contextRef="#ctx0" brushRef="#br0" timeOffset="-117269.08">15536 9504 0,'0'0'0,"0"-21"16,0 0-16,-21 21 15,0 0-15,0 0 0,0 0 16,-1 21-16,1 21 0,-21 0 0,21 1 16,0-1-16,-1 22 0,1-22 0,21 21 15,-21 1-15,0-1 0,0 1 0,0-1 16,21 1-16,-22-1 0,1 1 0,0-1 15,0-20-15,0 20 0,0-20 0,-1 20 16,1-21-16,21 1 0,0-22 16,-21 21-16,21-21 0,0 1 0,0-1 15,21-21 1,0-21-16,1 21 16,-1-22-16,0 1 0,0-21 0,0 21 15</inkml:trace>
  <inkml:trace contextRef="#ctx0" brushRef="#br0" timeOffset="-116488.53">15706 9652 0,'0'-42'0,"0"84"0,0-127 15,0 64-15,0 0 0,0 63 32,-22-20-32,1 20 0,21 0 15,-21 1-15,0 20 0,0-21 0,21 22 16,-21-1-16,21-20 0,-22 20 0,22 1 15,-21-1-15,0-20 0,21 20 0,-21-21 16,0 22-16,21-43 0,0 21 16,0 1-16,-21-22 0,21 0 0,0 0 15,0 0-15,21-21 32,-21-21-32,21 0 0,0 0 15,0 0-15,0-22 0,1 22 0,-1-21 16,0 21-16,0-22 0,-21 22 0,21-21 15,0 21-15,1 0 0,-22-1 0,21 22 16,-21 22 0,0-1-1,0 0-15,0 0 0,0 21 16,0-20-16,0-1 0,0 0 16,0 21-16,0-21 0,0 1 0,0-1 15,0 0-15,0 0 0,21 0 0,-21 0 16,21-21-16,-21 22 0,21-22 0,0 0 15,1 0-15,-1 0 0,0 0 16,0 0-16,0-22 0,0 1 16,1 0-16,-1 0 0,0 0 0,0-22 15,0 22-15,0 0 0,1-21 0,-1 21 16,0-1-16,-21 1 16,21 21-16,-21-21 0,0 42 15,0 0-15,0 1 16,-21-1-16,21 0 15,0 0-15,0 21 0,-21-20 0,21-1 16,0 0-16,0 0 0,0 0 0,0 0 16,21 1-16,0-1 0,0-21 15,0 0-15,22 21 0,-22-21 0,0 0 16,21 0-16,-20 0 0,-1 0 0,21 0 16,-21-21-16,0 0 0,1 21 0,-1-43 15,0 22-15,-21 0 0,0-21 16,21 20-16,-21-20 0,0 0 0,0-1 15,0 22-15,0-21 0,0 0 0,0 20 16,-21 1-16,0 0 0,0 0 0,-1 21 16,1 0-16,0 0 0,-21 0 15,21 0-15,-22 0 0,22 0 0,-21 21 16,21 0-16,-22-21 0,22 21 0,0 1 16,0-22-16,0 21 0,21 0 0,0 0 15,0 0-15,0 0 0,42 1 16,-21-22-16,0 21 0,22-21 0,-1 0 15</inkml:trace>
  <inkml:trace contextRef="#ctx0" brushRef="#br0" timeOffset="-115636.52">17018 10202 0,'0'0'0,"0"-63"15,0 42-15,0 0 0,0-1 16,-21 1-16,0 21 15,-1 0-15,1 0 0,0 0 0,0 0 16,-21 21-16,20 1 0,1-1 0,-21 0 16,21 0-16,-22 0 0,22 22 0,0-22 15,0 21-15,0-21 0,0 22 0,21-1 16,-22 0-16,22-21 0,0 22 0,0-22 16,0 21-16,0-21 0,22 1 0,-1-1 15,-21 0-15,21-21 0,0 0 16,0 0-16,0 0 0,1 0 15,-1 0-15,0-21 0,0 21 16,0-21-16,0-22 0,-21 22 0,22-21 16,-1-1-16,0 1 0,0 0 0,0-22 15,22 22-15,-22-22 0,0 1 16,21-22-16,-21 22 0,22-1 0,-22-20 0,21 20 16,-21 1-16,1-1 0,-1 1 15,0 20-15,0 1 0,-21 21 16,0 0-16,0-1 0,0 1 0,-21 21 15,0 21 1,0 1-16,21 20 0,-22 0 0,1 1 16,0-1-16,0 0 0,0 22 15,0-22-15,-1 22 0,1-1 0,21-21 16,-21 22-16,0-1 0,0-20 16,21 20-16,0-20 0,0 20 0,0-21 15,0 1-15,0-1 0,0 0 0,0 1 16,0-22-16,0 21 0,0-21 0,21 1 15,0-22-15,0 21 0,0-21 0,1 0 16,-1 0-16,0 0 0,21 0 16,-21 0-16,22-21 0,-22-1 0,21 1 0,1 0 15,-1 0-15,0 0 0,1-22 16,20 1-16,-21 21 0,1-21 0,-1-1 16,0 1-16,-20 21 0,20-22 15,-21 22-15,-21 0 0,0 0 0,0 0 16,-42 21-1,21 0-15,-1 0 0,-20 0 0,21 21 16,-21 0-16,20-21 0,1 21 0,0 0 16,21 22-16,0-22 0,0 0 0,0 21 15,0-20-15,21-1 0,0 21 0,1-21 16,-22 0-16,21 22 0,0-22 0,0 0 16,0 0-16,0 0 0,-21 1 15,0-1-15,0 0 0,0 0 16,-21 0-1,0-21-15,0 21 16,0-21-16,0 0 0,-1 0 16,1 0-16,0 0 0,0 0 0,0 0 0,0 0 15,-1-21-15,1 0 0,0 0 16,0 21-16,21-21 0,-21 0 16,0 21-16,-1-22 0,1 1 0,0 0 15,-21 0-15,21 0 0</inkml:trace>
  <inkml:trace contextRef="#ctx0" brushRef="#br0" timeOffset="-115352.04">14605 9906 0,'-64'0'16,"128"0"-16,-170-21 0,85 21 0,0 0 15,0 0-15,21-21 0,21 21 16,0 0-16,0 0 0,21 0 0,1 0 16,-1 0-16,0 0 0,22 0 0,-1 0 15,-20 0-15,20 0 0,1 0 16,-22 0-16,0 0 0,-20 0 0,-1 21 0,0-21 16,-21 21-1,-21 0 1,0-21-16,-1 21 0,-20-21 0,0 22 15,-1-1-15,1-21 0,0 21 0</inkml:trace>
  <inkml:trace contextRef="#ctx0" brushRef="#br0" timeOffset="-114612.95">5207 10901 0,'0'0'0,"-64"0"0,1 0 16,-1 0-16,-20 0 0,20 0 0,1 0 16,20 0-16,-20 0 15,21 0-15,-1 21 0,1-21 0,0 0 16,20 21-16,-20-21 0,21 21 0,0-21 16,21 22-16,0-1 15,0 0-15,21 0 16,21-21-16,-21 0 0,43 21 15,-22-21-15,22 0 0,20 0 0,1 0 16,0 21-16,21-21 0,-1 0 0,22 0 16,22 0-16,20 0 0,-21 0 15,43 0-15,-22 0 0,43 0 0,-1 0 16,1 0-16,0 0 0,20 0 0,-20 0 16,0 0-16,-1 0 0,1 0 0,0 0 15,-22 0-15,1 22 0,-22-22 0,-21 21 16,0-21-16,-21 0 15,0 21-15,-42-21 0,21 0 0,-43 0 16,1 0-16,-1 0 0,-20 0 0,-22 0 16,0 0-16,0 0 0,0 0 0,-21-21 31,-21 0-31,0 21 16,21-22-16,0 1 15,0 0-15,21 0 16,0 21-16,1-21 0,20 0 15</inkml:trace>
  <inkml:trace contextRef="#ctx0" brushRef="#br0" timeOffset="-113812.54">11874 11472 0,'0'0'16,"-21"0"-16,-21 0 0,0 0 0,20 0 0,-20 0 15,0 0-15,21 0 0,-22 0 16,22 0-16,0 0 0,0-21 0,0 0 15,-1 21-15,1 0 0,0 0 0,0-21 16,0 21 0,0 0-16,42 0 31,21 21-31,-21-21 0,22 21 16,20-21-16,1 0 0,20 0 0,22 21 15,21-21-15,0 0 0,0 0 0,21 0 16,0 0-16,43 22 0,-22-22 0,22 0 15,20 0-15,1 0 0,0 21 16,-1-21-16,22 21 0,-21-21 16,21 0-16,-22 21 0,1-21 0,0 0 15,-22 0-15,1 21 0,-22-21 0,0 0 16,-20 0-16,-1 0 0,-21 0 0,-21 0 16,-1 0-16,-20 0 0,-21 0 0,-1-21 15,-21 0-15,1 21 0,-1-21 0,-21 21 16,0-21-16,-21-1 0,22 1 15,-22 0-15,21 21 16,-21-21-16,-21 21 63,-1 0-48,1 21 1,0-21-16,0 21 0,0-21 15,0 21-15,-1-21 0,1 0 16,0 0-16,-21 22 0,21-22 16,-1 0-16,-20 0 0,21 0 0,0 0 15,-22 0-15</inkml:trace>
  <inkml:trace contextRef="#ctx0" brushRef="#br0" timeOffset="-112085.03">1270 12721 0,'0'0'0,"0"-21"0,0 0 15,0 0-15,0 0 16,0-1-16,0 44 31,0-1-31,0 0 0,0 0 16,-21 0-16,21 22 0,-21-1 0,21 0 15,-22 1-15,22-1 16,0 21-16,0-20 0,-21 41 16,0-41-16,21-1 0,-21 0 15,21 1-15,0-1 0,0-21 0,0 0 16,0 22-16,0-22 0,0 0 16,0 0-16,21-21 46,-21-21-46,21 0 0,0 0 0,1 21 16,-22-21-16,21-1 0</inkml:trace>
  <inkml:trace contextRef="#ctx0" brushRef="#br0" timeOffset="-111752.41">1651 13187 0,'0'21'0,"0"-42"0,0 63 16,0-21-16,0 1 16,0-1-16,21-21 31,0 0-31,0 0 16,1 0-16,-22-21 15,0-1 1,0 1-16,-22 21 15,1 0-15,0 0 16,0 0 0,0 0-16,0 0 0,21 21 15,-22-21-15,22 22 16,0-1 0,0 0-16,22-21 15,-1 0-15,0 0 0,0 0 16</inkml:trace>
  <inkml:trace contextRef="#ctx0" brushRef="#br0" timeOffset="-111245.2">3852 13208 0,'21'-42'16,"-21"21"-16,22 21 0,-22-22 16,0 1-16,0 0 0,0 0 15,0 42 17,0 0-17,0 0-15,0 1 0,0-1 0,0 0 16,0 21-16,-22-21 0,22 1 15,-21-1-15,21 21 0,-21-21 0,21 0 16,0 1-16,0-1 0,-21 0 0,21 21 16,-21-21-16,0 1 0,21-1 15,0 0-15,21-42 47,0 0-47,0-1 16,0 1-16,0 0 0</inkml:trace>
  <inkml:trace contextRef="#ctx0" brushRef="#br0" timeOffset="-110804.43">4381 13166 0,'0'0'0,"22"0"0,-22-21 16,-22 21 15,1 0-31,0 0 0,0 0 15,0 0-15,0 21 0,-1 0 0,1-21 16,0 21-16,0 0 0,0 0 16,0-21-16,-1 22 0,1-1 15,21 0-15,-21-21 0,21 21 0,0 0 16,0 0 0,21-21-1,0 0-15,1 0 0,-1 0 16,0 0-16,0 0 0,0 0 0,22 0 15,-22 0-15,0 0 0,21 0 0,-21 0 16,1 22-16,-1-22 0,-21 21 16,0 0-1,0 0-15,-21 0 16,-1-21-16,1 21 0,0-21 16,-85 43-1,85-43-15,0 0 0,0 0 16,0 0-16,-1 0 0,1 0 0,0 0 15,0 0-15,21-21 16,0-1-16,0 1 16,0 0-16,0 0 15,0 0-15,0 0 0,0-1 0</inkml:trace>
  <inkml:trace contextRef="#ctx0" brushRef="#br0" timeOffset="-110595.55">3958 12785 0,'0'-21'16,"-21"21"-16,21 21 62</inkml:trace>
  <inkml:trace contextRef="#ctx0" brushRef="#br0" timeOffset="-110020.59">5313 12806 0,'0'0'0,"0"-85"15,0 64-15,0 0 0,0-21 16,0 20-16,0 1 0,0 0 0,0 0 16,0 0-16,0 0 15,0 42 1,0 0-16,-21 21 16,21 1-16,0-1 0,0 21 15,-22 1-15,22-1 0,-21 1 0,0-1 16,21-20-16,0 20 0,0 1 15,-21-22-15,21 22 0,-21-22 0,21 0 16,0 1-16,-21-22 0,21 21 0,0-21 16,0 0-16,0 1 0,0-1 15,0-42 17,0-1-32,0-20 0,0 21 15</inkml:trace>
  <inkml:trace contextRef="#ctx0" brushRef="#br0" timeOffset="-109664.8">5016 13102 0,'0'0'0,"-21"-63"0,-21 20 16,0-20-16,20 21 0,-20-22 0,0 22 16,-1-1-16,1 1 0,21 0 15,-21-1-15,20 22 0,1-21 0,21 21 0,0-22 16,0 22-16,21 0 0,1 0 16,20 0-16,0 0 0,22 21 15,-1 0-15,1 0 0,-1 0 0,22 21 16,0 0-16,20 0 0,1 21 15,0 1-15,0-1 0,-21 0 0,-1 22 16,43 84-16,-84-84 0,-22-1 16,-21 1-16,0-1 0,0-21 15,-21 22-15,-22-22 0,1 1 0,-22 20 16,1-21-16,-1 1 0,1-22 16,-22 21-16,-42 22 0,64-22 0,20-21 15,-20 22-15,-1-22 16,22 0-16,0 0 0,21-21 0,-22 21 0,22 0 15,0-21-15,0 0 0,21 22 16,21-22 0,0 0-16,0-22 15,0 1-15,22 0 0,-22 0 16,21 0-16,-21 0 0,22-22 0</inkml:trace>
  <inkml:trace contextRef="#ctx0" brushRef="#br0" timeOffset="-109420.95">5969 13293 0,'0'0'0,"21"-43"16,-21 65 15,0-1-15,0 0-16,0 0 0,0 0 15,-21 0-15,0 1 0,21-1 0,-21 0 16,21 0-16,-22 0 0,22 0 15,-21 1-15,21-1 0,-21-21 0,21 21 16,0-42 15,0 0-15,0-1-16</inkml:trace>
  <inkml:trace contextRef="#ctx0" brushRef="#br0" timeOffset="-109249.04">6138 13060 0,'0'0'16,"0"-21"-16,0 0 0,0-1 16,-21 22-1,0 0 1,21 22-16,0-1 16,0 0-1,0 0-15,21-21 16</inkml:trace>
  <inkml:trace contextRef="#ctx0" brushRef="#br0" timeOffset="-108801.29">6477 13293 0,'0'0'16,"42"0"-16,-21-21 15,-21-1 1,0 1-16,0 0 15,-21 21 1,0 0-16,0 0 0,-21 0 16,20 0-16,1 0 0,0 0 15,0 0-15,0 21 0,21 0 0,-21-21 16,21 22-16,-22-1 0,22 0 16,0 0-16,0 0 15,0 0-15,22 1 0,-1-22 0,0 21 16,0 0-16,0 0 0,22-21 0,-22 21 15,21 0-15,0 1 0,-20-22 0,-1 21 16,21 0-16,-21-21 0,-21 21 16,0 0-16,0 0 0,-21 1 15,0-22-15,0 0 0,0 21 16,-22-21-16,1 0 0,0 0 16,-1 21-16,1-21 0,0 0 15,20 0-15,-20 0 0,0 0 0,21 0 16,-1 0-16,1 0 0,0 0 0,0 0 15,21-21 1,21 21 0,0-21-16,22 21 0,-22-22 0,0 1 15,21 21-15,1-21 0,-1 0 0,0 21 16</inkml:trace>
  <inkml:trace contextRef="#ctx0" brushRef="#br0" timeOffset="-108543.45">7070 13187 0,'0'0'0,"-22"0"15,1 0-15,21 21 16,-21-21-16,21 21 0,0 0 0,0 22 16,0-22-16,0 21 0,0-21 0,0 22 15,0 20-15,0-20 0,0 20 16,0 1-16,-21-22 0,21 43 0,0-22 15,-21 1-15,21-1 0,-21 22 0,21-22 16,0 22-16,-22 0 0,1-22 16,21 1-16,0-1 0,0 1 0,-21-1 15,21-21-15,-21 1 0,21-1 16,-21-21-16</inkml:trace>
  <inkml:trace contextRef="#ctx0" brushRef="#br0" timeOffset="-108488.96">6816 14838 0,'0'-42'15,"0"84"-15,0-127 0,21 64 0,-21-21 16,21-1-16,-21 1 0,21 0 0,-21-22 15</inkml:trace>
  <inkml:trace contextRef="#ctx0" brushRef="#br0" timeOffset="-108187.56">6921 13610 0,'0'-42'0,"0"84"0,-21-126 0,0 41 0,21 1 16,0 0-16,0-1 0,0 22 0,0-21 15,0 21-15,0-1 0,21 1 16,0 0-16,22 0 0,-1 21 0,-21 0 15,22 0-15,-1 0 0,0 0 0,1 0 16,-1 21-16,-21 0 0,21 0 0,-20 22 16,-22-22-16,0 21 0,0-21 15,0 22-15,-22-22 0,1 21 0,-21 1 16,0-22-16,-1 0 0,1 21 0,0-21 16,-1 1-16,1-1 0,21-21 15,-22 21-15,1-21 0,21 0 0,0 0 0,0 0 16,21-21-1,0 0 1,21-1-16,0 1 0,0 0 16,21-21-16,-20 21 0,-1-1 0,21-20 15,-21 21-15</inkml:trace>
  <inkml:trace contextRef="#ctx0" brushRef="#br0" timeOffset="-107915.21">7810 12552 0,'0'0'0,"0"-21"0,-21 21 0,0-21 16,0 21-16,0 0 0,0 0 0,-1 0 15,1 0-15,0 21 16,21 0-16,0 21 0,-21 1 0,21-1 16,-21 0-16,21 22 0,-21-1 15,-1-20-15,22 20 0,0 1 0,-21-22 16,21 21-16,-21-20 0,21-1 0,-21 0 15,21 1-15,0-1 0,0-21 0,0 22 16,0-22-16,0 0 16,0 0-16,0 0 0,21-21 15,0 0 1,0 0-16,1 0 0,-1-21 0</inkml:trace>
  <inkml:trace contextRef="#ctx0" brushRef="#br0" timeOffset="-106858.28">8191 13293 0,'0'0'0,"0"-21"0,-21-43 16,0 43 0,0 0-16,0 21 0,0 0 0,-1 0 15,1 0-15,0 0 16,0 0-16,-21 0 0,20 0 0,1 21 15,0 0-15,0 0 0,0 0 0,0 1 16,-1-1-16,1 0 0,0 0 0,21 0 16,0 0-16,0 1 0,0-1 15,0 0-15,0 0 0,21-21 0,0 21 16,1-21-16,20 21 0,-21-21 0,21 0 16,-20 0-16,20 0 0,-21 0 0,0-21 15,22 0-15,-22 21 0,0-21 0,0 0 16,0 0-16,0 21 0,-21-22 15,0 1-15,22 0 0,-22 0 0,21 0 16,-21 0-16,0-1 0,0 1 16,0 42 15,0 1-31,-21-1 16,21 0-16,-22 0 0,22 21 0,0-20 15,0-1-15,0 0 0,0 0 0,0 0 16,0 0-16,0 1 0,0-1 0,22 0 15,-1 0-15,0-21 0,0 0 0,0 0 16,0 0-16,1 0 0,-1 0 16,0 0-16,21 0 0,-21 0 15,1-21-15,-1 0 0,0 0 0,0-1 16,0 1-16,0 0 0,1 0 0,-1 0 16,-21 0-16,0-1 0,0 1 0,21 0 15,-21 0-15,21 0 16,-42 42 15,21 0-31,-21-21 0,21 21 16,0 0-16,0 1 0,0-1 0,0 0 15,0 0-15,0 0 16,0 0-16,0 1 0,21-1 16,21-21-16,1 0 0,-22 0 15,0 0-15,0 0 0,21 0 0,-20 0 16,-1-21-16,0 21 0,0-22 15,0 1-15,0 0 0,1 21 0,-1-21 16,0 0-16,0 0 0,-21-1 16,21 1-16,0 0 0,-21-21 0,0 21 15,22 21-15,-22-22 0,21 1 0,-21 0 16,0 42 15,0 0-31,0 1 0,-21-1 16,-1 21-16,22-21 0,0 22 0,-21-1 15,21 0-15,-21 1 0,21-1 0,0 0 16,0 22-16,0-22 0,0 22 0,0-22 16,0 21-16,0 1 0,0-1 15,0 1-15,0-1 0,0 1 16,0 21-16,0-22 0,0 22 0,0-22 16,0 1-16,0 20 0,0-20 0,0-22 15,0 22-15,0-22 0,0 22 0,0-22 16,-21 0-16,0-21 0,-22 22 0,22-22 15,-21 0-15,0 0 0,-1-21 0,-168 0 32,168-21-32,-20 0 0,20 21 0,-20-42 15,21 20-15,-1 1 0,1-21 16,21 21-16,0-22 0,-1 22 0,1-21 16,21 0-16,0-1 0,0 1 0,0 0 15,0-1-15,21-20 0,1 20 0,-1 1 16,0-21-16,0 20 0,21-20 0,-20-1 15,20 22-15</inkml:trace>
  <inkml:trace contextRef="#ctx0" brushRef="#br0" timeOffset="-106470.5">9102 13399 0,'-22'0'0,"22"-22"15,0 1 1,22 21-16,-1-21 16,0 21-16,21 0 0,-21-21 0,1 0 15,20 21-15,-21-21 0,0 21 0,0-22 16,1 22-16,-1-21 0,-21 0 16,0 0-1,-21 21-15,-1 0 16,1 0-16,0 0 0,0 0 0,0 21 15,-22 0-15,22-21 0,0 21 0,0 1 16,21-1-16,0 0 0,-21 0 16,21 0-16,0 0 0,0 1 15,0-1-15,0 0 0,21 0 16,0 0-16,0 0 0,0 1 16,1-22-16,-1 21 0,0-21 0,0 21 15,0-21-15,0 0 16,1 0-16,-1 0 0,0 0 0,0 0 15,0 0-15,22 0 0,-22 0 16</inkml:trace>
  <inkml:trace contextRef="#ctx0" brushRef="#br0" timeOffset="-105857.83">10096 13399 0,'0'0'0,"0"-22"0,0 1 0,0-42 16,0 42-16,0-1 15,0 1-15,-21 21 0,0-21 16,0 21-16,0 0 0,0 0 16,-1 0-16,1 0 0,0 0 15,0 0-15,0 0 0,-22 21 0,22 0 16,0 1-16,-21-1 0,21 0 0,-1 0 16,1 0-16,0 22 0,21-22 15,0 0-15,0 0 0,0 21 0,0-20 16,0-1-16,0 0 0,0 0 0,0 0 15,21 0-15,0 1 0,1-1 16,-1-21-16,0 0 0,0 0 0,21 0 16,-20 0-16,-1 0 0,21 0 0,-21-21 15,0-1-15,22 1 0,-22 0 0,0 0 16,21 0-16,-20-22 0,-1 1 0,0 21 16,21-21-16,-21-1 0,1-20 15,-1 20-15,0 1 0,0-21 0,0-1 16,0 22-16,1-22 0,-22 1 0,0 20 15,21 1-15,-21 0 0,0-1 0,0 22 16,0 0-16,0 0 0,-21 21 16,-1 0-16,1 21 15,0 0-15,21 22 0,-21-22 16,0 21-16,0 0 0,21 22 0,-22-22 16,1 1-16,21 20 0,-21-21 0,21 1 15,0 20-15,0-20 0,0-1 16,0 0-16,0 1 0,0-1 0,0 0 15,0 1-15,0-22 0,0 21 0,0-21 16,0 0-16,0 1 0,21-1 0,0-21 16,1 21-16,-22 0 0,21-21 15,0 0-15,0 0 16,0 0-16,0-21 31,-21 0-31,0 0 0,0-1 16,0 1-16,0 0 15,0 0-15</inkml:trace>
  <inkml:trace contextRef="#ctx0" brushRef="#br0" timeOffset="-105319.42">10922 12679 0,'0'0'0,"0"-21"0,0 0 0,0-1 0,0 1 15,0 0-15,0 0 0,0 0 0,0 0 16,-21 21-1,0 0-15,-1 21 16,1 0-16,0 0 0,0 21 0,0 1 16,0-1-16,-1 0 0,1 1 0,0 20 15,0-20-15,0 20 0,0-21 16,-1 1-16,1 20 0,21-20 0,0-1 16,0 0-16,0-21 0,0 22 0,0-1 15,0-21-15,0 22 0,21-22 16,1 0-16,-1 0 0,0 0 0,-21 0 15,21 1-15,0-22 0,0 0 0,1 21 16,-1-21-16,0 0 0,0 0 0,0 0 16,0-21-16,22-1 0,-22 22 0</inkml:trace>
  <inkml:trace contextRef="#ctx0" brushRef="#br0" timeOffset="-104992.6">11345 12827 0,'0'0'0,"0"-21"16,0 0-16,0 0 0,0-1 0,0 1 16,21 21-16,1 0 15,-1 0-15,0 0 0,0 0 0,0 21 16,0-21-16,22 22 0,-22 20 0,21-21 16,-21 0-16,22 22 15,-22-1-15,0 0 0,0 1 0,-21-1 0,0 0 16,0 1-16,0-1 0,0-21 0,-21 21 15,0 1-15,0-22 0,0 0 16,-22 21-16,22-20 0,-21-22 0,21 21 16,-1 0-16,-20-21 0,21 0 0,0 21 15,0-21-15,-1 0 16,22-21 0,22 0-1,-1 21-15,-21-21 0,21 21 16,0-22-16,0 1 0,0 0 0</inkml:trace>
  <inkml:trace contextRef="#ctx0" brushRef="#br0" timeOffset="-104768.73">12171 13018 0,'0'-22'0,"21"22"15,-21-21-15,21 21 16,-21-21 0,0 42 15,0 0-31,0 1 16,0-1-16,0 0 0,0 0 15</inkml:trace>
  <inkml:trace contextRef="#ctx0" brushRef="#br0" timeOffset="-104577.08">12150 13441 0,'0'0'16,"-22"0"0,1 0-1</inkml:trace>
  <inkml:trace contextRef="#ctx0" brushRef="#br0" timeOffset="-104041.35">13166 12658 0,'0'0'0,"21"-43"0,-21 22 16,0 0-16,21 0 0,-21-21 16,0 20-16,0 1 0,-21 42 31,0 1-31,21-1 0,-22 21 0,1 0 16,0 1-16,0 20 0,0-20 15,0 20-15,-1 1 0,1-22 0,0 21 16,0-20-16,0-1 0,21 0 0,0 1 15,-21-1-15,21-21 0,0 22 0,-22-22 16,22 0-16,0 0 16,0-42 15,0 0-31</inkml:trace>
  <inkml:trace contextRef="#ctx0" brushRef="#br0" timeOffset="-103552.64">12975 12954 0,'21'-42'0,"-42"84"0,42-127 15,-21 43-15,0 0 0,0-1 16,0 22-16,21-21 0,1 21 0,-1-22 16,0 22-16,0 0 0,0 0 0,0 21 15,22-21-15,-22 21 0,21 0 0,1 0 16,-1 0-16,0 21 0,-21 0 16,22 0-16,-22 0 0,0 1 0,0 20 15,-21-21-15,0 21 0,0-20 16,-21-1-16,0 21 0,-21-21 0,20 0 15,-20 22-15,0-22 0,-22-21 0,22 21 16,0 0-16,-1-21 0,1 21 0,0-21 16,20 0-16,1 0 0,0 0 15,0 0-15,42-21 16,0 21-16,22 0 16,-1-21-16,0 21 0,1 0 0,-1 0 15,21 0-15,-20 0 0,20 21 0,-20 0 16,20 1-16,-21-1 15,1 0-15,-1 0 0,0 0 0,1 0 16,-22 22-16,0-22 0,-21 0 0,0 0 16,0 0-16,0 1 0,0-1 0,-21 0 15,0 0-15,-22-21 0,1 21 0,21-21 16,-43 0-16,22 21 0,0-21 0,-1 0 16,-20 0-16,21 0 0,-1 0 15,1 0-15,0 0 0,20 0 0,-20 0 16,21-21-16,0 21 0,21-21 0,0 0 15,0 0-15,0 0 0,0-1 16,21 1-16,21 0 0,-21 0 16,22 0-16,-1 0 15,22-1-15,-22 1 0,21 0 0,1 21 16</inkml:trace>
  <inkml:trace contextRef="#ctx0" brushRef="#br0" timeOffset="-101603.98">13779 13018 0,'64'-22'0,"105"22"15,-126 0-15,-319 22 0,573-44 0,-276 22 16,-21 22-1,0-1-15,-21 0 0,0 0 16,-1 0-16,1 0 0,0 1 0,0-1 16,0 0-16,0 21 0,-1-21 15,22 1-15,0-1 0,-21 0 0,21 0 16,0 0-16,0 0 16,21-21-16,1 22 15,-1-22-15,0 0 0,0 0 0,0 0 16,0 0-16,1 0 0,-1 0 0,0 0 15,-21-22-15,21 22 0,-21-21 0,21 0 16,-21 0-16,0 0 0,0 0 16,0-1-16,0 1 0,-21-21 15,0 21-15,21 0 0,-21-1 0,21-20 16,-21 21-16,21 0 0,-22 0 0,22-1 16,0 1-16,22 21 15,-1 0-15,21 0 0,-21 0 0,0 0 16,22 21-16,-22 1 0,21-22 15,1 21-15,-22 0 0,21 0 16,-21-21-16,22 21 0,-22 0 0,0 1 16,0-1-16,-21 0 0,0 0 0,0 0 15,0 0-15,0 1 0,0-1 16,0 0-16,0 0 0,-21-21 16,0 21-16,21 0 15,21-21 16,0 0-31,0 0 16,0 0-16,1-21 16,-22 0-16,0 0 15,21 0-15,-21 0 0,0-1 0,0 1 16,0 0-16,0 0 0,0 0 16,0 0-16,0-22 0,-21 22 0,21 0 15,-22 0-15,1 21 0,0-21 0,0 21 16,0 0-16,21 21 31,84 0 0,-62-21-31,20 0 0,-21 0 0,0 0 0,22 0 16,-1 0-16,-21 0 0,21 0 16,1 0-16,-1-21 0,0 0 0,-20-1 15,20 1-15,0 0 0,-21-21 0,1 21 16,-1-22-16,0 1 0,0 0 15,-21-1-15,0 1 0,0 21 0,0-22 16,0 1-16,0 21 0,0 0 0,-21 0 16,0 21-16,0 0 0,-1 0 15,1 0-15,0 0 0,0 21 0,0 0 16,0 21-16,-1-21 0,1 22 16,21-1-16,-21 0 0,0 1 0,21-1 15,0 0-15,0 22 0,0-22 16,0 1-16,0 20 0,0-21 0,0 1 15,0-22-15,21 21 0,0 1 0,0-22 16,1 0-16,-1 21 0,0-42 0,21 21 16,-21 1-16,1-22 0,20 0 15,0 0-15,-21 0 0,22 0 0,-1 0 16,0 0-16,1 0 0,-1 0 0,-21-22 16,22 1-16,-22 0 0,0 0 0,0 0 15,0 0-15,0-1 0,1-20 16,-22 21-16,0-21 0,0 20 0,0 1 0,0 0 15,0 0-15,0 0 16,-22 21-16,1 0 0,0 0 16,0 21-16,0-21 0,0 21 0,-1 0 15,1 0-15,0 22 0,0-22 16,21 0-16,0 0 0,0 0 0,0 22 16,0-22-16,0 0 0,21 0 0,0 0 15,0 1-15,22-1 0,-1 0 16,0 0-16,1 0 0,-1 0 0,0 1 15,22-22-15,-22 0 0,22 21 0,-22-21 16,0 0-16,22 0 0,-22 0 0,1 0 16,-1-21-16,0 21 0,1-22 0,-22 1 15,21 0-15,-21 0 0,0-21 16,1 20-16,-1-20 0,0 21 16,0 0-16,0-22 0,-21 22 0,0 0 15,0 0-15,0 0 0,0 0 0,-21-1 16,0 22-16,0 0 15,0 0-15,-1 0 0,1 22 0,0-22 16,-21 21-16,21 0 0,-1 0 0,1 0 16,0 0-16,0 1 0,0-1 15,0 21-15,21-21 0,-22 0 16,22 1-16,0-1 0,0 0 0,0 0 16,0 0-16,22 0 0,-1-21 0,0 0 15,0 0-15,0 0 16,0 0-16,1 0 0,-1 0 0,0 0 15,-21-21-15,21 21 0,0-21 0,0 0 16,1 0-16,-1 0 0,0-1 16,-21-20-16,21 21 0,0 0 0,-21 0 15,21-22-15,-21 22 0,22 0 16,-22 0-16,0 42 16,-22 0-1,22 0-15,-21 0 16,21 1-16,0-1 0,0 0 0,0 0 15,0 0-15,21 0 0,1 1 0,-1-1 16,0 0-16,0 0 0,0 0 16,22 0-16,-22-21 0,21 22 0,0-22 15,-20 0-15,20 0 0,-21 0 0,21 0 16,-20 0-16,-1 0 0,0-22 16,0 1-16,0 0 0,0 0 0,-21 0 15,0 0-15,22-1 0,-22-20 0,21 21 16,-21-21-16,0 20 0,0-20 0,0 21 15,0 0-15,0 0 0,0 42 32,0 0-32,-21 0 15,21 0-15,0 0 0,0 1 16,-22-1-16,22 0 0,-21 21 0,21-21 0,0 1 16,0-1-16,-21 0 0,21 0 15,0 0-15,0 0 0,-21 1 16,21-1-16,0-42 47,0-1-47,0 1 0,0 0 15,21 0-15,0 0 0,0-22 16,22 1-16,-22 0 0,0 21 0,0-22 16,43-20-16,-22 20 15,0 22-15,-20 0 0,20 0 0,0 0 16,1 21-16,-22 0 0,21 0 0,-21 0 15,0 21-15,1 0 0,-1 0 16,0 0-16,0 1 0,-21 20 0,0 21 16,0-41-16,0 20 0,0 0 15,0-21-15,0 22 0,0-22 0,0 21 16,0-21-16,-21 1 0,21-1 16,-21 0-16,0 0 0,-1-21 0,22 21 15,-21 0-15,0-21 0,0 0 0,0 0 16,0 0-16,-1 0 0,1 0 0,-21 0 15,21 0-15,-22 0 0</inkml:trace>
  <inkml:trace contextRef="#ctx0" brushRef="#br0" timeOffset="-100669.47">5143 14415 0,'0'0'16,"-42"0"-16,0 0 0,-1 0 0,22 0 0,-21 0 15,21 0-15,0 0 0,42 0 31,0 0-15,0 0-16,0 0 0,22 0 16,-22 0-16,21 0 0,-21 0 15,22 0-15,-1 0 0,0 0 0,22 0 16,-1 0-16,1 0 0,-1 0 0,22 0 16,0 0-16,-1 0 0,1 0 0,21-22 15,0 22-15,-1 0 0,1-21 16,21 21-16,0-21 0,21 21 0,1 0 15,20-21-15,0 21 0,1 0 0,-1 0 16,21-21-16,1 21 0,-1 0 0,22 0 16,0 0-16,21 0 0,-22 0 0,43 0 15,-21 0-15,0 0 0,21 0 16,0 0-16,-21 0 0,42 0 16,-21 0-16,0 0 0,21 0 0,-21 0 15,21 0-15,0 0 0,-21 0 0,22 0 16,-1 0-16,-21 0 0,21 0 0,-21 0 15,0 0-15,0 0 0,-21 0 16,21-21-16,-21 21 0,-22 0 0,22 0 16,-21 0-16,-1 0 0,-20 0 0,-1 0 15,-20 0-15,-1-22 0,-21 22 0,0 0 16,1 0-16,-22 0 0,-22-21 0,1 21 16,-21 0-16,0 0 0,-22-21 0,1 21 15,-1 0-15,-42-21 0,22 21 16,-22 0-16,0 0 0,-21-21 15,0 0-15,0-1 16,-21 22 0,0 0-16,-1 0 15,22-21-15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9:03:30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1101 0,'0'0'0,"0"21"0,21 0 15,-21 0 1,0 0-1,0 1 17,-21-22-17,21-22 32,-22 1-47</inkml:trace>
  <inkml:trace contextRef="#ctx0" brushRef="#br0" timeOffset="994.29">1693 1016 0,'0'0'0,"21"0"16,1 0-16,-1 0 15,-42 0 32,-1 0-47,1-21 31,21 0-31,0 0 16,0-1-16,0 1 0,0 0 16,21 0-16,1 0 0,-22 0 15,21 21-15,0-22 0,0 1 16,0 21-16,0 0 0,1-21 0,-1 21 15,0 0-15,0 0 0,0 0 16,0 0-16,1 0 0,-1 21 0,-21 0 16,21 1-16,-21 20 0,21-21 15,-21 21-15,21 1 0,-21-1 0,0 0 16,0 1-16,0-1 0,0 0 16,0 1-16,0-1 0,0 0 15,0 1-15,-21-1 0,0 22 0,21-22 16,-21 0-16,0 1 0,-1-1 15,-20 0-15,21 1 0,0-1 0,-22-21 16,22 21-16,0-20 0,-21 20 16,21-21-16,-22 0 0,22-21 0,0 21 15,-21-21-15,20 0 0,1 0 0,0 0 16,0-21-16,0 0 0,0 0 16,-1-21-16,1 20 0,0-20 15,0 0-15,21-1 0,0 22 0,0-21 16,0 0-16,0 20 0,0 1 15,0-21-15,0 21 0,21 0 16,-21-1-16,21 22 0,0-21 0,1 21 16,-1-21-16,0 21 0,21 0 15,-21 0-15,1 21 0,-1 0 0,0-21 16,-21 22-16,21-1 0,0 0 0,0 21 16,-21-21-16,0 1 15,22 20-15,-1-21 0,-21 21 0,21-20 0,-21 20 16,0-21-16,21 0 0,-21 22 15,21-22-15,-21 0 0,21-21 0,-21 21 16,0 0-16,0 0 16,22-21-16,-1 0 15,0 0 1,-21-21-16,21 0 16,0 0-16,0 0 0,-21 0 0,22-1 15,20 1-15</inkml:trace>
  <inkml:trace contextRef="#ctx0" brushRef="#br0" timeOffset="1297.35">2392 1524 0,'0'21'47,"-21"-21"-47,21 21 0,0 1 15,21-22 1,0 0-1,0 0-15,0 0 0,0 0 16,1-22 0,-22 1-1,-22 21-15,1 0 0,0 0 16,0 0-16,0 0 0,0 0 16,-1 0-16,1 0 0,0 0 0,0 21 15,21 1-15,0-1 16,0 0-1,21-21-15,0 0 16,22 0-16,-22 0 0</inkml:trace>
  <inkml:trace contextRef="#ctx0" brushRef="#br0" timeOffset="1857.04">4233 1503 0,'21'0'15,"-42"0"-15,42-21 0,-21 0 16,0-1-16,22 22 0,-22-21 15,0 0-15,21 21 0,-21 21 47,0 0-47,0 1 0,0-1 16,-21 0-16,-1 21 0,22 1 0,-21-22 16,0 21-16,21 0 0,-21 1 0,21-22 15,-21 21-15,21 1 16,0-22-16,0 21 0,-21-21 0,21 0 15,0 43 1,0-43-16,21-21 31,-21-21-31,21 0 0,0 21 16,0-21-16,0-1 0,1-20 16,-1 21-16,0 0 0</inkml:trace>
  <inkml:trace contextRef="#ctx0" brushRef="#br0" timeOffset="2340.76">4932 1503 0,'0'0'0,"21"0"0,-21-21 0,21 21 16,-21-21-16,-21 21 31,0 0-31,0 0 0,-1 0 0,1 0 16,-21 0-16,0 21 0,20-21 15,-20 21-15,0 0 0,-1 0 0,22 0 16,-21 1-16,21-1 0,0-21 0,-1 21 16,1 0-16,21 0 0,0 0 15,0 1-15,0-1 0,0 0 16,21 0-16,1-21 16,-1 0-16,21 21 0,-21-21 15,22 0-15,-22 0 0,21 21 0,-21-21 16,22 0-16,-1 0 0,0 22 0,-21-22 15,22 0-15,-22 21 0,0 0 16,-21 0-16,0 0 0,0 0 16,0 1-16,-21-1 0,0 0 15,0-21-15,-22 21 0,1 0 16,21-21-16,-22 21 0,1-21 0,21 0 16,-21 0-16,-1 22 0,22-22 0,0 0 15,-21 0-15,20 0 0,1 0 16,0 0-16,0 0 0,0 0 15,21-22-15,-21 22 0,21-21 16,-22 21 0,22-21-16,0 0 0,-21 21 15,21-21-15,0 0 0,0-1 16,0 1-16,0 0 0</inkml:trace>
  <inkml:trace contextRef="#ctx0" brushRef="#br0" timeOffset="2595.11">4487 995 0,'0'-21'0,"0"0"16,-21 21-1,42 0 32,0 0-31,1 0-16,-1 0 0</inkml:trace>
  <inkml:trace contextRef="#ctx0" brushRef="#br0" timeOffset="3928.7">5842 1122 0,'0'0'0,"-21"-21"0,0 21 16,21-21-16,-22 21 16,1 0-1,21 21 1,21 0 0,1-21-1,-1 0-15,0 0 0,0 0 0,21 0 16,1 0-16,-1 0 0,-21 0 15,43-21-15,-22 0 0,0-1 0,1 1 16,-1 0-16,22 0 0,-22 0 16,21 0-16,-20-22 0,-22 22 15,21 0-15,-21 0 0,-21-22 0,0 22 16,0 0-16,-21 0 0,0 0 0,-21 0 16,21 21-16,-22 0 0,1-22 15,0 22-15,-1 0 0,1 0 0,0 22 16,-22-1-16,22 0 0,-1 0 0,1 21 15,0-20-15,-1 20 0,22 21 16,0-20-16,-21-1 0,42 0 0,-21 1 16,21-1-16,0 0 0,0 1 15,0-22-15,0 21 0,21-21 0,0 1 16,0-1-16,0 0 0,22 0 16,-22-21-16,21 21 0,-21-21 15,22 21-15,-22-21 0,21 0 0,-21 0 0,0 0 16,1 0-16,-1 0 0,0 0 15,-42 0 1,0 0 0,-1 0-16,1 0 0,-21 22 0,21-1 15,-22 0-15,1 0 0,0 0 0,-1 0 16,1 22-16,21-22 0,-21 21 16,20 1-16,1-22 0,0 21 0,21 0 15,-21-20-15,21 20 0,0-21 16,0 0-16,21 0 0,0 1 0,22-1 15,-22 0-15,21-21 0,0 0 16,-20 0-16,41 0 0,-21 0 0,1 0 16,-1 0-16,0 0 0,22-21 15,-22 0-15,22-1 0,-22 1 0,22 0 16,-22-21-16,0 21 0,-21-1 0,22-20 16,-22 21-16,0-21 0,0-1 15,0 22-15,-21 0 0,22 0 0,-22 0 16,0-1-16,0 1 0,-22 21 31,1 0-31,0 0 0,0 21 16,0 1-16,21-1 0,-21 21 0,-1-21 15,22 0-15,-21 22 0,0-22 16,21 21-16,-21-21 0,21 22 16,0-22-16,0 0 0,-21 21 0,21-20 15,-21-22-15,21 21 0,0 0 16,0 0-16,0-42 31,0 0-15,0 0-16,21-22 0,0 22 15,0 0-15,0-21 0,0-1 0,1 22 16,-1-21-16,0-1 0,21 22 16,-21 0-16,22-21 0,-22 21 0,21 21 15,1-22-15,-22 22 0,0 0 0,21 0 16,-21 0-16,1 0 0,-1 0 15,-21 22-15,0-1 0,21 0 16,-21 0-16,0 0 0,0 22 0,0-22 16,0 21-16,0-21 0,0 0 0,0 22 15,0-22-15,0 0 0,-21 0 16,21 0-16,-21 43 16,-1-43-16,44-21 46,-22-21-46,21 0 16,0 0-16,0-1 0,0 22 16</inkml:trace>
  <inkml:trace contextRef="#ctx0" brushRef="#br0" timeOffset="4528.85">7472 1842 0,'42'0'16,"-21"0"-16,0 0 0,1 0 0,-1-22 16,0 22-16,-21-21 15,21 21-15,0-21 0,0 0 0,-21 0 16,0 0-16,22-1 0,-22-20 16,21 21-16,-21 0 0,0 0 15,0-1-15,0 1 0,0 0 0,0 0 16,-21 0-16,-1 21 0,1 0 0,0-21 15,0 21-15,0 0 0,0 0 0,-1 0 16,1 21-16,0-21 0,-21 21 16,21 0-16,-1 21 0,1-20 0,0-1 15,-21 21-15,42 0 0,-21 1 0,-1-22 16,1 21-16,21 1 0,-21-22 16,21 0-16,0 21 0,0-21 0,0 1 15,0-1-15,0 0 0,21-21 0,0 0 16,1 21-16,-1-21 15,0 0-15,0 0 0,21-21 16,-20 21-16,-1-21 0,0 0 0,21-1 16,-21 1-16,1 0 0,-1 0 15,0-21-15,0 20 0,0-20 0,-21 0 16,21 21-16,-21-22 0,22 22 0,-22 0 16,0 0-16,0 0 0,0 42 31,0 0-16,-22 0-15,22 21 0,-21-20 16,21-1-16,0 0 0,0 21 0,0-21 16,0 1-16,0-1 0,0 21 0,0-21 15,0 0-15,0 1 16,21-1-16,1 0 0,-1 0 16,0-21-16,0 0 0,0 0 15,0 0-15,1 0 0,-1 0 0,0 0 16,21-21-16,-21 0 0,22 0 15,-22-1-15,21 1 0</inkml:trace>
  <inkml:trace contextRef="#ctx0" brushRef="#br0" timeOffset="5084.07">8361 1207 0,'0'-22'0,"0"-20"16,0 21-16,-21 0 0,21 42 31,-22 0-31,22 64 16,0-43-16,-21-21 15,21 22-15,0-1 0,0 0 16,0 1-16,-21-1 0,21 0 0,-21 22 16,0-22-16,21 0 0,0 1 0,-21-1 15,-1 0-15,22-20 0,-21 20 16,21-21-16,0 0 0,-21 0 15,21 1-15,0-44 32,0 1-32,0 0 15,0 0-15,0 0 0,0-22 16,21 22-16,0 0 0,-21 0 16,22-21-16,-1 20 0,0 1 0,0 0 15,0 0-15,22 0 0,-22 0 0,0 21 16,0 0-16,0 0 0,0 0 0,1 0 15,-1 0-15,0 0 0,-21 21 16,0 0-16,21 0 0,-21 0 16,0 22-16,0-22 0,0 0 0,0 0 15,-21 21-15,21-20 0,-21-1 16,0 21-16,-1-21 0,1 0 0,0 1 16,-21-1-16,21 0 0,-1 0 0,1-21 15,0 21-15,0-21 0,0 0 0,0 21 16,-1-21-16,1 0 15,21-21 17,21 21-32,-21-21 15,22 0-15,-1 0 0,0 0 0,0-1 16</inkml:trace>
  <inkml:trace contextRef="#ctx0" brushRef="#br0" timeOffset="5435.86">8911 1080 0,'0'-22'0,"0"44"0,0-65 0,0 22 16,0 0-16,0 42 31,0 0-31,0 0 15,0 22-15,-21-1 0,21-21 0,-21 22 16,0 20-16,21-21 0,0 1 0,-22-1 16,22 0-16,-21 1 0,0 20 15,21-20-15,-21-1 0,0 0 0,21 1 16,0-1-16,-21-21 0,-1 21 0,22-20 16,-21-1-16,21 0 0,0 0 15,0-42 16,21 0-31,1 21 16,-1-21-16,-21-1 16,21 1-16,0 0 0,0 0 0</inkml:trace>
  <inkml:trace contextRef="#ctx0" brushRef="#br0" timeOffset="5820.65">8869 1672 0,'0'21'16,"0"1"-16,21-22 0,0 0 15,-21 21-15,21-21 0,0 0 16,1 0-16,20 0 0,-21 0 0,21 0 16,-20 0-16,20 0 0,-21 0 0,21 0 15,1 0-15,-22-21 0,0-1 16,21 1-16,-20 0 0,-1 21 16,-21-21-16,21-21 0,-21 20 0,21 1 15,-21 0-15,0 0 0,0 0 16,0 0-1,-21 21-15,0 0 0,0 0 16,-1 0-16,1 21 0,0 0 0,0 0 16,0 0-16,0 0 0,-1 22 0,-20-22 15,21 21-15,21-21 0,-21 22 16,0-22-16,21 21 0,0-21 0,-22 1 16,22-1-16,0 0 0,0 0 0,0 0 15,0 0-15,22-21 16,-1 0-16,0 0 0,0 0 15,0 0-15,0 0 0,1 0 0,-1 0 16,21 0-16,-21 0 0,22-21 0,-1 21 16,-21-21-16,43 21 0,-22-21 15,0 21-15</inkml:trace>
  <inkml:trace contextRef="#ctx0" brushRef="#br0" timeOffset="6433.3">10181 1630 0,'0'-21'15,"0"42"-15,0-63 0,0 20 0,0 1 0,0 0 16,-21 0-16,0 0 16,21 0-16,-21 21 15,-1 0-15,1-22 0,0 22 16,0 0-16,0 0 0,0 0 16,-1 0-16,1 22 0,0-22 0,0 21 15,0 0-15,0 0 0,21 0 16,-22 0-16,1 22 0,0-22 0,0 0 15,21 21-15,0 1 0,0-22 0,-21 21 16,21-21-16,0 1 0,0-1 16,0 21-16,0-21 0,0 0 0,21-21 15,0 22-15,0-22 0,0 0 0,1 0 16,-1 0-16,21 0 0,-21 0 16,0 0-16,1 0 0,20-22 15,-21 1-15,0 0 0,22 0 0,-22 0 16,0-22-16,0 1 0,0 0 0,22-1 15,-22 1-15,0-21 0,0 20 16,0-20-16,0 20 0,1-20 0,-1-1 16,-21 1-16,21-1 0,-21 1 0,21 21 15,-21-22-15,0 22 0,0-1 16,0 1-16,0 0 0,0 21 0,0-1 16,0 1-16,0 42 31,0 1-31,0-1 0,-21 21 0,21 0 15,0 1-15,0-1 0,-21 0 16,0 22-16,21-1 0,-22-20 16,22 20-16,0-20 0,-21 20 0,21-21 15,-21 22-15,21-22 0,0 22 0,0-22 16,0 0-16,0-20 0,0 20 0,0 0 16,0-21-16,21 1 0,0-1 15,1 0-15,-22 0 0,21-21 0,0 0 16,0 0-16,0 0 0,0 0 15,1 0-15,-1 0 0,0-21 16,0 0-16,0 0 0,0-1 16,1-20-16</inkml:trace>
  <inkml:trace contextRef="#ctx0" brushRef="#br0" timeOffset="6833.23">11430 1143 0,'0'-21'16,"0"0"-16,0 0 0,0-1 15,-21 22-15,0 0 16,-1 0-1,1 22-15,0-1 16,21 0-16,-21 0 0,0 21 0,0-20 16,-1 20-16,1 0 0,0 1 15,0-1-15,0-21 0,0 21 0,-1 1 16,1-1-16,0 0 0,21 1 0,0-1 16,0 0-16,0-20 0,0 20 15,0-21-15,0 0 0,0 22 16,0-22-16,21 0 0,0-21 0,1 21 15,-1 0-15,0-21 0,0 0 0,0 0 16,0 0-16,1 0 0,-1 0 16,0 0-16,0 0 0,0 0 0,0-21 15,1 21-15,-1-21 0,0 0 0,0 0 16</inkml:trace>
  <inkml:trace contextRef="#ctx0" brushRef="#br0" timeOffset="7268.49">12065 1143 0,'0'0'0,"0"-21"0,0-43 16,0 43-16,21 0 15,0 0-15,0 21 0,1-21 0,-1 21 16,21 0-16,-21 0 0,22 0 0,-22 0 15,21 0-15,-21 21 0,22 0 16,-22-21-16,0 42 0,0-20 0,0-1 16,0 21-16,1-21 0,-1 22 0,0-22 15,0 21-15,-21 0 0,0 1 16,0-22-16,0 21 0,0 1 0,0-1 16,0 0-16,0 1 0,0-1 15,-21-21-15,0 21 0,0 1 0,-22-22 16,22 21-16,-21-21 0,21 1 15,-22-1-15,22 0 0,0 0 0,-21 0 16,20-21-16,1 21 0,0-21 0,0 0 16,0 0-16,0 22 15,21-44 32,0 1-47,0 0 16,0 0-16</inkml:trace>
  <inkml:trace contextRef="#ctx0" brushRef="#br0" timeOffset="8172.4">13398 1439 0,'0'0'0,"-21"0"16,21-21-16,0 0 31,0 0-15,0 42 30,0 0-30,0 0-16,0 1 0</inkml:trace>
  <inkml:trace contextRef="#ctx0" brushRef="#br0" timeOffset="8396.79">13483 1926 0,'0'21'0,"0"-42"94,0 0-94,21 0 16,0 21-16,-21-21 0,22 21 0,-1-21 15</inkml:trace>
  <inkml:trace contextRef="#ctx0" brushRef="#br0" timeOffset="9152.28">14478 741 0,'0'0'0,"0"-21"0,0 0 16,0 42 31,0 0-47,-21 21 0,21 1 0,0 20 15,0-21-15,0 22 0,0-1 0,-21-20 16,21 20-16,-22-20 0,22 20 15,-21-21-15,0 1 0,21-1 0,0 0 16,-21 1-16,21-1 0,0-21 0,-21 22 16,21-22-16,0 0 0,0 0 15,0 0-15,0 0 0,0-42 47,0 0-47,0 0 16,0 0-16,0 0 0,0-1 0,0 1 15,0 0-15,0-21 0</inkml:trace>
  <inkml:trace contextRef="#ctx0" brushRef="#br0" timeOffset="10456.41">14457 1418 0,'-21'0'16,"-1"0"-1,22-21 48,0 0-48,0 0 1,0 0-16,0-1 16,0 1-16,0 0 15,0 0-15,0 0 16,22 21-16,-1-21 16,0 21-16,0 0 0,0 0 15,0 0-15,1 0 0,-1 0 16,21 0-16,-21 21 0,0 0 0,22-21 15,-22 21-15,0 0 0,21 0 0,-20 1 16,-1-1-16,0 0 0,0 0 16,-21 21-16,0-20 0,0-1 0,0 0 15,-21 0-15,0 0 0,0 0 16,-22 1-16,22-1 0,-21 0 0,-1 0 16,1 0-16,0-21 0,-1 21 0,1 1 15,0-22-15,-1 0 0,1 0 0,21 0 16,-21 0-16,20 0 0,1 0 0,0 0 15,0 0-15,42 0 32,0-22-32,0 22 0,1 0 15,-1-21-15,0 21 0,0 0 16</inkml:trace>
  <inkml:trace contextRef="#ctx0" brushRef="#br0" timeOffset="12580.22">15176 1355 0,'0'0'0,"0"-21"0,0-1 15,-21 22-15,0 0 16,0 0-16,0 0 16,0 0-16,-1 22 0,1-1 0,-21 0 0,21 0 15,0 0-15,-1 0 0,1 1 16,0-1-16,21 0 0,-21 21 15,21-21-15,-21 1 0,21 20 0,0-21 16,0 0-16,0 0 0,0 1 0,21-1 16,0-21-16,0 0 0,0 21 0,22-21 15,-22 0-15,21 0 0,1 0 16,-22 0-16,21-21 0,0 21 0,-20-21 16,20-1-16,-21 22 0,0-21 0,0 0 15,-21-21-15,0 21 0,0-1 0,0 1 16,-21-21-16,0 21 15,0 0-15,0-22 0,-85-41 16,85 84-16,0-22 16,21 1-1,21 21-15,21 0 16,-21 0-16,22 0 0,-1 0 0,0 0 16,1 0-16,-1 0 0,0 0 0,1 21 15,-1 1-15,-21-22 0,21 21 16,-20-21-16,-1 21 0,0 0 0,0-21 15,-21 21-15,0 0 0,0 1 0,0-1 16,0 0-16,-21 0 16,0 0-16,0 0 0,-1 1 0,1-1 15,21 0-15,0 0 0,-21 0 16,21 0-16,0 1 0,21-1 16,0-21-1,1 0-15,-1 0 0,0 0 0,21 0 16,-21 0-16,1 0 0,-1 0 0,0-21 15,0 21-15,21-22 0,-20 1 0,-1 0 16,0 0-16,-21 0 0,21 0 16,-21-1-16,0 1 0,0-21 0,0 21 15,0 0-15,0-22 0,-21 22 0,0 0 16,0 0-16,-1 0 0,1 21 16,-21-22-16,21 22 0,0 0 15,-22 0-15,22 0 0,0 0 0,0 0 16,0 0-16,21 22 15,21-22 1,0 21-16,0-21 0,0 0 16,22 0-16,-1 0 0,-21 0 0,21 0 15,1 0-15,-1-21 0,22-1 0,-22 22 16,0-21-16,1-21 0,20 21 16,-21-22-16,1 22 0,-22-21 0,21 0 15,-21-1-15,22 1 0,-43 0 0,21-1 16,-21 1-16,0 0 15,0 20-15,0 1 0,0 0 0,-21 0 16,0 21-16,-1 0 0,1 0 16,0 0-16,0 0 0,0 21 15,0 21-15,-1-20 0,1 20 16,0 0-16,21 1 0,-21-1 0,21 21 16,-21-20-16,0-1 0,21 22 0,0-22 15,0 0-15,0 1 0,0 20 16,0-21-16,0 1 0,0-1 0,0-21 15,0 22-15,21-22 0,0 21 0,0-21 16,0 0-16,0-21 0,1 22 0,-1-22 16,21 0-16,-21 0 15,22 0-15,-1 0 0,0 0 0,1-22 16,-22 1-16,21 0 0,0 0 0,1 0 16,-22 0-16,21-1 0,-21 1 15,1 0-15,-1-21 0,0 21 0,0-1 16,-21-20-16,0 21 0,0 0 15,0 0-15,0-1 0,-21 22 16,0 0-16,0 0 16,-1 22-16,1-1 0,0-21 0,-21 21 15,21 0-15,-1 0 0,1 0 0,0 1 16,21 20-16,0-21 16,0 0-16,0 0 0,0 22 0,0-22 15,0 0-15,21 0 0,0 0 0,1 1 16,-1-22-16,21 21 0,0 0 0,-20-21 15,20 0-15,0 0 0,1 0 16,-1 0-16,0 0 0,1 0 0,20 0 16,-21 0-16,1 0 0,20 0 0,-20 0 15,20 0-15,-21-21 0,1 0 0,-1 21 16,0-22-16,-20 1 0,20 0 16,-21 0-16,0-21 0,0 20 0,1 1 15,-22-21-15,0 21 0,0 0 0,0-22 16,0 22-16,0 0 0,0 0 15,-22 21-15,1-21 0,0 21 16,0-22-16,0 22 0,-22 0 0,22 0 16,-21 0-16,21 0 0,-22 22 0,22-1 15,-21 0-15,21 0 0,-22 0 16,22 0-16,0 1 0,0-1 0,21 0 16,0 0-16,0 21 0,0-20 15,0-1-15,0 0 0,0 0 0,21 0 0,0 0 16,0-21-16,1 22 0,20-22 15,-21 0-15,0 0 0,0 0 0,22 0 16,-22 0-16,0-22 0,21 1 16,-20 21-16,-1-21 0,0 0 15,0 0-15,0-22 0,0 22 0,1 0 16,-22-21-16,21 21 0,-21-1 16,0 1-16,0 0 0,-21 21 31,21 21-16,0 0-15,0 1 0,-22-1 16,22 0-16,0 0 0,0 0 0,0 0 16,0 22-16,0-22 0,22-21 15,-1 21-15,-21 0 0,21 0 16,0-21-16,0 0 0,22 22 0,-22-22 16,0 0-16,0 0 0,0 0 15,22 0-15,-22-22 0,0 1 0,0 0 16,-21 0-16,21 0 0,0-22 0,1 22 15,-22 0-15,0 0 0,0 0 0,21-22 16,-21 22-16,0 0 16,21 21-16,-21 21 31,0 0-15,0 1-16,0-1 0,-21 0 0,21 0 15,-21 0-15,21 0 0,0 1 0,0 20 16,-22-21-16,22 0 0,-21 0 15,21 1-15,-21-22 0,21 21 16,0 0-16,0 0 16,0-42 15,0 0-31,0 0 0,0-1 16,0 1-16,0 0 0,0 0 0,0-21 15,0 20-15,0-20 0,0 21 0,21-21 16,0-1-16,1 22 15,-1-21-15,0-1 0,21-20 16,-21 42-16,22 0 0,20-22 16,-20 43-16,-1 0 0,0 0 15,1 0-15,-1 21 0,0 1 0,1-1 16,-22 21-16,0-21 0,21 22 0,-21-1 16,-21 0-16,0 1 0,0-1 15,0 0-15,0-21 0,0 22 0,0-1 16,-21-21-16,0 22 0,-64 20 15,64-42-15,0-21 16,21 21 0,-21-21-16,0 0 15</inkml:trace>
  <inkml:trace contextRef="#ctx0" brushRef="#br0" timeOffset="13559.9">4276 2350 0,'0'0'0,"-22"0"0,1 0 0,0 0 0,-21 21 16,21-21-16,-1 0 0,1 0 0,0 21 15,0-21 1,21 21-16,0 0 16,0 0-16,21-21 0,0 22 15,0-22-15,1 0 0,-1 21 16,21-21-16,0 0 0,1 21 0,-1-21 16,22 0-16,-1 21 0,1-21 0,-1 0 15,22 0-15,-1 0 0,-20 21 16,21-21-16,20 0 0,-20 0 15,21 0-15,0 0 0,0 0 0,21 0 16,-22 0-16,22-21 0,0 21 16,0 0-16,22 0 0,-1-21 0,0 21 15,0 0-15,0-21 0,0 21 0,22 0 16,-1-21-16,0 21 0,1-22 0,-1 22 16,22 0-16,-22-21 0,21 21 15,1 0-15,-1 0 0,-20-21 0,20 21 16,1 0-16,-1 0 0,1 0 15,-1 0-15,-20 0 0,-1 0 0,0 0 16,1 0-16,-22 0 0,0 0 16,0 0-16,-21 0 0,-21 0 0,0 0 15,-22 0-15,1 0 0,0 0 16,-22 0-16,-20 0 0,-1 0 0,0 0 16,-21 0-16,22 0 0,-22-21 15,-21 0 1,-21 21-1,21-21 1,0-1-16,0 1 16,42 0-16</inkml:trace>
  <inkml:trace contextRef="#ctx0" brushRef="#br0" timeOffset="14363.77">14817 2413 0,'0'0'0,"-22"0"16,-20 0-16,21 0 0,0 0 0,-22 0 15,22 0-15,0 0 0,0 0 16,0 0-16,-22 0 0,22 0 0,0 0 15,0 0-15,0 0 16,21 21 0,21-21-1,0 0-15,21 0 16,-20 21-16,20-21 0,-21 0 16,43 0-16,-22 0 0,21 0 15,1 0-15,-1 0 0,43 0 0,-21 0 16,21 0-16,0 0 0,21-21 0,0 21 15,21-21-15,21 21 0,0 0 16,1 0-16,20 0 0,1 0 0,20 0 16,-20 0-16,21 0 0,-22 0 0,1 0 15,-1 0-15,1 0 0,-22 0 16,0 0-16,-21 21 0,-21-21 0,-21 0 16,0 0-16,0 0 0,-43 0 0,22-21 15,-21 21-15,20-21 16,-41 21-16,-22 0 0,0-21 15,21 21-15,-21-21 0,1-1 16,-22 1 0,-22 21 15,1 0-31,0 0 0,0 0 16,0 0-16,0 0 0,-1 0 15</inkml:trace>
  <inkml:trace contextRef="#ctx0" brushRef="#br0" timeOffset="91629.54">1841 4826 0,'-21'0'16,"0"0"0,0 0-1,0 0-15,0 0 16,21-21-16,0 0 16,0 0-1,0-1 1,0 1-16,21 21 15,0 0-15,0-21 0,0 21 16,0 0-16,-21-21 0,22 21 16,-1 0-16,0 0 0,0 0 15,0 0-15,0 21 16,1-21-16,-22 21 0,0 0 16,21-21-16,0 22 0,-21-1 0,0 0 15,0 0-15,0 21 0,0-20 16,0-1-16,0 0 0,0 21 0,-21-21 15,0 22-15,-1-22 0,1 0 16,0 21-16,-21-20 0,21-1 0,-22 0 16,22 0-16,0 0 0,-21-21 15,20 0-15,1 21 0,0-21 16,0 0-16,21-21 31,0 0-31,0 0 0,0 0 16,21 0-1,0-1-15,0 22 0,-21-21 0,22 21 16,-1-21-16,0 21 0,0 0 0,0-21 16,0 21-16,1 0 0,-1 0 15,21 0-15,-21 0 0,0 0 0,1 0 16,-22 21-16,21 0 0,0-21 16,0 21-16,-21 1 0,0-1 0,21 0 15,-21 0-15,21 0 0,-21 0 0,0 1 16,0 20-16,0-21 0,0 0 15,-21 0-15,0 22 0,-21-22 0,21 0 16,-1 0-16,-20 0 0,21 1 16,-21-1-16,-1 0 0,1 0 15,0-21-15,20 21 0,-20-21 0,0 0 16,-1 0-16,22 0 0,-21 0 16,0 0-16,20 0 0,-20-21 0,21 21 15,0-21-15,0 0 0,-1 21 16,1-21-16,0-1 0,0 22 0,0-21 15,0 0-15,21 0 16,-22 21 0,22-21-1,22 21 17,-1 0-17,0-21-15,21 21 0,-21 0 0,22-22 16</inkml:trace>
  <inkml:trace contextRef="#ctx0" brushRef="#br0" timeOffset="91924.81">2688 5292 0,'0'0'0,"0"-21"140,21 21-140,0 0 0,-21-22 0,22 1 16,-1 0-16</inkml:trace>
  <inkml:trace contextRef="#ctx0" brushRef="#br0" timeOffset="92466.5">4064 5355 0,'0'0'0,"21"-21"0,-21 0 16,21 0-16,-21 0 16,21-1-16,-21 1 0,0-21 0,0 21 15,0 0-15,0-1 0,0-20 0,0 21 16,0 0-16,0 0 0,0-1 15,0 1-15,0 42 32,0 1-17,-21 20-15,21-21 0,-21 21 0,21-20 16,0 20-16,0-21 0,0 21 0,-21-20 16,21 20-16,-21-21 0,21 21 15,-21-20-15,21-1 0,0 21 0,0-21 16,0 0-16,-22 1 0,22-1 0,0 0 15,0 0 1,22-21 0,-1-21-1,0 0-15,-21 0 0,21 21 16,0-43-16</inkml:trace>
  <inkml:trace contextRef="#ctx0" brushRef="#br0" timeOffset="92947.74">4911 5122 0,'0'0'0,"0"-21"0,0 0 31,0 0-31,-22 21 16,1 0-16,-21 0 0,0 0 0,20 0 15,-41 0-15,21 21 0,-1 0 16,1 0-16,0 1 0,-1-22 0,22 21 15,-21 0-15,21 0 0,-1 0 0,1 0 16,21 1-16,0-1 16,0 0-16,21-21 15,1 21-15,-1-21 0,0 21 0,21-21 16,-21 0-16,1 0 0,20 0 16,0 21-16,-21-21 0,22 0 15,-22 0-15,21 0 0,1 0 0,-22 22 0,0-22 16,21 21-16,-21-21 0,1 0 15,-22 21-15,0 0 16,0 0-16,0 0 0,-22-21 16,1 22-16,0-1 0,-21-21 0,-1 21 15,22 0-15,-21-21 0,0 21 0,20-21 16,1 0-16,-21 21 0,21-21 16,0 0-16,-1 0 0,1 0 15,0 0-15,0 0 0,0 0 31,21-21-31,-21 21 0,21-21 0,-22 0 16,22 0 0,0 0-16,0-1 0,0 1 15,0 0-15</inkml:trace>
  <inkml:trace contextRef="#ctx0" brushRef="#br0" timeOffset="93188.38">4149 4657 0,'-22'-21'16,"22"-1"-16,0 1 16,0 0-1,-21 21 16,0 0-15,21-21 0</inkml:trace>
  <inkml:trace contextRef="#ctx0" brushRef="#br0" timeOffset="94032.34">5990 4847 0,'0'0'0,"-21"0"0,-21 0 16,20 0-1,22-21-15,0 0 16,22 0-16,-1 21 16,0-21-16,21-1 0,1 22 15,-22-21-15,21 0 0,0 0 16,1 0-16,20 0 0,-20-1 0,-1 1 15,0 0-15,-21-21 0,22 21 0,-22-1 16,-21 1-16,0 0 0,0 0 16,-21 0-16,-22 0 0,22 21 0,-21-22 15,-22 22-15,22 0 0,-21 0 0,-1 0 16,1 0-16,-22 0 0,21 22 16,1-22-16,-1 21 0,1 0 0,21 0 15,-1 0-15,1 0 0,0 22 16,20-22-16,22 21 0,0-21 0,0 22 15,0-1-15,0 0 0,22 1 16,20-1-16,-21 0 0,21 1 0,22 20 16,-22-20-16,22-1 0,-22 21 15,22-20-15,-22-1 0,21 0 0,-20 22 16,-1-22-16,0 1 0,-20-22 0,20 21 16,-42 0-16,0 1 0,0-22 0,0 21 15,0-21-15,-21 22 0,0-22 16,-22 0-16,1 0 0,-22 0 0,22-21 15,-21 22-15,-1-22 0,1 0 16,20 0-16,-20 0 0,20 0 0,-20-22 16,21 1-16,-1 0 0,1 21 0,0-21 15,-1-21-15,22 20 0,0 1 16,0 0-16,21 0 0,-21 0 0,21 0 16,0-1-16,0 1 15,21 21-15,0-21 0,0 0 0,0 21 16,22-21-16,-1 21 0,-21-21 0,21 21 15,1-22-15,20 22 0,-20-21 0</inkml:trace>
  <inkml:trace contextRef="#ctx0" brushRef="#br0" timeOffset="94440.11">6604 5440 0,'0'0'0,"0"21"15,21-21 17,0 0-17,0-21-15,43 0 0,-43 0 16,0 21-16,22-22 0,-22 1 16,0 0-16,0 0 0,0 0 0,-21 0 15,0-1-15,0 1 0,0 0 16,0 0-16,-21 0 0,0 0 0,0-1 15,-22 22-15,22 0 0,-21 0 16,0 0-16,-1 0 0,1 0 0,21 0 16,-22 22-16,22-1 0,-21 21 0,21-21 15,21 0-15,-21 22 0,21-22 16,0 21-16,0 1 0,0-22 0,0 21 16,0-21-16,21 0 0,0 22 0,0-22 15,0 0-15,22 0 0,-22 0 16,21 1-16,-21-1 0,22 0 0,-1-21 15,-21 0-15,21 0 0,1 0 0,-22 0 16,21 0-16,-21-21 0,22 0 16,-22-1-16,21 1 0,-21 0 0,1-21 15</inkml:trace>
  <inkml:trace contextRef="#ctx0" brushRef="#br0" timeOffset="94785.97">7620 4318 0,'0'0'16,"0"-21"-16,-21 0 0,21 0 0,0-1 0,-21 22 15,-1 0-15,1 0 0,0 0 32,0 22-32,21 20 0,-21-21 0,21 21 15,-21 1-15,21-1 0,0 22 0,-22-22 16,1 21-16,21 1 0,-21-1 15,21 1-15,-21 21 0,0-22 0,0 1 16,21-1-16,-22 1 0,1-1 16,21 1-16,0-22 0,-21 21 0,21-20 0,-21-1 15,21 0-15,0-20 0,0 20 16,0-21-16,0 0 0,0 0 0,21-21 16,0 22-16,0-22 15,1 0-15,-1-22 0,0 22 0,0-21 16,0 0-16,0-21 15,1 21-15,-1-1 0,0-20 0,0 21 16</inkml:trace>
  <inkml:trace contextRef="#ctx0" brushRef="#br0" timeOffset="95166.05">7620 5249 0,'-21'22'16,"21"-1"-1,-21-21-15,21 21 0,0 0 16,0 0-16,21-21 15,0 0 1,0 0-16,0 0 0,0 0 16,22 0-16,-22 0 0,0-21 0,0 21 15,22-21-15,-22 0 0,0 21 0,0-21 16,0-1-16,0 1 0,-21 0 16,0 0-16,0 0 0,0 0 15,0-1-15,-21 22 0,0 0 16,-21 0-16,21 0 0,-1 0 0,1 0 15,-21 0-15,21 22 0,-22-1 16,22 0-16,0 0 0,0 0 0,0 0 16,21 1-16,0 20 0,0-21 0,-21 0 15,21 0-15,0 1 0,0-1 0,0 0 16,0 0-16,21 0 16,0 0-16,0 1 0,0-22 0,0 21 15,1-21-15,20 0 0,-21 21 0,21-21 16,-20 0-16,20 0 0,0 0 0,1 0 15,-22-21-15,21 21 0,0-21 16,-20-1-16</inkml:trace>
  <inkml:trace contextRef="#ctx0" brushRef="#br0" timeOffset="95431.9">8594 5059 0,'0'0'0,"0"-21"0,0 0 0,0-1 16,0 1-16,-22 21 15,1 0-15,0-21 0,0 21 16,0 0-16,0 0 0,21 21 0,-22 0 16,1-21-16,-21 85 15,21-43-15,0-20 0,21 20 16,0 0-16,-22-21 0,22 22 0,-21-22 16,21 21-16,0-21 0,0 22 0,0-22 15,0 0-15,0 0 0,21 0 0,1 1 16,-1-1-16,0-21 15,21 0-15,-21 0 0,1 0 0,20 0 16,-21 0-16,21-21 0,-20-1 16,20 22-16,0-21 0</inkml:trace>
  <inkml:trace contextRef="#ctx0" brushRef="#br0" timeOffset="95778.03">9165 4572 0,'0'-42'15,"0"84"-15,0-105 0,0 20 0,0 22 0,-21 0 16,0 0-16,21 0 0,-21-1 0,21 1 16,-22 0-16,1 0 0,0 21 15,0 21 1,21 0-16,-21 0 16,21 1-16,0 20 0,0 0 15,-21 1-15,21-1 0,-22 0 0,22 22 16,0-1-16,0 1 0,-21-1 0,21 1 15,-21 20-15,21-20 0,-21-22 0,21 22 16,0-22-16,0 0 0,0 1 16,0-1-16,0-21 0,0 22 15,0-22-15,0 0 0,0 0 0,0 0 0,21-21 32,0 0-32,0-21 15,-21 0-15,22 21 16,-22-21-16,21-22 0,-21 22 0,0 0 15,21-21-15,-21 21 0</inkml:trace>
  <inkml:trace contextRef="#ctx0" brushRef="#br0" timeOffset="95959.93">8869 5080 0,'0'0'0,"0"21"0,0 0 16,21-21-1,0 0-15,0 0 0,22 0 16,-22 0-16,0 0 0,0 0 16,0 0-16,0 0 0,-21-21 15,22 0-15,-1 21 0,0 0 0,0-21 16</inkml:trace>
  <inkml:trace contextRef="#ctx0" brushRef="#br0" timeOffset="96360.7">9461 5292 0,'22'0'31,"-1"0"-31,0 0 16,0-21-16,0 21 0,0-22 0,1 22 15,-1-21-15,0 21 0,0-21 0,-21 0 16,0 0-16,21 21 0,-21-21 16,0-1-16,0 1 0,0 0 0,0 0 15,-21 21-15,0 0 16,0 0-16,0 0 0,-1 0 16,1 0-16,0 0 0,21 21 0,-21 0 15,0 0-15,0 1 0,21-1 0,0 0 16,0 0-16,-22 0 0,22 22 15,0-22-15,0 0 0,0 0 0,0 0 16,0 0-16,0 1 0,22-1 16,-1 0-1,0-21-15,0 0 0,0 0 16,0 0-16,1 0 0,-1 0 0,0 0 16,0 0-16,21-21 0,1 21 0</inkml:trace>
  <inkml:trace contextRef="#ctx0" brushRef="#br0" timeOffset="96996.85">10435 5080 0,'0'-21'16,"0"0"-16,0 0 0,0-1 16,0 1-16,-21 0 0,0 0 15,21 0-15,-21 21 0,-1 0 0,1 0 16,0 0-16,0 0 15,0 0-15,0 21 0,-1 0 16,-20 0-16,21 0 0,0 1 0,0-1 16,-1 0-16,1 0 0,0 21 15,0-20-15,0-1 0,21 21 16,0-21-16,0 0 0,0 1 0,0 20 16,0-21-16,0 0 0,21 0 0,0 1 15,0-1-15,0-21 0,1 0 16,-1 21-16,0-21 0,0 0 0,0 0 15,22 0-15,-22 0 0,0 0 16,0-21-16,0 0 0,0 21 0,1-22 16,-1 1-16,-21 0 0,21 0 0,0-21 15,0-1-15,0 22 0,1-21 16,-1-1-16,0-20 0,-21 21 0,21-22 16,0 22-16,0-22 0,1 1 15,-22 20-15,21-20 0,0-1 0,-21 22 0,21 0 16,-21-1-16,0 1 0,0 0 15,0-1-15,0 22 0,0-42 16,0 42-16,-21 42 31,21 0-31,-21 0 16,0 21-16,-1 64 16,1-63-16,0-1 0,21 21 15,0 1-15,-21-22 0,0 22 0,21-1 16,-21 1-16,21-22 0,0 22 0,0-22 15,0 21-15,0-20 0,0-22 16,0 21-16,0-21 0,0 22 16,0-22-16,21 0 0,0 0 15,0-21-15,0 0 0,0 0 16,1 0-16,-1 0 0,0 0 16,0-21-16,21 0 0,-20 21 0,-1-21 15,21 0-15</inkml:trace>
  <inkml:trace contextRef="#ctx0" brushRef="#br0" timeOffset="97344.16">11451 4509 0,'0'0'0,"0"-22"0,0 1 0,0 0 16,0 42 31,0 0-47,0 1 0,0-1 0,-21 0 15,21 0-15,0 0 0,-21 22 0,21-1 16,0 0-16,0 1 0,0-1 0,0 0 16,0 1-16,0-1 0,0 0 15,0 1-15,0-1 0,0-21 16,0 21-16,0-20 0,0 20 0,21-21 0,-21 0 15,21 0-15,-21 1 0,21-22 16,-21 21-16,0 0 0,21-21 0,1 0 16,-1 0-1,0 0-15,-21-21 0,21 21 16,-21-21-16,21-1 0,0 22 0</inkml:trace>
  <inkml:trace contextRef="#ctx0" brushRef="#br0" timeOffset="97736.96">12086 4551 0,'0'0'0,"0"-21"16,-21 0-16,21-1 0,0 1 0,0 0 16,0 0-16,0 0 15,21 21-15,64-21 16,-64 21-16,21 0 0,-21 0 15,22 0-15,-1 0 0,-21 21 16,0 0-16,22-21 0,-43 21 0,21 0 16,0 22-16,-21-22 0,21 21 0,-21-21 15,0 22-15,0-1 0,0 21 0,0-20 16,0 20-16,-21-20 0,0 20 16,0-21-16,-22 1 0,22-1 0,0 0 15,0 1-15,0-1 0,0-21 16,-22 22-16,22-22 0,21 0 0,-21 0 15,0 0-15,0 0 0,21 1 0,-22-1 16,1-21-16,21 21 16,-21-21-16,21-21 47,0 0-47,21-1 0</inkml:trace>
  <inkml:trace contextRef="#ctx0" brushRef="#br0" timeOffset="98282.16">13441 4763 0,'0'-22'0,"-21"22"16,-1 0-1,1 0 1,0 0-16,21 22 16,0-1-1,0 0-15,0 0 0,0 0 16,0 0-16,0 1 0,0-1 15,0 0-15,0 0 0</inkml:trace>
  <inkml:trace contextRef="#ctx0" brushRef="#br0" timeOffset="98452.07">13398 5186 0,'0'21'0,"-21"-21"31,0 0-15,21-21 15,21 21-31,0 0 16,1-21-16,-1 0 15,0 21-15,0-22 0</inkml:trace>
  <inkml:trace contextRef="#ctx0" brushRef="#br0" timeOffset="99041.25">14436 4191 0,'0'0'0,"0"-21"16,0 0-16,0 0 0,0-1 0,-22 22 16,1 0-16,0 0 0,0 0 15,0 22-15,21-1 0,0 21 16,0 0-16,-21-20 0,21 41 15,0-21-15,-22 1 0,22-1 0,0 22 16,0-22-16,0 0 0,0 22 0,0-22 16,0 22-16,0-22 0,0 0 0,0 1 15,0-1-15,0 0 0,0-21 0,0 22 16,0-22-16,0 0 0,-21 0 16,21 0-16,0 1 0,0-1 15,-21-21-15,0 0 16,21-21-1,0-1-15,0 1 16,0 0-16,0-21 16,0 21-16,0-1 0,21-20 0,0 21 15,0 0-15,1-22 0,20 22 0,0-21 16,1 21-16,-1 0 0,-21 21 16,21 0-16,-20 0 0,20 0 0,-21 0 15,21 0-15,-20 21 0,-1 0 16,21 0-16,-42 0 0,21 0 0,-21 22 15,0-22-15,0 0 0,0 21 0,0-20 16,-21 41-16,0-42 0,-21 0 16,20 1-16,-20-1 0,0 0 0,-22-21 15,22 21-15,0 0 16,-1-21-16,1 0 0,0 21 0,20-21 16,-20 0-16,21 0 0,0 0 0,0 0 15,21-21 16,42 0-31,-21 21 0,0-21 0,0 21 0,22-21 16,-22 0-16</inkml:trace>
  <inkml:trace contextRef="#ctx0" brushRef="#br0" timeOffset="99308.1">15282 4847 0,'0'0'0,"0"-21"15,-21 0-15,0 21 16,0 0-16,0 0 0,-22 0 0,22 0 16,0 0-16,0 0 0,-64 63 15,64-41-15,0-1 0,21 0 16,-21 0-16,21 21 0,-22-20 16,22-1-16,0 21 0,0-21 0,0 0 15,0 1-15,0-1 0,22 0 16,-1 0-16,0 0 0,0 0 0,0-21 15,0 0-15,1 22 0,20-22 0,-21 0 16,0 0-16,0 0 0,22 0 16,-22 0-16</inkml:trace>
  <inkml:trace contextRef="#ctx0" brushRef="#br0" timeOffset="99793.82">15346 5165 0,'0'-21'0,"0"42"0,0-64 16,0 22-16,-21 0 0,-1-21 16,1 21-16,21-1 0,-21-20 0,0 21 15,21-21-15,-21 20 0,21 1 0,0-21 16,0 21-16,0 0 0,21-1 15,0 1-15,21 21 0,-20 0 0,20 0 16,0 0-16,1 0 16,-1 0-16,0 0 0,-21 0 0,22 0 15,-1 21-15,-21 1 0,22-1 0,-22 0 16,0 0-16,0 0 0,-21 0 0,0 22 16,0-22-16,0 0 0,0 0 0,0 0 15,-21 1-15,0-1 0,0 0 16,-1 0-16,1 0 0,0 0 15,21 1-15,0-1 0,0 0 16,0 0-16,21 0 16,0-21-16,1 0 0,-1 0 15,0 0-15,21 0 0,-21 0 0,22 0 0,-22 0 16,21 0-16,-21-21 16,22 21-16,-22-21 0,0 0 0,0 0 15,0-1-15,1 1 0,-1 0 0,-21-21 16,0-1-16,0 1 0,0 0 0,0-1 15,0 1-15,0 0 0,-21-1 0,-1 22 16,1 0-16,0 0 0,-21 0 16,21 0-16,-1-1 0,-20 22 15,21 0-15,-21 0 0,-1 0 0,22 0 0,0 0 16,-21 22-16,20-1 0,1 0 16,21 0-16,0 0 0,0 0 15,0 1-15,0-1 16,21 0-16,1-21 0,-1 21 15,21-21-15,-21 0 0,22 0 0,-1 0 16,-21 0-16,21 0 0</inkml:trace>
  <inkml:trace contextRef="#ctx0" brushRef="#br0" timeOffset="100137.63">16679 4191 0,'0'0'15,"0"-21"-15,0-21 0,0 20 0,0 1 16,0 0-16,0 0 0,-21 21 16,0 0-1,21 21-15,0 0 16,0 22-16,-21-22 0,21 21 0,-21 0 16,21 1-16,0 20 0,-22-20 0,1 20 15,21-21-15,-21 22 0,0-22 0,21 22 16,-21-1-16,21 1 0,-21-22 15,21 22-15,-22-22 0,22 0 0,0 1 16,0-22-16,0 21 0,0-21 0,0 0 16,0 1-16,0-1 0,0 0 15,22-21 1,-1 0 0,-21-21-16,21 0 15,-21-1-15,21 22 0,-21-21 0,21-21 16,0 21-16,-21 0 0</inkml:trace>
  <inkml:trace contextRef="#ctx0" brushRef="#br0" timeOffset="100489.43">16722 4847 0,'0'21'16,"0"1"0,21-22-16,0 0 15,0 21-15,0-21 0,0 0 0,1 0 16,-1 0-16,0 0 0,0 0 15,0 0-15,0 0 0,1 0 16,-1-21-16,0-1 0,0 22 0,0-21 16,-21 0-16,0 0 0,0 0 0,0 0 15,0-1-15,0 1 0,0 0 0,0 0 16,-21 21 0,0 0-16,0 0 0,0 0 15,-1 0-15,1 21 0,0 0 0,0 0 0,21 1 16,-21-1-16,0 0 0,21 0 0,-22 21 15,22-20-15,0-1 0,0 0 0,0 0 16,0 0-16,0 0 0,0 1 16,0-1-16,0 0 0,22 0 0,-1-21 15,0 21-15,0-21 0,0 0 16,0 21-16,22-21 0,-22 0 0,21 0 16,-21 0-16,22 0 0,-1 0 0,0 0 15</inkml:trace>
  <inkml:trace contextRef="#ctx0" brushRef="#br0" timeOffset="101421.96">17886 4741 0,'0'0'0,"0"-21"0,0 0 16,-21 0-16,-1 0 0,1 0 16,0 21-16,0-22 0,0 22 15,0 0-15,-1 0 0,1 0 0,0 0 16,0 0-16,0 0 0,0 22 15,-1-1-15,1 0 0,0 0 0,0 0 16,21 22-16,-21-22 0,21 21 0,-21-21 16,21 22-16,-22-22 0,22 21 0,0-21 15,0 22-15,0-22 0,0 0 0,0 0 16,22 0-16,-1-21 0,-21 21 16,21-21-16,0 22 0,0-22 0,0 0 15,1 0-15,-1 0 0,0 0 16,0-22-16,0 1 0,0 0 15,1 0-15,-1 0 0,-21 0 0,21-1 16,0 1-16,-21-21 0,21 21 16,-21-22-16,0 22 0,0-21 0,21 21 15,-21 0-15,0-1 0,-21 44 32,21-1-32,-21 0 0,21 0 15,0 0-15,0 22 0,0-22 16,0 0-16,0 21 0,0-21 0,0 1 15,0 20-15,21-21 0,0 0 0,1 0 16,20 1-16,-21-1 0,0-21 16,0 21-16,22-21 0,-22 0 0,0 0 15,21 0-15,-20 0 0,-1 0 16,0 0-16,0-21 0,0 0 0,0 21 16,1-22-16,-22-20 0,21 21 0,0-21 15,-21 20-15,0-20 0,21 0 0,0 21 16,-21-22-16,0 22 0,0-21 0,0 21 15,0-1-15,0 44 32,0-1-32,0 0 0,-21 0 15,21 0-15,-21 0 0,21 1 0,0 20 16,0-21-16,-21 0 0,21 0 0,0 1 16,0 20-16,-21-21 0,21 0 15,0 0-15,0 1 0,0-1 16,-22-21 15,22-21-31,0-1 16,0 1-16,0 0 0,0 0 15,0 0-15,0 0 0,0-22 0,22 22 16,-1-21-16,0-1 0,0 22 16,0-21-16,0 0 0,22 20 0,-22-20 0,21 0 15,1 21-15,-1-1 16,-21 1-16,21 0 0,1 0 0,-22 21 15,21 0-15,-21 0 0,1 0 0,-1 21 16,0 0-16,0 0 0,-21 1 0,0-1 16,0 21-16,0-21 0,0 22 0,0-22 15,0 21-15,0 0 0,0-20 0,-21 20 16,21-21-16,-21 21 0,0-20 16,-1-1-16,22 0 0,-21 0 0,0 0 15,0 0-15,21 1 0,-21-22 0,0 21 16,-1-21-16,1 0 0,0 21 0,-21-21 15,21 0-15,-22 0 0,1 0 0,0 0 16,-1 0-16</inkml:trace>
  <inkml:trace contextRef="#ctx0" brushRef="#br0" timeOffset="101959.79">15409 5059 0,'0'21'31,"0"0"-31,0 0 15,-21-21-15,21 22 0,-21-1 16,0 0-16,0-21 16,21 21-16,-22-21 15,1 21-15,0-21 0,0 21 0,-21-21 16,20 22-16</inkml:trace>
  <inkml:trace contextRef="#ctx0" brushRef="#br0" timeOffset="103124.13">5016 6265 0,'-21'0'0,"42"0"0,-63 0 15,21 0-15,0 0 16,42 0 62,0 0-78,0 0 0,0 0 16,1 0-16,20 0 0,-21 0 0,21 0 15,1 0-15,-1 0 0,22 0 16,-1 0-16,1 0 0,-1 0 0,1 0 15,-1 0-15,1 0 0,-1 0 16,22 0-16,-22 0 0,1 0 0,-1 0 16,22 0-16,-22 0 0,22 0 0,-21 0 15,20-21-15,1 21 0,21 0 0,-22 0 16,22-21-16,-21 21 0,21 0 16,-22 0-16,1 0 0,0 0 0,21 0 15,-22 0-15,1 0 0,21 0 0,-22 0 16,22 0-16,0 0 0,-21 0 15,21 0-15,-22 0 0,22 0 0,0 0 16,-21 0-16,20-21 0,22 21 0,-21 0 16,0 0-16,21 0 0,-21 0 0,0 0 15,21 0-15,0 0 0,0 0 16,0 0-16,-21 0 0,21 0 0,-22 0 16,1 0-16,0 0 0,0 0 0,-21 0 15,-1 0-15,1 0 0,0 0 0,-1 0 16,-20 0-16,-1 0 0,1 0 0,-1 0 15,-20 0-15,-1 0 0,0 0 16,1 0-16,-22 0 0,0 0 0,0 0 16,0 0-16,0 0 0,1 0 15,-1 0 17,-21-21-32,21 21 0,0 0 0,0-21 15,22 21-15,-22 0 0</inkml:trace>
  <inkml:trace contextRef="#ctx0" brushRef="#br0" timeOffset="103880.21">14097 5948 0,'0'0'0,"-21"0"0,-22 0 16,22 0-16,0 0 0,0 0 0,0 0 15,0 0-15,-1 0 16,22-21-1,22 21 1,20 0-16,-21 0 16,21 0-16,22 0 0,-1 0 0,1 0 0,21 0 15,-1 0-15,1 0 0,0 0 0,20 0 16,-20 0-16,21 0 0,21 0 16,-21 0-16,21 0 0,0 0 0,0 0 0,0 0 15,21 0-15,-21 0 16,21 0-16,-21 0 0,21 0 0,0 0 15,-21-21-15,22 21 0,-22 0 0,0 0 16,0 0-16,0 0 0,0 0 0,0-22 16,-22 22-16,22 0 0,-42 0 0,21 0 15,-21 0-15,20 0 0,-20 0 16,0 0-16,-1 0 0,1 0 0,0 0 16,-22 0-16,1 0 0,20 0 0,-41 0 15,20 0-15,1 0 0,-22 0 16,0 0-16,1 0 0,-22 0 0,21 0 0,-21 0 15,1 0-15,-1 0 16,0 0-16,0 0 0,0 0 16,-42 0 31,0 0-32,0-21-15,0 21 0,-43-42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9:25:4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2688 0,'0'-21'78</inkml:trace>
  <inkml:trace contextRef="#ctx0" brushRef="#br0" timeOffset="1432.29">2434 2223 0,'0'0'0,"0"-22"15,-21 22-15,21-21 16,0 0-16,0 0 16,0 0-1,0 0 1,0-1-1,0 44 32,0-1-47,21 0 16,-21 0 0,0 0-16,0 0 15,0 1-15,0-1 0,0 0 16,0 0-16,0 0 0,0 0 15,21 1-15,-21-1 0,0 0 16,0 0-16,0 0 0,0 0 16,0 1-16,0-1 0,0 0 0,21 0 15,-21 0-15,0 0 16,0 1-16,0-1 0,22 0 0,-22 0 0,0 0 16,0 0-16,0 1 0,0-1 15,0 0-15,0 0 0,0 0 0,0 0 16,0 1-16,0-1 0,0 0 15,0 0-15,0 0 0,0 0 16,0 1-16,0-1 0,0 0 16,0 0-16,0 0 0,0 0 15,0 1-15,0-1 0,0 0 0,0 0 16,0 0-16,0 0 0,0 1 16,0-1-16,0 0 0,0 21 0,0-21 15,0 1-15,0-1 0,0 0 0,0 0 16,0 0-16,0 0 0,0 1 15,0 20-15,0-21 0,0 0 0,0 0 16,0 1-16,0-1 0,0 0 16,0 0-16,0 0 15,0 0-15,0 1 0,0-1 0,0 0 16,0 0-16,0 0 0,0 0 16,0 1-16,0-1 15,0 0-15,0 0 0,0 0 0,0 22 0,0-22 16,0 0-16,0 0 0,0 0 15,0 0-15,0 1 0,0-1 0,0 21 16,0-21-16,0 0 0,0 1 16,0-1-16,0 0 0,0 0 0,0 0 15,0 0-15,21 1 0,-21-1 0,0 0 16,0 0-16,21 0 0,-21 0 16,0 1-16,0-1 0,0 0 15,0 0-15,0 0 0,21 0 16,-21 1-16,0-1 0,0 0 0,0 0 15,0 21-15,21-20 0,-21-1 0,0 21 16,0-21-16,0 22 0,0-22 16,0 21-16,0-21 0,0 22 0,0-22 15,0 21-15,0 0 0,0-20 16,21 20-16,-21-21 0,0 0 0,0 22 16,0-22-16,0 21 0,0-21 0,0 0 15,0 22-15,22-22 0,-22 0 16,0 21-16,0-20 0,0 20 15,21-21-15,-21 21 0,0-20 0,0 20 16,0 0-16,0-21 0,0 22 16,0-1-16,0-21 0,0 22 0,0-22 15,0 21-15,0 0 0,0-20 16,0 20-16,0-21 0,0 21 0,0-20 16,0-1-16,0 21 0,0-21 0,0 22 15,0-22-15,0 21 0,0-21 16,0 22-16,0-1 0,0-21 0,0 21 15,0 1-15,0-22 0,0 21 16,0 1-16,0-22 0,0 21 0,21-21 16,-21 0-16,0 22 0,0-22 0,0 0 15,0 0-15,21-21 16,-21 21-16,0 1 0,0-1 16,-21-21 15,0 0-31,0 0 0,21-21 15,0-1-15,-22 1 0,22-21 0,-21 0 16,21-1-16</inkml:trace>
  <inkml:trace contextRef="#ctx0" brushRef="#br0" timeOffset="4016.66">2646 2117 0,'0'0'0,"-21"0"15,-1 0-15,1 0 16,0 0 15,0 0-15,21 21 31,21-21 15,0 0-62,0 0 0,1 0 16,-1 0-16,0 0 15,0 0-15,0 0 0,0 0 16,1 0-16,-1 0 0,0 0 0,0 0 16,0 0-16,22 0 0,-22 0 0,0 0 15,21 0-15,-21 0 16,1 0-16,20 0 0,-21 0 0,21 0 15,1 0-15,-1 0 0,0 0 0,1 0 16,-1 0-16,22 0 0,-22 0 16,21 0-16,1 0 0,-22 0 0,22 0 15,-1 0-15,1 0 0,-1 0 16,1 0-16,-22 0 0,22 0 0,-22 0 16,21 0-16,1 0 0,-22 0 0,22 0 15,-1 0-15,1 0 0,-1 0 16,1 0-16,-1 0 0,-20 0 15,20 0-15,1 0 0,-22 0 0,21 0 16,-20 0-16,-1 0 0,0 0 16,1 0-16,-1 0 0,0 0 0,-20 0 15,20 0-15,0-21 0,1 21 0,-22 0 16,21 0-16,0 0 0,1 0 16,-1 0-16,0 0 0,1 0 0,-1 0 15,22-21-15,-22 21 0,0 0 0,22 0 16,-22 0-16,0 0 0,22 0 15,-22 0-15,1 0 0,-1 0 0,0 0 16,1 0-16,-1 0 0,21 0 0,-20 0 16,-1 0-16,0 0 0,22 0 15,-22 0-15,22 0 0,-22 0 0,22 0 16,-1 0-16,-21 0 0,22 0 16,-1 0-16,-20 0 0,20 0 15,-20 0-15,20 21 0,-21-21 0,1 0 16,-1 0-16,0 0 0,1 0 0,-1 0 15,0 0-15,1 0 0,20 0 16,-20 0-16,20 0 0,1 0 0,-1 0 16,1 0-16,20 0 0,-20 0 0,20 0 15,1 0-15,-21 0 0,20 0 16,1 0-16,0 0 0,-1 0 0,1 0 16,0 0-16,-1 0 0,22 0 0,-21 0 15,-1 0-15,1 0 0,-21 0 16,20 0-16,-20 0 0,-1 0 15,22 0-15,-22 0 0,22 0 0,-21 0 16,20 0-16,1 0 0,0 0 0,-1 0 16,-20 0-16,20 0 0,1 0 15,-21 0-15,-1 0 0,22 21 0,-22-21 16,22 0-16,0 0 0,-22 0 0,22 0 16,-1 0-16,1 0 0,0 0 15,-1 0-15,-20 0 0,21 21 0,-22-21 16,1 0-16,20 0 0,-20 0 15,-1 0-15,-20 0 0,20 0 0,1 0 0,-22 0 16,0 0-16,1 0 16,-1 0-16,-21 0 0,0 0 0,0 0 15,-21 21-15,0 0 141,0 1-141,-21-1 16,21 0-1,-21 0-15,0 0 0,21 0 16,0 1-16,0-1 0,-21 0 15,21 0-15,-21 21 0,21-20 0,0 20 16,0-21-16,0 21 0,-22 1 0,22-22 16,-21 21-16,21 1 0,0-1 15,0-21-15,-21 21 0,21 1 0,-21-22 16,21 21-16,-21 1 0,21-22 16,0 21-16,-21 0 0,21 1 0,0-1 15,-22 0-15,22 1 0,0-1 0,0 0 16,0 1-16,0-1 0,0 0 15,0 1-15,0-1 0,0 0 0,0 1 16,0-1-16,0 0 0,0 1 16,0-1-16,0 0 0,0 1 0,0-1 15,0 22-15,0-22 0,0 0 0,0 22 16,0-22-16,0 0 0,0 1 0,0-1 16,22 22-16,-22-22 0,0 0 15,21 1-15,-21-1 0,0-21 0,0 21 16,0 22-16,21-22 0,-21 1 15,21-1-15,-21 0 0,0 22 0,0-22 16,21 0-16,-21 1 0,21-1 16,-21 0-16,0 1 0,0-1 0,0 0 15,0 1-15,0-1 0,22 0 0,-22 1 16,0-1-16,0 0 0,0 1 0,21 20 16,-21-20-16,0-1 0,0 0 15,0 1-15,0-1 0,21 0 0,-21 1 16,0-1-16,0 0 0,21-21 15,-21 22-15,21-1 0,-21-21 0,0 22 0,0-22 16,0 21-16,21 0 0,-21-20 0,0 20 16,0 0-16,22 1 15,-22-1-15,0-21 0,0 21 0,0 1 16,0-22-16,0 21 0,0-21 0,0 1 16,0-1-16,0 0 0,0 0 0,0 0 15,0 0 1,0-42 62,0 0-62,0 0-16,-22 21 0,1-21 15,0 21-15,0-21 0,0 21 0</inkml:trace>
  <inkml:trace contextRef="#ctx0" brushRef="#br0" timeOffset="5808.83">3027 7176 0,'0'0'0,"-43"0"15,22 0-15,0 0 16,0 0-16,0 0 0,0 0 0,-1 0 15,1 0-15,0 0 0,0 0 16,0 0-16,0 0 0,-1 0 16,1 0-16,21-22 15,0 1 1,21 21 0,1 0-16,-1 0 0,21 0 15,-21-21-15,0 21 0,1 0 0,20 0 16,-21 0-16,0 0 0,22 0 15,-22 0-15,21 0 0,0 0 0,1 0 16,-1 0-16,0 0 0,22 0 0,-22 0 16,22 0-16,-1 0 0,1 0 15,-1 0-15,1 0 0,20 0 0,-20 0 16,21 0-16,-22 0 0,22 0 16,-1 0-16,1 0 0,0 0 15,-1 0-15,192 0 16,-192 0-16,1 0 0,0 21 0,-22-21 15,22 0-15,-1 0 0,1 0 16,0 0-16,-1 0 0,1 0 0,0 0 16,-1 0-16,22 0 0,-21 0 15,0 0-15,-22 0 0,22 0 0,-1 0 16,1 0-16,0 0 0,-1 0 16,-20 0-16,21 0 0,-1 0 0,1 0 15,0 0-15,-1 0 0,-20 0 16,20 0-16,-20 0 0,-1 0 0,22 0 15,-21 0-15,-1 0 0,22 0 0,-22 0 16,22 0-16,0 0 0,-1 0 0,-20 0 16,20 0-16,1 0 0,-21 0 15,20 0-15,-20 0 0,-1 0 0,1 0 16,-1 0-16,1 0 0,20 0 0,-20 0 16,-1 0-16,1 0 0,21 0 15,-22 0-15,1 0 0,-1 0 0,1 0 16,-1 0-16,1 0 0,-1 0 15,-21 0-15,22 0 0,-22 0 0,22 0 16,-22 0-16,0 0 0,22 0 16,-22 0-16,1 0 0,-1 0 0,21 0 15,-20 0-15,-1-21 0,22 21 0,-22 0 16,21 0-16,-20 0 0,-1 0 16,0 0-16,22 0 0,-22-21 0,1 21 0,-1 0 15,0 0-15,-21 0 0,22 0 16,-1 0-16,0 0 0,1 0 0,-1 0 15,0 0-15,1 0 0,-1-21 0,0 21 16,1 0-16,-1 0 0,0 0 0,1 0 16,63 0-16,-64 0 15,0-21-15,1 21 0,-1 0 16,0 0-16,1 0 0,-1 0 0,-21 0 16,21 0-16,-20 0 0,-1 0 0,21-22 15,-21 22-15,0 0 0,1 0 0,-1 0 16,0 0-16,0 0 0,0 0 15,0 0-15,1-21 0,20 21 0,-21 0 16,0 0-16,0 0 0,1 0 16,-1 0-16,0 0 0,0 0 0,0 0 0,0 0 15,1 0-15,20 0 0,-21 0 0,0 0 16,0 0-16,1 0 0,-1 0 16,0 0-16,0 0 0,0 0 15,0 0-15,1 0 0,-1 0 16,0 0-16,0 0 15,-21-21 142,-21 21-142,21-21 1,0 0-16,-21 0 16,21-1-16,-21 1 15,21 0-15,0 0 0,0 0 16,-22 0-1,1 21-15,21-22 0,-21 22 0,0-21 0,0 0 16,0 21-16</inkml:trace>
  <inkml:trace contextRef="#ctx0" brushRef="#br0" timeOffset="10011.39">3323 3175 0,'-21'0'16,"21"-21"-16,-21 21 15,21-21 1,-21 21 0,21-21-16,0-1 0,0 1 15,0 0 1,0 0 0,0 0-1,0 0-15,0-1 31,0 44 16,0-1-47,0 0 16,0 0-16,0 0 0,0 0 16,0 1-16,0-1 0,0 0 15,0 21-15,-22-21 0,22 22 0,0-22 16,0 21-16,0-21 15,0 22-15,0-22 0,0 21 0,0-21 16,0 1-16,0 20 0,0-21 0,0 0 16,0 0-16,0 1 0,22-1 15,-22 0-15,0 0 0,21 0 16,-21 0-16,21-21 0,0 22 0,0-22 16,0 0-1,1 0-15,-1 0 16,0 0-16,0 0 15,0-22-15,0 1 0,1 0 0,-1 0 16,0 0-16,0 0 0,0-1 0,-21-20 16,21 21-16,1-21 0,-1 20 15,-21-20-15,0 0 0,21-1 16,0 1-16,-21 21 0,0-21 0,0 20 16,21 1-16,-21-21 0,0 21 0,21 0 15,-21-1-15,0 1 16,0 0-1,-21 21 48,21 21-47</inkml:trace>
  <inkml:trace contextRef="#ctx0" brushRef="#br0" timeOffset="10596.05">4191 3154 0,'0'0'15,"21"-21"-15,-21 0 0,21 21 16,0 0-16,-21-22 0,22 22 0,-22-21 15,21 21 1,-21-21-16,0 0 0,-21 21 47,-1 0-47,1 0 0,0 0 16,0 0-16,0 21 15,0-21-15,-1 21 0,1-21 0,0 21 16,21 1-16,-21-1 0,0-21 0,21 21 15,0 0-15,-21 0 0,21 0 16,0 1-16,0-1 0,0 0 16,0 0-16,21 21 15,0-42-15,0 22 16,0-1-16,0-21 16,1 21-16,-1-21 0,0 21 0,0 0 15,0-21-15,-21 21 0,21 1 16,-21-1-1,0 0-15,0 0 16,-21-21-16,0 21 0,0-21 16,0 0-16,0 21 0,-1-21 0,1 0 15,0 0-15,0 0 0,0 0 16,0 0-16,-1 0 0,1 0 16,0 0-16,0-21 15,0 21 1,21-21-16,0 0 31,0 0-15,21 0-1,0 21-15,0-22 0</inkml:trace>
  <inkml:trace contextRef="#ctx0" brushRef="#br0" timeOffset="10856.9">4678 3175 0,'0'0'0,"-21"-21"16,-1 21-1,1 0-15,21 21 63,21-21-48,-21 21-15,0 0 16,0 1-16</inkml:trace>
  <inkml:trace contextRef="#ctx0" brushRef="#br0" timeOffset="11051.7">4614 3577 0,'0'0'0,"0"21"0,-21-21 31,21-21 31,21 21-62,0-21 0</inkml:trace>
  <inkml:trace contextRef="#ctx0" brushRef="#br0" timeOffset="11460.46">5715 3090 0,'0'-21'16,"0"42"-16,0-63 0,0 21 0,0 0 31,0 42 0,0 0-31,0 0 0,0 22 0,0-22 16,0 21-16,0 0 0,0 1 16,0-1-16,0 0 0,-21 1 15,21-1-15,-21 0 0,21-20 0,-22 20 16,22-21-16,0 21 0,0-20 16,0-1-16,0 0 0,0 0 0,0 0 15,0 0-15,0-42 31,0 0-15,22 21-16,-22-21 0,0 0 0,0 0 16,0-1-16,21 1 0,-21-21 0,0 0 15</inkml:trace>
  <inkml:trace contextRef="#ctx0" brushRef="#br0" timeOffset="12635.44">5736 2963 0,'0'0'0,"-21"0"0,42 0 47,0 0-47,0 0 0,1 0 16,20 0-16,-21 0 0,0 0 0,22 0 15,-1 0-15,0 0 0,1 0 0,-1 0 16,0 0-16,1 0 0,20 0 15,1 0-15,-1 0 0,22 0 16,-22 0-16,22 0 0,0 0 16,-1 0-16,1-21 0,0 21 0,-1 0 0,1 0 15,-22 0-15,1 0 0,21-21 16,-22 21-16,1 0 0,-1 0 0,1 0 16,-1 0-16,1 0 0,-1 0 0,1 0 15,-22-21-15,21 21 0,-20 0 16,20 0-16,-20 0 0,-1 0 0,0 0 15,1 0-15,-1 0 0,0 0 0,-21 0 16,22 0-16,-22 0 0,21 0 0,-21 0 16,1 0-16,-1 0 15,0 0-15,0 0 0,0 0 0,-21-21 16,21 21-16,1 0 16,-1 0 15,-21 21-31,0 0 15,0 0-15,0 0 16,0 1-16,0-1 0,0 0 16,0 0-16,0 0 15,0 0-15,0 1 0,0-1 0,0 0 0,-21 0 16,21 21-16,0-20 0,-22-1 0,22 21 16,0-21-16,0 0 0,-21 22 15,21-22-15,0 0 0,0 21 16,0-20-16,0-1 0,0 0 0,0 0 15,0 0-15,0 0 0,0 1 0,0-1 16,0 0-16,0 0 31,-21-21-15,0 0-16,0 0 16,0 0-16,-1 0 0,1 0 15,0 0-15,0 0 0,0 0 0,0 0 16,-1 0-16,1 0 15,-21 0-15,21 0 0,-22 0 0,1 0 16,21 0-16,-21 0 0,-1 0 0,1 0 16,0 0-16,-1 0 0,1 0 0,0 0 15,-22 0-15,22 0 0,-1 0 16,1 0-16,0 0 0,-1 0 0,1 0 16,0 0-16,-1 0 0,-84 0 15,85 0-15,0 0 16,-1 0-16,1 0 0,0 0 0,21 0 15,-22 0-15,1 0 0,0 0 0,20 0 16,-20 0-16,0 0 0,21 0 0,-22 0 16,22 0-16,-21 0 0,-1 0 15,22 0-15,-21 0 0,0 0 16,20 21-16,-20-21 0,21 0 0,-21 0 16,20 0-16,-20 0 0,21 0 0,0 0 15,-22 0-15,22 0 0,0 0 0,0 0 16,-21 0-16,20 0 0,1 0 15,-21 0-15,21 0 0,0 0 0,-22 0 16,22 0-16,0 0 0,-21 0 0,20 0 16,1 0-16,0 0 0,-21 0 15,21 0-15,-1 0 0,1 0 0,0 0 16,0 0-16,0 0 0,0 0 0,-1 0 16,1 0-16,0 0 0,0 0 15,0 0-15,0 0 16,-1 0-16,1 0 15</inkml:trace>
  <inkml:trace contextRef="#ctx0" brushRef="#br0" timeOffset="13395.76">3027 4678 0,'21'21'16,"-21"0"-16,0 0 16,0 1-16,0-1 0,0 0 0,0 21 15,0-21-15,0 22 0,0-1 0,0-21 16,0 22-16,-21-1 0,21-21 15,-21 21-15,21-20 0,0 20 0,0-21 16,0 0-16,-22 0 0,22 1 0,0-1 16,0 0-16,0 0 15,0-42 32,0 0-47</inkml:trace>
  <inkml:trace contextRef="#ctx0" brushRef="#br0" timeOffset="13748.56">2942 4657 0,'-21'-21'16,"21"-1"-16,0 1 15,21 21-15,0-21 0,0 21 16,1 0-16,-1-21 0,0 21 16,0 0-16,21 0 0,-20 0 0,-1 0 15,21 0-15,-21 21 0,0 0 0,-21 0 16,0 1-16,0-1 16,0 0-16,0 0 0,0 0 0,-21 0 15,0 22-15,0-22 0,0 0 0,-22 0 16,22 0-16,0 1 15,0-22-15,21 21 0,-21 0 0,0-21 16,21 21-16,-22-21 0,22 21 16,22-21 15,-1 0-31,0 0 16,-21-21-16</inkml:trace>
  <inkml:trace contextRef="#ctx0" brushRef="#br0" timeOffset="14348.23">3535 4699 0,'-21'0'16,"21"21"15,-22 0-31,22 1 0,0-1 15,0 0-15,0 0 0,0 21 16,0-20-16,0 20 0,-21-21 0,21 21 0,0-20 16,0 20-16,0-21 0,-21 0 15,21 0-15,0 1 0,-21-1 0,21 0 16,0-42 31,21 0-47,0-1 15,-21 1-15,0 0 0,0 0 16,21 0-16,-21 0 0,0-1 0,0 1 16,22 0-16,-1 21 0,0 0 15,0 0 1,0 21-16,-21 0 16,0 1-16,21-22 0,-21 21 0,22 0 15,-1 0-15,-21 0 0,21 0 16,0-21-16,0 0 15,0 0-15,1 0 16,-1 0-16,0 0 16,0 0-16,-21-21 0,0 0 15,0 0-15,0 0 0,0 0 16,0-1-16,0-20 0,0 21 0,0 0 16,0-22-16,0 22 0,0-21 15,-21 21-15,21 0 0,0-1 0,-21 22 16,21-21-16,0 42 47,0 1-47,21-22 15,0 21 1</inkml:trace>
  <inkml:trace contextRef="#ctx0" brushRef="#br0" timeOffset="14652.05">4127 4636 0,'0'-22'16,"-21"22"0,21 22-16,0-1 0,0 0 15,-21 0-15,21 0 16,0 0-16,0 22 0,0-22 0,0 21 15,0-21-15,0 22 0,0-22 0,0 21 16,0-21-16,0 22 0,0-22 16,0 0-16,0 0 0,0 0 0,0 1 15,0-1 1,0-42 15,0-1-31,0 1 16,0 0-16</inkml:trace>
  <inkml:trace contextRef="#ctx0" brushRef="#br0" timeOffset="15015.85">4043 4614 0,'0'-21'16,"0"0"-16,21 21 31,0 0-31,0 0 0,0 0 15,1 0-15,-1 0 0,0 0 16,21 0-16,-21 0 0,1 21 16,-1-21-16,21 21 0,-21 1 0,-21-1 15,21 0-15,-21 0 0,22 0 0,-22 22 16,0-22-16,0 21 0,0-21 16,0 22-16,-22-22 0,1 21 0,0-21 15,-21 0-15,21 22 0,-1-22 0,1 0 16,-21 0-16,21 0 0,0 1 15,-1-1-15,1-21 0,0 21 0,0 0 16,0-21 0,42 0 15,0 0-15,-21-21-16,21 0 0,0 21 0,1-21 0,-1-1 15,-21 1-15</inkml:trace>
  <inkml:trace contextRef="#ctx0" brushRef="#br0" timeOffset="15243.73">4847 4741 0,'21'0'62,"0"0"-46,-21 22 15,0-1-31,0 0 16</inkml:trace>
  <inkml:trace contextRef="#ctx0" brushRef="#br0" timeOffset="15444.78">4868 5144 0,'0'0'0,"0"21"15,0 0 1,0-42 62,21 21-78,-21-21 0,22-1 0,-1 22 16</inkml:trace>
  <inkml:trace contextRef="#ctx0" brushRef="#br0" timeOffset="16552.07">6667 4424 0,'0'21'63,"0"0"-63,0 0 16,0 1-16,0-1 0,0 0 15,-21 0-15,21 0 0,0 0 0,0 22 16,0-22-16,0 0 0,0 21 0,0-20 15,0-1-15,0 21 0,0-21 16,0 0-16,0 22 0,0-22 0,0 0 16,0 0-16,0 0 0,0 1 15,21-44 32,-21 1-31,22 0-16,-22 0 0,0 0 15,0 0-15,0-22 0,0 22 16</inkml:trace>
  <inkml:trace contextRef="#ctx0" brushRef="#br0" timeOffset="17755.28">6752 4445 0,'0'0'0,"0"-21"16,0 42 31,21-21-47,0 0 16,1 0-16,-1 0 0,0 0 0,0 0 15,0 0-15,0 0 0,22 0 0,-22 0 16,21 0-16,-21 0 0,22 0 0,-1 0 15,0 0-15,1 0 0,-1 0 16,22 0-16,-22 0 0,21 0 0,1 0 16,21 0-16,-22 0 0,22 0 0,-1 0 15,1 0-15,0 0 16,-1 0-16,-20 0 0,21-21 0,-1 21 16,-20 0-16,20 0 0,-20 0 0,-1 0 15,22 0-15,-21 0 0,20 0 0,1 0 16,-22 0-16,22 0 0,0 0 15,-22 0-15,1 0 0,-1 0 0,1 0 16,-1 0-16,1 0 0,-1 0 0,-20 0 16,20 0-16,-21 0 0,1 0 0,-1 0 15,0 0-15,1 0 0,-1 0 16,-21 0-16,22 0 0,-1 0 0,-21 0 16,0 0-16,22 0 0,-22 0 0,0 0 15,0 0-15,0 0 16,-21-21-1,21 21-15,-21 21 63,0 0-63,0 0 16,0 0-16,0 1 0,0-1 15,-21 0-15,21 0 0,-21 0 0,21 22 16,-21-22-16,21 0 0,0 0 15,0 21-15,0-20 0,-21-1 16,21 21-16,0-21 0,0 0 0,0 1 16,0 20-16,0-21 0,0 0 0,0 0 15,-21 1-15,21-1 16,0 0-16,0 0 0,0 0 16,-22-21-16,1 21 15,0-21-15,0 0 16,0 0-16,0 0 15,-1 0-15,1 0 0,0 0 16,0 0-16,0 0 0,0 0 0,-1 0 16,1 0-16,-21 0 0,21 0 0,-22 0 15,22 0-15,-21 0 0,0 0 16,-1 0-16,1 0 0,0 0 16,-1 0-16,1 0 0,0 0 0,-1 0 15,-20 0-15,20 0 0,-20 0 0,21 0 16,-22 0-16,1 0 0,20 0 0,-20 0 15,-1 0-15,1 0 0,-1 0 16,1 0-16,-1 0 0,1 0 0,-1 0 16,1 0-16,-1 0 0,22 0 15,-22 0-15,1 0 0,-1 0 0,22 0 0,-21 0 16,-1 0-16,22 0 0,-22 0 16,22 0-16,-22 0 0,22 0 15,0 0-15,-1 0 0,1 0 0,0 0 16,21 0-16,-22 0 0,1 0 0,21 0 15,0 0-15,-22 0 0,22 0 0,0 0 16,0 0-16,-22 0 0,22 0 16,0 0-16,0 0 0,0 0 0,-22 0 15,22 0-15,0 0 0,0 0 0,-21 0 16,20 0-16,1 0 0,0 0 16,0 0-16,-21 0 0,20 0 15,1 0-15,0 0 0,0 0 0,0 0 16</inkml:trace>
  <inkml:trace contextRef="#ctx0" brushRef="#br0" timeOffset="17928.18">6689 5101 0,'21'-21'109,"0"21"-109</inkml:trace>
  <inkml:trace contextRef="#ctx0" brushRef="#br0" timeOffset="18988.89">15240 2138 0,'-21'0'0,"42"0"0,-63 0 0,42-21 15,-22 21-15,1 0 16,0 0-16,0 0 31,21 21-31,0 0 16,0 0-16,0 0 16,0 1-16,0 20 0,0-21 15,21 21-15,-21 1 0,0-1 16,0 0-16,0 1 0,0-1 0,0 22 15,21-22-15,-21 21 0,0 1 0,0-22 0,0 22 16,21-22-16,-21 22 16,0-1-16,0 1 0,0-1 0,0 1 15,0-1-15,0 1 0,0 20 0,0-20 16,0-1-16,0 1 0,0-1 0,0 1 16,22-1-16,-22 1 0,0 84 15,21-85-15,-21 1 0,0-1 16,0 22-16,0-21 0,0-1 0,0 1 15,0 20-15,0-20 0,0 20 0,0 1 16,0-21-16,0 20 0,0 1 0,0-22 16,0 22-16,0-21 0,0 20 15,0-20-15,0 20 0,0-20 0,0-1 16,0 22-16,-21-21 0,21-1 16,0 1-16,0-22 0,0 21 0,0-20 15,0-1-15,0 22 0,0-22 0,0 0 16,0-21-16,0 22 0,0-1 0,21-21 15,-21 0-15,0 1 0,0-1 16,0 0-16,0 0 0,0-42 31,0 0-31,0 0 0,0-1 0,0 1 16,0 0-16,0-21 0,0 21 16</inkml:trace>
  <inkml:trace contextRef="#ctx0" brushRef="#br0" timeOffset="20895.83">15346 2201 0,'0'0'0,"0"-21"0,-21 0 16,21 0-16,-22 21 16,22-21-16,22 21 62,-1 0-46,21 0-16,-21 0 0,0 0 0,22 0 15,-1 0-15,0 0 0,1 0 0,-1 0 16,0 0-16,1 0 0,20 0 0,1 0 16,-1 0-16,22 0 0,21-21 15,0 21-15,-22 0 0,43-22 0,-21 22 16,0 0-16,0-21 0,0 21 0,-1-21 16,1 21-16,21 0 0,-21 0 15,0-21-15,0 21 0,0 0 0,-22 0 16,22-21-16,0 21 0,-21-21 0,20 21 15,128-22 1,-127 22-16,0 0 0,0-21 0,0 21 16,-1 0-16,1-21 0,0 21 0,0 0 15,21-21-15,-21 21 0,21 0 0,-21-21 16,-1 21-16,1-21 0,0 21 16,0-22-16,0 22 0,0 0 0,-1-21 15,1 21-15,0-21 0,0 21 0,0-21 16,0 21-16,-1-21 0,1 21 15,21-21-15,-21 21 0,0 0 16,21-22-16,-21 22 0,0 0 0,-1 0 0,1-21 16,-21 21-16,21 0 0,-22 0 15,1 0-15,21 0 0,-21 0 16,-1 0-16,22 0 0,-21 0 0,-1 0 16,-20-21-16,21 21 0,-22 0 15,1 0-15,-1 0 0,1 0 0,-22 0 16,21 0-16,-20 0 0,-22 0 0,21-21 15,-21 21-15,1 0 0,-1 0 16,-21 21 31,0 0-31,0 0-16,0 1 15,0 20-15,0-21 0,0 0 16,0 22-16,0-22 0,0 21 0,-21 0 15,21-20-15,0 20 0,-22 0 0,22 1 16,-21-1-16,21 0 0,0 22 0,0-22 16,0 22-16,-21-1 0,21 1 15,-21-1-15,21 1 0,0-1 0,-21 191 16,0-190 0,21-1-16,0 22 0,0-1 0,0-20 15,0 21-15,0-1 16,0-20-16,0 20 0,0 1 0,0 0 0,0-22 15,0 22-15,0 0 0,0-1 16,0 1-16,0 0 0,0 63 16,0-85-16,0 22 0,0-22 15,0 1-15,0 21 0,0-22 0,0 1 16,0-1-16,21 1 0,-21-1 0,0-21 16,0 22-16,0-22 0,0 1 0,0-1 15,0 0-15,0 1 0,0-1 0,-21-21 16,-1 21-16,22 1 0,-21-22 15,0 21-15,0-21 0,0 1 0,0 20 16,21-21-16,-22 0 0,1 0 0,0 1 16,0-1-16,0 0 0,-22 0 0,22 0 15,0-21-15,0 21 0,-21 1 16,20-22-16,-20 0 0,0 21 16,-1-21-16,1 0 0,0 21 0,-1-21 15,-20 0-15,21 0 0,-22 0 0,1 0 16,-1 0-16,1 0 0,-1 0 0,1 0 15,-1 0-15,1 0 0,-1 0 0,-21 0 16,1 0-16,20 0 0,-20 0 0,-1 0 16,0 0-16,1 0 0,-1 0 15,0 0-15,1 0 0,-1 0 16,21 0-16,-20 0 0,-1 0 0,0 0 0,-20 0 16,20 0-16,-21 0 0,21 0 15,-20 0-15,20 0 0,-21 0 0,0 0 16,22 0-16,-22 0 0,0 0 0,0 0 15,0 0-15,0 21 0,22-21 16,-1 0-16,0 0 0,1 21 0,20-21 16,1 0-16,-1 21 0,-20-21 0,20 22 15,1-22-15,-22 21 0,0-21 0,1 0 16,-1 21-16,0-21 0,1 0 0,-1 21 16,0-21-16,-21 0 0,22 21 15,-1-21-15,0 0 0,1 21 0,-1-21 16,0 0-16,1 22 0,-1-22 15,22 0-15,-22 0 0,0 21 0,1-21 16,20 0-16,-21 0 0,-20 0 0,20 21 16,-21-21-16,0 0 0,22 0 0,-22 0 15,21 21-15,0-21 0,1 0 0,-1 0 16,0 0-16,22 0 16,-22 0-16,22 0 0,-1 21 0,1-21 0,20 0 15,-20 0-15,21 0 0,-22 0 0,22 0 16,-1 0-16,1 0 0,0 21 0,21-21 15,-22 0-15,22 0 0,0 0 0,0 0 16,0 0-16,-1 0 0,1 0 0,0 0 31,0 0-31,21-21 47,0 0-47,21 21 16</inkml:trace>
  <inkml:trace contextRef="#ctx0" brushRef="#br0" timeOffset="21696.42">15663 3048 0,'0'0'0,"0"-21"16,0 0-16,0 0 15,0-1-15,0 1 16,0 0-16,0 0 15,0 0-15,0 42 32,-21 0-17,21 0-15,-21 0 0,21 22 0,0-22 0,0 21 16,0-21-16,0 22 0,0-1 0,0-21 16,0 22-16,0-22 0,0 0 15,0 21-15,0-21 0,0 1 16,0-1-16,21-21 0,0 0 15,0 0-15,1 0 0,-1 0 16,0-21-16,0-1 0,0 1 0,0 0 16,-21 0-16,22 0 0,-22 0 15,21-1-15,-21 1 0,0-21 0,0 21 16,0 0-16,0-1 0,0-20 0,0 21 16,0 0-16,0 0 0,0-1 15,0 1-15,0 0 16,21 21 15,0 0-15</inkml:trace>
  <inkml:trace contextRef="#ctx0" brushRef="#br0" timeOffset="22076.21">16404 2879 0,'0'0'0,"-21"0"16,0 0 0,0 0-16,-1 0 0,1 0 15,0 0-15,0 0 0,0 21 16,0-21-16,21 21 0,-22 0 16,22 0-16,0 1 0,0-1 15,22 0 1,-1-21-16,0 21 0,0-21 0,-21 21 15,21-21-15,0 21 0,1-21 0,-1 22 16,0-22-16,-21 21 0,21 0 16,-21 0-16,0 0 15,-21 0-15,0 1 16,0-22-16,-1 21 0,1-21 0,-21 0 0,21 21 16,0-21-16,-22 0 0,22 0 0,0 0 15,0 21-15,0-21 16,21-21-1,21 21 1,0 0-16,-21-21 0,21 0 0,0 21 16,0-22-16,22 1 0</inkml:trace>
  <inkml:trace contextRef="#ctx0" brushRef="#br0" timeOffset="22260.11">16658 2985 0,'0'0'15,"21"0"-15,-21-22 0,-21 44 63,21-1-63,0 0 16,0 0-16,0 0 15</inkml:trace>
  <inkml:trace contextRef="#ctx0" brushRef="#br0" timeOffset="22416.02">16658 3302 0,'0'0'0,"0"21"15,21-42 48,0 0-63,1 0 15,-1 21-15</inkml:trace>
  <inkml:trace contextRef="#ctx0" brushRef="#br0" timeOffset="22672.87">17187 2942 0,'-21'0'0,"0"0"15,21 21-15,-21 1 16,21-1-16,0 0 0,0 0 16,-21 0-16,21 0 0,0 1 0,-22-1 15,22 0-15,0 21 0,0-21 0,-21 1 16,21-1-16,0 0 0,0 0 16,0 0-16,0 0 0,0 1 15,21-22 16,1-22-31</inkml:trace>
  <inkml:trace contextRef="#ctx0" brushRef="#br0" timeOffset="23344.01">17166 2921 0,'0'0'0,"0"-21"15,21 21 1,22 0-16,-22 0 0,21 0 16,-21-21-16,22 21 0,20 0 0,-21 0 15,22-21-15,-1 21 16,22 0-16,-21 0 0,20 0 0,-20 0 16,20-22-16,1 22 0,0 0 0,-1 0 15,1 0-15,0-21 0,-1 21 0,1 0 16,-21 0-16,-1 0 0,1 0 15,-1 0-15,-21 0 0,1-21 0,-1 21 16,0 0-16,1 0 0,-22 0 0,0 0 16,0 0-16,0 0 0,1 0 15,-22 21 17,0 0-32,0 1 15,0-1 1,0 0-16,0 0 0,0 0 15,0 0-15,0 1 0,-22-22 0,22 21 16,-21 0-16,21 0 0,0 0 0,0 0 16,0 1-16,0-1 0,0 0 15,0 0-15,0 0 0,0 0 16,0 1-16,0-1 0,0 0 0,0 0 16,0 0-1,-21-21-15,0 0 0,0 21 16,0-21-16,-1 0 0,1 0 15,0 22-15,0-22 0,-21 0 16,20 0-16,-41 0 0,21 0 16,-22 0-16,1 0 0,-22 0 0,0 0 15,1 0-15,-22 0 0,21 0 0,-21 0 16,22 0-16,-22 0 0,21 0 0,0 0 16,22 0-16,-1 0 0,1 0 15,-1 0-15,22 0 0,21 0 0,-21 0 16,20 0-16,1 0 0,0 0 0,42 0 62,0 0-62</inkml:trace>
  <inkml:trace contextRef="#ctx0" brushRef="#br0" timeOffset="23863.95">20510 2731 0,'0'0'0,"-21"0"0,0 0 16,0 21-16,21 0 0,0 0 16,0 0-16,-21 22 0,21-22 0,0 0 15,-21 21-15,21-21 0,0 22 0,0-22 16,0 0-16,0 21 0,0-20 0,0-1 15,0 0-15,-22 0 0,22 0 16,0 0-16,0 1 16,-21-44 31</inkml:trace>
  <inkml:trace contextRef="#ctx0" brushRef="#br0" timeOffset="24127.27">20193 2836 0,'0'0'0,"0"-63"16,0 42-16,21 0 0,0 21 15,0-22-15,1 1 0,-1 21 16,21 0-16,-21-21 0,22 21 0,-22 0 16,21 0-16,-21 0 0,22 0 0,-1 21 15,-21 0-15,0 1 0,0-1 16,1 0-16,-22 0 0,0 0 0,0 0 15,0 1-15,0-1 0,-22 0 16,1 0-16,0 0 0,0 0 0,0-21 16,0 22-16,-22-22 0,22 21 0,0-21 15,21 21-15,-21-21 0</inkml:trace>
  <inkml:trace contextRef="#ctx0" brushRef="#br0" timeOffset="24683.52">20891 2794 0,'0'21'16,"0"0"-1,-21 1-15,21-1 16,0 0-16,-21 0 0,21 21 0,0-20 15,0-1-15,0 0 0,-21 0 16,21 0-16,-21 0 0,21 1 0,-21-1 0,21 0 16,0 0-16,0 0 15,21-42 17,0 21-32,-21-21 15,21 0-15,0 21 0,-21-21 16,21-1-16,-21 1 0,43 0 15,-43 0-15,21 21 32,-21 21-32,0 0 15,21 0-15,0 1 16,0-1 0,-21 0-16,22-21 15,-1 0-15,0 0 0,-21 21 16,21-21-16,0 0 15,-21-21-15,21 0 16,-21 0-16,22-1 0,-22 1 16,0 0-16,0-21 0,0 21 15,0-1-15,0 1 0,0 0 16,0 0-16,0 0 0,0 0 0,-22-1 16,22 1-16,0 42 46,22-21-46,-1 0 16,-21 22-16</inkml:trace>
  <inkml:trace contextRef="#ctx0" brushRef="#br0" timeOffset="24940.37">21442 2794 0,'0'21'47,"0"0"-47,0 1 16,-21-1-16,21 0 0,0 0 15,0 0-15,0 0 0,0 1 16,0-1-16,-22 0 0,22 0 16,0 0-16,0 0 0,0 1 15,0-1-15,0-42 47</inkml:trace>
  <inkml:trace contextRef="#ctx0" brushRef="#br0" timeOffset="25276.18">21399 2794 0,'0'0'0,"0"-21"0,0 0 0,0 0 16,0-1-16,0 1 0,22 0 15,-1 21 1,0 0-16,0 0 0,0 0 0,0 0 16,1 0-16,-1 0 0,21 21 0,-21 0 15,22-21-15,-22 22 0,0-1 0,0 0 16,0 0-16,0 0 0,1 22 16,-22-22-16,0 0 0,0 0 0,0 0 15,0 0-15,-22 1 0,-20-1 0,21-21 16,0 21-16,-22 0 0,22-21 0,-21 21 15,21 0-15,0-21 0,-1 0 16,1 0-16,21 22 0,21-44 63,1 22-48,-1 0-15,-21-21 0,21 0 0,0 21 16,0-21-16</inkml:trace>
  <inkml:trace contextRef="#ctx0" brushRef="#br0" timeOffset="25464.2">21971 2794 0,'0'0'0,"21"0"78,0 21-78,-21 0 31</inkml:trace>
  <inkml:trace contextRef="#ctx0" brushRef="#br0" timeOffset="25620.67">21992 2985 0,'0'0'0,"-21"21"15,42-21 48,-21-21-47,21 21-16</inkml:trace>
  <inkml:trace contextRef="#ctx0" brushRef="#br0" timeOffset="25995.97">22267 2731 0,'0'21'47,"-21"-21"-47,21 21 16,0 0-16,0 0 0,0 0 0,0 1 16,0-1-16,0 0 0,0 0 15,0 0-15,0 0 0,0 1 16,0-1-16,0 0 0,0 0 15,0-42 48,0 0-63,0 0 0,0-1 16</inkml:trace>
  <inkml:trace contextRef="#ctx0" brushRef="#br0" timeOffset="26535.66">22246 2752 0,'21'0'47,"0"0"-47,1 0 0,-1 0 15,0 0-15,0 0 0,0 0 16,0 0-16,22 0 0,-22 0 15,21-21-15,-21 21 0,1 0 0,20-22 16,-21 22-16,0 0 0,22 0 0,-22 0 16,0 0-16,0 0 0,0 0 15,-21 22 1,0-1 0,0 0-16,0 0 15,-21 0-15,21 0 16,0 1-16,0-1 15,0 0-15,0 0 0,0 0 16,0 0 0,21-21-16,-21 22 0,21-22 15,-21 21-15,22 0 0,-22 0 16,0 0 0,-22-21 15,1 0-31,-21 0 0,21 0 0,-22 0 15,22 0-15,-21 0 0,21 0 0,-22 0 16,1 0-16,21 0 0,-21 0 0,20 0 16,-20 0-16,21 0 0,0 0 15,0 0-15,-1 0 0,22 21 0,-21-21 16,0 0-16,0 0 16,0 0-1,0 0-15,-1 0 16,1 22-16</inkml:trace>
  <inkml:trace contextRef="#ctx0" brushRef="#br0" timeOffset="31154.34">5927 1185 0,'0'0'0,"0"-21"0,0 0 16,0 0-16,0 0 0,0 0 0,0 42 31,0 0-15,0 0-16,0 21 0,0-20 15,0 20-15,0 0 0,0-21 16,-22 22-16,1-1 0,0 0 0,0-20 16,21 20-16,-21 0 0,0-21 0,21 22 15,0-22-15,-22 0 0,22 0 0,0 0 16,0 1-16,0-44 31,0 1-31,0 0 0,0 0 0,22-21 16,-22 20-16,0-20 0,21 21 15,-21-21-15,21 20 0,-21-20 0,0 0 16,0-1-16,21 1 0,-21 0 0,21 21 16,-21-22-16,0 22 15,0 0-15,0 0 0,21 0 0,1 21 16,-22 21-16,0 0 15,21 0-15,-21 21 0,21-20 16,-21 20-16,0-21 0,0 21 0,0-20 16,0 20-16,21-21 0,-21 0 0,0 0 15,0 22-15,21-22 0,-21 0 16,0 0-16,0 0 0,0 1 16,-21-22 15</inkml:trace>
  <inkml:trace contextRef="#ctx0" brushRef="#br0" timeOffset="31301.26">5630 1524 0,'0'-21'0,"21"21"0,1 0 15,-1 0-15,0 0 0,0 0 0,0-21 16,0 21-16,22-21 0,-1 21 0,-21-22 15,22 22-15,-1-21 0,0 21 0</inkml:trace>
  <inkml:trace contextRef="#ctx0" brushRef="#br0" timeOffset="31580.1">6329 1249 0,'-21'21'0,"21"0"16,0 0-16,0 1 0,0-1 15,0 0-15,0 0 0,0 21 0,0-20 16,0-1-16,0 21 0,-22-21 16,22 22-16,0-22 0,0 21 15,0-21-15,0 0 0,0 22 0,0-22 16,0 0-16,0 0 0,0 0 15,0-42 17</inkml:trace>
  <inkml:trace contextRef="#ctx0" brushRef="#br0" timeOffset="31836.96">6202 1355 0,'0'-21'0,"0"42"0,0-64 0,0 22 15,0 0-15,21 21 0,0-21 16,0 21-16,0 0 16,1 0-16,-1 0 0,0 0 0,0 0 15,0 0-15,0 0 0,1 21 0,-1-21 16,-21 21-16,0 0 0,0 1 16,0-1-16,0 0 0,-21 0 0,-1-21 15,1 21-15,0 0 0,0 1 0,0-22 16,21 21-16,-21-21 0,-1 21 15,22-42 17,22 21-32,-1-21 15</inkml:trace>
  <inkml:trace contextRef="#ctx0" brushRef="#br0" timeOffset="32095.81">6562 1249 0,'-22'0'16,"22"21"-16,-21-21 0,21 21 0,0 0 16,0 1-16,0-1 0,0 21 15,0-21-15,0 0 0,0 22 0,0-22 16,0 21-16,0 1 0,0-22 16,0 21-16,0 0 0,0-20 0,0 20 15,0-21-15,0 0 0,-21 0 0,21 1 16,0-1-16,0 0 15,0-42 17,0 0-32,0-1 0,0 1 15,21 0-15,-21-21 0,0 21 0</inkml:trace>
  <inkml:trace contextRef="#ctx0" brushRef="#br0" timeOffset="32344.67">6498 1418 0,'0'0'0,"-21"-63"16,21 42-16,0-1 0,0 1 15,0 0-15,21 21 0,0-21 16,0 21-16,1 0 0,-1 0 16,0 0-16,0 0 0,0 0 0,0 21 15,1 0-15,-1-21 0,0 21 0,0 1 16,-21-1-16,0 0 0,0 0 0,0 0 16,-21 0-16,0 1 15,0-1-15,-1-21 0,1 21 0,-21 0 16,21-21-16,0 21 0,-1-21 0,1 0 15,21 21-15,-21-21 16,21-21 0,21 21-1,0-21-15,-21 0 0,22 21 0</inkml:trace>
  <inkml:trace contextRef="#ctx0" brushRef="#br0" timeOffset="32633.5">7006 1101 0,'0'0'0,"21"-43"16,-21 22-16,0 0 16,0 42 15,0 0-15,0 1-16,0-1 0,0 0 0,0 21 15,-21-21-15,21 22 0,-21-22 0,21 21 16,0-21-16,0 22 0,0-22 15,-21 85 1,21-85-16,0 0 0,0 0 16,21-21-1,0 0-15,0 0 0,0-21 16,1 0-16,-1 21 0,0-21 16,0 0-16,0-1 0,-21 1 0,21-21 15</inkml:trace>
  <inkml:trace contextRef="#ctx0" brushRef="#br0" timeOffset="33091.24">7366 783 0,'0'0'0,"0"-21"16,-21 21 0,21 21-16,0 0 15,-21 1-15,21-1 0,0 0 16,0 0-16,0 21 0,0-20 0,0-1 15,0 0-15,0 21 0,0-21 16,0 1-16,0-1 0,0 0 0,0 0 16,0 0-16,0 0 0,-22-42 47,22 0-32,0 0-15,0 0 0,0 0 0,0-1 16,0-20-16,0 21 0,0-21 15,0-1-15,22 22 0,-1-21 0,0 21 16,0-1-16,0 1 0,0 0 0,22 0 16,-22 21-16,0 0 0,21 0 15,-20 0-15,-1 0 0,0 21 0,0 0 16,0 0-16,-21 1 0,21 20 0,-21-21 16,0 0-16,0 22 0,0-22 15,0 21-15,0-21 0,-21 0 16,21 1-16,-21-1 0,21 0 0,-21 0 15,21 0-15,-21-21 0,21 21 0,0 1 16,21-22 15</inkml:trace>
  <inkml:trace contextRef="#ctx0" brushRef="#br0" timeOffset="33309.12">8149 1439 0,'0'0'0,"-21"0"0,0 0 16,42 0 15,0 0-31,0 0 0,0-21 16,1 21-16,-1-21 0,0 21 15,0 0-15,0 0 0,0-21 16,1 21-16</inkml:trace>
  <inkml:trace contextRef="#ctx0" brushRef="#br0" timeOffset="33763.86">8826 1312 0,'0'0'0,"0"-21"0,0 0 15,0 0-15,0 0 16,0 0-16,0-1 16,0 1-16,0 42 47,0 1-47,-21-1 15,21 0-15,0 0 0,0 0 0,0 0 16,0 1-16,0 20 0,0-21 0,0 0 15,0 0-15,0 1 0,0-1 16,0 0-16,0 0 0,0 0 0,0 0 16,0 1-16,0-1 0,-21 0 15,0-21 1,0 21-16,0-21 0,-1 21 16,1-21-16,0 0 0,0 21 15,0-21-15,0 0 0,42 0 47,0 0-47,0 0 16,21 0-16,-20 0 0,20-21 0,0 21 15,-21 0-15,22 0 0,-22-21 16,21 21-16,-21-21 0,1 21 0,-1 0 16,-21-21-1</inkml:trace>
  <inkml:trace contextRef="#ctx0" brushRef="#br0" timeOffset="34628.43">17801 868 0,'0'0'15,"42"-42"1,-42 20-16,0 1 0,0 0 15,0 42 1,0 0-16,0 1 0,-21 20 16,21 0-16,0 1 0,-21-1 15,0 0-15,21 1 0,-21-1 16,0 0-16,21 1 0,-22-22 0,22 21 16,-21-21-16,0 0 0,21 1 0,0-1 15,0 0-15,0-42 31,0 0-15,0-1-16,21 1 0,0 0 0,-21-21 16,22 21-16,-1-22 15,-21-20-15,21 20 0,0 1 0,0-21 0,0 20 16,1 1-16,-1 0 0,-21-1 16,0 22-16,21 0 0,-21 0 15,21 21-15,-21 21 16,0 0-16,21 0 0,-21 22 0,0-22 15,0 21-15,21 0 0,-21 1 0,0-1 16,0 0-16,0-20 0,0 20 16,0-21-16,0 21 0,0-20 0,0-1 15,0 0-15,0 0 0,0 0 0,-21 22 16,0-43 0,0 0-16,0 0 0</inkml:trace>
  <inkml:trace contextRef="#ctx0" brushRef="#br0" timeOffset="34964.24">17716 1228 0,'22'-43'0,"-1"43"15,0 0-15,0-21 0,0 21 16,0-21-16,22 21 0,-1-21 0,-21 0 16,22 21-16,20-21 0,-21-1 0,1 22 15,20-21-15,-20 0 0,-1 0 16,0 0-16,1 21 0,-22-21 0,0-1 15,0 22-15,0 0 0,-21-21 0,-21 42 32,0 1-32,21-1 15,-21 0-15,21 0 0,-21 21 16,-1-20-16,22 20 0,0 0 16,0-21-16,0 22 0,0-1 0,-21-21 15,21 22-15,0-1 0,0-21 0,0 0 16,0 22-16,-21-22 0,21 0 0,0 0 15,0 0-15,0 0 16,0-42 15,21 0-31</inkml:trace>
  <inkml:trace contextRef="#ctx0" brushRef="#br0" timeOffset="35200.1">18330 1164 0,'0'0'0,"21"-21"0,-21-21 15,0 21-15,22-1 0,-1 1 0,0 21 16,0-21-16,0 0 0,0 21 0,1 0 16,-1 0-16,21 0 0,-21 0 15,0 0-15,1 0 0,-22 21 0,0 0 16,0 0-16,0 1 0,0-1 16,-22 0-16,1 0 0,0-21 0,0 21 15,0 0-15,-22 1 0,22-22 16,-21 21-16,21-21 0,0 0 0,-1 21 15,44-42 17,-1 0-32</inkml:trace>
  <inkml:trace contextRef="#ctx0" brushRef="#br0" timeOffset="35439.98">18817 931 0,'21'0'15,"-21"22"-15,0-1 16,0 0-16,0 0 0,0 0 16,0 0-16,0 22 0,0-22 0,0 21 15,0-21-15,-21 22 0,21-1 0,-21-21 16,21 0-16,0 22 0,0-22 16,0 0-16,0 0 0,0 0 15,0 1-15,0-1 0,0 0 0,0 0 16,0-42 15</inkml:trace>
  <inkml:trace contextRef="#ctx0" brushRef="#br0" timeOffset="35744.81">18838 1058 0,'0'0'0,"-21"-63"16,21 42-16,0 0 0,0-1 15,21 1-15,0 21 16,1 0-16,-1 0 16,0 0-16,0 0 0,0 21 15,0 1-15,1-1 0,-22 0 16,0 0-16,0 0 0,0 0 16,0 1-16,0-1 0,-22-21 15,1 21-15,0-21 0,0 21 0,0 0 16,0-21-16,-1 21 15,1 1-15,0-22 0,21 21 16,21-21 15,0 0-15,1 0-16,-1-21 0,0-1 0,0 22 16,0-21-16</inkml:trace>
  <inkml:trace contextRef="#ctx0" brushRef="#br0" timeOffset="36007.48">19283 677 0,'0'0'0,"0"-21"0,0-21 16,0 21-16,-21 21 31,21 21-31,0 0 16,0 0-16,-22 22 0,22-1 15,-21-21-15,21 21 0,-21 1 0,21-1 16,0 0-16,0 1 0,0-1 0,0-21 15,0 22-15,0-22 0,0 0 0,0 0 16,0 0-16,0 0 0,0 1 16,21-1-16,0-21 15,1 0-15,-1 0 0,0-21 16,0-1-16,0 22 16,-21-21-16,21-21 0,1 21 15,-1 0-15</inkml:trace>
  <inkml:trace contextRef="#ctx0" brushRef="#br0" timeOffset="36624.12">19621 487 0,'0'0'0,"0"-21"16,0 0 93,0 42-15,0 0-78,0 0-16,0 0 15,0 0-15,-21 1 16,21-44 31,0 1-32,0 0-15,0 0 16,21 0-16,1 0 0,-1-1 16,0 22-16,0-21 15,0 21-15,0 0 0,1 0 0,-1 0 16,0 0-16,0 0 0,0 0 15,0 0-15,1 21 0,-22 1 16,0-1-16,0 0 0,0 0 16,0 0-16,0 0 0,0 1 15,-22-22-15,22 21 16,0 0-16,0 0 16</inkml:trace>
  <inkml:trace contextRef="#ctx0" brushRef="#br0" timeOffset="36876.99">20278 995 0,'-22'0'16,"44"0"-16,-65 0 0,64 0 47,1 0-47,-1 0 0,0 0 0,0 0 15,0 0-15,0 0 0,-21-21 16,22 21-16,-1 0 0,0-21 16,-21-1-16,21 22 0,0 0 0</inkml:trace>
  <inkml:trace contextRef="#ctx0" brushRef="#br0" timeOffset="37423.72">20997 783 0,'0'0'0,"-42"-21"15,42 0 1,0 0-16,0 0 0,0-1 15,21 22 1,0-21-16,0 21 0,1 0 16,-1 0-16,0 0 0,0 0 15,0 0-15,0 0 0,-21 21 0,22 1 16,-1-1-16,-21 0 16,0 0-16,0 0 0,0 22 0,0-22 15,0 0-15,0 21 0,-21-21 0,-1 1 16,-20 20-16,21-21 0,0 0 15,-22 0-15,1 1 0,21-1 16,-21 0-16,-1 0 0,22-21 0,-21 21 16,21 0-16,-1-21 0,1 0 15,0 22-15,42-22 32,0 0-32,22 0 15,-22 0-15,21 0 0,1 0 0,-1 0 16,-21-22-16,21 22 0,1 0 0,-22 0 15,21-21-15,-21 21 0,1 0 16,20 0-16,-21 0 0,0 0 0,0-21 16,1 21-16,-1 0 15,0 0 1,0 0 0,-42 0 30</inkml:trace>
  <inkml:trace contextRef="#ctx0" brushRef="#br0" timeOffset="39927.73">5588 3789 0,'0'-21'16,"21"21"31,-21-21-31,0-1 171</inkml:trace>
  <inkml:trace contextRef="#ctx0" brushRef="#br0" timeOffset="45311.18">6138 2519 0,'0'0'0,"0"-21"0,21 0 31,-21-1-31,0 1 16,-21 21 15,0 0-31,0 0 0,0 0 16,0 0-16,-22 0 0,22 0 15,0 0-15,0 21 0,0-21 16,-22 22-16,22-22 0,0 0 0,0 0 16,0 21-16,-1 0 0,1-21 15,0 21-15,0-21 0,0 21 0,0-21 16,-1 21-16,1 1 0,0-1 15,0-21-15,0 21 16,21 0-16,-21 0 0,-1 0 0,1-21 16,0 22-16,21-1 0,-21 0 0,0 0 15,21 0-15,-21 0 0,21 1 16,-22-1-16,1 0 0,21 0 16,-21 0-16,21 43 15,-21-43-15,21 0 0,0 21 16,0-20-16,0-1 0,0 0 15,0 0-15,0 0 0,0 22 16,0-22-16,0 21 0,0-21 0,0 0 16,0 22-16,0-22 0,0 21 0,0-21 15,21 1-15,-21 20 16,0-21-16,0 21 0,0-20 0,0-1 16,21 0-16,-21 21 0,0-21 0,21 1 15,-21-1-15,0 0 0,0 0 16,0 21-16,0-20 0,0-1 0,0 21 15,22-21-15,-22 22 0,0-1 0,0-21 16,21 21-16,-21-20 16,0 20-16,0-21 0,0 21 0,21-20 0,-21 20 15,21-21-15,-21 0 0,0 22 16,0-22-16,21 0 0,-21 21 16,0-21-16,0 1 0,0-1 0,0 0 15,0 0-15,21 0 0,-21 0 0,0 22 16,0-22-16,0 0 0,0 0 15,22 0-15,-22 1 0,0-1 0,0 21 16,0-21-16,0 0 0,0 1 0,0-1 16,0 0-16,0 0 0,0 0 15,0 0-15,0 1 0,0-1 0,0 0 16,0 0-16,0 0 0,0 0 0,0 1 16,0-1-16,21-21 15,-21 21-15,0 0 0,21-21 0,-21 21 16,0 0-16,21 1 15,0-1 1,-21 0 0,21-21-16,-21 21 15,22-21-15,-22 21 16,21-21-16,0 0 16,0 0-16,0 0 15,0 0-15,1 0 16,-1 0-16,0 0 0,0 0 15,0 0-15,0 0 0,1 0 16,-1 0-16,0 0 0,0 0 16,0 0-16,0 0 0,22 0 0,-22 0 15,0 0-15,21 0 0,-20 0 0,-1 0 16,21 0-16,-21 0 0,0 0 16,22 0-16,-1 0 0,-21 0 0,22 0 15,-1 0-15,0 0 0,-21 0 0,22 0 16,-1 0-16,0 0 0,1 0 0,-1 0 15,43 0 1,-64 21-16,21-21 0,1 0 0,-1 0 0,-21 0 16,21 0-16,-20 0 0,20 0 0,-21 22 15,0-22-15,22 0 0,-22 0 0,0 0 16,0 0-16,0 0 16,0 0-1,1 0-15,-1 0 16,0 0-1,-21-22 1,21 1 0,-21 0-16,0 0 15,21 21-15,-21-21 0,0 0 0,0-1 16,0 1-16,0 0 0,0-21 0,0 21 16,0-22-16,0 1 0,0 0 15,0-1-15,0 1 0,0 0 0,0-1 16,0 1-16,-21 0 0,21-1 0,-21 1 15,21 0-15,-21-1 0,21 1 16,0 0-16,0-22 0,0 22 16,-21-1-16,21-20 0,0 21 0,0-22 15,0 22-15,0-22 0,0 22 0,0-22 16,0 22-16,0 0 0,0-1 0,0 1 16,0 0-16,21 21 0,-21-22 15,0 22-15,0-21 0,0 21 0,0-1 16,0-20-16,0 21 0,0 0 15,0 0-15,0-22 0,0 22 0,0 0 16,0 0-16,0 0 0,0-1 16,0 1-16,0 0 0,0 0 0,0 0 0,0 0 15,0-1-15,0 1 16,0 0-16,-21 21 0,21-21 0,-22 0 16,22 0-1,0-1 1,-21 22-16,21-21 15,-21 0 1,21 0 0,0 0-1,0 0-15,0-1 16,0 1 0,0 0-1,0 0 1,0 0-1,-21 21-15,0 0 0,21-21 16,-21 21-16,-1 0 0,1 0 16,0 0-16,0 0 0,0 0 0,0-22 15,-1 22-15,-20 0 0,21 0 0,0 0 16,-22 0-16,1 0 0,0 0 16,21 0-16,-22 0 0,1 0 0,0 0 15,-1 0-15,1 0 0,21 0 0,-22 0 16,1 0-16,0 0 15,21 0-15,-22 0 0,22 0 0,-21 0 16,21 0-16,-22 0 0,22 0 0,0 0 16,0 0-16,0 0 0,-22 0 15,22 0-15,0 0 0,0 0 0,0 0 16,-1 0-16,1 0 16,0 0-16,0 0 0,0 0 15,21-21-15,-21 21 0,-1 0 0,1 0 16,0 0-16,0 0 0,0 0 0,0 0 15,-1 0-15,1 0 0,0 0 16,0 0-16,0 0 0,0 0 16,-1 0-16,1 0 15,0 0 1,0 0 0,0 0-16,0 0 15,-1 0 1,1 0-16,42 0 47,1 0-47,-1 0 0,0 0 0,21 0 15,-21 0-15,1 0 0,20 0 16,-21 0-16,21-21 0,1 21 16,-22 0-16,21 0 0,1-21 0,-1 21 15,0 0-15,1 0 0,-1-21 16,0 21-16,22-21 0,-22 21 0,0 0 15,22 0-15,-22-22 0,22 22 0,-22 0 16,0 0-16,1 0 0,-22-21 16,21 21-16,-21 0 0,-42 0 31,0 0-31,0 0 16,0 0-16,-22 0 0,22 0 0,0 0 15,-21 0-15,-1 0 0,22 0 16,-21 0-16,0 0 0,20 0 0,-20 0 15,0 0-15,-1 0 0,1 0 16,0 0-16,21 0 0,-22 0 16,22 0-16,0-21 0,0 21 0,0 0 15,21-21 17,21 21-32,0 0 15,0 0-15,0 0 0,0 0 0,1 0 16,-1 0-16,0-21 15,0 21-15,0 0 0,0 0 0,1 0 0,-1 0 16,0 0-16,0 0 0,0 0 16,0 0-16,1 0 0,-1 0 0,0 0 15,0 0-15,0-21 16,-148 21 31,106 0-32,0 0-15,-21 0 0,20 0 0,-20 0 16,21 0-16,-21 21 0,20-21 0,-20 0 16,21 0-16,-21 21 0,20-21 15,1 0-15,0 0 0,0 0 0,0 0 16,0 0-16,21 21 31,0 0 0,-22 0-15,22 1-16,0-1 16,0 0-16,-21 0 15,21 0-15,0 0 0,0 1 0,0-1 16,0 0-16,-21 0 0,0 21 0,21-20 16,-21-1-16,21 0 0,0 21 15,-21 1-15,-1-22 0,22 21 0,0 0 16,0 1-16,0-1 0,0 0 15,0 22-15,0-22 0,0 1 16,0-1-16,0 0 0,0 1 0,0-1 16,0 0-16,0 1 0,0-1 0,0 0 15,0 1-15,22-1 0,-22 0 16,21 1-16,-21-1 0,0 21 16,0-20-16,21-1 0,-21 22 0,21-22 0,-21 0 15,0 1-15,0-1 0,0-21 16,21 21-16,-21 1 0,0-1 0,0-21 15,0 22-15,0-1 0,0 0 0,0-21 16,0 22-16,0-1 0,0-21 0,0 22 16,0-1-16,0-21 15,0 21-15,0-20 0,-21-1 0,21 21 0,0-21 16,0 0-16,0 1 0,0-1 16,0 0-16,0 0 0,0 0 15,0 0-15,0 1 0,0-1 16,21 0-16,0 0 0,-21 0 15,0 0 1,0 1-16,22-22 0,-22 21 16,0 0 15,21-21 16,0 0-47,0 0 0,0 0 15,0 0-15,1 0 0,-1 0 0,0-21 16,0 21-16,21 0 0,-20 0 16,20 0-16,0 0 0,1-21 0,-1 21 15,0 0-15,1 0 0,-1 0 16,21 0-16,-20 0 0,-1 0 0,22-22 0,-22 22 16,21 0-16,-20 0 0,-1 0 15,22 0-15,-22 0 0,0 0 0,1 0 16,-1 0-16,0 0 0,1-21 15,-22 21-15,21 0 0,-21 0 0,22 0 0,-22 0 16,0 0-16,0 0 16,0 0-16,0 0 0,1 0 0,-1 0 15,0 0-15,0 0 16,0-21-16,-21 0 31,0 0-15,0 0-1,0-1 1,0 1-16,0 0 16,0 0-1,0 0-15,0 0 0,0-1 16,0 1-16,0 0 0,0 0 0,0-21 16,0 20-16,0-20 0,0 0 0,0 21 15,0-22-15,0 1 0,0 0 16,0-1-16,0 1 0,0-22 0,0 22 15,0 0-15,0-1 0,-21-20 0,21 21 16,0-22-16,-21 1 0,21 20 0,0-20 16,0-1-16,0 1 15,0-1-15,0 22 0,0 0 0,0-22 16,21 22-16,-21-1 0,21-20 0,-21 21 16,0-1-16,0 1 0,0 0 15,21-1-15,-21 1 0,0 0 0,0-1 16,0 1-16,0 0 0,0 20 0,0 1 15,0 0-15,0 0 0,0 0 16,0 0-16,0-1 0,-21 1 16,21 0-16,-21 21 15,21-21-15,-21 21 0,0 0 16,21-21-16,0 0 16,-21 21-16,21-22 15,-22 22 1,22-21-1,0 0 1,-21 21-16,21-21 16,-21 21-16,21-21 15,0 0 1,0-1-16,-21 22 16,0-21-16,0 21 15,-1 0-15,1 0 16,-21-21-16,21 21 0,0 0 0,-22 0 15,22 0-15,-21 0 0,-22 0 16,22 0-16,-22 0 0,1 0 16,21 0-16,-22-21 0,1 21 0,-1 0 15,22 0-15,-22 0 0,22-21 0,21 21 16,-22 0-16,1 0 0,0 0 16,21-21-16,-22 21 0,22 0 0,-21 0 15,-1 0-15,22 0 0,-21 0 16,21 0-16,-22 0 0,22 0 0,-21 0 15,21 0-15,0 0 0,-1 0 0,22-22 16,-21 22-16,0 0 16,0 0 15,0 0-15,0 0-16,-1 0 15,1 0-15,0 22 16,0-1-1,0 0-15,0-21 0,21 21 16,0 0-16,-22 0 0,22 1 16,-21-1-16,21 0 0,-21 0 15,21 0-15,0 22 0,0-22 16,0 21-16,-21 22 0,21-22 0,0 21 16,-21 1-16,21-1 0,0 1 0,0-1 15,0 1-15,0-1 0,0 1 0,0 21 16,0-22-16,0 1 0,0 20 0,0-20 15,21 20-15,0-20 16,-21-1-16,0 1 0,21-1 0,0 1 16,-21-22-16,22 1 0,-22 41 15,0-41-15,0-1 0,21-21 16,-21 21-16,0-20 0,0-1 0,0 0 16,0 0-16,21-21 0,-21 21 0,0 0 15,21-21-15,-21 22 16</inkml:trace>
  <inkml:trace contextRef="#ctx0" brushRef="#br0" timeOffset="49976.51">6244 6033 0,'0'0'0,"0"-22"16,0 1-1,0 0 16,0 42 63,21 0-94,0 1 16,-21-1-16,22 0 0,-1-21 15,-21 21-15,21 0 0,0 0 0,-21 1 16,21-22-16,0 21 0,-21 0 16,22 0-16,-1-21 0,-21 21 15,21 0-15,0 1 0,-21-1 16,21 0-16,0-21 16,-21 21-16,0 0 31,0-42 16,0 0-32,-21 0-15,21 0 0</inkml:trace>
  <inkml:trace contextRef="#ctx0" brushRef="#br0" timeOffset="50403.07">6583 5948 0,'0'21'47,"-21"-21"-47,21 21 15,-22 0-15,1-21 0,0 22 0,0-1 16,0 0-16,0 0 0,-1 0 0,1-21 16,0 21-16,21 1 0,-21-1 15,0 0-15,0 0 0,-1 0 0,1 0 16,21 1-16,0-1 0,-21-21 15,21 21-15,-21 0 0,21 0 0,0 0 32,-21-21 30,21-21-62</inkml:trace>
  <inkml:trace contextRef="#ctx0" brushRef="#br0" timeOffset="52795.73">2582 9335 0,'0'0'0,"0"-22"0,0 1 0,0 0 15,0 0-15,0 0 0,0 0 16,0-1-16,21 1 0,1 0 0,-22 0 16,21 0-16,-21 0 15,21-1-15,-21 1 0,21 21 0,-21-21 16,0 0-16,0 42 47,0 0-47,0 0 15,0 1-15,0 20 0,0 0 0,0 1 16,0 20-16,0-21 0,-21 22 0,21-1 16,-21 1-16,0-1 0,21 1 15,0 21-15,-22-22 0,22 22 0,-21-22 16,21 1-16,0 20 0,0-20 0,0 21 16,0-1-16,0 1 0,21-22 15,1 22-15,-1 0 0,0-22 0,0 22 16,0-22-16,-21 22 0,21-21 15,1 20-15,-22-20 0,21 20 16,-21-20-16,0-1 0,0 1 0,0-1 16,0-20-16,0 20 0,-21-20 0,21-1 15,-22-21-15,22 21 0,0-20 16,0-1-16,-21 0 0,0-42 31,21 0-31,0-1 16,0 1-16,0-21 0,0 0 15,0-1-15,0 1 0</inkml:trace>
  <inkml:trace contextRef="#ctx0" brushRef="#br0" timeOffset="54161">2709 8911 0,'0'0'0,"-21"0"15,21-21-15,21 21 47,0 0-47,1 0 16,-1 0-16,0 0 0,21 0 0,-21 0 15,22 0-15,-1 0 0,127 0 16,-105 0 0,21 0-16,-22 0 0,22 0 15,-1 0-15,22 0 0,-21 0 16,21 0-16,0 0 0,-1 0 0,22 0 0,0 0 15,22 0-15,-22 0 16,21 0-16,-21 0 0,21 0 0,0-21 16,21 21-16,-20 0 0,20 0 0,-21-21 15,21 0-15,-20 21 0,20 0 16,0 0-16,1-22 0,-1 22 0,0 0 16,1 0-16,-1-21 0,0 21 0,1 0 15,-22 0-15,21 0 0,-21 0 0,0 0 16,-21 0-16,22 0 0,-22 0 15,21 0-15,-42 0 0,21 0 0,-22 0 16,1 0-16,0 0 0,0 0 0,-21 0 16,-1 0-16,1 0 0,0 0 15,-1 0-15,1 0 0,0 0 16,-22 0-16,22 0 0,-22 0 0,1 0 16,-22 0-16,22 0 0,-22 0 0,0 0 15,-21 0-15,22 0 0,-22 0 16,0 0-16,0 0 15,-21 21 1,0 1-16,0-1 16,0 0-16,-21 0 0,21 0 0,-21 0 15,0 1-15,21-1 0,-21 21 16,-1-21-16,22 22 0,0-22 16,-21 21-16,21 0 0,-21 1 0,21-1 15,0 0-15,0 1 0,0 20 0,0-20 16,-21 20-16,21 1 0,0-1 0,0 1 15,0-1-15,0 1 0,0-1 16,0 1-16,0-1 0,0 1 0,0-1 16,0 1-16,0-1 0,0 1 0,21-1 15,-21 1-15,0 20 0,0-20 0,0-1 16,0-20-16,0 20 0,0 1 0,0-1 16,0-21-16,0 22 0,0-1 15,0-20-15,0 20 0,-21-20 0,21 20 16,-21-21-16,21 1 0,-21-1 0,-1 0 15,22 1-15,-21-22 0,0 21 16,21-21-16,-21 1 0,0-1 0,0 0 16,-1 0-16,1 0 0,0 0 0,-21-21 15,21 22-15,-22-22 0,22 0 0,-21 21 16,-1-21-16,1 0 16,-21 0-16,20 0 0,1 0 0,-22 21 0,22-21 15,-21 0-15,-1 0 0,1 0 0,-1 0 16,1 0-16,-1 0 0,1 0 0,-22 0 15,0 0-15,22 0 0,-22 0 0,0 0 16,1 0-16,-1 0 0,0 0 0,1 0 16,-22 0-16,-190 0 15,169 0-15,21 0 16,-21 0-16,0 0 0,0 0 0,0 0 16,-21 0-16,21-21 0,-22 21 0,22 0 15,0 0-15,0 0 0,-21 0 0,21 0 16,0 0-16,0-21 0,21 21 0,-21 0 15,22 0-15,-1 0 0,0 0 16,0 0-16,0 0 0,22 0 0,-22 0 16,0 0-16,21 0 0,-21-22 0,22 22 15,-22 0-15,21 0 0,1 0 16,-1 0-16,21 0 0,-20-21 0,-1 21 16,22 0-16,-22 0 0,21 0 0,-20-21 15,20 21-15,1 0 0,-1 0 16,1 0-16,-1-21 0,22 21 0,0 0 15,-1 0-15,-20 0 0,20 0 16,1 0-16,0 0 0,-1 0 0,1 0 16,0 0-16,-1 0 0,1 0 0,21 0 15,0 0-15,0 0 0,-1 0 16,1 0-16,0 0 0,21-21 31,21 0-31,0 21 16,1-22-16,-1 1 0,0 0 15</inkml:trace>
  <inkml:trace contextRef="#ctx0" brushRef="#br0" timeOffset="54880.65">3217 9335 0,'0'-22'16,"21"22"-1,-21-21-15,0 0 32,0 42-17,0 0 1,0 1-16,0-1 16,0 21-16,0-21 0,0 22 0,0-22 15,22 21-15,-22-21 0,0 22 0,21-22 16,-21 21-16,0-21 15,0 22-15,0-22 0,21 0 0,-21 0 16,21-21-16,0 21 0,0-21 16,1 0-16,-1 0 0,0 0 15,0-21-15,0 0 0,0 21 16,1-21-16,-1 0 0,-21-1 0,21-20 16,0 21-16,0 0 0,0-22 0,-21 22 15,0-21-15,22 21 0,-22-22 16,0 22-16,0-21 0,21 21 0,-21 0 15,0-1-15,0 1 0,0 0 16,0 0-16,0 42 47,0 0-31,0 0-1</inkml:trace>
  <inkml:trace contextRef="#ctx0" brushRef="#br0" timeOffset="55363.88">4149 9250 0,'21'-21'31,"-21"0"-31,-21 21 16,-1 0-1,1 0-15,0 21 16,0-21-16,0 21 0,0 0 0,-1-21 16,1 21-16,21 0 0,-21 1 15,0-1-15,21 0 16,0 0 0,21 0-16,0-21 0,0 21 15,1-21-15,-1 22 0,0-22 0,0 21 16,0 0-16,0-21 0,1 21 15,-1-21-15,-21 21 0,21 0 16,0 1-16,-21-1 0,0 0 16,0 0-16,-21 0 15,0-21-15,0 21 0,-22-21 16,22 0-16,0 0 0,0 22 0,0-22 16,-22 0-16,22 0 0,0 0 0,0 0 15,0 0-15,-1-22 16,1 22-16,21-21 0,0 0 15,0 0 1,0 0 15,21 21-31,1 0 0,-1-21 16,0 21-16,0 0 16</inkml:trace>
  <inkml:trace contextRef="#ctx0" brushRef="#br0" timeOffset="55587.75">4720 9292 0,'0'0'0,"-21"0"31,0 0-31,0 0 16,21 21 31,0 1-32</inkml:trace>
  <inkml:trace contextRef="#ctx0" brushRef="#br0" timeOffset="55768.64">4572 9589 0,'-42'21'16,"20"-21"0,44 0 31,-1-21-47,0 21 15,-21-22-15,21 22 0,0 0 0</inkml:trace>
  <inkml:trace contextRef="#ctx0" brushRef="#br0" timeOffset="56120.47">5313 9186 0,'0'0'16,"-21"0"0,21 22-1,0-1-15,0 0 16,0 0-16,0 0 0,0 0 0,0 1 16,0-1-16,0 21 0,0-21 15,0 0-15,0 22 0,0-22 0,0 21 16,0-21-16,-22 43 15,22-43-15,0 0 0,0 0 16,0 1-16,0-44 31,0 1-15,0 0-16,0 0 0,0 0 16,0 0-16</inkml:trace>
  <inkml:trace contextRef="#ctx0" brushRef="#br0" timeOffset="57076.14">5270 9186 0,'22'0'47,"-1"0"-31,0 0-16,0 0 0,0 0 0,0 0 15,1 0-15,-1 0 0,21 0 16,0 0-16,1 0 0,-1 0 0,0-21 0,22 21 16,-22 0-16,22-21 0,-1 21 15,1 0-15,-1 0 0,1-21 16,-1 21-16,1 0 0,-1 0 0,1-21 16,-1 21-16,1 0 0,-1 0 0,1 0 15,-1 0-15,1-21 0,-1 21 16,-20 0-16,20 0 0,-21 0 0,1 0 15,-22 0-15,21 0 0,-21 0 0,1 0 16,-1 0-16,0 0 0,0 0 16,0 0-16,0 0 0,1 0 0,-1 0 15,0 0-15,0 0 16,-21 21 31,0 0-47,0 0 15,0 0-15,0 0 16,0 1-16,0-1 16,0 0-16,0 0 0,0 0 15,0 0-15,0 1 0,0-1 16,-21 0-16,21 0 0,0 0 16,0 0-16,0 1 0,0-1 15,0 0-15,0 0 16,0 0-16,-21-21 0,21 21 15,0 1-15,-21-22 16,21 21-16,0 0 16,-22-21-16,1 0 15,0 21 1,0-21-16,0 0 0,0 0 16,-1 0-16,1 0 0,0 0 15,-21 0-15,21 0 16,-1 0-16,1 0 0,-21 0 0,21 21 15,-22-21-15,1 0 0,21 0 0,-21 0 16,-1 0-16,1 21 0,0-21 0,-22 0 16,22 0-16,-1 0 0,1 22 15,0-22-15,-22 0 0,22 0 16,0 0-16,-22 0 0,22 0 0,-1 21 16,-20-21-16,21 0 0,-22 0 0,22 0 15,-1 0-15,-20 0 0,21 0 16,-1 0-16,1 21 0,-22-21 0,22 0 15,0 0-15,-1 0 0,1 0 0,0 0 16,-1 0-16,1 0 0,0 0 0,-1 0 16,22 0-16,0 0 0,0 0 15,0 0-15,0 0 0,-1 0 0,1 0 16,0 0 78</inkml:trace>
  <inkml:trace contextRef="#ctx0" brushRef="#br0" timeOffset="57607.8">3260 10562 0,'0'43'15,"0"-22"-15,0 0 16,0 0-16,0 0 0,0 0 16,0 1-16,0-1 0,0 21 0,0-21 15,0 0-15,-22 1 0,22-1 16,0 0-16,0 0 0,0 0 15,0 0-15,-21-21 47,0 0-47,21-21 16,0 0-16</inkml:trace>
  <inkml:trace contextRef="#ctx0" brushRef="#br0" timeOffset="57924.17">3133 10541 0,'0'0'0,"0"-21"15,21 21-15,0 0 0,0-21 16,0 21-16,0 0 0,85-21 16,-85 21-1,1 0-15,20 0 0,-21 21 0,0-21 16,0 21-16,-21 0 15,0 0-15,0 0 0,0 1 0,0-1 0,0 0 16,-21 0-16,0 0 0,0 0 0,0 1 16,0-1-16,-1-21 0,1 21 15,0 0-15,0-21 0,21 21 16,-21-21-16,0 0 16,21-21 30,21 0-46,0 21 0</inkml:trace>
  <inkml:trace contextRef="#ctx0" brushRef="#br0" timeOffset="58471.86">3619 10562 0,'22'0'0,"-22"21"31,0 1-31,0-1 16,0 0-16,-22-21 0,22 21 16,-21 21-16,21-20 0,0-1 15,0 0-15,0 0 0,0 0 0,-21 0 16,21 1-16,0-1 0,0 0 16,-21-21-1,21-21 16,0 0-31,0-1 16,21 22-16,-21-21 0,21 21 16,-21-21-16,0 0 0,21 21 15,1 0-15,-1 0 16,0 0 0,-21 21-16,21-21 0,-21 21 15,21 0-15,-21 1 16,21-22-16,1 0 15,-1 0 1,0 0-16,0 0 16,0-22-16,0 1 15,-21 0-15,0 0 16,22 21-16,-22-21 0,0 0 16,0-1-16,0 1 0,0 0 0,0 0 15,-22 0-15,1 21 0,21-21 0,0-1 16,-21 22-16,21-21 15,-21 21 1</inkml:trace>
  <inkml:trace contextRef="#ctx0" brushRef="#br0" timeOffset="58727.71">4022 10478 0,'-22'21'31,"22"0"-31,0 0 0,0 0 16,0 0-16,0 1 0,0-1 15,0 0-15,0 0 0,0 0 16,-21 0-16,21 1 0,0-1 15,0 0-15,0 0 16,-21 0-16</inkml:trace>
  <inkml:trace contextRef="#ctx0" brushRef="#br0" timeOffset="59088.02">3958 10499 0,'0'0'0,"0"-21"16,0-1-16,0 1 0,0 0 15,21 21-15,-21-21 16,21 21-16,1-21 16,-1 21-16,0 0 0,0 0 15,0 0-15,0 0 0,-21 21 16,22 0-16,-1-21 0,-21 21 0,0 0 15,21 1-15,-21-1 0,0 0 0,0 0 16,0 0-16,0 0 0,0 1 0,0-1 16,0 0-16,-21 0 0,0 0 15,-1 0-15,1 1 0,0-1 16,0 0-16,0-21 0,0 21 16,21-42 62,0 0-63,21 21-15</inkml:trace>
  <inkml:trace contextRef="#ctx0" brushRef="#br0" timeOffset="59288.06">4466 10478 0,'0'0'0,"21"0"0,-21-22 15,0 44 48</inkml:trace>
  <inkml:trace contextRef="#ctx0" brushRef="#br0" timeOffset="59468.96">4508 10710 0,'0'22'15,"0"-1"-15,22-21 63,-22-21-48,21 21-15,0-22 0</inkml:trace>
  <inkml:trace contextRef="#ctx0" brushRef="#br0" timeOffset="59995.82">5207 10308 0,'-21'-21'0,"21"0"16,0 42 46,0 0-62,0 0 0,0 1 0,0-1 16,0 0-16,0 21 0,0-21 15,0 1-15,0 20 0,0-21 0,0 0 16,0 0-16,0 1 0,0 20 16,0-21-16,0 0 0,0 0 0,0 22 15,0-22 1,0 0-1,0-42 17,0 0-17,0 0-15,0-1 16,0 1-16,0 0 0,0 0 16,0 0-16</inkml:trace>
  <inkml:trace contextRef="#ctx0" brushRef="#br0" timeOffset="61272.24">5207 10287 0,'21'0'15,"0"0"1,0 0-16,1 0 15,-1 0-15,0 0 16,0 0-16,0 0 0,0 0 0,1 0 16,-1 0-16,0 0 0,0 0 0,0 0 15,22 0-15,-22 0 0,21-21 16,-21 21-16,22 0 0,-1 0 0,-21 0 16,21 0-16,1 0 0,-22 0 0,127 0 31,-127 0-31,22-21 0,-22 21 0,21 0 15,-21 0-15,22 0 0,-22 0 0,21-21 16,0 21-16,-20 0 0,20 0 0,-21 0 16,21 0-16,1-22 0,-22 22 15,21 0-15,-21-21 0,22 21 0,-22 0 16,21 0-16,1 0 0,-22 0 16,21-21-16,-21 21 0,22 0 0,-22 0 15,21 0-15,-21 0 0,22 0 0,-22 0 16,0-21-16,0 21 0,0 0 0,0 0 15,1 0-15,-1 0 0,0 0 16,0 0-16,0 0 0,0 0 16,1 0-16,-1 0 62,-21 21-15,0 0-16,0 0-15,0 1-16,0-1 16,0 0-16,0 0 15,-21 21 1,-1-20-16,22-1 0,0 0 15,0 0-15,-21-21 0,21 21 16,0 0-16,-21 1 0,21-1 0,0 0 16,0 0-16,0 0 0,0 0 0,0 1 15,0-1-15,0 0 16,0 0-16,0 0 0,0 0 16,0 1-16,0-1 15,0 0 1,0 0-16,-21-21 62,0 0-46,0 0-16,-1 0 16,1 0-16,0 0 15,-42 21 1,41-21-16,1 0 0,0 0 0,0 0 15,0 0-15,-22 21 0,22-21 0,-21 0 16,21 0-16,-22 0 0,22 0 0,-21 22 16,0-22-16,20 0 0,-20 0 15,0 0-15,-1 0 0,22 21 0,-21-21 16,21 0-16,-22 0 0,1 0 0,21 0 16,-21 0-16,20 0 0,-20 0 15,21 0-15,-21 21 0,-1-21 0,1 0 16,21 0-16,-22 0 0,1 0 15,0 0-15,-1 0 0,1 0 0,0 0 16,-1 0-16,1 0 0,21 0 0,-21 0 16,-1 0-16,22 0 0,-21 0 0,21 0 15,-22 0-15,22 0 0,0 0 0,0 0 16,0 0-16,-1 0 0,1 21 16,0-21-16,0 0 0,0 0 0,0 0 15,-1 0-15,1 0 0,0 0 16,0 0-16,0 0 15,0 0-15,-1 0 16,1 0 0,0 0-1,21-21 32,0 0-47,0 0 0,0-1 16</inkml:trace>
  <inkml:trace contextRef="#ctx0" brushRef="#br0" timeOffset="64560.89">5165 9229 0,'0'0'0,"0"21"47,0 0-32,0 0-15,0 0 0,0 1 16,0-1-16,0 0 0,0 0 16,0 0-16,0 22 0,0-22 0,0 21 15,0-21-15,0 22 0,0-22 0,0 0 16,0 21-16,0-21 0,0 1 15,0-1-15,0 0 0,0 0 16,0 0-16,0-42 47,0 0-47,0 0 16,0 0-16,0-1 0,0 1 0,0 0 15,0-21-15,0 21 0,0-22 16,0 22-16,0 0 0,0-21 15,0 20-15,0 1 0,0 0 0,0 0 16,0 0-16,0 0 0,0-1 16,0 1-1,0 0-15,0 42 47,0 0-47,0 1 16,0-1-16,0 0 0,0 0 0,0 0 15,0 22-15,0-22 0,0 0 0,0 0 16,0 21-16,0-20 0,0-1 16,0 0-16,0 0 0,0 0 15,0 0-15,0 1 16,0-44 15,0 1-31,0 0 16,0 0-16,0 0 0,0-22 0,0 22 15,0 0-15,0-21 0,0 21 16,0-22-16,0 22 0,0-85 16,21 85-16,-21 0 15,0 42 17,0 0-32,0 0 15,0 1-15,0-1 0,0 0 16,0 0-16,0 21 0,0-20 0,0-1 15,0 21-15,0-21 0,0 0 16,0 1-16,0-1 0,0 0 0,0 0 16,0 0-16,0 0 0,0 1 15,0-44 17,0 1-17,0 0-15,0 0 0,0 0 0,0 0 16,0-1-16,0 1 0,0-21 15,0 21-15,0 0 0,0-1 0,0-20 16,0 21-16,0 0 0,0 0 16,0-1-16,0 1 15,0 42 17,0 1-32,0-1 0,0 21 15,0-21-15,0 0 0,0 1 16,0-1-16,0 21 0,0-21 0,0 22 15,0-22-15,0 0 0,0 0 16,0 0-16,0 0 0,0 1 0,0-1 0,0 0 31,21-21-31,0-21 16,-21 0 0,0-1-16,21 1 0,-21 0 15,21 0-15,-21-21 0,0 20 16,0 1-16,0-21 0,22 21 0,-22-22 15,0 22-15,0-21 0,0 21 0,0 0 16,21-1-16,-21 1 0,0 0 16,0 0-16,0 42 31,0 0-31,-21-21 0,21 21 16,0 1-16,0 20 0,-22-21 15,22 0-15,0 22 0,0-22 0,0 21 16,-21-21-16,21 0 0,0 22 0,0-22 15,0 0-15,0 0 0,0 0 16,0 1-16,0-1 0,0 0 16,0-42 15,0 0-31,0-1 16,0 1-16,0 0 0,0-21 15,0 21-15,0-1 0,0-20 0,0 21 16,0-21-16,0 20 0,0 1 15,0 0-15,0-21 0,0 21 0,0-1 16,0 1-16,-21 21 47,0 0 0,21 21-32,-21-21-15,21 22 32,0-44 46,21 22-63,0 0-15,0 0 16,0 0-16,1-21 0,-1 21 16,0 0-16,0 0 0,21 0 15,-20 0-15,-1 0 0,21 0 16,-21 0-16,22-21 0,-1 21 0,0 0 16,-21 0-16,22 0 0,20 0 15,-20 0-15,-1-21 0,0 21 0,1 0 16,20 0-16,-21-21 0,1 21 0,-1-21 15,0 21-15,-20 0 0,20 0 0,0 0 16,1 0-16,-22-22 0,21 22 16,0 0-16,1 0 0,-22 0 0,21 0 15,1-21-15,-1 21 0,-21 0 0,21 0 16,-20 0-16,20 0 0,-21 0 0,21-21 16,-20 21-16,20 0 0,-21 0 15,0 0-15,0 0 0,1 0 16,-1 0-16,0 0 0,0 0 15,0 0 1,0 0-16,1 0 0,-1 0 16,0 0-16,0 0 15,0 0-15,0 0 16,1 0-16,-1 0 16,0 0-16,0 0 15,0 0-15,0 0 16,1 0-1,-22-21 1,21 21 0,-21 21 62,0 0-63,0 0 1,0 1-16,0-1 0,-21-21 16,21 21-16,0 0 0,0 0 15,0 0-15,0 1 0,0-1 16,0 0-16,0 0 0,0 0 16,0 0-16,0 1 0,0-1 15,0 0-15,0 0 0,0 0 16,0 0-16,0 1 0,0-1 15,0 0-15,0 0 0,0 0 16,-22 0-16,22 1 16,-21-22-16,21 21 15,-21-21 1,0 0-16,0 0 16,0 0-16,-1 0 15,1 0-15,0-21 0,0 21 16,0 0-16,0 0 0,-1 0 0,1-22 15,0 22-15,0 0 0,0 0 16,0 0-16,-22 0 0,22 0 16,-21 0-16,21 0 0,-22 0 0,1 0 15,21 0-15,-22 0 0,1 0 0,21 0 16,-21 0-16,-1 0 0,22 0 16,-21 22-16,-1-22 0,22 0 0,-21 0 15,0 21-15,20-21 0,-20 0 16,0 0-16,21 0 0,-22 21 0,1-21 15,21 0-15,-22 0 0,1 0 16,0 21-16,-1-21 0,1 0 0,0 0 16,-1 0-16,22 21 0,-21-21 0,0 0 0,20 0 15,-20 0-15,21 0 0,0 0 16,-22 0-16,22 0 0,0 0 16,0 0-16,-21 0 0,20 0 0,1 0 15,0 0-15,0 0 0,0 0 0,0 0 16,-1 0-16,1 0 0,0 0 15,0 0 1,0 0-16,0 0 31,-1 0 16,22 21-16,0 1-15</inkml:trace>
  <inkml:trace contextRef="#ctx0" brushRef="#br0" timeOffset="66340.24">5165 10478 0,'0'0'0,"0"-43"16,0 22-16,0 0 16,-22 0-16,1 21 31,21 21-15,0 0-1,0 0-15,0 22 0,0-22 16,0 0-16,0 0 0,0 21 15,0-20-15,0-1 0,0 21 16,0-21-16,0 0 0,0 22 0,0-22 0,-21 0 16,21 0-16,0 0 0,0 1 0,0-1 15,0 0-15,0 0 16,0 0-16,-21-21 0,21 21 0,0-42 62,0 0-62,21 21 16,-21-21-16,0 0 0,0 0 0,0-1 16,0-20-16,0 21 0,0-21 0,21 20 15,-21-20-15,0 0 0,0 21 0,0-22 16,0 1-16,0 0 0,0 20 16,0 1-16,0-21 0,0 21 0,0 0 15,0-1-15,0 1 0,21 21 16,-21-21-1,22 21 1,-1 0 0,0 0-16,0 0 15,0 0-15,0 0 16,1 0-16,-1 0 0,0 0 16,0 0-16,0 0 0,0 0 15,1 0-15,-1 0 0,0 0 0,21-21 16,-21 21-16,1 0 0,20 0 0,-21 0 15,21 0-15,1 0 16,-1-21-16,0 21 0,1 0 0,-1 0 0,0-21 16,1 21-16,-1-22 0,0 22 0,1 0 15,-1 0-15,-21-21 0,22 21 0,-1 0 16,0 0-16,-21-21 16,22 21-16,-22 0 0,21 0 0,1-21 15,-22 21-15,21 0 0,0 0 0,-20 0 16,20-21-16,0 21 0,1 0 0,-22 0 15,21 0-15,0-21 0,-20 21 16,20 0-16,-21 0 0,21 0 0,-20-22 16,20 22-16,-21 0 0,0 0 0,22 0 15,-22 0-15,0-21 0,0 21 0,0 0 16,0 0-16,1 0 0,-1 0 16,0-21-16,0 21 0,0 0 15,0 0-15,-21-21 16,0 42 46,22 0-46,-22 0 0,21 1-16,-21-1 15,0 0 1,0 0-16,0 0 0,0 0 15,0 1-15,0-1 16,0 0-16,0 0 0,-21 0 16,21 0-16,-22 1 0,22-1 15,-21 21-15,21-21 0,0 0 0,-21 1 16,0-1-16,21 0 0,-21 0 0,21 0 16,0 0-16,0 1 0,-21-1 15,21 0-15,0 0 0,-22-21 0,22 21 16,0 0-16,0 1 0,0-1 15,0 0 1,0 0-16,0 0 31,-21-21 47,0 0-62,0 0-16,0 21 0,0-21 16,-1 0-16,1 0 0,0 0 0,-21 0 15,21 0-15,-22 22 0,1-22 0,0 0 16,-1 0-16,1 0 0,-22 21 16,22-21-16,-21 0 0,-1 21 0,22-21 15,-22 21-15,1-21 0,-1 21 0,22-21 16,-22 21-16,1-21 0,-1 0 15,1 22-15,21-22 0,-22 0 0,1 21 16,20-21-16,-20 0 0,20 0 16,1 0-16,0 21 0,-1-21 0,1 0 15,0 0-15,21 0 0,-22 0 0,22 0 16,0 0-16,0 0 0,0 0 0,-1 0 16,1 0-16,0 0 0,0 0 15,0 0-15,0 0 16,-1 0-1,1 0 17</inkml:trace>
  <inkml:trace contextRef="#ctx0" brushRef="#br0" timeOffset="73432.67">12298 8848 0,'0'0'0,"21"-21"16,-21-1-16,21 1 0,-21 0 0,0 0 16,0 0-16,21 21 15,-21-21-15,0-1 0,0 44 32,0-1-17,0 0-15,0 21 0,0-21 16,0 22-16,0-1 0,0 0 15,0 1-15,0-1 0,0 0 0,0 1 16,0-1-16,0-21 0,0 22 0,0-22 16,0 21-16,0-21 0,0 0 0,21 1 15,-21-1-15,22-21 16,-1 0-16,0 0 0,0 0 16,0 0-16,0 0 0,1-21 0,-1 21 15,0-22-15,0 1 0,0-21 0,0 21 16,1-22-16,-1 22 0,0-21 0,0 0 15,0-1-15,0 1 0,1-22 16,-1 22-16,-21 0 0,0-1 0,0 22 16,0-21-16,0 21 0,0 0 15,0-1-15,0 1 16,-21 21 0,-1 0-1,22 21-15,0 1 0,0-1 0,0 0 16,0 0-16,0 0 0,0 0 0,0 1 15,0-1-15,0 21 0,0-21 0,0 0 16</inkml:trace>
  <inkml:trace contextRef="#ctx0" brushRef="#br0" timeOffset="76013.33">12890 9208 0,'0'0'16,"22"0"-1,-1 0-15,0 0 0,0 0 16,0-22-16,0 22 0,1-21 0,-1 0 15,21 0-15,-21 0 0,0-22 0,22 22 16,-22-21-16,0 21 0,0-22 0,0 1 16,1 21-16,-1-21 0,0 20 15,-21 1-15,0 0 0,-21 21 16,0 0 0,-1 21-16,-20 0 0,21 1 0,0-1 15,0 0-15,21 0 0,0 0 16,0 22-16,0-22 0,0 0 0,0 0 15,21 0-15,0 0 0,0 1 16,0-1-16,0 0 0,1 0 0,-1-21 16,0 21-16,0 0 0,0 1 15,-21-1 1,-21-21 0,0 0-16,0 0 0,0 0 15,-1 0-15,-20 0 0,21 0 0,0 0 16,0-21-16,-1 21 0,1-22 0,0 22 15,0 0-15,0 0 16,42 0 15,0 0-31,0 0 16,0 0-16,1 0 0,-1 0 16,0 0-16,0 0 0,21 0 15,-20 0-15,-1 0 0,0 0 0,0 0 16,21 0-16,-20-21 0,-1 21 0,0-21 15,0 0-15,0 21 0,0-21 0,-21 0 16,22-1-16,-1 22 0,-21-21 0,21-21 16,-21 21-16,0 0 0,0-1 15,0 1-15,0 0 0,0 0 0,21 0 16,-21 0-16,0-1 16,0 44-1,0-1-15,-21 0 16,21 0-16,0 0 0,-21 0 15,0 1-15,21 20 0,-22-21 0,22 0 16,0 0-16,0 1 0,0-1 0,0 0 16,0 0-16,0 0 0,22-21 15,-1 0-15,0 0 0,0 21 0,0-21 16,0 0-16,1 0 0,-1 0 0,0 0 16,0-21-16,0 21 0,0-21 15,1 0-15,20 21 0,-21-21 0,21-22 16,-20 22-16,-1-21 0,-21 21 15,21 0-15,-21-1 0,0-20 16,0 21-16,0 0 0,-21 21 16,0 0-16,-1 0 15,1 0-15,0 0 0,0 0 16,21 21-16,0 0 0,0 0 16,0 0-16,0 1 0,21-1 15,0 0-15,-21 0 0,21-21 16,1 21-16,-1 0 0,-21 1 0,21-22 15,0 21-15,-21 0 0,21 0 16,0-21-16,-21 21 16,22-21-16,-1 0 0,0 0 15,0 0-15,0 0 0,0 0 16,1-21-16,-1 21 0,0-21 16,0 0-16,0 0 0,-21-1 0,0 1 15,21 0-15,-21 0 0,0 0 0,0 0 16,0-22-16,0 22 0,0 0 0,0 0 15,0 0-15,0-1 16,0 44 0,0-1-16,0 0 15,-21 0-15,21 0 0,0 0 0,0 1 16,-21 20-16,21-21 0,0 0 16,-21 0-16,21 1 0,0-1 0,0 0 15,0 0-15,0-42 47,0 0-31,0 0-16,0-1 15,21 1-15,-21-21 0,21 21 16,0 0-16,-21-22 0,22 22 0,-1 0 0,0 0 16,0 0-16,0 21 0,0-22 0,1 22 15,-1 0-15,0 0 0,0 22 16,-21-1-16,0 0 15,21 0-15,-21 0 0,0 0 0,21 1 16,-21-1-16,0 0 16,0 0-16,0 0 0,0 0 0,0 1 0,22-22 15,-22 21-15,21-21 0,-21 21 16,21-21-16,0 0 16,0 0-16,0 0 0,1 0 15,-1 0-15,0-21 16,0 21-16,0-21 0,0 21 15,1-22-15,-22 1 0,21 21 0,0-21 16,0 21-16,0-21 0,-21 0 16,21 21-16,1-21 0,-1-1 15,0 1-15,0 0 0,0 0 0,0 0 16,1-43-16,-22 43 0,21 0 16,-21 0-16,0 0 0,0-1 0,0 1 15,-21 21 1,-1 0-16,1 21 15,0 1-15,0-22 0,21 21 16,-21 21-16,0-21 0,-1 0 0,1 22 16,21-22-16,-21 0 0,21 21 0,-21-20 15,21-1-15,0 0 0,0 0 16,0 0-16,0 0 0,0 1 0,0-1 16,21-21-16,0 0 15,0 0-15,1 0 0,-1 0 0,0 0 16,0-21-16,0 21 0,0-22 15,1 1-15,-1 0 0,0-21 16,-21 21-16,0-1 0,0-20 0,21 21 16,-21 0-16,0-22 0,0 22 15,0 0-15,0 0 0,0 42 32,0 0-32,0 22 15,0-22-15,0 0 0,0 0 0,0 0 16,0 0-16,0 22 15,0-22-15,0 0 0,21 0 16,0-21-16,1 21 0,20-21 0,-21 0 16,0 0-16,22 0 0,-22 0 0,21 0 15,-21 0-15,0 0 0,1-21 0,20 21 16,-21-21-16,-21 0 0,21 0 16,0 21-16,-21-21 0,0-22 15,0 22-15,0 0 0,0 0 0,0 0 0,0-1 16,0 1-16,0 42 31,-21 1-15,21-1-16,0 21 0,0-21 15,-21 0-15,21 1 0,0-1 0,0 0 16,0 0-16,0 0 0,0 0 16,0 1-16,21-44 46,0 1-46,-21 0 0,0 0 16,22 0-16,-22 0 0,21-1 0,0 1 16,-21 0-16,0-21 0,0 21 15,21-1-15,0 1 0,0 21 32,-21 21-32,0 1 0,0-1 15,0 0-15,0 0 0,0 0 16,0 0-16,0 1 0,0-1 15,0 0-15,22 0 0,-1 0 16,-21 0-16,21-21 16,0 0-16,0 0 15,0 0-15,1 0 0,-22-21 0,21 21 16,0-21-16,-21 0 0,21 0 16,-21 0-16,21-1 0,0 1 0,-21 0 15,0-21-15,22 21 0,-1-1 0,-21 1 16,21 0-16,-21 0 0,21 21 15,-21 21 1,0 0 0,0 0-16,0 1 15,0-1-15,0 0 0,0 21 0,0-21 16,0 1-16,0-1 0,0 0 16,21 0-16,-21 0 0,21-21 0,1 21 15,-1-21-15,0 0 0,0 0 0,0 0 16,0 0-16,1 0 0,-1 0 15,0 0-15,21-21 0,-21 0 16,1 21-16,-1-21 0,21 0 0,-21 0 16,0-1-16,-21-20 0,22 21 0,-22-21 15,0 20-15,0-20 0,0 21 0,0 0 16,0 0-16,0-1 0,-22 22 16,1 0-16,0 0 15,0 22-15,0-1 0,21 0 16,0 0-16,0 0 0,0 22 0,0-22 15,0 0-15,0 21 0,0-21 0,0 1 16,0-1-16,0 0 0,21-21 16,-21 21-16,21 0 0,0-21 0,0 0 15,1 0-15,-1 0 0,0 0 16,0 0-16,0 0 0,0 0 16,1-21-16,-1 21 0,0-21 15,0 0-15,21 0 0</inkml:trace>
  <inkml:trace contextRef="#ctx0" brushRef="#br0" timeOffset="76652.2">17674 8530 0,'0'0'15,"0"-42"1,0 21-16,-21 21 15,0 0 1,0 0-16,-1 0 0,-20 0 0,21 0 16,0 21-16,-22 0 0,22 0 0,-21 0 15,21 1-15,0-1 0,-22 21 0,43-21 16,-21 0-16,21 1 0,-21-1 0,21 0 16,0 0-16,0 0 0,0 0 15,0 1-15,21-22 16,0 0-16,-21 21 0,21-21 0,1 0 15,-1 0-15,0 0 0,0-21 16,0 21-16,0-22 0,1 22 16,-22-21-16,0 0 15,-22 21 17,1 0-32,0 0 0,0 21 0,-21-21 15,20 21-15,1 1 0,0-1 16,0-21-16,0 21 0,0 0 0,21 0 15,0 0-15,0 1 16,21-22 0,0 0-16,0 0 15,0 0-15,0 0 0,22 0 16,-22 0-16,0-22 0,0 22 0,0-21 16,1 21-16,-1 0 15,-21 21 1,0 1-16,0-1 0,0 0 0,0 0 15,0 21-15,-21-20 0,21 20 0,-22-21 16,22 21-16,-21 1 0,21-22 16,0 21-16,-21 1 0,0-22 0,21 21 15,-21 0-15,21-20 0,-21 20 0,-1-21 16,22 0-16,0 0 0,0 1 0,0-1 16,0 0-16,0 0 0,0-42 31,0 0-31</inkml:trace>
  <inkml:trace contextRef="#ctx0" brushRef="#br0" timeOffset="77203.88">18542 8763 0,'0'0'0,"0"-21"0,0 0 0,0 0 16,0-1-16,0 1 16,0 42 15,0 22-31,0-22 15,0 21-15,0 1 0,21-1 0,-21 0 16,0 1-16,0 20 0,21-21 16,-21 22-16,0-22 0,0 22 0,0-1 15,0-20-15,0 20 0,0 1 0,0-1 16,-21 1-16,0-1 0,0 1 0,21-22 16,0 0-16,-21 1 0,21-1 0,-22-21 15,22 21-15,-21-20 0,21-44 31,0 1-15,0 0-16,0-21 0,0 21 0,0-22 16,0-20-16,0 20 0,0-20 0</inkml:trace>
  <inkml:trace contextRef="#ctx0" brushRef="#br0" timeOffset="77493.28">18584 8805 0,'21'-21'16,"-42"42"-16,64-63 0,-22 0 0,0 21 15,0-1-15,0 1 0,0 0 0,22 0 16,-1 21-16,-21-21 0,22 21 16,-22 0-16,21 0 0,-21 0 0,22 0 15,-22 0-15,0 21 0,0 0 0,-21 0 16,21 0-16,-21 1 0,0 20 0,0-21 16,-21 21-16,-21-20 0,21 20 0,-1-21 15,-20 0-15,21 22 0,-21-22 0,20 0 16,-20 0-16,21-21 0,-21 21 15,20-21-15,1 0 0,21 21 0,-21-21 16,42 0 15,0 0-31,1 0 0,-1-21 0,21 21 16,-21-21-16,22 21 0,-22-21 16</inkml:trace>
  <inkml:trace contextRef="#ctx0" brushRef="#br0" timeOffset="78503.77">19516 8700 0,'21'-22'0,"-42"44"0,42-65 16,-21 22-16,0 0 15,-21 0 1,-1 21-16,1 0 0,0 0 16,0 0-16,0 0 0,0 21 0,-1 0 15,1 0-15,0 0 16,0 1-16,0-1 0,21 0 0,0 21 15,0-21-15,0 1 0,-21-1 16,21 0-16,0 0 0,0 0 0,0 0 16,0 1-16,0-1 0,21-21 15,0 0-15,0 0 0,0 0 16,0 0-16,1 0 0,-1-21 0,0 21 16,0-22-16,0 1 0,0 21 15,1-21-15,-1 0 0,0 0 0,0 0 16,-21-22-16,21 22 0,-21 0 0,21 0 15,-21 0-15,0-1 0,0 1 0,0 42 47,0 1-47,0-1 16,0 0-16,-21 21 0,21-21 0,0 1 16,0-1-16,0 0 0,0 21 0,0-21 15,0 1-15,0-1 0,21 0 16,1-21-16,-1 0 0,0 21 0,0-21 15,0 0-15,0 0 0,22 0 16,-1 0-16,-21-21 0,22 21 0,-1-21 16,0 0-16,1-1 0,-22 1 0,21-21 15,0 21-15,-20 0 0,20-22 0,-21 1 16,0 21-16,0-22 0,-21 22 0,0 0 16,0 0-16,0 0 15,-21 21 1,0 21-16,0-21 0,0 21 15,0 0-15,21 0 0,-22 1 0,22-1 16,0 0-16,0 0 0,0 21 0,0-20 16,0-1-16,0 0 0,22 0 0,-1-21 15,-21 21-15,21 0 0,-21 1 16,21-1-16,-42-21 31,0 0-15,0 0-16,-1 0 0,1 0 15,0 0-15,0-21 0,0 21 16,0 0 0,21 21 15,21-21-31,0 0 0,0 0 0,0 0 16,0 0-16,1 0 0,-1 0 0,0 0 15,21 0-15,-21 0 0,1-21 0,20 21 16,-21-22-16,21 1 0,1 21 15,-22-21-15,21 0 0,-21 0 16,22 0-16,-22-1 0,0 1 0,0 0 16,-21-21-16,0 21 0,21-1 0,-21 1 15,0 0-15,-21 21 16,0 0 0,0 0-16,0 21 0,0-21 15,21 21-15,0 1 0,0-1 0,0 0 16,0 21-16,0-21 0,0 1 0,0-1 15,0 0-15,0 0 0,0 0 16,0 0-16,0 1 16,0-44 31,0 1-47,0 0 0</inkml:trace>
  <inkml:trace contextRef="#ctx0" brushRef="#br0" timeOffset="79035.98">20849 8551 0,'0'0'0,"21"0"0,0 0 15,-21 22 1,0-1 0,0 0-16,0 0 0,0 0 0,0 0 15,0 1-15,0-1 0,0 0 16,0 0-16,0 0 0,0 0 15,0 1-15,0-1 0,0 0 0,0 0 16,22-21 15,-22-21-31,21 0 0,0 21 16,-21-21-16,0-1 0,21 1 0,0 0 16,-21 0-16,0 0 0,21 0 0,-21-1 15,22 22-15,-22-21 0,21 21 0,-21 21 31,0 1-15,0-1-16,0 0 16,0 0-16,0 0 0,0 0 0,0 1 15,0-1-15,0 0 0,21-21 16,0 0-16,-21 21 0,21-21 0,0 0 16,1 0-16,-1 0 0,0 0 0,0 0 15,0-21-15,0 21 0,1-21 16,-22 0-16,21-1 0,0 1 0,-21 0 15,0 0-15,21 0 0,-21 0 0,21-22 16,-21 22-16,0-21 0,0 21 0,0-1 16,0 1-16,0-21 0,0 21 15,0 0-15,-21 21 0,0 0 16,21 21 15,0 0-15,0 0-16,21-21 15</inkml:trace>
  <inkml:trace contextRef="#ctx0" brushRef="#br0" timeOffset="79408.77">21759 8467 0,'0'0'0,"0"-21"16,0-1-16,-21 22 15,0 0-15,0 0 0,0 0 16,-1 0-16,1 0 0,0 22 15,0-1-15,0 0 0,0 0 0,-1 0 0,22 0 16,-21 1-16,21-1 16,0 0-16,0 0 0,0 0 0,0 0 15,0 1-15,0-1 0,21 0 0,1-21 16,-1 21-16,0-21 0,0 0 0,0 0 16,0 0-16,1 0 0,-1 0 0,0 0 15,0 0-15,0-21 0,0 0 16,1 0-16,-1 21 0,-21-22 0,0 1 15,21 0-15,-21-21 0,0 21 16,0-1-16,0-20 0,0 21 0,0 0 0,-21-22 16,21 22-16,-21 21 0,-1-21 15,1 0-15,0 21 0,0 0 16,-21 0-16,20 0 0,1 0 0,0 0 16,21 21-16,0 0 0,-21-21 0,21 21 15,0 1-15,0-1 0,0 0 16,21 0-16,0-21 0</inkml:trace>
  <inkml:trace contextRef="#ctx0" brushRef="#br0" timeOffset="79788.55">21971 8488 0,'0'0'0,"0"-21"16,0 0-1,0-1-15,21 22 16,0 0-16,0 0 15,1 0-15,-1 22 16,-21-1-16,0 0 0,21 0 16,-21 0-16,21 0 0,-21 1 0,0-1 15,0 0-15,0 0 0,0 0 16,0 0-16,0 1 0,0-44 47,0 1-32,0 0-15,0 0 0,0 0 16,0 0-16,0-1 0,0 1 0,21 0 16,-21 0-16,21 0 0,-21 0 15,22-1-15,-22 1 0,0 0 16,21 21-16,0 0 0,0 0 16,0 0-1,0 0-15,1 0 16,-1 21-16,0-21 0,-21 21 15</inkml:trace>
  <inkml:trace contextRef="#ctx0" brushRef="#br0" timeOffset="80284.78">22669 8530 0,'22'-42'16,"-1"42"-16,-21-21 15,0 0-15,0-1 16,0 1-16,0 0 0,0 0 15,-21 21 1,-1 0-16,1 0 0,0 0 0,0 0 16,0 21-16,0-21 0,-1 21 0,1 0 15,0 1-15,0-1 0,0 0 16,0 0-16,-1 0 0,1 0 0,0 22 16,21-22-16,0 0 0,0 0 15,0 0-15,0 1 0,0-1 0,21 0 16,22-21-16,-22 0 0,0 0 15,21 0-15,-21 0 0,22-21 16,-1 21-16,-21-21 0,0-1 0,22 1 16,-22 0-16,0 0 0,0 0 0,0 0 15,1-22-15,-1 1 0,-21 0 0,21-1 16,0 1-16,-21-22 0,21 1 0,0 21 16,-21-22-16,0 1 0,0 20 15,22 1-15,-22 0 0,0 20 0,0 1 16,0 0-16,-22 42 15,22 0-15,-21 1 16,0 20-16,0 0 0,21 1 16,0-1-16,0 0 0,0 1 0,0-1 15,0 0-15,0 22 0,21-22 0,-21-21 16,21 22-16,0-1 0,1-21 0,-1 0 16,0 0-16,0 1 0,0-1 15,0 0-15,1-21 0,-1 0 16,0 0-16,0 0 0,0 0 0</inkml:trace>
  <inkml:trace contextRef="#ctx0" brushRef="#br0" timeOffset="82120.86">23707 8530 0,'0'0'0,"21"0"0,0 0 16,0 0-16,0 0 0,0 0 0,1 0 15,-1 0-15,21 0 0,-21 0 0,22 0 16,-22-21-16,21 21 0,-21-21 0,22 21 16,-22-21-16,0 0 0,21-1 0,-21-20 15,1 21-15,-1-21 0,0-1 16,0 1-16,-21 0 0,0-1 16,21 1-16,-21-22 0,0 22 0,0 21 0,0-21 15,0 20-15,0 1 0,0 0 16,-21 21-1,0 21-15,0 0 16,21 1-16,-21-1 0,-1 21 0,22 0 16,0 1-16,-21 20 0,0-20 0,0-1 15,21 21-15,0-20 0,-21 20 16,0-20-16,-1 20 0,22 1 0,-21-1 16,0 1-16,21-1 0,-21 1 0,0-1 15,0 1-15,21-1 0,-22 1 0,22-22 16,-21 21-16,21-20 0,0-1 0,0 22 15,0-43-15,0 21 0,0 0 16,21 1-16,1-1 0,-1-21 16,0 0-16,21 1 0,-21-1 0,1 0 15,-1 0-15,21-21 0,-21 0 0,0 0 16,1 0-16,-1 0 0,0-21 0,0 0 16,0 0-16,0-22 0,-21 22 0,22-21 15,-22 21-15,0-43 0,0 22 0,0-1 16,0-20-16,-22-1 0,1 1 15,-21-1-15,21-20 0,0 20 0,-22 1 16,1 20-16,21 1 0,0 0 0,-1-1 16,1 22-16,21 0 0,-21 21 15,21-21-15,0 0 0,21 21 16,0 0 0,1 0-16,-1-21 0,0 21 0,21 0 15,-21 0-15,1 0 0,20-22 0,-21 22 16,21-21-16,-20 0 0,-1 21 0,21-21 15,-21 0-15,0 0 0,1-1 0,-1 1 16,0 0-16,0 0 0,-21 0 16,21 21-16,-21-21 0,0-1 0,0 1 15,0 42 32,0 1-47,0-1 16,0 0-16,0 0 0,0 0 15,0 0-15,0 1 0,0-1 16,21 0-16,1-21 0,-1 21 16,0-21-16,0 0 15,0 0-15,0 0 0,1 0 16,-1 0-16,42-21 16,-42 21-16,1-21 0,-1 21 0,0-21 15,0-1-15,-21 1 0,0 0 16,0 0-16,0 0 0,0 0 15,0-1-15,0 1 16,-21 21 0,0 0-1,21 21-15,-21-21 16,21 22-16,0-1 0,0 0 16,0 0-16,0 0 15,0 0-15,21-21 0,0 0 0,0 22 16,0-22-16,0 0 15,1 0-15,-1 0 16,0 0-16,0 0 0,0-22 0,-21 1 16,21 0-16,1 0 15,-22 0-15,21 0 0,-21-22 16,0 22-16,21 0 0,0-21 0,-21-1 16,21 22-16,-21-21 0,0 21 0,21-1 15,-21 1-15,0 0 0,22 0 16,-44 42-1,1 0 1,0 22-16,21-22 0,0 0 0,0 21 16,-21-21-16,21 22 0,0-22 15,0 21-15,0-21 0,0 1 0,0 20 16,21-21-16,-21 0 0,21 0 0,0 1 16,1-1-16,-1 0 0,0-21 0,0 21 15,0-21-15,0 0 16,1 0-16,-1 0 0,0 0 0,21 0 15,-21 0-15,1 0 0,-1 0 0,0 0 16,0-21-16,0 0 0,0 0 16,-21-1-16,0 1 0,0 0 15,0 0-15,0 0 16,-21 21 0,0 0-16,0 0 0,0 21 15,0-21-15,21 21 0,-22-21 0,1 42 16,0-42-16,21 22 15,0-1-15,0 0 0,0 0 16,0 0 0,21-21-1,0 0-15,1 0 0,-1 0 16,0 0-16,-21-21 0,21 21 16,-21-21-16,21 0 0,0 0 15,-21-1-15,0 1 0,22-21 0,-1 0 16,0-1-16,0 1 0,-21 0 15,21-22-15,0 22 0,1-1 0,-22 1 16,0 0-16,0 21 0,21-1 16,-21 1-16,0 0 0,-21 42 31,21 0-31,0 1 0,0 20 0,-22-21 16,22 21-16,-21 1 0,21-22 15,0 21-15,0 1 0,-21-22 0,21 21 16,0-21-16,0 0 0,0 1 0,0-1 15,0 0-15,0 0 0,0 0 0,0 0 16,21-21 0,0 0-1,1 0-15,-22-21 0,21 21 16,0-21-16,0 0 16,0 21-1,-21 21 1,0 0-1,0 0-15,0 1 0,0-1 16,0 0-16,0 0 16,-21 0-16,0-21 15,0 0 1,0 0-16,-1 0 0,1 0 16</inkml:trace>
  <inkml:trace contextRef="#ctx0" brushRef="#br0" timeOffset="82315.89">24574 7916 0,'0'0'15,"-42"-21"-15,21 21 0,-21-21 16,20 21 15</inkml:trace>
  <inkml:trace contextRef="#ctx0" brushRef="#br0" timeOffset="83293.88">12785 11028 0,'0'-21'0,"0"42"0,0-63 0,0 20 16,0 1-16,0 0 0,0 0 0,0 0 16,0 0-16,21-1 0,-21-20 0,0 21 15,0 0-15,0 0 0,0-1 16,0 1-16,0 0 0,-21-21 0,-1 21 15,-20-22-15,21 22 0,0 21 16,-22 0-16,22 0 0,-21 0 0,21 0 16,-22 0-16,22 0 0,-21 21 0,21 0 15,-22 1-15,22 20 0,-21-21 16,21 21-16,0 1 0,21-1 16,-22-21-16,22 22 0,0-1 0,0-21 15,0 21-15,0-20 0,0-1 0,22 0 16,-22 0-16,21 0 0,0 0 15,0-21-15,0 0 0,22 0 0,-22 0 16,0 0-16,0 0 0,21-21 0,-20 0 16,-1 21-16,0-21 0,0 0 0,0 0 15,0-1-15,-21 1 0,0 0 0,22 0 16,-22 0-16,0 0 0,0-22 16,0 22-16,0 0 0,0 0 15,0 42 1,21 0-1,-21 0-15,0 0 0,0 1 0,21 20 16,0-21-16,-21 0 16,21 22-16,-21-22 0,0 0 0,21 0 15,-21 0-15,22 0 0,-22 1 0,21-1 16,-21 0-16,0 0 0,21-21 0,-21 21 16,21-21-16,0 0 15,-21-21 1,21 0-16,-21 0 0,22 0 15,-22-1-15</inkml:trace>
  <inkml:trace contextRef="#ctx0" brushRef="#br0" timeOffset="83688.66">12933 10901 0,'0'0'0,"0"-21"0,0 0 16,0-1-16,0 1 16,21 0-16,0 0 0,0 21 15,0 0-15,1 0 0,-1-21 0,0 21 16,21 0-16,-21 0 0,22 0 15,-22 0-15,0 0 0,21 0 0,-20 21 16,-1 0-16,21 0 0,-21-21 0,0 21 16,-21 1-16,0-1 0,22 0 0,-22 0 15,0 0-15,0 0 0,0 1 0,0-1 16,-22 0-16,1-21 0,0 21 16,0 0-16,0-21 0,0 21 15,-1-21-15,1 0 0,21-21 31,0 0-31,0 0 0,21 0 16,1 0-16,-22-1 0,21 1 0,0 0 16,0 0-16,0 0 0,-21-22 15,21 22-15,1 0 0,-1 0 0,0 0 16,0 0-16,0-1 0,0 1 0,1 0 16,-1 0-16,0 21 15,0 0 1,-21 21 15,0 0-31,0 0 0</inkml:trace>
  <inkml:trace contextRef="#ctx0" brushRef="#br0" timeOffset="84033.28">13758 10880 0,'0'0'0,"0"21"0,21-21 15,1 0-15,-1 0 16,0 0-16,0 0 15,0 0-15,0 0 0,1 0 16,-1-21-16,21 21 0,-21-21 16,0-1-16,1 22 0,-1-21 0,0 21 15,0-21-15,-21 0 0,0 0 16,0 0-16,-21 21 16,0 0-16,0 0 0,-1 0 0,1 0 15,0 0-15,0 21 0,0 0 16,0 0-16,-1-21 0,1 21 0,21 0 15,0 1-15,0-1 0,0 0 0,0 0 16,0 0-16,0 0 0,0 1 0,0-1 16,0 0-16,0 0 0,0 0 15,21 0-15,1-21 0,-22 22 0,21-22 16,0 0-16,0 0 16,0 0-16,0 0 0,1 0 15,-1 0-15,0 0 16,-21-22-16,21 22 0,0-21 0</inkml:trace>
  <inkml:trace contextRef="#ctx0" brushRef="#br0" timeOffset="85264.87">15409 10964 0,'0'0'16,"21"0"-16,1 0 0,-1 0 0,0 0 15,0 0-15,0-21 0,0 0 16,1 0-16,-1 21 0,-21-21 15,0 0-15,0-1 0,0 1 16,0 0-16,0 0 0,0 0 16,-21-22-16,-1 43 0,1-21 0,0 0 15,-21 0-15,21 21 0,-22 0 0,22 0 16,-21 0-16,21 21 0,-22 0 0,22 0 16,0 1-16,0-1 15,-22 21-15,22-21 0,21 0 0,-21 22 16,21-22-16,0 21 0,0-21 0,0 1 15,0-1-15,0 0 0,0 0 0,0 0 16,0 0-16,21-21 0,0 0 0,1 0 16,-1 0-16,0 0 0,21 0 0,-21 0 15,1-21-15,-1 21 0,21-21 16,-21 0-16,0 0 0,1 0 0,-1 21 16,0-22-16,0 1 0,0 0 0,-21 0 15,0 0-15,0 0 0,0-1 16,0 1-16,0 0 0,0 0 0,0 0 15,0 42 17,0 0-32,0 0 0,0 0 15,0 1-15,0-1 0,0 21 0,0-21 16,0 0-16,0 1 0,0-1 0,0 0 16,0 0-16,21 0 0,1 0 0,-1 1 15,0-22-15,0 21 0,0-21 0,0 0 16,1 0-16,-1 0 0,0 0 15,0 0-15,21-21 0,-20-1 0,-1 1 16,21 0-16,-21 0 0,0 0 16,1 0-16,20-1 0,-21-20 0,0 21 15,-21-21-15,21-1 0,1 1 0,-22-43 16,0 22-16,21 20 0,-21-20 16,0 21-16,0-1 0,0 1 15,0 0-15,0 20 0,0 1 0,0 0 16,0 0-16,-21 42 15,21 0 1,0 22-16,0-22 0,-22 21 0,22 0 16,-21 1-16,21-1 0,-21 0 0,21 1 15,0-1-15,0 0 0,0 1 16,0-1-16,0-21 0,0 22 0,0-22 16,0 21-16,0-21 0,0 0 0,21 1 15,-21-1-15,21 0 0,1-21 16,-1 0-16,0 21 0,0-21 0,0 0 15,0 0-15,1 0 0,-1-21 16,0 0-16,0 21 0,-21-21 0,0-1 16,21 1-16,0 0 15,-21 0-15,0 0 0,0 0 0,0-1 16,0 1-16,0 42 31,0 1-15,-21-22-16,21 21 0,0 0 0,0 0 15,0 0 1,0 0-16,0 1 16,0-44 31,0 1-47,0 0 0,0 0 15,21 0-15</inkml:trace>
  <inkml:trace contextRef="#ctx0" brushRef="#br0" timeOffset="85419.79">16341 10626 0,'0'0'0,"0"-21"0,0-1 16,0 1-16,21 42 78,0-21-78,-21 22 15,21-22-15,0 0 0</inkml:trace>
  <inkml:trace contextRef="#ctx0" brushRef="#br0" timeOffset="86129.76">16764 10837 0,'0'0'0,"21"0"16,0 0-1,0 0-15,-21-21 16,0 0-16,0 0 16,0 0-16,0 0 0,0-1 15,0 1-15,-21 21 16,0 0-16,0 0 16,0 21-16,0-21 0,-1 22 15,1-22-15,0 21 0,21 0 0,-21 0 16,0 0-16,0 0 0,21 1 15,-22-22-15,22 21 0,0 0 0,0 0 16,0 0-16,22-21 16,-1 0-16,0 0 0,0 0 15,0 0-15,0 0 0,1 0 0,-1-21 16,0 21-16,0-21 0,0 21 16,-21-21-16,21 21 0,-21-21 0,22-1 15,-22 1-15,0 0 16,0 0-1,0 42 1,0 0 0,0 0-1,-22 1-15,22-1 0,0 0 0,0 0 16,0 0-16,0 0 0,0 22 0,0-22 16,0 21-16,0 1 0,0-22 0,0 21 15,0 0-15,0 22 0,0-22 0,0 1 16,0 20-16,0-21 0,22 1 0,-22 20 15,0-20-15,0 20 0,0-21 0,0 22 16,0-1-16,0-20 0,0 20 0,-22-20 16,1-1-16,0 0 0,0 1 15,0-22-15,0 21 0,-22-21 16,22 0-16,-21 1 0,21-1 0,-22-21 0,22 0 16,-21 0-16,-1 0 0,1 0 15,0 0-15,-1 0 0,1-21 0,0-1 16,-1 1-16,22 0 0,-21-21 0,0 21 15,20-1-15,1-20 0,0 0 0,0 21 16,21-22-16,0 22 0,0-21 0,0 21 16,0-22-16,0 22 0,0 0 0,0-21 15,0 20-15,0-20 0,21 21 16,0-21-16,0 20 0,1-20 0,-1 0 16,21-1-16,-21 1 0,22 0 0</inkml:trace>
  <inkml:trace contextRef="#ctx0" brushRef="#br0" timeOffset="86844.76">17103 10732 0,'0'0'0,"0"-22"16,0 44 15,0 20-16,-22-21 1,22 0-16,0 0 0,-21-21 0,21 22 0,0-1 16,0 0-16,0 0 0,0 0 15,0 0 1,-21-21-16,0 0 16,21-21-1,0 0 1,0 0-16,0 0 0,0 0 15,0-1-15,0 1 0,0 0 0,21 0 16,0 0-16,-21 0 0,21-1 0,1 1 16,-1 0-16,21 0 0,-21 21 0,0-21 15,1 21-15,20 0 0,-21 0 0,0 0 16,0 0-16,1 0 16,-1 0-16,0 21 0,-21 0 0,21 0 0,-21 0 15,0 1-15,0-1 0,0 0 0,0 0 16,0 0-16,0 0 0,0 1 15,0-1-15,0 0 16,21-21 0,0 0-16,1 0 15,-1 0-15,0 0 0,0 0 16,0 0-16,0-21 0,1 21 16,-1-21-16,0-1 0,0 22 0,0-21 15,0 0-15,1 0 0,-22 0 0,0 0 16,21-1-16,-21 1 0,21 0 15,-21 0-15,0 0 0,0 0 0,0-1 16,-21 22 0,0 0-16,-1 0 15,1 0-15,0 22 0,21-1 16,-21 0-16,21 0 0,0 0 16,0 0-16,0 1 0,0-1 0,0 0 15,0 0-15,0 0 0,0 0 16,21 1-16,0-22 15,0 0-15,1 0 0,-1 0 16,0 0-16,0 0 0,0 0 16,0 0-16,22 0 0,-22 0 0,21 0 15,-21 0-15,22 0 0,-22 0 0</inkml:trace>
  <inkml:trace contextRef="#ctx0" brushRef="#br0" timeOffset="87387.96">18373 10753 0,'0'-21'0,"0"-22"15,0 22 1,0 0-16,0 0 0,-22 0 16,1-1-16,0 1 0,0 21 15,0 0-15,0 0 16,-1 0-16,1 21 16,0-21-16,0 22 0,0-1 15,21 0-15,-21 0 0,-1 0 0,1 0 16,21 1-16,0-1 0,-21 0 0,21 0 15,-21 0-15,21 0 0,0 1 16,0-1-16,0 0 0,21-21 16,0 0-16,0 0 15,1 0-15,-1 0 0,21 0 16,-21 0-16,0-21 0,1 21 16,-1-21-16,0-1 0,0 1 0,0 0 15,0 0-15,1 0 0,-22-22 0,21 22 16,-21-21-16,21 0 0,-21-1 15,0 1-15,21 0 0,0-1 0,-21-20 16,0 20-16,0 1 0,21 21 16,-21 0-16,0 0 0,0-1 0,0 1 15,0 42 1,-21-21-16,21 43 0,-21-22 16,21 21-16,-21-21 0,21 22 0,0-1 15,-21 0-15,21 1 0,0-1 0,0 0 16,0 1-16,0-22 0,0 21 15,0-21-15,0 22 0,21-22 0,0 0 16,-21 0-16,21 0 0,0-21 16,1 22-16,-1-22 0,0 0 0,0 0 15,0 0-15,0 0 0,1 0 16,-1 0-16,0 0 0,-21-22 16,21 22-16,0-21 0,-21 0 0,0 0 15,0 0-15,21 0 0</inkml:trace>
  <inkml:trace contextRef="#ctx0" brushRef="#br0" timeOffset="87865.17">19664 10075 0,'0'0'0,"21"-21"0,0 0 15,-21 0-15,0-21 0,21 20 0,-21 1 16,21 0-16,1 0 0,-22 42 31,0 0-31,0 0 16,0 1-16,0 20 0,0-21 0,-22 21 16,22 1-16,-21-1 0,0 0 0,21 1 15,-21-1-15,0 0 0,21 1 0,-21-1 16,21 0-16,0-20 0,0 20 0,0-21 15,0 0-15,0 0 0,0 1 0,0-1 16,0 0 0,21-42 15,0 0-31,0-1 0,0 1 16</inkml:trace>
  <inkml:trace contextRef="#ctx0" brushRef="#br0" timeOffset="88199.97">19960 10287 0,'0'0'15,"21"-21"-15,-21 42 32,0 0-32,0 0 15,0 1-15,-21-1 0,21 0 0,0 0 16,0 0-16,0 0 0,0 1 0,0-1 16,0 0-16,0 0 0,0 0 0,0 0 15,0 1-15,21-1 16,0-21-16,1 0 15,-1 0-15,0 0 0,0 0 16,0-21-16,0 21 0,1-22 0,-22 1 16,21 0-16,-21 0 0,0 0 15,0 0-15,0-1 0,0-41 16,0 42-16,0 0 0,0-1 0,0 1 16,-21 0-16,21 0 0,-22 21 15,1 0 1,0 0-16,0 0 15,0 0 1,0 0 0</inkml:trace>
  <inkml:trace contextRef="#ctx0" brushRef="#br0" timeOffset="88412.85">19685 10224 0,'-21'-22'15,"42"1"1,0 21-16,0 0 0,0 0 16,22-21-16,-22 21 0,21 0 15,-21 0-15,22-21 0,-1 21 0,0-21 16,-20 21-16,20 0 0,0 0 0,-21 0 16,1 0-16,20 0 0,-21-21 0,64 21 31,-64 0-31</inkml:trace>
  <inkml:trace contextRef="#ctx0" brushRef="#br0" timeOffset="88784.14">20955 10520 0,'21'0'15,"-42"0"-15,63 0 0,-21 0 0,1-21 0,-1 21 16,0-21-16,21-1 0,-21 1 0,22-21 16,-1 21-16,-21 0 0,0-1 15,1-20-15,-22 21 0,0 0 16,21 0-16,-21-1 0,0 1 0,0 0 16,0 0-16,0 0 0,-21 21 0,-1-21 15,1 21-15,0 0 0,0 0 0,0 0 16,0 0-16,-1 0 0,1 21 0,0 0 15,0-21-15,0 21 0,21 0 16,-21 22-16,21-22 0,-22 0 16,22 21-16,0-21 0,0 1 0,0 20 15,0-21-15,0 0 0,22 0 0,-1 1 16,0-22-16,-21 21 0,21-21 0,0 0 16,0 0-16,22 0 0,-22 0 0,0 0 15,0 0-15,22 0 0,-22 0 0,0-21 16,21-1-16,1 1 0</inkml:trace>
  <inkml:trace contextRef="#ctx0" brushRef="#br0" timeOffset="89245.39">21886 10160 0,'0'-21'16,"0"42"-16,0-63 0,0 21 0,0-1 16,-21 1-16,0 21 15,0 0-15,0 0 0,-1 0 16,1 0-16,0 0 0,0 0 0,0 21 15,0-21-15,-1 22 0,-20-1 0,-21 42 16,63-42-16,-22 1 16,22 20-16,0-21 0,-21 21 0,21-20 15,0-1-15,0 21 0,0-21 16,0 0-16,0 1 0,21-22 0,1 21 16,-1-21-16,0 0 0,0 0 15,0 0-15,0 0 0,1 0 16,-1 0-16,0-21 0,0-1 0,0 1 15,0 0-15,-21 0 0,22 0 0,-1 0 16,0-1-16,-21 1 0,21 0 16,-21-21-16,21 21 0,-21-1 0,0 1 15,0 0-15,0 0 0,0 42 32,0 0-17,0 0-15,-21 1 0,21-1 16,0 0-16,-21 0 0,21 0 0,0 0 15,0 1-15,0-1 0,0 0 16,0 0-16,0 0 0,21 0 16,0-21-16,0 0 0,1 0 0,-1 0 15,0 0-15,0 0 0,0 0 0,0 0 16,1 0-16,-1-21 0,0 0 16,0 0-16</inkml:trace>
  <inkml:trace contextRef="#ctx0" brushRef="#br0" timeOffset="89478.26">22267 10160 0,'0'-21'0,"0"42"0,0-63 0,0 21 16,0-1 0,-21 22-1,0 0-15,0 22 16,0-1-16,21 0 0,-22 0 16,1 0-16,21 22 0,0-22 0,0 0 15,0 0-15,0 0 0,0 0 0,0 1 16,0-1-16,0 0 0,0 0 15,0 0-15,21-21 0,-21 21 16,22-21-16,-1 0 0,0 0 0,21 0 16,-21 0-16,1 0 0,-1-21 0,0 0 15,21 21-15,-21-21 0,1 0 16,-1 0-16</inkml:trace>
  <inkml:trace contextRef="#ctx0" brushRef="#br0" timeOffset="89943.99">22585 9948 0,'0'0'0,"21"-42"0,-21 0 15,0-1-15,0 22 0,0 0 0,0-21 16,0 21-16,0 42 16,0 0-1,0 21-15,-21-21 0,21 1 16,0 20-16,0 0 0,-21-21 0,21 22 16,0-1-16,0 0 0,0-20 0,0 20 15,0-21-15,0 21 0,0-20 16,0-1-16,0 63 15,0-62-15,0-1 0,-22-21 32,22-21-17,0-1-15,0 1 0,0 0 16,0 0-16,0 0 0,0 0 16,0-1-16,22 1 0,-1-21 0,0 21 15,0 0-15,0-1 0,0 1 0,22 0 16,-1 0-16,-21 0 0,22 21 15,-22 0-15,21 0 0,-21 0 0,0 0 0,22 0 16,-22 21-16,0 0 0,0 0 16,0 0-16,-21 22 0,0-22 15,0 0-15,0 0 0,0 22 0,0-22 16,0 0-16,-21 0 0,0 0 0,21 0 16,0 1-16,-21-1 0,0 0 15,42-42 32,0 0-47,0 21 0,22-22 0,-22 1 16</inkml:trace>
  <inkml:trace contextRef="#ctx0" brushRef="#br0" timeOffset="90345.76">23622 10012 0,'0'0'16,"0"-21"-16,-21 21 15,0 0-15,-1 0 16,1 0-16,0 0 0,0 21 0,-21 0 16,20 0-16,1 0 0,21 1 0,-21-1 15,0 0-15,0 0 0,21 0 16,0 0-16,0 1 0,0-1 0,0 0 16,0 0-16,0 0 0,0 0 0,21 1 15,0-1-15,0-21 0,0 0 16,1 0-16,-1 0 0,0 0 0,21 0 15,-21 0-15,1 0 0,-1-21 0,0-1 16,0 22-16,0-21 0,-21 0 16,21 0-16,-21 0 0,22 0 15,-22-1-15,0-20 0,0 21 0,0 0 16,0 0-16,0-22 0,-22 22 16,1 0-16,0 21 0,0 0 15,0 0-15,0 0 0,-22 0 0,22 0 16,0 0-16,0 21 0,21 0 15,-21-21-15,21 21 0,-22 1 16,22-1-16,0 0 0,0 0 16,22-21-16,-1 0 15,0 0-15,21 0 0,-21 0 0</inkml:trace>
  <inkml:trace contextRef="#ctx0" brushRef="#br0" timeOffset="90723.54">23939 10097 0,'0'0'0,"22"-43"16,-22 22-16,0 0 16,21 21-1,0 0-15,0 0 0,0 0 16,0 0-16,1 0 16,-1 0-16,0 21 0,0 0 15,0 0-15,0 1 0,1-1 16,-22 0-16,0 0 0,0 0 15,0 0-15,0 1 0,0-1 16,-22-21 0,1 0-1,0 0 1,21-21 0,0-1-16,0 1 0,0 0 15,21 21-15,-21-21 0,21 0 0,1 0 16,-22-1-16,21 1 15,-21 0-15,21 0 0,0 0 16,-21 0-16,21 21 0,0 0 0,-21-22 16,22 22-16,-1-21 15,-21 0-15,21 21 0</inkml:trace>
  <inkml:trace contextRef="#ctx0" brushRef="#br0" timeOffset="91008.38">24638 9462 0,'0'0'0,"0"-22"0,0 44 31,0-1-31,0 0 16,0 21-16,0-21 0,-21 22 0,21-1 15,0 0-15,-21 22 0,21-22 16,0 1-16,0-1 0,0 0 0,0-21 15,0 22-15,0-22 0,0 21 0,0-21 16,0 1-16,-22-1 0,22 0 0,0 0 16,-21 0-16,21 0 15,0-42 17,0 0-32,0 0 15</inkml:trace>
  <inkml:trace contextRef="#ctx0" brushRef="#br0" timeOffset="91640.53">24469 9927 0,'0'0'0,"21"0"31,0 0-31,0 0 0,0 0 16,22 0-16,-22-21 0,0 21 15,21 0-15,1-21 0,-22 0 0,21 21 0,0-21 16,-20-1-16,20 1 0,-21 0 15,21 0-15,-20-21 0,-1-1 0,0 22 16,-21-21-16,0-1 0,21 1 16,-21 0-16,0 21 0,0-1 0,0 1 15,0 0-15,0 0 0,0 42 32,0 0-32,-21 0 0,21 1 15,-21-1-15,21 21 0,0 0 0,0 1 16,-21-22-16,21 21 0,-22 1 15,22-1-15,0 0 0,0-21 0,0 22 16,0-22-16,0 0 0,0 21 16,0-20-16,0-1 0,0 0 0,0 0 15,0 0-15,0 0 16,0-42 15,0 0-15,0 0-16,0 0 0,0 0 15,22-1-15,-1 1 0,0 0 0,0 0 16,0 0-16,0 0 0,1-1 0,-1 1 16,21 21-16,-21-21 0,0 21 15,1 0-15,-1 0 0,0 0 0,0 0 16,0 0-16,0 0 0,-21 21 0,0 0 16,0 1-16,0-1 0,0 0 15,0 0-15,0 21 0,0-20 0,0-1 16,0 0-16,0 0 0,-21 0 15,21 0-15,0 1 16,-21-1-16,21-42 63,21-1-63,0 22 0,1-21 15,-22 0-15,21 0 0</inkml:trace>
  <inkml:trace contextRef="#ctx0" brushRef="#br0" timeOffset="91976.34">25485 9927 0,'21'0'31,"0"0"-15,0-21-16,0 21 15,0-21-15,1 0 0,-1 0 16,-21-1-16,21 1 15,-21 0-15,0 0 0,0 0 16,0 0-16,-21 21 16,0 21-1,21 0-15,-22 0 16,1 0-16,21 0 0,0 1 16,0-1-16,0 0 0,0 0 0,0 0 15,0 0-15,0 1 0,0-1 0,0 0 16,0 0-16,0 0 0,21-21 15,1 0-15,-22 21 0,21-21 0,0 0 16,0 0-16,0 0 16,0 0-16,1 0 15,-1-21-15,0 0 0,0 0 16</inkml:trace>
  <inkml:trace contextRef="#ctx0" brushRef="#br0" timeOffset="92389.11">25971 9800 0,'0'0'0,"0"-21"16,22 0 0,-1 21-1,0 0-15,0 0 16,0 0-16,0 0 0,1 21 16,-1 0-16,0 0 15,0 1-15,-21-1 0,21-21 16,-21 21-16,0 0 0,0 0 0,0 0 15,0 1-15,0-1 16,0 0-16,-21-21 0,21 21 0,-21-21 16,0 21-16,21-42 47,21 21-47,0-21 15,0 21-15,-21-21 0,21 0 0,1-1 16,-1 1-16,0 0 0,0 0 15,21 0-15,-20 0 0,-1-22 0,0 22 16,21 0-16,-21 0 0,1 21 16,-1-21-16,0 21 15,-42 21 17,0-21-32,-1 0 15,-20 0-15,21 21 0</inkml:trace>
  <inkml:trace contextRef="#ctx0" brushRef="#br0" timeOffset="194762.48">6583 13145 0,'0'0'0,"21"0"16,0 0-1,0 0 1,0 0-16,1 0 15,-22-22-15,21 22 16,-21-21-16,21 21 16,-21-21-16,0 0 0,0 0 15,0 0-15,0-1 0,0 1 16,0 0-16,0 0 16,-21 21-1,0-21-15,-1 21 0,1 0 16,0 0-16,0 0 0,-21 0 0,20 0 15,1 0-15,0 21 0,-21-21 0,21 21 16,-1 0-16,1-21 0,0 21 16,0 1-16,0-1 0,0 0 0,-1 0 15,1 0-15,21 0 0,0 1 0,-21-1 16,21 0-16,0 0 0,0 0 0,0 0 16,0 1-16,0-1 15,21 0 1,0-21-16,1 0 15,-1 0-15,0 0 0,0 0 0,0 0 16,22 0-16,-22 0 0,0-21 0,21 21 16,-21-21-16,1-1 0,20 1 15,-21 21-15,0-21 0,0 0 0,1 0 16,-1 0-16,0-1 0,-21 1 0,21 0 16,-21 0-16,21 21 0,-21-21 0,0 0 15,0-1-15,0 1 16,0 42 31,0 1-47,0-1 15,0 0-15,0 0 0,0 0 16,0 0-16,0 1 0,0-1 0,0 0 16,0 21-16,0-21 0,0 22 0,0-1 15,0 0-15,0 1 0,0-1 16,0 0-16,0 22 0,0-22 0,0 22 15,0-22-15,21 22 0,-21-22 0,22 0 16,-22 1-16,21-1 0,-21 0 0,21 1 16,0-1-16,-21 0 0,21-21 0,0 22 15,1-22-15,-22 21 0,0 1 0,21-22 16,-21 0-16,0 21 0,0-21 16,0 22-16,0-22 0,0 0 15,0 21-15,0-20 0,0-1 0,-21 0 16,21 0-16,-22 0 0,1 0 0,0 1 15,0-1-15,0-21 0,0 21 0,-1 0 16,1-21-16,-21 0 0,21 21 0,-22-21 16,1 0-16,21 0 0,-21 0 0,-1-21 15,1 0-15,0 21 0,-1-42 16,1 20-16,21-20 0,-22 21 0,22-21 16,0-1-16,-21-20 0,42 20 15,-21 1-15,21-21 0,0 20 0,0-20 0,0 20 16,0 1-16,0 0 0,0-1 0,0 1 15,0 0-15,21-1 16,-21 22-16,21-21 0,0 0 0,-21 20 16,21-20-16,-21 21 0,21 0 0,1-22 15,-22 22-15,21 0 0,-21-21 0,21 21 16,-21-1-16,21 1 0,0-21 0,-21 21 16,21 0-16,1-1 0,-1 1 15,-21 0-15</inkml:trace>
  <inkml:trace contextRef="#ctx0" brushRef="#br0" timeOffset="195455.6">6879 13145 0,'64'0'31,"-445"105"-31,698-210 0,-232 105 16,-64-22-16,0 22 0,-21-21 15,21 0-15,0 21 0,-21-21 0,22 0 16,-1 0-16,-21-1 16,0 1-16,-21 21 31,-1 0-16,1 0-15,0 21 16,0 1-16,21-1 0,-21 0 16,0 0-16,21 0 0,-22 22 0,22-22 15,0 0-15,0 0 16,0 0-16,0 0 0,0 1 0,0-1 16,22-21-16,-1 21 0,0-21 15,0 0-15,0 0 0,0 0 0,1 0 16,-1 0-16,0 0 0,0 0 15,0 0-15,0-21 0,1 0 16,-1 21-16,0-22 0,0 1 0,0 0 16,0 0-16,1 0 0,-1-22 0,-21 22 15,21-21-15,0 0 0,-21-1 0,21 1 16,-21 0-16,0-1 0,21 1 16,-21 0-16,0 20 0,22-20 0,-22 21 15,0 0-15,0 0 0,0-1 0,0 44 47,0-1-47,0 0 0,0 0 0,0 21 16,-22 1-16,22-22 0,0 21 15,0 1-15,0-1 0,0 0 0,-21-21 16,21 22-16,0-22 0,0 21 0,0-21 16,0 1-16,0-1 0,0 0 0,0 0 15,0 0-15,0 0 16,21-21-1,1 0 1,-1-21-16,-21 0 0,21 0 16,-21 0-16,0 0 0</inkml:trace>
  <inkml:trace contextRef="#ctx0" brushRef="#br0" timeOffset="195656.5">7324 12933 0,'21'0'47,"0"-21"-47,0 21 0,0 0 16,0-21-16,1 21 0,-1-22 16,0 22-16,-21-21 15,21 0-15,0 21 16,-21-21-16,21 0 0</inkml:trace>
  <inkml:trace contextRef="#ctx0" brushRef="#br0" timeOffset="196592.66">8170 12488 0,'0'-21'0,"-21"0"16,21 0-1,-21 21 1,0 0 0,21 21-16,0 0 15,-21 0-15,21 1 0,-22 20 16,22 0-16,0 1 0,0-1 0,-21 0 16,21 1-16,-21 20 0,0-21 0,21 22 15,-21-22-15,0 1 0,21-1 0,-22 0 16,1 1-16,0-22 0,21 21 15,-21-21-15,0 0 0,0 1 0,21-1 16,0 0-16,-22-21 0,22 21 0,-21-21 16,0 0-1,21-21-15,0 0 16,0 0-16,0-1 16,0-20-16,0 21 0,0 0 0,0-22 15,0 22-15,0-21 0,0 21 16,0-22-16,0 22 0,0 0 15,0 0-15,21 21 0,0 21 32,-21 0-32,22 0 0,-22 1 0,0-1 15,21 0-15,0 0 0,-21 0 16,21 0-16,-21 1 0,21-1 0,0 0 16,-21 0-16,22 0 0,-22 0 0,21-21 15,0 0-15,0 22 0,0-22 16,0 0-16,1 0 15,-1 0-15,0 0 0,0-22 16,0 22-16,-21-21 16,21 0-16,1 0 0,-22 0 0,0 0 0,21-1 15,0 1-15,-21-21 0,0 21 16,0 0-16,21-1 0,-21 1 0,0 0 16,21 21-16,-21-21 0,0 42 31,0 0-16,0 0-15,0 1 16,0-1-16,0 0 0,0 0 0,0 0 0,0 0 16,0 1-16,0-1 15,0 0-15,0 0 0,0 0 16,0 0-16,21 1 16,1-22-16,-1 0 0,0 0 15,0 0-15,0-22 16,0 1-16,1 0 15,-22 0-15,0 0 0,21 0 16,-21-1-16,0 1 0,0 0 0,0-21 16,0 21-16,0-22 0,0 22 0,0 0 15,-21 0-15,-1 0 0,22-1 16,-21 22-16,0 0 16,0 0-16,0 0 0,0 0 15,-1 0-15,22 22 0,-21-1 0,0-21 16,21 21-16,0 0 0,0 0 0,-21 0 15,21 1-15,0-1 16,0 0-16,0 0 0,21 0 16,0-21-1,0 0-15,1 0 0</inkml:trace>
  <inkml:trace contextRef="#ctx0" brushRef="#br0" timeOffset="196892.49">8805 13018 0,'0'0'0,"0"-22"0,21 1 0,-21 0 16,0 0-16,0 0 0,0 0 15,0-1-15,0 1 0,0 0 16,-21 21 0,0 0-16,0 0 15,21 21-15,-21 0 0,21 1 0,-21-1 16,-1 0-16,1 0 0,21 0 0,-21 22 15,0-22-15,21 0 0,-21 0 16,21 21-16,0-20 0,0-1 0,0 0 0,0 0 16,0 0-1,0 0-15,0 1 0,21-22 16,0 0-16,0 0 16,0 0-16,1 0 0,-1 0 15,0 0-15,0-22 0</inkml:trace>
  <inkml:trace contextRef="#ctx0" brushRef="#br0" timeOffset="197381.21">9229 12933 0,'0'0'0,"0"-21"0,0 0 16,0-1-16,-22 1 15,1 21 1,0 0-16,0 0 15,0 21-15,0 1 0,-1-22 0,1 21 16,21 0-16,-21 0 0,0 0 0,0 0 16,0 1-16,21-1 0,0 0 0,0 0 15,-22 0-15,22 0 0,0 1 16,0-1-16,0 0 0,0 21 16,22-42-1,-1 0-15,0 0 0,0 0 0,0 0 16,0 0-16,1-21 15,-1 0-15,-21 0 16,21 0-16,0-1 0,-21 1 16,21 0-16,-21 0 0,0 0 0,0 0 15,0-1-15,0 1 0,0 0 0,0 0 16,21 21-16,-21 21 31,0 0-31,0 0 16,0 1-16,0-1 0,0 0 15,0 0-15,0 0 0,0 0 0,0 1 16,0-1-16,0 0 0,0 0 16,0 0-1,22-21 17,-22-21-32,21 0 0,0 21 15</inkml:trace>
  <inkml:trace contextRef="#ctx0" brushRef="#br0" timeOffset="197733.03">9504 12467 0,'0'-21'15,"-21"21"1,-1 21-1,22 0 1,0 1-16,0-1 0,-21 0 0,21 0 16,0 21-16,0-20 0,0 20 15,0 0-15,0 1 0,0-1 0,-21 0 16,21-21-16,-21 22 0,21-1 0,0-21 16,0 22-16,-21-22 0,21 0 0,0 0 15,0 0-15,0 0 0,0 1 0,0-1 16,0 0-1,0-42 17,0 0-17,21 21-15,-21-22 0,21 1 16,0 21-16,0-21 0</inkml:trace>
  <inkml:trace contextRef="#ctx0" brushRef="#br0" timeOffset="198803.84">9694 12912 0,'0'21'47,"-21"-21"-47,21 21 15,-21 0-15,21 0 16,0 1-16,0-1 0,-21 0 15,21 0-15,0 0 0,-21-21 0,21 21 16,0 1-16,0-1 0,0 0 16,21-21-1,0 0 1,0 0 0,0 0-16,0 0 15,1-21-15,-1 21 0,-21-21 16,0-1-16,21 22 0,-21-21 0,21 0 15,0 0-15,-21 0 0,0 0 0,21-1 16,-21 1 0,0 42 15,0 1-31,0-1 16,0 0-16,0 0 0,0 0 15,0 0-15,0 1 16,0-1-16,0 0 15,22-21 1,-1 0-16,0 0 16,0 0-1,-21-21 1,0 0-16,0-1 16,-21 1-16,21 0 15,0 0-15,-21 21 0,21-21 16,0 0-1,0-1 1,21 22-16,0 0 0,0-21 0,0 21 16,1 0-16,-1-21 15,0 21-15,0 0 0,0 0 16,0 0-16,1 0 0,-1 0 16,0 0-1,-21 21-15,0 0 16,0 1-16,0-1 0,0 0 15,0 0 1,0 0-16,0 0 0,0 1 16,0-1-1,0 0-15,0-42 78,0 0-78,0-1 16,0 1-16,21 0 0,-21 0 16,21 0-16,0 0 0,22-22 15,-22 22-15,0 0 16,0 21-16,-21-21 0,21 21 16,1 0-16,-1 0 15,-21 21-15,0 0 16,0 0-16,0 0 0,0 1 15,0-1-15,0 0 0,0 0 16,0 0-16,0 0 16,0 1-16,0-1 0,0 0 15,0 0 1,0-42 31,0 0-32,0 0 1,0-1-16</inkml:trace>
  <inkml:trace contextRef="#ctx0" brushRef="#br0" timeOffset="199056.7">10308 12531 0,'0'0'0,"-21"0"0,0 0 0,0 0 0,-1 0 31,1 0-31,21-21 63,-21 21-48,0 0 1,0 0-16</inkml:trace>
  <inkml:trace contextRef="#ctx0" brushRef="#br0" timeOffset="199296.94">9461 12679 0,'0'0'0,"-21"0"0,21 21 0,-21-21 0,21 21 16,-21-21-16,42 0 47,0 0-47,0 0 16,1 0-16,-1 0 0,0 0 15,21 0-15,-21 0 0,1-21 16,-1 21-16,21 0 0,-21 0 0,22 0 0,-22 0 15,21 0-15,-21-21 0</inkml:trace>
  <inkml:trace contextRef="#ctx0" brushRef="#br0" timeOffset="199952">11028 12912 0,'0'0'0,"-21"0"16,-1 0-1,44 0 16,-1 0-31,0 0 0,0 0 0,21 0 16,-20 0-16,-1 0 0,21 0 16,-21 0-16,22 0 0,-22 0 0,21 0 15,-21 0-15,0 0 0,22 0 0,-22 0 16,0 0-16,0 0 0,0 0 0,1 0 16,-22-21-16,21 21 0,0-22 15,-21 1 1,0 0-16,0 0 15,-21 21-15,0 0 0,-1-21 16,1 21-16,0 0 0,0 0 16,0 0-16,0 0 0,-1 0 15,44 0 32,-1 0-31,0 0-16,0 0 0,0 0 15,0 0-15,1 0 16,-22 21-16,0 0 16,0 0-1,0 0-15,0 1 0,0-1 0,0 0 16,-22 0-16,1 0 0,0 0 16,0 1-16,0-1 0,0 0 15,-1 0-15,1-21 0,0 21 0,0-21 16,21 21-16,21-21 47,0 0-47,0-21 0</inkml:trace>
  <inkml:trace contextRef="#ctx0" brushRef="#br0" timeOffset="200520.72">12023 12319 0,'0'-21'0,"21"21"15,-21 21 1,0 0-16,0 0 0,0 1 0,0-1 16,0 21-16,0 0 0,0-20 15,0 20-15,0 0 0,0 1 0,-21-1 16,21 21-16,-22-20 0,22-1 0,0 0 15,0-20-15,-21 20 0,21 0 0,-21-21 16,21 1-16,0-1 0,0 0 0,0 0 16,0 0-16,0 0 15,0-42 17,0 0-32,0 0 15,0 0-15,0 0 0,21-1 0,0 1 16</inkml:trace>
  <inkml:trace contextRef="#ctx0" brushRef="#br0" timeOffset="200848.53">11896 12425 0,'0'0'0,"0"-21"0,0 0 16,0-1-16,0 1 15,21 0 1,0 21-16,0-21 0,21 21 15,-20 0-15,-1-21 0,21 0 0,0 21 16,-20 0-16,20 0 0,-21 0 0,21 0 16,-20 0-16,-1 21 0,0 0 0,-21 0 15,0 0-15,0 0 0,0 22 16,0-22-16,-21 0 0,0 0 16,-1 0-16,-20 1 0,21 20 0,-21-21 15,20 0-15,-20 0 0,21-21 0,0 22 16,0-1-16,-22 0 0,22 0 15,21 0-15,-21-21 0,21 21 16,21-21 0,0 0-1,0 0-15,1 0 0,-1-21 16</inkml:trace>
  <inkml:trace contextRef="#ctx0" brushRef="#br0" timeOffset="201286.28">12552 12615 0,'-21'0'31,"-1"0"-31,1 22 0,0-22 16,0 21-16,21 0 0,-21 0 0,0-21 16,-1 21-16,22 0 15,-21 22-15,0-22 0,21 0 0,0 0 16,-21 0-16,21 1 0,-21 20 0,21-21 15,0 0-15,0 0 0,0 1 0,0-1 16,21 0-16,0-21 0,0 21 16,0-21-16,1 0 0,-1 0 15,0 0-15,0 0 0,0 0 0,43-42 16,-43 42 0,0-21-16,0 21 0,0-22 15,1 1-15,-22 0 0,0 0 0,0 0 0,21 0 16,-21-1-16,0-20 0,0 21 15,0 0-15,0 0 0,-21-1 0,-1 1 16,22 0-16,-21 21 0,0 0 0,0 0 16,0 0-16,0 0 0,-1 0 15,1 0-15,0 21 16,21 0-16,0 1 0,0-1 16,0 0-16,0 0 0,0 0 15,21-21-15,0 0 0,1 21 0,-1-21 16,0 0-16,0 0 0,0 0 15</inkml:trace>
  <inkml:trace contextRef="#ctx0" brushRef="#br0" timeOffset="201548.13">12954 12764 0,'0'-22'0,"0"44"0,0-65 0,0 22 16,0 0-16,0 42 31,0 0-16,-21 0-15,21 1 0,0-1 16,-21-21-16,21 21 0,0 0 16,-22 0-16,22 0 0,0 1 0,0-1 15,0 0-15,-21 0 16,21 0-16,0-42 47,21 0-47,-21 0 15,22 0-15,-1-1 0</inkml:trace>
  <inkml:trace contextRef="#ctx0" brushRef="#br0" timeOffset="201768">12996 12531 0,'0'0'0,"0"-21"16,-21 21-1,21-22-15,-21 22 0,0 0 16,0 0-1,21 22 17,0-1-17,0 0 1,0 0 15</inkml:trace>
  <inkml:trace contextRef="#ctx0" brushRef="#br0" timeOffset="202320.06">13271 12615 0,'0'0'0,"0"22"15,0-1 1,0 0-16,0 0 15,0 0-15,0 0 16,-21 1-16,21-1 0,0 0 16,0 0-16,0 0 0,0 0 15,0 1-15,0-1 16,0 0-16,0 0 16,-21-21-1,21 21-15,0-42 47,0 0-47,0 0 0,0 0 16,21-1-16,0 1 0,-21-21 15,22 21-15,-1 0 16,0-1-16,0 1 0,0 0 0,0 0 0,1 0 16,-1 21-16,0-21 0,0 21 0,0 0 15,0 0-15,1 0 0,-1 0 16,-21 21-16,21 0 0,-21 0 15,0 0-15,0 0 0,0 1 16,0-1-16,0 0 0,0 42 16,0-41-1,0-1-15,0 0 0,0 0 16,0 0-16,0-42 62,0 0-46,0 0-16,21 21 16,0-21-16</inkml:trace>
  <inkml:trace contextRef="#ctx0" brushRef="#br0" timeOffset="202693.86">13949 12298 0,'0'-21'0,"0"42"0,0-63 16,0 20-16,0 44 31,-21-1-15,21 0-16,0 0 15,-22 21-15,22-20 0,0 20 0,0 0 16,-21-21-16,21 22 0,0-1 0,-21-21 15,21 22-15,0-1 0,0 0 0,0-21 16,0 22-16,0-22 0,0 21 0,0-21 16,0 1-16,0-1 0,0 0 0,0 0 15,0 0-15,21-21 0,0 0 16,1 0-16,-1 0 16,0 0-16,0 0 0,0-21 15,0 0-15,1 0 16,-22 0-16,21-1 0,-21 1 15,21 21-15,-21-21 0,21 0 0,0-43 16,0 43-16,-21 0 16</inkml:trace>
  <inkml:trace contextRef="#ctx0" brushRef="#br0" timeOffset="202947.71">13949 12552 0,'0'-21'16,"21"21"0,-21-21-1,21 21-15,0 0 0,0 0 16,1 0-16,-1-22 0,0 22 0,0 0 16,0 0-16,-21-21 46</inkml:trace>
  <inkml:trace contextRef="#ctx0" brushRef="#br0" timeOffset="208712.05">9102 14520 0,'-22'0'0,"22"-21"47,22 21-47,-1-21 16,0 21-16,-21-21 16,21 21-16,-21-21 0,21 0 15,-21-1-15,0 1 16,0 0-16,-21 0 15,0 21 1,0 0-16,0 0 0,-1 0 16,1 0-16,0 0 0,0 0 15,0 0-15,0 21 0,-1 0 0,1 0 16,0 1-16,0-1 0,0 0 0,21 0 16,0 0-16,0 0 0,0 1 0,0-1 15,0 0-15,0 0 16,21-21-16,0 0 0,0 0 15,0 0-15,22 0 0,-22 0 16,0 0-16,0 0 0,0-21 0,1 0 16,-1 21-16,0-21 0,0-1 0,0 22 15,-21-21-15,21 21 0,-21-21 16,0 0-16,0 0 16,0 42 15,0 0-31,0 0 0,0 0 15,0 22-15,0-22 0,0 21 0,0 1 16,0-1-16,0 21 0,0-20 0,0-1 16,0 22-16,0-1 0,0 1 0,0-1 15,0 1-15,0-1 0,0 22 16,0-22-16,0 1 0,0-1 0,0 1 16,0-1-16,0-20 0,-21 20 15,0 1-15,21-22 0,-21 0 0,0 1 16,0-1-16,-1 0 0,1-21 0,0 22 15,0-22-15,0 0 0,0-21 0,-1 0 16,1 0-16,0 0 0,0 0 0,0 0 16,0-21-16,-1 0 0,1 0 15,0-22-15,0 22 0,0-21 0,0-1 16,21-20-16,-22 21 0,1-1 0,0-20 16,21-1-16,-21 1 0,21-1 0,0 1 15,0-1-15,0 1 0,0-1 16,0 1-16,21 20 0,0-20 0,-21 21 15,21-1-15,1 22 0,-1-21 0,0 21 16,0-1-16,0-20 0,22 21 16,-22 0-16,0 0 0,0-22 0,0 22 15,22 0-15</inkml:trace>
  <inkml:trace contextRef="#ctx0" brushRef="#br0" timeOffset="209092.84">9377 14690 0,'0'0'0,"0"21"0,0-42 47,0 0-47,21 21 0,0-22 16,-21 1-16,21 0 0,0 0 0,-21 0 15,22 0-15,-22-1 0,21 1 0,-21 0 16,0 0-16,0 0 0,0 0 15,0-1-15,0 1 0,-21 21 16,-1 0-16,1 0 16,0 21-16,21 1 0,0-1 0,-21 0 15,21 21-15,0-21 0,0 22 16,0-22-16,0 21 0,0-21 16,0 22-16,0-22 0,0 0 0,0 0 0,0 0 15,21 1-15,0-1 16,0-21-16,1 0 0,-1 0 0,0 0 15,0 0-15,0 0 0,0 0 16,1-21-16,-1-1 0,0 22 0,0-21 16,-21 0-16,21 0 0,0-21 0,1 20 15,-22 1-15,21-21 0</inkml:trace>
  <inkml:trace contextRef="#ctx0" brushRef="#br0" timeOffset="209336.21">9821 14012 0,'0'0'0,"0"22"16,0-1-16,0 0 16,0 0-16,0 0 0,0 22 15,0-22-15,0 21 0,-21 0 0,21 1 16,0-1-16,0 0 0,-21 22 0,21-22 16,0-21-16,0 22 0,0-1 15,0 0-15,-21-20 0,21-1 0,0 0 16,0 0-16,0 0 0,0 0 0,21-21 31,-21-21-15,21 21-16,-21-21 0,21 0 0,-21 0 15</inkml:trace>
  <inkml:trace contextRef="#ctx0" brushRef="#br0" timeOffset="209513.11">9673 14457 0,'0'0'0,"-21"0"16,42 0 15,21 0-31,-20 0 16,-1-21-16,0 0 16,21 21-16,-21-22 0,1 22 0,20-21 0,-21 21 15,0 0-15</inkml:trace>
  <inkml:trace contextRef="#ctx0" brushRef="#br0" timeOffset="210033.68">10075 14372 0,'-21'0'16,"0"0"-16,21-21 31,21 21-31,0 0 0,0-21 16,1 21-16,-1 0 15,0 0-15,0 0 0,0 0 16,0 0-16,1 0 0,-1 0 0,-21 21 16,21 0-16,-21 0 0,21 1 0,-21-1 15,0 21-15,0-21 0,0 0 0,0 1 16,0-1-16,-21 21 0,0-21 16,0 0-16,-1 1 0,22-1 0,-21-21 15,0 21-15,21 0 0,0-42 47,21 21-47,0-21 0,-21 0 16,22-1-16,-1 1 0,-21 0 15,21-21-15,-21 21 0,21-22 0,-21 22 16,21-21-16,0 21 0,-21-1 0,0 1 16,22 0-16,-22 0 0,0 42 31,0 0-31,0 0 0,0 1 15,-22-1-15,22 21 0,-21-21 0,21 22 16,0-22-16,-21 0 0,21 21 0,0-21 16,0 1-16,0 20 0,0-21 15,0 0-15,0 0 0,0 1 16,0-1-16,21-21 16,0 0-16,1 0 0,-1 0 15,0 0-15,0 0 0,0-21 16,0 21-16,1-22 0,-1 1 0</inkml:trace>
  <inkml:trace contextRef="#ctx0" brushRef="#br0" timeOffset="210304.52">10837 14224 0,'0'0'0,"-21"0"16,0 0-1,0 0-15,0 21 0,21 0 0,-22 1 16,1-1-16,21 0 0,0 0 16,-21 21-16,0 1 0,21-22 0,0 21 15,0-21-15,-21 22 0,21-1 0,0-21 16,0 0-16,0 22 0,0-22 0,0 0 16,0 0-16,21 0 0,0 1 15,0-22-15,0 0 0,1 0 16,-1 0-16,0 0 0,0 0 0,0 0 15,0 0-15,22 0 0,-22-22 0,0 1 16</inkml:trace>
  <inkml:trace contextRef="#ctx0" brushRef="#br0" timeOffset="210575.99">11218 14139 0,'0'0'0,"21"0"0,1 0 16,-1 0-16,-21 22 0,21-1 16,0 0-16,0 0 0,0 0 15,-21 0-15,22 22 0,-1-22 16,0 21-16,0 1 0,-21-1 0,0-21 16,21 21-16,-21 1 0,0-22 0,0 21 15,0-21-15,0 22 0,-21-22 0,0 0 16,0 0-16,0 22 0,-1-22 15,1-21-15,0 21 0,0 0 0,0-21 16,21 21-16,-21-21 0</inkml:trace>
  <inkml:trace contextRef="#ctx0" brushRef="#br0" timeOffset="211400.79">13250 14309 0,'0'0'0,"21"0"16,1 0-16,-1 0 0,21-21 0,-21 21 16,0-22-16,1 1 0,-1 21 15,-21-21-15,21 0 0,-21 0 0,0 0 16,0-1-16,0 1 0,-21 21 15,0-21-15,-1 21 0,-20 0 16,21 0-16,-21 0 0,-1 0 0,22 21 16,-21 0-16,21-21 0,-22 22 15,22-1-15,-21 0 0,21-21 0,-1 21 16,1 0-16,21 0 0,0 1 16,0-1-16,0 0 0,21-21 15,1 0-15,-1 0 16,0 0-16,21 0 0,-21 0 0,1-21 15,20 21-15,-21-21 0,21-1 16,-20 22-16,-1-21 0,0 21 0,-21-21 16,21 21-16,-21-21 15,21 21-15,-21 21 32,0 0-32,0 0 15,0 1-15,0-1 0,0 0 0,0 21 16,0 1-16,0-1 0,0 0 15,0 1-15,21-1 0,1 0 0,-22 1 16,21 20-16,-21-21 0,0 1 0,0 20 16,0-20-16,0 20 0,0-21 0,0 22 15,0-22-15,0 22 0,0-22 16,0 0-16,-21 1 0,21-1 0,-22 0 16,1 1-16,21-22 0,-21 0 0,0 0 15,21 0-15,-21-21 0,0 0 0,-1 0 16,1 0-16,0-21 0,0 0 15,0 0-15,0 0 0,21-22 0,-22 22 16,1-42-16,0 20 0,21 1 16,0 0-16,0-22 0,0 22 15,0-22-15,0 22 0,21-21 0,0 20 16,1-20-16,-1 20 0,21 1 0,-21-21 16,22-1-16,-1 22 0,0-22 0,-21 22 15,22 0-15,-22-1 0,21 1 0,-21 0 16,22-1-16</inkml:trace>
  <inkml:trace contextRef="#ctx0" brushRef="#br0" timeOffset="212000.35">13737 14139 0,'0'22'16,"21"-22"15,0 0-15,1 0-16,-1 0 0,0 0 15,-21-22-15,21 1 0,0 21 0,-21-21 16,0 0-16,0 0 0,0 0 16,0-1-16,0 1 0,0 0 15,-21 21 1,0 0-16,0 0 0,0 0 16,-1 21-16,1 0 0,21 1 0,-21-1 15,21 0-15,-21 0 0,21 0 0,0 22 16,0-22-16,0 0 0,0 21 0,0-21 15,0 1-15,0-1 0,21 0 16,0 0-16,0 0 0,1-21 16,-1 21-16,0-21 0,0 0 0,0 0 15,22 0-15,-22 0 0,0 0 0,21-21 16,-21 21-16,1-21 0,20 0 0,-21 0 16,0 0-16,0-1 0,1 1 0,-22 0 15,21-21-15,-21 21 0,21-22 16,-21 1-16,0 21 0,0-22 0,0 1 15,0 0-15,0-1 0,0 1 16,0 21-16,0-21 0,0 20 0,0 1 16,0 42-1,0 1 1,0 20-16,0-21 0,0 21 0,0-20 16,0 20-16,0 0 0,0-21 0,0 22 15,0-1-15,0-21 0,0 22 0,0-22 16,0 21-16,0-21 0,0 22 0,0-22 15,0 0-15,0 0 0,0 0 16,0 0-16,0 1 0,21-22 16,-21 21-16,21-21 15,-21-21-15,21-1 16,-21 1-16,0 0 16,0 0-16,0 0 0,0 0 0</inkml:trace>
  <inkml:trace contextRef="#ctx0" brushRef="#br0" timeOffset="212176.25">14182 14139 0,'-22'0'15,"44"-21"1,-1 21-16,0 0 16,0 0-16,0 0 0,0 0 0,1-21 15,-1 21-15,0 0 0,21 0 16,-21-21-16,1 21 0,-1 0 0,0-21 15,0 21-15,0 0 0,0-21 16</inkml:trace>
  <inkml:trace contextRef="#ctx0" brushRef="#br0" timeOffset="212739.92">14711 14034 0,'0'21'0,"-21"-21"16,21 21-16,0 0 0,-22-21 15,22 21-15,0 0 0,0 1 16,0-1-16,0 0 0,0 0 16,22-21-1,-1 0-15,0 0 16,0 0-16,0 0 0,0 0 16,1-21-16,-1 21 15,0-21-15,-21 0 0,21-1 16,0 1-16,-21 0 0,0 0 15,0 0-15,0 0 16,0 42 15,0 0-31,0 0 16,0 21-16,0-20 16,0-1-16,0 21 0,0-21 0,0 22 15,0-1-15,0 0 0,0 1 0,0-1 16,0 21-16,0-20 0,0-1 0,0 0 15,0 22-15,0-22 0,0 1 0,0-1 16,0 0-16,0 1 0,0-1 0,0 0 16,0 1-16,0-1 0,0 0 0,0-21 15,0 22-15,-21-22 0,0 0 16,21 0-16,-21 0 0,0-21 0,21 22 16,-22-22-16,1 0 0,0 0 15,0 0-15,0 0 16,21-22-16,-21 1 0,21 0 0,-22 0 15,1 0-15,21 0 0,0-1 16,0 1-16,0 0 0,0 0 16,0 0-16,0 0 0,0-22 0,0 22 15,0 0-15,0 0 0,0 0 16,21-1-16,1-20 0,-1 21 0,0-21 16</inkml:trace>
  <inkml:trace contextRef="#ctx0" brushRef="#br0" timeOffset="213032.27">15367 13991 0,'0'0'16,"0"-21"-16,0 0 0,-21 21 16,0 0-1,-1 0 1,1 21-16,0-21 0,21 21 0,-21 0 15,21 1-15,0-1 0,0 0 0,-21 0 16,21 21-16,0-20 0,0-1 0,0 0 16,0 0-16,0 21 0,0-20 15,0-1-15,0 0 0,0 0 16,21-21-16,-21 21 0,21-21 16,0 0-16,0 0 0,1 0 15,-1 0-15,0 0 0,0 0 16,-21-21-16,21 0 0,0 21 0</inkml:trace>
  <inkml:trace contextRef="#ctx0" brushRef="#br0" timeOffset="213424.09">15727 13674 0,'-21'0'15,"42"0"-15,-42-21 16,42 21 0,0 0-1,0 0-15,0 21 0,-21 0 0,21-21 16,1 21-16,-1 0 0,0 0 0,-21 22 16,21-22-16,-21 0 0,21 21 0,-21-20 15,0 20-15,0-21 0,21 21 0,-21-20 16,0-1-16,0 21 0,0-21 0,0 0 15,0 22-15,0-22 0,-21 0 0,21 21 16,-21-20-16,0-1 16,21 0-16,-21 0 0,0 0 0,21 22 15,-22-43-15,1 21 0,21 0 0,0 0 16,-21 0-16,0-21 0,21 21 0,-21-21 16,21 22-16,0-44 46</inkml:trace>
  <inkml:trace contextRef="#ctx0" brushRef="#br0" timeOffset="-212100.56">18690 12488 0,'0'-21'0,"0"0"15,0 0 1,-21 21-16,21-21 0,-21 21 16,0 0-16,-1 0 0,-20 0 15,21 0-15,0 0 0,-22 0 0,22 21 16,-21 0-16,0 0 0,20 0 15,-20 1-15,0 20 0,21 0 0,-22-21 16,22 43-16,0-22 0,0 1 0,21 20 16,0-21-16,0 1 0,0-1 0,0 0 15,0 1-15,0-1 0,21-21 0,0 22 16,0-22-16,0 0 16,1 0-16,20 0 0,-21-21 0,0 21 0,22-21 15,-22 0-15,21 0 0,-21 0 16,22 0-16,-22 0 0,21 0 0,-21-21 15,0 0-15,22 21 0,-22-21 0,0 0 16,0 0-16,0-1 0,1-20 0,-1 21 16,0 0-16,-21-22 0,0 22 15,0 0-15,21 0 0,-21-21 0,0 20 16,0 1-16,0 42 31,0 1-31,0-1 0,0 0 16,0 0-16,-21 21 0,21-20 15,0-1-15,0 0 0,0 0 16,0 0-16,0 0 0,0 1 0,0-1 16,21 0-16,0-21 0,0 0 15,1 0-15,-1 0 0,0 0 16,0 0-16,0 0 0,0-21 0,1 0 16,-1-1-16,-21 1 15,21 0-15,-21 0 0,0 0 0,0 0 16,0-1-16,0-20 0,0 21 0,-21 0 15,0 0-15,-1-22 0,1 22 0,0 21 16,21-21-16,-21 21 0,0-21 0,0 21 16,-1 0-16,1 0 15,0 0-15,0 21 0,21 0 16,-21-21-16,21 21 0,0 0 16,0 1-16,21-22 0,0 0 15,0 0-15,0 0 0,1 0 0,-1 0 16</inkml:trace>
  <inkml:trace contextRef="#ctx0" brushRef="#br0" timeOffset="-211912.54">19156 12891 0,'21'0'0,"0"21"16,0-21 0,0 0-16,1 0 15,-1 0-15,0 0 16,0 0-16,0 0 15,0 0-15,1 0 0,-1 0 0,0 0 16,0 0-16,0-21 0,0 21 0,1 0 16,-1-22-16,0 1 0,0 21 0,0-21 15</inkml:trace>
  <inkml:trace contextRef="#ctx0" brushRef="#br0" timeOffset="-211524.76">19897 12700 0,'0'-21'15,"-22"21"-15,1 0 16,0 0-16,0 0 16,0 0-16,0 21 0,21 0 0,-22 0 15,1 1-15,21-1 0,-21 21 0,0-21 16,21 0-16,-21 22 0,21-1 0,0-21 16,0 22-16,-21-22 0,21 0 15,0 0-15,0 0 0,0 0 0,0 1 16,0-1-16,21 0 0,0-21 0,0 0 15,0 0-15,0 0 0,1 0 0,-1 0 16,0 0-16,0 0 0,0-21 16,0 0-16,1 21 0,-1-22 0,0 1 15,0 0-15,0 0 0,-21-21 16,0 20-16,0 1 0,0-21 0,0 21 16,0-22-16,0 22 0,0-21 0,0 21 15,0 0-15,-21-22 0,0 22 16,0 21-16,0 0 0,-1 0 15,1 0-15,0 0 16,21 21-16,-21 0 0,21 1 16,0-1-16,0 0 0,0 0 0,0 0 15,21-21-15,0 21 0</inkml:trace>
  <inkml:trace contextRef="#ctx0" brushRef="#br0" timeOffset="-211140.84">20172 12869 0,'0'0'0,"0"-21"0,21 0 16,-21 0-16,21 0 15,0 21 1,0 0-16,1 21 16,-1 0-16,-21 0 0,21 0 15,-21 1-15,21-1 0,-21 0 16,0 0-16,0 0 0,21 0 0,-21 1 0,0 20 15,0-21-15,0 0 0,0 0 16,0 1-16,0-1 0,0 0 16,0-42 15,0 0-15,21-1-16,-21 1 0,0 0 15,0 0-15,22 0 0,-22 0 0,21-1 16,-21 1-16,0 0 0,21 0 0,-21 0 15,21 0-15,-21-1 0,0 1 16,21 0 0,0 21-16,1 0 15,-1 0 1,0 21-16</inkml:trace>
  <inkml:trace contextRef="#ctx0" brushRef="#br0" timeOffset="-209955.36">21061 12996 0,'0'0'0,"21"-42"16,-21 21-16,0 0 0,0 0 16,0-1-16,0 1 0,0 0 0,-21 0 15,0 21-15,-1-21 0,1 21 16,0 0-16,0 0 15,0 0-15,0 0 0,-1 21 0,1 0 16,0 0-16,0 0 0,0 22 0,0-22 16,-1 21-16,1-21 0,0 1 0,21 20 15,0-21-15,0 0 0,0 0 0,0 1 16,0-1-16,0 0 0,21 0 16,0-21-16,1 0 0,-1 21 0,0-21 15,0 0-15,21 0 0,-20 0 0,-1 0 16,0-21-16,0 21 0,21-21 15,-42 0-15,22 21 0,-1-21 0,0-1 16,-21-20-16,0 21 0,0 0 0,21-22 16,-21 1-16,0 0 0,0-1 15,0 1-15,0 0 0,0-1 0,0 1 16,0 0-16,0-1 0,0 1 0,0 21 16,0 0-16,0-22 0,0 22 15,-21 42 1,21 1-1,0-1-15,-21 0 0,21 21 0,-21-21 16,21 22-16,-22-1 0,22 0 0,0 1 16,0-1-16,0 0 0,0 1 15,0-22-15,0 21 0,0 1 0,0-22 16,0 0-16,0 0 0,0 0 0,22 0 16,-1 1-16,0-22 15,0 0-15,0 0 0,0 0 16,1 0-16,-1 0 0,0-22 0,0 1 15,0 0-15,-21 0 0,0 0 16,21 0-16,-21-1 0,22 1 0,-22 0 16,0 0-16,21 0 0,-21 0 0,0-1 15,0 44 1,0-1 0,0 0-16,0 0 15,0 0-15,0 0 0,0 1 0,0-1 16,0 0-16,0 0 0,0 0 15,0 0-15,21 1 0,0-22 16,0 21-16,0-21 0,1 0 16,-1 0-16,0 0 0,21 0 0,-21 0 15,1 0-15,-1 0 0,0 0 0,0 0 16,0 0-16,-21-21 0,21-1 0,1 1 16,-1 0-16,-21-21 15,0 21-15,0-1 0,0 1 0,0 0 16,0 0-16,0 0 0,0 0 0,0 42 47,0 0-47,0 0 0,0 0 15,0 0-15,0 1 16,0-1-16,0 0 0,0 0 16,-21 0-16,21 0 15,-22-21-15,22-21 47,0 0-47,0 0 16,0 0-16,0 0 0,0-1 15,0-20-15,0 21 0,22 0 16,-1 0-16,0-1 0,0 1 0,0 0 16,0 0-16,1 21 0,-1 0 15,0 0-15,0 0 0,0 0 0,0 0 16,-21 21-16,0 0 0,22-21 0,-22 21 15,0 22-15,0-22 0,0 0 0,0 0 16,0 0-16,0 1 0,0-1 0,-22 0 16,1 0-16,21 0 15,0 0-15,-21-21 0,21 22 16,21-22 15,0 0-15,1 0-16,-1-22 0,0 22 0,0-21 15,0 0-15</inkml:trace>
  <inkml:trace contextRef="#ctx0" brushRef="#br0" timeOffset="-209463.64">22331 12891 0,'0'-22'0,"0"-20"15,-21 21 1,21 0-16,-22 21 15,1 0 1,0 0-16,0 0 0,0 0 16,0 0-16,-1 21 0,22 0 15,-21 0-15,0-21 0,21 21 0,0 22 16,0-22-16,-21 0 0,21 0 0,0 0 16,0 1-16,0-1 0,0 0 0,0 0 15,0 0-15,21-21 16,0 0-16,0 0 15,1 0-15,-1 0 0,0 0 16,0-21-16,-21 0 16,21 0-16,-21 0 0,21-1 0,-21 1 15,0 0-15,0 0 0,0 0 16,0 0-16,22-22 0,-22 22 16,0 0-16,0 0 0,0 0 15,0 42 1,0 0-16,0 0 15,0 0-15,0 0 0,0 1 0,0 20 16,0-21-16,0 0 0,0 0 16,0 1-16,0-1 0,0 0 0,0 0 15,0 0-15,0 0 0,21-21 16,0 0-16,-21 22 0,21-22 16,0 0-16,0 0 15,1-22-15,-1 1 0,0 0 16,-21 0-16,21 0 0</inkml:trace>
  <inkml:trace contextRef="#ctx0" brushRef="#br0" timeOffset="-209192.29">22691 12361 0,'0'0'16,"0"-21"-16,-22 42 15,22 1 1,-21-1-16,21 0 0,0 0 0,0 21 15,0-20-15,0 20 0,0-21 16,0 21-16,0 1 0,0-1 0,0-21 16,0 22-16,-21-1 0,21-21 0,0 21 15,0-20-15,-21 20 0,21-21 0,0 0 16,0 0-16,0 1 0,0-1 16,0 0-16,21-21 46,0-21-46,0 21 0,1-21 0,-1-1 16</inkml:trace>
  <inkml:trace contextRef="#ctx0" brushRef="#br0" timeOffset="-208576.64">22902 12891 0,'0'21'15,"21"-21"16,1 0-15,-1-21-16,0-1 16,-21 1-16,21 21 15,-21-21-15,0 0 0,0 0 16,0 0-16,0-1 0,-21 22 31,0 0-31,0 22 16,-1-1-16,22 0 15,-21 0-15,21 0 0,-21 0 0,21 1 16,0-1-16,0 0 0,0 0 0,0 0 16,0 0-16,0 1 15,21-1 1,0-21-16,1 0 0,-1 0 0,0 0 0,0 0 16,0 0-16,0 0 0,1 0 0,-1 0 15,0 0-15,0-21 0,0 21 16,0-22-16,1 1 0,-1 21 0,0-21 15,0 0-15,-21 0 0,21 0 16,-21-22-16,21 22 0,-21 0 0,0 0 16,0 0-16,0-1 0,-21 22 15,0 0 1,21 22-16,-21-1 16,21 0-16,0 0 0,0 0 15,0 0-15,0 1 0,0-1 0,0 0 16,21-21-16,-21 21 0,0 0 0,21 0 15,-21 1-15,0-1 0,0 0 16,0 0 0,-21-21-16,0 0 15,0 0 1,0 0-16,-1 0 0,1 0 31,0-21-15,21 0-16,0 0 0,-21 21 15,21-22-15,-21 1 0</inkml:trace>
  <inkml:trace contextRef="#ctx0" brushRef="#br0" timeOffset="-208307.79">22564 12594 0,'-22'0'0,"44"0"0,-65 0 16,22 0-16,42 0 15,0 0-15,1 0 16,-1 0-16,0 0 0,21-21 16,1 21-16,-1 0 0,0 0 0,1-21 15,-1 21-15,0 0 0,-21 0 0,22-21 16,-1 0-16,-21 21 0,22 0 0,-22-22 16,0 22-16,0 0 15,-21-21-15,-21 21 16,0 0-1,0 0-15,-1 0 0,-20 0 0,0-21 16,-1 21-16,1 0 0</inkml:trace>
  <inkml:trace contextRef="#ctx0" brushRef="#br0" timeOffset="-207966.88">21611 12531 0,'0'0'0,"-42"21"0,21-21 0,-22 21 15,22-21-15,0 0 0,21 21 0,0 0 16,0 1 0,21-22-16,0 0 15,0 0-15,1 0 0,-1 0 0,0 0 16,-21-22-16,21 1 0,0 0 15,-21 0-15,0 0 16,0 0 0,0 42 31,0 0-47,0 0 15,-21-21-15,21 21 16,-21 0-16,0-21 0</inkml:trace>
  <inkml:trace contextRef="#ctx0" brushRef="#br0" timeOffset="-184328.44">7175 13504 0,'0'0'0,"-21"0"16,0 0 0,0 0-16,0 0 15,0 0-15,-1 0 16,1 0-16,0 0 0,0 0 15,0 0-15,0 0 0,-1 0 0,1 0 0,0 0 16,0 0-16,0 0 16,0 0-16,-1 0 15,44 0 63,-1 0-78,0 0 16,0 0-16,0 0 16,0 0-16,1 0 0,-1 0 15,0 0-15,0 0 0,0 0 16,0 0-16,1 0 0,-1 0 16,0 0-16,0 0 15,0 0-15,0 0 0,1 0 16,-1 0-16,0 0 0,0 0 15,0 0-15,0 0 0,1 0 0,-1 0 16,0 0-16,0 0 0,0 0 16,0 0-16,1 0 0,-1 0 15,0 0-15,0 0 0,0-21 16,0 21-16,1 0 0,-1 0 0,0 0 16,0 0-16,0 0 0,0 0 15,1 0-15,-1 0 0,0 0 16,0 0-16,0-21 0,0 21 15,1 0-15,-1 0 0,0 0 0,0 0 16,0 0-16,0 0 0,1 0 16,-1 0-16,21 0 0,-21 0 0,0 0 15,1 0-15,-1 0 0,0 0 0,0 0 16,0 0-16,0 0 0,1 0 16,-1 0-16,0 0 0,0 0 15,0 0-15,0 0 0,1 0 16,-1 0-16,0 0 0,0 0 15,0 0-15,0 0 0,1 0 16,-1 0-16,0 0 16,0-21-16,0 21 0,0 0 0,1 0 15,-1 0-15,0 0 0,0 0 0,0 0 16,0 0-16,1 0 0,-1 0 0,0 0 16,0-21-16,0 21 0,0 0 15,1 0-15,-1 0 0,0 0 0,0 0 16,0 0-16,0 0 0,1 0 0,-1 0 15,0 0-15,0 0 0,0 0 0,0-21 16,1 21-16,-1 0 0,0 0 0,0 0 16,0 0-16,0 0 0,1 0 15,-1 0-15,0 0 0,0 0 16,0 0-16,0 0 0,1 0 16,-1-22-16,0 22 0,0 0 15,0 0-15,0 0 0,1 0 16,-1 0-16,0 0 0,0 0 0,0 0 15,0 0-15,-21-21 0,22 21 0,-1 0 16,0 0-16,0 0 16,0 0-16,0 0 0,1 0 15,-1 0-15,0 0 0,0 0 16,0-21-16,0 21 16,1 0-16,-1 0 0,0 0 15,0 0-15,0 0 16,0 0-1,-21-21 1,-21 21 62,0 0-78,0 0 16,0 0-16,0 0 0,-1 0 15</inkml:trace>
  <inkml:trace contextRef="#ctx0" brushRef="#br0" timeOffset="-182976.84">7070 13631 0,'0'0'0,"-22"0"0,1 0 16,0 0-16,0 0 15,0 0 1,42 0 46,0 0-62,0 0 0,0 0 16,1 0-16,-1 0 0,0 0 16,0 0-16,0 0 0,0 0 15,1 0-15,-1-21 0,21 21 16,0 0-16,-20 0 16,-1 0-16,0 0 0,0 0 0,21 0 15,-20 0-15,-1 0 0,21-21 0,-21 21 16,22 0-16,-1 0 0,-21 0 15,21 0-15,-20 0 0,20 0 0,0 0 16,-21 0-16,1 0 0,20 0 0,-21 0 16,21 0-16,-20 0 0,20 0 0,-21 21 15,0-21-15,22 0 0,-22 0 16,0 0-16,0 0 0,21 0 0,-20 0 16,-1 0-16,21 0 0,-21 0 15,0 0-15,22 0 0,-22-21 0,0 21 16,0 0-16,22 0 0,-22 0 0,0 0 15,0-21-15,0 21 0,0 0 16,1 0-16,20 0 0,-21 0 0,0 0 16,0 0-16,22 0 0,-22 0 15,0-21-15,21 21 0,-20 0 0,-1 0 0,21 0 16,-21 0-16,22 0 0,-22 0 16,21 0-16,-21 0 0,22-21 15,-22 21-15,0 0 0,0 0 0,0 0 16,0 0-16,1 0 0,-1 0 0,0 0 0,0 0 15,0 0-15,0 0 0,1-22 16,-1 22-16,21 0 0,-21 0 16,0 0-16,1 0 0,-1 0 0,0 0 15,0-21-15,0 21 0,0 0 0,1 0 16,-1 0-16,0 0 0,0-21 16,0 21-16,0 0 0,1 0 15,-1 0-15,0 0 16,0 0-16,-21-21 0,21 21 15,0 0-15,1 0 0,-1 0 16,0 0-16,0 0 31,0 0 1,-42 0 93,0 0-125,21-21 15</inkml:trace>
  <inkml:trace contextRef="#ctx0" brushRef="#br0" timeOffset="-181360.98">10583 12764 0,'0'-22'0,"21"22"0,-21-21 32,0 42 61,-21-21-93,21 22 16,0-1-16,0 0 16,0 0-16,0 0 15,-21 0-15,21 1 0,0-1 16,0 0-16,0 0 15,0 0-15,0 0 0,0 1 16,0-1 0,0 0-1,0 0-15,0 0 16,0 0 0,21-21-1,-21 22 1,21-22-1,1 0 1,-22 21 0,21-21 15,-21-21 0</inkml:trace>
  <inkml:trace contextRef="#ctx0" brushRef="#br0" timeOffset="-180197">10858 12721 0,'22'0'47,"-22"21"-47,0 1 16,21-22-16,-21 21 0,0 0 0,0 0 15,0 0-15,0 0 16,0 1-16,0-1 0,0 0 16,0 0-1,0 0-15,0 0 16,0 1-16,0-1 15,0 0-15,0 0 16,0 0 0,-21 0-16,21 1 15,-22-22 1,22 21 0,-21-21-16,21-21 156,21 21-141,-21-22-15,22 22 0,-22-21 0,21 21 16,-21-21-16,0 0 16,21 0-16,-21 0 0,21 21 0,-21-22 15,0 1-15,0 0 0,0 0 16,0 0-16,0 0 16,0-1-16,0 1 0,0 0 15,0 0-15,0 0 16,0 0-16,0-1 15,0 1 1,0 0-16,0 42 78,0 0-78,0 1 16,0-1-16,0 0 15,0 0-15,0 0 16,0 0-16,0 1 16,0-1-16,0 0 15,0 0-15,0 0 0,0 0 16,0 1-16,0-1 16,0 0-1,0 0-15,0 0 16,0 0-1,0 1 1,-21-22 0,0 0 31,21-22-32,-21 22 1,21-21-16,-22 21 0,22-21 15,0 0-15</inkml:trace>
  <inkml:trace contextRef="#ctx0" brushRef="#br0" timeOffset="-179681.26">10753 12658 0,'-22'0'16,"1"0"0,0 0-1,0 0-15,0 0 16,0 0-16,21 21 16,-22 0-16,1 0 0,21 0 15,-21 1-15,21-1 0,0 0 16,0 0-16,0 21 0,0-20 0,-21-1 15,21 21-15,0-21 0,0 0 0,0 1 16,0-1-16,0 0 0,0 0 0,0 0 16,0 0-16,21 1 0,-21-1 15,21-21 1,0 21-16,1-21 16,-1 0 15,0 0 0</inkml:trace>
  <inkml:trace contextRef="#ctx0" brushRef="#br0" timeOffset="-177312.54">12319 13250 0,'0'0'0,"-21"0"16,0 0-16,-1 0 0,1 0 15,0 22-15,0-22 0,0 0 16,0 0-16,-1 0 16,44 0 30,-1 0-46,0 0 16,0 0-16,0 0 0,0 0 0,1 0 16,-1 0-16,21 0 0,-21 0 15,0 0-15,22 0 0,-22 0 16,0 0-16,21 0 0,-20 0 0,20 0 16,-21 0-16,21 0 0,1 0 0,-22 0 15,21 0-15,1 0 0,-1 0 0,0 0 16,22 0-16,-22-22 0,0 22 0,22 0 15,-22 0-15,1 0 0,20-21 16,-21 21-16,1 0 0,-1 0 0,0-21 16,1 21-16,-1 0 0,0 0 0,1 0 15,-1-21-15,-21 21 0,22 0 0,-22 0 16,0 0-16,21-21 0,-21 21 16,1 0-16,-1 0 0,0 0 0,0 0 15,0 0-15,0-21 16,1 21-1,-1 0 1,-42 0 62,-1 0-78,1 0 16,0 0-16,0 0 0,-21 21 0,20-21 15,1 0-15,-21 0 0,21 21 0,-22-21 16,22 0-16</inkml:trace>
  <inkml:trace contextRef="#ctx0" brushRef="#br0" timeOffset="-176707.37">12319 13483 0,'0'0'0,"21"0"63,0 0-63,0 0 0,1 0 16,-1 0-1,0 0-15,0 0 0,0 0 0,0 0 16,1 0-16,-1 0 0,21 0 0,-21 0 15,0 0-15,1 0 0,20 0 0,-21 0 16,21-21-16,-20 21 0,20 0 0,0 0 16,1 0-16,-1 0 0,0 0 0,1-21 15,-1 21-15,21 0 0,-20 0 16,-1 0-16,0-21 0,22 21 0,-22 0 16,1 0-16,20-21 0,-21 21 0,1 0 15,-1 0-15,-21-22 0,22 22 0,-1-21 16,-21 21-16,21 0 0,-20 0 15,-1-21-15,0 21 0,0 0 0,0 0 16,0-21-16,1 21 16,-1 0-16,0 0 0,-21-21 0,21 21 15,0 0-15,-21-21 16,-21 21 31,0 0-32</inkml:trace>
  <inkml:trace contextRef="#ctx0" brushRef="#br0" timeOffset="-175440.72">14690 11959 0,'0'-21'15,"0"0"1,0 0 15,-22 21-31,1 0 16,0 0-16,0 0 16,0 0-16,0 0 0,21 21 15,-22 0-15,1 0 0,21 0 16,-21-21-16,21 22 0,0-1 0,0 0 15,0 0-15,0 0 0,0 0 0,0 1 16,0-1-16,0 0 16,0 0-16,21-21 15,0 21-15,1-21 0,-1 0 16,0 0-16,0 0 0,0 0 16,0 0-1,1 0-15,-1 0 16,0 0-16,-21-21 0,21 21 0,-21-21 15,0 0-15,0 0 16,21-1-16</inkml:trace>
  <inkml:trace contextRef="#ctx0" brushRef="#br0" timeOffset="-174803.08">14541 11578 0,'-21'0'0,"42"0"0,-63 0 15,21 0-15,0 0 0,0 0 16,-1 0-16,1 0 0,0 0 0,21 21 15,-21-21-15,0 22 0,0-1 0,-1-21 16,1 21-16,0 0 16,0 0-16,21 0 0,-21 1 0,0 20 15,21-21-15,0 21 0,0-20 0,-22 20 16,22-21-16,0 21 0,0-20 0,0 20 16,0-21-16,0 0 0,0 0 0,22 1 15,-22-1-15,21 0 0,0 0 0,0 0 16,0 0-16,0 1 0,1-22 15,20 21-15,-21-21 0,21 0 0,-20 21 16,20-21-16,-21 0 0,21 0 0,1 0 16,-22 0-16,21 0 0,-21 0 0,22 0 15,-1 0-15,-21 0 0,22 0 0,-22-21 16,21 0-16,-21 21 0,22-22 16,-22 22-16,0-21 0,21 0 0,-21 21 15,1-21-15,-1 0 0,-21 0 16,21-1-16,-21 1 0,0 0 0,21 0 15,-21-21-15,0 20 0,0 1 0,0-21 16,0 21-16,-21-22 0,0 22 0,0 0 16,-1-21-16,22 21 0,-21-22 0,0 22 15,0 0-15,-21 0 0,20-22 16,1 22-16,0 0 0,0 21 0,-21-21 16,20 0-16,1 21 0,0 0 0,-21 0 15,21 0-15,-1 0 0,1 0 0,0 0 16,0 0-16,-21 21 0,20 0 15,1 0-15,0-21 0,-21 21 0,21 1 16,-22-1-16,22 0 0,0 0 0,-21-21 16</inkml:trace>
  <inkml:trace contextRef="#ctx0" brushRef="#br0" timeOffset="-171368.57">8086 14478 0,'21'0'0,"-21"-21"15,0 0-15,0 0 16,0-1 0,0 1-1,0 42 32,-21 1-47,21-1 0,0 0 16,0 0-16,0 0 0,0 22 0,0-22 15,0 21-15,0-21 0,0 22 16,0-22-16,-22 21 0,22-21 16,0 22-16,0-22 0,0 0 0,0 21 0,0-21 15,0 1-15,0-1 0,0 0 16,0 0-1,0-42 48,0 0-63,22 0 16,-1-1-16</inkml:trace>
  <inkml:trace contextRef="#ctx0" brushRef="#br0" timeOffset="-170739.93">8467 14690 0,'0'21'15,"0"-42"48,0 42-1,0 0-31,21-21 1,-21-21-32,0 0 15,-21 21 63,-1 21-62,22 0 0</inkml:trace>
  <inkml:trace contextRef="#ctx0" brushRef="#br0" timeOffset="-166296.64">12361 14161 0,'-21'0'16,"21"21"-16,-21-21 15,0 0 1,0 0-1,-1 0 1,1 0 0,0 0-16,0 0 15,21-21 1,0-1 0,0 1-1,0 0 1,21 0-16,0 21 31,0 0-31,1 0 31,-1 0-31,-21 21 16,0 0-16,0 0 16,0 1-16,0-1 0,0 0 15,0 0-15,0 0 0,0 0 16,0 1-16,0-1 15,0 0-15,0 0 0,0 0 0,0 0 0,0 1 16,0-1-16,0 0 0,0 0 0,-21 0 16,-1 0-16,22 1 0,-21-1 0,21 0 15,-21 0 1,0-21-16,21 21 0,-21-21 0,21 21 16,-21-21-16,-1 0 15,1 0-15,0 0 16,0 0-1,21-21-15,0 0 16,0 0-16,0 0 0,0 0 16,0-1-16,0 1 15,21 0-15,0 21 0,-21-21 0,0 0 16,21 21-16,1 0 0,-1 0 16,0 0-16,0 0 15,0 0-15,0 21 16,1 0-16,-1-21 15,-21 21-15,21 0 0,-21 1 16,21-22-16,-21 21 0,21-21 16,-21 21-16,21 0 15,1-21-15,-22 21 16,21-21 0,0 0-1,0 0 16,-21-21-15,0 0-16,0 0 16,21 0-16</inkml:trace>
  <inkml:trace contextRef="#ctx0" brushRef="#br0" timeOffset="-165960.83">12594 14351 0,'21'0'0</inkml:trace>
  <inkml:trace contextRef="#ctx0" brushRef="#br0" timeOffset="-162203.08">10393 15050 0,'21'0'47,"0"0"-16,0 0-15,-21 21-16,21-21 16,-21 21-16,22 0 15,-1 0-15,-21 0 0,21 1 0,0-1 16,0 0-16,0 0 0,-21 0 0,22 0 15,-1 1-15,0-1 0,0 0 16,0 0-16,0 0 0,1 0 0,20 1 16,-21-1-16,0 21 0,22-21 0,-22 0 15,21 22-15,-21-22 0,22 0 0,-1 21 16,-21-20-16,21-1 0,1 21 16,-22-21-16,21 0 0,1 22 0,-22-22 15,21 21-15,0-21 0,1 1 16,-1 20-16,0-21 0,-20 21 0,41-20 15,-21-1-15,1 21 0,-1-21 16,22 0-16,-22 1 0,21 20 0,1-21 16,-22 0-16,22 0 0,-1 1 0,-20-1 15,20 0-15,1 0 0,-1-21 0,1 21 16,-1 0-16,1-21 0,-1 22 16,1-22-16,-1 21 0,1-21 0,20 0 15,-20 21-15,-1-21 0,22 21 0,-22-21 16,1 0-16,-1 21 0,1-21 15,-1 0-15,1 0 0,-1 0 0,1 0 0,-1 0 16,1 21-16,-1-21 16,1 0-16,-1 0 0,1 0 0,-22 0 15,22 0-15,-1 0 0,-20 0 0,-1 0 16,0 0-16,1 0 0,-1 0 0,0 0 16,1 0-16,-1 0 0,0 0 0,-21 0 15,22 0-15,-22 0 0,21-21 16,-21 21-16,22-21 0,-1 21 0,0-21 15,-20 0-15,20 21 0,0-21 0,1-1 16,-1 22-16,0-21 0,-21 0 0,22 0 16,-1 0-16,0 0 15,1 21-15,-1-22 0,0 1 0,1 0 0,-1 0 16,0 0-16,1-22 0,-22 22 16,21 0-16,1 0 0,-22 0 0,21 0 15,0-22-15,-20 22 0,20 0 0,0 0 16,-21-22-16,22 22 0,-22 0 15,21 0-15,1-21 0,-22 20 0,21 1 16,0-21-16,1 21 0,-1 0 0,0-22 16,1 22-16,20-21 0,-20 21 15,62-64-15,-62 64 0,-1-22 0,22 22 16,-22-21-16,0 0 16,1-1-16,20 22 0,-21-21 0,1-1 15,-1 22-15,0-21 0,22 21 0,-22-22 16,1 1-16,-1 21 0,21-21 0,1-1 15,42-20-15,-64 20 0,22 22 16,-22-21-16,0 0 0,22 20 0,-22-20 16,0 0-16,1 21 0,-22-22 15,21 1-15,1 21 0,-1-22 0,-21 22 16,21-21-16,1 0 0,-1 20 16,0-20-16,-20 21 0,20-21 0,0-1 15,1 1-15,41-43 0,-41 43 16,-1 0-16,0-1 0,1 1 15,-1 0-15,0-1 0,1 22 0,-22-21 16,42-43-16,-42 64 0,1 0 16,-1-22-16,21 1 0,-42 21 15,0 0-15,21 0 16,-21-1-16,21 1 0,-21 0 16,-42 21 15,21 0-31,0 0 0,-22 0 15,1 0-15</inkml:trace>
  <inkml:trace contextRef="#ctx0" brushRef="#br0" timeOffset="-160436.56">15007 14753 0,'-21'0'0,"42"0"0,-42-21 16,21 0-1,0 0 1,0 0 0,21 21-1,0 0-15,0 0 16,1 0 0,-1 21-16,-21 0 15,21-21-15,-21 21 0,21 0 0,-21 0 16,21-21-16,-21 22 0,0-1 0,21 0 15,-21 0-15,64 64 16,-64-64-16,21 0 16,-21 0-16,21 0 0,0-21 15,1 22-15,-22-1 0,21 0 0,0 0 16,0 0-16,0-21 0,0 21 0,1 1 16,-1-22-16,0 21 0,0-21 0,0 0 15,22 0-15,-22 0 0,21 0 16,0 0-16,-20 0 0,20 0 0,0 0 15,1 0-15,-1 0 0,0 0 0,1 0 16,-1-21-16,0-1 0,22 22 0,-22-21 16,22 0-16,-22 0 0,0 0 0,22 0 15,-22-1-15,0-20 0,1 21 16,20 0-16,-20 0 0,-1-1 0,0-20 16,1 21-16,-1 0 0,0 0 15,1-1-15,-1 1 0,0-21 0,1 21 16,-1 0-16,21-1 0,-20 1 0,-1 0 15,0 0-15,1 0 0,-1 0 16,0-1-16,43-20 0,-43 21 0,1-21 16,-1 20-16,0 1 0,1 0 15,-1-21-15,22-1 0,-43 22 16,21 0-16,-21 0 0,22-21 16,-22 20-16,0 1 0,21 0 0,-21 0 15,1 0-15,-1 0 0,21-1 16,-21 1-16,0 0 0,1 0 0,-22 0 15,21 0-15,0-1 0,21 1 0,-21 0 0,1 0 16,-1 0-16,21 0 16,-21-1-16,22 1 0,-22 0 0,0 0 15,21 0-15,-21 0 0,1-1 0,-1 1 16,0 21-16,0-21 0,0 0 0,-21 0 16,21 21-16,-21-21 0,22-1 0,-22 1 15,0 0-15,21 0 16,0 0-16,-21 0 0,21 21 15,-21-22-15,0 1 0,0 0 0,21 21 16,-21-21-16,21 21 0,-21-21 16,22 21-16,-22-21 15,21 21-15,0 0 63,0 0-48,-21-22 1,21 22 15,-42 0 16,0 0-31,0 0-16,0 0 0,-1 22 0,1-22 15,0 0-15,0 21 0,-21 0 16,20-21-16,1 21 0,-21-21 0,21 21 16,-22 0-16,22-21 0,-21 22 0,21-22 15,0 0-15,-1 21 0,1-21 16,21 21-16,21-21 47,1 0-32,-1 0-15,0 0 16,0 0-16,0 0 0,22 0 0,-22 0 16,0-21-16,0 21 0,21 0 0,-20 0 15,-1-21-15,21 21 0,-21 0 0,0-22 16,1 22-16,-1-21 0,0 21 16,0 0-16,0 0 0,-21-21 15,21 21-15,1 0 16,-1 0-1,0 0 1,-21 21-16,0 0 16,0 1-1,0-1-15,0 0 0,0 21 16,0-21-16,0 1 0,0 20 0,0-21 16,0 21-16,0-20 0,-21 20 0,21-21 15,0 21-15,0-20 0,0 20 0,0-21 16,0 0-16,0 0 0,-21 22 0,21-22 15,0 0-15,0 0 16,0 0-16,0 1 0,0-1 16,0 0-1,0-42 63,0 0-78,0-1 16</inkml:trace>
  <inkml:trace contextRef="#ctx0" brushRef="#br0" timeOffset="-153891.06">5165 10012 0,'-22'21'0,"1"-21"0,0 0 16,0 0 0,0 0-1,42 0 48,0 0-63,0-21 15,0 21-15,1 0 0,-1 0 16,0 0-16,0-21 0,0 21 16,0 0-16,22 0 0,-22 0 0,21 0 15,1-21-15,-1 21 0,0 0 0,1 0 16,-1 0-16,21-22 0,-20 22 15,20-21-15,1 21 0,-1 0 0,-20 0 16,20-21-16,1 21 0,-22 0 0,21-21 16,1 21-16,-1-21 0,1 21 15,-1 0-15,22-21 0,-21-1 0,20 22 16,1-21-16,0 21 0,-1 0 0,-20-21 16,20 21-16,-20 0 0,21-21 15,-22 21-15,22-21 0,-22 21 16,22-21-16,0 21 0,-22-22 0,22 22 15,-22 0-15,22-21 0,-22 21 0,1 0 16,-1-21-16,1 21 0,-22-21 16,1 21-16,-1-21 0,0 21 0,1 0 15,-22-21-15,21 21 0,-21 0 0,0 0 16,22-22-16,-22 22 0,0 0 16,0-21-16,0 21 0,1 0 15,-1-21 1,-21 0 15,-21 0 0,-1 21-31,1-21 0,0 21 16,0 0-16,0 0 0,0 0 16,-1-22-16,1 22 0,0 0 15,0 0-15,0 0 0,0 0 16,-1 0-16,1 0 15,42 0 17,1 0-17,-1 0-15,0 0 0,0 0 0,0 0 0,0 0 16,1 0-16,-1 0 0,21 0 16,-21 0-16,0 0 0,1 0 0,20 0 15,-21 0-15,0 0 0,0 0 16,1 0-16,-22 22 15,0-1 1,0 0-16,-22-21 0,1 21 0,0 0 16,0 0-16,0 22 0,0-22 15,-1 0-15,1 21 0,0-20 16,0 20-16,21-21 0,-21 0 0,21 0 16,-21 1-16,21-1 0,0 0 0,-22 0 15,22 0-15,0 0 16,-21-21-16,21 22 15,0-44 17,21 22-32,1-21 0,-22 0 0,21 0 15,0 0-15,0 0 0,0-22 16,0 22-16</inkml:trace>
  <inkml:trace contextRef="#ctx0" brushRef="#br0" timeOffset="-153255.42">9229 9377 0,'0'0'0,"-22"0"0,22-21 15,-21 21-15,21-21 16,21-1-1,1 22-15,-1 0 16,0 0-16,0 0 0,0 0 16,22 0-16,-43 22 15,21-1-15,-21 0 16,0 0-16,0 0 0,0 0 0,0 1 16,0-1-16,0 0 0,0 21 0,-21-21 15,-1 1-15,1 20 0,0-21 0,0 0 16,0 0-16,0 1 0,-1-1 15,1 0-15,21 0 0,-21-21 16,42 0 15,-21-21-31,21 0 0,1 0 0,-1-1 16,-21 1-16,21 0 0,0 0 16,0-21-16,0 20 0,1 1 15,-1-21-15,-21 21 0,21-22 0,0 22 16,-21 0-16,0 0 0,21-21 0,0 20 15,-21 1-15,0 0 16,0 0-16,0 0 16,0 42-1,0 0-15,0 0 16,-21 0-16,0 22 0,21-22 0,0 0 16,0 21-16,0-20 0,0 20 15,0-21-15,0 21 0,0-20 0,0 20 16,21-21-16,0 0 0,1 0 0,-1 1 15,21-22-15,-21 21 0,0-21 16,22 0-16,-22 0 0,0 0 0,0 0 16,0 0-16,1 0 0,-1 0 15,0 0-15,0-21 0,-21-1 0,0 1 16,0 0-16,0 0 0,0 0 16</inkml:trace>
  <inkml:trace contextRef="#ctx0" brushRef="#br0" timeOffset="-152271.47">4974 8424 0,'0'-21'15,"0"0"1,0 42 31,0 0-32,0 1-15,0-1 0,0 0 16,0 0-16,0 21 0,0-20 0,0 20 0,21 0 16,-21 22-16,0-22 15,0 0-15,0 1 0,0 20 0,21-20 16,-21-1-16,22 21 0,-22-20 0,0-1 15,0 0-15,21-20 0,-21 20 0,0 21 16,21-20-16,-21-22 16,21 21-16,-21-21 0,0 22 0,0-22 15,0 0-15,0 21 0,0-20 0,0-1 16,21 0-16,-21 0 0,0 0 16,0 0-16,0 1 0,0 20 15,0-21 1,0-42 15,0 0-15,0 0-16,0-1 0,0 1 0,0 0 15,0-21-15,0 21 0,-21-22 0,21 1 16</inkml:trace>
  <inkml:trace contextRef="#ctx0" brushRef="#br0" timeOffset="-151468.83">5016 8361 0,'-21'0'0,"0"0"16,0 21 15,0 0-31,0 0 0,21 1 16,-22-1-16,1 0 0,21 0 15,-21-21-15,21 21 0,0 0 16,-21 1-16,0-1 0,0 0 15,21 0-15,-22 0 0,22 0 0,-21 1 16,21-1-16,0 0 0,-21-21 16,42-21 31,-21 0-47,21 21 15,1-22-15,-22 1 0,0 0 0,21 21 16,-21-21-16,21 0 0,-21 0 0,0-22 15,21 22-15,-21 0 0,21 0 16,-21 0-16,21-22 0,-21 22 16,0 0-16,0 0 0,22 21 0,-22-21 0,0-1 15,21 22-15,0 0 32,0 0-32,-21 22 0,21-1 0,0 0 15,1 0-15,-22 0 0,21 0 0,0 1 16,0 20-16,0-21 0,0 0 15,1 0-15,-1 1 0,0 20 16,-21-21-16,21 0 0,0 0 0,-21 1 16,21-1-16,-21 0 0,22-21 15,-22 21-15,21-21 16,-21-21 15,0 0-31,0 0 0,0-1 16,0 1-16</inkml:trace>
  <inkml:trace contextRef="#ctx0" brushRef="#br0" timeOffset="-150599.8">5609 7768 0,'-21'-21'16,"0"21"-16,21-21 0,0 42 31,0 0-15,0 0-16,0 1 15,0-1-15,0 0 0,0 0 16,0 0-16,21 0 0,-21 1 0,21-1 16,-21 0-16,0 0 0,21 0 15,0-21-15,1 21 0,-1-21 16,0 0-16,0 0 0,0 0 16,0 0-16,1 0 0,-1-21 15,0 0-15,0 0 16,0 0-16,-21 0 0,0-1 0,21 1 15,-21 0-15,0 0 0,22 0 16,-22 0-16,0-1 0,0 1 0,0 0 16,0 0-1,0 0-15,0 42 47,0 0-47,0 0 0,0 0 16,0 22-16,0-1 0,21-21 15,-21 22-15,21-1 0,-21 0 0,0 1 16,0-1-16,21 21 0,-21-20 16,21-1-16,-21 0 0,0 1 0,0-1 15,21 0-15,-21-20 0,22 20 0,-22-21 16,0 21-16,0-20 0,21-1 16,-21 0-16,0 0 0,21 21 0,-21-20 15,0-1-15,0 0 0,0 0 16,0 0-16,-21-21 31,0 0-15,-1 0-16,22-21 0,-21 0 15,21 0-15,-21 21 0,21-43 0,-21 22 16,21 0-16,0 0 0,0-21 0,0 20 16,0-20-16,0 21 0,0-21 0,0-1 15,0 22-15,0-21 0,0 21 16,21-22-16,0 22 0,0-21 0,-21 21 15,22-1-15,-22 1 0,21 0 16,-21 0-16,0 0 0,21 0 16,0-1-16,-21 1 0,21 0 0,-21 0 15,21 21-15,-21 21 32,0 0-17,0 0-15,0 1 16</inkml:trace>
  <inkml:trace contextRef="#ctx0" brushRef="#br0" timeOffset="-144329.14">5249 9165 0,'0'0'0,"21"0"15,1 0-15,-1-21 16,0 21-16,0 0 0,0-21 16,-42 21 46,21-21-46,-21 21-16,0 0 15,0 0-15,-1 0 0,1 0 16,0 0-16,0 0 0,0 0 16,0 0-16,-1 0 0,1 0 15,0 0-15,0 0 16,0 0 0,0 0-16,-1 0 15,22 21-15,-21 0 16,0-21-16,0 0 0,21 21 15,-21-21-15,0 21 16,-1-21-16,22 22 16,0-1-16,0 0 15,0 0 1,0 0-16,0 0 0,0 1 16,0-1-16,0 0 15,0 0-15,0 0 0,0 22 0,0-22 16,0 21-16,0-21 0,0 22 15,0-1-15,0 0 0,0 1 0,0-1 16,0 0-16,0 1 0,0-1 0,0 0 16,0-21-16,0 22 0,-21-1 15,21 0-15,0 1 0,0-1 0,0 0 16,0 1-16,0-1 0,0 0 16,0 1-16,0-1 0,0 0 0,0 1 15,0-1-15,0 0 0,21 1 16,-21-1-16,22 0 0,-22-20 0,0 20 15,21 0-15,-21-21 0,0 1 16,0 20-16,0-21 0,0 0 0,0 0 0,0 22 16,0-22-16,0 0 0,0 0 15,0 0-15,0 1 0,0-1 16,0 0-16,0 0 0,0 0 0,0 0 16,0 1-16,0-1 31,21-21 16,0 0-47,0 0 15,0 0 1,1 0-16,-1 0 0,0 0 16,0 0-16,0-21 0,0 21 15,1 0-15,-1 0 0,0 0 16,0 0-16,0 0 0,0-22 15,1 22-15,20 0 0,-21 0 16,0 0-16,0 0 0,1 0 16,-1 0-16,0 0 0,0 0 0,0 0 15,0 0-15,1 0 16,-1 0 0,0 0-16,0 0 31,0 0-16,-21-21-15,0 0 32,21 0-32,-21 0 0,0 0 15,0-1-15,0 1 16,0 0-16,0 0 0,0 0 0,0 0 16,0-1-16,0-20 0,0 21 15,0-21-15,0 20 0,0-20 0,0 0 16,0-1-16,22-20 0,-22 21 0,0-22 15,0 22-15,21-22 0,-21 22 0,0-22 16,0 22-16,0-21 0,0 20 0,0 1 16,0-22-16,0 22 0,0 0 15,0-22-15,0 22 0,0-22 16,0-20-16,0 41 0,0 1 16,0 0-16,0-1 0,0 22 0,0-21 15,0 21-15,0 0 0,0-22 16,0 22-16,0 0 0,0 0 0,0 0 15,0-1-15,0 1 0,0 0 16,0 0-16,0 0 16,-21 0-16,-1-1 15,22 1-15,0 0 0,0 0 32,0 0-1,-21 21-16,0 0 1,0 0-16,0 0 16,0 0-16,-1 0 0,-20 0 15,21 0-15,-21 0 0,20 21 16,-20-21-16,0 0 0,-1 0 0,1 21 16,0-21-16,-1 21 0,1-21 0,0 21 15,-1-21-15,1 22 0,0-22 16,-1 0-16,1 21 0,21-21 0,0 0 15,0 0-15,-1 0 0,44 0 79,-22 21-17,0 0-62,0 0 0,0 0 16,0 1-16,0-1 0,0 0 15,0 21-15,0 1 0,0 20 0,0 1 16,0-1-16,0 1 0,0-1 0,0 1 16,0-1-16,0 1 0,0-1 15,0 1-15,0-1 0,0 1 16,0-1-16,21-21 0,-21 22 0,0-1 15,0-20-15,0 20 0,0-20 0,0 20 16,0-21-16,0 1 0,0-1 0,0-21 16,0 22-16,0-1 0,0-21 15,0 0-15,0 0 0,0 1 0,0-1 16,0 0-16,0 0 16,0-42 15,0 0-31,0 0 0,0-1 15,21 1-15,0-21 0</inkml:trace>
  <inkml:trace contextRef="#ctx0" brushRef="#br0" timeOffset="-142760.58">7154 8954 0,'0'0'15,"43"-22"1,-22 22-16,-21-21 0,21 21 16,-21-21-1,-21 21 1,0 0-16,-1 0 0,1 0 0,0 0 15,0 0-15,0 0 0,0 21 16,-22-21-16,22 21 0,0-21 0,0 22 16,0-22-16,-1 0 0,1 21 15,0-21-15,0 0 0,0 21 0,21 0 16,-21-21-16,-1 0 0,22 21 0,-21-21 16,21 21-16,-21-21 15,21 22-15,0-1 0,0 0 16,0 0-16,0 0 0,0 0 0,0 1 15,0-1-15,0 0 0,0 0 0,0 0 16,0 0-16,0 1 0,0 20 16,21-21-16,-21 0 0,0 22 15,0-1-15,0-21 0,21 21 0,-21 1 16,22-1-16,-22 0 0,0 22 0,0-22 16,21 1-16,-21-1 0,21 0 15,-21 1-15,0-1 0,0 0 0,0 1 16,21-1-16,-21-21 0,0 21 0,0 1 15,0-1-15,0 0 0,0 1 16,0-1-16,0 0 0,0 1 0,0-1 16,0 0-16,0 1 0,0-22 0,0 21 15,0 1-15,-21-22 0,21 21 0,0-21 16,0 0-16,0 1 0,-21-1 0,21 0 16,0 0-16,-21 0 0,21 0 15,-22-21 1,44 0 15,-1 0-31,0 0 16,0 0-16,0-21 15,0 21-15,1 0 0,-1 0 0,0 0 16,0 0-16,0-21 0,0 21 16,1 0-16,20 0 0,-21 0 0,0 0 15,0-21-15,1 21 0,-1 0 0,0 0 16,0 0-16,0 0 0,0 0 15,1 0-15,-1 0 0,0 0 0,0 0 16,0 0-16,0 0 0,1 0 16,-1 0-16,0 0 0,0 0 15,0 0 1,0 0 0,-21-21-16,0 0 15,0-1-15,0 1 16,0 0-16,0 0 15,0-21-15,0 20 0,0 1 0,0-21 16,0 0-16,0-1 16,0 1-16,0 0 0,0-22 0,22 22 0,-22-22 15,0 22-15,21-22 0,-21 1 16,0-1-16,0 22 0,0-21 0,0-1 16,0 1-16,0-1 0,0 1 0,0-1 15,0 1-15,0 20 16,0 1-16,0 0 0,0-1 0,0 1 0,0 0 15,0-1-15,0 22 0,-21 0 0,21-21 16,0 20-16,0 1 0,-22 0 0,22 0 16,0 0-16,0 0 0,0-1 15,0 1-15,0 0 0,-21 21 16,21-21 0,0 0 46,0 0-31,0-1-15,-21 22 0,0-21-16,0 21 15,0 0-15,-1-21 0,1 21 0,-21 0 16,21 0-16,-22 0 0,22-21 0,-21 21 15,21 0-15,-22 0 0,22 0 16,-21 0-16,21 21 0,-22-21 16,22 0-16,0 21 0,0-21 0,0 21 15,0-21-15,21 22 0,-22-1 0,22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9:56:34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1101 0,'0'-21'0,"0"42"0,0-64 16,0 1-16,21 21 0,-21 0 16,0 0-16,0-1 0,0 1 0,0 0 31,-21 21-31,0 21 0,0 22 15,21-22-15,-21 21 0,0 0 16,-1 1-16,1 20 0,0 1 16,-21-22-16,21 22 0,-22-1 0,1 22 15,0-22-15,-1 1 0,1 20 16,21-20-16,-22-22 0,1 22 0,21-22 16,0 0-16,0-20 0,-1 20 15,22-21-15,0 0 0,0-42 31,22 0-31,-1 0 0,0-22 16,21 1-16,-21-21 0,1-1 16,-1 1-16,21-1 0,0-21 0,-20 22 15,20-22-15,0 1 0,-21-1 16,22 0-16,-1 1 0,-21-1 0,22 21 16,-22 22-16,0-21 0,0 41 15,0-20-15,-21 21 0,21 0 0,-21 42 16,0 0-1,0 21-15,0 1 0,0 20 16,0 1-16,0-1 0,-21 1 0,21-1 16,-21 1-16,0-1 0,21 1 15,-21-1-15,0 1 0,21-1 0,-22 1 16,22-22-16,0 22 16,0-22-16,0 0 0,0 1 0,0-1 0,0-21 15,0 0-15,0 0 0,0 1 16,0-1-16,0 0 0,0-42 31,0 0-31,-21-1 16,0 1-16</inkml:trace>
  <inkml:trace contextRef="#ctx0" brushRef="#br0" timeOffset="155.91">3937 1799 0,'-21'0'0,"42"0"0,-63 0 15,20 0-15,22-21 31,0 0-31,22 21 16,-1-21-16,0 21 0,21-21 16,1-1-16,-22 22 0,21-21 0,22 0 15,-22 21-15,0-21 0,1 0 16,20 21-16,-21-21 0</inkml:trace>
  <inkml:trace contextRef="#ctx0" brushRef="#br0" timeOffset="592.66">5101 1524 0,'21'0'0,"-42"0"16,63-21-16,-42 0 0,0 0 15,0-1-15,0 1 16,-21 21-16,0 0 16,0 0-16,0 0 0,0 0 0,-22 0 15,22 0-15,-21 21 0,-1 1 16,22-22-16,-21 21 0,21 0 0,-22 0 15,22 0-15,0 0 0,0-21 16,0 22-16,21-1 0,0 0 0,0 0 16,0 0-16,21-21 0,0 21 0,0 1 15,22-22-15,-22 21 16,21-21-16,0 21 0,-20-21 0,20 21 16,0 0-16,-21-21 0,22 21 0,-22 1 0,0-22 15,-21 21-15,0 0 16,0 0-16,0 0 0,0 0 15,-42 1-15,21-1 0,-22-21 0,22 21 16,-21-21-16,-1 0 0,1 21 16,0-21-16,-1 0 0,1 0 0,21 0 15,-21 0-15,20 0 0,-20 0 0,21 0 16,0 0-16,21-21 31,21 0-31,0 21 0,0-21 16,22 21-16,-1-22 0,0 1 0,1 0 15,-1 0-15</inkml:trace>
  <inkml:trace contextRef="#ctx0" brushRef="#br0" timeOffset="1031.41">5927 1524 0,'0'0'0,"0"-21"0,0 0 0,0 0 16,-22 21-1,1 0-15,-21 0 0,21 0 16,-22 0-16,1 0 0,0 0 16,-1 21-16,1-21 0,0 21 0,-1 0 15,1 0-15,21 0 0,-21 1 16,20-1-16,1 0 0,0 0 0,21 0 16,0 0-16,0 1 0,0-1 0,21-21 15,22 21-15,-22 0 0,21-21 16,-21 21-16,22 0 0,-1-21 0,0 22 15,1-22-15,-1 21 0,0-21 16,-21 21-16,1-21 0,-1 21 0,0-21 16,-21 21-16,0 0 0,-21 1 15,-22-22-15,1 21 16,0 0-16,-1-21 0,1 0 16,-21 0-16,20 21 0,-20-21 0,20 0 15,1 0-15,0 0 0,-1 0 16,22 0-16,-21 0 0,21 0 0,0 0 15,42-21 17,0 21-32,0 0 0,21-21 0,-20 21 15,20-21-15,0-1 0,22 22 0,-22-21 16,22 0-16,-22 0 0</inkml:trace>
  <inkml:trace contextRef="#ctx0" brushRef="#br0" timeOffset="1287.78">6308 1609 0,'-22'21'31,"1"-21"-31,21 21 16,-21 0-16,21 0 0,0 1 16,-21 20-16,21-21 0,-21 0 0,21 0 15,0 22-15,-21-22 0,21 0 0,0 0 16,0 0-16,-22 1 15,22-1-15,-21 0 0,21-42 47,0 0-47,0-1 16,0 1-16,21 0 0,-21-21 16</inkml:trace>
  <inkml:trace contextRef="#ctx0" brushRef="#br0" timeOffset="1448.19">6286 1312 0,'0'0'16,"0"-42"0,-21 21-16,21 42 62,21-21-62,1 21 16,-1 0-16</inkml:trace>
  <inkml:trace contextRef="#ctx0" brushRef="#br0" timeOffset="2191.77">6900 1799 0,'0'0'0,"0"21"0,21-21 15,1 0 1,-1 0-16,0-21 0,0 21 0,0-21 15,-21 0-15,21 0 0,1-22 16,-1 22-16,0 0 0,-21-21 16,0 21-16,0-1 0,0 1 0,0 0 15,0 0-15,0 0 0,-21 0 16,0 21-16,-1 0 16,1 0-16,-21 0 0,21 0 0,0 21 15,-22 0-15,22 0 0,-21 0 0,21 0 16,-22 1-16,22-1 0,0 0 15,0 21-15,0-21 0,21 1 0,0-1 16,0 0-16,0 0 0,0 0 16,0 0-16,21-21 0,0 0 15,21 0-15,-21 0 0,1 0 0,20 0 0,-21 0 16,21 0-16,1 0 16,-22-21-16,0 21 0,21-21 0,-20 0 15,-1 21-15,-21-21 0,21 0 0,-21-1 16,21 22-16,-21-21 0,0 0 15,-21 21 17,0 21-32,21 0 15,-21 1-15,-1 20 0,1-21 0,0 21 16,21 1-16,-21-22 0,0 21 0,0 1 16,-1-1-16,1 0 0,21 22 15,0-22-15,0 0 0,0 22 16,0-1-16,0 1 0,0-1 0,0 22 15,0-21-15,0-1 0,0 22 16,0-22-16,21 22 0,-21-22 0,22 22 16,-22-21-16,0 20 0,0-20 0,0-1 15,0 1-15,0-1 0,0 1 0,0-22 16,-22 0-16,-20 1 0,0-1 16,-1-21-16,1 0 0,-21 1 0,-1-1 15,1-21-15,-1 0 0,-21 0 0,22 0 16,-22-21-16,1-1 0,-1 1 0,0 0 15,22-21-15,-22-1 0,22 1 16,-1 0-16,1-22 0,20 22 0,1 0 16,21-22-16,0 22 0,21-22 15,0 22-15,0 0 0,0-1 0,21 1 16,0 0-16,21-1 0,1 1 16,20 0-16,-21-1 0,22-20 0,-1 20 15,64-84-15</inkml:trace>
  <inkml:trace contextRef="#ctx0" brushRef="#br0" timeOffset="2692.48">7324 1651 0,'0'21'0,"0"0"16,0 1-16,0-1 0,0 0 0,0 0 16,0 0-16,-22 0 0,22 1 15,0-1-15,0 0 0,0 0 0,-21-21 16,21 21-16,-21 0 0,0-21 16,21 22-1,0-44 1,0 1-16,0 0 15,0 0-15,0 0 16,0-22-16,0 22 0,0 0 0,0-21 16,0 21-16,21-22 0,-21 22 0,21 0 15,0-21-15,1 20 0,-1 1 16,0 0-16,0 21 0,21 0 16,-20 0-16,-1 0 0,0 0 15,0 0-15,0 0 0,22 0 0,-43 21 16,21 0-16,0 1 0,-21-1 0,21 0 15,-21 21-15,0-21 0,0 1 16,0-1-16,0 0 0,0 0 16,-21 0-16,0 0 0,0 1 0,-1-1 15,22 0 1,0-42 15,22 21-31</inkml:trace>
  <inkml:trace contextRef="#ctx0" brushRef="#br0" timeOffset="3408.06">7937 1545 0,'0'0'0,"0"-21"16,0 42 30,0 0-46,0 1 0,0-1 0,0 0 16,0 0-16,0 0 0,-21 0 0,21 22 16,0-22-16,-21 0 0,21 0 15,0 0-15,0 1 0,-21-1 16,21 0-16,-21-21 0,21 21 0,0 0 16,-21-21-16,-1 0 31,22-21-31,0 0 15,0 0-15,0 0 0,0-1 16,0 1-16,0 0 0,22-21 0,-1 21 16,0-22-16,-21 22 0,21-21 0,0 21 15,0-1-15,1 1 0,-1 21 16,0-21-16,0 21 0,0 0 0,0 0 16,1 0-16,-1 0 0,21 0 0,-21 0 15,0 0-15,1 21 0,-1 0 16,0 1-16,-21 20 0,0-21 0,21 0 15,-21 22-15,0-22 0,0 0 16,0 0-16,0 0 0,0 22 0,0-22 16,-21 0-16,21 0 15,-21 0-15,0-21 32,21-21-17,0 0-15,0 0 0,0 0 16,21-1-16,0-20 0,-21 21 0,21-21 15,0-1-15,0 22 0,1-21 16,-1 21-16,0-1 0,21 1 0,-21 0 16,22 0-16,-22 21 0,21 0 15,-21 0-15,1 0 0,-1 0 16,0 0-16,0 21 0,0 0 0,-21 0 16,0 1-16,0-1 0,0 21 0,0-21 15,0 0-15,0 22 0,0-22 16,-21 0-16,21 0 0,-21 0 0,21 1 15,0-1-15,-21-21 0,21 21 0,-21-21 16,42 0 15,0-21-15,0 0-16</inkml:trace>
  <inkml:trace contextRef="#ctx0" brushRef="#br0" timeOffset="3767.67">8848 1693 0,'21'0'32,"0"0"-17,0-21-15,0 0 0,0 21 16,1-21-16,-1 21 0,21-21 0,-21 21 16,0-21-16,22-1 0,-22 22 0,0-21 15,0 0-15,-21 0 0,0 0 16,0 0-16,-21 21 15,0 0 1,0 0-16,0 0 0,-22 21 16,22 0-16,-21 0 0,21 0 15,-1 0-15,1 1 0,0 20 0,21-21 16,0 0-16,0 22 0,0-22 0,0 0 16,0 0-16,0 0 0,0 0 15,21-21-15,0 22 0,1-22 0,-1 0 16,0 0-16,0 21 0,0-21 0,0 0 15,1 0-15,-1 0 0,21 0 16,-21-21-16,22 21 0,-22-22 0,21 1 16,-21 0-16,0 0 0,22 0 15,-22 0-15,0-1 0</inkml:trace>
  <inkml:trace contextRef="#ctx0" brushRef="#br0" timeOffset="4247.93">9546 1482 0,'0'0'15,"0"-21"-15,0-1 16,-21 22 15,21 22-31,0-1 0,0 0 16,0 0-16,0 0 0,0 0 15,0 1-15,0-1 0,0 0 0,0 0 16,0 0-16,-21 0 0,21 1 0,0-1 16,-21 0-16,21 0 15,0 0-15,-22-21 0,22 21 16,-21-42 15,21 0-15,0 0-16,0 0 0,0-22 15,0 22-15,0 0 0,0-21 16,21 21-16,1-1 0,-22-20 0,42 21 16,-21 0-16,0 0 0,22-1 0,-22 1 15,21 0-15,0 21 0,-20 0 16,20-21-16,0 21 0,-21 0 0,1 0 15,20 0-15,-21 21 0,0 0 0,-21 0 16,0 1 0,0-1-16,0 0 0,0 21 0,0-21 15,0 1-15,0-1 0,-21 0 0,21 21 16,-21-21-16,0 1 0,0-1 16,21 0-16,-22 0 0,1-21 15,21 21-15,0-42 47,21 0-47,1 0 0,-1 0 16,0-1-16,0 1 0</inkml:trace>
  <inkml:trace contextRef="#ctx0" brushRef="#br0" timeOffset="4615.54">10583 889 0,'0'0'0,"0"-42"16,0 21-16,0-1 0,0 1 0,0 0 16,0 63 31,0-20-47,-21-1 0,0 21 15,0 0-15,21 1 0,-21-1 16,-1 0-16,22 1 0,-21-1 0,0 0 15,0 22-15,21-22 16,-21 1-16,21-1 0,-21 0 0,21 1 0,0-1 16,0 0-16,0 1 0,0-1 0,0-21 15,0 21-15,0-20 0,0-1 16,0 0-16,21 0 0,0 0 16,0-21-16,0 0 15,0 0-15,1 0 16,-1 0-16,0-21 0,-21 0 0,21 0 15,0 21-15,0-21 0,-21-22 16,0 22-16,22 0 0,-22 0 0,21-22 16</inkml:trace>
  <inkml:trace contextRef="#ctx0" brushRef="#br0" timeOffset="4863.39">10350 1291 0,'0'0'0,"-21"-21"0,0 21 16,0 0-16,0 0 0,42-21 31,0 21-31,21 0 0,1 0 16,-1 0-16,0 0 0,1 0 15,20 0-15,1 0 0,-1 0 0,1 0 16,-1 0-16,1 0 0,-1 0 0,1 0 16,-22 0-16,0 0 0,1 0 15,-22 0-15,0 0 0,0 0 0,-42 0 47,0 0-47,0 0 0,0 0 0</inkml:trace>
  <inkml:trace contextRef="#ctx0" brushRef="#br0" timeOffset="5688.2">3768 2561 0,'-22'0'16,"44"0"-16,-65 0 0,22 0 15,21-21 16,21 21-15,22 0-16,-22 0 16,21 0-16,0-21 0,1 21 0,-1 0 15,22 0-15,-1 0 16,22 0-16,-1 0 0,22-21 0,0 21 0,21 0 16,-21 0-16,21-21 0,0 21 15,0 0-15,21 0 0,-21-22 16,21 22-16,-21 0 0,0 0 0,21 0 15,1-21-15,-22 21 0,42 0 0,297-21 16,-318 21 0,21 0-16,-21 0 0,22 0 0,-22 0 15,0 0-15,-21 0 0,0 0 0,0 0 16,0 0-16,-21 0 0,21 0 16,-21 0-16,-1 0 0,1 0 0,0 0 15,-21 0-15,-1 0 0,1 0 16,148 0-1,-170 0-15,1 0 0,-1 0 0,1 0 16,-22 0-16,1 0 0,-1 0 0,0 0 16,1 0-16,-22 0 0,0 0 15,0 0-15,-42 0 16,0 0-16,-22 0 16,1 0-16,0 0 0,-22-21 15,1 21-15,-1 0 0</inkml:trace>
  <inkml:trace contextRef="#ctx0" brushRef="#br0" timeOffset="6371.74">4022 2688 0,'-22'0'0,"44"0"0,-65 0 15,22 21-15,0-21 0,0 0 16,0 0-16,-1 0 15,22 22 17,22-22-17,-1 0-15,0 0 0,0 0 0,0 0 16,22 0-16,-22 0 0,21 0 16,0 0-16,1 0 0,20 0 0,1 0 15,-1 0-15,22 0 0,21 0 16,-22-22-16,22 22 0,0 0 0,0-21 15,0 21-15,21 0 0,-21 0 0,21-21 16,0 21-16,0-21 0,0 21 16,0 0-16,0-21 0,0 21 15,21 0-15,0 0 0,-21-21 0,21 21 16,-21 0-16,0 0 0,0 0 0,0 0 16,-21 0-16,21-22 0,0 22 0,0 0 15,-21 0-15,0 0 0,-1 0 16,1 0-16,-21 0 0,21 0 0,-22 0 15,22-21-15,-21 21 0,0 0 0,-1 0 16,1 0-16,-22-21 0,22 21 16,-21 0-16,-22 0 0,21-21 15,-20 21-15,-1-21 0,0 21 0,1 0 16,-1 0-16,-21-21 0,22 21 16,-22 0-16,0 0 0,21 0 0,-21 0 15,1 0-15,-1 0 0,0 0 0,0-22 16,0 22-16,0 0 0,1 0 0,-1 0 15,0 0-15,0 0 0,0 0 16</inkml:trace>
  <inkml:trace contextRef="#ctx0" brushRef="#br0" timeOffset="6520.66">9864 2477 0,'-22'0'16,"1"0"-16,0 0 15,0 0-15,0 0 0,21 21 16</inkml:trace>
  <inkml:trace contextRef="#ctx0" brushRef="#br0" timeOffset="7727.85">1630 4509 0,'0'-22'16,"0"1"-16,-21 21 47,21 21-47,0 1 16,0-1-16,0 21 0,-22-21 15,22 0-15,-21 22 0,21-22 16,-21 21-16,21 1 0,0-1 0,-21 0 15,21 1-15,-21-1 0,0 0 16,21 1-16,0-22 0,0 21 16,-22-21-16,22 0 0,-21 22 0,21-22 15,0 0-15,-21 0 16,21-42 46,21 0-62,0 0 0,1 21 16</inkml:trace>
  <inkml:trace contextRef="#ctx0" brushRef="#br0" timeOffset="8339.62">1947 4911 0,'0'21'32,"-21"-21"-32,21 21 15,21-21 17,0 0-17,1 0-15,-1-21 0,0 0 16,-21 0-16,0-1 15,0 1-15,0 0 16,0 0-16,-21 21 16,0 0-1,-1 0-15,22 21 16,-21 0-16,21 0 16,-21 1-16,21-1 0,0 0 15,21-21 1,0 0-1,1 0 1,-1 0-16,-21-21 0,21 0 16,-21-1-1,0 1 1,0 0-16,-21 21 16,0 0-1,-1 0 1,22 21-16,0 0 15,0 1-15,0-1 16,0 0 15,22-21 1,-22-21-17,0 0 1</inkml:trace>
  <inkml:trace contextRef="#ctx0" brushRef="#br0" timeOffset="22756.12">3408 4551 0,'0'-21'16,"0"0"15,0-1-15,0 1-1,0 0-15,21 0 16,-21 0-16,0 0 0,0-1 16,0 1-16,0 0 15,0 0-15,0 0 16,0 42 15,0 0-31,0 0 0,-21 22 16,21-22-16,-21 21 15,21-21-15,-22 22 0,22-1 0,0 0 16,-21 1-16,21-1 0,-21 0 0,21 1 16,-21-1-16,21 21 0,0-20 15,0-1-15,0 0 0,0-20 0,-21 20 16,21-21-16,0 0 0,0 0 0,0 1 16,0-1-16,0 0 15,21-42 32,0 0-47,0-1 0,0 1 0,1-21 16,-1 21-16,0-22 0</inkml:trace>
  <inkml:trace contextRef="#ctx0" brushRef="#br0" timeOffset="23045.95">3895 4636 0,'0'0'0,"0"-22"0,0 44 32,-22-22-32,1 21 0,0 0 15,0 0-15,0 21 0,0-20 0,-1 20 16,1-21-16,0 21 0,0-20 16,-21 20-16,20-21 0,1 21 0,21-20 15,-21-1-15,0 0 0,0 0 16,21 0-16,0 0 0,0-42 31,0 0-15,0 0-16,0 0 0,0 0 15,21-1-15,0-20 0,0 0 0,-21 21 16,21-22-16,1 1 0,-22 21 0,0 0 16,21-1-16</inkml:trace>
  <inkml:trace contextRef="#ctx0" brushRef="#br0" timeOffset="23232.08">3683 4699 0,'0'21'0,"21"-42"0,-42 21 0,63 0 0,-21 0 16,1 0-16,-22 21 15,21 0-15,-21 1 0,21-1 16,-21 0-16,21 0 0,0 0 16,-21 0-16,21 1 0,-21 20 0,22-21 15,-22 0-15,21 0 0,-21 1 16,21-1-16,0 0 0,-21 0 16,21 0-16,0-21 0,-21 21 15,22-21-15,-1 0 16,0-21-1,-21 0-15,0 0 0,21 0 16,0 0-16</inkml:trace>
  <inkml:trace contextRef="#ctx0" brushRef="#br0" timeOffset="23523.92">4254 4382 0,'0'-22'16,"0"44"-16,-21-44 0,0 1 15,0 21-15,0 21 16,21 1-16,-21-1 16,21 0-16,-22 0 0,22 21 15,0 1-15,0-22 0,-21 21 0,21 1 16,-21-1-16,21 0 0,0 1 0,0 20 16,-21-42-16,21 22 0,0-1 15,-21 0-15,21-21 0,0 1 0,0-1 16,0 0-16,0 0 0,0 0 15,0 0-15,21-21 32,-21-21-32,21 0 15,0 0-15,0-21 0,1 20 0,-1 1 16</inkml:trace>
  <inkml:trace contextRef="#ctx0" brushRef="#br0" timeOffset="24107.59">4699 4487 0,'0'0'0,"-21"0"47,21 22-47,-21-1 0,21 0 0,-22 0 15,22 0-15,-21 0 0,21 22 16,0-22-16,-21 21 0,21-21 0,-21 22 15,21-1-15,-21-21 0,21 22 0,0-22 16,0 0-16,-21 21 0,21-21 16,0 1-16,0-1 0,0 0 15,0 0 1,0-42 0,0 0-1,0 0-15,0-1 0,0-20 16,0 21-16,0-21 0,0-1 0,0 1 15,0 0-15,0 20 0,0-20 16,0 0-16,21-1 0,-21 22 16,21-21-16,0 21 0,0-22 0,0 22 15,22 0-15,-22 0 0,0 0 0,21 0 16,-20-1-16,-1 22 0,21 0 0,-21 0 16,0 0-16,1 0 0,20 22 15,-21-1-15,0 0 0,-21 0 0,43 64 16,-43-64-1,0 21-15,0 1 0,0-22 0,0 21 16,0-21-16,0 22 0,0-1 0,0-21 16,0 0-16,-22 22 0,22-22 15,0 0-15,-21 0 0,21 0 0,0 0 16,0 1-16,0-1 0,0-42 62,0-1-62,0 1 16,0 0-16</inkml:trace>
  <inkml:trace contextRef="#ctx0" brushRef="#br0" timeOffset="24347.45">4572 4826 0,'0'0'0,"-21"0"0,0 0 15,21-21 1,21 21 0,0 0-16,0 0 0,0-21 15,0 21-15,22 0 0,-22-21 16,21 21-16,-21-22 0,22 22 0,-22 0 16,0 0-16,0 0 0,0-21 0,1 21 15,-1 0-15,0 0 16,0 0-16,0-21 15,0 21-15</inkml:trace>
  <inkml:trace contextRef="#ctx0" brushRef="#br0" timeOffset="24712.24">5482 4487 0,'0'0'0,"-42"-21"16,42 0 0,-21 21-16,-1 0 31,22 21-31,0 0 0,0 1 0,0-1 16,0 0-16,0 0 0,0 0 0,0 0 15,0 22-15,0-22 0,0 21 16,0-21-16,0 22 0,0-22 0,0 21 15,0 1-15,0-22 0,0 0 16,0 21-16,0-21 0,0 1 16,0-1-16,0 0 0,0 0 0,0 0 15,0 0-15,0-42 47,0 0-47,0 0 16,0 0-16,0 0 0,22-1 15</inkml:trace>
  <inkml:trace contextRef="#ctx0" brushRef="#br0" timeOffset="25095.03">5419 4551 0,'0'0'0,"-22"-21"0,1 0 0,0-1 15,21 1-15,0 0 16,0 0-16,21 0 16,0 21-16,1-21 0,-1 21 15,21 0-15,-21-22 0,22 22 0,-1 0 16,-21 0-16,21 0 0,-20 0 16,20 0-16,-21 0 0,0 22 0,0-1 15,1 0-15,-22 0 16,0 21-16,0-20 0,0-1 0,-22 0 15,1 0-15,-21 0 0,21 0 16,0-21-16,-22 22 0,22-1 0,-21 0 16,21-21-16,-1 21 0,1-21 0,0 0 15,21 21-15,-21-21 16,0 0 0</inkml:trace>
  <inkml:trace contextRef="#ctx0" brushRef="#br0" timeOffset="33324.04">7810 4233 0,'0'22'15,"0"-44"48,0 1-63,0 0 16,22 21-16,-22-21 0,0 0 15,0 0-15,0-1 16,0 1-16,0 0 0,0 0 15,0 0-15,-22 21 32,22 21-32,-21 0 15,21 0-15,-21 0 0,21 22 0,-21-22 16,21 21-16,-21 1 0,21-1 16,0 0-16,-21 22 0,-1-22 0,1 22 15,0-22-15,21 0 0,-21 22 0,0-22 16,0 22-16,21-22 0,0 0 0,0 1 15,0-1-15,0 0 0,0-21 16,0 1-16,0-1 0,0 0 0,0 0 16,0-42 15,21 0-15,0 0-16,0-1 15,-21 1-15,21 0 0,0 0 0,1 0 16,-1 0-16</inkml:trace>
  <inkml:trace contextRef="#ctx0" brushRef="#br0" timeOffset="33871.85">8318 4530 0,'-21'0'16,"0"0"-16,21-21 0,-21 21 15,0 0-15,0 21 16,-1 0 0,1 0-16,21 0 15,-21 0-15,21 1 0,-21 20 16,21-21-16,-21 0 0,21 0 0,0 22 0,0-22 15,0 21-15,0-21 0,0 1 16,0-1-16,0 0 0,0 0 16,0 0-16,0 0 0,0 1 0,21-22 15,0 21-15,0-21 0,0 0 16,1 0-16,-1 0 0,21 0 16,-21-21-16,0-1 0,1 22 0,-1-21 15,0 0-15,0 0 0,0 0 0,0 0 16,-21-1-16,0-20 0,0 21 0,0-21 15,0 20-15,0-20 0,0 0 0,0 21 16,-21-22-16,21 22 16,-21 0-16,0 0 0,0 0 0,0 21 15,-1 0-15,1-22 0,0 22 0,0 0 0,0 0 16,0 0-16,-1 0 0,1 0 16,0 0-16,21 22 15,-21-22-15,0 21 0,21 0 16</inkml:trace>
  <inkml:trace contextRef="#ctx0" brushRef="#br0" timeOffset="34227.65">7556 4339 0,'0'0'0,"-21"0"0,0 0 0,21 21 0,21-21 31,22 0-31,-22 0 16,0 0-16,21 0 0,1-21 15,-1 21-15,0 0 0,1-21 0,-1 21 16,0 0-16,22-21 0,-22 21 15,0 0-15,1-21 0,-22 21 0,21 0 16,-21 0-16,1 0 0,-1 0 0,0-21 16,-21 42 62,0 0-63</inkml:trace>
  <inkml:trace contextRef="#ctx0" brushRef="#br0" timeOffset="34939.51">10541 4085 0,'0'0'0,"0"-21"0,0 0 15,0 0-15,0 0 0,0-1 16,21 22-16,-21-21 0,0 0 15,21 21-15,-21-21 0,0 42 47,0 0-47,0 22 16,-21-22-16,21 21 0,-21-21 0,21 22 16,-21-1-16,21 21 0,0-20 15,-21-1-15,21 0 0,-22 1 0,22-1 16,-21 0-16,21 1 0,0-1 0,0 0 15,0 1-15,0-22 0,0 0 0,0 21 16,0-20-16,0-1 0,0 0 0,21 0 16,1-21-1,-22 21-15,21-21 16,0 0-16,-21-21 16,21 21-16,-21-21 0,0 0 15,21 0-15,0-1 0,1 1 0</inkml:trace>
  <inkml:trace contextRef="#ctx0" brushRef="#br0" timeOffset="35384.26">11112 4382 0,'-21'21'15,"0"0"1,0 0-16,21 0 15,0 0-15,-21 1 16,21-1-16,0 0 0,-21 0 0,21 0 16,0 0-16,0 1 0,0-1 0,0 0 15,0 0-15,0 0 0,0 0 16,21 1-16,0-22 0,0 0 16,0 0-16,0 0 0,1 0 15,-1 0-15,21 0 0,-21 0 0,0-22 16,1 22-16,-1-21 0,0 0 0,0 21 15,0-21-15,0 0 0,-21 0 16,0-1-16,0 1 0,0 0 0,0 0 16,0-21-16,0 20 0,0 1 0,-21 0 15,0 0-15,0 0 0,0 21 16,0-21-16,-1 21 0,1 0 16,0 0-16,0 0 0,0 0 0,0 0 15,-1 0-15,1 0 0,0 21 16,0-21-16,0 0 15,21 21-15,-21-21 0,21-21 32,0 0-32</inkml:trace>
  <inkml:trace contextRef="#ctx0" brushRef="#br0" timeOffset="35685.1">10477 4212 0,'0'0'0,"-21"21"0,-21-21 16,84 0 15,-21 0-31,1 0 0,20 0 0,0 0 16,1 0-16,-1-21 0,0 21 15,22-21-15,-22 21 0,22 0 16,-22 0-16,0-21 0,1 21 0,-22 0 0,21 0 15,-21-21-15,0 21 0,1 0 0,-44 21 63,22 0-32</inkml:trace>
  <inkml:trace contextRef="#ctx0" brushRef="#br0" timeOffset="37332.01">9927 4128 0,'0'-22'0,"0"1"16,0 0 0,0 0-1,21 21 16,0 0-31,1 0 16,-1 21-16,0 21 0,21-20 0,-21-1 16,22 21-16,-1 0 0,0 1 0,-20-1 15,20 0-15,0 1 0,1-22 16,-22 21-16,0 1 0,21-1 0,-21 0 16,1-21-16,-1 22 0,-21-22 0,0 21 15,21-21-15,-21 1 0,0-1 0,0 0 16,0 0-16,0 0 0,0 0 15,0-42 17,-21-21-32,21 21 15,0 0-15,0-22 0,0 1 0,0 0 16,0-1-16,0 1 0,21-22 0,-21 1 16,21-1-16,0 1 0,-21-1 15,21 1-15,1-1 0,-1 22 0,0-21 16,0 20-16,0 22 0,0-21 0,1 21 15,-1-1-15,-21 1 0,21 21 16,-21-21-16,21 21 16,-21 21 15,0 0-15,0 1-16,0-1 0,0 0 15,0 0 1,0 0-16,0 0 0</inkml:trace>
  <inkml:trace contextRef="#ctx0" brushRef="#br0" timeOffset="38401.35">11282 4551 0,'21'0'16,"0"-21"-16,-21 0 16,0-1-16,0 1 15,0 0-15,0 0 0,0 0 0,0 0 16,0-1-16,0 1 0,0 0 16,-21 0-16,0 0 0,21 0 0,-21-1 15,-1 22-15,1 0 0,0 0 16,0 0-16,0 0 0,0 22 0,-1-1 15,-20 0-15,21 0 0,-21 0 0,20 0 16,-20 22-16,21-1 0,0-21 0,0 22 16,21-22-16,0 0 0,0 21 15,0-21-15,0 1 0,0-1 0,0 0 16,0 0-16,0 0 0,21-21 0,0 0 16,0 0-16,0 0 0,0 0 0,22 0 15,-22 0-15,0 0 0,21-21 16,-20 21-16,-1-21 0,0 0 0,0 0 15,0-1-15,0 1 0,-21 0 16,0 0-16,22 0 0,-22-22 0,0 22 0,21-21 16,-21 21-16,0-22 0,0 22 15,0 0-15,0 0 0,0 0 16,0 0-16,0 42 16,0 0-1,0 0-15,0 0 0,0 0 0,0 1 16,0 20-16,0-21 0,0 21 15,0-20-15,0 20 0,0-21 0,0 0 16,0 22-16,0-22 0,0 0 0,21 0 16,0 0-16,-21 0 0,21 1 0,0-22 15,1 0-15,-1 21 0,0-21 0,0 0 16,0 0-16,0 0 0,1-21 16,-1-1-16,0 22 0,0-21 15,0-21-15,22 21 0,-22 0 0,0-22 16,0 1-16,0 0 0,0-1 0,1 1 15,-22-22-15,21 22 0,0-21 0,-21-1 16,0 1-16,21 20 0,0-20 16,-21-43-1,0 85-15,0 0 0,0-1 0,0 1 0,0 42 32,0 1-32,0 20 15,-21-21-15,21 21 0,-21 1 16,21-1-16,0 22 0,0-22 0,-21 21 15,21-20-15,0-1 0,-21 0 0,21 1 16,0-1-16,0 0 0,0 1 0,0-22 16,0 21-16,0-21 0,0 1 0,21-1 15,0 0-15,0 0 16,0-21-16,0 0 0,1 0 0,-1 0 16,0 0-16,21 0 0,-21-21 0,1 21 15,-1-21-15,0 0 0,0-1 0,0 1 16,0 0-16,1 0 0,-1 0 0,-21 0 15,0-1-15,21 1 0,-21 0 16,21 21-16,-21-21 16,0 42-1,0 0-15,0 0 16,0 1-16,0-1 0,-21-21 16,21 21-16,0 0 0,0 0 15,0 0 1,0 1-1,0-44 17,0 1-32,0 0 0,0 0 15,0 0-15,0 0 0,0-1 16</inkml:trace>
  <inkml:trace contextRef="#ctx0" brushRef="#br0" timeOffset="38587.49">12340 4149 0,'-21'0'47,"21"21"-15,0 0-17,21 0 1,0-21-16,0 0 15</inkml:trace>
  <inkml:trace contextRef="#ctx0" brushRef="#br0" timeOffset="40221.32">12933 4487 0,'0'-21'0,"0"0"0,0 0 16,0 0-16,0 0 0,-21-1 16,-1 1-16,1 0 0,0 0 15,0 0-15,0 0 16,0 21-16,-1 0 0,1 0 0,0 0 16,0 0-16,0 0 0,-22 0 0,22 21 15,0 0-15,0 0 0,-21 0 0,20 0 16,-20 22-16,21-22 0,0 0 15,0 21-15,-1-20 0,1 20 0,21-21 16,0 21-16,0-20 0,0-1 0,0 21 16,21-21-16,1-21 0,20 21 0,-21 1 15,0-22-15,22 0 0,-22 0 16,0 0-16,21 0 0,-21 0 0,22 0 16,-22-22-16,21 1 0,-21 21 15,22-21-15,-22 0 0,0 0 0,21 0 16,1-43-16,-22 22 0,0-1 15,0 1-15,0 0 0,-21-1 0,22-20 16,-1-1-16,-21 22 0,0-21 16,0-1-16,21 22 0,-21-1 0,21 1 15,-21 0-15,0-1 0,0 22 0,0 0 16,0 0-16,-21 21 31,0 21-31,21 21 0,-21-20 16,-1 20-16,22 0 0,-21 1 15,21-1-15,0 21 0,-21-20 0,21 20 0,0-20 16,-21-1-16,21 0 0,0 22 16,0-22-16,0-21 0,0 22 15,0-1-15,0-21 0,0 21 0,21-20 16,0 20-16,0-21 0,1 0 0,20 0 16,-21 1-16,21-22 0,-20 21 0,20-21 15,0 0-15,1 0 0,-1 0 0,0 0 16,1 0-16,-1-21 0,-21 21 15,21-22-15,1 1 0,-22 0 0,21 0 16,-21 0-16,1 0 0,-1-1 16,0 1-16,0 0 0,0-21 0,-21 21 15,0-22-15,0 22 0,0-21 0,0 21 16,0-22-16,0 22 0,0 0 16,0 0-16,-21 21 0,0 0 15,0 0-15,0 0 0,-1 0 0,1 0 16,-21 21-16,21 0 0,0 0 0,-1 0 15,1 1-15,0 20 0,0-21 0,0 0 16,21 22-16,-21-22 0,21 0 16,0 21-16,0-21 0,0 1 0,0-1 15,0 0-15,0 0 0,21 0 16,0-21-16,0 0 0,0 0 16,0 0-16,1 0 0,-1 0 15,0 0-15,0-21 0,0 0 16,0 0-16,-21 0 15,22-1-15,-22 1 0,21-21 0,-21 21 16,0-22-16,21 22 0,-21-21 0,21 21 16,-21-22-16,0 22 0,21 0 0,-21 0 15,0 0-15,0 42 32,0 0-32,0 0 15,0 0-15,0 1 0,0 20 0,-21-21 16,21 0-16,0 22 0,0-22 0,0 0 15,0 0-15,0 0 0,0 43 16,21-43-16,-21 0 0,21 0 16,1-21-16,-1 0 0,0 21 15,0-21-15,0 0 0,0 0 0,1 0 16,20 0-16,-21 0 0,0-21 0,0 0 16,22 21-16,-22-21 0,0 0 0,0 0 15,22-1-15,-22-20 0,0 21 16,0-21-16,21-1 0,-20 1 0,-1-22 15,0 22-15,0-21 0,0-1 0,-21 22 16,21-22-16,1 22 0,-1 0 16,-21-1-16,0 22 0,0-21 0,0 21 15,0-1-15,-21 22 16,-1 0 0,1 22-16,0-1 0,21 0 0,-21 0 15,0 21-15,0-20 0,21 20 0,0 0 16,-22 1-16,22-1 0,0 0 15,0 1-15,0-1 0,0 0 0,0 1 16,0-1-16,0-21 0,0 21 0,0-20 16,0 20-16,0-21 0,22 0 0,-22 0 15,21 1-15,0-1 0,0 0 0,0-21 16,0 21-16,1-21 0,-1 0 16,21 0-16,-21 0 0,22 0 15,-22 0-15,21 0 0,-21 0 0,22 0 16,-22-21-16,0 0 0,21 0 0,-21 21 15,1-22-15,-1 1 0,0-21 0,0 21 16,0 0-16,-21-1 0,0 1 0,0-21 16,21 21-16,-21 0 0,0-1 15,0 1-15,-21 21 16,0 0 0,21 21-16,0 1 0,-21-1 15,21 0-15,-21 0 0,21 0 0,0 0 0,0 1 16,0-1-16,0 0 0,0 0 0,0 0 15,0 0 1,0 1-16,21-1 0,0-21 16,-21 21-16,21-21 0,0 0 0,1 0 15,-1 0-15,0 0 0,0 0 0,0 0 16,0 0-16,1 0 0,-1-21 0,0 0 16,21 21-16,-21-22 0,1 22 0,-1-21 15,0 0-15,0 0 0,0 21 16,0-21-16,1 0 0,-22-1 0,21 1 15,-21 0-15,21 0 0</inkml:trace>
  <inkml:trace contextRef="#ctx0" brushRef="#br0" timeOffset="40540.03">14372 4106 0,'0'0'0,"-21"0"0,0 0 0,0 0 16,-1 0-16,44 0 31,20 0-31,-21 0 0,21 0 16,1 0-16,-22 0 0,21 0 0,1 0 0,-1-21 16,0 21-16,1 0 0,-1 0 0,-21-21 15,21 21-15,-20 0 16,20 0-16,-21 0 0,0 0 0,0 0 15,1 0-15,-1 0 16,0 0-16,-21 21 31,21-21-15,0 0 0</inkml:trace>
  <inkml:trace contextRef="#ctx0" brushRef="#br0" timeOffset="41143.68">16870 3874 0,'0'0'0,"0"-22"0,0-41 16,0 42-1,0 0-15,0-1 0,0 1 16,0 42 15,0 1-31,0-1 0,0 0 16,0 0-16,0 21 0,-21 1 0,21-1 15,0 0-15,-22 22 0,1-22 16,21 22-16,0-22 0,-21 22 0,0-22 16,0 21-16,21-20 0,-21-1 15,21 0-15,-22-20 0,22 20 0,-21-21 0,21 21 16,0-20-16,0-1 0,0 0 15,0-42 17,0 0-17,0-1-15,0 1 0,0 0 0</inkml:trace>
  <inkml:trace contextRef="#ctx0" brushRef="#br0" timeOffset="41839.81">16425 4233 0,'0'0'16,"-42"22"0,42-1-16,21-21 15,0 0-15,0 0 16,1 0-16,20 0 0,-21 0 0,43 0 16,-22 0-16,0 0 0,212-43 15,-190 22-15,-1 0 16,1 0-16,-22 0 0,22 0 15,-22-22-15,0 22 0,-21 0 0,22-21 16,-22 20-16,-21-20 0,0 21 0,0-21 16,0 20-16,0-20 0,0 21 0,0 0 15,0-22-15,-21 43 0,21-21 16,-21 0-16,-1 21 0,1 0 16,21 21-1,-21 0-15,21 22 16,0-22-16,0 0 0,0 21 0,0 1 15,-21-1-15,21 0 0,0 1 16,-21-1-16,21 22 0,0-22 0,-21 0 16,21 1-16,0-1 0,0 0 0,0-21 15,0 22-15,-22-22 0,22 21 0,0-21 16,-21 1-16,21-1 0,0 0 0,0 0 16,0 0-16,0 0 15,-21-21 1,21-21-1,0 0-15,0 0 16,21 0-16,0 0 0,1-1 16,-1-20-16,0 21 0,0-21 0,0 20 15,22 1-15,-1-21 0,-21 21 16,21 0-16,1-1 0,-1 1 0,-21 21 16,22 0-16,-1 0 0,-21 0 0,21 0 15,-20 0-15,-1 0 0,0 21 0,0 1 16,-21-1-16,0 0 15,0 21-15,0-21 0,0 1 0,0-1 16,0 0-16,0 0 0,0 0 16,-21 0-16,0 1 0,0-22 0,21 21 15,0 0-15,-22-21 0,1 21 0,0-21 16,21 21 0,0-42 15,21 0-31,0 0 15,1 0-15</inkml:trace>
  <inkml:trace contextRef="#ctx0" brushRef="#br0" timeOffset="42239.58">18076 4318 0,'0'21'0,"21"-21"31,1 0-31,-1 0 0,0 0 0,0 0 16,0 0-16,0 0 0,1-21 16,-1 21-16,21-21 0,-21 0 0,0 21 15,1-21-15,20-1 0,-21 1 16,0 0-16,-21 0 0,21 0 0,-21 0 16,0-1-16,0 1 15,-21 21-15,0 0 0,-21 0 16,21 0-16,-1 0 0,-20 0 15,21 21-15,-21 1 0,20-1 0,-20 0 16,21 21-16,0-21 0,-22 22 0,22-22 16,21 21-16,-21-21 0,21 22 15,0-22-15,-21 0 0,21 21 0,0-20 16,0-1-16,0 0 0,21 0 0,0-21 16,-21 21-16,21 0 0,1-21 0,20 0 15,-21 22-15,0-22 0,0 0 0,22 0 16,-22 0-16,0 0 0,0 0 0,22 0 15,-22 0-15,0-22 0,0 1 16,0 0-16,0 21 0,1-21 0</inkml:trace>
  <inkml:trace contextRef="#ctx0" brushRef="#br0" timeOffset="43328.12">21294 3725 0,'0'0'0,"0"-21"0,21 0 0,0 21 16,0 0-16,0-21 0,0 0 15,1 0-15,-22-1 16,0 1-16,0 0 16,0 0-16,0 0 0,-22 0 15,1 21-15,0-22 0,0 22 16,0 0-16,-22-21 0,22 21 16,-21 0-16,0 0 0,20 0 0,-41 0 15,21 21-15,-1 1 0,-20-1 0,-1 21 16,22 0-16,-22 1 0,1-1 0,-1 0 15,22 22-15,0-1 0,-22 1 16,43 21-16,-21-22 0,21 1 0,-1-1 16,22 1-16,0-22 0,0 0 0,0 1 15,22-1-15,20-21 0,-21 0 0,21 0 16,1 1-16,-1-1 0,0-21 16,22 0-16,-22 0 0,22 0 0,-1 0 15,-20 0-15,20-21 0,1 21 16,-22-22-16,21 1 0,-20 0 0,-22 0 15,21 0-15,-21 0 0,1-1 0,-22 1 16,0 0-16,0 0 0,-22 0 16,1-22-16,0 43 0,-21-21 0,-1 0 15,22 21-15,-21 0 0,0 0 0,-1 0 16,1 0-16,0 0 0,20 0 16,-20 0-16,21 0 0,0 0 0,0 0 15,42 0 16,0 0-31,21 0 0,-21 0 0,22 0 16,-22 0-16,21 0 0,1 0 0,-1 0 0,-21 0 16,21 0-16,-20 21 15,20-21-15,-21 21 0,0 1 0,-21-1 16,0 0-16,0 0 0,0 21 0,0-20 16,0 20-16,0 0 0,0 1 0,-21-1 15,0 0-15,0 22 0,0-22 0,-1 22 16,1-1-16,-21 1 0,21-1 15,0 1-15,-1-1 0,1-21 0,-21 22 16,21-22-16,0 22 0,-1-22 16,22 0-16,-21-20 0,21 20 0,-21-21 15,21 0-15,0 0 0,0 1 0,0-1 16,21-21 0,0-21-16,1-1 15,-22 1-15,21 0 0,0 0 0,0-21 16,0 20-16,22-20 0</inkml:trace>
  <inkml:trace contextRef="#ctx0" brushRef="#br0" timeOffset="44039.71">21569 4170 0,'0'-42'16,"0"84"-16,21-106 0,0 22 0,-21 21 0,0 0 15,0 0-15,21 21 16,-21 21-1,0 0-15,0 0 0,-21 21 16,0-20-16,21 20 0,-21 0 0,0 1 16,21-1-16,0 0 0,-22 1 0,22-22 15,-21 21-15,0 0 0,21-20 0,0-1 16,0 21-16,-21-21 0,0 0 16,21 1-16,0-1 15,-21-21-15,21-21 16,0-1-1,0 1-15,0-21 16,0 21-16,21-22 0,-21 1 0,21 0 16,21-1-16,-21-20 0,1 21 15,20-22-15,-21 22 0,21-22 0,1 22 16,-22 21-16,21-22 0,1 22 0,-22 21 16,21 0-16,-21 0 0,0 0 0,1 0 15,-1 21-15,0 1 0,0-1 16,0 0-16,-21 21 0,0-21 0,0 22 15,0-1-15,0 0 0,0 1 0,0-22 16,0 21-16,0 1 0,0-22 16,-21 0-16,21 21 0,-21-21 0,0 1 0,0-1 15,-1-21-15,1 21 0,0 0 16,0-21 0,21-21-1,0 0-15,0 0 16,21-22-16,0 22 0,0-21 0,1-1 15,-1-20-15,0 21 0,21-22 16,-21 22-16,22-1 0,-22 1 0,21 21 16,1-21-16,-22 20 0,21 22 0,0 0 15,-20 0-15,20 0 0,-21 22 0,0-1 16,0 0-16,1 0 0,-1 21 16,-21 1-16,0-22 0,0 21 0,0 1 15,0-1-15,0-21 0,-21 21 0,-1-20 16,1 20-16,0-21 0,0 0 15,0 0-15,0 1 0,-1-1 0,1-21 16,21 21-16,-21-21 0,21 21 16,21-21 15,0-21-31,1 21 0,20-21 0,-21 0 16</inkml:trace>
  <inkml:trace contextRef="#ctx0" brushRef="#br0" timeOffset="45033.42">23177 4149 0,'0'0'15,"0"-21"-15,0-1 0,0 1 0,0 0 16,-21 21-16,0-21 0,0 21 0,0 0 16,0 0-16,-1 0 0,1 0 0,0 0 15,-21 0-15,21 21 0,-1 0 0,-20 0 16,21 1-16,0 20 0,0 0 15,-1-21-15,1 22 0,0-1 0,0-21 16,21 22-16,0-22 0,0 0 0,0 21 16,0-21-16,0 1 0,21-1 15,0 0-15,0-21 0,1 0 16,-1 0-16,0 0 0,0 0 16,21 0-16,-20 0 0,-1-21 15,0 0-15,0 21 0,0-22 0,0 1 0,1 0 16,-1-21-16,0 21 0,-21-22 0,21 22 15,-21-21-15,21 21 0,-21-1 0,21 1 16,-21 0-16,0 0 0,0 0 16,0 42-1,0 0 1,-21 0-16,0 0 0,21 1 0,0-1 16,-21 21-16,21-21 0,0 0 15,0 1-15,0 20 0,0-21 16,0 0-16,21 0 0,0 1 15,0-22-15,1 21 0,-1-21 0,0 0 16,0 0-16,0 0 0,0 0 0,22 0 16,-22 0-16,0 0 0,0 0 0,0-21 15,1 21-15,20-22 0,-21 1 16,0 0-16,0 0 0,-21-21 0,22 20 16,-1-20-16,0 21 0,-21 0 15,21-22-15,-21 22 0,0 0 0,0 0 16,0 42 15,-21 0-31,21 0 0,0 1 16,0-1-16,-21 0 0,21 21 0,0-21 15,0 1-15,0-1 0,0 0 0,0 0 16,0 0-16,0 0 0,0 1 0,0-1 16,21-21-16,0 21 0,0-21 15,0 0-15,1 0 0,-1 0 0,21 0 16,-21 0-16,0 0 0,22 0 0,-22-21 15,0 0-15,21-1 0,-20 1 0,-1 0 16,0 0-16,0-21 0,21 20 0,-20-20 16,-1-21-16,0 20 0,0-20 15,0-1-15,0 1 0,1-1 16,-1 1-16,0 20 0,0-20 0,0 21 16,-21-1-16,0 1 0,0 21 0,0 0 15,0-1-15,0 44 16,0-1-16,0 0 15,-21 0-15,0 21 0,0 1 0,0-1 16,21 0-16,-22 1 0,1-1 0,0 22 16,21-22-16,0 21 0,-21-20 0,21 20 15,-21-20-15,21-1 0,0 0 0,0 1 16,0-1-16,0-21 16,0 21-16,0-20 0,21-1 0,0 0 15,0-21-15,0 21 0,1-21 0,-1 0 16,0 0-16,21 0 0,-21 0 0,1 0 15,20-21-15,-21 21 0,0-21 0,0 0 16,1-1-16,20 1 0,-21 0 0,-21 0 16,21 0-16,0 0 0,-21-1 15,0 1-15,0-21 0,0 21 0,0 0 16,0-1-16,0 1 0</inkml:trace>
  <inkml:trace contextRef="#ctx0" brushRef="#br0" timeOffset="45252.29">23664 3768 0,'-21'0'0,"42"0"0,-63 0 0,21 21 16,0-21-16,-1 0 0,1 0 16,42 0 30,1 0-46,-1 0 16,0 0-16,0 0 0,0 0 0,0 0 16,1 0-16,20 0 0</inkml:trace>
  <inkml:trace contextRef="#ctx0" brushRef="#br0" timeOffset="45940.9">26712 4191 0,'21'-21'0,"43"0"16,-43 0-16,0-1 16,0 1-16,1 0 0,-1 0 15,0 0-15,0-22 0,0 22 16,-21 0-16,0 0 0,0-21 0,0 20 0,0 1 15,-21 0-15,0 0 0,-21 21 0,20 0 16,-20 0-16,-21 0 0,20 0 16,1 0-16,0 21 0,-1 0 15,-20 0-15,20 22 0,1-1 0,0 0 16,-1-20-16,22 41 0,-21-21 0,21 1 16,0-1-16,21 0 0,0-20 0,0 20 15,0-21-15,0 0 0,21 0 16,0 1-16,0-1 0,0 0 0,0-21 15,22 0-15,-22 0 0,21 0 0,-21 0 16,22 0-16,-1-21 0,-21 0 16,22 21-16,-1-22 0,-21 1 0,21 0 0,-20-21 15,-1 21-15,21-22 0,-21 1 16,0 0-16,-21-1 0,22 1 16,-22 21-16,21-22 0,-21 22 0,0 0 15,0 0-15,0 42 16,0 21-1,-21-20-15,21-1 0,-22 21 16,22-21-16,0 22 0,0-1 0,0-21 16,0 21-16,0-20 0,0-1 0,0 0 15,22 0-15,-1 0 0,0 0 0,21-21 16,-21 22-16,22-22 0,-22 0 16,21 0-16,1 0 0,-22 0 0,21 0 15,0-22-15,1 22 0</inkml:trace>
  <inkml:trace contextRef="#ctx0" brushRef="#br0" timeOffset="46227.73">27665 3958 0,'0'0'0,"0"-21"0,0 0 15,0 0-15,0 0 0,-21 21 32,-1 0-32,1 21 0,0 0 0,21 0 15,-21 0-15,0 22 0,0-1 16,21 0-16,0 1 0,-22 20 0,1-21 15,21 22-15,-21-22 0,21 22 16,0-1-16,-21-20 0,21 20 0,-21 1 0,21-1 16,-21-21-16,21 22 0,0-1 15,0-20-15,-22-1 0,22 22 16,-21-22-16,21-21 0,0 21 0,0-20 16,-21-1-16,21 0 0,0 0 0,-21-21 15,42-21 1,0 0-1,0-22-15,1 22 0,-1-21 0,0 21 16</inkml:trace>
  <inkml:trace contextRef="#ctx0" brushRef="#br0" timeOffset="46500.58">27580 4276 0,'0'0'0,"0"-64"0,0 22 0,0 0 15,0-1-15,0 22 0,0-21 0,0 21 16,0-43-1,21 43-15,0 21 0,1 0 0,-1 0 16,0 0-16,0 0 0,0 21 0,22 0 16,-22 0-16,-21 1 0,21-1 0,-21 0 15,0 21-15,0-21 0,0 1 16,-21 20-16,0-21 0,-1 21 0,-20-20 16,21-1-16,-21 0 0,-1 0 15,22 0-15,-21 0 0,-1-21 0,22 22 16,0-1-16,0-21 0,0 0 0,42 0 31,21 0-15,-21-21-16,22 21 0</inkml:trace>
  <inkml:trace contextRef="#ctx0" brushRef="#br0" timeOffset="46805.4">28257 3937 0,'0'0'0,"-21"0"31,0 0-31,0 0 0,0 21 16,0 0-16,-1 22 0,22-22 0,-21 21 15,0 22-15,0-22 0,0 0 0,21 22 16,0-22-16,-21 22 0,-1-1 16,22-20-16,0 20 0,0 1 0,-21-22 15,0 21-15,0 1 0,21-22 0,-21 22 16,0-22-16,-1 0 0,1 1 0,21-1 15,-21 0-15,0-20 0,0-1 0,0 0 16,21 0-16,0 0 0,-22 0 16,22-42-1,0 0 1,0 0-16,22 0 0,-22 0 0,21-22 16,0 1-16,21 0 0,-21-1 0,1-20 15</inkml:trace>
  <inkml:trace contextRef="#ctx0" brushRef="#br0" timeOffset="47408.05">28046 4255 0,'0'0'0,"21"-43"0,-21 1 0,21 0 16,-21 20-16,21-20 0,0 21 0,1 0 15,-1 0-15,0-1 0,0 1 0,21 21 16,1 0-16,-22 0 0,21 0 16,-21 0-16,22 0 0,-22 21 0,0 1 15,21-1-15,-20 0 0,-22 21 16,0-21-16,0 1 0,0 20 0,0-21 15,0 0-15,0 22 0,-22-22 16,-20 0-16,21 0 0,-21 0 0,20-21 16,-20 21-16,0 1 0,-22-22 0,22 0 15,0 0-15,20 0 0,-20 0 0,0 0 16,21 0-16,-1 0 0,1 0 16,0 0-16,21-22 15,21 22 1,0 22-16,22-22 15,-22 21-15,21-21 0,-21 0 0,22 0 16,-1 21-16,0-21 0,1 0 16,-1 0-16,0 0 0,1 0 0,-1 0 15,-21 0-15,22-21 0,-1 21 0,-21-21 16,21-1-16,-20 1 0,-1 0 0,0-21 16,21 21-16,-21-22 0,-21-20 15,22 20-15,-1-20 0,0-1 0,0 1 16,21-64-16,-42 63 0,22 1 15,-1 21-15,-21-22 0,0 22 0,0 21 16,0-1-16,0 1 0,0 0 16,0 42-16,-21 0 15,-1 22-15,1-22 0,0 21 16,21 1-16,-21-1 0,21 21 16,-21-20-16,21-1 0,0 0 0,0 1 15,0-1-15,0 0 0,0 1 0,21-1 16,0-21-16,-21 0 0,21 1 0,0-1 15,1 0-15,-1-21 0,0 0 0,0 21 16,0-21-16,0 0 16,1 0-16,-1 0 0,0-21 15,0 21-15,-21-21 0,21 0 16,0-1-16,-21 1 0,22 0 0</inkml:trace>
  <inkml:trace contextRef="#ctx0" brushRef="#br0" timeOffset="47901.79">29633 3323 0,'0'0'0,"0"-21"0,0 0 0,0 0 15,0 42 17,0 0-32,-21 0 15,21 22-15,0-22 0,0 0 16,0 21-16,-21-21 0,21 1 0,-21 20 0,21-21 15,0 0-15,0 0 16,-21 1-16,21-1 0,-22 0 0,22 0 16,-21-21-16,21 21 0,-21 0 0,0-21 31,21-21-15,0 0-16,0 0 15,0 0-15,0 0 0,0-22 0,21 1 16,0 0-16,0-1 0,1 1 0,-1 0 15,21-1-15,-21 1 0,22 21 16,-1-22-16,-21 22 0,21 0 16,1 0-16,-22 21 0,0 0 0,0 0 0,22 0 15,-22 21-15,-21 0 16,21-21-16,-21 43 0,0-22 16,0 0-16,0 21 0,0-21 0,0 22 15,-21-22-15,0 21 0,21-21 0,-22 1 16,1-1-16,21 21 0,-21-21 15,21 0-15,-21 1 0,21-1 16,-21 0-16,21-42 31,21 0-15</inkml:trace>
  <inkml:trace contextRef="#ctx0" brushRef="#br0" timeOffset="80279.02">3450 6456 0,'-21'0'79,"0"-21"-48,0 21-31,-1 0 0,1 0 15,0 0-15,0 0 16,0 0-16,0 0 16,-1 0-16,1 0 0,0 0 15,0 0-15,0 0 16,0 0 0,42 0 15,0 0-16,21 0-15,-21 0 0,22-21 0,-22 21 16,21 0-16,1-22 0,20 22 16,-21-21-16,22 21 0,-22 0 15,22-21-15,-22 21 0,22 0 0,-22-21 16,0 21-16,1 0 0,-1 0 0,-21-21 16,21 21-16,-20 0 0,-1 0 0,0 0 15,-42 0 32,0 0-47,-1 0 16,1 0-16,0 0 0,0 0 0,0 0 15,0 21-15,-1-21 0,1 0 0,0 21 16</inkml:trace>
  <inkml:trace contextRef="#ctx0" brushRef="#br0" timeOffset="80591.84">3641 6392 0,'0'0'16,"-22"0"-16,1 0 16,0 0-1,21 22 1,0-1-16,0 0 16,-21 0-16,21 0 0,0 22 0,0-22 15,0 21-15,0-21 0,-21 22 0,21-1 16,0 0-16,0 1 15,-21-1-15,21-21 0,-22 21 0,22 1 16,-21-1-16,21-21 0,0 22 16,0-1-16,0-21 0,0 0 0,-21 0 0,21 1 15,0-1-15,0 0 0,0 0 16,21-21 15,-21-21-31,21 0 16,1 0-16,-22-1 0,21 1 15,0 0-15</inkml:trace>
  <inkml:trace contextRef="#ctx0" brushRef="#br0" timeOffset="80987.74">3852 6900 0,'0'22'0,"0"-1"15,21-21 1,1 0-16,-1 0 16,0 0-16,0-21 15,0 21-15,0-22 0,1 1 0,-1 21 16,0-21-16,0 0 0,-21 0 16,0 0-16,0-1 15,0 1-15,-21 21 16,0 0-16,0 0 15,-1 0-15,1 0 0,0 0 0,0 21 16,0 1-16,0-1 0,-1 0 16,1 0-16,21 0 15,0 0-15,0 1 0,-21 20 0,21-21 16,0 0-16,0 0 0,0 1 16,0-1-16,0 0 0,0 0 15,0 0-15,21-21 0,0 0 16,1 21-16,-1-21 0,0 0 15,0 0-15,0 0 0,0-21 0,1 0 16,-1 21-16,0-21 0,0 0 0</inkml:trace>
  <inkml:trace contextRef="#ctx0" brushRef="#br0" timeOffset="81399.5">4508 6816 0,'0'0'0,"22"0"0,-22-21 0,0-1 16,-22 22 15,1 0-31,0 0 0,0 0 16,0 0-16,0 22 0,-22-22 0,22 21 15,0 0-15,0 0 16,0 0-16,21 0 0,0 1 16,0-1-16,0 0 0,0 0 15,21-21-15,0 0 16,0 21-16,0-21 0,0 21 15,1-21-15,-1 0 0,0 0 0,0 0 16,0 0-16,-21 22 0,21-22 0,1 0 16,-1 0-16,-21 21 15,-21-21 1,-1 21-16,-20-21 16,21 0-16,0 0 0,-22 21 15,22-21-15,-21 0 0,21 0 0,0 21 16,-1-21-16,1 0 0,0 0 0,0 21 15,0-21-15,42 0 32,0 0-17,0 0-15,0-21 0,22 0 16,-22 21-16</inkml:trace>
  <inkml:trace contextRef="#ctx0" brushRef="#br0" timeOffset="81760.3">4953 6414 0,'0'-22'0,"0"44"0,0-65 0,0 22 16,0 0-16,0 0 16,0 42 15,0 0-31,0 0 15,-21 22-15,21-22 16,-21 21-16,-1-21 0,22 22 0,0-1 16,-21 0-16,0 1 0,0-1 0,21-21 15,0 21-15,-21-20 0,21 20 0,-21-21 16,21 0-16,0 0 0,0 1 16,0-1-16,0 0 0,0 0 15,21-21-15,0 0 16,0 0-16,21 0 15,-20 0-15,-1 0 16,-21-21-16,0 0 16,21 0-16,-21-1 0,0 1 15</inkml:trace>
  <inkml:trace contextRef="#ctx0" brushRef="#br0" timeOffset="81947.19">4826 6752 0,'0'0'0,"-21"0"0,42 0 32,0 0-17,0 0 1,0 0-16,1 0 16,-1 0-16,0-21 15,0 21-15,0 0 0,-21-21 16</inkml:trace>
  <inkml:trace contextRef="#ctx0" brushRef="#br0" timeOffset="82304.49">5503 6541 0,'0'0'0,"0"-22"16,0 1-16,-21 0 16,0 0-1,0 21-15,0 0 16,-1 0-16,22 21 0,-21 0 0,0-21 16,21 21-16,-21 1 0,0 20 15,21-21-15,-21 0 0,21 0 0,-22 22 16,1-22-16,21 0 0,0 21 0,0-20 15,0-1-15,0 0 0,0 0 0,0 0 16,0 0-16,0 1 16,0-1-16,0 0 15,21-21-15,1 0 16,-1 0-16,0 0 0,0 0 16,0 0-16,0 0 0,1-21 15</inkml:trace>
  <inkml:trace contextRef="#ctx0" brushRef="#br0" timeOffset="83377.78">5821 6710 0,'0'0'0,"0"-42"16,0 20 0,-21 22-16,-1-21 15,1 21-15,0 0 16,0 0-16,21 21 15,-21-21-15,21 22 0,0-1 0,-21 0 16,-1 0-16,22 0 0,-21 0 0,21 1 16,0-1-16,-21 0 0,21 0 0,-21 0 15,21 0-15,0 1 0,0-1 16,0 0-16,21-21 16,0 21-16,0-21 0,1 0 15,-1 0-15,0 0 0,0 0 0,0-21 16,0 0-16,1 21 0,-1-21 15,-21-1-15,21 1 0,-21 0 16,21 0-16,0 0 0,-21 0 16,0-1-16,0 1 0,0 0 0,21 0 15,-21 0-15,0 42 47,0 0-47,0 0 0,0 0 16,0 1-16,-21-1 0,21 0 0,0 0 15,0 0-15,0 0 0,0 1 16,0-1-16,0 0 0,21-21 31,1 21-31,-1-21 0,0 0 0,0 0 0,0 0 16,0 0-16,1-21 0,-1 21 0,0-21 16,0 21-16,0-21 0,-21-1 15,21 1-15,1 0 0,-1 0 0,-21 0 16,0 0-16,21-1 0,-21 1 15,0 0-15,21 0 0,-21 0 0,0 42 47,0 0-47,0 0 0,0 0 16,0 1-16,0-1 0,0 0 16,0 0-16,0 0 0,0 0 15,21 1-15,-21-1 16,21-21-16,-21 21 0,0 0 15,-21-21 17,0 0-32,0 0 15,0 0-15,0-21 16,-1 21-16,1 0 16,21 21 15,0 0-31,21-21 15,1 21 1,-1-21-16,0 0 0,0 0 16,0 0-16,0 0 0,1 0 0,-1 0 15,0 0-15,21-21 0,-21 21 0,1-21 16,-1 21-16,21-21 0,-21 21 0,0-21 16,1 0-16,-1-1 0,-21 1 15,21 0-15,-21 0 0,0 0 0,21 0 16,-21-1-16,0 1 0,0 0 0,0 0 15,0 0-15,-21 21 0,0 0 16,0 0-16,-1 0 16,22 21-16,0 0 0,0 0 0,-21 0 15,21 1-15,0-1 0,-21 0 16,21 0-16,0 0 0,0 0 16,0 1-16,0-1 0,0 0 0,0 0 15,0 0-15,0 0 16,21-21-16,0 0 15,1 0-15,-1 0 0,0 0 16,0 0-16,0 0 0,-21-21 16,21 21-16</inkml:trace>
  <inkml:trace contextRef="#ctx0" brushRef="#br0" timeOffset="83675.78">7197 6562 0,'0'0'0,"-22"-21"15,1 21 1,21 21 0,0 0-16,0 0 15,0 0-15,-21 0 0,21 1 0,0 20 16,-21-21-16,21 0 0,0 22 15,0-22-15,0 0 0,-21 0 0,21 0 0,0 0 16,0 1-16,0-1 0,0 0 16,0 0-1</inkml:trace>
  <inkml:trace contextRef="#ctx0" brushRef="#br0" timeOffset="83911.66">6921 7006 0,'-21'43'16,"42"-22"0,1-21-1,-1 0-15,0 0 0,0 0 16,0 0-16,0 0 0,1 0 0,-1 0 15,0 0-15,0 0 0,0-21 0,0 21 16,1-22 0,-1 22-16,-21-21 0,0 0 15,0 0 1,0 0-16,0 0 0</inkml:trace>
  <inkml:trace contextRef="#ctx0" brushRef="#br0" timeOffset="84128.53">6943 6625 0,'0'0'0,"-22"0"15,44 0 1,-1 0-16,0-21 16,0 21-16,21 0 0,-20 0 15,-1 0-15,21 0 0,-21 0 0,0-21 0,1 21 16,-1 0-16,-21-21 0,21 21 15,0 0-15,-21-21 16</inkml:trace>
  <inkml:trace contextRef="#ctx0" brushRef="#br0" timeOffset="84832.13">7959 6816 0,'0'0'16,"0"-21"-16,0-1 0,0 1 16,0 0-16,-22 21 0,1 0 15,0 0-15,0 0 16,0 0-16,0 0 0,-1 0 0,-20 0 16,21 21-16,-43 22 15,22-22-15,21 0 0,0 0 0,0 0 16,-1 0-16,1 22 0,21-22 0,0 0 15,-21 0-15,21 0 0,0 1 0,0-1 16,0 0-16,21 0 16,0-21-16,1 0 0,-1 21 0,0-21 15,0 0-15,21 0 0,-20 0 0,-1 0 16,21-21-16,-21 21 0,22-21 0,-1 21 16,-21-21-16,0 0 0,22-1 0,-22 1 15,0 0-15,0-21 0,0-1 16,0 22-16,1-21 0,-1 0 0,0-22 15,0 22-15,0-1 0,-21-20 16,21 21-16,-21-22 0,22 22 0,-22-1 16,0 1-16,0 21 0,0-21 0,0 20 15,0 1-15,0 0 0,0 0 16,-22 21 0,1 0-16,0 21 0,21 0 0,-21 0 15,0 1-15,0 20 0,-1 0 0,22 1 16,-21-1-16,21 21 0,-21-20 0,21-1 15,0 0-15,0 1 0,0-1 16,0 0-16,0 1 0,0-22 0,21 21 16,0-21-16,-21 22 0,22-22 0,-1 0 15,0 0-15,0-21 0,0 21 16,0 1-16,1-22 0,-1 0 0,0 0 16,0 0-16,0 0 0,0 0 0,1 0 15,-1 0-15,0 0 16,-21-22-16,21 1 0</inkml:trace>
  <inkml:trace contextRef="#ctx0" brushRef="#br0" timeOffset="85934.21">9271 6668 0,'0'0'0,"-21"0"0,0 0 15,-1 0-15,1 0 0,0 0 16,0 0-16,-21 0 0,20 0 16,1 0-16,0 0 0,0 0 0,0 21 15,0-21-15,42 0 47,21 0-47,-21 0 16,22 0-16,-22 0 0,21 0 0,0 0 15,1 0-15,20 0 0,1 0 0,-22 0 16,43 0-16,-22 0 0,22-21 0,0 21 16,-1-22-16,1 22 0,0 0 0,-22 0 15,22-21-15,-22 21 0,1 0 0,-1 0 16,1-21-16,-22 21 0,-21-21 16,22 21-16,-22 0 0,0-21 0,0 21 15,-21-21-15,0-1 0,0 1 16,0 0-16,0 0 0,-21 0 15,0 0-15,0 21 16,-1-22-16,-20 22 0,21 0 0,0 0 16,-22-21-16,22 21 0,-21 0 15,21 0-15,-22 0 0,22 0 0,0 0 16,0 0-16,0 0 0,0 0 0,-1 0 16,44 0-1,-1 0-15,21 0 16,-21 0-16,0 0 0,22 0 15,-1 0-15,-21 0 0,22 0 0,-22 0 16,21 0-16,-21 0 0,22 0 0,-22 0 16,0 0-16,0 21 0,0-21 0,-21 22 15,0-1-15,0 0 16,0 0-16,0 0 0,-21 0 16,0 1-16,0 20 0,0-21 15,-22 0-15,22 22 0,-21-22 16,-1 21-16,22-21 0,-21 22 0,0-22 0,20 0 15,1 0-15,-21 0 0,21 0 16,0-21-16,21 22 0,-22-22 0,22 21 16,0-42 15,43-22-15,-22 22-1,0 0-15</inkml:trace>
  <inkml:trace contextRef="#ctx0" brushRef="#br0" timeOffset="86449.01">11938 5948 0,'0'-21'0,"0"42"0,21-63 15,-21 20-15,0 1 0,-21 42 47,21 1-31,0 20-16,-21-21 0,0 21 0,-1-20 16,22 20-16,-21 0 0,0 1 0,0-1 15,21 0-15,-21 1 0,0-1 0,-1 21 16,22-20-16,0-1 0,-21 0 0,21 1 15,-21-1-15,21-21 0,0 22 16,0-22-16,0 0 0,0 0 0,0 0 16,21 0-16,0 1 0,1-22 0,-1 0 15,0 0-15,0 0 0,0 0 16,0 0-16,22 0 0,-22 0 0,0 0 16,0-22-16,0 1 0,1 21 0,-1-21 15,0 0-15,-21 0 0,0 0 0,21-1 16,-21 1-16</inkml:trace>
  <inkml:trace contextRef="#ctx0" brushRef="#br0" timeOffset="86645.9">11747 6329 0,'-42'0'0,"84"0"0,-105 0 0,42-21 0,42 21 47,0 0-47,0-21 0,22 21 0,-1 0 15,0 0-15,-21 0 0,22 0 0,-1-22 16,0 22-16,1 0 0,-22 0 16,21 0-16,-21 0 0,1 0 0,-1-21 15,0 21-15</inkml:trace>
  <inkml:trace contextRef="#ctx0" brushRef="#br0" timeOffset="87004.92">12785 6202 0,'0'0'0,"0"-21"0,0 0 0,0-1 16,-22 22-16,1-21 15,0 21-15,0 0 0,0 0 16,0 0-16,-1 0 0,1 0 15,0 21-15,-21 1 0,21-1 16,-1 0-16,1 0 0,0 0 0,0 22 16,0-1-16,0-21 0,-1 21 0,1 1 15,0-22-15,21 21 0,0 1 0,0-22 16,0 0-16,0 21 0,0-21 0,0 1 16,21-1-16,0 0 15,1-21-15,-1 0 0,21 21 0,-21-21 16,22 0-16,-22 0 0,0 0 15,21 0-15,-21 0 0,22 0 0,-22 0 16,0-21-16,0 21 0,22-21 0,-22 21 16,0-21-16,0-1 0,21 22 0</inkml:trace>
  <inkml:trace contextRef="#ctx0" brushRef="#br0" timeOffset="87246.78">13060 6519 0,'0'0'0,"-21"22"0,21-1 16,21-21-1,0 0 1,21 0-16,-21 0 0,1 0 0,20 0 16,-21 0-16,21 0 0,-20 0 0,-1 0 15,0 0-15,0 0 0,0 0 0,0 0 16,-21-21-1,0-1-15,0 1 16,22 0-16</inkml:trace>
  <inkml:trace contextRef="#ctx0" brushRef="#br0" timeOffset="87712.52">13864 6117 0,'0'0'0,"0"-21"16,0 0-16,0 0 16,0 42 15,-21 0-15,21 0-16,-21 0 0,0 1 0,21-1 15,-22 21-15,1-21 0,0 22 0,21-1 0,0-21 16,-21 21-16,21 1 0,0-22 15,0 21-15,0-21 0,0 22 0,0-22 16,0 0-16,21 0 0,0 0 16,0-21-16,1 22 0,20-22 15,-21 0-15,0 0 0,0 0 0,1 0 16,20 0-16,-21-22 0,0 1 0,0 21 16,1-21-16,-1 0 0,-21-21 0,21 20 15,0 1-15,0-21 0,-21 0 0,0 20 16,0-20-16,0 21 0,0-21 0,0 20 15,0-20-15,0 21 0,-21 0 16,21 0-16,-21 21 0,0-22 16,0 22-16,-1-21 0,1 21 15,0 0-15,0 0 0,0 0 0,0 0 16,-1 0-16,22 21 16,-21-21-16,21 22 0,0-1 15,21-21 1,1 0-16,-1 21 0,0-21 15</inkml:trace>
  <inkml:trace contextRef="#ctx0" brushRef="#br0" timeOffset="88399.48">14478 6265 0,'21'0'16,"0"0"-16,0 0 15,1-21-15,-1 0 16,0 21-16,-21-21 0,21 0 16,0 0-16,-21-1 15,0 1 1,0 0-16,0 0 16,0 42 15,0 0-31,-21 0 15,21 1-15,-21-1 0,21 0 0,-21 0 16,21 0-16,0 0 0,0 1 0,-21-1 16,21 21-16,-22-21 0,22 0 15,-21 22-15,21-22 0,-21 0 0,21 0 16,0 0-16,0 1 0,0-1 0,0 0 16,0 0-16,0 0 0,0 0 0,0 1 15,0-1 1,-21-21 15,0 0-31,0 0 0,-1 0 16,1 0-16,0 0 0,0 0 15,0 0-15,0-21 0,-1 21 0,1 0 16,-42 0 0,42 0-16,42 0 31,0 0-31,0 0 15,0 0-15,0 0 0,22 0 0,-22 0 16,0 0-16,0 0 0,22 0 0,-22 0 16,0 0-16,0 0 0,0 0 15,0 0-15,1 0 0,-1 0 16,0 0-16,0 0 16,0 0-1,-42 0 48,0 0-48,21-22 1</inkml:trace>
  <inkml:trace contextRef="#ctx0" brushRef="#br0" timeOffset="89577.33">3281 7768 0,'0'0'0,"0"-21"16,-21 21-16,21-21 0,0 0 16,-22 0-16,1 21 15,0 0-15,0 0 16,0 21 0,21 0-16,-21 0 15,21 21-15,-22-20 0,22 20 0,0 0 16,-21 1-16,21 20 0,-21-21 0,0 1 15,21 20-15,-21-20 0,21-1 16,0 0-16,0 1 0,-21-1 0,21 0 16,0-21-16,0 1 0,0-1 0,0 0 15,0 0-15,0 0 0,21-21 0,0 0 16,0 0-16,0 0 16,0 0-16,1-21 0,-1 0 15,-21 0-15,21 0 0,0-1 0,-21 1 16,0 0-16</inkml:trace>
  <inkml:trace contextRef="#ctx0" brushRef="#br0" timeOffset="89748.22">3006 8128 0,'0'0'0,"-22"0"16,44 0 15,-1 0-31,0 0 15,0 0-15,0 0 0,0-21 16,1 21-16,-1-21 0,0 21 0,0 0 16,0-21-16</inkml:trace>
  <inkml:trace contextRef="#ctx0" brushRef="#br0" timeOffset="90124">3535 8213 0,'0'0'16,"21"0"15,-21-21-31,21 21 0,0-22 0,0 1 16,1 0-16,-1 0 0,0 0 0,0 0 15,-21-1-15,21 1 16,-21 0-16,0 0 0,0 0 15,-21 21 1,0 0-16,0 0 0,0 21 16,-1 0-16,1 0 0,21 22 15,-21-22-15,0 0 0,21 21 0,-21-21 16,21 22-16,0-22 0,-21 0 0,21 21 16,0-20-16,0-1 0,0 0 15,0 0-15,0 0 0,0 0 16,21-21-16,0 0 0,0 0 15,0 0-15,0 0 0,22 0 0,-22 0 16,0-21-16,21 21 16,-20-21-16,20 0 0</inkml:trace>
  <inkml:trace contextRef="#ctx0" brushRef="#br0" timeOffset="90496.79">4254 8065 0,'0'0'0,"0"-43"16,-21 43-1,0 0-15,0 0 16,0 0-16,-22 21 0,22 1 0,0-22 16,0 21-16,0 0 0,0 0 15,-1 0-15,22 0 0,0 1 16,0-1-16,0 0 16,0 0-16,22-21 0,-1 21 15,0-21-15,0 0 0,0 21 16,0-21-16,1 22 0,-1-22 0,-21 21 15,21-21-15,0 21 0,0-21 0,0 21 16,-21 0-16,22-21 0,-22 21 16,0 1-16,-22-1 15,1-21-15,0 0 16,0 0-16,0 21 0,0-21 16,-1 0-16,1 0 0,0 0 0,0 0 15,0 0-15,0 0 0,-1 0 16,44-21 15,-1 0-31,0 21 16,0-22-16</inkml:trace>
  <inkml:trace contextRef="#ctx0" brushRef="#br0" timeOffset="90799.62">4868 7895 0,'0'0'0,"0"-21"0,0 0 16,0 0-16,-21 21 0,21-21 16,-21-1-16,0 22 0,0 0 0,-1 0 15,1 0-15,0 0 16,0 0-16,0 22 0,21-1 16,-21 0-16,-1 0 0,22 21 0,-21 1 15,0-1-15,21 0 0,0 1 0,-21-1 16,21 0-16,-21-20 0,21 20 0,0 0 15,0-21-15,0 1 0,0-1 16,0 21-16,0-21 0,0 0 16,21 1-16,0-22 0,0 0 15,0 0-15,1 0 0,-1 0 16,0 0-16,21 0 0,-21 0 0,1-22 16,20 22-16,-21-21 0</inkml:trace>
  <inkml:trace contextRef="#ctx0" brushRef="#br0" timeOffset="91812.35">5165 8213 0,'0'0'16,"0"-21"-16,21-1 0,-21 1 0,0 0 16,0 0-16,0 0 15,0 0-15,-21 21 0,-1 0 16,1 0-16,0 0 0,0 0 16,0 0-16,0 21 0,-1 0 15,1 21-15,0-21 16,0 1-16,21-1 0,0 0 0,-21 21 15,0-21-15,21 1 0,0-1 0,0 0 16,0 0-16,0 0 0,0 0 16,21-21-1,0 0-15,0 0 0,0 0 0,0 0 16,1 0-16,-1 0 0,0-21 16,0 21-16,0-21 0,-21 0 0,21 0 15,1 0-15,-22-1 0,21-20 16,-21 21-16,0 0 0,0 0 15,0-1-15,0 1 0,0 0 16,0 0-16,0 42 31,0 0-31,0 0 16,-21 1-16,21-1 0,0 0 16,0 0-16,-22 21 0,22-20 0,0-1 15,0 0-15,22 0 0,-1 0 16,0 0-16,0-21 0,0 0 15,0 0-15,1 0 0,-1 0 16,0 0-16,0 0 0,21 0 0,-20-21 16,-1 0-16,21 21 0,-21-21 0,0 0 15,1 0-15,20-1 0,-21 1 16,-21 0-16,21 0 0,0-21 0,-21 20 16,22 1-16,-22 0 0,0 0 15,0 0-15,0 84 31,0-42-15,0 1-16,0-1 0,0 21 0,0-21 16,0 0-16,0 1 0,0-1 15,0 0-15,0 0 0,0 0 16,0 0-16,0 1 16,-22-22 30,1 0-46,0-22 16,0 22 0,21 22 15,21-1-15,0-21-1,0 0-15,1 0 0,-1 0 0,0 0 16,0 0-16,0 0 0,0 0 0,1 0 15,-1-21-15,21 21 0,-21-22 16,0 22-16,22-21 0,-22 0 16,21 21-16,-21-21 0,1 0 0,-1 0 15,0-1-15,0-20 0,0 21 0,-21 0 16,0 0-16,0-1 0,0 1 0,0 0 16,-21 21-1,0 0-15,0 0 0,0 21 16,-1 0-16,-20 43 15,42-43-15,-21 0 0,21 22 0,0-22 16,0 0-16,0 0 0,0 0 16,0 0-16,0 1 0,21-22 15,0 0-15,0 0 16,1 0-16,-1 0 0,0 0 0,0 0 16,0 0-16,0 0 0,1 0 0,-1-22 15,0 1-15,0 21 0</inkml:trace>
  <inkml:trace contextRef="#ctx0" brushRef="#br0" timeOffset="92291.6">6540 7874 0,'0'0'0,"0"-21"16,-21 21-16,21 21 16,-21 0-16,21 0 0,-21 1 0,21 20 15,0-21-15,-21 21 0,21 1 16,-21-1-16,-1 0 0,22-20 0,0 41 15,0-42-15,0 22 0,-21-22 16,21 0-16,0 0 0,21-21 31,1 0-15,-22-21 0,0 0-16</inkml:trace>
  <inkml:trace contextRef="#ctx0" brushRef="#br0" timeOffset="92715.38">6392 8022 0,'0'0'0,"0"-21"0,-21 0 0,21 0 16,0 0-16,0-1 0,0 1 15,0 0-15,21 21 0,0 0 0,1-21 16,-1 21-16,0 0 0,21 0 0,-21 0 16,22 0-16,-22 21 15,21 0-15,1 0 0,-22 1 0,21-1 16,-21 21-16,0-21 0,1 22 0,-1-1 15,0-21-15,-21 21 0,21 1 0,-21-22 16,0 0-16,0 21 0,0-20 0,0-1 16,0 0-16,0 0 15,0 0 1,0-42 0,0 0-16,0 0 15,0 0-15,0-1 0,0 1 16,21-21-16,0 0 0,-21-1 0,22 1 15,-1 0-15,0-1 0,0 1 16,0 0-16,0-1 0,1 1 0,-1 21 16,-21 0-16,21-1 0,0 1 0,0 21 31,0 0-15,-21 21-16,0 1 0,0-1 15,0 0-15,0 0 16,0 0-16,22 0 0,-1 1 15,-21-1-15</inkml:trace>
  <inkml:trace contextRef="#ctx0" brushRef="#br0" timeOffset="93883.72">7641 8234 0,'21'0'0,"0"-21"16,1 21-16,-22-21 0,21-1 15,-21 1-15,0 0 0,0 0 16,0 0-16,0 0 0,0-1 0,0 1 16,-21 21-16,21-21 0,-22 0 15,1 21-15,0 0 0,0 0 16,0 0-16,21 21 0,-21 0 16,-1 0-16,1 1 0,0-1 0,0 0 15,21 0-15,0 0 0,-21 22 0,21-22 16,-21 0-16,21 0 0,0 0 15,0 0-15,0 1 0,0-1 0,21 0 16,0-21-16,0 0 0,0 0 16,0 0-16,1 0 0,-1 0 15,21 0-15,-21 0 0,43-42 16,-43 20-16,0 1 16,0 0-16,0 0 0,1 0 0,-1 0 15,-21-1-15,21 1 0,-21 0 0,0 0 16,0 0-16,0 0 0,0-1 0,0 44 47,0-1-47,0 0 0,-21 0 15,21 0-15,0 0 0,0 1 0,0-1 16,0 0-16,0 0 0,0 0 0,0 0 16,0 1-16,21-1 15,0-21-15,0 0 0,0 0 16,1 0-16,-1 0 0,0 0 0,0 0 15,21 0-15,-20 0 0,-1-21 0,0 21 16,0-22-16,-21 1 0,21 21 0,0-21 16,-21 0-16,0 0 0,0 0 15,0-1-15,0 1 0,0 0 0,0 0 16,0 0-16,0 0 0,0 42 31,0 0-15,0 0-16,0 0 0,0 0 15,0 1-15,0-1 0,0 0 0,0 0 16,0 0-16,0 0 0,-21 1 16,21-1-16,0 0 0,0-42 62,0 0-62,0-1 16,0 1-16,0 0 0,21 0 15,-21 0-15,22 0 0,-1-22 0,-21 22 16,21 0-16,0-21 0,0 20 16,0 1-16,1 0 0,-1 0 0,0 0 15,21 21-15,-21 0 0,1 0 16,-1 21-16,-21 0 0,21 0 0,-21 0 16,0 1-16,0-1 0,0 21 0,0-21 15,0 0-15,0 1 0,0 20 16,0-21-16,0 0 0,0 0 0,0 1 15,0-1-15,0 0 16,0-42 15,0 0-31,0-1 16,0 1-16,0 0 16,0 0-16,21 0 0,0 0 0,0-1 15,-21-20-15,22 21 0,-1-21 0,0 20 16,0 1-16,21 0 0,-20 0 0,-1 0 15,-21 0-15,21 21 0,0 0 0,0 0 16,-21 21-16,0 0 16,0 21-16,0-21 0,0 1 15,0-1-15,0 0 0,0 0 16,0 21-16,0-20 0,0-1 0,0 0 16,-21 0-16,21 0 0,-21 0 15,21-42 48,0 0-63,21 0 15</inkml:trace>
  <inkml:trace contextRef="#ctx0" brushRef="#br0" timeOffset="94335.97">8996 8149 0,'21'0'0,"0"0"16,0 0-1,0 0-15,-21-21 0,22 21 0,-1-21 16,0 0-16,0 0 0,0-1 16,-21 1-16,21 21 15,-21-21-15,0 0 0,0 0 0,0 0 16,0-1-16,0 1 0,0 0 15,0 0 1,-21 21-16,0 0 16,0 0-16,0 0 0,21 21 15,-21 0-15,-1 0 0,1 1 0,0-1 16,21 21-16,-21-21 0,0 0 0,21 22 16,-21-22-16,21 0 0,0 0 0,0 0 15,0 1-15,0-1 0,0 0 0,0 0 16,0 0-16,0 0 15,21-21-15,0 0 16,0 0-16,0 0 0,0 0 16,1 0-16,-1 0 15,0 0-15,-21-21 32,0 0-17,21 0 16</inkml:trace>
  <inkml:trace contextRef="#ctx0" brushRef="#br0" timeOffset="97459.88">9864 7916 0,'-22'0'78,"1"0"-62,0 0-16,0 0 16,0 0-1,0 0-15,-1 0 0,1 0 16,0 0-16,0 0 0,0 0 15,-22 0 1,22 0-16,0 0 0,0 0 0,0 0 16,0 0-16,-1 0 31,44 0 31,-1 0-62,0 0 0,0 0 16,21 0-16,-20 0 0,20 0 0,21 0 16,-20 0-16,20 0 0,-20 0 0,20 0 15,1-21-15,20 21 0,-20 0 0,-1 0 16,-20 0-16,20-21 0,-21 21 0,22 0 16,-22 0-16,1-21 15,-22 21-15,21 0 0,0 0 0,-20-21 16,-1 21-16,0 0 0,0 0 0,-21-21 15,21 21-15,-21-22 16,-21 22 0,0-21-16,0 21 0,0 0 15,-1 0-15,1-21 0,0 21 0,0-21 16,0 21-16,0 0 0,-1 0 16,1-21-16,0 21 0,-21 0 0,21 0 15,-1 0-15,1 0 0,0 0 16,0 0-16,0 0 15,42 0 32,0 0-47,0 0 0,0 0 16,1 0-16,20 0 0,-21 0 0,0 0 16,22 0-16,-22 0 0,0 0 0,0 0 15,21 0-15,-20 0 0,-1 0 16,0 0-16,0 0 0,0 0 0,0 0 15,-21 21-15,0 0 16,0 0-16,-21 0 16,21 1-16,-21-22 15,0 21-15,0 0 0,0 0 0,-1 0 16,1 0-16,0 1 0,0-1 16,0 0-16,0 0 0,-1 0 15,1 0-15,0 1 0,0-1 0,21 0 16,-21-21-16,0 21 0,21 0 0,-22-21 15,22 21-15,0 1 0,-21-22 16,42 0 62,1 0-78,-22-22 0,21 22 16,-21-21-16,21 21 15</inkml:trace>
  <inkml:trace contextRef="#ctx0" brushRef="#br0" timeOffset="100679.9">12150 7705 0,'-22'0'16,"1"-21"-1,21-1 1,0 1 0,0 0-1,0 0-15,21 21 16,1 0-16,-1 0 16,0 0-1,0 0-15,0 21 0,0 0 16,1 22-16,-22-22 0,21 0 0,0 0 15,0 21-15,-21-20 0,0 20 0,21-21 16,-21 21-16,21-20 0,-21 20 0,0-21 16,0 0-16,0 22 0,0-22 15,0 0-15,0 0 0,0 0 16,0 0-16,0 1 16,0-44 15,0 1-31,0 0 15,0 0-15,0 0 0,0-22 16,0 22-16,0-21 0,0 21 0,0-22 16,22 1-16,-1 0 0,-21-1 0,21 1 15,0 0-15,0 21 0,-21-22 0,21 1 16,1 21-16,-1 0 0,-21-1 0,0 1 16,21 0-16,0 21 0,-21-21 15,0 42 32,0 0-31,0 0-16,0 1 15,0-1 1,0 0 0,0 0-16</inkml:trace>
  <inkml:trace contextRef="#ctx0" brushRef="#br0" timeOffset="101076.41">12658 7874 0,'0'21'0,"0"-42"0,21 42 32,0-21-17,0 0-15,0 0 16,0-21-16,1 21 0,-1-21 0,0 0 15,0 0-15,-21-1 16,0 1-16,21 21 0,-21-21 0,0 0 16,-21 21 15,0 0-31,0 21 16,21 0-16,-21-21 0,21 21 15,-22 1-15,22-1 0,0 0 0,-21 0 16,21 0-16,-21 22 0,21-22 0,0 0 15,0 0-15,0 0 0,0 0 16,0 1-16,0-1 0,21 0 16,0-21-1,1 0-15,-1 0 0,0 0 16,0 0-16,0 0 0,0 0 16,1-21-16,-1 0 15,0 21-15,0-22 0,0 1 0,22 0 16</inkml:trace>
  <inkml:trace contextRef="#ctx0" brushRef="#br0" timeOffset="101635.15">13250 7832 0,'0'0'0,"-21"0"16,0-21-16,0 21 15,0-22-15,21 1 16,0 0-1,21 21-15,0-21 16,0 21-16,0 0 0,0 0 16,1 0-16,62 0 15,-63 21-15,1-21 16,-22 21-16,21 0 0,-21 1 0,21-22 16,-21 21-16,0 0 0,0 0 15,0 0-15,0 0 0,0 1 0,0-1 16,0 0-16,-21 0 0,21 0 0,-21 0 15,-1-21-15,22 22 0,-21-22 0,21 21 16,0-42 15,0-1-31,0 1 16,21 0-16,-21 0 16,22 0-16,-1 0 0,-21-22 0,21 22 15,-21 0-15,21 0 0,0 0 0,-21-1 16,0 1-16,21 0 0,1 0 15,-22 0 1,21 21-16,0 0 63</inkml:trace>
  <inkml:trace contextRef="#ctx0" brushRef="#br0" timeOffset="102768.2">13949 7768 0,'0'0'0,"0"-21"31,-21 42 0,21 0-15,0 1-16,-22-1 0,22 0 15,-21 0-15,21 0 0,-21 0 0,21 1 16,-21-1-16,21 0 0,0 0 16,0 0-16,-21 0 0,21 1 0,0-1 15,-21-21-15,21 21 0,0 0 16,0-42 15,0 0-15,0 0-16,0-1 15,0 1-15,21 0 0</inkml:trace>
  <inkml:trace contextRef="#ctx0" brushRef="#br0" timeOffset="103042.06">13928 7641 0,'0'0'0,"-22"0"16,1 0-16,0 0 15,21-21 32,0 42 16,0 0-63,21-21 15,0 22-15,1-22 0,-1 0 0,-21 21 16,21-21-16,0 21 0,0-21 16</inkml:trace>
  <inkml:trace contextRef="#ctx0" brushRef="#br0" timeOffset="104440.07">14182 7980 0,'0'0'0,"0"21"15,21-21-15,0 0 16,0 0-16,0 0 0,0 0 16,1-21-16,-1 21 0,0-21 15,0 0-15,0 21 0,22-22 0,-22 1 16,0 0-16,21 0 0,-21 0 0,1 0 15,-1-1-15,0 1 0,0 0 0,-21 0 16,0-21-16,21 20 0,-21 1 0,21 0 16,-21 0-16,0 0 0,0 0 15,0-1-15,-21 22 32,0 0-17,21 22 1,0-1-16,-21 0 0,21 0 0,0 0 15,-21 0-15,21 1 0,-21-1 0,21 0 16,0 21-16,-22 22 0,22-43 16,-21 21-16,0 1 0,21-1 0,0 0 15,-21 1-15,21-1 0,-21 0 16,0 22-16,21-22 0,-22 0 16,22 1-16,0-1 0,-21 22 0,21-22 15,-21 0-15,21 1 0,0-22 0,0 21 0,0 0 16,0-20-16,0 20 0,0-21 15,0 0-15,0 0 0,0 1 0,0-1 16,21-21 0,0 0-16,1 0 0,-1 0 15,0-21-15,0-1 0,21 1 0,-20 0 16,-1 0-16,0 0 0,0-22 0,0 22 16,0 0-16,-21 0 0,0-21 0,22 20 15,-22-20-15,0 21 0,0-21 16,0-1-16,0 22 0,0-21 0,0-1 15,0 1-15,-22 21 0,1-21 0,0 20 16,21 1-16,-21 0 0,0 0 16,0 21-16,21-21 0,-22 21 15,1-21-15,42 21 47,1 0-47,-1-22 0,0 22 16,0-21-16,0 21 0,22-21 0,-22 0 15,0 21-15,0-21 0,21 0 16,-20-1-16,-1 1 0,21 0 0,-21 0 16,0 0-16,1 0 0,-1 21 0,0-22 15,-21 1-15,0 0 0,21 21 0,-21-21 16,21 21-16,-21-21 16,0 42 15,0 0-16,0 0-15,0 0 0,0 1 16,0-1-16,0 0 0,0 0 16,0 0-16,0 0 15,21-21-15,1 0 0,-1 0 16,0 0-16,0 0 0,0 0 0,0 0 16,1 0-16,-1 0 0,0 0 15,-21-21-15,21 21 0,0-21 0,0 21 16,1-21-16,-1 0 0,-21 0 15,21-1-15,-21 1 0,21 0 16,-21 0-16,0 0 0,0 0 16,0 42 31,0 0-32,0 0-15,0 0 16,0 0-16,0 1 0,0-1 0,-21 0 15,21 21-15,-21-21 0,21 22 16,-21-22-16,21 21 0,0-21 0,0 22 16,-22-22-16,22 21 0,0 1 0,0-22 15,-21 21-15,21-21 0,0 22 0,0-22 16,0 21-16,0-21 0,0 0 0,0 1 16,0 20-16,0-21 0,0 0 0,0 0 15,0 1-15,0-1 0,0 0 16,0 0-16,0 0 0,0 0 0,0 1 0,0-1 15,0 0-15,0 0 16,-21-21-16,0 21 16,0-21-16,0 0 0,-1 0 15,1 0-15,0 0 0,0 0 16,0 0-16,-22 0 0,22 0 0,0 0 16,0 0-16,-21 0 0,20 0 0,1 0 15,0 0-15,0 0 0,-21 0 16,42 21-1,0-42 64,21 21-64,0-21-15</inkml:trace>
  <inkml:trace contextRef="#ctx0" brushRef="#br0" timeOffset="112180.09">15875 7620 0,'0'-21'47,"0"0"-31,0 0-16,0-1 15,0 1-15,0 0 16,0 0-16,0 0 16,0 0-1,0-1 1,0 44 15,0-1-31,0 0 0,0 0 16,0 21-16,0-20 0,0 20 0,0 0 15,0 1-15,0-1 0,0 0 16,-21 1-16,21 20 0,-21-21 0,21 1 16,0-22-16,0 21 0,0 1 0,-22-22 15,22 21-15,0-21 0,-21 0 0,21 1 16,0-1-16,0-42 47,0-1-32,0 1-15,0-21 16,0 21 0,0 0-16,0-1 0,0 1 15</inkml:trace>
  <inkml:trace contextRef="#ctx0" brushRef="#br0" timeOffset="112743.31">15642 7789 0,'0'0'0,"-21"0"15,0 0 48</inkml:trace>
  <inkml:trace contextRef="#ctx0" brushRef="#br0" timeOffset="121904.21">15663 7768 0,'0'0'0,"-21"21"16,0-21-16,42 0 78,0 0-63,0 0-15,1 0 0,-1 0 16,0 0-16,0-21 0,21 21 16,-20 0-16,20-21 0,-21 21 0,21-21 15,1 21-15,-1-21 0,0 21 0,-20-21 16,20 21-16,-21-22 0,0 22 0,0-21 15,1 0-15,-22 0 0,0 0 16,0 0-16,0-1 0,0 1 16,0 0-16,0 0 15,0 0-15,-22 0 0,22-1 0,-21 22 16,21-21-16,0 0 16,-21 21-1,21 21 1,-21 0-16,21 1 0,0-1 15,0 0-15,0 0 0,0 21 16,-21-20-16,21-1 0,0 21 0,-21-21 16,21 0-16,0 85 15,0-85-15,0 1 0,0 20 0,0-21 16,0 0-16,0 22 0,0-22 0,0 0 16,0 0-16,0 0 0,0 0 15,-22-21-15,22 22 0,0-44 47,0 1-31,0 0-16,0 0 0,0 0 0,0 0 15,0-1-15,22 1 0,-1 0 0,0 0 16,0 0-16,0 0 0,0-1 16,43 1-16,-43 21 0,0 0 0,22 0 15,-22 0-15,0 0 0,0 0 16,0 0-16,0 0 0,1 0 0,-1 0 15,-21 21-15,0 1 0,0-1 16,21 0-16,-21 0 0,0 0 16,0 0-16,0 1 0,0-1 0,0 0 15,0 0-15,0 0 0,-21 0 16,21 1-16,0-1 31,0-42 32,-21 21-48,21-22-15,0 1 0,0 0 16</inkml:trace>
  <inkml:trace contextRef="#ctx0" brushRef="#br0" timeOffset="122556.84">16827 7768 0,'22'0'62,"-1"0"-62,0 0 0,0 0 16,0 0-16,0 0 16,1 0-16,-1 0 0,-21-21 0,21 21 15,0 0-15,0-21 0,0 0 16,1 21-16,-22-21 15,0-1-15,0 1 16,0 0 0,-22 21 15,1 0-31,0 0 16,0 0-16,0 21 0,0-21 15,-1 21-15,1 1 0,0-22 16,0 21-16,0 0 0,21 0 0,-21 0 15,-1 0-15,22 1 0,-21-1 0,21 0 16,0 0-16,0 0 0,0 0 0,0 1 16,0-1-16,0 0 0,0 0 0,0 0 15,0 0-15,21-21 16,-21 22-16,22-22 0,-1 0 16,0 0-16,0 0 15,0 0-15,0 0 16,1 0-16,-22-22 15,21 22-15,0 0 16,-21-21-16,0 0 63,21 21-63,0 0 0,-21-21 15</inkml:trace>
  <inkml:trace contextRef="#ctx0" brushRef="#br0" timeOffset="124012.04">17886 7451 0,'0'-21'16,"0"-1"-1,0 1-15,0 0 16,0 0-16,0 0 0,0 0 15,-21 21 1,-1 0-16,1 0 0,0 0 16,0 0-16,0 0 0,0 0 0,-1 21 15,-20 0-15,21 0 0,0 21 16,-22-20-16,1 20 0,21 0 0,-21 1 16,20-22-16,-20 21 0,21 0 0,0 1 15,0-22-15,-1 21 0,1 1 16,21-22-16,0 21 0,0-21 0,0 0 0,0 1 15,0-1-15,21 0 0,-21 0 16,22 0-16,20-21 0,-21 21 16,0-21-16,22 0 0,-1 0 0,-21 0 15,21 0-15,1 0 0,-22 0 0,0-21 16,21 21-16,-20-21 0,-1 0 0,0 21 16,-21-21-16,0 0 0,0-1 0,0 1 15,0 0-15,0 0 0,0 0 16,-21 0-16,0-1 0,-1 1 15,1 21-15,0 0 0,21-21 0,-21 21 16,0 0-16,0 0 16,-1 0-1,44 21 17,-1-21-32,-21 21 15,21-21-15,0 22 0,-21-1 0,0 0 16,21 0-16,-21 0 0,0 0 0,0 22 15,0-22-15,0 21 0,0-21 0,0 22 16,-21-1-16,21 0 0,-21-20 16,0 20-16,0 0 0,-1 1 0,1-22 15,21 21-15,-21-21 0,0 22 0,21-22 16,-21 0-16,21 21 0,0-21 16,-21 1-16,21-1 0,0 0 0,0 0 15,0 0 1,21-42-1,-21 0-15,21 21 16,0-21-16,0 0 0,0-22 0,1 22 16,-1-21-16,0-1 0,0 1 0,0 0 15</inkml:trace>
  <inkml:trace contextRef="#ctx0" brushRef="#br0" timeOffset="124697.67">17992 7811 0,'0'0'0,"0"-22"0,0 1 0,21 21 0,-21-21 15,0 0-15,0 42 32,0 0-17,0 0-15,0 1 0,0-1 0,0 0 16,0 0-16,0 0 0,0 0 0,0 1 16,0-1-16,0 0 0,0 0 0,0 0 15,0 0-15,0 1 0,-21-1 16,-1-21-1,22-21 17,0-1-32,0 1 0,0 0 15,0-21-15,0 21 0,0-22 0,0 22 0,0-21 16,22 21-16,-1-1 0,0 1 16,-21-21-16,21 21 0,0 21 0,0-21 15,1 21-15,-1 0 0,0 0 0,0 0 16,0 0-16,0 0 0,1 0 0,-1 0 15,0 21-15,-21 0 0,21 0 0,-21 0 16,0 0-16,0 1 0,0-1 16,0 0-16,0 0 0,0 0 0,0 0 15,0 1-15,0-1 0,0 0 16,-21 0-16,0-21 16,0 0-16,21-21 31,0 0-16,0 0-15,0-1 0,0 1 0,21 0 16,0-21-16,0 21 0,0-1 16,0 1-16,1-21 0,-1 21 0,21 0 15,-21-1-15,0 22 0,1 0 16,-1 0-16,0 0 0,0 0 0,0 0 16,0 0-16,1 22 0,-22-1 0,0 0 15,0 0-15,0 0 0,0 0 0,0 1 16,0-1-16,0 0 0,0 0 0,-22 0 15,22 0-15,-21 1 0,0-22 16,21 21-16,0 0 0,-21-21 16,0 21-16,0-21 0,21 21 15,-22-21 1,44 0 15,-1 0-31,0-21 0,0 21 16</inkml:trace>
  <inkml:trace contextRef="#ctx0" brushRef="#br0" timeOffset="125684.2">19029 7789 0,'21'-21'0,"-42"42"0,63-63 16,-42 21-16,0 0 0,0 0 15,0-1-15,-21 22 16,0 0-1,0 0-15,-1 22 0,1-1 0,0-21 16,0 21-16,0 0 0,0 0 0,-1 0 16,1 1-16,0-1 0,21 0 15,-21 0-15,21 0 0,-21 0 16,21 1-16,0-1 0,0 0 0,0 0 0,0 0 16,21-21-1,0 0-15,0 0 16,0 0-16,1 0 0,-1-21 15,0 21-15,0-21 0,-21 0 0,21 0 16,0-1-16,1 1 0,-22 0 0,21 0 16,-21 0-16,21 0 0,-21-1 15,0 1-15,0 42 32,0 1-32,0-1 15,-21-21-15,21 21 0,-21 0 0,21 0 16,0 0-16,0 1 0,0-1 0,0 0 15,0 0-15,0 0 16,21-21-16,0 0 16,0 0-16,0 0 0,0 0 15,1 0-15,-1 0 16,0 0-16,-21-21 0,21 0 16,0 0-16,-21 0 0,21-1 15,-21 1-15,0 0 0,22 0 0,-22 0 16,21 0-16,-21-1 0,0 1 0,21 21 15,-21 21 1,-21 1 0,21-1-16,-21 0 0,21 0 15,-22-21-15,22 21 0,0 0 16,0 1-16,0-1 0,0 0 0,0 0 16,0 0-16,0 0 15,22 1-15,-1-22 0,0 0 0,0 21 16,0-21-16,0 0 0,1 0 0,-1 0 15,0 0-15,0 0 0,0-21 0,0-1 16,1 22-16,-1-21 0,0 0 0,0 0 16,-21 0-16,21 0 0,0-1 0,1-20 15,-1 21-15,0-21 0,-21-1 16,21 1-16,0 0 0,0-1 0,-21 1 16,0 0-16,22-1 0,-1 1 15,-21 0-15,0 20 0,0-20 0,0 21 16,0 0-16,0 0 0,0-1 0,0 44 31,0-1-31,0 0 16,-21 64-1,-1-43-15,22-21 0,0 21 0,0-20 16,0 20-16,0 0 0,0-21 0,0 22 16,0-22-16,0 0 0,0 21 0,0-20 15,0-1-15,0 0 0,0 21 0,0-21 16,0 1-16,0-1 0,0 0 15,22 0 1,-1-21-16,0 0 0,0 0 16,0 0-16,0-21 15,-21 0-15,22 21 0,-1-21 0,0-1 16,0 1-16,-21 0 16,0 0-16,0 0 0,21 0 0,-21-1 15</inkml:trace>
  <inkml:trace contextRef="#ctx0" brushRef="#br0" timeOffset="125883.47">19494 7535 0,'-21'0'16,"42"0"-16,-84 0 0,42 0 0,0 0 15,-1 0-15,22 22 16,22-22-1,-1 0-15,0 0 16,0 0 0,0 0-16</inkml:trace>
  <inkml:trace contextRef="#ctx0" brushRef="#br0" timeOffset="126578.01">20383 7578 0,'0'-21'31,"0"-1"-15,22 22-16,-1-21 0,0 0 0,0 0 16,0 21-16,0-21 0,1 0 15,-1-1-15,-21 1 0,0 0 0,21 21 16,-21-21-16,-21 21 16,-64 0-1,64 0-15,-21 0 0,20 21 16,-20 0-16,21 0 0,-21 1 0,20-1 15,1 0-15,0 0 0,0 0 0,21 0 16,-21 22-16,21-22 0,0 0 0,0 0 16,0 0-16,0 1 0,21-1 0,0 0 15,-21 0-15,21 0 16,0 0-16,1 1 0,-1-1 0,0-21 16,-21 21-16,21 0 0,-21 0 0,21-21 0,-21 21 15,0 1-15,-21-22 16,0 21-16,0-21 15,-22 0-15,22 0 0,-21 0 0,21 0 16,0 0-16,-22 0 0,22 0 0,0 0 16,0 0-16,0-21 0,-1 21 0,22-22 15,0 1 1,22 21 0,-1 0-16,0-21 15,0 21-15,0 0 0,0 0 16,22-21-16,-22 21 0</inkml:trace>
  <inkml:trace contextRef="#ctx0" brushRef="#br0" timeOffset="126907.82">20743 7832 0,'0'0'0,"21"0"16,-21-21-1,0-1-15,22 22 0,-1-21 16,0 0-16,-21 0 15,21 0-15,0 0 0,-21-1 16,-21 22 0,0 0-1,0 0-15,0 0 0,-1 22 16,-20-22-16,21 21 0,0 0 16,0 0-16,-1 0 0,1 0 0,21 1 15,0-1-15,-21 0 0,21 0 0,0 0 16,0 0-16,0 1 0,0-1 0,0 0 15,21 0-15,0-21 0,1 0 16,-1 21-16,21-21 0,-21 0 16,0 0-16,1 0 0,-1 0 0,0 0 15,0 0-15,21-21 0,-20 21 16,-1-21-16</inkml:trace>
  <inkml:trace contextRef="#ctx0" brushRef="#br0" timeOffset="127373.05">21336 7747 0,'0'-21'16,"0"42"-16,0-63 0,0 21 16,-21 21-1,0 0-15,-1 0 16,1 0-16,0 0 0,0 21 0,0 0 16,0 0-16,-1 0 0,1 0 15,0 1-15,21-1 0,0 0 16,-21 0-16,21 0 0,0 0 0,0 1 15,0-1-15,0 0 0,0 0 16,0 0-16,21-21 16,0 0-16,0 0 0,1 0 15,-1 0-15,0 0 0,0 0 16,0-21-16,0 0 0,-21 0 0,22 21 16,-22-21-16,0-1 0,21 1 0,-21 0 15,21 0-15,-21 0 0,21 0 16,-21-1-16,0 1 0,0 0 0,0 0 15,0 0-15,0 42 32,0 0-32,0 0 0,0 0 15,0 1-15,0-1 0,0 0 0,-21 0 16,21 0-16,0 0 0,0 22 16,0-22-16,0 0 0,0 0 15,0 0-15,0 1 0,0-1 16,21-21-16,0 0 15,0 0-15,1 0 0,-1 0 16,0-21-16,0 21 0,0-22 16,0 1-16</inkml:trace>
  <inkml:trace contextRef="#ctx0" brushRef="#br0" timeOffset="127756.26">21717 7789 0,'0'0'0,"-21"0"0,-22-42 16,43 21-16,0 0 15,22 21 1,-1 0-16,0 0 0,0 0 16,0 0-16,0 0 0,1 0 15,-1 21-15,0 0 0,0-21 0,-21 21 16,0 0-16,21 1 0,0-1 0,-21 0 16,0 0-16,0 0 0,0 0 0,0 1 15,0-1-15,0 0 0,0 0 16,-21-21-16,0 21 0,0-21 15,21 21-15,-21-21 0,21-21 32,0 0-17,0 0-15,0 0 0,0 0 0,21-1 16,-21 1-16,21 0 0,0 0 0,-21 0 16,21 0-16,1-1 0,-22 1 0,21 0 15,-21 0-15,21 0 0,0 21 16,0 0-1,-21 21 17,0 0-32</inkml:trace>
  <inkml:trace contextRef="#ctx0" brushRef="#br0" timeOffset="128060.08">22310 7768 0,'0'0'0,"-22"-21"16,1 21-16,21-21 0,-21 21 31,0 0-31,21 21 16,-21 0-1,0 0-15,21 1 0,-22-1 16,22 0-16,0 0 0,-21 0 0,21 0 15,-21 1-15,21-1 0,0 0 16,0 0-16,0 0 0,0 0 0,0 1 16,21-22-16,0 0 0,-21 21 15,22-21-15,-1 0 0,0 0 0,0 0 16,0 0-16,0 0 16,1 0-16,-1-21 0,0-1 0,0 22 15,0-21-15</inkml:trace>
  <inkml:trace contextRef="#ctx0" brushRef="#br0" timeOffset="128573.79">22733 7451 0,'0'-43'15,"0"86"-15,0-107 0,0 43 0,0-21 0,0 21 16,0-1-16,-21 22 31,0 22-15,21-1-16,0 0 0,-22 0 0,22 21 15,-21-20-15,0 20 0,21 0 0,-21 1 16,21-22-16,-21 21 0,21 0 16,-21-20-16,21 20 0,0-21 15,-22 21-15,22-20 0,-21-1 0,21 21 16,0-21-16,0 0 0,-21 1 0,21-1 16,-21 0-16,21-42 46,0 0-46,0-1 16,21 1-16,0 0 0,-21 0 16,21 0-16,1 0 0,-1-1 0,0 1 15,0 0-15,21 0 0,-20 21 0,-1 0 16,-21-21-16,21 21 0,0 0 16,0 0-16,-21 21 15,0 0-15,21 0 0,-21 0 16,0 1-16,0-1 15,0 0-15,0 0 0,0 0 16,0 0-16,0 1 16,0-1-16,0 0 15,0 0 1,0-42 15,0 0-15</inkml:trace>
  <inkml:trace contextRef="#ctx0" brushRef="#br0" timeOffset="149831.12">1482 9525 0,'0'21'31,"0"-42"16,21 21-31,-21-21-16,21 21 16,0-21-16,-21 0 0,21-1 15,0 1 1,1 21-16,-22-21 15,0 0 17,-22 21-17,1 0-15,0 0 0,0 0 16,0 0-16,0 21 16,-1-21-16,1 0 15,21 21 110,-21-21-125,0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9:59:07.2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1312 0,'-22'0'0,"44"0"63,-1 0-48,0-21-15,0 21 0,0-21 16,0 21-16,1-21 0,-22 0 15,21 21-15,0-21 0,0-1 16,-21 1-16,0 0 16,0 0-16,-21 21 15,0 0-15,0 0 16,-1 0-16,1 0 0,0 21 0,0-21 16,-21 21-16,20 0 0,1-21 15,0 22-15,0-1 0,0 0 16,0 0-16,-1 0 0,1 0 0,0 1 15,0-1-15,21 0 0,-21-21 16,21 21-16,0 0 0,0 0 0,0 1 16,0-1-16,0 0 15,0 0-15,0 0 0,0 0 0,21 1 16,0-1-16,0 0 0,0 0 16,1-21-16,20 21 0,-21 0 0,0 1 15,0-1-15,1 0 0,20 0 16,-42 0-16,21 22 0,-21-22 0,0 0 15,0 0-15,0 21 0,0-20 16,-21-1-16,0 0 0,-22 0 16,1 0-16,0 0 0,-1 1 0,1-1 15,0-21-15,-1 0 0,-20 0 16,21 0-16,-22 0 0,22 0 0,-22-21 16,22-1-16,-22 1 0,1 0 15,21 0-15,-1-21 0,1 20 0,0-20 16,20 21-16,1-21 0,0 20 15,0 1-15,21-21 0,0 21 0,0 0 16,0-1-16,21 1 0,0 0 16,0 0-16,1 0 0,20 21 15,0-21-15,1-1 0,20 1 0,-21 21 16,22-21-16,-1 0 0</inkml:trace>
  <inkml:trace contextRef="#ctx0" brushRef="#br0" timeOffset="338.8">1693 953 0,'0'0'16,"0"-22"-16,-21 22 0,0-21 15,0 21-15,0 21 16,-1 1-1,22-1-15,-21 21 0,21-21 0,0 22 16,-21-1-16,0 0 16,0 22-16,21-22 0,-21 0 0,-1 22 0,1-22 15,0 1-15,21 20 0,0-21 16,-21 1-16,21-1 0,0 22 0,0-43 16,0 21-16,0 0 0,0-20 15,0-1-15,0 0 0,0 0 16,0 0-16,0 0 15,21-21-15,-21-21 16,0 0-16,0 0 16,0 0-16</inkml:trace>
  <inkml:trace contextRef="#ctx0" brushRef="#br0" timeOffset="542.84">1312 1630 0,'0'0'0,"-21"0"0,0 0 15,42 0 17,0 0-32,0 0 0,22-21 15,-1 0-15,-21 21 0,22-22 16,-22 22-16,21 0 0,-21-21 16,22 21-16,-22 0 0,0 0 0,0-21 15,0 21-15,0-21 0,1 21 16,-22-21-16</inkml:trace>
  <inkml:trace contextRef="#ctx0" brushRef="#br0" timeOffset="1263.43">1778 1482 0,'0'21'0,"0"0"0,0 0 16,0 0-16,0 1 16,21-22 15,0 0-31,0 0 15,1 0-15,-22-22 0,21 22 16,0-21-16,0 0 16,0 21-16,-21-21 0,21 0 15,-21 0-15,0-1 32,-21 22-17,0 0-15,0 0 16,0 22-16,21-1 0,-21-21 0,-1 21 15,1 21-15,0-21 0,21 1 16,-21 20-16,21-21 0,-21 21 16,21-20-16,0 20 0,0-21 0,0 0 15,0 0-15,0 1 0,0-1 16,21-21-16,0 0 0,21 21 0,-20-21 16,-1 0-16,0 0 0,21 0 0,-21 0 15,1-21-15,20 0 0,-21-1 16,21 22-16,-20-21 0,-1 0 0,0 0 15,21-21-15,-21 20 0,1 1 0,-22 0 16,21-21-16,0 21 16,0-1-16,-21 1 0,0 0 0,0 0 15,21 0-15,-21 0 16,0 42 31,0 0-47,0 0 15,-21 0-15,21 22 0,0-22 0,0 21 16,0 0-16,0 1 0,-21-1 16,21 22-16,0-22 0,-21 21 0,21 1 15,0-1-15,0 22 0,-21-21 0,21 20 16,-22 1-16,22-22 16,0 22-16,0 0 0,0-22 0,0 1 0,0-22 15,0 22-15,0-22 0,0 0 0,0-21 16,0 22-16,-21-22 15,21 0-15,0 0 0,-21-21 0,21 21 16,-21-21-16,21-21 16,0 0-1,-21-21-15,21 21 0,0-1 16,0-20-16,0 0 0,0-1 16,0 1-16,0 0 0</inkml:trace>
  <inkml:trace contextRef="#ctx0" brushRef="#br0" timeOffset="1602.31">2307 1715 0,'0'0'0,"0"-43"0,0 22 0,0 0 0,0 0 16,0 0-16,0-1 0,0 1 16,0 0-16,21 0 15,-21 0-15,43 21 0,-22-21 16,0 21-16,85 0 15,-64 0-15,-21 0 0,22 0 0,-22 0 16,0 0-16,0 21 0,0 0 16,-21 0-16,0 0 0,0 0 15,0 1-15,-21-1 0,0 0 0,0 21 16,0-21-16,-1 1 0,-20-1 16,21 0-16,-21 0 0,20 0 0,1-21 15,-21 21-15,21 1 0,0-22 0,-1 0 16,22 21-16,-21-21 15,42 0 17,1-21-32,-1 21 15,0-22-15</inkml:trace>
  <inkml:trace contextRef="#ctx0" brushRef="#br0" timeOffset="2250.94">3365 1503 0,'22'0'0,"-1"0"0,-21-21 0,21 21 15,0-21 1,0-1-1,0 1-15,-21 0 16,0 0 0,-21 21-16,0 0 0,0 0 15,0 0-15,0 0 0,-1 0 16,-20 21-16,21-21 0,0 21 0,0 0 16,-1-21-16,1 22 0,0-1 0,0 0 15,21 0-15,-21 0 16,21 0-16,-21-21 0,21 22 0,0-1 15,0 0-15,0 0 16,21-21 0,0 21-16,0-21 15,21 0-15,-20 0 0,-1 0 0,0 21 16,21-21-16,-21 0 0,1 0 16,20 0-16,-21 22 0,0-22 0,0 0 15,1 21-15,-1 0 0,0-21 0,-21 21 16,0 0-16,0 0 15,0 1-15,-21-1 0,0 0 16,-1-21-16,-20 21 0,21 0 0,-21-21 16,20 21-16,-20-21 0,21 0 0,-21 0 15,20 0-15,1 0 0,0 0 16,0 0-16,0 0 0,0 0 0,-1 0 16,1 0-16,0 0 0,21-21 15,-21 21 1,21-21-16,-21 21 0,42 0 62,-21-21-62,21 21 16,0 0-16,-21-21 0,21 0 0</inkml:trace>
  <inkml:trace contextRef="#ctx0" brushRef="#br0" timeOffset="3399.07">8001 614 0,'0'-21'0,"0"0"16,0-1-16,0 1 15,0 0-15,0 0 16,-21 21-16,0 0 15,-1 21-15,1 0 0,0 0 16,0 1-16,0-1 0,0 21 0,-1 0 16,1 22-16,0-22 0,-21 22 15,21-1-15,-1 1 0,-20-1 0,21 1 16,0-1-16,-22 1 0,22-1 16,0-20-16,0 20 0,0-21 0,0 1 15,-1-1-15,1 0 0,21 1 0,0-22 16,-21 21-16,21-21 0,-21 1 15,21-1-15,0 0 0,-21-21 0,21-21 32,0-22-17,0 22-15,0-21 0,0 21 0,0-22 16,0 1-16,21-21 0,0 20 0,64-147 16,-64 105-1,0 22-15,21-1 0,-20 1 0,20-1 16,-21 1-16,21 20 0,-20 1 15,20 0-15,-21 20 0,21-20 0,-20 21 16,-1 0-16,21 0 16,-21 21-16,0 0 0,1 21 15,-22 21-15,0-21 16,21 22-16,-21 20 0,0 1 16,0-1-16,0 1 0,0-1 0,0 1 15,0-1-15,0 1 0,0-1 0,0 1 16,0-1-16,0-21 0,0 1 15,0-1-15,0 22 0,0-43 16,0 21-16,21 0 0,0-20 0,0-1 16,-21 0-16,21 0 0,1 0 0,-1 0 15,0-21-15,0 0 16,-21-21 0,0 0-16,0 0 0,0 0 15,-21 0-15</inkml:trace>
  <inkml:trace contextRef="#ctx0" brushRef="#br0" timeOffset="3577.97">7578 1503 0,'0'0'0,"-22"0"0,1 0 0,0 0 16,21-21 0,21 0-1,0 21-15,22-22 0,-1 22 0,-21 0 16,22-21-16,-1 21 0,0 0 0,1-21 15,-1 21-15,-21 0 0,0-21 16,22 21-16,-22 0 0,0 0 0</inkml:trace>
  <inkml:trace contextRef="#ctx0" brushRef="#br0" timeOffset="3906.78">8721 1291 0,'0'0'0,"21"-21"0,-21 0 16,0 0-16,0 0 15,0-1-15,-21 22 0,-1 0 16,1 0-16,0 0 0,0 0 16,0 0-16,0 0 0,-1 22 0,1-1 15,-21 0-15,21 21 0,0-21 0,-1 22 16,1-22-16,0 21 0,0 1 0,0-1 15,0 0-15,21-21 0,-22 22 16,22-1-16,0-21 0,0 22 16,0-22-16,0 0 0,22 0 0,-1 0 15,0 0-15,21-21 0,-21 0 0,22 0 16,-22 0-16,21 0 0,-21 0 16,22 0-16,-1-21 0,-21 0 0,22 0 15,-22 0-15,21 0 0,0-22 0</inkml:trace>
  <inkml:trace contextRef="#ctx0" brushRef="#br0" timeOffset="5274.38">9398 656 0,'0'0'0,"0"-21"0,0 0 15,0 0-15,0 0 0,0-1 16,0 1-16,-21 21 15,21 21 1,0 1-16,-21-1 0,-1 0 0,22 21 16,-21 1-16,0-1 0,21 21 15,-21-20-15,0 20 0,21 1 16,-21-1-16,-1 1 0,1-22 0,0 22 16,21-1-16,-21-21 0,0 1 0,0 20 15,21-20-15,0-1 0,0 0 16,-22 1-16,22-1 0,0 0 0,0-21 15,0 22-15,0-22 0,0 0 16,0 0-16,22 0 0,-1-21 16,0 0-16,0 0 0,0 0 15,0-21-15,1 21 0,-1-21 0,0 0 16,0 0-16,21 0 0,-20-1 0,-1-20 16,0 21-16,0-21 0,0 20 15,0-20-15,-21 21 0,22 0 16,-1-22-16,0 22 0,0 0 0,-21 0 0,0 0 15,21 21-15,-21-21 16,0 42 0,0 0-1,0 0-15,0 0 0,0 0 0,0 1 16,0-1-16,-21 0 0,21 21 16,0-21-16,0 1 0,0-1 0,0 0 15,0 0-15,21 0 0,0 0 0,1 1 16,20-22-16,-21 0 0,0 0 15,22 0-15,-22 0 0,21 0 16,-21 0-16,22-22 0,62-41 16,-83 42-16,-1 0 15,0-1-15,0 1 0,0 0 0,0 0 16,1 0-16,-1 0 0,-21-1 16,0 1-16,0 0 0,0 0 15,-21 21 16,21 21-31,-22 0 16,1 0-16,21 1 0,-21-1 0,21 0 16,0 0-16,0 0 0,0 0 0,0 22 15,0-22-15,0 0 0,0 0 0,0 0 16,0 1-16,21-22 16,0 0-16,1 0 0,-1 0 15,0 0-15,0 0 0,0 0 0,22 0 16,-22-22-16,0 22 0,0-21 15,-21 0-15,21 0 0,-21 0 16,21 0-16,-21-1 0,0 1 0,0 0 16,0 0-16,0 0 0,0 0 0,-21-1 15,0 1-15,0 0 0,-21 0 16,20 0-16,1 21 0,0 0 16,0-21-16,0 21 0,0 0 0,21-22 15,21 22 1,0-21-16,0 21 15,21 0-15,-20-21 0,20 21 16,-21 0-16,21 0 0,-20 0 16,20 0-16,-21 0 0,21 0 0,-20 0 15,-1 0-15,0 0 0,0 0 16,0 21-16,0 0 0,1-21 0,-22 22 16,21-1-16,-21 0 0,0 0 15,0 0-15,0 0 0,0 1 16,0-1-16,0 0 0,0 0 15,0 0-15,0 0 0,0 1 16,0-1-16,0 0 0,0 0 0,-21 0 16,-1 0-16,1-21 31,0 0-15,21-21-1,0 0-15,0 0 0,0 0 16,0 0-16,0-22 0,0 22 0,21 0 15,0-21-15,1 20 0,-1-20 16,0 21-16,21-21 0,-21 20 0,22 1 16,-22 0-16,21 0 0,1 0 15,-22 21-15,21 0 0,-21 0 0,22 0 16,-22 0-16,21 0 0,-21 21 16,0 0-16,-21 0 0,0 0 0,22 1 0,-22-1 15,0 0-15,0 0 0,0 21 0,0-20 16,0-1-16,0 0 0,0 0 15,0 0-15,-22 0 0,22 1 16,-21-1-16,21 0 0,0 0 0,0 0 16,0 0-16,0 1 0,0-1 15,0 0 1,0-42 0,0 0-1</inkml:trace>
  <inkml:trace contextRef="#ctx0" brushRef="#br0" timeOffset="5791.62">11769 1355 0,'0'0'0,"0"-21"0,0-1 15,0 1-15,0 0 16,0 0-16,0 0 15,0 0-15,-22 21 16,1 0-16,0 0 16,0 0-16,0 0 0,0 0 0,-1 0 15,1 21-15,0 0 0,0-21 16,0 21-16,0 0 0,21 0 0,-22 1 16,22-1-16,0 0 15,22 0 1,-1-21-16,0 0 15,0 21-15,0-21 0,0 21 0,1-21 16,-1 0-16,0 22 0,0-22 0,0 0 16,-21 21-16,21-21 0,1 21 0,-1 0 15,-21 0-15,0 0 16,0 1 0,0-1-16,-21-21 0,-1 21 15,1-21-15,0 0 0,0 21 0,0-21 16,0 0-16,-22 0 0,22 21 0,0-21 15,0 0-15,0 0 0,-1 0 0,1 0 16,0 0-16,0 0 16,0 0-16,21-21 31,0 0-15,-21 21-16,21-21 15,0 0-15,-22 21 0,22-22 16,0 1-16,0 0 0</inkml:trace>
  <inkml:trace contextRef="#ctx0" brushRef="#br0" timeOffset="6054.47">10774 804 0,'-43'-21'16,"22"21"-16,0 0 0,21-21 16,-21 21-16,0 0 62,0 0-46,-1 21-16,1-21 15</inkml:trace>
  <inkml:trace contextRef="#ctx0" brushRef="#br0" timeOffset="6340.42">8975 1080 0,'0'0'0,"-22"0"0,1 0 0,0 0 15,0 0-15,21-22 32,21 22-32,21 0 0,-20-21 15,-1 21-15,21-21 0,-21 21 0,22 0 16,-1 0-16,-21-21 15,0 21-15,22 0 0,-22 0 0,0 0 16,0 0-16,-21-21 0</inkml:trace>
  <inkml:trace contextRef="#ctx0" brushRef="#br0" timeOffset="7973.86">16764 953 0,'-21'0'0,"0"0"0,-1 0 15,1 0-15,0 0 0,0 0 16,0 0-16,0 0 0,-1 0 15,22 21-15,-21-21 0,0 21 16,42-21 15,0 0-31,1 0 0,-1 0 0,21 0 16,-21-21-16,22 0 0,-1-1 0,-21 1 16,21 0-16,1 0 15,-22 0-15,21 0 0,-21-1 0,1 1 16,-1-21-16,0 42 0,-21-21 0,0 0 15,0-1-15,0 1 0,-21 21 16,0 0-16,-1-21 0,1 21 0,0 0 16,0 0-16,0 0 0,0 0 15,-1 21-15,1 0 0,0 1 0,21-1 16,-21 21-16,21 0 0,-21 22 0,21-22 16,0 22-16,0-1 0,0 1 15,0-1-15,0 1 0,0-22 0,0 22 16,0-22-16,0 21 0,0 1 15,0-22-15,0 1 0,0 20 0,0-21 16,0 1-16,0-1 0,0-21 0,0 22 16,0-22-16,-21 0 0,-1 0 15,22 0-15,-42-21 0,21 21 0,0-21 16,-43 0-16,43 0 16,-21 0-16,-1-21 0,22 0 0,-21 21 15,0-21-15,20-21 0,-20 20 0,21 1 16,-21 0-16,20-21 0,1 21 0,0-1 15,0 1-15,21 0 16,0 42 0,0 0-16,0 1 15,0-1-15,21 0 0,0 21 16,0-21-16,1 1 0,-1-1 0,0 0 16,21 0-16,-21 0 0,1 0 0,20 1 15,0-22-15,-21 21 0,22-21 16,-1 0-16,0 0 0,-20 0 0,20 0 15,0 0-15,-21 0 0,22 0 0,-22-21 16,21 21-16,-21-22 0,22 1 0,-22 0 16,21 0-16,-21 0 0,1 0 15,-1-1-15,-21-20 0,0 21 0,21 0 16,-21 0-16,0-1 0,0 1 16,0 42-1,0 1 1,-21-1-16,0 0 0,21 0 15,-22 0-15,22 0 0,0 1 0,0-1 16,-21 0-16,21 0 0,0 0 16,-21 0-16,21 1 0,0-1 15,0-42 17,0-1-17,0 1-15,21 0 0,0 0 16,-21 0-16,22-22 0,-1 22 0,0-21 15,0 21-15,0 0 16,-21-1-16,43 1 0,-43 0 0,21 0 16,0 21-16,0 0 0,0 0 0,0 21 15,-21 0 1,0 0-16,0 1 0,0-1 0,0 0 16,0 0-16,0 0 0,0 0 0,0 1 15,-21-1-15,21 0 0,-21 0 0,21 0 16,0 0-1,-21-21-15,21-21 32,0 0-17</inkml:trace>
  <inkml:trace contextRef="#ctx0" brushRef="#br0" timeOffset="8334.54">17738 1503 0,'0'0'0,"0"-21"0,0 0 16,-22 21-16,1 0 15,0 0-15,0 21 16,21 0 0,0 0-16,-21 21 0,21 1 15,0-1-15,-21 0 0,-1 1 0,22 20 16,-21 1-16,0-1 0,0 1 0,0-1 15,0 1-15,-1-1 0,1 22 16,0-22-16,0 22 0,0 0 0,-22-1 16,22-20-16,0 21 0,0-22 0,0 1 15,0-22-15,21 21 0,-22-20 0,22-1 16,-21 0-16,21-20 0,0 20 16,0-21-16,0 0 0,0 0 15,0-42 1,0 0-16,0 0 15,0-21-15,0 20 0,0-20 16,0 0-16,0-1 0,0 1 16,0-21-16</inkml:trace>
  <inkml:trace contextRef="#ctx0" brushRef="#br0" timeOffset="8622.42">17293 1842 0,'0'0'0,"0"-43"0,21 1 16,-21 21-16,21-22 0,1 22 15,83-85 1,-62 85-16,-22 21 0,21-21 0,1 21 16,-1 0-16,-21 0 0,21 0 15,-20 21-15,-1 0 0,-21 1 16,0-1-16,0 0 0,0 21 0,0-21 16,0 22-16,-21-22 0,-1 21 0,-20-21 15,21 22-15,0-22 0,-22 0 16,22 0-16,-21 0 0,21 1 0,0-1 15,-1 0-15,1-21 0,42 0 32,1-21-17,-1 0-15,0-1 0,0 1 0,0 0 16,0 0-16,1 0 0</inkml:trace>
  <inkml:trace contextRef="#ctx0" brushRef="#br0" timeOffset="9355.01">18034 1461 0,'0'0'16,"0"-22"-16,0 44 31,0-1-31,0 0 16,-21 0-16,21 0 0,0 0 0,0 1 16,-21 20-16,21-21 0,-22 21 15,22-20-15,0-1 0,0 0 0,0 0 16,0 0-16,0 0 0,0 1 15,0-1-15,22-21 16,-1 0-16,0 0 0,0 0 0,0 0 16,0-21-16,1-1 0,20 1 15,-21 0-15,0 0 0,0 0 0,1-22 16,-1 22-16,-21-21 0,21 21 16,-21-22-16,21 22 0,-21 0 0,21 0 15,-21 0-15,0 0 16,0 42-1,0 0-15,0 0 16,0 0-16,0 0 0,-21 1 0,21 20 16,0-21-16,0 21 0,0-20 15,0 20-15,0-21 0,0 21 16,0-20-16,0-1 0,0 0 0,0 0 16,21-21-16,0 21 0,1-21 0,-1 0 15,0 0-15,21 0 0,-21 0 16,22 0-16,-22-21 0,21 21 0,1-21 15,-22 0-15,21-22 0,-21 22 0,22-21 16,-22 0-16,0-1 0,0 1 0,0 0 16,0-1-16,1 1 0,-1-22 15,-21 22-15,21 0 0,0-22 0,-21 1 16,21 20-16,-21 1 0,21-21 16,1 20-16,-22 1 0,0 21 15,0-22-15,0 22 0,0 0 0,0 0 16,0 42-1,0 0-15,-22 0 16,22 22-16,0-1 0,-21 0 0,0 1 16,0-1-16,21 22 0,-21-22 0,0 21 15,21-20-15,0 20 0,-22-20 16,1-1-16,21 21 0,0-20 0,-21-1 16,21-21-16,0 22 0,0-1 0,0-21 15,0 0-15,0 0 0,0 1 0,0-1 16,21-21-16,0 0 0,1 0 15,-1 0-15,0 0 16,0-21-16,-21-1 16,0 1-16,0 0 0,21 0 0,-21-21 15,0 20-15</inkml:trace>
  <inkml:trace contextRef="#ctx0" brushRef="#br0" timeOffset="9550.41">18754 1397 0,'0'0'0,"-22"-21"0,-20 21 0,21 0 0,0 0 15,0 0-15,42 0 32,0 0-32,0 0 0,21 0 0,1 0 15,-1 0-15,0-21 0,1 21 0,-1 0 16,0 0-16,1 0 16,-1-21-16,-21 21 0,22 0 0,-22 0 15,0 0-15,0 0 0,0 0 0,-21-22 16,21 1-16</inkml:trace>
  <inkml:trace contextRef="#ctx0" brushRef="#br0" timeOffset="10406.35">23812 741 0,'0'0'0,"-21"0"15,21 21-15,-21-21 16,42 0 15,0 0-31,1 0 16,20-21-16,-21 21 0,21-21 16,-20 0-16,20 21 0,-21-22 0,21 1 15,-20 21-15,-1-21 0,0 21 0,-21-21 16,0 0-16,0 0 0,-21-1 15,0 22-15,-22 0 16,1-21-16,0 21 0,-22 0 0,22 0 16,-22 0-16,1 21 0,-1 1 0,1-22 15,20 42-15,1-21 0,0 0 16,-1 22-16,22-1 0,0 0 16,0 1-16,21-1 0,0-21 0,0 21 15,0 1-15,0-22 0,21 21 0,0-21 16,22 1-16,-22-1 0,21 0 15,0 0-15,1 0 0,-1-21 0,0 0 16,1 0-16,-1 21 0,-21-21 16,0 0-16,1 0 0,-1 0 0,-42 0 15,-1 0 1,1 0-16,-21 0 0,0 0 16,-22 0-16,22 0 0,-22 0 0,22 0 15,0 0-15,-1 0 0,-20 22 0,42-1 16,-22 0-16,1 0 0,21 0 0,0 22 15,-1-22-15,22 0 0,-21 21 16,21-21-16,0 1 0,0-1 16,0 0-16,21 0 0,1 0 0,-1-21 15,0 21-15,0 1 0,21-22 16,-20 0-16,20 0 0,-21 21 0,21-21 16,1 0-16,-22 0 0,21 0 0,1-21 15,-1-1-15,0 22 0,1-21 0</inkml:trace>
  <inkml:trace contextRef="#ctx0" brushRef="#br0" timeOffset="10638.22">24109 1185 0,'0'0'16,"0"22"15,21-1-15,-21 0-16,21 0 0,-21 0 0,21 0 15,0 1-15,1-1 0,-22 0 16,21 0-16,0 0 0,0 0 0,-21 1 16,0-1-16,21-21 0,0 21 0,-21 0 15,22-21 1,-1 0 0</inkml:trace>
  <inkml:trace contextRef="#ctx0" brushRef="#br0" timeOffset="10854.09">24553 1249 0,'0'-21'0,"0"42"0,0-63 16,0 20-16,-21 22 15,0 0-15,0 0 0,-22 0 16,22 0-16,0 0 0,-21 22 16,21-1-16,-22 0 0,22 0 15,-21 0-15,21 0 0,-1 1 0,1-1 0,-21 0 16,21 0-16,21 0 0,-21 0 15,21 1-15,0-1 16,0 0-16,21-21 0,0 21 16,0-21-16,0 0 0,0 0 0,1 0 15,20 0-15,-21-21 0</inkml:trace>
  <inkml:trace contextRef="#ctx0" brushRef="#br0" timeOffset="11187.91">24892 1228 0,'0'0'15,"0"-21"-15,0-1 16,0 1-16,-21 42 31,21 1-31,0-1 0,0 0 16,0 0-16,0 0 0,-21 22 16,21-1-16,0 0 0,0 1 0,0-1 15,0 21-15,0 1 0,0-1 0,-22 22 16,22-21-16,0 20 0,-21-20 0,0-1 15,0 22-15,21-22 0,-21 22 16,0-21-16,-1-1 0,22 1 0,-21-1 16,21-21-16,-21 22 0,0-22 0,21 1 15,-21-1-15,21 0 0,0-21 16,0 1-16,-21-1 0,21 0 0,0 0 16,0-42-1,0 0 1,0 0-16,0-1 0,21 1 0,-21-21 15,21 21-15,-21-22 0,21-20 0</inkml:trace>
  <inkml:trace contextRef="#ctx0" brushRef="#br0" timeOffset="11479.25">24807 1566 0,'0'0'0,"0"-63"0,-21-64 15,0 106-15,21-22 0,0 22 0,0 0 16,0 0-16,21 0 0,0 0 15,0-1-15,22 22 0,-22 0 16,21 0-16,1 0 0,-1 0 0,-21 22 16,21-1-16,-20 0 0,-1 0 15,-21 21-15,0-20 0,0 20 0,0-21 16,-21 21-16,-22-20 0,22 20 0,-21-21 16,-1 21-16,1-20 0,0-1 0,21 0 15,-22-21-15,22 21 0,0-21 16,0 0-16,42 0 31,0-21-31,0 0 0,0 21 16,22-21-16,-22-1 0,0 1 0,0 0 15,0 0-15</inkml:trace>
  <inkml:trace contextRef="#ctx0" brushRef="#br0" timeOffset="11785.09">25167 1418 0,'0'0'0,"0"-21"15,21 21 1,0 0-16,1-21 16,-1 21-16,0-21 0,0 21 0,21-21 15,-20 21-15,-1-22 0,21 22 16,-21-21-16,0 21 0,1-21 0,-22 0 16,-22 21-1,1 0-15,0 0 16,0 21-16,-21 0 0,20-21 0,-20 21 15,21 1-15,0 20 0,-22-21 0,22 0 16,0 0-16,21 1 0,-21-1 16,21 0-16,0 0 0,0 0 15,0 0-15,21-21 0,0 0 16,0 22-16,1-22 0,-1 0 16,0 0-16,0 0 0,21 0 15,-20 0-15,-1 0 0,21-22 0,-21 22 0</inkml:trace>
  <inkml:trace contextRef="#ctx0" brushRef="#br0" timeOffset="12278.81">25802 1312 0,'0'0'0,"0"-21"15,0 0-15,-21 21 16,0 0 0,0 0-16,21 21 15,-22-21-15,1 21 0,21 1 0,-21-1 16,0 0-16,21 0 0,-21 21 0,21-20 15,0-1-15,0 0 0,0 0 16,0 0-16,0 22 0,0-22 0,0 0 16,21 0-16,-21 0 0,21-21 15,0 0-15,0 21 0,22-21 16,-22 0-16,0 0 0,21 0 16,-20-21-16,20 0 0,-21 0 0,0 21 15,22-42-15,-22 20 0,0 1 0,0-21 16,0 0-16,0-1 0,1 1 0,-1 0 15,-21-1-15,21-20 0,0 20 16,0-20-16,-21-1 0,0 22 0,21-21 16,-21 20-16,0 1 0,0 21 0,0-22 15,0 22-15,0 0 16,-42 42 0,42 0-16,-21 22 0,0-1 0,21 0 15,-21 1-15,21 20 16,-22-20-16,22-1 0,0 21 0,0-20 15,0-1-15,0 0 0,0 1 0,0-1 16,0 0-16,0-20 0,0-1 0,0 21 16,0-21-16,22 0 0,-22 1 15,21-1-15,-21 0 16,21-21-16,0 0 0,-21-21 16,0 0-1,21-1-15</inkml:trace>
  <inkml:trace contextRef="#ctx0" brushRef="#br0" timeOffset="12454.71">25993 1312 0,'0'0'0,"-22"0"0,44 0 32,-1 0-17,0 0-15,0 0 0,0 0 0,22 0 16,-22 0-16,0 0 0,21 0 15,-21 0-15,1-21 0,-1 21 0,0 0 16,0 0-16</inkml:trace>
  <inkml:trace contextRef="#ctx0" brushRef="#br0" timeOffset="12787.52">26352 1418 0,'0'0'0,"-21"21"0,21 1 31,21-22-15,1 0-16,-1 0 16,0 0-16,0 0 0,0 0 0,0-22 15,1 1-15,-1 21 0,-21-21 0,21 21 16,-21-21-16,21 21 0,-21-21 16,0 0-16,-21 21 15,0 0 1,0 0-16,-1 21 0,1 0 15,0 0-15,0 0 0,0 0 16,21 1-16,0-1 0,-21-21 0,21 21 16,0 0-16,0 0 0,0 0 0,0 1 15,21-1-15,0-21 16,0 21-16,0-21 0,0 0 16,1 0-16,-1 0 0,0 0 0,21 0 15,-21-21-15,1 21 0,20-21 16,-21-1-16</inkml:trace>
  <inkml:trace contextRef="#ctx0" brushRef="#br0" timeOffset="13283.76">26987 1397 0,'0'0'0,"22"-21"0,-22 0 0,0 0 15,0-1-15,0 1 16,-22 21-16,1 0 0,0 0 16,0 0-16,0 0 0,0 0 15,-1 21-15,1 1 0,0-22 16,0 21-16,0 21 0,0-21 0,-1 0 15,1 1-15,21 20 0,0-21 0,-21 0 16,21 22-16,0-22 0,0 0 0,0 0 16,0 0-16,0 0 0,21 1 15,0-1-15,1-21 0,-1 0 16,0 0-16,0 0 0,21 0 16,-20 0-16,-1 0 0,0-21 0,0-1 15,0 1-15,0 0 0,1 0 16,-1-21-16,0 20 0,0-20 0,0 0 15,0-1-15,-21 1 0,22 0 0,-1-22 16,0 1-16,0-1 0,0 1 16,0-1-16,-21-20 0,0 20 0,0 22 15,0-22-15,0 22 0,0 0 0,0 20 16,0 1-16,0 0 0,-21 21 16,0 21-1,0 0-15,21 1 0,-21 20 0,0 0 0,-1 1 16,22 20-16,0 1 15,0-1-15,0 1 0,0-1 0,0-21 16,0 22-16,0-1 0,22-20 0,-1-1 16,0 0-16,0 1 0,0-1 0,22 0 15,-22-20-15,0-1 0,0 0 16,0 0-16,-21 0 0,21-21 0,1 0 16,-1 0-16,0 0 0,0 0 15,0-21-15,0 21 0,22-21 0</inkml:trace>
  <inkml:trace contextRef="#ctx0" brushRef="#br0" timeOffset="13583.58">28596 783 0,'0'-21'0,"0"42"0,0-63 15,0 21-15,-21 0 0,0 21 31,0 63-15,21-21-16,-22 1 0,22-1 0,0 22 16,0-22-16,-21 21 0,21-20 15,-21 20-15,21-20 0,-21 20 0,21-21 16,0 1-16,0-1 0,-21 0 16,21-20-16,-21 20 0,21-21 0,0 21 15,0-20-15,0-1 0,0 0 16,0 0-16,-22-21 15,1 0 1,21-21-16,0 0 0,0 0 16</inkml:trace>
  <inkml:trace contextRef="#ctx0" brushRef="#br0" timeOffset="15455.22">28342 1355 0,'0'-43'0,"0"86"0,0-128 0,-21 22 16,21 20-16,0 1 0,0-22 0,0 22 15,0-21-15,0 20 0,21 1 0,0 0 16,0-1-16,22 1 15,-22 21-15,21 0 0,1-1 0,-1 1 16,0 21-16,22 0 0,-22 0 16,0 0-16,1 21 0,-1 1 0,0 20 15,-20-21-15,-1 21 0,-21-20 0,0 20 16,0 0-16,0 1 0,-21-1 0,-22-21 16,1 21-16,0-20 0,-1 20 15,1-21-15,0 0 0,-22 0 16,22-21-16,-1 22 0,1-1 0,21-21 15,-21 0-15,-1 0 0,22 0 0,0 0 16,0 0-16,21 21 31,0 0-15,21 0-16,0-21 16,0 21-16,-21 1 0,21-1 0,1 21 15,-1-21-15,0 0 0,0 1 0,0-1 16,0 0-16,1 0 0,20 0 15,-21 0-15,21-21 0,-20 22 16,20-22-16,0 0 0,1 0 0,-1 0 0,0 0 16,-21 0-16,22 0 0,-22 0 15,21-22-15,-21 22 0,1-21 16,20 0-16,-21 0 0,0-21 0,-21 20 16,21 1-16,1-21 0,-22 21 0,0 0 15,0-22-15,0 22 0,0 0 16,-22 21-1,1 0-15,0 0 0,0 21 16,0-21-16,0 21 0,-1 0 16,1 1-16,21-1 0,-21 0 0,21 0 15,0 0-15,0 22 0,0-22 0,21 0 16,0 0-16,1 0 16,-1 0-16,0-21 0,0 0 15,0 22-15,22-22 0,-22 0 0,21 0 16,-21 0-16,22 0 0,-22 0 15,21-22-15,-21 22 0,22-21 0,-1 0 16,-21 0-16,21 0 0,-20 0 0,-1-1 16,21 1-16,-21 0 0,0 0 0,-21-21 15,0 20-15,0 1 0,0 0 16,-21 21 0,0 21-16,0-21 0,21 21 15,0 1-15,0-1 16,0 0-16,0 21 0,0-21 0,0 1 0,0-1 15,0 0-15,0 0 0,0 0 0,0 0 16,0 1-16,0-1 16,0 0-16,0 0 0,0 0 15,-21-21-15,0 0 16,-1 0-16,1 0 16,0-21-16,0 21 15,0-21-15,42 42 47,0-21-47,0 21 0,0-21 0,-21 21 16,22-21-16,-1 0 0,21 0 15,-21 0-15,0 0 0,1 0 0,-1 0 16,21 0-16,-21 0 0,0 0 16,1-21-16,-1 0 0,21 0 0,-21 21 15,0-42-15,1 20 0,-1 1 0,0 0 16,0 0-16,0-21 0,0 20 15,1-20-15,-22 21 0,0 0 0,21 0 16,-21-1-16,0 1 16,-21 42-1,-1-21-15,22 22 0,-21-1 16,0 0-16,21 0 0,-21 21 0,21-20 16,0-1-16,0 0 15,0 0-15,0 21 0,0-20 0,0-1 16,0 0-16,0 0 0,0 0 15,21-21-15,0 0 0,0 0 16,1 0-16,-1 0 0,0 0 16,0 0-16,21-21 0,-20 0 0,-1 21 15,0-21-15,0 0 0,0-1 0,0-20 16,-21 21-16,22 0 0,-1 0 16,0-22-16,0 22 0,-21 0 15,0 0-15,-21 42 31,21 0-31,-21 0 16,0 0-16,21 1 0,0-1 0,0 0 16,0 0-16,-22 21 0,22-20 0,0-1 15,0 0-15,0 0 0,0 0 16,22 0-16,-1 1 0,0-22 16,0 0-16,0 0 0,0 0 0,1 0 15,-1 0-15,0 0 0,0 0 16,0-22-16,0 1 0,-21 0 0,22 0 15,-1 0-15,21 0 0,-21-22 16,0 1-16,1 21 0,-1-22 0,21-20 16,-21 21-16,0-22 0,1 22 0,-1-22 15,0 1-15,0-1 0,0 22 16,0 0-16,1-1 0,-22 1 16,0 21-16,0 0 0,0-1 0,0 44 31,-22-1-31,1 21 0,0 0 15,0 1-15,0-1 0,0 0 0,-1 22 16,1-22-16,21 22 0,0-22 0,-21 0 16,21 1-16,-21-1 0,21 0 15,0-20-15,0 20 0,0-21 0,0 43 16,0-43-16,0 0 0,21 0 16,0 0-16,0-21 0,1 0 0,-1 21 15,21-21-15,-21 0 0,22 0 16,-22 0-16,21-21 0,0 0 15,-20 0-15,20-21 0,0 20 0,-21-20 16,22 0-16,-22-1 0,21 1 16,1-21-16,-22-1 0,21 1 0,-21-1 15,0 1-15,22-1 0,-22 1 16,-21-1-16,21 22 0,-21-1 0,21 1 16,-21 21-16,0 0 0,0 0 15,-21 42 1,0 0-16,0 0 15,0 21-15,-1 1 0,1-1 0,0 0 16,0 22-16,0-22 0,0 1 16,-1 20-16,22-21 0,0 1 0,-21 20 15,21-20-15,0-22 0,0 21 0,0 0 16,0-20-16,0 20 0,0-21 16,0 0-16,0 0 0,0 1 0,21-22 15,1 21-15,-1-21 0,0 0 16,0 0-16,0-21 15,-21-1-15,0 1 0,0 0 16,0 0-16,0 0 0,0 0 0</inkml:trace>
  <inkml:trace contextRef="#ctx0" brushRef="#br0" timeOffset="15663.1">31178 1164 0,'0'0'0,"-42"-21"0,0 0 0,-1 21 15,22 0-15,0-21 0,0 21 16,42 0-1,21 0-15,-20 0 0,20 0 16,-21 0-16,21 0 0,1 0 16,-1 0-16,0 0 0,-20 0 0,-1 0 15,0 0-15,0 0 0,0 0 16,-21-21 0,-21 21-16,0 0 15,0-22-15,-22 1 0,1 21 0,-21 0 16</inkml:trace>
  <inkml:trace contextRef="#ctx0" brushRef="#br0" timeOffset="18089.78">106 2582 0,'0'0'0,"-21"0"0,-1 0 15,1 0 1,0 0-16,0 0 0,21 22 94,21-22-63,0 0-31,22 0 0,-22 0 15,21 0-15,22 0 0,-22 0 0,21 0 0,1 0 16,-1 0-16,1 0 16,-1 0-16,22 0 0,-21 0 0,20 0 15,-20 0-15,20 0 0,-20 0 16,21 0-16,-1 0 0,1 0 0,0 0 16,-1 0-16,1 0 0,0 0 0,-1 0 15,1 0-15,0 0 0,-1 0 16,1 0-16,21 0 0,-22 0 0,22 0 15,0 21-15,0-21 0,-21 0 0,20 0 16,-20 0-16,21 0 0,-21 0 16,-1 0-16,22 0 0,-21 0 0,21 21 15,-22-21-15,22 0 0,-21 0 16,-1 0-16,22 0 0,-21 0 0,0 0 16,-1 21-16,1-21 0,21 0 15,-22 0-15,22 0 0,0 0 0,0 0 16,-21 0-16,20 0 0,1 0 0,-21 0 15,21 0-15,-22 0 0,22 0 16,-21 0-16,21 0 0,-22 0 0,22 0 16,-21 0-16,0 0 0,-1 0 0,1 0 15,0 0-15,-1 0 0,1 0 16,0 0-16,20 0 0,-20 0 0,21 0 16,-21 0-16,20 0 0,-20 0 15,0 0-15,-1 0 0,1 0 0,0 0 0,-1 0 16,22 0-16,-21 0 0,0 0 15,-1 0-15,1 0 0,0 0 16,-1 0-16,1 0 0,0 0 0,-1 0 16,-20 0-16,20 0 0,1 0 0,0 0 15,-1-21-15,1 21 0,0 0 0,-1 0 16,1 0-16,0 0 0,-1 0 16,1 0-16,0 0 0,-22 0 0,22 0 15,0 0-15,-1 0 0,1 0 16,0 0-16,-1-21 0,22 21 0,-21 0 15,-1 0-15,1 0 0,0 0 16,-1 0-16,1 0 0,0 0 0,-1 0 16,22-21-16,-21 21 0,0 0 0,20 0 15,-20 0-15,0 0 0,-1 0 0,22-22 16,-21 22-16,0 0 0,20 0 16,-20 0-16,21 0 0,-21-21 0,20 21 15,1 0-15,-21 0 0,21 0 0,0 0 16,-22-21-16,22 21 0,0 0 0,0 0 15,0 0-15,21-21 0,-22 21 16,1 0-16,0 0 0,-21-21 0,21 21 16,21 0-16,-22 0 0,1 0 15,21-21-15,-21 21 0,0 0 0,0 0 16,0 0-16,21-22 0,-22 22 16,22-21-16,-21 21 0,21 0 0,0 0 15,0-21-15,-21 21 0,21 0 0,-21-21 16,21 21-16,0 0 0,0 0 0,0-21 15,0 21-15,0 0 0,-21 0 16,21 0-16,0-21 0,0 21 0,0 0 16,0 0-16,0 0 0,0 0 0,21 0 15,-21 0-15,0 0 0,21-22 0,0 22 16,0 0-16,1 0 0,-22 0 16,21 0-16,0 0 0,0 0 15,0 0-15,0 0 0,1 0 0,-1 0 16,0 0-16,0 0 0,0 0 0,22 0 15,-22 0-15,0 0 0,21 0 16,-21 0-16,1 22 0,20-22 0,-21 0 16,21 0-16,-20 21 0,-1-21 0,21 0 15,0 0-15,1 0 0,-22 0 16,21 0-16,1 0 0,-22 0 0,21 0 16,0 0-16,-20 0 0,20 0 0,0 0 15,-21 0-15,1 0 16,20 0-16,0 0 0,-21 0 0,22 0 0,-1 0 15,-21 0-15,22 0 0,-1 0 16,0 0-16,1 0 0,-22 0 16,21 0-16,0 0 0,1 0 0,-1 0 15,0 0-15,1 0 0,-1 0 0,0 0 16,1 21-16,-1-21 0,22 0 16,-22 0-16,0 0 0,1 21 0,-1-21 15,0 0-15,1 0 0,-1 21 0,0-21 16,1 21-16,20-21 0,-21 0 15,1 0-15,-1 22 0,22-22 0,-22 0 16,0 21-16,1-21 0,20 0 0,-21 21 16,1-21-16,-1 0 0,22 0 15,-22 21-15,0-21 0,22 0 16,-22 0-16,0 0 0,1 21 16,20-21-16,-20 0 0,380 21 15,-381-21-15,-21 0 0,-148 22 16,0-1-1,0 0 1,0 0-16,0 0 16</inkml:trace>
  <inkml:trace contextRef="#ctx0" brushRef="#br0" timeOffset="18208.71">33845 2540 0,'-296'0'16</inkml:trace>
  <inkml:trace contextRef="#ctx0" brushRef="#br0" timeOffset="20922.68">4000 275 0,'0'-21'0,"0"0"15,-21 0-15,21 0 16,0-1-16,0 1 0,0 0 0,0 0 15,0 0-15,0 0 16,0-1 0,0 44 15,-21-22-31,21 21 0,0 0 16,0 0-16,0 0 0,0 0 15,0 22-15,0-22 0,0 0 0,0 21 16,0-20-16,0 20 0,0-21 0,0 21 15,0-20-15,21 20 0,-21-21 16,21 21-16,-21 1 0,0-22 0,0 21 16,22 1-16,-22-1 0,21 0 0,-21-21 15,0 22-15,0-1 16,21 0-16,-21 1 0,21-1 0,-21 0 16,0 1-16,0-1 0,0 0 0,21-20 15,-21 20-15,0 0 0,0 1 16,0-22-16,0 21 0,0-21 0,0 22 15,0-1-15,0 0 0,0-21 0,0 22 16,0-1-16,0 0 0,0 1 0,0-22 16,0 21-16,0 1 0,0-1 15,0-21-15,0 21 0,0 1 16,0-22-16,0 21 0,0 1 0,0-22 0,0 21 16,0-21-16,0 22 15,0-1-15,0-21 0,0 21 0,0 1 16,0-22-16,0 21 0,0 1 0,0-22 15,0 21-15,0 0 0,0 1 0,0-22 16,0 21-16,0 1 0,21-22 16,-21 21-16,0-21 0,0 22 0,22-22 15,-22 21-15,21-21 0,-21 22 0,0-22 16,0 21-16,21-21 0,-21 22 0,21-22 16,-21 21-16,21-21 0,-21 22 15,0-1-15,0 0 0,0 1 16,0-22-16,0 21 0,21 0 0,-21 1 15,0-1-15,0 0 0,0 1 0,22-1 16,-22-21-16,0 22 0,0-1 16,0 0-16,21 1 0,-21-1 0,21 0 15,-21 1-15,21-1 0,-21 0 0,0 1 16,0-1-16,21 0 0,-21 22 16,21-22-16,-21 0 0,0 1 0,0-1 15,0 0-15,0 22 0,0-22 0,0 1 16,0 20-16,22-21 0,-22 22 15,0-22-15,0 22 0,0-22 0,0 22 16,0-1-16,0-21 0,0 22 0,0-22 16,0 1-16,0 20 0,0-21 15,0 22-15,0-22 0,0 22 16,0-22-16,0 22 0,0-22 0,0 21 16,0 1-16,0-22 0,0 22 0,0-22 15,0 22-15,0-22 0,0 21 0,0-20 16,0 20-16,0-20 0,0 20 15,0-21-15,0 22 0,0-22 0,0 22 16,21-1-16,-21-20 0,0 20 0,0-21 16,21 22-16,-21-22 0,0 1 0,0 20 15,0-21-15,21 22 0,-21-1 16,0-20-16,0 20 0,0 1 0,0-1 16,0-20-16,21 20 0,-21-21 15,0 22-15,0-1 0,0-20 0,0 20 16,0-20-16,0 20 0,0-21 15,0 22-15,0-1 0,0-20 0,0 20 16,0 1-16,0-22 0,0 22 0,0-1 16,0-21-16,0 22 0,0-22 0,0 1 15,0 20-15,0-21 0,0 22 0,0-1 16,0-20-16,0 20 0,0-20 16,0 20-16,0 1 0,0-22 0,0 21 15,0-20-15,0 20 0,0-20 0,0 20 16,0-21-16,0 22 0,0-1 15,21-20-15,-21 20 0,0 1 0,0-1 16,0-20-16,0 20 0,22 1 16,-22-22-16,0 21 0,0 1 0,0-1 15,0-20-15,0 20 0,0 1 0,0-1 16,0 1-16,0-1 0,0 1 16,0-1-16,0 1 0,0-1 0,0 1 15,0-22-15,0 22 0,0 20 0,0-20 16,0-1-16,0 1 0,0 20 0,0-20 15,-22-1-15,1 22 0,21-21 0,-21-1 16,21 22-16,0-22 0,-21 1 16,0 20-16,0-20 0,21-1 0,-22 22 15,22-21-15,0-1 0,0 1 16,-21-1-16,21 1 0,-21 20 0,21-20 16,0-1-16,0 1 0,0 20 15,0-20-15,0-1 0,0 1 0,0-1 16,0 22-16,0-21 0,0-1 0,-21 1 15,21-1-15,0 22 0,0-22 0,0 1 16,0-1-16,-21 22 0,21-22 16,0 1-16,0-1 0,0 22 0,0-21 15,0-1-15,0 22 0,-21-22 0,21 85 16,-22-84-16,22 21 16,-21-22-16,21 1 0,0 20 15,0-20-15,0-1 0,-21 22 0,21-22 0,0 1 16,-21 21-16,21-22 0,0 1 15,0 20-15,0-20 0,0-1 0,-21 1 16,21 20-16,0-20 0,0-1 16,-21 1-16,21 21 0,0-22 0,0 1 15,0 20-15,0-20 0,-22-1 0,22 1 16,0-1-16,-21 1 0,21-1 16,0 22-16,0-22 0,0 1 0,-21-1 15,21 1-15,0-1 0,-21 1 16,21-1-16,0 1 0,0-1 0,0-20 0,-21 20 15,21 1-15,0-1 16,-21-20-16,21 20 0,0 85 16,0-105-16,0 20 0,0-21 15,-22 1-15,22-22 0,0 21 16,0 1-16,0-22 0,0 0 0,0 0 16,0 0-16,0-42 15,0 0 1,0 0-16,0-22 0,0 1 0</inkml:trace>
  <inkml:trace contextRef="#ctx0" brushRef="#br0" timeOffset="22890.57">12996 42 0,'0'0'0,"0"-21"16,0 0-1,0 42 32,0 0-31,0 1-16,0-1 0,0 21 0,0-21 15,-21 22-15,21-22 0,-21 21 0,0 0 16,21 1-16,-21-1 0,21 0 16,0 1-16,0 20 0,-22-20 15,22-1-15,-21 21 0,21 1 0,0-22 16,0 22-16,0 20 0,0-20 0,0-1 16,0 1-16,0-1 0,0 1 15,0 21-15,0-22 0,0 22 0,21-22 16,-21 22-16,22 0 0,-22-22 0,0 22 15,0-1-15,21-20 0,-21 21 0,21-1 16,-21 1-16,21 0 0,-21-1 0,0 1 16,0 0-16,0-1 0,0 1 15,0 0-15,0-1 0,0 1 0,0 0 16,0 20-16,0-20 0,0 0 0,0-1 16,0 22-16,-21-21 0,21 0 15,-21-1-15,0 22 0,21-21 0,0 21 16,0-22-16,0 22 0,-22-21 15,22-1-15,0 22 0,0-21 0,0 21 16,0-22-16,0 22 0,0-21 0,0 21 16,0-22-16,0 1 0,0 0 0,0 21 15,0-22-15,0 1 0,22 21 0,-22-22 16,0 1-16,0 0 0,0-1 0,0 1 16,21 0-16,-21 21 0,0-22 0,0 1 15,0 21-15,0-22 16,21 1-16,-21 21 0,0-21 0,21 20 15,-21-20-15,0 21 0,0-21 0,0 20 16,0-20-16,0 0 0,0-1 0,0 22 16,21-21-16,-21 0 0,0 20 0,0-20 15,0 0-15,0-1 0,0 1 0,0 0 16,0 21-16,0-22 0,0 1 0,0 0 16,0 20-16,0-20 0,0 0 0,0-1 15,0 1-15,0 0 0,0 21 0,0-22 16,0 1-16,0 0 0,0-1 0,0 1 15,0 0-15,0-1 0,0 1 16,0 0-16,0-1 0,0 1 0,0 0 16,0-1-16,0 1 0,0 21 0,-21-22 15,21 1-15,0 0 0,0 21 16,0-22-16,0 1 0,-21 21 0,21-22 16,-21 1-16,0 21 0,21-21 0,-22 20 15,1-20-15,21 21 0,-21-21 0,0 20 16,0-20-16,0 21 0,21-21 0,-22 20 15,1 1-15,0 0 0,0-21 16,0 21-16,21-1 0,-21-20 0,-1 21 16,1 0-16,21 0 0,-21-1 0,21-20 15,-21 21-15,0 0 0,21 0 0,0 84 16,-21-84-16,21 0 16,-22 0-16,22-1 0,0-20 0,0 21 0,0 0 15,0 0-15,-21-1 16,21 1-16,0-21 0,-21 21 0,21 0 15,0-1-15,0 1 0,0 0 0,0 0 16,-21-21-16,21 20 0,-21 1 0,21 0 16,0 0-16,-21 0 0,21 0 0,0-1 15,0-20-15,-22 21 0,22 0 16,-21 0-16,21-1 0,0 1 0,0-21 16,-21 21-16,0 0 0,21-1 0,-21 1 15,21-21-15,-21 21 0,21 0 16,0-1-16,-22-20 0,22 21 15,-21-21-15,21 20 0,0-20 0,-21 21 0,0-106 16,0 0-16,42 0 47,0 0-47,0 0 0,0 0 0,1 0 16,-1 0-16,0 0 0,21 0 0</inkml:trace>
  <inkml:trace contextRef="#ctx0" brushRef="#br0" timeOffset="24651.25">20362 42 0,'0'0'0,"0"-21"0,0 0 0,21 21 32,-21 21 30,0 22-62,-21-1 0,21 0 0,-21 1 16,21 20-16,-21 1 0,21-22 15,0 21-15,-21 1 0,0-22 16,-1 22-16,22-1 0,-21 1 0,0 20 16,21 1-16,-21-21 0,0 20 0,0 1 15,-1 0-15,1-1 0,0 1 16,0 0-16,0-1 0,0 1 0,-1 0 16,22-1-16,0 1 0,-21 0 0,21-1 15,0 1-15,0 21 0,0-22 0,0 22 16,0 0-16,0 0 0,0-21 15,0 20-15,0 1 0,0 0 0,0 0 16,0 0-16,0 0 0,0-1 0,0 1 16,0 0-16,0 0 0,0 21 15,0-21-15,0 21 0,0-21 0,0 21 0,0-22 16,0 22-16,0-21 16,0 21-16,0-21 0,0 21 0,0 0 15,0-21-15,0 21 0,0 0 0,0-21 16,0 21-16,0 0 0,0-21 0,0 21 15,0 0-15,0 0 0,0 0 0,0 0 16,0-22-16,0 22 0,0 22 0,0-22 16,0 0-16,0 0 0,0 0 15,0 0-15,0 0 0,0 21 0,0-21 16,21 0-16,-21 0 0,0 0 16,22 0-16,-22 0 0,0 0 0,0 0 15,21 0-15,0 0 0,-21 0 0,21 0 0,-21-21 16,0 21-16,21 0 0,0 0 15,-21 0-15,0 0 0,0 0 0,0-22 16,0 22-16,0 0 0,0 0 0,0 0 16,0 0-16,0 0 0,0 0 15,0 0-15,0 0 0,0 0 0,0 0 16,-21 0-16,21 0 0,-21 0 0,21-21 16,-21 21-16,21 0 0,0 0 0,0-21 15,-21 21-15,21-21 0,-21 21 0,21-21 16,0 21-16,-22 0 0,22-21 0,-21 21 15,21-22-15,-21 22 16,0 0-16,21 0 0,-21-21 0,0 21 0,21 0 16,-22-21-16,1 21 0,0 0 15,21-21-15,-21 21 0,0-21 0,21 0 16,-21 21-16,21-22 0,-22 1 0,1 0 16,21 0-16,0 0 0,0 0 15,-21-1-15,21-20 0,-21 21 0,21 0 16,-21 0-16,21-22 0,0 22 0,0 0 15,-21-21-15,-1-1 0,22 22 0,-21-21 16,21-1-16,-21 22 16,0-21-16,21 0 0,-21 20 0,0-20 0,21 0 15,-22-1-15,1 1 0,21 0 16,0-1-16,-21-20 0,0 21 0,21-1 16,-21-20-16,21 20 0,0-20 15,-21-1-15,-1 64 0,22-63 16,-21-64-16,0 0 15,0 0 17,0 0 15,0 0-47,-1 0 15</inkml:trace>
  <inkml:trace contextRef="#ctx0" brushRef="#br1" timeOffset="30667.59">741 3556 0,'0'-21'110,"21"21"-95,-21-21-15,0 0 0,0-1 16,21 1-16,-21 0 16,0 0-16,0 0 0,0 0 15,0-1-15,0 1 0,0 0 16,0 0-16,0 0 0,0 0 0,0-1 15,0 1-15,0 0 16,0 42 31,0 22-47,0-22 0,0 21 16,0-21-16,0 22 0,0-1 15,0 0-15,0 1 0,0-1 0,0 0 16,0 1-16,0-1 0,-21 0 0,21 1 15,0-22-15,0 21 0,-21-21 16,21 0-16,0 1 0,0-1 0,0 0 16,0 0-16,0 0 0,0 0 15,0-42 17,0 0-32,21 21 15,-21-21-15,21 0 0,0 0 16,0 21-16,1-22 0</inkml:trace>
  <inkml:trace contextRef="#ctx0" brushRef="#br1" timeOffset="30947.43">1185 3789 0,'0'0'0,"0"21"0,21-21 31,1 0-31,-1 0 15,0 0-15,0-21 0,-21 0 16,0 0 0,0-1-16,-21 1 15,0 21-15,0 0 0,-1 0 16,1 0-16,0 0 0,0 0 0,0 0 16,0 21-16,21 1 15,0-1-15,0 0 16,21-21-1,0 0-15,0 0 0,21 0 16</inkml:trace>
  <inkml:trace contextRef="#ctx0" brushRef="#br1" timeOffset="31718.03">4720 3239 0,'0'0'0,"21"0"0,0-22 0,1 22 0,-22-21 16,21 21-16,0-21 0,-21 0 16,21 0-16,0 21 15,-21 21 16,0 0-31,0 0 0,0 22 16,0-1-16,0-21 0,0 21 0,-21 1 16,21 20-16,-21-20 0,21-1 0,-21 0 15,21 1-15,0-1 0,0 0 16,-21-21-16,21 22 0,-22-1 0,22-21 16,-21 0-16,21 22 0,0-22 15,0 0-15,0 0 0,0 0 16,0-42 15,0 0-31,0 0 16,0 0-16,0 0 0</inkml:trace>
  <inkml:trace contextRef="#ctx0" brushRef="#br1" timeOffset="32197.28">4614 3556 0,'0'0'16,"-21"-21"-16,0 0 0,0 0 0,0-1 15,21 1-15,0 0 16,-22 0-16,22 0 0,0 0 0,0-1 16,22-20-16,-1 21 0,0 0 0,0 21 15,21-21-15,1-1 0,-1 1 0,0 21 16,1 0-16,-1 0 0,0 0 16,22 0-16,-22 21 0,1 1 0,-1-1 15,0 21-15,1-21 0,-22 22 0,21-1 16,-21 0-16,0-21 0,1 22 15,-22-1-15,0 0 0,0 1 0,21-22 16,-21 21-16,0-21 0,0 64 16,0-64-1,0-42 17,0 0-32,0 0 0,0 0 15,21-1-15,-21 1 0,21-21 0,-21 0 16,21-1-16,0 1 0,-21 0 0,22-1 15,-1-20-15,-21 20 0,21 1 16,0 0-16,-21-1 0,21 1 0,-21 21 16,0-21-16,0 20 0,21 22 0,-21-21 15,22 42 17,-22 1-17,0-1-15,21 0 0,-21 0 0,0 0 16,0 0-16,21 1 0,0 20 0,0-21 15,-21 0-15,21 22 0,1-22 16,-22 0-16</inkml:trace>
  <inkml:trace contextRef="#ctx0" brushRef="#br1" timeOffset="32705.99">6054 3747 0,'21'0'0,"21"-22"16,-42 1-1,0 0-15,0 0 16,0 0-16,0 0 0,0-1 0,0 1 16,0 0-16,-21 0 0,21 0 15,-21 0-15,0-1 0,-1 22 0,1 0 16,0 0-16,0 0 0,0 0 0,-22 0 16,22 22-16,0-1 0,0 0 0,0 0 15,-22 21-15,22-20 0,0 20 16,0-21-16,21 0 0,0 22 0,-21-22 15,21 0-15,0 0 0,0 21 0,0-20 16,21-1-16,0 0 0,0-21 16,0 0-16,22 0 0,-22 0 15,0 0-15,21 0 0,-20 0 16,-1 0-16,0-21 0,21 0 0,-21 21 16,1-22-16,-1 1 0,0 0 0,0 0 15,-21 0-15,21 0 0,-21-22 16,0 22-16,0 0 0,0 0 15,0 0-15,0-1 0,0 1 16,0 0-16,0 42 16,0 0-1,0 1-15,0-1 16,0 0-16,0 0 0,0 0 0,0 0 16,0 1-16,0-1 0,0 0 15,0 0-15,0 0 0,21 0 16,1-21-16,-22 22 15,21-22-15,0 0 16,0 0-16</inkml:trace>
  <inkml:trace contextRef="#ctx0" brushRef="#br1" timeOffset="32946.87">6540 3577 0,'0'-21'0,"0"42"0,0-63 16,0 63 31,0 0-47,0 0 0,0 1 15,0-1-15,0 0 0,0 0 0,22 0 16,-22 0-16,21 1 16,-21-1-16,21 0 0,-21 0 15,0 0-15,0 0 16,21-21-1,0 0 1</inkml:trace>
  <inkml:trace contextRef="#ctx0" brushRef="#br1" timeOffset="33189.72">6921 3620 0,'0'-22'0,"0"44"0,0-65 0,0 22 15,0 0-15,0 0 0,0 0 16,-21 21-1,0 21 1,0 0-16,0 0 0,0 0 0,-1 22 16,1-22-16,0 0 0,0 21 15,0-21-15,0 1 0,-22-1 0,22 21 16,21-21-16,-21 0 0,21 1 0,-21-22 16,21 21-16,0 0 0,21-21 31,0 0-31,0 0 0,0-21 0,1 21 15,-1-21-15,0 21 0,21-22 16</inkml:trace>
  <inkml:trace contextRef="#ctx0" brushRef="#br1" timeOffset="33394.6">7070 3620 0,'0'0'16,"0"21"-1,0 0 1,0 0-16,-22 0 15,22 0-15,0 1 0,-21-1 16,21 0-16,-21-21 0,21 21 16,0 0-16,0 0 0,-21-21 15,21 22 1,0-44 0,21 1-1</inkml:trace>
  <inkml:trace contextRef="#ctx0" brushRef="#br1" timeOffset="33563.01">7154 3471 0,'0'0'0,"0"-42"15,-21 42 1,0 0 0,21 21 15,0 0-31,0 1 15,21-22-15,-21 21 0</inkml:trace>
  <inkml:trace contextRef="#ctx0" brushRef="#br1" timeOffset="34236.62">7556 3747 0,'43'-22'15,"-22"1"-15,-21 0 16,0 0-16,0 0 0,0 0 16,0-1-16,0 1 0,0 0 0,0 0 15,0 0-15,0 0 0,-21 21 0,0 0 16,-1 0-16,1 0 0,0 0 0,0 0 16,-21 21-16,20-21 0,1 21 0,0 21 15,0-21-15,0 1 0,0-1 16,-1 0-16,22 21 0,0-21 0,0 1 15,0-1-15,0 0 0,0 0 16,43-21 0,-22 0-16,21 0 0,-21 0 15,1 0-15,-1 0 0,21 0 16,-21-21-16,0 21 0,1-21 0,-1 0 16,0 21-16,-21-22 0,0 1 0,21 0 15,-21 0-15,0 0 0,0 0 16,0-1-1,-21 44 1,21-1-16,0 0 16,-21 0-16,21 0 0,-21 0 15,21 1-15,-22 20 0,22-21 16,-21 0-16,21 0 0,-21 22 0,21-1 16,0-21-16,-21 22 0,21-1 15,-21 0-15,21 1 0,0 20 0,0-21 16,0 1-16,0 20 0,0-20 0,0-1 15,0 21-15,0-20 0,0-1 0,0 22 16,0-22-16,0 0 0,0 22 0,0-22 16,0 0-16,-21-20 0,-1 20 0,1-21 15,0 0-15,0 0 0,0 1 0,0-1 16,-1-21-16,1 0 0,-21 0 16,21 0-16,-22 0 0,1-21 0,21-1 15,-21 1-15,-1 0 0,1 0 16,0 0-16,-1-22 0,22 22 0,0 0 15,0-21-15,0-1 0,21 1 16,0 21-16,0 0 0,21 0 0,0-22 16,0 22-16,0-21 0,22 21 15,-1-22-15,0 1 0,1 0 0</inkml:trace>
  <inkml:trace contextRef="#ctx0" brushRef="#br1" timeOffset="34710.86">8255 3556 0,'0'0'0,"0"-21"0,0 0 15,0 0-15,0-1 0,-21 1 16,21 0-16,-21 0 0,-1 21 16,1 0-16,0 0 0,0 0 0,0 0 15,0 0-15,-1 21 0,1 0 0,0 0 16,0 1-16,0-1 0,0 0 0,-1 21 15,1-21-15,21 1 0,0-1 16,0 0-16,0 0 0,0 0 0,0 0 16,0 1-16,21-22 15,1 0-15,-1 0 16,0 0-16,0 0 0,0 0 0,0 0 16,1 0-16,-1-22 0,0 22 0,0-21 15,0 0-15,-21 0 0,21 0 16,1 0-16,-22-1 0,0 1 0,0-21 15,0 21-15,21 0 0,-21-1 0,0 1 16,0 0-16,0 0 0,0 42 31,0 0-31,-21 0 0,21 1 0,-22 20 16,22-21-16,0 21 0,0-20 0,-21-1 16,21 21-16,0-21 0,-21 0 0,21 1 15,0-1-15,0 0 0,0 0 16,0 0-16,21-21 15,0 0-15,1 0 0,-1 0 16,0 0-16,0-21 0,0 21 16,0-21-16</inkml:trace>
  <inkml:trace contextRef="#ctx0" brushRef="#br1" timeOffset="34942.68">8678 3217 0,'0'-84'31,"0"168"-31,0-189 0,0 126 16,0 0-16,0 0 0,-21 0 16,0 22-16,21-1 0,-21 0 0,21 1 15,-21-1-15,-1 0 0,22 1 16,0-1-16,-21 0 0,21 1 0,-21-22 16,21 21-16,0-21 0,0 0 0,0 1 15,0-1-15,0 0 0,0 0 0,21-21 16,0 0-16,1 0 15,-1 0-15,0-21 16</inkml:trace>
  <inkml:trace contextRef="#ctx0" brushRef="#br1" timeOffset="35306.48">8848 3620 0,'0'0'0,"-22"21"16,44-21 15,-1 0-31,0 0 0,0 0 16,0 0-16,0 0 0,1 0 0,-1-21 15,0 21-15,-21-22 0,21 1 16,-21 0-16,0 0 0,0 0 16,-21 21-1,-21 0-15,20 0 16,1 0-16,0 0 0,0 21 15,-21 0-15,20 0 0,1 0 0,21 1 16,-21-1-16,21 0 0,-21 21 0,21-21 16,0 1-16,0-1 0,0 0 0,0 0 15,0 0-15,21-21 0,0 21 16,0-21-16,1 0 0,20 22 16,-21-22-16,0 0 0,0 0 0,22 0 15,-22 0-15,0-22 0,21 22 0,-20-21 16,-1 21-16,0-21 0,0 0 15,0 0-15</inkml:trace>
  <inkml:trace contextRef="#ctx0" brushRef="#br1" timeOffset="35526.36">8636 3450 0,'0'0'0,"-42"0"0,-43 0 16,64 0-16,21 21 15,21-21 1,21 22-16,-21-22 0,22 0 0,-1 0 16,0 0-16,1 0 0,20 0 0,-20 0 15,-1 0-15,0 0 0,1 0 16,-22 0-16,0 0 0,0 0 16,-21-22-16,21 22 0,-21-21 15</inkml:trace>
  <inkml:trace contextRef="#ctx0" brushRef="#br1" timeOffset="36038.07">10181 3217 0,'0'0'0,"21"-42"0,-21 21 0,0 0 0,0 0 16,0-1-16,0 1 0,21 0 0,-21 42 31,-21 0-15,0 22-16,21-22 0,-21 21 0,0 1 15,0-1-15,-1 21 0,1-20 0,0-1 16,0 0-16,0 1 0,0-1 0,-1 0 16,1-20-16,0-1 15,21 21-15,0-21 0,0 0 0,0 1 16,0-1-16,21-21 31,0 0-31,1 0 0,20-21 16,-21-1-16</inkml:trace>
  <inkml:trace contextRef="#ctx0" brushRef="#br1" timeOffset="36401.91">10499 3429 0,'0'0'0,"0"-21"0,21 21 16,-21-21-16,-21 42 31,-1 0-31,22 0 0,-21 0 16,0 1-16,0-1 0,0 0 0,0 0 15,21 0-15,-22 0 0,22 1 0,-21-1 16,21 0-16,0 0 0,0 0 0,0 0 16,0 1-16,21-22 0,1 0 15,-1 0-15,21 0 0,-21 0 0,0 0 16,22 0-16,-22 0 0,0 0 16,0 0-16,22-22 0,-22 1 0,0 0 15,-21 0-15,21 0 0,-21 0 16,0-1-16,0 1 0,0 0 0,0 0 15,-21 0-15,0 0 0,0 21 16,-1-22-16,1 1 0,0 21 16,0 0-16,0 0 0,-22-21 0,22 21 15,0 0-15,0 0 16</inkml:trace>
  <inkml:trace contextRef="#ctx0" brushRef="#br1" timeOffset="36650.76">9948 3323 0,'0'0'0,"-42"0"0,21 0 16,-22 0-16,22 0 0,42 0 31,22 0-31,-22 0 0,42-21 16,-20 21-16,20 0 0,1 0 0,-1-21 15,1 21-15,-1-21 0,1 21 0,-1 0 16,1 0-16,-22-21 0,22 21 0,-22 0 16,-21 0-16,0 0 0,0 0 0,1 0 15,-22 21 17,-22-21-32,1 21 0,0-21 0,-21 21 15,21 0-15</inkml:trace>
  <inkml:trace contextRef="#ctx0" brushRef="#br1" timeOffset="37494.92">8911 4805 0,'0'0'0,"21"-21"0,-21 0 15,0-1-15,21 1 16,1 21-16,-22-21 0,21 0 0,0 0 16,0 0-16,0-1 0,-21 1 15,0 0-15,0 0 16,0 0-16,-21 21 16,0 0-16,-21 0 0,-1 0 15,1 0-15,0 0 0,-1 21 0,1 0 16,0 0-16,-22 0 0,22 1 0,-1 20 15,22-21-15,-21 21 0,21 1 0,0-1 16,-1 0-16,1-20 0,21 20 0,0-21 16,0 0-16,0 0 0,21 1 15,1-1-15,-1-21 0,21 0 0,0 0 16,1 0-16,-1 0 0,0-21 0,22-1 16,-22 1-16,1 0 0,20 0 15,-21 0-15,1-22 0,-1 22 0,-21 0 16,0 0-16,1-21 0,-1 20 15,-21 1-15,21 0 0,-21 0 0,0 0 16,0 0-16,-21 21 16,0 0-16,21 21 15,-22 0-15,1 0 0,21 0 0,0 0 16,-21 22-16,0-1 0,0 0 16,21 1-16,0-1 0,-21 0 0,21 1 15,-22 20-15,22-20 0,0-1 16,0 21-16,0-20 0,0-1 0,0 22 15,0-22-15,0 0 0,0 1 0,0 20 0,-21-21 16,21 1-16,0-1 0,-21 0 16,0 1-16,0-1 0,0-21 0,-1 22 15,-20-22-15,21 0 0,-21 0 16,-1-21-16,22 21 0,-21-21 0,-1 0 16,1 0-16,0 0 0,-1 0 0,1-21 15,0 0-15,-1 0 0,22 0 0,-21-1 16,21-20-16,0 21 0,-1-21 0,1-1 15,21 1-15,0 0 0,0-22 0,0 22 16,0-1-16,21 1 0,1 0 16,20-1-16,-21 1 0,21 21 0,1-21 15,20-1-15,-20 22 0,20-21 16,64-22-16</inkml:trace>
  <inkml:trace contextRef="#ctx0" brushRef="#br1" timeOffset="38122.71">9440 4636 0,'0'21'31,"0"0"-31,0 0 16,0 0-16,0 0 0,-21 1 0,21-1 16,0 0-16,0 0 0,0 0 0,-21 0 15,21 1-15,0-1 16,0 0-16,-21-21 15,0 0 1,-1 0 0,22-21-16,0 0 0,-21-1 15,21 1-15,0 0 0,0 0 16,0 0-16,0 0 0,21-1 0,1 1 16,-1 0-16,-21 0 0,42 0 15,-21 0-15,0-1 0,22 1 16,-22 21-16,21 0 0,1 0 0,-22 0 0,21 0 15,-21 0-15,22 21 0,-22-21 16,0 22-16,0-1 0,0-21 0,-21 21 16,0 0-16,0 0 0,0 0 0,0 1 15,0-1-15,-21 0 0,0 0 16,21 0-16,-21-21 0,0 21 0,-1-21 16,1 0-16,0 0 0,0 22 0,0-22 15,0 0 1,21-22-16,0 1 0,0 0 15,0 0-15,21 0 0,0 0 0,21-1 16,-21 1-16,1-21 0,-1 21 16,21 0-16,-21-1 0,22 1 0,-22 21 15,21-21-15,0 21 0,-20 0 16,20 0-16,-21 0 0,21 0 0,-20 0 16,-1 0-16,-21 21 0,0 0 0,0 1 15,0-1-15,0 0 0,0 0 0,0 21 16,0-20-16,-21-1 0,-1 0 15,1 0-15,0 21 0,0-42 0,0 22 16,21-1-16,0 0 16,21-21-1,0 0-15,21-21 16,-20 21-16,-1-21 0</inkml:trace>
  <inkml:trace contextRef="#ctx0" brushRef="#br1" timeOffset="39033.51">10731 4636 0,'0'0'0,"0"-22"0,-21 22 15,0 0-15,0 0 0,0 0 0,-22 0 16,22 0-16,0 0 0,0 0 0,0 0 16,-22 22-16,22-1 0,0 0 0,0 0 15,0 0-15,0 0 0,21 1 16,0-1-16,0 0 0,0 21 15,0-21-15,0 1 0,0-1 16,21 0-16,0-21 0,0 0 0,0 0 16,0 0-16,1 0 0,-1 0 15,0 0-15,0 0 0,0-21 0,0 21 16,1-21-16,-22-1 0,21 1 0,-21 0 16,21 0-16,0 0 0,-21 0 15,0-1-15,0 1 0,21 0 16,-21 0-16,-21 42 31,21 0-31,-21-21 16,21 21-16,0 1 0,0-1 0,0 0 15,0 0-15,0 0 0,0 0 16,0 1-16,0-1 0,0 0 16,21 0-16,0-21 15,22 0 1,-22 0-16,0 0 0,21-21 0,-21 0 0,1 21 15,20-21-15,-21-1 0,0 22 0,0-21 16,1 0-16,-1 0 0,0 0 0,0 0 16,0-1-16,0 1 0,-21 0 0,0 0 15,22 21-15,-22-21 0,0 0 16,-22 21 0,1 21-16,21 0 15,0 0-15,-21 0 0,0 0 0,21 1 16,-21-1-16,21 0 0,0 21 15,0-21-15,0 1 0,0-1 0,0 0 16,0 0-16,21-21 16,0 0-16,0 0 0,0 0 15,1 0-15,20 0 0,-21 0 0,21 0 16,-20-21-16,20 21 0,-21-21 0,21 0 16,1-22-16,-22 22 0,21 0 0,-21-21 15,22 20-15,-22-20 0,0 0 16,0-1-16,0 22 0,1-21 0,-1 0 15,0-1-15,-21 1 0,0 0 0,21 20 16,-21-20-16,0 21 0,0 0 16,0 0-16,-21 21 15,0 0-15,0 21 0,21 0 16,-22 0-16,1 21 0,21-20 0,0 20 16,0-21-16,-21 21 0,21 1 0,0-1 15,0-21-15,0 22 0,0-1 0,0-21 16,0 21-16,0-20 0,0 20 15,0-21-15,0 0 0,21 0 0,0 1 16,1-1-16,-1-21 0,0 0 16,0 21-16,21-21 0,-20 0 0,20 0 0,-21 0 15,21 0-15,-20 0 0,-1-21 0,0 21 16,0-21-16,0-1 0,0 1 16,-21 0-16,0 0 0,22 0 15,-22 0-15,0-1 0,0 1 0</inkml:trace>
  <inkml:trace contextRef="#ctx0" brushRef="#br1" timeOffset="39223.4">11261 4360 0,'0'0'0,"-43"0"0,22 0 0,0 0 0,0 0 0,0 0 15,42 0 48,0 0-63,0 0 15</inkml:trace>
  <inkml:trace contextRef="#ctx0" brushRef="#br1" timeOffset="40278.39">13504 3387 0,'0'-21'0,"0"-1"16,0 1 0,0 0-1,0 0-15,21 21 16,-21 21 15,0 0-31,0 0 0,0 22 16,0-22-16,-21 21 0,0 1 15,21-1-15,-21-21 0,0 21 0,0 1 16,21-22-16,0 21 0,-22-21 0,22 1 16,-21-1-16,21 0 0,0 0 0,0 0 15,0-42 16,21 0-15,1 0-16,-1 0 0,-21-1 0,21 1 16,0 0-16,0 0 0,0-21 0,1 20 15,-1 1-15,0-21 0,0 21 0,0 21 16,0-21-16,1 21 0,-1 0 16,0 21-1,-21 0-15,0 0 0,0 0 16,0 0-16,0 1 0,0-1 0,0 0 15,0 0-15,0 0 0,21 0 0,0-21 16,-21 22-16,21-22 0,1 0 0,-1 0 16,21 0-16,-21 0 0,22 0 0,-22 0 15,21 0-15,0 0 0,-20 0 16,20-22-16,0 1 0,-21 21 16,64-106-1,-85 64-15,0 21 0,0-21 0,0-1 16,0 1-16,0 0 0,-21-1 0,-21 1 15,20 21-15,1-22 0,0 22 16,0 0-16,-21 0 0,20 0 0,1 21 16,0 0-16,0 0 0,0 0 0,21 21 15,0 0-15,0 0 0,0 22 16,0-22-16,21 0 0,-21 0 0,42 0 16,-21 0-16,1 1 0,-1-1 15,21-21-15,-21 21 0</inkml:trace>
  <inkml:trace contextRef="#ctx0" brushRef="#br1" timeOffset="40863.07">14753 3302 0,'0'0'0,"0"-21"0,-21 0 15,0 21-15,0 0 16,21 21-16,0 0 15,0 0-15,-22 22 0,22-22 0,0 0 16,-21 0-16,21 21 0,-21-20 16,21-1-16,0 0 0,0 0 0,0 0 0,-21 0 15,21 1-15,0-1 0,0 0 16,0-42 15,0 0-15,21-1-16,0 1 15,-21 0-15,21 0 0,1 0 0,-22 0 16,0-1-16,0 1 0,21 21 0,0 0 31,-21 21-31,0 1 16,0-1-16,0 0 0,0 0 0,0 21 16,0-20-16,0-1 0,0 0 15,21 0-15,0 0 0,0 0 16,1-21-16,20 0 0,-21 0 0,0 0 15,22 0-15,-22 0 0,21 0 16,-21 0-16,22 0 0,-1-21 0,-21 21 16,0-21-16,22 0 0,-22 0 0,0 0 15,-21-1-15,0 1 0,21-21 0,-21 21 16,0-22-16,0 1 0,0 0 0,0-1 16,-21 1-16,21 0 0,-21-1 0,0 22 15,-1 0-15,1 0 0,0 21 16,0 0-16,0 0 0,0 0 0,-1 0 15,1 0-15,0 0 0,21 21 16,0 0-16,0 0 0,0 1 0,0-1 16,0 0-16,0 0 0,42-21 15,-20 21-15,-1 0 0,21-21 16</inkml:trace>
  <inkml:trace contextRef="#ctx0" brushRef="#br1" timeOffset="41390.64">15494 3323 0,'0'21'32,"0"1"-32,-21-1 15,21 0-15,0 0 0,0 21 16,-21-20-16,21-1 0,-22 21 0,1-21 16,21 0-16,-21 1 0,21-1 0,0 0 15,-21 0-15,21 0 0,-21-21 16,21 21-16,21-42 31,0 0-31,0 0 16,0 0-16,-21 0 0,22-1 15,-22 1-15,21 0 0,0 21 16,-21-21-16,21 0 0,-21 42 31,0 0-15,0 0-16,0 0 0,0 1 0,0-1 15,0 0-15,0 0 0,0 0 16,21-21-16,0 0 0,-21 21 0,22-21 16,-1 0-16,0 0 0,0 0 0,0 0 15,0 0-15,22 0 0,-22-21 0,0 21 16,21-21-16,-20 0 0,-1 0 16,-21 0-16,21-1 0,0 1 0,0-21 15,-21 21-15,0-22 0,0 1 16,0 0-16,0-1 0,0 1 0,0 0 0,0 21 15,-21-22-15,0 22 0,0 0 0,0 21 16,-1 0-16,1 0 16,0 0-16,0 0 0,0 21 15,21 0-15,-21 0 0,21 1 0,0-1 16,0 0-16,0 0 0,0 0 0,0 0 16,0 1-16,21-1 0,0-21 0</inkml:trace>
  <inkml:trace contextRef="#ctx0" brushRef="#br1" timeOffset="41562.11">16150 3471 0,'0'-21'93</inkml:trace>
  <inkml:trace contextRef="#ctx0" brushRef="#br1" timeOffset="42408.63">16997 3662 0,'21'-21'16,"0"0"-16,0-1 0,0 22 16,1-21-16,-1 0 0,0 0 15,0 0-15,-21 0 0,21-22 0,0 22 16,-21 0-16,0 0 0,0 0 0,0-22 15,0 22-15,0 0 0,-21 21 0,-21-21 16,0 21-16,20 0 0,-20 0 0,0 0 16,-1 0-16,1 21 0,0 0 15,-1 0-15,1 22 0,0-22 16,-1 21-16,22 0 0,-21-20 0,21 20 16,0-21-16,21 21 0,0-20 0,0-1 15,0 0-15,0 0 0,21-21 0,0 21 16,21-21-16,-21 0 0,22 0 15,-1 0-15,-21 0 0,22 0 0,-1 0 16,0-21-16,1 0 0,-1 21 0,0-21 16,-21 0-16,1-1 0,-1 1 0,0 21 15,-21-21-15,0 0 0,0 0 16,0 0-16,0-1 0,0 1 16,0 42-1,0 1-15,0-1 16,-21 0-16,0 21 0,21-21 0,0 22 15,-22-1-15,1 0 0,21 22 0,-21-22 16,21 22-16,0-1 0,-21 22 0,21-22 16,-21 22-16,21-21 0,-21 20 15,21 1-15,-22-22 0,22 22 0,-21 0 16,0-22-16,21 22 0,-21-22 0,0 1 16,0-1-16,-1-20 0,1-1 0,-21 0 15,21 1-15,-22-22 0,1 0 16,21 0-16,-21-21 0,-1 0 0,1 0 15,0 0-15,-1 0 0,1-21 0,-22 0 0,22-21 16,0 20-16,-22-20 0,22-21 16,0 20-16,-1 1 0,1-22 0,21 1 15,0 21-15,21-22 0,0 1 16,0-1-16,21 22 0,0-22 0,21 1 16,1 20-16,-1-20 0,21-1 0,1 22 15,21-21-15,-22 20 0,22-20 0</inkml:trace>
  <inkml:trace contextRef="#ctx0" brushRef="#br1" timeOffset="43031.41">17399 3408 0,'0'0'0,"21"0"0,-21-21 16,0 42 15,0 0-31,0 0 0,0 0 0,0 1 15,0-1-15,-21 0 0,0 21 0,0-21 16,21 1-16,-22-1 0,1 0 0,21 0 16,-21 0-16,21 0 15,-21-21-15,21-21 32,0 0-17,0 0-15,21 0 0,-21 0 16,21-1-16,-21 1 0,21-21 0,1 21 15,-1 0-15,0-1 0,-21 1 16,21 21-16,0-21 0,0 0 0,1 21 16,-1 0-16,0 0 0,0 0 0,0 0 15,-21 21-15,21 0 0,1 0 16,-22 1-16,0-1 0,0 0 16,0 0-16,0 0 0,0 0 15,0 1-15,-22-22 16,22 21-16,-21-21 0,0 0 15,21-21 17,0-1-32,0 1 15,0 0-15,21 0 0,-21 0 16,21 0-16,1-1 0,-1 1 0,21 0 16,-21 0-16,0 21 0,1 0 15,-1 0-15,21 0 0,-21 0 16,0 21-16,1 0 0,-22 0 15,21 1-15,-21-1 0,0 0 0,0 0 16,0 0-16,0 0 0,0 1 0,-21-1 16,-1 0-16,1 0 0,0-21 15,21 21-15,-21-21 16,42-21 15,0 21-31</inkml:trace>
  <inkml:trace contextRef="#ctx0" brushRef="#br1" timeOffset="43889.56">18119 3450 0,'0'-21'16,"-22"21"-16,1 0 0,0 0 16,0 0-16,0 0 0,0 0 15,-1 21-15,1 0 0,21 1 0,0-1 16,-21 0-16,21 0 15,-21-21-15,21 21 0,0 0 0,0 1 16,0-1-16,21 0 16,0-21-16,0 0 15,1 0-15,-1 0 0,0 0 16,0-21-16,0 21 0,-21-21 16,21 21-16,-21-22 0,22 1 0,-22 0 15,0 0-15,0 0 0,0 0 16,0-1-16,0 44 31,0-1-15,-22-21-16,22 21 0,-21 0 15,21 0-15,0 0 0,0 1 16,0-1-16,0 0 0,21-21 16,1 0-16,-1 0 0,0 0 15,0 0-15,0 0 0,0 0 0,1 0 16,-1 0-16,0-21 0,0 21 15,0-21-15,0 21 0,1-22 0,-1 22 16,0-21-16,-21 0 0,0 0 0,21 0 16,0 0-16,-21-1 0,-21 22 47,21 22-47,-21-22 0,21 21 15,0 0-15,0 0 0,0 0 16,0 0-16,0 1 0,0-1 15,0 0-15,21-21 16,0 0-16,0 0 16,1 0-16,-1 0 0,0 0 15,0 0-15,0-21 0,0 0 16,1-1-16,-1 1 0,0 0 16,-21-21-16,21 21 0,0-22 0,-21 22 15,21-21-15,-21-1 16,22 1-16,-22 0 0,21-1 0,0 1 15,-21 0-15,0 21 0,0-22 0,21 22 16,-21 0-16,0 42 16,0 0-1,-21 22-15,21-22 0,-21 21 16,0-21-16,21 22 0,-22-1 0,1 0 16,21 1-16,-21-1 0,21 0 0,0 1 15,0-22-15,0 42 16,0-42-16,0 1 0,0-1 0,0 0 0,21-21 15,0 0-15,-21 21 16,22-21-16,-1 0 0,0 0 0,0 0 16,0 0-16,0 0 0,1-21 0,-1 21 15,-21-21-15,21 21 0,0-21 0,-21-1 16,0 1-16,0 0 0,0 0 16,0 0-16</inkml:trace>
  <inkml:trace contextRef="#ctx0" brushRef="#br1" timeOffset="44069.96">18521 3323 0,'-21'0'15,"42"0"32,0 0-47,0 0 16,-21 21-16,0 1 15,0-1 1</inkml:trace>
  <inkml:trace contextRef="#ctx0" brushRef="#br1" timeOffset="44594.66">17293 4636 0,'0'21'47,"21"-21"0,-21-21-32,-21 21 17,0 0-17,0 21 1,42-21 15,0 0-31,0 0 16,22 0-16,-22 0 0,21 0 0</inkml:trace>
  <inkml:trace contextRef="#ctx0" brushRef="#br1" timeOffset="44854.36">18013 4509 0,'0'0'0,"21"0"0,-21-22 15,0 1-15,0 0 16,0 0-16,-21 21 0,0-21 16,-1 21-16,1 0 0,0 0 15,0 0-15,0 21 0,0 0 16,-1 0-16,1 0 0,0 1 0,21 20 16,0-21-16,-21 0 0,21 22 15,-21-22-15,21 21 0,0-21 0,0 0 16,0 22-16,0-22 0,0 0 0,0 0 15,21-21-15,0 21 0,-21 1 0,21-22 16,0 0-16,1 0 0,-1 0 16,0 0-16,0 0 0,0 0 0,0 0 15,1-22-15,20 22 0</inkml:trace>
  <inkml:trace contextRef="#ctx0" brushRef="#br1" timeOffset="45718.37">18351 4657 0,'0'0'16,"0"-21"-16,22-1 0,-22 1 0,0 0 15,-22 21 1,1 21-16,0-21 16,21 21-16,-21 1 0,0-1 15,21 0-15,0 0 0,-21 0 0,21 0 16,-22-21-16,22 22 0,0-1 16,0 0-16,0 0 0,0 0 15,0 0-15,22-21 0,-1 0 16,0 0-16,0 0 15,0 0-15,-21-21 16,0 0-16,0 0 0,0 0 16,0 0-16,0-1 15,0 1-15,0 0 0,0 0 16,0 0-16,0-22 0,0 22 0,0 0 0,21 21 16,-21-21-16,22 0 0,-1 0 15,0 21-15,0 0 0,0 0 0,0 0 16,1 0-16,-1 0 0,0 0 15,0 21-15,-21 0 0,21 0 16,-21 0-16,0 0 0,0 1 16,0-1-16,0 0 0,0 0 15,0 0-15,0 0 0,0 1 0,0-1 16,0 0-16,0 0 0,-21 0 16,0-21 15,21-21-16,0 0 1,0 0-16,0 0 0,0-1 16,21 1-16,-21 0 0,21-21 0,0 21 15,1-1-15,-1 1 0,21 0 0,-21 0 16,22 0-16,-22 0 0,0 21 0,0 0 16,21 0-16,-20 0 0,-1 21 15,-21 0-15,21-21 0,-21 21 16,0 0-16,0 0 0,0 1 0,0-1 15,0 0-15,0 0 0,0 0 0,-21 0 16,21 1-16,-21-1 0,-1 0 0,22 0 16,-21-21-16,0 0 15,21-21 17,0 0-32,0 0 15,0-1-15,0 1 0,21 0 16,0 0-16,1 0 0,-1-22 0,0 22 15,21 0-15,-21-21 0,1 21 16,20-1-16,0 1 0,-21 0 0,1 21 0,20 0 16,-21 0-16,0 0 0,0 0 0,1 21 15,-22 0-15,0 1 0,0-1 0,0 0 16,0 0-16,0 0 0,-22 0 16,1 1-16,21-1 0,-21 0 0,0 0 15,0 0-15,21 0 0,-21 1 0,21-1 16,-22 0-16,1-21 15,21 21-15</inkml:trace>
  <inkml:trace contextRef="#ctx0" brushRef="#br1" timeOffset="47318.13">931 6604 0,'0'21'31,"0"0"0,-21-21-31,0 0 16,0 0-16,21-21 31,0 0-31,0 0 16,0 0-16,0 0 16,0-1-16,0 1 0,21 0 15,0 0-15,0 21 16,0-21-16,1 21 15,-1 0-15,0 0 16,0 21-16,-21 0 0,0 0 0,21 0 16,0 1-16,-21-1 0,0 21 0,0-21 15,0 22-15,0-22 0,0 21 16,-21 0-16,0 1 0,0-22 0,0 21 16,-22 1-16,22-1 0,-21 0 15,0-21-15,20 22 0,-20-1 16,0-21-16,21 22 0,-22-22 0,1 0 15,21 0-15,0 0 0,-22-21 16,22 0-16,0 0 0,-21 0 0,20 0 16,1-21-16,21 0 15,0 0-15,0 0 0,0-1 0,0-20 16,0 21-16,0-21 0,21 20 0,1-20 16,-1 21-16,0 0 15,0 0-15,0-1 0,0 1 0,1 0 16,-1 21-16,21 0 0,-21 0 0,0 0 15,1 0-15,-1 0 0,-21 21 16,21 0-16,0 1 0,0-1 0,-21 0 16,21 0-16,-21 0 0,0 0 15,22 1-15,-22-1 0,0 0 0,0 0 16,0 0-16,21 0 16,-21 1-16,21-22 15,-21 21 1,21-21-1,0 0-15,0-21 16,-21-1-16</inkml:trace>
  <inkml:trace contextRef="#ctx0" brushRef="#br1" timeOffset="47637.94">1439 6964 0,'0'0'15,"-21"0"-15,21 21 0,21-21 32,0 0-32,1 0 15,-22-21-15,21 21 16,-21-21-16,0 0 0,0-1 16,-21 22-1,-1 0 1,1 0-16,0 0 15,0 0 1,21 22-16,0-1 16,0 0-16,0 0 31</inkml:trace>
  <inkml:trace contextRef="#ctx0" brushRef="#br1" timeOffset="54388.9">21569 3323 0,'-21'0'15,"21"-21"79,0 0-94,0 0 16,21 21-16,-21-21 15,0-1-15,0 1 16,0 0-16,0 0 16,0 0-16,0 0 15,-21-1-15,-1 22 0,1 0 16,0 0-16,0 0 0,-21 0 0,20 0 16,-20 0-16,21 0 0,-21 0 0,20 0 15,-20 22-15,21-1 0,-21 0 16,20 21-16,1-21 0,0 1 0,0 20 15,0 0-15,21-21 0,-21 22 0,21-22 16,0 0-16,0 21 0,0-20 0,0-1 16,0 0-16,21 0 0,0-21 15,21 0-15,-21 0 0,22 0 16,-22 0-16,21 0 0,1 0 0,-1-21 16,0 21-16,1-21 0,-1 0 0,0-1 15,1 1-15,-22 0 0,0 0 0,0 21 16,0-21-16,-21 0 0,21-1 15,-21 1-15,0 0 0,0 0 0,0 0 16,-21 21 15,21 21-31,-21 21 16,21-21-16,0 22 0,0-1 16,0 0-16,-21 1 0,21 20 0,-21 1 15,21-1-15,-21 1 0,21-1 0,-22 22 16,1 0-16,21-1 0,-21 1 0,0 0 15,0-1-15,0-20 0,21 20 0,-22-20 16,1 21-16,0-22 0,0 1 0,21-22 16,-21 21-16,0-20 0,-1-22 15,22 21-15,-21-21 0,0 1 0,0-1 16,0-21-16,0 0 0,-22 0 16,22 0-16,0 0 0,0-21 0,-22 21 15,22-22-15,-21-20 0,21 21 0,-22-21 16,22-1-16,-21 1 0,0 0 0,20-1 15,-20 1-15,21 0 0,0-1 16,-22 1-16,22 0 0,21-43 16,0 43-16,0-1 0,0 1 15,21 0-15,1 20 0,-1-20 0,21 21 16,-21-21-16,22-1 0,20 1 0,-21 0 16,1 20-16,20-20 0</inkml:trace>
  <inkml:trace contextRef="#ctx0" brushRef="#br1" timeOffset="55019.06">21865 3323 0,'0'0'0,"0"21"47,0 1-47,0-1 15,0 0-15,0 0 0,0 0 0,0 22 16,0-22-16,-21 0 0,21 0 15,-21 0-15,0 0 0,21 1 16,0-1-16,-22-21 16,1-21 15,21-1-31,0 1 0,0 0 16,0 0-16,0-21 0,21 20 15,1 1-15,-1 0 0,-21-21 0,21 21 16,0-1-16,0 1 0,0 0 0,1 0 15,-1 21-15,21 0 0,-21 0 16,0 0-16,1 0 0,-1 0 0,0 21 16,0 0-16,-21 0 0,0 1 0,21-1 15,-21 0-15,0 0 0,0 21 0,0-20 16,0-1-16,0 0 0,0 0 16,-21 0-16,21 0 0,-21-21 0,21 22 15,-21-22-15,0 0 16,21-22-1,0 1 1,0 0-16,0 0 16,21 0-16,0 0 0,0-22 0,-21 22 15,21 0-15,0 0 0,22 0 0,-22-1 16,0 1-16,21 21 0,-20 0 0,20 0 16,0 0-16,-21 0 0,22 0 0,-22 21 15,0 1-15,0-1 0,0 0 16,-21 0-16,0 0 0,0 22 0,0-22 15,0 0-15,0 0 0,-21 0 0,0 0 16,0 1-16,0-1 0,0 0 0,-1-21 16,1 21-16,0-21 15,42 0 17,0 0-32,1-21 0,-1 0 15</inkml:trace>
  <inkml:trace contextRef="#ctx0" brushRef="#br1" timeOffset="55903.38">23029 3344 0,'0'0'0,"0"-42"16,-21 21-16,0 21 16,0 0-16,0 0 15,-1 0-15,1 21 0,-21 0 0,21 0 16,-22 1-16,22-1 0,0 21 0,0-21 15,0 0-15,0 22 0,-1-22 16,22 0-16,0 0 0,0 0 0,0 1 16,0-1-16,0 0 0,0 0 0,22-21 15,-1 0-15,0 0 0,0 0 0,21 0 16,-20 0-16,-1 0 0,21 0 16,-21 0-16,0 0 0,1-21 0,-1 0 15,21 21-15,-42-21 0,21-1 0,0 1 16,1 0-16,-22 0 0,21 0 15,-21 0-15,0-1 0,0 1 0,0 0 16,0 0-16,-21 42 31,21 0-31,0 0 0,-22 1 16,1-1-16,21 0 0,-21 0 0,21 0 16,0 0-16,0 1 0,0-1 15,0 0-15,0 0 0,21-21 16,0 21-16,1-21 0,-1 0 15,0 0-15,0 0 0,0 0 16,0 0-16,1-21 0,-1 21 0,0-21 16,0 0-16,0 21 0,0-21 15,1-1-15,-1 1 0,0 0 0,0 0 16,-21 0-16,0 0 0,21-1 16,-21 1-16,0 42 31,-21 1-31,0-1 0,21 0 15,0 0-15,-21 0 0,21 0 0,-21 1 16,21-1-16,0 0 0,0 0 16,0 0-16,0 0 15,21-21-15,0 0 16,0 0-16,0 0 0,0 0 0,1 0 0,-1 0 16,0-21-16,0 21 0,0-21 0,0 0 15,22 0-15,-22 0 16,0-1-16,21 1 0,-20-21 0,-1 0 15,21-1-15,-21 1 0,0 0 0,1-22 16,20 22-16,-21-22 0,0 22 16,0 0-16,-21-1 0,0 1 0,0 21 0,0-22 15,0 22-15,-21 21 16,0 21 0,0 1-16,0-1 0,0 0 0,-1 21 15,1 1-15,0-1 0,0 0 16,0 1-16,0 20 0,-1-21 0,1 1 15,21 20-15,0-20 0,0-22 16,0 21-16,0 0 0,0-20 0,0-1 16,0 0-16,21 0 0,1-21 0,-1 0 15,0 21-15,0-21 0,0 0 0,0 0 16,1 0-16,-1 0 0,0-21 0,0 21 16,0-21-16,-21 0 0,21 0 15,1-1-15,-1 1 0</inkml:trace>
  <inkml:trace contextRef="#ctx0" brushRef="#br1" timeOffset="56080.28">23558 3217 0,'-42'0'0,"84"0"0,-126 22 16,41-22-16,22 0 0,0 21 0,0-21 15,0 0-15,42 0 31,0 0-31,0 0 0,22 0 16,-22 0-16,0 0 0,0 0 0</inkml:trace>
  <inkml:trace contextRef="#ctx0" brushRef="#br1" timeOffset="56460.16">24786 2985 0,'0'0'16,"0"-22"-16,0 1 0,0 0 0,0 0 15,0 0 1,0 42 0,0 21-16,0-21 15,-21 1-15,0 20 0,21 0 0,-21 1 16,-1 20-16,22-21 0,-21 1 0,21 20 16,-21-20-16,21-1 0,0 0 15,-21 1-15,21-1 0,0-21 0,-21 21 16,21-20-16,0-1 0,0 0 15,0 0-15,0-42 32</inkml:trace>
  <inkml:trace contextRef="#ctx0" brushRef="#br1" timeOffset="56722">24532 3239 0,'0'0'0,"0"-43"0,0 1 0,0 0 16,0 20-16,0-20 0,0 0 0,0 21 15,21-22-15,0 22 0,22 0 0,-1 0 16,0 0-16,22 21 0,-1 0 16,1 0-16,-1 0 0,-20 0 0,20 21 15,-20 0-15,-1 0 0,-21 0 0,-21 0 16,0 22-16,0-22 0,0 21 0,-21-21 16,0 22-16,-22-22 15,1 0-15,0 21 0,-1-20 0,1-1 16,0 0-16,-1 0 0,1 0 0,0-21 15,21 21-15,-1 1 0,1-22 0,21 21 16,0 0-16,21-21 16,22 21-16,-22-21 15</inkml:trace>
  <inkml:trace contextRef="#ctx0" brushRef="#br1" timeOffset="57502.55">25315 3450 0,'0'0'0,"0"-21"0,0 0 15,0 0-15,0 0 16,0-1-16,0 1 0,0 0 16,-21 0-16,0 21 0,0 0 0,0 0 15,-1 0-15,1 0 0,0 21 16,0 0-16,0 0 0,-22 1 0,22 20 16,0-21-16,0 0 0,0 22 0,0-22 15,-1 0-15,22 0 0,0 0 16,0 0-16,0 1 0,0-1 15,22-21-15,-1 0 16,0 0-16,21 0 0,-21 0 0,1 0 16,20-21-16,-21 21 0,21-22 0,-20 1 15,20 0-15,-21 0 16,0 0-16,0 0 0,1-1 0,-22 1 16,21 0-16,-21 0 0,0 0 15,-21 42 1,21 0-16,-22 0 15,1-21-15,21 21 0,-21 1 16,21-1-16,-21 0 0,21 0 16,0 0-16,0 0 0,0 1 0,0-1 15,21-21-15,0 0 16,22 21-16,-22-21 0,21 0 0,127-21 16,-126 21-16,-1-21 15,0-1-15,1 1 16,-1 0-16,0 0 0,-20 0 0,20 0 15,-21-22-15,-21 22 0,0-21 0,21-1 16,-21 22-16,0-21 0,0 21 0,-21 0 16,0 21-16,0 0 0,0 0 0,-22 0 15,22 0-15,-21 0 0,-1 21 16,22-21-16,-21 21 0,21 0 0,-22 0 16,22 0-16,0 1 0,0-1 0,21 0 15,0 0-15,0 0 0,0 0 16,21-21-1,0 22-15,0-22 16,1 21-16,-1-21 0,0 0 0,0 21 16,0-21-16,0 21 0,-21 0 15,0 0-15,0 1 0,0 20 0,0-21 16,0 21-16,-21-20 0,0 20 0,0 0 16,-21 22-16,20-22 0,1 22 0,-21-1 15,21 1-15,0-22 0,-1 21 16,1 1-16,0-22 0,0 1 0,-21 41 15,42-41-15,0-1 16,0-21-16,-22 0 0,44-21 31,-1-21-31,0 0 0,0 0 16,0 0-16,0-1 0,22-20 16</inkml:trace>
  <inkml:trace contextRef="#ctx0" brushRef="#br1" timeOffset="57799.38">26225 3535 0,'0'0'0,"0"-21"0,0 0 16,0-1-16,0 1 0,0 0 0,0 0 16,0 0-16,0 0 0,22-1 15,-22 1-15,0 0 0,21 0 0,-21 0 16,0 0-16,0-1 0,-21 22 15,-1 0 1,1 0-16,0 22 0,-21-1 0,-1 21 16,1-21-16,21 22 0,-21-1 15,20-21-15,-20 21 0,21 1 0,21-22 16,0 21-16,0-21 0,0 1 0,0-1 16,21 0-16,21 0 0,-20 0 0,-1-21 15,0 0-15,21 0 0,-21 0 0,22 0 16,-22 0-16,0-21 0,0 0 15</inkml:trace>
  <inkml:trace contextRef="#ctx0" brushRef="#br1" timeOffset="58419.03">27644 3069 0,'0'0'0,"21"0"0,0 0 16,0-21-16,21 21 0,-20-21 0,20 21 15,-21-21-15,21 21 0,1-21 0,-22-1 16,0 1-16,0 21 0,0-21 16,-21 0-16,0 0 0,-21 21 15,0 0-15,-21 0 0,-1 0 0,1 0 16,-170 42 0,149-21-16,21 0 15,-1 1-15,1-1 0,21 0 0,0 0 16,-1 21-16,22-20 0,0-1 0,0 0 15,0 0-15,22 0 0,20 0 0,-21 22 16,21-22-16,-20 0 0,20 0 0,0 0 16,1 22-16,-1-22 0,-21 0 15,0 0-15,0 22 0,-21-22 0,0 0 16,0 0-16,-21 0 0,-21 0 0,0 1 16,-1-22-16,-20 21 0,-1 0 15,1-21-15,-22 0 0,22 21 0,-1-21 16,-21 0-16,22 0 0,21 0 0,-22 0 15,22-21-15,-1 21 0,22-21 16,0 0-16,21-1 0,0 1 0,0-21 16,0 21-16,21-22 0,22 1 0,-22 21 15,21-21-15,-21-1 0,22 22 16,-1-21-16,-21 21 0,21-1 0,-20 22 16,20 0-16,-21 0 0,0 22 0,-21-1 15,0 0-15,21 0 0,-21 0 0,22 22 16,-22-22-16,21 21 0</inkml:trace>
  <inkml:trace contextRef="#ctx0" brushRef="#br1" timeOffset="61091.89">28490 2921 0,'0'0'0,"0"-85"16,0 64-16,-21 42 16,-21 22-1,21-22-15,-1 21 0,1-21 16,0 22-16,0-1 0,0 0 0,-22 22 16,22-22-16,0 1 0,21 20 0,-21-21 15,0 1-15,0-1 0,21 0 16,0 1-16,-22-22 0,22 0 0,-21 21 15,21-20-15,0-1 0,0-42 32,21-1-17,1 22-15,-1-21 0,-21 0 0,21 0 16,0-21-16,0 20 0,-21 1 0,21 0 16,-21 0-16,22 21 0,-22-21 15,21 42 1,-21 0-16,0 0 15,0 0-15,0 1 0,0-1 0,0 0 16,0 0-16,0 0 0,0 0 16,21 1-16,-21-1 15,21-21-15,0 0 0,0 0 0,1 21 16,-1-21-16,0 0 0,21 0 0,-21 0 16,22 0-16,-22-21 0,21 21 0,1-21 15,-22-1-15,21 22 0,-21-21 0,22 0 16,-22 0-16,0 0 0,0 0 15,0-1-15,22-41 0,-43 42 16,0 0-16,-22 21 31,1 21-31,0 0 0,0 0 0,0 0 16,0 0-16,21 1 0,0-1 16,-22 0-16,22 0 0,0 0 0,0 0 15,0 1-15,0-1 0,22 0 16,-1-21-16,0 0 0,0 0 0,0 0 15,0 0-15,22 0 0,-22 0 16,21 0-16,-21 0 0,22-21 0,-22 21 16,0-21-16,21-1 0,-20 22 0,-1-21 15,-21 0-15,21 0 0,-21-21 16,0 20-16,21-83 16,-21 83-16,0-20 0,-21 21 15,0 0-15,0 0 0,-1 21 0,1 0 16,0 0-16,0 0 0,-21 0 0,20 21 15,-20 0-15,21 0 0,0 0 16,0 0-16,-1 1 0,1 20 0,21-21 16,-21 21-16,21-20 0,0-1 0,0 0 15,0 0-15,0 0 0,21 0 0,0-21 16,22 22-16,-22-22 0,0 0 0,21 0 16,-20 0-16,20 0 0,0 0 15,-21 0-15,22-22 0,-22 22 0,0-21 16,21 21-16,-20-21 0,20 0 15,-21 0-15,0 0 0,0-1 0,1 22 16,-1-21-16,0 0 0,-21 0 16,21 21-16,-21 21 31,-21 43-15,0-43-16,21 0 0,-21-21 0,21 21 15,0 0-15,0 0 16,21 1-1,0-22-15,0 0 0,0 0 16,22 0-16,-22 0 0,0 0 0,21-22 16,-21 22-16,1-21 0,20 21 15,-21-21-15,0 0 0,0 0 16,1 0-16,-22-1 0,21 1 0,0 0 16,-21 0-16,-21 21 31,21 21-31,-21-21 0,-1 21 15,22 0-15,0 1 0,0-1 0,43 106 63,-22-127-63,0 0 0,360-424 78,-381 340-62,21-22-16,-21 64 15,-21 42 1,-21 0-16,-1 63 16,22-21-16,169 530 93</inkml:trace>
  <inkml:trace contextRef="#ctx0" brushRef="#br1" timeOffset="61121.87">30670 3450 0,'-275'254'282</inkml:trace>
  <inkml:trace contextRef="#ctx0" brushRef="#br1" timeOffset="61147.38">30141 3175 0,'-211'550'235</inkml:trace>
  <inkml:trace contextRef="#ctx0" brushRef="#br1" timeOffset="62233.74">30840 3535 0,'0'-21'16,"0"0"-1,21 21-15,0-43 16,-21 22-1,0 0-15,0 0 16,0 0-16,0-1 16,-21 1-16,0 21 15,0 0-15,-22 0 0,22 0 16,0 21-16,0 1 0,0-1 16,-1 0-16,1 0 0,0 0 0,0 0 15,0 22-15,0-22 0,-1 0 0,1 21 16,0-20-16,21-1 0,0 0 15,0 0-15,0 0 0,0 0 16,0 1-16,21-22 0,0 0 0,1 0 16,-1 0-16,42 0 0,-42 0 15,1 0-15,-1 0 16,21-22-16,-21 1 0,0 21 0,1-21 16,20 0-16,-21-21 0,0 20 0,0-20 15,1 0-15,-1-1 0,21 1 0,-21 0 16,0-1-16,1-62 15,20 20-15,-21 0 16,0 43-16,-21-22 16,0 43-16,0 42 15,-21 1 1,21-1-16,-42 42 0,21-42 16,-22 85-16,22-63 0,-21 62 15,21-62-15,-1 41 16,1-41-16,21-1 0,0 0 15,0 1-15,0-1 16,0-21-16,0 0 0,0 1 16,21-22-16,1 0 0,-1 0 15,21 0-15,0 0 0</inkml:trace>
  <inkml:trace contextRef="#ctx0" brushRef="#br1" timeOffset="62970.06">32131 3112 0,'0'-43'15,"-21"22"-15,0 0 0,63 127 0,-42-127 16,-64-64-16,43 85 0,0 21 16,0 0-16,21 0 15,0 22-15,-21-1 0,0 0 16,21 1-16,-22-1 0,22 0 0,0 1 15,-21-1-15,0 0 0,0 1 0,21-1 16,-21 0-16,0-20 0,21-1 16,0 21-16,-22-21 0,1 0 15,0-21 1,42-21 15,0 0-31,1 0 0,-1 21 16,0-21-16,0 0 0,0-1 0,22 1 15,-22 21-15,21-21 0,-21 21 16,22 0-16,-22 0 0,0 0 0,21 0 16,-21 0-16,1 21 0,-1 0 15,-21 1-15,0-1 0,0 0 16,-21 0 0,-1 0-16,1-21 0,0 21 0,0-21 0,-21 22 15,-1-22-15,22 21 0,-21-21 0,-1 0 16,22 0-16,0 21 0,0-21 15,0 0-15,21 21 32,21-21-32,0 0 0,21 0 15,-20 0-15,-1 0 0,21 0 16,-21 0-16,22 0 0,-1 0 0,0-21 16,1 21-16,-1-21 0,0 21 0,1-21 15,-1-1-15,0 1 0,-21 21 16,22-21-16,-22 0 0,21-21 0,-21 20 15,-21 1-15,0 0 0,22 0 16,-22 0-16,0 0 0,0-1 16,-22 22-16,1 0 0,0 0 15,0 22-15,0-1 0,0 0 0,-1 0 16,22 0-16,-21 0 0,21 22 16,-21-22-16,21 0 0,0 0 0,0 0 15,0 1-15,0-1 0,21 0 16,0 0-16,1-21 0,-1 0 15,21 0-15,-21 0 0,22 0 0,-1 0 16,-21 0-16,21 0 0,-20 0 16,20-21-16,-21 21 0,0-21 0</inkml:trace>
  <inkml:trace contextRef="#ctx0" brushRef="#br1" timeOffset="64003.02">25104 4953 0,'-22'0'32,"1"-21"-32,21 0 15,0 0 1,-21-1-16,0 22 0,0-21 0,21 0 15,-21 21-15,-1-21 0,1 0 0,0 21 16,-21 0-16,21 0 0,-106 42 16,84-21-1,1 0-15,21 22 0,-22-22 0,22 21 16,-21-21-16,21 22 0,0-22 16,-1 0-16,22 0 0,0 0 0,0 1 15,22-1-15,-1-21 16,21 0-16,-21 0 0,22 0 0,-1-21 15,0-1-15,1 1 0,20 0 0,-21 0 16,1 0-16,20-22 0,-20 22 16,-1-21-16,-21 0 0,21 20 15,-20-20-15,20 0 0,-21-1 0,0 1 0,0 0 16,-21-22-16,22 22 0,-22 0 16,21-22-16,-21 22 0,0-1 0,0 1 15,0 0-15,0-1 0,0 22 16,0 0-16,0 0 0,0 42 15,0 0-15,-21 22 0,-1-1 16,1 0-16,0 1 0,0-1 0,0 0 16,0 22-16,-1-22 0,22 22 0,0-22 15,0 21-15,0-20 0,0-1 16,0 0-16,0 1 0,0-1 0,0-21 16,22 0-16,-1 1 0,0-1 0,-21 0 15,0 0-15,21-21 0,0 21 16,0-21-1,1-21-15,-22 0 16,21 0-16,0 21 0,-21-21 0,21-1 16,0-20-16,0 21 0,1 0 15,-22-22-15,21 22 0,0-21 0,0 21 16,-21 0-16,21 21 0,-21 21 31,0 0-31,0 0 0,0 0 0,-21 0 16,21 1-16,0-1 0,-21 0 0,21 0 15,-21 0-15,21 0 0,-21 1 16,21-1-16,0 0 16,0-42 15,0 0-15</inkml:trace>
  <inkml:trace contextRef="#ctx0" brushRef="#br1" timeOffset="64162.93">25548 4678 0,'0'0'16,"-21"0"-16,21-21 15,21 21 32,0 0-47,22 0 16</inkml:trace>
  <inkml:trace contextRef="#ctx0" brushRef="#br1" timeOffset="64564.01">26225 4763 0,'-21'0'15,"0"0"-15,0 0 16,0 0-16,-22 0 0,22 0 15,-21 21-15,0-21 0,-1 21 16,1-21-16,0 21 0,20 0 0,-20-21 16,21 21-16,0 1 0,0-22 0,21 21 15,0 0-15,0 0 0,21-21 16,0 0-16,0 21 0,21-21 0,-20 0 16,20 21-16,0-21 0,1 22 15,-22-22-15,21 21 0,0-21 0,-20 21 16,-1-21-16,0 21 0,-21 0 15,0 0-15,-21-21 0,0 22 16,-22-22-16,22 21 0,-21-21 0,-1 0 16,1 0-16,0 21 0,-1-21 0,1 0 15,21 0-15,-21 0 16,20 0-16,1 0 0,0 0 0,0 0 16,42 0-1,0 0 1,0 0-16,22 0 0,-22-21 0,21 21 15,-21-21-15,22 21 0,-22-22 0</inkml:trace>
  <inkml:trace contextRef="#ctx0" brushRef="#br1" timeOffset="64869.83">26522 4805 0,'0'-21'0,"0"42"0,0-21 16,0 21-1,0 21-15,-21-20 0,21 20 16,0-21-16,-22 21 0,1 1 16,0-1-16,21 0 0,-21 1 0,0-1 15,0 0-15,21 22 0,-22-22 0,22 1 16,-21-1-16,21 0 0,0 22 0,0-22 16,0 0-16,0 1 0,0-1 0,0-21 15,0 22-15,0-22 0,0 0 16,0 0-16,0 0 0,0 0 0,0-42 47,0 0-47,0 0 0,0 0 15,21 0-15,-21-22 0,22 1 0,-1 21 16,-21-22-16</inkml:trace>
  <inkml:trace contextRef="#ctx0" brushRef="#br1" timeOffset="65106.69">26501 5271 0,'42'-149'16,"-21"107"-16,43-85 15,-191 508-15,275-804 0,-296 783 0,317-741 0,-148 338 0,0 22 16,22 0-16,-22 21 0,0-21 16,21 21-16,-21 0 0,22 0 0,-22 0 0,0 0 15,0 21-15,-21 0 0,0 0 16,0 0-16,-21 1 0,0-1 0,-21 21 16,-1-21-16,22 0 0,-42 1 0,20-1 15,1 0-15,0 0 0,-1 0 16,1-21-16,0 21 0,20-21 0,1 0 15,0 22-15,0-22 0,42 0 32,0-22-32,22 1 0,-22 21 15,0-21-15,21 0 0</inkml:trace>
  <inkml:trace contextRef="#ctx0" brushRef="#br1" timeOffset="65354.55">27368 4360 0,'0'-21'0,"0"42"0,-21-42 31,0 42-31,21 1 0,-21-1 0,0 0 16,0 21-16,-1 1 0,22-22 16,-21 21-16,0 0 0,21 1 0,0-1 15,0 0-15,-21 1 0,21-1 16,-21-21-16,21 22 0,0-22 0,0 0 0,0 0 15,0 0-15,-21 0 0,21 1 0,0-1 16,0 0 0,21-21-1,0 0-15,0 0 0</inkml:trace>
  <inkml:trace contextRef="#ctx0" brushRef="#br1" timeOffset="66315.02">27686 4890 0,'0'0'15,"21"-22"-15,-21 1 0,0 0 0,21 21 0,-21-21 16,0 0-16,0 0 16,0-1-16,0 1 0,0 0 0,-21 21 15,0-21-15,0 21 0,-22 0 0,22 0 16,0 0-16,-21 21 0,21 0 16,-1 0-16,-20 1 0,21 20 0,0-21 15,0 0-15,-1 22 0,1-22 0,0 0 16,21 21-16,0-21 0,0 1 15,0-1-15,21-21 16,0 0-16,1 0 0,-1 0 0,0 0 16,0 0-16,0 0 0,0-21 0,1-1 15,-1 22-15,0-21 0,0 0 0,0 0 16,0 21-16,1-21 0,-22 0 16,21-1-16,-21 1 0,21 0 0,-21 0 15,21 0-15,-42 42 31,0 0-31,0 0 16,21 0-16,0 1 0,0-1 0,-22 0 16,22 0-16,0 0 0,0 0 15,0 1-15,0-1 0,0 0 16,22-21-16,-1 0 0,0 21 16,0-21-16,0 0 0,0 0 0,1 0 0,-1 0 15,0 0-15,21-21 0,-21 21 0,1-21 16,-1 21-16,0-21 0,0-1 15,0 1-15,0 21 0,1-21 16,-1 0-16,-21 0 0,0 0 0,21-1 16,-21 1-16,21 21 0,-21-21 15,0 42 1,-21-21-16,21 21 16,-21 1-16,21-1 0,0 0 15,0 0-15,-21 0 0,21 0 16,0 1-16,0-1 15,0 0-15,21-21 0,-21 21 0,21-21 16,0 0-16,21 0 0,-20 0 0,-1 0 16,0 0-16,0 0 15,0 0-15,0-21 0,1 0 0,-1 0 16,-21-1-16,21 22 0,-21-21 16,0 0-16,0 0 0,0 0 0,0 0 15,0-1-15,0 1 0,0 42 47,0 1-47,-21-1 0,21 0 0,-21 0 16,-1 0-16,22 0 0,-21 22 0,0-22 15,0 21-15,21-21 0,-21 22 16,21-1-16,-21-21 0,21 22 0,0-1 0,0 0 16,-22 1-16,22-1 15,0 0-15,0 1 0,0-1 0,-21 0 16,21 1-16,-21-1 0,21 0 0,0 1 15,0-22-15,-21 21 0,0-21 0,0 22 16,21-22-16,-22 0 0,1 0 0,0-21 16,0 21-16,0-21 0,0 0 0,-1 0 15,-20 0-15,21 0 0,0 0 0,0-21 16,-22 0-16,22 21 0,21-21 0,-21 0 16,21-1-16,0 1 15,0 0-15,0 0 0,0 0 16,21 0-16,0-1 0,0 1 0,22 0 0,-22 0 15,21-21-15,1 20 0,-1 1 16</inkml:trace>
  <inkml:trace contextRef="#ctx0" brushRef="#br1" timeOffset="66638.85">28596 5059 0,'0'0'0,"0"-21"16,0 0-1,21-1-15,0 22 0,1-21 0,-1 0 16,0 21-16,0-21 0,0 0 0,0 0 16,1-1-16,-1 1 15,0 0-15,-21 0 0,21 0 16,-21 0-16,-21 21 16,0 0-16,0 0 15,-1 0-15,1 21 0,0 0 0,0 0 16,0 0-16,0 0 0,-1 1 15,1-1-15,21 0 0,0 0 0,0 21 16,0-20-16,0-1 0,0 0 16,0 0-16,21-21 0,-21 21 0,22-21 15,-1 0-15,0 0 0,0 0 16,21 0-16,-20 0 0,-1 0 16,21 0-16,-21 0 0,22 0 0</inkml:trace>
  <inkml:trace contextRef="#ctx0" brushRef="#br1" timeOffset="67129.56">29273 4953 0,'22'-21'0,"-44"42"0,44-63 16,-1 21-16,-21-1 0,0 1 16,0 0-16,0 0 0,0 0 0,0 0 15,-21 21-15,-1 0 0,1 0 16,0 0-16,0 0 0,0 21 16,0 0-16,-1 0 0,-20 0 0,21 0 15,0 1-15,21-1 16,-21 21-16,21-21 0,-22 0 0,22 1 0,0-1 15,0 0-15,0 0 0,0 0 0,0 0 16,22 1-16,-1-22 0,0 0 16,0 0-16,0 0 0,0 0 15,1 0-15,-1 0 0,0-22 16,0 22-16,-21-21 0,21 0 0,0 0 16,1 0-16,-22 0 0,21-22 0,0 1 15,-21 21-15,21-43 0,0 22 0,-21 0 16,21-1-16,1 1 0,-1 0 15,0-22-15,-21 22 0,21-1 0,-21 1 16,21 0-16,-21 21 0,0-1 0,0 1 16,-21 21-1,0 21-15,0 22 16,0-22-16,-1 21 0,1 1 16,0-22-16,0 21 0,0 22 0,21-22 15,0 0-15,0 1 0,0-1 0,0 21 16,0-20-16,21-22 0,0 21 15,0 1-15,0-22 0,1 0 16,-1 0-16,0 0 0,0 0 0,0-21 0,0 22 16,1-22-16,-1 0 0,0 0 0,0 0 15</inkml:trace>
  <inkml:trace contextRef="#ctx0" brushRef="#br1" timeOffset="69030.05">4974 7154 0,'21'0'47,"-21"-21"-47,21 21 16,1-21-16,-22 0 0,21 21 0,-21-21 16,21 0-16,0-1 0,-21 1 0,21-21 15,-21 21-15,21-22 0,1 22 16,-22-21-16,21 0 0,0-1 0,-21 1 15,21 0-15,-21-22 0,0 22 0,21-1 16,0-20-16,1 21 0,-22-1 16,0 22-16,0-21 0,0 21 0,0-1 15,0 1-15,-22 21 16,1 0 0,0 21-16,21 1 0,-21-1 0,0 0 15,21 21-15,0 1 0,0-1 16,0 0-16,-21 22 0,21-22 0,0 0 15,0 22-15,0-22 0,0 1 0,0-1 16,0 0-16,0-21 0,0 22 0,21-22 16,-21 0-16,21 0 0,-21 0 15,21 1-15,0-22 0,0 0 0,1 0 16,-1 0-16,0 0 0,0 0 16,0 0-16,0 0 0,1-22 0,20 22 15,-21-21-15,0 0 0,22 0 0,-22 21 0,0-21 16,0 0-16,0-1 15,0 1-15,1 0 0,-22 0 0,0 0 16,0 42 31,0 0-47,-22 0 0,1-21 0,21 21 16,-21 1-16,21-1 0,0 0 0,0 0 15,0 0-15,0 0 0,0 1 16,21-22-16,0 21 0,1-21 15,-1 0-15,0 0 0,0 0 16,0 0-16,22 0 0,-22 0 16,0-21-16,21 21 0,-21-22 0,1 1 15,-1 21-15,21-21 0,-21 0 0,-21 0 16,21 0-16,-21-1 0,22 1 0,-22 0 16,0 0-16,0 0 0,0 0 15,0-1-15,-22 1 0,1 0 0,0 0 16,0 0-16,0 21 0,0 0 0,-1 0 15,-20 0-15,21 0 0,-21 0 0,20 21 16,-20 0-16,21 0 0,-21 0 16,20-21-16,1 22 0,0-1 0,21 0 15,0 0-15,0 0 0,0 0 16,0 1-16,21-1 0,0-21 16,22 0-16,-1 0 0,-21 0 0,22 0 15,20 0-15,-21 0 0</inkml:trace>
  <inkml:trace contextRef="#ctx0" brushRef="#br1" timeOffset="69667.2">6519 6837 0,'0'0'15,"21"-42"1,-21 20-16,-21 22 16,0 0-16,0 0 0,21-21 15,-21 21-15,0 0 0,-1 0 0,1 0 16,0 0-16,0 0 0,21 21 0,-21 1 15,0-22-15,-1 21 0,22 0 0,0 0 16,-21 0-16,0 0 16,21 1-16,0-1 0,0 0 0,0 0 15,21-21 1,0 0-16,1 0 0,-1 0 0,0 0 16,0 0-16,0 0 0,0 0 0,1-21 15,-1 21-15,0-21 0,0 21 16,0 0-16,-21-21 0,21-1 0,1 1 15,-22 0 1,0 0-16,0 0 31,0 42-15,0 0 0,0 0-16,0 0 0,0 1 15,-22-1-15,22 0 0,0 21 0,0-21 16,0 22-16,0-1 0,0 0 0,0 22 15,0-22-15,0 22 0,0-22 0,0 22 16,0-1-16,0-21 0,0 22 16,0-22-16,0 22 0,0-22 0,0 22 15,0-22-15,0 0 0,0 1 0,0-1 16,0-21-16,0 21 0,0-20 0,0-1 16,0 0-16,-21 0 0,0 0 15,0 0-15,-21-21 0,20 22 16,1-22-16,-21 0 0,21 0 0,-22 0 15,1 0-15,0 0 0,-1 0 0,1-22 16,0 1-16,-1 0 0,1 0 16,0 0-16,21 0 0,-22-1 0,22 1 15,0 0-15,0 0 0,21 0 0,0 0 16,0-1-16,0 1 0,0 0 0,0 0 16,21 0-16,0 0 0,0-1 15,22 1-15,-22 0 0,21 0 0,-21-21 16,22 20-16,-1-20 0</inkml:trace>
  <inkml:trace contextRef="#ctx0" brushRef="#br1" timeOffset="69911.06">6900 6837 0,'0'0'0,"0"-21"15,0 42 16,0 0-31,0 0 16,0 0-16,0 1 0,0-1 16,0 0-16,0 0 0,-21 0 15,0 0-15,21 1 0,0-1 16,-21-21-16,21-21 31,0-1-31,0 1 0,0 0 16</inkml:trace>
  <inkml:trace contextRef="#ctx0" brushRef="#br1" timeOffset="70082.96">6921 6646 0,'0'0'0,"-21"0"16,21-21 0,-21 21-16,21 21 31,0 1-31,21-22 15,0 21-15,1-21 16,-1 21-16,0-21 0,0 0 16</inkml:trace>
  <inkml:trace contextRef="#ctx0" brushRef="#br1" timeOffset="70510.22">7260 6752 0,'0'21'15,"0"1"-15,0-1 16,0 0-16,0 0 0,0 0 16,0 0-16,0 1 15,0-1-15,0 0 0,0 0 16,-21-21-16,21 21 0,-21-21 0,21 21 16,-21-21-1,-1 22-15,1-22 0,0 0 16,0 0-1,21-22-15,0 1 16,0 0-16,0-21 16,0 21-16,0-1 0,21 1 0,0-21 15,0 21-15,1 0 0,-1-22 16,21 22-16,-21 0 0,0 0 0,22 21 16,-22 0-16,21 0 0,-21 0 0,1 0 15,20 0-15,-21 21 0,0 0 0,-21 0 16,0 0-16,21 22 0,-21-22 15,0 0-15,0 0 0,0 22 0,0-22 16,0 0-16,-21 0 0,21 0 0,0 0 16,-21 1-16,0-1 0,0-21 31</inkml:trace>
  <inkml:trace contextRef="#ctx0" brushRef="#br1" timeOffset="71022.36">8191 6900 0,'0'0'0,"0"22"15,22-44 110</inkml:trace>
  <inkml:trace contextRef="#ctx0" brushRef="#br1" timeOffset="72166.21">8276 6900 0,'-21'0'0,"0"0"16,21 22-16,-21-1 16,21 0-1,0 0 17,21-21-32,0 0 15,0 0-15,0 0 0,0 0 16,1 0-16,-1-21 0,0 0 0,0 21 15,0-21-15,22-1 0,-22 1 16,0 0-16,0 0 0,0 0 16,0 0-16,1-1 0,-1-20 0,-21 0 0,21-1 15,0 1-15,-21 0 0,0-1 0,21 1 16,0 0-16,-21-22 0,0 22 16,0 21-16,0-22 0,0 1 15,0 21-15,0 0 0,0 0 0,0 42 31,0 0-31,0 21 0,0-21 16,0 22-16,-21-1 0,0 0 16,0 22-16,0-22 0,0 1 0,21 20 15,-22-21-15,1 1 0,0-1 0,21 0 16,0 1-16,0-1 0,0-21 0,0 22 16,0-22-16,0 0 0,21 0 0,0 0 15,1-21-15,-1 0 0,0 0 16,0 0-16,21 0 0,-20 0 0,20 0 15,-21 0-15,21 0 0,-20-21 0,20 0 16,-21 21-16,21-21 0,-20 0 0,20-1 16,-21 1-16,0-21 0,0 21 15,1 0-15,-1-1 0,-21 1 0,0 0 16,0 0-16,0 0 0,-21 21 31,-1 0-31,1 21 16,0 0-16,21 0 0,-21 0 0,21 1 15,-21-1-15,21 0 0,0 0 0,0 0 16,0 0-16,0 1 0,0-1 16,0 0-16,21-21 0,0 0 15,0 21-15,0-21 0,1 0 16,-1 0-16,0 0 0,0 0 0,0 0 0,0 0 16,1-21-16,-1 21 0,0-21 15,-21 0-15,21-1 0,-21 1 16,0 0-16,0 0 0,0 0 15,0 0-15,-21-1 0,0 1 16,0 0-16,-1 0 0,1 21 16,0 0-16,0 0 0,0 0 0,0 0 15,-1 0-15,1 0 0,0 0 0,0 0 16,0 0 0,21 21-16</inkml:trace>
  <inkml:trace contextRef="#ctx0" brushRef="#br1" timeOffset="72399.08">8530 6604 0,'-21'0'0,"0"0"0,0-21 15,21 0 1,21 21-16,0 0 0,0 0 0,21-21 15,1 21-15,-1-22 0,0 22 16,1 0-16,20-21 0,-20 21 16,-1 0-16,0 0 0,1 0 0,-1 0 15,-21-21-15,0 21 0,0 0 0</inkml:trace>
  <inkml:trace contextRef="#ctx0" brushRef="#br1" timeOffset="73083.69">10541 6371 0,'0'-21'0,"0"42"0,0-63 0,0 21 15,0 0-15,0-1 0,0 1 0,-21 0 16,0 0-16,-1 21 0,1-21 0,0 21 16,0 0-16,0 0 0,0 0 0,-22 0 15,22 0-15,-21 21 0,-1 0 16,22 0-16,-21 0 0,0 22 16,-1 20-16,1-20 0,0-1 0,-1 21 15,22 1-15,-21-1 0,21-20 0,-22 20 16,22-20-16,21-1 0,0 0 0,0 1 15,0-22-15,0 0 0,0 21 0,21-21 16,0-21-16,1 22 0,20-22 16,-21 0-16,21 0 0,-20 0 15,20 0-15,0 0 0,1 0 0,-22-22 0,21 22 16,0-21-16,-20 0 0,-1 21 0,0-21 16,0 0-16,0 0 0,-21-1 0,0 1 15,0 0-15,0 0 0,-21 0 16,0 21-16,0-21 0,-22 21 0,22 0 15,0 0-15,-21 0 16,21 0-16,-1 0 0,1 0 0,0 0 16,0 0-16,21 21 31,21-21-31,0 0 0,0 0 16,1 21-16,-1-21 0,0 21 0,0 0 15,-21 0-15,21 1 16,-21-1-16,0 0 0,0 0 0,0 21 15,0 1-15,0-22 0,-21 21 0,0 1 16,0-1-16,0 21 0,-1-20 0,1-1 16,0 22-16,0-22 0,0 21 0,0-20 15,-1-1-15,1 0 0,0 22 16,0-22-16,21 1 0,0-1 0,-21-21 16,21 21-16,0-20 0,0-1 0,0 0 15,0 0-15,0 0 0,21-42 31,0 0-31,0 0 0,-21 0 16,21-1-16,1-20 0,-1 21 0,0-21 16</inkml:trace>
  <inkml:trace contextRef="#ctx0" brushRef="#br1" timeOffset="73738.32">10668 6773 0,'0'0'0,"-21"0"16,0 0-16,-1 0 16,1 22-16,21-1 15,0 0-15,0 0 0,0 0 16,0 0-16,0 1 0,0-1 0,0 0 16,0 0-16,0 0 0,0 0 15,0 1-15,-21-22 31,21-22-15,0 1-16,0 0 16,0 0-16,0 0 0,21 0 15,0-1-15,-21-20 0,22 21 0,-1 0 16,0 0-16,0-1 0,0-20 0,0 42 16,1-21-16,-1 0 0,0 21 0,0 0 15,0 0-15,0 0 0,1 0 16,-1 21-16,-21 0 0,21 0 0,-21 0 15,21 1-15,-21-1 0,0 0 0,21 0 16,-21 0-16,0 0 0,0 1 0,0-1 16,0 0-16,-21 0 0,21 0 15,-21-21-15,0 0 0,21 21 0,-21-21 16,-1 0 0,1 0-1,21-21 1,0 0-16,21 0 0,1 0 15,-1 0-15,0-1 0,0 1 0,0 0 16,0-21-16,1 21 0,-1-1 0,21 1 16,-21 0-16,0 0 0,22 21 15,-22 0-15,0 0 0,0 0 0,0 0 0,1 0 16,-1 21-16,-21 0 16,0 0-16,0 22 0,0-22 15,0 0-15,0 0 0,0 0 0,-21 1 16,21-1-16,-22 0 0,1 0 0,0 0 15,0 0-15,0-21 0,21 22 0,-21-22 16,-1 21-16,44-21 31,-1-21-31,0 21 16</inkml:trace>
  <inkml:trace contextRef="#ctx0" brushRef="#br1" timeOffset="74698.77">11642 6752 0,'0'0'0,"0"-21"0,0 0 15,-22 0-15,1 21 0,0 0 16,0 0-16,0 0 0,0 0 16,-1 0-16,1 21 0,0 0 15,0 0-15,0 0 0,0 1 0,-1-1 16,22 0-16,0 0 0,-21 0 0,0 0 15,21 1-15,0-1 0,0 0 0,0 0 16,0 0-16,0 0 16,0 1-16,21-22 0,0 0 15,1 0-15,-1 0 0,0 0 16,0 0-16,0 0 0,0-22 16,1 1-16,-1 21 0,-21-21 15,0 0-15,21 0 0,0 0 16,-21-1-16,21 1 0,-21 0 0,0 0 15,0 0-15,0 42 32,0 0-17,0 0-15,-21 0 0,0 1 16,21-1-16,0 0 0,0 0 16,0 0-16,0 22 15,0-22-15,21-21 16,0 0-16,0 0 0,1 0 15,-1 0-15,0 0 0,0 0 16,0-21-16,-21-1 0,21 22 0,1-21 16,-22 0-16,21 21 0,-21-21 15,0 0-15,21 0 0,-21-1 16,0 1-16,0 0 0,0 0 16,0 42 15,0 0-31,0 0 0,0 1 15,0-1-15,-21 0 16,21 0-16,-21 0 0,21 0 16,0 1-16,0-1 15,21 0 1,0-21-16,0 0 16,0 0-16,0 0 0,1 0 15,-22-21-15,21 21 0,0-21 0,0 21 16,-21-22-16,21 1 0,0 0 0,-21 0 15,22 0-15,-1 0 0,0-22 0,-21 1 16,21 21-16,0-22 0,-21 1 16,0-21-16,21 20 0,-21 1 0,22 0 15,-22-1-15,0 1 0,0 0 16,0 20-16,0 1 0,0 0 0,0 0 16,0 42-1,0 0-15,-22 0 0,22 22 16,-21-22-16,21 21 0,0-21 0,0 22 15,0-1-15,0 0 0,-21 1 0,21-1 16,-21-21-16,21 22 0,0-1 0,0-21 16,0 21-16,0-20 0,0-1 15,0 0-15,0 0 0,0 0 16,0 0-16,0 1 0,21-1 16,0-21-16,0 0 0,1 0 0,-1 0 0,0 0 15,0 0-15,0 0 0,0 0 16,1 0-16,-1-21 0,0 21 0,-21-22 15,21 1-15,0 21 0,0-21 0,-21 0 16,0 0-16,22 0 0</inkml:trace>
  <inkml:trace contextRef="#ctx0" brushRef="#br1" timeOffset="74927.64">11832 6541 0,'0'0'0,"-21"0"0,0 0 15,21 21 1,0 0 0,0 0-16,21 0 15,0-21 1,0 0-1</inkml:trace>
  <inkml:trace contextRef="#ctx0" brushRef="#br1" timeOffset="87302.6">14139 6498 0,'0'0'0,"0"-21"0,0 0 15,0 0-15,0 0 16,0-1-16,0 1 0,0 0 0,0 0 16,0 0-16,0 0 0,0-1 15,0 44 32,0-1-47,0 21 16,0-21-16,0 22 0,0-22 0,0 21 15,0 0-15,0 1 0,0-1 16,0 0-16,0-20 0,0 20 0,0 0 16,0-21-16,0 1 0,0-1 0,0 0 15,0 0-15,0 0 0,21 0 0,1-21 16,-1 0-16,0 0 16,0 0-16,0 0 0,0 0 15,1 0-15,-1-21 0,0 21 16,0-21-16,0 0 0,0 0 0,-21 0 15,22-1-15,-1 1 0,0-21 0,-21 21 16,0-22-16,0 22 0,21-21 0,-21 0 16,21 20-16,-21-20 0,0 21 15,0 0-15,0 0 0,0-1 0,0 1 16,0 0-16,21 21 16,-21 21 15,22-21-16</inkml:trace>
  <inkml:trace contextRef="#ctx0" brushRef="#br1" timeOffset="87727.36">14922 6392 0,'0'0'0,"22"0"0,-22-21 0,0 0 16,0 0-1,-22 42 17,-41 21-17,42-20-15,0-1 0,21 0 0,0 0 16,-22 0-16,22 0 0,0 1 16,0-1-16,0 0 0,0 0 15,0 0-15,22 0 0,-1-21 16,-21 22-16,21-22 0,0 21 0,0 0 15,0-21-15,1 21 0,-22 0 16,21 0-16,-21 1 0,0-1 16,0 0-16,-21 0 15,21 0-15,-22-21 0,1 0 16,0 21-16,0-21 0,0 0 16,0 0-16,-1 0 0,1 0 15,0 0 1,21-21-1,0 0 1,0 0 0,21 0-1,0 21-15</inkml:trace>
  <inkml:trace contextRef="#ctx0" brushRef="#br1" timeOffset="87951.23">15579 6604 0,'0'0'15,"0"-21"-15,0 0 16,0 42 46,0 0-62,0 0 16,0 0-16</inkml:trace>
  <inkml:trace contextRef="#ctx0" brushRef="#br1" timeOffset="88130.13">15536 6943 0,'0'21'16,"-21"-21"-16,0 0 15,0 0 1,21 21 31,-21-21-47,-1 0 0,22 21 16</inkml:trace>
  <inkml:trace contextRef="#ctx0" brushRef="#br1" timeOffset="88561.88">13652 7557 0,'0'21'15,"0"0"-15,0 0 16,0 0-16,0 22 0,0-22 0,0 0 0,0 0 16,0 21-16,0-20 0,0-1 0,0 21 15,0-21-15,-21 0 0,21 22 16,0-22-16,-21 0 0,21 0 0,0 0 16,0 1-16,0-1 15,0-42 16,0-1-31</inkml:trace>
  <inkml:trace contextRef="#ctx0" brushRef="#br1" timeOffset="88850.72">13631 7578 0,'0'0'15,"0"-21"-15,21 21 0,1 0 16,-1-22-16,0 22 0,0 0 15,21 0-15,-20 0 0,-1 0 16,0 0-16,0 22 0,0-22 0,0 21 16,1 0-16,-22 0 0,0 0 15,0 0-15,0 1 0,0-1 16,-43 0-16,43 0 0,-21-21 0,0 21 16,0-21-16,0 21 0,-1-21 0,22 22 15,-21-22-15,0 0 16,42 0 31,0 0-47,1-22 15</inkml:trace>
  <inkml:trace contextRef="#ctx0" brushRef="#br1" timeOffset="89387.79">14182 7641 0,'-22'0'32,"22"21"-32,-21 1 0,21-1 15,0 0-15,-21 0 0,0 0 16,21 0-16,-21 1 16,21-1-16,-21 0 0,21 0 0,-22 0 15,22 0-15,-21 1 0,0-1 0,21 0 16,0 0-16,0 0 0,0 0 15,0-42 17,21 0-32,-21 0 0,21 0 15,1 21-15,-22-21 0,21 21 16,0 0 0,0 0-16,0 0 15,-21 21-15,21 0 16,1 0-16,-22 0 15,0 0-15,21-21 0,0 0 16,0 22-16,0-22 0,0 0 16,1 0-16,-1 0 0,0 0 15,0 0-15,0-22 0,0 1 0,1 21 16,-1-21-16,-21 0 0,21 0 0,0 0 16,-21-1-16,0 1 0,0 0 15,0 0-15,21 0 0,-21 0 0,0-22 16,0 22-16,0 0 0,0 0 0,0 0 15,0-1-15,-21 22 32,21 22-17,0-1-15,21-21 32,0 0-32,1 0 0</inkml:trace>
  <inkml:trace contextRef="#ctx0" brushRef="#br1" timeOffset="89646.64">14859 7599 0,'0'21'47,"0"0"-47,0 0 15,0 1-15,0-1 0,0 0 16,-21 0-16,21 0 0,-21 0 0,21 1 15,0-1-15,0 0 0,-22 0 0,22 0 16,0 0-16,-21-21 0,21 22 16,0-1-16,0 0 15,0-42 17,0 0-32,0-1 15,21 22-15</inkml:trace>
  <inkml:trace contextRef="#ctx0" brushRef="#br1" timeOffset="89950.48">14817 7599 0,'0'0'0,"0"-21"0,0 0 16,0-1-16,0 1 15,21 21-15,0 0 0,0 0 16,0 0-16,0 0 16,1 0-16,-1 0 0,0 0 0,0 21 15,0-21-15,22 22 0,-22-1 0,-21 0 16,21 0-16,0-21 0,-21 21 0,0 0 15,0 1-15,0-1 0,0 0 16,0 0-16,-21 0 0,0-21 0,0 21 16,-1 1-16,-20-1 0,21 0 0,0-21 15,-22 21-15,22 0 0,0-21 0,-21 21 16,21-21-16,-1 22 0,1-22 16,0 21-16,42-21 46,0 0-46,1-21 0,-1 21 16,0-22-16,0 1 0</inkml:trace>
  <inkml:trace contextRef="#ctx0" brushRef="#br1" timeOffset="90646.95">15579 7578 0,'0'21'109,"0"0"-109,0 0 16,0 0 0,0 1-16</inkml:trace>
  <inkml:trace contextRef="#ctx0" brushRef="#br1" timeOffset="90826.84">15600 7895 0,'0'0'0,"-21"21"0,-1-21 15,22 22 1,-21-22-16,21 21 31,21-21 16,1 0-47,-22-21 0</inkml:trace>
  <inkml:trace contextRef="#ctx0" brushRef="#br1" timeOffset="93158.75">20849 6435 0,'-21'0'0,"0"0"15,0 0 1,-1 0 0,44 0 31,-1 0-47,21 0 15,-21 0-15,0-21 0,22-1 0,-22 22 16,21-21-16,-21 0 0,22 21 0,-1-21 15,-21 0-15,22 0 0,-22-1 16,0 1-16,0 0 0,0 0 0,0 0 16,-21 0-16,0-1 0,0 1 15,0 0-15,0 0 0,-21 21 16,0 0-16,0 0 0,0 0 16,0 0-16,-1 0 0,1 0 0,0 21 15,0-21-15,21 42 0,-21-20 16,0-1-16,-1 21 0,22 0 15,0 1-15,-21 20 0,21-20 0,-21 20 0,21 1 16,0-22-16,0 21 0,0 1 0,0-22 16,0 22-16,0-22 0,0 0 0,0 22 15,0-22-15,0 1 0,0-1 16,0 0-16,0-21 0,0 22 16,-21-22-16,21 0 0,-21 21 0,0-42 15,-1 22-15,1-1 0,0-21 0,0 0 16,0 0-16,0 0 0,-1 0 0,1-21 15,0-1-15,0 22 0,0-42 0,0 21 16,-1 0-16,1 0 0,0-22 0,0 22 16,0 0-16,21 0 0,-21-22 15,-1 22-15,22 0 0,-21 21 0,21-21 16,-21 21 0,21 21-16,0 0 15,0 0-15,0 1 0,21-1 16,0 0-16,-21 0 0,22 21 0,-1-20 15,0-1-15,21 0 0,-21 0 16,1 0-16,20 0 0,-21-21 0,21 22 16,-20-22-16,20 0 0,-21 0 0,21 0 15,1 0-15,-22 0 0,21 0 0,1-22 16,-22 1-16,21 0 0,-21 21 0,22-21 16,-22 0-16,0 0 0,21-1 0,-42 1 15,21 0-15,-21 0 0,22 0 16,-22 0-16,0-1 0,0 1 0,0 0 15,-22 42 17,22 0-32,0 1 15,-21-1-15,21 0 0,0 0 16,-21 0-16,21 0 0,0 1 0,0-1 16,0 0-16,0 0 0,0 0 15,-21-21-15,21 21 0,0-42 31,21 0-15,0 21-16,-21-21 0,21 0 16,1 0-16,-22-1 0,21 1 0,0 0 0,0 0 15,0-21-15,0 20 0,1 1 16,-22 0-16,21 21 0,0 0 16,0 21-1,-21 0 1,0 1-16,0-1 0,0 0 0,0 0 15,0 0-15,0 0 0,0 1 0,0-1 16,0 0-16,0 0 0,0 0 0,0 0 16,0 1-16,0-1 0,0 0 15,21-21-15,0 0 16,1 0-16,-1 0 0,63-42 16,-62 20-1,-1 1-15,0 0 0,21 0 16</inkml:trace>
  <inkml:trace contextRef="#ctx0" brushRef="#br1" timeOffset="93675.45">22056 6646 0,'0'-42'15,"0"84"-15,0-126 0,0 41 0,0 22 0,-22-21 16,22 21-16,-21 0 0,21-1 16,-21 1-16,0 21 0,0 0 15,0 21-15,21 1 16,-22-1-16,22 0 0,0 21 0,0 1 15,0-1-15,0 0 0,0 22 0,0-22 16,0 0-16,0 22 16,0-22-16,0 1 0,0-1 0,0 0 15,0 1-15,0-1 0,-21-21 0,0 21 16,21-20-16,-21 20 0,21-21 0,0 0 16,0 0-16,-21 1 0,0-22 15,21 21-15,-22-21 16,22-21-1,0-1-15,0 1 0,0 0 0,0 0 16,0 0-16,22 0 0,-1-1 0,0 1 16,0 0-16,0 0 0,0 0 15,1 21-15,20-21 0,-21 21 0,0 0 16,0 0-16,22 0 0,-22 0 0,0 0 16,0 0-16,0 0 0,1 0 0,-22 21 15,21 0-15,0 0 16,-21 0-16,0 0 0,0 1 0,0-1 15,0 0-15,-21 0 0,0 0 0,-1 0 16,1 1-16,0-22 0,-21 21 0,21 0 16,-1 0-16,-20 0 0,21-21 0,0 21 15,0-21-15,-1 0 0,1 0 16,0 0-16,42 0 31,0-21-15,1 0-16,-1 21 15</inkml:trace>
  <inkml:trace contextRef="#ctx0" brushRef="#br1" timeOffset="94414.56">22648 6964 0,'0'0'0,"0"-21"16,-21 21-16,0 0 15,0 0-15,0 21 0,-1 0 16,1 0-16,0 0 0,0 1 0,0-1 16,0 0-16,-1 0 15,22 21-15,0-20 0,-21-1 0,21 0 16,0 21-16,0-21 0,0 1 16,0-1-16,0 0 0,21-21 0,1 0 15,-1 0-15,21 0 0,-21 0 0,0 0 16,1 0-16,-1 0 0,0-21 0,0 21 15,0-21-15,0 21 0,-21-22 0,0 1 16,0 0-16,0-21 16,0 21-16,0-1 0,0 1 15,-21 0-15,0 0 0,21 0 0,-21 0 0,21-1 16,-21 1-16,21 0 0,0 0 16,21 0-1,0 21-15,21 0 0,-20 0 16,-1 0-16,21 0 0,-21 0 0,0 21 15,22-21-15,-22 21 0,0 0 16,-21 0-16,21 1 0,-21-1 0,21 0 16,-21 0-16,0 0 0,0 22 0,0-22 15,0 21-15,0-21 0,0 0 0,0 1 16,0-1-16,0 0 0,-21 0 0,0 0 16,21 0-16,-21 1 15,21-44 16,21 1-31,0 0 0,0 0 16,1 0-16,-1-22 0,0 22 0,21-21 16,-21 21-16,1-22 0,-1 1 0,0 21 15,0-21-15,21 20 0,-42 1 0,22 0 16,-1 0-16,-21 0 0,-21 42 31,-1 0-31,1 0 0,0 0 16,-21 22-16,21-22 0,-1 21 15,1 1-15,0 20 0,21-21 16,0-20-16,0 20 0,0-21 0,0 0 16,0 0-16,42 1 0,-20-22 0,-1 21 15,21-21-15,-21 0 0,22 0 0,-22 0 16,21 0-16,-21 0 0,22-21 16,-22 21-16,0-22 0,0 1 0,0 21 15,0-21-15,1 0 0,-22 0 0,21 0 16,0-1-16</inkml:trace>
  <inkml:trace contextRef="#ctx0" brushRef="#br1" timeOffset="95158.52">24426 6858 0,'0'-21'0,"0"0"16,0 0-1,0-1-15,0 44 47,0-1-47,-21 0 0,21 21 16,0-21-16,-21 22 0,21-1 0,-21 0 15,0 22-15,21-1 0,0 22 0,0-21 16,-22 20-16,22-20 0,0 20 16,-21 1-16,21-21 0,-21 20 0,21 1 15,0 0-15,0-22 0,-21 22 16,0-22-16,21 1 0,-21-1 0,21 1 15,-22-22-15,22 0 0,-21 1 0,0-22 16,21 0-16,0 0 0,0 0 0,-21-21 16,21-21-1,0 0-15,0-21 16,0 21-16,0-22 0,0 22 16,0-42-16,0 20 0,21-20 0,-21 20 0,0-20 15,0-22-15,0 22 0,0-1 0</inkml:trace>
  <inkml:trace contextRef="#ctx0" brushRef="#br1" timeOffset="95428.36">24151 7345 0,'21'-42'0,"-42"84"0,42-148 0,-21 43 16,21 20-16,-21-20 0,0 20 0,22 1 15,-1 0-15,-21 21 0,21-22 0,0 22 16,0 0-16,0 0 0,22 0 0,-22 21 16,21 0-16,1 0 0,20 0 15,-21 0-15,1 0 0,-1 21 0,22 42 16,-64-42-16,0 22 15,0-22-15,0 0 0,-22 0 0,1 0 16,0 1-16,-21-1 0,21 0 0,-22 0 16,1 0-16,0 0 0,20 1 15,1-22-15,-21 21 0,21-21 16,0 0-16,42 0 31,21 0-31,-21 0 0,0 0 16,22-21-16,-1 21 0,0-22 0,1 22 15</inkml:trace>
  <inkml:trace contextRef="#ctx0" brushRef="#br1" timeOffset="96376.8">25209 6943 0,'0'0'0,"22"-21"0,-22-1 16,0 1-16,0 0 15,-22 21-15,1 0 16,0 0-16,0 0 0,0 0 15,0 21-15,-1 0 0,-20-21 16,21 22-16,0-1 0,0 0 0,-22 0 16,22 0-16,0 0 0,0 1 0,0 20 15,21-21-15,0 0 0,0 0 0,0 1 16,0-1-16,21 0 0,0-21 16,0 0-16,0 0 0,0 0 0,22 0 15,-22 0-15,21-21 16,-21 21-16,22-21 0,-22-1 0,21 1 15,-21 0-15,1 0 0,-1 0 0,0 0 16,0-1-16,0 1 0,-21 0 0,21 0 16,-21 0-16,0 0 0,-21 42 47,0 0-47,0 0 0,21 0 0,-21 0 15,21 1-15,-21-1 0,21 0 16,0 0-16,0 0 0,0 22 0,0-22 0,0 0 15,0 0-15,0 0 0,21-21 16,0 21-16,0 1 0,0-22 0,22 0 16,-22 0-16,21 0 0,0 0 15,1 0-15,-1 0 0,0-22 0,22 1 16,-22 0-16,1 0 0,-1 0 0,0 0 16,1-22-16,-1 22 0,-21 0 0,0 0 15,0 0-15,-21-22 0,0 22 0,0 0 16,0 0-16,-21 0 15,0 21-15,0 0 0,0 0 0,-22 0 16,1 0-16,21 0 0,-21 21 16,-1-21-16,1 21 0,21 0 0,-22 0 0,22 0 15,0-21-15,0 22 0,21-1 16,0 0-16,0 0 0,0 0 16,21-21-16,0 0 0,0 0 15,1 0-15,20 0 0,-21 0 0,21 0 16,-20 0-16,20 0 0,0 0 0,-21 0 15,22 0-15,-22-21 0,0 21 0,0 0 16,0-21-16,-21 0 0,0 42 31,0 0-15,0 0-16,0 0 0,-21 1 16,0 20-16,21 0 0,-21 1 0,0-1 0,21 0 15,-21 1-15,-1 20 0,1-21 16,21 22-16,-21-22 0,0 22 0,21-1 15,0-20-15,-21 20 0,21 1 0,-21-1 16,21 1-16,0-1 0,0 1 0,0-1 16,0 1-16,0-22 0,0 0 0,-22 43 15,1-43-15,0 1 0,21-22 16,-21 21-16,0-21 0,0-21 0,-22 21 16,22-21-16,0 22 0,0-22 0,-22 0 15,22 0-15,0 0 0,-21-22 0,21 22 16,-22-21-16,22 0 0,-21 0 15,21 0-15,-1 21 0,1-21 16,0-1-16,0 1 0,21 0 0,0 0 16,0 0-16,0 0 0,0-1 0,0-20 15,21 21-15,0 0 0,0-22 0,1 1 16,20 0-16,-21-1 0,21 1 0</inkml:trace>
  <inkml:trace contextRef="#ctx0" brushRef="#br1" timeOffset="96743.59">26183 7091 0,'0'0'0,"-21"-21"16,21 0-16,0-1 15,21 22-15,0-21 0,0 0 16,1 21-16,-1-21 0,0 0 0,0 0 15,21-1-15,-20 1 16,-22 0-16,21 21 0,-21-21 16,-21 21-16,-1 0 15,1 0-15,0 0 0,-21 21 0,21-21 16,-22 21-16,1 0 0,21 22 0,-22-22 16,22 0-16,-21 21 15,21-20-15,21-1 0,0 21 0,-21-21 16,21 0-16,0 22 0,0-22 0,21 0 15,0 0-15,0 0 0,0-21 0,0 22 16,22-22-16,-1 0 0,-21 0 0,22 0 16,-1 0-16,-21 0 0,21 0 0,-20-22 15,20 1-15,-21 0 0,0 0 16,0 0-16</inkml:trace>
  <inkml:trace contextRef="#ctx0" brushRef="#br1" timeOffset="98550.52">27517 7027 0,'0'0'0,"21"0"16,0 0-16,0 0 15,0 0-15,22-21 16,-1 21-16,-21-21 0,21 21 16,1-21-16,-1 0 0,0 0 15,1-1-15,-1 1 0,0 0 0,-20 0 16,-1 0-16,21 0 0,-42-1 0,0 1 16,0 0-16,-21 21 15,-21 0 1,20 0-16,-20 0 0,0 0 0,-1 21 15,1 0-15,0 22 0,-1-22 0,1 0 16,21 21-16,0-20 0,0 20 16,21-21-16,0 21 0,0-20 0,0 20 15,42 0-15,233 128 32,-254-149-32,22 0 15,-22-21-15,0 21 0,-21 0 0,0 0 16,0 1-16,-21-22 0,0 0 15,-85 21 1,63-21-16,-20 0 0,21 0 0,-1 0 16,1 0-16,21 0 0,-22 0 15,22 0-15,0-21 0,0 21 0,0 0 16,21-22-16,-21 1 0,21 0 16,0 0-16,21 21 15,0-21-15,0 21 0,0-21 16,22-1-16,-1 1 0,-21 0 0,21 0 15</inkml:trace>
  <inkml:trace contextRef="#ctx0" brushRef="#br1" timeOffset="100542.39">28511 6668 0,'0'0'0,"22"-43"0,-1 1 16,-21 0-16,0-1 0,0 1 0,0 0 15,0 20-15,0 1 0,0 0 16,0 0-16,-21 42 15,-1 0-15,22 22 0,-21-1 16,21 0-16,0 1 0,0-1 16,-21 21-16,21 1 0,-21-22 0,21 22 15,0-22-15,0 22 0,-21-22 0,0 21 16,21-20-16,-22 20 0,1-20 0,0-1 16,21 0-16,-21 1 0,21-22 0,-21 21 15,21-21-15,0 0 0,0 1 16,0-44-1,0 1 1,0 0-16,21-21 0,-21 21 16,21-1-16,0-20 0,0 0 15,-21 21-15,22-22 0,-1 22 0,0 0 16,-21 0-16,21 0 0,0 21 16,0 0-16,1 0 15,-22 21 1,0 0-16,0 0 0,0 0 0,21 0 15,-21 22-15,0-22 0,0 0 0,0 0 16,21 0-16,-21 1 0,0-1 16,21 0-16,0 0 0,0-21 15,1 21-15,-1-21 0,0 0 0,0 0 16,0 0-16,0 0 0,22 0 16,-22-21-16,0 0 0,0 21 0,0-21 15,1 0-15,-1-1 0,0 1 16,0-21-16,0 21 0,0 0 15,1-22-15,-22 22 0,0 0 0,21 0 0,-21 0 16,0-1-16,0 1 16,-21 42-1,-1 1 1,22-1-16,-21 0 0,21 0 16,-21 0-16,21 22 0,-21-22 0,21 0 15,0 0-15,0 21 0,0-20 0,0-1 16,21 0-16,0-21 0,0 21 0,1-21 15,-1 0-15,0 21 0,0-21 16,0 0-16,22 0 0,-22 0 0,0 0 16,21 0-16,-21-21 0,1 0 0,20 21 15,-21-21-15,0 0 0,0-1 0,1 1 16,-22 0-16,0-21 0,21 21 0,-21-1 16,0-20-16,0 21 0,0 0 15,0-22-15,-21 22 0,-1 0 0,1 0 16,0 21-16,0 0 0,-21-21 0,20 21 15,-20 0-15,0 0 0,21 21 16,-22-21-16,1 21 0,0 0 0,20 0 16,1 1-16,0-1 0,0 21 15,21-21-15,0 0 0,0 22 0,0-22 16,0 0-16,21 0 0,0 0 0,0 1 16,22-22-16,-1 21 0,-21-21 0,22 0 15,-1 0-15,0 0 0,1 0 0,-1 0 16,0 0-16,1-21 0,-22 21 15,21-22-15,-21 1 0,22 0 0,-22 0 16,0 0-16,0 0 0,0-1 16,0 1-16,-21 0 0,0 0 0,22 21 15,-22-21-15,21 21 0,-21 21 32,0 0-17,-21 0-15,21 0 0,-22 1 0,22-1 16,0 0-16,0 0 0,0 0 0,0 0 15,0 1-15,0-1 0,0 0 16,22-21-16,-1 0 16,-21 21-16,21-21 0,0 0 0,0 0 15,0 0-15,1 0 0,20-21 0,-21 21 16,0-21-16,0 21 0,1-21 0,-1-1 16,0 1-16,0 0 0,0 0 15,0 0-15,-21 0 0,22-1 0,-22-20 16,21 42-16,-21-21 0,0 0 15,-21 42 17,21 0-32,0 0 0,0 0 15,-22 1-15,22-1 0,0 0 16,0 0-16,0 0 0,0 0 16,0 1-16,22-22 15,-1 0-15,0 0 0,0 0 16,0 0-16,0 0 0,22 0 15,-22 0-15,0-22 0,0 22 16,0-21-16,22-21 0,-22 21 0,-21-22 16,21 22-16,0-21 0,0 21 15,1-22-15,-1 1 0,0 0 0,0-22 16,0-20-16,-21 41 16,21-20-16,-21 20 0,0 1 0,0 21 15,0-21-15,0 20 0,0 1 16,0 42-1,0 22-15,-21-22 0,0 21 16,21 1-16,-21-1 0,0 0 0,0 1 16,-1-1-16,22 0 0,0 1 15,-21-1-15,21 0 0,-21 1 0,21-1 16,0-21-16,0 21 0,0-20 16,0-1-16,0 0 0,21 21 0,0-21 15,1-21-15,-1 22 0,0-1 0,21-21 16,-21 0-16,1 0 0,20 0 0,-21 0 15,0 0-15,0 0 0,22 0 16,-22-21-16,0-1 0,0 22 0,0-21 16,1 0-16,-1 0 0,-21-21 0,21 20 15,-21 1-15,21 0 0,-21 0 0,0 0 16,0 0-16,0-1 0,0 1 16,-21 21-1,0 0-15,0 0 0,-1 0 0,1 21 16,0-21-16,0 22 0,0-1 0,0 0 15,-1 0-15,1 0 0,21 0 0,-21 22 16,21-22-16,-21 0 0,21 0 16,0 22-16,0-22 0,0 0 15,0 0-15,21-21 0,0 21 16,0-21-16,1 0 0,-1 0 16,0 0-16,0 0 0,-21-21 15,21 21-15,0-21 16,1 0-16,-22 0 0,21-1 0,0-20 0,0 0 15,-21 21-15,21-22 0,0 1 16,1 0-16,-1-1 0,0-20 0,0 20 16,0-20-16,0 21 0,-21-22 15,0 22-15,22-1 0,-22 1 0,0 0 16,0-1-16,0 22 0,0 0 0,0 0 16,-22 21-16,1 0 15,0 21-15,0 0 0,0 22 16,0-1-16,21 0 0,-22 1 0,22-1 0,-21 21 15,21-20-15,-21-1 0,21 0 16,0 1-16,0-1 0,0 0 0,0-20 16,0 20-16,0 0 0,0-21 0,0 1 15,0-1-15,0 0 0,0 0 16,0 0-16,21 0 0,0-21 0,1 0 16,-1 0-16,0 0 0,0 0 15,0 0-15,0 0 0,1 0 16,-1-21-16,0 0 0</inkml:trace>
  <inkml:trace contextRef="#ctx0" brushRef="#br1" timeOffset="101298.98">31919 6562 0,'0'0'0,"0"-21"0,0-1 0,0 1 15,-21 21 1,21 21-16,-21 1 15,21-1-15,-21 0 0,0 21 0,21-21 16,0 22-16,0-1 0,-22 0 16,22 1-16,-21-1 0,0 0 0,21 1 15,-21-22-15,21 21 0,-21 1 0,0-22 16,21 21-16,0-21 0,-22 22 0,1-22 16,21 0-16,-21 0 0,21 0 15,0 0-15,0-42 47,0 0-47,21 0 0,0 0 0,-21 0 16,22-1-16,-1 1 0,0 0 15,0 0-15,21 0 0,-20 21 0,-1-21 16,0 21-16,0 0 0,0-22 16,0 22-16,1 0 0,-1 0 0,0 0 15,-21 22-15,0-1 16,0 0-1,0 0-15,-21 0 0,21 0 16,-21-21-16,-1 22 0,1-1 16,0-21-16,-21 21 0,21-21 0,-1 0 15,1 21-15,-21-21 0,21 0 16,0 0-16,-1 21 16,44-21-1,-1 0-15,0 0 0,0 0 16,0 0-16,0 0 0,22 0 15,-22 0-15,21 0 0,1 0 0,-1 0 16,0 0-16,1-21 0,-1 21 0,-21-21 16,21 0-16,1 21 0,-1-21 15,-21-1-15,0 22 0,22-21 16,-22 0-16,0 0 0,-21 0 0,21 0 0,-21-1 16,0 1-16,0 0 15,0 0-15,0 0 0,-21 21 16,0 0-16,0 0 0,-22 0 15,22 21-15,0 0 0,0 0 16,0 22-16,0-22 0,21 0 0,0 21 16,0-21-16,0 1 0,0-1 0,0 0 15,0 0-15,0 0 0,0 0 16,21 1-16,0-22 0,0 21 0,21-21 16,-20 0-16,-1 0 0,0 0 15,21 0-15,-21 0 0,1 0 0,-1 0 0,0-21 16,0 21-16,0 0 0</inkml:trace>
  <inkml:trace contextRef="#ctx0" brushRef="#br1" timeOffset="102342.61">27305 8827 0,'21'0'0,"-42"0"0,63 0 0,-21 0 15,1 0-15,-1 0 0,0 0 0,0 0 16,0-22-16,-21 1 16,0 0-16,0 0 15,0 0-15,-21 0 0,0-1 16,0 1-16,0 0 0,-1 0 0,1 0 16,0 0-16,0-1 0,0 22 0,0-21 15,-22 21-15,22 0 0,0 0 0,0 0 16,-22 0-16,22 0 0,0 21 15,-21 1-15,21-1 0,-22 0 0,22 21 16,0-21-16,0 22 0,0-22 16,21 21-16,-22-21 0,22 22 0,0-22 15,0 0-15,0 0 0,22 0 0,-1 1 16,21-1-16,-21-21 0,0 0 0,22 0 16,-22 0-16,21 0 0,1 0 0,-22-21 15,21 21-15,-21-22 0,22 1 16,-22 0-16,21-21 0,-21 21 15,0-1-15,1-20 0,-1 21 0,0-21 0,0-1 16,0 1-16,0 0 0,1-64 16,-1 63-16,0-20 0,21-43 15,-21 64-15,-21-22 16,0 22-16,0 21 0,0-22 0,0 22 16,-21 42-1,0 1-15,0 20 0,21 0 16,-21 1-16,0-1 0,-1 0 0,22 22 15,0-22-15,-21 22 0,21-22 16,0 0-16,0 1 0,0-1 0,0 0 16,0 1-16,0-22 0,21 21 0,1-21 15,-1 0-15,0 1 0,21-22 16,-21 0-16,22 0 0,-22 0 0,21 0 0,-21 0 16,22 0-16,-22 0 0,0-22 15,21 1-15,-20 0 0,-1 0 16,-21 0-16,21 0 0,0-1 0,-21 1 15,0 0-15,0-21 0,0 21 16,0-1-16,0 1 0,0 42 16,0 1-1,-21-1-15,21 0 0,-21 0 16,0 21-16,21-20 0,-22-1 0,1 21 16,21-21-16,0 0 0,-21 1 0,21-1 15,-21 0-15,21 0 0,0 0 16,0 0-16,0-42 31,21 0-31,-21 0 16,0 0-16</inkml:trace>
  <inkml:trace contextRef="#ctx0" brushRef="#br1" timeOffset="102510.51">27940 8509 0,'0'-42'0,"0"84"0,0-105 0,0 41 0,0 1 16,0 0-16,0 0 0,0 42 62,0 0-46,21-21-16,0 21 0,0-21 0,22 22 16,-22-22-16</inkml:trace>
  <inkml:trace contextRef="#ctx0" brushRef="#br1" timeOffset="102898.34">28533 8488 0,'21'0'15,"-21"-21"-15,-21 21 32,-1 0-32,1 0 0,0 0 0,0 0 15,0 0-15,0 0 0,-1 0 16,-20 21-16,21-21 0,0 21 15,-22 0-15,22-21 0,0 21 0,0 1 16,0-1-16,21 0 0,0 0 16,21 0-16,0-21 0,21 0 15,-20 21-15,20-21 0,0 0 16,-21 22-16,22-22 0,-22 0 0,0 21 16,0 0-16,0-21 0,1 21 0,-22 0 15,0 0 1,-22-21-16,1 22 0,0-22 15,0 0-15,0 0 0,0 0 0,-22 0 16,22 21-16,0-21 0,0 0 16,-22 0-16,22 0 0,0 0 15,0 0-15,42 0 32,0 0-32,22 0 0,-22 0 15,0 0-15</inkml:trace>
  <inkml:trace contextRef="#ctx0" brushRef="#br1" timeOffset="103243.14">28914 8551 0,'0'0'0,"0"-21"0,0 0 0,0 0 16,0 0-16,0 0 15,0 42 1,0 0-16,0 0 15,0 0-15,0 22 0,0-22 0,0 21 16,0 0-16,0 22 0,0-22 0,-22 1 16,22 20-16,0-21 0,0 22 15,0-1-15,0-20 0,0 20 16,-21 1-16,0-1 0,21 1 0,-21-1 0,0 1 16,0-22-16,-1 22 0,22-22 15,0 0-15,-21 1 0,21-22 0,-21 0 16,21 0-16,0 0 0,0 0 0,0-42 31,0 0-31,0 0 16,0 0-16,21 0 0,0-22 0,-21 1 15,0 21-15,0-22 0,0 1 16,22 0-16</inkml:trace>
  <inkml:trace contextRef="#ctx0" brushRef="#br1" timeOffset="103497.67">28892 8869 0,'22'-42'15,"-44"84"-15,44-127 0,-22 43 0,21 0 0,0-1 16,0 22-16,-21-21 0,21 21 0,0-1 16,1 22-16,-1-21 0,0 21 15,0-21-15,0 21 0,0 0 0,1 0 16,-1 0-16,0 21 0,-21 0 0,0 1 16,0-1-16,0 0 0,0 0 0,-21 21 15,0-20-15,-1-1 0,1 0 0,0 0 16,-21 0-16,-1 0 0,22-21 15,-21 22-15,21-1 0,-22-21 16,22 0-16,0 21 0,0-21 0,0 0 16,21-21-1,0 0-15,21-1 16</inkml:trace>
  <inkml:trace contextRef="#ctx0" brushRef="#br1" timeOffset="103746.53">29443 8234 0,'0'0'0,"21"-21"0,0 0 16,-21-22-16,0 22 0,0 0 15,0 42 1,0 0-16,0 0 0,0 1 16,-21 20-16,21 0 0,-21 1 15,0-1-15,-1 0 0,22-21 16,0 22-16,-21-1 0,0-21 0,21 22 15,0-22-15,0 0 0,0 21 0,0-21 16,0 1-16,0-1 0,0 0 16,0 0-16,21-21 15,0 0-15,1 0 0,-1 0 16,0 0-16,21 0 0</inkml:trace>
  <inkml:trace contextRef="#ctx0" brushRef="#br1" timeOffset="104761.97">29951 8615 0,'0'-21'0,"0"42"0,0-63 16,0 20-16,0 1 0,0 0 15,0 0-15,0 0 0,-21 0 0,-1-1 16,1 22-16,0 0 0,0 0 16,0 0-16,0 0 0,-1 22 15,1-22-15,-21 21 0,21 0 16,0 0-16,-1 0 0,-20 0 0,21 1 15,0-1-15,0 0 0,-1 0 0,22 21 16,0-20-16,0-1 0,0 0 16,0 0-16,22-21 0,-1 0 0,0 0 15,0 0-15,0 0 0,0 0 16,1 0-16,20 0 0,-21-21 16,0 21-16,0-21 0,1 21 0,-22-21 15,21-1-15,0 1 0,0 0 16,-21 0-16,0 0 0,0 0 0,21 21 15,-21-22-15,0 44 32,0-1-32,0 0 15,-21 0-15,21 0 0,0 0 16,0 1-16,0-1 0,0 0 0,0 0 16,0 0-16,0 0 0,21 1 15,0-1-15,1-21 0,-1 0 16,0 0-16,0 0 0,0 0 0,0 0 15,1 0-15,20 0 0,-21 0 0,0-21 16,0 21-16,1-22 0,-1 1 0,0 21 16,0-21-16,0 0 0,0 0 15,-21 0-15,0-1 0,22 1 0,-22 0 16,21 0-16,-21 0 0,0 0 16,0 42 15,-21 0-31,21 0 0,-22 0 0,22 0 15,0 1-15,0-1 0,0 0 16,0 0-16,0 0 0,0 0 16,22 1-1,-1-22-15,0 0 16,0 0-16,0 0 16,0-22-16,-21 1 0,22 21 15,-22-21-15,21 0 0,-21 0 16,21 0-16,0-1 0,-21 1 15,21 0-15,0 0 0,-21 0 0,22 0 16,-22-1-16,21 1 0,-21 0 16,21 0-16,-21 42 31,0 0-31,-21 0 0,0-21 16,21 43-16,-22-22 0,1 0 0,0 0 15,0 22-15,0-1 0,0-21 0,-1 21 16,1 1-16,0-22 0,0 21 0,0 1 15,0-1-15,-1 0 0,22 1 16,-21-1-16,21 0 0,-21 1 0,21-1 16,-21-21-16,21 21 0,0 1 0,0-1 15,0 0-15,0-20 0,0 20 0,0 0 16,0-21-16,0 22 0,0-22 0,0 21 16,-21-21-16,0 1 0,21-1 15,-22 0-15,1-21 0,0 0 0,0 21 16,0-21-16,0 0 0,-1 0 15,-20 0-15,21 0 0,0 0 0,0 0 16,-1-21-16,1 0 0,21 0 16,-21 21-16,21-22 0,0 1 15,0 0-15,0 0 0,21 0 16,0 0-16,1-22 0,-1 22 0,21 0 16,-21-21-16,22 20 0</inkml:trace>
  <inkml:trace contextRef="#ctx0" brushRef="#br1" timeOffset="105139.27">30840 8615 0,'-21'0'0,"42"0"0,-64 0 16,22 0-16,21-21 15,0 0 1,21-1-1,1 1-15,-1 21 16,0 0-16,0-21 0,0 0 16,0 21-16,1-21 0,-1 21 0,-21-21 15,0-1-15,0 1 0,-21 21 32,-1 0-32,1 0 0,0 0 15,0 21-15,0 1 0,-22-1 16,22 0-16,21 0 0,-21 0 0,0 0 15,21 1-15,0-1 0,-21 0 0,21 0 16,0 0-16,0 0 0,21 1 16,0-1-16,0-21 0,0 21 0,1-21 15,-1 0-15,0 0 0,0 0 16,0 0-16,22 0 0,20 0 16,-21 0-16,1-21 0</inkml:trace>
  <inkml:trace contextRef="#ctx0" brushRef="#br1" timeOffset="105674.48">31517 8551 0,'0'0'0,"0"-21"0,0 0 0,0 0 0,0 0 16,0 0-16,0-1 0,0 1 15,-21 21 1,0 0-16,-22 0 16,22 0-16,0 21 0,0-21 0,0 22 15,-22-1-15,22 0 0,0 21 0,0-21 16,0 1-16,0-1 0,-1 0 15,22 21-15,0-21 0,0 1 16,0 20-16,22-21 0,-1-21 16,0 0-16,0 0 0,0 0 15,0 0-15,1 0 0,-1 0 16,21 0-16,-21 0 0,0-21 0,1 0 16,-1 0-16,0-1 0,0-20 0,0 21 15,0-21-15,1 20 0,-1-20 16,0-21-16,0 20 0,-21-20 0,21 20 15,0-20-15,-21-1 0,0 1 0,22 21 16,-22-1-16,21 1 0,-21 21 16,0 0-16,0-1 0,0 44 15,0-1-15,0 0 16,0 21-16,-21 1 0,21-1 0,0 0 16,0 22-16,0-22 0,0 0 15,0 1-15,0-1 0,0 0 0,0 1 16,0-1-16,0-21 0,0 22 0,0-22 15,0 0-15,21 0 0,0 0 16,-21 0-16,21-21 0,-21 22 0,21-22 16,0 0-16,1 21 0,-1-21 15,0 0-15,0 0 16,0 0-16,0-21 0,1 21 16,-1-22-16,0 1 0,0 21 15,-21-21-15,0 0 0,0 0 16</inkml:trace>
  <inkml:trace contextRef="#ctx0" brushRef="#br1" timeOffset="107783.23">360 10710 0,'21'0'32,"-21"22"-32,-21-22 78,21-22-63,0 1 1,0 0-16,0 0 16,0 0-16,21 0 0,0-1 15,0 22-15,0-21 0,22 21 16,-22-21-16,0 0 0,21 21 0,-20 0 15,20-21-15,-21 21 0,21 0 16,-20 0-16,-1 0 0,0 21 0,0 0 16,-21 0-16,0 0 0,0 1 15,0 20-15,0-21 0,0 0 16,-21 22-16,-21-22 0,20 0 0,-20 21 16,0-21-16,21 1 0,-22-1 15,22 0-15,0 0 0,-21 0 0,20-21 16,22 21-16,-21-21 15,21-21 17,0 0-32,21 21 15,1 0-15,-22-21 0,21 21 0,0 0 16,-21-21-16,21 21 0,0 0 0,0-21 16,1 21-16,-1 0 0,0 0 15,0 0-15,0 0 0,0 0 0,22 0 16,-22 0-16,0 0 0,0 21 15,0-21-15,1 21 0,-22 0 0,21 0 16,-21 0-16,21 1 0,-21-1 0,0 0 16,0 0-16,0 0 0,-21 0 15,0 22-15,-1-22 0,1 0 0,0 0 16,0 0-16,-21 1 16,20-22-16,-20 21 0,0 0 0,21-21 15,-22 0-15,22 0 0,-21 0 0,21 0 16,-1 0-16,1 0 0,0 0 15,0 0-15,0-21 0,0 21 0,-1-21 16,22-1-16,-21 1 16,21 0-1,0 0 1,21 21 0,1-21-16,-1 21 0,0-21 15,0 21-15,0-22 0</inkml:trace>
  <inkml:trace contextRef="#ctx0" brushRef="#br1" timeOffset="108155.67">1503 10837 0,'0'22'16,"0"-1"-1,-21-21-15,-1 0 32,44 0-1,-1 0-31,-21-21 16,0-1-16,0 1 15,0 0 1,-21 21-16,-1 0 15,1 0-15,0 0 16,0 0-16,0 0 16,21 21-16,0 0 15,0 1 1,0-1-16</inkml:trace>
  <inkml:trace contextRef="#ctx0" brushRef="#br1" timeOffset="110433.81">4805 10075 0,'0'0'0,"0"-21"15,0 0 1,0 0-16,0 0 16,0 0-1,0-1-15,21 22 0,0-21 16,0 21-16,0 0 0,1 0 0,-1 0 15,0 0-15,0 0 0,0 0 16,0 0-16,1 0 0,-1 21 0,21 1 16,-21-1-16,0 21 0,1-21 0,-1 0 15,0 22-15,0-22 0,-21 21 0,21-21 16,-21 22-16,21-1 0,-21-21 16,0 22-16,0-1 0,0-21 15,0 21-15,0-20 0,0-1 0,0 0 16,0 0-16,0 0 0,0 0 15,0-42 17,0 0-32,0 0 15,0 0-15,0-22 0,0 22 0,22-21 16,-22 0-16,21 20 0,-21-20 0,0 0 16,0-1-16,21 1 0,0-21 15,0 20-15,-21 1 0,21 0 0,1-22 16,-22 22-16,21-1 0,0 22 0,-21-21 15,21 21-15,-21 0 0,21-1 16,-21 1 0,0 42-1,0 1 1,0-1-16,0 0 16,0 0-16,0 0 15,0 0-15,0 1 16,0-1-16,21-21 15,-21 21-15</inkml:trace>
  <inkml:trace contextRef="#ctx0" brushRef="#br1" timeOffset="111530.3">5821 10583 0,'0'0'0,"0"-21"16,21 21 0,0-21-16,0 0 0,-21 0 15,21 0-15,1-1 0,-1 1 16,0 0-16,-21 0 0,21 0 0,0 0 15,-21-22-15,0 22 0,0 0 0,0 0 16,0 0-16,0-1 0,0 1 0,0 0 16,0 0-16,0 0 15,-21 21-15,0 0 0,0 0 16,0 0-16,-1 21 0,1 0 16,0 0-16,21 0 0,0 1 15,-21-1-15,21 21 16,-21-21-16,21 22 0,-21-22 0,21 21 15,0-21-15,0 22 0,0-22 0,0 0 0,0 0 16,0 21-16,0-20 0,21-22 16,0 21-16,0 0 0,0-21 15,0 0-15,22 0 0,-22 0 0,0 0 16,21 0-16,-20 0 0,-1 0 0,21-21 16,-21 0-16,0 21 0,22-22 0,-22 1 15,0 0-15,0 0 0,0 0 0,1-22 16,-1 22-16,0-21 0,0 21 15,-21 0-15,0-22 0,0 22 0,0 0 16,0 0-16,0 0 0,0-1 16,0 1-16,-21 21 15,21 21 1,-21-21 0,21 22-16,-21-1 0,-1 0 15,22 0-15,0 0 0,0 0 16,22-21-1,-1 0-15,0 0 0,0 0 0,0 0 16,0 0-16,1 0 16,-1-21-16,0 0 0,0 21 0,0-21 15,0 21-15,1-21 0,-1 0 16,0-1-16,-21 1 0,21 21 16,-21-21-16,21 21 0,-21-21 0,0 42 46,0 0-30,-21 0-16,21 1 0,-21-1 0,21 0 16,0 21-16,-21-21 0,21 1 0,-21 20 15,21-21-15,0 0 0,0 0 0,0 22 16,0-22-16,0 0 0,0 0 16,0 0-16,0 1 0,21-22 15,0 0-15,21 21 0,-21-21 0,1 0 16,-1 0-16,21 0 0,-21 0 15,0 0-15,22-21 0,-22-1 0,0 22 0,21-21 16,-20 0-16,-1 0 16,0 0-16,0 0 0,0-1 0,-21 1 15,0 0-15,21 0 0,-21-21 0,0 20 16,0 1-16,0-21 0,0 21 16,-21 21-1,21 21 1,-21 0-16,21 0 0,0 0 0,0 1 15,0-1-15,0 0 0,0 0 0,-21 0 16,21 0-16,0 1 0,0-1 16,0 0-16,0 0 0,21-21 31,0 0-15,-21-21-1,21 21-15,-21-21 0,0 0 0</inkml:trace>
  <inkml:trace contextRef="#ctx0" brushRef="#br1" timeOffset="111738.18">7175 10012 0,'-21'0'0,"42"0"0,-63 0 0,21 0 15,0-21-15,0 21 0,-1 0 16,1 0-1,42 0 17,1 0-17,-1 0-15</inkml:trace>
  <inkml:trace contextRef="#ctx0" brushRef="#br1" timeOffset="113071.68">7260 10435 0,'0'0'0,"21"0"31,0-21-31,1 0 16,-1 21-16,21-21 0,-21 0 0,22-1 15,-22 1-15,21 0 0,0 0 16,-20 0-16,20-22 0,-21 22 16,0-21-16,22 21 0,-22-22 0,0 22 15,-21-21-15,21 0 0,-21 20 0,21 1 16,-21-21-16,0 21 0,0 0 0,0-1 16,0 1-16,0 0 0,-21 21 0,0-21 15,0 21-15,0 0 0,-1 0 16,1 0-16,0 0 0,0 0 15,0 0-15,0 21 0,-1 0 0,22 0 16,0 1-16,-21 20 0,21-21 0,-21 21 16,21-20-16,0 20 0,0 0 15,0 1-15,-21-22 0,21 21 0,0 0 16,-21 1-16,21-1 0,0 0 0,-21 1 16,-1-1-16,1 0 0,0 22 15,21-22-15,-21 1 0,0 20 0,0-21 16,-1 1-16,22 20 0,-21-20 0,21 20 15,-21-21-15,21 1 0,0-1 0,0 0 16,0 1-16,0-1 0,0-21 16,0 22-16,0-22 0,0 0 0,21-21 15,0 21-15,1-21 0,-1 0 16,0 0-16,0-21 0,0 0 0,22 21 16,-22-21-16,0-1 0,0-20 0,0 21 15,0 0-15,1 0 0,-1-22 16,0 22-16,-21-21 0,21-1 0,-21 22 0,0-21 15,0 0-15,0-1 0,-21 22 16,0-21-16,0-1 0,-1 22 16,1-21-16,-21 21 0,21 0 0,0-1 15,-22 22-15,22-21 0,0 21 0,0 0 16,0 0-16,-1 0 0,44 0 31,-1 0-31,21 0 16,-21-21-16,0 0 0,22 21 0,-22-21 15,64 0-15,-43-1 0,0 1 16,1 0-16,-1 0 0,0 0 16,1-22-16,-22 22 0,21 0 0,-21 0 15,22 21-15,-43-21 0,21 0 0,0 21 16,-21-22-16,-21 22 31,21 22-31,-21-22 16,21 21-16,0 0 0,-22-21 0,22 21 15,0 0-15,0 0 0,0 1 0,0-1 16,0 0-16,0 0 0,0 0 16,0 0-16,22 1 0,-22-1 15,21-21-15,0 0 0,0 21 0,0-21 16,0 0-16,1 0 0,-1 0 0,0 0 16,0 0-16,0-21 0,0 0 0,1 21 15,-1-22-15,-21 1 0,21 0 16,0 0-16,0 0 0,0 0 15,-21-1-15,0 1 0,22 0 0,-1 0 16,-21 0-16,0 0 16,0 42 31,-21-21-47,21 21 0,0 0 15,-22 0-15,22 0 0,0 1 16,0-1-16,0 0 0,-21 0 0,21 21 0,-21-20 15,21-1-15,0 21 0,0-21 16,-21 22-16,21-22 0,-21 21 0,21-21 16,-21 22-16,21-22 0,0 21 0,0-21 15,0 22-15,0-1 0,0-21 16,0 21-16,0-20 0,21 20 0,-21 0 16,21-21-16,-21 22 0,0-1 0,0-21 15,0 22-15,0-22 0,0 21 0,0-21 16,-21 0-16,21 1 0,-21-1 0,-1 0 15,1-21-15,-21 0 0,21 21 0,0-21 16,-22 0-16,1 0 0,21 0 16,0 0-16,-22 0 0,22 0 0,0 0 15,0-21-15,0 21 0,-1 0 0,1 0 16,0-21-16,0 21 16,21-21-16,0-1 31,21 1-31,0 0 15,0 0-15,1 21 0,-1-21 16,0 0-16</inkml:trace>
  <inkml:trace contextRef="#ctx0" brushRef="#br1" timeOffset="113642.36">9271 9991 0,'0'-21'0,"0"-1"16,0 1 0,-21 42-1,21 1-15,-21-1 16,-1 0-16,22 0 0,0 21 16,-21-20-16,21 20 0,-21 0 0,21 1 15,0-1-15,-21 0 0,0 1 16,21-1-16,-21 0 0,21 1 0,0-1 15,-22 0-15,22-21 0,-21 1 0,21 20 16,-21-21-16,21 0 0,0 0 16,0 1-16,-21-22 15,21-22 17,-21 1-32,21 0 15</inkml:trace>
  <inkml:trace contextRef="#ctx0" brushRef="#br1" timeOffset="114578.34">8678 10435 0,'0'0'15,"-21"0"-15,0 0 0,21-21 16,0 0 0,21 21-16,0 0 0,0 0 15,22-21-15,-1 21 0,0 0 0,1 0 16,-1-21-16,22 21 0,-1 0 0,1-22 15,-22 22-15,21 0 0,1-21 16,-22 0-16,22 21 0,-22-21 0,0 21 0,1-21 16,-1 21-16,0-21 15,1-1-15,-22 1 0,0 21 0,0-21 16,0 0-16,1 0 0,-22 0 0,0-1 16,0 1-16,0 0 0,0 0 0,0 0 15,0 0-15,0-1 0,0 1 16,-22 21-1,1 0 1,21 21-16,0 1 0,0-1 16,-21 0-16,21 0 0,0 0 15,-21 22-15,21-22 0,-21 21 0,21-21 0,0 0 16,0 22-16,-21-22 0,21 21 16,-22-21-16,22 22 0,0-22 0,0 0 15,-21 21-15,21-20 0,0-1 16,-21 0-16,21 0 0,0 0 15,0-42 32,0 0-47,21 0 0,0 21 0,1-21 16,-1-22-16,0 22 0,0 0 16,0 0-16,0 0 0,1-1 0,-1 1 15,0 0-15,21 0 0,-21 21 16,1-21-16,-1 21 0,0 0 0,0 0 15,0 0-15,0 0 0,1 0 16,-22 21-16,0 0 16,0 0-16,0 0 0,0 1 0,0-1 15,0 0-15,0 0 0,0 0 16,0 0-16,0 1 0,0-1 16,0 0-16,0 0 0,21 0 15,0-21-15,0 0 0,0 21 0,0-21 16,1 0-16,20 0 0,-21 0 0,21 0 15,-20 0-15,20 0 0,-21 0 0,21 0 16,1 0-16,-22-21 0,21 21 16,-21-21-16,22 0 0,-22 21 0,0-21 15,0 0-15,0-1 0,-21 1 16,22 0-16,-22 0 0,21 0 0,-21 0 16,0-1-16,0-20 0,0 21 0,0 0 15,0 0-15,-21 21 16,-1 0-16,1 0 15,0 21-15,0 0 0,0 0 0,21 0 16,0 0-16,-21 1 0,21-1 16,-22 0-16,22 21 0,0-21 15,0 1-15,0-1 0,0 0 0,0 0 16,22 0-16,-1-21 0,0 0 16,0 0-16,0 21 0,0-21 0,22 0 15,-1 0-15,-21 0 0,22 0 0,-1 0 16,0 0-16,1-21 0,-22 21 0,0 0 15,0-21-15,0 0 0,0 21 0,1-21 16,-22 0-16</inkml:trace>
  <inkml:trace contextRef="#ctx0" brushRef="#br1" timeOffset="115446.15">5080 11557 0,'21'-21'16,"0"21"-16,0-21 0,-21 0 0,22-1 16,-1 1-16,0 0 0,0 0 15,0 0-15,0 0 0,1-1 0,-1 1 16,-21 0-16,0 0 0,0 0 16,0 0-16,-21 21 15,-1 0-15,1 0 0,0 0 16,0 0-16,0 21 0,-22-21 0,22 21 15,0 0-15,0 0 0,0 0 16,0 1-16,21 20 0,0-21 0,0 0 0,0 0 16,0 22-16,0-22 0,0 0 15,21 0-15,-21 0 0,21 22 0,0-22 16,0 0-16,0 0 0,22 0 0,-22 1 16,0-1-16,0 0 0,0 0 0,1 0 15,-1 0-15,0 1 0,-21-1 16,0 0-16,0 0 0,0 21 0,-21-20 15,0-1-15,-22-21 0,22 21 0,-21 0 16,21 0-16,-22 0 0,1-21 16,21 0-16,-22 22 0,1-22 0,21 0 15,0 0-15,-22 0 0,22 0 16,0-22-16,21 1 0,-21 0 16,21 0-16,0 0 0,0 0 0,0-1 15,0 1-15,0 0 0,0 0 0,0 0 16,21 0-16,0-1 15,0 22-15,1-21 0,-1 21 16,0 0-16</inkml:trace>
  <inkml:trace contextRef="#ctx0" brushRef="#br1" timeOffset="115806.96">5524 11875 0,'0'0'0,"22"0"0,-1 0 0,0 21 15,0-21-15,0 0 0,22 0 16,-22 0 0,0 0-16,0-21 0,-21-1 0,21 1 15,0 0-15,-21 0 16,0 0-16,0 0 16,0-1-16,-21 1 15,0 21 1,0 0-16,0 0 0,0 0 0,-1 21 15,1 1-15,0-22 0,0 21 16,-21 21-16,20-21 0,22 0 0,-21 22 16,0-22-16,0 21 0,21 1 15,-21-22-15,21 0 0,0 21 0,0-21 16,0 1-16,0-1 0,21 0 0,0 0 16,21-21-16,-20 0 0,-1 21 0,21-21 15,0 0-15,-20 0 0,20 0 0,0 0 16,1-21-16,-1 0 0,0 0 15,22 0-15</inkml:trace>
  <inkml:trace contextRef="#ctx0" brushRef="#br1" timeOffset="117322.52">6435 11769 0,'0'0'0,"-43"-21"15,22-1-15,0 22 0,0 0 0,0 0 16,-1 0-16,1 0 15,0 0-15,0 22 0,0-22 0,0 21 16,-1 0-16,1 0 0,21 0 0,-21 0 16,0 22-16,0-22 0,21 0 0,0 21 15,0-20-15,-21-1 0,21 0 0,0 21 16,0-21-16,0 1 16,0-1-16,21-21 0,21 0 15,-21 0-15,0 0 0,1 0 16,-1 0-16,0-21 0,0 21 0,0-22 15,0 1-15,1 0 0,-1 0 0,0 0 16,-21 0-16,21-1 0,0 1 16,-21-21-16,0 21 0,0 0 0,0-1 15,0 1-15,0 0 0,0 0 16,0 0-16,0 42 31,0 0-31,0 0 16,0 0-16,-21 1 0,21 20 15,0-21-15,-21 0 0,21 0 0,0 1 16,0 62 0,21-63-16,0-21 0,0 0 0,1 22 15,-1-22-15,0 0 0,0 0 0,0 0 16,0 0-16,1 0 0,-1-22 16,21 1-16,-21 21 0,0-21 0,22 0 15,-22 0-15,0 0 0,21-1 16,-20 1-16,-1 0 0,0 0 0,0 0 15,-21 0-15,0-1 0,0 1 0,0 0 16,0 0-16,-21 21 16,0 0-16,0 0 15,-1 21 1,22 0-16,0 0 0,0 1 16,22-1-16,-22 0 0,21 0 15,0 0-15,-21 0 0,21 1 0,-21-1 16,21-21-16,0 21 0,1 0 15,-1 0-15,0-21 0,0 21 16,0-21-16,0 0 0,1 0 0,-1 0 16,0 0-16,21 0 0,-21 0 0,1 0 15,-1 0-15,0-21 0,0 0 0,21 0 16,-20 21-16,-22-21 0,21 0 0,0-1 16,0 1-16,0-21 0,-21 21 15,0 0-15,21-1 0,1 1 0,-22 0 16,0 0-16,21 0 0,0 0 15,-21-1-15,21 22 16,0 0-16,-21 22 16,0-1-16,0 0 15,21 0 1,1-21 15,-22-21 0,0 0-15,0 0-16,0-1 16,-22 22-1,1 0-15,0 0 0,0 0 16,21 22-16,-21-22 0,0 21 16,21 0-16,-22 0 0,1 0 0,0 0 15,0 1-15,21 20 0,0-21 0,-21 0 16,21 0-16,0 22 0,0-22 15,0 0-15,0 0 0,21 0 16,0-21-16,0 22 0,0-22 0,1 0 16,20 0-16,-21 0 0,21 0 0,1 0 15,-1 0-15,0 0 0,1 0 0,-1-22 16,0 1-16,1 0 0,-22 0 0,21 0 16,-21 0-16,1-1 0,20-20 0,-42 21 15,21-21-15,0-1 0,0 22 16,-21-21-16,0-1 0,0 1 0,0 0 15,0-22-15,0 22 0,0 0 0,0-1 16,0 1-16,0 21 0,0 0 0,0-1 16,0 1-16,0 42 15,0 1 1,0 20-16,-21-21 0,21 21 0,-21 1 16,21-1-16,-21 0 0,21 1 0,0-1 15,0 0-15,0-20 0,-21 20 0,21 0 16,0-21-16,-21 22 0,21-22 0,0 0 15,0 0-15,0 0 0,0 1 0,0-1 16,0 0-16,-22-21 16,22-21-1,0 0 1,0-1-16,22 1 0,-22 0 0,21 0 16,0 0-16,0 0 0,0-1 0,0 1 15,1 0-15,-1 0 0,0 0 16,0 0-16,0-1 0,0 22 15,1 0-15,-1 0 0,0 0 16,0 0-16,-21 22 16,0-1-16,0 0 0,0 0 0,0 0 15,21 22-15,-21-22 0,0 0 0,0 21 16,0-21-16,0 1 0,0-1 0,0 21 16,0-21-16,0 0 0,0 1 15,0-1-15,0 0 0,0 0 16,21-42-1,1 0 1,-1 0-16</inkml:trace>
  <inkml:trace contextRef="#ctx0" brushRef="#br1" timeOffset="117874.2">9038 11303 0,'-21'-21'0,"42"42"0,-63-63 0,42 21 16,-21 21-16,-1 0 16,22-22-16,-21 22 0,21 22 15,-21-22-15,21 21 0,-21 21 16,21-21-16,0 22 0,0-1 0,0 0 16,0-21-16,-21 43 0,21-22 0,0-21 15,0 22-15,-21-1 0,21 0 16,0 1-16,0-22 0,-22 21 0,22-21 15,0 22-15,0-22 0,0 0 0,0 0 16,-21 0-16,21-42 31,0 0-15,0 0-16,21 0 16,-21 0-16,22-22 0,-1 22 15,-21 0-15,21 0 0,0 0 0,0-1 16,0 1-16,22 0 0,-22 0 0,0 21 15,0 0-15,0-21 0,22 21 0,-22 0 16,0 0-16,0 0 0,0 21 0,1 0 16,-1-21-16,-21 21 0,0 0 0,0 1 15,0-1-15,0 0 0,0 0 16,0 0-16,0 0 0,-21-21 0,-1 22 16,1-1-16,0 0 0,0 0 0,-21 0 15,20-21-15,-20 21 0,21 1 0,-43-22 16,22 21-16,21-21 15,0 0-15,0 0 0,-22 0 0,22 0 16,0 0-16,42 0 31,0 0-31,0-21 0,1-1 16,20 22-16,0-21 0</inkml:trace>
  <inkml:trace contextRef="#ctx0" brushRef="#br1" timeOffset="118630.77">9610 11663 0,'0'0'0,"0"-21"0,0 0 16,0-1-1,-22 22 1,1 0-16,21 22 0,-21-22 16,0 21-16,21 0 0,-21 0 0,21 0 15,-21-21-15,-1 21 0,22 1 0,0-1 16,0 0-16,0 0 0,-21 0 0,21 0 15,0 1-15,0-1 0,0 0 16,0 0-16,21-21 16,1 0-16,-1 0 0,0 0 15,0 0-15,0 0 0,0 0 16,-21-21-16,0 0 16,22 21-16,-22-21 0,0-1 15,0 1-15,0 0 0,0 0 16,0 0-16,0 0 0,0-1 0,0 1 15,0 0-15,0 0 0,0 0 0,0 0 16,21-1-16,0 1 0,0 21 16,0 0-16,0-21 0,1 21 0,-1 0 15,0 0-15,0 0 0,0 0 0,-21 21 16,21 0-16,1-21 0,-1 22 0,-21-1 16,0 0-16,0 0 0,0 0 0,0 0 15,0 1-15,0-1 0,0 0 16,0 0-16,-21 0 0,21 0 15,-22 1-15,22-1 16,-21-21-16,0 0 16,21 21-16,0-42 15,21 21 1,0-21-16,-21-1 0,22 22 16,-1-21-16,0 0 0,-21 0 0,21 0 15,0 0-15,0-1 0,1 1 0,-1 0 16,-21 0-16,21 0 0,0 0 15,-21-1-15,0 1 16,0 42 0,0 1-16,-21-1 0,0 0 15,0 0-15,21 0 0,0 0 16,0 1-16,-22-1 0,22 0 0,0 0 16,0 0-16,0 0 0,0 1 15,0-1-15,22-21 16,-1 0-1,0 0-15,0 0 0,0 0 16,0 0-16,1-21 16,-1 21-16,-21-22 0,21 22 15,0-21-15,-21 0 0,21 0 16,0 21-16,1-21 16</inkml:trace>
  <inkml:trace contextRef="#ctx0" brushRef="#br1" timeOffset="120422.73">10774 11515 0,'21'0'532</inkml:trace>
  <inkml:trace contextRef="#ctx0" brushRef="#br1" timeOffset="127642.88">15134 10605 0,'21'-22'0,"-21"1"0,21 0 16,-21 0-16,22 0 0,-22 0 16,0-1-1,-22 22 1,1 22 0,21-1-16,-21 21 0,0-21 0,21 22 15,-21-1-15,0 21 0,-1-20 0,22-1 16,-21 0-16,0 1 0,21 20 0,-21-20 15,21-1-15,-21 0 0,0-21 0,21 22 16,0-22-16,0 21 0,0-21 16,0 1-16,-22-1 0,22 0 0,0 0 15,0-42 17,0 0-32,0 0 0,0-1 0</inkml:trace>
  <inkml:trace contextRef="#ctx0" brushRef="#br1" timeOffset="127935.72">14986 10647 0,'0'0'0,"0"-21"0,0-22 15,0 22-15,0 0 0,0 0 16,21 21 0,0 0-16,0 0 0,1 21 0,-1 0 15,21 0-15,0 22 0,1-22 16,-1 21-16,0-21 0,1 22 0,-1-1 0,0-21 15,-20 22-15,20-1 0,-21-21 0,0 21 16,0 1-16,1-22 0,-22 21 16,21-21-16,-21 1 0,0-1 0,0 0 15,0 0-15,0 0 0,0 0 16,0-42 15,0 0-15,0 0-16,0 0 0,0 0 0,0-22 15,21 22-15,0-21 0</inkml:trace>
  <inkml:trace contextRef="#ctx0" brushRef="#br1" timeOffset="128178.57">15896 10605 0,'42'-64'0,"-42"43"16,-105 233-16,168-339 0,-21 21 0,-42 85 0,0-1 0,0 1 16,0 0-16,-21 42 15,0 0 1,0 22-16,0-22 0,0 21 0,21 1 15,-22-1-15,1 0 0,0 1 0,0-1 16,0-21-16,0 21 0,-1 1 0,1-1 16,0-21-16,0 22 0,0-22 0,0 0 15,-1 0-15,22 0 0,0 0 0,0 1 16,0-1-16,22-21 47,-1-21-47,0-1 0,0 1 0,21 0 15,-20-21-15</inkml:trace>
  <inkml:trace contextRef="#ctx0" brushRef="#br1" timeOffset="128710.27">16256 10562 0,'0'0'0,"21"-21"0,-21 0 0,21 0 16,-21 0-16,0-1 0,0 44 31,0-1-31,0 0 0,0 0 15,0 21-15,-21-20 0,21 20 16,-21 0-16,21 1 0,-21-1 0,21 0 16,0-21-16,-21 22 0,-1-1 0,22 0 15,-21-20-15,21 20 0,0-21 0,0 21 16,0-20-16,-21-1 0,21 0 0,0 0 16,0 0-16,0 0 15,0-42 1,0 0-1,0 0-15,0 0 0,0 0 0,0-1 16,0-20-16,0 21 0,0-21 0,21-1 16,0 1-16,-21 0 0,22-1 15,-1-20-15,21-22 0,-21 22 16,22 20-16,-22 22 0,0-21 0,21 21 16,-21-1-16,22 1 0,-22 0 0,0 21 15,0 0-15,22 0 0,-22 21 16,0 0-16,-21 1 0,21-1 0,0 21 15,-21 0-15,21-20 0,-21 20 0,0 0 16,0 1-16,0-1 0,0 0 0,0-21 16,0 22-16,0-1 0,0-21 0,0 22 15,0-22-15,0 21 0,0-21 0,0 0 16,0 1-16,0-1 0,0 0 0,0 0 16,0 0-1,0-42 16,0 0-15,0 0-16,0 0 0,-21 21 16,21-22-16</inkml:trace>
  <inkml:trace contextRef="#ctx0" brushRef="#br1" timeOffset="128926.14">16235 10986 0,'-21'0'0,"42"0"0,-64 0 0,65-22 31,-1 22-31,0 0 0,0 0 0,21-21 16,1 21-16,-1 0 0,0 0 15,1-21-15,-22 21 0,21 0 0,-21 0 16,1 0-16,-1 0 0,0-21 0,-42 21 31,0 0-15,21-21-16</inkml:trace>
  <inkml:trace contextRef="#ctx0" brushRef="#br1" timeOffset="131830.68">21209 10118 0,'0'21'0,"21"-42"94,0 0-94,0 21 0,1-22 15,-1 22-15,0-21 0,0 21 0,0-21 16,0 0-16,1 0 0,-1 21 16,0-21-16,-21-1 0,0 1 15,0 0-15,0 0 16,-21 21-16,0 0 0,-1 0 16,-20 0-16,0 0 0,21 0 0,-22 0 15,22 0-15,-21 0 0,21 21 16,-1 0-16,-20 0 0,21 1 0,0-1 15,21 0-15,-21 0 0,21 0 0,0 0 16,0 22-16,0-22 0,0 0 0,0 0 16,0 0-16,0 22 0,0-22 0,0 0 15,21 21-15,-21-20 0,21-1 16,0 21-16,0-21 0,0 0 0,1 22 0,-1-22 16,0 0-16,0 21 0,0-20 15,0-1-15,1 0 0,-22 0 16,21 0-16,-21 0 0,0 1 0,0-1 15,0 0-15,-21-21 0,-1 0 16,-20 21-16,21-21 0,-21 0 0,-1 0 16,1 0-16,-22 0 0,22 0 0,0 0 15,-1 0-15,1 0 0,0-21 0,21 21 16,-22-21-16,22 0 0,0 21 0,0-22 16,21 1-16,-21 21 0,21-21 15,0 0-15,0 0 0,21 21 16,0 0-16,0-21 0,0 21 15,0 0-15,1 0 0,-1 0 0,0 0 16,0-22-16,0 22 0,0 0 16</inkml:trace>
  <inkml:trace contextRef="#ctx0" brushRef="#br1" timeOffset="132298.42">21442 10541 0,'21'0'0,"-42"0"0,42 21 0,0-21 15,0 0-15,0 0 16,1 0-16,-1-21 0,0 21 16,0-21-16,0 0 0,22 0 15,-22-1-15,0 1 0,0 0 0,0 0 16,-21 0-16,0 0 0,0-1 0,0 1 16,0 0-16,0 0 0,-21 21 15,-21 0-15,21 0 0,-1 0 0,-20 0 16,21 0-16,-21 21 0,-1 0 15,22 0-15,0 1 0,-21 20 0,20-21 16,1 21-16,0 1 0,21-22 16,0 21-16,0 1 0,0-22 0,0 0 15,0 21-15,0-21 0,21 1 0,0-1 16,1-21-16,20 21 0,-21 0 0,0-21 16,22 0-16,-22 0 0,21 0 0,0 0 15,1 0-15,-1 0 0,-21-21 0,22 0 16,-1 0-16,0-1 0,1 1 0</inkml:trace>
  <inkml:trace contextRef="#ctx0" brushRef="#br1" timeOffset="132727.17">22310 10393 0,'0'0'0,"0"-21"0,0 0 0,0-1 16,0 1-16,0 0 0,-22 0 0,1 0 16,0 21-16,0 0 0,21-21 0,-21 21 15,-22 0-15,22 0 0,0 21 0,0-21 16,0 21-16,0 0 0,-1 21 0,-20-20 15,21 20-15,0-21 0,0 21 16,-1 1-16,22-22 0,0 21 0,-21-21 16,21 22-16,0-22 0,0 0 0,0 0 15,0 0-15,21-21 0,1 22 16,-1-22-16,0 0 0,0 0 0,0 0 16,0 0-16,1 0 0,20-22 0,-21 1 15,0 21-15,0-21 0,1 0 0,-22 0 16,21 0-16,0-22 0,-21 22 0,21 0 15,-21-21-15,0 20 0,0 1 0,0 0 16,0 0-16,0 0 0,0 42 31,-21 0-31,21 0 16,0 0-16,0 22 0,-21-22 0,21 0 16,0 0-16,0 22 0,0-22 15,0 0-15,0 0 0,0 0 0,0 0 0,0 1 16,21-22-16,-21 21 0,21 0 15,0-21-15,0 0 0,1 0 0,-1 0 16,0 0-16,0 0 0,0 0 16,0 0-16,1-21 0,-1 21 15,0-21-15</inkml:trace>
  <inkml:trace contextRef="#ctx0" brushRef="#br1" timeOffset="133083.96">22606 10456 0,'0'0'0,"0"-21"0,0 0 0,0 0 0,-21 0 15,21 0-15,0-1 16,21 22 0,0 0-16,0 0 0,22 0 15,-22 0-15,0 22 0,21-1 0,-21 0 16,22 0-16,-22 0 0,0 0 16,0 1-16,0-1 0,-21 21 0,0-21 15,0 0-15,0 1 0,0 20 0,0-21 16,0 0-16,-21 0 0,0 1 15,21-1-15,-21-21 0,0 0 16,21-21 0,0-1-1,0-20-15,0 21 0,21 0 16,0 0-16,-21-22 0,21 22 16,0-21-16,-21 21 0,22-22 0,-1 22 15,0 0-15,-21 0 0,21 21 0,0-21 16,0 21-16,1 0 15,-1 0-15,0 0 16,0 0-16,0 0 16</inkml:trace>
  <inkml:trace contextRef="#ctx0" brushRef="#br1" timeOffset="133370.07">23453 10393 0,'0'-21'0,"-22"21"0,22-21 15,-21 21-15,0 0 16,0 0-16,0 0 0,0 0 16,-1 0-16,1 21 15,0 0-15,0 0 0,0 21 16,21-20-16,-21-1 0,-1 0 0,22 21 16,0-21-16,0 1 0,-21-1 0,21 21 15,0-21-15,0 0 0,0 1 16,0-1-16,0 0 0,21-21 0,1 21 15,-1-21-15,0 21 0,0-21 16,0 0-16,0 0 0,1 0 0,-1 0 16,0 0-16,0 0 0,21 0 0,-20 0 15,-1-21-15,0 21 0,0-21 0,0 0 16,22 0-16,-22-1 0</inkml:trace>
  <inkml:trace contextRef="#ctx0" brushRef="#br1" timeOffset="133835.79">23749 10351 0,'-42'169'16,"84"-338"-16,-42 126 0,0 1 0,0 0 0,0-1 15,0 22-15,0 0 0,0-21 0,0 20 16,0 44 0,-21-1-1,21 0-15,0 0 0,-21 0 16,21 22-16,0-1 0,-22-21 0,22 21 16,0 1-16,0-1 0,-21 0 15,0-20-15,21 20 0,-21 0 0,21-21 16,-21 22-16,21-22 0,-21 0 0,21 21 15,-22-20-15,1-1 0,21 0 16,-21-21-16,21-21 31,0 0-31,21-1 16,0 1-16,1 0 0,-22 0 0,42-21 16,-21-1-16,0 22 0,0-21 15,1-1-15,20 22 0,-21 0 16,21-21-16,-20 21 0,-1 21 0,0-22 15,0 22-15,0 0 0,0 0 0,1 0 16,-1 22-16,-21-1 0,21 0 0,-21 0 16,0 0-16,0 0 0,0 1 0,0-1 15,0 21-15,0-21 0,0 0 0,0 1 16,0-1-16,0 0 0,0 0 16,0 0-16,-21 0 0,21 1 0,0-1 15,0 0-15,0 0 16,0-42 15,21 21-15,-21-21-16</inkml:trace>
  <inkml:trace contextRef="#ctx0" brushRef="#br1" timeOffset="137181.81">9080 11240 0,'0'-22'0,"0"1"15,0 0-15,0 0 16,0 0-16,0 42 31,0 0-31,0 0 16,0 22-16,0-1 0,0-21 0,-21 43 15,21-22-15,0 0 0,-21 22 0,21-22 16,0 0-16,0 22 0,0-22 0,0 1 16,0-1-16,0-21 0,0 21 15,0-20-15,0 20 0,0-21 0,0 0 16,0 0-16,21-21 0,0 0 16,1 0-16,-1 0 15,0 0-15,0 0 0,-21-21 16,21 0-16,0 21 0,-21-21 15,0 0-15,22 0 0</inkml:trace>
  <inkml:trace contextRef="#ctx0" brushRef="#br1" timeOffset="137386.2">8932 11621 0,'-21'0'0,"42"0"0,-42-22 31,42 22-31,0-21 0,1 21 16,20-21-16,-21 21 0,0-21 16,22 21-16,-22-21 0,21 21 15,-21 0-15,22-21 0,-22 21 0,0 0 16,-21-22-16,21 22 0</inkml:trace>
  <inkml:trace contextRef="#ctx0" brushRef="#br1" timeOffset="137902.59">9419 11663 0,'0'0'0,"0"21"15,21-21 1,0 0-1,1 0-15,-1 0 16,0-21-16,0 0 0,0 21 0,0-21 16,1 21-16,-1-22 0,-21 1 15,0 0 1,-21 21-16,-1 0 16,1 0-16,0 21 0,0-21 15,0 21-15,0 1 0,-1-1 16,1 0-16,0 0 0,0 0 0,0 22 15,21-22-15,0 0 0,0 21 0,0-21 0,0 1 16,0 20-16,0-21 0,0 0 16,0 0-16,21 1 0,0-22 15,0 0-15,0 0 16,1 0-16,20 0 0,-21 0 0,0 0 16,0-22-16,22 1 0,-22 0 0,0 0 15,21 0-15</inkml:trace>
  <inkml:trace contextRef="#ctx0" brushRef="#br1" timeOffset="138620.18">9864 11599 0,'0'-63'15,"0"42"1,0 0-16,42 21 16,-42-22-16,21 22 15,0 0-15,22 0 0,-22 0 0,0 0 16,0 22-16,0-22 0,0 21 0,1 0 15,-22 0-15,21 0 0,-21 0 0,0 22 16,0-22-16,-21 0 0,-1 21 0,1-20 16,0-1-16,-21 0 0,21 21 15,-1-21-15,-20 1 0,21-1 0,0 0 16,0-21-16,21 21 0,-22-21 16,22-21-1,22 0-15,-1 0 16,0-1-16,0 1 0,0-21 0,0 21 15,22 0-15,-22-22 0,0 22 16,21-21-16,-20 21 0,-1-1 0,0 1 16,21-21-16,-21 21 0,-21 0 15,22 21-15,-44 21 32,1 0-32,21 0 0,-21 0 0,0 0 15,0 1-15,0-1 0,-1 21 16,1-21-16,21 22 0,-21-22 15,21 0-15,-21 21 0,21-21 0,0 1 16,0-1-16,0 0 0,0 0 0,21 0 16,0-21-16,0 0 0,22 0 15,-22 0-15,0 0 0,21-21 0,-20 0 16,20 21-16,-21-21 0,21 0 16,-20-1-16,20-20 0,-21 21 0,21 0 15,-20-22-15,-1 22 0,0-21 16,0 0-16,0-1 0,0 1 0,-21 0 15,22-1-15,-22 1 0,0 21 0,0-22 16,0 22-16,0 0 0,0 0 0,0 0 16,-22 42-1,1 0-15,21 0 0,-21 22 16,21-1-16,0-21 0,-21 21 0,0 1 16,21-1-16,-21 0 0,21 1 0,0-1 15,0-21-15,0 22 0,0-22 0,0 21 16,0-21-16,0 0 0,0 1 0,0-1 15,0 0-15,0 0 0,21-21 16,0 0-16,0 0 16,0 0-16,0-21 0,-21 0 15,22 0-15,-1-1 0,-21 1 16,0 0-16</inkml:trace>
  <inkml:trace contextRef="#ctx0" brushRef="#br1" timeOffset="138770.09">10499 11663 0,'-22'0'16,"44"0"0,-1 0-1,0 0-15,21-21 0,-21 21 0,22-21 16,-22-1-16,21 22 0,-21-21 16,22 0-16,-1 0 0,0 0 15</inkml:trace>
  <inkml:trace contextRef="#ctx0" brushRef="#br1" timeOffset="139206.84">11176 11282 0,'-21'0'16,"0"21"-1,-1 0-15,1 0 0,-21 64 16,21-43-16,0-20 0,21 20 16,0-21-16,-22 21 0,22 1 15,-21-22-15,21 21 0,0-21 0,0 1 16,0 20-16,0-21 0,0 0 0,0 0 15,0 1-15,0-1 0,0 0 16,0-42 15,0 0-15,0-1-16,0 1 0,21 0 16,-21 0-16,22 21 0,-22-21 0,21 0 15,0-1-15,0 1 0,0 21 0,0 0 16,1-21-16,-1 21 0,21 0 0,-21 0 15,0 0-15,1 0 0,-1 0 0,0 21 16,0 0-16,-21 1 0,21-1 16,-21 0-16,0 0 0,0 0 15,-21 0-15,0 1 0,-21-1 0,20 0 16,-20 0-16,21-21 16,-21 21-16,20 0 0,-20-21 0,21 22 15,0-22-15,0 0 0,-1 0 0,44 0 31,-1 0-31,0-22 0,0 22 16,21-21-16,1 0 0,-22 0 0,21 0 16</inkml:trace>
  <inkml:trace contextRef="#ctx0" brushRef="#br1" timeOffset="139821.49">11726 11663 0,'0'0'0,"0"-21"0,-21 21 16,0 0-16,0 0 0,0 0 15,-1 0-15,1 21 0,0 0 0,0-21 16,0 21-16,0 0 0,-1 1 16,1-1-16,21 0 0,0 0 0,-21 0 15,21 0-15,0 1 0,0-1 0,0 0 16,0 0-16,21-21 16,0 0-16,1 0 0,-1 0 15,0 0-15,0 0 0,0 0 0,-21-21 16,21 0-16,1 21 0,-22-21 15,0-1-15,21 1 0,-21 0 0,21 0 16,-21 0-16,0 0 0,21-1 0,-21 1 16,21 0-16,0 0 0,-21 0 15,22 21-15,-1 0 0,0 0 0,0 0 16,0 0-16,-21 21 16,21 0-16,-21 0 0,22 0 15,-22 1-15,0-1 0,0 0 16,0 0-16,0 0 0,0 0 0,0 22 0,0-22 15,-22 0-15,1 0 0,21 0 0,-21 1 16,21-1-16,21-21 31,0-21-15,1-1-16,-1 1 0,0 0 16,0 0-16,0 0 0,0 0 0,1-1 0,-1-20 15,-21 21-15,21 0 0,0-22 0,-21 22 16,0 0-16,0 0 0,21 0 15,-21 42 1,0 0 0,-21 0-16,21 0 0,-21 1 0,21-1 15,0 0-15,0 21 0,0-21 16,0 1-16,0-1 0,0 0 16,21 0-16,0-21 0,0 0 0,22 21 15,-22-21-15,21 0 0,1 0 0,-22 0 16,21 0-16,-21-21 0,22 21 15,-22-21-15,0 0 0,21 21 0,-21-21 16,22-1-16</inkml:trace>
  <inkml:trace contextRef="#ctx0" brushRef="#br1" timeOffset="140874.85">24786 10224 0,'0'0'0,"0"-22"0,0 1 15,0 0-15,0 0 0,-21 0 16,0 0-16,0 42 31,-1 0-31,1 0 0,0 0 0,21 22 16,-21-1-16,0 0 0,0 1 16,21 20-16,-22-21 0,1 1 15,0 20-15,0-20 0,0-1 0,21 0 0,-21 1 16,21-22-16,-22 21 0,22-21 0,0 0 15,0 1-15,0-1 16,0 0-16,22-21 16,-1 0-16,0 0 0,0-21 15,0 0-15,0 21 0,1-22 16,-22 1-16,21 0 0</inkml:trace>
  <inkml:trace contextRef="#ctx0" brushRef="#br1" timeOffset="141066.76">24426 10605 0,'-42'0'16,"84"0"-16,-105 0 0,42 0 0,42 0 47,0 0-47,0 0 0,0 0 0,22 0 16,-22 0-16,21 0 0,-21 0 0,22 0 15,-22 0-15,21 0 0,-21 0 16,0 0-16,1 0 0,-1 0 0,0-22 15,0 22-15,0 0 0,0 0 0</inkml:trace>
  <inkml:trace contextRef="#ctx0" brushRef="#br1" timeOffset="142089.85">24955 10668 0,'0'21'0,"0"-42"0,-21 42 0,42-21 31,1-21-31,-1 0 16,0 0-16,0 21 0,21-21 0,-42-1 15,22 22-15,-1-21 0,-21 0 0,21 21 16,-21-21-16,0 0 16,-21 21-1,0 0-15,-1 0 0,1 0 16,0 0-16,0 21 0,0 0 0,0 0 0,-1 0 15,1 22-15,0-22 0,21 0 16,-21 21-16,21-20 0,0 20 0,0-21 16,0 0-16,0 0 0,0 22 15,0-22-15,21 0 0,0 0 16,0-21-16,1 0 0,-1 21 0,0-21 16,21 0-16,-21 0 0,1 0 0,-1 0 15,0 0-15,0 0 0,0-21 0,0 0 16,1 0-16,-1 21 0,-21-21 15,21 0-15,0-1 0,-21 1 0,21 0 16,0 0-16,-21-21 16,22 20-16,-1 1 0,0 0 0,-21 0 15,21 0-15,0 21 0,0 0 0,1-21 16,-1 21-16,0 0 0,0 0 16,-21 21-16,21 0 0,-21 0 0,0 0 15,0 0-15,0 1 0,0-1 0,0 0 16,0 0-16,0 0 0,0 0 0,-21 1 15,0-1-15,0 0 0,0 0 0,-1 0 16,1-21-16,21 21 0,-21-21 16,0 0-16,42 0 31,0-21-31,0 21 0,64-84 31,-64 62-31,0 1 0,1-21 0,-1 21 16,0 0-16,0-1 0,0-20 0,0 21 15,1 0-15,-22 0 0,21 21 0,-21-22 16,0 44 0,-21-1-1,-1 0-15,1 0 0,21 0 16,-21 0-16,0 22 0,21-22 0,0 0 0,-21 21 16,21-20-16,-21-1 0,21 0 0,0 0 15,0 0-15,0 0 0,21-21 0,0 22 16,0-22-16,0 0 0,22 21 0,-22-21 15,21 0-15,0 0 0,1 0 16,-22 0-16,21 0 0,1-21 16,-1 21-16,-21-22 0,21 1 0,-20 0 15,-1 0-15,0 0 0,0 0 0,0-22 16,0 22-16,1-21 0,-22-1 16,0 1-16,21 0 0,-21-1 0,21 1 0,-21-21 15,21 20-15,-21 22 0,0-21 0,0 21 16,0-1-16,0 1 0,0 42 31,0 1-31,-21-1 0,0 21 0,21 0 16,-21-20-16,-1 20 0,1 0 15,0 1-15,21-1 0,-21 0 0,0 1 16,0-1-16,21-21 0,0 21 0,0-20 16,0 20-16,0-21 0,0 0 0,0 0 15,0 1-15,21-1 16,0-21-16,0 0 15,0 0-15,0 0 0,1 0 16,-1-21-16,-21-1 16,0 1-16,21 21 0</inkml:trace>
  <inkml:trace contextRef="#ctx0" brushRef="#br1" timeOffset="142284.74">26098 10816 0,'0'0'0,"-42"0"0,0 0 16,63 0 15,0 0-31,21 0 16,-20 0-16,20 0 0,-21 0 0,21 0 15,-20 0-15,20 0 0,-21 0 0,21 0 16,-20 0-16,-22-21 0,21 21 0,0 0 16,-21-21-16,21 21 0,-21-21 0,21 0 15,0-1-15,1 22 0</inkml:trace>
  <inkml:trace contextRef="#ctx0" brushRef="#br1" timeOffset="143182.35">26501 10753 0,'0'-21'15,"21"21"-15,-21-22 16,21 1-16,0 21 0,-21-21 0,0 0 16,0 0-16,21 0 0,-21-1 15,21 1-15,-21 0 0,0 0 0,0-21 16,0 20-16,0-20 0,0 21 0,0 0 16,0-22-16,0 22 0,0 0 0,22 21 15,-22-21-15,0 42 31,0 21-31,0-20 16,0 20-16,-22 0 0,22 1 0,0-1 16,0 0-16,-21 1 0,21-22 15,-21 21-15,21 0 0,0-20 0,0 20 16,0-21-16,0 0 0,-21 0 16,21 1-16,0-1 0,0 0 15,0-42 16,0 0-15,0-1-16,21 1 0,-21 0 16,21 0-16,0 0 0,1 0 0,-1-1 0,21 22 15,-21-21-15,0 0 0,1 21 16,20 0-16,-21 0 0,0 0 16,0 0-16,1 0 0,20 0 0,-21 0 15,-21 21-15,21 0 0,-21 1 0,21-1 16,-21 0-16,0 0 0,0 0 15,-21 0-15,0 1 0,0-1 0,0 0 16,0 0-16,-22-21 0,22 21 0,-21-21 16,21 21-16,-22-21 0,22 0 0,0 0 15,0 22-15,0-22 0,-1 0 16,1 0-16,21-22 31,21 22-15,1 0-16,-1-21 0,0 0 15,0 21-15,21-21 0</inkml:trace>
  <inkml:trace contextRef="#ctx0" brushRef="#br1" timeOffset="143867.32">27347 10626 0,'0'0'0,"0"-21"0,-21 21 31,0 0-16,0 0-15,0 0 0,-1 21 0,1 0 0,0 0 16,0 0-16,0 0 0,0 1 16,-1-1-16,22 0 0,-21 0 0,21 0 15,0 0-15,0 1 0,0-1 0,0 0 16,0 0-16,21 0 16,1-21-16,-1 0 0,0 21 0,0-21 15,0 0-15,0 0 0,1 0 16,20-63-1,-42 42 1,0 0-16,0-1 0,0-20 16,0 21-16,21 0 15,0 0-15,-21-22 0,21 22 0,1 0 16,-1-21-16,21 20 0,-21 22 0,0-21 16,22 0-16,-22 21 0,85 21 15,-85 0-15,21 1 16,-42-1-16,21 0 0,-21 0 0,22 0 15,-22 0-15,0 1 0,0-1 16,0 0-16,0 21 0,-22-21 0,1 1 16,0-1-16,0-21 0,0 21 0,0 0 15,-1-21-15,1 21 0,0-21 16,0 0-16,21 21 0,-21-21 16,42-21-1,0 21-15,0-21 16,0 0-16,1 21 0,-1-21 15,0 0-15,21-1 0,-21-20 0,1 21 16,-1 0-16,0-22 0,0 22 0,0-21 16,0 21-16,1 0 0,-1-1 15,-21 1-15,0 42 16,-21 1-16,-1-1 0,1 0 16,0 0-16,0 21 15,0-20-15,21 20 0,0-21 0,0 0 16,-21 22-16,21-22 0,0 0 0,0 0 0,0 0 15,21 0-15,0-21 0,0 22 0,0-1 16,0-21-16,1 0 0,20 0 16,-21 0-16,0 0 0,0 0 0,22 0 15,-22 0-15,0-21 0,21-1 0,-20 22 16,-1-21-16</inkml:trace>
  <inkml:trace contextRef="#ctx0" brushRef="#br1" timeOffset="146414.41">29273 10689 0,'0'0'15,"-21"0"-15,0 21 0,0-21 0,21 22 16,-21-22-16,21-22 47,21 1-47,0 0 0,-21 0 0,21 0 16,0 0-16,1-22 0,20 22 15,-21-21-15,0-1 0,22 1 16,-1-21-16,-21 20 0,21 1 0,-20 0 15,20-1-15,-21 1 0,0 0 0,0 20 16,-21 1-16,0 0 0,0 0 0,-21 21 16,-21 0-1,21 21-15,0 0 0,-1 0 0,-20 1 16,21-1-16,0 21 0,0-21 0,-1 22 16,1-1-16,21 0 0,0-21 15,0 22-15,0-1 0,0-21 0,0 22 0,21-1 16,1-21-16,-22 0 0,21 22 15,0-22-15,0 0 0,-21 0 16,21-21-16,-21 21 0,0 0 0,0 1 16,-21-22-1,0 0-15,0 0 0,0 0 0,-1 0 16,1 0-16,0 0 0,0-22 16,0 22-16,0 0 0,21-21 0,-22 21 15,1 0 1,21 21-1,21 1-15,1-22 16,-1 21-16,0-21 0,0 0 16,21 0-16,-20 21 0,20-21 15,0 0-15,1 0 0,-1 0 0,0 0 16,1 0-16,-1 0 0,0-21 0,1 0 16,20 21-16,-42-22 0,22 1 0,-1 0 15,-21 0-15,21-21 0,-20 20 16,-1-20-16,0 0 0,0-1 0,0 1 15,0 0-15,-21-1 0,0 1 16,0 0-16,22-1 0,-22 1 0,0 21 0,0 0 16,0 0-16,0-1 0,-22 22 15,22 22 1,-42 20-16,21 0 0,-21 1 16,20-1-16,1 0 0,0 1 15,0-1-15,0 0 0,0 1 0,21-1 16,0 0-16,-22 1 0,22-22 15,0 21-15,0-21 0,0 0 0,0 1 16,0-1-16,0 0 16,22-21-1,-1 0-15,-21-21 16,21 0-16,0 21 0,0-22 0,0 1 16,1 0-16,-1 0 0,0 0 0,0 0 15,0-1-15,0 1 0,1 21 16,-22 21-1,0 1 1,0-1-16,0 0 0,0 0 16,0 0-16,0 0 0,0 1 15,21-1-15,-21 0 0,21-21 0,-21 21 16,21-21-16,0 0 0,0 0 0,1 0 16,-1 0-16,0 0 0,0 0 15,21 0-15,-20 0 0,-1 0 0,0 0 16,21-21-16,-21 0 0,1 21 0,-1-21 15,0-1-15,-21 1 0,21 0 0,-21 0 16,21-21-16,-21 20 0,21 1 0,-21 0 16,0 0-16,0 0 0,0 42 47,0 0-47,-21-21 0,21 21 15,0 0-15,0 1 0,0-1 16,0 0-16,0 0 0,0 0 0,0 0 15,0 1-15,0-1 0,21 0 0,1 0 16,-1-21-16,0 0 0,0 0 16,0 0-16,0 0 0,1 0 0,20 0 15,-21 0-15,0 0 16,22 0-16,-22 0 0,0-21 0,0 0 0,-21 0 16,21-1-16,-21 1 15,0-21-15,0 21 0,0 0 0,0-22 16,0 1-16,0 21 0,-21-22 15,0 1-15,0 21 0,0 0 16,-1 0-16,1 21 0,-21 0 0,21 0 0,0 0 16,-22 0-16,22 21 0,0 0 0,0 0 15,-22 21-15,22-20 0,21-1 16,-21 21-16,21-21 0,0 22 0,0-22 16,0 21-16,0-21 0,21 0 0,0 1 15,1-1-15,-1-21 0,21 21 16,-21-21-16,22 0 0,-1 0 0,0 0 0,-21 0 15,22 0-15,20 0 16,-20 0-16,-1-21 0,0 0 0,1 21 16,-22-22-16,21 1 0,-21 0 0,0 0 15,1 0-15,-22 0 0,0-1 0,21-20 16,-21 21-16,0 0 16,0 0-16,-21 21 15,-1 21-15,1 0 0,21 0 16,-21 0-16,0 22 0,21-22 15,0 0-15,0 0 0,0 0 16,0 0-16,0 1 0,0-1 0,0 0 16,21 0-16,0-21 15,0 0-15,1 0 0,-1 0 16,0 0-16,21 0 0,-21 0 16,1 0-16,-1 0 0,0 0 0,0-21 15,0 0-15,0 0 0,1-1 0,-1 1 16,-21 0-16,21 0 0,-21 0 15,21-22-15,0 22 0,-21 0 0,0 0 16,0 0-16,0 0 0,0 42 31,-21 0-31,21 0 16,0 0-16,-21 22 0,21-22 16,0 0-16,0 0 0,0 0 0,0 22 15,0-22 1,21-21-16,0 0 15,0 0-15,22 0 0,-22 0 16,0 0-16,0 0 0,0 0 0,1-21 16,-1-1-16,0 1 0,0 0 15,0 0-15,22-64 0,-43 43 16,21 0-16,0-43 0,-21 21 16,21 22-16,0 0 0,-21-22 0,21 22 15,-21 21-15,0-22 16,22 22-16,-22 0 0,0 0 0,0 42 15,0 0-15,0 0 16,-22 22-16,1-1 16,21-21-16,-21 22 0,0-1 0,21 0 15,0 22-15,-21-22 0,21 0 0,0 1 16,-21-22-16,21 21 0,0 1 0,0-22 16,0 0-16,21 21 0,0-21 15,21 1-15,-21-1 0,22-21 16,-1 21-16,43-21 0,-43 0 0,0 0 15,1 0-15,-1 0 0,0 0 16,1 0-16,-22 0 0,21-21 16,22-22-16,-43 22 0,0 0 15,0 0-15,0-21 0,-21 20 0,0-20 16,0 21-16,0 0 0,0 0 16,0-1-16,0 1 0,-21 21 0,0 0 15,0 0-15,-21 0 0,20 21 16,1 1-16,0-1 0,0 0 0,-21 0 15,20 0-15,1 22 0,0-22 16,21 0-16,-21 0 0,21 0 16,0 0-16,-21 1 0,21-1 0,0 0 15,0 0-15,21 0 0,0-21 16,0 0-16,0 0 16,1 0-16,-1 0 0,0-21 15,0 21-15,0-21 0,0 0 16,1 0-16,-1-1 0,-21 1 15,21-21-15,21-22 0,-21 1 16,1 21-16,-22-1 0,21-20 0,0 20 16,-21-20-16,21 21 0,-21-22 15,0 22-15,0-1 0,21 22 0,-21-21 16,0 21-16,-21 21 16,0 0-16,0 21 15,0 21-15,-1-21 0,1 22 16,0-1-16,0 0 0,0 22 15,0-22-15,21 1 0,0 20 0,0-21 16,0 1-16,0-1 0,0 0 0,0-20 16,21 20-16,0-21 0,-21 0 15,21 0-15,21 1 0,-20-1 0,-1-21 16,0 0-16,0 21 0,21-21 0,-20 0 16,-1 0-16,0 0 0,21-21 15,-21 21-15,22-21 0,-22-1 0,21 1 16,1 0-16</inkml:trace>
  <inkml:trace contextRef="#ctx0" brushRef="#br1" timeOffset="147587.97">21103 12256 0,'0'-22'0,"0"44"0,0-65 16,0 22-16,0 0 0,0 0 0,0 0 16,0-1-16,0 1 15,0 0-15,0 0 0,0 0 16,0 42 0,0 0-1,0 0-15,0 0 0,0 22 0,0-1 16,0 0-16,0 1 0,0 20 15,0-20-15,0 126 16,0-148-16,-21 21 0,0 1 16,21-22-16,-21 21 0,21-21 0,-22 1 15,22-1-15,-21 0 0,0 0 16,21-42 15,0 0-31,21 21 0,0-21 0,1-1 16,-1 1-16,0 0 0,0 0 0,0 0 15,0 21-15,1-21 0,-1 21 0,0-22 16,0 22-16,0 0 0,0 0 0,1 0 16,-1 0-16,0 0 0,-21 22 15,0-1-15,0 0 0,0 0 16,-21 0-16,0 0 0,-1-21 16,1 22-16,0-1 0,0-21 15,0 21-15,0-21 0,-1 0 0,22 21 0,-21-21 16,42 0 31,1 0-47,20 0 0,-21 0 0,0 0 15,22 0-15,-22 0 0,21-21 0,0 0 16,1 21-16,-1-21 0,0-1 0,1 1 16,-1 21-16,0-21 0,-20 0 0,20 0 15,-21 0-15,0-1 0,0 1 16,-21 0-16,0 0 0,22 0 0,-22 0 15,0-1-15,0 1 0,0 0 0,0 0 16,-22 21-16,1 0 16,0 0-16,0 0 0,21 21 15,0 0-15,-21 0 0,0 1 16,21-1-16,0 21 16,0-21-16,0 0 0,0 1 15,0-1-15,0 0 0,21 0 16,0-21-16,0 0 0,21 21 0,-20-21 15,-1 0-15,0 0 0,0 0 0,21 0 16,-20 0-16,-1 0 0,21 0 16,0-21-16</inkml:trace>
  <inkml:trace contextRef="#ctx0" brushRef="#br1" timeOffset="148333.54">23516 12446 0,'0'0'0,"-21"-21"15,-21-21 1,20 20-16,1 22 0,21-21 0,-21 0 0,0 0 16,0 0-16,0 0 0,-1 21 0,1-22 15,0 22-15,0 0 0,0 0 16,0 22-16,-1-22 0,1 21 15,0 0-15,0 0 0,0 21 16,0-20-16,-1-1 0,1 21 0,0-21 16,0 22-16,21-22 0,-21 0 0,21 21 15,0-21-15,0 1 0,21-1 16,0 0-16,0-21 0,0 0 0,22 0 16,-22 0-16,21 0 0,1 0 15,-22 0-15,21-21 0,0 21 0,-20-21 16,20-1-16,-21 1 0,21 0 0,-20 0 15,-1 0-15,0 0 0,0-22 0,0 22 16,-21-21-16,0 21 0,21-22 16,-21 1-16,22-22 0,-22 22 0,0 0 0,0-1 15,0-20-15,0 21 16,0-1-16,0 1 0,0 21 0,0 0 16,0-1-16,0 1 0,-22 42 15,1 1 1,21-1-16,0 21 0,-21-21 0,21 43 15,-21-22-15,21 0 0,0 1 0,0-1 16,0 22-16,0-22 0,0-21 16,0 21-16,0 1 0,21-22 0,0 0 15,-21 21-15,21-20 0,1-22 0,-1 21 16,0-21-16,21 0 0,-21 0 16,1 0-16,-1 0 0,0 0 0,0 0 15,0 0-15,0 0 0,1-21 0,-1-1 16,0 1-16,-21 0 15,21 0-15,-21 0 0,0 0 16,0-1-16,0 1 0,0 0 0,0 42 47,-21 0-47,0 1 0,0-1 16,21 0-16,0 0 15,0 0-15,21-42 47,0 0-31</inkml:trace>
  <inkml:trace contextRef="#ctx0" brushRef="#br1" timeOffset="148518.44">23961 12150 0,'0'0'0,"0"-21"16,-22 21-1,1-22 1,21 44 47</inkml:trace>
  <inkml:trace contextRef="#ctx0" brushRef="#br1" timeOffset="148958.48">24342 12256 0,'0'0'0,"21"0"16,-21-22 0,-21 22-1,-1 0 1,1 0-16,0 0 0,0 0 15,0 0-15,0 0 0,-1 22 16,1-22-16,0 21 0,0-21 0,21 21 16,0 0-16,0 0 15,0 0-15,21 1 16,0-22-16,0 0 0,1 21 16,-1-21-16,0 0 0,-21 21 0,21 0 15,0-21-15,0 0 0,-21 21 16,22-21-16,-22 21 0,21-21 0,-21 22 15,0-1 1,-21 0 0,-1-21-16,1 0 0,0 0 15,0 0-15,0 0 0,0 21 0,-1-21 16,-20 0-16,21 0 0,0 0 16,0 0-16,-22 0 0,22 0 15,42 0 16,0-21-15,1 21-16,-1 0 0,21-21 16,-21 21-16</inkml:trace>
  <inkml:trace contextRef="#ctx0" brushRef="#br1" timeOffset="149287.28">24638 12383 0,'0'0'16,"0"-22"-16,0 1 0,0 0 0,21 0 15,-21 0-15,0 0 16,0 42 15,-21 0-31,21 0 16,0 0-16,0 22 0,0-22 0,-21 0 16,21 21-16,-21-21 0,21 22 0,0-22 15,-22 0-15,22 21 0,-21 1 0,0-1 16,21-21-16,-21 22 0,21-1 15,-21 0-15,0-21 0,21 22 0,0-1 16,-22-21-16,1 22 0,21-22 0,-21 21 16,0-21-16,21 0 0,0 1 0,0-1 15,0 0-15,0 0 0,0 0 16,21-42 15,-21 0-31,21 21 0,0-21 0,1 0 16</inkml:trace>
  <inkml:trace contextRef="#ctx0" brushRef="#br1" timeOffset="149586.1">24701 12552 0,'22'-42'0,"-44"84"0,44-127 16,-1 43-16,-21 21 0,21-22 0,0 22 16,-21 0-16,21 0 0,0 0 15,-21 0-15,22 21 0,-1-22 0,0 22 16,0 0-16,0 0 0,0 0 15,-21 22-15,0-1 16,0 0-16,0 0 0,0 0 0,0 0 16,0 1-16,-21-1 0,0 0 15,0-21-15,0 21 0,0 0 16,-1 0-16,1-21 0,0 22 0,0-22 16,-21 21-16,20-21 0,1 0 15,21 21-15,-21-21 0,42 0 47,0-21-47,1 21 0,-1-21 16,21 21-16</inkml:trace>
  <inkml:trace contextRef="#ctx0" brushRef="#br1" timeOffset="149866.95">25421 12065 0,'0'0'0,"0"-21"0,0 0 0,0 0 16,-21 42 0,21 0-1,0 21-15,-21-21 16,21 1-16,-21 20 0,21 0 0,-22-21 16,22 22-16,0-22 0,0 21 0,-21-21 15,21 1-15,-21 20 0,21-21 16,-21 0-16,21 0 0,0 1 0,0-1 15,0 0-15,21-21 47,0 0-47,-21-21 16,43 0-16</inkml:trace>
  <inkml:trace contextRef="#ctx0" brushRef="#br1" timeOffset="150902.79">25844 12298 0,'0'0'0,"0"-21"0,0 0 16,0-1-16,0 1 15,-21 21-15,0-21 16,0 21-16,0 0 0,0 0 16,-1 0-16,1 21 0,0 0 15,0 1-15,0-22 0,0 21 0,-1 21 16,1-21-16,21 0 0,0 1 15,0-1-15,-21 0 0,21 0 16,0 0-16,0 0 0,21-21 16,0 0-16,1 0 15,-1 0-15,0 0 0,0 0 16,0 0-16,0-21 0,1 0 0,-1 21 16,0-21-16,0 0 0,0 0 15,0-1-15,-21 1 16,0 0-16,22 0 0,-22 0 15,-22 42 17,22 0-32,0 0 0,-21-21 15,21 21-15,-21 1 0,21-1 0,0 0 16,0 0-16,0 0 0,0 0 16,0 1-16,21-22 15,0 0-15,1 0 16,-1 0-16,0 0 0,0 0 15,0 0-15,0 0 0,1 0 16,-1-22-16,0 1 0,0 21 16,0-21-16,0 21 0,1-21 0,-1 0 15,-21 0-15,21-1 0,0 1 0,-21 0 16,21 21-16,-21-21 0,0 0 0,0 42 47,0 0-47,0 0 0,-21 0 15,21 1-15,-21-1 0,21 0 16,0 0-16,0 0 0,0 0 16,21-21-16,0 0 15,0 0-15,1 0 16,-1 0-16,0 0 16,0 0-16,0 0 0,-21-21 15,21 21-15,-21-21 0,22 0 16,-22 0-16,0 0 0,0-1 15,21 22-15,-21-21 0,0 0 0,0 0 16,21 0-16,-21 0 16,0 42 15,0 0-31,-21 0 0,0 0 16,21 0-16,-22 1 0,1-1 0,21 0 15,-21 0-15,0 0 0,21 0 16,-21 1-16,21 20 0,-21-21 15,21 0-15,0 43 0,-22-22 16,22-21-16,-21 22 0,21-1 0,0-21 16,0 21-16,0 1 0,0-1 0,0-21 15,0 22-15,0-1 0,0-21 0,0 21 16,0-20-16,-21-1 0,21 0 0,0 0 16,-21 0-16,0-21 0,0 0 15,-1 0-15,1 0 16,0 0-16,0 0 0,0 0 15,0 0-15,-1-21 16,22 0-16,0 0 0,0 0 16,0-1-16,0 1 15,0 0-15,22 21 16,-1-21-16,0 0 0,0 0 16,0-1-16,0 1 0,22 0 0,-1 0 15,-21-21-15</inkml:trace>
  <inkml:trace contextRef="#ctx0" brushRef="#br1" timeOffset="151222.6">26670 12404 0,'0'-21'16,"21"-1"0,0 22-16,-21-21 15,21 21-15,1-21 0,-1 0 16,0 21-16,0-21 0,0 0 0,0 21 15,-21-22-15,22 22 16,-22-21-16,-22 21 31,1 0-31,0 0 0,0 21 16,0 1-16,0-1 0,-1 0 0,1 0 16,21 0-16,0 0 15,0 1-15,0-1 0,0 0 16,0 0-16,0 0 0,0 0 15,21-21-15,-21 22 0,22-22 16,-1 0-16,0 0 0,0 0 0,0 0 16,0 0-16,22 0 0,-22 0 0,21 0 15</inkml:trace>
  <inkml:trace contextRef="#ctx0" brushRef="#br1" timeOffset="151762.29">27580 12340 0,'0'0'0,"0"-21"0,-21-21 16,0 21-16,21-1 16,0 1-16,-21 21 0,-1-21 0,1 21 15,0 0-15,-21 0 16,21 0 0,-1 21-16,1 0 0,0 1 0,0-1 15,0 0-15,0 0 0,21 21 0,0-20 16,0-1-16,0 0 0,0 0 15,0 0-15,0 0 0,21 1 16,0-22 0,0 0-16,0 0 0,0 0 0,1 0 15,-1 0-15,0-22 0,0 1 0,0 21 16,-21-21-16,21 0 0,1 0 16,-1 0-16,0-22 0,-21 1 0,21 21 15,0-22-15,-21 1 16,0-21-16,21 20 0,1 1 0,-22-22 0,0 22 15,0 0-15,0 21 0,0-1 0,0-20 16,0 21-16,-22 42 16,1-21-16,0 42 15,21-20-15,-21 20 0,21 0 16,-21 1-16,21-1 0,0 0 16,0 1-16,0-1 0,0 0 0,0 1 15,21-1-15,0-21 0,-21 21 0,21-20 0,0-1 16,1 0-16,-1 0 0,0-21 15,0 21-15,0-21 0,0 0 16,1 0-16,-1 0 16,0 0-16,0 0 15,-21-21 1,-21 21 0</inkml:trace>
  <inkml:trace contextRef="#ctx0" brushRef="#br1" timeOffset="153424.39">593 14266 0,'0'0'0,"0"-21"16,0 0-16,0 0 15,21 0-15,-21 0 0,0-1 16,0 1-16,21 21 0,-21-21 15,21 21-15,-21 42 32,0-20-32,0-1 15,0 21-15,0 0 0,0 1 16,0-1-16,0 0 0,0 22 16,-21-22-16,0 1 0,0-1 0,-1 0 15,1-21-15,-21 22 0,21-22 0,0 21 16,-22-21-16,22-21 0,0 22 15,0-22-15,21-22 32,21 22-32,0-21 15,0 21-15,0-21 0,22 21 16,-22 0-16,0-21 0,21 21 16,-20 0-16,20 0 0,-21-21 0,21 21 0,1 0 15,-22 0-15,21-21 0,-21-1 16,22 22-16,-22 0 0,0-21 15,0 21-15,0-21 0,1 0 16,-22 0-16,21 0 16,-21-1-16,0 1 0,0 0 15,0 0-15,0 0 16,-21 21-16,-1 0 16,1 0-16,21 21 15,-21 21-15,21-21 16,-21 22-16,21-22 0,0 21 15,0 1-15,0-1 0,0-21 0,-21 21 16,21 1-16,0-1 0,-21-21 0,21 22 16,0-22-16,0 0 0,0 0 15,0 0-15,0 0 0,0 1 16,0-1-16,21-21 31,0-21-31,-21-1 16,21 1-16,0 0 0,-21 0 0</inkml:trace>
  <inkml:trace contextRef="#ctx0" brushRef="#br1" timeOffset="153639.15">1566 14584 0,'0'-21'15,"0"42"-15,21-42 0,-21 0 16,0-1-1,22 22 64,-1-21-79</inkml:trace>
  <inkml:trace contextRef="#ctx0" brushRef="#br1" timeOffset="154871.45">4657 14097 0,'0'0'0,"-22"0"0,1-21 0,0 21 15,0-21-15,0 0 16,21-1-16,-21 1 0,21 0 16,0 0-16,0 0 0,0 0 15,0-1-15,21 22 0,0 0 16,0 0-16,21 0 0,-20 0 15,20 0-15,-21 0 0,21 22 0,1 20 16,-22-21-16,21 0 0,-21 22 0,1-1 16,-1-21-16,0 21 0,0 1 15,0-22-15,-21 21 0,0 1 16,0-1-16,0 0 0,0 1 0,0-22 0,0 21 16,0-21-16,-21 0 0,21 1 15,-21-1-15,21 0 0,0-42 47,21 0-47,-21-22 0,21 22 0,0-21 16,-21 21-16,0-22 0,22 1 0,-1 0 15,-21-22-15,0 22 0,21-1 16,0 1-16,-21-21 0,21 20 0,-21-20 16,0 20-16,21 1 0,-21 0 0,22 21 15,-22-1-15,0-20 0,0 21 16,0 42 15,0 0-15,0 0-16,0 1 0,0-1 15,0 0-15,0 0 16,0 0-16,0 0 0</inkml:trace>
  <inkml:trace contextRef="#ctx0" brushRef="#br1" timeOffset="155838.4">5355 14478 0,'0'0'0,"21"0"16,0 0-16,1-21 0,-1 0 15,0 0-15,0-1 0,0 1 16,0-21-16,-21 21 0,22 0 15,-1-1-15,-21-20 0,0 21 0,0 0 16,0 0-16,0-22 0,0 22 0,0 0 16,0 0-16,0 0 0,-21-1 15,-1 22-15,1 0 16,0 0-16,0 22 0,21-1 16,-21 0-16,0 0 0,21 0 15,-22 0-15,22 22 0,0-22 16,0 0-16,-21 21 0,21-20 0,0 20 15,0-21-15,0 21 0,0-20 0,0-1 16,0 21-16,0-21 0,21 0 16,1-21-16,-1 22 0,0-1 0,0-21 15,21 0-15,-20 0 0,20 0 0,-21 0 16,21 0-16,-20 0 0,20-21 0,0-1 16,1 1-16,-1 0 0,-21 0 15,21 0-15,-20 0 0,20-1 0,-21-20 16,-21 21-16,21 0 0,-21-22 0,0 22 15,0 0-15,0 0 0,0 0 16,0 0-16,0-1 0,-21 22 16,0 0-16,0 0 0,0 0 15,21 22 17,21-22-17,0 0-15,0 0 0,0 0 16,0 0-16,1 0 0,-1 0 15,0-22-15,0 22 0,0-21 16,0 21-16,1-21 0,-22 0 16,21 21-16,0 0 15,-21 21 1,0 0 0,0 0-16,0 1 15,0-1-15,-21 21 0,21-21 16,-21 0-16,21 1 0,0-1 0,0 0 15,0 0-15,0 0 0,0 0 0,0 1 16,0-1-16,21-21 16,0 0-16,0 0 0,0 0 15,0 0-15,1 0 0,-1 0 16,0-21-16,0 21 0,0-22 0,0 1 16,1 21-16,-1-21 0,-21 0 0,0 0 15,21 0-15,-21-1 0,21 1 0,-21-21 16,0 21-16,0 0 0,0-1 15,0 1-15,-21 42 32,21 1-32,0-1 15,-21 0-15,21 21 0,0-21 0,-21 1 16,21-1-16,0 0 0,0 0 0,0 0 16,0 0-16,0 1 0,0-1 15,0 0-15,0 0 16,21-21-1,0-21 1,-21 0-16,0 0 16,0-1-16</inkml:trace>
  <inkml:trace contextRef="#ctx0" brushRef="#br1" timeOffset="156042.29">6625 14012 0,'0'0'0,"-21"0"0,0 0 16,0 0-16,42 22 78</inkml:trace>
  <inkml:trace contextRef="#ctx0" brushRef="#br1" timeOffset="157246.06">6837 14415 0,'0'0'0,"0"21"16,21-21-16,0 0 15,0 0-15,0 0 16,1-21-16,-1-1 0,0 22 0,0-21 16,21 0-16,-20 0 0,-1 0 0,0 0 15,0-22-15,0 22 0,0 0 0,1 0 16,-22-22-16,0 22 0,21 0 0,-21-21 16,0 21-16,0-1 0,0-20 0,0 21 15,0 0-15,0 0 16,0-1-16,-21 22 15,21 22 1,-22-1-16,22 0 16,-21 0-16,21 21 0,-21-20 0,21 20 15,-21-21-15,21 21 0,0 1 16,-21-1-16,0-21 0,21 22 0,0-1 16,-22 0-16,1 1 0,0-1 0,0 0 15,21 1-15,0-1 0,0-21 0,-21 21 16,21-20-16,-21 20 0,21-21 0,0 0 15,-22 0-15,22 1 0,0-1 0,0 0 16,0 0-16,22-21 16,-1 0-16,0 0 0,0 0 15,0 0-15,0 0 16,1-21-16,-1 21 0,-21-21 0,21 0 16,0-1-16,-21 1 0,0 0 0,0 0 15,21 0-15,-21 0 0,0-1 0,0-20 16,0 21-16,0-21 0,0 20 15,0 1-15,0 0 0,-21 0 0,21 0 16,0 0-16,21 21 47,0 0-47,1 0 0,-1 0 16,0-22-16,0 22 0,0-21 15,0 21-15,1-21 0,-1 0 16,0 21-16,0-21 0,0 21 0,-21-21 15,21-1-15,1 1 0,-22 0 16,0 42 31,0 0-31,0 1-16,0-1 15,0 0-15,0 0 0,0 0 0,0 0 0,0 1 16,0-1-16,0 0 15,21-21 1,0 0-16,0 0 0,0 0 16,0 0-16,1-21 15,-22 0-15,21-1 16,0 1-16,-21 0 0,21 0 0,-21 0 16,0 0-16,0-1 0,0 1 15,0 0-15,0 0 0,0 0 16,0 42 15,0 0-31,0 0 16,0 0-16,0 1 0,0-1 15,0 0-15,-21 0 0,21 21 16,-21-20-16,21-1 0,-21 21 0,21-21 0,0 0 16,-22 22-16,22-22 0,-21 21 15,21-21-15,-21 22 0,21-1 0,0-21 16,0 22-16,0-1 0,0-21 0,0 21 15,-21 1-15,21-1 0,0-21 16,0 22-16,0-1 0,0 0 0,0-21 16,-21 22-16,21-22 0,0 21 0,0-21 15,0 1-15,-21-1 16,-1-21-16,1 0 0,0 0 16,0 0-16,21-21 15,-21-1-15,0 22 0,21-21 0,-22 0 16,22 0-16,0 0 0,-21 21 15,21-21-15,-21 21 0,0 0 16,21-22-16,-21 22 16,0 0-1,21-21-15,-22 21 16,22-21-16,0 0 0</inkml:trace>
  <inkml:trace contextRef="#ctx0" brushRef="#br1" timeOffset="158449">8361 13928 0,'0'-21'0,"0"42"0,21-42 0,-21-1 15,0 1-15,0 0 16,0 0-16,0 0 0,0 0 15,21-1-15,-21 1 16,21 21 0,-21 21-16,0 1 15,0-1-15,0 0 0,0 21 0,0-21 16,0 22-16,-21-1 0,0 0 0,0 1 16,21-1-16,-21 0 0,-1 22 15,1-22-15,-21 1 0,21-1 16,0-21-16,-1 21 0,1 1 0,0-22 15,0 0-15,0 0 0,21 0 0,-21 1 16,21-44 15,0 1-31,0 0 0,0-21 16,0-1-16,21 1 0,-21 21 16,21-21-16,0-1 0,-21 22 0,21-21 15,0 21-15,-21-1 0,22 1 0,-1 21 16,-21-21-16,21 21 15,-21 21-15,21-21 16,-21 21-16,0 1 0,0 20 16,0-21-16,0 0 0,0 22 0,0-22 0,0 0 15,0 21-15,0-21 0,0 1 16,21-1-16,-21 21 0,0-21 16,21 0-16,1 1 0,-1-22 15,0 0-15,0 0 0,0 0 16,85-22-1,-64 1-15,-20 0 0,20 0 0,-21 0 16,21 0-16,-20-1 0,-1 1 0,0 0 16,21 0-16,-42 0 0,21 0 15,1-1-15,-22 1 0,21 21 0,-21-21 16,-21 21 15,-1 21-31,22 0 16,-21 1-16,21-1 15,0 0-15,0 0 0,0 0 0,0 0 16,0 1-16,0-1 0,0 0 0,21 0 16,1-21-16,-1 0 0,0 21 15,0-21-15,21 0 0,-20 0 0,-1 0 16,21 0-16,-21 0 0,22-21 0,-22 21 16,0-21-16,21 21 15,-21-21-15,1 0 0,-1-1 0,-21 1 16,0 0-16,0 0 0,0 0 0,0 0 15,0-22-15,0 22 0,-21 0 0,-1 0 16,-20 0-16,21-1 0,0 1 0,-22 21 16,22 0-16,-21 0 0,21 0 15,0 0-15,-22 0 0,22 0 0,0 0 16,0 21-16,0 1 0,21-1 16,-22 0-16,22 0 0,0 0 15,0 0-15,0 1 0,22-1 16,20-21-16,-21 0 0,21 0 0,1 0 15,-1 0-15,0 0 0,1 0 16,-1-21-16</inkml:trace>
  <inkml:trace contextRef="#ctx0" brushRef="#br1" timeOffset="158690.07">9715 14097 0,'0'-21'0,"0"42"0,0-63 0,-21 42 16,0 0-16,0 0 0,0 0 15,0 21-15,-1 0 0,1-21 16,0 21-16,0 0 0,-21 1 16,20 20-16,22-21 0,-21 0 0,21 0 0,-21 22 15,21-22-15,0 0 0,0 0 0,0 22 16,0-22-16,0 0 0,21 0 0,0 0 16,1-21-16,-1 21 0,0 1 15,0-22-15,0 0 0,22 21 16,-22-21-16,0 0 0,21 0 0,-21 0 15,22 0-15,-22 0 0,21-21 0,1-1 16</inkml:trace>
  <inkml:trace contextRef="#ctx0" brushRef="#br1" timeOffset="160426.79">10266 14309 0,'0'-21'0,"-127"148"0,254-233 0,-127 63 0,0 22 16,0 0-16,-21 0 15,-1 0-15,1 21 0,0 0 0,0 0 16,0 0-16,0 0 0,-1 0 0,1 0 0,0 0 15,0 0-15,-21 0 0,20 21 16,1 0-16,0 0 0,0 0 0,0 22 16,0-22-16,21 0 0,0 0 15,-22 22-15,22 41 16,0-63-16,0 1 0,0-1 16,22-21-16,-1 0 0,0 0 15,0 0-15,0 0 0,0 0 0,1 0 16,20-21-16,-21-1 0,0 22 0,0-21 15,1 0-15,-1 0 0,-21 0 16,21 0-16,-21-1 0,21 1 0,-21 0 16,0 0-16,21 0 0,-21 0 0,0-1 15,0 1-15,0 0 0,0 42 32,0 0-17,0 1-15,0-1 0,0 0 16,0 0-16,0 0 0,0 0 0,0 1 15,0-1-15,0 0 0,0 0 16,21 0-16,1-21 0,-1 0 16,0 0-16,0 0 0,0 0 15,0 0-15,1 0 0,20-21 0,-21 0 16,0 0-16,0 0 0,1-1 16,-1 1-16,-21 0 0,21 0 0,-21-21 15,21 20-15,-21-20 0,0 21 16,0-21-16,0-1 0,21 1 0,-21 0 15,0-1-15,21 1 0,-21 0 0,0-1 16,0 22-16,0-21 0,0 21 0,0-1 16,0 1-16,22 21 0,-22 21 31,0 1-31,0-1 0,0 21 0,0-21 16,0 22-16,-22-1 0,22-21 15,0 21-15,0 1 0,0-1 0,-21-21 16,21 22-16,-21 62 15,21-62-15,0-22 0,0 21 16,0-21-16,0 22 0,0-22 0,0 0 16,0 0-16,21 0 0,0-21 15,1 0-15,-1 0 0,0 0 0,0 0 16,0 0-16,0 0 0,1-21 0,-1 0 16,0 0-16,0 0 0,0 0 15,0-22-15,1 22 0,-1 0 16,-21 0-16,0 0 0,21-1 0,-21 1 15,21 0-15,-21 0 0,0 0 0,-21 21 32,21 21-17,-21 0-15,21 0 0,0 0 16,0 1-16,-21-1 0,21 0 16,0 0-16,0 0 0,0 0 0,0 1 15,0-1-15,0 0 16,21 0-16,0-21 0,0 0 15,0 0-15,0 0 0,1 0 0,-1 0 16,0 0-16,0-21 0,0 21 0,0-21 16,1 21-16,-22-21 0,21-1 15,0 1-15,0 0 0,-21 0 16,0 0-16,0 0 0,21-1 16,-21 1-16,0 0 0,0 42 31,-21 0-16,21 1-15,0-1 16,0 0-16,0 0 0,0 0 0,0 0 16,-21-21-16,21 22 0,0-1 0,0 0 15,21 0-15,0-21 0,0 0 16,1 21-16,-1-21 0,0 0 0,0 0 16,0 0-16,0 0 0,1 0 15,-22-21-15,21 0 16,-21 0-16,0 0 0,0-1 15,0 1-15,0 0 16,0 0-16,0 0 0,-21 0 0,-1-1 16,22 1-16,-21 21 0,0-21 0,0 21 15,21-21-15,-21 21 16,42 0 15,0 0-31,-21-21 0,21 21 16,0 0-16,1 0 0,-1 0 0,0 0 15,0 0-15,0-21 0,0 21 0,1 0 16,-1 0-16,0 0 0,0 0 16,-21 21-16,21-21 0,-21 21 0,21-21 15,-21 21-15,0 0 0,22 0 16,-22 1 0,0-1-16,0 0 0,0 0 15,0 0-15,0 0 16,-22 1-16,22-1 15,-21-21 1,21 21-16,-21-21 16,21-21 31,0 0-47,0-1 15,0 1-15,0 0 0,0 0 0,0 0 16,21 0-16,0-1 0,-21 1 15,22 0-15,-1 0 0,-21 0 0,21 0 16,0-1-16,0 1 0,0 0 0,1 21 16,-1 0-16,-21-21 0,21 21 0,0 0 15,0 0-15,-21 21 16,0 0-16,0 0 16,0 1-16,0-1 0,0 0 0,0 0 15,0 0-15,0 0 0,0 1 16,0-1-16,0 0 0,0 0 15,0 0-15,0 0 0,0 1 16,-21-1-16,21 0 0,0 0 16,0 0-1,-21-21-15,21-21 47,0 0-31,0 0-16,-21 0 0,21-1 15</inkml:trace>
  <inkml:trace contextRef="#ctx0" brushRef="#br1" timeOffset="160674.16">11578 13864 0,'-21'0'0,"42"0"0,-63 0 15,21 0-15,-1-21 0,1 21 0,0 0 16,0 0 0,21 21 31,-21-21-32,21 21-15,-21-21 16,-1 0-16</inkml:trace>
  <inkml:trace contextRef="#ctx0" brushRef="#br1" timeOffset="160998.97">10245 14034 0,'0'0'0,"0"21"16,-22-21-16,44 0 16,-1 0-1,0 0-15,0 0 0,0 0 0,22 0 16,-22 0-16,21 0 0,-21 0 16,0-21-16,22 21 0,-22 0 0,0 0 15,0 0-15,0 0 0,1-22 0,-1 22 16,0 0-16,-42 0 78</inkml:trace>
  <inkml:trace contextRef="#ctx0" brushRef="#br1" timeOffset="162510.2">5270 15346 0,'0'0'0,"22"-21"32,-22 0-17,21 21-15,-21-22 0,21 22 16,-21-21-16,21 21 0,-21-21 16,0 0-16,21 21 0,-21-21 0,21 21 15,-21-21-15,0-1 0,0 1 16,0 0-16,0 0 15,-21 21-15,0-21 0,0 21 0,0 0 16,0 0-16,-1 0 0,1 0 16,0 0-16,0 21 0,0 0 15,0-21-15,-1 21 0,1 0 16,0-21-16,21 22 0,-21-1 0,0 0 16,21 0-16,-21-21 0,21 21 0,0 0 15,0 1-15,0-1 16,21 0-16,0-21 0,0 0 15,0 0-15,0 21 0,1-21 16,20 0-16,-21 0 0,0 0 0,0 0 16,1 0-16,-1 0 0,0 0 15,-42 21 17,0-21-32,-1 0 15,1 21-15,0-21 0,0 0 16,0 22-16,0-22 0,-1 21 15,1-21-15,0 21 0,21 0 16,-21-21-16,21 21 0,-21-21 0,0 21 16,21 1-1,21-22 1,0 0 0,0 0-16,0 0 0,0 0 15,1-22-15,-1 22 0,0-21 16,0 21-16,0-21 0,0 0 15,1 21-15,-1-21 0,-21 0 0,21 21 16,0-22-16,-21 44 31,-21-1-31,0 0 16,21 0-16,0 0 0,-21 22 0,-1-22 16,22 21-16,-21-21 0,21 22 0,-21-22 15,21 21-15,-21-21 0,0 22 0,21-22 16,0 0-16,0 21 0,-21-21 15,21 1-15,0-1 0,-22 0 0,22 0 16,22-21 15,-1 0-15,-21-21-16,21 0 0,0 0 16,0-1-16,0 1 0</inkml:trace>
  <inkml:trace contextRef="#ctx0" brushRef="#br1" timeOffset="163057.89">6604 15240 0,'42'-21'15,"-42"0"1,21 0-16,1-1 15,-22 1-15,0 0 16,0 0-16,0 0 0,0 0 16,-22 21-1,1 0-15,-21 0 0,21 0 0,-22 0 16,22 21-16,-21 0 0,0-21 0,-1 21 16,22 0-16,-21 0 15,21-21-15,-22 22 0,22-1 0,-21 0 16,21 0-16,-1-21 0,1 21 0,21 0 15,0 1 1,21-22 0,1 0-16,-1 0 0,0 21 0,21-21 15,1 0-15,-1 21 0,0-21 0,1 21 16,-1 0-16,0-21 0,1 21 0,-1-21 16,-21 22-16,0-1 0,0-21 0,-21 21 15,0 0-15,0 0 16,0 0-16,-21-21 0,0 22 0,0-1 15,-21-21-15,-1 21 0,1-21 0,21 0 16,-22 0-16,1 21 0,0-21 0,21 0 16,-22 0-16,22 0 0,-21 0 0,21 0 15,-1 0-15,1-21 16,21 0 0,0 0-1,21 21-15,1-22 16,-1 22-16,0-21 0,0 21 15,0 0-15,0-21 0</inkml:trace>
  <inkml:trace contextRef="#ctx0" brushRef="#br1" timeOffset="163330.74">6943 15282 0,'0'22'15,"-22"-1"1,1 0 0,21 0-16,0 0 0,-21-21 15,21 21-15,-21 1 0,21-1 0,-21 0 16,21 0-16,0 0 0,0 0 16,-21 1-16,21-1 0,-22 0 15,22 0 1,-21-21-16,0 0 31</inkml:trace>
  <inkml:trace contextRef="#ctx0" brushRef="#br1" timeOffset="163532.62">6964 15113 0,'0'-21'0,"0"42"0,0-63 15,0 21 1,-21 21 0,21 21 15,0 0-15,21-21-16,0 0 15,0 0-15,0 21 0</inkml:trace>
  <inkml:trace contextRef="#ctx0" brushRef="#br1" timeOffset="164226.22">7218 15219 0,'0'0'16,"21"0"-16,-21 21 0,21 0 0,0-21 16,-21 21-16,21-21 0,1 0 15,-1 0-15,0 0 0,0 0 0,0 0 16,22 0-16,-22 0 0,21-21 15,0 21-15,-20-21 0,-1 0 0,0 21 16,0 0-16,-21-21 0,21 21 0,-42 0 31,0 0-31,0 21 16,0-21-16,-1 21 0,1 21 0,0-20 16,-21-1-16,21 0 0,-1 21 0,1-21 15,-21 22-15,21-22 0,0 21 0,-1-21 16,1 1-16,0 20 0,0-21 15,0 0-15,0 0 16,21 1-16,21-22 16,0 0-1,0 0-15,0-22 0,0 22 16,1-21-16,-1 0 0,0 21 0,0-21 16,-21 0-16,21 0 0,0-1 15,-21 1 1,22 21-16,-22 21 31,0 1-31,21-22 16,-21 21-16,0 0 15,21-21-15,0 21 0,0-21 16,0 21-16,1-21 0,-1 0 16,0 0-16,0 0 0,21 0 0,1 0 15,-1 0-15,0 0 0,1 0 0,-1-21 16,0 0-16,-20 21 0,20-21 0,-21 0 15,0 21-15,0-22 0,1 1 16,-22 0-16,0 0 0,0 0 0,0 0 16,0-1-16,0 1 0,0 0 15,-22 21-15,1-21 0,0 21 16,0 0-16,0 21 0,21 0 16,-21 0-16,21 1 0,0-1 15,0 0-15,0 0 0,0 0 0,0 0 16,0 1-16,21-22 15,-21 21-15,63-21 16,-42 0 0,1 0-16,-1 0 15,0-21-15</inkml:trace>
  <inkml:trace contextRef="#ctx0" brushRef="#br1" timeOffset="165174.29">9229 15261 0,'-22'-21'16,"1"0"-16,0 21 0,0 0 16,0 0-16,0 0 0,-1 21 15,1-21-15,21 21 0,-21 0 16,0 1-16,21-1 0,-21 21 0,21-21 15,0 0-15,0 1 0,-21-1 0,21 0 16,0 21-16,0-21 0,0 1 16,21-22-16,-21 21 0,21-21 15,0 0-15,0 0 0,0 0 16,1 0-16,-1 0 0,0-21 0,0 21 16,0-22-16,0 1 0,1 21 0,-22-21 15,21 0-15,-21 0 0,0 0 16,0-1-16,0 1 0,0 0 0,-21-21 15,-1 21-15,1-1 0,0-20 16,21 21-16,-21 0 0,21 0 0,0-1 16,0 1-16,21 21 15,0-21-15,0 21 0,22 0 16,-22 0-16,21-21 0,-21 21 0,22 0 16,-1 0-16,0-21 0,1 21 15,-22-21-15,21 21 0,-21 0 0,22-22 16,-22 22-16,0 0 0,0 0 15,-21 22 17,-21-1-32,0 0 0,21 0 15,0 21-15,-21-20 0,0 20 16,21 0-16,0-21 0,0 22 0,0-1 16,0 0-16,0 1 0,-22-1 0,22 0 15,0 1-15,0-1 0,0 22 0,0-22 16,0 43-16,0-43 0,0 21 15,0-20-15,0-1 0,0 22 0,0-22 16,0 0-16,0 1 0,0-1 0,0 0 16,0 1-16,0-22 15,0 21-15,0-21 0,0 0 0,0 1 16,-21-1-16,0-21 0,21-21 16,0-1-1,0 1-15,0 0 0,0-21 16,0 21-16,0-22 0,0 1 0,0 0 15,0-1-15,0-20 0,0-1 0,0 1 16,21-1-16,0 1 0,-21 20 0,22-20 16,-1-1-16,0 1 0,0-1 15,0 22-15,22 0 0,-22-1 0,0 1 16,0 21-16,0 0 0,0 0 0,1-1 16,-1 1-16,0 21 0,0 0 0,0 0 15,0-21-15,1 21 16</inkml:trace>
  <inkml:trace contextRef="#ctx0" brushRef="#br1" timeOffset="165878.89">7345 16298 0,'0'0'0,"0"-21"16,0 0-16,21 0 15,0 0-15,-21 0 16,21-1-16,0 1 16,-21 0-1,-21 21 1,0 0-16,0 21 16,0-21-16,0 21 0,-1 1 0,-20-22 15,21 21-15,0 0 0,21 0 0,0 0 16,-21-21-16,21 21 0,0 1 15,0-1-15,21 0 0,0-21 16,0 21-16,0-21 0,0 21 0,1-21 16,-1 21-16,0-21 0,21 22 0,-21-22 15,-21 21-15,22 0 0,-22 0 16,0 0-16,-22-21 16,1 21-16,0-21 0,0 0 0,-21 22 15,20-22-15,-20 0 0,21 0 0,-21 0 16,20 0-16,1 0 0,-21 0 0,21 0 15,0-22 1,21 1-16,0 0 0,0 0 16,0 0-16,0 0 0,21-1 15,0 1-15,0 0 0,0 0 0,0 0 16,1 0-16,-1 21 0,21-22 16</inkml:trace>
  <inkml:trace contextRef="#ctx0" brushRef="#br1" timeOffset="166219.69">7705 16341 0,'0'21'0,"21"0"15,0-21 1,0 0-16,0 0 16,0-21-16,1 0 0,-1 21 0,0-21 15,-21-1-15,21 1 0,0 21 0,-21-21 16,21 0-16,-21 0 0,0 0 15,0-1-15,-21 1 16,0 21-16,0 0 0,0 0 0,0 0 16,-22 0-16,22 21 0,0-21 0,0 22 15,0-1-15,-1 0 0,22 0 0,0 0 16,0 0-16,0 22 16,0-22-16,0 0 0,0 0 0,0 0 0,0 1 15,22-1-15,-22 0 0,21 0 16,0-21-16,0 21 0,0-21 0,0 0 15,1 0-15,-1 0 0,0 0 0,21 0 16,-21 0-16,1 0 0,20 0 16,-21-21-16,21 21 0,1-21 0</inkml:trace>
  <inkml:trace contextRef="#ctx0" brushRef="#br1" timeOffset="166650.45">8572 16214 0,'0'0'0,"22"0"0,-22-21 15,-22 21 1,1 0-16,0 0 0,0 0 16,0 0-16,0 21 0,-1 0 15,1-21-15,0 21 0,0 0 0,0 0 16,21 1-16,-21-1 0,21 0 16,-22 0-16,22 0 0,0 0 0,0 1 15,0-1-15,0 0 16,22-21-16,-1 0 15,0 0-15,0 0 0,0 0 16,0-21-16,1 0 0,-1 21 0,0-22 16,0 1-16,-21 0 15,21 0-15,-21 0 0,0 0 16,0-1-16,0 1 0,0 0 16,0 0-16,0 42 31,0 0-31,0 0 15,0 1-15,0-1 0,0 0 0,0 0 16,0 0-16,0 0 0,0 1 16,21-1-16,1-21 0,-22 21 0,21-21 15,-21 21-15,21-21 0,0 0 16,0 0 0,0-21-1</inkml:trace>
  <inkml:trace contextRef="#ctx0" brushRef="#br1" timeOffset="167006.25">8826 16150 0,'0'0'0,"22"0"0,-22-21 16,21 21 0,0 21-1,0 0-15,0 1 0,-21-1 16,21 0-16,1 0 0,-1 0 0,0 0 15,0 1-15,0-1 0,-21 0 0,21 0 16,1 0-16,-22 0 0,0 1 16,0-1-16,0 0 0,0 0 15,0-42 17,0 0-17,21 0-15,-21-1 0,21 1 0,-21 0 16,0 0-16,0 0 0,21-22 15,-21 22-15,21 0 0,-21 0 16,0 0-16,0 0 0,21-1 0,-21 1 0,22 21 16,-1 0-1,0 0-15</inkml:trace>
  <inkml:trace contextRef="#ctx0" brushRef="#br1" timeOffset="167738.6">9461 16150 0,'0'-21'0,"0"0"15,-21 21 17,0 0-32,0 21 15,21 0-15,-21 0 0,21 1 16,0-1-16,0 0 0,0 21 0,0-21 15,0 1-15,0-1 0,0 0 16,0 0-16,0 0 0,0 0 0,0 1 16,0-1-16,21 0 0,0-21 0,0 21 15,0-21-15,22 0 0,-22 0 0,21 0 16,-21 0-16,22 0 0,-22 0 0,21 0 16,-21-21-16,22 0 0,-22 21 0,0-21 15,0-1-15,-21 1 16,21 0-16,-21 0 0,22-21 0,-22 20 15,0-20-15,0 21 0,0-21 0,0-1 16,0 22-16,0-21 0,0-1 0,0 22 16,0 0-16,0 0 0,0 0 0,0 42 31,0 0-15,0 21-16,0-20 0,0-1 0,0 21 15,0-21-15,0 22 0,0-22 0,0 0 16,-22 21-16,22-21 0,0 1 0,0-1 15,-21 0-15,21 0 0,0 0 16,0 0-16,0 1 0,0-44 47,0 1-31,21 0-16,1 0 0,-1 0 15,0 0-15,-21-1 0,21-20 16,0 21-16,0 0 0,1-22 0,-1 22 15,0 21-15,0-21 0,0 21 0,0 0 16,1 0-16,-1 21 0,-21 0 16,0 1-16,21-1 0,-21 0 0,0 0 15,0 0-15,0 22 0,0-22 16,0 0-16,0 0 0,0 0 16,-21 0-16,21 1 0,0-1 0,0 0 0,-21-21 15,21 21-15,-22-21 16,22 21-16,0-42 47,0 0-47,0 0 15,22 0-15,-1-1 0,-21 1 16</inkml:trace>
  <inkml:trace contextRef="#ctx0" brushRef="#br1" timeOffset="168246.57">10668 15875 0,'0'0'0,"0"-21"0,0 0 16,0 0-1,0 42 1,-21 0-16,21 0 16,-21 0-16,21 22 0,-22-22 0,22 21 15,0-21-15,0 22 0,0-1 0,0-21 16,-21 21-16,21-20 0,0 20 15,0-21-15,0 0 0,0 0 0,0 22 16,0-22-16,0 0 0,0 0 0,0 0 16,0 1-16,21-22 15,-21 21-15,22-21 32,-1-21-32,0-1 15,-21 1-15,21 0 0,0 0 0,0 0 16,1-22-16,-1 22 0,0 0 15,0 0-15,0 0 0,0 21 16,1 0-16,-1 0 16,0 0-16,-21 21 15,0 0-15,0 0 0,0 0 0,0 1 16,0-1-16,0 0 0,0 0 0,0 0 16,0 0-16,-21 1 0,21-1 0,-21-21 15,-1 21-15,1 0 16,0-21-16,0 0 0,0 21 0,0-21 15,-1 0-15,1 0 0,0 0 16,0 0-16,42 0 31,0-21-15,0 21-16</inkml:trace>
  <inkml:trace contextRef="#ctx0" brushRef="#br1" timeOffset="168910.53">11409 16171 0,'0'0'0,"-21"0"15,-1 22-15,1-1 16,0 0-16,0 0 16,0 0-16,-22 0 0,22 22 0,21-22 15,-21-21-15,0 21 0,0 0 0,21 0 16,0 1-16,0-1 0,0 0 15,21-21 1,0 0-16,0 0 16,0 0-1,1 0-15,-22-21 0,21 0 16,-21-1-16,21 1 16,0 0-16,-21 0 0,21 0 15,0-22-15,1 22 0,-1 0 0,-21 0 16,21 0-16,0 0 0,0-1 15,0 22-15,1 0 0,-1 0 0,0 0 16,0 22 0,-21-1-16,0 0 0,0 0 15,0 0-15,0 0 0,-21 1 16,0-1-16,-22 21 16,43-21-16,-21-21 0,21 21 15,-21-21-15,0 0 0,42 0 47,0-21-47,0 21 0,1-21 0,-1 0 16,0 0-16,0 21 0,0-21 15,0-22-15,1 22 0,-1 0 0,0 0 16,0 0-16,0-22 0,-21 22 0,21 0 16,-21 0-16,0 0 0,0 42 31,-21 0-31,0 0 0,21 0 15,-21 0-15,0 1 0,0-1 16,21 21-16,0-21 0,-22 0 0,22 1 16,0-1-16,0 0 0,0 0 15,0 0-15,22-21 16,-1 0-16,0 0 16,0 0-16,0-21 0,0 21 15,1-21-15,-1 0 0,0 21 16</inkml:trace>
  <inkml:trace contextRef="#ctx0" brushRef="#br1" timeOffset="169501.82">14838 14012 0,'0'0'16,"0"-21"-16,0 0 0,0 0 16,-21 42-1,21 0-15,0 22 16,0-22-16,0 21 0,0 0 16,0 1-16,0-1 0,0 22 0,0-22 15,0 0-15,0 1 0,0-1 0,0-21 16,0 21-16,0-20 0,-22 20 0,22-21 15,0 0-15,0 0 0,0 1 0,-21-22 16,21 21-16,-21 0 16,21-42 15,0 0-31,0-1 0</inkml:trace>
  <inkml:trace contextRef="#ctx0" brushRef="#br1" timeOffset="169915.11">14711 14266 0,'0'-63'16,"42"296"-16,-84-508 0,42 380 0,0-232 16,0 106-16,0 0 0,0 0 0,0 0 15,21 0-15,0 21 0,0 0 16,0 0-16,1 0 0,20 0 0,-21 0 16,0 21-16,22 0 0,-1 0 0,0 0 15,-21 22-15,22-22 0,-22 21 16,21 0-16,1 22 0,-22-22 15,0 1-15,-21-1 0,0-21 16,0 0-16,21 22 0,-21-22 0,0 0 16,0 0-16,0 0 0,0-42 31,0 0-15,0 0-16,0 0 0,21-1 0,-21-20 15,0 0-15,21 21 0,-21-22 16,22 1-16,-1 0 0,-21-22 15,21 22-15,0-1 0,0 1 0,0 0 16,1-1-16,-22 1 0,21 0 0,0 21 16,-21-1-16,0 1 0,0 0 0,21 21 15,-21 21 1,0 0 0,0 1-16,0-1 0,21 0 15,-21 0-15,0 0 0,21 0 16,1-21-16</inkml:trace>
  <inkml:trace contextRef="#ctx0" brushRef="#br1" timeOffset="170447.81">15960 14076 0,'0'0'0,"0"21"47,-22 0-47,22 0 0,0 1 15,0-1-15,0 0 0,0 21 0,0-21 16,-21 22-16,21-22 0,-21 21 0,21-21 16,-21 1-16,21 20 0,0-21 15,-21 0-15,0 0 0,-1 1 0,1 20 16,21-21-16,0 0 16,-21-21-1,21-21 1,0 0-1,0 0-15,0 0 0,0-1 16,0 1-16,0-21 0,0 21 0,0-22 16,21 1-16,0 0 0,1-1 0,-1 1 15,0 0-15,0-1 0,0 1 0,0 0 16,22 21-16,-22-22 0,0 22 16,21 0-16,-20 0 0,-1 21 0,21 0 15,-21 0-15,0 0 0,1 0 16,20 0-16,-21 21 0,0 0 0,-21 21 0,21-20 15,-21 20-15,22-21 0,-22 21 16,0 1-16,0-22 0,0 21 0,0 1 16,0-1-16,0-21 0,0 21 0,-22 1 15,1-22-15,21 0 0,-21 21 0,21-20 16,-21-1-16,21 0 16,-21 0-16,21-42 46,0 0-30</inkml:trace>
  <inkml:trace contextRef="#ctx0" brushRef="#br1" timeOffset="170705.66">15790 14393 0,'0'0'0,"21"0"31,1 0-31,-1-21 16,0 21-16,0-21 0,21 21 0,-20 0 15,20-21-15,-21 21 0,21 0 16,-20 0-16,-1-21 0,0 21 0,0 0 0,0 0 16,0 0-16,-21-21 0,0-1 46,0 1-30</inkml:trace>
  <inkml:trace contextRef="#ctx0" brushRef="#br1" timeOffset="178318.88">20807 14266 0,'0'-21'188,"0"0"-157,0 0-15,0 0-1,0 0 1,0-1 0,0 1-1,0 0 79,0 42-16,0 0-78,0 1 16,0-1-16,0 0 0,0 21 0,0 1 15,0-22-15,0 21 0,0 0 0,0 1 16,0-1-16,0 0 16,0 1-16,0-1 0,0-21 0,0 22 0,-21-22 15,21 21-15,-22-21 0,22 0 16,-21 1-16,21-1 0,0 0 15,0-42 17,0 0-32,0-1 15,21 1-15,1 0 0,-1 0 0,0-21 16,0 20-16,0-20 0,0 0 0,1-1 16,-1 1-16,21 21 0,-21-21 15,-21 20-15,21 1 0,1 0 16,-1 0-16,0 21 15,-21 21-15,21 0 0,-21 0 16,0 1-16,0 20 0,0-21 0,0 0 16,0 22-16,0-22 0,0 21 15,0-21-15,0 0 0,0 1 0,21-1 16,-21 0-16,21 0 0,1-21 0,-1 0 16,0 0-16,0 0 0,0 0 15,22 0-15,-22 0 0,21 0 0,-21-21 16,0 0-16,22 21 0,-22-21 15,0-1-15,0 1 0,0 0 0,1 0 16,-1 0-16,-21 0 0,0-1 16,0-20-16,0 21 0,0 0 0,0 0 0,0-1 15,0 1-15,0 0 16,-21 21-16,-1 0 0,1 0 16,0 21-16,0 0 0,0 1 15,0-1-15,-1 21 0,22-21 0,0 0 16,-21 1-16,21 20 0,0-21 0,0 0 15,0 0-15,0 1 16,0-1-16,21-21 0,1 0 0,-1 0 16,0 0-16,0 0 0,0 0 0,22 0 15,-22 0-15,0 0 0,0-21 16,21-1-16,-20 22 0,-1-21 0,0 0 0,0 0 16,0 0-16,0 0 15,-21-1-15,0 1 0,22 0 0,-22 0 16,0 0-16,0 0 0,0 42 31,0 0-15,0 0-16,0 0 0,0 0 15,-22 1-15,22-1 0,-21 0 0,21 0 16,0 0-16,0 0 0,0 1 16,0-44 30,0 1-46,0 0 16,0 0-16</inkml:trace>
  <inkml:trace contextRef="#ctx0" brushRef="#br1" timeOffset="178474.79">21780 14245 0,'0'-21'0,"0"42"0,0-63 0,0 21 15,-21 21-15,42 0 63,1 21-63,-1-21 0,0 0 15</inkml:trace>
  <inkml:trace contextRef="#ctx0" brushRef="#br1" timeOffset="179083.88">22246 14457 0,'21'0'16,"-21"-21"-16,0 0 15,0-1-15,0 1 16,0 0-16,0 0 16,0 0-16,-21 21 15,0 0-15,0 0 16,0 0-16,21 21 0,-22-21 0,1 21 15,0 0-15,0 0 0,0 1 0,0-1 16,-1 0-16,1 0 0,21 0 0,0 0 16,0 1-16,0-1 0,0 0 15,0 0-15,0 0 16,21-21-16,1 0 0,-1 0 16,0 0-16,0 0 0,0 0 0,0-21 15,1 0-15,-1 21 0,0-21 16,0 21-16,-21-21 0,0-1 15,0 1-15,-21 42 32,0 1-17,21-1-15,-21 0 16,21 0-16,0 21 0,0-20 0,-22-1 16,22 21-16,-21-21 0,21 22 0,0-22 15,-21 21-15,21-21 0,0 22 0,0-1 16,0-21-16,0 21 0,0-20 0,-21 83 15,0-62 1,21-22-16,0 21 0,-21-21 0,-1 1 16,1 20-16,0-21 0,0 0 0,0-21 15,0 21-15,-1 1 0,1-22 16,0 0-16,-21 0 0,21 0 0,-22 0 16,1 0-16,21 0 0,-22 0 0,22-22 15,-21 22-15,21-21 0,0 0 0,-1 0 16,22 0-16,0 0 0,0-1 15,0-20-15,0 21 0,43-21 0,-22 20 16,0-20-16,21 21 0,1-21 0,-1-1 16</inkml:trace>
  <inkml:trace contextRef="#ctx0" brushRef="#br1" timeOffset="179750.81">22669 14182 0,'0'0'0,"0"-21"0,-21 21 16,0 21 0,21 0-16,-21 0 15,21 0-15,0 22 0,0-22 0,-21 0 16,21 21-16,-21-21 0,21 22 0,0-22 16,0 0-16,-22 21 0,22-20 0,-21-1 15,21 0-15,0 0 0,0 0 16,0-42 15,0 0-15,21 0-16,1 0 0,-1-1 15,-21 1-15,21 0 0,0 0 0,-21 0 16,21 0-16,0 21 16,1 0-16,-1 21 15,-21 0-15,0 0 0,21 0 16,-21 0-16,0 1 0,0-1 0,0 0 15,0 0-15,0 0 0,0 0 16,21 1-16,-21-1 0,21-21 16,0 0-16,1 0 15,-1 0-15,0 0 0,0 0 0,0 0 16,0-21-16,1-1 0,-1 22 0,-21-21 16,0 0-16,21 0 15,0 0-15,-21 0 0,21-22 0,-21 1 16,0 21-16,21-22 0,-21 1 0,0 0 15,22-1-15,-22 1 0,21 0 0,-21 21 16,21-22-16,-21 22 0,0 0 0,0 0 16,0 42-1,0 0 1,-21 0-16,21 22 0,0-22 0,-21 21 16,21 0-16,-22 1 0,22-1 15,-21 0-15,21 1 0,0-1 0,0-21 16,0 22-16,0-22 0,0 0 15,0 0-15,0 0 0,0 0 0,0 1 16,21-22 0,1 0-16,-1 0 15,0 0-15,-21-22 0,21 22 16,-21-21-16,21 0 0,-21 0 0</inkml:trace>
  <inkml:trace contextRef="#ctx0" brushRef="#br1" timeOffset="179938.22">23029 14351 0,'0'0'0,"-21"0"15,42 0 1,0 0 0,1 0-16,-1 0 0,0 0 0,0 0 15,0 0-15,0 0 0,1 0 16,-1 0-16,-21-21 0,21 21 0,0-21 15,0 21-15,0-21 0,1 21 0</inkml:trace>
  <inkml:trace contextRef="#ctx0" brushRef="#br1" timeOffset="180207.06">23939 14351 0,'0'0'0,"-21"0"16,0 0-16,21 21 15,21-21 1,0 0-16,1 0 0,-1 0 0,0 0 16,0 0-16,0 0 15,0 0-15,1 0 0,-1 0 31,-42 0-15,-1 0-16,1 0 16</inkml:trace>
  <inkml:trace contextRef="#ctx0" brushRef="#br1" timeOffset="180381.96">23834 14542 0,'0'0'0,"0"21"16,21-21 15,0 0-31,0 0 0,0 0 16,0 0-16,1 0 0,-1 0 15,0 0-15,-21-21 0,21 21 16,0 0-16</inkml:trace>
  <inkml:trace contextRef="#ctx0" brushRef="#br1" timeOffset="182053.84">20172 15515 0,'0'-21'31,"0"0"-15,0 0 15,0 0-15,0-1-1,21 22-15,-21-21 16,0 0-16,0 0 16,0 42 62,0 0-63,-21 0-15,0 1 16,21-1-16,0 0 0,0 21 16,-22-21-16,22 1 0,-21 20 15,21-21-15,0 21 0,0-20 0,-21 20 16,21-21-16,-21 0 0,21 0 0,0 22 16,0-22-16,0 0 0,0 0 15,0 0-15,0-42 31,21 0-15,0 0-16,-21 0 0,0 0 16,21-1-16,1 1 0,-1 0 0,-21 0 0,21 0 15,0 0-15,-21-1 0,0 1 16,21 21-16,-21-21 0,21 21 16,1 0-16,-22 21 15,0 0-15,21 1 16,-21-1-16,0 0 0,0 0 0,0 0 15,21 0-15,-21 1 0,0-1 16,0 0-16,21 0 0,0 0 0,0 0 16,1-21-16,-1 0 0,0 0 15,21 0-15,-21 0 0,1 0 0,20 0 16,-21-21-16,21 21 0,1-21 0,-22 0 16,21 0-16,-21 21 0,1-21 15,-1-22-15,0 22 0,0 0 16,0 0-16,-21 0 0,0-22 0,21 22 15,-21 0-15,22-21 0,-22 20 0,0 1 16,0 0-16,0 0 0,0 0 16,0 42-1,0 0-15,-22 0 16,1 0-16,21 1 0,0-1 0,0 21 16,-21-21-16,21 0 0,0 22 0,0-22 15,0 0-15,0 0 0,0 0 16,0 1-16,0-1 0,21 0 0,-21 0 15,21-21-15,1 0 0,-1 0 16,0 0-16,0 0 0,0 0 0,0 0 16,1 0-16,-1 0 0,0 0 0,0-21 15,0 0-15,0 21 0,1-21 16,-22-1-16,0 1 0,21 21 0,-21-21 16,21 0-16,-21 0 0,0 0 0,0-1 15,0 44 16,0-1-31,0 0 0,0 0 16,0 0-16,0 0 16,0 1-16,0-1 0,0 0 0,0 0 15,0 0-15,0 0 16,0 1-16,0-44 47,0 1-47,0 0 15,0 0-15</inkml:trace>
  <inkml:trace contextRef="#ctx0" brushRef="#br1" timeOffset="182238.74">21272 15515 0,'0'-21'16,"0"169"-16,0-275 0,0 85 15,-21 42-15,42 0 63,1 21-48,-1-21-15,-21 21 0,21-21 16</inkml:trace>
  <inkml:trace contextRef="#ctx0" brushRef="#br1" timeOffset="183474.06">21950 15685 0,'0'-22'0,"0"1"16,0 0-16,0 0 16,0 0-16,0 0 15,0-1-15,0 1 16,-21 21-16,-1 0 0,1 0 15,0 0-15,0 21 0,0 1 0,0-22 16,-22 21-16,22 0 0,0 0 16,0 0-16,0 0 0,-1 1 15,1-1-15,21 0 0,0 0 0,0 0 16,0 0-16,0 1 16,0-1-16,21-21 0,1 0 15,41 0-15,-21 0 16,-20 0-16,-1 0 0,0 0 15,21-21-15,-21-1 0,1 22 0,-1-21 16,0 0-16,0 0 0,-21 0 0,21 0 16,-21-1-16,21 1 0,-21-21 0,0 21 15,0-22-15,0 22 0,0-21 0,22 0 16,-22-1-16,0 1 0,0 21 16,0-22-16,0 22 0,0 0 0,0 0 15,0 42 16,0 0-31,0 22 0,0-22 16,0 21-16,0-21 0,0 22 0,-22-1 16,22-21-16,0 21 0,0-20 0,0-1 15,0 21-15,0-21 0,0 0 0,0 1 16,0-1-16,22 0 0,-1-21 0,-21 21 16,21-21-16,0 0 0,0 0 15,0 0-15,1 0 0,-1 0 0,0 0 16,0 0-16,0 0 0,0 0 15,1-21-15,-1 0 0,21 21 0,-21-21 16,0-1-16,22 1 0,-22-21 0,0 21 0,0-22 16,-21 22-16,21-21 15,1 0-15,-22-1 0,21 22 0,0-21 16,-21-1-16,21 1 0,0 21 16,-21 0-16,0 0 0,0-1 0,0 44 31,-21-1-31,0 0 0,21 0 0,0 21 15,-21-20-15,21 20 0,-21-21 0,21 21 16,0-20-16,0 20 0,0-21 0,0 0 16,0 0-16,0 22 0,0-22 15,0 0-15,0 0 0,0 0 16,21-21-16,0 22 0,0-22 16,0 0-16,0 0 15,1 0-15,-1 0 0,0 0 0,0-22 16,21-20-1,-20 21-15,-1 0 0,0 0 0,0-22 16,-21 22-16,21-21 0,0 21 0,-21-22 16,0 1-16,0 21 0,22-22 0,-22 22 15,0 0-15,21 0 0,-21 0 0,0 42 32,0 0-32,0 0 0,-21 0 15,21 22-15,-22-22 0,22 21 0,0-21 16,-21 22-16,0-22 0,21 0 15,0 21-15,0-20 0,-21-1 16,21 0-16,-21 0 0,21 0 0,-21 0 16,-1 1-16,22-1 0,0 0 15,0-42 32,0 0-47,22 21 0,-1-22 0,-21 1 16,21 0-16,0 0 0,21 0 0,-20 0 15,-1-1-15,0 1 0,0 0 16,21 0-16,-20 21 0,-1 0 0,0 0 16,0 0-16,21 0 0,-20 21 15,-22 0-15,21 0 0,-21 1 16,0-1-16,0 0 0,0 0 0,0 0 16,0 0-16,-21-21 0,-1 22 0,22-1 15,-21 0-15,21 0 0,-21-21 16,0 0-1,21 21-15,0-42 32,0 0-32,0 0 0</inkml:trace>
  <inkml:trace contextRef="#ctx0" brushRef="#br1" timeOffset="183705.93">22542 15431 0,'0'0'0,"-21"0"0,21-22 15,21 22 1,1 0-16,-1-21 0,0 21 16,21 0-16,-21 0 0,22-21 0,-22 21 15,21 0-15,-21 0 0,22 0 16,-22 0-16,0 0 0,-21-21 15,21 21-15,-21-21 16,0 0-16</inkml:trace>
  <inkml:trace contextRef="#ctx0" brushRef="#br1" timeOffset="184929.97">23707 15409 0,'0'-21'15,"21"21"-15,0 0 16,-21-21-16,21 21 0,0-21 16,0 21-16,1 0 0,-1 0 0,0-21 15,0 21-15,0 0 16,0 0-16,1 0 0,-22 21 31,-22-21-31,1 21 16,0-21-16,0 21 0,-21-21 15</inkml:trace>
  <inkml:trace contextRef="#ctx0" brushRef="#br1" timeOffset="185063.89">23664 15558 0,'21'21'16,"1"-21"-16,-65-43 0,43 65 0,64-1 16,-43-21-16,0 0 15,0 0-15,0 0 0,1-21 16,-1-1-16,0 22 0,0-21 0,0 21 15,-21-21-15,21 0 0,1 21 0</inkml:trace>
  <inkml:trace contextRef="#ctx0" brushRef="#br1" timeOffset="185954.36">27665 13928 0,'0'0'15,"-21"21"1,-1-21-16,22-21 47,22 0-47,-1-1 15,0 22-15,0-21 0,0 21 0,0 0 16,1-21-16,-1 21 0,0 0 0,0 0 16,0 0-16,0 0 0,1 0 15,-22 21-15,21 0 0,-21 1 16,0-1-16,0 0 0,0 0 16,0 21-16,0-20 0,0 20 0,-21-21 0,-1 0 15,22 22-15,-21-22 0,0 0 16,0 0-16,0 0 0,0 0 15,21 1-15,0-1 0,-22-21 0,22 21 16,22-42 0,-1 0-1,0-1-15,0 1 16,21 0-16,-20 0 0,-1 0 0,21 0 16,-21-1-16,22-20 0,-22 21 0,21-21 15,-21 20-15,0-20 0,1 21 0,-22 0 16,0 0-16,0-1 0,-22 22 31,22 22-31,-21-1 16,0 0-16,0 21 0,0-21 15,21 1-15,0 20 0,-21-21 0,21 0 16,0 0-16,0 1 0,0 20 16,0-21-16,0 0 0,0 0 15,21 1-15,0-22 0,0 0 0,0 21 16,0-21-16,1 0 0,-1 0 0,0 0 15,0 0-15,0 0 0,0 0 16,1-21-16,-1 21 0,0-22 0</inkml:trace>
  <inkml:trace contextRef="#ctx0" brushRef="#br1" timeOffset="186218.63">28596 14055 0,'0'0'0,"-21"0"15,42 0 48,0 0-63,0 0 15,1 0-15,-1 0 0,0 0 0,0 0 16,0 0-16,0 0 0,1 0 16,-1 0-16,0 0 0,0 0 0</inkml:trace>
  <inkml:trace contextRef="#ctx0" brushRef="#br1" timeOffset="187617.3">29337 14012 0,'0'0'0,"21"-42"16,-21 21-16,0 0 15,21 0-15,-21-1 0,0 1 16,0 0-16,0 0 16,-21 21-1,0 0-15,0 0 0,0 21 0,-1-21 16,1 21-16,-21 22 0,21-22 0,-43 21 15,22 0-15,21-20 16,0 20-16,-1-21 0,1 21 16,21-20-16,0-1 0,0 0 0,0 0 15,0 0-15,0 0 0,21-21 0,1 0 16,-1 0-16,21 0 16,-21 0-16,0 0 0,22 0 0,-22 0 15,0-21-15,21 0 0,-20 21 0,-1-21 16,0 0-16,0 0 0,0-1 0,0 1 15,-21 0-15,22 0 0,-22 0 16,0-22-16,0 22 0,0 0 16,0 0-16,0 42 15,0 0 1,0 0-16,0 1 16,0-1-16,0 0 0,0 0 0,0 0 15,0 0-15,0 1 0,21-22 0,0 21 16,-21 0-16,21 0 15,0-21-15,0 0 32,1 0-32,-22-21 15,21 0-15,0 21 16,0-21-16,-21-1 0,21 1 0,0 0 16,1 0-16,-1 0 0,0 0 15,0-1-15,0 1 0,22 21 16,-22-21-16,0 21 0,21 0 0,-21 0 15,1 0-15,-1 0 0,0 21 0,0 0 0,0 1 16,-21-1-16,0 0 0,0 0 16,0 0-16,0 0 0,0 1 15,0-1-15,-21 0 0,0 0 0,0-21 16,21 21-16,-21 0 0,-1 1 16,1-22-16,42-22 46,1 1-46,-1 21 0,0-21 16,0 0-16,0 0 0,-21 0 16,21-1-16,1 1 0,-1 0 15,-21-21-15,0 21 0,21-1 0,-21 1 0,21 21 16,-21-21-16,-21 42 31,0 0-15,21 1-16,-21-1 0,21 0 0,0 0 15,0 0-15,0 0 0,-22 1 0,22-1 16,0 0-16,0 0 16,0 0-16,0 0 0,0 1 15,22-22-15,-1 0 0,0 21 0,21-21 16,-21 0-16,22 0 0,-22 0 16,21 0-16,-21 0 0,1 0 0,-1 0 15,0-21-15,0-1 0,0 22 0,0-21 16,1 0-16,-22 0 0,0 0 15,21 0-15,-21-1 0,21 1 0,-21 0 16,0 0-16,0 0 16,0 42-1,-21 0 1,0 0-16,21 0 0,0 1 16,0-1-16,-22 0 0,22 0 15,0 0-15,0 0 0,0 1 0,0-1 16,0 0-16,0 0 15,22-21-15,-1 0 0,21 0 16,-21 0-16,0 0 16,22 0-16,-1 0 0,-21 0 0,22 0 15,-22-21-15,21 0 0,-21 21 0,0-21 16,22-1-16,-22 1 0,0 0 0,0 0 16,0-21-16,-21 20 0,0 1 15,22 0-15,-22-21 0,0 21 0,0-1 16,0 1-16,-22 21 15,1 0-15,0 21 16,21 1-16,0-1 16,0 0-16,0 0 0,0 0 0,0 0 15,0 1-15,0-1 0,0 0 16,0 0-16,0 0 0,0 0 16,21 1-16,-21-1 0,0 0 15,0 0-15,0 0 0,0 0 16,-21-21-1,0 0-15,0 0 16,0 0-16,-1 0 16,1-21-16,21 0 15,-21 0-15,21 0 16,-21 0-16</inkml:trace>
  <inkml:trace contextRef="#ctx0" brushRef="#br1" timeOffset="187798.2">30670 13928 0,'-63'-21'16,"63"-1"-1,-21 22-15,0 0 0,-1 0 32,22 22-32,0-1 15,22-21 1,-1 0-16,0 0 0,0 0 0</inkml:trace>
  <inkml:trace contextRef="#ctx0" brushRef="#br1" timeOffset="188022.55">31496 14012 0,'0'22'15,"21"-22"1,0 0-16,0 0 16,1 0-16,-1 0 15,-21 21 17,0 0-17</inkml:trace>
  <inkml:trace contextRef="#ctx0" brushRef="#br1" timeOffset="188189.64">31454 14224 0,'0'0'0,"-22"0"0,22 21 15,22-21 17,-1 0-32,0 0 15,0 0-15,0 0 16,0-21-16,1 21 15</inkml:trace>
  <inkml:trace contextRef="#ctx0" brushRef="#br1" timeOffset="189126.39">27961 15282 0,'0'0'0,"-21"22"0,0-22 0,0 0 16,-1 0 0,22-22-16,0 1 15,0 0-15,22 0 0,-1 0 16,0 21-16,0-21 0,0-1 15,0 22-15,1 0 0,-1 0 16,0 0 0,-21 22-16,21-22 0,-21 21 0,0 0 15,0 21-15,0-21 0,0 22 0,0-22 16,0 21-16,0-21 0,0 22 0,0-22 16,0 0-16,0 0 0,0 0 15,0 1-15,0-1 0,21-21 0,0 21 16,1-21-16,-1 0 15,0 0-15,0-21 0,0 21 16,0-21-16,1-1 0,-1 1 16,0 0-16,0 0 0,0 0 0,0-22 15,1 22-15,-1 0 0,-21-21 0,0 21 16,0-22-16,0 22 0,21 0 0,-21 0 16,0 0-16,0 42 15,0 0 1,0 21-16,0-21 0,0 1 0,0 20 15,0 0-15,0-21 0,0 22 0,0-1 16,-21 0-16,21 1 0,0-1 16,0 0-16,-21 1 0,21-1 0,0 0 15,-22 22-15,22-22 0,0-21 0,0 22 16,-21-1-16,21-21 0,0 22 16,0-22-16,-21 0 0,0 0 0,0-21 15,0 21-15,-1-21 0,1 0 0,0 0 16,0 0-16,0 0 0,0 0 15,-1-21-15,1 0 0,0 21 16,0-21-16,0 0 0,21-1 0,-21 1 16,21 0-16,0 0 0,0 0 15,0 0-15,21-1 0,0 1 16,0 0-16,0 0 0</inkml:trace>
  <inkml:trace contextRef="#ctx0" brushRef="#br1" timeOffset="189322.2">28808 15494 0,'0'0'0,"21"0"16,0 0 0,0-21-16,0 21 0,1 0 15,-1 0-15,0 0 0,0 0 16,0 0-1,0 0-15,-21-21 0,22 21 0,-1 0 16</inkml:trace>
  <inkml:trace contextRef="#ctx0" brushRef="#br1" timeOffset="190726.41">29697 15388 0,'21'0'16,"-21"-21"-16,21 0 16,-21 0-16,21 21 15,-21-21-15,0-1 0,0 1 0,0 0 16,0 0-16,0 0 0,-21 0 16,0 21-16,0 0 0,0 0 15,-1 0-15,1 0 16,0 21-16,0 0 0,0 0 0,0 0 15,-1 0-15,1 22 0,0-22 0,21 21 16,0-21-16,-21 22 0,21-22 0,0 0 16,0 21-16,0-20 0,0-1 15,21 0-15,0 0 16,0-21-16,1 0 0,-1 0 0,0 0 16,0 0-16,0 0 0,0 0 15,1-21-15,-1 0 16,-21 0-16,21 21 0,-21-22 0,0 1 15,21 0-15,-21 0 0,0 0 0,21 0 16,-21-1-16,0 1 0,0 0 0,0 0 16,0 42 15,21 0-31,-21 0 0,0 1 16,0-1-16,22 0 0,-22 0 15,0 0-15,0 0 0,21-21 16,-21 22-16,21-22 0,0 0 31,0 0-31,0 0 16,-21-22-16,0 1 0,22 21 15,-1-21-15,0 0 0,0 0 16,-21 0-16,21-1 0,22 1 0,-22 0 16,0 21-16,0-21 0,21 0 0,-20 21 15,20 0-15,-21 0 0,21 0 16,-20 0-16,-1 0 0,0 0 15,0 21-15,-21 0 0,0 0 16,0 0-16,0 22 0,0-22 0,0 0 16,-21 0-16,0 0 0,0 1 15,-1-1-15,1 0 16,0-21-16,21 21 0,21-21 47,0-21-47,-21 0 0,22 21 0,-1-21 15,0-1-15,0 1 0,0 0 0,0 0 16,1 0-16,-1 0 0,0-1 16,-21 1-16,0-21 0,21 21 0,0 0 15,-21-1-15,0 44 32,0-1-32,0 0 15,0 0-15,-21 0 16,21 0-16,0 1 0,0-1 0,0 0 15,0 0-15,0 0 0,0 0 16,0 1-16,21-1 16,0-21-16,1 0 0,-1 0 15,0 0-15,21 0 0,-21 0 0,1 0 16,-1 0-16,0 0 0,0 0 0,0 0 16,0-21-16,1 21 0,-1-22 15,0 1-15,0 0 0,0 0 16,-21 0-16,0 0 0,0-1 0,21 22 15,-21-21-15,0 0 0,22 21 16,-44 21 15,22 0-31,-21-21 0,21 22 16,0-1-16,0 0 0,0 0 16,0 0-16,0 0 0,0 1 15,21-1 1,1-21-16,-1 0 0,21 0 15,-21 0-15,22 0 0,-22 0 16,21 0-16,-21 0 0,22 0 0,-22-21 16,0 21-16,0-22 0,0 1 0,0 21 15,-21-21-15,22 0 0,-1 0 16,-21 0-16,0-1 0,0 1 16,0 0-16,0 0 0,0 0 0,0 0 15,0-1-15,0 44 31,0-1-31,0 0 0,0 0 16,0 0-16,0 0 0,0 1 0,0-1 16,0 0-16,0 0 0,0 0 15,0 0-15,0 1 16,0-1-16,0 0 16,-21-21 15,-1 0-16,22-21 17,-21 21-32,21-21 0,-21-1 15,21 1-15</inkml:trace>
  <inkml:trace contextRef="#ctx0" brushRef="#br1" timeOffset="190953.94">30967 15134 0,'-64'0'16,"43"0"0,0 0-16</inkml:trace>
  <inkml:trace contextRef="#ctx0" brushRef="#br1" timeOffset="192642.62">868 17293 0,'0'0'0,"-21"0"16,-1 0-16,1 0 0,64 0 47,-22 0-47,0 0 15,0 0-15,0-21 0,22 21 16,-22-21-16,21 21 0,-21-21 0,22 21 16,-22 0-16,0-21 0,21 21 0,-21 0 15,1-22 1,-44 22-1,1 0 1,-21 22-16,21-22 0,0 0 0,-22 0 16,22 0-16,-21 21 0,-43-21 15,64 21-15,0-21 16,0 0-16,-1 21 0,1-21 16,0 21-16,0-21 0,21 21 0,0 1 15,-21-22-15,0 21 0,21 0 16,-22 0-16,22 0 0,0 0 0,0 1 15,-21-1-15,21 0 16,0 0 0,0-42 15,0 0-31,21 21 16,-21-21-16,22 21 0,-1 0 15,0-22-15,0 22 0,0 0 16,0 0-16,1 0 0,20 0 0,-21 0 15,21 0-15,-20 0 0,20 0 16,-21 0-16,21 22 0,-20-1 0,-1 0 16,0 0-16,0 0 15,-21 0-15,0 1 0,0-1 0,0 21 0,0-21 16,-21 22-16,0-22 16,0 0-16,-1 0 0,-20 0 0,21 0 15,0 1-15,0-22 0,-1 21 16,-20-21-16,21 0 0,0 0 0,0 0 15,-1 0-15,1 0 0,0 0 16,21-21 15,21 21-31,0 0 16,1 0-16,-1 0 0,0 0 16,0-22-16,0 1 0,22 21 0</inkml:trace>
  <inkml:trace contextRef="#ctx0" brushRef="#br1" timeOffset="192834.03">1757 17653 0,'21'0'0,"-42"0"0,63 0 16,-21 0 31,-21 21-32,21-21 17,1 0-32</inkml:trace>
  <inkml:trace contextRef="#ctx0" brushRef="#br1" timeOffset="194373.29">5715 17822 0,'0'0'0,"21"0"15,-21-21-15,0 0 16,0 0-16,21 21 0,-21-21 0,21 0 16,-21-1-16,22 1 0,-1-21 15,-21 21-15,21-22 0,0 1 0,-21 21 16,21-21-16,-21-1 0,21 1 0,-21 0 16,0-1-16,0 1 0,0 0 15,0 20-15,0-20 0,0 21 16,0 0-16,-21 21 0,0 0 0,0 0 15,0 0-15,0 0 0,-1 0 16,1 42-16,21-21 0,-21 0 0,21 22 16,0-1-16,0 0 0,0 1 0,0 20 15,0-20-15,0 20 0,21-21 16,-21 22-16,21-22 0,-21 22 0,22-22 16,-1 0-16,-21-20 0,21 20 0,0-21 15,0 0-15,0-21 0,1 21 16,-1-21-16,21 0 0,-21 0 0,0 0 15,22-21-15,-22 21 0,0-21 16,21 0-16,-20 0 0,-1 0 16,21-1-16,-21 1 0,0-21 0,-21 21 15,22 0-15,-22-1 0,21 1 16,-21 0-16,0 0 0,0 42 31,0 0-31,-21 0 16,21 22-16,-22-22 0,22 0 0,0 21 15,0-20-15,0 20 0,0-21 0,0 0 16,0 0-16,22 1 0,-1-1 16,0-21-16,0 0 0,0 0 0,22 0 15,-22 0-15,21 0 0,0 0 16,1 0-16,-1-21 0,0-1 16,-20 1-16,20 0 0,0 0 0,1 0 15,-22 0-15,0-1 0,0 1 0,-21 0 16,0 0-16,0 0 0,0-22 15,0 22-15,-42 0 0,21 0 0,-22 0 16,1 0-16,0-1 0,-1 1 0,1 21 16,0 0-16,-1 0 0,1 0 15,0 21-15,-1 1 0,22-1 0,-21 0 16,21 0-16,-1 21 0,1-20 16,21 20-16,0-21 0,0 21 0,0-20 15,0-1-15,0 0 0,21 0 0,22 0 16,-22 0-16,21-21 0,22 0 15,-22 0-15,22 22 0,-1-22 16,1 0-16,-1 0 0,22 0 0,-22-22 16,22 22-16,-22-21 0,22 0 15,0 0-15,-1 0 0,-20 0 0,21-1 16,-22 1-16,1 0 0,-1 0 0,-21 0 16,-20 0-16,-1-1 0,0 1 15,-21 0-15,0 0 0,-21 0 16,0 0-16,-22 21 0,22 0 0,-21 0 15,-1 0-15,22 0 0,-21 0 0,0 21 16,20 0-16,-20 0 0,21 0 16,0 0-16,0 1 0,-1-1 15,1 21-15,21-21 0,-21 0 0,21 1 16,0-1-16,21-21 16,0 0-16,1 0 0,-1 0 15,21 0-15,-21 0 0,22 0 0,-1-21 16,-21 21-16,21-22 0,-20 1 15,20 21-15,-21-21 0,0 0 0,-21 0 16,0 0-16,0 42 31,0 0-15,0 0-16,-21 0 0,21 0 0,0 22 16,-21-22-16,21 21 15,0 1-15,0-1 0,0 0 0,0 1 0,0 20 16,0-21-16,0 22 0,0-22 15,0 22-15,0-1 0,0-20 0,0 20 16,-21 1-16,21-22 0,-21 0 16,-1 22-16,22-43 0,-21 21 0,0 1 15,0-22-15,0 0 0,-22 0 16,22 0-16,0-21 0,-21 0 0,21 0 16,-22 0-16,22 0 0,-21-21 0,21 0 15,-1 0-15,-20 0 0,21-22 0,-21 1 16,20 0-16,1-1 0,21 1 15,0 0-15,0-1 0,0 1 0,0 0 16,0-1-16,0 1 0,21 21 16,22-22-16,-22 1 0,21 21 0,1-21 15,-1-1-15,0 22 0,1-21 16,20 21-16,1-22 0</inkml:trace>
  <inkml:trace contextRef="#ctx0" brushRef="#br1" timeOffset="195399.71">8107 17653 0,'-148'148'0,"296"-296"0,-169 148 16,-1 21-16,1 0 16,0 1-1,21-1-15,-21 21 0,21-21 0,-21 0 0,21 22 16,-21-22-16,21 0 0,0 21 16,0-20-16,0-1 0,0 0 15,0 0-15,21-21 0,0 21 0,0-21 16,0 0-16,0 0 0,1 0 0,20 0 15,-21 0-15,21 0 0,-20-21 16,-1 21-16,21-21 0,-21 0 0,0 0 16,1-1-16,-22 1 0,0 0 15,0-21-15,0 21 0,0-1 16,-22 1-16,1 0 0,0 0 0,0 0 16,-21 0-16,20 21 0,-20 0 15,21 0-15,-21 0 0,20 0 0,-20 0 16,21 21-16,0 0 0,0 0 15,21 0-15,0 22 0,0-22 0,0 21 16,0-21-16,0 0 0,0 1 0,21 20 16,0-42-16,0 21 0,21 0 15,-20-21-15,20 0 0,-21 0 0,21 0 16,-20 0-16,20 0 0,0 0 0,-21-21 16,22 0-16,-22 21 0,0-21 15,21 0-15,-20-1 0,-1 1 0,-21 0 16,21 0-16,-21 0 0,21 0 0,-21-1 15,0 1 1,0 42 0,0 1-1,0-1-15,0 0 16,0 0-16,0 0 0,0 0 0,0 1 16,0-1-16,0 0 0,0 0 0,0 0 15,0 0-15,21-21 16,0 0-1,1 0-15,-1-21 0,-21 0 16,21 21-16,-21-21 0,0 0 0,21 0 16,-21-1-16,21 22 0,-21-21 15,21 0-15,-21 0 0,22 0 16,-22 0-16,0-1 0,0 1 0,21 21 16,0 0-1,-21 21-15,0 1 16,0-1-16,0 0 0,0 0 0,0 0 15,0 0-15,0 1 0,0-1 0,0 0 16,0 0-16,0 0 16,0 0-16,21-21 0,0 0 0,22 22 15,-22-22-15,21 0 0,-21 0 0,22 0 16,-1 0-16,0-22 0,-21 22 16,22-21-16,-1 0 0,-21 0 0,0 0 15,22 0-15,-22-1 0,0-20 16,0 0-16,-21 21 0,0-22 15,0 1-15,0 0 0,0 20 16,0-20-16,21 0 0,-21-1 0,0 22 16,0 0-16,0 0 0,0 0 0,0 42 31,0 0-31,-21 0 0,21 0 16,-21 22-16,21-22 0,0 21 15,-21 1-15,21-1 0,-21 0 0,21-21 16,0 22-16,0-22 0,0 21 15,0-21-15,0 1 0,0-1 0,0 0 16,21 0-16,0-21 0,0 0 16,0 0-16,1 0 15,-1 0-15,0 0 0,0 0 16,-21-21-16,21 21 0,0-21 16,-21 0-16,0-1 0,0 1 15,0 0-15</inkml:trace>
  <inkml:trace contextRef="#ctx0" brushRef="#br1" timeOffset="195610.59">9123 17738 0,'-21'21'0,"42"-42"0,-42 63 32,42-42-32,0 0 0,21 0 15,-21 0-15,22 0 0,-1 0 0,0 0 16,1 0-16,-1 0 0,0 0 0,-20 0 15,20 0-15,-21 0 0,21 0 16,-20 0-16,-1 0 0,-21-21 31,0 0-31</inkml:trace>
  <inkml:trace contextRef="#ctx0" brushRef="#br1" timeOffset="196206.84">14520 17272 0,'-21'21'16,"21"22"0,-21-22-16,0 21 0,0 0 0,21 1 15,0 20-15,-22 1 0,22-22 16,-21 22-16,0-1 0,21-21 0,0 1 16,-21-1-16,21 0 0,-21 1 0,0-22 15,21 0-15,0 0 0,0 0 16,-22 1-16,1-22 15,21-22 1,0 1-16,0 0 16</inkml:trace>
  <inkml:trace contextRef="#ctx0" brushRef="#br1" timeOffset="196566.64">14287 17505 0,'22'-64'15,"-65"297"-15,64-402 0,22 84 16,-22 64-16,0 21 0,0 0 0,0 0 15,1 21-15,-1 0 0,0 1 0,0 20 16,21 0-16,-20-21 16,20 43-16,-21-22 0,0 1 0,22-1 15,-22 0-15,0 1 0,21-22 0,-21 21 16,1-21-16,-1 22 0,0-22 16,0 0-16,0-21 0,-21 21 0,0 0 15,21-21-15,-21-21 16,0 0-1,0 0-15,0 0 0,22-1 0,-22-20 16,0 21-16,0-21 0,0-1 0,21 1 16,0-22-16,-21 22 0,21-21 15,-21 20-15,21 1 0,-21-22 16,21 43-16,-21-21 0,22 21 0,-22 0 16,0-1-16,21 22 0,0 0 15,0 0-15,-21 22 16,0-1-16,21-21 0,0 21 0,1 0 15,-22 0-15,21-21 0,0 21 0,0 1 16</inkml:trace>
  <inkml:trace contextRef="#ctx0" brushRef="#br1" timeOffset="197046.02">15621 17505 0,'0'0'0,"0"-21"0,0 0 15,0-1-15,0 44 31,0-1-31,0 0 16,-21 0-16,21 21 0,0-20 16,0 20-16,-21-21 0,21 21 0,0-20 15,0 20-15,0-21 0,0 21 0,0-20 16,0 20-16,0-21 0,0 0 16,0 0-16,-22 1 0,22-1 15,0-42 16,-21-1-31,21 1 16,0 0-16,0 0 0,0 0 0,0-22 16,0 1-16,0 0 0,0-1 15,21 1-15,1 0 0,-1-22 0,0 22 16,0-22-16,0 22 0,22 21 0,-22-21 16,21 20-16,-21 1 0,22 21 15,-22 0-15,0 0 0,0 0 0,0 21 16,0 1-16,1 20 0,-1-21 0,-21 21 15,21 1-15,-21-1 0,0-21 0,0 22 16,0-1-16,0 0 0,0 1 16,0-22-16,0 21 0,0-21 0,0 0 15,0 1-15,0-1 0,0 0 16,0 0-16,0 0 16,-21-21-1,0 0 1,-1 0-16</inkml:trace>
  <inkml:trace contextRef="#ctx0" brushRef="#br1" timeOffset="197258.9">15621 17801 0,'21'0'31,"0"0"-31,0 0 16,1-21-16,20 21 0,0-21 0,1 21 15,-1-21-15,0 0 0,22 21 0,-22-22 16,0 22-16,22-21 0,-22 0 16,1 21-16,-1 0 0,-21-21 0,0 21 15,0 0-15,1-21 0,-22 0 16,-22 21-16,1-22 16,0 22-16</inkml:trace>
  <inkml:trace contextRef="#ctx0" brushRef="#br1" timeOffset="199245.96">20722 17590 0,'0'21'16,"21"-21"46,0 0-15,1 0-47</inkml:trace>
  <inkml:trace contextRef="#ctx0" brushRef="#br1" timeOffset="200704.69">20786 17695 0,'-22'22'15,"22"-44"32,22 1-31,-1 21-16,0-21 0,0 0 15,0-21-15,0 20 0,22 1 0,-22-21 16,0 21-16,0-22 0,0 22 0,1-21 16,-1 21-16,-21-22 15,0 22-15,0-21 0,0 21 0,0 0 0,0-1 16,0 1-16,0 0 0,-21 0 16,-1 21-16,1 0 0,0 21 15,21 0-15,-21 0 0,0 1 0,21 20 16,0 0-16,-21 1 0,-1-1 15,22 0-15,-21 22 0,21-22 0,0 22 16,0-22-16,0 21 0,0-20 16,0-22-16,0 21 0,0 1 15,0-22-15,21 0 0,1 0 0,-1-21 16,0 0-16,21 0 0,-21 0 0,22 0 16,-22 0-16,21 0 0,1-21 15,-22 0-15,21 0 0,0-1 0,-20 1 16,20 0-16,-21 0 0,0 0 15,0 0-15,-21-22 0,22 22 0,-22 0 16,21 0-16,-42 42 31,-1 0-31,22 0 0,-21 0 16,0 22-16,21-22 0,-21 21 16,21-21-16,0 1 0,0 20 15,0-21-15,0 0 0,21 0 0,0-21 16,0 22-16,22-1 0,-1-21 15,0 0-15,1 0 0,-1 0 0,0 0 16,22 0-16,-22 0 0,1-21 0,-1-1 16,-21 22-16,21-21 0,-20 21 15,-1-21-15,-21 0 0,0 0 16,0 0-16,-21-1 0,-22 22 0,1-21 16,0 0-16,-1 21 0,1 0 15,-22-21-15,22 21 0,0 0 16,-1 0-16,1 0 0,21 0 15,0 0-15,42-21 16,0 21-16,21 0 0,1-21 16,20 21-16,1-22 0,-1 22 15,22-21-15,-22 21 0,1-21 0,21 21 16,-22-21-16,1 21 0,-1 0 0,1-21 16,-1 21-16,-21-21 0,-20 21 15,-1 0-15,0 0 0,-42 0 16,0 21-1,-1-21-15,1 21 0,0-21 16,-21 21-16,21 0 0,-22 0 0,1 1 16,21-22-16,0 21 0,-22 0 15,22 0-15,0 0 0,21 0 16,21-21 0,0 0-16,0 0 15,22 0-15,-22 0 0,21 0 0,-21-21 16,22 21-16,-22-21 0,0 0 15,0 21-15,0-21 0,1 0 16,-22-1-16,0 44 31,0-1-31,0 0 16,0 0-16,-22 0 0,22 0 0,0 22 16,-21-1-16,21-21 0,0 22 15,-21-1-15,21 0 0,0 22 0,0-22 16,0 0-16,0 22 0,0-1 0,0-20 15,0 20-15,-21 1 0,21-22 16,-21 0-16,21 1 0,-21-1 0,-1 0 16,1 1-16,0-22 0,0 0 0,0 0 15,-22 0-15,22-21 0,0 0 16,-21 0-16,21 0 0,-1 0 16,-20-21-16,21 0 0,-21 0 0,20 0 15,1-22-15,0 22 0,0-21 16,21 21-16,0-22 0,0 1 0,21 0 15,0-1-15,22-20 0,-22 21 16,21-1-16,0 1 0,22-22 0</inkml:trace>
  <inkml:trace contextRef="#ctx0" brushRef="#br1" timeOffset="201670.29">22881 17632 0,'-21'0'16,"-43"42"-1,22-21-15,21 22 16,0-22-16,0 0 0,21 0 0,-22 22 16,22-22-16,0 0 0,0 0 15,0 0-15,0 0 0,22-21 0,-1 22 16,0-22-16,0 0 0,0 0 16,0 0-16,22 0 0,-22 0 0,21 0 15,-21-22-15,1 22 0,-1-21 0,0 0 16,0 21-16,-21-21 0,0 0 15,0 0-15,0-22 0,0 22 0,0 0 16,0 0-16,-21 0 0,0-1 16,0 1-16,-1 21 0,1 0 0,0 0 15,0 0-15,0 0 0,0 21 16,-1 1-16,1-1 0,0 0 16,0 0-16,21 0 0,0 0 0,0 1 15,0-1-15,21 21 0,0-42 16,0 0-16,1 21 0,20-21 15,-21 0-15,0 0 0,22 0 0,-22-21 16,21 0-16,-21 21 0,0-21 16,1 0-16,-1-1 0,0 22 0,0-21 15,-21 0-15,0 0 0,0 0 16,0 42 0,0 0-1,0 0-15,0 0 0,0 1 16,0-1-16,0 0 0,0 0 15,0 0-15,0 0 0,0 1 16,0-1-16,21-21 16,0 0-16,1 0 15,-1 0-15,0 0 0,0 0 0,-21-21 16,21-1-16,0 1 0,1 21 16,-22-21-16,21 0 0,0 0 0,-21 0 15,21-1-15,-21 1 0,21 0 0,-21 0 16,0 0-16,0 42 31,0 0-15,0 0-16,0 0 15,0 1-15,0-1 0,0 0 0,0 0 16,0 0-16,0 0 16,21-21-16,1 22 0,20-22 15,-21 0-15,0 0 0,22 0 0,-22 0 16,21-22-16,-21 22 0,22-21 15,-22 0-15,0 0 0,0 0 0,0 0 16,0-1-16,1-20 0,-22 0 0,21-1 16,-21 1-16,0 0 0,0-1 15,21 1-15,-21 0 0,0-1 0,21 1 16,-21 21-16,0 0 0,0 0 16,0 42-1,0 0-15,-21 0 0,0 21 16,0 1-16,-1-22 0,1 42 0,0-20 15,0-1-15,0 0 16,21 1-16,0-1 0,-21 0 0,21-20 0,0 20 16,0-21-16,0 0 0,0 0 0,0 1 15,21-1-15,0-21 16,0 0-16,0 0 16,0-21-16,-21-1 15,0 1-15,0 0 16,0 0-16,0 0 0</inkml:trace>
  <inkml:trace contextRef="#ctx0" brushRef="#br1" timeOffset="201834.2">23749 17653 0,'21'21'0,"-42"-42"0,42 21 16,0 0-16,0 0 15,1 0-15,-1 0 0,0 0 16,0-21-16,0 21 0,0-21 0,1 0 15,-1 21-15,0-22 16,-21 1-16,0 0 0,21 21 16,-21-21-16</inkml:trace>
  <inkml:trace contextRef="#ctx0" brushRef="#br1" timeOffset="203502.92">25485 17568 0,'-22'0'0,"44"0"0,-65 0 0,64-21 16,1 0-1,20 21-15,-21-21 0,21 0 16,1-22-16,20 22 0,-20 0 0,-1-21 16,0 21-16,1-22 0,-1 22 0,0-21 15,-21-1-15,22 1 0,-43 0 16,0-1-16,0 22 0,0-21 0,0 21 16,0 0-16,0-1 0,-21 22 15,-1 0-15,1 0 0,0 22 0,-21-1 16,21 0-16,-22 21 0,22 22 15,-21-22-15,21 22 0,-22-1 0,22 1 16,0-1-16,-21 1 0,20 20 0,1 1 16,0-22-16,0 22 0,21-21 15,0 20-15,-21-20 0,21 20 0,-21-20 16,21 21-16,-22-22 0,22 1 0,-21-1 16,21 1-16,0-1 0,0-21 15,0 1-15,0-1 0,0-21 0,0 0 16,0 1-16,21-22 0,1 0 0,20 0 15,-21 0-15,21-22 16,1-20-16,-1 21 0,0-21 0,1-1 16,-1 1-16,0-22 0,-20 1 0,20 21 15,-21-22-15,-21 1 0,0-1 16,0 1-16,0-1 0,0 1 0,-21-1 16,0 22-16,0-1 0,-22 1 0,1 21 15,0 0-15,-1 0 0,1 21 16,0 0-16,-1 0 0,1 0 0,21 0 15,0 0-15,-1 0 0,44 0 32,-1-22-32,21 1 15,-21 21-15,22-21 0,-1 0 16,21 21-16,-20-21 0,-1 0 16,22-1-16,-22 1 0,0 0 0,22 0 15,-22 0-15,-21 0 0,22 21 0,-22-22 16,21 22-16,-21 0 15,-21 22 1,0-1-16,0 0 0,0 0 16,-21 21-16,21-20 0,0-1 15,0 0-15,0 0 0,0 0 0,0 0 16,0 1-16,21-22 16,0 0-1,1 0-15,-1 0 0,21 0 16,-21 0-16,0 0 0,1-22 0,20 1 15,-21 21-15,0-21 0,0 0 16,1 0-16,20 0 0,-42-1 0,21 1 16,0 0-16,0 0 15,-21 42 1,-21-21-16,0 21 16,21 0-16,-21 1 0,0-1 15,21 21-15,0-21 0,-21 0 0,21 1 16,0-1-16,0 0 0,0 0 15,21-21 1,0 0-16,0 0 16,0 0-16,0 0 0,1 0 0,-1 0 15,0-21-15,-21 0 16,21 0-16,-21-1 0,0 1 0,0 0 16,0 0-16,0 0 0,-21 0 0,0-1 15,0 1-15,21 0 0,-22 0 16,1 21-16,42 0 47,1 0-47,-1 0 0,0 0 15,0 0-15,0 0 0,0 0 0,1 21 16,-1-21-16,0 21 16,0-21-16,0 21 0,0 1 0,1-22 15,-1 21-15,-21 0 0,0 0 0,0 0 16,0 0-16,0 1 0,0-1 15,0 0-15,0 0 0,0 0 16,0-42 31,0 0-31,0 0-16,0 0 0,0-1 15,0 1-15,21 0 0,0-21 16,0 21-16,0-1 0,1-20 0,-1 21 15,0 0-15,0 0 0,0-1 16,0 22-16,1 0 0,-1 0 0,0 0 16,-21 22-16,0-1 0,21 0 0,-21 0 15,21 0-15,-21 0 0,0 1 16,0 20-16,0-21 0,0 0 0,0 0 16,0 1-16,0-1 0,0 0 0,0 0 15,-21 0 1,21-42 15,21 0-31,0 0 0,-21 0 16,22-1-16,-1 1 0,0 0 0,0 0 15,0-21-15,0 20 0,22 1 16,-22 0-16,0 0 0,0 0 16,0 21-16,1 0 0,-22 21 0,0 0 15,0 0-15,0 0 0,0 1 16,0-1-16,0 21 0,0-21 0,0 0 15,0 1-15,0-1 0,0 0 0,-22 0 16,22 0-16,-21-21 16,21 21-16,21-21 47</inkml:trace>
  <inkml:trace contextRef="#ctx0" brushRef="#br1" timeOffset="203909.7">29146 17103 0,'0'0'0,"0"-21"15,0-1 1,0 44-1,0-1-15,-21 0 0,21 21 16,0 1-16,0-1 16,0 0-16,0 1 0,0-1 0,0 0 15,0 1-15,-21-1 0,21 0 0,0 1 16,0-22-16,-21 21 0,0-21 16,0 0-16,21 1 0,-22-1 0,1-21 15,0 0-15,0 0 0</inkml:trace>
  <inkml:trace contextRef="#ctx0" brushRef="#br1" timeOffset="204619.22">28787 17463 0,'0'0'0,"21"0"0,21 0 16,-21-22-16,0 22 0,22 0 15,-1-21-15,0 21 0,1-21 0,-1 0 16,22 21-16,-22-21 0,0 0 0,22 21 15,-22-22-15,0 1 0,1 0 16,-22 0-16,21 0 0,-21-22 0,1 22 16,-1 0-16,0 0 0,-21 0 0,21-22 15,-21 22-15,0 0 16,-21 21 0,0 21-16,0 0 0,21 22 15,0-22-15,-22 21 0,1 1 16,0-1-16,21 0 0,0 1 15,-21-1-15,0 0 0,21 1 0,-21-22 16,21 21-16,-22 0 0,22-20 16,-21-1-16,21 0 0,-21 0 0,21 0 15,21-21 17,0 0-32,1-21 0,-22 0 0,21 0 15,0-22-15,0 22 0,0 0 16,0 0-16,1-21 0,-1 20 0,0 22 15,0-21-15,0 0 0,0 21 16,1 0-16,-22 21 16,0 0-16,0 1 15,21-1-15,-21 0 0,21 0 0,-21 0 16,21 0-16,-21 1 0,21-1 16,-21 0-16,21 0 0,1-21 0,-1 21 15,0-21-15,0 0 0,0 0 0,0 0 16,22 0-16,41 0 15,-41 0-15,-22 0 0,21-21 16,-21 0-16,22 0 0,-22 0 16,0-1-16,0 1 0,-21 0 15,0-21-15,0 21 0,0-1 0,0 1 0,0 0 16,-21 0-16,0 21 16,0 0-16,-22 0 0,22 0 15,0 0-15,0 21 0,0 0 0,-22 0 16,43 1-16,-21 20 0,0-21 15,21 0-15,0 22 0,0-22 0,0 0 16,0 0-16,0 0 0,21 0 0,0-21 16,1 0-16,-1 22 0,0-22 15,21 0-15,1 0 0,-22 0 16,21-22-16,22 22 0</inkml:trace>
  <inkml:trace contextRef="#ctx0" brushRef="#br1" timeOffset="205299.33">31263 17357 0,'-21'-21'15,"0"21"-15,0 0 0,-1 0 16,1-22-16,0 22 0,0-21 16,-21 21-16,20 0 0,-20 0 0,0 0 15,21 0-15,-22 21 0,1 1 16,21-1-16,-22 0 0,22 0 0,0 21 15,0-20-15,0 20 0,21-21 16,0 0-16,0 22 0,0-22 0,0 0 16,0 0-16,21 0 0,0-21 15,0 21-15,0-21 0,1 0 0,20 0 16,-21 0-16,0 0 0,22 0 16,-22 0-16,21-21 0,-21 0 0,0 21 15,1-21-15,-1 0 0,0 0 0,0-1 16,-21 1-16,0-21 0,0 21 15,21 0-15,-21-1 0,0 1 0,21 0 16,-21 42 0,0 0-1,22 1-15,-22-1 16,21 0-16,-21 0 0,0 0 16,0 0-16,21-21 0,0 22 0,0-22 15,0 21-15,22-21 0,-22 0 16,21 0-16,-21 0 0,1-21 15,-1-1-15,0 1 0,-21 0 0,21 21 16,0-21-16,-21 0 0,21 0 16,-21-1-16,0 1 0,0-21 0,0 21 15,0 0-15,0-1 16,0 44 0,0-1-16,0 0 0,-21 21 15,21 1-15,-21-1 16,0 0-16,0 1 0,21-1 0,-21 21 15,-1-20-15,1 20 0,21 1 0,-21-22 16,21 22-16,-21-22 0,21 21 16,-21-20-16,21-1 0,-21 0 0,21 1 15,0-1-15,-22-21 0,1 22 16,21-22-16,0 0 0,0 0 16,0-42-1,21 21-15,1-21 16,-1 0-16,0-22 0,21 22 15</inkml:trace>
  <inkml:trace contextRef="#ctx0" brushRef="#br1" timeOffset="205578.18">31665 17420 0,'0'-21'15,"0"42"-15,0-63 0,0 21 0,0 0 16,21 21-1,1 0-15,-22 21 16,21 0-16,0-21 0,-21 21 0,21 0 16,-21 0-16,0 1 15,0-1-15,0 0 0,0 0 0,0 0 16,0 0-16,-21 1 16,0-22-16,0 21 0,-1 0 0,-20-21 15,21 21-15,0-21 0,0 0 16,21 21-16,-22-21 0,44 0 31,-1 0-31</inkml:trace>
  <inkml:trace contextRef="#ctx0" brushRef="#br1" timeOffset="205864.01">32110 17357 0,'0'0'0,"0"21"47,-21 0-47,-1 21 0,1 1 0,21-1 15,-21 0-15,0 1 0,0-1 16,0 22-16,21-22 0,-22 0 0,1 1 16,0 20-16,0-21 0,21 1 0,-21-22 15,0 21-15,21 1 16,0-22-16,-22 21 0,22-21 0,-21 0 0,21 1 15,-21-1-15,21 0 16,0-42 15,21 0-31,0-1 0,1 1 16</inkml:trace>
  <inkml:trace contextRef="#ctx0" brushRef="#br1" timeOffset="206426.69">32025 17611 0,'0'0'15,"0"-43"-15,21 22 0,-21-21 0,21 21 16,1 0-16,-22-1 0,21 22 0,0-21 16,0 21-16,0 0 15,0 0-15,1 0 0,-1 0 16,0 0-16,0 21 0,0 1 16,-21-1-16,0 0 0,0 0 15,0 0-15,0 0 0,-21 1 16,0-1-16,0-21 0,0 21 15,-1-21-15,1 21 0,-21-21 0,21 0 16,0 21-16,-22-21 0,22 21 16,0-21-16,21 22 0,0-1 15,0 0 1,21-21-16,64 0 16,-64 0-1,21 0-15,-21 0 0,22 0 16,-22 0-16,21 0 0,-21-21 0,22 21 15,-1-21-15,-21-1 0,22 1 16,-22 0-16,0 0 0,21-21 0,-21 20 16,1-20-16,-1 0 0,0-1 15,0 1-15,-21 0 0,21-1 0,-21 1 16,21 0-16,-21-1 0,0 22 16,0-21-16,0 21 0,0 0 0,-21 21 15,0 0 1,0 0-16,0 21 0,21 0 15,-21 21-15,21-21 0,0 1 16,0 20-16,0-21 0,0 21 16,0-20-16,0 20 0,0-21 0,0 0 15,21 22-15,0-22 0,-21 0 16,21 0-16,0-21 0,-21 21 0,21 0 16,1-21-16,-1 0 15,0 0-15,0-21 16,-21 0-16,21 0 0,0 0 15</inkml:trace>
  <inkml:trace contextRef="#ctx0" brushRef="#br1" timeOffset="206878.43">33126 16976 0,'0'0'16,"0"-43"-16,0 22 0,0 0 15,0 0-15,-21 42 16,-1 0-1,1 0-15,21 1 0,0-1 16,-21 0-16,0 0 0,21 0 16,-21 0-16,21 1 0,0-1 0,-21 0 15,21 0-15,-22 0 16,22 0 0,0-42 15,0 0-16,0 0-15,0 0 0,0-22 16,0 22-16,22 0 0,-1-21 16,0 21-16,21-22 0,-21 22 0,1 0 15,20-21-15,0 20 0,-21 1 16,22 21-16,-22-21 0,0 21 0,0 0 16,0 0-16,1 0 0,-22 21 15,0 0-15,0 22 0,0-22 16,0 0-16,0 0 0,0 0 15,-22 22-15,1-22 0,21 0 0,-21 0 16,0-21-16,0 21 0,21 1 16,-21-1-16,-1-21 0,1 21 15,0-21-15,0 0 0,0 0 0,0 21 16,-1-21-16</inkml:trace>
  <inkml:trace contextRef="#ctx0" brushRef="#br1" timeOffset="-144351.11">15557 6541 0,'0'-22'15,"22"22"-15,-22-21 16,21 21-16,-21-21 16,21 21-16,-21 21 62,0 0-46,0 1-1,0-1 1,0-42 31,21 21-32,-21-22-15,0 1 0,0 0 16,-21 21 15,0 0-31,21 21 32,-21 0-32,21 1 0,0-1 15,0 0 1,0 0 78</inkml:trace>
  <inkml:trace contextRef="#ctx0" brushRef="#br1" timeOffset="-143627.04">15579 6985 0,'21'42'172,"-21"-338"-172,-21 550 0,42-233 16,-21-42-16,-21 21 16,-1 0-1,22 21 1,-21 0-16,21 1 15,0-1 1,21-21 15,1 0-15,-22-21 0,0-1-1,-22 22 16</inkml:trace>
  <inkml:trace contextRef="#ctx0" brushRef="#br1" timeOffset="-141602.23">15557 7620 0,'0'21'31,"22"-21"47,-22-21-47,0 0-15,-22 21 62,22 21-78,0 0 16,-21-21-16</inkml:trace>
  <inkml:trace contextRef="#ctx0" brushRef="#br1" timeOffset="-141190.47">15600 7980 0,'21'0'16,"-42"0"78,0 0-94,21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0:04:22.3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466 0,'0'0'0,"-21"-21"0,0 21 16,0 0-16,0 0 15,42 0 17,0 21-17,0-21-15,0 0 16,22 0-16,-22 0 0,21 0 0,1 0 16,20 0-16,-21 0 0,1 0 0,20 0 15,-20 0-15,-1 0 0,0 0 16,1 0-16,-22 0 0,0 0 0,0 0 15,-42 21 1,0-21 0,0 0-16,-22 0 0,22 21 0,-21-21 15,21 0-15,-22 0 0,22 0 0,0 0 16,0 0-16</inkml:trace>
  <inkml:trace contextRef="#ctx0" brushRef="#br0" timeOffset="569.66">3958 508 0,'-21'0'16,"0"0"-16,21 21 15,-21 0-15,-1 1 16,1-1-16,0 0 16,21 0-16,-21 0 0,0 0 15,21 1-15,-21-1 0,-1 0 16,1 0-16,0 0 0,21 0 15,-21 1-15,0-1 0,21 0 0,0 0 32,21-42 15,0 21-47,-21-21 0,21 0 15,0 21-15,22-22 0,-22 22 0,0-21 16,21 21-16,-20 0 0,20-21 15,-21 21-15,21 0 0,-20 0 0,20 0 16,-21 0-16,0 0 0,22 0 0,-22 0 16,0 21-16,0 0 0,0-21 15,0 22-15,-21-1 0,0 21 16,22-21-16,-22 0 0,0 1 0,0-1 16,0 21-16,-22-21 0,1 0 15,0 1-15,-21 20 0,21-21 0,-22 0 16,1 0-16,-22 1 0,22-1 15,0 0-15,-22 0 0,22-21 0,0 21 16,-1-21-16,1 0 0,0 0 0,-1 0 16,22 21-16,0-21 0,0 0 15,0 0 1,42 0 15,0 0-31,0 0 16,0 0-16,0 0 0,1-21 15,20 0-15,-21 21 0,0-21 16,22 21-16</inkml:trace>
  <inkml:trace contextRef="#ctx0" brushRef="#br0" timeOffset="1470.53">4784 656 0,'0'0'0,"0"-21"0,0 0 32,-22 21-17,22 21-15,-21-21 16,21 21-16,-21 0 0,21 1 0,0-1 15,-21 21-15,0-21 0,0 22 16,21-1-16,-22-21 0,22 21 16,0 1-16,-21-22 0,21 21 0,0-21 0,0 22 15,0-22-15,0 0 0,0 0 16,0 0-16,0 1 0,21-1 0,1-21 16,-1 21-16,0-21 0,0 0 15,21 0-15,-20 0 0,-1 0 0,21 0 16,-21 0-16,22 0 0,-22-21 15,21 0-15,-21 21 0,22-22 0,-22 1 16,0-21-16,0 21 0,0 0 0,0-22 16,1 22-16,-1-21 0,-21-1 15,21 22-15,-21-21 0,0 0 0,0 20 16,0-20-16,0-21 16,0 41-16,-21 1 15,0 0-15,21 0 0,-22 21 0,1-21 16,0 0-16,0 21 0,0-22 0,0 22 15,-1 0-15,1 0 0,0 0 16,0 0-16,0 0 0,0 0 0,-1 0 16,1 0-16,-21 22 0,21-1 0,0 0 15,-1 0-15,1 0 0,0 22 16,0-22-16,0 21 0,0 0 0,21 1 16,-22-22-16,22 21 0,-21 1 0,21-1 15,0-21-15,0 21 0,0-20 16,0 20-16,0-21 0,21 0 0,1 0 15,-22 1-15,21-1 0,0-21 16,0 21-16,21 0 0,-20-21 16,-1 0-16,0 0 0,21 0 0,-21 0 15,22 0-15,-22 0 0,0-21 0,21 0 16,-20 21-16,-1-21 0,0-1 16,21 1-16,-42-21 0,21 21 0,1-22 15,-22 22-15,21-21 0,-21 0 0,0-1 16,0 1-16,0 0 0,0-1 15,-21 22-15,-1-21 0,1 21 0,21-1 16,-21 1-16,0 0 0,21 0 0,-21 21 16,0 0-16,-1 0 0,1 0 15,0 0-15,0 0 16,0 0-16,0 0 0,-1 0 16,1 21-16,0-21 0,21 21 15,-21-21-15,0 21 0,21 1 16,-21-22-16,-1 0 0,22 21 15,0 0-15,0 0 32</inkml:trace>
  <inkml:trace contextRef="#ctx0" brushRef="#br0" timeOffset="32637.31">5101 2011 0,'0'0'0,"0"-21"16,21 0-1,-21-1-15,0 1 0,21 0 16,-21 0-16,0 42 47,0 0-47,0 22 15,0-22-15,-21 21 0,21-21 16,-21 22-16,0-1 0,0 0 0,21 1 16,-21-1-16,-1 0 0,22 1 0,-21-1 15,21 0-15,0-21 0,0 22 16,0-22-16,0 0 0,0 21 16,0-20-16,0-1 0,21-21 15,1 0 1,-1 0-16,0-21 15,0-1-15,-21 1 0,21 0 0,0 0 16,1 0-16,-1-22 0,0 22 0,0 0 16,0-21-16,-21 21 0,21-22 0,1 22 15,-22 0-15,0 0 0,0 0 16,21 21-16,-21 21 31,0 0-15,0 0-16,0 0 0,0 22 0,0-22 15,0 0-15,0 21 0,0-21 0,0 22 16,0-22-16,0 0 0,0 0 0,0 0 16,0 1-16,0-1 0,21-21 15,0 0-15,0 21 0,0-21 0,1 0 16,-1 0-16,21 0 0,-21 0 0,0-21 16,22 0-16,-22-1 0,0 1 15,0 0-15,0 0 0,1 0 16,-1 0-16,0-22 0,0 22 0,0-21 15,-21 21-15,0-22 0,0 1 0,21 21 16,-21-22-16,22 22 0,-22 0 16,0-21-16,0 21 0,0-1 0,0 1 15,0 0-15,0 42 32,0 0-32,-22 1 15,22-1-15,-21 0 0,21 21 0,-21-21 16,21 22-16,0-22 0,-21 21 0,21-21 15,0 22-15,-21-1 0,21-21 16,0 0-16,0 22 0,0-22 0,0 0 16,0 0-16,0 0 0,0 1 15,21-22-15,0 21 0,0-21 16,0 0-16,1 0 0,-1 0 0,0 0 0,0 0 16,0 0-16,0 0 0,1-21 15,20-1-15,0 1 0,-21-21 16,22 21-16,-22 0 0,0-1 15,-21 1-15,21 0 0,0-21 0,-21 21 16,0-1-16,0 1 0,0 0 16,-21 21 15,0 0-31,0 21 16,21 0-16,-21 1 0,0-1 15,21 0-15,0 0 0,0 0 0,0 0 16,0 1-16,0 20 0,0-21 15,0 0-15,0 0 0,0 1 16,0-1-16,21-21 0,0 21 0,0-21 16,0 0-16,-21 21 0,21-21 15,1 0-15,-1 0 16,0 0-16,0 0 0,0 0 0,0-21 16,1 0-16,20 21 0</inkml:trace>
  <inkml:trace contextRef="#ctx0" brushRef="#br0" timeOffset="33205.98">7048 2350 0,'0'0'0,"0"-22"0,-21 1 16,0 0-16,0 0 0,0 21 0,21-21 15,-21 0-15,-1 21 0,1 0 0,0 0 16,0 0-16,-21 0 0,20 0 15,1 0-15,0 0 0,0 21 0,0-21 16,0 21-16,-22 0 0,22 0 0,0 22 16,0-22-16,0 0 0,-1 21 15,1-21-15,0 22 0,21-22 16,0 0-16,0 21 0,0-20 0,0-1 16,0 0-16,21 0 0,-21 0 15,21-21-15,1 0 0,-1 0 16,21 0-16,-21 0 0,0 0 0,22 0 15,-22 0-15,21 0 0,-21-21 0,22 21 16,-22-21-16,21 0 0,-21 0 0,1-22 16,20 22-16,-21-21 0,0-1 15,0 1-15,1 0 0,-1-1 16,0 1-16,0 0 0,-21-1 0,0 1 16,21 0-16,-21-1 0,21 1 0,-21 0 15,0 21-15,0-1 0,0 1 16,0 0-16,0 0 0,-21 21 15,0 21-15,21 0 16,-21 22-16,0-22 0,0 21 16,21 0-16,-22 1 0,1-1 0,21 0 15,0 1-15,0-1 0,0 0 0,0 1 16,0-1-16,0 0 0,0 1 0,0-22 16,0 0-16,21 21 0,-21-20 15,22-1-15,-1 0 0,0-21 0,0 21 16,21-21-16,-20 0 0,-1 0 15,0 0-15,0 0 0,0 0 0,0 0 0,22-21 16,-22 21-16,21-21 16</inkml:trace>
  <inkml:trace contextRef="#ctx0" brushRef="#br0" timeOffset="33709.69">9991 2096 0,'0'0'0,"-64"0"16,43 0-16,0-22 0,42 22 31,21 0-15,1 0-16,-1 0 0,0-21 15,22 21-15,-1 0 0,1 0 0,-1 0 16,1 0-16,-1 0 0,-20-21 0,-1 21 16,0 0-16,1 0 0,-22 0 15,0 0-15,-21 21 16,-21-21-1,0 0-15,-22 0 0,22 21 0,-21-21 16,21 0-16,-22 0 0,22 0 0,0 0 16</inkml:trace>
  <inkml:trace contextRef="#ctx0" brushRef="#br0" timeOffset="33957.55">10329 2074 0,'0'22'31,"0"-1"-31,0 0 16,0 21-16,-21-21 0,21 1 0,-21 20 16,0 0-16,21 1 0,-21-22 15,-1 21-15,1 0 0,0 1 0,21-1 16,-21 0-16,21-20 0,-21-1 16,21 21-16,0-21 0,0 0 0,0 1 15,0-1-15,0-42 47,0-1-47,21 1 0,0 0 0,0 0 16</inkml:trace>
  <inkml:trace contextRef="#ctx0" brushRef="#br0" timeOffset="34434.28">10604 2159 0,'0'0'0,"0"-21"0,22 0 16,-22 42-1,0 0 1,0 21-16,0-20 16,0-1-16,0 21 0,0-21 0,-22 22 15,22-1-15,-21-21 0,21 21 0,-21 1 16,21-1-16,0-21 0,0 22 0,-21-22 16,21 21-16,-21-21 0,21 0 15,-21 1-15,21-1 0,0 0 16,-22-21-1,22-21 1,0 0 0,0-1-16,0 1 0,22 0 15,-1 0-15,0 0 0,0-22 0,0 22 16,0 0-16,1-21 0,20 21 0,-21-1 16,21 1-16,1 21 0,-22 0 15,21-21-15,-21 21 0,22 0 0,-22 0 16,0 21-16,0 0 0,0 1 0,-21-1 15,0 0-15,0 0 0,0 0 16,0 22-16,0-22 0,0 0 0,0 0 16,0 21-16,-21-20 0,0-1 15,0-21-15,21 21 0,0 0 0,0 0 16,-21-21-16,21 21 0,0-42 47,21 21-47,0-21 15,-21 0-15,21 21 0</inkml:trace>
  <inkml:trace contextRef="#ctx0" brushRef="#br0" timeOffset="34837.68">11155 2519 0,'0'0'0,"0"-42"15,0 20 1,21 22-16,0 0 0,-21-21 15,21 21-15,0 0 0,1 0 0,-1 0 16,0 0-16,0 0 0,0 0 0,0 21 16,1 1-16,-1-1 0,0-21 15,0 21-15,0 21 0,-21-21 0,0 1 16,21-1-16,-21 0 0,0 0 0,0 0 16,0 0-16,0 1 0,0-1 0,0 0 15,0 0-15,0 0 0,-21-21 16,21 21-16,0-42 31,0 0-31,0 0 16,0 0-16,21 0 0,-21-22 15,22 22-15,-22 0 0,21-21 16,-21 20-16,21-20 0,0 21 0,-21 0 16,0 0-16,0-1 0,21 1 0,-21 0 15,21 21-15,-21 21 47,0 0-47,0 1 0,22-1 16</inkml:trace>
  <inkml:trace contextRef="#ctx0" brushRef="#br0" timeOffset="35269.43">11874 2434 0,'0'0'0,"22"-42"16,-22 21-16,0 42 47,-22 0-47,22 0 16,-21 22-16,0-22 0,21 0 15,0 0-15,-21 21 0,0-20 0,21-1 0,-21 0 16,21 21-16,0-21 0,0 1 15,0-1-15,0 0 0,0 0 16,21-21-16,-21 21 16,21-21-16,0 0 0,0 0 0,0 0 15,1 0-15,-1 0 0,21-21 0,-21 21 16,0-21-16,22 0 0,-22 0 0,0 21 16,0-43-16,0 22 0,1 0 15,-1 0-15,0-22 0,-21 22 0,0-21 16,21 21-16,-21 0 0,0-1 15,0 1-15,0 0 0,-21 21 47,0 21-31,21 0-16,0 1 16,21-1-1</inkml:trace>
  <inkml:trace contextRef="#ctx0" brushRef="#br0" timeOffset="35717.17">12721 2477 0,'0'-22'0,"0"44"0,0-65 16,0 22-16,-21 21 31,0 0-31,0 0 16,-1 0-16,-20 21 0,21 0 0,0-21 15,21 22-15,-21-1 0,-1 0 0,22 0 16,-21-21-16,21 21 0,0 0 16,0 1-16,0-1 0,0 0 15,21-21-15,1 21 0,-1-21 16,-21 21-16,21-21 0,0 21 0,0 1 16,0-22-1,1 0-15,-22 21 0,21-21 16,0 21-16,-21 0 15,0 0 1,-21-21 0,0 0-16,-1 0 0,1 21 15,0-21-15,-21 0 0,21 0 0,-1 0 16,-20 0-16,21 0 0,0 0 0,0 0 16,-1 0-16,1 0 0,0 0 0,0 0 15,0 0 1,0 0-16,-1 0 15,44-21 17</inkml:trace>
  <inkml:trace contextRef="#ctx0" brushRef="#br0" timeOffset="36294.08">15049 2159 0,'0'0'0,"0"-21"15,0 0-15,22 0 0,-1-1 0,-21 1 16,0 0-16,21 21 16,-21-21-16,0 42 31,0 0-31,0 0 0,0 1 16,-21 20-16,21-21 0,-21 21 15,21 1-15,0-1 0,-22 0 16,1 1-16,0-1 0,21 0 0,0 1 0,-21-1 15,0 0-15,21 1 0,0-22 16,0 21-16,-21-21 0,21 1 16,0-1-16,0 0 0,-22 0 0,22 0 15,0-42 17,0 0-32,0 0 15,22 0-15,-22-1 0,21-20 16,-21 21-16,0-21 0</inkml:trace>
  <inkml:trace contextRef="#ctx0" brushRef="#br0" timeOffset="36565.99">14986 2096 0,'0'0'0,"-21"-22"31,21 1-31,21 0 16,0 21-16,0 0 15,22 0-15,-22-21 0,21 21 0,22 0 16,-22 0-16,0 0 0,22 0 0,-22 0 16,0 0-16,1 0 0,-1 0 0,0 0 15,-20 0-15,-1 0 0,0 0 16,0 0-16,-63 21 31,21-21-31,-1 21 16,1-21-16,0 0 0,0 21 0,0-21 15,0 0-15,-22 22 0,22-22 0,0 21 16</inkml:trace>
  <inkml:trace contextRef="#ctx0" brushRef="#br0" timeOffset="36797.85">14817 2477 0,'0'0'0,"21"0"31,0 0-15,21 0-16,-21-22 0,22 22 15,-22 0-15,21-21 0,1 21 0,-22 0 16,21 0-16,-21-21 0,22 21 0,-22 0 16,0 0-16,0 0 15,0 0 1</inkml:trace>
  <inkml:trace contextRef="#ctx0" brushRef="#br0" timeOffset="37270.58">15452 2519 0,'0'-21'15,"21"0"1,0 21-16,-21-22 16,21 22-16,0-21 0,0 21 0,1 0 15,-1-21-15,21 21 0,-21 0 0,0 0 16,1 0-16,-1 0 0,0 0 16,0 21-16,0 0 0,0 1 15,1-1-15,-22 0 0,0 0 0,0 0 16,0 22-16,0-22 0,0 0 0,0 21 15,0-21-15,0 1 0,-22-1 16,1 21-16,0-21 0,0-21 0,0 21 16,0 1-16,-1-22 0,22 21 15,-21-21-15,21-21 32,0-1-32,21 1 0,1 0 15,-22 0-15,21 0 0,0-22 16,0 22-16,0 0 0,0-21 0,-21-1 0,22 22 15,-1 0-15,0-21 0,0 21 16,-21-1-16,21 1 0,0 0 16,1 21 15,-22 21-15,0 0-16,0 1 15</inkml:trace>
  <inkml:trace contextRef="#ctx0" brushRef="#br0" timeOffset="37561.42">16298 2413 0,'0'-21'0,"21"21"16,-21 21 15,0 0-31,0 0 15,0 1-15,0-1 0,0 0 0,0 0 16,0 21-16,-21-20 0,0-1 16,21 0-16,-21 0 0,21 0 15,0 0-15,-21 1 0,0-1 0,21 0 16,-22 0-16,22 0 16,0-42 15,0 0-16,0 0-15</inkml:trace>
  <inkml:trace contextRef="#ctx0" brushRef="#br0" timeOffset="37881.82">16404 2180 0,'0'0'16,"-21"0"-16,0 0 0,0 0 0,-1 0 15,1 0-15,0 0 16,21 21-16,0 1 16,21-22-1,0 0-15,1 0 0,-1 0 0,0 0 16,0 0-16,0 0 0,0 0 16,-21-22-16,0 1 0,22 21 0,-22-21 15,0 0-15,0 0 0,0 0 16,-22-1-1,1 1-15,0 21 0,0 0 0,0 0 16,0 0-16,21 21 16,0 1-16,-22-1 0,22 0 15,0 0-15,0 0 16,-21-21-16,21 21 0,0 1 0,-21-1 16,21 0-16</inkml:trace>
  <inkml:trace contextRef="#ctx0" brushRef="#br0" timeOffset="42693.35">5207 2265 0,'-21'0'0,"0"0"16,-1 0-16,1 0 0,0 0 15,0 0-15,0 0 0,0 0 16,-1 0-16,1 0 0,0 0 0,0 0 15,42 0 17,0 0-32,0 21 15,22-21-15,-1 0 0,22 0 0,-22 0 16,21 21-16,1-21 0,-1 0 16,22 0-16,-21 0 0,20 0 15,1 0-15,-22 0 0,22 0 0,0 0 16,-22 0-16,1 0 0,20 0 0,-20-21 15,-22 21-15,22 0 0,-22 0 16,22 0-16,-22 0 0,-21 0 0,21 0 16,-20 0-16,-1 0 0,0 0 0,0 0 15,-21 21 32,0 0-31,0 1-1,21-22 1,0 0-16</inkml:trace>
  <inkml:trace contextRef="#ctx0" brushRef="#br0" timeOffset="43409.39">10541 2688 0,'0'0'0,"-21"0"0,0-21 0,-1 21 16,1 0-1,0-21-15,0 21 0,0 0 0,0 0 0,-1 0 16,1 0-1,42 0 1,1 0 0,20 0-16,-21 0 0,43 0 15,-1 0-15,1 0 0,20 0 0,1 0 16,21 21-16,-22-21 0,22 0 0,0 0 16,0 0-16,0 0 0,0 0 15,-1 0-15,-20 21 0,0-21 0,-1 0 16,1 0-16,0 0 0,-22 0 0,-20 0 15,20 0-15,-21 0 0,-20 0 0,20 0 16,-21 0-16,-42 0 31,0 0-15,42 0 15,21 0-31,1 0 16</inkml:trace>
  <inkml:trace contextRef="#ctx0" brushRef="#br0" timeOffset="43913.96">14668 2540 0,'0'21'16,"22"-21"-16,-1 0 0,0 0 15,106 0 1,-85 0-16,43 0 0,-22 0 0,22 0 16,21 0-16,-21 0 0,20 0 0,22 0 15,-21 0-15,0 0 0,0-21 16,0 21-16,0 0 0,-22 0 15,1-21-15,0 21 0,-1 0 0,-20 0 0,-22 0 16,0 0-16,1 0 0,-22 0 0,0 0 16,0 0-16,0 0 15,-42 0 17,0 21-32,0-21 0,0 21 15,0-21-15,-22 21 0,22-21 0,-21 22 16,21-22-16</inkml:trace>
  <inkml:trace contextRef="#ctx0" brushRef="#br0" timeOffset="44693.66">3281 3598 0,'0'0'0,"0"-21"16,0-21-1,0 21-15,0 0 0,-21 21 31,21 21-31,0 0 0,0 0 16,-22 21-16,22-20 0,-21 20 0,21 0 16,0 1-16,0-1 0,-21 0 15,0 1-15,0 20 0,21-21 0,0 1 16,-21 20-16,21-20 0,-22-1 0,1-21 16,21 21-16,0-20 0,0-1 15,0 0-15,-21 0 0,21 0 0,-21-21 16,21-21-1,0 0 1</inkml:trace>
  <inkml:trace contextRef="#ctx0" brushRef="#br0" timeOffset="45221.6">3027 3789 0,'-21'-21'15,"42"42"-15,-42-63 0,21-1 0,0 22 16,0 0-16,0-21 0,0 20 0,0 1 15,21 0-15,0-21 0,0 21 0,0-1 16,22 1-16,-22 21 0,21-21 16,-21 0-16,22 21 0,-1 0 0,0 0 15,1 0-15,-1 21 0,-21 0 0,21 0 16,-20 22-16,-1-22 16,21 21-16,-42 1 0,21-1 0,-21 0 15,21 1-15,-21-1 0,0 0 0,0 22 16,0-22-16,0 0 0,0-20 15,0 20-15,0-21 0,-21 21 0,21-20 16,0-1-16,-21-42 31,21-1-31,0 1 0,0 0 16,0-21-16,0 21 0,21-22 16,0 1-16,1 0 0,-1-1 0,0 1 0,0 0 15,0-1-15,22-20 16,-22 20-16,21 1 0,0 21 0,1 0 15,-1-22-15,-21 43 0,22 0 0,-1 0 16,-21 0-16,21 0 0,-20 22 0,-1-1 16,0 21-16,0-21 0,-21 22 15,0-1-15,0-21 0,0 21 0,0 1 16,0-1-16,-21 22 0,0-22 0,0 0 16,-1 1-16,1-1 0,21 0 15,-21-21-15,0 22 0,21-22 0,-21 0 16,21 0-16,0 0 0,0 1 0,-21-22 15,21 21-15,21-21 32,-21-21-32,21 21 15</inkml:trace>
  <inkml:trace contextRef="#ctx0" brushRef="#br0" timeOffset="45837.34">4593 3937 0,'0'21'16,"-21"0"-16,0 1 16,0-1-16,-1 0 0,1 0 15,0 0-15,21 0 0,0 22 16,-21-22-16,21 0 0,0 0 0,0 0 0,0 1 16,0-1-16,0 0 0,0 0 15,21-21-15,0 0 16,0 0-16,1 0 15,-1 0-15,-21-21 0,21 21 0,-21-21 16,0 0-16,21-1 0,-21 1 0,21 0 16,-21 0-16,0-21 0,0 20 15,21-20-15,1 21 0,-22-21 0,21 20 16,0 1-16,0 0 0,0 21 0,0-21 16,1 21-16,-1 0 0,0 0 15,0 0-15,0 0 0,22 0 16,-22 21-16,0 0 0,-21 0 0,21 1 15,-21 20-15,21-21 0,-21 21 0,0-20 16,0 20-16,0-21 0,0 21 16,0-20-16,-21-1 0,0 0 0,0 0 15,21 0-15,-21 0 0,-1-21 16,22 22-16,0-44 31,0 1-31,0 0 0,0 0 16,0 0-16,22 0 0,-1-22 0,0 22 0,0-21 15,0 21-15,0-22 0,22 1 16,-22 21-16,0 0 0,0-1 16,0 1-16,22 21 0,-22 0 0,0 0 15,0 0-15,-21 21 0,21 1 0,-21-1 16,22 21-16,-22-21 0,0 0 0,0 22 16,0-1-16,0-21 0,0 22 15,0-22-15,0 21 0,0-21 0,0 0 16,0 1-16,-22-1 0,22 0 0,-21-21 15,21 21-15</inkml:trace>
  <inkml:trace contextRef="#ctx0" brushRef="#br0" timeOffset="46210.12">7514 3789 0,'0'0'0,"0"-21"15,21 21-15,22 0 0,-22 0 16,21 0-16,0 0 0,1 0 0,20 0 16,1 0-16,-22 0 0,22 0 15,-1-21-15,1 21 0,-1 0 0,-21 0 16,1 0-16,-1 0 0,-21 0 0,22 0 15,-65 0 1,1 0 0</inkml:trace>
  <inkml:trace contextRef="#ctx0" brushRef="#br0" timeOffset="46445.34">7895 3810 0,'0'0'0,"0"42"15,0-20 1,0-1-16,0 21 0,0-21 0,0 22 16,0-1-16,-21 0 0,21 1 15,-21-1-15,0 0 0,21 1 0,-22-1 16,1 0-16,21-21 0,0 22 0,-21-22 16,21 0-16,-21 0 0,21 0 15,0 1-15,0-1 0,0-42 47,21-1-47</inkml:trace>
  <inkml:trace contextRef="#ctx0" brushRef="#br0" timeOffset="46777.15">8170 4128 0,'0'0'15,"0"21"1,0 0-16,0 0 15,0 0-15,0 22 0,0-22 0,0 0 16,0 21-16,0-21 0,0 1 0,0 20 16,-21-21-16,21 0 0,0 0 0,0 1 15,0-1-15,21 0 16,0-21-16,1 0 0,-1 0 16,0 0-16,0 0 0,0 0 0,0 0 15,1 0-15,-1-21 0,-21 0 0,21-1 16,-21 1-16,21 0 0,-21 0 15,21-21-15,-21 20 0,0 1 16,0-21-16,0 21 0,0 0 0,0-1 16,0 1-16,0 0 15,0 42 17,0 0-17,21-21-15</inkml:trace>
  <inkml:trace contextRef="#ctx0" brushRef="#br0" timeOffset="47314.84">8678 4318 0,'21'0'16,"-21"-21"-1,22 21-15,-22-21 0,0 0 16,0-1-16,0 1 15,-22 21 1,1 0 0,0 21-16,21 1 0,-21-1 15,0 0-15,0 0 0,21 0 16,-22 22-16,22-22 0,-21 0 16,21 0-16,0 0 0,0 0 0,0 1 0,0-1 15,0 0-15,0 0 16,21-21-16,1 0 0,-1 0 0,21 0 15,-21 0-15,0 0 0,22 0 16,-22 0-16,21 0 0,1 0 0,-22-21 16,21 21-16,106-85 15,-127 64-15,22 0 0,-22 0 16,0 0-16,-21-1 0,0 1 0,0 0 16,0 0-16,-21 21 15,0 0-15,0 0 16,-1 0-16,1 21 0,21 0 0,-21 0 15,21 1-15,0-1 0,0 0 16,0 0-16,21-21 16,0 21-16,-21 0 0,22 1 0,-1-22 15,0 21-15,-21 0 0,0 0 0,21-21 16,-21 21-16,0 0 0,-21 1 16,0-22-1,0 0-15,-1 0 0,1 0 16,0 0-16,0 0 0,0 0 15,21-22-15,0 1 0,0 0 0</inkml:trace>
  <inkml:trace contextRef="#ctx0" brushRef="#br0" timeOffset="48077.91">11388 4085 0,'0'0'15,"21"-21"-15,-21 0 0,21 0 0,-21 0 0,0-1 16,21 22-16,0 0 0,-21 22 16,0 20-1,0 0-15,0 1 0,0-1 0,0 0 16,0 22-16,0-22 0,0 0 0,0 1 16,-21-1-16,0 0 0,0 1 0,21-1 15,-21-21-15,21 0 0,-22 22 0,22-22 16,0 0-16,22-21 31,-1-21-31,0 21 16,0-21-16,0 0 0,0-1 0,1 1 15,-1 0-15,-21-21 0,21 21 0,0-22 16,0 22-16,0-21 0,-21 21 16,0-22-16,22 22 0,-22 0 0,21 0 15,-21 42 1,0 0-16,0 0 0,0 0 0,0 22 15,0-22-15,0 0 0,0 21 0,0-20 16,0-1-16,0 21 0,0-21 16,0 0-16,0 1 0,21-22 15,0 0-15,0 0 16,22 0-16,-22 0 0,21 0 0,-21 0 16,22 0-16,-1-22 0,106-83 15,-106 83-15,-20-20 16,20 0-16,-21-1 0,0-20 15,-21-1-15,0 22 0,0-21 0,0 20 16,0-20-16,0 42 0,-21-22 0,0 22 16,0 0-16,-22 0 0,22 21 0,0 0 15,-21 0-15,21 21 16,-22 0-16,22 0 0,0 0 0,0 1 0,21 20 16,0-21-16,0 21 0,0-20 15,0-1-15,0 21 0,0-21 0,21 0 16,0 1-16,21-1 0,-20 0 0,20 0 15,0 0-15,43 0 16,-43-21-16,-21 22 0,22-22 0</inkml:trace>
  <inkml:trace contextRef="#ctx0" brushRef="#br0" timeOffset="48334.21">12509 4424 0,'0'0'16,"22"0"-16,-1 0 0,0 0 15,-21-21-15,21 0 0,0-1 16,-21 1-16,0 0 15,-21 21 17,0 0-32,0 21 0,0 0 15,-1-21-15,1 22 0,0-1 0,0 0 16,0 0-16,0 0 0,21 0 0,0 1 16,0-1-16,0 0 0,0 0 0,0 0 15,21-21-15,0 0 16,0 21-16,0-21 0,0 0 0,1 0 15,20 0-15,-21 0 0,21 0 0,1 0 16,20 0-16,-20-21 0,-1 21 0,21-21 16</inkml:trace>
  <inkml:trace contextRef="#ctx0" brushRef="#br0" timeOffset="48778.95">13314 4424 0,'0'0'0,"0"-21"0,0 0 15,-21-1-15,-1 22 0,1 0 16,0-21-16,0 21 0,0 0 0,-22 0 15,22 0-15,-21 0 0,21 21 16,-22 1-16,22-22 0,-21 21 0,21 0 16,0 0-16,-22 0 0,22 0 0,21 1 15,-21-1-15,21 0 0,0 0 0,0 0 16,0 0-16,0 1 16,21-22-16,0 0 0,22 0 0,-22 0 15,0 0-15,21 0 0,1 0 16,-1 0-16,0 0 0,-21 0 0,22-22 15,-1 1-15,0 0 0,1 0 0,-22 0 16,21-22-16,1 22 0,-22-21 0,21-22 16,-21 22-16,0-21 0,1-1 15,-1 1-15,0-1 0,0 1 0,-21 20 16,0-20-16,0 20 0,0 1 0,0 21 16,0 0-16,0 0 0,-21 21 15,0 0-15,0 21 0,-1 0 16,1 0-16,0 21 0,0 22 15,0-22-15,0 22 0,21-1 0,0 1 0,0-1 16,0 1-16,0-22 0,0 22 16,0-22-16,0 0 0,0 1 0,21-22 15,0 21-15,0-21 0,0 0 16,0 1-16,22-1 0,-22-21 0,0 0 16,21 0-16,-20 0 0,20 0 0,0 0 15,1-21-15,-1-1 0</inkml:trace>
  <inkml:trace contextRef="#ctx0" brushRef="#br0" timeOffset="49173.25">15896 3852 0,'0'0'0,"-21"0"0,0-21 16,42 0-1,0 21-15,0 0 16,22 0-16,20 0 0,-21 0 0,22 0 16,-1-21-16,22 21 0,-21 0 15,-1 0-15,1 0 0,-1 0 0,-21 0 16,1 0-16,-1 0 0,-21 0 0,0 0 16,-42 0-1,0 0-15,0 0 0,0 0 0,-22 0 16,22 0-16,-21 0 0</inkml:trace>
  <inkml:trace contextRef="#ctx0" brushRef="#br0" timeOffset="49797.88">16319 3789 0,'-21'0'16,"21"21"-16,0 0 16,0 0-16,0 1 0,0-1 0,0 0 15,0 21-15,-21-21 0,21 22 16,-21-1-16,21 0 0,-21 1 0,0-1 0,21 0 15,0 1-15,-22-1 0,1-21 16,21 22-16,0-22 0,-21 21 0,0-21 16,21 0-16,-21 1 0,21-1 15,21-21 17,0 0-32,0-21 0,0-1 15,1 1-15,20 0 0,0-21 0,-21 21 16,22-22-16,-1 1 0,-21 0 0,22-1 15,-1-20-15,-21 20 0,21 1 0,-20 0 16,-1-1-16,0 1 0,0 21 0,0-21 16,-21 20-16,0 1 15,0 42 1,0 22-16,-21-22 16,0 21-16,0 1 0,21-1 15,-21 0-15,-1 1 0,22 20 16,-21-21-16,21 1 0,-21-1 0,21 0 15,0 1-15,-21-1 0,21-21 0,0 22 16,-21-22-16,21 0 0,0 0 0,0 0 16,0 0-16,0-42 31,0 0-15,21 0-16,-21 0 0,21 0 0,0-22 15,-21 22-15,21-21 0,1 21 16,-1-22-16,0 1 0,0 21 0,0 0 15,0-22-15,22 22 0,-22 21 0,0-21 16,0 21-16,0 0 0,22 0 16,-22 21-16,0-21 0,0 21 0,0 0 15,-21 1-15,22-1 0,-22 21 0,0-21 16,0 0-16,0 1 0,0-1 16,0 0-16,-22 0 0,22 0 0,-21-21 15,21 21-15,0 1 0,-21-22 0</inkml:trace>
  <inkml:trace contextRef="#ctx0" brushRef="#br0" timeOffset="50145.96">17018 4360 0,'21'-21'0,"-42"42"0,42-63 0,-21 21 16,0 0-16,0 0 0,21 21 15,0-22-15,1 22 16,-1 0-16,0 0 15,0 0-15,0 22 0,0-1 0,1 0 16,-22 0-16,21 0 0,0 0 0,-21 1 16,21-1-16,-21 0 0,0 0 0,0 0 15,0 0-15,0 1 0,0-1 16,-21-21-16,21 21 16,-21-21-16,21-21 31,0 0-31,0-1 0,0-20 15,21 21-15,0 0 0,-21 0 16,21-1-16,-21-20 16,21 21-16,1 0 0,-22 0 0,0-1 0,21 1 15,0 0-15</inkml:trace>
  <inkml:trace contextRef="#ctx0" brushRef="#br0" timeOffset="50629.71">20405 3852 0,'0'0'0,"21"-21"0,0-21 16,0 21-16,0 0 0,-21-1 0,0 1 16,21 0-16,-21 0 0,0 63 31,0-21-15,0 22-16,0 20 0,-21-20 0,21 20 15,0 1-15,0 20 0,-21-20 16,0-1-16,0-20 0,21 20 0,-21-21 15,21 1-15,-22-1 0,22 0 0,-21-20 16,21 20-16,0-21 0,0 0 0,0 0 16,0-42 15,0 0-31,21 21 0,-21-21 16</inkml:trace>
  <inkml:trace contextRef="#ctx0" brushRef="#br0" timeOffset="50850.1">20468 3789 0,'0'0'0,"0"-21"0,0 0 0,0-1 15,0 1-15,21 0 16,0 21-16,22 0 0,-22 0 0,21-21 16,1 21-16,-1 0 0,0 0 0,22 0 15,-22 0-15,0 0 0,1 0 16,-1 0-16,0 0 0,1 0 0,-22 0 15,0 0-15,0 0 0,0 0 0,-21 21 16,0 0-16,-42 0 16,21-21-1</inkml:trace>
  <inkml:trace contextRef="#ctx0" brushRef="#br0" timeOffset="51042.99">20447 4149 0,'0'0'16,"-21"21"-16,0-21 0,21 42 16,21-42-1,0 0-15,21 0 16,-21 0-16,1 0 0,20 0 0,-21 0 16,21 0-16,-20-21 0,20 21 15,-21 0-15,0-21 0,22 21 16,-22 0-16,21 0 0</inkml:trace>
  <inkml:trace contextRef="#ctx0" brushRef="#br0" timeOffset="51491.73">21040 4360 0,'0'0'0,"-22"0"0,1 0 16,0 0-16,21-21 15,0 0-15,0 0 16,0 0-16,21 21 0,-21-21 16,43-1-16,-22 22 0,0-21 0,21 21 15,-21-21-15,43 21 0,-22 0 16,1 0-16,-22 0 0,21 21 16,-21 0-16,22 1 0,-22-1 0,0 0 15,0 0-15,-21 0 0,0 22 0,0-22 16,0 21-16,0-21 0,0 0 15,-21 1-15,0 20 0,0-21 0,-1-21 0,1 21 16,0 0-16,0-21 0,0 0 16,0 22-16,-1-22 15,22-22 1,0 1-16,0 0 16,0 0-16,22 0 0,-1 0 0,0-1 15,0 1-15,0-21 0,0 21 16,1-22-16,-1 22 0,0-21 0,0 21 15,0-22-15,0 22 0,1 0 0,-1 0 16,0 0-16,0 21 0,0 0 0,0 0 31,1 21-15</inkml:trace>
  <inkml:trace contextRef="#ctx0" brushRef="#br0" timeOffset="51733.6">21971 4318 0,'-21'0'31,"21"21"-31,0 0 0,0 1 16,-21-1-16,21 0 0,0 0 15,-22 0-15,22 0 0,0 1 0,0-1 16,0 0-16,-21-21 0,21 21 15,-21 0-15,21 0 0,0 1 16,-21-22-16,21-22 31</inkml:trace>
  <inkml:trace contextRef="#ctx0" brushRef="#br0" timeOffset="52041.6">22013 4064 0,'0'-42'0,"0"84"0,0-105 0,0 41 0,0 1 0,0 0 16,0 0-16,-21 21 15,0 0-15,0 21 16,21 0-16,0 0 0,0 1 16,0-1-1,21-21-15,0 0 16,0 0-16,0-21 0,-21-1 15,0 1-15,0 0 0,0 0 16,0 0-16,0 0 16,0-1-16,-21 22 15,0 0 1,0 0 0,21 22-16,0-1 15,0 0-15,-21-21 0,21 21 0,-21 0 16,21 0-16</inkml:trace>
  <inkml:trace contextRef="#ctx0" brushRef="#br0" timeOffset="54717.69">2667 5122 0,'-21'0'31,"0"0"-31,-1 0 0,1 0 16,0 0-16,0 0 15,0 0-15,21-21 16,0 0 0,0 0-16,0 0 15,0 0-15,0-1 16,21 22-16,0-21 0,0 0 0,0 21 15,1 0-15,-1 0 0,0 0 16,0 0-16,0 0 16,0 0-16,1 21 0,-1 0 0,-21 1 15,21 20-15,0-21 0,-21 0 16,21 22-16,-21-22 0,0 21 16,0 0-16,0-20 0,0 20 0,-21 0 15,0-21-15,-21 22 0,20-1 0,-20 0 16,0-20-16,-1 20 0,1 0 15,0-21-15,-1 1 0,1 20 0,0-21 16,21 0-16,-22 0 0,1 1 0,21-22 16,-22 21-16,22-21 0,-21 0 15,21 0-15,0 0 0,-1 0 0,1 0 16,21-21-16,-21-1 0,21 1 16,-21 0-16,21 0 0,0-21 15,0 20-15,0-20 0,0 21 0,0-21 16,0 20-16,0-20 0,0 21 15,0 0-15,21 0 0,0-1 0,0 22 16,1 0-16,-1 0 0,0 0 16,0 0-16,21 0 0,-20 22 15,-1-1-15,0 0 0,0 0 0,21 0 16,-20 22-16,-1-22 0,0 21 0,0-21 16,-21 0-16,21 22 0,0-22 15,-21 0-15,0 0 0,22 22 0,-22-22 16,21 0-16,0-21 0,-21 21 0,0 0 15,21-21-15,0 0 16,0 0-16,1 0 0,-1 0 16,0-21-16,-21 0 0</inkml:trace>
  <inkml:trace contextRef="#ctx0" brushRef="#br0" timeOffset="55038.03">3429 4911 0,'0'0'0,"0"-21"15,0-1-15,0 1 16,0 42 0,0 1-16,0-1 15,0 0-15,0 21 0,0 1 0,-21-1 16,21 0-16,0 1 0,-21-1 0,21 0 15,-22 1-15,1-1 0,0 0 16,21 1-16,-21-22 0,0 21 0,0 0 16,21-20-16,-22-1 0,22 0 0,-21 0 15,21 0-15,-21 0 0,21-42 47,0 0-47,21 0 0,0 0 16</inkml:trace>
  <inkml:trace contextRef="#ctx0" brushRef="#br0" timeOffset="55421.42">3725 5292 0,'0'21'31,"-21"0"-31,0 0 0,21 0 16,-21 1-16,0-1 0,-1 0 0,22 0 15,-21 21-15,0-20 0,21-1 0,-21 21 16,21-21-16,0 0 0,0 1 16,-21-1-16,21 0 0,0 0 0,0 0 15,0 0-15,21-21 0,0 0 16,0 0-16,0 0 0,1 0 0,20-21 16,-21 0-16,21 0 0,-20 0 0,20 0 15,-21-1-15,0-20 0,0 21 0,-21 0 16,0-22-16,0 22 15,0-21-15,0 21 0,0 0 0,0-1 0,-21 1 16,0 0-16,0 21 0,0 0 0,0 0 16,-1 0-16,1 0 0,0 0 15,0 0-15,0 0 0,0 0 0,-1 0 16,1 21-16,0-21 16,0 21-16</inkml:trace>
  <inkml:trace contextRef="#ctx0" brushRef="#br0" timeOffset="55709.25">3196 5101 0,'0'0'0,"-21"0"0,21-21 15,21 21 1,0-21-16,0 21 0,22-21 0,-1 21 16,0 0-16,1-21 0,-1 21 0,0 0 15,22 0-15,-22 0 0,-21-22 16,22 22-16,-22 0 0,21 0 0,-21 0 16,-42 0 46,21 22-62</inkml:trace>
  <inkml:trace contextRef="#ctx0" brushRef="#br0" timeOffset="56381.9">4635 5207 0,'0'0'0,"-21"0"0,0 0 0,0-21 15,21 0-15,0 0 16,0-1-16,0 1 15,0 0-15,21 21 0,0-21 16,0 21-16,22 0 16,-22 0-16,0 0 0,0 0 0,22 0 15,-22 21-15,0-21 0,21 21 16,-21 0-16,1 1 0,-22-1 0,0 0 16,0 0-16,0 0 0,0 0 15,0 1-15,-22-1 0,1 0 16,-21 0-16,21-21 0,-22 21 0,1 0 15,0-21-15,-1 22 0,22-22 0,-21 0 16,21 21-16,0-21 0,-1 0 16,1 0-16,42 0 31,1-21-31,-1 21 0,0 0 0,21 0 16,-21 0-16,22-22 0,-22 22 0,21 0 15,1 0-15,-22 0 0,21 0 16,-21 0-16,0 0 0,22 0 0,-22 22 15,0-22-15,0 21 0,0-21 0,-21 21 16,0 0-16,0 0 16,0 0-16,0 1 0,0-1 15,-21 0-15,0-21 0,-21 21 0,21 0 16,-106 43 0,84-43-16,1-21 0,0 21 0,-1 0 0,1-21 15,0 0-15,20 21 0,-20-21 16,21 0-16,-21 0 0,20 0 0,1 0 15,0 0-15,0 0 0,0 0 16,0 0-16,21-21 16,0 0-1,0 0 1,0 0-16</inkml:trace>
  <inkml:trace contextRef="#ctx0" brushRef="#br0" timeOffset="57130.41">7429 5376 0,'0'0'0,"0"-63"16,0 42 0,0 0-16,22 21 0,-1-22 0,0 22 15,0 0-15,0 0 0,0 0 16,1 0-16,-1 22 0,0-1 15,0 21-15,0 0 0,0-20 0,1 41 16,-22-21-16,0 1 0,0-1 0,0 22 16,-22-22-16,1 0 0,-21 1 0,21-1 15,-22 0-15,1-21 0,0 22 16,-1-22-16,1 0 0,0 0 0,-1 0 16,22-21-16,-21 0 0,0 0 15,20 0-15,-20 0 0,21 0 0,0 0 16,0-21-16,21 0 0,0 0 0,0 0 15,0 0-15,0-22 0,21 22 0,0-21 16,0-1-16,0 1 0,0 21 16,1-21-16,20 20 0,-21 1 0,0 0 15,0 0-15,1 21 0,-1 0 16,0 0-16,0 21 0,-21 0 0,21 0 0,-21 1 16,21-1-16,-21 21 0,0-21 15,22 22-15,-22-22 0,21 21 16,-21-21-16,21 22 0,-21-22 0,0 0 15,21 0-15,0 0 0,0-21 0,-21 21 16,22-21-16,-1 22 0,0-22 0,0 0 16,0 0-16,0 0 0,1 0 0,-1 0 15,0 0-15,0-22 0,0 1 16,0 0-16,1 0 0,-1 0 0,0 0 16</inkml:trace>
  <inkml:trace contextRef="#ctx0" brushRef="#br0" timeOffset="57389.26">8297 5186 0,'0'0'16,"0"-21"-16,0 0 0,0-1 0,0 44 31,0-1-31,0 0 0,0 0 16,-21 21-16,0-20 0,21 20 0,-21 0 15,0 1-15,-1-1 0,22 0 0,-21 22 16,0-22-16,0 0 0,0 1 0,0-22 15,21 21-15,-22 1 0,22-22 16,-21 0-16,21 21 0,0-21 16,0 1-16,21-22 15,1 0 1,-1 0-16,0 0 0,0-22 0,0 1 16,0 0-16,1 0 0</inkml:trace>
  <inkml:trace contextRef="#ctx0" brushRef="#br0" timeOffset="57731.07">8467 5482 0,'0'0'0,"21"-42"16,-21 63 0,0 0-16,0 22 15,-21-22-15,-1 0 16,22 21-16,0-21 0,-21 22 0,21-22 16,-21 21-16,21-21 0,0 22 0,0-22 15,0 0-15,0 0 0,0 0 16,0 1-16,0-1 0,21-21 15,0 0-15,1 0 0,-1 0 16,0 0-16,0 0 0,0 0 0,43-43 16,-43 22-1,-21 0-15,21-21 0,-21 21 0,0-1 16,0-20-16,0 21 0,0 0 0,0-22 16,-21 22-16,0 0 0,0 0 0,-1 21 15,1-21-15,0 0 0,0 21 16,0 0-16,0 0 0,-1 0 0,1 0 15,0 0 1,0 0-16,0 0 31</inkml:trace>
  <inkml:trace contextRef="#ctx0" brushRef="#br0" timeOffset="57949.94">7980 5313 0,'0'0'0,"21"0"47,0 0-47,0 0 0,22 0 0,-22 0 16,21 0-16,0 0 0,1 0 0,-1 0 15,-21 0-15,22 0 0,-22 0 16,0 0-16,0 0 0,0 0 0,0 0 15,1 0-15,-1 0 0,0 0 0,0 0 16,0-21-16,0 21 0</inkml:trace>
  <inkml:trace contextRef="#ctx0" brushRef="#br0" timeOffset="58517.61">9250 5461 0,'0'-21'31,"21"0"-31,-21 0 0,21-1 16,0 22-16,0 0 0,-21-21 16,22 21-16,-1 0 0,0 0 0,0 0 15,0 0-15,-21 21 16,0 1-16,0-1 0,0 0 15,0 0-15,0 0 0,0 0 0,0 22 16,-21-22-16,0 0 0,0 0 16,0 0-16,-22 1 0,22-1 0,-21 0 15,21 0-15,-1 0 0,-20-21 0,21 0 16,0 21-16,0-21 0,21-21 31,0 0-31,21 21 16,0-21-16,0 21 0,0 0 15,0 0-15,1 0 0,-1 0 0,0 0 16,0 0-16,21 0 0,-20 0 16,-1 0-16,0 21 0,21-21 0,-21 21 15,1 0-15,-1 1 0,0-22 0,-21 21 16,0 0-16,0 0 0,0 0 16,0 0-16,0 1 0,-21-1 15,0 0-15,-1 0 0,-20-21 0,21 21 16,-21-21-16,20 0 0,-20 0 15,21 21-15,-21-21 0,20 0 0,1 0 16,-21 0-16,21 0 0,0 0 0,-1 0 16,1 0-16,0 0 15,21-21-15,-21 21 0,0 0 16,21-21-16,0 0 16</inkml:trace>
  <inkml:trace contextRef="#ctx0" brushRef="#br0" timeOffset="59247.2">11747 5525 0,'0'-22'15,"0"44"-15,0-65 0,22 43 0,-22-21 0,0 0 16,21 21-16,0 0 16,0 0-16,0 0 15,0 0-15,1 0 0,-1 42 0,0-21 16,-21 22-16,21-22 0,0 21 0,-21 1 15,21 20-15,-21-21 0,0 1 0,0-1 16,0 0-16,-21 1 0,0-22 0,0 21 16,-21-21-16,-1 22 0,1-22 15,21 0-15,-43 0 0,22 0 16,0 1-16,-22-1 0,22-21 0,-22 0 0,22 0 16,0 0-16,-1 0 0,1 0 15,0 0-15,20 0 0,1 0 0,0-21 16,21-1-16,0 1 0,0 0 0,0 0 15,0 0-15,0-22 0,21 22 16,0-21-16,22 21 0,-22-22 0,0 22 16,21 0-16,1 0 0,-22 0 0,21 21 15,-21 0-15,22 0 0,-1 0 0,-21 0 16,0 21-16,22 0 0,-22 21 0,0-20 16,0-1-16,0 0 0,1 21 15,-1-21-15,-21 1 0,21 20 0,-21-21 16,21 0-16,-21 0 0,21 1 0,-21-1 15,21 0-15,1-21 16,-22 21-16,21-21 0,0 0 16,0 0-16,0 0 0,0 0 15,1 0-15,-1-21 0,0 21 0,0-21 16,0 0-16,0-1 0</inkml:trace>
  <inkml:trace contextRef="#ctx0" brushRef="#br0" timeOffset="59514.05">12658 5419 0,'0'0'0,"0"-43"16,0 22-16,0 0 0,0 0 15,0 42 1,0 0-16,0 0 16,-22 22-16,1-1 0,0 106 15,0-84-15,0-22 0,21 22 16,-21-22-16,-1 0 0,1 1 0,21-1 15,-21 0-15,0-21 0,21 22 16,-21-22-16,21 0 0,-21 0 0,-1 0 16,22 1-16,22-44 31,-1 22-31,0-21 16,0 0-16,0 0 0</inkml:trace>
  <inkml:trace contextRef="#ctx0" brushRef="#br0" timeOffset="59865.84">12827 5694 0,'0'0'0,"0"-21"0,0 42 31,-21 0-31,21 21 0,-21-20 16,-1-1-16,22 21 0,0-21 0,-21 22 16,21-22-16,-21 21 0,21-21 0,-21 22 15,21-22-15,0 0 0,0 0 16,0 0-16,0 0 0,0 1 0,21-1 15,0-21-15,0 0 0,1 0 16,-1 0-16,0 0 0,21 0 16,-21 0-16,1 0 0,-1-21 0,0-1 15,0 1-15,0 21 0,0-21 0,-21 0 16,0-21-16,0 20 0,0 1 0,0 0 16,0-21-16,0 21 0,0-22 0,-21 22 15,0 0-15,0 0 0,0 0 16,0-1-16,-22 22 0,22 0 15,0 0-15,0 0 0,0 0 16,-1 22 0,22-1-16,0 0 15</inkml:trace>
  <inkml:trace contextRef="#ctx0" brushRef="#br0" timeOffset="60086.72">12636 5567 0,'0'0'0,"-42"0"0,42-21 0,-21 21 15,21-21-15,0-1 0,0 1 16,21 21-16,0 0 16,0-21-16,1 21 0,-1 0 0,21 0 0,-21 0 15,22 0-15,-22 0 0,21 0 0,-21 0 16,22 0-16,-22 0 15,0 0-15,0 0 0,21 0 0,-20 0 16,-1-21-16,0 21 0,0 0 0,0 0 16,22 0-16</inkml:trace>
  <inkml:trace contextRef="#ctx0" brushRef="#br0" timeOffset="60617.92">13695 5652 0,'0'0'0,"-43"-22"31,43 1-31,0 0 0,0 0 16,22 21-16,-1-21 0,0 0 16,0 21-16,0 0 0,22 0 0,-22 0 15,0 0-15,0 0 0,0 0 0,22 21 16,-22 0-16,-21 0 0,0 0 15,0 0-15,0 1 0,-21-1 0,-1 0 16,1 0-16,0 21 0,-21-20 16,-1-1-16,1-21 0,0 21 0,-1 0 15,1 0-15,0-21 0,21 21 0,-22-21 16,22 0-16,0 0 0,0 0 0,63 0 31,-21 0-31,0 0 16,22 0-16,-1 0 0,-21 0 0,22 0 15,-1 0-15,0 0 0,1 0 16,-22 0-16,21 22 0,-21-22 0,0 21 16,1 0-16,-1-21 0,0 21 0,-21 0 15,0 0-15,0 1 0,0-1 16,0 0-16,-21-21 0,0 21 0,-1-21 16,1 21-16,0-21 0,0 0 15,-21 21-15,20-21 0,-20 22 0,21-22 16,0 0-16,-22 0 0,22 0 0,0 0 15,0 0-15,0 0 0,0 0 16,-1 0-16,1 0 16,0 0-16,21-22 15,0 1-15,0 0 16</inkml:trace>
  <inkml:trace contextRef="#ctx0" brushRef="#br0" timeOffset="61285.54">16002 5503 0,'0'-21'0,"0"42"0,0-63 0,21 42 0,-21-21 15,21 0-15,0 0 0,1-1 16,-22 1-16,21 21 0,0 0 15,0 0-15,0 0 0,0 21 16,1 1-16,-1-1 0,0 21 0,0 0 16,-21 1-16,0-1 0,0 22 0,0-22 15,0 0-15,0 1 0,-21-1 16,0 0-16,0 1 0,-22-1 0,1-21 16,0 21-16,-1-20 0,1-1 15,-22 0-15,22 0 0,-21 0 0,20-21 16,1 0-16,0 0 0,-1 0 0,1 0 15,21 0-15,-22 0 0,22 0 0,0 0 16,21-21-16,0 0 0,0 0 0,0 0 16,0-1-16,0 1 0,21-21 0,0 21 15,1-22-15,-1 1 0,21 21 16,-21-21-16,0 20 0,1 1 0,-1 0 16,21 21-16,-21 0 0,0 0 0,1 0 15,-1 0-15,0 21 0,0 22 0,0-22 16,0 0-16,1 21 0,20-21 0,-21 22 15,0-1-15,0-21 0,1 0 16,-1 22-16,0-22 0,-21 0 0,21 0 16,0 0-16,-21 1 0,21-1 15,-21 0-15,22-21 0,-1 0 16,0 0 0,0 0-16,0-21 15,0 0-15,1-1 16</inkml:trace>
  <inkml:trace contextRef="#ctx0" brushRef="#br0" timeOffset="61533.91">16976 5440 0,'0'-42'16,"0"84"-16,0-106 0,0 43 0,0 0 0,0 42 31,0 0-31,0 1 16,-22-1-16,1 21 0,21 0 0,-21 1 15,0 20-15,0-20 0,21-1 0,-21 0 16,-1 1-16,1-1 0,0 0 0,0 1 16,0-22-16,21 21 0,-21-21 0,-1 0 15,1 1-15,21-1 0,0 0 16,0 0-16,-21-21 0,42 0 16,0 0-1,22 0-15,-22-21 16</inkml:trace>
  <inkml:trace contextRef="#ctx0" brushRef="#br0" timeOffset="61892.7">17124 5757 0,'0'0'0,"0"-21"0,-21 42 31,-1 1-15,1 20-16,21-21 0,0 0 0,-21 0 15,0 22-15,21-22 0,0 0 0,0 0 16,0 0-16,0 1 0,0-1 0,0 0 15,0 0-15,0 0 0,0 0 16,21-21-16,0 0 0,0 0 16,1 0-16,-1 0 0,0 0 0,0 0 15,0 0-15,0-21 0,1 0 0,-1 0 16,0 0-16,-21 0 16,21-1-16,-21-20 0,0 21 0,0-21 15,0 20-15,0-20 0,0 0 0,0 21 16,0-22-16,0 22 0,0 0 0,-21 21 15,0 0-15,0 0 0,-1 0 0,1 0 16,0 0-16,-21 0 0,21 21 16,-1 0-16,1-21 0,0 21 0,0 1 15,0-1-15,0-21 0,21 21 16,-22-21-16</inkml:trace>
  <inkml:trace contextRef="#ctx0" brushRef="#br0" timeOffset="62098.1">16785 5588 0,'-21'-42'15,"0"42"-15,21-21 16,21 21 0,0 0-16,0 0 0,22-22 0,-22 22 15,21 0-15,-21 0 0,22 0 16,-1 0-16,0 0 0,-21 0 0,22 0 15,-22 0-15,21 0 0,-21 0 0,1 0 16,20 0-16,-21 0 0,0-21 16,0 21-16,1 0 0,20 0 15</inkml:trace>
  <inkml:trace contextRef="#ctx0" brushRef="#br0" timeOffset="62637.79">17886 5609 0,'0'0'0,"0"-21"15,21 0 1,0 0-16,0 21 16,22 0-16,-22-21 0,0 21 15,0 0-15,0 0 0,0 0 0,1 0 0,-1 21 16,-21 0-16,0 0 15,0 0-15,0 0 0,0 1 0,-21-1 16,-1 0-16,1 0 0,0 0 0,-21 0 16,-1 1-16,1-1 0,0 0 15,-1 0-15,22-21 0,-21 21 0,0 0 16,20-21-16,1 0 0,0 0 16,42 0-1,0 0-15,1 0 16,20 0-16,-21-21 0,0 21 0,22 0 15,-22 0-15,21 0 0,-21 0 16,0 0-16,22 0 0,-22 0 0,0 0 16,0 0-16,0 21 0,1-21 0,-1 22 15,0-1-15,-21 0 0,0 0 0,0 0 16,0 0-16,0 1 0,0-1 16,0 0-16,0 0 0,0 0 0,-21 0 15,0 1-15,-1-22 0,1 21 16,-42-21-16,42 21 0,-22-21 15,22 0-15,-21 0 0,21 21 16,-1-21-16,1 0 0,0 0 0,0 0 16,0 0-16,0 0 15,21-21 17,0 0-32</inkml:trace>
  <inkml:trace contextRef="#ctx0" brushRef="#br0" timeOffset="63414.45">20849 5588 0,'0'-21'0,"0"42"0,0-63 0,-21 21 15,21-1-15,0 1 0,0 0 16,0 0-16,0 0 15,0 0-15,21 21 0,0-22 0,0 22 16,1 0-16,-1 0 0,0 0 0,0 0 16,0 22-16,0-1 0,22 0 0,-22 21 15,0-21-15,0 22 0,-21-1 16,0 0-16,0 22 0,0-22 0,0 1 16,0-1-16,0-21 0,-21 21 0,0 1 15,0-22-15,-22 21 0,1-21 0,0 1 16,-1-1-16,1 0 0,-21 0 15,20-21-15,1 21 0,0-21 0,20 0 0,-20 0 16,21 0-16,-21 0 0,20 0 0,1 0 16,21-21-16,0 0 15,0 0-15,0 0 0,0-1 0,0 1 16,0 0-16,0 0 0,21-21 0,1 20 16,-1 1-16,-21-21 0,21 21 0,0 0 15,0-1-15,0 22 0,1 0 0,-1 0 16,0 0-16,0 22 15,0-1-15,0 0 0,1 0 0,-1 0 16,0 22-16,0-22 0,0 21 0,0-21 16,1 0-16,-1 22 0,-21-22 0,21 0 15,0 0-15,0 0 0,0-21 0,-21 22 16,22-22-16,-1 0 0,0 21 0,0-21 16,0 0-16,0 0 15,-21-21-15,22 21 0,-22-22 16,21 1-16</inkml:trace>
  <inkml:trace contextRef="#ctx0" brushRef="#br0" timeOffset="63679.29">21738 5419 0,'0'0'16,"21"-21"-16,-21-1 0,0 44 31,-21-1-16,0 0-15,21 21 0,-21 1 0,0-1 16,21 0-16,-22 1 0,1 20 0,0-21 16,21 1-16,-21-1 0,0 0 15,0-20-15,21 20 0,-22-21 0,1 21 16,21-20-16,0-1 0,-21-21 0,21 21 16,-21 0-16,42-21 31,0 0-31,-21-21 0,43 0 15</inkml:trace>
  <inkml:trace contextRef="#ctx0" brushRef="#br0" timeOffset="64049.37">21992 5694 0,'0'-21'0,"0"42"0,0-21 31,-21 21-31,0 0 16,0 0-16,21 22 0,-22-22 0,1 21 15,21-21-15,0 22 0,-21-22 16,21 21-16,-21-21 0,21 1 0,0-1 16,0 0-16,0 0 0,0 0 0,21 0 15,0-21-15,0 22 0,1-22 16,-1 0-16,0 0 0,0 0 16,0 0-16,0 0 0,1-22 0,-1 22 15,0-21-15,0 0 0,-21 0 16,0 0-16,21 0 0,-21-1 0,0-20 15,0 21-15,0 0 0,0-22 0,0 22 16,0-21-16,-21 21 0,0 0 0,21-1 16,-21 22-16,0-21 0,-1 21 0,1 0 15,0 0-15,0 0 16,0 0-16,0 0 0,-1 21 0,1 1 16,0-22-16,21 21 0,0 0 15</inkml:trace>
  <inkml:trace contextRef="#ctx0" brushRef="#br0" timeOffset="64309.22">21653 5567 0,'-21'0'0,"42"0"0,-63-21 0,21 21 15,21-21-15,0-1 16,21 22-16,21 0 15,-20-21-15,20 21 0,-21 0 16,21 0-16,1 0 0,-1 0 0,0 0 16,1-21-16,-1 21 0,0 0 0,-20 0 15,20 0-15,-21 0 0,0 0 16,0 0-16,1 0 16</inkml:trace>
  <inkml:trace contextRef="#ctx0" brushRef="#br0" timeOffset="64946.66">22796 5588 0,'0'0'0,"-21"0"15,0 0-15,0 0 0,21-21 16,-21 21-16,21-21 0,0 0 16,0-1-1,21 22-15,0 0 0,0-21 16,0 21-16,1 0 0,-1 0 16,0 0-16,42 0 15,-41 0-15,-1 0 0,0 21 0,0 1 16,-21-1-16,0 0 0,0 21 15,0-21-15,0 1 0,0-1 0,-21 0 16,0 21-16,-22-21 0,22 1 0,-21-1 16,0 0-16,-1 0 0,1-21 15,0 21-15,-1 0 0,1-21 0,21 0 16,0 22-16,-1-22 0,1 0 0,42 0 31,1-22-15,-1 22-16,0 0 0,0 0 15,0-21-15,0 21 0,22 0 0,-22 0 16,0 0-16,0 0 0,0 0 16,22 0-16,-22 0 0,0 21 0,21-21 15,-20 22-15,-1-1 0,0-21 0,-21 21 16,0 0-16,0 0 0,0 0 16,0 1-16,0-1 0,0 0 0,-21-21 15,0 21-15,-1 0 0,-20 0 0,21-21 16,-21 22-16,-1-22 0,1 0 0,-22 21 15,22-21-15,0 0 0,-1 0 0,1 0 16,21 0-16,-21 0 0,20 0 16,1 0-16,0 0 0,0 0 0,0-21 15,0 21-15,21-22 0,0 1 16,-22 21 31,1 0-47,0 21 15,0-21-15,0 0 0,0 22 16,-22-22-16</inkml:trace>
  <inkml:trace contextRef="#ctx0" brushRef="#br0" timeOffset="68946.59">3577 6287 0,'0'-22'0,"0"44"0,0-65 16,0 22-16,0 0 16,0 0-16,0 0 0,21 21 15,0-22-15,1 22 16,-22 22-1,0-1-15,0 0 16,0 0-16,0 0 0,0 22 0,0-1 16,-22-21-16,1 21 0,0 1 0,0-1 15,0 0-15,0-20 0,21 20 16,-22 0-16,1-21 0,0 1 16,0-1-16,21 0 0,0 0 0,-21 0 15,21 0-15,-21-21 0,21-21 31,0 0-15,21 21-16</inkml:trace>
  <inkml:trace contextRef="#ctx0" brushRef="#br0" timeOffset="69346.37">3916 6371 0,'21'0'0,"-21"21"31,0 1-31,-21-1 0,21 0 16,-21 21-16,21-21 0,0 1 15,0-1-15,-22 21 0,22-21 0,0 0 16,0 22-16,0-22 0,0 0 0,0 0 16,0 0-16,0 1 0,0-1 15,22 0-15,-1-21 0,0 0 16,21 0-16,-21 0 0,1 0 0,20 0 15,0 0-15,-21-21 0,22 0 0,-1-1 16,0 1-16,1-21 0,-22 21 16,21 0-16,-21-22 0,1 1 15,-22 21-15,0-22 0,0 1 0,0 0 16,-22-1-16,1 22 0,-21-21 0,21 21 16,0 0-16,-22-1 0,22 1 0,-21 21 15,21 0-15,-1 0 0,1 0 16,-21 0-16,21 0 0,21 21 0,-21 1 15,-1-1-15,22 0 0,0 0 0,0 0 16,0 0-16,0 1 0,0-1 16,0 0-16,0 0 0,22 0 0,-1 0 15</inkml:trace>
  <inkml:trace contextRef="#ctx0" brushRef="#br0" timeOffset="69913.64">8382 6689 0,'0'0'0,"0"-21"0,0-1 0,0 1 16,0 0-16,0 42 31,0 0-15,0 22-16,0-22 0,-21 21 15,21 1-15,0-22 0,-21 21 0,21 0 16,0-20-16,-22 20 0,22 0 16,0-21-16,0 1 0,-21 20 0,21-21 0,-21 0 15,21 0-15,0 1 16,21-44 15,0 1-31,1 0 0,-1 0 16</inkml:trace>
  <inkml:trace contextRef="#ctx0" brushRef="#br0" timeOffset="70301.95">8911 6625 0,'-21'0'16,"0"21"-16,0 1 0,-1-1 15,1 0-15,21 0 16,-21 0-16,0 0 0,0 1 0,21 20 15,-21-21-15,21 0 0,-22 0 0,22 1 16,0 20-16,0-21 0,0 0 0,0 0 16,0 1-16,0-1 0,22 0 15,-1-21-15,0 0 0,0 21 0,21-21 16,-20 0-16,20 0 0,-21 0 16,21 0-16,-20 0 0,20-21 0,0 0 15,-21 21-15,1-21 0,-1-1 16,0 1-16,0 0 0,-21 0 0,0 0 0,0-22 15,0 22-15,0 0 0,-21-21 0,0-1 16,0 22-16,-1-21 0,-20 21 16,21 0-16,0-1 0,-22 1 15,22 21-15,0 0 0,0 0 0,0 0 16,0 0-16,-1 21 0,1-21 0,0 22 16,0-1-16,21 0 0,0 0 0,-21-21 15,21 21-15,0 0 0,0 1 0,0-1 16,21-21-16,0 0 15</inkml:trace>
  <inkml:trace contextRef="#ctx0" brushRef="#br0" timeOffset="70790.17">12382 6689 0,'0'0'0,"22"0"0,-22 21 31,0 0-31,0 0 0,0 0 16,-22 1-16,22-1 0,-21 21 0,0-21 15,0 22-15,21-22 0,-21 21 16,0-21-16,-1 0 0,1 22 0,21-22 16,-21 0-16,0 0 0,21 0 0,-21 1 15,21-1-15,0 0 0,0 0 16,21-21 15,0 0-31,0-21 0,0 0 0,1 21 16,20-21-16</inkml:trace>
  <inkml:trace contextRef="#ctx0" brushRef="#br0" timeOffset="71169.87">12785 6795 0,'0'0'0,"21"-22"16,-42 22 15,-1 22-31,1-1 0,21 0 0,-21 0 16,0 21-16,0-20 0,21-1 0,-21 21 15,-1 0-15,22 1 0,0-22 16,0 0-16,0 0 0,0 22 0,0-22 16,0 0-16,0 0 0,22 0 15,-1-21-15,21 0 0,-21 0 0,0 0 16,22 0-16,-22 0 0,21 0 16,-21 0-16,22-21 0,-22 21 0,21-21 15,1 0-15,-22-22 0,0 22 16,0 0-16,0 0 0,-21-21 0,0-1 15,0 22-15,0-21 0,0-1 0,0 22 16,-21-21-16,0 21 0,0 0 0,0-1 16,-1 22-16,1-21 0,-21 21 0,21 0 15,0 0-15,-1 0 0,1 0 16,0 0-16,0 21 0,0 1 0,0-22 16,-1 21-16,22 0 0,-21-21 0,21 21 15,0 0-15,0 0 0,21-21 16</inkml:trace>
  <inkml:trace contextRef="#ctx0" brushRef="#br0" timeOffset="71737.55">16827 6795 0,'0'0'0,"22"0"0,-22-22 0,0 44 32,0-1-32,0 0 15,0 21-15,0-21 0,0 22 0,0-22 16,0 21-16,0 1 0,-22-22 0,1 21 16,0 0-16,21-20 0,-21 20 0,0-21 15,21 21-15,-21-20 0,21-1 0,-22 0 16,1 0-16,21 0 15,0 0-15,0-42 32,21 21-32,1-21 15,-1 0-15,0 0 0,0 0 16</inkml:trace>
  <inkml:trace contextRef="#ctx0" brushRef="#br0" timeOffset="72178.27">17335 6900 0,'0'-21'0,"0"42"0,0-63 16,0 63 31,0 0-47,0 1 0,0-1 0,0 0 16,0 0-16,0 0 15,0 22-15,-21-22 0,21 21 0,0 0 16,0-20-16,0 20 0,0 0 0,0-21 15,0 22-15,0-22 0,0 0 0,0 0 16,0 0-16,21 1 0,1-22 16,-1 0-16,0 0 0,0 0 15,0 0-15,22 0 0,-22 0 0,0-22 16,21 1-16,-21 0 0,22 21 16,-22-42-16,0 21 0,0-1 0,0-20 15,1 21-15,-22-21 0,0-1 16,21 1-16,-21 21 0,0-22 0,0 1 15,0 21-15,0-21 0,0 20 0,0-20 16,0 21-16,-21 0 0,-1 21 0,1-21 16,0 21-16,0 0 0,0 0 0,-22 0 15,22 0-15,-21 0 0,21 0 0,0 0 16,-22 21-16,22-21 0,0 21 16,0-21-16,21 21 0,-21 0 15,21 0-15,0 1 16,21-22-1</inkml:trace>
  <inkml:trace contextRef="#ctx0" brushRef="#br0" timeOffset="72813.89">21590 7049 0,'0'0'0,"21"0"0,-21-22 15,0 1-15,0 42 47,0 1-47,0 20 0,0-21 0,0 0 16,0 22-16,0-1 0,0 0 0,0-21 15,-21 22-15,21-1 0,-21-21 16,21 22-16,0-22 0,-21 0 16,-1 0-16,22 0 0,-21 0 0,21 1 15,0-1-15,0-42 47,21-1-31,1 1-16,-1 0 0,0 0 0,0 0 15,21 0-15</inkml:trace>
  <inkml:trace contextRef="#ctx0" brushRef="#br0" timeOffset="73247.17">22119 7027 0,'0'0'0,"21"-21"0,0 0 16,1 21-16,-22-21 15,0 42 16,-22 0-31,1 0 0,0 1 16,21 20-16,-21-21 0,0 21 0,21-20 16,-21 20-16,-1-21 0,22 21 0,-21-20 15,21 20-15,0-21 0,0 0 0,-21 22 16,21-22-16,0 0 0,0 21 0,0-21 16,0 1-16,21-22 0,0 21 15,1-21-15,-1 0 0,0 0 0,0 0 16,0 0-16,0 0 0,22 0 15,-22 0-15,0 0 0,0-21 0,22 21 16,-22-22-16,0 1 0,0 0 0,0-21 16,0 21-16,1-22 0,-1 1 0,-21 0 15,0-1-15,21 1 0,-21 0 0,0-1 16,0 1-16,0 0 0,0-1 16,0 22-16,-21-21 0,0 21 0,-1-1 15,1 1-15,0 0 0,0 0 16,-21 21-16,20 0 0,1 0 0,0 0 15,0 0-15,0 0 0,0 21 16,-1 0-16,1 0 16,21 1-16,0-1 0,0 0 15,-21 0-15,21 0 16,-21 0-16</inkml:trace>
  <inkml:trace contextRef="#ctx0" brushRef="#br0" timeOffset="78661.57">3556 6160 0,'21'0'15,"-21"-22"1,21 22-16,0 0 0,-21 22 62,0-1-46,0 0-16,0 21 0,0 1 16,0-22-16,0 21 0,-21 0 0,0-20 15,21 20-15,-21 0 0,0 22 16,0-22-16,-1-21 0,1 22 15,0-1-15,0 0 0,21-21 0,-21 22 16,21-22-16,-21 0 0,-1 0 0,22 0 16,0 1-16,0-1 15,0-42 17,0-1-17,0 1-15,0 0 16,0 0-16,22 0 0,-1-22 0,-21 22 15,21-21-15,-21 0 0,21-1 16,0-20-16,0 20 0,-21 1 16,22-21-16,-1 20 0,0 1 0,-21 0 15,0-1-15,21 22 0,-21-21 0,21 21 16,-21-1-16,0 1 0,0 0 16,21 21-1,-21 21-15,0 0 0,0 1 16,0-1-16,0 0 0,0 0 0,0 21 15,0 1-15,0-1 0,0 0 16,-21 1-16,0-1 0,0 0 16,0 1-16,0-1 0,-1 0 0,1 1 15,0-22-15,0 21 0,0-21 16,0 1-16,-1-1 0,22 0 0,0 0 16,-21-21-16,21-21 31,21 0-16,-21 0-15,0-1 0,22 1 0,-1 0 16,-21-21-16,21-1 0,0 1 0,-21 0 16,21-1-16,0-20 0,-21 21 15,22-1-15,-22 1 0,21 0 0,-21 20 16,0 1-16,21 0 0,-21 0 0,0 0 16,21 21-16,-21 21 15,0 0 1,0 0-16,0 0 0,0 22 15,0-1-15,0-21 0,0 22 0,-21-1 16,0 0-16,21 1 0,-21-22 16,-1 21-16,1-21 0,21 0 15,-21 22-15,21-22 0,-21 0 0,0 0 16,21 0-16,21-21 31,0-21-15</inkml:trace>
  <inkml:trace contextRef="#ctx0" brushRef="#br0" timeOffset="79896.81">4127 6308 0,'0'0'0,"0"-21"16,0-1-1,-21 22 32,0 0-47,0 0 16,21 22-16,-21-1 15,0 0-15,-1 0 0,22 0 0,-21 0 16,21 22-16,0-22 16,-21 21-16,0-21 0,21 1 0,-21 20 0,21-21 15,0 0-15,0 22 0,-21-22 0,21 0 16,-22 0-16,22 0 0,0 0 0,0 1 16,0-1-16,0 0 0,0 0 15,0 0 1,22-21-16,-1 0 15,0 0-15,0 0 0,0 0 16,0 0-16,1-21 0,20 21 0,-21-21 16,0 21-16,0-21 0,1 0 15,-1-1-15,0 1 0,0 0 0,0 0 16,-21 0-16,21 0 0,-21-22 16,22 22-16,-22-21 0,0-1 0,0 22 15,0-21-15,0 21 0,0-22 0,0 22 16,0 0-16,0-21 0,0 21 0,0-1 15,-22 1-15,22 0 16,-21 21-16,0 0 0,0 0 0,0 0 16,0 0-16,-1 0 0,1 0 15,0 0-15,0 21 0,0 0 0,-22 1 0,22-1 16,-21 0-16,21 0 16,-22 21-16,22-20 0,0 20 0,-21 0 15,21-21-15,-1 22 0,1-1 0,21-21 16,0 22-16,0-22 0,0 0 15,0 21-15,0-21 0,0 1 0,0-1 16,0 0-16,21 0 0,1-21 16,-1 21-16,0-21 0,0 0 0,0 0 15,0 0-15,22 0 0,-22 0 16,0 0-16,0 0 0,22 0 0,-22 0 16,0 0-16,0-21 0,21 0 0,-20 21 15,-1-21-15,0 0 0,0-1 16,0 1-16,0-21 0,1 21 15,-22 0-15,21-22 0,-21 22 0,21-21 16,-21-1-16,0 22 0,0-21 0,0 0 16,0 20-16,0 1 0,0 0 0,0 0 15,0 0-15,-21 0 0,0 21 16,-1 0-16,1 0 0,0 0 16,0 0-16,0 0 0,0 0 0,-1 21 15,-20-21-15,21 21 0,0 0 0,0 21 16,-1-20-16,1-1 0,0 21 15,21-21-15,-21 0 0,0 22 0,21-22 16,-21 21-16,21-21 0,0 1 16,0-1-16,0 0 0,0 0 15,0 0-15,0 0 0,0 1 0,21-1 16,0 0-16,0-21 16,0 0-16,0 0 0,1 21 0,-1-21 15,0 0-15,0 0 16,0 0-16,0 0 0,1 0 0,-1 0 15,0-21-15,0 0 0,0 21 0,0-21 16,1-1-16,-1 1 0,0 0 16,0 0-16,-21 0 0,0 0 15,0-1-15,0 1 16</inkml:trace>
  <inkml:trace contextRef="#ctx0" brushRef="#br0" timeOffset="89093.4">4212 6244 0,'-21'0'63</inkml:trace>
  <inkml:trace contextRef="#ctx0" brushRef="#br0" timeOffset="110763.99">3662 6265 0,'0'-21'0,"0"0"15,0 0 1,0 0 0,0 0 15,-21 21 0,-1 21-15,22 0-1,-21-21-15,21 21 16,-21 0-16,21 0 0,0 1 0,-21-1 16,21 0-16,-21 21 0,0-21 0,21 22 15,0-1-15,-22-21 0,1 22 16,21-1-16,-21 0 0,21 1 0,0-22 16,0 21-16,0-21 0,-21 22 15,21-22-15,0 0 0,0 0 0,0 0 0,0 0 16,-21 1-16,21-1 15,0 0 1,0-42 31,0 0-47,21-1 0,0 1 16,0 0-16</inkml:trace>
  <inkml:trace contextRef="#ctx0" brushRef="#br0" timeOffset="112349.61">4170 6392 0,'0'-21'0,"0"0"15,0 0-15,0 0 16,-21 21 0,-1 0-1,1 0 1,0 0-16,0 0 15,0 21-15,21 0 0,-21 0 0,-1 0 16,1 1-16,21-1 0,-21 0 0,0 0 16,21 21-16,-21-20 0,0-1 15,21 0-15,0 21 0,-22-21 0,22 1 16,-21-1-16,21 0 0,0 0 0,0 0 16,0 0-16,0 1 0,0-1 15,0 0-15,21 0 0,1-21 16,-1 21-16,0-21 15,0 0-15,0 0 0,0 0 0,1 0 0,-1 0 16,0 0-16,0 0 16,0-21-16,22 21 0,-22-21 0,0 0 15,21 21-15,-21-21 0,1-1 0,-1 1 16,0 0-16,-21-21 0,0 21 0,0-1 16,0 1-16,0-21 0,0 21 15,0-22-15,0 22 0,-21 0 0,21-21 16,-21 21-16,-1-1 0,22 1 0,-21 0 15,0 21-15,0-21 0,0 21 16,0-21-16,-1 21 0,1 0 16,0 0-16,0 0 0,0 0 15,0 21-15,-22-21 0,22 21 0,0 0 16,0 0-16,0 1 0,-1 20 16,1-21-16,0 0 0,0 22 0,0-22 15,21 21-15,-21-21 0,21 0 0,-22 22 16,22-22-16,0 0 0,0 0 15,0 0-15,0 1 0,0-1 0,22 0 16,-1 0-16,0-21 0,-21 21 0,21 0 16,0-21-16,22 0 0,-22 0 0,0 0 15,0 0-15,21 0 0,-20 0 16,-1 0-16,21 0 0,-21 0 0,22-21 16,-22 21-16,21-21 0,-21 0 0,0 0 15,22 0-15,-22-1 0,0 1 16,-21 0-16,21-21 0,-21 21 15,21-22-15,-21 22 0,0-21 0,0 21 16,0-22-16,0 22 0,0 0 0,-21-21 16,0 20-16,0 1 0,0 0 0,0 21 15,-1-21-15,1 0 0,0 21 16,-21 0-16,21 0 0,-1 0 0,1 0 16,0 0-16,-21 0 0,21 21 0,-1 0 15,1 0-15,-21 0 0,21 1 16,0-1-16,-1 21 0,1-21 15,0 22-15,21-22 0,-21 21 0,21-21 16,-21 22-16,21-22 0,0 21 0,0-21 16,0 0-16,0 1 0,0-1 15,21 0-15,0 0 0,0 0 0,0 0 16,1-21-16,-1 0 0,0 0 16,21 22-16,-21-22 0,1 0 0,-1 0 15,0 0-15,21 0 0,-21-22 16,22 22-16,-22-21 0,21 0 0,-21 21 15,22-21-15,-22 0 0,21 0 16,-21-1-16,-21-20 0,22 21 0,-22 0 16,0-22-16,0 22 0,0-21 15,0 21-15,0-22 0,-22 22 0,22-21 16,-21 21-16,0 0 0,0-1 0,0 1 0,0 0 16,-1 21-16,1-21 15,0 21-15,0 0 0,0 0 16,0 0-16,-1 21 0,1 0 0,-21 0 15,21 1-15,0-1 0,-22 42 16,22-42-16,0 22 0,21-22 16,0 21-16,-21-21 0,21 1 0,0 20 15,0-21-15,0 0 0,0 0 0,0 1 16,0-1-16,0 0 0,0 0 16,21-21-16,0 21 0,0-21 15,0 0-15,1 0 0,-1 0 0,0 0 16,0 0-16,0 0 0,22 0 15,-22 0-15,0 0 0,21-21 0,-21 0 16,1 0-16,-1 21 0,21-43 16,-21 22-16,-21 0 0,21-21 0,-21 21 15,0-22-15,0 1 0,0 0 0,0 20 16,0-20-16,-21 0 0,0-1 0,0 22 16,0 0-16,0 0 15,-22 0-15,22 0 0,0 21 0,-21 0 0,20 0 16,-20 0-16,21 21 0,0 0 15,0 0-15,-22 0 0,22 0 0,0 22 16,0-1-16,0 0 0,21-20 16,0 20-16,-22 0 0,22-21 0,0 22 15,0-1-15,0-21 0,0 0 0,0 1 16,0-1-16,22 0 0,-1 0 16,0 0-16,-21 0 0,21-21 0,0 22 15,0-22-15,1 0 0,-1 0 0,0 0 16,0 0-16,21 0 0,1 0 15,-22 0-15,0-22 16,0 1-16,0 0 0,-21 0 16,0-21-16,0 20 0,22 1 15,-22 0-15</inkml:trace>
  <inkml:trace contextRef="#ctx0" brushRef="#br0" timeOffset="114138.77">1714 5927 0,'-21'0'0,"0"0"16,0 0-16,21 21 62,0 0-62,0 0 16,21-21-1,0 21-15,0-21 0,1 22 16,-1-1-16,0-21 0,0 21 16,0-21-16,0 0 0,-21 21 15,22-21-15,-1 0 0,0 0 0,-21 21 16,21-21-16,0 0 0,0 0 15,1 0-15,-1 0 0,0 0 16,0 0-16,0 0 0,0 0 16,1 0-16,-1 0 0,21 0 15,-21 0-15,22 0 0,-22 0 0,21 0 16,0-21-16,-20 21 0,20 0 0,0 0 16,-21 0-16,22 0 0,-1-21 15,-21 21-15,22 0 0,-1 0 0,-21 0 16,21 0-16,1 0 0,-22 0 0,21 0 15,-21 0-15,1 0 0,20-21 16,-21 21-16,0 0 0,0 0 0,1 0 16,20 0-16,-21 0 0,0 0 15,0 0-15,22 0 16,-22 0-16,0 0 0,21 0 0,-20 0 16,-1 0-16,0 0 0,0 0 0,0 0 15,22 0-15,-22 0 0,0 0 16,0 0-16,0 0 0,0 0 0,1 0 15,-1 0-15,0 0 0,0 0 0,0 0 16,0 0-16,1 21 0,-1-21 16,0 21-1,-21 0 1,0 0 15,0-42 32,21 21-63,0-21 0,-21 0 15,21 21-15,1 0 0,-22-21 16,21 21-16,0 0 0,0-21 0,0 21 16,0 0-16,1-22 0,20 22 0,-21 0 15,0 0-15,0 0 0,22-21 16,-22 21-16,0 0 0,0 0 15,0 0-15,22 0 0,-22 0 0,0 0 0,0 0 16,22 0-16,-22 0 0,21 21 16,0-21-16,-20 0 0,20 22 15,0-22-15,-21 21 0,22-21 0,-1 21 16,0-21-16,-20 21 0,20-21 0,0 21 16,1-21-16,-1 0 0,-21 21 15,21-21-15,1 0 0,-22 0 0,0 22 16,21-22-16,-20 0 0,-1 0 0,0 0 15,0 0-15,0 0 0,0 0 0,22 0 16,-22 0-16,0 0 0,0 0 16,0 0-16,1-22 0,-1 22 15,0-21-15,0 21 0,0-21 0,-21 0 16,21 21-16,-21-21 16,22 21-16,-22-21 0,0-1 15,0 1 16,-22 21 173,1 21-204,0-21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F8E-D990-455C-A3AF-A3569B45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946D8-16C5-4ABA-AC3D-D3914790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13EC-C1F9-4D72-963F-9B0D052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5820-139A-4493-9A5F-AC82F350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EB1A-E338-4FAF-88FA-DC051C30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0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6A65-8287-4A80-8EE4-5D304B00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DFCC0-6786-4319-8428-F74212D4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881-A1B2-456A-BC91-5225459F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AC59-421A-4985-B047-24DC43F7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224B-4FD7-4A5B-B366-5B3CB35B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7B66B-0D75-4E96-B25D-7A2710883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D9A87-6D7B-4EAB-88AF-5475A5A72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BEB5-8E9D-4D27-88EB-051DB76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AB44-EDE4-49E1-9556-B3420A5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5B15-3DC8-4B11-8CEB-44437B7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C14B-09C3-46FF-B414-32029822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3272-7419-4032-A699-06D53C89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B0FA-72BE-49CB-BA62-1FE15738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DBCC-4EF1-4958-BFFF-6894ED88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F26A-BB82-4F2F-96EE-9F82C4A9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DE82-A8CC-46BC-9957-A0FAD617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C547-4A75-47C2-A4EB-2D94AE31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4E7F-EDF9-4AE3-B1C0-98D604A0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ED52-DDA2-457E-8D5C-76603DC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7652-5311-47E7-ACD9-6BFA749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5040-5FF2-46E1-ACC9-A16C274B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34EC-BFE3-403E-AFB0-74DEB2BA3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3100A-497D-47B6-A459-E21BA83B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6AEC1-8EAB-40C1-B7B7-D3E4EC43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A320-2ED9-4EA6-9826-D18AFA58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C08B1-E08D-4C18-8286-71372994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5246-AFCE-4497-B20A-231891FB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91D7-04AF-4B7D-B94E-060AC86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B1497-A187-43CB-9B91-776C6063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29BCC-7227-44FD-930C-F92C97F0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45B72-4A44-4DF8-9748-95F979552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2613B-7E4D-4726-B9BE-141CEEE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59904-323A-49FE-8BF9-78E58624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2BB98-4086-4558-AC94-77F2B299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0BE8-0491-4568-BF92-FB7B25B4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DDB7F-7474-4FB5-92C0-B56C2393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1AC66-B3D9-47DF-89C9-D5598AB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4A748-3AB1-4D65-91DF-CD7EFCC7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2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49F10-1C32-4A4F-BF33-494BF531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DF3CA-213D-4EA2-89A5-455DB1EB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77C1-2CF1-48D0-8378-113FA7E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926-BEB1-4066-966B-3BB9DCCF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2DC-9C59-4C11-82CA-FB297A96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7DC3B-E67F-437E-BF47-A4002C97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70A3-BE8E-4DA8-AFC8-35238DFC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2002-FE37-4B9C-9827-4702782D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AB93-DEA4-4A02-8C8B-60DD381E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2C24-75E2-43B8-87AA-3E7F0CF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6334C-BA9D-458E-BAA3-023B1145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62FD-6BA4-4952-811F-F4BA7D84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0D3B1-F915-4E7F-80BE-5435E8CE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864A-AEA2-4D69-AFFB-14E949E6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1F77-2E43-425B-A33E-35ED8388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47339-2460-4C2E-A14A-25495296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5A07-DB25-4DCE-8532-798D1AF3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7A4E-57A1-445C-8C58-736E0A9ED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CE21-C79F-4E91-9E10-6932BDFE2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5125-AFB9-48B1-9FE2-156FC718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061E-819A-4B0E-8968-C70B8F1B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FB-DB0D-4871-8056-549B6A4F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2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B8279-0D72-4037-8837-40721D0AFDC2}"/>
                  </a:ext>
                </a:extLst>
              </p14:cNvPr>
              <p14:cNvContentPartPr/>
              <p14:nvPr/>
            </p14:nvContentPartPr>
            <p14:xfrm>
              <a:off x="0" y="190440"/>
              <a:ext cx="114073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B8279-0D72-4037-8837-40721D0AF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4260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3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44411B-25BE-4B30-BF21-834B2E08568C}"/>
                  </a:ext>
                </a:extLst>
              </p14:cNvPr>
              <p14:cNvContentPartPr/>
              <p14:nvPr/>
            </p14:nvContentPartPr>
            <p14:xfrm>
              <a:off x="411480" y="449640"/>
              <a:ext cx="670608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44411B-25BE-4B30-BF21-834B2E085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40280"/>
                <a:ext cx="672480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5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A400D2-A44F-44DC-B550-1A42079FB074}"/>
                  </a:ext>
                </a:extLst>
              </p14:cNvPr>
              <p14:cNvContentPartPr/>
              <p14:nvPr/>
            </p14:nvContentPartPr>
            <p14:xfrm>
              <a:off x="434160" y="243720"/>
              <a:ext cx="654624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A400D2-A44F-44DC-B550-1A42079FB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34360"/>
                <a:ext cx="656496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6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0F76F1-5C2F-42DD-9CD6-D25258A30502}"/>
                  </a:ext>
                </a:extLst>
              </p14:cNvPr>
              <p14:cNvContentPartPr/>
              <p14:nvPr/>
            </p14:nvContentPartPr>
            <p14:xfrm>
              <a:off x="861120" y="144720"/>
              <a:ext cx="869472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0F76F1-5C2F-42DD-9CD6-D25258A30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135360"/>
                <a:ext cx="871344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191064-5408-4EA0-B8D4-B03610C02777}"/>
                  </a:ext>
                </a:extLst>
              </p14:cNvPr>
              <p14:cNvContentPartPr/>
              <p14:nvPr/>
            </p14:nvContentPartPr>
            <p14:xfrm>
              <a:off x="502920" y="259200"/>
              <a:ext cx="10287360" cy="317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191064-5408-4EA0-B8D4-B03610C027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49840"/>
                <a:ext cx="1030608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6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B5951-EC94-4C82-9338-209AC0E7646B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B5951-EC94-4C82-9338-209AC0E764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F57-10D5-4260-B917-84834DB28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2782D-DE67-403D-BC29-DFF68A41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209FA-F012-4EDE-9053-E615E79878B9}"/>
                  </a:ext>
                </a:extLst>
              </p14:cNvPr>
              <p14:cNvContentPartPr/>
              <p14:nvPr/>
            </p14:nvContentPartPr>
            <p14:xfrm>
              <a:off x="594360" y="160200"/>
              <a:ext cx="7688880" cy="25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209FA-F012-4EDE-9053-E615E7987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50840"/>
                <a:ext cx="770760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9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2020-12-08T08:43:21Z</dcterms:created>
  <dcterms:modified xsi:type="dcterms:W3CDTF">2020-12-08T10:09:36Z</dcterms:modified>
</cp:coreProperties>
</file>