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8:39:44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1418 0,'0'21'31,"0"1"-15,0-1-16,0 0 16,21 0-1,-21 0 1</inkml:trace>
  <inkml:trace contextRef="#ctx0" brushRef="#br0" timeOffset="928.53">1863 1058 0,'0'0'0,"0"-21"32,0 0-32,0 0 15,21 0 1,-21 0-16,0-1 16,0 1-16,0 0 0,0 0 15,0 0-15,0 0 16,0-1-16,0 1 0,0 0 15,0 0 1,0 42 15,0 0-31,0 22 16,0-22-16,0 21 0,0 0 16,0 1-16,0-1 0,0 0 15,0 1-15,0-1 0,0 22 0,0-22 16,0 0-16,-21 1 0,21 20 15,-22-21-15,22 1 0,0-1 0,0 22 16,-21-22-16,21 0 0,0 1 16,-21-22-16,21 21 0,0 0 0,0-20 15,0-1-15,0 0 0,0 0 16,0 0-16,0 0 0,0-42 62,0 0-62,0 0 16,0 0-16,21 0 0,-21-1 0,21 1 16,-21 0-16,22 0 0</inkml:trace>
  <inkml:trace contextRef="#ctx0" brushRef="#br0" timeOffset="1252.33">2159 1672 0,'0'0'0,"21"21"0,0-21 15,0 0 1,1 0-16,-1-21 0,0 0 16,0 21-16,-21-21 0,21 0 15,-21 0-15,0-1 16,0 1-16,-21 0 15,0 21-15,0 0 16,0 0-16,-1 0 16,1 0-16,21 21 15,-21 0-15,21 1 0,0-1 16,0 0 0,21-21 15</inkml:trace>
  <inkml:trace contextRef="#ctx0" brushRef="#br0" timeOffset="1943.95">3916 783 0,'0'-21'0,"0"0"16,21 42 15,0 0-16,0 0-15,0 22 0,1-1 16,20 0-16,-21 1 0,0 20 0,0-20 16,22 20-16,-22-21 0,0 22 15,0-22-15,-21 1 0,21 20 0,-21-21 16,22 1-16,-22 20 0,21-20 16,-21-1-16,0 0 0,0-21 15,21 22-15,-21-22 0,21 21 0,-21-21 16,21-21-16,-21 22 0,0-1 0,21-21 31,1 0-15,-22-21-16,0-1 0,0-20 15,0 21-15,21-21 0,-21-1 0</inkml:trace>
  <inkml:trace contextRef="#ctx0" brushRef="#br0" timeOffset="2288.71">4784 572 0,'0'0'16,"-22"0"0,1 0-16,0 0 0,0 21 15,0 21-15,-22-21 0,22 22 0,-21-1 16,21 0-16,-22 22 0,1-1 15,0-20-15,-1 20 0,-20 1 0,21-1 16,-1 1-16,1-22 0,0 21 0,-1-20 16,22-1-16,-21 0 0,21 1 15,-22-1-15,22-21 0,0 22 16,0-22-16,21 21 0,0-21 16,-21 0-16,21 1 0,-22-1 0,22 0 15,0 0-15,0 0 16,0-42 15,22 0-31,-1 0 0,0 0 0</inkml:trace>
  <inkml:trace contextRef="#ctx0" brushRef="#br0" timeOffset="2692.49">4932 1312 0,'0'0'0,"-21"0"31,-1 0-31,22 22 0,0-1 0,0 0 16,0 0-16,-21 0 0,21 22 15,0-22-15,0 21 0,0 0 0,0 22 16,-21-22-16,21 22 0,0-22 0,-21 22 15,21-1-15,0-21 0,0 22 16,-21-1-16,0 1 0,21-1 16,-22 1-16,1-1 0,0 22 0,21-21 15,-21-1-15,0-21 0,0 22 16,21-1-16,-22-20 0,1-1 0,21 0 16,0 1-16,-21-1 0,21-21 0,-21 0 15,21 1-15,0-1 0,0 0 16,0-42-1,0 0 1,0-1-16,21 1 0,-21-21 16,21 21-16,-21-22 0,21 1 15,-21 0-15,0-22 0</inkml:trace>
  <inkml:trace contextRef="#ctx0" brushRef="#br0" timeOffset="3044.11">4699 1588 0,'0'0'16,"-21"-43"-16,21-41 16,0 62-16,0 1 0,0 0 0,0 0 15,0 0-15,21 0 0,0 21 0,0-22 16,0 1-16,1 21 0,-1 0 16,0-21-16,21 21 0,-21 0 0,1 0 15,20 0-15,-21 0 0,21 0 0,-20 21 16,-1 0-16,21 1 15,-21-22-15,0 21 0,-21 21 0,0-21 16,0 0-16,0 1 0,0-1 0,0 21 16,0-21-16,-21 0 0,21 22 15,-42-22-15,21 0 0,0 21 0,-1-20 16,1-1-16,0 0 0,-21-21 0,21 21 16,-1 0-16,1-21 15,21 21-15,-21-21 0,0 0 16,42 0 15,0-21-31,0 21 0,1-21 16,20 0-16</inkml:trace>
  <inkml:trace contextRef="#ctx0" brushRef="#br0" timeOffset="3583.8">5715 1418 0,'0'0'16,"0"-21"-16,0 0 16,0 0-16,0 0 0,-21 21 0,21-22 15,-21 22-15,-1 0 16,1 0-16,0 0 16,0 0-16,0 0 0,0 22 0,-1-1 15,1 0-15,0 0 0,0 0 0,0 0 16,0 1-16,-1-1 0,1 21 15,0-21-15,21 0 0,-21 1 0,21-1 16,0 0-16,0 0 0,0 0 16,0 0-16,0 1 0,0-1 15,21-21 1,0 0-16,0 0 16,1-21-16,-1-1 0,0 1 0,-21 0 15,42 0-15,-21 0 0,1 0 16,-1-1-16,0 1 0,0 0 15,-21-21-15,21 21 0,0-1 0,1-20 16,-22 21-16,0 0 0,21 21 0,-21-21 16,21-1-16,-21 44 31,0-1-31,0 0 0,0 0 0,0 0 16,0 0-16,0 1 0,0-1 15,0 21-15,-21-21 0,21 0 0,0 22 16,0-22-16,0 0 0,0 0 15,0 0-15,0 1 0,0-1 0,0 0 16,21-21 15,0 0-31,0 0 0,-21-21 16,21 0-16,1-1 0,-1 1 0</inkml:trace>
  <inkml:trace contextRef="#ctx0" brushRef="#br0" timeOffset="3915.61">6202 889 0,'0'0'0,"0"-21"0,0 0 15,0 0-15,0-1 0,0 1 16,0 0-16,21 0 0,-21 42 31,0 21-31,0-20 16,0 20-16,0 0 0,0 22 15,0-22-15,0 0 0,0 22 0,0-22 16,0 1-16,-21-1 0,21 0 0,0 1 16,0-1-16,-21 0 0,21 1 15,-22-1-15,22-21 0,-21 21 0,21-20 16,0-1-16,0 0 0,0 0 0,0 0 16,0 0-16,0-42 31,21 0-16,1-21-15,-22 21 16,21-1-16,0-20 0,0 0 0,0-1 16</inkml:trace>
  <inkml:trace contextRef="#ctx0" brushRef="#br0" timeOffset="4441.82">6519 826 0,'0'0'0,"0"-43"15,21 1-15,-21 21 16,0 0-16,0 42 31,0 0-31,0 0 0,0 0 16,0 22-16,0-1 0,0-21 0,0 43 15,0-22-15,0 0 0,0 22 16,-21-22-16,21 0 0,-21 1 0,21 20 16,0-20-16,0-22 0,-21 21 0,21 0 15,-21-20-15,21 20 0,0-21 16,-21 0-16,21 0 0,0 1 0,0-1 15,0 0-15,0 0 16,0-42 15,0 0-31,0 0 0,0-1 16,0 1-16,0 0 16,0-21-16,0 21 0,0-1 0,21-20 15,0 21-15,0-21 0,0 20 0,0 1 16,1 0-16,-1 0 0,21 0 15,-21 0-15,22 21 0,-22 0 0,0 0 16,21 0-16,-21 0 0,1 21 0,-1 0 16,0 0-16,0 0 0,0 0 15,-21 1-15,0-1 0,0 0 0,0 0 16,0 21-16,0-20 0,0-1 16,0 0-16,0 0 0,-21 0 15,21 0-15,-21-21 0,21 22 16,-21-1-1,0-21 1,-1-21 0,22-1-16,0 1 15,0 0-15,-21 0 0</inkml:trace>
  <inkml:trace contextRef="#ctx0" brushRef="#br0" timeOffset="4663.72">6032 1164 0,'0'21'15,"22"-21"1,-1 0-16,0 0 16,0 0-16,0 0 0,22 0 15,-22 0-15,0-21 0,0 21 0,0-21 16,0 21-16,1 0 0,-1 0 15,0 0-15,-21-21 0,21 21 0,0 0 16,-21-21-16</inkml:trace>
  <inkml:trace contextRef="#ctx0" brushRef="#br0" timeOffset="5515.58">8213 931 0,'0'0'0,"0"-105"15,0 83 1,0 1-16,0-21 0,0 21 0,0 0 16,0-1-16,0 44 31,0-1-31,0 21 16,0-21-16,0 22 0,0 20 15,0-21-15,0 22 0,-22-1 0,22-20 16,-21 20-16,21 1 0,0-1 0,0-20 15,-21 20-15,21-21 0,-21 1 16,21 20-16,0-20 0,-21-1 0,0 0 16,21-21-16,-22 22 0,22-22 15,0 0-15,0 0 0,-21 0 16,0 1-16,0-22 16,21-22-1,0 1 1,0 0-16,0 0 0,0 0 0,0-22 15,0 1-15,0 21 0,0-21 16,21 20-16,0-20 0,0 0 0,1 21 16,20-22-16,-21 22 0,21 0 0,-20 0 15,20 0-15,-21 21 0,21 0 16,-20 0-16,20 0 0,-21 0 0,21 21 16,-20-21-16,-1 21 0,0 0 0,-21 0 15,0 0-15,0 1 16,0-1-16,0 0 0,0 0 0,-21 0 15,0 0-15,-1 22 0,1-22 0,0 0 16,0-21-16,0 21 0,-22 0 16,22 1-16,0-22 0,0 21 0,0-21 15,0 0-15,-1 21 0,1-21 16,0 0-16,42-21 47,0 0-47,1-1 15,-1 1-15</inkml:trace>
  <inkml:trace contextRef="#ctx0" brushRef="#br0" timeOffset="6192.47">8869 1334 0,'0'21'16,"0"0"-1,0 0-15,-21-21 0,-1 21 0,22 0 16,0 1-16,-21-1 0,0 0 16,21 0-16,-21 21 0,21-20 0,0-1 15,0 0-15,0 0 0,0 0 16,0 0-16,0 1 0,0-1 16,21-21-16,0 0 15,0 0-15,1 0 0,-1 0 0,0 0 16,21 0-16,-21 0 0,1-21 15,20-1-15,-21 1 0,0 0 0,22 0 16,-22 0-16,0 0 0,0-1 16,-21 1-16,21-21 0,0 21 0,-21 0 15,0-1-15,0 1 0,22 0 0,-22 0 16,0 0-16,21 21 16,-21 21 15,0 0-31,0 0 0,0 0 15,-21 1-15,21-1 0,0 21 16,-22-21-16,22 22 0,0-1 0,0 21 16,-21-20-16,21-1 0,-21 22 0,21-1 15,-21-21-15,21 22 0,0-1 16,0-20-16,0 20 0,0 1 0,0-22 16,0 22-16,-21-1 0,21 1 0,0-22 15,0 21-15,0-20 0,0-1 16,0 0-16,0 1 0,0-1 0,0-21 15,-21 22-15,21-22 0,0 0 16,0 0-16,-22 0 0,1 0 0,0-21 16,0 22-16,0-22 0,0 0 15,-1 0-15,-20 0 0,21 0 0,-21 0 16,20 0-16,-20 0 0,0 0 0,21 0 16,-22 0-16,1-22 0,21 22 0,-22-21 15,22 21-15,0 0 0,0-21 16,0 21-16,0-21 0,21 0 15,-22 21-15,1 0 0,21-21 16,0-1-16,0 1 16,0 0-16,0 0 15,0 0-15,0 0 0</inkml:trace>
  <inkml:trace contextRef="#ctx0" brushRef="#br0" timeOffset="6460.37">10985 1291 0,'0'0'0,"0"-21"0,0 0 16,0 0-16</inkml:trace>
  <inkml:trace contextRef="#ctx0" brushRef="#br0" timeOffset="6996.18">11049 1122 0,'0'-21'0,"0"42"0,21-63 0,0 20 16,-21-20-16,0 21 0,21 0 15,-21-22-15,22 22 0,-22-21 0,0 21 16,0 0-16,0-1 0,21 22 0,-21-21 16,0 42 15,0 1-31,-21-1 0,21 21 0,-22 0 16,1 22-16,21-22 0,-21 22 0,0-1 15,0-20-15,0 20 0,-1 1 16,1-1-16,0 1 0,-21-1 0,21 1 15,-1-22-15,-20 21 0,21 1 0,0-22 16,0 1-16,-1-22 0,1 21 16,21-21-16,0 0 0,-21-21 0,21 22 15,21-44 17,0 1-32,1 0 0,-1-21 15,0-1-15,0 1 0,0 0 0,0-1 16,22-20-16,-22 21 0,0-22 15,21 1-15,-20-1 0,-1 1 0,21-1 16,-21 1-16,0-1 0,1-21 0,-1 43 16,0-21-16,-21 20 0,21 1 15,-21 0-15,21 20 0,0 22 16,1 22-16,-1 20 16,0 0-16,-21 1 0,21-1 15,-21 21-15,21-20 0,-21-1 16,0 22-16,0-22 0,0 21 0,0-20 15,0-1-15,0 0 0,0 1 16,0-1-16,0 0 0,0 1 0,0-1 16,0-21-16,0 0 0,0 1 0,0-1 15,0 0-15,0 0 0,0 0 16,-21-21 0,0-21-16,0 21 15,0-21-15,-1 0 0,1 0 16</inkml:trace>
  <inkml:trace contextRef="#ctx0" brushRef="#br0" timeOffset="7174.08">10837 1461 0,'21'0'47,"1"0"-47,-1 0 0,0 0 16,0 0-16,0-22 0,22 22 0,-22-21 15,21 21-15,0-21 0,1 0 16,-1 21-16,0-21 0,1 0 0,-1-22 16,0 22-16</inkml:trace>
  <inkml:trace contextRef="#ctx0" brushRef="#br0" timeOffset="7485.42">11959 593 0,'0'-21'16,"-21"21"-16,0 0 0,0 0 16,-1 21-16,1 0 0,0 0 15,0 0-15,21 22 0,0-1 0,-21 0 16,21 1-16,0 20 0,-21-21 16,21 22-16,0-1 0,0-20 15,0 20-15,0-20 0,-22-1 0,22 21 16,-21-20-16,21-1 0,0 0 15,0 1-15,-21-22 0,21 21 0,0-21 16,0 22-16,0-22 0,0 0 0,0 0 16,0 0-16,0-42 31,0 0-31,21 0 16,0-21-16,-21 20 0,22 1 15,-1-21-15</inkml:trace>
  <inkml:trace contextRef="#ctx0" brushRef="#br0" timeOffset="8323.93">12234 699 0,'21'-22'15,"-42"44"-15,64-65 0,-43 22 0,0 0 0,21 0 16,0 21 0,-21 21-16,0 0 15,0 0-15,0 0 0,0 1 0,-21 20 16,0 0-16,21 1 0,-22 20 15,1-21-15,21 22 0,-21-22 0,0 22 16,21-22-16,-21 22 0,0-22 0,-1 0 16,1 1-16,21-1 0,-21 0 15,0 1-15,21-1 0,0 0 0,0-21 16,-21 22-16,21-22 0,0 0 0,0 0 16,0 0-16,0 1 15,0-1-15,21-21 16,0 0-16,0 0 0,0 0 0,1 0 15,-1 0-15,21-21 0,-21-1 16,22 1-16,-1 0 0,-21 0 0,21 0 16,1-22-16,-22 22 0,21-21 0,-21 21 15,1-22-15,-1 22 0,0-21 16,-21 21-16,0 0 0,0-1 0,0 1 16,-21 21 15,21 21-31,-21-21 0,21 22 0,0-1 15,0 0 1,0 0-16,0 0 16,21-21-16,-21 21 0,21-21 15,0 22-15,-21-1 0,21 0 16,-21 0-16,21-21 0,-21 21 0,0 0 16,0 1-16,0-1 0,0 0 15,0 0-15,0 0 0,0 0 16,0 1-16,0-1 15,22-21 1,-1 0-16,0 0 16,0 0-16,0-21 15,0-1-15,1 1 0,-1 0 16,0 0-16,21 0 0,-21 0 16,1-1-16,-1-20 0,21 21 0,-21-21 15,0 20-15,1 1 0,-1 0 0,-21 0 16,0 0-16,21 21 0,-21-21 15,0 42 17,0 0-32,0 0 15,0 0-15,-21 0 16,21 1-16,0-1 0,0 0 0,0 0 16,0 0-16,-21 0 0,21 1 15,0-1-15,0 0 16,0 0-16,0-42 47,0 0-32,21 0-15,-21-1 0,0 1 0,0 0 16</inkml:trace>
  <inkml:trace contextRef="#ctx0" brushRef="#br0" timeOffset="8512.27">13229 953 0,'0'0'0,"-21"0"16,0 0-1,0 0 1,-1 0 46</inkml:trace>
  <inkml:trace contextRef="#ctx0" brushRef="#br0" timeOffset="8728.42">11938 1058 0,'0'0'0,"-42"22"0,-43-22 16,64 21-16,0-21 15,-1 0-15,1 0 0,42 0 32,1 0-32,20 0 0,-21 0 15,21 0-15,22 0 0,-22 0 0,22 0 16,-1 0-16,1 0 0,-1-21 16,1-1-16,20 22 0,-20-21 15</inkml:trace>
  <inkml:trace contextRef="#ctx0" brushRef="#br0" timeOffset="9356.12">13716 656 0,'0'0'0,"-21"-21"0,0 21 0,21-21 16,-22 21-16,1 0 15,0 0-15,0 21 16,21 0-16,-21 22 16,0-22-16,21 21 0,-22 0 15,22 1-15,0-1 0,0 0 0,-21 22 16,21-22-16,-21 22 0,21-22 0,0 0 16,-21 22-16,0-22 0,21 1 15,-21-1-15,-1 0 0,22-21 0,0 22 16,0-1-16,-21-21 0,21 22 15,-21-22-15,21 0 0,0 0 0,0 0 16,0 0-16,0 1 16,-21-22-1,21-22 1,0 1-16,0 0 0,0 0 16,0 0-16,0 0 0,0-1 0,0 1 15,0 0-15,21-21 0,0 21 0,0-1 16,1 1-16,-1 0 0,0 0 15,0 0-15,21 0 0,-20-1 0,-1 22 16,0 0-16,0 0 0,21 0 0,-20 0 16,-1 22-16,0-22 15,0 21-15,-21 0 0,0 0 0,0 0 16,0 0-16,0 1 0,0-1 0,0 0 16,0 0-16,-21 0 15,0 0-15,0 1 0,-1-1 0,-20 0 16,21 0-16,0 0 0,0 0 0,-22 1 15,22-22-15,0 21 0,0 0 0,0-21 16,-1 0-16,22 21 0,-21-21 16,0 0-16,21-21 31,21 0-31,0 0 16,1-1-16,-1 22 0,0-21 0</inkml:trace>
  <inkml:trace contextRef="#ctx0" brushRef="#br0" timeOffset="10189.86">13991 1291 0,'0'-21'16,"0"0"-16,-21 42 31,21 0-15,-21 0-16,21 1 0,0-1 15,-21 0-15,21 0 0,-22 21 0,22-20 16,0-1-16,-21 0 0,21 0 16,0 0-16,0 0 0,0 1 15,0-1-15,0 0 0,0 0 16,21-21-16,1 0 16,-1 0-16,0 0 0,0 0 15,0 0-15,0 0 0,1 0 0,-1-21 16,0 0-16,0 0 0,0-1 0,22 1 15,-22 0-15,0 0 0,0 0 16,-21 0-16,21-22 0,0 22 0,1 0 16,-22 0-16,0 0 0,21-1 0,-21 1 15,21 21-15,-21-21 16,0 42 0,-21 0-1,21 1-15,-21-1 0,21 0 0,-22 0 16,22 0-16,-21 0 0,0 22 15,21-22-15,0 0 0,0 0 0,0 0 16,0 1-16,0-1 0,0 0 0,0 0 16,0 0-16,21-21 15,0 0-15,1 0 0,-1 0 0,0 0 16,0 0-16,21 0 0,-20 0 0,-1-21 16,0 0-16,0 0 0,21 0 15,-20-1-15,-1 1 0,0 0 16,0-21-16,0 21 0,0-22 0,1 22 15,-1-21-15,0-1 0,0 1 0,-21 0 16,21-1-16,-21-20 0,0 21 16,0-22-16,21 22 0,-21-1 0,0-20 15,0 42-15,0-22 0,0 22 16,0-21-16,0 21 0,0 42 31,0 0-31,0 0 0,0 22 16,-21-1-16,21 0 0,-21 1 0,21-1 15,0 0-15,0 1 0,-21 20 16,21-21-16,-21 1 0,0-1 0,21 0 16,0-20-16,-22 20 0,22 0 15,-21-21-15,21 22 0,0-22 0,0 0 16,0 21-16,0-20 0,0-1 16,0 0-16,0 0 0,21-21 15,1 0-15,-1 0 0,0 0 16,0 0-16,0 0 0,0 0 0,1-21 15,-1 21-15,0-21 0,0 0 16,0 21-16,0-22 0,1 1 0,-22 0 16,0-21-16,21 21 0,-21-1 0,0-20 15,0 21-15</inkml:trace>
  <inkml:trace contextRef="#ctx0" brushRef="#br0" timeOffset="10379.75">14753 1185 0,'0'0'15,"-21"22"-15,21-1 16,21-21 31,0 0-47,0 0 0,1 0 0,-1 0 16,0 0-16,0 0 0,0 0 0,22 0 15,-22 0-15,0-21 0,21 21 16,-21 0-16,22-22 0</inkml:trace>
  <inkml:trace contextRef="#ctx0" brushRef="#br0" timeOffset="11183.83">15155 1376 0,'0'0'0,"0"21"0,0 0 0,21-21 31,1 0-31,-1 0 0,0 0 16,0 0-16,0 0 0,0 0 0,1 0 16,-1-21-16,0 21 0,0-21 15,0 21-15,0-21 0,1 0 0,-22-1 16,21 1-16,-21 0 0,0 0 16,0 0-16,0 0 15,-21 21 1,-1 0-16,1 0 15,0 21-15,21 0 0,-21 0 16,0 0-16,0 0 0,-1 1 0,1-1 16,0 0-16,0 0 0,21 0 15,-21 0-15,21 1 0,-21-1 0,21 0 0,0 0 16,0 0-16,0 0 0,0 1 16,0-1-16,0 0 15,21-21-15,0 0 0,0 21 0,0-21 16,0 0-16,1 0 0,20 0 15,-21 0-15,21 0 0,-20 0 0,20 0 16,0-21-16,-21 21 0,22-21 0,-1 21 16,0-21-16,1-1 0,-1 1 0,-21 21 15,22-21-15,-1 0 0,0-21 16,-21 20-16,22 1 0,-22 0 0,21 0 16,-21 0-16,1 0 0,-22-1 15,0 1-15,21 21 0,-21-21 16,0 0-16,-21 21 15,-1 0-15,1 0 16,0 0-16,0 21 0,0 0 0,0 0 16,-1-21-16,22 22 0,-21-1 15,0-21-15,21 21 0,-21 0 0,21 0 16,0 0-16,0 1 16,0-1-16,0 0 15,21 0-15,0-21 0,0 0 16,-21 21-16,22-21 0,-1 21 0,0-21 15,0 0-15,-21 22 0,21-22 16,0 0-16,-21 21 0,0 0 16,0 0-1,-21-21 17,0 21-32,0-21 0,0 0 15,0 0-15,-1 0 0,1 21 0,0-21 16,0 0-1,0 0 17</inkml:trace>
  <inkml:trace contextRef="#ctx0" brushRef="#br0" timeOffset="11372.72">15854 1736 0,'0'21'0,"0"0"31,-21-21 47,-1 0-78,1 0 16</inkml:trace>
  <inkml:trace contextRef="#ctx0" brushRef="#br0" timeOffset="12216.16">3154 2032 0,'-21'0'31,"21"21"1,0 0-32,0 1 15,21-22-15,0 0 0,21 21 16,1-21-16,-1 0 0,21 0 15,22 0-15,0 0 0,21 0 0,-22 0 16,43 0-16,-21 0 0,42 0 16,-21 0-16,21 0 0,1 0 15,-22 0-15,21 0 0,-21 0 0,0 0 16,0 0-16,-21 0 0,-1 0 0,-20 0 16,0 0-16,-22 0 0,1 0 15,-1 0-15,-42 0 0,22 0 0,-22 0 16,0 0-16,0 0 0,0 0 47,1-21-16</inkml:trace>
  <inkml:trace contextRef="#ctx0" brushRef="#br0" timeOffset="12829.33">8001 2519 0,'0'0'15,"-21"0"-15,0-21 16,-1 0-16,1 21 15,0 0-15,0-22 0,0 22 16,0-21-16,-1 0 16,1 0-16,0 21 0,0-21 15,0 21-15,0 0 0,-1-21 0,1-1 16,0 22-16,0 0 0,0 0 16,0 0-16,-1 0 15,44 0 16,-1 0-31,21 0 0,0 0 16,1 0-16,20 0 0,1 0 0,20 0 16,-20 0-16,21 0 0,-1 0 15,-20 0-15,20 0 0,-20 0 0,21 0 16,-22 0-16,1 0 0,20 0 16,-41 0-16,20 0 0,-42 0 15,22 0-15,-22 0 0,0 0 0,0 0 16,-21-21 15,-21 21-31,21-21 31,0 0-31,21 0 16</inkml:trace>
  <inkml:trace contextRef="#ctx0" brushRef="#br0" timeOffset="13671.84">10964 2201 0,'-21'0'0,"0"0"16,0 0-1,21 22-15,-21-22 32,42 0-1,0 0-31,0 0 15,21 21-15,-20-21 0,20 0 0,-21 0 16,21 0-16,1 0 0,20 0 16,-20 0-16,20 0 0,-21 0 0,22 0 15,-1 0-15,22 0 0,-21 0 0,20 0 16,22 0-16,-21 0 0,21 0 16,-1 0-16,1 0 0,21 0 15,-21 21-15,0-21 0,21 0 0,-21 0 16,21 0-16,-21 0 0,-1 0 0,22 0 15,-21 0-15,-21 0 0,21 0 16,0 0-16,-1 0 0,-20 0 0,21 0 16,21 0-16,-21 0 0,0 0 0,-1 0 15,1 0-15,0 0 0,0 0 16,21 0-16,-21 0 0,21 0 0,-21 0 16,21 0-16,-22 0 0,1 0 0,-21 0 15,0 0-15,-1 0 0,1 0 16,-22 0-16,1 0 0,-22 0 0,22 0 15,-22 0-15,0 0 0,1 0 16,-1 0-16,0 0 0,-20 0 0,-1 0 16,21 0-16,-21 0 15,0 0-15,-42 0 78,0 0-62,0 0-16,0 0 0,0 0 0,-22 0 16,22 0-16</inkml:trace>
  <inkml:trace contextRef="#ctx0" brushRef="#br0" timeOffset="21308.74">1757 3429 0,'-21'0'31,"21"21"-15,-22-21 0,22 21-16,22-21 31,-1-21-31,0 21 0,21-21 0,-21 0 15,1 0-15,20 0 0,-21-1 16,21 1-16,-20 0 0,20-21 0,-21 21 16,21-1-16,-20 1 0,-1-21 0,0 21 15,-21 0-15,0-1 16,0 1-16,0 0 0,-21 21 0,0-21 16,-1 21-16,1 0 0,-21 0 15,21 0-15,-22 0 0,1 0 0,0 21 16,-1-21-16,1 21 0,0 0 15,-1 22-15,1-22 0,0 21 0,21-21 16,-1 22-16,1-1 0,21 0 16,-21 1-16,21-1 0,0 0 0,0-20 15,21 20-15,0 0 0,1-21 16,-1 22-16,0-22 0,21 21 16,-21-21-16,22 22 0,-22-22 0,21 0 0,-21 0 15,1 22-15,-1-22 16,0 21-16,0-21 0,-21 22 0,0-22 15,0 21-15,0-21 0,0 22 16,-21-22-16,0 0 0,0 0 0,-22 0 16,1 0-16,0 1 0,-22-1 15,22-21-15,-22 0 0,22 0 0,-22 0 16,1 0-16,21 0 0,-22-21 0,22-1 16,-1-20-16,22 21 0,-21 0 15,21-22-15,0 1 0,-1 0 0,1 21 16,21-22-16,-21 1 0,21 21 15,0 0-15,0-22 0,0 22 16,21 21 0,0 0-16,1 21 15,-1 0-15,0 1 0,0-1 16,0 21-16,22-21 0,-22 22 0,0-1 16,0-21-16,0 21 0,22 1 15,-22-22-15,0 21 0,0-21 0,21 1 16,-20-1-16,20 0 0,-21-21 15,0 0-15,22 0 0,-22 0 0,21 0 16,0 0-16,-20 0 0,20 0 16,-21-21-16,21 0 0,-20-1 0,-1-20 15,21 21-15,-21 0 0,0-22 0,1 22 16,-1-21-16,0 21 16,-21-22-16,0 22 0,21 0 0,-21 0 15,21 0-15,-21 42 31,0 0-15,0 21-16,0-20 0,-21-1 16,21 0-16,0 21 0,0-21 0,0 22 15,0-22-15,0 21 0,0-21 16,0 1-16,0-1 0,0 0 0,21 0 16,0-21-16,1 0 0,-1 0 15,0 0-15,0 0 0,21 0 16,-20 0-16,20-21 0,-21 21 0,21-21 0,-20 0 15,20-1-15,-21 1 16,0 0-16,0 0 0,1 0 0,-1 0 16,0-1-16,-21 1 0,0 0 15,21 0-15,-21 0 0,0 0 16,0 42 15,0 0-31,0 0 0,0 0 0,0 0 16,-21 22-16,21-1 0,-21 0 0,21 22 15,0-22-15,-21 22 16,-1-1-16,1 1 0,0-1 0,21 22 16,-21 0-16,0-1 0,0 1 0,-1 0 15,1-1-15,0 1 0,0 0 16,21-22-16,-21 22 0,0-22 0,-1 22 16,22-22-16,-21 1 0,0-1 15,0-20-15,21-1 0,-21 22 0,0-22 16,-1-21-16,1 21 0,21-20 0,-21-1 15,0 0-15,0 0 0,0-21 16,-1 0-16,1 0 0,0 0 0,-21 0 16,21 0-16,-22-21 0,22 0 15,-21-22-15,-1 22 0,1-21 16,0 21-16,-1-22 0,1 1 0,0 0 16,-1-1-16,22 1 0,0 0 15,0-1-15,0 1 0,21 0 0,0-1 16,0 1-16,0 0 0,0-1 15,21-20-15,0 21 0,0-1 0,0 1 16,1 0-16,20-1 0,-21 1 0,21-22 16,-20 22-16,20 0 0,0-22 15</inkml:trace>
  <inkml:trace contextRef="#ctx0" brushRef="#br0" timeOffset="22067.84">2688 3937 0,'0'0'0,"0"21"31,0 0-31,0 1 16,0-1-16,0 0 0,0 0 0,0 21 15,0-20-15,0-1 0,0 0 16,0 21-16,-21-21 0,21 1 0,-21-1 15,21 0-15,0-42 47,0 0-47,21-1 16,-21 1-16,21 0 0,0 0 16,-21 0-16,21 0 0,-21-1 0,22 1 15,-1 0-15,-21 0 0,21 0 16,0 21-16,0 0 0,0 0 15,-21 21 1,0 0-16,0 0 16,0 0-16,0 1 0,0 20 0,0-21 15,0 0-15,0 0 0,0 22 16,0-22-16,0 0 0,0 0 16,0 0-16,22 1 0,-1-22 15,0 0-15,0 0 16,0 0-16,0 0 15,1-22-15,-1 1 0,0 0 0,0 0 16,0 0-16,0 0 0,-21-22 16,22 1-16,-1 0 0,0-1 0,-21 1 15,21 0-15,0-22 0,-21 22 0,0-1 16,21-20-16,1 21 0,-22-22 16,21 22-16,-21-1 0,21 1 0,-21 0 15,21 21-15,-21-1 0,0 1 16,0 0-16,0 0 0,0 42 31,0 0-31,0 0 0,0 22 16,0-1-16,-21 0 0,21 1 0,-21-1 15,0 0-15,21 22 0,-22-22 0,22 22 16,-21-22-16,21 0 0,0 22 16,0-22-16,0 1 0,0-1 0,0-21 15,0 0-15,0 22 0,21-22 16,-21 0-16,22-21 0,-1 0 15,0 0-15,0 0 16,0-21-16,0 0 16,1 21-16,-22-22 0,0 1 0,0-21 15,0 21-15,0 0 0,0-1 0</inkml:trace>
  <inkml:trace contextRef="#ctx0" brushRef="#br0" timeOffset="22244">3133 3937 0,'21'0'31,"0"-21"-31,0 21 16,0 0-16,0 0 0,1 0 16,-1 0-16,0-21 0,0 21 15,0 0-15,0 0 0,1 0 0,-1 0 16</inkml:trace>
  <inkml:trace contextRef="#ctx0" brushRef="#br0" timeOffset="23273.97">3895 3979 0,'0'0'15,"0"-21"-15,0 0 0,0 0 16,0 0-16,0 0 16,0-1-16,-22 1 0,1 21 15,0 0-15,0 0 0,0 0 16,0 0-16,-1 0 0,-20 0 16,21 0-16,0 21 0,0 1 0,-1-1 15,1 0-15,0 0 0,0 21 0,0 1 16,0-22-16,-1 21 0,22 1 15,-21-1-15,21 0 0,0-21 0,0 22 16,0-22-16,0 0 0,0 0 16,0 0-16,21 1 0,1-22 15,20 0-15,-21 0 0,0 0 0,0 0 16,1 0-16,-1 0 0,0-22 0,0 1 16,21 0-16,-20 0 0,-22 0 15,21 0-15,0-1 0,-21 1 0,21 0 16,-21-21-16,0 21 0,0-22 0,0 1 15,0 21-15,0 0 0,0-1 16,0 1-16,0 0 0,0 42 47,0 22-47,0-22 0,0 0 0,0 21 16,0-21-16,0 22 0,0-22 0,0 21 15,0-21-15,0 22 0,0-22 16,0 0-16,0 0 0,21 0 0,0 1 15,1-22 1,-1 0-16,0 0 16,0-22-16,-21 1 15,21 21-15,-21-21 0,21 0 0,-21 0 16,22-22-16,-1 22 0,-21-21 0,21 21 16,0-22-16,0 22 0,0 0 15,1 0-15,-1 0 0,0 0 16,0-1-16,0 22 0,0 0 0,1 0 15,-1 0-15,0 0 0,0 22 16,0-1-16,-21 21 0,21-21 16,-21 0-16,0 1 0,0-1 0,0 21 15,0-21-15,-21 0 0,0 1 16,21-1-16,-21 21 0,0-21 0,0-21 16,-1 21-16,22 1 0,-21-1 15,21-42 16,21-1-31,-21 1 0,22 0 16,-1 0-16,0 0 0,0-22 16,-21 22-16,21-21 0,0 0 15,1-1-15,-1 1 0,0 21 0,0-22 16,0 22-16,0 0 0,1 21 0,-22-21 16,0 42-1,0 0 1,0 0-16,0 1 0,-22 20 0,22-21 15,-21 21-15,21-20 0,0 20 16,0-21-16,0 21 0,-21-20 0,21 20 16,0-21-16,0 0 0,0 0 0,0 1 15,0-1-15,21 0 16,0 0-16,1-21 0,-1 0 0,0 0 16,0 0-16,0 0 0,0 0 15,1 0-15,-1 0 0,0-21 0,21 21 16,-21-21-16,1 0 0,-1-1 15,0 1-15,0 0 0,0 0 0</inkml:trace>
  <inkml:trace contextRef="#ctx0" brushRef="#br0" timeOffset="23491.84">5440 4022 0,'0'-21'15,"0"42"48,0 0-47,0 0-16,0 0 15,0 0-15,-21-21 0</inkml:trace>
  <inkml:trace contextRef="#ctx0" brushRef="#br0" timeOffset="23663.74">5355 4382 0,'0'0'0,"0"21"0,-21-21 16,21 21-16,-21-21 16,21 21-16,21-42 62,-21 0-62</inkml:trace>
  <inkml:trace contextRef="#ctx0" brushRef="#br0" timeOffset="24339.95">7218 4445 0,'0'-21'0,"0"0"16,0 0-16,0-1 16,0 1-16,21 0 0,0 0 15,0-21-15,-21 20 0,21-20 0,1 0 16,-1-1-16,0-20 0,0 21 0,0-1 16,0-20-16,1 20 0,-1-20 15,0 21-15,0-22 0,0 1 0,0 20 16,-21-20-16,22 20 0,-22 1 0,0 0 15,0-1-15,0 22 0,0 0 16,0 0-16,-22 21 0,1 0 0,0 0 16,0 21-16,0 0 0,21 22 15,-21-1-15,-1 0 0,1 1 16,21 20-16,-21 1 0,21-1 0,0 1 16,0-1-16,0 1 0,0-1 0,0 1 15,0-1-15,0 1 0,0-22 16,0 0-16,0 1 0,21-1 0,-21-21 15,21 21-15,1-20 0,-1-22 0,0 21 16,0 0-16,0-21 0,0 0 16,1 0-16,-1 0 0,0 0 0,0-21 15,0 0-15,0-1 0,1 1 0,-1 0 16,0 0-16,0-21 0,-21 20 0,0-20 16</inkml:trace>
  <inkml:trace contextRef="#ctx0" brushRef="#br0" timeOffset="24539.83">7345 3916 0,'0'0'0,"-21"0"0,-1 0 15,22-21 1,22 21 0,-1 0-16,0-21 0,21 21 15,-21 0-15,1 0 0,20-22 0,0 22 16,-21 0-16,22 0 0,-1-21 15,-21 21-15,22 0 0,-22 0 0,21 0 16,-21 0-16,0 0 0</inkml:trace>
  <inkml:trace contextRef="#ctx0" brushRef="#br0" timeOffset="25840.74">8170 4360 0,'0'0'16,"21"0"0,1 0-16,-1 0 0,0-21 0,0 21 15,-21-21-15,21 0 0,-21 0 16,21 0-16,-21-1 0,22 1 0,-1 0 16,-21 0-16,0 0 0,0-22 15,0 22-15,0-21 0,0 21 0,0 0 16,0-1-16,-21 1 0,-1 0 0,1 0 15,0 21-15,0 0 0,0 0 16,0 0-16,-22 0 0,22 0 0,0 21 16,-21 0-16,-1 0 0,22 1 0,0 20 15,-21 0-15,20-21 0,1 22 0,0-1 16,0 0-16,0-20 0,21 20 16,-21-21-16,21 21 0,0-20 15,0-1-15,0 0 0,0 0 0,21 0 0,0 0 16,0-21-16,0 0 0,22 0 15,-22 0-15,0 0 0,21 0 16,-21 0-16,1-21 0,20 21 0,-21-21 16,0 0-16,0 21 0,1-21 0,-1 0 15,0-1-15,0 1 0,-21 0 16,21-21-16,0 21 0,-21-22 0,22 22 16,-22 0-16,0-21 0,21 20 0,-21 1 15,21 0-15,-21 0 0,0 42 31,0 0-15,0 0-16,0 1 0,0-1 0,0 0 16,0 21-16,0-21 15,-21 1-15,21 20 0,0-21 0,0 0 16,0 22-16,0-22 0,0 0 0,0 0 16,0 21-16,0-20 0,0-1 0,21-21 15,0 21-15,0 0 0,0-21 16,1 0-16,20 0 0,0 0 0,1 0 15,-1 0-15,0 0 0,1 0 0,-1 0 16,0-21-16,22 0 0,-22 0 0,0 21 16,1-22-16,-1 1 0,0 0 15,-20-21-15,-1 21 0,0-1 16,0-20-16,0 21 0,-21-21 0,21-1 16,-21 1-16,0 21 0,0-22 0,0 22 15,0-21-15,0 21 0,-21 0 16,0 21-16,0-22 0,0 22 0,0 0 15,-1 0-15,1 0 0,-21 22 0,21-22 16,-22 21-16,22 0 0,0 0 0,-21 21 16,21-20-16,-1-1 0,-20 21 15,21-21-15,0 0 0,21 22 16,0-22-16,-21 21 0,21-21 0,0 1 16,0-1-16,0 0 0,21 0 0,0 0 15,0-21-15,0 0 16,0 0-16,22 0 0,-22 0 0,21 0 15,-21 0-15,22-21 0,-22 0 0,21 21 16,-21-21-16,1 0 0,20-1 0,-21 1 16,0 0-16,-21 0 0,21 0 15,-21 0-15,22 21 0,-22-22 0,21 1 16,-21 0-16,0 0 16,0 42 15,0 0-31,0 0 0,0 1 15,0-1-15,0 0 0,0 0 16,0 21-16,-21-20 0,21 20 0,-22 0 16,1 1-16,21-1 0,0 0 15,-21 22-15,0-1 0,21-20 0,-21 20 16,0 22-16,-1-22 0,22 1 0,-21-1 16,0 1-16,0-1 0,0 1 0,0-1 15,-1 1-15,1-1 0,0 1 0,0-1 16,0-20-16,0 20 0,21 1 15,0-22-15,-22 0 0,1 1 0,21-1 16,0 0-16,-21 1 0,0-22 0,0 0 16,21 21-16,-21-21 0,-1 1 0,1-1 15,-21 0-15,21-21 0,0 21 16,-22-21-16,22 0 0,0 0 0,-21 0 16,20 0-16,-20 0 0,0 0 0,21 0 15,-22-21-15,22 0 0,-21 0 16,21-1-16,-1 1 0,-20 0 0,21 0 15,0 0-15,21-22 0,-21 22 0,21 0 16,-22 0-16,22 0 0,0 0 0,0-1 16,0 1-16,0 0 0,0 0 0,0 0 15,22-22-15,-22 22 16,21-21-16,0 0 0,0 20 0,21-41 16,-20 21-16</inkml:trace>
  <inkml:trace contextRef="#ctx0" brushRef="#br0" timeOffset="26447.97">9483 3916 0,'0'0'0,"0"21"47,0 0-47,0 0 0,0 1 0,0-1 16,-22 0-16,22 21 0,0-21 0,0 22 16,0-22-16,0 21 0,0-21 15,0 22-15,0-22 0,0 0 0,0 0 16,0 0-16,0 1 0,0-1 0,0 0 15,0 0-15,0-42 47,0 0-47,0 0 16,0-1-16,0 1 0,0-21 16,0 21-16,0-22 0,0 22 15,22-21-15,-1 0 0,0 20 0,0 1 16,0-21-16,0 21 0,1 0 0,-1-1 15,0 22-15,21 0 0,-21-21 0,1 21 16,-1 0-16,0 0 0,0 21 16,0 1-16,0-1 0,1 0 0,-1 0 15,0 0-15,-21 22 0,0-22 0,0 21 16,0-21-16,0 0 0,0 22 0,0-22 16,0 0-16,0 0 15,0 0-15,-21 1 0,0-1 0,-1 0 16,1-21-1,21 21-15,0-42 47,0 0-47,21 0 0,1 21 16</inkml:trace>
  <inkml:trace contextRef="#ctx0" brushRef="#br0" timeOffset="26988.08">10583 4085 0,'0'0'0,"0"-21"0,0-21 16,0 21-16,-21 21 0,0-22 16,0 1-16,0 21 0,21-21 15,-22 21-15,1 0 0,0 0 0,0 0 16,0 0-16,0 0 0,-1 0 15,1 21-15,0 0 0,0 1 0,0-1 16,0 0-16,-1 21 0,1-21 16,0 22-16,0-22 0,0 21 0,21-21 15,0 22-15,0-22 0,0 0 16,0 0-16,0 0 0,0 1 0,0-1 16,0 0-16,21-21 0,0 0 15,-21 21-15,21-21 0,22 0 0,-22 0 16,0 0-16,0 0 0,0-21 0,22 21 15,-22-21-15,0 0 0,0-1 0,0 22 16,0-21-16,1 0 0,-1-21 16,0 21-16,-21-1 0,0-20 0,0 21 15,21-21-15,-21-1 0,0 22 16,0 0-16,0 0 0,0 0 0,0-1 0,0 1 16,0 42-1,0 1-15,0-1 16,-21 21-16,21-21 0,0 22 15,0-22-15,0 21 0,0-21 0,-21 22 16,21-22-16,0 0 0,0 0 16,0 0-16,0 0 0,0 1 0,0-1 15,0 0-15,21-21 0,0 0 16,0 0-16,0 0 0,1 0 16,-1 0-16,0-21 15,0 21-15,0-21 0</inkml:trace>
  <inkml:trace contextRef="#ctx0" brushRef="#br0" timeOffset="27716.94">10964 4001 0,'0'0'0,"-21"0"16,21 21 0,-21-21-16,21 21 0,0 0 0,-21 0 15,21 0-15,-21 1 0,21-1 16,-22 21-16,22-21 0,0 0 0,0 1 15,0-1-15,0 0 0,0 0 0,0 0 16,0 0-16,0 1 0,0-1 16,0-42 31,0-1-32,0 1-15,0 0 16,0 0-16,0-21 0,0 20 15,0 1-15,0 0 0,0-21 0,0 21 16,22-22-16,-1 22 0,0 0 0,0-21 16,0 20-16,0 22 0,1-21 0,20 0 15,-21 21-15,0 0 16,0 0-16,1 0 0,-1 0 0,0 21 0,0 0 16,-21 1-16,21-1 0,0 21 0,-21-21 15,0 0-15,0 22 0,0-22 16,0 0-16,0 0 0,0 22 15,0-22-15,0 0 0,0 0 0,0 0 16,0 0-16,0 1 16,-21-22-16,0 0 15,21-22 17,0 1-32,0 0 0,0 0 15,0 0-15,0 0 0,0-1 0,0-20 16,21 21-16,0 0 0,1-22 15,-1 22-15,21-21 0,-21 21 16,0 0-16,1-1 0,20 22 0,-21 0 16,0 0-16,0 0 0,1 0 0,-1 0 15,0 0-15,0 22 0,-21-1 0,0 21 16,0-21-16,0 0 0,0 22 16,0-22-16,0 0 0,0 0 0,0 22 15,0-22-15,0 0 0,0 0 0,0 0 16,0 0-16,-21 1 0,0-1 15,0-21 1,21-21 31,0-1-47,0 1 16,21 0-16</inkml:trace>
  <inkml:trace contextRef="#ctx0" brushRef="#br0" timeOffset="28118.72">11938 4043 0,'21'0'0,"0"0"16,0 0-16,1 0 15,20 0-15,-21 0 16,0-21-16,0 21 0,22-21 0,-22 21 15,0-22-15,21 22 0,-20-21 0,-1 0 16,0 21-16,0-21 0,-21 0 16,0 0-16,0-1 15,0 1-15,-21 21 0,0 0 16,0 0-16,-1 0 0,1 0 0,0 0 16,-21 21-16,21-21 0,-22 22 0,22 20 15,-21-21-15,21 0 0,-1 22 16,1-1-16,0-21 0,0 21 15,0-20-15,21 20 0,0-21 0,0 21 0,0-20 16,0-1-16,0 0 0,0 0 16,21 0-16,0 0 0,0-21 0,0 22 15,1-22-15,-1 0 0,0 0 16,21 0-16,-21 0 0,1 0 0,-1 0 16,0 0-16,0-22 15,0 1-15,-21 0 0</inkml:trace>
  <inkml:trace contextRef="#ctx0" brushRef="#br0" timeOffset="28996.67">13462 3133 0,'-21'0'0,"42"0"0,-42-21 15,21-1-15,21 22 16,0 0 0,0-21-16,0 21 0,22 0 15,-22 0-15,21 0 0,1 0 0,-1 0 16,0-21-16,1 21 0,20 0 0,-42 0 16,22 0-16,-1 0 0,-21 0 15,-42 0 1,0 0-1,-22 0-15,1 0 0,0 0 16,-1 0-16,1 0 0,0 0 0,21 0 16,-22 0-16,22 0 0,0 0 0,0 0 15,0 0-15,-1 0 0,1 0 16,0 0 15,0 0-15,21 21-1,0 0-15,0 1 0,-21-1 0,21 0 16,-21 21-16,-1-21 0,22 22 0,0-1 16,-21 0-16,21 22 0,-21-22 0,21 22 15,0-22-15,-21 22 16,0-1-16,0-21 0,21 22 0,-22-1 16,1 1-16,21 21 0,-21-22 0,0 1 0,21-1 15,0 1-15,-21-1 0,21-21 16,0 22-16,0-22 0,0 1 15,0-22-15,0 21 0,0-21 0,21 22 16,0-22-16,0-21 0,0 21 0,1-21 16,-1 0-16,21 0 0,-21 0 0,0 0 15,22 0-15,-22 0 0,0 0 16,21 0-16,-20-21 0,-1 21 0,21-21 16,-21 21-16,0-22 0,1 1 0,-1 0 15,0 0-15,21 0 0,-21 0 0,1-1 16</inkml:trace>
  <inkml:trace contextRef="#ctx0" brushRef="#br0" timeOffset="29884.42">14690 3895 0,'0'-43'15,"0"22"-15,0 0 16,0 0-16,0 0 0,0 0 16,-22-1-16,1 22 0,21-21 15,-21 21-15,0 0 0,0 0 16,0 0-16,-1 0 0,1 0 16,0 21-16,0 1 0,0-1 15,0 0-15,-1 0 0,1 0 0,0 22 16,0-22-16,21 21 0,-21-21 0,21 22 15,-21-22-15,21 21 0,0-21 0,0 0 16,0 1-16,0-1 0,0 0 16,21-21-16,0 0 0,0 0 0,0 0 15,0 0-15,1 0 0,-1 0 16,0-21-16,0 21 0,0-21 0,0-1 16,1 1-16,-1 0 15,0 0-15,0-21 0,-21 20 0,21 1 16,-21-21-16,21 21 0,-21 0 0,22-1 15,-22-20-15,0 21 0,0 0 16,0 42 15,0 0-31,0 21 16,0-20-16,-22-1 0,22 0 0,0 21 16,0-21-16,0 22 0,0-22 15,0 0-15,0 0 0,0 0 0,0 1 16,22-1-16,-22 0 0,21-21 0,0 0 15,0 0-15,0 0 0,0 0 16,1 0-16,-1 0 16,21 0-16,-21 0 0,0-21 0,1 0 15,20-1-15,-21 1 0,0 0 0,-21-21 16,21 21-16,1-22 0,-22 22 0,0-21 16,0 21-16,0-22 0,0 1 15,0 0-15,0-1 0,-22 1 0,1 0 16,0-1-16,0 1 0,0 0 15,0-1-15,-1 22 0,-20-21 0,21 21 0,-21-22 16,20 22-16,-20 21 0,0 0 16,-1 0-16,-20 0 0,21 0 0,-1 0 15,-20 21-15,20 0 0,-20 22 0,21-1 16,-1 0-16,1 1 16,0 20-16,-1-20 0,1 20 0,0-21 15,20 22-15,-20-1 0,21 1 0,0-1 16,21 1-16,0-1 0,0 1 0,0-22 15,0 22-15,21-22 0,21 0 16,1 1-16,-1-22 0,21 0 0,-20 21 16,20-20-16,1-22 0,20 21 0,-20 0 15,-1-21-15,1 0 0,-1 0 0,1 0 16,-1 0-16,1 0 0,-22 0 16,1 0-16,-1 0 0,-21 0 0,0-21 15,0 21-15,-21-21 0,0-1 16,0 1-16,0 0 15</inkml:trace>
  <inkml:trace contextRef="#ctx0" brushRef="#br0" timeOffset="32168.87">15790 3620 0,'0'-22'16,"0"1"-16,0 0 16,0 0-16,0 0 15,-21 21 1,0 0 0,21 21-16,-21 0 15,21 0-15,-21 0 0,-1 22 16,22-22-16,-21 21 0,0-21 0,0 22 15,0-1-15,0 0 0,-1-20 0,1 20 16,0 0-16,0 1 0,0-1 16,0 0-16,-1 1 0,1-22 0,0 21 15,21-21-15,0 0 0,-21-21 0,21 22 16,0-44 15,0 1-31,0 0 0,21 0 16,-21 0-16,21 0 0,0-22 15,1 1-15,-1 21 0,0-22 0,0 1 16,0 0-16,0-1 0,1 1 16,-1 0-16,0-1 0,0 1 0,0 0 15,22 21-15,-22-22 0,0 22 0,-21 0 16,21 0-16,0 21 0,0 21 31,-21 0-31,0 21 0,22-20 0,-22 20 16,0-21-16,0 21 0,0 1 15,0-1-15,0-21 0,0 22 0,0-1 16,0 0-16,0 1 0,0-1 0,0 0 16,0-21-16,0 22 0,0-22 15,0 0-15,0 0 0,0 0 16,0 1-16,0-1 0,-22-42 62,1-1-62,0 1 16,21 0-16,-21 21 0,0-21 16</inkml:trace>
  <inkml:trace contextRef="#ctx0" brushRef="#br0" timeOffset="32379.74">15430 4043 0,'0'0'16,"22"0"15,-1 0-31,0 0 16,0 0-16,0 0 0,0 0 0,1 0 15,20-21-15,-21 0 0,0 21 16,0 0-16,22-22 0,-22 22 16,0 0-16,0-21 0,0 21 0,1 0 0,-22-21 15,21 0-15,0 21 0,0-21 16,0 21-16,-21-21 0</inkml:trace>
  <inkml:trace contextRef="#ctx0" brushRef="#br0" timeOffset="32687.56">16446 3620 0,'0'0'0,"0"-22"0,0 1 16,-21 21 31,21 21-47,0 1 0,-21-1 0,21 0 15,-21 0-15,0 21 0,0-20 0,21 20 16,-22 0-16,22-21 0,-21 22 0,0-1 16,21 0-16,-21 1 0,0-22 15,21 21-15,-21-21 0,21 22 0,-22-22 16,1 0-16,21 0 0,0 0 0,0 1 15,-21-22 1,21-22 0,0 1-16,0 0 15</inkml:trace>
  <inkml:trace contextRef="#ctx0" brushRef="#br0" timeOffset="32939.93">16235 3662 0,'0'0'0,"0"-21"0,0 0 15,0-1-15,21 22 16,-21 22 0,21-1-16,0 0 0,-21 0 0,21 0 15,1 22-15,-1-22 0,0 21 0,0-21 16,0 22-16,0-22 0,1 21 16,-1-21-16,21 22 0,-21-22 15,0 0-15,1 0 0,20 0 0,-21 0 16,0 1-16,0-1 0,1-21 15,-22 21-15,21-21 0,0 0 16,-21-21 0,0 0-16,0-1 15,0-20-15</inkml:trace>
  <inkml:trace contextRef="#ctx0" brushRef="#br0" timeOffset="33224.68">16976 3408 0,'0'-21'16,"0"42"-1,-22-21-15,1 42 0,21-21 0,-21 22 16,21-22-16,0 21 0,-21 1 0,21-1 16,-21 0-16,21 1 0,0 20 15,0-21-15,-21 1 0,21-1 0,-22 0 16,22-20-16,-21 20 0,21 0 0,-21-21 15,21 22-15,0-22 0,0 0 0,-21 0 16,21 0-16,21-21 47,0-21-47,0 0 16,1-21-16,-1 21 0</inkml:trace>
  <inkml:trace contextRef="#ctx0" brushRef="#br0" timeOffset="33511.91">17632 3747 0,'-21'0'0,"42"0"47,0 0-47,0 0 16,0 0-16,0 0 0,1 0 0,-1 0 15,0 0-15,0 0 0,0 0 0,0 0 16,1 0-16,-1 0 16,0 0-16</inkml:trace>
  <inkml:trace contextRef="#ctx0" brushRef="#br0" timeOffset="33691.81">17653 3895 0,'0'0'0,"0"21"0,0 0 31,21-21-31,0 0 15,0 0 1,1 0-16,-1 0 0,0 0 16,0-21-16,0 0 0,0 21 15,1-21-15,-1 21 0</inkml:trace>
  <inkml:trace contextRef="#ctx0" brushRef="#br0" timeOffset="34308.65">18838 3196 0,'0'0'0,"-21"0"0,-21 0 15,21 21 1,21 1-1,0-1-15,0 0 16,21-21 0,0 0-16,0 0 15,0 0-15,0 0 16,1-21-16,-22 0 16,0-1-1,0 1-15,0 0 0,0 0 16,0 0-16,-22 21 0,1 0 15,0 0-15,0 0 16,0 0 0,21 21-16,-21-21 15,21 21-15,0 0 0,0 0 16,0 1 0,21-22 15,-21-22-16,21 22-15,-21-21 16,0 0-16,0 0 16,0 0-16,-21 21 31,0 21-31,-1 0 16,1 0-16,0 0 0,21 22 0,-21-22 15,0 21-15,21 1 0,0-22 0,-21 21 16,21 0-16,-22-20 0,22 20 15,0-21-15,0 0 0,0 0 0,0 1 16,0-1-16,0 0 0,22 0 0,-22 0 16,21-21-16,0 21 0,0-21 15</inkml:trace>
  <inkml:trace contextRef="#ctx0" brushRef="#br0" timeOffset="34896.32">19621 3493 0,'0'-22'0,"0"44"0,-21-44 0,0 1 16,0 21-16,0 0 15,0 0-15,-1 21 0,1-21 16,0 22-16,0-1 0,0 21 15,0-21-15,-1 22 0,1-22 0,0 21 0,0-21 16,0 22-16,0-1 16,-1-21-16,1 21 0,0 1 0,0-22 15,0 21-15,0-21 0,-1 22 0,22-22 16,0 21-16,-21-21 0,21 1 0,-21-1 16,21 0-16,21-42 31,-21 0-31,21-1 0,1 22 15,-22-42-15,21 21 0,0 0 16,-21-22-16,21 22 0,0-21 0,0 0 16,1 20-16,-1-20 0,0 0 0,21-1 15,-21 1-15,1 0 0,-1-1 16,0 1-16,0 21 0,0-21 16,0 20-16,1 1 0,-22 42 15,0 1 1,0-1-16,0 0 0,0 21 15,0-21-15,0 22 0,0-1 0,-22 0 16,22 1-16,0-22 0,0 21 0,0 1 16,0-22-16,0 21 0,0 0 15,0-20-15,0 20 0,0-21 0,0 0 16,0 0-16,0 1 0,0-1 0,0 0 16,22-21-16,-22 21 15,0-42 16,0 0-31,0 0 0</inkml:trace>
  <inkml:trace contextRef="#ctx0" brushRef="#br0" timeOffset="35085.21">19050 3937 0,'0'21'16,"21"-21"-1,0 0-15,0 21 0,22-21 16,-22 0-16,0 0 0,21 0 16,-20 0-16,20 0 0,0 0 15,1 0-15,-1 0 0,0 0 0,1-21 16,-22 0-16,21 21 0,0-21 0</inkml:trace>
  <inkml:trace contextRef="#ctx0" brushRef="#br0" timeOffset="35396.73">20172 3556 0,'0'-21'0,"0"42"31,0 0-15,0 0-16,0 1 0,0-1 0,0 21 15,0 0-15,0-20 0,0 20 0,0 0 16,0 1-16,0-1 0,0 0 0,0 1 16,0-22-16,0 21 0,0 0 15,0-20-15,0 20 0,0-21 16,0 0-16,0 0 0,0 1 0,0-1 16,21-21-1,0 0 1,-21-21-16,21-1 0,-21 1 15,21 0-15,1 0 0,-1 0 0</inkml:trace>
  <inkml:trace contextRef="#ctx0" brushRef="#br0" timeOffset="35659.58">20680 3556 0,'0'-21'0,"0"42"0,0-63 0,-21 42 31,-1 21-31,1 0 0,21 0 15,-21 0-15,0 1 0,0 20 0,0-21 16,-1 21-16,22 1 0,-21-22 16,0 21-16,0 1 0,0-22 15,0 21-15,-1 0 0,1-20 0,21 20 16,-21-21-16,0 0 0,0 22 0,0-22 16,-1-21-16,22 21 0,0 0 0,-21-21 15,21 21-15,0-42 31,21 0-31,1 0 16,-1 0-16,0-1 0</inkml:trace>
  <inkml:trace contextRef="#ctx0" brushRef="#br0" timeOffset="36235.76">21209 3471 0,'-21'0'47,"0"0"-31,-1-21-1,22 0 1,0 0-1,0 0-15,0 0 16,22 21-16,-22-22 0,21 22 0,0 0 16,-21-21-16,21 21 0,0 0 0,0 0 15,1 21 1,-22 1-16,0-1 0,0 0 16,0 0-16,0 0 0,0 22 15,0-22-15,-22-21 0,1 21 16,21 0-16,-21 0 0,0-21 15,0 21-15,0-21 16,-1 0 0,22-21-16,0 0 15,0 0-15,0 0 16,0 0-16,0-1 0,22 22 16,-1-21-16,0 0 0,0 0 0,0 0 15,0 21-15,1 0 0,-1-21 0,0 21 16,0 0-16,0 21 15,-21 0-15,0 0 0,0 21 16,0-20-16,0-1 0,0 21 0,0-21 16,-21 22-16,0-22 0,0 0 0,0 0 15,-1 0-15,1 22 16,0-43-16,0 21 0,-21 0 0,42 0 16,-22-21-16,1 0 0,21 21 15</inkml:trace>
  <inkml:trace contextRef="#ctx0" brushRef="#br0" timeOffset="36867.9">21632 3048 0,'0'0'0,"21"0"47,22 0-47,-22 0 0,21 0 0,1-21 16,-1 21-16,0 0 0,1 0 16,20 0-16,-21 0 0,22 0 0,-22-21 15,1 21-15,-1-21 0,0 21 0,1 0 16,-22 0-16,0 0 0,0 0 15,0 0-15,0 0 16,-21 21-16,-21 0 16,0 0-16,0 0 15,0 0-15,21 1 0,-21-1 16,-1 21-16,1 0 0,0 1 0,0-1 16,0 22-16,0-22 0,-1 0 15,1 22-15,0-22 0,0 22 0,0-22 16,0 21-16,-1-20 0,22 20 0,-21-20 15,21 20-15,-21 1 0,21-22 16,0 21-16,0 1 0,0-22 0,0 22 16,0-22-16,0 0 0,0 1 0,0-1 15,0 0-15,0 1 0,0-1 16,0-21-16,-21 22 0,21-22 16,0 0-16,-21 21 0,21-21 0,-21 1 15,-1-22-15,1 21 0,21 0 0,-21-21 16,0 0-16,-21 21 0,20-21 0,1 0 15,-21 0-15,21 0 0,0 0 16,-22 0-16,22 0 0,0 0 0,0 0 16,0 0-16,-1 0 15,1 0-15</inkml:trace>
  <inkml:trace contextRef="#ctx0" brushRef="#br0" timeOffset="37023.81">21526 4847 0,'0'21'0,"-21"-21"93</inkml:trace>
  <inkml:trace contextRef="#ctx0" brushRef="#br0" timeOffset="38608.16">6667 3006 0,'0'0'0,"0"-21"0,0-1 16,22 22-16,-22-21 16,21 21-16,-21-21 0,0 0 15,0 0-15,0 42 47,0 0-47,0 0 16,-21 0-16,21 1 0,-22 20 15,1-21-15,0 21 0,21 1 16,-21-1-16,0 22 0,-22-22 0,22 21 16,0 1-16,0-1 0,-21 1 0,-1-1 15,22 1-15,-21-1 0,-1 1 16,22-1-16,-21 1 0,0 21 0,-1-22 16,22-21-16,-21 22 0,21-1 0,-22-20 15,22-1-15,0 0 0,0 1 0,21-1 16,-21-21-16,21 0 0,-22 1 15,22-1-15,0 0 0,0-42 47,22 21-47,-1-21 0,-21-1 16,21 22-16,0-21 0,-21 0 16,21-21-16,0 21 0,1-22 0,-1 22 15,0-21-15</inkml:trace>
  <inkml:trace contextRef="#ctx0" brushRef="#br0" timeOffset="39148.85">6985 3027 0,'0'0'0,"42"-42"16,-42 20-16,0 1 16,21 0-16,-21 0 31,0 42 0,0 0-31,0 0 16,-21 1-16,0 20 0,0-21 0,0 21 15,0 1-15,-1 20 0,1 1 0,0-22 16,-21 22-16,21-1 0,-22 22 16,1-22-16,21 1 0,-22-22 0,1 22 15,0-1-15,-1 1 0,22-1 0,-21 1 16,0-1-16,20 1 0,1-22 0,-21 21 16,21-20-16,0-1 0,21 0 15,-22 1-15,22-22 0,-21 21 0,21-21 16,-21 1-16,21 20 0,0-21 15,0 0-15,0 0 16,0-42 78,21 21-79,0 0-15,-21-21 0</inkml:trace>
  <inkml:trace contextRef="#ctx0" brushRef="#br0" timeOffset="47179.52">3133 6604 0,'0'-21'31,"0"0"-15,0 0-16,0-1 15,0 1-15,0 0 16,0 0-16,0 0 0,0 0 16,0 42 31,0 21-47,0-21 0,0 0 15,0 22-15,0-1 0,0 0 16,0 1-16,0-1 0,-22 0 0,1 1 15,0 20-15,0 1 0,0-22 0,0 43 16,-1-22-16,1 1 16,0 20-16,0-20 0,0-1 0,0 1 15,-1-1-15,1 1 0,0-22 0,21 1 16,0-1-16,0 0 0,0-21 16,-21 22-16,21-22 0,0 0 15,0-42 16,0 0-31,0 0 0,0-1 16,0-20-16,0 21 0,0 0 16,0-22-16,0 22 0</inkml:trace>
  <inkml:trace contextRef="#ctx0" brushRef="#br0" timeOffset="47636.62">2498 6689 0,'0'0'0,"-22"-21"0,-20-64 16,21 64-1,21-22-15,0 22 0,0 0 0,0 0 16,0 0-16,0 0 0,42-1 0,-21 22 16,22-21-16,-1 0 0,0 21 15,1 0-15,20 0 0,1 0 16,-1 0-16,1 0 0,-1 0 15,1 21-15,-1 22 0,1-22 0,20 21 16,-20 0-16,-1 1 0,1-1 0,-1 0 16,-20 22-16,-1-22 0,0 22 15,-20-22-15,-1 22 0,0-22 0,-21 21 16,0-20-16,0 20 0,0 1 16,-21-22-16,0 22 0,-22-1 0,1-21 15,0 22-15,-1-22 0,-20 1 0,-1-1 16,1 0-16,-1 1 0,-20-1 0,20-21 15,1 21-15,-22-20 0,21-1 16,1 0-16,-1 0 0,22-21 16,0 21-16,-1-21 0,1 0 0,21 0 15,-21 0-15,20 0 0,1 0 16,0 0-16,42 0 47,-21-21-47</inkml:trace>
  <inkml:trace contextRef="#ctx0" brushRef="#br0" timeOffset="48388.27">3746 7218 0,'0'-21'16,"-21"0"-16,21-1 15,0 1 1,0 0 0,21 0-16,1 21 15,-1 0-15,0 0 0,0 0 0,0 0 16,0 0-16,22 21 0,-22 0 0,0 0 16,21 1-16,-20-1 0,-1 21 15,0-21-15,0 22 0,0-22 0,-21 21 16,0 0-16,0-20 0,0 20 15,0 0-15,0-21 0,0 1 0,-21 20 16,21-21-16,-21 0 0,0-21 0,0 21 16,-1 1-16,1-22 15,0 0 1,0-22-16,21 1 0,0 0 16,0 0-16,0 0 0,0 0 15,0-22-15,0 22 0,21-21 16,0-1-16,0 1 0,-21 0 0,22-1 15,-1 1-15,0 21 0,0-21 16,0 20-16,0 1 0,1 0 0,-1 0 16,0 0-16,0 21 0,0 0 0,0 0 15,1 0-15,-1 0 0,0 0 32,-21 21-32,0 0 15,0 0-15,0 0 16,0 1-16,0-1 15,21 0-15</inkml:trace>
  <inkml:trace contextRef="#ctx0" brushRef="#br0" timeOffset="48979.93">4784 7493 0,'0'0'0,"21"-21"15,0 0-15,0 0 16,-21-1-16,0 1 0,0 0 16,0 0-16,0 0 0,0 0 0,0-1 15,0 1-15,0 0 0,0-21 16,0 21-16,-21-1 0,0 1 0,0 21 16,-22-21-16,22 21 0,0-21 15,-21 21-15,20 0 0,1 0 0,-21 0 16,21 21-16,0 0 0,-22 0 0,22 22 15,0-22-15,-21 21 0,20 1 16,1-1-16,0 0 0,0 1 0,21-1 16,0 0-16,-21 1 0,21-22 15,0 21-15,0-21 0,0 0 0,0 1 16,0-1-16,0 0 0,21 0 16,0-21-16,0 0 0,0 0 0,1 0 15,-1 0-15,0 0 0,21 0 0,-21-21 16,1 0-16,-1 0 0,21-1 15,-21 1-15,0 0 0,22 0 0,-22-21 16,0 20-16,0-20 0,-21 21 0,21-21 16,1-1-16,-22 1 0,21 21 15,-21-22-15,0 22 0,0 0 0,0 0 16,0 0-16,0 42 31,0 0-31,0 0 0,0 22 16,0-22-16,0 0 0,-21 21 15,21-21-15,0 22 0,0-22 0,0 21 16,0-21-16,0 1 0,0-1 0,0 0 16,0 0-16,0 0 0,0 0 15,0 1-15,0-1 16,21-21-16,0 0 16,0-21-16,0 21 0,0-22 15</inkml:trace>
  <inkml:trace contextRef="#ctx0" brushRef="#br0" timeOffset="49644.05">5165 7281 0,'0'0'0,"0"-21"0,0 0 16,0 42 15,0 0-31,0 1 0,0-1 16,0 0-16,-22 0 0,22 21 0,0-20 15,0 20-15,-21-21 0,21 0 16,0 22-16,0-22 0,0 0 0,0 0 16,0 0-16,0 0 0,0 1 0,-21-1 15,21 0-15,21-42 47,-21 0-31,21-1-16,1 1 0,-1 0 15,-21 0-15,21 0 0,0 0 0,-21-1 16,21 22-16,-21-21 0,21 0 0,1 21 16,-1 0-1,-21 21 1,0 0-16,0 1 0,0-1 16,0 0-16,0 0 15,0 0-15,0 0 0,21 1 0,0-1 16,-21 0-16,21 0 15,0-21-15,1 0 0,-1 0 16,0 0-16,0 0 16,0 0-16,22 0 0,-22 0 0,0 0 15,21 0-15,-21-21 0,22 21 0,-22-21 16,0 0-16,21-1 0,-20-20 16,-1 21-16,-21 0 0,0-22 0,21 1 15,-21 0-15,0-1 0,0 1 0,0-21 16,0 20-16,-21 22 0,0-21 15,21 21-15,-22-1 0,1 1 0,0 21 16,0 0-16,0 0 0,0 0 0,-1 0 16,1 0-16,0 0 15,0 21-15,0-21 0,0 22 0,-1-1 16,1-21-16,0 21 0,21 0 0,0 0 16,0 0-16,0 1 15,21-22 1,0 0-16,1 0 0,20-22 15,-21 1-15,21 21 0</inkml:trace>
  <inkml:trace contextRef="#ctx0" brushRef="#br0" timeOffset="50264.21">6392 6223 0,'0'0'16,"-42"0"-16,21 0 16,21 21-16,0 0 0,-21 1 15,-1 20-15,1 0 0,21 22 0,-21-1 16,0-20-16,21 20 0,-21 1 16,0-1-16,-1 1 0,22-22 0,-21 21 15,21 1-15,-21-22 0,21 22 16,0-1-16,-21-20 0,21 20 0,-21-21 15,21 1-15,-21-1 0,21 0 16,0 1-16,0-1 0,-22-21 0,22 0 16,-21 22-16,21-22 0,-21-21 0,21 21 15,0 0-15,-21-21 32,21-21-32,0 0 15,0 0-15,0 0 16,0-1-16,0 1 0,21-21 0,0 21 15,0-22-15,-21 22 0,22-21 0,-1 21 16,21-22-16,-21 22 16,0 0-16,22 0 0,-22 0 0,0 0 15,21 21-15,1 0 0,-22 0 0,21 0 16,-21 0-16,1 21 0,20 0 16,-21 0-16,0 21 0,0-20 0,-21-1 15,0 21-15,0-21 0,0 22 0,0-22 16,0 21-16,0-21 0,-21 0 0,0 1 15,0 20-15,0-21 0,-22-21 16,22 21-16,0 0 0,-21 1 0,21-22 16,-22 21-16,22-21 0,0 0 0,0 0 15,0 21-15,-1-21 0,1 0 16,42-21 15,1 21-15,-1-21-16,21-1 0,-21 22 15,22-21-15</inkml:trace>
  <inkml:trace contextRef="#ctx0" brushRef="#br0" timeOffset="50816.9">7218 7303 0,'0'0'0,"0"-64"15,0 22-15,0 21 0,0-1 0,0 1 16,0 0-16,0 0 0,-21 21 16,-1 0-16,1 0 15,0 0-15,0 0 0,0 21 0,0 0 16,-22 0-16,22 1 0,-21-1 0,21 21 16,-1-21-16,-20 22 0,21-1 15,0 0-15,0-21 0,-1 22 0,1-1 16,0-21-16,21 22 0,0-22 0,0 0 15,0 0-15,0 0 0,0 0 0,0 1 16,21-22-16,0 0 16,1 0-16,-1 0 0,0 0 0,21 0 0,-21 0 15,22 0-15,-22 0 0,21-22 16,-21 22-16,22-21 0,-22 0 16,21 0-16,-21 0 0,1-22 0,-1 22 15,0-21-15,0 21 0,0-22 0,0 1 16,1 21-16,-1-21 0,-21 20 0,0 1 15,0 0-15,0 0 0,0 42 32,0 0-32,-21 0 0,21 22 15,0-22-15,-22 0 16,22 0-16,-21 22 0,21-22 0,0 0 0,0 0 16,0 0-16,0 0 0,0 1 15,0-1-15,0 0 0,0 0 16,21 0-16,1-21 0,-1 0 15,0 0-15,0 0 0,0 0 16,0 0-16,1 0 0,-1 0 0,0 0 16,21 0-16,-21-21 0,1 0 15,20 21-15,-21-21 0</inkml:trace>
  <inkml:trace contextRef="#ctx0" brushRef="#br0" timeOffset="51134.72">8086 7049 0,'0'0'0,"0"-22"0,0 1 16,-22 21-16,1 0 15,0 0-15,0 0 0,0 0 16,0 0-16,-1 21 16,1 1-16,0-1 0,21 0 0,-21 21 15,0 1-15,0-22 0,21 21 0,0 0 16,0 1-16,-22-1 0,22-21 15,0 22-15,0-1 0,0-21 0,0 21 16,0-20-16,0-1 0,0 0 16,0 0-16,22 0 0,-1 0 15,0-21-15,0 22 0,0-22 0,0 0 16,1 0-16,20 0 0,-21 0 0,21 0 16,-20 0-16,20 0 0,-21 0 0,21-22 15,-20 22-15,-1-21 0,21 0 16,-21 0-16,22 0 0,-22 0 0</inkml:trace>
  <inkml:trace contextRef="#ctx0" brushRef="#br0" timeOffset="51964.25">8826 6456 0,'0'0'0,"-42"-42"16,21 42-1,0 21 1,0-21-16,21 42 0,0-21 16,-22 0-16,1 22 0,21-1 0,-21 0 15,21 1-15,0 20 0,-21-20 0,21-1 16,-21 0-16,21 22 0,-21-22 16,21 22-16,0-22 0,0 21 0,0-20 15,0 20-15,-22-20 0,22-1 0,0 0 16,0 1-16,-21-22 15,21 21-15,0-21 0,0 0 0,0 1 16,0-1-16,0 0 0,0 0 0,0-42 47,0 0-31,0 0-16,0-1 0,0 1 0,0-21 15,0 21-15,0-22 0,0 22 16,0-21-16,21 0 0,1-1 0,-1 1 15,0 0-15,0-1 0,0 22 0,22-21 16,-22 21-16,21-1 0,-21 1 16,22 21-16,-22-21 0,0 21 15,21 0-15,-21 0 0,1 0 0,-1 0 16,-21 21-16,0 0 0,0 1 16,0-1-16,0 0 15,-21-21-15,21 21 0,-22 0 0,-20 0 16,21 1-16,0-22 0,0 21 0,-22-21 15,22 21-15,0-21 0,0 0 0,-22 0 16,22 0-16,0 0 0,0 0 16,0 0-16,0 0 0,-1 0 0,1 0 15,0-21-15,0 21 16,21 21 15,0 0-15,0 0-16,0 22 0,0-22 15,21 0-15,0 21 0,-21-21 0,0 1 16,21 20-16,1-21 0,-1 0 0,0 0 16,-21 1-16,21-1 0,0 0 15,0-21-15,22 21 0,-22-21 0,0 21 16,0-21-16,22 0 0,-22 0 0,21 0 16,-21 0-16,0 0 0,22 0 15,-22 0-15,0-21 0,0 0 16,0 21-16,1-21 0,-1 21 0,0-21 15,-21-1-15,21 1 0,0 0 0,0 21 16,-21-21-16,0 0 0,22 21 16,-22-21-16,21 21 0,-21-22 15,-21 22 1,-1 0-16,1-21 0,0 21 0,-21 0 16</inkml:trace>
  <inkml:trace contextRef="#ctx0" brushRef="#br0" timeOffset="52692.13">3514 7980 0,'0'0'0,"-22"0"0,-20 0 16,21 0 15,42 0-15,0 21-1,0-21-15,1 0 0,-1 0 16,21 21-16,-21-21 0,22 0 16,-1 0-16,21 0 0,-20 0 0,20 0 15,1 0-15,-1 0 0,1 0 0,20 0 16,1 0-16,0 0 0,21 0 16,21 0-16,-22 0 0,22 0 0,-21 0 15,21 0-15,21 0 0,-21 0 0,22 0 16,-1 0-16,0 21 0,0-21 15,0 0-15,0 0 0,1 0 16,-1 22-16,0-22 0,0 0 0,-21 0 16,0 0-16,0 0 0,-21 21 0,-21-21 15,20 0-15,-20 0 0,0 0 16,-22 0-16,1 0 0,-1 0 0,1 0 16,-22 0-16,0-21 0,1 21 0,-22 0 15,21 0-15,-21 0 0,1 0 16,-1 0-16,-64 0 31,22 0-31,-21-22 16,0 22-16,-1 0 0,-20 0 15,-1 0-15,1 0 0</inkml:trace>
  <inkml:trace contextRef="#ctx0" brushRef="#br0" timeOffset="53360.16">3175 8276 0,'0'0'0,"21"0"47,0 0-32,0 0-15,1 0 0,20 0 16,0 0-16,1 0 0,20 0 0,-21 0 16,43 0-16,-21 0 0,20 0 15,1 0-15,0 0 0,-1 0 16,1 0-16,21 0 0,0 0 0,21 0 16,0 0-16,0 0 0,0 0 0,21 0 15,-21 0-15,0 0 0,21 0 16,-21 0-16,21 0 0,-21 0 0,0 0 15,0 0-15,0 21 0,0-21 0,-21 0 16,21 0-16,-21 0 0,0 0 0,-1 0 16,-20 0-16,21 0 0,-21 0 15,-1 0-15,-20 0 0,-1 0 0,1 0 16,-1 0-16,-20 0 0,20 0 0,-21 0 16,1 0-16,-1 0 0,-21 0 15,22 0-15,-22 0 0,0 0 16,0 0-16,0 0 0,0 0 15,1 0-15,-1 0 16,0 0-16,0 0 16,0 0-16,-21-21 15,0 0 1,0 0 0,0 0-16,-21 21 15,0 0-15</inkml:trace>
  <inkml:trace contextRef="#ctx0" brushRef="#br0" timeOffset="54388.09">1820 9694 0,'0'0'0,"-63"0"15,42 0-15,-1 0 0,1 0 16,0 0-16,0 0 15,21 22 17,21-22-32,0 0 0,0 0 15,1 0-15,20 0 0,0 0 16,1 0-16,20 0 0,-21 0 0,22 0 16,-1 0-16,1 0 15,-1 0-15,1 0 0,-1 0 0,1 0 16,-1 0-16,-20 0 0,20 0 0,-20 0 15,-1 0-15,0 0 0,-21 0 16,1 0-16,-1 0 0,-21 21 16,-21-21 15,-1 0-31,1 21 16,0-21-16,0 0 0,0 0 15,0 0-15,-1 0 0,1 0 0,-21 0 16,21 0-16,0 0 15,-22 0-15</inkml:trace>
  <inkml:trace contextRef="#ctx0" brushRef="#br0" timeOffset="54735.89">1566 9864 0,'-21'0'15,"42"0"1,0 0 0,1 0-16,20 0 0,0 0 15,1 0-15,20 0 0,-21 0 16,22 0-16,-1 0 0,1 0 0,-1 0 16,1 0-16,-1 0 0,1 0 15,-1 0-15,1 0 0,-22 0 0,1 0 16,-1 0-16,0 21 0,-21-21 0,1 0 15,-1 0-15,0 0 0,-42 0 94</inkml:trace>
  <inkml:trace contextRef="#ctx0" brushRef="#br0" timeOffset="55231.61">2434 9483 0,'0'0'0,"-21"0"0,21-21 0,0-1 0,0 1 16,21 21 15,0 0-31,0 0 0,22 0 16,-22 21-16,21-21 0,-21 22 15,22-1-15,-1 0 0,-21-21 0,22 21 16,-1 0-16,-21 0 0,21-21 16,-20 22-16,-1-1 0,0-21 0,0 21 15,0-21-15,0 0 0,-21 21 0,0 0 16,0 0-16,0 1 15,0-1-15,0 0 16,0 0 0,-21-21-16,21 21 0,-21 0 0,0 1 15,-21-1-15,20 0 0,1 0 0,-21 0 16,0 0-16,20 1 0,-20-1 16,0 0-16,-1 0 0,22 0 0,-21 0 15,21 1-15,-22-1 0,22 0 16,0-21-16,-21 21 0,42 0 0,-21-21 15,-1 21-15,44-21 94</inkml:trace>
  <inkml:trace contextRef="#ctx0" brushRef="#br0" timeOffset="66988.39">4149 9038 0,'0'0'0,"-22"0"0,1 0 16,0 0-16,0 0 0,0 0 16,21-21-16,21 21 15,0 0 1,0 0-16,0-21 0,22 21 0,-1 0 16,22 0-16,-1-21 0,1 0 15,-1 21-15,22-22 0,-22 22 0,22 0 16,-22 0-16,1-21 0,-1 21 15,-20 0-15,-1 0 0,0 0 16,-20 0-16,-1 0 0,0 0 0,-21 21 16,-21 1-1,0-22-15,-1 0 16,1 0-16,-21 21 0,21-21 0,-22 0 16,1 0-16,21 0 0,-21 0 15,-1 0-15,22 0 0</inkml:trace>
  <inkml:trace contextRef="#ctx0" brushRef="#br0" timeOffset="67265.24">4551 8975 0,'-21'0'47,"21"21"-47,0 0 0,0 0 16,0 0-16,0 22 0,-22-22 0,22 21 15,-21 1-15,0-1 0,21 0 16,0 1-16,-21-1 0,21 0 0,-21 1 15,0-1-15,21 0 0,0 22 0,-22-22 16,22-21-16,-21 22 0,21-1 16,0 0-16,0-21 0,0 1 0,0-1 15,0 0-15,-21 0 0,21 0 16,0-42 15,21 0-15,-21 0-16,0 0 15,21-1-15</inkml:trace>
  <inkml:trace contextRef="#ctx0" brushRef="#br0" timeOffset="67636.03">4635 9631 0,'0'0'0,"22"0"0,-1 0 31,0 0-31,0 0 16,0 0-16,0 0 0,1 0 15,-1-21-15,0 21 16,0-21-16,0-1 0,22 22 0,-22-21 16,0 21-16,21-21 0,-21 0 0,1 21 15,-22-21-15,0 0 0,0-1 16,0 1-16,-22 0 16,1 21-16,0 0 15,-21 0-15,21 0 0,-22 0 0,1 21 16,0 0-16,-1-21 0,22 43 15,-21-22-15,21 0 0,-1 21 0,1-20 16,0 20-16,0-21 0,21 21 0,0-20 16,0 20-16,0-21 0,0 0 15,0 0-15,0 1 0,21-1 16,0 0-16,0 0 0,22-21 0,-22 0 16,21 0-16,1 0 0,-1 0 15,0 0-15,1 0 0,-1-21 0,0 21 16,-21-21-16,22 0 0,-22-1 0,21 1 15</inkml:trace>
  <inkml:trace contextRef="#ctx0" brushRef="#br0" timeOffset="68419.66">5313 9462 0,'0'-22'16,"21"22"-1,-21-21-15,21 21 0,0 0 16,0 0-16,1 0 0,-1 0 15,0 0-15,0 0 0,0 21 16,0 1-16,1-1 0,-1 0 0,-21 0 16,0 0-16,0 0 0,0 22 0,0-22 15,0 21-15,0-21 0,-21 22 0,-1-22 16,1 21-16,0-21 0,0 1 16,0-1-16,0 0 0,-1 0 0,1-21 15,21 21-15,-21-21 0,21-21 31,21 21-15,0-21-16,-21 0 0,22 0 0,-1-22 16,0 22-16,0 0 0,0-21 0,0-1 15,1 22-15,-1-21 0,0-1 16,0 22-16,0-21 0,0 21 0,-21 0 16,0-1-16,22 1 0,-44 42 31,1 1-31,21-1 15,-21 0-15,0 0 0,0 21 0,21-20 16,-21 20-16,21-21 0,-22 21 16,22 1-16,0-22 0,0 0 15,0 21-15,0-20 0,0-1 0,0 0 16,0 0-16,0 0 0,22-21 0,-1 0 16,0 21-16,0-21 0,0 0 15,22 0-15,-22 0 0,21 0 0,0-21 16,1 0-16,-22 21 0,21-21 0,1-21 15,-1 20-15,-21 1 0,21-21 0,-20 0 16,-1-1-16,21 1 0,-21 0 16,0-1-16,1 1 0,-1 0 0,-21-22 15,21 22-15,-21-1 0,21 1 16,-21 0-16,0-1 0,0 1 0,0 0 16,0-1-16,0 22 0,0 0 15,0 0-15,0 42 16,0 0-16,0 0 15,0 1-15,0 20 0,0 0 16,0 1-16,-21-1 0,0 21 0,21-20 16,-21 20-16,-1-20 0,22-1 0,0 21 15,-21-20-15,0-1 0,21 0 16,0 1-16,0-1 0,0-21 0,0 0 16,0 22-16,0-22 0,0 0 0,0 0 15,21-21 1,0 0-1,1 0-15,-1-21 0,-21 0 16,21 0-16,0 0 0,-21-1 0,0-20 16,21 21-16</inkml:trace>
  <inkml:trace contextRef="#ctx0" brushRef="#br0" timeOffset="68604.55">6138 9483 0,'0'0'15,"21"-21"17,1 21-17,-1 0-15,21 0 0,-21 0 16,0 0-16,1-22 0,20 22 16,0 0-16,-21-21 0,22 21 0,-1 0 15</inkml:trace>
  <inkml:trace contextRef="#ctx0" brushRef="#br0" timeOffset="70168.02">7006 9525 0,'21'0'15,"0"0"-15,1-21 16,-1 0-16,0 21 0,0-21 0,0-1 16,22 1-16,-22 0 0,0 0 0,0 0 15,21 0-15,-20-22 0,20 22 0,-21-21 16,0 21-16,22-22 0,-22 1 16,0 0-16,0-22 0,-21 22 0,0-1 15,0 1-15,0 0 0,0-1 16,0 22-16,0-21 0,0 21 0,-21 0 15,21-1-15,-21 22 16,0 0-16,-1 22 0,22-1 16,-21 21-16,0-21 0,21 43 0,-21-22 15,0 22-15,0-1 0,21 1 16,-22-1-16,1 1 0,0 20 0,0-20 16,0-1-16,0 22 0,-1 0 0,1-22 15,0 22-15,0-1 0,0-20 0,0 21 16,-1-1-16,1 1 0,0 0 15,-21-1-15,21 1 0,-22 0 0,22-1 16,-21 1-16,-1 0 0,22-22 16,-21 22-16,21-22 0,0-20 0,-1 20 15,1-21-15,21 1 0,0-1 0,0-21 16,0 0-16,0 1 0,0-1 0,21-21 16,1 0-16,-1 0 0,21-21 15,-21-1-15,22 1 0,-1 0 0,0-21 16,1 21-16,20-22 0,-21 1 0,1 0 15,-1-1-15,0 1 0,-20 0 0,20-22 16,-21 22-16,0-22 0,0 1 0,-21-1 16,0 1-16,0-1 0,0 1 15,0-1-15,-21 22 0,-21-22 16,0 22-16,20 0 0,-41-1 0,21 1 16,-1 0-16,-20-1 0,20 22 0,1 0 15,0 0-15,-1 0 0,1 21 16,21-21-16,0 21 0,0 0 0,21-22 15,21 22 1,0-21-16,21 21 0,-21-21 0,22 21 16,-1-21-16,0 21 0,-20-21 15,20 0-15,0 21 0,1-22 0,-1 1 16,0 0-16,1 0 0,-22 0 16,21 0-16,-21-1 0,0 1 0,1 0 15,-1-21-15,0 21 0,-21-1 16,21 1-16,-21 0 0,0 0 0,0 0 15,0 0-15,-21 42 32,0 0-17,21 0-15,0 21 0,0-20 16,0-1-16,-21 21 0,21-21 0,0 22 16,0-22-16,0 0 0,0 21 0,0-21 15,0 1-15,21-22 0,-21 21 16,21 0-16,0-21 0,0 0 0,0 0 15,22 0-15,-22 0 0,0 0 16,0-21-16,0 21 0,1-21 16,-1-1-16,0 1 0,0 0 15,0 0-15,0 0 0,1-22 0,-1 22 16,0 0-16,-21 0 0,0 0 0,21 0 16,-21-1-16,21 22 0,-21 22 31,-21-22-31,0 21 15,21 0-15,-21 21 0,21-21 0,-21 1 16,21-1-16,-22 0 0,22 21 0,0-21 16,0 1-16,0-1 0,0 0 15,0 0-15,22 0 0,-1-21 0,-21 21 16,21-21-16,0 0 0,0 0 16,22 0-16,-22 0 0,0 0 0,0 0 15,21 0-15,-20 0 0,-1-21 16,0 0-16,0 0 0,0 0 0,0 0 15,1-1-15,-1 1 0,-21-21 0,0 21 16,21 0-16,-21-1 0,21 1 0,-21 0 16,0 0-16,0 0 0,0 42 31,0 0-31,-21 0 16,21 0-16,-21 1 0,21-1 15,0 0-15,0 0 0,-21 0 0,21 22 16,-22-22-16,22 0 0,0 0 15,0 0-15,0 0 0,-21-21 16,21-21 31,0 0-47,0 0 0,0 0 16,21-22-16,1 22 0,-22 0 0,21-21 15,21 21-15,-21-1 0,0-20 0,22 21 16,-22 0-16,0 21 15,0-21-15,0 21 0,1 0 0,-1 0 0,0 0 16,0 21-16,-21 0 0,21 0 16,-21 0-16,0 0 0,0 22 0,0-22 15,0 0-15,0 21 0,0-20 16,0-1-16,-21 0 0,21 0 0,0 0 16,-21 0-16,0-21 0,21 22 0,-21-1 15,21 0-15,0-42 47,21 21-47,0-21 0,0-1 0,0 1 16</inkml:trace>
  <inkml:trace contextRef="#ctx0" brushRef="#br0" timeOffset="71688.38">8784 9462 0,'0'0'0,"0"-22"16,0 1-16,-21 21 15,0 0-15,0 0 0,-1 0 16,1 21-16,0 1 0,0-1 0,0 0 16,0 0-16,21 21 0,-22-20 15,1 20-15,21-21 0,0 0 0,0 22 16,0-22-16,0 0 0,0 0 0,0 0 16,0 0-16,0 1 0,0-1 0,21 0 15,1-21-15,-1 0 16,0 0-16,21 0 0,-21 0 0,1 0 0,20 0 15,-21 0-15,21-21 0,-20 21 16,20-21-16,-21-1 0,0 1 0,22 0 16,-22-21-16,0 21 0,0-22 0,0 1 15,0 0-15,1-1 0,-22 1 16,21-22-16,-21 22 0,21-21 0,-21 20 16,0 1-16,21-22 0,-21 22 0,21 0 15,-21-1-15,0 1 0,0 21 0,0-21 16,0 20-16,-21 22 15,0 22-15,21-1 16,-21 0-16,0 21 0,21 1 16,-22-1-16,22 0 0,-21 22 0,21-22 15,-21 0-15,21 22 0,0-22 16,0 22-16,0-22 0,0 0 0,0 22 16,0-43-16,0 21 0,0 1 0,0-22 15,0 0-15,0 21 0,21-42 0,0 22 16,1-1-16,-1-21 0,0 0 15,0 0-15,0 0 0,0 0 0,1 0 16,-1 0-16,0 0 0,21 0 16,-21-21-16,1-1 0,-1 1 0,0 0 15,0 0-15,0 0 0,0 0 16,1-22-16,-1 22 0,-21-21 0,21 21 0,-21-1 16,21 1-16,-21 42 31,0 1-31,0-1 15,-21 0-15,21 0 0,-21 0 16,21 0-16,0 1 0,0-1 0,0 0 16,0 0-16,0 0 0,0 0 15,0 1-15,21-1 16,0-21-16,0 0 0,0 0 16,1 0-16,-1 0 0,0 0 15,0 0-15,0-21 0,0 21 16,1-22-16,-1 22 0,0-21 0,21 0 15,-21 0-15,1 0 0,-1 0 0,0-1 16,0-20-16,-21 21 0,21 0 0,0 21 16,-21-21-16,22-1 0,-22 44 31,0-1-31,-22-21 0,1 21 16,0 0-16,21 0 0,-21 0 0,21 1 15,0-1-15,0 0 0,0 0 16,0 0-16,0 0 0,0 1 15,21-1-15,0-21 16,0 0-16,1 0 16,-1 0-16,0 0 0,0 0 0,0 0 15,0-21-15,1 21 16,-22-22-16,21 1 0,-21 0 16,21 0-16,-21 0 0,0 0 0,0-22 15,0 22-15,0 0 0,0 0 0,0 0 16,-21-1-16,0 1 0,21 0 0,-22 21 15,1 0-15,0-21 0,0 21 16,0 0-16,42 0 47,0 0-47,0 0 0,0 0 16,1-21-16,-1 21 0,21 0 15,-21 0-15,0 0 0,22 0 0,-22 0 16,0 0-16,0 0 0,22 0 0,-22 0 15,0 0-15,0 21 0,0 0 0,0-21 16,-21 21-16,0 0 0,0 1 0,0-1 16,0 0-16,22 0 0,-22 0 15,0 0-15,0 1 0,0-1 16,0 0-16,0 0 0,0 0 16,0 0-16,-22-21 0,22 22 15,-21-1-15,0-21 47,21-21-31,0-1-16,0 1 15,21 0-15,0 0 0,-21 0 16,22-22-16,-1 22 0,0-21 16,21 21-16,-21-22 0,22 22 0,-22-21 15,21 21-15,1-22 0,-1 22 16,0 21-16,-21-21 0,22 21 0,-22 0 0,21 0 15,-21 0-15,1 21 0,-1-21 0,-21 21 16,0 22-16,0-22 16,0 0-16,0 21 0,0-20 0,0 20 15,0-21-15,-21 0 0,21 22 0,-22-22 16,1 0-16,21 0 0,0 0 0,-21 0 16,0 1-16,21-1 0,0 0 0,-21 0 15,0 0 1,21-42 15,0 0-15,0 0-16,0 0 15,0-1-15,0 1 0</inkml:trace>
  <inkml:trace contextRef="#ctx0" brushRef="#br0" timeOffset="71900.25">10647 9059 0,'0'0'0,"-21"0"0,-1-21 16,1 21-16,0 0 0,0 0 0,21-21 15,-21 21-15,0 0 32,-1 0 14</inkml:trace>
  <inkml:trace contextRef="#ctx0" brushRef="#br0" timeOffset="72151.73">8932 9229 0,'0'0'0,"-21"0"15,-21 21-15,-1-21 0,22 0 0,21 21 16,21-21 0,1 0-1,20 0-15,-21 0 0,21 0 0,-20 0 16,20-21-16,0 21 0,1 0 0,-1 0 16,-21 0-16,21 0 0,-20 0 0,-1 0 15,0 0-15,0 0 0,-21-21 16,21 21-1,-21-21 1</inkml:trace>
  <inkml:trace contextRef="#ctx0" brushRef="#br0" timeOffset="75300.27">2117 11705 0,'-22'0'16,"1"0"15,0 0-16,0 21 1,0-21-16,0 0 16,-1 0-16,1 0 0,0 0 0,-21 0 15,21 22-15,-22-22 0,1 0 0,21 0 16,-22 0-16,1 0 0,-21 0 16,20 0-16,1 0 0,21 0 0,-22 0 15,22 0-15,0 0 0,0 0 16,0 0-16,42 0 47,0 0-47,0 0 0,0 0 15,22 0-15,-22 0 0,21 0 0,1 0 16,20 0-16,-21 0 0,22 0 16,-1 0-16,1 0 0,-1 0 15,1 0-15,-1 0 0,22 0 0,-21 0 16,20 0-16,-20 0 0,20 0 0,-20 0 15,-1 0-15,22 0 0,-21 0 16,-22 0-16,21 0 0,-20 0 0,20 0 16,-20 0-16,-1 0 0,-21 0 15,21 0-15,-20 0 0,-1 0 0,-21-22 16,0 1 0,-21 0-1,21 0-15,-22 21 0,1-21 16,-21 21-16,21-21 0,0-1 15,-22 1-15,22 21 0,-21-21 16,-1 0-16,1 21 0,21-21 0,-21 0 16,-1 21-16,22-22 0,0 22 0,0 0 15,0 0-15,-1 0 16,44 0 15,-1 0-15,0 22-16,0-22 0,0 0 0,0 21 15,22-21-15,-22 0 0,21 21 16,1-21-16,-22 0 0,21 0 16,-21 0-16,22 0 0,-1 21 0,-21-21 15,0 0-15,0 0 0,22 0 16,-22 0-16,0 0 16,-21 21-16,0 0 15,0 1-15,-21-22 16,0 21-16,0 0 0,-1 0 0,-20 0 15,21 0-15,0 1 0,-22-1 16,1 0-16,21 21 0,-21-21 16,-1 1-16,1 20 0,0-21 0,20 0 0,-20 22 15,0-22-15,-1 0 16,22 0-16,-21 0 0,21 0 0,0 1 16,-1-1-16,1-21 15,21 21-15,21-21 31,1 0-15,-22-21-16,21 0 16,0 21-16,-21-22 0</inkml:trace>
  <inkml:trace contextRef="#ctx0" brushRef="#br0" timeOffset="85068.23">4318 10922 0,'-21'0'0,"21"21"15,-21 0-15,21 1 16,0-1-16,0 0 0,0 0 15,0 0 1,21-21 0,0 0-16,0 0 0,0 0 15,0 0-15,22-21 0,-22 21 16,21-21-16,-21 0 0,22 0 0,-22 21 16,21-22-16,-21 1 0,1 0 0,20 0 15,-42 0-15,21 0 0,-21-1 16,0 1-16,0 0 0,0 0 15,-21 42 17,0 0-32,21 0 0,0 22 15,-21-22-15,21 21 0,-22 1 16,22-1-16,-21 21 0,21-20 0,0 20 16,0-20-16,-21 20 0,21-21 15,-21 22-15,21-22 0,-21 1 0,21-1 16,0 0-16,0-21 0,0 22 0,-21-22 15,21 0-15,-22 0 0,22 0 16,0 1-16,-21-22 0,21 21 16,-21-21-16,0 0 0,0 0 15,0 0-15,-1-21 0,1 21 16,0-22-16,0 1 0,0 0 0,0 0 16,-1 0-16,1 0 0,0-22 0,21 22 15,-21 0-15,21 0 16,-21 0-16,0 21 0,21-22 15,0 44 1,0-1-16,0 0 0,0 0 0,0 0 16,0 0-16,0 1 0,21-1 15,0 0-15,0 0 0,0 0 0,0 0 16,1-21-16,-1 22 0,21-22 0,-21 0 16,22 0-16,-1 0 0,-21 0 15,21 0-15,1 0 0,-1 0 0,0-22 16,1 1-16,20 0 0,-20 0 0,-1 0 15,0 0-15,1-22 0,-1 22 16,-21-21-16,21-1 0,-20 1 16,20 0-16,-21-1 0,0 1 0,0 0 15,-21-1-15,22 1 0,-22 0 0,21-1 16,-21 1-16,21 21 0,-21 0 16,0 0-16,0-1 0,0 1 0,-21 42 31,0 1-16,-1-1-15,1 21 0,21 0 16,-21 1-16,0-1 0,0 22 0,21-1 0,-21 1 16,-1-1-16,1 1 0,21-1 0,-21 1 15,0-1-15,0 1 0,21 20 16,-21-20-16,-1 20 0,1-20 16,0 21-16,21-22 0,-21 22 0,0-1 15,0-20-15,-1 21 0,22-1 0,-21-20 16,0 20-16,0 1 0,0-21 15,0-1-15,21 1 0,-22-22 0,22 21 16,0-41-16,0 20 0,0-21 0,0 0 16,22 0-16,-1-21 0,0 0 0,0 0 15,0-21-15,22 0 0,-22 0 16,21 0-16,0-22 0,-20 1 16,20 0-16,0-1 0,1-20 0,-1 21 0,0-22 15,1 1-15,-22-1 0,21 22 0,-42-22 16,0 1-16,0-1 15,0 22-15,0-22 0,-21 22 0,-21-21 16,20 20-16,-41 1 0,21 0 0,-22-1 16,22 22-16,-22-21 0,1 21 0,-1 21 15,22-22-15,-22 1 0,22 21 16,0 0-16,21 0 0,-1-21 0,1 21 16,21-21-16,21 0 15,1 21-15,20 0 0,-21-21 16,21-1-16,1 22 0,-1-21 15,22 21-15,-22-21 0,0 0 0,1 21 16,-22-21-16,21 21 0,0-21 0,1 21 16,-22-22-16,0 22 0,21-21 15,-20 0-15,-1 21 0</inkml:trace>
  <inkml:trace contextRef="#ctx0" brushRef="#br0" timeOffset="87240.02">7281 11345 0,'0'0'0,"0"-21"0,0 0 0,0 0 16,0 0-16,0 0 0,0-1 15,0 1-15,0 0 0,0 42 32,0 0-32,0 1 0,0 20 0,0-21 15,0 21-15,0 1 0,0-1 16,-21 0-16,0 1 0,21-1 0,-21 0 15,0-20-15,21 20 0,-22-21 16,1 0-16,0 22 0,21-22 0,0 0 16,-21-21-16,21 21 0,-21-21 15,21-21 17,21 0-32,0-22 0,0 22 15,-21 0-15,21-21 0,1-1 16,-1 1-16,0 0 0,-21-22 0,21 22 15,21 0-15,-20-1 0,-1 1 0,0 21 16,21-22-16,-21 22 0,22 21 0,-22 0 16,0 0-16,0 0 0,0 0 15,1 21-15,-1 1 0,0 20 16,0-21-16,0 21 0,-21-20 0,0 20 16,0-21-16,21 21 0,-21-20 15,0 20-15,0-21 0,0 21 0,0-20 16,0-1-16,0 0 0,0 0 15,0 0-15,0-42 47,0 0-47,22 0 0,-22 0 0,21-1 16,-21-20-16,21 0 0,0-1 0,0 22 16,0-21-16,1 0 0,-1-1 15,0 1-15,21 21 0,1 0 16,-22-1-16,21 1 0,-21 21 0,22 0 15,-22 0-15,0 21 0,0-21 0,0 22 16,0 20-16,-21-21 0,0 0 16,0 22-16,0-22 0,0 21 0,0 0 15,0-20-15,0 20 0,0-21 0,0 21 16,0-20-16,0 20 0,-21-21 0,21 0 16,0 0-16,0 1 0,0-1 15,21-21 1,1 0-16,-1 0 0,0 0 15,0 0-15,0-21 0,-21-1 0,21 22 16,1-21-16,-1 0 0,0 0 16,0-21-16,0 20 0,0-20 15,-21 21-15,22-21 0,-1-1 0,0 1 16,-21 21-16,21-22 0,-21 22 0,21 0 16,-21 0-16,0 0 15,0 42 1,0 0-16,0 0 15,0 0-15,-21 1 0,0 20 0,21-21 16,0 0-16,0 22 0,0-22 0,0 0 16,0 0-16,0 0 0,0 22 15,0-22-15,0 0 0,0 0 16,21-21-16,0 0 16,0 21-16,1-21 0,-1 0 0,0 0 15,21 0-15,-21-21 0,1 21 0,-1-21 16,21 0-16,-21 0 0,0-1 15,1 1-15,-1 0 0,0 0 0,0 0 16,0-22-16,-21 22 0,21-21 0,-21 21 16,22-22-16,-22 22 0,0 0 0,0 0 15,0 0-15,0 0 0,0 42 32,0 0-32,0 21 15,-22-21-15,1 1 0,21-1 0,-21 21 16,21-21-16,0 22 15,0-22-15,0 21 0,0-21 0,0 0 16,0 1-16,0-1 0,0 0 0,0 0 16,21-21-16,0 21 0,1-21 0,-1 0 15,0 0-15,0 0 0,21 0 0,-20 0 16,20 0-16,-21 0 0,21-21 16,-20 21-16,20-21 0,-21 0 0,21 0 15,-20-22-15,-1 22 0,0-21 0,0 21 16,0-22-16,0 1 0,1-22 0,-1 22 15,-21-21-15,21 20 0,0-20 16,-21 20-16,0 1 0,21-21 0,0 20 16,-21 1-16,0 21 0,0-22 15,0 22-15,0 0 0,22 0 0,-22 42 32,-22 0-32,1 0 15,21 1-15,-21 20 0,0 0 0,21 1 16,-21-1-16,21 21 0,-21-20 0,-1 20 15,22-20-15,0 20 0,0-21 0,0 1 16,-21-1-16,21 0 0,0 1 16,0-1-16,0-21 0,0 22 0,0-22 15,21 0-15,1 0 0,-1-21 0,0 21 16,21-21-16,-21 0 0,22 0 16,-22 0-16,21 0 0,1 0 0,-1 0 15,-21-21-15,21 0 0,1 0 16,-1 0-16,0-1 0,-20-20 0,20 21 15,-21-21-15,21-1 0,-20 1 0,20-64 16,-21 64-16,0-22 0,0-42 16,-21 64-16,22 0 15,-22-1-15,0 1 0,0 21 0,0 0 16,0 0-16,0-1 0,0 1 0,-22 42 31,1 1-31,0-1 0,0 0 0,21 0 16,-21 21-16,0 1 15,21-22-15,0 21 0,-22 22 0,1-22 16,0 0-16,21 1 0,-21 20 0,21-20 16,0-1-16,0 0 0,0 1 0,0-1 15,0-21-15,0 21 0,0-20 16,0-1-16,0 0 0,21 0 0,0 0 16,0 0-16,1-21 0,-1 0 0,21 0 15,-21 0-15,0 0 0,22 0 0,-22 0 16,0-21-16,21 0 0,-20 0 0,-1 0 15,0 0-15,0-1 0,0 1 16,0-21-16,1 21 0,-1-22 16,0 1-16,0 21 0,0-21 0,-21-1 15,21 1-15,-21 21 0,0 42 32,0 0-17,-21 0-15,21 0 0,0 22 0,-21-22 16,21 0-16,-21 0 0,21 22 0,-21-22 15,21 0-15,0 0 0,0 0 0,0 0 16,0 1-16,0-1 16,21-21-1,0 0-15,0 0 0,0 0 16,1 0-16,-1 0 0,0-21 16,-21-1-16,21 22 0,0-21 0,-21 0 15,21 21-15,1-21 0,-22 0 0</inkml:trace>
  <inkml:trace contextRef="#ctx0" brushRef="#br0" timeOffset="87459.89">10753 10964 0,'0'0'0,"-22"-21"16,1 21-16,0 0 78,0 0-78</inkml:trace>
  <inkml:trace contextRef="#ctx0" brushRef="#br0" timeOffset="87644.79">9991 11240 0,'0'0'0,"-22"21"0,22 0 16,22-21 0,-1 0-16,0 0 0,21 0 15,-21 0-15,22 0 0,-22 0 0,21 0 16,1 0-16,-22 0 0,21 0 0,0 0 15,-20-21-15</inkml:trace>
  <inkml:trace contextRef="#ctx0" brushRef="#br0" timeOffset="88000.58">10985 11303 0,'-21'0'0,"0"0"16,21 21-16,-21 0 15,21 22-15,0-22 0,0 21 0,-21-21 16,21 22-16,-21-1 0,21 0 0,-22 1 16,22-1-16,-21 22 0,0-22 0,21 0 15,-21 22-15,0-22 0,0 22 16,-1-1-16,1 1 0,0-22 0,-21 21 15,21 1-15,-22-1 0,1 1 16,21-1-16,-22 1 0,1-22 0,21 22 16,-21-1-16,20-20 0,-20-1 0,21 0 15,21 1-15,-21-1 0,21-21 0,0 0 16,0 0-16,21-21 16,0-21-16,0-21 15,0 21-15,22-22 0,-22 1 16,21 0-16</inkml:trace>
  <inkml:trace contextRef="#ctx0" brushRef="#br0" timeOffset="88321.91">10795 11726 0,'0'0'0,"-21"-42"0,21 0 16,-21 21-16,21-22 0,0 1 0,0 21 15,0-22-15,0 22 0,0 0 0,21 0 16,21 0-16,-21 0 0,22 21 0,-1-22 15,-21 22-15,43 0 0,-22 0 16,0 0-16,1 0 0,-1 22 0,0-1 16,-21-21-16,22 21 0,-22 0 0,0 21 15,-21-20-15,0-1 0,0 0 16,-21 0-16,0 0 0,0 0 0,-22 1 16,1-1-16,21 0 0,-22-21 0,1 21 15,0 0-15,-1-21 0,1 21 16,0-21-16,21 0 0,-22 0 0,22 22 15,0-22-15,42 0 32,0-22-32,0 1 15,1 0-15,-1 0 0,0 0 0</inkml:trace>
  <inkml:trace contextRef="#ctx0" brushRef="#br0" timeOffset="88607.88">11599 10795 0,'0'-21'16,"0"42"-16,0-63 0,-21 63 31,0 21-31,0-21 16,0 22-16,-1-22 0,1 42 0,0-20 15,0 20-15,0-20 0,21 20 0,-21 1 16,-1-1-16,1 1 0,0-22 0,0 21 15,0-20-15,0-1 0,-1 0 16,1 1-16,21-22 0,0 0 16,0 0-16,-21 0 0,21 1 0,0-1 15,21-21 1,0 0-16,1-21 0,-1 21 16,0-22-16,0 1 0,0 0 0,0 0 15,1 0-15</inkml:trace>
  <inkml:trace contextRef="#ctx0" brushRef="#br0" timeOffset="88936.68">11493 11472 0,'0'22'16,"0"-1"-16,0 0 15,0 0 1,22-21 0,-1 0-16,0 0 0,0 0 15,0 0-15,0 0 0,22-21 16,-22 21-16,0-21 0,0 0 0,0 21 15,1-22-15,-1 1 0,0 0 0,-21 0 16,0 0-16,0 0 0,0-1 16,0 1-16,-21 21 15,0 0-15,-1 0 0,-20 21 16,21 1-16,0-1 0,-22 21 0,22-21 16,0 22-16,0-22 0,0 21 0,0-21 15,21 22-15,-22-22 0,22 0 16,0 0-16,0 21 0,0-20 0,22-1 15,-1 0-15,0-21 0,0 0 16,0 0-16,22 0 0,-22 0 16,0 0-16,0-21 0,21 0 0,-20-1 15,-1 1-15</inkml:trace>
  <inkml:trace contextRef="#ctx0" brushRef="#br0" timeOffset="89716.09">13335 10901 0,'0'0'0,"0"21"0,-21-21 16,21 21-16,21-21 31,0 0-31,0-21 0,0 0 16,22 21-16,-22-21 0,21 0 0,-21 21 15,22-22-15,-22 1 0,0 21 0,21-21 16,-42 0-16,22 21 0,-22-21 0,0 0 16,0-1-16,-22 1 0,1 21 15,0-21-15,-21 21 0,-1-21 16,1 21-16,0 0 0,-1 0 15,1 0-15,0 21 0,-22 0 0,22-21 16,0 21-16,20 1 0,-20 20 0,21-21 16,0 0-16,0 22 0,21-22 0,-22 21 15,22 0-15,0-20 0,0 20 0,0-21 16,22 21-16,-1-20 0,21 20 0,-21-21 16,0 0-16,22 0 0,-1 1 15,-21-1-15,22 0 0,-1-21 0,0 0 16,1 0-16,-22 0 0,21 0 0,-21 0 15,0 0-15,-42 0 16,0 0 0,-21 0-16,-1 0 0,1 0 15,0 0-15,-22 21 0,22-21 16,-22 21-16,22 0 0,-21 1 0,20 20 16,1-21-16,0 21 0,20-20 0,-20 20 15,21 0-15,0 1 0,0-22 0,21 21 16,0 0-16,0-20 0,0 20 0,0-21 15,21 0-15,0 22 0,0-22 16,21 0-16,-20-21 0,20 21 0,0-21 16,1 0-16,-22 0 0,21 0 0,0 0 15,1-21-15,-1 0 0,0 0 16,22-1-16,-22 1 0,1 0 0,-1-21 0,0-1 16</inkml:trace>
  <inkml:trace contextRef="#ctx0" brushRef="#br0" timeOffset="89999.92">14139 10732 0,'0'-43'0,"0"86"0,0-128 0,0 43 0,0-1 15,0 22-15,0 0 0,0 0 0,-21 21 16,0 0-16,0 0 0,0 21 0,-22 0 16,22 0-16,0 22 0,0-1 0,0 21 15,-1-20-15,1 20 0,0 1 16,0-1-16,0 1 0,0-1 15,-1 22-15,22-22 0,-21 22 0,0-21 16,0-1-16,0 1 0,21-22 0,-21 21 16,-1-20-16,22-1 0,-21 0 0,21 1 15,0-22-15,-21 21 0,21-21 0,0 1 16,0-1-16,0 0 0,0 0 0,21-42 31,0 0-15,1 0-16</inkml:trace>
  <inkml:trace contextRef="#ctx0" brushRef="#br0" timeOffset="91044.68">13949 11663 0,'0'0'0,"0"21"15,0 0 1,21-21-16,0 0 15,0 0-15,0 0 0,1-21 16,20 0-16,-21 21 0,0-21 0,22 0 16,-22 21-16,0-22 0,0 1 15,0 0-15,0 0 0,-21 0 16,0 0-16,0-1 0,0 1 0,-21 0 16,0 21-16,0 0 15,0 0-15,0 21 0,-22-21 0,22 21 16,0 1-16,-21-1 0,20 0 0,1 0 15,0 21-15,0-20 0,0-1 16,21 0-16,0 21 0,0-21 0,0 1 16,0-1-16,0 0 0,0 0 0,0 0 15,21-21-15,0 21 0,0-21 0,22 0 16,-22 0-16,21 0 0,0 0 0,1 0 16,-1 0-16,0 0 0,22-21 0,-22 21 15,1-21-15,-1 0 0,0 0 16,-21 0-16,22-1 0,-1 1 0,-21 0 15,0 0-15,1 0 0,-1 0 16,0-22-16,-21 22 0,0 0 0,0 0 16,0 0-16,0-1 0,-21 44 31,21-1-31,-21 0 16,-1 0-16,22 0 0,0 0 15,-21 1-15,21-1 0,-21 0 0,21 0 16,-21 0-16,21 0 0,0 1 0,0-1 15,-21 0-15,21 0 0,0 0 0,0 0 16,0 1 0,0-44 15,0 1-15,21 0-16,-21 0 0,0 0 0,0 0 15,0-1-15,21 1 0,-21-21 0,21 21 16,0-22-16,1 22 0,-22-21 0,21 21 15,0-22-15,0 22 0,21 21 0,-20-21 16,-1 0-16,0 21 0,0 0 0,0 0 16,0 0-16,1 21 0,-1 0 15,0-21-15,0 21 0,0 22 16,-21-22-16,0 0 0,21 0 0,-21 0 16,0 1-16,22 20 0,-22-21 0,0 0 15,0 0-15,0 1 0,0-1 0,0 0 16,-22 0-16,1-21 15,0 21-15,0-21 16,21-21 15,0 0-31,0 0 0,21 0 16,0-1-16,0-20 0,1 21 0,-1-21 16,21 20-16,0-20 0,1 0 0,-1 21 15,0-22-15,1 22 0,20 0 16,-20 0-16,-1 21 0,0 0 0,1 0 15,-1 0-15,-21 21 0,0 0 0,0 0 16,1 22-16,-22-22 0,0 0 16,0 21-16,0-21 0,0 1 0,-22 20 15,1-21-15,0 0 0,0 0 16,0 1-16,0-1 0,-1 0 0,22 0 0,-21 0 16,0-21-16,21 21 0,0 1 15,21-44 16,0 22-31,1-21 0,-1 0 16,0 0-16,0 21 16,0-21-16</inkml:trace>
  <inkml:trace contextRef="#ctx0" brushRef="#br0" timeOffset="91388.46">15875 11663 0,'21'0'31,"0"0"-31,0 0 16,1 0-16,-1 0 0,0-21 0,21 21 15,-21 0-15,1-21 0,-1 21 0,21-22 16,-21 1-16,0 0 16,-21 0-16,22 0 15,-44 21 1,1 0-16,0 0 0,-21 0 15,21 21-15,-1-21 0,1 21 0,0 0 16,-21 22-16,21-22 0,-1 0 0,1 0 16,0 0-16,0 0 0,21 1 0,0-1 15,0 0-15,0 0 0,0 0 0,0 0 16,0 1-16,21-22 16,0 21-16,0-21 0,1 0 15,-1 0-15,21 0 0,-21 0 0,22 0 16,-22 0-16,0-21 0,21 21 15,-21-22-15</inkml:trace>
  <inkml:trace contextRef="#ctx0" brushRef="#br0" timeOffset="91880.08">16510 11557 0,'0'0'0,"0"21"31,-21 0-15,21 1-16,0-1 0,-21-21 15,-1 21-15,22 0 0,-21 0 0,21 0 16,-21 1-16,21-1 0,0 0 16,-21 0-16,0 0 15,21 0-15,0 1 0,-21-22 16,-1 0 0,22-22 15,0 1-31,0 0 15,0 0-15,0 0 0,0 0 0,22-1 16,-1 1-16,0-21 0,0 21 0,21-22 16,-20 22-16,20-21 0,-21 21 0,21 0 15,1-1-15,-22 1 0,21 21 16,-21 0-16,1 0 0,20 0 0,-21 21 0,0 1 16,0-1-16,-21 0 15,22 0-15,-22 0 0,0 22 0,0-22 16,0 0-16,0 0 0,0 0 0,0 22 15,0-22-15,0 0 0,-22 0 0,22 0 16,-21 0-16,21 1 0,-21-22 0,0 21 16,21 0-16,-21-21 0,21 21 0,0-42 62,0 0-62,21 0 0,0-1 0,0 1 16,-21 0-16,21 0 0</inkml:trace>
  <inkml:trace contextRef="#ctx0" brushRef="#br0" timeOffset="92181.11">17378 10774 0,'0'0'15,"0"-42"1,0 20-16,0 44 15,-21-1-15,-1 0 0,22 21 16,-21 1-16,21-1 0,0 21 16,-21-20-16,0 20 0,21 1 0,-21-1 15,21 1-15,-21-1 0,-1 1 0,1-1 16,21-20-16,-21-1 0,0 21 16,0-41-16,0 20 0,-1 0 0,1-21 15,21 1-15,0-1 0,-21 0 0,0 0 16,21 0-16,0 0 15,0-42 1,21 21 0,0-21-16,22 0 0,-22 0 15</inkml:trace>
  <inkml:trace contextRef="#ctx0" brushRef="#br0" timeOffset="92587.87">17568 11536 0,'0'0'0,"21"0"0,1-21 0,-1 21 15,0-21-15,0 21 0,-21-22 0,0 1 16,21 21-16,-21-21 0,0 0 16,0 0-16,-21 21 15,0 0-15,0 0 0,-22 21 16,22 0-16,-21 0 0,0 0 0,20 1 16,-20-1-16,21 0 0,0 0 15,0 0-15,-1 0 0,1 1 16,21-1-16,0 0 0,0 0 0,0 0 15,21 0 1,1-21-16,20 0 0,-21 0 0,0 22 16,22-22-16,-22 0 0,0 21 0,0-21 15,0 0-15,0 21 0,1-21 0,-1 21 16,-21 0-16,0 0 16,-21 1-1,-1-22-15,1 0 16,0 0-16,0 21 0,0-21 0,-22 0 15,22 0-15,0 0 0,0 21 16,0-21-16,0 0 0,-1 0 0,1 0 16,0 0-16,0 0 15,0-21 1,21 0-16,0-1 0</inkml:trace>
  <inkml:trace contextRef="#ctx0" brushRef="#br0" timeOffset="92796.81">16933 11388 0,'-21'0'16,"42"0"0,0-21-1,22 21-15,-22 0 0,21 0 0,1 0 16,-1-22-16,0 22 0,1-21 15,-1 21-15,0 0 0,-21-21 0,22 21 16,-22-21-16,-21 0 0,0 0 16</inkml:trace>
  <inkml:trace contextRef="#ctx0" brushRef="#br0" timeOffset="93548.45">18732 11642 0,'22'-21'0,"-1"-1"0,-21 1 16,21 0-16,-21 0 0,0 0 0,0 0 16,0-1-16,0-20 0,0 21 15,0-21-15,-21 20 0,21-20 0,-21 21 16,-1 0-16,1 0 0,0-1 16,-21 22-16,21 0 0,-1 0 0,-20 0 15,21 22-15,-21-1 0,-1 0 0,22 0 16,-21 21-16,21-20 0,-22 20 0,22 0 15,0 1-15,-21-1 0,20-21 0,1 21 16,21 1-16,0-1 0,-21-21 16,21 0-16,0 1 0,0 20 0,21-21 15,0 0-15,1-21 0,-1 0 16,0 0-16,0 0 0,21 0 0,1 0 16,-22 0-16,21 0 0,1-21 0,-1 0 15,-21 21-15,21-21 0,-20 0 0,-1-1 16,21-20-16,-21 21 0,-21 0 15,21-22-15,-21 1 0,22 21 16,-22-21-16,0 20 0,0 1 0,0 0 16,0 42-1,0 0-15,0 1 16,0-1-16,0 21 0,-22-21 0,22 22 16,0-22-16,0 0 0,0 0 0,0 21 15,0-20-15,0-1 0,0 0 0,0 0 16,22 0-16,-22 0 0,21-21 15,0 22-15,0-22 0,0 0 16,0 0-16,1 0 0,-1 0 0,0 0 16,0 0-16</inkml:trace>
  <inkml:trace contextRef="#ctx0" brushRef="#br0" timeOffset="93939.74">19071 11599 0,'0'0'0,"0"-21"0,0-21 0,0 21 0,0 0 16,0-1-16,21 1 0,-21 0 0,0 0 15,21 0-15,1 21 16,-1 0-16,0 0 0,0 0 16,0 0-16,0 0 0,1 0 0,-1 21 15,0 0-15,0 0 0,0 22 16,0-22-16,1 0 0,-1 21 0,-21-21 16,0 22-16,0-22 0,0 0 0,0 21 15,0-20-15,0-1 0,0 0 0,0 0 16,0 0-16,-21 0 15,-1-21-15,1 0 0,21-21 32,0 0-17,0 0-15,0 0 0,0 0 0,21-1 16,1-20-16,-1 21 0,0-21 0,0 20 16,0-20-16,0 21 0,1-21 15,-1 20-15,0-20 0,0 21 16,0 21-16,0-21 0,1 21 0,-1-21 15,0 21-15,0 0 0,0 0 16,0 0-16,-21 21 0,0 0 0,22-21 16,-1 21-16,-21 0 0,0 0 15,21 1-15</inkml:trace>
  <inkml:trace contextRef="#ctx0" brushRef="#br0" timeOffset="94284.54">19960 11769 0,'42'0'16,"-20"0"-16,-1 0 0,0 0 16,0 0-16,0-21 0,0-1 15,1 1-15,-1 21 0,0-21 16,0 0-16,0 0 0,22 0 0,-43-22 16,21 22-16,0 0 0,-21 0 15,0 0-15,0-1 0,0 1 0,-21 21 16,0 0-16,-22 0 15,22 0-15,0 21 0,-21-21 0,-1 22 16,22-1-16,-21 0 0,21 0 0,-1 21 16,-20-20-16,21-1 0,0 0 0,21 21 15,0-21-15,0 1 0,0-1 16,0 0-16,0 0 0,0 0 0,0 0 16,21-21-16,0 22 0,0-22 15,22 0-15,-22 21 0,21-21 0,-21 0 16,22 0-16,-1 0 0,0 0 0,1 0 15,-1-21-15,0-1 0,-21 22 0,22-21 16,-1 0-16,-21 0 0</inkml:trace>
  <inkml:trace contextRef="#ctx0" brushRef="#br0" timeOffset="95028.87">21675 10901 0,'0'0'0,"0"-21"0,0 0 0,0-1 16,0 1-16,0 0 0,0 0 0,0 0 16,0 0-16,0-1 0,0 1 15,0 42 16,0 22-31,0-22 0,0 21 0,0 1 16,0 20-16,0 43 16,-22-43-16,22 22 0,-21-21 0,21-1 15,0 1-15,-21-1 0,21 1 16,-21-1-16,0-21 0,21 22 0,-21-22 16,-1 1-16,1-1 0,21-21 0,-21 21 15,0-20-15,21-1 0,0 0 0,-21-21 16,21 21-16,-21-21 0,-1 0 15,22-21 1,0 0-16,0 0 0,0-1 16,0 1-16,0 0 0,22 0 0,-1-21 15,0 20-15,0-20 0,0 21 0,0-21 16,22-1-16,-22 1 0,21 0 0,-21 20 16,22-20-16,-1 21 0,-21 21 15,22 0-15,-22 0 0,21 0 0,-21 0 16,0 0-16,1 21 0,-1 21 15,-21-20-15,0 20 0,0-21 0,0 21 16,0-20-16,0 20 0,0-21 0,-21 0 16,21 0-16,-22 1 0,1 20 0,0-42 15,21 21-15,-21 0 0,0 0 16,0-21-16,-1 22 0,1-22 16,0 0-16,21 21 0,0-42 31,0-1-16,21 22-15,0-21 16,1 0-16</inkml:trace>
  <inkml:trace contextRef="#ctx0" brushRef="#br0" timeOffset="95520.64">22479 11557 0,'21'-21'0,"-42"42"0,63-63 16,-21 21-16,-21-1 0,0 1 0,0 0 15,-21 0-15,-21 21 16,21 0-16,0 0 0,-22 21 16,22 0-16,-21 0 0,21 1 15,-22-1-15,22 0 0,-21 0 16,21 21-16,-22-20 0,22 20 0,-21-21 16,21 0-16,-1 22 0,1-22 0,0 0 15,0 0-15,21 0 0,0 0 0,0 1 16,0-1-16,0 0 0,21 0 15,0-21-15,0 0 0,1 0 16,-1 0-16,21 0 0,-21-21 16,22 21-16,-22-21 0,21 0 0,-21-1 15,22 1-15,-22 0 0,0 0 0,21 0 16,-21-22-16,1 22 0,-1-21 0,0 21 16,0-22-16,0 22 0,-21-21 15,21 21-15,1 0 0,-22 42 31,-22 0-15,22 21-16,-21-21 0,21 1 0,-21-1 16,21 0-16,0 0 0,0 0 0,0 0 15,0 1-15,0-1 0,0 0 0,0 0 16,0 0-16,21 0 0,0-21 16,1 0-16,-22 22 0,21-22 15,0 0-15,0 0 0,0 0 0,0 0 16,1 0-16,-1 0 0,0 0 0,0-22 15,-21 1-15</inkml:trace>
  <inkml:trace contextRef="#ctx0" brushRef="#br0" timeOffset="95764.04">22818 11557 0,'0'0'0,"21"-63"16,-21 41-16,0 1 16,21 21-1,-21 21-15,21-21 16,-21 22-16,0-1 0,0 0 0,21 0 15,-21 0-15,21 0 0,-21 22 0,0-22 16,0 0-16,22 0 0,-22 0 16,21 1-16,-21-1 0,0 0 15,0 0-15,21-21 0,-21 21 0,21-21 16,0 0 0,0 0-16,1 0 15,-1-21-15,-21 0 16,21 0-16,0 0 15,-21-1-15</inkml:trace>
  <inkml:trace contextRef="#ctx0" brushRef="#br0" timeOffset="95987.92">23262 11409 0,'21'-21'0,"-42"42"0,42-63 0,-21 20 0,0 1 16,0 42 0,0 1-1,-21-1-15,21 0 0,-21 0 0,0 0 16,21 22-16,-21-22 0,-1 21 0,22-21 15,-21 22-15,21-22 0,-21 0 16,0 0-16,21 0 0,-21 0 0,21 1 16,-21-1-16,-1 0 0,22 0 0,0 0 15,0 0 1,22-21 0,-1 0-16,0 0 15,0 0-15,0-21 0</inkml:trace>
  <inkml:trace contextRef="#ctx0" brushRef="#br0" timeOffset="96229.77">23601 11578 0,'0'0'0,"-21"0"32,21 21-32,-22 1 15,1-1-15,21 0 0,0 0 16,-21 0-16,21 0 15,-21 1-15,0-1 0,21 0 16,0 0-16,-21 0 16,42-21 31,-21-21-47,21 21 15</inkml:trace>
  <inkml:trace contextRef="#ctx0" brushRef="#br0" timeOffset="96419.66">23580 11451 0,'0'-42'16,"0"84"-16,0-105 0,0 42 15,0-1-15,0 1 0,0 0 16,-22 21 0,22 21 46,22 0-62,-22 1 16</inkml:trace>
  <inkml:trace contextRef="#ctx0" brushRef="#br0" timeOffset="96936.09">23939 11536 0,'0'0'15,"0"21"1,0 0 0,0 0-16,0 1 15,0-1-15,0 0 16,0 0-16,0 0 16,0 0-16,-21 1 15,0-1 1,0-21-16,21 21 15,-21-21-15,0 0 16,21-21 15,0 0-31,0-1 0,0 1 16,0 0-16,21 0 16,0 0-16,0 0 0,0-1 0,0 1 15,22 0-15,-22 0 0,21 0 0,-21 0 16,22-1-16,-22 1 0,21 21 0,-21 0 15,1 0-15,-1 0 0,0 21 16,0-21-16,0 22 0,-21-1 0,0 0 16,0 0-16,0 0 0,0 0 0,0 1 15,0-1-15,0 0 0,0 0 0,-21 0 16,21 0-16,-21-21 0,0 22 0,21-1 16,-21 0-16,-1-21 15,22 21 1,22-21 31,-1 0-47,21-21 0,-21 21 15,0 0-15</inkml:trace>
  <inkml:trace contextRef="#ctx0" brushRef="#br0" timeOffset="97771.61">24998 11599 0,'0'0'0,"21"-21"0,0-85 16,-21 85-16,0 0 16,0 0-16,0 0 0,0 0 15,-21 21-15,0-22 0,0 22 0,-1 0 16,1 0-16,0 0 0,0 0 16,0 22-16,0-22 0,-22 21 0,22 0 15,0 0-15,-21 0 0,20 0 0,1 1 16,0 20-16,0-21 0,0 0 0,0 0 15,-1 1-15,22-1 0,0 0 0,0 0 16,0 0-16,0 0 16,22-21-1,-1 0-15,0 0 0,0 0 16,0 0-16,0 0 0,1 0 0,-1 0 16,0 0-16,0-21 0,0 21 0,0-21 15,-21 0-15,22 21 0,-1-21 0,0 21 16,0-21-16,-21-1 0,21 1 15,0 21-15,-21-21 16,0 42 31,0 0-47,0 1 16,-21-22-16,21 21 0,0 0 0,-21 0 15,21 0-15,0 0 0,0 22 0,0-22 16,0 0-16,-21 21 0,21 1 15,0-1-15,-21-21 0,21 22 0,0-1 16,-21 0-16,21 1 0,0-1 0,0 0 16,-22 1-16,1-1 0,21 21 15,-21-20-15,21-1 0,0 0 0,-21 1 16,0-1-16,21 0 0,-21 22 0,21-22 16,0 1-16,0 20 0,-22-21 0,22 1 15,-21-1-15,21 0 0,-21 1 0,21-1 16,0-21-16,0 22 0,0-22 0,-21 0 15,21 0-15,-21 0 0,21 0 16,0 1-16,-21-22 16,-1 0-16,1 0 15,0 0-15,0 0 0,0-22 16,0 1-16,-1 0 0,1 0 16,0 0-16,0-22 0,0 22 0,0-21 15,21 0-15,-22-22 0,22 22 0,-21-22 16,21 22-16,0-22 0,0 1 15,0-1-15,0 1 0,0-1 0,0 1 16,21-1-16,1 1 0,-1 21 0,0-22 16,0 22-16,0-1 0,22 1 0,-22 0 15,0 21-15,21-22 0,-21 22 16,22 0-16,-1 0 0,-21 21 0,22-21 16,-22 21-16,21-22 0,-21 22 15,0-21-15,22 21 0,-22 0 0,0 0 16,0-21-16,0 21 0,-21-21 15</inkml:trace>
  <inkml:trace contextRef="#ctx0" brushRef="#br0" timeOffset="99065.15">7302 12933 0,'22'0'16,"-1"-21"-1,0 0-15,0-1 0,0 22 16,0-21-16,1 0 0,20 0 15,-21 0-15,0 0 0,22-22 0,-22 22 16,21 0-16,-21 0 0,0 0 16,-21-1-16,0 1 0,22 0 0,-22 0 15,0 0-15,-22 21 16,1 0-16,0 0 0,-21 0 0,-1 0 16,1 0-16,0 0 0,-1 0 0,1 0 15,0 21-15,-1 0 0,1-21 0,0 21 16,-1 0-16,1 1 0,21-1 15,0-21-15,-22 21 0,43 0 0,0 0 16,0 0-16,0 1 0,0 20 0,0-21 16,0 0-16,22 22 0,-1-1 15,0-21-15,0 21 0,21 1 16,-20-1-16,-1 0 0,0 1 0,21-1 16,-21 0-16,1 1 0,-22-1 0,0 0 15,0-20-15,0 20 0,0 0 16,0 1-16,-22-22 0,1 21 0,0 0 15,-21-20-15,-1-1 0,22 0 0,-21 0 16,0 0-16,-1 0 0,1-21 0,0 0 16,-1 0-16,1 0 0,0 0 15,-1 0-15,1 0 0,21-21 0,-22 0 16,22 0-16,-21-21 0,21 20 0,0-20 16,21 0-16,0-1 0,0 1 0,0-21 15,0 20-15,0 1 0,21-22 16,0 1-16,0 21 0,0-1 15,22 1-15,-22 0 0,21-1 0,0 22 16,-20 21-16,20 0 0,0 0 0,-21 0 16,22 0-16,-22 21 0,0 22 15,0-22-15,-21 21 0,0 0 0,0-20 16,0 20-16,0 0 0,0 1 0,0-22 16,0 21-16,0 0 0,0-20 15,0 20-15,0-21 0,0 0 0,0 22 16,0-22-16,0 0 0,0 0 0,0 0 15,0 0-15,0 1 0,21-22 16,1 0-16,-1 0 16,0 0-16,0 0 15,0-22-15,0 22 0</inkml:trace>
  <inkml:trace contextRef="#ctx0" brushRef="#br0" timeOffset="100264.47">7726 13504 0,'0'0'0,"21"0"16,0-21-16,64 21 16,-64 0-16,-21-21 0,0 0 31,0 0-31,0 0 16,0-1-16,-21 1 15,0 0-15,-1 21 0,1-21 16,-21 21-16,42-21 15,-21 21-15,0 0 0,-1 0 0,1 0 16,0 0-16,0 21 0,0 0 0,0-21 16,-1 21-16,1 22 0,0-22 0,0 21 15,0-21-15,0 22 0,-1-1 16,22-21-16,0 21 0,0 1 0,-21-22 16,21 21-16,0-21 0,0 1 0,0-1 15,0 0-15,0 0 0,0 0 0,21-21 16,1 0-16,-1 0 15,0 0-15,0 0 0,0 0 16,0-21-16,22 21 0,-22-21 0,0 0 16,21 0-16,-20-22 0,-1 22 0,0 0 15,0-21-15,0 20 0,-21-20 16,21 21-16,-21 0 0,22 0 0,-22-1 16,0 1-16,0 42 31,0 1-16,0-1-15,0 0 0,0 0 16,0 0-16,0 0 0,0 1 0,0-1 0,0 0 16,0 0-16,21 0 15,-21 0-15,21-21 0,0 0 16,0 22-16,0-22 0,1 0 0,-1 0 16,0 0-16,0 0 0,0 0 0,0 0 15,1-22-15,20 1 0,-21 0 0,0 21 16,0-21-16,1 0 0,-1 0 15,0-1-15,-21 1 0,0-21 0,21 21 16,-21 0-16,0-1 0,0 1 0,0 0 16,0 0-16,0 42 31,-21 0-15,21 0-16,-21 1 0,21-1 0,0 21 15,0-21-15,-21 0 0,21 22 0,-22-22 16,22 0-16,0 0 0,0 0 15,0 1-15,0-1 0,0 0 0,0 0 16,0-42 15,0 0-15,0 0-16,0-1 0,22 1 0,-22 0 16,21 0-16,-21 0 0,21-22 0,0 22 15,-21-21-15,21 21 0,0 0 16,1-1-16,-1 1 0,-21 0 0,21 0 15,0 21-15,0 0 0,0 0 16,1 0-16,-1 0 0,0 0 0,0 21 16,0 0-16,-21 0 0,21 1 0,-21-1 15,22 0-15,-22 0 0,21 0 0,-21 0 16,0 1-16,0-1 0,0 0 16,0 0-16,0 0 0,0 0 0,0 1 15,-21-1 1,-1-21-1,22-21 1,0-1 0,0 1-16,0 0 0,22 0 15,-1-21-15,0 20 0,0 1 0,0-21 16,0 21-16,1 0 0,-1-1 0,21 1 16,-21 0-16,0 0 0,1 21 15,-1 0-15,0 0 0,0 0 0,0 0 16,0 0-16,-21 21 0,0 0 0,22 0 15,-22 1-15,0-1 0,0 21 0,0-21 16,0 0-16,0 1 0,0-1 16,-22 0-16,22 0 0,0 0 0,0 0 15,0 1-15,-21-1 0,21 0 16,0-42 31,0 0-47,21 21 0,-21-22 0,0 1 15,22 0-15</inkml:trace>
  <inkml:trace contextRef="#ctx0" brushRef="#br0" timeOffset="100628.26">9165 13568 0,'0'0'0,"0"21"0,21-21 15,0 0-15,1 0 16,-1 0-1,0 0-15,0 0 0,21 0 0,-20 0 16,-1 0-16,21 0 0,-21-21 0,22 0 16,-22 21-16,21-21 0,-21 21 0,0-22 15,1 1-15,-22 0 16,0 0-16,0 0 16,-22 21-1,1 0-15,0 0 0,0 0 0,0 21 16,0-21-16,-1 21 0,-20 0 15,21 22-15,0-22 0,0 0 0,-1 21 16,22-21-16,0 22 0,-21-22 0,21 0 16,0 0-16,0 0 0,0 1 15,0-1-15,0 0 0,21 0 0,1-21 16,-1 21-16,0-21 0,0 0 16,0 0-16,22 0 0,-22 0 0,21 0 15,-21 0-15,22 0 0,-22-21 0,21 0 16,0 0-16</inkml:trace>
  <inkml:trace contextRef="#ctx0" brushRef="#br0" timeOffset="101372.36">11324 13526 0,'0'-22'0,"0"1"16,21 0-16,0 0 16,-21 0-16,22 21 0,-22-21 0,21-1 15,-21 1-15,0 0 0,0 0 0,0 0 16,0 0-16,0-1 0,0 1 16,-21-21-16,-1 21 0,-20 0 0,21-1 15,0-20-15,-22 21 0,22 21 0,-21-21 16,21 21-16,-22 0 0,1 0 0,21 0 15,-21 0-15,-1 21 0,22 0 16,-21 0-16,21 0 0,-1 22 16,1-1-16,0 0 0,0 1 0,21-1 15,-21 0-15,21 1 0,0-1 0,0 0 16,0 1-16,0-22 0,0 21 16,0-21-16,21 1 0,0-1 0,0-21 15,0 0-15,1 0 0,-1 0 0,21 0 16,-21 0-16,22 0 0,-1-21 0,0-1 15,1 1-15,-22 0 0,21-21 0,0 21 16,-20-1-16,20-20 0,-21 0 16,21 21-16,-20-22 0,-1 1 0,-21 21 15,21-22-15,-21 1 0,21 0 0,-21 21 16,0-1-16,0 1 0,0 0 0,0 42 31,0 0-31,0 22 16,-21-22-16,21 0 0,0 21 0,-21 1 15,21-22-15,0 21 0,-21-21 0,21 22 16,0-22-16,0 21 0,0-21 0,0 1 16,0-1-16,0 0 0,0 0 0,0 0 15,21-21-15,-21 21 0,21-21 16,0 0-16,0 0 0,0 0 16,1-21-16,-1 0 0,0-21 15,0 21-15,-21-1 0,21 1 16</inkml:trace>
  <inkml:trace contextRef="#ctx0" brushRef="#br0" timeOffset="101645.21">11917 12806 0,'0'0'0,"0"-64"0,0 22 0,21-21 0,-21 41 16,0-20-16,0 21 0,0 0 0,0 42 31,0 0-31,-21 0 0,0 22 16,21-1-16,-22 21 0,1-20 0,21 20 15,-21 1-15,0-22 0,21 22 0,-21-1 16,21-21-16,-21 1 0,21 20 16,-22-20-16,1-1 0,21 0 15,0 1-15,0-22 0,-21 21 0,21-21 16,-21 22-16,21-22 0,0 0 0,0 0 16,0 0-16,21-21 15,0-21-15,0 0 16,1 21-16,-1-21 0,0-22 15,0 22-15,21 0 0</inkml:trace>
  <inkml:trace contextRef="#ctx0" brushRef="#br0" timeOffset="102391.66">12255 12827 0,'0'0'0,"22"-148"16,-1 127-16,-21-22 0,0 22 0,-21 42 31,21 1-31,-22-1 0,1 0 15,0 21-15,21 1 0,-21-1 16,0 0-16,0 1 0,-1 20 0,1-21 16,21 22-16,-21-22 0,0 1 0,21-1 15,-21 0-15,21 1 0,-21-1 0,21 0 16,0 1-16,0-22 0,-22 21 0,22-21 16,0 0-16,0 1 0,0-1 15,0 0-15,22 0 0,-1 0 0,0-21 16,0 0-16,0 0 0,22 0 15,-22 0-15,21 0 0,-21-21 16,22 0-16,-22 0 0,21 0 0,-21-1 16,22 1-16,-22-21 0,0 21 15,0 0-15,0-22 0,-21 22 0,0 0 16,0-21-16,0 20 0,0 1 16,0 0-16,-21 21 0,0 0 15,0 0-15,0 0 0,21 21 16,-22 0-16,22 1 15,0-1-15,0 0 16,22 0-16,-1-21 0,0 21 16,0-21-16,-21 21 0,21-21 0,0 22 15,-21-1-15,0 0 16,0 0-16,0 0 16,0 0-16,0 1 0,0-1 15,0 0-15,0 0 16,0 0-16,0 0 15,22-21 1,-1 0 0,0-21-16,0 21 0,0-21 15,0 0-15,1 0 0,-1 0 16,0-1-16,-21 1 0,21 0 0,0 0 16,0-21-16,-21 20 0,22-20 0,-22 21 15,21 0-15,-21 0 0,0-1 0,21 22 16,-21 22 15,0-1-31,0 0 0,0 0 0,-21 0 16,21 0-16,0 1 0,0-1 0,-21 0 15,21 0-15,0 0 0,-22-21 0,22 21 16,0 1-16,0-1 16,0-42 15,0-1-31,0 1 15,0 0-15</inkml:trace>
  <inkml:trace contextRef="#ctx0" brushRef="#br0" timeOffset="102579.82">12827 12933 0,'0'-21'0,"0"42"0,0-63 0,0 20 15,-21 22 16,0 0 32</inkml:trace>
  <inkml:trace contextRef="#ctx0" brushRef="#br0" timeOffset="102779.83">11515 12954 0,'0'0'0,"-22"21"0,1-21 0,0 0 16,21 21 0,21-21-16,0 0 15,22 0-15,-1 0 0,0 0 0,22 0 16,21 0-16,-22 0 0,22 0 15,-1-21-15,1 0 0,0 21 0,-1-21 16,1 21-16</inkml:trace>
  <inkml:trace contextRef="#ctx0" brushRef="#br0" timeOffset="103367.5">13420 12573 0,'0'0'0,"0"-21"15,-22 21-15,1 0 16,0 0-16,0 0 0,0 0 16,0 0-16,-1 21 0,1 0 0,0 22 15,0-22-15,21 21 0,-21 0 0,0 1 16,-1 20-16,22-20 0,0-1 0,-21 21 16,21-20-16,-21 20 0,21-20 15,0-1-15,0 0 0,-21 1 0,21-1 16,0 0-16,-21 1 0,21-1 0,-21 0 15,21 1-15,0-22 0,0 21 0,0-21 16,0 0-16,0 1 0,-22-1 16,22 0-16,-21-21 31,21-21-15,0 0-16,0-1 0,21 1 15,1 0-15,-1-21 0,0 21 0,0-1 16,0-20-16,22 21 0,-22 0 15,21 0-15,-21-1 0,22 1 0,-1 0 16,-21 21-16,21 0 0,-20 0 0,-1 0 16,0 0-16,0 0 0,0 0 0,0 21 15,-21 0-15,22 1 0,-22-1 16,0 0-16,0 0 16,0 0-16,0 0 0,0 1 0,-22-1 15,1-21-15,0 21 0,0 0 0,0 0 16,0-21-16,-22 21 0,22-21 0,-21 22 15,21-22-15,-22 21 0,22-21 0,0 0 16,-21 0-16,20 0 0,1 21 16,-21-21-16,21 0 0,0 0 15,-1 0-15,44 0 32,-1-21-32,0 0 0,0 21 0,0-22 15,22 1-15,-22 21 0</inkml:trace>
  <inkml:trace contextRef="#ctx0" brushRef="#br0" timeOffset="103940.17">13737 13250 0,'0'0'0,"21"-21"0,-21 0 16,-21 21 15,0 21-31,0 0 16,21 1-16,0-1 0,-21-21 0,-1 42 15,22-21-15,0 0 0,0 1 0,-21-1 16,21 0-16,0 0 0,0 0 16,0 0-16,0 1 0,0-1 15,0 0-15,0 0 0,21-21 0,1 21 16,-1-21-16,0 0 0,21 0 16,-21 0-16,1 0 0,-1 0 0,21-21 15,-21 21-15,0-21 0,1 0 16,20 0-16,-21-1 0,0 1 0,0 0 15,1 0-15,-22 0 0,21 0 0,0-22 16,0 22-16,-21-21 0,0 21 0,21-22 16,-21 22-16,21 0 0,-21 0 0,0 0 15,0 42 17,-21 0-32,0 0 15,21 0-15,-21 0 0,21 1 0,0-1 16,-21 21-16,21-21 0,0 0 0,-21 1 15,21-1-15,0 0 0,0 0 16,0 0-16,0 0 0,0 1 0,21-22 16,0 0-16,0 21 0,0-21 0,0 0 15,1 0-15,-1 0 0,0-21 16,0 21-16,0-22 0,0 1 0,1 0 16,-1 0-16,0 0 0,0 0 15,0-22-15,0 22 0,1-21 0,-1-1 16,0 1-16,0 0 0,0-1 15,-21-20-15,21-1 0,1 22 0,-1-21 16,-21-1-16,0 22 0,0-1 0,21 1 16,-21 0-16,0 21 0,0-1 15,0 1-15</inkml:trace>
  <inkml:trace contextRef="#ctx0" brushRef="#br0" timeOffset="104656.05">14478 12933 0,'0'85'16,"0"-64"-16,0 21 0,0 0 0,0-20 15,0 20-15,0 0 0,0-21 0,0 22 16,0-1-16,0-21 0,0 22 0,0-22 16,0 0-16,21 0 0,-21 0 15,21 0-15,0 1 0,1-1 16,-1-21-16,0 0 0,0 0 0,0 0 16,0 0-16,1 0 0,-1 0 0,21 0 15,-21-21-15,0 21 0,1-22 0,-1 1 16,0 0-16,0 0 0,0 0 0,0 0 15,1-1-15,-22 1 0,0 0 16,21-21-16,-21 21 0,0-1 0,0 1 16,0 0-16,0 0 0,0 0 0,0 0 15,-21 21 1,-1 21-16,22 0 16,-21 0-16,21 0 0,-21 0 15,0 1-15,21-1 0,0 21 16,0-21-16,-21 0 0,21 1 0,0-1 15,0 0-15,0 0 0,0 0 0,0 0 16,0 1-16,21-1 0,0-21 16,0 0-16,0 0 0,1 0 15,20 0-15,-21 0 0,0 0 16,22 0-16,-1-21 0,-21-1 0,21 22 16,1-21-16,-22 0 0,21 0 0,1 0 15,-22 0-15,0-1 0,21 1 16,-21 0-16,1 0 0,-1-21 0,-21 20 15,0 1-15,0 0 0,-21 21 32,-1 0-32,1 0 15,21 21-15,0 0 0,-21 1 0,21-1 16,0 0-16,0 0 0,0 0 16,0 0-16,0 1 0,0-1 0,21 0 15,-21 0-15,21-21 0,1 21 16,-22 0-16,0 1 0,0-1 0,21-21 15,-21 21-15,0 0 16,-21 0 0,-1-21-16,1 0 15,0 0-15,0 0 0,0 0 0,0 0 16,-1 0-16,1 0 16,0 0-16,21-21 15,0 0 1,0 0-1,0 0-15,0-1 16</inkml:trace>
  <inkml:trace contextRef="#ctx0" brushRef="#br0" timeOffset="104976.87">14457 12869 0,'0'0'0,"-21"0"0,-1 0 16,1 0-16,21-21 0,0 0 15,21 21-15,1 0 16,20-21-16,-21 0 0,21 21 0,1 0 16,-1-21-16,0 21 0,1-22 0,-1 22 15,0 0-15,1 0 0,-1-21 16,-21 21-16,22 0 0,-22 0 0,0 0 15,0-21-15,0 21 0,0 0 16,1 0-16,-1 0 16,0 0-1,0 0-15,-21-21 0,21 21 16,-21-21 0,21 21-16</inkml:trace>
  <inkml:trace contextRef="#ctx0" brushRef="#br0" timeOffset="-184136.61">1651 15092 0,'0'0'0,"-21"-21"0,-22 21 16,22-21-16,-21 21 0,21 0 0,-22 0 15,22-22-15,-21 22 0,0 0 16,20 0-16,1 0 0,-21 0 0,21 0 16,0-21-1,42 21 1,0 0-16,0 0 15,21 0-15,1 0 0,-1 0 16,22 0-16,-1 21 0,1-21 0,-1 0 16,1 0-16,20 22 0,1-22 15,21 0-15,-22 0 0,22 0 0,21 0 16,-21 0-16,0 0 0,21 0 0,-21 0 16,0 0-16,-1 0 0,-20 0 15,21 0-15,-21 0 0,-22 0 0,22-22 16,-22 22-16,-20 0 0,-1 0 0,0 0 15,-21 0-15,1 0 0,-22-21 16,-22 21 0,1 0-16,-21-21 0,21 21 15,-22 0-15,1-21 0,0 21 16,-1-21-16,-20 21 0,21-21 0,-1-1 16,-20 22-16,20 0 0,1-21 0,0 21 15,-1 0-15,22-21 0,-21 21 16,21 0-16,0 0 0,42 0 31,0 0-31,0 0 0,21 0 16,-20 0-16,20 0 0,0 0 0,1 0 15,-1 0-15,-21 0 0,21 21 0,1-21 16,-1 21-16,0 1 16,-20-22-16,-1 21 0,21 0 0,-42 0 15,0 0-15,0 0 0,0 1 0,0-1 16,0 21-16,-21-21 0,-21 22 15,20-1-15,-20-21 0,0 21 0,-1 1 16,22-22-16,-21 21 0,0-21 0,-1 22 16,1-22-16,0 0 0,20 21 15,-20-20-15,21-1 0,-21-21 0,20 21 16,1 0-16,0-21 16</inkml:trace>
  <inkml:trace contextRef="#ctx0" brushRef="#br0" timeOffset="-183420.02">4762 15304 0,'22'-22'47,"-1"1"-47,0 0 0,0 0 0,0 21 16,0-42-16,1 20 0,-1 1 0,0 0 15,-21-21-15,21 21 0,-21-1 16,0-20-16,0 21 0,0 0 0,-21 0 16,0-22-16,0 22 0,-22 21 0,1-21 15,0 21-15,-1 0 0,-20 0 16,20 0-16,1 0 0,-21 21 15,20 0-15,1 22 0,0-22 0,-1 21 16,22 0-16,0 1 0,0 20 16,0-20-16,-1-1 0,22 0 0,0 1 15,0-1-15,0-21 0,0 21 0,22-20 16,-1-1-16,21-21 0,-21 0 16,22 0-16,-1 0 0,0 0 0,1 0 15,-1 0-15,0-21 0,22-22 0,-22 22 16,0 0-16,1-21 15,-1-1-15,0 22 0,1-21 0,-22-1 0,0 1 16,-21 21-16,0-21 0,21 20 16,-21-20-16,0 21 0,0 0 0,0 0 15,0 42 1,0 0-16,0 21 16,0 1-16,0-1 0,0 0 0,0 1 15,0-1-15,0 0 0,0 1 16,0-1-16,0 0 0,0 1 0,0-22 15,0 21-15,0-21 0,21 0 0,-21 1 16,22-22-16,-22 21 0,21-21 16,0 0-16,0 0 0,0 0 15,0-21-15,1-1 0,-1-20 0,0 21 0,0-21 16</inkml:trace>
  <inkml:trace contextRef="#ctx0" brushRef="#br0" timeOffset="-183156.18">5821 14478 0,'0'0'16,"21"-21"-16,-21-43 16,0 43-16,0 42 0,-21 1 15,0-1-15,-1 21 0,1 0 0,21 1 16,-21 20-16,0-20 0,0 20 16,0 1-16,-1-22 0,1 21 15,0 1-15,0-22 0,0 22 0,0-22 16,-1 0-16,22 1 0,0-1 0,0 0 15,0 1-15,0-22 0,0 0 16,0 0-16,0 0 0,22-21 16,-1 0-16,21 0 0,-21 0 0,0-21 15,22 0-15,-1-21 0,-21 21 16,22-22-16,-1 1 0,-21-22 0,21 22 16</inkml:trace>
  <inkml:trace contextRef="#ctx0" brushRef="#br0" timeOffset="-182480.54">6096 14732 0,'63'-190'16,"-41"126"-1,-128 382-15,127-382 0,85-232 0,-106 253 0,21 22 0,-21-21 16,0 63 0,0 0-16,0 22 0,0-22 15,-21 42-15,0-20 0,21 20 0,-22 1 16,1-1-16,0 1 0,0-1 0,-21 1 16,20-1-16,1 1 0,0-1 15,0 1-15,0-22 0,0 21 0,21-20 16,0-22-16,0 21 0,0-21 0,0 1 15,0-1-15,21-21 0,0 0 16,0 0-16,21 0 0,-20 0 0,20-21 16,0-1-16,1-20 0,-1 21 0,0-21 15,1-1-15,-1 1 0,0 0 16,-21 20-16,1-20 0,-1 0 16,0-1-16,-21 22 0,0 0 0,0 0 15,0 0-15,-21 21 16,0 0-16,-1 21 0,1 0 15,21 0-15,-21 0 16,21 1-16,0-1 0,0 0 16,0 0-16,0 0 0,21-21 15,0 0-15,-21 21 0,22-21 16,-22 22-16,21-22 0,-21 21 0,0 0 16,21 0-16,-21 0 15,0 0-15,0 1 0,0-1 16,0 0-16,0 0 15,0 0-15,0 0 0,21-21 16,0 0 0,0 0-16,1 0 0,-1-21 15,0 0-15,21 0 0,-21 0 16,1 0-16,-1-22 0,0 1 0,21 21 16,-21-22-16,1 1 0,-1 0 0,21 21 15,-42-22-15,21 22 0,0 0 16,-21 0-16,22 0 0,-22 42 15,0 21 1,0-21-16,-22 0 0,1 22 16,0-22-16,0 21 0,21-21 15,-21 22-15,0-22 0,21 21 0,0-21 16,0 1-16,-22-1 0,22 0 0,0 0 16,0 0-16,0-42 31,0 0-31,0 0 0,0 0 15,0-1-15</inkml:trace>
  <inkml:trace contextRef="#ctx0" brushRef="#br0" timeOffset="-182303.64">6837 14563 0,'0'0'0,"0"-21"0,0-1 15,-21 22 1,-1 0-16,1 0 0,0 0 15,0 0-15,0 0 16,0 0-16,-1 0 16,1 0-16,0 0 15,0 0-15,0 0 0</inkml:trace>
  <inkml:trace contextRef="#ctx0" brushRef="#br0" timeOffset="-182112.75">5503 14753 0,'0'0'0,"-21"21"0,-42-21 16,63 22-16,63-22 31,-21 0-31,22 0 0,-22 0 16,43 0-16,-22-22 0,22 22 0,0-21 15,-1 0-15,22 0 0,-21 21 16,21-21-16,21 0 0,-21-1 0</inkml:trace>
  <inkml:trace contextRef="#ctx0" brushRef="#br0" timeOffset="-181635.52">7641 14372 0,'-21'0'0,"0"0"0,0 21 0,-1 1 15,1-1-15,0 0 0,0 0 16,0 0-16,0 22 0,-1-1 0,22 0 0,-21 1 15,21-1-15,-21 0 0,21 1 16,0-1-16,-21 21 0,0-20 0,21-1 16,-21 0-16,21 1 0,-22-1 0,22 0 15,0-20-15,0 20 0,-21-21 16,21 0-16,0 0 0,0 1 16,-21-1-16,21-42 31,0-1-16,0 1-15,0 0 0,0 0 0,0 0 16,21-22-16,0 22 0,1 0 0,-1 0 16,21 0-16,0 0 0,-20-1 0,20 1 15,0 21-15,1 0 0,-1 0 16,0 0-16,1 0 0,-1 0 16,0 21-16,1 1 0,-22-1 0,0 0 15,-21 0-15,0 21 0,0-20 0,0-1 16,-21 0-16,0 21 0,-1-21 15,-20 1-15,0-1 0,21 0 0,-22 0 16,1 0-16,0 0 0,20-21 0,-20 22 16,21-22-16,0 0 0,0 0 15,-1 0-15,22-22 16,0 1-16,22 0 16,-1 0-16,21-21 0,-21 20 15,22 1-15</inkml:trace>
  <inkml:trace contextRef="#ctx0" brushRef="#br0" timeOffset="-180612.57">8086 14944 0,'0'0'0,"0"21"15,0 0 1,0 0-16,-22 0 0,1 1 0,0-1 16,21 21-16,-21-21 0,0 0 0,0 22 15,21-22-15,0 21 0,0-21 16,0 1-16,0-1 0,0 0 0,0 0 15,0 0-15,21-21 0,0 0 16,0 0-16,0 0 0,0 0 0,22 0 16,-22 0-16,0-21 15,21 0-15,-20 0 0,-1 0 0,21-1 16,-21 1-16,0 0 0,-21-21 0,22 21 16,-1-1-16,-21 1 0,0 0 0,0 0 15,0 0 1,0 42-1,0 0-15,0 0 16,0 22-16,-21-22 0,21 0 16,0 0-16,-22 21 0,22-20 0,0-1 15,0 0-15,0 0 0,0 0 0,22-21 16,-1 21-16,0-21 0,0 0 16,0 0-16,0 0 0,22 0 15,-22 0-15,21-21 0,-21 21 0,22-21 16,-22 0-16,21 0 0,-21-22 0,1 22 15,20-21-15,-21 0 0,0-1 0,22 1 16,-22 0-16,0-22 0,0 1 16,0 20-16,22-20 0,-22-1 0,0 1 15,-21 20-15,21-20 0,-21 42 0,21-22 16,-21 22-16,0 0 0,-21 42 16,0 0-1,0 22-15,0-1 0,-1 0 0,1 1 16,0-1-16,0 0 0,0 22 15,0-22-15,-1 1 0,1 20 0,21-21 16,0 1-16,0-1 0,0 22 16,0-22-16,0 0 0,0-21 0,0 22 15,0-22-15,0 21 0,43-21 0,-22 1 16,0-1-16,0-21 0,21 0 0,-20 0 16,20 0-16,0 0 0,-21 0 15,22 0-15,-22-21 0,21 21 0,-21-22 16,1 1-16,-1 0 0,0 0 0,0-21 15,0 20-15,0-20 0,-21 21 16,22-21-16,-22 20 0,21 1 0,-21 0 16,0 0-16,0 0 0,-21 42 31,-1 0-31,1 21 16,0-20-16,21-1 0,-21 21 0,0-21 15,21 22-15,-21-22 0,21 0 16,0 0-16,0 21 0,0-20 0,0-1 15,21 0-15,0-21 0,0 0 16,0 0-16,0 0 0,1 0 0,20 0 16,-21 0-16,21 0 0,-20-21 15,20 0-15,-21-1 0,21 1 16,-20 0-16,20 0 0,-21 0 0,0-22 16,0 22-16,1 0 0,-1 0 0,0-21 15,0 20-15,-21 1 0,0 42 31,0 1-31,0-1 0,-21 0 16,21 0-16,-21 0 0,21 0 0,-21 1 16,21-1-16,0 0 0,0 0 0,0 0 15,-22-21-15,22 21 0,0 1 0,0-1 16,-21-21 15,0-21-15,21-1-16,-21 22 0</inkml:trace>
  <inkml:trace contextRef="#ctx0" brushRef="#br0" timeOffset="-180393.19">8678 14965 0,'0'-21'16,"43"21"-16,-22 0 15,21 0-15,0 0 0,1 0 16,-1 0-16,0 0 0,1 0 0,20 0 0,-20 0 16,-1 0-16,-21 0 0,21-21 15,1 21-15,-22-22 0,0 22 0,21-21 16,-20 21-16,-1-21 0,0 21 16,0-21-16,0 21 0,0-21 0</inkml:trace>
  <inkml:trace contextRef="#ctx0" brushRef="#br0" timeOffset="-179324.64">10393 15304 0,'0'0'0,"0"21"0,21-21 15,0 0-15,0 0 0,0 0 16,1-21-16,-1-1 0,0 1 15,0 0-15,0 0 0,0 0 16,1 0-16,-1-1 0,0-20 0,-21 21 16,0 0-16,0-22 0,0 22 0,-21 0 15,0 0-15,-1 0 0,1 0 0,0 21 16,-21 0-16,21 0 0,-22 0 16,22 0-16,-21 0 0,21 0 0,-22 21 15,22 0-15,-21 0 0,21 21 0,-1-20 16,1 20-16,0 0 0,0 1 15,0-1-15,21-21 0,0 21 0,0-20 16,0 20-16,0-21 0,0 0 0,21 0 16,0 1-16,0-22 0,0 21 15,1-21-15,-1 0 0,21 0 0,-21 0 16,22 0-16,-22 0 0,21-21 16,-21 21-16,22-22 0,-22 1 0,21 0 15,-21 21-15,0-21 0,1 0 0,-1-22 16,0 22-16,-21 0 0,0 0 0,0-21 15,0 20-15,0 1 0,0 0 16,0 0-16,0 0 16,0 42-1,0 0-15,0 0 0,0 0 0,0 1 16,0-1-16,0 0 16,0 0-16,0 0 0,0 0 15,0 1-15,21-22 0,0 21 0,0-21 16,1 0-16,-1 0 0,0 0 0,0 0 15,0 0-15,0 0 0,22 0 16,-22-21-16,21-1 0,-21 1 0,22 21 16,-1-21-16,-21 0 0,22-21 0,-22 20 15,0 1-15,0 0 0,0 0 0,0 0 16,-21 0-16,0-1 0,0 1 16,0 42-1,0 1 1,0-1-16,0 0 0,0 0 15,22 0-15,-22 22 0,21-22 16,-21 0-16,0 0 0,21 0 16,-21 0-16,21-21 0,-21 22 0,21-1 15,0-21-15,1 0 0,-1 21 16,0-21-16,0 0 0,0 0 0,0 0 16,1 0-16,-1-21 0,0 0 15,0-1-15,0 22 0,22-21 0,-22 0 16,0 0-16,0 0 0,-21-22 0,21 22 15,-21 0-15,21-21 0,-21 21 0,0-1 16,0 1-16,0 0 0,0 0 0,-21 21 16,0 0-16,0 0 15,0 0-15,0 0 16,21 21-16,-22 0 0,22 22 0,-21-22 16,21 0-16,0 21 0,0-21 0,0 1 15,0-1-15,0 21 0,0-21 16,0 0-16,21 1 0,1-22 15,-1 0-15,0 0 0,0 0 16,21 0-16,-20 0 0,20 0 0,0 0 16,1-22-16</inkml:trace>
  <inkml:trace contextRef="#ctx0" brushRef="#br0" timeOffset="-178413.06">13250 14944 0,'0'0'0,"0"-21"0,0-1 0,-21 1 15,21 0-15,-21 0 16,0 21-1,0 0-15,-1 0 16,1 21-16,0 0 0,0 0 16,0 22-16,0-22 0,-1 21 15,1 1-15,-21-1 0,21 0 0,-22 1 16,22-22-16,0 21 0,-21 0 0,21-20 16,-1-1-16,1 0 0,0 0 0,0 0 15,21 0-15,-21-21 0,21-21 31,0 0-31,21-21 16,0 21-16,0-1 0,0-20 0,1 21 0,-1-21 16,21-1-16,-21 22 0,0-21 15,22-1-15,-22 22 0,21 0 16,-21 0-16,1 0 0,20 21 0,-21 0 16,0 0-16,0 0 0,1 21 0,-1-21 15,-21 21-15,0 0 0,0 22 16,21-22-16,-21 0 0,0 21 0,0-21 15,0 1-15,0 20 0,0-21 0,0 0 16,0 0-16,21 1 0,-21-1 0,21 0 16,0-21-16,1 0 15,-1 0-15,0 0 0,0 0 0,21 0 16,-20 0-16,-1 0 0,21-21 0,-21 0 16,0-1-16,22 1 0,-22 0 0,0 0 15,0-21-15,0 20 16,1-20-16,-1 21 0,0-21 0,0 20 15,-21 1-15,21 0 0,-21 0 0,0 0 16,0 42 15,0 0-31,-21 0 0,21 0 0,-21 22 16,0-22-16,21 21 0,-21-21 0,21 22 16,-22-22-16,22 21 0,-21-21 0,21 1 15,0-1-15,0 0 0,0 0 16,0 0-16,0 0 0,21-21 0,1 0 15,-1 0-15,0 0 0,21 0 0,-21 0 16,1 0-16,20-21 0,-21 0 16,0 21-16,22-21 0,-22-21 0,0 20 15,0 1-15,0-21 0,0 0 16,-21 20-16,0-20 0,0 0 0,0-1 16,0 22-16,0-21 0,0 21 0,-21-22 15,0 22-15,0 21 0,0-21 0,0 21 16,-22 0-16,22 0 0,0 0 15,0 0-15,-22 21 0,22 0 0,0-21 16,0 22-16,0 20 0,0-21 16,21 0-16,0 0 0,0 1 0,0-1 15,0 0-15,0 0 0,0 0 0,21-21 16,21 0-16</inkml:trace>
  <inkml:trace contextRef="#ctx0" brushRef="#br0" timeOffset="-178117.23">14520 14584 0,'0'0'0,"21"-64"0,-21 22 0,0-21 15,0-43-15,0 85 16,0-1-16,0 44 16,-21-1-16,0 21 15,0-21-15,0 43 0,0-22 0,-1 22 16,1-22-16,0 21 0,-21 1 0,21-1 15,-1-20-15,1 20 0,0-20 16,0 20-16,0 1 0,0-22 0,-1 0 16,22 1-16,0-1 0,0 0 0,0 1 15,0-22-15,0 0 0,0 0 0,0 0 16,22-21 0,-1 0-16,-21-21 15,0 0-15,0 0 0,0 0 16,0-22-16,0 22 0</inkml:trace>
  <inkml:trace contextRef="#ctx0" brushRef="#br0" timeOffset="-177969.32">13970 15028 0,'-21'-21'0,"169"127"0,-317-233 0,211 169 0,-106-84 0,43 42 15,0-21-15,0 21 0,42 0 32,0 0-32,0 0 15,22 0-15,-1 0 0,0 0 0,1 0 16,-1 0-16,22-21 0,-22 21 0,21-21 15,1 21-15,-22-22 0,22 22 0,-1-21 16</inkml:trace>
  <inkml:trace contextRef="#ctx0" brushRef="#br0" timeOffset="-177548.95">16552 13885 0,'0'0'0,"-21"-21"0,0 0 0,0 21 0,0 0 16,-1 0-16,1 0 0,0 0 0,-21 21 15,21 22-15,-22-1 0,1 0 16,0 22-16,-1 20 0,22-20 0,-21 21 15,21 20-15,-22-20 0,1 21 0,21 0 16,-22-22-16,22 22 0,-21 0 16,21 0-16,-22 0 0,22 0 0,-21-1 15,0 1-15,20 21 0,-20-21 0,0 0 16,21 21-16,-22-21 0,1 0 0,0-1 16,20 1-16,-20 0 0,0-21 0,-1-1 15,22 22-15,-21-42 16,21 20-16,0-41 0,-1 20 0,1-42 15,21 22-15,-21-43 0,21-21 16,0-22 0,21 1-16,0 0 0,-21-22 0,22 1 15,-1-1-15,0 1 0,0-22 16</inkml:trace>
  <inkml:trace contextRef="#ctx0" brushRef="#br0" timeOffset="-177255.69">15536 15388 0,'0'0'0,"21"-106"0,1 22 0,-1-1 0,-21 22 15,0-1-15,21 1 0,-21 20 16,21-20-16,0 20 0,0 1 0,-21 21 16,22-21-16,-1 20 0,21 1 15,-21 0-15,22 21 0,-1 0 0,0 0 16,22 21-16,-22 22 0,0-22 16,1 0-16,-22 21 0,0 1 0,0-1 15,-21 0-15,0 1 0,0-1 0,-21 0 16,-21 22-16,-1-22 0,1-21 0,0 22 15,-1-1-15,1-21 0,0 21 16,-1-20-16,1-1 0,0 0 0,-1-21 16,1 21-16,21-21 0,0 0 0,0 0 15,21-21 1,0 0-16,21 0 16,0-22-16,21 22 0,-21 0 15,1-21-15,20 20 0,0-20 0</inkml:trace>
  <inkml:trace contextRef="#ctx0" brushRef="#br0" timeOffset="-176908.89">16192 14880 0,'0'0'16,"22"-21"-16,-1 0 0,0 21 0,0-21 0,0 0 15,0-1-15,1 22 16,-1 0-16,0 0 16,0 0-16,0 0 0,0 0 15,1 22-15,-1-22 0,0 21 16,0 0-16,0 0 0,0 0 0,-21 0 15,22 22-15,-22-22 0,0 0 0,0 21 16,0-20-16,0-1 0,0 0 16,-22 0-16,22 0 0,-21 0 0,21 1 15,-21-22-15,21-22 16,0 1 0,0 0-16,0 0 15,0 0-15,0 0 0,21-22 0,0 22 16,-21-21-16,22 21 0,-1-1 15,0-20-15,0 21 0,-21 0 0,21 0 0,0-1 16,1 1-16,-1 21 16,0 0-16,0 0 15,0 0 1,-21 21-16,0 1 0,0-1 0,0 0 16</inkml:trace>
  <inkml:trace contextRef="#ctx0" brushRef="#br0" timeOffset="-176608.06">16827 15007 0,'-21'-84'0,"42"168"0,-21-63 15,22-21-15,-1 0 16,0 0 0,0 0-16,0 0 0,0-21 15,1 0-15,-1 21 0,0-21 0,0 0 16,0 0-16,22-1 0,-22 1 16,0 0-16,-21 0 0,0 0 0,21 0 15,-42 21 1,-21 0-16,20 0 15,1 0-15,-21 21 0,21 0 0,0 0 16,-22 0-16,22 0 0,0 22 0,0-22 16,0 0-16,-1 0 0,22 0 0,0 22 15,0-22-15,0 0 0,0 0 16,0 0-16,0 1 0,22-22 16,-1 0-16,0 0 0,0 0 15,21 0-15,-20 0 0,-1 0 16,21-22-16,-21 22 0,22-21 15,-1 0-15</inkml:trace>
  <inkml:trace contextRef="#ctx0" brushRef="#br0" timeOffset="-176273.14">17568 14880 0,'21'-42'15,"-190"169"-15,317-212 0,-127 22 0,-21 42 16,-21 21 0,-21 0-16,21 0 0,0 0 15,-22 21-15,22-21 0,0 21 0,-21 0 16,20 0-16,1 0 0,21 1 15,0-1-15,0 0 0,0 0 16,0 0-16,21 0 0,1-21 16,-1 22-16,0-1 0,0 0 15,0-21-15,-21 21 0,21 0 0,1-21 16,-22 21-16,21 1 0,-21-1 16,0 0-1,-21-21-15,-1 0 0,1 0 0,0 0 16,0 0-16,0 0 0,-22 0 0,22 0 15,-21 0-15,21 0 0,0 0 0,-1 0 16,1 0-16,0-21 0,0 21 16,21-21-1,21 21 1,0 0-16,0-22 0,1 1 16,20 21-16,-21-21 0</inkml:trace>
  <inkml:trace contextRef="#ctx0" brushRef="#br0" timeOffset="-175936.33">17843 15028 0,'0'-21'0,"22"21"16,-22-21-16,21 21 0,-21-21 16,21 21-16,0-21 0,0 21 15,-21-21-15,21-1 0,1 1 0,-1 0 16,0 0-16,0 21 0,-21-21 15,21 0-15,-21-1 0,-21 22 16,0 0 0,-21 0-16,20 22 0,1-22 0,0 21 15,0 0-15,0 0 0,-22 0 0,22 22 16,0-22-16,21 0 0,-21 21 0,0-21 16,21 1-16,0-1 0,0 21 0,0-21 15,0 0-15,0 1 0,0-1 16,21 0-16,0-21 0,0 0 15,0 0-15,22 0 0,-22 0 0,0 0 16,21 0-16,-20-21 0,20 0 0,-21 21 16,21-22-16,-20 1 0,20 0 15</inkml:trace>
  <inkml:trace contextRef="#ctx0" brushRef="#br0" timeOffset="-175259.37">18309 14944 0,'21'-43'0,"-63"149"0,63-169 0,21 20 0,-42 22 15,0 0-15,-21 21 31,0 21-31,21 0 16,-21 1-16,0-1 0,0 0 0,-1 0 16,22 21-16,-21-20 0,0-1 0,0 21 15,21-21-15,0 0 0,-21 1 16,21-1-16,-21 0 0,21 0 0,0 0 16,0-42 15,0 0-16,21 21-15,0-21 0,0-22 0,0 22 16,22 0-16,-22-21 0,0 21 16,21-1-16,-21-20 0,22 21 0,-22 0 15,0 0-15,0 21 0,0 0 0,1-22 16,-1 22-16,0 0 0,-21 22 16,0-1-16,0 0 0,0 0 15,0 0-15,0 0 0,0 1 0,0-1 16,0 21-16,0-21 0,-21 0 0,21 1 15,0-1-15,0 0 0,0 0 16,0 0-16,21-21 16,0 0-16,0 0 0,0 0 15,1 0-15,-1 0 0,0-21 16,21 21-16,-21-21 0,1 0 0,-1 0 16,0-1-16,0 1 0,0-21 15,0 21-15,1-22 0,-1 1 0,0 0 16,0-1-16,0-20 0,0 21 0,-21-22 15,22 1-15,-1-1 0,0 1 16,-21 20-16,0 1 0,21 0 0,-21 20 16,0 1-16,0 0 0,0 42 15,0 0-15,0 1 0,0 20 16,-21-21-16,0 43 0,21-22 16,-21 0-16,-1 1 0,1 20 0,0-21 15,0 1-15,0-1 0,0 0 0,21 1 16,0-1-16,-22 0 0,22 1 0,0-22 15,0 21-15,0-21 0,0 1 0,0-1 16,0 0-16,0 0 0,0 0 16,22-21-16,-1 0 0,0 0 0,0 0 15,0 0-15,0 0 0,22 0 0,-22-21 16,0 21-16,0-21 0,22 0 16,-22 0-16,0-1 0,-21 1 0,21 0 15,-21 0-15,21 0 0</inkml:trace>
  <inkml:trace contextRef="#ctx0" brushRef="#br0" timeOffset="-175032.04">18838 14796 0,'-21'0'0,"42"0"0,-21-22 31,21 22-31,1 0 0,-1 0 16,0 0-16,21 0 0,-21 0 0,22 0 0,-1 0 15,0-21-15,22 21 0,-22 0 0,1 0 16,20 0-16,-21 0 0,22 0 16,-22 0-16,22 0 0,-22 0 15,0 0-15,1 0 0,-22 0 0,0 0 16,-42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9:22:54.5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2138 0,'0'-21'47,"0"0"-31,0-1-1,0 44 48,-21-1-48,21 0-15,0 0 0,-22 0 0,1 0 16,21 1-16,-21-1 0,0 0 16,21 21-16,0-21 0,-21 22 0,21-22 15,-21 21-15,-1-21 0,22 1 16,0 20-16,0-21 0,-21 0 16,21 22-16,-21-22 0,21 0 0,0 0 15,0 0-15,0 0 16,0 1-16,0-1 15,21-21-15,0 0 16,1 0-16,-1 0 16,0 0-16,0-21 0,0-1 15,0 22-15,1-21 0,-1 0 16,0 0-16,-21 0 0,21 0 0</inkml:trace>
  <inkml:trace contextRef="#ctx0" brushRef="#br0" timeOffset="504.26">656 1566 0,'0'0'16,"-21"0"-1,21 22 1,-21-1-16,21 0 16,0 0-16,0 0 0,0 0 15,0 1-15,0-1 16,0 0-16,0 0 0,0 0 15,21-21 1,0 0-16,0 0 0,0-21 16,1 0-16,-1 0 15,-21 0-15,0-1 0,0 1 16,0 0-16,0 0 0,0 0 16,0 0-16,-21 21 15,-1 0 1,1 0-16,0 0 0,0 0 0,21 21 15,-21-21-15,0 21 0,-1 0 16,22 0-16,0 0 0,-21 1 16,21-1-16,0 0 0,0 0 15,0 0-15,0 0 0,21 1 16,1-1-16,-1-21 16</inkml:trace>
  <inkml:trace contextRef="#ctx0" brushRef="#br0" timeOffset="1708.72">1418 2223 0,'0'-22'16,"0"1"-1,0 0-15,0 0 16,-21 0 15,0 21-31,0 0 16,-1 0-16,1 0 0,0 0 15,0 21-15,0 0 16,0 0-16,-1-21 0,1 21 0,0 1 16,0-1-16,0 0 15,0 0-15,-1 0 0,22 0 16,-21 22-16,21-22 0,-21 0 15,21 0-15,0 0 0,0 1 0,0-1 16,0 0-16,0 0 0,0 0 16,0 0-16,0 1 0,0-1 0,0 0 15,0 0-15,21-21 16,0 21-16,1-21 16,-22 21-16,21-21 0,0 0 15,0 0 1,0 0-16,0 0 15,1-21-15,-1 0 16,0 0 0,-21 0-16,21 21 0,0-21 0,-21-1 15,21-20-15,1 21 0,-22-21 16,21 20-16,0-20 0,0 21 0,0-21 16,-21-1-16,21 1 0,1 21 15,-1-22-15,-21 1 0,21 0 0,0-1 16,0 1-16,-21 0 0,21-1 15,-21 1-15,22 0 0,-22-1 0,0 1 16,0 0-16,21-1 0,-21 1 16,0 21-16,21-21 0,-21 20 0,0 1 15,0 0-15,0 0 0,0 0 16,0 0-16,21 21 0,-21-22 16,0 1-1,-21 21 16,21 21-15,-21-21-16,21 22 0,-21-22 16,-1 21-16,1 0 15,21 0-15,-21 0 0,21 0 16,-21-21-16,21 22 0,-21-1 16,21 21-16,0-21 0,0 0 15,0 1-15,-21 20 0,21-21 16,0 21-16,0 1 0,-22-22 0,22 21 15,0-21-15,0 22 0,0-22 16,0 21-16,0-21 0,0 22 0,0-22 16,0 21-16,0-21 0,0 1 15,-21 20-15,21-21 0,0 0 0,0 22 16,0-22-16,-21 0 0,21 21 16,0-21-16,0 1 0,0-1 0,0 0 15,0 0-15,0 0 0,0 0 16,21 1-16,0-22 0,1 21 0,-1-21 15,0 0-15,0 0 16,0 0-16,0 0 0,1 0 16,-1 0-16,21 0 0,-21 0 15,0 0-15,-21-21 0,22 21 0,-1 0 16,0-22-16,0 22 0,0-21 16,-21 0-16,21 21 15,1-21-15,-22 0 31</inkml:trace>
  <inkml:trace contextRef="#ctx0" brushRef="#br0" timeOffset="8289.2">1143 3027 0,'0'-21'0,"0"0"16,0-1 15,0 1 0,-21 21 32,21 21-63,0 1 16,0-1-16,-21-21 15,21 21-15,0 0 16,0 0-16,0 0 0,0 1 15,0-1-15,0 0 16,0 0-16,0 0 0,0 0 16,0 1-16,0-1 0,0 0 15,0 0-15,0 0 0,0 0 16,0 1-16,0 20 0,0-21 16,0 0-16,0 0 0,0 22 0,0-22 15,0 0-15,0 0 0,21 22 16,-21-22-16,0 0 0,21 0 0,-21 0 15,0 0-15,0 1 0,21-1 16,-21 0-16,21-21 0,-21 21 16,21 0-16,-21 0 0,0 1 0,0 20 15,22-21-15,-22 0 0,21 0 16,-21 22-16,21-22 0,-21 21 16,0-21-16,0 22 0,21-22 0,-21 0 15,21 21-15,-21-20 0,21 20 16,-21-21-16,0 0 0,22 22 0,-22-22 15,21 0-15,0 0 0,-21 0 16,0 0-16,21 1 0,0-1 0,-21 0 16,21 0-16,-21 0 0,22 0 15,-22 1-15,21-1 0,-21 0 0,0 0 16,21 21-16,0-20 0,-21-1 16,21 0-16,-21 0 0,21 0 15,1 0-15,-1 1 16,-21-1-16,21 0 0,-21 0 0,21-21 15,0 21-15,-21 0 0,21 1 16,1-22-16,-22 21 0,0 0 0,21 0 16,0 0-16,0 0 0,-21 1 15,21-1-15,-21 0 16,21-21-16,-21 21 0,22-21 0,-22 21 16,21-21-16,0 0 0,-21 21 15,21-21-15,0 0 0,0 22 16,1-22-16,-1 0 15,0 21-15,0-21 0,0 0 16,0 21-16,1-21 0,-1 0 16,0 0-1,0 0-15,0 0 0,0 0 16,1 0-16,-1 0 0,0 0 0,0 0 16,0 0-16,0 0 15,1 0-15,-1 0 0,0 0 0,0 0 16,0 0-16,0 0 15,1 0-15,-1 0 0,0 0 16,0 0-16,0 0 0,-21-21 0,21 21 16,1 0-16,-1 0 0,0-21 15,0 21-15,0 0 0,0-22 16,1 22-16,-1 0 0,-21-21 16,21 0-16,0 21 15,0 0-15,-21-21 0,21 21 16,1 0-16,-22-21 0,21 21 15,0-21-15,-21-1 16,21 22-16,0 0 0,-21-21 0,21 0 16,1 21-16,-1-21 15,-21 0-15,21 21 0,0-21 16,-21-1-16,21 22 0,-21-21 0,21 0 16,1 0-16,-22 0 15,21 0-15,0-1 16,0 1-16,-21 0 0,0 0 0,21 0 15,0 0-15,1-1 16,-1 1-16,-21 0 0,21 0 0,-21 0 16,21 0-16,0-1 0,0 1 15,-21 0-15,22 0 0,-1 0 16,-21 0-16,0-1 0,21 22 0,-21-21 16,21 0-16,0 0 0,-21 0 0,0 0 15,21-1-15,-21 1 0,22 0 16,-1 0-16,-21 0 0,0 0 0,21-1 15,-21 1-15,21 0 0,-21 0 0,0 0 16,21 0-16,0-1 16,-21 1-16,22 0 0,-22 0 0,0 0 15,21-22-15,0 22 0,-21 0 0,21 0 16,-21 0-16,0 0 0,21-1 16,0 1-16,-21 0 0,22 0 15,-22 0-15,0 0 0,21 21 0,-21-22 16,21 1-16,-21 0 0,21 0 15,-21 0-15,21 0 0,0-1 0,-21 1 16,22 0-16,-1-21 0,0 21 16,0-1-16,0 1 0,-21 0 0,21-21 15,1 21-15,-1-1 0,-21 1 0,0 0 16,21 0-16,0 0 16,-21 0-16,0-22 0,21 22 0,0 0 15,-21 0-15,22 0 0,-22-1 0,21 1 16,0 0-16,-21 0 15,0 0-15,21 0 0,0-1 0,-21 1 16,21 21-16,-21-21 0,0 0 0,22 0 16,-1 0-16,0-1 15,-21 1-15,0 0 16,0 0-16,21 21 0,-21-21 16,0 0-16,21-1 15,-21 1-15,0 0 16,0 0-16,21 0 15,-21 0 1,0-1 15,0 1-15,-21 21 15,0 0-15,0 0-16,0 0 15,0 0-15,-1 21 16,1 1-16,0-22 16,21 21-16,-21-21 0,0 0 15,0 21-15,-1-21 0,1 21 0,0 0 16,0-21-16,0 21 0,0-21 16,-1 22-16,1-1 15,0 0-15,0-21 16,21 21-1,-21-21-15,42 0 79,0 0-64,0 0-15,0 0 0,-21-21 0,22 21 16,-1-21-16,0 21 0,-21-21 15,21 21-15,0 0 0,0-22 0,1 1 16,-1 21-16,0-21 0,0 0 16,0 21-16,-21-21 15,21 21-15,1 0 16,-22-21-16,0-1 0,21 22 16,0-21-16,-21 42 93,0 1-77,0-1-16,0 0 16,0 0-16,0 0 0,0 0 15,0 1-15,0-1 0,0 0 16,0 0-16,21 0 0,-21 0 15,21 1-15,-21-1 0,0 0 0,0 0 0,0 0 16,0 0-16,21-21 16,-21 22-16,0-1 0,22 0 0,-22 0 15,0 0-15,0 0 0,0 1 0,21-22 16,-21 21-16,0 0 0,21-21 16,-21 21-16,0 0 0,0 0 15,0 1-15,0-1 47,21-21-31,0 0-1,0 0 17</inkml:trace>
  <inkml:trace contextRef="#ctx0" brushRef="#br1" timeOffset="12936.47">1968 4191 0,'0'0'0,"0"-21"0,22 21 16,-1 0-16,-21-21 15,0 0-15,21 21 0,-21-22 16,21 22 0,-21-21-16,0 0 0,0 0 15,0 42 48,0 0-48,0 0-15,-21 1 0,21-1 0,0 21 16,-21-21-16,21 22 0,-21-22 16,21 21-16,-22-21 0,22 22 15,0-22-15,0 21 0,0-21 16,0 22-16,-21-22 0,21 21 0,0-21 15,-21 0-15,21 1 0,0 20 0,0-21 16,0 0-16,0 0 0,0 1 16,0-1-16,0 0 15,0-42 32,0 0-47,0-1 16,21 1-16,-21 0 0,0 0 15,21 0-15,-21 0 0,0-1 0</inkml:trace>
  <inkml:trace contextRef="#ctx0" brushRef="#br1" timeOffset="13360.75">2074 4106 0,'0'0'0,"0"-21"15,0 42 48,0 1-63,0-1 0,0 0 16,21 0-16,-21 0 0,0 0 15,0 1-15,22 20 0,-1-21 0,-21 0 16,21 22-16,-21-22 0,21 0 15,0 0-15,-21 21 0,21-20 0,1-1 16,-22 0-16,0 0 0,21 0 0,-21 0 16,21 1-16,0-1 15,-21 0-15,0 0 0,21-21 16,-21 21-16,21 0 16,-21-42 46,0 0-62,0 0 16,0 0-16,0 0 15,22-1-15,-22 1 0</inkml:trace>
  <inkml:trace contextRef="#ctx0" brushRef="#br1" timeOffset="13764.78">2519 4022 0,'0'-21'16,"0"42"15,-21 0-16,21 0-15,-22 0 0,22 0 16,0 22-16,-21-22 0,21 0 16,-21 21-16,0-20 0,0 20 15,21 0-15,-21-21 0,-1 22 0,22-22 16,-21 21-16,0-21 0,21 1 16,-21 20-16,21-21 0,0 0 0,-21 0 15,21 1-15,-21-1 0,21 0 16,0 0-16,0 0 0,0 0 15,0-42 32,21 21-47,-21-21 0,21 21 16,-21-21-16,0 0 16,21 0-16,-21-1 0</inkml:trace>
  <inkml:trace contextRef="#ctx0" brushRef="#br1" timeOffset="14188.51">2752 4064 0,'0'21'32,"0"0"-32,0 1 15,0-1-15,0 0 0,0 0 16,0 0-16,0 0 0,0 22 0,0-22 16,0 0-16,0 21 0,0-20 0,0-1 15,0 0-15,0 0 0,0 21 16,0-20-16,0-1 0,-22 0 15,22 0-15,0 0 0,-21-21 0,21 21 16,0 1 0,0-1-16,0-42 62,0-1-46,0 1-16,0 0 15,0 0-15,0 0 0</inkml:trace>
  <inkml:trace contextRef="#ctx0" brushRef="#br1" timeOffset="14736.19">2730 4085 0,'0'0'0,"0"-21"0,0 0 16,0 0-16,0 0 0,0-1 15,22 22-15,-22-21 0,21 0 0,0 21 16,-21-21-16,21 21 0,0 0 16,-21-21-16,21 21 0,1 0 15,-1 0-15,0 0 0,0 0 0,0 0 16,0 0-16,1 0 15,-1 0-15,-21 21 16,0 0-16,0 0 0,0 0 0,0 1 16,0 20-16,0-21 0,0 0 15,0 0-15,-21 1 0,-1 20 0,1-21 16,0 0-16,0 0 0,0 1 0,0-1 16,-1-21-16,1 21 0,0 0 15,0 0-15,0-21 0,0 21 0,21 1 16,-22-22-16,1 0 15,21 21-15,-21-21 16,21 21 47,21-21 15</inkml:trace>
  <inkml:trace contextRef="#ctx0" brushRef="#br0" timeOffset="22212.18">4868 1926 0,'-21'0'16,"21"-21"-16,-21 21 16,21-21-16,0 0 15,0 0 1,0 42 31,0 0-47,0 0 15,-21 0-15,21 0 0,0 22 16,0-22-16,-21 21 0,21 1 16,0-22-16,0 21 0,-22 0 0,1-20 15,21 20-15,0 0 0,-21 1 16,0-22-16,0 21 0,0-21 0,21 22 15,0-22-15,-22 0 0,22 0 0,-21 0 16,21 0-16,0-42 31,0 0-15,0 0-16,0 0 0,0 0 16,0-1-16,0 1 0,0 0 0,0 0 15,0-21-15,0 20 0,0-20 16,21 21-16,1 0 0,-22-22 0,21 1 15,0 21-15,-21 0 0,21-22 16,0 22-16,0 0 0,1 0 0,-1 0 16,0 0-16,0-1 0,0 22 15,0-21-15,1 21 0,-1 0 0,0-21 16,0 21-16,0 0 0,22 0 0,-22 0 16,0 0-16,0 21 0,21 0 15,-20-21-15,-1 22 0,0-1 0,-21 0 16,21 0-16,-21 21 0,21-20 0,-21-1 15,0 0-15,0 0 0,0 21 16,0-20-16,0-1 0,0 0 16,-21 21-16,0-21 0,21 1 0,-21-1 0,21 21 15,-21-21-15,-1 0 0,22 1 16,0-1-16,0 0 0,-21 0 16,21 0-16,-21-21 0,21 21 15,0-42 16,0 0-15,0 0-16,0 0 0,0 0 16,0-1-16</inkml:trace>
  <inkml:trace contextRef="#ctx0" brushRef="#br0" timeOffset="22824.35">5694 2117 0,'0'0'0,"0"-21"0,0-1 16,0 1-16,0 0 0,0 0 0,-21 21 15,21-21-15,0 0 16,-22 21-16,1-22 0,0 22 15,0 0-15,0 0 0,0 22 16,-1-22-16,1 21 0,21 0 16,-21 0-16,0 21 0,0-20 0,0-1 15,-1 21-15,1 0 0,0-20 0,21 20 16,0-21-16,-21 21 0,21-20 16,0-1-16,0 21 0,0-21 0,0 0 15,0 1-15,0-1 0,21 0 16,0-21-16,0 0 15,1 0-15,-1 0 0,0 0 0,0 0 16,0-21-16,22 0 0,-22 21 16,0-22-16,0-20 0,0 21 0,0 0 15,1 0-15,-1-1 0,-21-20 16,21 21-16,-21-21 0,21 20 0,-21 1 16,21-21-16,-21 21 0,0 0 0,0-1 15,0 1-15,0 0 16,0 42-1,0 0 1,0 1-16,0 20 16,0-21-16,0 0 0,0 0 15,0 1-15,0 20 0,0-21 0,0 0 16,0 0-16,0 1 0,0-1 0,0 0 16,0 0-16,0 0 0,0 0 15,0 1 1,21-22-1,1 0-15,-1-22 16,0 1-16</inkml:trace>
  <inkml:trace contextRef="#ctx0" brushRef="#br0" timeOffset="23720.83">6117 2011 0,'0'0'0,"0"21"31,0 0-31,-21 0 16,21 1-16,0-1 16,0 0-16,0 0 0,0 21 0,0-20 15,0-1-15,0 0 0,-21 0 0,21 0 16,0 0-16,0 1 0,-21-1 15,21 0-15,0 0 16,0 0 0,0-42 15,0 0-31,0 0 16,0 0-16,0-1 0,0 1 15,0 0-15,0 0 0,0 0 16,0 0-16,0-1 0,0-20 15,0 21-15,21 0 0,-21 0 0,21-1 16,0 1-16,-21 0 0,21 21 0,0-21 16,1 0-16,-1 21 0,0 0 15,0-21-15,0 21 16,0 0-16,1 0 0,-1 21 16,-21 0-16,21-21 0,0 21 15,-21 0-15,21 0 0,-21 1 0,0-1 16,21 0-16,-21 0 0,0 0 0,0 0 15,0 1-15,0-1 0,0 0 0,0 0 16,0 0-16,0 0 0,-21 1 16,0-22-16,21 21 0,0 0 0,-21 0 15,0-21-15,21 21 0,-21 0 0,21 1 16,0-44 46,0 1-62,0 0 16,0 0-16,0 0 0,0 0 0,0-1 16,21 1-16,0-21 0,-21 21 0,21 0 15,0-22-15,-21 22 0,21 0 16,1-21-16,-1 20 0,0 1 0,-21 0 16,21 21-16,0-21 0,0 0 0,1 21 15,-1 0-15,0 0 0,0 0 16,0 0-16,0 0 0,1 0 0,-1 0 15,0 21-15,-21 0 0,21 0 16,-21 0-16,0 1 0,0-1 16,0 0-16,0 0 0,0 0 15,0 22-15,0-22 0,0 0 0,0 0 16,0 0-16,-21 0 0,0 1 0,21-1 16,-21-21-16,21 21 0,-22 0 0,22 0 15,-21 0 1,21-42 15,0 0-15,0 0-16,21 0 0</inkml:trace>
  <inkml:trace contextRef="#ctx0" brushRef="#br0" timeOffset="24319.8">6985 2244 0,'0'0'0,"21"-21"0,0 21 0,0-22 16,1 22-16,-22-21 0,21 21 16,0-21-16,-21 0 0,21 0 15,0 21-15,-21-21 0,21 21 16,-21-22-16,0 1 0,0 0 16,0 0-16,0 0 0,0 0 15,0-1 1,-21 22-1,0 0 1,0 0 0,0 22-16,0-1 15,21 0-15,-22-21 0,1 21 0,21 0 16,-21 0-16,21 1 0,0-1 0,-21 21 16,21-21-16,-21 0 0,21 1 15,-21-1-15,21 0 0,0 0 0,0 0 16,0 0-16,0 1 0,0-1 15,0 0-15,0 0 16,21-21-16,0 0 0,0 0 16,0 0-16,0 0 0,1 0 15,-1 0-15,0 0 16,0 0-16,0 0 0,0-21 0,1 21 16,-22-21-16,21 21 15,0-21-15,-21-1 47</inkml:trace>
  <inkml:trace contextRef="#ctx0" brushRef="#br0" timeOffset="26905.54">6223 2836 0,'42'-21'15,"-21"0"-15,-21 0 0,0 0 16,0 0-1,0-1 1,0 44 78,0-1-79,0 0-15,0 0 16,0 0-16,0 0 0,0 1 16,0-1-16,22 0 0,-22 0 15,0 0-15,0 0 0,0 1 16,0-1-16,0 0 0,0 21 0,0-21 16,21 1-16,-21 20 0,0 0 0,21-21 15,-21 22-15,0-1 0,0 0 16,0-20-16,21 20 0,-21 0 0,0 1 15,21-1-15,-21-21 0,0 64 16,0-64-16,21 21 0,-21-21 16,22 1-16,-22 20 0,0-21 0,21 21 15,-21-20-15,21-1 0,0 21 16,-21-21-16,21 22 0,-21-22 0,21 21 16,1-21-16,-22 22 0,21-22 15,0 21-15,0-21 0,-21 22 0,21-22 16,0 21-16,-21-21 0,22 0 15,-1 22-15,-21-22 0,21 0 0,0 0 16,0 22-16,-21-22 0,21 0 0,1 0 16,-22 0-16,21 22 0,0-22 0,0 0 15,-21 0-15,21 0 0,0 0 16,1 1-16,-1-1 0,0 0 0,0 0 16,0 0-16,0-21 0,1 21 15,-1 1-15,0-1 0,0 0 0,0 0 16,0-21-16,1 21 15,-1 0-15,0-21 0,0 22 0,0-22 16,0 21-16,1-21 0,-1 21 16,0-21-16,0 0 0,0 21 0,0-21 15,1 0-15,-1 0 0,0 21 16,0-21-16,21 0 0,-20 0 0,-1 0 16,0 21-16,0-21 0,0 0 0,22 0 15,-22 0-15,0 0 0,0 0 0,0 0 16,22 0-16,-22 0 0,0 0 15,0 0-15,21 0 0,-20 0 0,-1 0 16,0 0-16,0 0 0,0 0 16,0-21-16,1 21 0,-1 0 0,0 0 15,0-21-15,0 21 0,0-21 0,1 21 16,-1-21-16,0 21 0,0-21 16,0-1-16,0 1 0,1 21 0,-1-21 15,0 0-15,0 0 0,0 0 0,0-1 16,1 1-16,-1 0 0,0-21 0,0 21 15,0-1-15,0 1 0,1 0 16,-1 0-16,0 0 0,0 0 0,0-1 16,0 1-16,1 0 0,-1-21 0,0 21 15,0-1-15,0-20 0,0 21 16,1 0-16,-1-22 0,0 22 0,0-21 16,0 0-16,0 20 0,1-20 15,-1 21-15,0-21 0,0-1 0,0 1 16,0 0-16,1 20 0,-1-20 0,0 0 15,0 21-15,0-22 0,0 22 0,1-21 16,-22-1-16,21 22 0,0-21 16,0 21-16,-21-22 0,21 1 0,0 21 15,1-21-15,-1-1 0,-21 1 0,21 21 16,0-22-16,0 1 0,-21 0 16,21-1-16,1 22 0,-1-21 15,-21 21-15,21-22 0,0 22 0,-21 0 16,21-21-16,0 21 0,-21-1 0,22 1 15,-1-21-15,-21 21 0,21 0 16,0-1-16,-21 1 0,21 0 0,-21 0 16,21 0-16,-21 0 0,22-1 0,-1 1 15,-21 0-15,0 0 16,0 0-16,0 0 0,0-1 31,-21 22 32,-1 0-48,1 0-15,0 0 16,21 22-16,-21-22 0,0 0 0,0 0 31,-1 0-31,1 0 16,0 0-16,0 21 15,0-21 1,0 0-16,21 21 0,-22-21 0,1 21 16,0-21-16,0 21 0,0-21 0,21 21 15,-21-21-15,-1 22 0,1-22 16,21 21-16,-21-21 0,21 21 0,-21-21 16,0 0-16,21 21 15,-21-21 1,42 0 31,0 0-47,0-21 15,0 0-15,0 21 0,22-21 16,-22-1-16,0 22 0,0-21 0,22 0 16,-1 0-16,-21 0 0,21-22 15,1 22-15,-1 0 0,0 0 16,1 0-16,-22 21 0,0-21 0,0-1 15,0 1-15,1 0 0,-1 0 16,-21 0-16,21 21 0,-21-21 16,21-1-16,-21 1 15,0 42 79,-21-21-94,21 22 0,-21-1 16,21 0-16,0 0 15,0 0-15,0 0 0,0 1 16,0 20-16,0-21 0,0 0 0,0 0 16,0 22-16,0-22 0,0 21 15,0-21-15,0 1 0,0-1 0,0 0 16,0 21-16,0-21 0,0 1 0,0-1 15,0 0-15,0 0 0,0 0 16,21-21-16,-21 21 0,21 1 16,-21-1-16,0 0 0,21 0 15,-21 0 1,0-42 93,0 0-109,0 0 32,0 0-32,0-1 15,0 1-15</inkml:trace>
  <inkml:trace contextRef="#ctx0" brushRef="#br0" timeOffset="27273.84">9864 2519 0,'-22'0'32,"1"0"-17,0 0 1,0 0 0,0 0-16,0 0 0,-1 0 15,22 21-15,-21-21 0,0 0 0,0 0 31,42 0 16,0 0-31,0 0-16,-21 21 31</inkml:trace>
  <inkml:trace contextRef="#ctx0" brushRef="#br0" timeOffset="32395.85">10774 1715 0,'0'0'0,"0"-22"16,0 1-1,0 0 1,0 0-16,21 21 15,-21-21-15,21 21 0,-21-21 16,21-1-16,0 22 16,1-21-16,-1 0 0,0 0 15,0 21-15,-21-21 0,0 0 16,21 21-16,-21-22 0,21 22 16,-21-21-16,0 0 0,0 0 15,0 0-15,0 0 31,-21 21-15,0 21 0,21 0-16,-21 0 15,0 0-15,21 22 16,-21-22-16,21 0 0,0 21 0,-22 1 16,1-1-16,0-21 0,21 21 0,-21 1 15,0-1-15,21 0 0,-21 1 16,-1-22-16,22 21 0,-21 1 0,0-22 15,21 21-15,-21 0 0,0-20 0,21 20 16,-21-21-16,-1 0 0,1 22 16,0-22-16,21 0 0,-21 0 0,0 21 15,21-20-15,-21-1 0,-1 0 0,22 0 16,-21-21-16,21 21 0,0 0 16,-21-21-1,21 22-15,-21-22 31,21-22-15,0 1-16,0 0 16,0 0-16,0 0 15,0 0-15,0-1 0,0 1 16,0 0-16,21 0 0,-21 0 16,21 0-16,-21-1 0,0 1 0,21 0 15,-21 0-15,22 21 0,-22-21 16,21 21-16,-21-21 15,0-1 1,21 22-16,0 0 16,-21 22-16,0-1 0,0 0 15,21 0-15,-21 0 16,21 0-16,-21 1 0,0-1 16,0 0-16,22 0 0,-22 0 15,21 0-15,-21 1 0,0-1 16,21 0-16,0-21 0,-21 21 15,21-21-15,0 21 0,1-21 16,-1 0-16,0 0 16,0 0-16,0 0 15,0 0-15,1-21 0,-1 21 0,0-21 16,0 0-16,0 0 0,22 21 0,-22-22 16,0 1-16,0 0 0,-21 0 0,21 0 15,0-22-15,1 22 0,-22 0 16,0 0-16,21 0 0,-21 0 15,0-1-15,21 1 16,-21 42 15,0 1-31,0-1 16,-21 0-16,21 0 0,-21 0 16,-1 0-16,22 1 15,0-1-15,0 0 0,-21 0 0,21 0 16,-21-21-16,21 21 0,-21 1 0,21-1 15,0 0 1,0-42 31,0 0-47,0-1 0,0 1 16,21 0-16,0 0 15</inkml:trace>
  <inkml:trace contextRef="#ctx0" brushRef="#br0" timeOffset="32759.64">11197 1842 0,'0'0'0,"0"-22"0,-21 22 47,42 0 0,0 0-47,0 0 0,-21-21 15,22 0-15,-1 0 16,-21 0 0,-21 21 30,-1 0-30,22 21-16,0 0 16,-21 0-16,21 0 0,0 1 15,0-1 1,0 0 0</inkml:trace>
  <inkml:trace contextRef="#ctx0" brushRef="#br0" timeOffset="33368.31">11409 2053 0,'0'21'0,"0"1"0,-21-1 16,21 0-1,0 0-15,0 0 16,-22 0-16,22 1 16,0-1-16,0 0 15,-21-21-15,21 21 0,0 0 0,0 0 16,0 1 0,-21-22 15,21-22-16,0 1 1,0 0-16,0 0 16,0 0-16,0 0 15,0-1-15,21 1 0,0 0 0,-21 0 16,22 0-16,-1 0 0,-21-1 0,21 22 16,0-21-16,0 0 0,0 21 15,1-21-15,-1 21 0,0 0 16,0 0-16,0-21 0,0 21 0,1 0 15,-1 0-15,0 0 0,0 0 16,0 21-16,0-21 0,-21 21 16,0 0-16,0 0 15,0 1-15,0-1 0,0 0 0,0 0 16,0 0-16,-21 0 0,0 1 16,0-1-16,21 0 15,-21 0-15,21 0 0,-21-21 16,21 21-16,-22 1 0,22-1 15,0-42 32,0-1-31,0 1-16</inkml:trace>
  <inkml:trace contextRef="#ctx0" brushRef="#br0" timeOffset="34316.61">12128 1355 0,'0'0'0,"0"-21"15,0-1 1,-21 22 0,21 22-1,0-1-15,0 0 16,0 0-16,0 21 0,-21-20 0,21-1 16,0 21-16,-21-21 0,21 22 15,-21-1-15,21 0 0,0 1 0,-21-1 16,-1 0-16,1 1 0,21-1 0,-21 0 15,21 1-15,0-1 0,-21-21 0,21 21 16,-21-20-16,21-1 0,-21 0 16,21 21-16,0-21 0,0 1 15,-22-1-15,22 0 0,0 0 16,-21-21-16,21 21 16,0-42 30,0 0-46,0 0 16,0 0-16,0-1 0,0 1 16,21 0-16,1 0 0,-22 0 15,21-22-15,0 22 0,-21 0 0,21 0 16,0 0-16,0 0 0,1-1 0,-22 1 16,21 0-16,0 21 0,0-21 15,0 21-15,0 0 0,1-21 0,-1 21 16,0 0-16,0 0 15,0 0-15,-21 21 16,0 0 0,0 0-16,0 0 0,0 1 15,-21-22-15,0 21 0,0-21 16,0 21-16,-1-21 16,1 0-16,0 0 0,0 21 15,0-21-15,0 0 16,-1 0-16,1 0 0,0 0 31,0 0-31,21 21 63,0 0-63,0 1 15,21-1-15,-21 0 16,21-21-16,-21 21 0,0 0 15,21-21-15,-21 21 0,22-21 16,-22 22-16,0-1 0,21 0 16,0 0-16,-21 0 15,21 0 1,0-21 0,-21 22-16,0-44 46,0 1-46,21 0 16</inkml:trace>
  <inkml:trace contextRef="#ctx0" brushRef="#br0" timeOffset="34715.86">12404 1355 0,'0'0'0,"0"-21"46,21 21-30,0 0 0,0 0-16,0 0 0,0 0 15,22 0-15,-22 0 0,0 0 0,21-22 16,-20 22-16,20 0 0,-21 0 16,0 0-16,22 0 0,-22 0 0,0 0 15,0 0-15,-42 0 47,0 0-47,0 0 16,-1 0-16,1 0 0</inkml:trace>
  <inkml:trace contextRef="#ctx0" brushRef="#br0" timeOffset="35100.16">12573 1418 0,'0'0'0,"0"21"0,-21-21 15,21 22-15,0-1 0,0 0 0,-21-21 16,21 42-16,0-21 0,0 1 15,-22-1-15,22 21 0,0-21 16,0 22-16,0-22 0,-21 21 0,21 0 16,-21-20-16,21 20 0,0 0 0,-21-21 15,0 1-15,21 20 0,-21-21 0,21 0 16,0 22-16,-22-22 0,22 0 16,0 0-16,-21-21 0,21 21 0,0 0 15,0 1-15,0-1 0,0 0 16,0-42 31,0 0-47,0-1 15</inkml:trace>
  <inkml:trace contextRef="#ctx0" brushRef="#br0" timeOffset="35592.87">12721 2032 0,'21'-21'46,"0"21"-46,-21-21 0,22 21 16,-1 0-16,-21-21 0,21 21 0,0-22 16,-21 1-16,21 0 15,-21 0-15,0 0 16,-21 21 0,0 0-1,0 0 1,0 0-16,-1 21 0,1-21 0,21 21 15,-21 0-15,0 0 0,21 1 0,-21-1 16,21 0-16,0 0 0,0 0 16,-21 0-16,21 1 0,0-1 15,0 0-15,0 0 0,0 0 16,0 0-16,0 1 0,21-1 16,0-21-1,-21 21-15,21-21 16,0 0-16,0 0 0,1 0 15,-1 0-15,0 0 16,0-21-16,0 21 16,-21-21-16,21-1 0</inkml:trace>
  <inkml:trace contextRef="#ctx0" brushRef="#br0" timeOffset="35919.68">13144 1884 0,'0'21'16,"0"0"0,0 0-16,0 1 0,22-1 15,-22 0-15,0 0 0,0 0 16,0 0-16,0 1 0,21-1 15,0 0-15,-21 0 0,0 0 16,0 0-16,21-21 0,-21 22 16,21-22-16,-21 21 15,0-42 32,21 21-47,-21-22 0,0 1 16,22 0-16</inkml:trace>
  <inkml:trace contextRef="#ctx0" brushRef="#br0" timeOffset="36272.48">13420 1842 0,'-22'0'15,"1"0"1,0 21-16,21 0 0,-21-21 16,21 21-16,-21 0 0,0 0 15,21 1-15,-22-1 0,22 0 0,-21 0 16,0 0-16,0 0 0,21 1 16,-21-1-16,0 0 0,21 0 15,-22-21-15,22 21 0,0 0 0,-21 1 16,0-22-16,21 21 15,0 0 1,0-42 47,21 0-48</inkml:trace>
  <inkml:trace contextRef="#ctx0" brushRef="#br0" timeOffset="36944.46">13864 1122 0,'0'0'0,"0"-21"31,0 42 1,-21 0-32,21 0 15,0 0-15,-21 1 0,21-1 16,-21 0-16,21 21 0,0-21 0,0 1 16,-22 20-16,22-21 0,-21 21 0,21 1 15,-21-22-15,21 21 0,0 1 16,-21-1-16,21 0 0,-21 1 0,21-1 15,-21-21-15,21 21 0,0 1 0,0-22 16,-22 21-16,22-21 0,-21 22 16,21-22-16,0 0 0,0 21 0,0-20 15,-21-1-15,21 0 0,0 0 0,-21-21 16,21 21-16,0 0 0,0 1 0,0-1 16,0 0-1,0 0 1,21-21 15,0 0-31,0 0 16,1 0-16,-1 0 15,-21-21-15,21 21 0,0 0 16,0-21-16,0 0 16,1-1-1,-22 1 1,0 0-16,0 0 15,21 0-15,-21 0 16,21 21-16</inkml:trace>
  <inkml:trace contextRef="#ctx0" brushRef="#br0" timeOffset="37328.26">13568 1715 0,'-21'-22'15,"42"22"17,0-21-32,0 21 0,0 0 15,0 0-15,22 0 0,-22-21 16,0 21-16,0 0 0,0 0 15,1 0-15,-1-21 0,0 21 0,21 0 16,-21 0-16,1 0 0,-1 0 0,0 0 16,0-21-16,0 21 31</inkml:trace>
  <inkml:trace contextRef="#ctx0" brushRef="#br0" timeOffset="43459.8">11599 2625 0,'0'0'0,"0"-21"31,0-1-15,0 1-1,0 0 17,21 21-17,-21-21 1,0 42 78,0 0-94,0 0 15,0 1-15,0-1 0,0 0 16,0 0-16,0 0 0,0 0 15,-21 1-15,21-1 0,0 0 0,0 0 16,0 0-16,0 0 0,0 1 0,-21-1 16,21 21-16,0-21 0,0 0 0,0 1 15,-21-1-15,21 0 0,0 0 16,0 0-16,0 0 0,0 1 0,0 20 16,0-21-16,0 0 0,0 0 0,0 22 15,-21-22-15,21 21 0,0-21 0,0 1 16,-21 20-16,21-21 15,0 21-15,0-20 0,-22-1 0,22 21 16,-21-21-16,21 22 0,0-22 0,0 0 16,-21 21-16,21-21 0,-21 22 0,21-22 15,0 0-15,0 0 0,0 22 16,-21-22-16,21 21 0,-21-21 0,21 22 16,0-22-16,0 21 0,0 0 0,-22-20 15,22 20-15,-21 0 0,21-21 0,-21 22 16,21-1-16,0-21 0,0 22 15,-21-22-15,21 21 0,-21 0 0,0-20 16,21 20-16,0-21 0,0 21 16,-22 1-16,1-22 0,21 21 0,-21 1 15,21-1-15,0 0 0,-21 1 0,0-1 16,21 0-16,0-21 0,-21 22 16,21-1-16,-22 0 0,22 1 0,-21-1 15,21 0-15,-21-20 0,21 20 0,0 0 16,0-21-16,-21 22 0,21-1 0,-21-21 15,21 22-15,-21-1 0,21-21 16,0 21-16,0 1 0,-22-22 16,22 21-16,-21 1 0,21-1 0,0-21 0,-21 21 15,0 1-15,21-22 0,-21 21 0,0 1 16,21-22-16,-22 21 0,22 0 16,-21-20-16,0 20 0,21-21 15,-21 21-15,0 1 0,21-1 0,0-21 16,-21 22-16,-1-1 0,1 0 0,21 1 15,0-1-15,-21 0 0,0-21 0,0 22 16,21-1-16,-21 0 0,21 1 0,0-22 16,-22 21-16,1 1 0,21-1 15,-21-21-15,21 21 0,0 1 0,-21-1 16,21-21-16,-21 22 0,21-1 0,-21 0 16,21-21-16,0 22 0,0-1 0,-22 0 15,22-20-15,-21 20 0,21 0 0,-21 1 16,21-22-16,0 21 0,0-21 15,-21 22-15,21-22 0,-21 21 16,21-21-16,0 22 0,0-22 0,0 21 16,-21-21-16,21 0 0,0 22 0,-22-22 15,22 21-15,0-21 0,0 22 0,0-22 16,0 21-16,0-21 0,0 1 0,-21 20 16,21-21-16,0 0 0,0 22 0,-21-22 15,21 0-15,0 0 0,0 0 16,-21 22-16,21-22 0,0 0 0,0 0 15,0 0-15,0 0 0,-21 1 16,21-1-16,0 0 0,0 0 0,-21-21 16,21 21-16,0 0 0,0 1 15,0-1-15,0 0 16,-22 0 0,1-21-1,0 0 16,0-21-31,21 0 16,-21 21-16,21-21 0,-21 21 16,-1-22-16,22 1 15,-21 21-15,0-21 0,0 0 0,0 0 16,0 0-16,-1-1 0,1 1 16,21 0-16,0 0 15,-21 0-15,0 21 0,21-21 0,-21-1 16,21 1-16,-21 0 0,21 0 0,-22 0 15,1 0-15,21-1 0,-21 1 16,21 0-16,-21 0 0,21 0 16,0 0-16,0-1 0,-21 22 15,21-21-15,0 0 0,-21 21 0,21-21 16,0 0 0,0 42 15,0 0-16,0 0-15,0 0 0,21 1 16,-21-1-16,21 0 0,-21 0 16,21 0-16,0 0 0,0 1 15,-21-1-15,22 0 0,-22 0 0,21 0 16,0 0-16,-21 1 0,21-1 0,-21 0 16,21 0-16,0 0 0,1 0 15,-1 1-15,-21-1 0,21 0 16,0-21-16,-21 21 0,0 0 15,21-21-15,-21 21 0,21-21 0,-21 22 16,0-1 0,22-21-16,-22 21 15,21-21 1,0 0 46,-21-21-62,21 21 0,-21-21 16,21 21-16,-21-22 0,21 22 0,-21-21 16,22 0-16,-1 21 0,0-21 0,0 0 15,0 21-15,0-21 0,1-1 16,-1 1-16,0 0 0,0 21 0,0-21 16,0 0-16,1 0 0,-1 21 15,0-22-15,0 1 0,0 21 0,0-21 16,1 21-16,-1 0 0,-21-21 0,21 21 15,0 0-15,-21-21 16,21 21-16,-21 21 109,-21-21-93,21 21-16,-21-21 0,0 0 16</inkml:trace>
  <inkml:trace contextRef="#ctx0" brushRef="#br0" timeOffset="44712.12">9271 9483 0,'0'0'0,"21"0"0,-21-43 31,0 22-31,0 0 0,0 0 0,21 21 16,-21-21-16,0 0 0,21-1 15,-21 1-15,0 0 16,0 0 0,0 42 15,0 0-15,0 0-16,0 1 0,0-1 15,0 21-15,0 0 0,-21 1 0,21-1 16,-21 22-16,21-22 0,-21 21 0,21-20 15,0-1-15,0 22 0,0-22 0,0 0 16,0 1-16,0 20 0,-21-42 16,21 22-16,0-1 0,0 0 15,0 1-15,-21-22 0,21 21 0,-22-21 16,1 22-16,21-22 0,0 0 0,-21 0 16,0 0-16,0 0 0,21 1 0,-21-22 15,-1 0-15,1 0 16,0 0-16,0-22 15,21 1-15,0 0 0,0 0 16,0 0-16,-21 0 0,21-22 0,0 22 16,0 0-16,0-21 0,0 20 15,0-20-15,0 21 0,0-21 0,0-1 16,0 22-16,0-21 0,21 21 16,0-1-16,-21 1 0,21 0 0,0 0 15,1 0-15,-22 0 0,21-1 16,0 22-16,0 0 0,0 0 15,0 22-15,-21-1 16,0 0-16,0 0 0,0 0 0,22 0 16,-22 1-16,0-1 0,0 0 15,0 21-15,0-21 0,0 1 0,0 20 16,0-21-16,0 0 0,0 0 0,0 1 16,0-1-16,0 0 0,21 0 0,-21 0 15,0 0-15,21-21 16,0 0-16,-21 22 0,21-22 15,0 0-15,1 0 0,-1 0 16,0-22-16,0 22 0,0-21 16,0 0-16,-21 0 0,22 0 0,-1 21 15,0-21-15,-21-22 0,21 22 16,-21 0-16,21 0 0,-21 0 0,0-1 16,0 1-16,0 0 15,0 42 16,0 0-15,0 1-16,0-1 0,0 0 16,0 0-16,0 0 15,0 0-15,-21 1 0,21-1 16,0 0-16,-21-21 16,21-21 30,0 0-46,0-1 16,0 1-16,0 0 16</inkml:trace>
  <inkml:trace contextRef="#ctx0" brushRef="#br0" timeOffset="44924.05">9567 9885 0,'21'-21'16,"-21"0"0,22 21 62,-1 0-78</inkml:trace>
  <inkml:trace contextRef="#ctx0" brushRef="#br0" timeOffset="45456.28">9842 9885 0,'0'21'0,"0"0"15,0 0-15,0 1 16,0-1-16,0 0 16,0 0-16,0 0 0,0 0 15,0 1-15,0-1 0,0 0 0,-21 0 16,21 0-16,0 0 0,0 1 16,0-1-16,-21-21 0,21 21 15,0-42 32,0 0-47,0-1 0,0 1 16,0 0-16,0 0 0,0 0 15,21 0-15,0-1 0,1 1 0,-1-21 16,0 21-16,0 0 0,0-1 16,0 1-16,1 0 0,20 0 0,-21 0 15,21 21-15,-20-21 0,-1 21 0,0 0 16,0 0-16,0 0 0,0 0 0,-21 21 15,22 0-15,-1 0 0,-21 21 16,0-20-16,0-1 0,0 0 16,0 0-16,0 21 0,0-20 0,0-1 15,-21 0-15,21 0 0,-22 0 0,22 0 16,0 1-16,0-1 0,-21-21 16,21 21-16,0-42 46,0 0-30,0-1-16,0 1 0,21 0 0,1 0 16</inkml:trace>
  <inkml:trace contextRef="#ctx0" brushRef="#br0" timeOffset="46772.22">10647 9440 0,'0'0'0,"0"-21"0,0 0 0,-21 21 16,-1 0-1,22 21 1,0 22-16,0-22 16,0 0-16,0 21 0,0 1 0,0-22 15,-21 21-15,21 0 0,0 1 0,-21-1 16,21 0-16,0 1 0,0-1 15,0 0-15,0-20 0,-21 20 0,21-21 16,0 21-16,0-20 0,-21-1 0,21 0 16,0 0-16,0 0 0,0 0 0,0 1 15,0-1 1,0-42 15,0-1-15,0 1-16,0 0 0,0 0 15,0 0-15,21-22 0,0 22 0,-21 0 16,21 0-16,0 0 0,1 0 16,-1-22-16,0 22 0,0 0 0,0 0 15,0 0-15,1 21 0,-1-22 0,21 1 16,-21 21-16,0 0 0,1 0 0,-1 0 16,0 0-16,-21 21 15,0 1-15,0-1 16,0 0-16,0 0 15,-21 0-15,0-21 0,-1 21 16,1-21-16,0 0 0,0 22 0,0-22 16,0 0-16,-1 0 0,1 0 0,0 0 15,0 0-15,0 0 16,0 0-16,-1 0 0,1 0 16,0 0-16,21 21 62,0 0-62,0 0 16,0 0-16,21 0 15,0 1-15,-21-1 16,22-21-16,-22 21 0,0 0 16,21-21-16,0 21 0,-21 0 0,21-21 15,-21 22-15,21-22 0,0 21 0,1 0 16,-1-21-16,0 0 0,0 0 15,0 0-15,0 0 0,1 0 16,-1 0-16,0 0 0,0 0 16,0 0-16,0 0 0,1 0 15,-1 0-15,0 0 0,21-21 16,-21 21-16,1-21 0,-1 21 0,0-22 16,0 1-16,0 21 0,0-21 0,22 0 15,-22 0-15,0 0 0,0-1 0,22 1 16,-22 0-16,0-21 0,0 21 0,0-1 15,0 1-15,1 0 0,-1 0 16,-21 0-16,0 0 0,0-1 0,-21 22 47,-1 0-47,1 22 0,0-1 16,0 0-16,0-21 0,21 21 0,0 0 15,-21-21-15,21 21 16,0 1-16,-22-22 0,22 21 0,0 0 15,0 0 1,22-21-16,-1 21 0,0 0 16,0-21-16,0 0 15,0 0-15,1 0 0,-22 22 0,21-22 16,0 21-16,0-21 0,0 0 16,-21 21-16,21-21 0,-21 21 15,0 0 1,0 0-1,-21-21-15,0 0 16,0 0-16,0 22 0,0-22 16,-22 0-16,22 0 0,0 0 0,0 0 15,0 0-15,-1 0 0,1 0 16,0 0-16,0 0 16,0 0-16,0 0 15,-1 0 79</inkml:trace>
  <inkml:trace contextRef="#ctx0" brushRef="#br1" timeOffset="53564.63">7451 3895 0,'0'-21'16,"0"-1"-16,0 1 15,0 0-15,21 0 0,-21 0 16,21 21-16,-21-21 0,0-1 15,0 1-15,0 0 0,21 21 16,-21-21-16,0 42 31,-21 0-31,0 0 16,21 1-16,-21 20 0,-1-21 0,1 21 16,0 1-16,0-1 0,0 0 15,0 1-15,-1 20 0,-20-20 0,42-1 16,-21 0-16,0 1 0,0-22 15,-1 21-15,22-21 0,-21 22 0,21-22 16,0 0-16,0 0 0,0 0 16,0 0-16,0-42 47,0 0-47,0 0 15,21 0-15,1 0 16,-22-1-16,21 1 0,0-21 0,-21 21 15,21 0-15,0-22 0,-21 22 0</inkml:trace>
  <inkml:trace contextRef="#ctx0" brushRef="#br1" timeOffset="53875.77">7366 3789 0,'0'0'16,"0"-21"-1,21 21 16,-21 21-31,0 0 0,0 0 16,21 0-16,-21 1 0,21-1 0,1 21 16,-22-21-16,21 22 15,-21-1-15,21-21 0,0 21 0,-21 1 0,21-1 16,0-21-16,-21 22 0,22-22 16,-1 21-16,-21-21 0,0 0 0,21 1 15,-21 20-15,21-42 0,-21 21 16,21 0-16,-21 0 0,0 1 15,0-44 17,0 1-17,0 0-15,0 0 0,0 0 16,0 0-16,21-22 0,-21 22 0</inkml:trace>
  <inkml:trace contextRef="#ctx0" brushRef="#br1" timeOffset="54204.58">7853 3810 0,'0'0'0,"0"-21"0,0 0 15,0 0-15,0 42 47,0 0-31,0 0-16,-21 0 0,-1 0 0,1 22 15,21-1-15,-21-21 0,0 22 0,21-1 16,-21 0-16,0 1 0,21-22 0,-22 21 16,1 0-16,21-20 15,-21 20-15,21-21 0,-21 21 0,21-20 16,-21-1-16,21 0 0,0 0 16,0 0-16,21-42 46,0 0-46,0 0 16,0 0-16,1-22 0</inkml:trace>
  <inkml:trace contextRef="#ctx0" brushRef="#br1" timeOffset="54580.25">8170 3831 0,'-21'0'31,"21"21"-15,-21 1-16,21-1 16,0 0-16,0 0 0,0 21 0,0-20 15,0 20-15,0 0 0,-21 1 0,21-1 16,-21 0-16,21-21 0,0 22 15,0-1-15,-22-21 0,22 22 16,-21-22-16,21 0 0,-21 0 0,21 21 16,-21-42-16,21 22 0,0-1 0,0 0 15,0-42 48,21 0-63,0-1 15,-21 1-15,21 21 0,-21-21 0,0 0 16,22 0-16,-22 0 0,21-1 0</inkml:trace>
  <inkml:trace contextRef="#ctx0" brushRef="#br1" timeOffset="55568.68">8128 3979 0,'0'0'16,"0"-21"-16,0 0 0,0 0 15,0 0-15,0 0 0,21 21 16,-21-22-16,21 22 0,0-21 16,1 21-16,-22-21 0,21 21 0,0 0 15,0 0-15,0-21 0,0 21 16,1 0-16,-1 0 0,0 0 0,0 0 16,0 0-16,0 0 0,-21 21 15,22 0-15,-22 0 16,0 1-16,0-1 0,0 0 0,-22 0 15,1 0-15,0 0 0,0 1 16,0-1-16,-22 0 0,22 0 0,0 0 16,-21 0-16,21 1 0,-1-22 0,1 21 15,0 0-15,0-21 0,0 21 16,21 0 15,-21-21 625,-1 0-656,1 0 16</inkml:trace>
  <inkml:trace contextRef="#ctx0" brushRef="#br1" timeOffset="80236.09">12467 2731 0,'0'-22'16,"0"1"15,21 21-15,-21-21-1</inkml:trace>
  <inkml:trace contextRef="#ctx0" brushRef="#br0" timeOffset="87724.45">12636 2752 0,'-21'0'16,"21"-21"-16,0-1 47,-21 22-31,0-21 15,21 0-16,0 0 1,0 0 0,0 0-16,0-1 15,0 1-15,0 0 16,0 0-16,0 0 16,0 0-1,0-1 1,0 44 62,0-1-78,0 0 16,0 0-16,0 0 0,0 0 15,0 1 1,0-1-16,0 0 0,0 0 0,0 0 15,0 0-15,0 1 0,0-1 0,0 0 16,0 0-16,0 0 16,0 0-16,0 1 0,0-1 0,0 0 15,0 0-15,0 0 0,0 0 0,0 1 16,0-1-16,0 0 0,0 0 16,0 0-16,0 0 0,0 1 15,0-1-15,0 0 0,0 0 0,0 0 16,0 0-16,0 1 0,0-1 0,0 0 15,0 0-15,0 21 0,0-20 16,0-1-16,0 0 0,0 0 16,0 0-16,0 0 0,0 1 0,0-1 15,21 21-15,-21-21 0,0 0 16,0 1-16,21-1 0,-21 0 0,0 0 16,0 0-16,0 0 0,21 1 15,-21-1-15,0 0 0,0 0 0,0 0 16,0 0-16,22 1 0,-22-1 15,21 0-15,0 0 0,-21 0 0,0 0 16,0 1-16,21 20 0,0-21 0,-21 0 16,21 0-16,-21 1 0,22 20 15,-22-21-15,21 0 0,-21 0 0,21 1 16,0-1-16,-21 0 16,21 0-16,0 0 0,-21 0 0,22 1 15,-1-22-15,-21 21 0,21 0 16,0 0-16,-21 0 0,21 0 15,0-21-15,1 22 0,-1-1 16,-21 0-16,21-21 0,0 21 0,0-21 16,-21 21-16,21-21 15,1 21-15,-1-21 16,0 22-16,0-22 0,0 0 16,-21 21-16,21-21 0,1 21 15,-1-21-15,0 21 16,0-21-16,0 21 15,0 0-15,1-21 0,-1 0 16,0 22-16,0-22 16,0 0-16,0 21 0,1-21 15,-1 0-15,0 0 16,0 21-16,0-21 0,0 0 16,1 0-16,-1 0 15,0 0-15,0 0 0,0 0 16,0 21-16,1-21 15,-1 0-15,0 0 16,0 0-16,0 0 0,0 0 0,1 0 16,-1 21-16,0-21 15,0 0-15,0 0 0,0 0 16,1 0-16,-1 0 16,0 0-16,0 0 0,-21-21 15,21 21-15,0 0 0,1 0 0,-1-21 16,0 21-16,0 0 15,0-21-15,0 21 0,1-21 16,-1-1-16,0 1 16,0 21-16,0-21 15,0 21-15,-21-21 0,22 21 0,-1-21 16,0 0-16,-21-1 16,21 1-16,0 21 0,-21-21 15,21 21-15,-21-21 0,22 0 16,-1 0-16,-21-1 15,21 1-15,0 0 0,-21 0 16,21 0-16,-21 0 0,21 21 16,-21-22-16,22 1 0,-22 0 15,21 0-15,-21 0 0,21 0 16,-21-1-16,0 1 0,21 0 16,0 0-16,-21 0 0,21 0 0,1-1 15,-22 1-15,21 0 0,-21 0 16,21 0-16,0 0 0,-21-1 15,21 22-15,-21-21 0,21 0 16,-21 0-16,22 0 0,-1 21 0,-21-21 16,0-1-16,21 22 0,0-21 0,-21 0 15,0 0-15,21 21 0,0-21 16,-21 0-16,0-1 0,22 1 0,-1 0 16,0 0-16,0 0 0,0 0 15,-21-1-15,21-20 0,1 42 16,-22-21-16,21 0 0,-21 0 0,21-1 15,-21 1-15,0 0 0,21 0 0,0 0 16,-21 0-16,21-1 0,1 1 0,-22 0 16,21 0-16,0 0 15,0-22-15,-21 22 0,21 21 16,-21-21-16,0 0 0,21 0 0,1 0 16,-22-1-16,21 22 0,-21-21 0,0 0 15,21 21-15,0-21 0,-21 0 16,0 0-16,21-1 0,0 1 15,-21 0-15,0 0 16,22 0-16,-22 0 0,21-1 0,-21 1 16,21 0-16,-21 0 15,21 21-15,-21-21 0,0 0 16,0-1-16,21 22 0,-21-21 0,21 0 16,-21 0-16,0 0 15,22 0-15,-22-1 0,21 1 16,-21 0-16,0 0 0,21 0 15,-21 0-15,21 21 0,-21-22 16,21 22-16,-21-21 0,0 0 16,0 0-1,21 0-15,-21 0 32,0-1 14,-21 22-30,0 0-16,0 0 16,0 22-16,0-1 15,-1-21-15,22 21 0,-21-21 16,0 21-16,0 0 0,0-21 0,0 21 16,-1 1-16,1-22 0,0 21 15,0 0-15,0-21 0,0 21 0,-1 0 16,1 0-16,0-21 0,0 0 15,21 22 1,-21-22-16,0 21 31,42-21 16,0 0-31,0-21-16,0 21 0,-21-22 0,21 22 15,1 0-15,-1-21 0,0 21 0,0-21 16,21 21-16,-20-21 0,-1 21 16,0-21-16,0 0 0,0 21 0,0-22 15,1 22-15,-1-21 0,0 0 16,0 21-16,-21-21 16,21 21-16,-21-21 15,21 21 1,-21 21 46,0 0-62,0 0 16,0 0-16,0 1 0,0-1 0,0 0 16,22 0-16,-22 0 0,0 0 0,0 1 15,0-1-15,0 0 0,0 0 16,0 0-16,21 0 0,-21 1 0,21-22 15,-21 21-15,0 0 0,0 0 16,0 0-16,21-21 0,-21 21 16,21 1-16,-21-44 62,0 1-62,0 0 16,0 0-16,0 0 0,0 0 15,0-1-15,0 1 0,0-21 0,0 21 16,0-22-16,0 22 0,0-21 16,-21 21-16,21 0 0,0-22 15,0 22-15,-21 0 0,21 0 0,0 0 16,-21 21-16,21-22 0,0 1 16,0 0-16,21 21 78</inkml:trace>
  <inkml:trace contextRef="#ctx0" brushRef="#br0" timeOffset="93323.88">17145 1588 0,'21'0'47,"0"0"-32,0 0 1,1-22 0,-1 22-16,-21-21 15,21 21 1,-21-21-16,0 0 31,0 0-15,-21 21-1,21-21-15,-21 21 0,-1 0 16,1 0-16,0 0 16,0 0-16,0 0 0,0 0 15,-1 0-15,1 0 0,0 21 0,0-21 16,0 21-16,0-21 0,-1 21 0,1-21 15,21 21-15,-21 0 0,0 1 16,0-1-16,0 0 0,21 0 16,-22 0-16,1 22 0,21-22 0,-21 0 15,21 21-15,-21-21 0,0 1 16,21 20-16,0-21 0,0 0 0,-21 22 16,21-22-16,0 0 0,0 0 0,0 0 15,0 0-15,0 1 0,0-1 0,0 0 16,21 0-16,0 0 15,0-21-15,0 21 0,0-21 16,-21 22-16,22-22 0,-1 0 0,0 0 16,0 0-16,21 0 0,-20 0 15,-1 0-15,0 0 0,0 0 16,0 0-16,0 0 0,1 0 16,-22-22-16,21 22 15,0-21-15,-21 0 16,21 21-1,0-21-15,-21 0 0,21 0 16,1 21-16,-1-22 0</inkml:trace>
  <inkml:trace contextRef="#ctx0" brushRef="#br0" timeOffset="94135.95">17949 1651 0,'0'-21'15,"0"0"1,0 0 0,0-1-16,-21 22 31,0 0-15,0 0-16,0 0 0,-1 22 15,1-1-15,0 0 0,0-21 16,0 21-16,0 0 0,-1 0 0,1-21 15,0 22-15,21-1 0,-21-21 0,21 21 16,-21 0-16,21 0 16,0 0-16,0 1 15,0-1 1,0 0-16,21 0 16,0-21-1,0 21-15,0-21 16,1 0-16,-1 0 0,-21 21 15,21-21-15,0 0 0,0 0 16,0 0-16,1 22 0,-1-22 16,0 21-16,0-21 15,-21 21 1,0 0-16,21-21 16,-21 21-16,0 0 0,0 1 15,0-1 1,-21-21-16,21 21 15,-21-21-15,0 0 0,21 21 16,-21-21-16,-1 0 0,1 21 16,0-21-16,0 21 0,0-21 15,0 0-15,-1 0 0,1 0 0,0 0 16,0 0-16,0 0 0,0 0 0,-1 0 16,1 0-16,0 0 0,0 0 15,0 0-15,0 0 31,21-21 32,21 0-63,0 21 16,0-21-16</inkml:trace>
  <inkml:trace contextRef="#ctx0" brushRef="#br0" timeOffset="95408.35">18457 1757 0,'0'0'0,"0"-21"0,21 0 16,1-1-16,-1 22 16,-21-21-16,0 0 15,21 21-15,-21-21 0,0 0 31,-21 21-15,0 0 0,-1 0-16,1 0 15,-21 0-15,21 0 0,0 21 0,-1 0 16,1-21-16,-21 21 0,21 0 0,0-21 16,-1 22-16,1-1 0,0 0 15,0-21-15,0 21 0,0 0 0,21 0 16,0 1-16,-22-22 15,22 21-15,0 0 16,0 0 0,0 0-16,22-21 15,-1 0-15,0 0 16,-21 21-16,21-21 0,0 0 0,0 0 16,1 0-16,-1 0 0,0 0 15,0 0-15,0 0 0,0 0 16,1 0-16,-1 22 0,0-22 15,0 21-15,0-21 16,0 0-16,-21 21 0,22-21 16,-22 21-16,21-21 15,-21 21-15,0 0 16,21-21-16,-21 22 16,0-1-1,21-21-15,-21 21 16,0 0-1,0 0 1,-21-21-16,0 0 16,0 0-16,21 21 0,-22-21 0,1 0 15,0 0-15,0 22 0,0-22 16,0 0-16,-1 0 16,1 0-16,0 0 0,0 0 15,0 0-15,0 0 0,-1 0 16,1 0-16,0 0 15,0 0-15,0 0 16,0 0 0,-1 0 15,22-22 375</inkml:trace>
  <inkml:trace contextRef="#ctx0" brushRef="#br0" timeOffset="97435.65">17865 2794 0,'0'-21'0,"0"0"16,0 0-1,0-1-15,0 1 16,0 0-16,0 0 16,0 0-16,0 0 15,0-1-15,0 1 16,0 0 0,0 42 46,0 0-62,0 1 0,0-1 16,0 0-16,0 0 0,0 0 0,0 0 15,0 22-15,0-22 0,0 21 16,0-21-16,0 22 0,0-1 0,0-21 16,0 22-16,0-1 0,0 0 15,0-21-15,0 22 0,0-1 0,0 0 16,0 1-16,21-1 0,-21 0 15,0 1-15,0-1 0,21 0 0,0 1 16,-21-1-16,21 0 0,-21-20 0,0 20 16,21 0-16,-21-21 0,22 22 15,-22-1-15,0-21 0,0 22 0,21-1 16,-21-21-16,21 21 0,-21 1 0,21-1 16,-21-21-16,0 22 0,0-1 0,21-21 15,-21 21-15,21-20 16,-21-1-16,22 21 0,-22-21 0,0 0 0,21 1 15,0-1-15,0 0 0,-21 0 16,21 0-16,0-21 0,1 21 0,-1 1 16,0-22-16,-21 21 0,42 0 0,1-21 15,-22 0-15,0 21 16,0-21-16,0 0 0,0 0 0,22 0 16,-22 0-16,0 0 0,21 0 0,-20 0 15,-1 0-15,21-21 0,-21 21 0,22 0 16,-22-21-16,0 0 0,21 21 0,-21-22 15,1 22-15,20-21 16,-21 21-16,0-21 0,22 0 0,-22 21 16,0-21-16,21 0 0,-21-1 0,1 1 15,20 0-15,-21 0 0,21 0 0,-20 0 16,-1-1-16,21-20 0,-21 21 0,0 0 16,22-22-16,-22 22 0,21-21 15,-21 21-15,1-22 0,20 22 0,-21-21 16,21 21-16,-20-22 0,-1 22 0,21-21 15,-21 0-15,22 20 0,-22-20 0,0 0 16,21 21-16,-21-22 0,1 1 16,-1 0-16,0 20 0,0-20 0,0 0 15,0-1-15,1 22 0,-1-21 0,-21 0 16,21-1-16,0 22 0,0-21 16,0-1-16,1 1 0,-1 21 15,0-21-15,0-1 0,0 22 0,0-21 16,1 21-16,-1-22 0,-21 22 0,21 0 15,-21 0-15,21 0 0,-21-1 16,0 1-16,0 0 0,0 0 0,0 0 16,0 0-16,0-1 0,0 1 15,0 0-15,0 0 16,0 0-16,0 0 0,0-1 16,0 1-16,0 0 0,0 0 15,-21 0 16,0 21-15,0 0-16,-1 0 16,22 21-1,-21-21-15,0 21 0,21 0 0,-21-21 16,0 21-16,0 1 0,21-1 0,-22-21 16,1 21-16,21 0 0,0 0 15,-21-21-15,21 21 16,-21-21-16,42-21 47,0 0-47,0 21 15,-21-21-15,22 21 0,-1-21 16,0 0-16,0 21 0,-21-22 0,21 1 16,0 0-16,1 21 0,-1-21 0,0 21 15,0-21-15,0 21 0,-21-21 16,21 21-16,1 0 0,-1 0 0,-21-22 15,21 22-15,-21 22 47,0-1-31,0 0-16,0 0 0,0 0 16,0 0-16,0 1 0,0 20 15,0-21-15,0 0 0,0 22 0,0-1 16,0-21-16,0 21 0,0-20 0,0-1 15,21 21-15,-21-21 0,0 0 16,0 1-16,21-1 0,-21 0 0,21-21 16,-21 21-16,0 0 0,22 0 15,-44-21 48,22-21-48,-21 21-15,0-21 0</inkml:trace>
  <inkml:trace contextRef="#ctx0" brushRef="#br0" timeOffset="98155.71">21357 1016 0,'0'0'16,"0"-21"-16,0 0 0,0 0 15,0-1-15,0 1 0,0 0 16,0 0-16,0 0 15,-21 21-15,21 21 32,0 0-32,21 21 0,0-20 15,0 20-15,1 0 0,-22 22 16,21-22-16,0 22 0,0-22 0,0 21 16,-21 1-16,21-22 0,1 22 0,-22-1 15,21-20-15,0-1 0,-21 21 16,21-20-16,-21-1 0,0-21 0,21 22 15,0-22-15,-21 0 0,0 21 0,22-21 16,-22 1 0,21-1-16,-21-42 47,0-1-47,0 1 0,0 0 0,0 0 15,0 0-15,0 0 0,0-22 0</inkml:trace>
  <inkml:trace contextRef="#ctx0" brushRef="#br0" timeOffset="98539.48">22034 931 0,'0'0'15,"0"-21"-15,22 0 0,-22 0 0,0 0 16,0 0-16,-22 21 31,1 21-31,0 21 0,0-21 0,0 22 16,-22-1-16,22 0 0,-21 1 15,0-1-15,20 21 0,-20-20 0,-21-1 16,20 22-16,1-22 0,-22 21 0,22-20 16,0-1-16,-1 22 0,1-22 15,0 0-15,-1-21 0,22 22 0,-21-1 16,21-21-16,0 0 0,-1 22 0,1-22 15,21 0-15,-21 0 16,21 0-16,0 1 16,21-22 31,0-22-32,1 1-15,-1 0 0,21 0 16</inkml:trace>
  <inkml:trace contextRef="#ctx0" brushRef="#br0" timeOffset="98960.28">21992 1715 0,'0'0'0,"0"21"47,0 0-47,0 0 16,0 0-16,0 0 0,0 22 16,0-22-16,0 0 0,0 21 0,0-20 15,0 20-15,0-21 0,0 21 16,0-20-16,-21 20 0,21 0 0,-21 1 15,21-1-15,-21 0 0,-1 1 0,22-1 16,0 0-16,-21 1 0,21-1 16,-21 0-16,21 1 0,-21-22 0,21 21 15,0-21-15,0 0 0,0 1 0,-21-1 16,21 0-16,0 0 0,-21 0 16,21-42 15,0 0-16,0 0-15,0 0 16,21-1-16,0-20 0,-21 0 16,21 21-16</inkml:trace>
  <inkml:trace contextRef="#ctx0" brushRef="#br0" timeOffset="99332.07">22034 1820 0,'0'0'0,"0"-21"0,0 0 15,0-21-15,0 21 0,0-1 0,0 1 16,0 0-16,0 0 0,0 0 16,0 0-16,0-1 0,22 1 15,-1 0-15,0 0 0,0 21 16,-21-21-16,21 21 0,22 0 0,-22 0 16,0 0-16,21 0 0,-21 0 15,22 0-15,-22 0 0,21 0 0,-21 21 16,1 0-16,-22 0 0,0 22 0,0-22 15,0 21-15,0-21 0,-43 0 0,22 22 16,0-22-16,0 0 0,-22 0 16,22 0-16,-21 1 0,21-1 0,0 0 15,-22-21-15,22 21 0,0 0 0,0-21 16,0 0 0,21 21-16,-22-21 0,44 0 62,-1 0-62,-21-21 0,21 21 16</inkml:trace>
  <inkml:trace contextRef="#ctx0" brushRef="#br0" timeOffset="99839.79">22712 1651 0,'0'0'0,"0"-21"0,0 0 16,0 0-16,0-1 0,0 1 15,-21 21 1,-1 0-16,1 0 0,0 0 16,0 0-16,0 21 0,0 1 15,-1-1-15,1 0 0,0 21 16,0-21-16,0 1 0,21 20 0,-21-21 15,21 0-15,-22 0 0,22 1 0,0-1 16,0 0-16,0 0 0,0 0 16,22-21-1,-1 0-15,0 0 16,0 0-16,0 0 0,0-21 0,1 21 16,-1-21-16,0 0 0,0 0 15,21-1-15,-20-20 0,-1 21 0,-21-21 16,21 20-16,0 1 0,0-21 0,-21 21 15,0 0-15,21-1 0,-21 1 16,0 42 0,0 1-16,0 20 15,0-21-15,0 0 16,0 0-16,0 1 0,-21-1 16,21 0-16,0 0 0,0 0 0,0 0 15,0 1-15,0-1 0,0 0 16,0 0-1,21-21-15,1 0 16,-1 0-16,-21-21 0,21 21 16,0-21-16</inkml:trace>
  <inkml:trace contextRef="#ctx0" brushRef="#br0" timeOffset="100144.61">23283 1080 0,'0'0'0,"0"-22"0,0 1 0,0 0 0,0 0 16,0 42 15,0 0-31,0 22 0,0-22 0,-21 21 16,21 0-16,-21 1 0,21-1 15,-21 0-15,21 1 0,0-1 0,-21 0 16,-1 1-16,22-1 0,0 0 0,0-20 15,-21 20-15,21 0 0,0-21 16,-21 1-16,21-1 0,0 21 0,-21-42 16,21 21-16,0 0 0,0-42 47,0-21-47,21 21 15</inkml:trace>
  <inkml:trace contextRef="#ctx0" brushRef="#br0" timeOffset="100695.8">23664 931 0,'0'-21'16,"-21"21"-1,0 0-15,21 21 16,0 1-16,0-1 0,0 0 15,0 21-15,0 1 0,-21-22 0,21 21 16,0 0-16,-21 1 0,21-1 0,-22 0 16,22 1-16,-21-1 0,0 0 15,21 1-15,-21-1 0,0 0 0,21-20 16,-21 20-16,21 0 0,-22-21 0,1 1 16,21-1-16,0 0 0,0 0 15,0 0-15,-21-21 16,21-21 15,0 0-31,0-21 16,0 20-16,0 1 0,21-21 0,0 21 15,-21-22-15,22 22 0,-1 0 16,0-21-16,-21 21 0,21-1 0,0 1 16,22 0-16,-22 0 0,0 21 0,21-21 15,-21 21-15,22 0 0,-22 0 16,21 0-16,-21 0 0,1 0 0,-1 0 15,0 0-15,0 21 0,0 0 16,-21 0-16,0 0 0,0 1 0,0 20 16,0-21-16,0 0 0,0 22 15,0-22-15,-21 0 0,0 21 0,0-21 16,21 1-16,-21-1 0,-1 0 0,22 0 16,0 0-16,-21-21 15,21 21-15,-21-21 0,21-21 31,0 0-15,0 0-16</inkml:trace>
  <inkml:trace contextRef="#ctx0" brushRef="#br0" timeOffset="100947.66">23093 1418 0,'0'-21'16,"21"21"0,0-21-16,0 21 0,22 0 15,-22 0-15,21-21 0,-21 21 0,22 0 16,-1 0-16,-21-21 0,21 21 16,-20 0-16,20 0 0,-21 0 0,0 0 15,-42 0 32,0 0-47,21 21 0</inkml:trace>
  <inkml:trace contextRef="#ctx0" brushRef="#br0" timeOffset="101904.16">20870 3239 0,'0'-22'15,"0"1"-15,0 0 16,21 21-16,-21-21 15,0 42 32,0 0-47,0 0 16,0 1-16,0-1 0,0 0 0,0 21 16,0-21-16,0 1 0,0 20 15,0-21-15,0 21 0,-21-20 16,21 20-16,0-21 0,0 0 0,-21 0 15,21 22-15,0-22 0,-21-21 0,21 21 16,0 0-16,0 0 0,0-42 63,0 0-63,0 0 15</inkml:trace>
  <inkml:trace contextRef="#ctx0" brushRef="#br0" timeOffset="102380.48">21124 3471 0,'21'0'62,"1"0"-46,-1 0-1,-21-21 1,0 0 0,-21 21-1,-1 21 16,22 0-31,0 1 16,0-1 0,22-21-1,-22-21 17,0-1-1,0 1-31,21 21 78,0 0-62</inkml:trace>
  <inkml:trace contextRef="#ctx0" brushRef="#br0" timeOffset="102765.26">21823 3090 0,'0'0'15,"0"-21"-15,0 0 0,0 0 16,21 21-1,0 0 1,0 21-16,0-21 0,-21 21 16,22 0-16,-1-21 15,0 22-15,0 20 0,-21-21 0,21 0 16,0 22-16,1-22 0,-1 21 0,0-21 16,0 22-16,0-1 0,-21-21 15,21 0-15,1 22 0,-1-22 0,-21 21 16,0-21-16,0 0 0,0 1 0,0-1 15,0 0-15,0 0 0,0-42 63,0 0-63,0 0 0,0-22 16,0 22-16</inkml:trace>
  <inkml:trace contextRef="#ctx0" brushRef="#br0" timeOffset="103113.1">22394 2900 0,'0'0'0,"0"-21"16,-21 21-16,0 0 15,0 0-15,0 0 16,-1 21-16,1 0 0,21 0 15,-21 22-15,0-22 0,0 0 16,0 21-16,-1 1 0,1-1 0,0 0 16,0 1-16,0-1 0,-22 21 15,22-20-15,0-1 0,-21 0 0,21 1 16,-1-22-16,1 21 0,0-21 0,0 1 16,21-1-16,0 0 0,-21 0 15,21 0-15,-21 0 16,42-21 31,0 0-47,0 0 0,-21-21 0,21 21 15,0-21-15,1 0 0,-1 21 16</inkml:trace>
  <inkml:trace contextRef="#ctx0" brushRef="#br0" timeOffset="103501.98">22415 3366 0,'0'0'0,"0"21"16,0 0-1,0 0-15,0 0 0,0 0 16,0 1-16,0-1 0,0 0 0,0 21 15,0-21-15,0 22 0,0-22 16,0 21-16,0 1 0,0-22 0,-21 21 16,21 0-16,-21 1 0,21-1 0,-21 0 15,21 22-15,0-22 0,-21 1 0,21 20 16,-21-21-16,21 1 0,-22-1 16,22 0-16,0 1 0,-21-1 0,21-21 15,-21 22-15,21-22 0,-21 21 16,21-21-16,0 0 0,0 1 0,0-1 15,0 0-15,0-42 47,0 0-47,21-1 16,-21-20-16,21 21 0</inkml:trace>
  <inkml:trace contextRef="#ctx0" brushRef="#br0" timeOffset="103863.77">22479 3493 0,'0'0'0,"-21"-22"0,21 1 0,0 0 16,0 0-16,0 0 0,0 0 15,0-1-15,0 1 0,21 0 16,0 0-16,0 21 0,0 0 15,1 0-15,-1-21 0,0 21 0,21 0 16,-21 0-16,1 0 0,-1 21 0,0 0 16,0 0-16,-21 0 0,0 1 15,0-1-15,0 0 0,0 21 0,0-21 16,-21 1-16,-21-1 0,20 0 16,1 0-16,-21 0 0,21 0 15,-22 1-15,22-22 0,-21 21 0,21-21 16,0 0-16,-1 21 0,1-21 0,0 0 15,42 0 17,-21-21-17,21 21-15,1-21 0,-1 21 0</inkml:trace>
  <inkml:trace contextRef="#ctx0" brushRef="#br0" timeOffset="104344.49">23029 3366 0,'0'-22'0,"0"44"0,21-44 15,-21 1-15,0 0 0,0 0 16,-21 21-16,0 0 16,0 0-16,0 0 15,0 21-15,-1 0 0,1-21 16,0 21-16,0 1 0,0-1 0,21 21 15,-21-21-15,-1 0 0,22 1 16,-21-1-16,21 0 0,0 0 16,0 0-16,0 0 15,21-21-15,1 0 16,-1 0-16,0 0 0,0 0 16,0 0-16,0 0 0,1 0 0,-1-21 15,0 21-15,-21-21 0,21 0 0,0 0 16,-21 0-16,0-1 0,21 1 15,-21 0-15,0 0 0,22 0 0,-22 0 16,0-1-16,0 44 31,0-1-15,0 0-16,-22 0 0,22 0 0,0 22 16,-21-22-16,21 0 0,0 0 15,0 0-15,0 0 16,0 1-16,21-22 47,1-22-47</inkml:trace>
  <inkml:trace contextRef="#ctx0" brushRef="#br0" timeOffset="104669.31">23431 2836 0,'0'0'0,"0"-21"0,0 42 31,0 1-15,0-1-16,0 0 0,0 21 0,0-21 15,0 22-15,0-1 0,0-21 0,0 22 16,0-1-16,0 0 0,0 1 15,-21-1-15,0 0 0,0-21 0,21 22 16,-21-22-16,21 21 0,0-21 16,-21 1-16,21-1 0,-22 0 15,22 0 1,0-42 15,22 0-31,-22 0 16,21-1-16,0-20 0</inkml:trace>
  <inkml:trace contextRef="#ctx0" brushRef="#br0" timeOffset="105181.01">23728 2815 0,'0'0'0,"21"0"15,0 0 1,-21 21-1,0 1-15,0-1 0,0 0 16,0 0-16,0 21 0,0-20 16,0-1-16,0 21 0,0 0 0,0 1 15,-21-1-15,21 0 0,-21-20 0,0 20 16,21 0-16,0 1 0,-22-22 16,22 0-16,-21 21 0,21-21 0,-21 1 15,21-1-15,0-42 47,0-1-31,0 1-16,21 0 0,0 0 0,-21 0 15,22-22-15,-1 22 0,0 0 16,0-21-16,0 21 0,0-1 0,1 1 16,20 0-16,-21 21 0,0 0 0,0-21 15,1 21-15,-1 0 0,0 0 16,0 0-16,-21 21 0,21-21 0,-21 21 15,21 0-15,-21 1 0,0-1 0,0 21 16,0-21-16,0 0 0,0 1 16,0-1-16,0 0 0,0 0 15,0 0-15,-21 0 0,21 1 0,-21-22 16,21 21-16,-21-21 0,0 0 16,21 21-16,-21-21 15,-1 0 1,22-21-16,-21 0 0,0 21 15,0-22-15</inkml:trace>
  <inkml:trace contextRef="#ctx0" brushRef="#br0" timeOffset="105388.68">23262 3133 0,'21'0'31,"0"0"-31,1 0 16,-1 0-16,21-21 0,-21 21 0,22 0 15,-22 0-15,21 0 0,-21 0 0,22 0 16,-22 0-16,0-22 0,0 22 0,0 0 16,0 0-16</inkml:trace>
  <inkml:trace contextRef="#ctx0" brushRef="#br0" timeOffset="105996.33">24532 2815 0,'0'0'0,"0"-21"15,0 42 17,0 0-17,0 1-15,0-1 16,0 21-16,0-21 0,0 0 0,0 22 16,0-22-16,0 21 0,0 1 0,0-1 15,0 0-15,-21 1 0,0-1 16,21 0-16,0 1 0,0-22 0,-21 21 15,-1-21-15,22 0 0,0 1 0,-21-1 16,21 0-16,0 0 16,0-42-1,0 0 1,0 0-16,0-1 0,0 1 16,21 0-16,1 0 0,-22-21 15,21 20-15,0 1 0,0 0 16,0 0-16,0 0 0,1 0 0,-1-1 15,0 22-15,21 0 0,-21 0 0,1 0 16,-1 0-16,21 0 0,-21 0 16,0 22-16,-21-1 0,22 0 15,-22 0-15,0 0 0,0 0 0,0 1 16,0-1-16,-22 0 0,1 0 16,0 0-16,0-21 0,0 21 0,-22 1 15,22-22-15,0 21 0,-21-21 0,21 0 16,-1 21-16,1-21 0,-21 0 15,21 0-15,0 0 16,42 0 15,0 0-15,0-21-16,0 21 0</inkml:trace>
  <inkml:trace contextRef="#ctx0" brushRef="#br0" timeOffset="106848.33">25082 3154 0,'0'0'0,"0"21"47,-21 0-47,21 0 0,-21 1 16,0-1-16,21 0 0,0 0 0,0 21 15,0-20-15,0-1 0,0 0 16,0 0-16,0 0 0,0 0 16,21-21-16,0 0 0,0 0 15,1 0-15,-1 0 0,0 0 16,0 0-16,0 0 0,0 0 0,1 0 16,-1-21-16,0 21 0,0-21 0,0 0 15,-21 0-15,21 0 0,1-1 16,-22 1-16,0 0 0,21 0 15,-21 0-15,21 21 0,-21-21 0,0-1 16,21 22-16,-21 22 47,0-1-47,-21 0 0,21 0 16,-21 0-16,21 0 0,0 22 0,0-22 15,0 21-15,-21-21 0,21 22 16,0-1-16,0 0 0,-22 1 0,22-1 15,0 0-15,0-20 0,0 20 16,0 0-16,-21 1 0,21 20 0,0-21 16,-21 1-16,21 20 0,0-20 15,0-1-15,0 21 0,0-20 0,-21-1 16,21 22-16,0-22 0,-21 0 0,21 1 16,0-1-16,0 0 0,0-21 0,0 22 15,0-1-15,0-21 0,0 22 16,0-22-16,0 21 0,0-21 0,0 0 15,0 1-15,0-1 0,0 0 0,-21-21 16,21 21-16,-22-21 16,1 0-16,0 0 15,0 0-15,0 0 16,0-21-16,-1 0 0,1 21 16,0-21-16,0-22 0,0 22 0,0 0 15,-1-21-15,-20-1 0,21 22 0,0-21 16,0-1-16,-1-20 0,1 21 0,21-22 15,-21 22-15,21-22 0,0 22 16,0-22-16,0 1 0,21-1 0,0 22 16,1-21-16,-1 20 0,21-20 0,-21 20 15,22 1-15,-22 21 0,0-21 16,21 20-16,-21 1 0,1 0 16,-1 0-16,0 21 0,0 0 0,0-21 15,0 21-15,1 0 16,-44 0 31,1 0-47</inkml:trace>
  <inkml:trace contextRef="#ctx0" brushRef="#br0" timeOffset="110108.44">26924 2498 0,'0'0'0,"21"0"0,-21-21 15,0-1-15,21 1 16,0 0-16,-21 0 16,0 42 31,-21 0-47,0 0 0,21 22 0,-21-22 15,0 21-15,0 1 0,-22-1 0,22 0 16,0 1-16,-21-1 0,-1 0 15,22 1-15,-21 20 0,-1-21 0,22 1 16,-21-1-16,21 0 0,-22 1 0,22-1 16,0 0-16,0 1 0,0-22 0,0 21 15,-1-21-15,22 1 16,-21-1-16,21 0 0,0 0 16,0-42 15,0 0-31,0 0 0,21-1 15,-21-20-15,22 21 0,-1-21 0,0-1 16,0 1-16,21 0 0,-20-1 0,20 1 16,0 0-16,1-22 0,-1 22 15,0-1-15,1-20 0,-22 21 0,21-1 16,0 1-16,-20 0 0,-1-1 0,0 22 16,0 0-16,0 0 0,-21 0 15,21-1-15,-21 44 31,0 20-15,0-21-16,0 21 0,0-20 0,0 20 16,0 0-16,0 1 0,-21 20 0,0-21 15,0 1-15,21-1 0,-21 0 16,0 1-16,21 20 0,-22-20 0,1-1 16,21 0-16,-21 1 0,21-1 0,-21 0 15,0 1-15,21-22 0,0 21 0,0-21 16,0 0-16,0 1 0,0-1 15,0 0-15,-21-42 32,-1 21-32,22-21 15,-21-1-15,0 1 0</inkml:trace>
  <inkml:trace contextRef="#ctx0" brushRef="#br0" timeOffset="110276.34">26374 3239 0,'-22'0'16,"44"0"-16,-65-22 0,64 22 31,1 0-31,-1 0 16,0 0-16,21-21 0,-21 21 15,1 0-15,20 0 0,0 0 0,1-21 16,-1 21-16,0 0 0,1-21 0,-1 0 16,0 21-16,1-21 0,-1-1 15,-21 1-15,21 21 0</inkml:trace>
  <inkml:trace contextRef="#ctx0" brushRef="#br0" timeOffset="110580.17">27411 2646 0,'0'0'0,"42"-64"16,-42 43-16,0 0 0,0 42 47,0 0-47,0 22 0,-21-22 15,0 21-15,21 1 0,-21-1 16,-1 0-16,22 1 0,-21-22 16,0 21-16,21 0 0,-21 1 0,0-1 15,0 0-15,21 1 0,0-22 0,-22 21 16,1 1-16,21-22 0,0 0 16,0 0-16,-21 0 0,21 0 0,0 1 15,0-1-15,0-42 31,0-1-31,21 22 16,-21-42-16,21 21 0,1-21 0</inkml:trace>
  <inkml:trace contextRef="#ctx0" brushRef="#br0" timeOffset="111383.99">27686 2625 0,'0'0'0,"21"-21"0,-21-1 0,21 1 0,-21 0 16,0 0-1,-21 21 1,21 21 0,-21 0-16,0 0 0,21 1 15,-21-1-15,-1 21 0,22-21 0,0 22 16,-21-1-16,0-21 0,0 21 16,21 1-16,-21-1 0,0-21 0,-1 22 15,22-1-15,-21-21 0,0 21 16,21 1-16,0-22 0,-21 21 0,0-21 15,21 22-15,0-22 0,0 0 0,0 21 16,0-20-16,0-1 16,0 0-16,21-21 15,0 0 1,0 0-16,0-21 0,1 21 16,-1-21-16,0-1 15,0 1-15,0 0 0,0 0 0,1 0 16,-1-22-16,0 22 0,-21 0 0,0 0 15,0 0-15,0 0 0,0-1 16,0 1-16,0 42 63,0 1-48,21-22-15,-21 21 0,21-21 16,-21 21-16,0 0 15,0 0-15,0 0 0,0 1 16,0-1-16,0 0 0,0 0 16,0 0-16,0 0 15,0 1 1,21-22-16,1 0 16,-1 0-16,0 0 0,0 0 15,0 0-15,0-22 0,1 22 0,-1-21 16,0 0-16,0 0 0,0 0 15,0 0-15,1-1 0,-1 1 0,0-21 16,0 21-16,0 0 0,-21-1 0,21 1 16,1 0-16,-22 0 15,21 21-15,-21 21 32,0 0-32,-21-21 15,-1 21-15,22 1 0,-21-1 16,21 0-16,0 0 0,0 0 0,-21-21 15,21 21-15,-21 1 0,21-1 0,0 0 16,0 0 0,0-42 15,0 0-31,0 0 16,0-1-16</inkml:trace>
  <inkml:trace contextRef="#ctx0" brushRef="#br0" timeOffset="111584.84">28152 2794 0,'-22'0'16</inkml:trace>
  <inkml:trace contextRef="#ctx0" brushRef="#br0" timeOffset="111795.72">27178 2900 0,'0'0'0,"-21"0"16,42 0-1,0 0-15,0 0 16,22 0-16,-22 0 0,0 0 16,21 0-16,-21 0 0,22 0 15,-1 0-15,-21 0 0,22 0 0,-1 0 16,-21-21-16,21 21 0</inkml:trace>
  <inkml:trace contextRef="#ctx0" brushRef="#br0" timeOffset="112468.33">28765 2455 0,'0'0'0,"0"-21"16,0 0-16,0 0 16,-21 21-1,0 0-15,21 21 16,-21 0-16,21 0 0,-21 1 0,0-1 16,21 21-16,-22-21 0,22 22 15,-21-1-15,0 0 0,0 1 0,21-1 16,-21 0-16,0 1 0,21-1 0,0 0 15,-22 1-15,22-1 0,-21-21 16,21 21-16,-21-20 0,21 20 0,0-21 16,0 21-16,0-20 0,0-1 15,0 0-15,0 0 0,-21 0 16,21-42 15,0 0-31,0 0 16,0 0-16,0-1 0,0 1 15,21 0-15,-21 0 0,21 21 0,0-21 16,-21 0-16,22-1 0,-1 1 0,0 21 16,0-21-16,0 21 0,0 0 15,1-21-15,-1 21 0,0 0 16,0 0-16,0 0 0,0 0 16,1 0-16,-22 21 15,0 0-15,0 0 16,0 1-16,0-1 0,0 0 15,0 0-15,0 0 0,-22 0 0,1 1 16,0-1-16,-21 0 0,21 0 16,-1 0-16,1-21 0,0 21 0,0-21 15,0 0-15,0 22 0,-1-22 0,1 0 16,0 0-16,21 21 16,-21-21-16,0 0 15,21-21 32,0-1-31,21 1-16,0 21 0</inkml:trace>
  <inkml:trace contextRef="#ctx0" brushRef="#br0" timeOffset="113364.35">28956 3006 0,'0'0'16,"21"-21"0,-21 42 31,0 0-47,-21 0 0,21 0 15,-21-21-15,21 21 0,0 22 0,-21-22 16,21 0-16,-22 0 0,22 0 0,-21 1 15,21-1-15,0 0 0,0 0 16,0 0-16,0 0 0,0 1 16,21-22-1,1 0-15,-1 0 16,0 0-16,0 0 16,0-22-16,0 22 0,1-21 0,-22 0 0,21 0 15,0 0-15,0-22 0,-21 22 16,21 0-16,0-21 0,1 21 15,-22-1-15,21 1 0,0 0 0,-21 0 16,21 0-16,-21 0 0,0-1 16,0 44 15,0-1-31,0 0 0,-21 0 16,21 0-16,0 0 0,-21 1 15,0-1-15,21 0 0,0 0 0,0 0 16,0 0-16,0 1 0,0-1 15,0 0-15,0 0 0,0 0 16,21-21 0,0 0-16,0 0 0,0 0 15,0 0-15,1 0 0,-1-21 16,0 0-16,0 0 0,0 0 16,0-1-16,-21 1 0,22-21 0,-1 21 15,0-22-15,0 1 0,0 0 0,0-1 16,1 1-16,-1-21 0,0 20 15,0-20-15,0 20 0,-21-20 0,21 21 16,-21-1-16,22 22 0,-22-21 16,0 21-16,0-1 0,0 1 15,0 0-15,0 42 32,0 0-32,0 1 0,-22-1 15,1 0-15,21 21 0,0-21 0,0 22 16,-21-22-16,0 21 0,21 1 0,-21-1 15,21-21-15,-21 21 0,21 1 16,0-1-16,-22-21 0,1 22 0,21-22 16,-21 21-16,21-21 0,0 22 0,0-22 15,0 21-15,-21-21 0,21 0 16,0 1-16,0-1 0,0 0 0,0 0 16,0 0-16,0 0 0,0 1 15,0-1-15,0 0 16,21-21 31,0 0-47,0-21 15,-21 0-15,22 21 0,-1-22 0,0 1 16</inkml:trace>
  <inkml:trace contextRef="#ctx0" brushRef="#br0" timeOffset="113836.56">29824 3154 0,'0'0'0,"21"0"63,0 0-63,0 0 0,0-21 15,1 0-15,-1 21 16,-21-22-16,21 22 0,-21-21 16,0 0-16,0 0 15,0 0 1,-21 21-16,0 0 16,-1 0-16,1 0 15,0 0-15,0 21 0,0 0 0,0-21 16,-1 21-16,1 0 0,0 1 0,0-1 15,21 0-15,0 0 0,-21 0 16,21 0-16,-21 1 0,21-1 0,0 0 16,0 0-16,0 0 0,0 0 15,21 1-15,-21-1 16,21-21-16,0 0 0,-21 21 16,21-21-16,0 0 0,1 0 0,-1 0 15,21 0-15,-21 0 0,0 0 16,22 0-16,-22 0 0,0 0 0,21-21 15,-20 21-15,-1-21 0,0-1 0,0 22 16,0-21-16,0 0 0,-21 0 16,22 0-16</inkml:trace>
  <inkml:trace contextRef="#ctx0" brushRef="#br0" timeOffset="114267.79">29549 2794 0,'0'0'0,"-22"0"0,22-21 31,43 21 1,-22 0-32,21 0 0,1 0 0,-1-21 15,0 21-15,22 0 0,-1 0 16,-20 0-16,20 0 0,-21 0 0,1 0 16,-1 0-16,0 0 0,1 0 0,-22 0 15,0 0-15,0 0 0,0 0 16,-21-21-16,22 21 15,-44 0 48,1 0-63,0 0 16,0 0-16,0 21 0,0-21 0,-1 0 15</inkml:trace>
  <inkml:trace contextRef="#ctx0" brushRef="#br1" timeOffset="-201216.56">13758 5292 0,'0'0'0,"0"-21"16,21-1-16,-21 1 0,0 0 15,22 21-15,-22-21 0,0 0 0,0 0 16,0-1-16,0 1 15,0 0-15,0 0 16,0 42 15,0 0-31,0 0 16,0 1-16,-22 20 0,1-21 16,21 21-16,-21 1 0,0-1 0,0 0 15,21 1-15,-21-1 0,-1 0 16,22 1-16,-21-1 0,0 0 0,21-20 15,0 20-15,0-21 0,-21 0 0,21 22 16,0-22-16,0 0 0,0 0 16,21-21-1,0 0-15,0 0 16,1 0-16,-1-21 0,0 0 0,0 21 16,0-21-16,0-1 0,1 1 0,-22 0 15,21 0-15,-21 0 0</inkml:trace>
  <inkml:trace contextRef="#ctx0" brushRef="#br1" timeOffset="-201028.32">13568 5546 0,'0'-21'31,"21"21"-15,0-22-16,0 22 0,0 0 0,22-21 15,-22 21-15,0-21 0,0 21 16,0 0-16,1-21 0,20 21 0,-21 0 16,0-21-16,0 21 0</inkml:trace>
  <inkml:trace contextRef="#ctx0" brushRef="#br1" timeOffset="-200084.22">14160 5546 0,'43'0'16,"-22"0"-16,0-21 15,0 21-15,-21-22 16,21 22-16,1-21 0,-22 0 16,0 0-16,21 21 0,-21-21 15,0 0-15,0-1 0,-21 1 16,-1 21-16,1 0 15,0 0-15,0 0 0,0 0 16,-22 0-16,22 21 0,-21-21 0,21 22 16,-22-1-16,22 0 0,0 0 0,-21 21 15,21-20-15,-1-1 0,1 0 16,0 0-16,0 21 0,21-20 0,-21-22 16,21 21-16,0 0 0,0 0 15,21 0-15,0-21 16,0 0-16,0 0 0,1 0 0,-1 0 15,21-21-15,-21 21 0,0-21 0,22 0 16,-22 0-16,21-1 0,-21 22 16,1-21-16,-1 0 0,0 0 0,0 0 15,-21 0-15,0-1 0,0 1 0,21 21 16,-21-21-16,0 0 16,0 42 15,0 0-31,0 0 0,0 1 15,0-1-15,0 0 0,0 0 16,0 0-16,-21 0 0,21 1 16,0-1-16,0 0 0,0 0 0,0 0 15,0 0-15,21-21 0,0 0 16,1 22-16,-1-22 0,21 0 16,-21 0-16,0 0 0,22 0 15,-22-22-15,21 1 0,-21 0 0,22 21 16,-22-21-16,21 0 0,-21 0 15,22-1-15,-22 1 0,0 0 0,-21 0 16,0 0-16,21 0 0,-21-1 0,0 1 0,0 0 16,-21 21-1,21-21-15,-21 21 0,-21 0 0,20 0 16,1 0-16,0 0 0,-21 0 0,21 21 16,-1-21-16,1 21 0,0-21 0,0 21 15,0 1-15,0-22 0,21 21 16,-22-21-16,22 21 0,22-21 15,-1 0-15,0 0 16,-21 21-16,21-21 0,0 0 0,0 0 16,1 0-16,-1 21 0,0-21 15,0 21-15,-21 1 0,21-1 16,-21 0-16,0 0 0,0 21 16,0-20-16,0 20 0,0-21 0,0 21 15,-21 1-15,21-1 0,-21 22 0,0-22 16,0 0-16,-1 1 0,-20 20 15,21-21-15,0 1 0,0-1 0,21 0 16,-22 1-16,22-1 0,0-21 0,-21 0 16,21 1-16,0-1 0,21-21 31,1-21-31,-22-1 0,0 1 16,21-21-16,0 21 0,0-22 15,-21 22-15,21-21 0,0 0 16,1-22-16</inkml:trace>
  <inkml:trace contextRef="#ctx0" brushRef="#br1" timeOffset="-199624.96">15028 5334 0,'0'21'16,"0"0"-16,0 1 0,-21-1 15,21 0-15,0 0 0,0 0 0,-21 0 16,0 1-16,21-1 0,0 0 16,0 0-16,-21 0 15,21 0-15,-22-21 0,22-21 47,0 0-47,0 0 16,0 0-16,0 0 0,0-1 0,22 1 15,-1 0-15,-21-21 0,21 21 0,0-1 16,0 1-16,22 0 0,-22 21 0,21-21 16,-21 21-16,22 0 0,-1 0 0,-21 0 15,21 0-15,1 0 0,-22 0 16,21 21-16,-21 0 0,1 0 16,-22 1-16,0-1 0,0 0 0,0 0 15,0 0-15,0 0 0,0 1 0,0-1 16,-22 0-16,22 0 0,-21 0 15,0-21-15,21 21 0,-21-21 16,21-21 15,0 0-15,21 0-16</inkml:trace>
  <inkml:trace contextRef="#ctx0" brushRef="#br1" timeOffset="-199152.47">15896 5292 0,'0'0'0,"-21"-21"16,0-1-16,0 22 0,-1 0 16,1 0-16,0 0 0,0 0 0,0 0 15,0 22-15,-1-1 0,1 0 0,0 0 16,0 21-16,0-20 0,0-1 15,-1 21-15,22-21 0,-21 0 0,21 1 16,-21 20-16,21-21 0,0 0 16,0 0-16,0 1 15,21-22-15,0 0 0,1 0 16,-1 0-16,0 0 0,0-22 16,0 22-16,22-21 0,-22 0 0,0 0 15,21 0-15,-21 0 0,1-1 0,-1 1 16,0 0-16,0-21 0,0 21 0,-21-1 15,0 1-15,0 0 0,0 0 16,0 0-16,0 42 31,0 0-31,0 0 0,-21 0 16,21 1-16,0-1 0,-21 0 16,21 0-16,0 0 0,0 0 15,0 1-15,0-1 0,0 0 0,0 0 16,0 0-16,21-21 15,0 0-15,0 0 16,1 0-16,-1 0 0,0 0 16,0-21-16,0 21 0,0-21 0</inkml:trace>
  <inkml:trace contextRef="#ctx0" brushRef="#br1" timeOffset="-198531.71">16214 5334 0,'-22'21'15,"22"0"1,0 1-16,0-1 16,0 0-16,0 0 0,-21 0 15,21 0-15,0 1 0,0-1 0,-21-21 16,21 21-16,0 0 0,0 0 16,-21-21 15,21-21-16,0 0-15,0 0 0,0 0 16,0-1-16,0 1 0,0 0 0,0 0 16,21 0-16,-21 0 0,21-1 15,0 1-15,1 0 0,-1 0 16,0 21-16,0-21 0,0 21 0,0 0 16,1 0-16,-1 0 0,0 0 0,0 0 15,0 21-15,0-21 0,-21 21 0,22 0 16,-22 0-16,21 1 0,-21-1 15,0 0-15,0 0 0,0 0 0,0 0 16,0 1-16,0-1 0,-21-21 16,21 21-16,-22-21 0,1 0 15,0 0 1,21-21 0,0 0-1,0-1-15,21 1 0,0 0 0,-21 0 16,22 0-16,-1 0 0,0-1 0,21-20 15,-21 21-15,1 0 0,-1 21 16,21-21-16,-21 21 0,0 0 0,1 0 16,-1 0-16,0 0 0,-21 21 0,21 0 15,-21 0-15,0 0 0,0 0 16,0 1-16,0-1 0,0 0 16,0 0-16,0 0 0,0 0 0,-21 1 15,21-1-15,-21 0 16,21-42 31</inkml:trace>
  <inkml:trace contextRef="#ctx0" brushRef="#br1" timeOffset="-198192.9">16976 5398 0,'21'-22'16,"0"22"-16,0 0 15,0-21-15,0 0 0,1 21 16,-1 0-16,0-21 0,0 0 16,0 0-1,-42 21 1,0 0-1,0 0-15,0 21 0,-1 0 0,-20 0 16,21 0-16,0-21 0,0 21 16,-1 1-16,1-1 0,21 0 0,0 0 15,-21 0-15,21 0 0,0 1 16,0-1-16,21-21 31,0 0-31,1 0 0,-1 0 16,0 0-16,0 0 0,21 0 15,-20-21-15</inkml:trace>
  <inkml:trace contextRef="#ctx0" brushRef="#br1" timeOffset="-197592.72">17611 4868 0,'0'0'15,"0"-21"-15,0 0 16,21 21-16,0 0 15,0-21-15,0 21 16,0 0-16,1-21 0,-1 21 0,0 0 16,0 0-16,0 0 0,0-21 15,1 21-15,-44 0 32,1 0-32,-21 0 15,21 0-15,0-22 0,-1 22 0,1 0 16,0 0-16,0 0 0,0 0 0,0 0 15,-1 0 1,1 0-16,0 22 0,21-1 16,0 0-16,0 0 0,-21 21 15,21-20-15,0-1 0,0 21 16,-21 0-16,21-20 0,0 20 0,0 0 16,-21 1-16,21-1 0,-22 21 0,22-20 15,0-1-15,-21 0 0,0 1 16,0-1-16,21 0 0,-21-20 0,21 20 15,-21 0-15,21-21 0,0 22 16,0-22-16,0 0 0,0 0 0,0 0 16,0 1-16,0-1 0,21-21 15,0 21-15,0-21 0,0 0 0,0 0 16,1 0-16,-1 0 0,0-21 16,21 0-16,-21 21 0,22-22 0,-22-20 15,0 21-15,21 0 0</inkml:trace>
  <inkml:trace contextRef="#ctx0" brushRef="#br1" timeOffset="-197098.99">18055 5059 0,'-21'21'15,"21"0"-15,-21 0 16,21 1-16,-21-1 0,21 0 15,0 21-15,-22-21 0,22 22 0,-21-22 0,21 0 16,-21 21-16,21-20 0,-21-1 16,21 0-16,0 0 0,0 0 15,0 0-15,-21 1 0,21-1 16,0-42 15,0-1-31,0 1 0,21 0 16,-21-21-16,0 21 0,0-1 15,21 1-15,-21-21 0,21 0 0,-21 20 16,0-20-16,21 21 0,1-21 0,-1 20 16,-21 1-16,21 0 0,-21 0 15,21 21-15,-21-21 0,21 21 0,0 0 16,1 0-16,-1 21 16,-21 0-16,0 0 0,0 0 0,21 1 15,-21-1-15,0 21 0,0 0 16,0-20-16,0 20 0,0-21 0,0 0 15,0 22-15,0-22 0,0 0 0,0 0 16,0 0-16,0 0 0,0 1 0,0-1 16,0 0-16,-21-21 31,0 0-15,21-21-16,-22 0 0,1-1 15</inkml:trace>
  <inkml:trace contextRef="#ctx0" brushRef="#br1" timeOffset="-196945.09">17865 5376 0,'-22'0'15,"44"0"17,-1 0-32,0-21 15,0 21-15,21 0 0,-20-21 0,20 21 16,-21 0-16,21-21 0,-20 21 0,20-21 15</inkml:trace>
  <inkml:trace contextRef="#ctx0" brushRef="#br1" timeOffset="-196696.83">18542 5101 0,'0'0'0,"-21"0"46,21 21-46,-21 1 0,21-1 0,-22 0 16,22 0-16,0 0 0,0 0 0,0 22 16,-21-22-16,21 0 0,-21 0 0,21 0 15,-21 1-15,21-1 0,0 0 16,0 0-16,-21 0 0,21 0 16,0-42 15,21 21-31,-21-21 15</inkml:trace>
  <inkml:trace contextRef="#ctx0" brushRef="#br1" timeOffset="-196472.45">18478 5165 0,'0'0'0,"0"-21"0,22-1 0,-22 1 16,0 0-16,21 21 16,0 21-1,-21 0-15,21 1 0,-21-1 16,0 0-16,21 0 0,-21 21 0,0-20 15,0-1-15,0 21 16,21-21-16,-21 0 0,0 1 0,22-1 16,-22 0-16,0 0 0,0 0 15,21-21-15,-21 21 16,21-21-16,0-21 16,-21 0-1</inkml:trace>
  <inkml:trace contextRef="#ctx0" brushRef="#br1" timeOffset="-196216.59">18902 4953 0,'0'0'0,"0"21"16,-21 0-16,21 1 15,-22 20-15,22-21 0,-21 0 16,0 22-16,21-22 0,-21 21 0,21-21 15,-21 22-15,21-22 0,-21 0 0,-1 21 16,22-21-16,-21 1 0,21-1 0,0 0 16,0 0-16,-21 0 15,21 0-15,21-21 32,0-21-32,1 21 15,-22-21-15,21 0 0,0 0 0</inkml:trace>
  <inkml:trace contextRef="#ctx0" brushRef="#br1" timeOffset="-196021.19">19008 5271 0,'21'0'46,"0"0"-46,0 0 16,0 0-16</inkml:trace>
  <inkml:trace contextRef="#ctx0" brushRef="#br1" timeOffset="-195892.51">18881 5376 0,'0'0'0,"21"0"31,0 0-31,0 0 0,0 0 16,0 0-16,1 0 0,-1-21 15,0 21-15</inkml:trace>
  <inkml:trace contextRef="#ctx0" brushRef="#br1" timeOffset="-195647.65">19494 4847 0,'0'0'0,"-21"0"0,21-21 0,-21 21 16,0 0-1,21 21-15,0 0 0,-21-21 0,0 22 16,21-1-16,0 0 0,0 0 0,-22 0 15,22 0-15,0 1 0,0-1 16,0 0-16,0 0 0,0 0 16,22-21-16,-1 0 15</inkml:trace>
  <inkml:trace contextRef="#ctx0" brushRef="#br1" timeOffset="-195144.94">19791 4995 0,'0'-21'15,"0"42"1,-21 1-16,21-1 16,-22 0-16,22 0 0,-21 0 0,0 0 15,21 1-15,-21 20 0,0-21 0,21 0 16,-21 0-16,-1 22 0,22-22 0,0 0 15,-21 0-15,0 0 0,21 1 16,-21-22-16,21 21 0,0 0 0,0 0 31,0-42-15,0 0 0,0 0-16,0-1 0,21 1 15,0 0-15,-21 0 0,21 0 0,1-22 16,-1 22-16,-21-21 0,21 21 0,0-22 15,-21 22-15,21-21 0,0 21 0,1 0 16,-22-1-16,21 22 16,-21 22-1,0-1-15,0 0 0,0 0 16,0 21-16,0-20 0,0-1 0,0 0 16,0 21-16,0-21 15,0 1-15,0-1 0,0 21 0,0-21 0,0 0 16,0 1-16,0-1 15,0 0-15,0 0 0,0 0 16,-21-21 15</inkml:trace>
  <inkml:trace contextRef="#ctx0" brushRef="#br1" timeOffset="-194973.04">19537 5376 0,'0'-21'16,"21"0"15,0 21-31,0 0 16,0 0-16,1 0 0,-1-21 16,0 21-16,0 0 0,0 0 0,0-21 15,22 21-15</inkml:trace>
  <inkml:trace contextRef="#ctx0" brushRef="#br1" timeOffset="-194733.17">20024 5059 0,'0'0'16,"0"21"0,0 0-1,0 0-15,0 1 16,0-1-16,0 0 0,0 0 0,0 0 15,0 0-15,0 1 0,0-1 0,0 0 16,0 0-16,0 0 0,0 0 0,0 1 16,0-1-16,0 0 15,21-21 17</inkml:trace>
  <inkml:trace contextRef="#ctx0" brushRef="#br1" timeOffset="-194497.15">20299 5017 0,'21'0'15,"-42"0"-15,42 21 32,-42 0-32,21 0 0,-21 0 15,-1 0-15,22 1 0,-21 20 0,0-21 16,0 0-16,21 0 0,-21 1 0,0-1 15,-1 0-15,22 0 16,0 0-16,-21 0 0,0 1 16,42-44 15</inkml:trace>
  <inkml:trace contextRef="#ctx0" brushRef="#br1" timeOffset="-194177.34">20468 4953 0,'0'-21'94,"21"0"-94,0 21 16,-21 21 15,0 0-31,0 0 16,0 0-16,0 1 15,-21-1-15,21 0 0,0 0 16,-21-21-16,21 21 0,-21-21 0,21 21 15</inkml:trace>
  <inkml:trace contextRef="#ctx0" brushRef="#br1" timeOffset="-193528.99">20828 4678 0,'21'0'31,"-21"-21"-16,21 21-15,0 0 0,1 0 16,-1 0-16,0 0 16,0 0-16,-21-21 0,21 21 15,-21 21 17,0 0-32,0 0 15,0 0-15,-21 0 0,21 1 16,0 20-16,0-21 0,-21 0 0,21 0 15,-21 22-15,21-22 0,0 0 16,0 21-16,0-20 0,0 20 0,0-21 16,0 0-16,0 22 0,-21-22 0,21 0 15,0 0-15,0 21 0,0-20 0,0-1 16,0 0-16,0 0 16,0 0-16,0 0 0,0 1 0,-22-1 0,22 0 15,0 0-15,0 0 0,0 0 16,-21-21-16,21 22 15,-21-22-15,0 0 0,21 21 16,-21-21-16,0 0 16,-1 0-16,1 0 0,0 0 15,0 0-15,0 0 16,0 0-16,-1 0 16,1 0-1</inkml:trace>
  <inkml:trace contextRef="#ctx0" brushRef="#br1" timeOffset="-193389.09">20637 5567 0,'0'0'0,"22"0"63,-1 0-48</inkml:trace>
  <inkml:trace contextRef="#ctx0" brushRef="#br0" timeOffset="-172685.19">25061 1101 0,'21'0'16,"-21"-21"-1,-21 21 64,0 0-79,21 21 15,-21-21-15,0 0 16,21 21-16,-21-21 0,-1 0 0,22 21 15,-21-21-15,0 0 0,0 0 16,21 21-16,-21-21 0,0 0 0,-1 0 16,22 21-16,-21-21 15,0 0-15,42 0 78,0 0-78,-21-21 0,43 21 0,-22-21 16,0 21-16,21-21 0,-20 21 16,20-21-16,0 0 0,1 21 0,-1-22 15,0 1-15,1 21 0,20-21 16,-21 0-16,22 0 0,-22 0 0,22 21 16,-1-22-16,1-20 0,-1 21 15,1 0-15,-1 0 0,1-1 16,-1 1-16,1 0 0,-22 0 0,22 0 15,-1 0-15,1-1 0,-22 1 0,0 21 16,1-21-16,-1 21 0,0 0 16,-21-21-16,22 21 0,-22 0 0,0-21 15,0 21-15,-21-21 0,21 21 0,1 0 16,-22-22-16,0 1 16,0 0 15,-22 21-16,1 0-15,0 0 16,0 0-16,0 0 0,0 0 16,-1 0-16,1 0 0,0 0 15,0 0-15,0 0 0,0 0 0,-1 0 16,1 0-16,0 0 16,42 0 30,0 0-46,1 0 16,-1 0-16,21 0 0,-21 0 0,0 0 16,1 0-16,20 0 15,-21 0-15,0 0 0,0 0 16,1 0-16,-22 21 31,-22-21-15,1 21-16,0-21 0,21 22 0,-21-1 15,0-21-15,21 21 0,-21 0 16,-1 0-16,1 0 0,21 1 16,-21-1-1,0-21-15,21 21 0,-21-21 16,21 21-16,0 0 16,-21-21-1,21 21-15,-22-21 16</inkml:trace>
  <inkml:trace contextRef="#ctx0" brushRef="#br0" timeOffset="-172076.53">25040 1270 0,'0'21'78,"21"0"-62,0-21-16,-21 22 0,22-22 15,-1 21-15,0 0 0,0 0 16,0-21-16,0 21 0,1 0 0,-1 1 16,0-1-16,21 0 0,-21 0 0,22 21 15,-1-20-15,0-1 0,22 0 16,-22 21-16,22-21 0,-22 1 0,22-1 16,-22 0-16,21 0 0,-20 0 15,-1 0-15,0-21 0,1 22 0,-1-1 16,-21-21-16,22 0 0,-22 21 15,0-21-15,0 0 0,-21 21 16,21-21 0,-21-21 31,0 0-32,0 0-15,0-1 16</inkml:trace>
  <inkml:trace contextRef="#ctx0" brushRef="#br0" timeOffset="-171704.59">26183 1693 0,'-21'-21'0,"0"21"15,0 0 16,21 21-15,0 1 0,0-1-1,21 0 1,-21 0-16,21-21 16,0 21-16,0 0 15,0 1-15,-21-1 16,0 0-16,0 0 15,-21 0 1,0-21-16,0 21 0,0-21 16,-22 22-16,1-22 0,0 21 0,-1-21 15,1 21-15,21-21 0,-21 0 0,20 21 16,-20-21-16,21 0 0,42 0 31,0-21-15,22 0-16,-22 0 0</inkml:trace>
  <inkml:trace contextRef="#ctx0" brushRef="#br0" timeOffset="-170864.63">27792 466 0,'0'0'16,"0"-21"-16,0-1 0,0 1 16,0 0-16,0 0 15,0 42 17,-21 0-32,21 0 15,0 22-15,-22-22 0,1 21 16,0 1-16,0-1 0,0-21 0,-22 21 15,22 1-15,0-1 0,0 0 0,0 1 16,0-22-16,21 21 0,0-21 16,-22 1-16,22-1 0,-21 0 0,21-42 47,21 0-47,1-22 0,-22 22 15,21-21-15,0 21 0,0-22 16,0 1-16,0 0 0,1-1 0,20-20 15,-21 20-15,0 1 0,0 0 16,1-1-16,-1 1 0,0 0 16,0-1-16,0 22 0,-21 0 0,21 21 31,-21 21-31,0 0 0,0 1 0,0 20 16,0 0-16,0 1 0,0-1 0,0 0 15,0 1-15,0-1 0,0 0 16,0 1-16,0-22 0,0 21 0,0 0 15,0-20-15,0-1 16,0 21-16,0-21 0,0 0 0,0 1 16,-21-1-16,0-21 31,0 0-31,0 0 0,21-21 0,-21 21 16,-1-22-16</inkml:trace>
  <inkml:trace contextRef="#ctx0" brushRef="#br0" timeOffset="-170671.74">27453 762 0,'21'0'15,"0"0"-15,1 0 0,-1 0 16,0 0-16,0 0 0,0 0 16,22 0-16,-1-21 0,0 21 15,1 0-15,-1-21 0,21 21 0,-20-21 16,20-1-16,-20 22 0,-1-21 15,0 0-15,1 0 0,-1 0 0,0 0 16,-21-1-16,1 1 0</inkml:trace>
  <inkml:trace contextRef="#ctx0" brushRef="#br0" timeOffset="-170232.48">28342 381 0,'0'-42'0,"0"21"0,-21 126 0,42-147 16,-21-43-16,0 107 31,0-1-31,-21 0 0,21 0 16,0 0-16,0 22 0,-21-22 15,21 0-15,0 21 0,0-21 16,0 22-16,0-22 0,0 0 0,-21 21 16,21-20-16,0-1 0,-22 0 15,22 0-15,0 0 0,0 0 0,0 1 16,-21-1-16,0-21 16,0 0-1,21-21 1,0-1-16,0 1 15,0 0-15,0 0 0,21 0 16,0 21-16,-21-21 0,21 21 16,1 0-16,-1-22 0,0 22 0,0 0 15,0 0-15,0 0 0,1 0 16,-1 0-16,0 0 16,-21 22-16,0-1 0,0 0 15,0 0-15,0 0 16,0 0-16,0 1 0,-21-22 0,0 21 15,-1-21-15,1 21 0,0-21 0,0 0 16,0 0-16,21 21 0,-21-21 16,-1 0-16,1 0 0,21-21 31,0 0-15,0 0-16</inkml:trace>
  <inkml:trace contextRef="#ctx0" brushRef="#br0" timeOffset="-169820.72">28660 677 0,'21'-21'0,"-42"42"0,63-63 16,-21 42-16,0-21 16,-21 0-1,-21 21 1,0 0-16,0 0 15,0 0-15,-1 0 0,1 21 16,0-21-16,0 21 0,21 0 0,-21 0 16,21 1-1,0-1-15,0 0 0,0 0 16,21-21-16,0 21 16,0-21-16,0 21 0,1 1 15,-1-22-15,0 21 0,-21 0 16,0 0-16,0 0 15,-21-21 1,0 21-16,-22-21 0,22 0 16,0 0-16,-21 0 0,20 22 15,1-22-15,0 0 0,0 0 0,0 0 16,0 0-16,21-22 31,21 1-15,0 0-16,0 0 0,0 21 15</inkml:trace>
  <inkml:trace contextRef="#ctx0" brushRef="#br0" timeOffset="-169496.9">28998 275 0,'0'-21'15,"0"0"-15,0 42 47,0 0-47,0 0 0,-21 1 16,21 20-16,-21-21 0,21 21 16,0 1-16,-21-22 0,0 21 0,21 1 15,-22-22-15,22 21 0,0-21 16,-21 22-16,21-22 0,-21 0 15,21 0-15,0 0 0,0 0 0,0 1 0,0-1 16,0 0 0,21-21 15,0-21-31</inkml:trace>
  <inkml:trace contextRef="#ctx0" brushRef="#br0" timeOffset="-169133.11">29146 635 0,'0'0'0,"-21"21"47,0 0-47,0 1 16,0-1-16,21 0 0,0 0 0,-21 0 16,21 0-16,-22-21 0,22 22 0,0-1 15,0 0-15,0 0 0,0 0 16,22-21-1,-1 0 1,0 0-16,0 0 0,0 0 0,0-21 16,1 21-16,-1-21 0,0 0 0,0 0 15,0-1-15,0 1 0,-21-21 16,0 21-16,0 0 16,0-1-16,0 1 0,-21 21 15,0 0 1,0 0-16,0 0 0,0 21 15,-1-21-15,1 22 0,21-1 16,-21 0-16,21 0 16,0 0-16,0 0 15,21-21 1</inkml:trace>
  <inkml:trace contextRef="#ctx0" brushRef="#br0" timeOffset="-168765.32">29422 656 0,'0'0'0,"0"21"47,0 1-47,0-1 16,0 0-16,0 0 0,0 0 15,0 0-15,0 1 0,0-1 16,0 0-16,21-21 15,0 0 1,0 0-16,0 0 0,0-21 16,-21 0-1,22 21-15,-22-22 0,0 1 0,21 0 16,-21 0-16,21 0 0,-21 0 0,0-1 16,0 1-16,0 0 15,0 0-15,0 42 47</inkml:trace>
  <inkml:trace contextRef="#ctx0" brushRef="#br0" timeOffset="-168428.51">29951 212 0,'0'21'16,"-21"0"-1,21 0-15,-22 0 0,1 22 0,21-22 16,-21 0-16,0 21 0,0-20 15,21 20-15,-21-21 0,-1 21 16,1 1-16,21-22 0,0 0 0,-21 21 16,0-20-16,21-1 0,0 21 15,0-21-15,0 0 0,-21-21 0,21 22 16,0-1-16,0 0 16,21-21 15,-21-21-31,21 21 0,0-21 15,0-1-15,1 1 0,-1 0 16</inkml:trace>
  <inkml:trace contextRef="#ctx0" brushRef="#br0" timeOffset="-168007.76">29930 720 0,'0'21'16,"0"0"0,21-21-16,0 0 15,0 0-15,0 0 16,0 0-16,1 0 16,-1-21-16,0 21 0,0-21 0,-21 0 15,21 21-15,-21-22 16,21 22-16,-21-21 0,0 0 0,0 0 15,-21 21 17,0 0-32,0 21 0,0 0 0,0-21 15,-1 21-15,1 1 0,0-1 16,0 0-16,0 0 0,0 0 0,21 0 16,0 1-16,0-1 0,0 0 15,0 0-15,0 0 0,21-21 16,0 0-16,0 0 15,0 0-15,0 0 0,22 0 16,-22 0-16,21 0 0,-21 0 16,1-21-16,-1 21 0,21-21 15,-21 0-15,0 21 0,-21-21 0,22-1 16</inkml:trace>
  <inkml:trace contextRef="#ctx0" brushRef="#br0" timeOffset="-167700.43">29760 445 0,'0'0'0,"21"-22"0,1 22 16,20 0-16,0 0 0,22 0 0,-22-21 15,22 21-15,-22 0 0,21 0 16,1 0-16,-22 0 0,1-21 0,-1 21 16,0 0-16,1 0 0,-22 0 15,0 0-15,0 0 0,0 0 0,0 0 16,-42 0 31,0 0-47,0 21 0</inkml:trace>
  <inkml:trace contextRef="#ctx0" brushRef="#br0" timeOffset="-167136.74">27792 1482 0,'0'0'0,"-21"0"16,-1 0-1,1 0 1,21 21-16,0 0 0,-21 0 0,21 0 16,-21 1-16,0-1 0,0 21 0,21-21 15,0 22-15,-22-22 16,1 0-16,21 21 0,-21-21 0,21 1 15,0-1-15,-21 0 0,21 0 0,-21 0 16,21 0 0,0-42-1,0 0-15</inkml:trace>
  <inkml:trace contextRef="#ctx0" brushRef="#br0" timeOffset="-166708.98">27601 1566 0,'0'0'0,"0"-21"0,21 0 0,-21 0 0,22 0 0,-1 21 16,-21-21-16,21-1 0,0 22 16,0-21-16,0 0 0,1 21 15,-1 0-15,0-21 0,0 21 0,21 0 16,-20 0-16,-1 0 0,21 0 16,-21 0-16,0 0 0,1 0 0,-1 21 15,0 0-15,-21 0 0,0 1 16,0-1-16,0 0 0,-21 0 15,0 0-15,-22 0 0,22 1 0,-21-1 16,-1 0-16,22 0 0,-21 0 16,21-21-16,0 21 0,-1-21 15,1 0-15,0 0 0,0 0 16,42 0 15,0 0-31,0 22 16,1-22-16,-22 21 0,0 0 15,21 0-15,0 0 0,0 0 16,-21 1-16,0-1 0,21 0 16,0-21-16,-21 21 0,0 0 0,22-21 15,-1 0-15,0 21 0,0-21 16,0 0-16,0 0 16,1 0-16,-1 0 0,-21-21 15,21 0-15,0 21 0,-21-21 0,21 0 16</inkml:trace>
  <inkml:trace contextRef="#ctx0" brushRef="#br0" timeOffset="-166354.18">28130 1778 0,'22'0'15,"-1"0"-15,0 0 16,0 0-16,0 0 15,0 0-15,1 0 0,-1-21 16,0 21-16,0-21 0,-21 0 16,0-1-16,0 1 15,-21 21 1,0 0 0,0 0-16,-1 0 0,1 21 0,0-21 15,21 22-15,-21-1 0,0-21 16,0 21-16,21 0 0,-22 0 0,22 0 15,0 1-15,0-1 0,0 0 16,0 0-16,0 0 16,22-21-1,-1 0-15,0 0 0,0 0 16,0 0-16,0 0 16,1 0-16,-1 0 0,0-21 0</inkml:trace>
  <inkml:trace contextRef="#ctx0" brushRef="#br0" timeOffset="-166081.34">28744 1334 0,'0'0'0,"0"-22"0,0 1 0,-21 21 47,0 21-47,0-21 0,21 22 0,-21 20 16,-1-21-16,22 0 0,-21 22 0,0-1 15,21-21-15,0 21 0,-21 1 16,0-1-16,21 0 0,-21-20 0,21 20 16,0-21-16,0 0 0,-22 22 0,22-22 15,0 0-15,-21-21 0,21 21 16,0 0-16,21-42 31,1 21-15,-22-21-16</inkml:trace>
  <inkml:trace contextRef="#ctx0" brushRef="#br0" timeOffset="-165597.1">28787 1693 0,'21'0'0,"-42"0"0,42-21 15,-21 0-15,0 0 16,0 0-1,0 42 17,-21-21-32,-1 21 15,22 0-15,-21 0 0,0 1 0,21-1 16,-21 0-16,21 0 0,0 0 0,-21 0 16,21 1-16,-21-1 15,21 0-15,0 0 0,21-21 31,0 0-31,0 0 16,0 0-16,0 0 0,1-21 0,-22 0 16,21 21-16,0-21 0,0-1 0,-21 1 15,21 0-15,-21 0 0,21 0 16,-21 0-16,0-1 0,0 1 16,0 42 15,0 1-31,0-1 15,0 0-15,-21 0 0,21 0 0,0 0 16,0 1-16,0-1 0,0 0 16,0 0-16,0 0 0,0 0 15,21-21 1,1 0 0,-1 0-16,0 0 15,0-21-15</inkml:trace>
  <inkml:trace contextRef="#ctx0" brushRef="#br0" timeOffset="-165109.02">29316 1355 0,'0'0'16,"0"21"15,-21-21-31,-1 21 15,22 21-15,-21-20 0,21-1 0,-21 21 16,21-21-16,-21 22 0,0-1 16,21-21-16,0 21 0,-21-20 15,-1 20-15,22 0 0,0-21 0,0 1 0,0-1 16,0 0-16,0 0 16,0 0-16,0 0 0,0 1 15,0-1 1,22-21-16,-1 0 0,0 0 15,0 0-15,0-21 0,0 21 16,1-22-16,-22 1 0,21 0 0,0 0 16,0 0-16,-21 0 0,21-1 15,0 1-15,-21 0 0,0 0 16,0 42 15,0 0-31,0 0 16,0 1-16,0-1 0,-21 0 15,21 0-15,-21 0 16,21 0 0,0-42 15,0 0-15,21 21-16,-21-21 0</inkml:trace>
  <inkml:trace contextRef="#ctx0" brushRef="#br0" timeOffset="-164920.12">29464 1588 0,'0'-22'15,"0"1"32</inkml:trace>
  <inkml:trace contextRef="#ctx0" brushRef="#br0" timeOffset="-164732.23">28998 1651 0,'0'0'0,"-21"0"0,0 0 0,0 0 31,42 0-15,0 0-1,0 0-15,0 0 0,1 0 16,-1 0-16,21 0 0,-21 0 0,0 0 16,1 0-16,-1 0 0</inkml:trace>
  <inkml:trace contextRef="#ctx0" brushRef="#br0" timeOffset="-164344.45">29485 1736 0,'0'21'31,"0"0"-15,21 0-16,-21 0 15,0 1-15,0-1 16,0 0-16,0 0 0,0 0 16,0 0-16,0 1 0,0-1 15,21-21 17,-21-21-17,22-1-15,-1 1 16,-21 0-16,0 0 15,21 21-15,0-21 0,0 0 0,-21-1 16,0 1-16,21 21 0,1-21 0,-22 0 16,21 21-1,0 0 1</inkml:trace>
  <inkml:trace contextRef="#ctx0" brushRef="#br0" timeOffset="-163996.65">29866 1799 0,'0'0'0,"21"0"16,0 0-16,1 0 15,-1 0-15,0 0 16,0-21-16,0 0 15,-21 0-15,21 0 0,-21-1 16,0 1-16,0 0 16,-21 21 15,0 0-31,0 0 0,0 21 16,0 0-16,21 1 0,-22-1 0,1 0 15,21 0-15,-21 0 0,21 0 16,0 1-16,0-1 0,0 0 15,0 0-15,21-21 16,0 0 0,1 0-16,-1 0 15,0 0-15,0 0 0,0-21 0,-21 0 16,21 21-16,1-21 0,-22-1 0</inkml:trace>
  <inkml:trace contextRef="#ctx0" brushRef="#br0" timeOffset="-163120.14">32067 127 0,'0'0'0,"0"-21"15,0 0-15,0 0 16,-21 21 0,0 0-16,0 0 0,0 21 15,0-21-15,-22 42 0,22-21 0,-21 22 16,21-22-16,-22 21 16,1 0-16,21 1 0,-22 20 0,22-20 15,-21-1-15,21 0 0,0 1 0,-1-1 16,22-21-16,0 21 0,0 1 15,0-22-15,0 21 0,0-21 0,0 1 16,22-1-16,-22 0 0,42 0 16,-21-21-16,0 0 0,0 21 0,22-21 15,-22 0-15,21 0 0,1 0 16,-22-21-16,21 21 0,0-21 0</inkml:trace>
  <inkml:trace contextRef="#ctx0" brushRef="#br0" timeOffset="-162335.04">32554 402 0,'0'0'15,"-21"0"1,0 21 0,21 1-16,-21-1 0,0 0 15,-1 0-15,1 0 0,0 0 16,0 1-16,0-1 0,0 0 0,-1 0 16,1 0-16,0-21 0,21 21 15,0 1-15,-21-22 0,42-22 47,-21 1-47,21 21 16,0-21-16,1 0 0,-1-21 0,21 20 15,-21 1-15,0 0 0,1-21 16,-1 21-16,0-1 0,0 1 0,-21 0 16,0 0-16,21 0 0,-21 42 46,-21 0-46,0 21 0,0-20 16,0-1-16,-1 0 0,-20 0 16,21 21-16,0-20 0,-22-1 0,22 0 15,0 0-15,0 0 0,0-21 16,0 21-16,21 1 16,21-44 30,0 22-46,0-21 0,0 0 0,0 0 16,22 21-16,-22-42 16,0 20-16,21 1 0,-20 0 0,-1 0 15,0 21-15,0-21 0,-21 42 32,0 0-17,-21 0-15,0 0 0,0-21 16,-1 22-16,22-1 0,-21 0 15,0-21-15,0 21 0,21 0 0,-21-21 16,0 21 0,-1-21-16,22 22 15,0-44 32,22 1-47,-1 0 16</inkml:trace>
  <inkml:trace contextRef="#ctx0" brushRef="#br0" timeOffset="-161973.25">32829 106 0,'0'0'0,"0"-21"0,22 21 16,-1-21-16,0 21 15,0 0 1,0 21-16,0 0 0,-21 0 16,0 0-16,22 22 0,-22-22 15,0 21-15,0 0 0,0 1 0,0-22 16,0 21-16,-22 1 0,1-1 0,0 0 16,0-21-16,0 22 15,-22-22-15,22 0 0,-21 21 0,21-20 0,-22-1 16,22 0-16,-21 0 15,21 0-15,-22-21 0,22 21 0,0 1 16,0-22-16,0 21 0,0-21 16,21 21-16,-22-21 15</inkml:trace>
  <inkml:trace contextRef="#ctx0" brushRef="#br0" timeOffset="-161264.58">31602 1355 0,'0'0'0,"21"0"16,-21-21 0,-21 21 15,0 0-31,-1 0 15,1 0-15,-21 0 0,21 21 0,0 0 16,-22 0-16,1 0 0,0 0 16,20 22-16,-20-22 0,0 21 0,21 1 15,-22-1-15,22 0 0,0 1 16,0-1-16,0 0 0,21-21 16,0 22-16,0-22 0,0 21 0,0-21 15,0 1-15,21-1 0,-21 0 16,21 0-16,21 0 0,-21 0 0,1-21 15,20 0-15,-21 22 0,21-22 0,-20 0 16,20 0-16,-21 0 0,21 0 16,1 0-16,-22-22 0,21 1 0,-21 21 15,22-21-15,-22 0 0</inkml:trace>
  <inkml:trace contextRef="#ctx0" brushRef="#br0" timeOffset="-160764.86">32025 1566 0,'0'-21'0,"0"0"31,-21 42-15,21 0-16,-21 1 15,0-1-15,-1 0 0,1 0 16,0 0-16,0 22 0,21-22 15,-21 0-15,0 0 0,-1 0 0,22 0 16,-21 1-16,21-1 0,0 0 16,-21-21-16,42 0 47,0-21-47,-21 0 0,22-1 0,-1 1 15,0 0-15,0 0 0,21-21 16,-20 20-16,-1 1 0,0-21 0,0 21 15,-21 0-15,0-1 0,21 22 16,-21-21-16,0 42 31,-21 1-31,0-1 16,0 0-16,-22 0 0,22 0 0,0 22 16,0-22-16,0 0 0,0 21 15,-22-21-15,22 1 0,21-1 0,-21 0 16,0 0-16,0 0 0,21 0 15,0 1-15,-22-22 16,44-22 0,-22 1-1,21 21-15,0-21 0</inkml:trace>
  <inkml:trace contextRef="#ctx0" brushRef="#br0" timeOffset="-160254.64">32279 1566 0,'0'0'0,"21"-21"16,-21 42 15,-21 1-15,21-1-16,-21 0 0,0 0 0,0 21 15,-1-20-15,1-1 0,0 0 16,0 21-16,0-21 0,0 1 15,-1-1-15,1 0 0,21 0 16,-21-21-16,21 21 16,0-42 15,21 0-31,0 0 0,1 0 16,-1-1-16,0 1 0,0 0 15,0-21-15,0 21 0,1-22 0,-1 22 16,0 0-16,0 0 0,-21 0 15,0-1-15,21 22 0,-42 22 32,0-1-17,0 0-15,0 0 0,-1 0 0,1 22 16,0-22-16,0 21 0,-21-21 16,20 0-16,1 1 0,0-1 0,0 0 15,21 0-15,-21 0 0,21 0 16,-21 1-16,-1-22 0,22 21 15,22-42 17,-1-1-32,0 1 15,0 0-15,0 0 16,0 0-16</inkml:trace>
  <inkml:trace contextRef="#ctx0" brushRef="#br0" timeOffset="-159273.22">32554 1334 0,'21'0'16,"1"0"0,-1 0-16,0 21 0,0 0 15,-21 0-15,21 0 0,0 0 16,-21 1-16,0-1 0,0 21 0,0 0 15,0 1-15,0-1 0,0 0 16,0 1-16,0-1 0,-21 0 16,0 1-16,0-1 0,0-21 15,-22 22-15,1-1 0,0-21 0,21 0 16,-22 22-16,1-22 0,0 0 16,-1 0-16,22 0 0,-21 0 0,21-21 15,-1 22-15,1-22 0,0 21 0,0-21 16,0 21-16,0-21 0,-1 21 15,1-21 64,42 0 499,1 0-563</inkml:trace>
  <inkml:trace contextRef="#ctx0" brushRef="#br1" timeOffset="-152123.47">28088 2159 0,'-21'0'0,"0"0"0,0 0 0,-1 0 15,1 0-15,0 0 0,0 0 0,0 0 16,0 0-16,-1 0 0,1 0 16,0 0-16,0 0 0,0 0 15,0 0-15,-1 0 16,44 0 46,-1 0-62,0 0 0,0 0 0,0 0 16,22 0-16,-1 0 16,0 0-16,22 0 0,-1 0 0,1 0 15,-1 0-15,1 0 0,20 0 0,-20 0 16,21 0-16,-1 0 0,1 0 15,0 0-15,-1 0 0,1 0 0,0 0 16,-1 0-16,1 0 0,-22 0 0,1 0 16,-1 0-16,-20 0 0,20 0 15,-20 0-15,-22 0 0,21 0 0,-21 0 16,0 0-16,1 0 0,-1 0 16,-42 0 62,-1 0-78,1 0 0,0 0 0,0 0 15,0 0-15,-22 0 0,1 0 16,0 0-16,-1 0 0</inkml:trace>
  <inkml:trace contextRef="#ctx0" brushRef="#br1" timeOffset="-151520.06">27728 2201 0,'-21'0'16,"0"0"0,0 0-16,0 0 15,42 0 63,0 22-78,0-22 0,0 0 16,0 21-16,22-21 0,-1 0 16,22 0-16,-1 0 0,1 0 0,-1 21 15,22-21-15,-1 0 0,1 0 0,0 0 16,-1 0-16,1 0 0,21 21 16,0-21-16,0 0 0,-1 0 15,-20 0-15,21 0 0,-21 0 0,-1 0 16,1 0-16,0 0 0,-22 0 15,1 0-15,-1 0 0,-21 0 0,1 0 16,-1 0-16,0 0 0,1 0 0,-22 0 16,0 0-16,0 0 15,0 0 79,-42 0-63</inkml:trace>
  <inkml:trace contextRef="#ctx0" brushRef="#br1" timeOffset="-145980.04">23008 4847 0,'0'-21'109,"0"0"-62,21 21-31,-21-21-16,0 0 16,0-1-16,21 1 15,-21 0 1,0 0-16,22 21 15,-22-21-15,0 0 0,0-1 16,21 22-16,-21-21 16,21 0-16,-21 0 15,0 0 1,0 0-16,0 42 62,0 0-62,0 0 0,0 0 0,-21 0 16,21 1-16,-21 20 0,-1 0 0,22 1 16,-21-1-16,0 0 0,0 1 0,0-1 15,21 21-15,-21-20 0,-1-1 16,1 0-16,0 1 0,0-1 0,21 0 16,0 1-16,-21-22 0,21 21 15,0-21-15,-21 1 0,21-1 0,0 0 0,0 0 16,0 0-1,21-21-15,0 0 0,0 0 16,0 0-16,0 0 0,22 0 16,-1 0-16,-42-21 0,21 21 15,0-21-15,1 0 0,-1 21 0,0-21 16,-21-1-16,21 22 0,-21-21 16,21 0-16,-21 0 0,0 0 0</inkml:trace>
  <inkml:trace contextRef="#ctx0" brushRef="#br1" timeOffset="-145761.16">22775 5144 0,'21'0'31,"1"-22"-31,-1 22 0,0 0 16,0 0-16,0-21 0,0 21 15,22 0-15,-22-21 0,21 21 0,-21 0 16,1-21-16,-1 21 0,0 0 0,0 0 16,0 0-16,0 0 0,1 0 0,-1 0 15</inkml:trace>
  <inkml:trace contextRef="#ctx0" brushRef="#br1" timeOffset="-145332.81">23474 5271 0,'0'0'0,"21"0"0,0 0 0,0 0 15,0 0 1,1 0-16,-22-22 0,21 1 15,0 0-15,-21 0 16,0 0-16,0 0 16,0-1-16,0 1 0,0 0 15,-21 21 63,0 0 16</inkml:trace>
  <inkml:trace contextRef="#ctx0" brushRef="#br1" timeOffset="-144597.42">22119 4466 0,'0'0'0,"0"-21"0,21 21 16,-21-21-16,21 21 0,-21-21 15,0 42 16,0 0-15,0 0-16,-21 22 0,0-1 16,0-21-16,0 21 0,0 22 0,-1-22 15,1 22-15,0-22 0,-21 22 16,-1-1-16,22-21 0,-21 22 0,0-22 16,-1 22-16,22-22 0,-21 0 15,21 1-15,-22-22 0,22 21 0,0-21 16,0 1-16,0-1 0,-1 0 0,1 0 15,21 0-15,0 0 16,0-42 15,21 0-15,-21 0-16,22 0 0,-1 0 0,0-1 16,0 1-16,-21 0 15,21-21-15,22 21 0</inkml:trace>
  <inkml:trace contextRef="#ctx0" brushRef="#br1" timeOffset="-143340.56">22500 4509 0,'21'-43'16,"-42"86"-16,42-107 0,-21 43 15,-21 21 1,0 0 0,0 21-16,0-21 0,-1 21 15,1 0-15,0 22 0,0-22 16,0 21-16,0 1 0,-1-1 16,1 21-16,0-20 0,0 20 0,-21-20 15,20 20-15,1 1 0,0-22 0,0 21 16,0-20-16,0-1 0,-1 0 15,1 1-15,0-1 0,0-21 0,0 22 16,0-22-16,21 0 0,0 21 0,-22-21 16,1-21-16,21 22 0,0-1 0,-21-21 15,21 21-15,0-42 32,0 0-17,21-1-15,0 1 0,1 0 0,-1 0 16,0-21-16,0-1 0,0 1 15,0 0-15,22-1 0,-22-20 0,21 20 16,1-20-16,-1-22 0,21 22 0,-20-1 16,20 22-16,-20-22 0,-1 22 0,0 0 15,1-1-15,-22 1 0,21 21 16,-42 0-16,21 0 0,-21-1 16,-21 22 15,0 22-31,21-1 15,-21 0-15,0 0 0,-22 21 0,22 1 16,0-1-16,-21 0 0,-1 22 16,1-22-16,0 22 0,-1-1 0,1 1 15,0-1-15,-1-20 0,1 20 0,21-21 16,-22 1-16,22-1 0,0 0 0,0-20 16,0-1-16,21 21 0,-21-21 15,21 0-15,21-21 31,0 0-15,-21-21-16,0 0 31,0 0-31,0 0 16,21 21-16,-21-21 0,21-1 16,0 1-16,-21 0 0,22 0 15,-1 0-15,-21 0 0,21-22 16,0 1-16,-21 21 0,21-22 0,0-20 15,1 21-15,-1-22 0,0 1 16,64-43-16,-64 42 0,21 1 16,0-1-16,1 22 0,-1 0 0,0-1 15,-20 1-15,20 21 0,-21 0 16,0-1-16,0 1 0,-21 42 31,0 1-31,0-1 16,-21 21-16,0-21 0,-21 0 15,21 1-15,-1 20 0,1-21 0,-21 0 16,21 0-16,0 22 0,-1-22 0,-20 0 16,21 21-16,0-20 0,0 20 0,-1-21 15,1 0-15,0 22 0,0-22 16,0 0-16,21 0 0,-21 0 0,21 0 16,0 1-16,0-1 0,-22-21 31,22-21 0,0-1-31,22 1 0,-1 0 0,-21 0 16,21 0-16,0 0 0,-21-1 15,21-20-15,0 21 0,-21 0 0,22-22 16,-1 22-16,0 0 0,0-21 0,0 21 16,0-1-16,1 1 0,-1 21 15,-21-21-15,21 21 16,-21 21-16,0 0 15,0 1-15,0-1 0,0 21 16,0-21-16,-21 22 0,0-1 0,21-21 16,-22 21-16,1-20 0,0 20 0,21-21 15,-21 0-15,0 0 0,21 1 16,-21-1-16,21 0 0,0 0 16</inkml:trace>
  <inkml:trace contextRef="#ctx0" brushRef="#br1" timeOffset="-141803.83">23558 5271 0,'22'0'0,"-1"0"0,0-22 15,0 22-15,-21-21 16,21 0-16,-21 0 16,21 21-1,-21-21-15,0 0 0,0-1 0,0 1 16,-21 21-1,0 0-15,0 0 16,0 0-16,0 0 0,-1 0 0,1 21 16,0 1-16,0-1 0,0-21 0,0 42 15,21-21-15,-22 0 0,22 1 0,-21-1 16,21 0-16,0 0 0,0 0 16,0 0-16,0 1 15,21-1-15,1-21 16,-1 0-1,0 0-15,0 0 0,0 0 16,0 0-16,1-21 0,-1-1 16,0 1-16,-21 0 0,21 21 15,0-21-15,-21 0 16,0 0-16,21-1 0,-21 1 0,22 0 16,-22 0-16,0 0 0,0 0 15,0 42 16,-22-21-31,22 21 0,0 0 16,0 21-16,0-20 0,0-1 0,-21 0 16,21 0-16,0 0 0,0 0 15,0 1-15,0-1 0,0 0 16,21 0-16,1-21 0,-1 0 16,0 0-16,0 0 0,0 0 0,0 0 15,22 0-15,-22 0 16,0-21-16,21 0 0,-20 21 0,20-21 15,-21-1-15,21 1 0,-20 0 0,-1 0 16,21-21-16,-42 20 0,21 1 0,-21 0 16,0 0-16,0 0 0,0 0 15,-21 21-15,0 0 16,0 0-16,0 0 0,-1 0 0,1 0 16,0 21-16,0 0 0,0-21 15,-22 21-15,22 0 0,21 0 16,-21 1-16,0-22 0,21 21 0,0 0 0,-21-21 15,21 21-15,21-21 32,0 0-32,0 0 0,0 0 15,1 0-15,-1 0 0,0 0 16,0 0-16,0 0 16,-21 21-16,0 0 15,0 1-15,0-1 0,0 0 0,0 21 16,0 1-16,0-1 0,0 0 0,-21 22 15,0-1-15,0-20 0,0 20 0,-1 1 16,1-1-16,0 22 0,-21-43 16,21 22-16,-1-1 0,22 1 15,-21-22-15,0 0 0,21 1 0,-21-1 0,21 0 16,0-21-16,0 1 0,0-1 16,0-42-1,0-1-15,0 1 16,21 0-16,0 0 0,-21-21 15,21-1-15,-21 1 0,22-22 0,-1 22 16</inkml:trace>
  <inkml:trace contextRef="#ctx0" brushRef="#br1" timeOffset="-141349.09">24405 5059 0,'0'42'16,"-21"-21"-16,21 1 0,-21-1 15,0 0-15,21 21 0,0-21 0,-22-21 16,22 22-16,-21-1 0,0 0 0,21 0 16,0 0-16,-21-21 15,21-21 16,0 0-31,0 0 16,0 0 0,21-1-16,-21 1 0,21-21 0,0 21 15,-21 0-15,22-1 0,-1 1 0,0 0 16,0 21-16,0-21 0,0 21 16,1 0-16,-1 0 0,0 0 0,21 0 15,-21 0-15,1 21 0,-1 0 0,-21 0 16,21 1-16,-21-1 0,0 0 0,0 21 15,0-21-15,0 1 0,0-1 16,0 0-16,0 0 0,-21 0 0,21 0 16,-21 1-16,-1-22 15,22-22 17,22 1-17</inkml:trace>
  <inkml:trace contextRef="#ctx0" brushRef="#br1" timeOffset="-140877.35">25019 5101 0,'0'0'0,"0"-21"0,0 0 15,0 0-15,0 0 16,-21 21-1,0 0-15,-1 0 16,1 0-16,0 21 0,0 0 0,0 0 16,0 21-16,-22-20 0,22 20 15,0-21-15,0 21 0,0-20 0,-1-1 16,1 0-16,21 21 0,-21-21 0,21 1 16,0-1-16,21-21 15,0 0 1,1 0-16,-1 0 0,0 0 0,0 0 15,0-21-15,0-1 0,22 1 0,-22 0 16,0 0-16,0 0 0,0 0 0,22-22 16,-43 22-16,21 0 0,0-21 15,0 20-15,-21 1 0,0 0 0,0 0 16,0 42 0,0 0-1,0 0-15,0 1 0,0-1 16,0 21-16,0-21 0,0 0 0,0 1 15,0-1-15,0 0 0,0 0 0,21-21 16,-21 21-16,22 0 0,-1-21 16,0 0-1,0 0-15,0 0 0,0 0 16,1-21-16</inkml:trace>
  <inkml:trace contextRef="#ctx0" brushRef="#br1" timeOffset="-140228.21">25379 5080 0,'0'0'16,"0"21"15,0 0-31,0 1 0,-21-1 0,21 0 16,0 0-16,-22 0 0,22 0 0,0 1 16,0-1-16,0 0 15,0 0-15,0 0 0,-21-21 16,21 21-16,0 1 15,0-44 17,0 1-17,0 0-15,0 0 0,0 0 16,0 0-16,0-1 0,0-20 0,0 21 16,21 0-16,-21 0 0,0-22 0,22 22 15,-1 0-15,0 21 0,0-21 16,0 0-16,0 21 15,1 0-15,-1 0 0,0 0 0,0 21 16,0 0-16,0 0 0,1 0 0,-1 0 16,0 1-16,0-1 0,-21 0 15,0 0-15,0 0 0,0 0 0,0 1 16,0-1-16,0 0 0,0 0 0,0 0 16,-21-21-16,0 0 15,0 0-15,-1 0 16,22-21-1,0 0-15,0 0 16,0 0-16,0-1 0,22 1 0,-22-21 16,21 21-16,0 0 0,0-1 15,21-20-15,-20 21 0,-1 21 16,0-21-16,0 0 0,0 21 0,0 0 16,1 0-16,-1 0 0,0 0 0,0 21 15,-21 0-15,0 0 0,21 0 16,-21 0-16,0 1 0,0-1 0,0 21 15,0-21-15,0 0 0,0 1 0,0-1 16,0 0-16,0 0 0,-21-21 16,21 21-16,-21-21 15,0 0-15,0 0 16,21-21 0,0 0-16,0 0 15</inkml:trace>
  <inkml:trace contextRef="#ctx0" brushRef="#br1" timeOffset="-139860.97">26162 5038 0,'0'0'0,"0"21"16,21-21 15,0 0-31,0 0 16,1 0-16,-1 0 0,0-21 0,0 21 15,0-21-15,0 21 0,1-22 16,-1 22-16,0-21 0,-21 0 16,0 0-16,0 0 0,0 0 15,-21 21 1,0 0-16,-1 0 0,1 0 16,0 21-16,-21 0 0,21 0 0,-1 0 15,1 0-15,0 1 0,0 20 0,0-21 16,21 21-16,0-20 0,0-1 0,0 21 15,0-21-15,0 0 0,0 1 16,0-1-16,0 0 0,21-21 16,0 0-16,0 21 0,0-21 15,1 0-15,-1 0 0,21 0 0,-21 0 16,22-21-16,-22 21 16,21-21-16,0 0 0</inkml:trace>
  <inkml:trace contextRef="#ctx0" brushRef="#br1" timeOffset="-139269.3">27347 4276 0,'0'0'0,"-21"0"0,0-21 0,21-1 15,0 1-15,0 0 16,21 21 0,0 0-16,0 0 0,1-21 15,20 21-15,-21 0 0,21 0 0,1 0 16,-22 0-16,21 0 0,-21 0 0,1 0 16,-1 0-16,-42 0 31,-1 0-31,1 0 0,-21 0 15,21 0-15,-22 0 0,22 0 16,-21 0-16,21 0 0,0 0 0,-1 0 16,1 0-16,0 0 15,0 0-15,21 21 16,-21 0-16,21 0 16,-21 1-16,21-1 0,-22 0 15,22 0-15,0 21 0,-21-20 16,0 20-16,21 0 0,-21 1 0,0-1 15,21 0-15,-21 22 0,-1-22 0,1 22 16,21-1-16,-21 1 0,0-22 16,21 21-16,-21 1 0,21-1 15,0-20-15,-21 20 0,21-20 0,0-1 16,-22 0-16,22 1 0,0-22 0,0 21 16,0-21-16,22 0 0,-1 22 15,-21-22-15,21 0 0,0-21 0,0 21 16,0-21-16,1 0 0,-1 0 0,21 0 15,-21 0-15,0 0 0,1 0 0,20 0 16,-21-21-16,0 0 0,0 0 16,22 0-16,-22-1 0,0 1 0,21-21 15,-20 21-15</inkml:trace>
  <inkml:trace contextRef="#ctx0" brushRef="#br1" timeOffset="-138547.67">27834 4932 0,'0'0'0,"0"-21"0,0 0 15,0-1-15,0 1 0,0 0 16,0 0-16,0 0 0,0 0 16,-21 21-16,0 0 15,0 0-15,-1 0 16,1 21-16,0 0 0,0 0 0,21 0 15,-21 0-15,0 1 16,-1-1-16,22 0 0,0 0 0,0 0 16,0 0-16,-21 1 0,21-1 0,0 0 15,21-21 1,1 0-16,-1 0 16,0-21-16,0 21 0,0-21 15,0-1-15,1 1 0,-1 0 16,0 0-16,-21 0 0,0 0 15,0-1-15,21 1 0,-21 0 0,0 0 16,21 21-16,-21 21 16,0 0-1,0 0-15,0 1 16,0-1-16,0 0 0,0 0 0,0 0 16,0 0-16,0 1 0,0-1 15,0 0-15,21-21 0,1 0 16,-1 0-16,0 0 0,0 0 0,0 0 15,0 0-15,1 0 0,-1-21 0,0 21 16,0-21-16,0-1 0,0 1 16,1 0-16,-1 0 0,0 0 0,0-22 15,-21 22-15,0-21 0,0 0 16,0 20-16,0-20 0,0 0 0,-21 21 16,0-22-16,-22 22 0,22 0 0,-21 21 15,-22-21-15,22 21 0,-21 0 16,20 0-16,-20 21 0,-1-21 0,22 21 15,-22 21-15,22-20 0,0 20 16,-1 0-16,1 22 0,0-22 0,21 0 16,-22 22-16,22-22 0,0 1 15,21 20-15,0-21 0,0-20 0,0 20 16,0 0-16,21-21 0,0 1 0,0-1 16,1 0-16,20 0 0,-21 0 0,21-21 15,1 0-15,-1 0 0,0 0 0,22 0 16,-22 0-16,1 0 15,-1-21-15,21 0 0,-20 0 0,-1 0 16,0-1-16,1 1 0</inkml:trace>
  <inkml:trace contextRef="#ctx0" brushRef="#br1" timeOffset="-138065.45">28723 4572 0,'0'0'0,"-21"0"16,0 0-16,0 0 0,-1 21 15,1 0-15,21 1 0,-21 20 0,21 0 16,-21-21-16,0 22 16,21-1-16,0 0 0,0 1 0,0-1 15,-21-21-15,21 22 0,0-22 0,-22 0 16,22 0-16,0 0 0,0 0 15,0-42 17,0 0-32,0 0 0,0 0 15,22 0-15,-22-1 0,21-20 16,0 0-16,-21-1 0,21 1 16,0 0-16,0-1 0,1 1 0,-22 21 15,21-21-15,0 20 0,0 1 16,0 0-16,-21 0 0,21 21 0,1 0 15,-1 0-15,-21 21 0,0 0 16,0 0-16,21 1 0,-21-1 16,0 21-16,0-21 0,0 22 0,0-1 15,0-21-15,0 21 0,0 1 0,0-22 16,0 21-16,0-21 0,0 1 0,0-1 16,0 0-16,0 0 15,0 0-15,-21-21 0,0 0 16,-1 0-16,1 0 15,0 0-15</inkml:trace>
  <inkml:trace contextRef="#ctx0" brushRef="#br1" timeOffset="-137904.53">28511 4974 0,'22'0'15,"-1"-21"1,0 21-16,0 0 0,0 0 15,0 0-15,1 0 0,20-21 0,-21 21 16,0-21-16,22 21 0,-1-21 16,0-1-16,1 22 0</inkml:trace>
  <inkml:trace contextRef="#ctx0" brushRef="#br1" timeOffset="-137681.66">29273 4551 0,'-21'0'15,"0"0"-15,21 21 16,-21 0-16,21 0 16,-21 1-16,21-1 0,-21 21 0,21 0 15,0-20-15,0 20 0,-22-21 0,22 21 16,-21 1-16,21-22 0,0 0 16,0 0-16,0 0 0,0 1 0,0-1 15,0 0-15,0-42 31</inkml:trace>
  <inkml:trace contextRef="#ctx0" brushRef="#br1" timeOffset="-137452.79">29168 4572 0,'0'0'0,"21"0"0,-21-21 0,21 21 15,0 0 1,-21 21-16,21 0 15,-21 0-15,0 1 0,21-1 0,1 21 16,-22-21-16,21 22 0,0-22 0,-21 0 16,21 21-16,0-21 0,0 22 15,1-22-15,-22 0 0,21 0 0,0-21 16,-21 21-16,0 1 0,21-22 0,0 0 16,0 0-1,-21-22-15,22 1 16,-22 0-16,0 0 0</inkml:trace>
  <inkml:trace contextRef="#ctx0" brushRef="#br1" timeOffset="-137224.92">29654 4403 0,'0'21'16,"-21"0"-16,0 0 15,21 22-15,-21-22 0,21 21 0,-21-21 16,0 22-16,21-1 0,-22 0 15,1 1-15,21-22 0,0 21 0,-21 0 16,21-20-16,-21 20 0,21-21 0,0 0 16,-21 0-16,21 1 0,0-1 15,21-21 1,0 0-16,0-21 16,0-1-1,1 1-15</inkml:trace>
  <inkml:trace contextRef="#ctx0" brushRef="#br1" timeOffset="-136997.05">30014 4636 0,'0'0'0,"21"0"46,1 0-30,-1 0-16,0 0 0,0 0 16,0 0-16,0 0 15,-42 0 1</inkml:trace>
  <inkml:trace contextRef="#ctx0" brushRef="#br1" timeOffset="-136856.14">29930 4805 0,'0'0'0,"21"0"47,0 0-47,0 0 0,0 0 0,0 0 16,1 0-16,-1-21 0,0 21 0,21-21 16,-21 21-16,22-22 0</inkml:trace>
  <inkml:trace contextRef="#ctx0" brushRef="#br1" timeOffset="-136244.18">30819 4318 0,'0'0'0,"-22"0"15,1 0-15,21 21 16,-21-21-1,42 0 17,0 0-17,-21-21 1,22 21-16,-22-21 0,0 0 16,-22 21 15,1 0-31,21 21 0,0 0 15,-21 0-15,0 0 16,21 1-16,0-1 0,0 0 0,0 0 16,0 0-16,0 0 0,0 1 15,21-22 1,0 0-16,0 0 0,1 0 0</inkml:trace>
  <inkml:trace contextRef="#ctx0" brushRef="#br1" timeOffset="-135732.96">31263 4403 0,'0'0'15,"0"-21"-15,-21 21 32,0 0-32,0 21 0,-1 0 15,1 0-15,0 0 16,21 0-16,-21 22 0,0-22 0,0 0 0,21 21 15,0-20-15,-22 20 16,1-21-16,21 0 0,-21 22 0,21-22 16,0 0-16,0 21 0,-21-21 0,21 1 15,0-1-15,-21-21 16,21-21 15,0-1-31,0 1 0,21 0 16,-21 0-16,21-21 0,-21-1 0,21 22 15,-21-21-15,0-1 0,21 1 0,1 21 16,-1-21-16,-21-1 0,21 22 16,0 0-16,0 0 0,-21 0 15,21 21-15,1 0 0,-1 21 32,-21 0-32,0 0 0,0 21 15,0-20-15,0-1 0,0 0 16,0 21-16,0-21 0,0 1 0,0 20 15,0-21-15,0 0 0,0 22 0,0-22 16,0 0-16,0 0 0,0 0 16,0 0-16,-21-42 47</inkml:trace>
  <inkml:trace contextRef="#ctx0" brushRef="#br1" timeOffset="-135557.95">30946 4741 0,'-22'0'0,"44"0"47,-1 0-47,0 0 0,0 0 0,0 0 15,22 0-15,-22 0 0,21 0 16,-21 0-16,22 0 0,-1-21 15,-21 21-15,21 0 0,1-21 0</inkml:trace>
  <inkml:trace contextRef="#ctx0" brushRef="#br1" timeOffset="-135288.1">31665 4509 0,'0'0'0,"0"-22"0,0 1 16,0 0-16,0 42 31,0 0-15,0 1-16,0-1 15,0 0-15,21 0 0,-21 0 0,0 0 16,22 1-16,-22 20 0,0-21 0,0 0 16,0 0-16,0 1 0,0-1 15,0 0-15,21 0 0,-21 0 0,0 0 16,21-21-16,-21 22 0,21-44 31,-21 1-15</inkml:trace>
  <inkml:trace contextRef="#ctx0" brushRef="#br1" timeOffset="-135045.24">32025 4445 0,'-21'0'31,"0"0"-31,0 0 0,-1 21 16,22 0-16,-21 1 0,0-1 0,21 0 15,-21 0-15,0 21 0,0-20 16,-1-1-16,22 21 0,-21-21 0,0 0 16,0 22-16,21-22 0,0 0 0,-21 0 15,21 0-15,-21 1 0,21-1 16,21-42 15,0-1-31</inkml:trace>
  <inkml:trace contextRef="#ctx0" brushRef="#br1" timeOffset="-134624.47">32300 4445 0,'-21'0'16,"21"21"15,0-42 16,0 0-31,21 0-1,0 0-15,1 21 16,-1 0 0,0 21-1,-21 0-15,0 0 16,0 0-16,0 0 0,0 1 15,-21-1-15,0-21 0,-1 21 16,1 0-16,0-21 0,0 21 0,0-21 16,0 0-16,-1 0 15</inkml:trace>
  <inkml:trace contextRef="#ctx0" brushRef="#br1" timeOffset="-133452.7">32491 3747 0,'-21'0'15,"42"0"16,0 0-15,0 0-16,0 0 0,0 0 16,1 0-16,20 0 0,-21 0 15,0 0-15,22 0 0,-22 0 0,0 0 16,0 0-16,0 0 0,0 0 16,1 0-1,-22 21 1,0 0-1,0 0-15,0 0 16,0 0-16,0 1 0,0-1 16,-22 0-16,22 21 0,-21-21 15,21 22-15,0-22 0,0 21 0,-21 1 16,21-1-16,-21 0 16,21 1-16,0-1 0,0 0 0,-21 1 15,21-1-15,0 21 0,-21-20 16,21 20-16,0-20 0,0 20 0,0-21 15,-22 22-15,22-22 0,-21 22 0,0-22 16,21 0-16,0 1 0,-21-1 16,21-21-16,-21 22 0,0-22 0,21 21 15,-22-21-15,1 0 0,21 1 16,-21-1-16,0 0 0,0 0 0,0 0 16,-1-21-16,-20 21 0,21-21 0,0 0 15,-22 0-15,22 22 16,-21-22-16,21 0 0,-22 0 0,22 0 0,-21 0 15,21 0-15,0 0 0,-1 0 0,1 0 16,0 0-16,0 0 16,0 0-16,21 21 47</inkml:trace>
  <inkml:trace contextRef="#ctx0" brushRef="#br0" timeOffset="-122964.75">20955 6837 0,'0'0'0,"-21"0"110,0 0-110,-1 0 31,22-21-31,0 0 16,0-1-16,0 1 15,0 0-15,0 0 16,22 0-16,-1 21 0,-21-21 15,21 21-15,0 0 0,0 0 16,0 0-16,1 0 16,-1 0-16,-21 21 0,21-21 0,-21 21 15,21 0-15,-21 0 16,0 0-16,21 1 0,-21-1 0,0 21 16,0-21-16,0 0 0,0 22 0,0-22 15,0 21-15,0-21 0,-21 22 0,0-1 16,0-21-16,0 22 0,-1-1 0,1 0 15,-21-21-15,21 22 0,-22-1 16,22-21-16,-21 0 0,0 22 0,20-22 16,-20 0-16,21 0 0,-21-21 0,20 21 15,1-21-15,0 0 0,-21 0 16,21 0-16,-1 0 0,1 0 0,0 0 16,0-21-16,21 0 0,0 0 0,0 0 15,0 0-15,0-22 16,0 22-16,0 0 0,0-21 0,0 20 15,0-20-15,0 21 0,0 0 0,0 0 16,21-22-16,0 22 0,-21 0 0,21 21 16,1-21-16,-1 0 0,0 21 0,0 0 15,0 0-15,0 0 0,1 0 16,-1 0-16,-21 21 0,0 0 16,0 0-16,21 0 0,-21 0 0,0 22 15,21-22-15,-21 21 0,0-21 16,0 22-16,0-22 0,0 21 0,0-21 0,0 22 15,0-22-15,0 0 16,0 0-16,0 0 0,21-21 0,-21 22 16,0-1-16,21-21 0,1 0 31,-1-21-15,-21-1-16,21 1 15,0 0-15</inkml:trace>
  <inkml:trace contextRef="#ctx0" brushRef="#br0" timeOffset="-122696.74">21251 7303 0,'21'0'31,"-21"-22"-15,22 22-16,-22-21 0,0 0 15,0 0 17,-22 21-17,1 0 17,21-21-1,0 0-31,0-1 15</inkml:trace>
  <inkml:trace contextRef="#ctx0" brushRef="#br0" timeOffset="-122141.06">22331 6604 0,'0'0'0,"0"-21"0,0 0 16,0 0-16,0-1 0,0 1 0,0 0 16,0 0-16,0 0 15,0 0-15,0-1 0,21 22 31,0 0-31,0 0 0,0 0 16,1 43-16,-1-22 0,0 21 16,0 1-16,0 20 0,0-21 0,1 22 15,-22-1-15,0 1 0,21-22 0,-21 22 16,21-1-16,-21-20 0,0 20 16,0-21-16,21 22 0,-21-22 15,0 1-15,21-1 0,-21-21 0,0 0 0,0 22 16,0-22-16,0 0 15,0 0-15,0-42 32,0 0-32,0 0 0,0-1 15,0-20-15,0 21 0</inkml:trace>
  <inkml:trace contextRef="#ctx0" brushRef="#br0" timeOffset="-121853.22">22945 6456 0,'0'0'0,"0"-21"16,0 0-16,0-1 15,-22 22-15,1 0 0,0 0 16,0 22-16,0-1 0,0 21 0,-1 0 16,-20 1-16,21-1 0,-21 0 15,20 22-15,-20-1 0,0 1 0,-1-22 16,1 22-16,0-1 0,-22 1 0,22-1 15,21 1-15,-22-22 0,1 22 0,21-22 16,0 0-16,0-21 0,-1 22 16,22-22-16,0 0 0,0 0 15,0 0-15,22-42 32,-1 0-32,0 21 0,0-21 15</inkml:trace>
  <inkml:trace contextRef="#ctx0" brushRef="#br0" timeOffset="-121481.45">23093 7006 0,'0'21'31,"0"1"-31,0 20 0,0-21 15,0 0-15,0 22 0,0-1 0,-21 0 16,21 22-16,-22-22 0,22 22 0,-21-1 16,0 1-16,0-1 0,0 22 0,0-1 15,-1 1-15,-20 0 0,21-1 16,0 1-16,0 0 0,-1-1 0,-20-20 16,21 21-16,0-22 0,0 22 15,-1-22-15,1-20 0,21 20 0,0-21 0,-21-20 16,21 20-16,0-21 0,-21 0 0,21 0 15,0-42 17,21 21-32,0-21 0,-21-21 0,21 21 15,1-1-15,-22-20 0,21 0 0,0-1 16,0 1-16,0 0 0,0-22 16,-21 22-16,22-22 0,-1 1 0</inkml:trace>
  <inkml:trace contextRef="#ctx0" brushRef="#br0" timeOffset="-121184.6">22902 7493 0,'0'0'0,"0"-42"0,0-1 0,0 1 16,0 21-16,0-21 0,0-1 15,0 22-15,21 0 0,1-21 16,-1 20-16,0 1 0,0 0 0,0 0 16,22 21-16,-22-21 0,21 21 0,0 0 15,1 0-15,-22 0 0,21 0 0,-21 0 16,1 0-16,-1 21 0,-21 0 15,0 21-15,0-20 0,0-1 0,0 21 16,-21-21-16,-1 0 0,1 22 0,-21-22 16,21 0-16,-22 21 0,1-20 0,21-1 15,-21-21-15,20 21 0,-20 0 0,21-21 16,0 0-16,21 21 16,21-21 15,0 0-31,0-21 0,0 21 15,1-21-15,-1 21 0,0-21 0</inkml:trace>
  <inkml:trace contextRef="#ctx0" brushRef="#br0" timeOffset="-120732.27">23728 7112 0,'0'0'0,"0"-21"0,0 0 16,0 0-16,0-1 0,-21 22 31,-1 0-31,1 0 16,0 0-16,0 22 0,0-1 15,0 21-15,-1-21 0,1 22 0,21-22 16,-21 21-16,21-21 0,-21 22 0,21-22 16,0 0-16,0 0 0,0 0 15,0 0-15,21-21 16,0 0-16,0 0 15,1-21-15,-1 0 0,0 0 0,0 0 16,0 0-16,0-1 0,1-20 0,-1 21 16,0-21-16,0 20 0,-21-20 15,21 21-15,-21 0 0,21-22 16,-21 22-16,0 0 0,0 42 31,0 0-31,0 22 0,0-22 16,0 0-16,0 21 0,0-20 15,0 20-15,0-21 0,0 21 0,0-20 16,0-1-16,0 0 0,0 0 0,0 0 16,0 0-16,0 1 0,22-22 15,-1 0-15,0 0 16,0 0-16,0 0 0,0-22 16,1 1-16,-1 0 0</inkml:trace>
  <inkml:trace contextRef="#ctx0" brushRef="#br0" timeOffset="-120448.42">24447 6625 0,'0'0'0,"0"-21"0,0 0 15,0 0-15,-21 21 16,21 21 0,-21 0-16,0 21 0,21-20 15,-21 20-15,21 0 0,0-21 0,-21 22 16,21-1-16,-22 0 0,22 1 15,-21-1-15,21 0 0,0 1 16,0-1-16,-21 0 0,21-20 0,-21 20 16,21-21-16,0 21 0,0-20 0,0-1 15,0 0-15,0 0 0,0 0 16,21-42 0,0 0-1,-21 0-15,21 0 0,1-1 0,-1-20 16,0 0-16,0 21 0,0-22 0</inkml:trace>
  <inkml:trace contextRef="#ctx0" brushRef="#br0" timeOffset="-120005.22">24744 6604 0,'0'0'0,"0"-21"0,0 0 16,21 21-16,-21 21 31,0 0-31,0 0 0,0 22 0,-21-22 16,21 21-16,-21 0 0,21 1 0,-22-22 15,22 21-15,0 1 0,-21-1 0,21 0 16,-21-21-16,0 22 0,21-1 0,0-21 16,0 22-16,-21-22 0,21 21 15,-21-42-15,21 21 0,0 0 0,0-42 47,0 0-47,0-21 0,21 21 16,-21-1-16,21-20 0,0 21 15,0 0-15,0-22 0,-21 22 0,43 0 16,-22-21-16,0 21 0,0 21 0,0-22 16,1 1-16,-1 21 0,0 0 0,0 0 15,0 0-15,0 21 0,1 1 0,-22-1 16,21 0-16,-21 0 16,21 0-16,-21 22 0,0-22 0,0 0 15,0 0-15,0 0 0,0 22 0,0-22 16,0 0-16,-21 0 0,21 0 15,-21-21-15,21 21 0,-22 1 16,1-22 0,21-22-1,0 1-15,-21 21 0,21-21 16,-21 0-16</inkml:trace>
  <inkml:trace contextRef="#ctx0" brushRef="#br0" timeOffset="-119833.24">24342 6943 0,'0'0'0,"-22"0"0,1 0 0,42 0 47,1 0-47,-1-21 16,0 21-16,0 0 0,21 0 0,-20 0 15,20 0-15,0-22 0,1 22 0,-1 0 16,0 0-16</inkml:trace>
  <inkml:trace contextRef="#ctx0" brushRef="#br0" timeOffset="-119248.58">26098 6477 0,'0'0'16,"-42"-21"-16,21 21 16,0 21-1,0 0-15,21 0 0,0 1 16,0-1-16,0 21 0,-22 0 0,22 1 16,0-1-16,0 0 0,-21 1 0,21-1 15,0 0-15,0 1 0,0-1 0,0 0 16,-21 1-16,21-1 0,0 0 15,-21 1-15,21-22 0,0 0 16,0 21-16,0-20 0,0-1 16,-21-21-1,21-21-15,0-1 0,0 1 16,0 0-16,0 0 0,0 0 16,0 0-16,0-1 0,0-20 0,21 21 15,0 0-15,0-22 0,0 22 0,1 0 16,-1 0-16,21 0 0,-21 0 0,22 21 15,-22 0-15,21-22 0,-21 22 16,0 0-16,1 0 0,-1 22 0,0-22 16,0 21-16,0 0 0,-21 0 0,0 0 15,0 22-15,0-22 0,0 0 16,0 0-16,-21 0 0,0 22 0,0-22 16,0-21-16,-1 21 0,1 0 0,0 0 15,0-21-15,0 0 0,21 21 16,-21-21-16,-1 0 0,1 0 15,21-21 1,21 21 0,1-21-16,-1 0 15,0 21-15,0-21 0,0 0 16,0 21-16,1-22 0</inkml:trace>
  <inkml:trace contextRef="#ctx0" brushRef="#br0" timeOffset="-118652.41">26416 7049 0,'21'0'0,"-84"42"0,105-84 0,0 42 0,-42 21 31,0 0-15,0 0-16,-21-21 0,21 21 15,0 0-15,-21 1 0,21-1 0,0 0 16,0 0-16,0 0 16,21-21-16,0 0 0,0 0 15,1 0-15,-1 0 0,0 0 16,0 0-16,0-21 0,0 0 0,1 21 15,-1-21-15,0 0 0,-21-1 0,21 1 16,0 0-16,0 0 0,1 0 16,-22 0-16,21-1 0,-21 1 15,0 0 1,-21 42 0,21 0-1,-22 1-15,22-1 0,0 0 0,-21 0 16,21 21-16,-21 1 0,21-1 0,0 0 15,0 1-15,0-1 0,0 22 16,0-22-16,0 21 0,-21 1 0,21-22 16,0 22-16,-21-1 0,0 1 0,21-1 15,-22 1-15,1-1 0,0 1 0,0 20 16,21-20-16,-21-1 0,0 1 16,21-1-16,-22-20 0,22-1 0,-21 22 15,21-43-15,0 21 0,0 0 0,0-20 16,0-1-16,-21 0 0,0-21 15,0 0-15,0 0 16,-1 0-16,1-21 0,0 0 16,0-1-16,0 1 0,0 0 0,-1-21 15,1-1-15,-21 1 0,21 0 16,0-1-16,-1 1 0,1-21 0,0 20 16,21-20-16,0 20 0,0-20 0,0 21 15,0-1-15,0 1 0,21 0 16,0-1-16,22 22 0,-22-21 0,0 21 15,0-22-15,22 22 0,-22 0 0,21 0 16,-21 0-16,0-1 0,22 1 0,-22 0 16,0-21-16,0 21 0,22-1 0</inkml:trace>
  <inkml:trace contextRef="#ctx0" brushRef="#br0" timeOffset="-118088.73">28003 6392 0,'0'0'0,"0"-42"0,22 21 0,-22-21 16,21 20-16,0-20 0,-21 21 0,0 0 16,0 0-16,0-1 0,0 44 31,0-1-31,-21 0 0,21 21 16,-21 1-16,-1-1 0,1 21 15,0 1-15,-21-22 0,21 22 16,-1-1-16,-20 1 0,21-1 0,0-20 15,0-1-15,-1 0 0,1 1 0,21-1 16,-21 0-16,21-21 0,0 1 16,0-1-16,0 0 0,0 0 0,21-21 15,0 0-15,1 0 0,-1 0 16,0 0-16,0 0 0,0-21 0,0 21 16,1-21-16,-1 0 0,0-1 0,0 1 15,-21-21-15,21 21 0</inkml:trace>
  <inkml:trace contextRef="#ctx0" brushRef="#br0" timeOffset="-117908.83">27749 6773 0,'22'0'31,"-1"0"-31,0 0 16,0 0-16,0 0 0,0 0 0,1 0 15,-1-21-15,21 21 0,-21-21 0,22 21 16,-22-21-16,21 21 0,-21-21 16,0 21-16</inkml:trace>
  <inkml:trace contextRef="#ctx0" brushRef="#br0" timeOffset="-117533.04">28300 6731 0,'0'0'0,"-21"0"16,21 21-16,-22-21 16,44 0-1,-1 0-15,0 0 16,0 0-16,0 0 0,0 0 16,1-21-16,-1 21 0,0 0 0,0-21 15,0 21-15,0-21 0,-21 0 16,0-1-16,0 1 15,-21 21 1,0 0-16,-21 0 0,21 0 16,-1 21-16,1 1 0,0-1 0,0 0 15,0 0-15,0 0 0,-1 0 0,22 22 16,0-22-16,0 0 0,0 0 16,0 0-16,0 1 0,0-1 0,0 0 15,0 0-15,22-21 16,-1 21-16,0-21 0,0 0 15,0 0-15,0 0 0,1 0 0,-1 0 0,0 0 16,21 0-16,-21-21 0,1 0 16,-1 21-16</inkml:trace>
  <inkml:trace contextRef="#ctx0" brushRef="#br0" timeOffset="-116690.52">28765 6731 0,'0'0'0,"22"-21"15,-1 21-15,0-21 16,0 21-16,0 0 0,0 0 16,1 0-16,-1 21 15,-21 0-15,21-21 0,-21 21 16,21 0-16,-21 22 0,0-22 0,0 0 16,0 0-16,0 0 0,0 22 0,-21-22 15,0 0-15,0 0 0,-1 0 0,1-21 16,0 22-16,21-1 0,-21-21 15,0 0-15,21 21 0,-21-21 16,21-21 15,0 0-31,21 21 0,-21-22 16,21 1-16,0 0 0,0 0 0,0 0 16,1 0-16,-1-22 0,0 22 15,0 0-15,0-21 0,-21 20 0,21 1 16,1 0-16,-1 0 0,-21 0 15,0 42 17,0 0-32,-21 0 0,21 0 15,-22 22-15,1-22 0,0 0 16,21 0-16,-21 0 0,0 22 0,21-22 16,0 0-16,0 0 0,0 0 0,0 1 15,0-1-15,0 0 0,0 0 16,0 0-16,21-21 0,0 0 15,0 0-15,0 0 0,22 0 16,-22 0-16,0 0 0,21 0 0,-20 0 16,20-21-16,-21 0 0,0 21 0,22-21 15,-22 0-15,0-1 0,0 1 0,0-21 16,0 21-16,1-22 0,-1 1 16,0 0-16,0-1 0,0-20 0,0-1 15,1 22-15,-1-21 0,0-1 0,-21 1 16,21 20-16,0-20 0,-21 20 15,21 1-15,-21 21 0,0-21 0,0 20 16,0 1-16,-21 21 16,0 21-1,0 1 1,21 20-16,-21-21 0,21 21 0,-21 1 16,21-1-16,0 0 0,-22 1 0,1 20 15,21-20-15,-21-1 0,21 21 16,-21-20-16,21-1 0,-21 0 0,0 1 15,21-1-15,0 0 0,0-20 0,-22 20 16,22-21-16,0 0 0,0 0 0,0 1 16,0-1-16,0 0 15,0 0-15,0 0 0,22-21 0,-1 0 16,0 0-16,0 0 16,0 0-16,0-21 15,1 0-15,-22 0 16,21 0-16,-21-1 0,21 1 15,-21 0-15</inkml:trace>
  <inkml:trace contextRef="#ctx0" brushRef="#br0" timeOffset="-116496.64">29400 6646 0,'0'0'0,"22"-21"31,-1 21-15,0 0-16,0 0 0,0 0 0,0 0 16,22 0-16,-22 0 0,0 0 15,0 0-15,0-21 0,1 21 0,20-21 16,-21 21-16,0 0 0,22 0 0</inkml:trace>
  <inkml:trace contextRef="#ctx0" brushRef="#br0" timeOffset="-116139.79">30438 6435 0,'-22'0'31,"1"0"-31,0 21 0,0-21 16,0 21-16,21 21 0,-21-20 16,-1-1-16,1 21 0,0 0 15,0-20-15,0 20 0,21 0 0,0-21 0,-21 22 16,21-22-16,-22 21 0,22-21 16,0 1-16,0-1 0,0 0 15,0 0-15,0 0 0,0 0 0,0 1 16,22-1-16,-1-21 0,0 0 15,0 0-15,0 0 0,0 0 16,1 0-16,-1 0 0,0 0 0,0 0 16,0 0-16,0-21 0,1 21 0,-1-22 15,0 1-15,0 0 0</inkml:trace>
  <inkml:trace contextRef="#ctx0" brushRef="#br0" timeOffset="-115816.97">30861 6477 0,'0'-21'15,"21"21"1,0 0-16,0 21 0,-21 0 16,22-21-16,-1 21 0,0 22 0,-21-22 15,0 0-15,0 0 0,0 22 0,0-1 16,0-21-16,0 21 0,0-20 15,0 20-15,0-21 0,-21 21 0,0-20 16,-1 20-16,1-21 0,-21 0 0,21 0 16,0 1-16,-1-1 15,1 0-15,0-21 0,21 21 0,0 0 16,-21-21-16,0 0 0</inkml:trace>
  <inkml:trace contextRef="#ctx0" brushRef="#br1" timeOffset="-109828.45">20510 8594 0,'22'0'32,"-1"-21"-17,0 21-15,-21-22 16,0 1-16,21 21 0,0-21 0,-21 0 15,21 0-15,1 0 16,-22-1-16,-22 44 47,1 20-47,0-21 16,-21 21-16,-1 1 0,1-1 0,0 0 15,-1 22-15,-20-1 0,21-20 16,-22 20-16,22 1 0,-22-1 0,22-20 15,-22 20-15,22-21 0,0 1 0,-1-1 16,22 0-16,-21 1 0,21-22 16,0 0-16,-1 0 0,22 0 0,0-42 47,22 0-47,-1 0 0,-21 0 15,21 0-15,0-1 0,0-20 0,0 0 16,1 21-16,20-22 0</inkml:trace>
  <inkml:trace contextRef="#ctx0" brushRef="#br1" timeOffset="-109523.62">20701 8424 0,'0'0'0,"42"-21"0,1 0 0,-22 0 16,0 0-16,0 21 0,0 0 0,-21-21 15,0 42 1,0 0-1,-21 0-15,0 0 0,0 22 0,0-1 16,-1-21-16,-20 21 0,0 22 0,-1-22 16,1 22-16,-21-22 0,20 22 0,-20-1 15,-1 1-15,22-1 0,-22 1 16,1-22-16,21 21 0,-1-20 0,-20-1 16,42 0-16,-22 1 0,22-22 0,-21 21 15,21-21-15,-1 1 0,22-1 16,0-42 15,22 21-31,-1-22 0,0 1 0,0-21 16,0 21-16,0 0 0,1-22 15</inkml:trace>
  <inkml:trace contextRef="#ctx0" brushRef="#br1" timeOffset="-109224.1">21315 8467 0,'0'0'0,"21"0"16,-42 21 15,0 0-31,-1 0 0,1 22 16,0-1-16,0 0 0,-21 1 0,20-1 15,1 0-15,0 22 0,-21-22 0,21 22 16,-1-22-16,-20 21 0,21-20 0,0 20 15,-22-20-15,22-1 0,0 0 16,0-21-16,0 22 0,21-22 0,0 0 16,0 0-16,0 0 0,21-21 15,0 0 1,0 0-16,0 0 0,1-21 0,-1 0 16,0 0-16,0 0 0,-21 0 0,21-1 15,0 1-15</inkml:trace>
  <inkml:trace contextRef="#ctx0" brushRef="#br1" timeOffset="-109033.27">20828 9123 0,'-21'0'0,"42"0"0,-63 0 16,63 0 0,0-21-1,0 21-15,0 0 0,22 0 16,-22-21-16,21-1 0,-21 22 15,22-21-15,-22 21 0,21-21 0,-21 21 16,22-21-16,-1 21 0,-21-21 0,0 21 16,0 0-16,22-21 0</inkml:trace>
  <inkml:trace contextRef="#ctx0" brushRef="#br1" timeOffset="-108059.83">21463 9144 0,'0'0'0,"21"0"16,0 0-1,0-21-15,1 21 0,-1-21 16,0 21-16,0-21 0,0-1 0,0 1 16,1 21-16,-1-21 0,-21 0 15,21 0-15,-21 0 0,0-1 0,0 1 16,0 0-16,0 0 15,-21 21-15,0 0 16,-1 0-16,1 21 0,0-21 0,0 21 16,-21 0-16,20 1 0,1 20 15,0-21-15,0 0 0,0 22 16,-22-22-16,22 0 0,0 21 0,0-21 16,21 1-16,0-1 0,-21 0 0,21 0 15,0 0-15,0 0 16,21-21-16,0 0 15,0 0-15,0 0 0,1-21 0,20 0 16,-21 0-16,21 21 0,-20-21 0,20 0 16,-21-1-16,0 1 0,0 0 0,1 0 15,-1-21-15,-21 20 0,0 1 0,21 0 16,-21 0-16,0 0 0,21 21 16,-21 21 15,0 0-31,-21 0 15,21 0-15,-21 1 0,21-1 16,0 0-16,0 0 0,-21 0 0,21 0 16,0 1-16,0-1 0,0 0 15,0 0-15,0 0 0,0 0 16,21-21-16,0 0 0,0 0 0,21 22 16,-20-22-16,20 0 0,-21 0 0,21 0 15,1 0-15,-1-22 0,0 1 0,1 0 16,-1 21-16,0-21 0,1 0 15,-1 0-15,0-1 0,1 1 16,-22 0-16,0-21 0,0 21 0,-21-1 16,0 1-16,0 0 0,0 0 0,0 0 15,0 0-15,-21 21 0,0-22 0,-21 22 16,20 0-16,1 0 0,-21 0 0,21 0 16,0 0-16,-22 0 0,22 22 15,0-1-15,0-21 0,0 21 0,-1 0 16,22 0-16,0 0 0,-21-21 15,21 22-15,21-22 16,1 21-16,-1-21 16,0 0-16,0 0 0,0 0 15,0 0-15,-21 21 0,22-21 16,-1 21-16,0 0 0,-21 0 0,0 1 16,0-1-16,0 0 0,0 21 0,0-21 15,0 22-15,-21-1 0,0 0 16,-1 1-16,1-1 0,-21 22 0,21-1 15,-22-21-15,22 22 0,-21-1 16,0 1-16,20-1 0,-20 1 0,0-22 16,21 22-16,-22-22 0,22 0 15,-21 1-15,21-1 0,-1 0 0,1-20 0,0-1 16,21 0-16,0 0 0,0-42 31,0 0-31,0 0 0,21-22 0,0 22 16,1-21-16,-1-1 0,0 1 15,0 0-15,21-1 0</inkml:trace>
  <inkml:trace contextRef="#ctx0" brushRef="#br1" timeOffset="-107601.09">22627 8911 0,'0'0'0,"0"21"47,0 1-47,0-1 0,-21 0 15,21 0-15,-21 0 16,21 0-16,0 1 0,0-1 16,-21 0-16,21 0 0,-22-21 0,22 21 15,-21-21 1,21-21-1,21 0 1,-21 0-16,22 0 16,-1-1-16,0-20 0,0 21 0,0 0 15,0 0-15,1-22 0,-1 22 0,21 0 16,-21 0-16,0 21 0,1-21 16,-1 21-16,0 0 0,0 0 0,0 0 15,0 21-15,1-21 0,-22 21 0,21 0 16,-21 0-16,0 22 0,0-22 15,0 0-15,0 0 0,0 21 0,0-20 16,-21-1-16,21 0 0,-22 0 0,1-21 16,21 21-16,0 0 0,-21-21 15,21 22-15,0-44 32,0 1-32,21 21 15</inkml:trace>
  <inkml:trace contextRef="#ctx0" brushRef="#br1" timeOffset="-106500.61">23474 8848 0,'0'-21'0,"0"42"0,0-64 16,0 22-16,0 0 15,-21 0-15,-1 0 0,1 21 16,0 0-16,0 0 0,0 0 0,0 0 15,-1 0-15,1 21 0,0 0 0,0 0 16,0 0-16,0 22 0,-1-1 0,1-21 16,0 22-16,21-1 15,0-21-15,-21 21 0,21-20 0,0-1 16,0 0-16,0 0 0,0 0 0,0 0 16,21-21-16,0 0 0,0 0 0,1 0 15,-1 0-15,0 0 0,0 0 0,0 0 16,0-21-16,1 0 0,-1 21 15,0-21-15,0 0 0,0 0 0,0-22 16,1 22-16,-1 0 0,-21-21 0,0 20 16,21-20-16,-21 21 0,21 0 0,-21 0 15,0-1-15,0 1 0,0 0 0,0 42 32,0 0-32,0 1 15,-21-1-15,21 21 0,-21-21 0,21 0 16,0 22-16,0-22 0,0 0 0,0 0 15,0 22-15,0-22 0,0 0 16,0 0-16,21 0 16,0-21-16,0 0 0,0 0 0,22 0 15,-22 0-15,0 0 0,0 0 0,22 0 16,-22-21-16,0 21 0,21-21 0,-21 0 16,1 0-16,-1 21 0,0-22 0,0 1 15,0 0-15,-21-21 0,0 21 0,0-1 16,0 1-16,0 0 0,0 0 15,0 0-15,0 42 32,-21 0-17,21 0-15,-21 0 0,21 1 16,0-1-16,0 0 0,0 0 16,0 0-16,-21 0 0,21 1 0,0-1 15,-21 0-15,21 0 0,-22-21 16,22-21 31,0 0-47,0 0 15,0-1-15,0 1 0,0 0 0,0 0 16,22 0-16,-1-22 0,0 22 0,0 0 16,-21 0-16,21-21 0,0 42 0,1-22 15,-1 1-15,0 21 0,0 0 0,0 0 16,0 0-16,1 0 0,-1 21 15,-21 1-15,21-1 0,-21 0 16,0 0-16,0 0 0,0 0 0,0 22 16,0-22-16,0 0 0,0 0 0,0 0 15,0 1-15,0-1 0,0 0 16,0 0 0,-21-21-1,21-21 1,0 0-16,0 0 15,0-1-15,21 1 0,0 0 16,-21 0-16,21 0 0,0-22 0,1 22 16,-1 0-16,21 0 0,-21 0 15,0 0-15,1 21 0,-1 0 0,0 0 16,0 0-16,0 0 16,-21 21-16,0 0 0,0 0 0,0 0 15,0 0-15,0 1 0,0-1 0,0 0 16,0 0-16,0 0 0,-21 0 15,21 1-15,-21-1 0,0 0 16,42-42 31</inkml:trace>
  <inkml:trace contextRef="#ctx0" brushRef="#br1" timeOffset="-106143.81">24638 8954 0,'-21'21'0,"0"-21"15,42 0 17,0 0-32,0 0 0,0 0 15,0 0-15,1 0 0,-1-21 0,21 21 16,-21-22-16,0 22 0,22-21 15,-22 21-15,0-21 0,0 21 0,0-21 16,-21 0-16,0 0 0,-21 21 31,0 0-31,0 0 0,0 0 16,0 21-16,-22 0 0,22 0 0,0 0 16,-21 0-16,20 22 0,1-22 15,0 0-15,21 0 0,-21 0 0,21 1 16,0-1-16,-21 0 0,21 0 0,0 0 15,0 0-15,21-21 0,0 0 16,0 0-16,0 0 0,1 0 0,-1 0 16,0 0-16,0-21 0,21 21 15,1-21-15</inkml:trace>
  <inkml:trace contextRef="#ctx0" brushRef="#br1" timeOffset="-105584.14">25675 8234 0,'-21'-21'16,"42"42"-16,-42-63 0,21 20 0,-21 22 16,21-21-16,0 0 15,21 21-15,0 0 0,0-21 0,22 21 16,-1 0-16,0-21 0,1 0 15,-1 21-15,0 0 0,1-22 0,-1 22 16,0 0-16,1-21 0,-22 21 0,0 0 16,0 0-16,-21-21 0,0 0 15,-21 21 1,0 0-16,-22 0 0,22 0 16,-21 0-16,0 0 0,20 0 0,-20 0 15,21 0-15,-21 0 0,20 0 16,1 21-16,0 0 0,-21-21 0,21 21 15,21 1-15,-22-1 0,1 0 0,0 0 16,0 21-16,0-20 0,0 20 0,21 0 16,-22-21-16,1 22 0,0-1 15,0 0-15,0 1 0,0-1 16,-1 0-16,1 1 0,0-1 0,0 22 16,21-22-16,-21 21 0,0-20 0,-1-1 15,1 22-15,21-22 0,0 0 0,-21 1 16,21-1-16,0 0 0,0-21 15,0 22-15,0-22 0,0 0 0,21 21 16,-21-20-16,21-1 0,22 0 0,-22 0 16,0-21-16,21 21 0,-20-21 0,20 0 15,-21 0-15,21 0 0,1 0 0,-22 0 16,21 0-16,-21 0 0,22 0 0,-22-21 16,21 21-16,-21-21 0,1 0 15,-1 0-15,0-1 0,0 1 0,0-21 16</inkml:trace>
  <inkml:trace contextRef="#ctx0" brushRef="#br1" timeOffset="-105073.43">26331 8573 0,'0'0'15,"21"-22"-15,-21 1 16,0 0-16,0 0 0,0 0 16,-21 42-1,0 0 1,0 0-16,0 0 0,21 1 15,-21 20-15,-1 0 0,1 1 0,0-1 16,0 0-16,0 1 0,0-1 0,-1 0 16,1 1-16,0-1 0,21-21 0,0 21 15,0-20-15,0-1 0,0 0 0,0 0 16,0 0-16,21-21 16,0 0-1,1 0-15,-1 0 0,-21-21 0,0 0 16,21 0-16,-21 0 0,0-1 0</inkml:trace>
  <inkml:trace contextRef="#ctx0" brushRef="#br1" timeOffset="-104900.53">25950 8869 0,'-21'0'16,"42"0"-16,-63 0 0,21 0 0,42 0 31,0 0-15,0 0-16,22 0 0,-22 0 0,21 0 15,-21 0-15,22 0 0,-22 0 0,21 0 16,-21-21-16,22 21 0,-22 0 0,0-21 16,0 21-16,0 0 0,0 0 0</inkml:trace>
  <inkml:trace contextRef="#ctx0" brushRef="#br1" timeOffset="-104543.73">26458 8827 0,'0'21'0,"-21"-21"0,42 0 47,0 0-47,1 0 16,-1-21-16,21-1 0,-21 22 0,22-21 0,-22 21 16,21-21-16,-21 21 0,0 0 0,1-21 15,-1 21-15,-21-21 16,-43 21-1,22 0-15,0 0 16,-21 0-16,21 21 0,-22-21 0,22 21 16,0 0-16,-21 0 0,20 1 0,1-1 15,21 0-15,0 0 0,-21 0 16,21 0-16,0 1 0,0-1 0,0 0 16,0 0-16,21 0 0,0-21 15,1 21-15,20-21 16,-21 0-16,21 0 0,-20 0 0,20 0 15,-21 0-15,21 0 0,-20-21 0,20 0 16,-21 21-16,21-21 0</inkml:trace>
  <inkml:trace contextRef="#ctx0" brushRef="#br1" timeOffset="-103777.58">27009 8763 0,'0'0'0,"0"-21"0,0 0 16,21 21-16,0-21 15,0 21-15,0 0 16,0 0-16,1 0 0,-1 0 16,0 21-16,0 0 15,0 0-15,-21 0 0,0 0 0,21 1 16,-21-1-16,0 21 0,0-21 0,0 0 16,0 1-16,-21-1 0,21 0 0,-21 0 15,0 0-15,0 0 0,0 1 16,-1-22-16,1 21 0,0-21 0,21-21 47,21-1-47,0 1 0,1 0 15,-1 0-15,0 0 0,0 0 16,0-22-16,0 22 0,1 0 0,-1-21 16,0 20-16,-21 1 0,21 0 15,-21 0-15,21 0 0,-21 42 31,0 0-15,-21 0-16,0 0 0,21 1 0,-21-1 16,21 0-16,0 21 0,-21-21 0,21 1 15,-22-1-15,22 0 0,0 0 0,0 0 16,0 0-16,0 1 0,0-1 16,22-21-16,-22 21 0,21-21 15,0 0-15,0 0 0,0 0 0,0 0 16,1 0-16,-1-21 0,21 0 0,-21 21 15,0-22-15,22 1 16,-22 0-16,0 0 0,21-21 0,-20 20 16,-1-20-16,0 0 0,0 21 0,0-22 15,0-20-15,1 20 0,-1 1 0,0 0 16,0-1-16,0 1 0,-21 0 0,21-1 16,1 1-16,-22 0 0,0 21 15,0-1-15,0 1 0,0 0 0,-22 42 31,1 22-31,0-22 0,0 21 16,0-21-16,0 22 0,-1-1 0,1 0 16,0 1-16,0 20 0,21-21 15,0 1-15,-21-1 0,21 0 0,0-20 16,0 20-16,0 0 0,0-21 16,0 1-16,0 20 0,0-21 0,21 0 15,0 0-15,0-21 0,0 22 16,1-22-16,-1 0 15,0 0-15,0 0 0,-21-22 16,21 1-16,-21 0 16,0 0-16,0 0 0</inkml:trace>
  <inkml:trace contextRef="#ctx0" brushRef="#br1" timeOffset="-103621.48">27665 8742 0,'-21'0'16,"21"-21"-1,21 21 1,0 0-16,0 0 0,0-21 0,22 21 16,-22-22-16,21 22 0,0 0 0,1 0 15,-1-21-15,0 21 0,-20 0 16,20-21-16,0 21 0,-21 0 0</inkml:trace>
  <inkml:trace contextRef="#ctx0" brushRef="#br1" timeOffset="-103353.12">28554 8467 0,'0'0'0,"-64"0"16,43 0 0,0 21-16,0 0 15,0 0-15,-1 0 0,22 1 0,-21-1 16,0 21-16,0-21 0,0 22 0,21-1 15,-21-21-15,21 21 0,-22 1 0,22-22 16,0 0-16,0 21 0,0-20 16,0-1-16,0 0 0,0 0 15,22 0-15,20-21 16,-21 0-16,0 0 0,0 0 0,1 0 16,20 0-16,-21-21 0,0 21 0,22-21 15</inkml:trace>
  <inkml:trace contextRef="#ctx0" brushRef="#br1" timeOffset="-103040.9">28892 8488 0,'22'-21'16,"-1"0"0,0 21-16,0 0 15,0 0-15,0 0 0,1 0 16,-1 21-16,0-21 0,0 21 0,0 0 15,0 0-15,1 0 0,-22 1 0,21-1 16,-21 21-16,0-21 0,0 22 0,0-1 16,0-21-16,-21 21 0,-1-20 15,1 20-15,0-21 0,0 0 0,0 0 16,0 1-16,-1-1 0,-20 0 0,42 0 16,-21-21-16,0 21 0,0-21 15,42 0 16,0 0-31,0-21 0,-21 0 16,21 0-16,0 0 0,1 21 16</inkml:trace>
  <inkml:trace contextRef="#ctx0" brushRef="#br1" timeOffset="-102817.02">29570 8657 0,'21'-21'31,"0"21"-31,0 0 16,0 0-16,1 0 16,-1 0-16,0 0 15,0 0-15,0 0 0,0 0 0,1 0 16</inkml:trace>
  <inkml:trace contextRef="#ctx0" brushRef="#br1" timeOffset="-102649.12">29527 8848 0,'-21'21'0,"42"-42"0,-42 63 15,21-21 1,21-21-16,1 0 15,-1 0-15,0 0 0,0 0 16,0 0-16,0 0 0,1 0 16,-22-21-16,21 0 0,0 21 0,-21-21 15</inkml:trace>
  <inkml:trace contextRef="#ctx0" brushRef="#br1" timeOffset="-102052.43">30374 7980 0,'0'0'16,"-21"0"0,0 0-16,0 21 15,21 0-15,0 0 16,0 1 0,21-22-1,0 0-15,0 0 16,0 0-16,0 0 0,1 0 15,-1-22-15,0 22 0,-21-21 0,0 0 16,0 0-16,0 0 0,0 0 16,0-1-16,-21 22 15,0 0-15,-1 0 16,1 22-16,21-1 0,-21 0 0,21 0 16,-21 0-16,21 22 0,0-1 0,0-21 15,0 21-15,0 1 0,0-22 16,0 0-16,0 21 0,0-20 0,0-1 15,0 0-15,0 0 0,21-21 16,0 21-16</inkml:trace>
  <inkml:trace contextRef="#ctx0" brushRef="#br1" timeOffset="-101775.59">30776 8297 0,'0'0'0,"0"-21"16,-21 42 0,21 1-16,0-1 15,0 0-15,0 0 0,0 0 16,0 0-16,0 22 0,0-22 0,0 21 16,0-21-16,0 22 0,0-22 0,0 0 15,21 21-15,-21-20 0,0 20 16,0-21-16,0 0 0,21 0 0,-21 1 15,0-1-15,22-21 16,-22-21 0,0-1-16,21 1 0</inkml:trace>
  <inkml:trace contextRef="#ctx0" brushRef="#br1" timeOffset="-101516.7">31115 8192 0,'21'-22'0,"-42"44"0,42-65 15,-21 22-15,-21 42 32,0 0-32,21 22 0,-21-22 15,-1 21-15,22 1 0,-21-1 0,0 0 16,0-21-16,0 22 0,0-1 16,-1 0-16,1 1 0,0-22 0,0 21 15,0-21-15,0 22 0,21-22 0,0 0 16,-22-21-16,22 21 15,0 0-15,22-21 32,-22-21-32,21 0 0,0 21 0,0-21 15,0 0-15</inkml:trace>
  <inkml:trace contextRef="#ctx0" brushRef="#br1" timeOffset="-101317.3">31136 8509 0,'0'21'15,"0"0"-15,0 1 16,0-1-16,-21-21 0,21 21 0,-21 0 16,21 0-16,0 0 15,-21 1-15,21-1 0,-22 0 0,22 0 16,0 0-16,-21-21 16,21 21-16,0-42 31,0 0-31,21 0 15</inkml:trace>
  <inkml:trace contextRef="#ctx0" brushRef="#br1" timeOffset="-101171.39">31200 8424 0,'0'0'16,"0"-21"-16,0 0 16,21 21 30,0 0-30,0 21-16</inkml:trace>
  <inkml:trace contextRef="#ctx0" brushRef="#br1" timeOffset="-100809.08">31517 8467 0,'0'0'0,"-21"0"31,0 0-15,0 0-16,-1 0 0,1 21 16,0 0-16,21 0 0,-21-21 15,21 21-15,0 1 16,0-1-16,21-21 16,0 21-16,0 0 0,1-21 15,-1 21-15,0-21 0,0 21 16,-21 1-16,21-22 0,0 21 0,-21 0 15,0 0-15,0 0 16,-21-21 0,0 0-16,0 21 0,-21-21 0,20 0 15,1 0-15,0 0 0,-21 0 16,21 0-16,-1 0 0,1 0 16,42 0 30,-21-21-46,22 21 0,-1-21 0</inkml:trace>
  <inkml:trace contextRef="#ctx0" brushRef="#br1" timeOffset="-100577.21">31665 8573 0,'0'21'46,"0"0"-46,0 0 16,0 0-16,0 0 0,0 1 0,0-1 16,-21 0-16,21 0 15,-21 0-15,21 0 16,0-42 15,0 0-15,0 0-16</inkml:trace>
  <inkml:trace contextRef="#ctx0" brushRef="#br1" timeOffset="-100420.3">31644 8403 0,'0'0'16,"0"-21"-16,0 0 16,21 21 46,0 0-62</inkml:trace>
  <inkml:trace contextRef="#ctx0" brushRef="#br1" timeOffset="-99936.58">31940 8149 0,'0'0'0,"0"-21"16,0 42 15,0 0-31,-21 1 0,21-1 16,0 21-16,0-21 0,0 22 0,0-22 15,0 21-15,-21 0 0,21-20 16,0 20-16,-21 0 0,21-21 0,0 22 16,0-22-16,0 0 0,0 0 15,0 22-15,0-22 0,0 0 16,0 0-16,0 0 15,-21-21 17,21-21-32,0 0 0,0 0 15,0 0-15,0-1 0,0 1 16,0 0-16,21 0 16,0 21-16,0 0 0,0 0 15,1 0-15,-1 0 0,0 0 0,0 0 16,0 0-16,0 21 15,-21 0-15,0 0 16,0 1-16,0-1 0,0 0 0,-21-21 16,0 21-16,0 0 0,0-21 15,0 21-15,-1 1 0,1-22 0,0 0 16,0 21-16,0-21 0,0 0 16,-1 0-16,22-21 31,0-1-31,0 1 0,22 0 15,-1 0-15</inkml:trace>
  <inkml:trace contextRef="#ctx0" brushRef="#br1" timeOffset="-99688.89">32237 8107 0,'0'0'0,"0"21"16,0 0-1,0 22-15,0-22 0,0 21 0,0 0 16,-21 1-16,21-1 0,-22 0 16,1-20-16,21 20 0,0 0 0,0 1 15,-21-22-15,21 21 0,0-21 16,0 0-16,0 22 0,-21-22 16,21 0-16,0 0 0,21-21 31,0 0-16,-21-21-15</inkml:trace>
  <inkml:trace contextRef="#ctx0" brushRef="#br1" timeOffset="-99377.05">32216 8700 0,'21'0'31,"0"0"-15,0 0-16,0 0 15,0 0-15,-21-22 0,22 22 16,-1-21-16,-21 0 16,0 0-16,-21 21 31,-1 0-31,1 0 16,0 0-16,0 21 0,21 0 0,-21 0 15,0-21-15,21 22 0,0-1 16,0 0-16,0 0 0,0 0 0,0 0 15,0 1-15,21-22 32,0 0-32,0 0 0,0 0 15,0 0-15,-21-22 0,22 1 0,-1 21 16</inkml:trace>
  <inkml:trace contextRef="#ctx0" brushRef="#br1" timeOffset="-99157.18">32554 8128 0,'0'0'0,"21"0"47,1 0-47,-1 0 0,0 0 0,0 0 16,0 0-16,0 0 0,1 0 15,-1 0-15,0 0 0,0 0 16</inkml:trace>
  <inkml:trace contextRef="#ctx0" brushRef="#br1" timeOffset="-98912.33">32618 8170 0,'0'43'0,"0"-22"16,0 0-16,-21 0 0,21 0 16,0 22-16,-22-22 0,22 0 0,0 21 15,0-20-15,-21 20 0,21-21 0,0 21 16,-21-20-16,21 20 0,0-21 16,0 21-16,0-20 0,0-1 0,0 0 15,0 0-15,0 0 0,0 0 16,0 1-16,0-1 0,0-42 31,21 21-15</inkml:trace>
  <inkml:trace contextRef="#ctx0" brushRef="#br1" timeOffset="-98589.58">32618 8657 0,'21'0'31,"0"0"-15,0 0-16,0 0 0,-21-21 15,22 21-15,-1 0 16,-21-21-16,0 0 16,-21 21-1,-1 0 1,1 0-16,21 21 0,-21 0 15,21 0-15,-21 0 16,21 1-16,0-1 0,0 0 16,0 0-16,0 0 0,0 0 15,21-21 1,0 0-16,0 0 16,1 0-16,-1 0 15,0-21-15</inkml:trace>
  <inkml:trace contextRef="#ctx0" brushRef="#br1" timeOffset="-98384.7">32851 8573 0,'0'21'32,"0"0"-32,0 0 15,0 0-15,0 0 16,0 1-16,0-1 0,0 0 15,0 0-15,0 0 16,21-21-16,-21 21 0,21-21 16,0 0 15</inkml:trace>
  <inkml:trace contextRef="#ctx0" brushRef="#br1" timeOffset="-98188.8">32978 8573 0,'-22'0'0,"1"0"16,21 21-16,-21 0 0,0 0 0,0-21 15,0 21-15,-1 0 0,22 1 16,-21-1-16,0 0 0,0 0 16,21 0-16,0 0 15,0 1-15</inkml:trace>
  <inkml:trace contextRef="#ctx0" brushRef="#br1" timeOffset="-97868.83">33274 8149 0,'-21'0'16,"0"21"-16,21 1 0,-22-1 0,22 0 15,-21 0-15,0 21 0,21-20 0,0 20 16,-21 0-16,21-21 0,-21 22 16,21-22-16,0 21 0,0-21 0,0 22 15,0-22-15,0 0 0,0 0 16,0 0-16,0 1 0,0-1 0,0 0 15,0 0-15,0 0 0,0 0 16,21-21-16,0 0 16,0 0-16,0 0 15,-21-21 1,0 0-16,0 0 16</inkml:trace>
  <inkml:trace contextRef="#ctx0" brushRef="#br1" timeOffset="-97704.85">33020 8573 0,'0'0'16,"-21"0"-16,21-22 15,21 22 17,0 0-32,0 0 0,0 0 15,1 0-15,-1 0 0,0-21 16,0 21-16,0-21 0</inkml:trace>
  <inkml:trace contextRef="#ctx0" brushRef="#br1" timeOffset="-97309.59">33380 8128 0,'0'-21'32,"-21"21"-1,21 21-15,-22-21-1,22-21 16,0 0-15,22 0 0,-1 21-16,-21 21 31,21 0-15,-21 0-16,0 0 15,0 22-15,0-22 0,-21 0 0,0 0 16,21 0-16,-22 0 0,1-21 0,0 22 15</inkml:trace>
  <inkml:trace contextRef="#ctx0" brushRef="#br1" timeOffset="-96648.92">33422 7747 0,'0'0'16,"-21"-42"-1,21 21 1,21 21-16,0 0 15,0-22-15,1 22 0,20 0 0,-21 0 16,21 0-16,-20 0 16,-1 0-16,0 0 0,0 0 0,0 0 15,0 0-15,1 0 0,-22 22 32,0-1-17,0 0-15,0 0 0,0 0 16,0 0-16,0 1 0,0 20 0,0-21 15,0 0-15,0 22 0,0-22 16,0 21-16,0-21 0,0 22 0,0-1 16,0 0-16,0-21 0,0 22 15,0-1-15,-22 0 0,22 1 0,0-1 16,0 0-16,0 1 16,0-1-16,0 0 0,0 1 0,0-1 15,0 0-15,0 1 0,0-1 0,0 0 16,22 1-16,-22-1 0,0-21 15,0 22-15,0-22 0,0 21 0,0-21 16,0 0-16,-22 1 0,1-1 16,0 0-16,0 0 0,0-21 0,0 21 15,-1 0-15,-20-21 0,21 0 16,-21 0-16,20 22 0,1-22 0,0 0 16,0 0-16,0 0 0,0 0 15,-1 0-15,1 0 16,21 21 46</inkml:trace>
  <inkml:trace contextRef="#ctx0" brushRef="#br1" timeOffset="-96527.98">33295 9250 0,'-21'0'15,"42"0"-15,-63 0 47,21 0-31</inkml:trace>
  <inkml:trace contextRef="#ctx0" brushRef="#br0" timeOffset="-84365.02">19960 10562 0,'0'21'0,"0"-42"94,-21 0-94,21 0 16,0 0-16,0 0 15,0-1-15,21 1 16,0 0-16,0 21 0,-21-21 0,22 21 16,20-21-16,-21 21 0,0 0 15,0 0-15,22-21 0,-22 21 0,21 0 16,-21 0-16,1 0 0,-1 0 0,0 21 15,0-21-15,0 21 0,-21 0 0,21 0 16,-21 0-16,0 1 0,0-1 0,-21 21 16,0-21-16,0 0 0,-21 22 15,-1-22-15,1 21 0,0-21 0,-1 22 16,1-22-16,0 0 0,20 0 0,-20 0 16,21 1-16,0-22 0,0 0 15,-1 21-15,22-42 31,22 21-15,-1 0-16,0-22 0,0 22 16,0 0-16,0-21 0,1 21 15,-1 0-15,0 0 0,0 0 0,0 0 16,0 0-16,1 0 0,-1 0 0,0 0 16,21 0-16,-21 21 0,1-21 0,-1 22 15,0-1-15,-21 0 0,21 0 0,0 0 16,-21 0-1,0 1-15,0-1 0,0 0 0,0 0 0,-21 0 16,0 0-16,-21 1 0,20-1 16,1 0-16,-21 0 0,21-21 0,-22 21 15,1 0-15,0-21 0,-1 0 0,1 22 16,0-22-16,-1 0 0,22 0 0,-21 0 16,0 0-16,20 0 0,-20 0 0,21 0 15,0 0-15,0-22 0,-1 1 16,1 21-16,0 0 0,0-21 15,21 0 1,0 0 0,21 21-16,0 0 0,0-21 15,1-1-15,-1 22 0,0 0 0,0-21 16,0 21-16,22 0 16,-22-21-16</inkml:trace>
  <inkml:trace contextRef="#ctx0" brushRef="#br0" timeOffset="-84133.08">20553 10880 0,'0'0'16,"0"-21"-1,21 21 32</inkml:trace>
  <inkml:trace contextRef="#ctx0" brushRef="#br0" timeOffset="-83512.43">21696 10499 0,'0'0'0,"-21"-21"0,21-1 16,0-20-16,0 21 0,-22 0 0,22 0 16,-21-1-16,21 1 0,0 0 15,-21 0-15,21 0 0,0 0 16,21 21-1,0 0-15,1 21 16,20 0-16,-21 21 0,21 1 0,-20-1 16,20 0-16,0 22 0,-21-1 0,22-20 15,-22 20-15,21 1 0,-21-22 0,1 0 16,20 22-16,-21-22 0,0 0 16,0-20-16,1 20 0,-22-21 0,21 0 15,-21 0-15,21 1 0,-21-1 0,0 0 16,-21-42 31,21 0-47,0-1 0,0 1 15,-21 0-15,21-21 0,0 21 0</inkml:trace>
  <inkml:trace contextRef="#ctx0" brushRef="#br0" timeOffset="-83196.62">22394 10266 0,'0'-42'0,"0"84"0,21-127 0,-21 64 0,0 0 16,0 0-16,0-22 0,0 22 16,0 0-16,-21 21 15,0 21 1,0 0-16,0 1 0,0 20 16,-1 0-16,1 22 0,0-1 0,-21 1 15,21-1-15,-22 22 0,22 0 0,-21-22 16,-1 22-16,1-22 0,0 1 15,-1-1-15,1 1 0,21-1 0,-21 1 16,20-22-16,-20 0 0,21 1 16,0-1-16,21-21 0,-21 0 0,21 1 0,-22-1 15,22 0-15,0 0 16,0-42 15,0 0-31,22 21 0,-1-21 16,0-1-16,0 1 0,21 0 0,-20 0 15</inkml:trace>
  <inkml:trace contextRef="#ctx0" brushRef="#br0" timeOffset="-82836.82">22669 10689 0,'22'0'16,"-22"21"-1,0 1-15,0-1 0,0 0 16,0 21-16,0-21 0,0 22 16,0-1-16,0 0 0,0 1 0,0-1 15,0 22-15,0-22 0,0 21 0,0 1 16,0 21-16,0-22 0,0 1 0,-22 20 16,22 1-16,-21 0 0,21-1 15,-21 1-15,0 0 0,21 20 0,-21-20 16,0 0-16,21-1 0,-22 1 0,1-21 15,21-1-15,0 1 0,-21-1 0,21-21 16,-21 1-16,21-22 0,-21 21 0,21-21 16,0 1-16,0-44 31,0 1-31,0 0 0,0-21 16,0 21-16,0-22 0,0 1 0,0 0 15,0-22-15,21 1 0,-21-1 0,21 1 16</inkml:trace>
  <inkml:trace contextRef="#ctx0" brushRef="#br0" timeOffset="-82525">22669 11049 0,'0'0'0,"0"-42"0,0-1 0,22 22 0,-1-21 15,0 21-15,-21 0 0,21-1 0,0-20 16,22 21-16,-22 0 0,0 21 0,21-21 15,-21-1-15,22 22 0,-22 0 16,0 0-16,21 0 0,-20 0 0,-1 0 16,-21 22-16,0-1 0,0 21 15,0-21-15,-21 0 0,-1 22 0,1-22 16,-21 21-16,21 1 0,-22-22 0,1 21 16,21-21-16,-21 0 0,20 22 15,1-22-15,0 0 0,0-21 0,0 21 16,21 0-16,21-21 47,0 0-47,-21-21 15</inkml:trace>
  <inkml:trace contextRef="#ctx0" brushRef="#br0" timeOffset="-82009.3">23601 10753 0,'0'-21'0,"0"42"0,0-64 16,-21 22-16,-1 0 16,1 21-16,0 0 0,0 0 15,0 0-15,0 0 0,-1 0 16,1 0-16,21 21 0,-21 0 0,0 1 15,0 20-15,0-21 0,-1 21 0,1 1 16,0-22-16,0 21 0,21-21 0,0 22 16,0-22-16,-21 0 0,21 0 0,0 0 15,0 1-15,21-1 16,0-21-16,0 0 0,0 0 16,1 0-16,-1-21 0,0-1 15,21 1-15,-21 21 0,1-21 0,-1 0 16,0 0-16,0 0 0,0-1 0,-21 1 15,0-21-15,21 21 0,-21 0 16,22-1-16,-22 1 0,0 0 0,0 0 16,0 0-16,0 42 31,0 0-31,0 0 0,0 22 0,0-22 16,0 0-16,0 21 0,0-21 15,-22 1-15,22-1 0,0 21 0,0-21 16,0 0-16,0 1 0,0-1 15,22 0-15,-1-21 16,0 0-16,0 0 0,0 0 16,0 0-16,1 0 15,-1-21-15,0 0 0,-21-1 0,21 22 16</inkml:trace>
  <inkml:trace contextRef="#ctx0" brushRef="#br0" timeOffset="-81736.48">24088 10308 0,'0'-21'16,"0"42"-1,0 0 1,0 1-16,0 20 0,0-21 0,0 21 16,0 1-16,0-1 0,-22 0 0,22 22 15,0-22-15,0 1 0,0-1 16,0 0-16,0 1 0,0-22 0,-21 21 15,21-21-15,0 22 0,0-22 0,0 0 16,-21 0-16,21 0 0,0 0 0,0 1 16,21-22 15,-21-22-31,21 1 0,1 21 0,-22-21 16,0 0-16</inkml:trace>
  <inkml:trace contextRef="#ctx0" brushRef="#br0" timeOffset="-81276.74">24426 10266 0,'0'21'16,"0"0"-16,0 0 16,0 22-16,-21-22 0,21 21 0,0 22 15,-21-22-15,21 0 0,0 1 16,0 20-16,-21-20 0,21-1 0,-21 0 15,21-21-15,0 22 0,0-22 16,0 21-16,0-21 0,0 1 0,0-1 16,0 0-16,0-42 47,0 0-47,0-1 0,0 1 15,0 0-15,0 0 0,21 0 0,0 0 16,-21-22-16,21 22 0,0 0 0,-21 0 15,21 0-15,1-1 0,-1 1 16,0 0-16,0 21 0,0 0 16,0 0-16,1 0 0,-1 21 15,0 0-15,-21 1 0,0-1 16,21 0-16,-21 0 0,21 0 0,-21 0 16,0 22-16,0-22 0,0 0 15,0 0-15,0 0 0,0 1 16,0-1-16,-21-21 0,21 21 0,-21-21 15,21 21-15,-21-21 0,0 0 16,-1 0 0,1 0-16,0 0 0,21-21 0</inkml:trace>
  <inkml:trace contextRef="#ctx0" brushRef="#br0" timeOffset="-81056.87">23834 10668 0,'0'0'0,"-22"0"15,44 0 1,-1 0-16,0 0 0,0 0 16,0-21-16,22 21 0,-22 0 0,21 0 15,0 0-15,-20-21 0,20 21 0,-21 0 16,21 0-16,-20-21 0,-1 21 0,21 0 15,-21-22-15,0 22 0</inkml:trace>
  <inkml:trace contextRef="#ctx0" brushRef="#br0" timeOffset="-80437.14">25717 10160 0,'-42'-42'15,"42"21"1,-21-1-16,0 22 16,21 22-1,0-1-15,0 0 0,0 21 0,0-21 16,0 22-16,0-1 0,0 0 15,0 22-15,0-22 0,0 1 0,0 20 16,0-21-16,0 1 0,0-1 0,0 0 16,0 1-16,0-22 0,0 21 0,0-21 15,0 1-15,0-1 0,0 0 0,0 0 16,0 0-16,-21-21 31,21-21-15,0 0-16,0 0 15,0 0-15,0-1 0,21-20 0,-21 21 16,21 0-16,0 0 0,0-1 0,-21 1 16,21 0-16,1 0 0,-1 0 15,0 21-15,0-21 0,0 21 0,22 0 16,-22 0-16,0 0 0,0 0 0,0 0 16,22 0-16,-22 0 0,0 21 0,-21 0 15,21 0-15,-21 0 0,0 0 16,0 1-16,0-1 0,0 0 0,0 0 15,0 21-15,-21-20 0,0-1 16,0-21-16,-1 21 0,1 0 0,-21 0 16,21 0-16,0-21 0,-1 22 0,1-22 15,0 0-15,0 21 0,0-21 0,0 0 32,-1 0-17,22-21 1,0-1-16,22 22 15,-1-21-15,0 21 0</inkml:trace>
  <inkml:trace contextRef="#ctx0" brushRef="#br0" timeOffset="-79616.1">26331 10626 0,'0'0'0,"0"-21"16,0-1-1,0 44 1,0-1 0,0 0-16,0 0 0,0 0 15,0 0-15,0 1 0,0-1 0,0 0 16,0 0-16,0 0 0,0 0 16,0 1-16,0-1 0,21-21 15,1 21-15,-1-21 16,0 0-16,0 0 0,0 0 0,22 0 15,-22-21-15,0 21 0,-21-21 16,21-1-16,0 22 0,0-21 16,1 0-16,-22 0 0,21 0 0,0 0 15,-21-1-15,21 1 0,0 0 0,-21 0 16,0 0-16,21 0 0,-21-1 0,22 1 16,-22 0-16,0 42 46,0 0-46,0 1 0,0-1 16,0 0-16,0 21 0,0-21 16,-22 1-16,22 20 0,-21-21 0,21 21 15,-21 1-15,21-22 0,0 21 16,-21 1-16,21-1 0,0 0 0,-21 1 16,21 20-16,0-21 0,0 1 0,0 20 15,0-20-15,0 20 0,0-21 0,0 22 16,0-22-16,0 22 0,21-22 0,-21 22 15,0-22-15,0 0 0,0 22 0,0-22 16,21 0-16,-21 22 16,0-22-16,0 1 0,0-1 0,0 0 0,0 1 15,0-22-15,0 21 0,0-21 0,0 22 16,-21-22-16,0 0 0,21 0 16,-21-21-16,-1 21 0,1 0 0,0-21 15,-21 0-15,21 0 0,-1 0 0,1 0 16,-21 0-16,21 0 0,0 0 0,-1-21 15,1 0-15,0 0 0,0 0 16,0 0-16,0-22 0,-1 1 0,1 0 16,21-22-16,0 22 0,0-22 15,0 1-15,0-1 0,0-20 0,0 20 0,0 1 16,0-1-16,0 1 0,21-1 16,1 1-16,-1-1 0,-21 1 0,21 20 15,0-20-15,0 20 0,0 1 16,1 0-16,-1 21 0,0-22 0,0 22 15,21 0-15,-20 0 0,-1 21 0,0-21 16,0 21-16,0 0 0,0 0 0,1 0 16,-1 0-16,0 0 0,0 0 15</inkml:trace>
  <inkml:trace contextRef="#ctx0" brushRef="#br0" timeOffset="-78276.14">28088 10139 0,'0'0'0,"21"0"15,-21-21-15,21 21 0,1-21 16,-22-1-16,0 1 16,0 0-16,0 0 15,0 0-15,-22 21 0,1-21 0,0 21 16,0 0-16,0-22 0,-22 22 0,22 0 15,-21 0-15,0 22 0,-1-22 16,1 21-16,0 21 0,-1-21 0,22 22 16,-21-1-16,21 0 0,-1 22 15,-20-1-15,21 1 0,21-22 0,-21 22 16,21-1-16,0-21 0,0 1 16,0-1-16,0 0 0,0 1 0,0-22 15,21 21-15,0-21 0,0 1 0,0-22 16,1 21-16,-1-21 0,0 0 0,21 0 15,-21 0-15,1 0 0,20 0 16,-21-21-16,21-1 0,-20 1 0,-1 0 16,21 0-16,-21 0 0,22 0 0</inkml:trace>
  <inkml:trace contextRef="#ctx0" brushRef="#br0" timeOffset="-77539.56">28257 10393 0,'0'-21'16,"-21"42"-1,0 0 1,21 0-16,-21 0 0,0 1 0,21-1 16,-21 21-16,21-21 0,-22 0 0,22 22 15,-21-22-15,21 0 0,0 0 16,0 0-16,0 1 0,0-1 0,0 0 16,21-21-16,1 0 0,-1 0 15,0 0-15,0 0 0,0 0 16,0-21-16,1 0 0,-1 21 15,0-22-15,0 1 0,-21 0 16,0 0-16,0 0 0,0 0 0,0-1 16,0-20-16,0 21 0,0 0 0,0 0 15,-21-1-15,21 1 0,0 0 16,-21 21-16,0-21 0,21 0 31,21 21-15,0 0-16,0 0 0,0-21 15,0 21-15,1 0 0,-1 0 0,0 0 16,21 0-16,-21 0 0,1 0 0,-1 0 16,0 0-16,0 0 0,0 21 15,-21 0-15,21 0 0,-21 0 16,22 0-16,-22 1 0,0-1 0,0 0 16,0 0-16,0 0 0,0 0 15,0 1-15,0-1 0,0 0 16,0 0-16,0 0 15,-22-21-15,1 0 0,0 0 16,0 0 0,21-21-1,0 0-15,0 0 0,0 0 16,21-1-16,0-20 0,-21 21 0,21 0 16,1-22-16,-1 22 0,0 0 15,21-21-15,-21 42 0,1-21 16,-1-1-16,0 22 0,0 0 0,21 0 15,-20 0-15,-1 0 0,0 22 0,0-1 16,-21 0-16,21 0 0,-21 0 0,21 0 16,-21 22-16,0-22 0,0 0 15,0 0-15,0 0 0,0 1 0,0-1 16,0 0-16,0 0 0,0 0 0,0 0 16,-21-21-16,21 22 15,0-44 16,21 1-15,1 0-16,-1 0 0,0 0 0,0 0 16</inkml:trace>
  <inkml:trace contextRef="#ctx0" brushRef="#br0" timeOffset="-77284.71">29379 10139 0,'0'-42'0,"-84"253"0,168-380 0,-84 105 15,21 43-15,-21 0 0,0 0 16,0 42 15,0 0-31,-21 0 0,21 1 0,0 20 16,-21 0-16,21 1 0,-21-1 15,0 0-15,21 1 0,0-1 16,0 0-16,0 1 0,0-1 0,0-21 16,0 21-16,0-20 0,0-1 0,0 0 15,0 0-15,0 0 0,21 0 16,0-21-16,0 22 0,0-22 15,1 0-15,-1 0 16,-21-22-16,0 1 0,0 0 16</inkml:trace>
  <inkml:trace contextRef="#ctx0" brushRef="#br0" timeOffset="-77104.81">29231 10414 0,'-21'0'0,"42"0"0,-42-21 31,42 21-31,0 0 16,0 0-16,1-21 0,20 21 0,-21 0 15,0 0-15,0-21 0,22 21 16,-22 0-16,0 0 0,0-22 0,0 22 16,1 0-16,-1 0 0,0-21 0</inkml:trace>
  <inkml:trace contextRef="#ctx0" brushRef="#br0" timeOffset="-76345.51">29908 10605 0,'0'0'0,"43"0"15,-22-22 1,0 1-1,-21 0-15,0 0 0,0 0 16,0 0-16,0-1 0,0 1 0,0 0 16,0 0-16,0 0 0,-21 21 0,0-21 15,0 21-15,-1 0 0,1 0 16,0 0-16,0 0 0,0 21 16,0-21-16,-1 21 0,1 21 0,0-21 15,0 1-15,0 20 0,0-21 16,-1 21-16,1-20 0,21 20 0,0-21 15,0 0-15,0 22 0,0-22 0,0 0 16,0 0-16,0 0 0,21-21 16,1 0-16,-1 0 0,0 0 15,0 0-15,0 0 0,0 0 16,22-21-16,-22 21 0,0-21 16,0 0-16,0 0 0,1-1 0,-1 1 15,0 0-15,0 0 0,0-21 0,0 20 16,-21-20-16,0 21 0,22 0 15,-22-22-15,0 22 0,21 0 0,-21 0 16,0 42 0,0 0-1,-21 0-15,21 1 0,-22-1 0,22 0 16,0 0-16,0 0 0,0 0 0,0 22 16,0-22-16,0 0 0,0 0 0,0 0 15,0 1-15,22-22 16,-1 21-16,0-21 0,0 0 15,0 0-15,0 0 0,1 0 16,-1 0-16,-21-21 0,21 21 0,0-22 16,0 22-16,0-21 0,-21 0 15,22 0-15,-22 0 0,21 0 0,-21-1 16,21 1-16,-21 0 0,0 0 0,0 0 16,0 42-1,0 0 1,0 0-16,0 0 0,-21 1 15,21-1-15,-21 0 0,21 0 0,0 0 16,0 0-16,0 1 0,0-1 16,0 0-16,0-42 62,0 0-62</inkml:trace>
  <inkml:trace contextRef="#ctx0" brushRef="#br0" timeOffset="-76169.61">30395 10308 0,'0'-21'16,"-21"21"0,0 0-16,21 21 15,0 0 1,0 1-1,0-1-15,21 0 16,0-21-16</inkml:trace>
  <inkml:trace contextRef="#ctx0" brushRef="#br0" timeOffset="-75704.87">30586 10435 0,'0'21'16,"0"1"-16,0-1 15,-21 0-15,21 0 16,0 0-16,-22-21 0,22 21 16,0 1-16,0-1 0,0 0 0,0 0 15,0 0-15,0 0 16,0 1-16,0-1 0,0 0 16,0-42 30,0 0-46,0-1 16,0 1-16,22 21 0,-22-21 0,21 0 16,-21-21-16,21 20 0,0 1 15,0 0-15,-21 0 0,21 0 0,1 0 16,-1-1-16,0 1 0,0 0 16,0 21-16,0 0 0,1 0 15,-1 21 1,-21 0-16,21 1 0,-21-1 15,0 0-15,0 21 0,0-21 0,0 1 16,0-1-16,0 0 0,0 0 16,-21 0-16,21 0 0,-21 1 15,-1-1-15,22-42 63,22-1-63,-1 22 0</inkml:trace>
  <inkml:trace contextRef="#ctx0" brushRef="#br0" timeOffset="-75289.11">31284 10414 0,'0'0'16,"0"-21"-16,-21 21 31,0 0-31,0 0 15,0 0-15,-1 21 0,1 0 0,0-21 16,0 21-16,21 1 0,-21-1 16,0 0-16,21 0 0,0 0 15,0 0-15,0 1 16,21-22-16,0 21 16,0-21-16,0 21 0,0-21 15,1 21-15,-1-21 0,0 21 16,0-21-16,0 21 0,0 1 15,1-22-15,-22 21 16,0 0-16,-22-21 16,1 21-16,0-21 0,0 0 15,0 0-15,-22 0 0,22 21 16,-21-21-16,21 0 0,0 0 16,-1 0-16,1 0 0,0 0 0,0 0 15,0 0-15,21-21 47,21 21-47,0-21 0,0 21 16</inkml:trace>
  <inkml:trace contextRef="#ctx0" brushRef="#br0" timeOffset="-74949.3">31750 10372 0,'0'0'0,"0"-21"0,0-1 15,0 44 17,-21-1-17,0 0-15,21 21 0,0-21 0,-22 1 16,1-1-16,21 21 0,-21-21 15,21 0-15,0 22 0,-21-22 16,21 0-16,0 0 0,0 0 0,0 1 16,0-1-16,0 0 0,0 0 15,0 0-15,21-21 16,0 0-16,0 21 16,1-21-16,-1 0 0,0 0 15,0 0-15,0 0 0,0-21 16,1 0-16,-1 21 0</inkml:trace>
  <inkml:trace contextRef="#ctx0" brushRef="#br0" timeOffset="-74617.3">32194 10308 0,'0'0'16,"22"0"-16,-22-21 0,21 21 0,0 0 15,0 0-15,0 0 16,0 0-16,1 0 0,-1 21 0,0 0 16,0 1-16,-21-1 0,21 0 15,-21 21-15,21-21 0,-21 22 0,0-1 16,0-21-16,0 22 0,0-1 16,-21-21-16,0 21 0,0-20 15,0 20-15,0-21 0,-1 0 0,1 0 16,0 1-16,0-1 0,0 0 0,0 0 15,-1-21-15,1 21 0,21 0 16,-21-21-16,21 22 0,-21-22 31</inkml:trace>
  <inkml:trace contextRef="#ctx0" brushRef="#br1" timeOffset="-68628.73">18203 12615 0,'21'-21'0,"1"21"16,-22-21-16,21 0 0,-21 0 15,21 0-15,0 21 0,0-22 16,-21 1-16,21 0 0,-21 0 0,22 21 16,-22-21-16,0 0 0,21 21 15,-21-22-15,0 44 31,0-1-31,0 0 0,0 0 16,-21 21-16,-1-20 0,1 20 16,0 0-16,-21 1 0,21-1 0,-22 0 15,1 1-15,0-1 0,-1 21 0,1-20 16,0-1-16,-1 22 0,1-22 0,0 0 16,-1 1-16,1-22 0,21 21 15,-22-21-15,22 22 0,0-22 16,0 0-16,0-21 0,21 21 0,0 0 15,0-42 17,0 0-32,0 0 15,21 0-15,0-1 0,0 1 0,0-21 16,1 21-16</inkml:trace>
  <inkml:trace contextRef="#ctx0" brushRef="#br1" timeOffset="-68305.04">18732 12383 0,'0'0'0,"0"-22"0,0 1 16,-21 21 0,0 0-16,0 0 15,0 21-15,0 1 0,-1-1 16,1 0-16,0 21 0,0 1 0,0-1 15,-22 0-15,22 1 0,-21-1 0,21 21 16,-22 1-16,1-22 0,0 22 16,-22-22-16,22 22 0,0-22 0,-1 21 15,1-20-15,0-1 0,20 0 0,-20-20 16,21 20-16,0-21 0,0 0 16,-1 0-16,22 1 0,22-44 31,-1 22-16,0-21-15,0-21 0,0 21 0,0 0 16</inkml:trace>
  <inkml:trace contextRef="#ctx0" brushRef="#br1" timeOffset="-67993.22">19008 12615 0,'21'-21'0,"-42"42"0,63-63 0,-42 21 15,0 0-15,0 0 0,-21 21 32,21 21-17,-21 0-15,21 0 0,-22 0 0,22 22 16,-21-1-16,0 0 0,0 1 16,0-1-16,0 0 0,-1 1 0,1-1 15,0 21-15,21-20 0,-21-1 0,0-21 16,0 22-16,21-1 0,0-21 15,0 0-15,0 0 0,0 1 16,0-1-16,21-21 16,0 0-16,0 0 15,0-21-15,22 21 0,-22-22 0,0 1 16,0 0-16,0 0 0,0 0 0,1 0 16</inkml:trace>
  <inkml:trace contextRef="#ctx0" brushRef="#br1" timeOffset="-67796.33">18775 12954 0,'0'0'0,"-21"-21"16,21 0 0,21 21-16,0-21 15,0 21-15,0-22 0,0 22 0,1-21 16,-1 21-16,0-21 0,21 21 15,-21-21-15,22 21 0,-22-21 0,0 21 16,21 0-16,-20-21 0</inkml:trace>
  <inkml:trace contextRef="#ctx0" brushRef="#br1" timeOffset="-66825.02">19410 13081 0,'0'0'16,"21"0"0,0 0-16,0 0 15,0-21-15,-21 0 0,22 0 0,-1 21 16,0-22-16,0 1 0,-21 0 0,0 0 16,21 0-16,-21-22 0,0 22 15,0 0-15,0 0 0,0 0 0,-21 0 16,0-1-16,0 22 0,0 0 15,-1 0-15,-20 0 0,21 0 16,0 0-16,0 22 0,-1-1 16,1 0-16,0 21 0,0-21 15,0 22-15,0-22 0,-1 21 0,1-21 16,0 22-16,21-22 0,0 21 0,0-21 16,0 1-16,0-1 0,0 0 0,0 0 15,21-21 1,0 0-16,1 0 0,-1 0 0,0 0 15,21-21-15,-21 0 0,1 21 0,20-21 16,-21-1-16,0 1 0,22 0 0,-22 0 16,-21 0-16,21 0 0,0-1 0,-21 1 15,0 0-15,0 0 0,0 0 16,0 0-16,0 42 31,0 0-15,0 0-16,0 0 0,0 0 0,0 1 15,-21-1-15,21 0 0,0 0 16,0 0-16,0 0 0,0 1 0,0-1 16,0 0-16,21 0 0,0 0 15,22-21-15,-22 0 0,0 0 16,21 0-16,-21 0 0,22 0 0,-1-21 16,-21 0-16,22 21 15,-1-21-15,-21 0 0,21-1 0,1 1 16,-1 0-16,-21 0 0,22 0 0,-22-22 15,0 22-15,-21 0 0,0-21 0,0 21 16,0-1-16,0 1 0,0 0 0,0 0 16,-21 0-16,0 0 0,-1 21 15,1 0-15,0 0 0,0 0 0,0 21 16,0 0-16,-1 0 0,-20 0 0,21 0 16,0 1-16,0 20 0,-1-21 0,22 0 15,-21 0-15,21 1 0,-21-1 16,21 0-16,0 0 0,0 0 0,0 0 15,21-21-15,0 0 16,1 0-16,-1 0 16,0 0-16,0 0 0,0 0 15,0 0-15,-21 22 16,0-1-16,0 0 0,0 0 16,0 0-16,0 22 0,0-22 0,0 21 15,0 0-15,0 1 0,-21-1 0,21 0 16,-21 22-16,0-22 0,0 22 15,0-1-15,-1-20 0,1 20 0,0 1 0,0-22 16,0 21-16,0-20 0,-1-1 16,1 0-16,0-20 0,21 20 15,0-21-15,0 0 0,-21 0 0,21-42 32,0 0-17,21 0-15,0-21 0,0 20 0,1-20 16,-1 0-16,0-1 0</inkml:trace>
  <inkml:trace contextRef="#ctx0" brushRef="#br1" timeOffset="-66369.03">20489 12785 0,'0'0'0,"0"-21"15,0 42 1,-21 0-1,0 0-15,21 0 16,-21 22-16,0-22 0,21 0 0,0 0 16,-22 0-16,22 22 0,-21-22 0,21 0 15,0 0-15,-21 0 0,21 0 16,0-42 31,0 0-47,0 0 0,0 0 0,0 0 15,21-1-15,-21 1 0,21 0 0,1-21 16,-22 21-16,21-1 0,0 1 16,0 0-16,0 0 0,0 0 15,1 21-15,-1 0 0,0 0 16,0 0-16,0 0 0,0 0 0,1 21 16,-22 0-16,0 0 0,21 0 0,-21 1 15,0-1-15,0 0 0,0 0 0,0 21 16,0-20-16,0-1 15,0 0-15,0 0 0,0 0 16,-21-21 0,21 21-16,0-42 31,0 0-31</inkml:trace>
  <inkml:trace contextRef="#ctx0" brushRef="#br1" timeOffset="-65909.26">21124 12785 0,'0'-21'15,"0"42"-15,0-64 0,0 22 16,-21 21-16,0-21 16,0 21-16,0 0 0,-1 0 15,1 0-15,0 0 0,0 21 0,0 0 16,21 1-16,-21-1 0,-1 21 0,1-21 15,21 0-15,0 1 0,-21 20 16,21-21-16,0 0 0,0 0 0,0 1 16,0-1-16,0 0 0,21 0 15,0-21-15,1 0 16,-1 0-16,0 0 0,0-21 0,0 0 16,0 21-16,1-21 0,-1-1 15,-21 1-15,21 0 0,-21 0 0,21 0 16,-21-22-16,0 22 0,0 0 15,0 0-15,0 0 0,0 0 0,0-1 16,0 44 15,0-1-31,0 0 0,0 0 16,0 21-16,0-20 0,0-1 0,0 21 16,0-21-16,0 0 0,0 1 0,0-1 15,0 0-15,0 0 0,0 0 16,21-21-1,0 0-15,1 0 0,-1 0 16,0 0-16,0-21 0,0 0 0,0 21 16,1-21-16</inkml:trace>
  <inkml:trace contextRef="#ctx0" brushRef="#br1" timeOffset="-65265.62">21463 12742 0,'0'-21'0,"0"42"31,-21 1-31,0-1 16,21 0-16,0 0 0,0 0 16,0 0-16,0 1 0,-22-1 0,22 0 15,0 0-15,0 0 0,0 0 0,-21 1 16,21-1-16,0 0 0,0 0 16,0-42 30,0 0-30,0 0-16,0-1 0,0 1 0,0 0 16,0 0-16,0-21 0,21 20 0,1 1 15,-22-21-15,21 21 0,0 0 16,0-1-16,0 1 0,0 0 0,1 21 16,-1 0-16,0 0 0,0 0 15,0 0-15,0 0 0,-21 21 0,0 0 16,22 1-16,-22-1 0,21 0 0,-21 21 15,0-21-15,0 1 16,0-1-16,21 0 0,-21 0 0,0 0 16,0 0-16,0 1 0,-21-22 47,21-22-32,0 1-15,0 0 16,0 0-16,0 0 0,0 0 0,21-1 15,0 1-15,0 0 0,0 0 0,1 0 16,-1 0-16,21-1 0,-42 1 0,21 21 16,0 0-16,1 0 0,-1 0 15,0 0-15,-21 21 16,0 1-16,0-1 0,21 0 16,-21 21-16,0-21 0,0 1 0,0-1 15,0 0-15,0 0 0,0 0 0,0 0 16,0 1-16,0-1 15,0-42 17,21-1-17</inkml:trace>
  <inkml:trace contextRef="#ctx0" brushRef="#br1" timeOffset="-64908.32">22225 12785 0,'0'21'0,"-21"-21"16,21 21-1,21-21-15,0 0 16,0 0-16,0 0 0,1 0 16,-1 0-16,0 0 0,0-21 15,0 21-15,0-21 0,1 0 16,-1 21-16,-21-22 0,21 1 15,-21 0-15,0 0 16,-21 21-16,0 0 0,-1 0 0,1 0 16,0 0-16,0 0 15,0 21-15,0 0 0,-1 0 0,1 1 16,21 20-16,-21-21 0,21 0 0,-21 22 16,21-22-16,0 0 0,0 21 15,0-21-15,0 1 0,0-1 0,0 0 16,0 0-16,0 0 15,21-21 1,0 0-16,0 0 0,1 0 0,-1-21 16,0 0-16</inkml:trace>
  <inkml:trace contextRef="#ctx0" brushRef="#br1" timeOffset="-64348.13">23156 12150 0,'0'-21'0,"0"42"0,-21-42 0,21-1 15,0 1-15,0 0 16,0 0-16,21 0 16,0 21-16,1-21 15,20 21-15,-21 0 0,21-22 0,-20 1 16,20 21-16,-21 0 0,21 0 0,-20 0 15,20-21-15,-21 21 0,0 0 0,-42 0 47,-21 0-47,21 0 0,-22 0 0,22 0 16,-21 0-16,-1 0 0,22 0 0,-21 0 16,21 0-16,0 0 0,-1 0 15,1 21-15,0-21 0,0 21 0,21 1 16,-21-22-16,21 21 0,-21-21 15,21 21-15,0 0 0,0 0 16,0 0-16,-22 22 0,22-22 16,0 21-16,-21-21 0,0 22 0,21-1 15,0 0-15,-21 1 0,0-1 0,0 0 16,-1 1-16,1 20 0,0-20 0,0 20 16,0-21-16,0 22 0,-1-22 15,22 22-15,-21-22 0,21 0 0,-21 1 16,21-1-16,0 0 0,0 1 0,0-22 15,0 0-15,0 21 0,0-20 16,21-22-16,0 21 0,1 0 0,-1 0 0,0-21 16,21 0-16,-21 0 0,22 0 0,-22 0 15,21 0-15,-21 0 16,22 0-16,-22-21 0,0 0 0,21 21 16,-20-21-16,-1-1 0,0 1 0,0-21 15,0 21-15</inkml:trace>
  <inkml:trace contextRef="#ctx0" brushRef="#br1" timeOffset="-63767.43">23707 12425 0,'0'0'0,"21"0"0,-21-21 0,0-43 15,0 43 1,-21 21-1,-1 0-15,1 0 0,0 0 16,0 0-16,-21 21 0,-1 0 0,22 1 0,0-1 16,-21 21-16,20-21 0,1 22 15,0-1-15,0 0 0,0 1 16,0-1-16,21 0 0,0 1 0,-22-1 16,22-21-16,0 21 0,0 1 0,0-22 15,0 0-15,0 0 0,22 0 0,-1 1 16,0-22-16,21 0 0,-21 21 15,1-21-15,20 0 0,-21 0 0,21 0 16,-20-21-16,20 21 0,-21-22 0,21 1 16,1 0-16,-22 0 0,0 0 0,21 0 15,-20-1-15</inkml:trace>
  <inkml:trace contextRef="#ctx0" brushRef="#br1" timeOffset="-63088.8">23961 12679 0,'0'0'16,"-22"0"-16,1 21 15,0 0-15,0 0 16,21 1-16,-21-1 0,0 0 0,-1 0 16,22 21-16,0-20 0,0-1 0,0 0 15,0 0-15,0 0 0,0 0 16,22 1 0,-1-22-16,0 0 0,0 0 15,0 0-15,0 0 0,1 0 0,-1-22 16,0 22-16,0-21 0,-21 0 15,0 0-15,0 0 16,0 0-16,-21-1 16,0 22-16,0-21 0,-1 21 0,1-21 15,0 0-15,0 21 16,21-21-16,0 0 16,21-1-1,0 1-15,0 21 0,22-21 16,-22 21-16,0 0 0,0-21 0,22 21 15,-22 0-15,0 0 0,0 0 0,0 0 16,0 21-16,1 0 0,-1 0 0,-21 1 16,0-1-16,21 0 0,-21 0 15,0 21-15,21-20 0,-21-1 16,0 0-16,0 0 0,0 0 0,0 0 16,0 1-16,0-1 0,-21 0 15,21 0-15,-21-21 0,21-21 47,0 0-47,0 0 0,0-1 16,0 1-16,0 0 0,21 0 0,0-21 15,0 20-15,0-20 0,1 21 16,20-21-16,-21 20 0,0 1 0,0 21 16,22-21-16,-22 21 0,0 0 0,0 0 15,0 0-15,1 21 0,-22 0 16,0 1-16,0-1 0,0 0 0,0 0 15,0 21-15,0-20 0,0-1 16,0 0-16,0 0 0,0 0 0,0 0 16,0 1-16,0-1 0,-22-21 0,22 21 15,22-42 32,-22 0-47,21-1 16</inkml:trace>
  <inkml:trace contextRef="#ctx0" brushRef="#br1" timeOffset="-62812.96">25082 12256 0,'0'0'0,"22"-22"0,-22 1 0,0 42 31,0 22-15,0-22-16,0 21 0,0 1 0,0-1 15,-22 21-15,1-20 0,0-1 0,0 22 16,21-22-16,-21 0 0,0 1 16,-1 20-16,1-42 0,21 22 0,0-1 15,-21-21-15,21 0 0,0 0 0,0 1 16,0-1-16,0 0 16,21-21-1,0 0-15,1-21 16,-22 0-16,21-1 0,0 1 0,-21 0 15,0 0-15,0 0 0</inkml:trace>
  <inkml:trace contextRef="#ctx0" brushRef="#br1" timeOffset="-62649.05">24892 12700 0,'-21'-21'0,"127"63"0,-191-63 0,43 0 0,20 21 16,44 0 15,-1-21-31,0 21 0,0 0 15,21-21-15,-20 21 0,-1 0 16,0 0-16,21-22 0,-21 22 0,1 0 16,-1-21-16,21 21 0,-21 0 0</inkml:trace>
  <inkml:trace contextRef="#ctx0" brushRef="#br1" timeOffset="-61264.49">25400 12912 0,'21'0'0,"0"0"0,-21-21 16,21 21-16,1-22 0,-1 1 0,-21 0 16,0 0-16,0 0 0,0 0 15,0-1-15,0 1 0,0 0 0,0 0 16,0 0-16,-21 0 0,-1 21 0,1 0 15,0 0-15,0 0 0,0 0 0,0 0 16,-1 0-16,1 0 0,0 21 16,0 0-16,0 21 0,0-21 15,-1 1-15,1 20 0,0-21 0,21 21 16,0-20-16,0-1 0,0 21 0,0-21 16,0 0-16,0 1 0,0-1 15,21-21-15,0 0 16,1 0-16,20 0 0,-21 0 15,0-21-15,0 21 0,1-22 0,-1 1 16,0 0-16,0 0 0,0 0 0,0 0 16,1-22-16,-22 22 0,0 0 0,21 0 15,-21 0-15,0-1 0,21 1 16,-21 42 15,0 1-31,-21-1 0,21 0 16,-21 0-16,21 0 0,0 22 15,0-22-15,0 0 0,-22 0 0,22 0 16,0 0-16,0 1 0,0-1 0,0 0 16,22-21-16,-1 0 0,0 0 15,0 0-15,0 0 0,22 0 0,-22 0 16,21 0-16,-21-21 0,0 21 16,22-21-16,-22-1 0,0 1 0,0 0 15,0 0-15,1 0 0,-1 0 16,-21-1-16,0-20 0,0 21 0,0 0 0,0 0 15,0-1-15,0 44 32,0-1-32,-21 0 15,-1 0-15,22 0 0,-21 0 0,21 1 16,0-1-16,0 0 0,0 0 0,0 0 16,0 0-16,0 1 0,0-1 15,21-21 1,1 0-16,-1 0 0,0 0 0,0 0 15,0 0-15,0 0 0,1 0 0,-1-21 16,0 21-16,0-22 0,0 1 0,-21 0 16,0 0-16,21 0 15,-21 0-15,0-1 0,0 1 16,0 0-16,0 42 31,0 0-31,-21-21 0,21 22 0,0-1 16,0 0-16,-21 0 0,21 0 15,-21 0-15,21 1 0,0-1 16,0 0-16,-21-21 0,21-21 47,21 0-31,-21-1-16,21 1 0,0 0 15,-21 0-15,21 0 0,1 0 16,-1-1-16,0 1 0,0 0 0,0 0 15,0 0-15,1 0 0,-1 21 0,0 0 16,0 0-16,0 0 0,0 21 16,-21 0-1,0 0-15,0 0 0,0 0 0,0 22 16,0-22-16,0 0 0,0 0 0,0 0 16,0 1-16,0-1 0,0 0 15,0 0 1,22-21-1,-1 0-15,0 0 0,0 0 16,0 0-16,-21-21 0,21 0 16,1 21-16,20-21 0,-21-1 0,0 1 15,0 0-15,1 0 0,20-21 0,-21 20 16,0-20-16,0 21 0,1-21 16,-1 20-16,0 1 0,0 0 0,-21 0 15,0 0-15,-21 21 16,0 0-1,21 21-15,-21 0 0,-1 0 16,22 0-16,-21 1 0,21-1 0,0 0 16,0 0-16,0 0 0,0 0 0,0 1 15,0-1-15,0 0 0,21 0 0,1 0 16,-1-21-16,-21 21 0,21 1 16,-21-1-1,-21-21 16,0 0-31,-1 0 16,1 0-16,0 0 16,21-21-16,0-1 15,-21 22-15</inkml:trace>
  <inkml:trace contextRef="#ctx0" brushRef="#br1" timeOffset="-61069.08">26056 12552 0,'21'0'0,"-42"0"16,0 0-16,0 0 0,0 0 15,-1 0-15,44 0 63,-1 0-63,0 0 15</inkml:trace>
  <inkml:trace contextRef="#ctx0" brushRef="#br1" timeOffset="-60493.39">28109 11980 0,'0'0'0,"21"-21"0,1 0 0,-22 0 16,0 0-16,0 0 0,0-1 15,0 1 1,-22 21-16,1 0 0,0 0 0,0 0 16,-21 21-16,-1 1 0,1 20 0,0-21 15,-1 21-15,-20 22 0,20-22 0,-20 22 16,21-1-16,-1 1 0,-20-1 16,20 1-16,1-1 0,0 1 0,-1-1 15,22 1-15,0-1 0,21 1 0,0-1 16,0-20-16,0-1 0,21 21 0,0-20 15,1-1-15,20-21 16,-21 22-16,21-22 0,22 0 0,-22 21 16,1-21-16,-1-21 0,0 22 0,1-22 15,-1 0-15,0 0 0,-21 0 0,22 0 16,-22 0-16,0-22 0,21 1 0,-20 0 16</inkml:trace>
  <inkml:trace contextRef="#ctx0" brushRef="#br1" timeOffset="-58660.27">28300 12594 0,'21'-21'15,"0"0"1,0 0-16,-21 0 15,21 21-15,-21-22 0,0 1 0,0 0 16,0 0-16,0 0 16,-21 21-1,0 0-15,0 0 0,0 0 0,0 21 16,-1-21-16,1 21 0,0 0 16,0 0-16,0 1 0,0-1 0,-1 0 15,22 0-15,0 0 0,-21-21 16,21 21-16,0 1 0,0-1 15,21-21 1,1 0-16,-1 0 16,0 0-16,0 0 0,0-21 15,0-1-15,1 22 0,-1-21 0,0 0 16,0 0-16,0 0 16,-21 0-16,0-1 0,0 1 15,21 21-15,-21-21 0,0 42 47,0 0-47,-21 1 0,21-1 16,0 0-16,0 0 0,0 0 0,0 0 15,0 1-15,0-1 0,0 0 16,0 0-16,21-21 16,1 0-16,-1 0 0,0 0 15,0 0-15,0 0 16,0-21-16,1 0 0,-1 21 15,0-21-15,0-1 0,0 1 0,-21 0 16,0 0-16,0 0 0,0 0 16,0-1-16,0 1 0,0 0 15,0 0-15,0-21 0,0 20 0,-21 1 16,0 0-16,0 0 0,0 0 0,-1 0 16,1-1-16,-21 1 0,21 21 15,-22 0-15,1 0 0,0 0 0,-1 21 16,1 1-16,0-1 0,-1 0 0,22 21 15,-21-21-15,0 22 0,20-1 16,-20 0-16,21 1 0,0-1 0,0 0 16,-1 1-16,1-1 0,21 0 15,0 1-15,0-1 0,0 0 0,0-20 16,0 20-16,21-21 0,1 0 0,-1 0 16,0 1-16,0-1 0,21-21 15,-20 0-15,20 21 0,-21-21 0,21 0 16,-20 0-16,20 0 0,-21 0 15,21-21-15,-20 0 0,20-1 0,-21 22 16,0-21-16,22 0 0,-22-21 0,0 21 16,21-1-16</inkml:trace>
  <inkml:trace contextRef="#ctx0" brushRef="#br1" timeOffset="-58177.54">29104 12340 0,'0'0'0,"0"21"31,0 1-31,-21-1 16,0 0-16,0 0 0,21 0 0,-22 0 16,1 22-16,21-22 0,-21 0 0,0 21 15,0-20-15,21-1 0,0 0 16,-21 0-16,-1 0 0,22 0 0,0 1 15,0-1-15,0 0 16,0-42 15,0 0-31,22-1 0,-1 1 0,0 0 16,-21 0-16,21 0 0,-21 0 0,21-22 16,0 1-16,1 21 0,-1-22 15,0 1-15,0 0 0,0 21 0,0-22 16,1 22-16,-1 0 0,-21 0 0,21 21 15,0 0-15,0 0 0,0 21 16,-21 0-16,22 21 0,-22-20 16,0-1-16,0 21 0,0-21 0,0 22 15,0-22-15,0 0 0,0 21 0,0-21 16,0 1-16,0-1 0,0 0 16,0 0-16,0 0 0,0 0 0,-22 1 15,1-22 1,0 0-1,0 0-15,0 0 16</inkml:trace>
  <inkml:trace contextRef="#ctx0" brushRef="#br1" timeOffset="-58032.63">28787 12658 0,'21'0'15,"21"0"1,-21-21-16,0 21 15,22 0-15,-1-22 0,0 22 16,1-21-16,-1 21 0,0-21 0,1 0 16,-1 21-16,22-21 0</inkml:trace>
  <inkml:trace contextRef="#ctx0" brushRef="#br1" timeOffset="-57784.77">29697 12256 0,'0'21'16,"-21"-21"-16,21 21 0,-22 0 0,22 21 16,-21-20-16,21-1 0,0 21 15,0-21-15,-21 22 0,21-22 16,-21 21-16,21-21 0,-21 0 0,21 22 16,0-22-16,0 0 0,0 0 15,0 0-15,-21 1 0,21-44 47,21 1-47,-21 0 0,0 0 16</inkml:trace>
  <inkml:trace contextRef="#ctx0" brushRef="#br1" timeOffset="-57576.89">29633 12319 0,'21'0'0,"-21"21"16,22 0-1,-22 1-15,21-1 0,-21 0 0,0 21 16,0-21-16,21 1 0,-21-1 0,21 21 16,-21-21-16,0 0 0,21 1 15,-21-1-15,21-21 0,1 21 0,-22 0 16,21-21-16,0 0 0,0 0 0,0 0 16,0 0-16,1 0 0,-1-21 15,0 21-15,-21-21 16,21 0-16,-21-1 0</inkml:trace>
  <inkml:trace contextRef="#ctx0" brushRef="#br1" timeOffset="-57360.5">30120 12171 0,'0'0'0,"0"21"16,0 0-1,-21 0-15,21 22 0,-21-22 0,0 21 16,-1-21-16,22 22 0,-21-1 15,0-21-15,0 22 0,21-22 0,0 0 16,-21 0-16,21 0 0,-21 0 16,21 1-16,-22-1 0,22 0 0,0 0 15,22-21 17,-1 0-32,0 0 0</inkml:trace>
  <inkml:trace contextRef="#ctx0" brushRef="#br1" timeOffset="-57063.67">30522 12700 0,'-21'21'0,"0"-21"16,0 0-1,21-21 1,0 0-16,0 0 15,21 21-15,0-21 16,0 21-16,0 0 16,-21 21-1,0 0-15,0 0 0,0 0 16,0 22-16,0-22 0,0 0 16,-21 0-16,0 0 0,0 0 0,0 1 15,-22-1-15,22 0 0,0-21 0,0 21 16,0-21-16,0 0 0</inkml:trace>
  <inkml:trace contextRef="#ctx0" brushRef="#br1" timeOffset="-56683.85">31051 12107 0,'-63'0'16,"42"0"-16,21 22 0,-21-22 15,21 21-15,-22-21 0,22 21 16,0 0-16,0 0 0,0 0 16,22-21 15,-1 0-31,0 0 15,-21-21-15,21 21 0,-21-21 16,0 0-16,0 0 0,0 0 16,0-1-16,-21 22 31,0 0-31,21 22 0,-21-1 0,-1 0 16,22 0-16,0 21 0,-21-20 0,21 20 15,-21-21-15,21 0 16,0 22-16,0-22 0,0 0 0,21 0 15,0-21-15,22 0 0</inkml:trace>
  <inkml:trace contextRef="#ctx0" brushRef="#br1" timeOffset="-56164.04">31538 12171 0,'0'0'0,"-21"0"0,0 0 0,21 21 16,-21 0-16,0 0 15,-1 1-15,22-1 0,0 0 0,-21 0 16,0 21-16,21-20 0,-21-1 16,21 0-16,0 0 0,-21 21 0,21-20 15,-21-1-15,21 0 0,-22 0 0,22 0 16,0 0-16,0 1 15,0-44 17,0 1-17,22 0-15,-1 21 0,-21-21 0,21 0 0,-21-22 16,21 22-16,0-21 0,-21 0 16,21 20-16,1-20 0,-22 0 15,21-1-15,0 1 0,0 21 0,-21-21 16,21 20-16,0 22 0,1 0 15,-22 22 1,0 20-16,0-21 0,0 0 16,0 22-16,0-22 0,0 21 15,0-21-15,0 22 0,0-22 0,0 0 16,0 21-16,0-21 0,0 1 0,0-1 16,0 0-16,0 0 0,0 0 15,0 0 1,0-42 15,0 0-15</inkml:trace>
  <inkml:trace contextRef="#ctx0" brushRef="#br1" timeOffset="-55985.15">31390 12510 0,'85'0'16,"-170"0"-16,106 0 31,0 0-31,1-22 0,-1 22 0,0 0 16,0 0-16,0-21 0,0 21 15,1 0-15,-1-21 0,21 21 0,-21 0 16,0-21-16,1 0 0,-1 21 16,0 0-16</inkml:trace>
  <inkml:trace contextRef="#ctx0" brushRef="#br1" timeOffset="-55729.29">31877 12234 0,'-21'85'16,"42"-170"-16,-21 64 0,0 0 15,21 21 17,0 0-32,-21 21 0,0 0 15,21-21-15,-21 22 0,22-1 0,-22 0 16,21 0-16,-21 0 0,0 0 0,21 1 15,-21-1-15,0 0 0,0 0 16,21 0-16,-21 0 0,0 1 16,0-1-16,21-21 0,-21 21 15,21-21 1,1-21 0,-1 0-1</inkml:trace>
  <inkml:trace contextRef="#ctx0" brushRef="#br1" timeOffset="-55505.41">32300 12129 0,'0'-22'0,"0"44"0,0-65 0,0 64 31,-21 1-31,0-1 0,0 21 16,21-21-16,-21 0 0,-1 22 15,1-22-15,0 21 0,0-21 0,21 1 16,-21-1-16,21 21 0,-21-42 15,21 21-15,0 0 0,-22 1 16,22-1-16,22-42 31,-1 21-15,0-22-16</inkml:trace>
  <inkml:trace contextRef="#ctx0" brushRef="#br1" timeOffset="-55168.61">32533 12107 0,'0'22'15,"0"-1"1,0-42 46,0-1-62,0 1 16,21 0 0,0 21-16,-21-21 0,22 21 15,-1 21 1,-21 0-16,0 0 16,0 1-16,0-1 0,-21 21 0,-1-21 15,22 0-15,-21-21 16,0 22-16,0-1 0,21 0 0,-21-21 15,21 21-15,-21-21 0</inkml:trace>
  <inkml:trace contextRef="#ctx0" brushRef="#br1" timeOffset="-54796.82">32851 11853 0,'0'-21'0,"0"42"0,0-63 16,0 63 15,0 0-31,21 1 16,0-1-16,-21 0 0,21 0 15,-21 21-15,0 1 0,0-22 0,0 21 16,0 1-16,0-1 0,0 0 16,0 1-16,0-22 0,-21 21 0,0 0 15,21 1-15,-21-22 0,-1 21 16,1-21-16,0 1 0,0-1 16,0 0-16,0 0 0,21 0 0,-22 0 15,1-21-15,21 22 16,0-44 15,0 1-31,0 0 0</inkml:trace>
  <inkml:trace contextRef="#ctx0" brushRef="#br1" timeOffset="-54201.16">33041 11557 0,'0'0'0,"0"-21"15,0 0-15,0 0 16,21 21-16,22 0 0,-22-22 16,21 22-16,-21-21 0,22 21 0,-1 0 15,0-21-15,1 21 0,-1 0 16,0 0-16,1 0 0,-22 0 0,0 0 15,0 0-15,0 0 0,-21 21 16,0 0 0,0 1-16,0 20 15,0-21-15,0 0 0,0 0 0,0 22 16,0-22-16,-21 0 0,21 21 16,-21-20-16,21 20 0,0 0 0,0 1 15,-21-1-15,21 0 0,0 1 16,-21 20-16,21-21 0,0 22 0,0-22 15,0 22-15,0-22 0,0 22 16,0-22-16,0 0 0,0 1 0,0 20 16,0-21-16,0 1 0,0-1 15,0 0-15,-22-20 0,22 20 0,-21 0 16,21-21-16,-21 22 0,0-22 16,0 0-16,0 0 0,-1 0 15,1 1-15,-21-22 0,21 21 0,-22 0 16,22-21-16,-21 0 0,0 21 15,20-21-15,1 0 0,-21 0 0,21 21 16,0-21-16,-1 0 0,1 0 0,21-21 78,21 21-78,-21-21 16,22 21-16,-22-21 0</inkml:trace>
  <inkml:trace contextRef="#ctx0" brushRef="#br1" timeOffset="-52876.18">17462 13970 0,'0'0'0,"22"0"16,-22-21-16,21 21 0,-21-21 15,21 0-15,-21 42 47,-21 0-47,0 0 16,-1 21-16,1-20 0,0 20 15,-21 0-15,21 1 0,-22-1 16,1 0-16,21 22 0,-22-22 0,1 22 16,0-22-16,21 0 0,-22 1 0,1-1 15,21 0-15,-22 1 0,22-22 16,0 21-16,0-21 0,0 0 0,21 1 15,-21-22-15,42-22 47,0 1-47,0 0 16,-21 0-16,21 0 0</inkml:trace>
  <inkml:trace contextRef="#ctx0" brushRef="#br1" timeOffset="-52576.36">17886 13864 0,'-21'21'16,"-1"1"-1,1-1-15,0 0 0,0 0 16,0 21-16,-22 1 0,1-1 0,21 0 15,-21 22-15,-1-22 0,1 22 0,0-1 16,-1 1-16,1-1 0,0 1 16,20-22-16,-20 22 0,21-22 0,-21 21 15,20-20-15,1-22 0,0 21 0,0-21 16,0 22-16,21-22 0,-21 0 0,21 0 16,0-42 15,0 0-31</inkml:trace>
  <inkml:trace contextRef="#ctx0" brushRef="#br1" timeOffset="-51996.75">18563 14034 0,'0'-22'16,"-21"22"15,0 22-31,0-1 0,-1 0 16,1 21-16,21-21 0,-21 22 16,0-1-16,0 22 0,0-22 0,-1 0 15,22 1-15,-21 20 0,0-21 0,21 1 16,0-22-16,0 21 0,-21-21 15,21 22-15,0-22 0,0 0 16,0 0-16,21-21 16,0 0-1,0-21-15,1 0 0,-1 21 16,0-21-16,0-22 0,0 22 0</inkml:trace>
  <inkml:trace contextRef="#ctx0" brushRef="#br1" timeOffset="-51808.84">18373 14457 0,'0'0'0,"-22"0"0,1 0 16,21-21-16,0 0 15,0-1-15,0 1 16,21 21-16,1-21 16,-1 0-16,0 0 0,0 21 0,21-21 15,-20-1-15,20 1 0,-21 21 0,21-21 16,1 0-16,-22 21 0,0-21 15,21 0-15,-20 21 0,-1 0 0</inkml:trace>
  <inkml:trace contextRef="#ctx0" brushRef="#br1" timeOffset="-50901.84">18881 14499 0,'0'21'0,"0"-42"0,21 64 0,-21-22 0,21-21 0,-21 21 16,21-21-16,0 0 15,0 0-15,1 0 16,-1-21-16,0 21 0,0-21 16,0-1-16,0 1 0,1 0 0,-1 0 15,-21 0-15,21-22 0,-21 22 0,0 0 16,0 0-16,0-21 0,0 20 16,0 1-16,-21 0 0,0 21 0,-1-21 15,1 21-15,-21 0 0,21 0 0,0 0 16,-1 0-16,-20 21 0,21 0 15,0 0-15,-22 1 0,22-1 0,0 21 16,21-21-16,-21 22 0,0-1 16,21-21-16,0 21 0,-21-20 0,21-1 15,0 21-15,0-21 0,21 0 16,0-21-16,0 0 0,0 0 16,0 0-16,1 0 0,-1 0 0,0-21 15,21 21-15,-21-21 0,22 0 0,-22 0 16,21 0-16,-21-1 0,22-20 15,-22 21-15,21 0 0,-21-22 0,1 22 16,-22 0-16,0 0 0,0 0 0,0 0 16,-22 21-1,1 21 1,0 0-16,21 0 16,-21 0-16,21 22 0,-21-22 0,21 0 15,-21 21-15,21-21 0,0 1 0,0-1 16,0 0-16,0 0 0,21 0 15,0 0-15,0-21 0,0 0 0,22 0 16,-22 0-16,21 0 0,0 0 0,1 0 16,-1 0-16,0-21 0,1 0 0,-1 0 15,0 0-15,1 0 0,-1-1 16,0 1-16,1-21 0,-22 21 0,21-22 16,-21 22-16,-21-21 0,0 0 0,0 20 15,0-20-15,0 21 0,0 0 16,0 0-16,-21-1 0,0 1 15,0 0-15,0 21 0,0 0 0,-1 0 16,1 0-16,-21 0 0,21 21 0,0 0 16,-1 1-16,-20-1 0,21 0 0,0 0 15,-22 43-15,43-22 16,0-21-16,-21 0 0,21 22 0,0-22 16,0 0-16,0 0 0,21 0 15,1-21-15,-22 21 0,21-21 0,0 0 16,0 22-16,21-1 0,-20-21 15,-1 21-15,0 0 0,-21 0 0,21 0 16,-21 1-16,21-1 0,-21 21 16,0 0-16,0-20 0,0 20 0,-21 0 15,0 1-15,0 20 0,0-21 16,-22 1-16,22 20 0,-21 1 0,21-22 16,-22 22-16,22-22 0,0 21 0,-21-20 15,20-1-15,1 22 0,21-43 16,-21 0-16,42-21 15,0 0 1,-21-21-16,22 0 0,20-1 0,-21 1 16,0-21-16,0 0 0</inkml:trace>
  <inkml:trace contextRef="#ctx0" brushRef="#br1" timeOffset="-50444.11">20299 14034 0,'0'0'0,"0"-22"0,-21 22 16,-1 0-16,1 22 0,0-1 15,21 0-15,-21 21 0,0-21 16,0 1-16,21 20 0,0-21 0,-22 21 16,1-20-16,21 20 0,-21-21 0,21 21 15,-21-20-15,21-1 0,0 0 0,0 0 16,-21-21-1,21-21 1,0 0 0,0 0-16,21-1 0,0 1 0,-21-21 15,21 21-15,0 0 0,1-22 16,-1 22-16,0-21 0,0 21 0,0-1 16,0 1-16,1 0 0,-1 21 0,0 0 15,21 0-15,-21 0 0,1 0 16,-1 21-16,0 0 0,-21 1 15,0-1-15,0 0 0,0 0 0,0 0 16,0 22-16,0-22 0,0 0 16,0 0-16,0 0 0,0 0 0,0 1 15,0-1-15,0 0 16,21-21 0,0 0-1,0 0-15,1-21 0,-1 0 16,0-1-16,0 1 0,0 21 15</inkml:trace>
  <inkml:trace contextRef="#ctx0" brushRef="#br1" timeOffset="-49419.7">21040 14139 0,'0'-42'16,"0"21"-16,0 0 15,-22 21-15,1 0 0,0 0 16,0 0-16,0 0 0,0 0 0,-1 0 15,-20 21-15,21 0 0,0 0 0,0 0 16,-1 1-16,1 20 0,0-21 0,21 21 16,0-20-16,-21 20 0,21-21 15,0 0-15,0 22 0,0-22 0,0 0 16,0 0-16,21-21 0,0 21 0,0-21 16,1 0-16,-1 0 0,0 0 0,0 0 15,21-21-15,-20 0 16,-1 21-16,0-21 0,0 0 0,0-1 15,0 1-15,1 0 0,-22-21 0,0 21 16,21-1-16,-21 1 0,0 0 0,0 0 16,0 0-16,0 0 0,0-1 15,0 44 1,0-1-16,0 0 16,0 0-16,0 21 0,-21-20 15,21-1-15,0 0 0,0 21 16,0-21-16,0 1 0,0-1 15,21 0-15,0-21 16,0 21-16,0-21 0,0 0 0,1 0 16,-1 0-16,0-21 0,21 0 15,-21 21-15,1-21 0,20-1 0,-21-20 16,0 21-16,0 0 0,1 0 0,-1-22 16,0 22-16,-21 0 0,0 0 0,0 0 15,0-1-15,0 1 0,0 0 16,0 42 15,0 0-31,0 1 0,-21-1 0,21 0 0,-21 0 16,21 21-16,0-20 0,0-1 15,-22 0-15,22 21 0,0-21 16,-21 1-16,21-1 0,0 0 16,0 0-16,0-42 31,0 0-16,0 0-15,0-1 0,0 1 0,21 0 16,1 0-16,-22-21 0,21 20 0,0-20 16,0 21-16,0 0 0,22-22 15,-22 22-15,0 0 0,21 21 0,-21-21 16,1 21-16,-1 0 0,0 0 0,0 0 16,0 0-16,-21 21 0,21 0 0,-21 0 15,0 22 1,0-22-16,0 0 0,0 0 0,0 0 15,0 22-15,0-22 0,0 0 0,0 0 16,-21 0-16,21 1 0,0-1 16,-21-21-16,21 21 15,0-42 1,0 0 0,0-1-16,0 1 0,21 0 0,0 0 15,1 0-15,-1-22 0,-21 22 16,42 0-16,-21-21 0,0 21 0,1-1 15,20 1-15,-21 0 0,0 0 16,0 0-16,1 21 0,-1 0 0,-21 21 16,0 0-1,0 0-15,0 0 0,0 1 16,0 20-16,0-21 0,0 0 0,0 0 16,0 1-16,0-1 0,0 0 0,0 0 15,0 0-15,21-21 31,-21-21-15,21 21-16,0-21 0</inkml:trace>
  <inkml:trace contextRef="#ctx0" brushRef="#br1" timeOffset="-49076.62">22373 14139 0,'21'0'15,"0"0"1,1 0-16,-1 0 16,0 0-16,0-21 0,0 21 0,22-21 15,-22 21-15,0-21 0,0 21 0,0-21 16,0 0-16,-21-1 0,0 1 16,0 0-16,0 0 0,0 0 15,0 0-15,-21 21 16,0 0-16,0 0 0,0 0 0,0 0 15,-1 21-15,1 0 0,-21 0 0,21 0 16,0 0-16,-1 22 0,1-22 0,0 21 16,21 1-16,-21-22 0,21 21 15,-21-21-15,21 0 0,0 1 0,0 20 16,0-21-16,0 0 0,21-21 16,0 0-16,0 0 0,0 0 0,1 0 15,20 0-15,-21 0 0,21 0 16,1-21-16,-22 21 0</inkml:trace>
  <inkml:trace contextRef="#ctx0" brushRef="#br1" timeOffset="-48536.92">23326 13589 0,'0'0'0,"42"0"16,-42-21-1,42 21-15,-21 0 0,1-21 0,20 0 16,-21 21-16,21-22 0,1 22 16,-22 0-16,21 0 0,-21-21 0,1 21 15,-44 0 1,1 0-16,-21 0 15,21 0-15,-22 0 0,1 0 16,21 0-16,-21 0 0,-1 0 0,1 0 16,21 21-16,0-21 0,-1 0 0,1 22 15,0-22-15,21 21 0,-21-21 16,21 21-16,-21-21 0,21 21 0,0 0 16,0 0-16,0 1 0,0-1 0,0 0 15,0 21-15,-21-21 0,21 1 16,0 20-16,-22 0 0,22-21 15,-21 22-15,21-1 0,0 0 0,-21 1 16,0-1-16,21 0 0,-21 1 0,21-1 16,0 0-16,-21 1 0,21-1 0,0 0 15,0 1-15,0-1 0,0 0 16,0-20-16,0 20 0,0-21 0,21 0 16,0 0-16,0 1 0,-21-1 0,21-21 15,0 21-15,22-21 0,-22 21 0,0-21 16,0 0-16,22 0 0,-22 0 15,0 0-15,0-21 0,0 0 0,22 21 16,-22-21-16,0-1 0,0 1 16</inkml:trace>
  <inkml:trace contextRef="#ctx0" brushRef="#br1" timeOffset="-47228.03">24215 13864 0,'0'-21'16,"-22"0"-16,1 21 0,0 0 0,0 0 15,0 0-15,-22 0 0,1 0 16,21 21-16,-21-21 0,20 42 16,-20-20-16,21-1 0,0 21 0,0 0 15,-1 1-15,1-1 0,0 0 0,21 1 16,0-1-16,0 22 0,0-22 16,0 0-16,0 1 0,0-22 0,21 21 15,0-21-15,1 0 0,-1 1 0,0-1 16,21-21-16,-21 0 0,22 0 0,-22 0 15,21 0-15,-21 0 0,22 0 16,-1-21-16,-21-1 0,22 1 16,-22 0-16,0 0 0,0 0 0,0 0 15,0-22-15,-21 22 0,0 0 0,0 0 16,0-22-16,0 22 0,0 0 16,0 0-16,-21 21 15,0 0-15,0 21 16,21 0-16,0 0 15,0 1-15,0-1 0,0 21 0,0-21 16,0 0-16,0 22 0,0-22 0,0 0 16,0 0-16,0 0 0,0 1 0,0-1 15,21-21-15,0 0 0,-21 21 16,21-21-16,1 0 0,-1 0 0,0 0 16,0 0-16,0-21 0,0 0 15,1 21-15,-1-22 0,-21 1 0,0 0 16,0 0-16,0 0 0,0 0 15,0-1-15,-21 1 0,-1 0 16,1 0-16,0 21 0,0-21 0,0 0 16,0 21-16,21-22 0,-22 22 0,22-21 15,-21 21-15,21-21 16,21 0 0,1 21-16,-1 0 0,21 0 0,-21-21 15,22 21-15,-22 0 0,21 0 16,-21 0-16,22 0 0,-22 0 0,21 0 15,-21 0-15,0 21 0,22-21 16,-43 21-16,21 0 0,-21 0 0,21 1 16,-21-1-16,0 0 0,0 0 15,0 0-15,0 0 0,0 1 0,0-1 16,0 0-16,0 0 0,-21-21 16,21 21-16,-21-21 15,21-21 16,0 0-31,21 0 16,-21 0-16,21-1 0,0-20 0,0 21 16,1 0-16,-1-22 15,-21 22-15,42 0 0,-21 0 0,0 0 16,1 21-16,-1 0 0,0 0 0,0 0 16,0 0-16,-21 21 0,0 0 15,0 0-15,0 0 0,0 1 16,0 20-16,0-21 0,0 0 0,0 0 15,0 22-15,0-22 0,0 0 0,0 0 16,0 0-16,0 1 0,0-1 16,0 0-16,21-42 31,1 0-15,-1-22-16,-21 22 15</inkml:trace>
  <inkml:trace contextRef="#ctx0" brushRef="#br1" timeOffset="-46983.17">25569 13801 0,'0'0'15,"0"-21"-15,0-1 0,21 1 0,-21 42 32,-21 1-32,21 20 0,-21-21 0,0 21 15,0 1-15,0-1 0,21 0 0,-22 1 16,1-1-16,21 0 0,0 1 15,-21 20-15,21-20 0,0-1 16,0-21-16,0 21 0,0 1 0,0-22 0,0 0 16,0 0-16,0 0 0,21 1 15,0-22-15,1 0 16,-1 0-16,-21-22 16,21 1-16</inkml:trace>
  <inkml:trace contextRef="#ctx0" brushRef="#br1" timeOffset="-46820.26">25273 14203 0,'-21'0'15,"21"-21"-15,21 21 16,0 0-16,0 0 16,0 0-16,1 0 0,-1 0 0,21-21 15,-21 21-15,22 0 0,-22 0 0,21-22 16,0 22-16,-20 0 0,20-21 0,0 21 15</inkml:trace>
  <inkml:trace contextRef="#ctx0" brushRef="#br1" timeOffset="-45436.61">25950 14415 0,'0'0'0,"21"0"15,1 0-15,-1 0 0,0 0 16,0 0-16,0-22 0,0 22 16,1-21-16,-22 0 0,0 0 15,0 0-15,0 0 0,0-1 16,0 1-16,0 0 0,-22 0 0,1 0 16,0 21-16,0-21 0,0 21 0,-22 0 15,22 0-15,-21 0 0,21 0 16,-22 0-16,22 21 0,-21 0 0,21 0 15,-22 0-15,22 0 0,0 22 16,0-22-16,0 21 0,21 1 0,-21-22 16,21 21-16,0-21 0,0 0 15,0 1-15,0-1 0,21 0 0,0-21 16,21 0-16,-21 0 0,1 0 0,20 0 16,-21 0-16,21 0 0,-20 0 15,20-21-15,-21 0 0,0-1 0,22 1 16,-22 0-16,0 0 0,0 0 0,0 0 15,0-22-15,-21 22 0,0 0 0,0-21 16,22 20-16,-22 1 0,0 0 16,21 0-16,-21 0 0,0 0 15,0 42 1,0 0-16,0 0 0,-21 0 16,21 0-16,-22 22 0,22-22 15,0 21-15,0-21 0,0 22 0,0-22 16,0 0-16,0 0 0,0 0 0,0 1 15,0-1-15,0 0 0,22-21 0,-1 0 16,0 0-16,0 0 0,21 0 16,-20 0-16,-1 0 0,0-21 0,0 21 15,21-21-15,-20-1 0,-1 22 0,0-21 16,0 0-16,-21 0 0,0 0 0,21 0 16,-21-22-16,0 22 15,0 0-15,0 0 0,0 0 16,0 42-1,0 0 1,0 0-16,0 21 16,0-20-16,0-1 0,0 0 0,0 0 15,0 0-15,0 0 0,0 1 16,21-22-16,1 21 0,-1-21 16,21 0-16,-21 0 15,0 0-15,1 0 0,20-21 0,-21 21 16,0-22-16,0 1 0,1 21 0,-1-21 15,-21 0-15,0 0 0,21 0 16,-21-1-16,0 1 0,0 0 16,0 0-16,0 0 0,0 42 31,0 0-15,0 0-16,0 0 0,-21 1 15,21-1-15,-21 0 0,21 0 16,0 0-16,0 0 0,-22-21 15,22 22 1,0-44 15,0 1-31,22 0 0,-1 0 16,0 0-16,0 0 16,-21-22-16,21 22 0,0 0 0,1 0 15,-1 0-15,-21-1 0,21 22 0,0-21 16,0 21-16,0 0 0,1 0 0,-1 21 15,-21 1 1,0-1-16,0 0 0,0 0 0,0 0 16,0 0-16,0 1 0,0-1 0,0 0 15,0 0-15,0 0 0,0 0 16,0 1-16,21-22 0,0 0 16,0 0-16,0 0 15,1 0-15,-1 0 0,21 0 16,-21-22-16,0 1 0,1 21 0,-1-21 15,0 0-15,0 0 0,0 0 16,-21-1-16,21-20 0,1 21 0,-1 0 16,0-22-16,-21 22 0,0-21 0,21 21 15,-21 0-15,0-1 0,0 1 0,-21 21 32,0 21-17,21 1-15,0-1 0,0 0 16,0 0-16,0 0 0,0 0 15,0 22-15,0-22 0,0 0 16,0 0-16,0 0 0,0 1 0,0-1 16,0 0-16,0 0 0,0 0 15,0 0 1,-21-21 0,-1 0-1,1-21-15,21 0 16,-21 21-16,0-21 0,21 0 15,-21 21-15,0-21 0</inkml:trace>
  <inkml:trace contextRef="#ctx0" brushRef="#br1" timeOffset="-45264.71">26966 13970 0,'-21'0'0,"0"0"16,0 0-16,0 0 15,21-21-15,-22 21 0,1 0 0,42 0 47,1-21-47</inkml:trace>
  <inkml:trace contextRef="#ctx0" brushRef="#br1" timeOffset="-44689.04">28744 13610 0,'0'0'0,"0"-21"0,0 0 15,0 0-15,0 0 0,0-1 16,-42 1 0,21 21-16,0 0 0,-1 0 0,1 21 15,-21 1-15,0-1 0,20 0 0,-20 21 16,0 1-16,-1 20 0,1 1 15,0-1-15,21 1 0,-22-1 0,1 1 16,0-1-16,20 1 0,-20-1 0,21 1 16,0-1-16,0 1 0,21-22 15,0 21-15,0-20 0,0-1 0,21 0 16,0-20-16,21-1 0,-21 0 0,22 0 16,-1 0-16,0-21 0,1 0 15,20 0-15,-20 0 0,-1 0 0,0 0 16,1-21-16,-1 21 0,0-21 15,-21-21-15,22 20 0</inkml:trace>
  <inkml:trace contextRef="#ctx0" brushRef="#br1" timeOffset="-44400.69">28956 13843 0,'0'0'0,"0"-21"0,0 0 0,-21 21 31,0 0-31,-1 21 16,1 0-16,0 21 0,0-20 0,0 20 15,0-21-15,-1 21 0,22 1 0,-21-1 16,0-21-16,0 22 0,0-22 0,0 21 16,21 0-16,-22-20 0,22-1 15,0 0-15,0 0 0,0 0 0,0 0 16,0 1-16,22-22 0,-1 0 15,0 0-15,0 0 16,0 0-16,0 0 0,1 0 0,-1-22 16,0 1-16,-21 0 0,0 0 0</inkml:trace>
  <inkml:trace contextRef="#ctx0" brushRef="#br1" timeOffset="-44224.79">28638 14139 0,'0'0'0,"-21"0"15,42 0 17,1 0-32,-1 0 15,0 0-15,0 0 0,0 0 0,0-21 16,22 21-16,-22 0 0,21 0 16,-21-21-16,22 21 0,-22 0 0,0-21 15</inkml:trace>
  <inkml:trace contextRef="#ctx0" brushRef="#br1" timeOffset="-43888.98">29062 14076 0,'0'21'0,"0"0"15,0 0 1,21-21 0,0 0-1,0 0-15,0 0 0,1 0 0,-1 0 16,0-21-16,0 0 0,0 21 0,0-21 15,1 21-15,-22-21 16,0 0-16,-22 21 16,1 0-1,0 0-15,0 0 0,0 0 16,0 0-16,-1 21 0,1 0 0,0 0 16,0 0-16,0 0 0,21 1 0,0-1 15,0 0-15,0 0 0,0 0 0,0 0 16,0 1-16,0-1 0,0 0 15,0 0-15,21-21 0,0 0 0,0 21 16,0-21-16,1 0 0,-1 0 0,0 0 16,0 0-16,21-21 15,-20 0-15,-1 0 0,0 21 0</inkml:trace>
  <inkml:trace contextRef="#ctx0" brushRef="#br1" timeOffset="-43141.05">29443 14076 0,'0'-42'15,"-21"147"-15,42-168 0,0 21 0,-21 20 0,21 22 16,0 0 0,0 0-16,-21 22 15,22-1-15,-22 0 16,0 0-16,0 0 0,0 0 16,0 1-16,0-1 0,0 0 15,0 0-15,0 21 0,-22-20 0,22-1 16,-21 0-16,21 0 0,-21-21 0,0 21 15,21 0-15,0-42 47,0 0-31,21 0-16,0 0 0,0 0 0,-21-1 16,22 1-16,-1-21 0,0 21 0,0 0 15,0-1-15,0 1 0,1 0 0,-1 0 16,-21 42 15,-21 0-31,-1 0 16,22 1-16,-21-1 15,21 0-15,0 0 0,-21 0 0,21 0 16,0 1-16,-21 20 0,21-21 0,0 0 16,0 0-16,0 1 0,21-22 15,0 21-15,0-21 16,1 0-16,-1 0 0,0 0 15,0-21-15,0 21 0,0-22 0,1 1 16,-1 21-16,0-21 0,0 0 16,0 0-16,0 0 0,1-22 15,-22 22-15,21 0 0,-21-21 0,21-1 16,-21 22-16,0-21 0,21-1 0,0 1 16,-21 0-16,21-1 0,-21 22 15,0-21-15,0 21 0,22 0 0,-22-1 16,0 44-1,0-1-15,0 0 16,0 0-16,-22 0 0,22 22 0,0-1 16,-21-21-16,0 21 0,0 1 0,21-22 15,0 21-15,-21 1 0,0-22 16,21 21-16,-22-21 0,22 22 16,0-22-16,0 0 0,0 0 0,0 0 0,0 0 15,0 1-15,0-1 0,22-21 16,-22 21-16,21-21 15,0 0-15,0 0 0,0 0 16,0 0-16,-21-21 0,22 21 16,-22-21-16,0-1 0,21 1 15,-21 0-15</inkml:trace>
  <inkml:trace contextRef="#ctx0" brushRef="#br1" timeOffset="-42961.15">29908 14139 0,'0'0'0,"22"0"47,-1 0-47,0 0 0,-21-21 0,21 21 16,0 0-16,0 0 0,1 0 0,-1-21 16,0 21-16,0 0 0,0 0 15,0-21-15,1 21 0,-1 0 16</inkml:trace>
  <inkml:trace contextRef="#ctx0" brushRef="#br1" timeOffset="-42668.8">30480 13907 0,'0'-22'0,"0"44"31,-21-22-31,0 21 15,-1 0-15,22 0 0,-21 0 0,0 0 16,21 22-16,-21-22 0,0 0 16,21 21-16,-21-20 0,21-1 0,0 0 15,0 0-15,-22 0 0,22 22 16,0-22-16,0 0 0,0 0 16,0 0-16,0 0 0,22 1 15,-1-22-15,0 0 16,0 0-16,0 0 15,0 0-15,1 0 0,-1-22 16,0 1-16,0 21 0</inkml:trace>
  <inkml:trace contextRef="#ctx0" brushRef="#br1" timeOffset="-42392.96">30734 13907 0,'0'0'0,"0"-22"0,0 1 0,21 21 15,-21-21-15,21 21 16,0 0 0,1 21-16,-1 0 15,-21 1-15,21-1 0,-21 0 0,21 0 16,-21 0-16,21 22 0,-21-22 0,0 0 16,0 0-16,0 21 0,0-20 15,0-1-15,0 0 0,0 0 0,-21 0 16,0 0-16,0 1 0,21-1 0,-21 0 15,-1 0-15,1-21 0,21 21 16,-21-21 0</inkml:trace>
  <inkml:trace contextRef="#ctx0" brushRef="#br1" timeOffset="-41841.84">31263 14309 0,'0'21'15,"0"-42"48,0 0-48,0-1 1,21 1-16,0 0 16,1 21 15,-22 21-15,0 0-16,0 1 15,0-1 1,-22-21-16,22 21 15,-21-21-15,0 0 0,0 0 16,21-21 15,0 0-15,0-1 0,0 1-16,21 21 0,0-21 0,0 21 15,1 0-15,-22 21 31,0 0-31,0 1 16,0-1-16,-22 21 0,1-21 16,0 0-16,-21 1 0,21-1 15,-1 21-15,1-21 0,0 0 0,0 1 0,0-22 16,0 21-16,-1-21 0</inkml:trace>
  <inkml:trace contextRef="#ctx0" brushRef="#br1" timeOffset="-41416.62">31708 13568 0,'0'0'16,"-22"21"-16,1-21 15,21 21-15,0 0 16,21-21 0,1 0-1,-1 0-15,-21-21 16,21 0-16,-21 0 15,0 0-15,0 0 16,0-1-16,0 1 0,0 42 31,-21 1-15,0 20-16,21-21 0,-22 21 0,1 1 16,0-22-16,21 21 0,-21-21 15,21 22-15,-21-22 0,21 21 0,0-21 16,0 1-16,0-1 0,0 0 15,21-21-15,0 0 16,0 0-16,0 0 0,1 0 0</inkml:trace>
  <inkml:trace contextRef="#ctx0" brushRef="#br1" timeOffset="-41117.28">32131 13758 0,'0'-21'0,"0"42"0,0-63 16,-21 42 0,0 0-16,-1 21 0,22 0 15,-21 1-15,0-1 0,0 21 16,0-21-16,21 0 0,-21 22 0,-1-22 16,22 21-16,0-21 0,-21 1 15,21-1-15,0 0 0,-21 0 16,21 0-16,0 0 0,0 1 0,0-1 15,0 0-15,0 0 0,0 0 16,21-21-16,0 0 16,1 0-16,-1 0 0,0 0 15,0 0-15,-21-21 0,21 21 16,-21-21-16,0 0 16</inkml:trace>
  <inkml:trace contextRef="#ctx0" brushRef="#br1" timeOffset="-40944.38">31835 14097 0,'105'21'0,"-210"-42"0,126 21 63,0 0-63,0-21 0,0 21 15,0 0-15,22 0 0,-22-21 0,0 21 16,21 0-16,-20 0 0,20-21 15</inkml:trace>
  <inkml:trace contextRef="#ctx0" brushRef="#br1" timeOffset="-40673.26">32279 13907 0,'0'0'0,"0"21"46,21-21-46,-21 21 16,21 0-16,1 0 0,-22 0 16,21 1-16,-21-1 0,21 0 15,0 0-15,-21 0 0,0 0 16,0 1-16,21-1 0,-21 0 16,21-21-1,1 0 16,-22-21-31,21 21 16,-21-21-16,0-1 0</inkml:trace>
  <inkml:trace contextRef="#ctx0" brushRef="#br1" timeOffset="-40461.38">32639 13864 0,'21'-63'16,"-106"211"-16,149-233 0,-22-21 0,-42 85 15,21 21-15,-21 21 16,0 1-16,0-1 15,0 0-15,-21 0 0,0 21 16,0-20-16,21-1 0,-21 21 16,0-21-16,-1 0 0,22 1 0,0-1 15,-21 0-15,0 0 0,21 0 16</inkml:trace>
  <inkml:trace contextRef="#ctx0" brushRef="#br1" timeOffset="-40068.36">32978 13653 0,'21'0'15,"-21"21"1,0 0-1,-21-21 1,21 21-16,-22-21 0,22-21 47,0 0-31,0 0-1,22-1-15,-1 22 0,-21-21 16,21 21-16,0 0 15,0 0 1,-21 21-16,0 1 0,0-1 16,0 0-16,0 0 15,-21 0-15,0 0 0,0 1 0,21-1 16,-21 0-16,-1-21 0,1 0 16,21 21-1</inkml:trace>
  <inkml:trace contextRef="#ctx0" brushRef="#br1" timeOffset="-39736.32">33316 13420 0,'21'0'16,"-21"21"0,0 0-16,0 0 15,0 0-15,0 1 0,0-1 16,0 21-16,0-21 0,0 22 0,-21-22 16,21 21-16,0 0 0,-21-20 15,0 20-15,0 0 0,21 1 0,-21-1 16,-1-21-16,1 21 0,21-20 15,-21-1-15,0 21 0,0-21 0,0 0 16,-1 1-16,1-22 0,0 21 0,0-21 16,0 21-16,21-42 31,0 0-15</inkml:trace>
  <inkml:trace contextRef="#ctx0" brushRef="#br1" timeOffset="-39152.66">33380 13314 0,'0'-21'16,"21"0"-16,0 21 0,0 0 15,22-22-15,-22 22 0,21 0 16,0-21-16,1 21 0,-1 0 16,0 0-16,1 0 0,-1 0 0,-21 0 15,0 0-15,-21 21 32,0 1-17,0-1-15,0 0 16,0 0-16,0 0 0,0 0 0,0 1 15,0-1-15,0 21 0,0-21 16,0 22-16,0-1 0,0-21 0,-21 21 16,0 1-16,21-1 0,-21 22 15,21-22-15,0 0 0,0 1 16,0-1-16,0 0 0,-21 1 0,21-1 16,-21-21-16,21 21 0,0 1 15,0-1-15,-22-21 0,22 22 0,-21-1 16,0 0-16,21-21 0,0 22 15,-21-22-15,0 0 0,0 21 0,-1-20 16,22-1-16,-21 0 0,0 0 16,0-21-16,0 21 0,0 0 0,-22-21 15,22 0-15,0 22 0,-21-22 0,20 0 16,-20 0-16,21 0 0,-21 0 16,20 0-16,1 0 0,-21 0 0,21 0 15,0 0-15,-1 0 16,1 0-1,21-22 17,21 22-32</inkml:trace>
  <inkml:trace contextRef="#ctx0" brushRef="#br1" timeOffset="-38993.64">33189 14669 0,'0'21'0,"-21"-64"16,42 65-16,-21-22 78,0-22-78,0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9:24:57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1969 0,'21'0'31,"-21"-22"0,21 22-31,-21-21 16,21 0-16,-21 0 16,0 0-16,0 0 15,0-1 1,0 1-16,-21 21 31,0 0-31,0 0 0,0 0 0,0 0 16,-1 0-16,-20 21 0,21 1 15,-21-1-15,20 0 0,-20 21 0,0-21 16,-1 22-16,22-1 0,-21-21 0,0 22 16,20-1-16,-20 0 0,21-21 15,0 22-15,0-1 0,21 0 0,0-20 16,0 20-16,0-21 0,0 21 0,0-20 16,0 20-16,0-21 0,0 0 0,21 0 15,0 1-15,0-1 0,-21 0 16,21 0-16,0 0 0,1-21 0,20 21 15,-21-21-15,0 0 0,0 0 16,22 0-16,-22 0 0,0 0 16,21 0-16,-20 0 0,-1 0 0,21-21 15,-21 21-15,0 0 0,1-21 0,-1 21 16,0 0-16,0-21 0,0 21 16,-21-21-16,21 21 15,-21-21-15,22-1 16,-1 1-16,-21 0 15</inkml:trace>
  <inkml:trace contextRef="#ctx0" brushRef="#br0" timeOffset="696.84">5249 2053 0,'0'0'0,"0"-42"16,0 21-16,0 0 16,0-1-1,0 1-15,-21 21 31,0 0-31,0 0 0,0 0 16,-1 21-16,-20 1 0,21-22 16,0 21-16,-22 0 0,22 0 0,-21 0 15,21 0-15,0 1 0,-22-1 0,22 0 16,0 0-16,0 0 0,0 0 16,-1 1-16,22-1 0,-21-21 0,21 21 15,0 0-15,0 0 16,21 0-16,1-21 15,-1 0-15,0 0 16,0 0-16,0 0 0,0 0 0,1 0 16,-1 0-16,0 0 0,0 0 0,21 0 15,-20 0-15,-1 0 0,0 22 0,21-22 16,-21 0-16,1 0 0,-1 0 16,0 21-16,0-21 0,0 0 0,-21 21 15,21-21-15,1 21 0,-22 0 16,0 0-16,21-21 0,-21 22 15,0-1-15,0 0 0,-21 0 16,-1 0-16,1 0 0,0-21 16,0 22-16,0-22 0,0 0 15,-1 0-15,1 0 0,0 21 16,0-21-16,-21 0 0,20 0 0,1 0 16,0 0-16,0 0 0,-21 0 0,20 0 15,1 0-15,0 0 0,0 0 16,0 0-1,21-21 17,21 21-17,0-22 1,0 22-16,0-21 0,1 0 0</inkml:trace>
  <inkml:trace contextRef="#ctx0" brushRef="#br0" timeOffset="1359.92">6286 2032 0,'0'0'0,"0"-21"0,22 0 15,-1 0 1,-21-1-16,0 1 16,0 0-1,-21 21-15,-1 0 0,1 0 16,0 0-16,0 21 0,-21-21 16,20 21-16,1 1 0,-21-1 0,21 0 15,0 0-15,-1 0 0,-20 0 0,21 1 16,0-1-16,0-21 0,21 21 0,-22 0 15,22 0-15,-21-21 0,21 21 16,0 1-16,0-1 16,0 0-1,0 0-15,21-21 0,1 0 16,-1 0-16,0 21 0,0-21 16,0 0-16,0 0 0,1 0 0,-1 0 15,0 0-15,21 21 0,-21-21 0,1 0 16,-1 0-16,0 0 0,0 0 0,0 22 15,0-22-15,1 0 0,-1 21 16,0-21-16,-21 21 0,0 0 16,0 0-1,0 0-15,-21 1 16,0-1-16,-1-21 16,1 21-16,-21-21 0,21 21 0,0-21 15,-22 0-15,22 21 0,-21-21 0,21 0 16,-1 0-16,-20 0 0,21 0 0,0 0 15,-22 0-15,22 0 0,0 0 16,0 0-16,0 0 0,0 0 0,-1 0 16,1 0-16,0 0 15,42 0 32,0 0-47,1 0 16,-1 0-16</inkml:trace>
  <inkml:trace contextRef="#ctx0" brushRef="#br0" timeOffset="2373.73">16700 1609 0,'0'0'0,"0"-21"0,0-1 15,0 1-15,0 0 0,0 0 16,0 0-16,0 0 16,0-1-16,22 44 31,-1 20-15,0-21-16,0 21 15,-21 22-15,21-22 0,0 22 0,1-1 16,-22 1-16,21-1 0,0-20 0,0 20 15,-21 1-15,21-22 0,0 21 0,1-20 16,-1 20-16,0-20 0,0-1 16,0 0-16,0 1 0,1-1 0,-1-21 15,0 21-15,0-20 0,0-1 0,-21 0 16,0 0-16,21 0 0,1-21 16,-22-21 15,0 0-31,0 0 0,0 0 0,0-1 15</inkml:trace>
  <inkml:trace contextRef="#ctx0" brushRef="#br0" timeOffset="2724.54">17716 1503 0,'0'0'0,"0"-21"0,0 0 16,-21 21 0,0 0-16,0 0 0,0 0 15,0 0-15,-1 21 16,-20 21-16,0-21 0,-1 22 0,1 20 16,0 1-16,-22-1 0,1 1 15,-1-1-15,1 1 0,-1-1 0,1 22 16,-1-22-16,1 1 0,-1-1 0,22 1 15,-22-1-15,1 1 0,21-1 0,-1-20 16,-20-1-16,42 0 0,-22-21 16,22 1-16,0-1 0,0 0 0,0 0 15,42-21 17,0 0-32,0-21 0,21 21 0,-20-21 15,-1 0-15,21-1 0</inkml:trace>
  <inkml:trace contextRef="#ctx0" brushRef="#br0" timeOffset="3112.68">17780 2117 0,'0'0'0,"0"-21"0,0 42 31,0 0-31,-21 0 0,21 21 0,0-20 16,-21 20-16,21 0 0,0 1 15,0-1-15,0 0 0,0 22 0,0-22 16,-22 22-16,22-1 0,-21-21 0,0 22 16,21-1-16,-21 1 0,0-1 0,21 22 15,-21-21-15,-1-1 0,1 1 16,0-1-16,0 1 0,0-1 0,0 1 15,-1-1-15,1-21 0,0 1 0,0-1 16,21 0-16,0 1 0,-21-22 16,21 0-16,0 0 0,0 0 0,0 1 15,0-44 17,21 1-32,0 0 0,0 0 15,0 0-15,1-22 0,-1 1 0,0 21 16,0-21-16,0-1 0</inkml:trace>
  <inkml:trace contextRef="#ctx0" brushRef="#br0" timeOffset="3440.49">17801 2455 0,'0'0'0,"0"-42"0,0 0 16,0-1-16,-21 1 0,21 0 15,0 21-15,0-22 0,0 22 0,0 0 16,0 0-16,0 0 0,0-1 0,21 1 15,0 21-15,0-21 0,1 0 16,-1 21-16,21 0 0,-21 0 0,22 0 16,-1 0-16,0 0 0,-21 21 0,22 0 15,-1 0-15,-21 1 0,0-1 16,1 0-16,-1 21 0,-21-21 0,0 22 16,0-22-16,0 0 0,-21 21 0,-1-20 15,-20 20-15,21-21 0,-21 0 0,20 0 16,-20 1-16,21-1 0,-21 0 15,20 0-15,-20-21 0,21 0 16,0 21-16,0-21 16,42 0 15,-21-21-31,21 21 0</inkml:trace>
  <inkml:trace contextRef="#ctx0" brushRef="#br0" timeOffset="3928.72">18754 2180 0,'0'0'0,"0"-21"15,0 0-15,0 0 0,0 0 0,0-1 16,0 1-16,-22 21 16,1 0-16,0 0 15,0 0-15,0 0 0,0 21 16,-1 1-16,-20-1 0,21 0 0,0 21 15,0-21-15,-1 22 0,1-22 16,0 21-16,0-21 0,0 1 0,21 20 16,-21-21-16,21 0 0,0 0 0,0 1 15,0-1-15,0 0 0,21-21 16,0 0-16,0 0 0,0 0 16,0 0-16,1 0 0,-1-21 15,0 21-15,21-21 0,-21-1 0,1-20 16,-1 21-16,21 0 0,-21-22 0,0 22 15,1-21-15,-22 21 0,21-22 16,0 22-16,0-21 0,-21 21 0,0 0 16,0-1-16,21 22 0,-21 22 31,0-1-31,0 21 16,0-21-16,0 0 0,-21 1 0,21 20 15,0-21-15,0 0 0,-21 22 0,21-22 16,0 0-16,-21 0 0,21 21 0,0-20 15,0-1-15,0 0 16,0 0-16,21-21 16,0 0-16,0 0 15,0 0-15,1-21 0</inkml:trace>
  <inkml:trace contextRef="#ctx0" brushRef="#br0" timeOffset="4232.55">19452 1545 0,'0'0'0,"0"-42"0,0 21 15,0 0 1,0-1-16,0 44 16,0-1-16,0 21 0,-21-21 15,21 22-15,-21-1 0,0 0 0,21 22 16,0-22-16,-22 22 0,1-22 15,21 21-15,-21-20 0,21-1 0,-21 22 16,0-22-16,21 0 0,-21 1 0,21-22 16,0 21-16,0 0 0,-22-20 0,22 20 15,0-21-15,-21 0 0,21 0 16,0 1-16,0-44 31,0 1-31,0 0 16,21 0-16</inkml:trace>
  <inkml:trace contextRef="#ctx0" brushRef="#br0" timeOffset="4760.34">19833 1482 0,'0'0'0,"0"-21"15,0-1-15,0 1 0,0 42 31,0 1-15,0-1-16,0 0 0,0 21 16,-21 1-16,21-1 0,0 21 0,-21-20 15,0 20-15,-1-20 0,22 20 0,-21 1 16,0-22-16,0 0 0,21 1 16,-21-1-16,21 0 0,-21 1 0,-1-22 15,22 21-15,0-21 0,0 0 0,0 1 16,-21-1-16,21 0 15,0-42 1,0 0 0,0-1-16,0 1 0,0 0 15,21 0-15,1 0 0,-1 0 16,0-1-16,0 1 0,0 0 16,0 0-16,1-21 0,20 20 0,-21 1 15,21 0-15,-20 21 0,20-21 0,0 0 16,-21 21-16,1 0 0,-1 0 0,0 0 15,0 21-15,-21 0 0,21 0 16,-21 0-16,0 1 0,0-1 0,0 21 16,0-21-16,0 0 0,-21 1 0,21-1 15,-21 21-15,0-21 0,21 0 0,0 1 16,-21-1-16,-1 0 16,22 0-16,-21-21 0,21 21 15,-21-21-15,0 0 16,0-21-1,21 0-15,-21 0 16</inkml:trace>
  <inkml:trace contextRef="#ctx0" brushRef="#br0" timeOffset="4972.74">19071 1990 0,'0'0'0,"-21"0"16,0 0-16,21-21 15,21 21-15,0 0 16,0-22-16,0 22 0,1 0 0,20 0 16,0-21-16,1 21 0,-1 0 0,-21 0 15,21 0-15,1-21 0,-1 21 0,0 0 16,-20 0-16,-1 0 0,0 0 16,0 0-16,0 0 0</inkml:trace>
  <inkml:trace contextRef="#ctx0" brushRef="#br0" timeOffset="5808.25">3831 2963 0,'0'0'0,"-21"0"0,-21 0 16,-1 0-16,1 0 0,21 0 0,-22 0 15,22 0-15,-21 0 0,21 0 0,0 0 16,-1 0-16,44 0 31,-1 0-31,21 0 16,0 0-16,22 0 0,-1 0 15,1 0-15,21 0 0,-22 0 0,43 0 16,-21 0-16,42 0 0,-22 0 0,22 0 16,0 0-16,-21 0 0,21 0 0,0 0 15,-21 0-15,0 0 0,0 0 16,0 0-16,-1 0 0,-20 0 16,-21 0-16,-1 0 0,1-21 0,-1 21 15,-42 0-15,22 0 0,-22 0 16,0 0-16,0 0 15,0 0-15,0 0 32,1 0-32,-1 0 15,0 0-15,0 0 0</inkml:trace>
  <inkml:trace contextRef="#ctx0" brushRef="#br0" timeOffset="6668.48">16192 3069 0,'0'0'0,"-42"-21"0,21 21 0,-21 0 0,-1-21 16,22 21-16,0 0 0,0 0 0,0 0 16,42 0-1,0 0-15,21 0 0,1 0 16,20 0-16,1 0 0,20 0 0,22 0 16,-21 0-16,21 0 0,-1 0 0,22 0 15,0 0-15,22 0 0,-22 0 16,21 0-16,0 0 0,21 0 0,-21 0 15,43 0-15,-22 0 0,1 0 0,-1 0 16,21 0-16,-20 0 0,-1 0 0,22 0 16,-43 0-16,21 21 0,-21-21 15,-21 0-15,0 0 0,0 0 16,0 0-16,-21 0 0,0 0 0,0 0 16,-22 0-16,-20 0 0,21 0 15,-22 0-15,-21 0 0,1 0 0,-1 0 16,-21 0-16,0 0 0,1 0 0,-1 0 15,-21-21 17,-43 21-32,22 0 0,0 0 0,-21 0 15</inkml:trace>
  <inkml:trace contextRef="#ctx0" brushRef="#br0" timeOffset="7980.75">2540 4424 0,'0'0'0,"-21"0"0,0 0 0,-1 0 15,1 0-15,0 0 0,0 0 16,0 0-16,21 21 16,-21 0-16,21 0 0,21-21 31,0 0-31,21 0 0,-21 0 0,22 0 15,-22 0-15,21 0 0,1-21 16,20 21-16,-21-21 0,1-21 0,20 21 16,-20-1-16,20-20 0,-21 0 0,22-1 15,-22 1-15,1 0 0,20-1 16,-21 1-16,1 0 0,-22-1 0,21 1 16,-21 0-16,-21-1 0,0 1 0,0 21 15,0-21-15,0-1 0,0 22 16,0 0-16,-21 0 0,0 0 0,0-1 15,0 1-15,0 21 0,-1 0 16,1 0-16,0 0 0,0 0 16,0 21-16,0 1 0,-1 20 0,1 0 15,0 1-15,0-1 0,0 21 16,0 22-16,-1 0 0,1-1 0,0 1 16,0 0-16,0-1 0,0 22 0,-1-21 15,1 21-15,0 0 0,21-22 16,-21 22-16,21 0 0,-21-21 0,0 20 15,-1-20-15,22 21 0,-21-21 16,0-1-16,0 22 0,0-21 0,0-1 16,-1 1-16,1-21 0,0 20 0,0-20 15,21 20-15,0-41 0,0 20 16,0-20-16,0-1 0,0 0 0,0-21 16,21 1-16,21-22 15,-20 0-15,-1-22 0,21 1 0,0 0 16,-20-21-16,20 21 0,0-22 15,1 1-15,-1 0 0,0-22 0,1 22 16,-1-22-16,0 1 0,1-1 0,-1 1 16,0-22-16,-21 22 0,22-22 15,-22 21-15,-21 1 0,0-22 0,0 22 16,0-1-16,-21 1 0,-22-1 0,1 1 16,0-1-16,-1 1 0,-20 20 15,-1 1-15,1 0 0,-22 21 0,22-22 16,-22 43-16,22-21 0,-1 0 15,1 21-15,20 0 0,1 0 16,0 0-16,20 0 0,1 0 0,42 0 31,22-21-31,-22 21 0,21 0 16,1-21-16,-1 21 0,21-22 0,-20 22 16,20-21-16,-20 0 0,20 21 15,-21-21-15,22 0 0,-22 21 0,1-21 16</inkml:trace>
  <inkml:trace contextRef="#ctx0" brushRef="#br0" timeOffset="8499.96">3789 4403 0,'0'0'0,"21"-21"15,0-1-15,-21 1 0,0 0 16,0 0-16,0 0 15,0 0-15,0-1 0,-21 22 16,0 0 0,0 0-16,-1 0 0,-20 22 15,21-1-15,0 0 0,-22 21 0,22 1 16,0-1-16,-21-21 0,21 21 16,-1 22-16,1-22 0,0 1 15,0-22-15,0 21 0,21 0 0,0-20 16,0 20-16,0-21 0,0 0 0,0 0 15,21-21 1,0 0-16,0 0 0,0 0 0,1-21 16,-1 0-16,21 0 0,-21 0 0,0 0 15,22-1-15,-22 1 0,0-21 16,21 21-16,-20-22 0,-1 1 0,21 0 16,-21 21-16,0-22 0,1 1 15,-22 21-15,21 0 0,-21-1 0,21 1 16,-21 42-1,0 1 1,0-1-16,0 0 0,0 0 0,-21 21 16,21-20-16,-21-1 0,-1 21 15,22-21-15,-21 22 0,21-22 0,0 0 16,0 0-16,0 0 0,0 0 0,0 1 16,0-1-16,0 0 0,21-21 15,1 0 1,-1 0-16,0-21 0,0 21 15,0-21-15</inkml:trace>
  <inkml:trace contextRef="#ctx0" brushRef="#br0" timeOffset="8916.61">4508 4382 0,'0'0'15,"22"-22"-15,-44 22 16,1 0-1,0 0-15,0 0 0,0 0 16,-22 0-16,22 22 0,0-1 0,0 0 16,-21-21-16,42 21 0,-22 0 15,1 0-15,21 1 0,0-1 16,0 0-16,0 0 16,21-21-16,1 21 15,-1-21-15,0 21 0,0-21 0,0 22 16,22-22-16,-22 21 0,0 0 15,0-21-15,0 21 0,0 0 0,1 0 16,-22 1-16,0-1 0,0 0 0,0 0 16,-22 0-16,1 0 0,-21 1 15,21-1-15,-22-21 0,1 21 16,0 0-16,-1-21 0,22 0 16,-21 0-16,21 0 0,-22 0 0,22 0 0,0 0 15,0 0-15,21-21 16,-21 21-16,21-21 0,-21 0 0,21-1 15,0 1-15,0 0 16,0 0-16,0 0 0,21 0 16,0-1-16,0 1 0,0 0 15</inkml:trace>
  <inkml:trace contextRef="#ctx0" brushRef="#br0" timeOffset="9280.41">5143 3768 0,'-21'0'16,"42"0"-16,-63 0 15,21 0 1,21 21-16,0 0 0,0 21 0,0-20 15,0 20-15,0 0 0,0 22 0,0-22 16,0 22-16,-21-1 0,21-21 0,-21 22 16,21-1-16,0-20 0,-22 20 15,1-20-15,0 20 0,21-21 0,-21 1 16,0-1-16,21 0 0,0 1 16,-21-22-16,21 0 0,-22 21 0,22-20 15,0-1-15,0-42 31,22-1-15,-22 1-16,21-21 0,-21 21 16,21 0-16</inkml:trace>
  <inkml:trace contextRef="#ctx0" brushRef="#br0" timeOffset="9648.71">5186 4593 0,'0'0'0,"21"0"0,0 0 16,0 0-16,0 0 16,1 0-16,-1 0 15,0 0-15,0-21 0,0 0 16,0 21-16,1-21 0,-1 21 16,0-21-16,0-1 0,0 1 0,0 0 15,-21 0-15,0 0 0,0 0 16,-21 21-16,0 0 15,0 0-15,0 0 0,0 0 16,-1 0-16,1 21 0,0 0 0,0 0 16,0 0-16,0 0 0,21 22 15,0-22-15,-22 0 0,22 21 16,-21-20-16,21-1 0,0 0 0,0 21 16,0-21-16,0 1 0,0-1 0,0 0 15,21 0-15,1-21 0,-1 0 16,0 0-16,0 0 15,0 0-15,22 0 0,-22 0 0,0-21 16,21 0-16,1 21 0,-22-21 0</inkml:trace>
  <inkml:trace contextRef="#ctx0" brushRef="#br0" timeOffset="10080.84">5863 4445 0,'0'0'0,"0"-21"15,21 21-15,-21-21 0,21 21 16,1 0 0,-1 0-16,0 0 0,0 21 15,0 0-15,0 0 0,1 0 16,-1 1-16,-21-1 0,21 0 0,-21 0 16,21 21-16,-21-20 15,0 20-15,0-21 0,0 21 0,0-20 16,-21 20-16,0-21 0,0 0 0,-1 0 0,22 1 15,0-1-15,-21-21 0,21 21 16,-21-21 0,21-21-16,0 0 15,0-1-15,0 1 0,0 0 0,0 0 16,0-21-16,21-1 0,0 22 0,1-21 16,-1-22-16,0 22 0,0 0 15,0-1-15,0 1 0,1 0 0,-1-1 16,21 1-16,-21 21 0,0 0 15,22-1-15,-22 1 0,0 21 0,0 0 0,0 0 16,1 0-16,-1 0 16,-21 21-16,0 1 15,0-1-15,-21 0 0,-1-21 16,1 21-16,0-21 0,0 0 0,0 0 16,0 0-16,-1 21 0</inkml:trace>
  <inkml:trace contextRef="#ctx0" brushRef="#br0" timeOffset="10468.62">4784 4001 0,'-22'0'0,"44"0"0,-65 0 15,64 0 17,22-22-32,-1 22 0,0 0 0,22-21 15,-1 21-15,1 0 0,-1-21 0,1 21 16,21-21-16,-22 21 0,22 0 0,-22-21 16,1 21-16,20 0 15,-41 0-15,20 0 0,1 0 0,-22 0 0,-21-21 16,22 21-16,-22 0 0,0 0 0,0 0 15,0-22 17,0 22-32,1 0 15,-22-21-15,0 42 47</inkml:trace>
  <inkml:trace contextRef="#ctx0" brushRef="#br0" timeOffset="12848.16">18161 4085 0,'0'0'0,"21"0"15,-21-21 1,21 21-16,-21-21 16,21 0-1,1 0-15,-22-1 16,21 1-16,-21 0 15,-21 21 1,-22 0 0,22 0-16,-21 0 0,21 21 15,-22 0-15,1-21 0,0 22 0,-1-1 16,1 0-16,0 0 0,20 0 0,-20 0 16,21 1-16,0-1 0,0-21 15,-1 21-15,22 0 0,0 0 16,0 0-16,22 1 15,-1-22-15,0 21 0,0 0 16,0 0-16,22-21 0,-22 21 0,21 0 16,0 1-16,1 20 0,-1-21 15,0 0-15,-20 0 0,20 1 0,-21-1 16,0 21-16,0-21 0,-21 0 0,0 1 16,0-1-16,-21 0 0,0 0 15,0 0-15,-21 0 0,-1 1 0,-20-1 16,20 0-16,-20-21 0,21 21 0,-22-21 15,22 0-15,-22 0 0,22 0 0,0 0 16,-1 0-16,1-21 0,0 0 16,20 0-16,1-1 0,0 1 0,0 0 15,21 0-15,0-21 0,0 20 0,0-20 16,0 21-16,0 0 0,0-22 16,21 22-16,-21 0 0,21 0 15,0 0-15,1 0 0,-1 21 16,0 0-16,0 0 0,0 0 0,0 21 15,1 0-15,-22 0 0,21 0 0,0-21 16,0 21-16,-21 1 0,0-1 16,0 0-16,0 0 0,21 0 0,-21 0 15,0 1-15,0-1 0,21 0 16,1-21 0,-1 0-16,0 0 15,0-21-15</inkml:trace>
  <inkml:trace contextRef="#ctx0" brushRef="#br0" timeOffset="13176.97">19029 3704 0,'0'-21'0,"0"42"0,21-63 15,-21 21-15,0 0 0,0-1 16,-21 22-1,21 22-15,0-1 0,-21 0 0,21 0 16,-22 21-16,1 1 0,21-1 0,-21 0 16,21 22-16,-21-1 15,0 1-15,0-1 0,-1 1 0,1-1 16,0 1-16,0-22 0,0 22 0,0-22 16,-1 0-16,22 1 0,-21-1 0,0-21 15,21 22-15,-21-22 0,21 0 16,0 0-16,0 0 0,-21-21 0,21 21 15,0-42 17,21 0-17,0 0-15</inkml:trace>
  <inkml:trace contextRef="#ctx0" brushRef="#br0" timeOffset="13588.25">19240 4297 0,'-21'21'31,"21"0"-31,-21-21 0,0 21 0,21 1 16,-21-1-16,0 0 0,-1 0 0,1 21 16,0-20-16,21-1 0,0 0 15,-21 0-15,21 0 0,-21 0 0,21 1 16,0-1-16,0 0 0,0 0 15,0 0-15,0 0 0,0 1 0,21-22 16,0 0-16,0 0 0,22 0 16,-22 0-16,0 0 0,21-22 15,1 22-15,-1-21 0,-21 0 0,21 0 16,-20-21-16,20 20 0,-21 1 0,0-21 16,0 21-16,-21-22 0,0 22 0,0-21 15,0 0-15,0 20 0,0-20 0,0 21 16,-21 0-16,0 0 0,0-1 15,0 22-15,0 0 0,-1 0 0,-20 0 16,21 0-16,0 0 0,0 0 16,-1 22-16,1-1 0,21 0 0,-21 0 15,21 0-15,0 0 0,-21 1 16,21-1-16,0 0 0,0 0 0,0 0 16,21-21-16,0 0 0,0 0 15</inkml:trace>
  <inkml:trace contextRef="#ctx0" brushRef="#br0" timeOffset="14176.38">19897 4233 0,'0'0'0,"0"-21"0,21 21 0,0-21 16,-21 42-1,0 0-15,0 1 0,0-1 16,0 0-16,0 0 0,0 0 15,0 0-15,0 1 0,-21 20 0,21-21 16,-21 0-16,21 0 0,-22 1 0,22-1 16,0 0-16,0 0 15,22-21 17,-1-21-32,0 21 15,-21-21-15,21 0 0,0-1 0,-21 1 16,21 21-16,1-21 0,-22 0 15,21 0-15,0 21 16,-21-21-16,21 21 16,-21 21-16,0 0 15,0 0-15,0 0 0,0 0 16,0 1-16,0-1 16,0 0-16,0 0 0,0 0 15,21-21-15,0 0 16,1 0-16,-1 0 15,0 0-15,0 0 0,0 0 0,22 0 16,-22 0-16,0-21 0,0 21 16,0-21-16,-21 0 0,21 0 15,-21-1-15,22 1 0,-22 0 0,0 0 16,0 0-16,0-22 0,0 22 0,0 0 16,0 0-16,0 0 0,0 0 0,0-1 15,0 1 1,-22 21-1,22 21 1,0 1-16,0-1 16,0 0-1</inkml:trace>
  <inkml:trace contextRef="#ctx0" brushRef="#br0" timeOffset="14577.16">20468 4360 0,'0'0'0,"21"0"16,0 0-16,1 0 16,-1 0-16,0 0 0,0 0 15,0 0-15,0-21 16,22 21-16,-22-21 0,0 0 15,0 21-15,0-21 0,-21 0 16,0-1-16,0 1 16,0 0-16,-21 21 15,0 0 1,0 21-16,0 0 0,0 1 16,-1-1-16,1 0 0,0 0 0,0 0 15,0 22-15,21-22 0,0 0 0,0 0 16,0 0-16,0 0 0,0 1 0,0-1 15,0 0-15,0 0 16,21-21 0,0 0-16,0 0 0,0 0 15,1 0-15,-1 0 0,0 0 0,0 0 16,0 0-16,0 0 0,1-21 0,-1 21 16,21-21-16</inkml:trace>
  <inkml:trace contextRef="#ctx0" brushRef="#br0" timeOffset="15116.93">21124 4212 0,'0'-21'16,"21"21"15,1 0-31,-1 21 15,-21 0-15,0 1 0,21-1 0,-21 0 16,21 0-16,-21 0 0,0 22 0,0-22 16,0 21-16,0-21 0,0 0 0,0 22 15,0-22-15,0 0 0,0 0 16,0 0-16,0 1 0,0-1 16,0-42 15,0-1-16,0 1-15,0 0 0,21 0 0,0 0 16,-21 0-16,22-1 0,-1-20 16,0 21-16,21-21 0,-21 20 0,1-20 15,-1 21-15,0-21 0,0 20 0,0 1 16,0 0-16,1 21 0,-1-21 0,0 21 16,0 0-16,0 0 15,0 0 1,-21 21-1,0 0 17,0 0 46</inkml:trace>
  <inkml:trace contextRef="#ctx0" brushRef="#br0" timeOffset="19760.61">1947 7726 0,'0'0'0,"0"-21"15,0-22-15,0 22 0,0 0 16,0-21-16,0 21 0,21-22 16,-21 1-16,0 0 0,22-1 15,-22 1-15,0 0 0,0-1 0,0 22 16,0 0-16,0 0 0,0 42 16,0 21-1,-22-21-15,1 22 0,21 20 0,-21-20 16,0 20-16,0 1 0,0-1 15,-22-21-15,22 22 0,0-1 0,0 1 16,0-1-16,-22 1 0,22-22 16,21 22-16,-21-22 0,21 0 0,0 1 15,0-22-15,0 0 0,0 0 16,21-21-16,0 0 16,22 0-1,-22 0-15,0-21 0,0 0 0,0 0 16,22-22-16,-22 22 0,0 0 0,0-21 15,0-1-15,0 22 0,-21-21 16</inkml:trace>
  <inkml:trace contextRef="#ctx0" brushRef="#br0" timeOffset="19935.5">1693 7811 0,'-21'0'15,"42"0"16,0-22-31,1 22 0,-1-21 16,0 21-16,21-21 0,-21 21 0,22 0 16,-22-21-16,21 21 0,-21 0 15,1-21-15,-1 21 0,0-21 0,0 21 16</inkml:trace>
  <inkml:trace contextRef="#ctx0" brushRef="#br0" timeOffset="20828.52">2201 8022 0,'0'0'0,"0"21"0,0 1 0,21-22 31,1 0-31,-1 0 0,0-22 0,0 22 16,0-21-16,0 0 0,22-21 15,-22 21-15,0-1 0,21 1 0,-20 0 16,-1 0-16,-21 0 0,0 0 0,0-22 15,0 22-15,0 0 16,-21 0-16,-1 21 0,1 0 0,-21 0 16,21 0-16,-22 0 0,22 21 15,-21 0-15,0 0 0,20 0 16,-20 22-16,21-22 0,0 21 0,0-21 16,-1 22-16,1-22 0,21 21 15,0-21-15,0 1 0,0-1 0,0 0 16,0 0-16,43-21 15,-22 0-15,0 0 16,0 0-16,0-21 0,0 21 16,22-21-16,-22 0 0,21-1 0,-21 1 15,1-21-15,20 21 0,-21 0 0,0-1 16,-21 1-16,0 0 16,21 0-16,-21 0 0,0 0 0,-21 21 31,0 0-16,21 21-15,-21 0 0,21 0 0,-21 0 16,21 0-16,-21 22 0,21-22 16,0 0-16,0 21 0,0-20 0,0-1 15,0 21-15,0-21 0,0 0 16,21 1-16,0-22 0,0 21 0,0-21 16,0 0-16,1 0 0,20 0 0,0 0 15,-21 0-15,22-21 0,-1-1 16,22 1-16,-22 0 0,0 0 0,1-21 15,-1 20-15,0-20 0,1 0 16,-22 21-16,21-22 0,-42 22 0,0 0 16,0 0-16,0-22 0,0 22 15,-21 0-15,0 21 0,-22 0 16,22 0-16,-21 0 0,21 0 16,-22 0-16,22 21 0,-21 0 0,21-21 15,0 22-15,-1-1 0,1 0 16,21 0-16,-21 0 0,21 0 0,0 1 15,0-1-15,0 0 0,21 0 16,0 0-16,-21 0 0,22 1 16,-1-1-16,0 0 0,-21 21 0,21-21 15,-21 22-15,0-22 0,0 21 16,0 1-16,0-1 0,0 21 0,0-20 16,-21 20-16,0 1 0,-22-1 0,22 1 15,-21-1-15,0 1 16,20-1-16,-20 22 0,21-43 0,-21 22 15,20-1-15,1-20 0,0-1 0,0 0 16,21-21-16,0 1 0,0-1 16,21-42-1,0-1-15,-21 1 0,21 0 16,1-21-16,20-1 0,-21-20 16,0 21-16</inkml:trace>
  <inkml:trace contextRef="#ctx0" brushRef="#br0" timeOffset="21268.04">3387 7641 0,'-22'0'0,"44"0"0,-65 0 0,22 21 0,21 1 16,-21-22-16,0 21 0,0 21 0,-1-21 15,1 0-15,0 22 0,0-1 16,0 0-16,21-20 0,-21 20 0,21 0 15,-22-21-15,1 1 0,21 20 0,0-21 16,0 0 0,0-42-1,0 0-15,21 0 16,-21 0-16,22-22 0,-1 22 16,0-21-16,0-1 0,0 22 0,0-21 15,1 21-15,20-22 0,-21 22 16,0 0-16,0 0 0,1 21 0,-1 0 15,0 0-15,0 0 0,-21 21 16,21 0-16,0 22 16,-21-22-16,0 0 0,0 0 0,0 21 15,0-20-15,0 20 0,0-21 0,0 0 16,0 0-16,0 1 16,0-1-16,0 0 0,0 0 0,0 0 15,22-21 1,-1 0-16,0 0 15,0-21-15,0 21 0,0-21 0,1 0 16,-1 0-16,0-1 0</inkml:trace>
  <inkml:trace contextRef="#ctx0" brushRef="#br0" timeOffset="22257.6">3916 7747 0,'21'-21'0,"-42"42"0,42-63 16,-21 21-16,0-1 0,0 1 15,-21 21 1,0 21-1,-1-21-15,1 22 0,0-1 16,0 21-16,0-21 0,0 22 0,-1-22 16,1 21-16,21-21 0,-21 22 0,21-1 15,-21-21-15,21 0 0,0 0 16,0 1-16,0-1 0,21-21 16,0 0-1,0 0-15,1-21 0,-1-1 16,0 1-16,0 0 0,0-21 0,-21 21 15,21-1-15,-21-20 0,22 21 0,-22 0 16,0 0-16,0-1 0,0 1 16,0 42 15,0 1-31,0-1 0,0 0 16,0 0-16,0 0 0,0 0 15,0 1-15,0-1 0,0 0 0,0 0 16,0 0-16,0 0 0,21-21 15,0 0-15,0 0 16,0 0-16,0 0 0,1-21 0,-1 21 16,0-21-16,0 0 0,0 0 0,0 0 15,1-1-15,-1 1 0,0 0 16,0-21-16,-21 21 0,0-1 0,0 1 16,0 0-16,0 0 0,0 0 15,0 42 1,0 0-1,0 0-15,0 0 0,0 1 16,0-1-16,0 0 0,-21 0 16,21 0-16,-21 0 0,21 1 0,-21-1 15,21 0-15,0 0 0,0 0 0,0 0 16,0 1-16,0-44 31,0 1-15,0 0-16,0 0 0,0 0 0,21 0 15,-21-1-15,21 1 16,0-21-16,0 21 0,0 0 0,1-1 16,-1 1-16,0 21 0,0-21 0,0 21 15,0 0-15,1 0 0,-1 0 16,0 0-16,0 0 0,0 21 0,-21 0 16,0 1-16,21-1 0,-21 0 15,0 0-15,0 0 0,0 0 0,0 1 16,0-1-16,0 0 0,0 0 15,-21-21-15,21 21 0,-21-21 0,21 21 16,0-42 15,0 0-31,0 0 16,0 0-16,21-22 0,0 22 0,1 0 16,-1 0-16,0-21 0,21 20 15,-21 1-15,22-21 0,-1 21 16,-21 0-16,22 21 0,-22 0 0,0 0 15,0 0-15,-21 21 0,21-21 16,-21 21-16,0 0 0,0 0 16,0 0-16,0 22 0,0-22 0,0 0 15,0 0-15,0 0 0,0 1 0,-21-1 16,21 0-16,0 0 0,0 0 16,-21 0-16,42-42 31,0 0-16,0 0-15,1 0 0</inkml:trace>
  <inkml:trace contextRef="#ctx0" brushRef="#br0" timeOffset="22613.41">5101 7768 0,'0'0'0,"-21"0"0,21 21 15,0 1 1,21-22 15,0 0-31,0 0 16,1-22-16,-1 22 0,0-21 15,0 21-15,0-21 0,0 21 0,1-21 16,-22 0-16,21 0 0,-21-1 16,0 1-16,-21 21 31,-1 0-31,1 21 0,0 1 0,0-22 15,0 42-15,-22-21 0,22 0 0,0 0 16,0 22-16,0-22 0,0 21 16,21-21-16,0 1 0,0-1 0,0 0 15,0 0-15,0 0 0,0 0 16,21-21-16,0 0 0,0 0 16,0 0-16,0 0 0,22 0 15,-1 0-15,-21-21 0,22 0 0,-1 0 16,0 0-16,1 0 0</inkml:trace>
  <inkml:trace contextRef="#ctx0" brushRef="#br0" timeOffset="23138.11">6138 6710 0,'21'-21'16,"1"21"-16,-1-21 0,0 21 16,0 0-16,0-22 0,22 22 0,-1 0 15,0-21-15,1 0 0,-1 21 16,0-21-16,22 21 0,-22 0 0,-21-21 16,22 21-16,-22 0 0,-21-21 15,-21 21 1,-1 0-16,-20 0 15,0 0-15,-22 0 0,22 0 0,-22 0 16,22 0-16,0 0 0,-22 0 16,22 0-16,0 21 0,20-21 0,-20 21 15,21 0-15,-21 0 0,20 0 0,1 1 16,0-1-16,-21 21 0,42-21 16,-21 22-16,-1-1 0,1 0 0,0 1 15,21-1-15,-21 0 0,0 22 0,0-22 16,-1 22-16,22-1 0,-21 22 15,0-22-15,0 1 0,0-1 0,0 1 16,-1-1-16,1 1 0,0-1 16,21 1-16,0-22 0,-21 22 0,21-22 15,0 0-15,0 1 0,0-1 16,0 0-16,21-21 0,-21 22 0,21-22 16,22 0-16,-22-21 0,0 21 0,21-21 15,1 0-15,-1 0 0,0 0 0,1 0 16,-1-21-16,0 0 0,1 0 15,-22 0-15,21-1 0,-21-20 0,22 0 16</inkml:trace>
  <inkml:trace contextRef="#ctx0" brushRef="#br0" timeOffset="23776.46">6519 7176 0,'0'0'0,"0"-22"0,0 1 0,0 0 16,-21 21 0,0 21-16,0 0 0,0 1 0,-1 20 15,1 0-15,0 1 0,0-1 16,0 0-16,0 22 0,-1-22 0,1 0 15,0 1-15,0-1 0,0 0 0,0-20 16,-1 20-16,22-21 0,0 0 0,0 0 16,0-42 15,22 21-31,-1-21 0,0 0 0,0-21 16,-21 20-16,21-20 0,0 0 0,1-1 15,20 1-15,-21 0 0,0-22 16,0 1-16,1 20 0,-1 1 0,0 0 15,0-1-15,0 22 0,0 0 0,-21 0 16,22 21-16,-1 21 16,-21 21-16,0-20 0,0 20 15,0 0-15,0 1 0,0-1 0,0 21 16,0-20-16,0-1 0,-21 0 16,21 1-16,0-22 0,-22 21 0,22-21 15,0 22-15,0-22 0,0 0 16,0 0-16,0 0 0,-21-21 15,0 22-15,0-22 16,0 0-16,0 0 0,-1 0 0,1 0 16</inkml:trace>
  <inkml:trace contextRef="#ctx0" brushRef="#br0" timeOffset="23919.38">6138 7684 0,'0'0'0,"-21"0"0,21-22 16,0 1-16,0 0 0,21 0 31,0 21-31,1 0 0,-1 0 0,21-21 15,-21 0-15,22 21 0,-1 0 0,0-22 16,1 22-16,20-21 0,-21 0 16,22 0-16,-22 0 0,1 0 0,-1-1 15</inkml:trace>
  <inkml:trace contextRef="#ctx0" brushRef="#br0" timeOffset="24128.77">6943 7176 0,'0'0'15,"0"-22"-15,0 1 0,-22 42 31,1 1-31,21-1 16,0 21-16,-21 0 0,0 1 0,0-22 16,0 21-16,21 1 15,-22-1-15,1 0 0,0 1 0,21-1 16,-21 0-16,21-21 0,-21 1 0,21-1 16,0 0-16,0 0 0,0 0 0,21-21 31,0-21-31,-21 0 15,21 0-15,0 0 0</inkml:trace>
  <inkml:trace contextRef="#ctx0" brushRef="#br0" timeOffset="24348.67">6943 7197 0,'0'-43'16,"0"86"-16,0-107 0,0 43 0,21 0 16,0 21-16,-21 21 15,0 21-15,21-20 16,0 20-16,-21 0 0,21-21 0,-21 22 15,22-1-15,-1 0 0,-21 1 0,21-1 16,0 0-16,-21 1 0,21-22 16,0 21-16,-21-21 0,0 1 0,0-1 15,22 0-15,-22 0 0,21-21 0,0 0 16,0 0 0,-21-21-16,21 0 15,-21 0-15,0-1 0</inkml:trace>
  <inkml:trace contextRef="#ctx0" brushRef="#br0" timeOffset="24560.55">7366 7154 0,'0'0'0,"0"-42"16,0 0-16,0 21 0,0-1 0,0 1 15,0 42 1,0 1-16,0-1 0,0 0 0,0 21 16,0 1-16,0 20 0,-21-21 15,0 1-15,21 20 0,0-20 0,-22-1 16,22 0-16,-21 1 0,21-1 0,-21-21 15,21 21-15,0-20 0,0-1 16,0 0-16,0 0 0,21-21 16,0 0-1,1 0-15,-1-21 0,0 0 0,21 0 16,-21-1-16</inkml:trace>
  <inkml:trace contextRef="#ctx0" brushRef="#br0" timeOffset="24764.43">7832 7260 0,'21'0'31,"0"0"-15,0 0-16,0 0 16,0 0-16,1 0 0,-1 0 0,0 0 15,0 0-15,0 0 0,0 0 16,-21 21-1,0 1 1,-21-1-16</inkml:trace>
  <inkml:trace contextRef="#ctx0" brushRef="#br0" timeOffset="24901.36">7832 7472 0,'0'21'0,"0"-42"0,0 63 16,0-21 0,21-21-1,0 0-15,0 0 16,0 0-16,0 0 0,22 0 0,-22-21 15,0 21-15,21-21 0,-20 0 16,20 21-16,-21-21 0,21 0 0,1-1 16</inkml:trace>
  <inkml:trace contextRef="#ctx0" brushRef="#br0" timeOffset="25112.23">8763 6879 0,'0'0'0,"-21"0"0,0 0 0,-1 0 16,1 0-16,0 0 16,0 21-16,0-21 0,21 22 0,0-1 15,-21 0-15,21 0 0,-22 0 16,22 0-16,0 1 0,0-1 16,0 0-16,22-21 15,-1 0-15,0 0 0,21 0 16,-21 0-16,1 0 0</inkml:trace>
  <inkml:trace contextRef="#ctx0" brushRef="#br0" timeOffset="25592.49">9229 6964 0,'-22'21'31,"1"0"-31,21 0 15,-21 1-15,0 20 0,0-21 0,0 21 16,-1 1-16,1-1 0,0 0 0,0 22 16,0-22-16,-22 1 0,22 20 15,0-21-15,0 1 0,0-22 0,0 21 16,-1 1-16,22-22 0,0 0 0,0 0 16,0 0-16,0-42 31,22 21-31,-1-21 0,0 0 15,0-22-15,0 22 0,0-21 0,1 0 16,-1-1-16,0-20 0,0-1 0,0 22 16,0-22-16,1 1 0,-1 21 15,-21-1-15,21 1 0,-21 21 0,21 0 16,-21-1-16,21 22 0,-21 22 16,0-1-16,0 0 0,0 0 15,0 21-15,0 1 0,0-1 16,0 0-16,0 22 0,-21-22 0,21 1 15,-21-1-15,21 0 0,0 1 0,-21-1 16,21 0-16,0-21 0,0 22 0,0-22 16,0 0-16,0 0 0,0 0 15,0 1-15,0-44 32,-21 22-17,-1-21-15</inkml:trace>
  <inkml:trace contextRef="#ctx0" brushRef="#br0" timeOffset="25756.39">8784 7620 0,'0'0'0,"21"0"31,0 0-31,1 0 0,-1 0 16,21 0-16,-21 0 0,22 0 15,-1 0-15,-21-21 0,21 21 16,1-21-16,-1 21 0,-21-21 0,22-1 15,-1 22-15,-21-21 0,0 0 0</inkml:trace>
  <inkml:trace contextRef="#ctx0" brushRef="#br0" timeOffset="25988.26">9504 7218 0,'0'0'0,"0"-21"0,0 42 47,0 0-47,0 0 0,0 0 15,0 1-15,0 20 0,0-21 16,0 21-16,0 1 0,0-22 0,0 21 16,0 1-16,0-22 0,0 21 0,0-21 15,0 0-15,0 1 0,0-1 0,0 0 16,0 0-16,0 0 0,21-21 16,0 0-1,0 0 1,0-21-16,1 0 0</inkml:trace>
  <inkml:trace contextRef="#ctx0" brushRef="#br0" timeOffset="26208.66">9821 7260 0,'0'0'15,"21"-42"-15,-21-43 16,0 64-16,0 42 16,-21 0-1,0 1-15,0 20 0,0 0 0,0 1 16,-1-1-16,1 0 0,0 1 15,0-1-15,0 0 0,0 1 0,-1-22 16,1 21-16,21-21 0,0 0 0,-21 1 16,21-1-16,0 0 0,21-21 31,0 0-31,1 0 0,-1-21 16,21 0-16,-21-22 0</inkml:trace>
  <inkml:trace contextRef="#ctx0" brushRef="#br0" timeOffset="26532.48">10393 7027 0,'-21'22'16,"21"-1"0,-22-21-16,1 0 0,21 21 15,-21-21-15,21-21 47,0 0-47,21 21 16,0-22-16,-21 1 0,22 21 0,-1-21 15,0 21-15,0 0 16,-21 21 0,0 0-16,0 1 0,0-1 15,0 0-15,0 21 0,0-21 0,-21 22 16,0-22-16,0 0 0,-1 0 0,22 0 15,-21 1-15,0-1 0,21 0 0</inkml:trace>
  <inkml:trace contextRef="#ctx0" brushRef="#br0" timeOffset="27032.07">10731 6562 0,'0'0'0,"0"-21"15,22 21 1,-1 0-16,0 0 0,21-22 16,1 22-16,-1 0 0,0 0 15,1-21-15,20 21 0,-21 0 0,1-21 16,-1 21-16,0 0 0,-20 0 15,20 0-15,-21 0 0,-21 21 32,0 0-32,-21 1 0,0-1 0,0 0 15,-1 0-15,1 21 0,0-20 16,0 20-16,0-21 0,0 21 0,-1 1 16,1-1-16,21-21 0,-21 43 0,21-22 15,-21 0-15,21 1 0,0 20 0,0 1 16,-21-22-16,21 22 15,0-1-15,0-21 0,0 1 0,-21 20 16,21-20-16,-22-1 0,22-21 0,-21 21 16,0 1-16,0-22 0,0 21 0,0-21 15,-1 1-15,1-1 0,0 0 0,-21 0 16,21-21-16,-22 21 0,22 0 0,0-21 16,-21 0-16,20 0 0,1 0 15,0 0-15,0 0 0,0 0 0,0 0 16,-1 0-16,22-21 31,0 0-31,22 0 16,-22 0-16</inkml:trace>
  <inkml:trace contextRef="#ctx0" brushRef="#br0" timeOffset="28324.63">16108 7281 0,'0'0'0,"0"-21"0,21 0 0,0 0 0,0 0 15,0 0-15,1-1 0,-1 1 0,0-21 16,0 21-16,0 0 0,-21-1 15,21 1-15,1 0 0,-1 21 0,0-21 16,-21 0-16,0 42 16,-21 0-1,0 0-15,-22 0 0,1 22 16,0-1-16,-1 0 0,1 22 16,-22-22-16,1 22 0,21-1 0,-22-20 15,22 20-15,-22-21 0,22 22 0,0-22 16,-1 1-16,1-1 0,0 0 0,20-21 15,1 22-15,0-22 0,0 0 16,21 0-16,-21 0 0,42-42 31,0 0-31,21 0 0,-20 0 16,-1 0-16,21-22 0,0 22 16</inkml:trace>
  <inkml:trace contextRef="#ctx0" brushRef="#br0" timeOffset="28584.48">16679 6943 0,'0'0'0,"21"-21"0,1-1 16,-44 22-1,1 22-15,-21-1 0,21 0 16,-22 21-16,1 1 0,0-1 0,-22 21 16,22 1-16,-22-1 0,1 1 0,-1-1 15,1 1-15,-1-1 0,1 1 16,-1-1-16,22-20 0,-21 20 0,20 1 15,1-22-15,0 22 0,20-22 16,-20 0-16,21 1 0,0-22 0,0 0 0,21 0 16,0 0-16,0 0 0,0-42 31,21 0-31,0 0 0,21-21 16,-21-1-16,22 1 0,-1 0 0</inkml:trace>
  <inkml:trace contextRef="#ctx0" brushRef="#br0" timeOffset="28833.34">16870 6964 0,'21'21'16,"-21"0"-16,0 0 0,-21 22 16,0-1-16,-1 22 0,-20-22 0,21 21 15,-21 1-15,20-1 0,-20-20 16,0 20-16,-1-20 0,22 20 0,-21-21 15,21 1-15,0-1 0,-1-21 0,1 22 16,21-22-16,-21 0 0,21 0 0,0 0 16,0 0-16,21-21 15,0 0-15,1 0 0,-1 0 16,0-21-16,0 0 0,0 0 0,-21 0 16,0 0-16,0-1 0</inkml:trace>
  <inkml:trace contextRef="#ctx0" brushRef="#br0" timeOffset="28996.25">16362 7620 0,'21'0'31,"0"0"-31,0 0 0,0 0 16,1 0-16,20 0 0,-21 0 0,21 0 15,1 0-15,-1-21 0,0 21 0,1-21 16,-1 0-16,0 21 0,22-22 15</inkml:trace>
  <inkml:trace contextRef="#ctx0" brushRef="#br0" timeOffset="29844.46">17230 7641 0,'0'0'16,"0"21"-16,0 1 0,-22-22 15,44 0 16,-1 0-31,0 0 0,0-22 16,21 1-16,-20 0 0,-1 21 0,0-21 16,0 0-16,0 0 0,-21-1 0,0 1 15,0 0-15,0 0 16,-21 21-16,0-21 0,0 21 16,0 0-16,-22 0 0,1 0 0,21 21 15,-22 0-15,1 0 0,0 0 0,-1 22 16,22-22-16,-21 0 0,21 21 0,0-20 15,-22 20-15,43-21 0,-21 0 16,21 0-16,-21 1 0,21-1 0,0 0 16,0 0-16,21-21 15,0 0-15,22 0 0,-22 0 0,0-21 16,21 0-16,-21 21 0,22-21 0,-22-1 16,21 1-16,1 0 0,-1 0 15,-21 0-15,0 0 0,22-1 16,-22-20-16,-21 21 0,0 0 0,0 0 15,0-1-15,-21 22 16,21 22 0,-22-1-16,1 0 0,21 0 15,0 0-15,-21 22 0,21-22 0,-21 0 16,21 0-16,0 21 0,0-20 0,0-1 16,0 0-16,0 0 0,21-21 0,0 21 15,0 0-15,1-21 0,-1 0 0,0 0 16,0 0-16,21 0 0,1 0 15,-1 0-15,0-21 0,1 0 0,-1 21 16,22-21-16,-22 0 0,21 0 0,-20-1 16,-1 1-16,0-21 0,-20 21 0,-1 0 15,0-22-15,-21 22 0,0 0 16,0 0-16,0 0 0,-21-1 16,0 22-16,-22 0 0,22 0 0,-21 0 15,-1 0-15,1 0 0,0 22 0,-1-1 16,1-21-16,21 21 0,-21 0 0,20-21 15,1 21-15,0 0 0,21 1 0,0-1 16,0 0 0,21 0-16,0-21 0,1 21 15,-1 0-15,21 1 0,-21-1 0,0 0 16,1 21-16,-1-21 0,0 22 16,-21-1-16,0 22 0,0-22 0,0 21 15,0 1-15,0-1 0,-21 1 16,0 21-16,-1-22 0,-20 22 0,0-22 15,-1 22-15,-20 0 0,21-1 0,-22 1 16,22-22-16,-22 22 0,22-21 0,0-22 16,-1 21-16,22-20 0,-21-1 0,21-21 15,-1 0-15,22 1 0,0-44 16,0-20 0,22 21-16,-1-21 0,0-1 0,0 1 15,0-22-15</inkml:trace>
  <inkml:trace contextRef="#ctx0" brushRef="#br0" timeOffset="30285.48">18203 7387 0,'0'0'16,"0"21"-16,-21 64 15,0-43 1,0-20-16,0 20 0,21-21 0,-22 0 15,1 22-15,0-22 0,21 0 16,-21 0-16,21 0 0,-21 0 16,21 1-16,0-44 31,0 1-31,0 0 16,0 0-16,0 0 0,21-22 15,0 22-15,0-21 0,0 21 0,1 0 16,-1-22-16,21 22 0,-21 0 0,0 21 15,1 0-15,-1 0 0,0 0 16,-21 21-16,0 0 0,0 0 0,0 22 16,0-22-16,0 0 0,0 21 15,0-20-15,-21-1 0,21 21 0,0-21 16,-21 0-16,21 1 0,-22-1 16,22 0-16,22-21 31,-1 0-16,0 0-15,0-21 0,0 0 0,22-1 16,-22 1-16,0-21 0,0 21 16,0 0-16,0-1 0</inkml:trace>
  <inkml:trace contextRef="#ctx0" brushRef="#br0" timeOffset="31195.96">18669 7493 0,'0'0'0,"0"-21"0,21 0 15,-42 21 16,0 0-31,0 21 0,-1 0 0,1 0 16,0 0-16,0 1 0,0-1 16,0 21-16,-1-21 0,1 0 0,0 1 15,21-1-15,0 0 0,0 0 0,0 0 16,0 0-16,21-21 16,0 0-1,1 0-15,-1 0 0,0 0 0,0-21 16,0 0-16,-21 0 0,21 0 0,1 0 15,-1-1-15,0 1 0,-21 0 0,0 0 16,0 0-16,0 0 0,0-1 16,0 44 15,-21-1-31,21 0 0,-21 0 0,21 0 16,-22 0-16,22 1 0,0-1 0,0 0 15,0 0-15,0 0 0,0 0 16,22-21-16,-1 22 15,0-22-15,0 0 0,0 0 0,0 0 16,1 0-16,-1 0 0,0 0 0,21-22 16,-21 1-16,1 21 0,-1-21 0,0 0 15,0 0-15,0 0 0,0-1 0,1 1 16,-1-21-16,-21 21 16,21 0-16,-21-1 0,0 1 15,0 42 1,-21-21-16,21 22 0,-21-1 15,-1 0-15,22 0 0,0 0 0,0 0 16,-21 1-16,21-1 0,-21-21 16,21 21-16,-21 0 0,21 0 15,-21-21 1,21-21 0,0 0-1,0 0-15,21 0 16,0-22-16,0 22 0,0 0 15,1 0-15,-1-22 0,21 22 0,-21 0 16,0 21-16,22-21 0,-22 21 0,0 0 16,0 0-16,0 0 0,1 21 0,-1 0 15,-21 0-15,0 1 0,0-1 16,0 0-16,0 0 0,0 0 0,0 0 16,0 1-16,0-1 0,0 0 0,0 0 15,-21-21-15,-1 0 16,22-21 15,0 0-31,0 0 16,0-1-16,0 1 0,22 0 15,-1 0-15,0 0 0,21 0 0,-21-22 16,1 22-16,-1 0 0,21 21 0,-21-21 16,0 21-16,1 0 0,-1 0 15,0 0-15,-21 21 0,0 0 16,0 0-16,0 0 0,0 1 0,0 20 15,0-21-15,0 0 0,-21 0 0,21 1 16,-21-1-16,-1 0 0,22 0 16,-21-21-16,21 21 0,21-42 31</inkml:trace>
  <inkml:trace contextRef="#ctx0" brushRef="#br0" timeOffset="31508.29">19791 7578 0,'0'0'0,"21"0"16,-21-21-1,21 21-15,0 0 0,0-22 16,1 22-16,-1 0 0,-21-21 0,21 0 16,0 21-16,21-21 0,-20 0 15,-1 21-15,-21-21 0,21 21 16,-21-22-16,0 1 0,-21 21 15,0 0-15,-1 0 0,1 0 16,0 0-16,0 0 0,-21 0 0,20 21 16,1 1-16,-21-1 0,21 0 15,0 21-15,-1-21 0,22 1 0,0-1 16,-21 21-16,21-21 0,0 0 0,0 1 16,0-1-16,21 0 0,1-21 15,-1 0-15,0 0 0,0 0 0,21 0 16,-20 0-16,20 0 0,-21 0 0,21-21 15,1 0-15,20-1 0</inkml:trace>
  <inkml:trace contextRef="#ctx0" brushRef="#br0" timeOffset="31766.15">20934 6477 0,'0'0'16,"0"-21"-16,21 21 16,0 0-16,0 0 0,22 0 0,-1 0 15,0 0-15,22-21 0,-1 21 0,1 0 16,-1 0-16,22 0 16,-22 0-16,1-21 0,-22 21 0,1 0 15,-1 0-15,-21 0 0,-42-22 16,0 22-1,-22 0-15,1 0 0,-21 0 0,20 0 16,-20-21-16</inkml:trace>
  <inkml:trace contextRef="#ctx0" brushRef="#br0" timeOffset="32021.18">21188 6371 0,'-43'0'0,"86"0"15,-107 0-15,22 21 0,21 1 0,0-22 16,-1 21-16,1 0 0,0 0 0,0 0 16,21 0-16,-21 22 0,0-22 0,-1 21 15,1 1-15,0-1 0,0-21 16,0 43-16,0-22 0,-1 0 15,-20 22-15,21-22 0,0 22 0,0-1 16,-1 22-16,22-22 0,-21 1 0,21-1 16,-21 1-16,0-1 0,21 1 15,0-22-15,0 0 0,0 22 0,0-22 16,0 1-16,0-22 0,0 21 0,0 0 16,0-20-16,21-1 0,-21 21 0,21-21 15,0-21-15,1 21 0,-1-21 16,0 0-16,0 0 0,0 0 0,22 0 15,-22 0-15,21 0 0,-21-21 0,22 0 16,-1 0-16,0 0 0</inkml:trace>
  <inkml:trace contextRef="#ctx0" brushRef="#br0" timeOffset="32660.83">21675 7303 0,'0'0'0,"-22"0"0,-20-22 16,21 1-16,0 21 0,0 0 16,-1 0-16,1 0 0,0 0 0,0 0 15,0 21-15,0 1 0,-1-1 0,1 0 16,0 0-16,0 21 0,21-20 16,0-1-16,0 0 0,0 21 15,-21-21-15,21 1 0,0-1 16,21-21-1,0 0-15,0 0 0,0-21 16,1 21-16,-1-22 0,0 1 16,0 21-16,0-21 0,0 0 0,1 0 15,-22 0-15,0-1 0,21 22 0,-21-21 16,0 42 15,0 1-31,0-1 0,0 0 16,0 0-16,0 0 0,0 0 15,21 1 1,0-22-16,0 0 16,0 0-16,1 0 0,-1 0 0,21 0 15,-21-22-15,0 22 0,1-21 0,-1 0 16,0 0-16,-21 0 0,21 0 0,-21-1 16,21-20-16,-21 21 0,0-21 15,0-1-15,0 1 0,0 0 0,0-1 16,0 1-16,-21 21 0,0-22 0,-21 22 15,-1 0-15,22 0 0,-42 21 0,20 0 16,-20 0-16,-1 21 0,1 0 16,-1 0-16,1 22 0,20-1 15,-20 22-15,-1-1 0,22-21 0,0 22 16,21-1-16,-1-20 0,1 20 0,21-20 16,0-1-16,0 0 0,21 1 15,1-22-15,-1 21 0,0-21 0,21 0 16,1 1-16,-22-22 0,21 21 0,-21-21 15,22 0-15,-1 0 0,0 0 0,1 0 16,-22 0-16,21-21 0,0 21 0,-20-22 16,20 1-16,-21 0 0</inkml:trace>
  <inkml:trace contextRef="#ctx0" brushRef="#br0" timeOffset="33312.76">22479 7027 0,'21'-21'0,"-42"42"0,63-63 16,-42 63-1,-21-21 1,0 21-16,0 22 0,0-22 0,-1 21 15,1 1-15,0-1 0,0 0 0,0 1 16,0-1-16,-1-21 0,1 21 16,0 1-16,0-22 0,0 21 15,21-21-15,0 1 0,0-1 0,-21 0 16,21-42 15,0 0-31,0-1 16,21-20-16,-21 21 0,21-21 0,0-1 15,21 1-15,-20-22 0,-1 22 0,21 0 16,-21-22-16,22 22 0,-1 21 16,-21-22-16,21 22 0,-20 0 0,-1 0 15,0 21-15,0 0 0,0 0 0,0 21 16,1 0-16,-22 22 0,21-22 0,-21 21 16,0 0-16,0 1 15,0-1-15,0 0 0,0 1 0,0-1 16,-21 0-16,21 1 0,-22-22 0,1 0 15,21 21-15,0-20 0,-21-22 0,0 21 16,0 0-16,0-21 0,-1 0 16,1 0-16,0 0 0,0 0 15,0 0-15,0 0 0,-1-21 0,1 21 16,0-21-16</inkml:trace>
  <inkml:trace contextRef="#ctx0" brushRef="#br0" timeOffset="33456.68">22225 7366 0,'0'0'0,"-21"0"0,21-21 0,0 0 15,21 21 1,0-21-16,21 21 0,-20-22 16,20 22-16,0 0 0,1-21 0,-1 21 15,0-21-15,22 21 0,-1-21 16,1 0-16,-1 21 0,1-21 0,-22-1 16,22 1-16,-1 21 0</inkml:trace>
  <inkml:trace contextRef="#ctx0" brushRef="#br0" timeOffset="33668.56">23283 6964 0,'0'-21'0,"-21"21"16,0 0-16,0 21 0,0 0 0,-1 0 15,22 0-15,-21 1 16,0 20-16,0 0 0,0 1 0,0-1 16,-1-21-16,22 21 0,-21 1 0,0-1 15,21-21-15,0 22 0,-21-22 0,21 0 16,-21 0-16,21 0 0,0 0 15,0-42 17,21 0-32,-21 0 0</inkml:trace>
  <inkml:trace contextRef="#ctx0" brushRef="#br0" timeOffset="33886.43">23199 6964 0,'0'0'0,"21"0"15,-21 21 1,0 0-16,21 0 0,-21 1 0,21 20 16,-21-21-16,21 21 0,-21 1 0,0-1 15,21-21-15,1 22 0,-22-1 0,21-21 16,0 21-16,-21-20 0,0-1 16,21 0-16,-21 0 0,21-21 0,-21 21 15,21-21-15,1 0 16,-1-21-16,-21 0 15,21 0 1</inkml:trace>
  <inkml:trace contextRef="#ctx0" brushRef="#br0" timeOffset="34098.31">23664 6879 0,'0'0'0,"0"-63"16,0 84-1,-21 0 1,0 0-16,0 22 0,0-22 0,-1 21 15,1 0-15,21 1 0,-21-1 16,0 0-16,0 1 0,0-1 0,21 0 16,0 1-16,-22-22 0,22 21 0,0-21 15,0 1-15,0-1 0,0 0 16,22-21 0,-1 0-16,0 0 0,0-21 15,0 0-15,0-1 0</inkml:trace>
  <inkml:trace contextRef="#ctx0" brushRef="#br0" timeOffset="34288.19">23982 7070 0,'0'21'16,"0"0"-1,0 0 1,21-21-16,0 0 0,0 21 15,0-21-15,1 0 0,-1 0 16,0 22-16,0-22 16</inkml:trace>
  <inkml:trace contextRef="#ctx0" brushRef="#br0" timeOffset="34436.12">23918 7324 0,'0'0'0,"0"21"16,21-21 31,1 0-47,-1 0 0,0 0 15,0 0-15,0 0 0,0-21 0,22 21 16,-22 0-16</inkml:trace>
  <inkml:trace contextRef="#ctx0" brushRef="#br0" timeOffset="34632.51">24659 6879 0,'0'-21'0,"0"0"15,-21 21 1,0 0-16,21 21 16,0 0-16,-21 0 15,21 1-15,0-1 0,-22 0 0,22 0 16,0 0-16,0 0 15,22-21-15,-1 0 0</inkml:trace>
  <inkml:trace contextRef="#ctx0" brushRef="#br0" timeOffset="35124.24">25125 6985 0,'-21'0'31,"-1"0"-31,1 21 16,0 0-16,0 1 0,0-1 0,0 0 15,-1 21-15,1-21 0,0 22 0,0-1 16,0-21-16,21 22 0,-21-1 0,21-21 16,-22 21-16,22-20 0,-21-1 15,21 21-15,0-21 0,0 0 16,21-21-1,1-21 1,-1 0-16,-21 0 16,21-21-16,0 20 0,0-20 0,0 0 15,1-1-15,-1 1 0,0 0 0,0-1 16,0 1-16,22 21 0,-22-21 16,0 20-16,0 1 0,-21 0 0,21 0 15,0 21-15,-21 21 16,0 0-16,0 0 0,0 1 15,0 20-15,0-21 0,0 21 16,-21 1-16,21-1 0,-21-21 16,21 22-16,-21-1 0,21-21 0,0 21 0,0 1 15,0-22-15,-21 0 0,21 0 16,0 22-16,0-22 0,0 0 16,0 0-16,-21-21 31,-1-21-16,1 21-15</inkml:trace>
  <inkml:trace contextRef="#ctx0" brushRef="#br0" timeOffset="35260.42">24828 7493 0,'0'0'0,"-21"-21"0,0 21 15,0 0-15,0-21 0,21 0 32,21 21-32,21 0 15,-21-22-15,22 22 0,-1 0 16,0 0-16,1-21 0,20 21 0,-20 0 15,-1 0-15,0-21 0,1 21 0,-1 0 16</inkml:trace>
  <inkml:trace contextRef="#ctx0" brushRef="#br0" timeOffset="35480.3">25717 6985 0,'0'0'15,"-21"0"1,0 21-1,21 0-15,-21 1 0,21-1 0,0 0 16,0 21-16,0-21 0,0 22 0,0-1 16,0-21-16,0 22 0,0-1 0,0-21 15,0 0-15,0 22 0,0-22 16,0 0-16,0 0 0,21-21 0,-21 21 16,21 0-16,0-21 15,1 0-15,-1 0 0,-21-21 0,21 21 16</inkml:trace>
  <inkml:trace contextRef="#ctx0" brushRef="#br0" timeOffset="35685.3">26056 7070 0,'0'0'15,"21"-21"-15,-21-1 0,21 1 0,-21 0 0,-21 21 32,0 21-32,0 0 0,0 1 15,0-1-15,-1 0 0,1 0 0,0 21 16,0-20-16,0 20 0,0-21 15,-1 0-15,22 22 0,-21-22 0,0 0 16,21 0-16,-21 0 0,21 0 16,21-21-1,0 0 1</inkml:trace>
  <inkml:trace contextRef="#ctx0" brushRef="#br0" timeOffset="35972.14">26374 6943 0,'0'-21'15,"21"21"17,0 0-17,-21-22 1,21 22-16,-21 22 47,0-1-47,0 0 0,0 0 15,0 0-15,0 0 0,-21 1 0,0-22 16,0 21-16,-1 0 0,22 0 16,-21-21-16</inkml:trace>
  <inkml:trace contextRef="#ctx0" brushRef="#br0" timeOffset="36456.86">26628 6392 0,'0'0'15,"21"0"1,0 0-16,0 0 16,0 0-16,0 0 15,22 0-15,-22 0 0,0 0 0,0 0 16,0 22-16,1-22 16,-22 21-16,0 0 15,0 0-15,0 0 0,0 0 16,0 1-16,0-1 0,0 0 0,0 21 15,0-21-15,0 22 0,-22-22 16,22 0-16,0 21 0,0-20 0,0 20 16,0 0-16,0-21 0,0 22 0,0-22 15,0 21-15,0 1 0,0-1 16,0 0-16,0 1 0,0 20 0,0-21 16,0 1-16,0-1 0,-21 0 0,0 1 15,0-22-15,21 21 0,-21 1 0,0-22 16,-1 0-16,1 0 15,0 0-15,0 0 0,-21 1 0,20-22 16,1 21-16,0-21 0,0 0 0,0 0 16,0 0-16,-1 21 0,1-21 15,0 0-15,0 0 16,0 0-16,0 0 16,-1 0-16,1 0 0</inkml:trace>
  <inkml:trace contextRef="#ctx0" brushRef="#br0" timeOffset="37188.48">20997 8192 0,'0'0'0,"-21"0"0,0 0 16,0 0-16,0 0 0,-1 0 0,1 0 16,0 0-16,42 0 31,22 0-31,-1 0 16,0 0-16,1 0 0,20 0 0,1 0 15,-1 0-15,1 0 0,20 0 0,-20 0 16,-1 0-16,22 21 0,-22-21 15,1 0-15,-22 0 0,22 0 0,-43 21 16,21-21-16,-21 0 0,-42 0 16,0 0-1,0 0-15,0 0 0,-22-21 16,1 21-16</inkml:trace>
  <inkml:trace contextRef="#ctx0" brushRef="#br0" timeOffset="37449.35">20722 8319 0,'21'0'0,"-42"0"0,0 0 16,21 21-16,0 0 0,21-21 15,0 0-15,0 0 16,22 0-16,-1 0 0,0 0 16,1 0-16,20 0 0,1 0 0,-1 0 15,1 0-15,-1 0 0,1 0 0,20 0 16,-20 0-16,21 0 0,-22 0 15,1 0-15,-1 0 0,-21 21 16,1-21-16,-1 0 0,0 0 0,-20 0 16,-44 0-1,1 0-15,0-21 16,-21 21-16,-1 0 0,1 0 16</inkml:trace>
  <inkml:trace contextRef="#ctx0" brushRef="#br0" timeOffset="37604.24">21061 8403 0,'-21'0'16,"42"0"-16,-64 21 0,22-21 0,21 22 16,21-22-1,1 0-15,20 0 16,-21 0-16,21 0 0,1 0 0,20 0 16,-20 0-16,-1 0 0,21 0 15,-20 0-15,-1 0 0,0 0 0,1 0 16</inkml:trace>
  <inkml:trace contextRef="#ctx0" brushRef="#br0" timeOffset="39612.5">17018 10118 0,'0'-21'0,"-21"-1"16,0 22 15,-1 0-15,1 22 0,21-1-16,0 0 0,-21 0 15,21 21-15,-21-20 0,21 20 16,-21 0-16,21 1 0,0-1 0,0 21 0,0-20 15,-21 20-15,21 1 0,0-22 16,-22 22-16,22-1 0,0-21 16,0 22-16,-21-1 0,21 1 0,-21-1 15,21 1-15,-21-1 0,21 1 0,0-1 16,-21 1-16,0-1 0,21 22 0,-22-21 16,22-1-16,0 1 0,-21-1 0,0 22 15,21-22-15,-21 22 0,21-22 0,-21 22 16,0-21-16,-1 20 0,22-20 15,0-1-15,-21 22 0,0-22 0,21 22 16,-21-21-16,21-1 0,-21 22 0,21-22 16,-21 1-16,-1-1 0,22 1 0,0-1 15,-21-20-15,21 20 0,-21 1 16,21-22-16,-21 0 0,21 1 0,0-1 16,0 0-16,0-21 0,-21 22 15,21-22-15,0 0 0,0 0 16</inkml:trace>
  <inkml:trace contextRef="#ctx0" brushRef="#br0" timeOffset="41073.21">17039 10097 0,'-21'0'0,"42"0"63,0 0-63,0 0 0,1 0 0,-1 0 16,0 21-16,21-21 0,1 0 15,-1 0-15,21 0 0,1 0 0,-1 21 16,1-21-16,-1 0 0,1 0 0,-1 0 15,22 0-15,-21 0 0,20 21 0,-20-21 16,20 0-16,1 0 0,0 0 16,-1 0-16,22 0 0,-21 21 0,21-21 15,-22 0-15,22 0 0,0 0 16,21 0-16,0 21 0,0-21 0,0 0 0,0 0 16,0 0-16,0 0 0,-21 0 15,21 0-15,0 0 0,-21 0 16,0 0-16,21 0 0,-22 0 0,-20 0 15,21 0-15,-21 0 0,-22 0 0,22 0 16,-22 0-16,22 0 0,-22 22 0,1-22 16,-1 0-16,1 0 0,-1 0 15,-20 0-15,20 0 0,-20 0 0,-1 0 16,-21 0-16,21 0 0,-20 0 0,-1 0 16,0 0-16,0 21 0,-21 0 15,0 0-15,0 0 16,0 0-16,-21 22 15,0-22-15,21 21 0,-21-21 0,21 22 16,-22-1-16,1 0 0,21 1 0,-21 20 16,21-20-16,-21-1 0,21 0 0,-21 1 15,0 20-15,21-21 0,-22 1 16,1 20-16,0-20 0,21 20 0,-21 1 16,0-22-16,21 21 0,-21 1 0,-1-22 15,22 22-15,-21-1 0,0-20 0,21 20 16,0 1-16,-21-22 0,0 21 0,21 1 15,-21-1-15,-1 1 0,22-1 16,-21 1-16,21-22 0,-21 22 16,0-1-16,21 1 0,-21-1 0,0 1 0,21-1 15,-22 1-15,1-22 0,0 22 16,0-1-16,0 1 0,0-22 0,21 21 16,-22-20-16,1-1 0,0 22 0,0-22 15,0 0-15,21 1 0,-21-1 16,-1 0-16,1 1 0,0-1 0,0 0 15,0 1-15,0-1 0,-1 0 16,1 1-16,0-22 0,0 21 0,0 0 0,0 1 16,-1-22-16,22 0 0,-21 21 15,0-20-15,21-1 0,-21 0 0,21 0 0,-21 0 16,0-21-16,-1 21 16,1-21-1,0 0-15,0 0 16,0 0-16,0 22 0,-1-22 15,1 0-15,0 0 0,0 0 0,0 0 16,-22 0-16,22 0 0,0 0 0,-21 0 16,21 0-16,-22 0 0,1 0 0,0 0 15,-1 0-15,1 0 0,-22 0 0,22 0 16,-21 0-16,-1-22 0,1 22 0,-1 0 16,1 0-16,-22-21 0,21 21 0,-20 0 15,20 0-15,-20 0 0,-1 0 16,21 0-16,1 0 0,-22 0 0,22 0 15,-22 0-15,0 0 0,1 0 16,-1 0-16,0 0 0,1 0 0,-1 0 16,-21-21-16,22 21 0,-22 0 0,0 0 15,0 0-15,0 0 0,0 0 0,22 0 16,-1 0-16,0 0 0,1 0 0,20 0 16,1 21-16,-1-21 0,1 0 15,20 21-15,-20-21 0,21 0 0,-22 0 16,22 22-16,-22-22 0,1 0 0,20 0 15,-20 0-15,-1 0 0,22 0 0,0 0 16,-1 21-16,1-21 0,21 0 16,-21 0-16,20 0 0,1 0 0,0-21 15,21-1 1,0 1-16,0 0 0,0 0 16</inkml:trace>
  <inkml:trace contextRef="#ctx0" brushRef="#br0" timeOffset="42336.7">17039 10478 0,'0'0'0,"-21"0"16,42 0 31,0 0-47,0 0 15,1 0-15,-1 0 0,21 0 0,-21-22 16,22 22-16,-1 0 0,-21 0 0,21 0 16,1-21-16,-1 21 15</inkml:trace>
  <inkml:trace contextRef="#ctx0" brushRef="#br0" timeOffset="42617.54">18627 10520 0,'-22'0'16,"44"0"47,-1 0-63,0 0 0,0 0 0,0 0 15,22 0-15,-22 0 0,21 0 0,-21 0 16,22 0-16,-1-21 0,0 21 0</inkml:trace>
  <inkml:trace contextRef="#ctx0" brushRef="#br0" timeOffset="42852.41">20595 10583 0,'21'0'16,"0"0"-16,1 0 16,-1 0-16,0 0 0,0 0 15,21 0-15,-20 0 0,-1 0 0,21 0 16,-21 0-16,22 0 0,-22 0 0,21 0 16,0 0-16,-20 0 0,20 0 0,0 0 15,-21 0-15,22 0 0,-1 0 16</inkml:trace>
  <inkml:trace contextRef="#ctx0" brushRef="#br0" timeOffset="43020.47">21442 10647 0,'0'21'15,"21"-21"32,0 0-31,0 0-16,0 0 15,1 0-15,-1 0 0</inkml:trace>
  <inkml:trace contextRef="#ctx0" brushRef="#br0" timeOffset="43323.8">17674 11536 0</inkml:trace>
  <inkml:trace contextRef="#ctx0" brushRef="#br0" timeOffset="43508.69">17674 11557 0,'0'21'16,"21"-21"-16,0 0 0,1 0 16,-1 0-16,0 0 0,0 0 0,21 0 15,-20 0-15,20 0 0,0 0 16,1 0-16,20-21 0,-21 21 0,22-21 15,-1 21-15,1 0 0,-1-21 0</inkml:trace>
  <inkml:trace contextRef="#ctx0" brushRef="#br0" timeOffset="43698.04">19621 11536 0,'43'0'0,"-86"0"0,107 0 16,-43 0-16,0 0 0,0 0 0,1 0 15,-1 0-15,21 0 0,-21 0 16,0 0-16,1 0 0,-1 0 0,0 0 16,21-21-16,-21 21 0,1 0 0,20 0 15,-21 0-15,21-21 0,-20 21 0,20-22 16,-21 22-16,21 0 0,-20-21 16</inkml:trace>
  <inkml:trace contextRef="#ctx0" brushRef="#br0" timeOffset="43868.94">20532 11472 0,'21'0'16,"-42"0"-16,63 22 0,-21-22 0,0 0 16,0 0-16,1 21 15,-1-21-15,0 0 0,0 0 0,0 0 16,0 0-16,-21 21 16,22-21-16,-22 21 15,-22-21 1,1 0-16,-21 0 15</inkml:trace>
  <inkml:trace contextRef="#ctx0" brushRef="#br0" timeOffset="44152.78">17081 12298 0,'-42'21'0,"84"-42"0,-105 42 16,21-21-16,20 0 0,22 21 16,22-21-1,20 0 1,-21 0-16,0 0 0,22 0 15,-1 0-15,0 0 0,1 0 0,20 0 16,-21 0-16,22 0 0,-1 0 0,-20 0 16</inkml:trace>
  <inkml:trace contextRef="#ctx0" brushRef="#br0" timeOffset="44349.72">18923 12361 0,'21'0'0,"-42"0"0,84 0 0,-20 0 16,-22 0-16,0 0 0,0 0 0,0 0 16,1 0-16,-1 0 0,0 0 0,0-21 15,0 21-15,0 0 0,1 0 16,-1 0-16,21 0 0,-21 0 0,22 0 16,-22 0-16,21 0 0,0 0 15,1-21-15,-22 21 0,21 0 0</inkml:trace>
  <inkml:trace contextRef="#ctx0" brushRef="#br0" timeOffset="44540.62">20278 12298 0,'42'0'16,"-21"0"-16,0 0 15,0 0-15,1 0 16,-1 0-16,-21 21 31,-21-21-15,-1 21-16,1-21 15</inkml:trace>
  <inkml:trace contextRef="#ctx0" brushRef="#br0" timeOffset="44836.44">17103 13187 0,'-43'0'0,"86"0"0,-128 0 0,43 0 16,20 0-16,1 21 0,0-21 0,0 0 15,42 0 17,0 0-32,0 0 0,1 0 0,20 0 15,-21 0-15,21 0 0,1 0 0,20 0 16,-20 0-16,-1 0 0,21 0 0,1-21 16,-1 21-16,1 0 0</inkml:trace>
  <inkml:trace contextRef="#ctx0" brushRef="#br0" timeOffset="45076.35">19283 13229 0,'0'0'15,"21"0"1,0 0-1,0 0 1,0 0-16,1 0 0,-1 0 16,0 0-16,0 0 0,0 0 0,0 21 15,22-21-15,-22 0 0,0 0 16,0 0-16,22 0 0,-22 0 0,0 0 16,0 0-16</inkml:trace>
  <inkml:trace contextRef="#ctx0" brushRef="#br0" timeOffset="45236.26">20002 13272 0,'0'0'15,"22"0"-15,-1 0 0,0 0 0,0 0 0,0 0 16,0 0-16,1 0 16,-44 0 46,1 0-62,0 21 0,0-21 0,0 0 16,0 0-16,-1 21 0</inkml:trace>
  <inkml:trace contextRef="#ctx0" brushRef="#br0" timeOffset="48196.79">17145 10414 0,'21'0'78,"0"0"-62,22 0-16,-1 0 0,0 0 0,1 0 15,20 0-15,1 0 0,20 0 16,-20 0-16,-1 0 0,22 0 0</inkml:trace>
  <inkml:trace contextRef="#ctx0" brushRef="#br0" timeOffset="48484.79">18584 10478 0,'0'0'0,"-63"0"16,42 0-16,-1 0 0,65 0 31,-22 21-15,0-21-16,0 0 0,22 0 16,-1 0-16,0 0 0,1 0 0,-1 0 15,0 0-15,1 0 0,20-21 0,-21 21 16,22-22-16</inkml:trace>
  <inkml:trace contextRef="#ctx0" brushRef="#br0" timeOffset="48745.64">20426 10541 0,'-21'0'32,"42"0"15,0 0-47,0 0 0,0 0 15,22 0-15,-22 0 0,0 0 0,21-21 16,-21 21-16,22 0 0,-22 0 15</inkml:trace>
  <inkml:trace contextRef="#ctx0" brushRef="#br0" timeOffset="48960.04">21463 10562 0,'21'0'16,"0"0"-16,0 0 15,1 0-15,-22 21 32,-22-21-32</inkml:trace>
  <inkml:trace contextRef="#ctx0" brushRef="#br0" timeOffset="49135.93">18732 11155 0,'0'0'0,"-42"0"0,-85 0 15,106 0 1</inkml:trace>
  <inkml:trace contextRef="#ctx0" brushRef="#br0" timeOffset="49459.76">17208 11218 0,'22'0'31,"-1"0"-15</inkml:trace>
  <inkml:trace contextRef="#ctx0" brushRef="#br0" timeOffset="49936.48">19685 11091 0,'0'0'0,"21"0"32,0 0-32,0 0 0,22 0 15,-1 0-15,0 0 0,-20 0 0,20 0 16,0 0-16</inkml:trace>
  <inkml:trace contextRef="#ctx0" brushRef="#br0" timeOffset="66474.33">6943 2371 0,'0'-21'0,"0"-1"16,0 44 46,0-1-62,0 0 16,0 0-16,0 0 0,0 0 0,0 1 15,0-1-15,0 0 0,0 0 16,0 0-16,0 0 0,0 1 16,0-1-1,0-42 32,0-1-47,0 1 0,0 0 16,0 0-16,-22 0 0,22 0 0,0-1 15,0 1-15,0 0 0,0 0 16,-21 0-16,21 0 0,0-1 16,0 1-16,0 42 46,0 1-46,0-1 0,0 0 16,0 0-16,0 0 16,0 0-16,0 1 15,0-1-15,0 0 16,0 0-16,0-42 62,0 0-62,0 0 0,0-1 16,0 1-16,0 0 16,0 0-1,0 0-15,0 42 63,0 0-63,0 0 0,0 0 15,0 1-15,0-1 0,0 0 16,0 0-16,0 0 16,0 0-16,0 1 15,0-1-15,0 0 0,0 0 16,21-21 46,1 0-62,-1 0 16,21 0 0,-21-21-16,22 21 0,-1-21 0,0 0 15,22-1-15,-1 1 0,22-21 0,0 0 16,20 20-16,1-20 0,21 0 16,-21-1-16,21 1 0,-21 0 0,0-1 15,0 1-15,-22 21 0</inkml:trace>
  <inkml:trace contextRef="#ctx0" brushRef="#br0" timeOffset="72050.31">3641 9546 0,'0'0'0,"21"0"0,-21-21 16,21 21-16,-21-21 16,21 21-16,-21-21 15,0 0-15,21 21 16,-21-22-16,21 1 0,-21 0 15,0 42 48,0 0-63,0 1 0,0-1 16,-21 21-16,0-21 0,0 22 15,0-1-15,0 0 0,-1 1 16,1-1-16,0 0 0,0 1 0,0 20 15,0-21-15,-22 1 0,22-1 0,0 0 16,0 1-16,0-22 0,21 21 16,-22 1-16,22-1 0,-21-21 0,21 21 15,0-20-15,0-1 0,0 21 16,0-21-16,0 0 0,0 1 16,21-22-16,1 0 0,-1 0 0,0 0 15,0 0-15,0 0 0,0 0 16,1 0-16,-1 0 0,0 0 0,21-22 15,-21 1-15,1 0 0,-1 0 0,0 21 16,0-21-16,0 0 0,0-1 16,-21 1-16,0 0 0,22 0 0,-22 0 15,0 0-15</inkml:trace>
  <inkml:trace contextRef="#ctx0" brushRef="#br0" timeOffset="72284.17">3260 10012 0,'0'0'0,"-22"0"15,44 0 17,-1 0-32,0 0 0,0 0 15,0 0-15,0 0 0,1-21 0,20 21 16,-21 0-16,0 0 0,22 0 0,-22 0 15,0-21-15,0 21 0,0 0 16,0 0-16,1 0 0,-1-22 0,0 22 16,0 0-16,0 0 0</inkml:trace>
  <inkml:trace contextRef="#ctx0" brushRef="#br0" timeOffset="72728.92">4000 10012 0,'0'0'0,"0"21"15,22-21-15,-1 0 0,0 0 16,0 0-16,0 0 0,0 0 16,1 0-16,-1 0 0,0-21 15,0 21-15,0-21 0,0 21 0,1-21 16,-1-1-16,0 22 0,0-21 0,0 0 15,-21 0-15,0 0 16,0 0-16,0-1 16,-21 22-1,0 0-15,0 0 16,0 22-16,-1-22 0,1 21 0,21 0 16,-21 0-16,0 21 0,0-20 0,21-1 15,-21 21-15,21-21 0,0 0 16,0 1-16,0 20 0,0-21 0,0 0 15,0 0-15,0 1 0,0-1 0,0 0 16,0 0-16,0 0 16,21-21-16,0 0 0,0 21 0,0-21 15,0 0-15,1 0 16,-1 0-16,0-21 0,0 0 16,0 0-16,0 0 15,1 0-15,-22-1 0,21-20 16</inkml:trace>
  <inkml:trace contextRef="#ctx0" brushRef="#br0" timeOffset="73548.97">4657 9906 0,'63'0'16,"-42"0"-16,0 21 15,1 0 1,-22 1-16,0-1 0,0 0 15,0 0-15,0 0 0,0 0 0,0 1 16,-22-1-16,1 0 0,0 0 16,0 0-16,0 0 0,21 1 15,-21-22-15,-1 21 0,22 0 0,-21-21 16,21 21-16,0-42 47,21 0-47,1 0 0,-1-1 15,0 1-15,0 0 0,0 0 0,0 0 16,1-22-16,-1 22 0,21-21 0,-21 21 16,0-22-16,1 22 15,-1 0-15,0 0 0,0 21 0,-21-21 16,21 21-16,-21 21 31,0 0-31,-21 0 0,0 0 16,21 1-16,-21-1 0,0 0 0,-1 21 15,22-21-15,0 1 0,-21-1 0,21 0 16,-21 0-16,21 0 16,0 0-16,0 1 0,0-1 0,0 0 15,0 0-15,21-21 0,0 0 16,1 0-16,-1 0 16,0 0-16,0 0 0,21 0 0,-20 0 15,20 0-15,-21-21 0,21 0 0,-20 21 16,20-21-16,-21-1 0,21 1 15,-20-21-15,20 21 0,-21-22 0,0 22 16,0-21-16,22 0 0,-22-22 0,0 22 16,0-22-16,0 22 0,1-22 0,-1 1 15,0 21-15,0-1 0,0 1 16,-21 21-16,0 0 0,21-1 0,-21 1 16,0 42 15,-21 1-31,0 20 15,21-21-15,-21 21 0,0 1 0,0-1 16,-1 0-16,1 1 0,0 20 16,0-20-16,0-1 0,0 0 0,21 1 15,-22-1-15,1-21 0,21 21 0,-21-20 16,21 20-16,0-21 0,0 0 16,0 0-16,0 1 0,0-1 0,0 0 15,21 0-15,0-21 0,1 0 16,-1 0-16,21 0 0,-21 0 15,0 0-15,1 0 0,-1 0 16,0 0-16,21-21 0,-21 0 0,1 0 16,-1 21-16,0-43 0,-21 22 15,21 0-15,-21 0 0</inkml:trace>
  <inkml:trace contextRef="#ctx0" brushRef="#br0" timeOffset="73745.86">5355 9906 0,'0'0'0,"-21"0"0,21 21 16,-21-21-16,42 0 31,0 0-31,0 0 16,0 0-16,22 0 0,-22 0 0,21 0 16,-21 0-16,1-21 0,20 21 15,-21 0-15,21-21 0,-20 21 0,20-21 16,-21 0-16,0 21 0,0-22 0,22 1 15</inkml:trace>
  <inkml:trace contextRef="#ctx0" brushRef="#br0" timeOffset="74129.64">6562 9525 0,'-22'0'16,"44"0"-16,-44-21 0,1 21 0,0 0 15,0 0-15,0 0 16,21 21-16,-21 0 0,-1 0 0,1 1 16,21-1-16,-21 21 0,0-21 0,21 22 15,-21-1-15,21 0 0,-21-21 16,-1 22-16,22-1 0,0-21 0,0 22 15,-21-22-15,21 0 0,0 21 0,0-21 16,0 1-16,0-1 0,0 0 16,0 0-16,0 0 0,0 0 0,21-21 15,-21 22-15,0-1 0,22-21 16,-1 21-16,0-21 0,0 0 16,0 0-16,0 0 15,1 0-15,-1 0 0,0 0 16,0 0-16,-21-21 0,21 0 15,0-1-15,1 1 0</inkml:trace>
  <inkml:trace contextRef="#ctx0" brushRef="#br0" timeOffset="74489.42">7006 9567 0,'0'0'0,"21"-21"0,0 21 16,1-21-16,-1 21 16,0 0-16,0 0 0,0 0 0,0 21 15,1 0-15,-1 1 0,-21 20 16,0-21-16,0 21 0,0 1 16,0-1-16,0 0 0,0 1 0,0-1 15,0 0-15,0 1 0,0-1 0,0-21 16,-21 22-16,-1-22 0,1 21 0,21-21 15,-21 0-15,0 1 16,0-1-16,21 0 0,0 0 0,-21 0 16,-1-21-16,22 21 0,-21-21 0,21 22 15,-21-22-15,0 0 32,0 0-32,0-22 15,-1 1 1,22 0-16</inkml:trace>
  <inkml:trace contextRef="#ctx0" brushRef="#br0" timeOffset="76496.28">8255 9673 0,'0'0'0,"0"-21"16,0 0-16,0 0 16,0 0-16,0-1 15,21 22 1,0 0 0,0 22-16,1-1 0,-1 21 15,0-21-15,0 0 0,0 22 0,0-1 16,1-21-16,-1 22 0,0-22 15,0 21-15,0-21 0,0 22 0,1-22 16,-22 0-16,21 21 0,0-21 16,-21 1-16,21-22 0,-21 21 0,0 0 15,21-21-15,-21 21 0,0 0 16,0-42 15,-21 0-31,21 0 16,-21 21-16,21-21 0,0-1 0,0 1 15</inkml:trace>
  <inkml:trace contextRef="#ctx0" brushRef="#br0" timeOffset="77076.64">8784 9610 0,'0'0'0,"0"-21"0,0-43 15,0 43 1,-21 21-1,0 21 1,0 0-16,-1 0 0,1 1 16,0 20-16,0-21 0,0 21 0,-22 1 15,22-22-15,0 21 0,-21 1 16,21-1-16,-1-21 0,-20 21 16,21-20-16,0-1 0,0 21 0,-1-21 15,1 0-15,21 1 0,0-1 16,-21 0-16,21 0 15,-21-21 1,42 0 109,-21-21 16,0 0-110,-21 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9:32:07.7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3979 0,'0'-21'110,"0"0"-79</inkml:trace>
  <inkml:trace contextRef="#ctx0" brushRef="#br0" timeOffset="695.4">1990 4001 0,'0'-22'0,"0"1"46,0 42 48,0 1-63</inkml:trace>
  <inkml:trace contextRef="#ctx0" brushRef="#br0" timeOffset="1519.8">1863 4128 0,'0'-22'0,"0"1"16,0 0-1,0 0 1,0 0-16,21 21 15,-21-21-15,21 21 16,0-22-16,0 22 16,0 0-16,1 0 15,-1 0-15,0 0 16,0 0-16,0 22 0,0-1 16,-21 0-16,22 0 0,-1 21 15,0-20-15,0 20 0,-21 0 16,0 1-16,0-1 0,0 0 15,0 1-15,0-1 0,0 0 0,0-21 16,0 22-16,0-22 0,0 21 16,0-21-16,0 1 0,-21-1 0,0 0 15,0-21 1,21-21 0,0 0-16,0-22 15,0 22-15,0-21 0,0 21 16,0-22-16,0 1 0,21-22 15,0 22-15,0-21 0,0 20 16,22-20-16,-22 20 0,21 1 0,0 0 16,1 21-16,-1-1 0,22 1 0,-22 21 15,0 0-15,1 0 0,-1 21 16,-21 1-16,21-1 0,-20 21 0,-1 0 16,-21 1-16,0 20 0,0-20 15,0-1-15,0 0 0,0 22 0,0-22 16,0-21-16,0 22 0,-21-22 15,21 0-15,-22 21 0,22-21 16,0 1-16,0-1 16,0-42 15,22-1-31,-1 1 16</inkml:trace>
  <inkml:trace contextRef="#ctx0" brushRef="#br0" timeOffset="2024.51">3408 4149 0,'0'0'0,"0"-21"0,0-22 16,0 22-16,-21 0 16,-1 0-16,-20 21 15,21 0-15,0 0 0,0 0 0,-1 0 0,-20 0 16,21 0-16,0 21 15,0 0-15,21 0 0,-22 22 0,1-1 16,21 0-16,-21 1 0,21-1 0,0 0 16,0-21-16,-21 22 0,21-1 15,0-21-15,0 22 0,0-22 0,0 0 16,0 0-16,0 0 0,21-21 0,-21 21 16,21-21-16,0 0 0,1 0 15,-1 0-15,0 0 0,0-21 0,0 0 16,0 0-16,1 0 0,20 0 15,-21-1-15,0-20 0,0 21 0,1-21 16,-22-1-16,0 1 0,21 0 0,-21 20 16,21-20-16,-21 0 15,0 21-15,0-1 0,0 1 0,0 0 16,0 42 0,0 0-16,0 22 0,0-22 15,0 21-15,0-21 0,0 22 0,0-1 16,0-21-16,0 22 0,0-22 0,0 21 15,0-21-15,0 0 0,0 1 16,0-1-16,0 0 0,21-21 16,-21 21-16,21-21 15,0 0-15,1-21 16,-1 0 0,-21 0-16</inkml:trace>
  <inkml:trace contextRef="#ctx0" brushRef="#br0" timeOffset="2891.01">2519 4297 0,'0'0'0,"-43"0"0,22 21 0,-21-21 16,21 0-16,0 0 0,-1 21 0,1-21 15,42 0 1,1 0-16,20-21 16,21 0-16,1 21 0,-1-21 15,1 0-15,21-1 0,-1 22 0,1-21 16,0 0-16,-1 0 0,-20 0 0,20 0 16,1 21-16,-21 0 0,-1-22 15,-21 22-15,1 0 0,-22 0 16,0 0-16,-21 22 0,0-1 0,-21 0 15,-21 0-15,-1 0 0,-20 0 16,-1 22-16,1-22 0,-22 21 0,22-21 16,-22 1-16,21 20 0,-20-21 15,-1 0-15,0 22 0,22-22 0,-1 0 16,1-21-16,21 21 0,-1-21 0,1 0 16,21 21-16,42-21 15,21 0 1,1 0-16,-1-21 0,21 21 15,1-21-15,21 0 0,-22 0 0,22-1 16,-22 1-16,22 21 0,0-21 0,-22 0 16,1 0-16,-1 21 0,1 0 15,-22-21-15,0 21 0,-21 0 0,1 0 16</inkml:trace>
  <inkml:trace contextRef="#ctx0" brushRef="#br0" timeOffset="3443.21">1651 6710 0,'0'0'0,"0"-21"0,0 0 16,0-22-16,0 22 0,0 0 0,0 0 16,0 0-16,-21-1 0,0 22 15,-1 0-15,1 0 0,0 22 16,-21-1-16,21 0 15,-22 21-15,1 1 0,0-1 0,-1 21 16,22 1-16,-21-1 0,-1 22 16,22 0-16,-21-22 0,21 22 0,0 0 15,21-22-15,0 1 0,0-1 16,0-21-16,0 1 0,21-1 0,21-21 16,-21 0-16,22 1 0,-1-22 15,0 0-15,1 0 0,20-22 0,-21 1 16,22 0-16,-22 0 0,22-21 15</inkml:trace>
  <inkml:trace contextRef="#ctx0" brushRef="#br0" timeOffset="3687.07">2117 6414 0,'0'0'0,"0"-22"0,0 1 0,-22 21 16,1 21-16,21 22 15,0-22-15,-21 42 0,0-20 0,21 20 16,-21 1-16,21-1 0,0 1 0,-21-1 16,21 1-16,-22-1 0,22 1 15,0-1-15,0 1 0,0-22 0,0 22 16,0-22-16,0 0 0,0 1 16,0-1-16,22-21 0,-1 0 0,-21 0 15,21-21-15,0 0 0,0 0 16,0 0-16</inkml:trace>
  <inkml:trace contextRef="#ctx0" brushRef="#br0" timeOffset="4756.43">2667 7049 0,'0'-22'0,"0"44"0,0-65 0,0 22 0,-21 21 16,0-21-16,-1 21 0,1 0 15,-21 0-15,21 0 0,0 0 0,-22 0 16,22 0-16,-21 21 0,21 0 16,-1 22-16,-20-1 0,21 0 15,0 1-15,21-1 0,-21 21 0,21-20 16,0-1-16,0 0 0,0 1 0,0-22 16,0 21-16,0-21 0,21 1 15,0-22-15,0 0 0,0 0 16,22 0-16,-22 0 0,0-22 15,21 1-15,-21 0 0,22-21 0,-22 21 16,21-22-16,-21 1 0,1 0 16,-1-1-16,0 1 0,0 0 0,-21-1 15,0 22-15,0-21 0,0 21 0,0-1 16,0 1-16,0 0 0,0 42 31,0 0-31,0 1 0,0 20 16,0-21-16,-21 21 0,21 1 15,0-1-15,0-21 0,0 22 0,0-1 16,0-21-16,0 21 0,0-20 0,0-1 16,21 0-16,0 0 0,0-21 15,1 0-15,-1 0 0,0 0 0,21 0 16,-21-21-16,22 0 0,-1-22 0,-21 22 16,22-21-16,-1 21 0,-21-22 15,21 1-15,-20 0 0,-1-1 16,0 1-16,0 21 0,-21-21 0,0 20 15,0-20-15,0 21 0,-21 21 16,0 0 0,0 0-16,21 21 0,-22 0 0,1 0 15,21 1-15,-21 20 0,21-21 16,0 21-16,0 1 0,0-22 0,0 21 16,0-21-16,0 1 0,21 20 0,0-21 15,-21 0-15,22 0 0,-22 1 16,0-1-16,21-21 15,-21 21-15,-21-21 32,-1 0-32,1-21 0,0 0 15,0 21-15,0-22 0,0 22 0,-1 0 16,22-21-16,-21 21 0,0 0 16,21 21-1,0 1-15,0-1 16,0 0-16,0 0 0,21 0 15,0 0-15,1-21 0,-1 22 0,0-22 16,21 0-16,-21 0 0,22 0 16,-22 0-16,21 0 0,1-22 0,20 1 15,-21 0-15,1-21 0,20 21 0,-20-1 16,-1-20-16,0 0 0,1-1 16,-1 22-16,-21-21 0,0 0 15,0-1-15,1 22 0,-22-21 0,0 21 16,0-22-16,0 22 0,0 0 0,-22 21 15,1 0-15,0-21 0,0 21 16,0 0-16,0 0 0,-1 21 0,1-21 16,21 21-16,0 0 0,0 0 0,0 1 15,0 20-15,0-21 0,0 0 16,0 22-16,21-22 0,1 21 0,-1-21 16,-21 22-16,0-22 0,21 21 0,-21-21 15,21 0-15,-21 1 0,0-1 16,0 21-16,0-21 15,0 0-15,-21 1 0,0-22 0,0 21 16,-1-21-16,1 0 0,0 0 16,0-21-1,21-1-15,0-20 0,0 21 0,0-21 16</inkml:trace>
  <inkml:trace contextRef="#ctx0" brushRef="#br0" timeOffset="5204.18">4297 6964 0,'0'0'0,"0"21"0,21-21 47,0 0-47,0 0 0,0 0 16,22 0-16,-22 0 0,21 0 0,-21 0 16,22 0-16,-22 0 0,0 0 0,0 0 15,0 0-15,1 0 0,-22 21 31,0 0-31,-22-21 0</inkml:trace>
  <inkml:trace contextRef="#ctx0" brushRef="#br0" timeOffset="5321.11">4530 7091 0,'0'0'0,"0"21"0,-22-21 15,22 21-15,-21-21 0,42 0 32,1 0-17,20 0-15,-21-21 0,21 0 16,-20 0-16,20 0 0,0-1 15,1-20-15</inkml:trace>
  <inkml:trace contextRef="#ctx0" brushRef="#br0" timeOffset="5770.85">5313 5779 0,'0'0'0,"-43"21"16,43 0-16,-21-21 0,21 21 16,0 0-16,0 0 0,-21 1 0,21-1 15,0 0-15,0 0 0,0 0 16,0 0-16,21-21 31,0 0-31,-21-21 16,22 0-16,-22 0 15,0 0-15,0 0 0,0-1 0,0 1 16,0 0-16,0 0 0,0 0 16,-22 21-16,1 0 15,0 21 1,21 0-16,-21 0 15,21 0-15,0 1 0,-21-1 16,21 0-16,0 0 0,0 0 16,0 0-16,0 1 0,0-1 15,0 0 1,21-21-16,0 0 0</inkml:trace>
  <inkml:trace contextRef="#ctx0" brushRef="#br0" timeOffset="6152.06">5482 5863 0,'0'-21'0,"-21"21"31,21 21-15,0 0-16,-21 1 0,21-1 16,-21 0-16,21 0 0,0 0 15,0 0-15,0 1 0,0-1 16,21-21-16,0 0 0,0 0 16</inkml:trace>
  <inkml:trace contextRef="#ctx0" brushRef="#br0" timeOffset="9275.73">6159 6562 0,'0'-21'16,"-21"-1"-16,21 1 15,0 0-15,-21 0 0,21 0 16,0 0-16,0-1 0,0 1 0,0 0 15,0 0-15,0 0 16,0 42 0,0 0-16,0 0 15,0 22-15,-21-1 0,21 21 0,0-20 16,-21 20-16,21 1 0,0-22 16,-21 22-16,-1-1 0,1-21 0,0 22 15,21-22-15,-21 1 0,0 20 0,21-21 16,0 1-16,-21-1 15,21-21-15,-22 0 0,22 1 0,0-1 16,0 0-16,0-42 31,0 0-31,0-22 0,22 22 16,-1-21-16,-21-1 0,21 22 0,0-21 16,0-22-16</inkml:trace>
  <inkml:trace contextRef="#ctx0" brushRef="#br0" timeOffset="9527.58">6286 6329 0,'0'0'0,"0"21"31,0 0-31,0 22 0,0-1 16,0 0-16,0 1 0,0-1 15,0 21-15,0-20 0,0 20 0,0-20 16,0-1-16,0 0 0,-21 22 0,21-43 15,0 21-15,0 1 0,0-1 16,-21-21-16,21 0 0,0 22 0,-21-22 16,21 0-16,0 0 0,0 0 0,0 0 15,-21-21 1,0 0 0,21-21-16</inkml:trace>
  <inkml:trace contextRef="#ctx0" brushRef="#br0" timeOffset="9891.37">5842 7197 0,'0'0'16,"0"21"-16,-21-21 0,42 0 31,0 0-31,0 0 0,0 0 16,22-21-16,-22 0 0,21-1 0,1 1 15,-1 21-15,0-21 0,1 0 0,20 0 16,-21 0-16,22-1 15,-22 1-15,1 0 0,20 0 0,-42 0 16,22 0-16,-1 21 0,-21-22 0,0 22 16,0 0-1,-21 22 1,-21-1-16,21 0 0,-21 0 16,0 0-16,21 22 0,0-22 0,-21 0 15,0 0-15,21 21 0,-22-20 16,22-1-16,-21 21 0,21-21 0,0 0 15,0 1-15,0-1 0,0 0 16,21-21 15,1 0-31,-22-21 0,21 0 16,0-1-16,0-20 0,-21 21 0</inkml:trace>
  <inkml:trace contextRef="#ctx0" brushRef="#br0" timeOffset="10191.2">6667 6689 0,'0'0'0,"-42"0"15,63 0 17,0 0-17,1 0-15,-1 0 0,0-21 16,-21-1-16,0 1 15,0 0-15,-21 21 16,0 0-16,-1 0 16,1 0-16,0 0 0,0 0 0,0 0 15,0 0-15,-1 0 0,22 21 0,-21 0 16,0 1-16,21-1 16,0 0-16,0 0 15,21-21-15,0 21 16,1-21-16,20 0 0,-21 0 15</inkml:trace>
  <inkml:trace contextRef="#ctx0" brushRef="#br0" timeOffset="11127.18">11176 6244 0,'21'-21'0,"-21"0"15,0 0-15,0 0 16,21 21-16,-21-22 0,0 44 47,0-1-47,-21 0 0,21 21 0,0 1 15,0-1-15,-21 0 0,0 22 0,0-22 16,21 22-16,-22-1 0,1 1 16,0-22-16,21 21 0,-21-20 15,0 20-15,0-20 0,21-22 0,0 21 16,-22-21-16,22 22 0,0-22 0,0 0 15,0 0-15,22-21 32,-22-21-32,21 21 0,0-21 15,0 0-15,-21-22 0,21 22 0</inkml:trace>
  <inkml:trace contextRef="#ctx0" brushRef="#br0" timeOffset="11376.03">11388 6223 0,'0'0'0,"21"-21"16,-21-21-16,0 63 31,0 21-31,0-21 0,0 22 0,0 20 16,0-21-16,0 22 0,0-22 0,0 22 16,0-1-16,0-20 0,0 20 15,0-21-15,-21 1 0,21-1 0,0 0 16,0 1-16,-22-22 0,22 21 15,0-21-15,0 1 0,-21-1 0,21 0 16,0 0-16,-21-21 31,0 0-31,0-21 0</inkml:trace>
  <inkml:trace contextRef="#ctx0" brushRef="#br0" timeOffset="11543.65">10985 6964 0,'0'0'0,"-21"0"0,0 0 15,42 0 17,0 0-32,22 0 0,-22 0 0,21 0 15,1 0-15,-1-21 0,21 21 0,-20-21 16,-1 21-16,22-22 0,-22 1 16,0 0-16,1 21 0,-22-21 15,21 0-15,0 21 0</inkml:trace>
  <inkml:trace contextRef="#ctx0" brushRef="#br0" timeOffset="11876.46">11726 6858 0,'0'0'0,"-21"0"0,42 0 47,0 0-47,1 0 0,-1-21 16,21 0-16,-21 21 0,22-21 0,-22 21 0,0-22 15,21 1-15,-21 21 0,1-21 16,-1 0-16,-21 0 16,0 0-16,-21 21 15,-1 0-15,1 0 0,0 0 0,-21 21 16,21 0-16,-22 0 0,22 0 0,-21 0 16,21 1-16,-1 20 15,1-21-15,0 0 0,0 22 0,21-22 0,0 0 16,0 0-16,0 0 0,0 0 0,0 1 15,0-1-15,0 0 16,21-21-16,0 0 0,0 0 16,1 0-16,-1 0 0,21 0 0,-21 0 0,22-21 15,-1 0-15,0 21 0</inkml:trace>
  <inkml:trace contextRef="#ctx0" brushRef="#br0" timeOffset="12164.3">12488 6223 0,'0'0'16,"0"-21"-16,-21 0 0,21 0 0,-21 21 0,21-22 15,-21 22-15,21 22 16,-21-22 0,21 21-16,0 21 0,-22-21 0,22 22 15,0 20-15,0-21 0,0 22 0,-21-1 16,21-20-16,0 20 0,-21 1 0,21-22 15,0 0-15,0 22 0,0-22 0,0-21 16,0 22-16,0-1 0,0-21 16,0 0-16,0 1 0,0-1 0,0 0 15,0 0-15,21-42 32,0 21-32,1-21 0,-22-22 0,21 22 15</inkml:trace>
  <inkml:trace contextRef="#ctx0" brushRef="#br0" timeOffset="12456.65">12763 6244 0,'0'0'0,"22"-42"0,-22 21 0,0 0 0,0-1 16,0 44 15,0-1-31,-22 0 0,22 0 0,-21 21 16,21 1-16,0 20 0,0-20 15,-21 20-15,21 1 0,-21-1 0,21 1 0,0-22 16,0 0-16,-21 22 16,21-22-16,0 0 0,-21-20 0,21 20 15,0-21-15,0 0 0,0 0 0,0 1 16,0-1-16,0 0 0,0 0 16,0-42 15,21 0-31,0 21 15,0-21-15,-21-1 0,21 1 0</inkml:trace>
  <inkml:trace contextRef="#ctx0" brushRef="#br0" timeOffset="12817.44">13166 6795 0,'0'21'0,"-22"-21"0,1 21 16,21 0-16,-21 0 0,21 0 15,-21 1-15,0-1 0,21 0 16,-21 0-16,21 0 0,0 0 0,0 1 16,0-1-16,0 0 0,21-21 15,0 21-15,0-21 0,0 0 0,0 21 16,1-21-16,-1 0 0,21 0 16,-21 0-16,0 0 0,22-21 0,-22 21 15,0-21-15,21 0 0,-20 0 0,-1-1 16,0 1-16,0 0 0,-21-21 15,21 21-15,-21-22 0,0 22 0,0 0 16,0 0-16,0 0 0,0-1 0,0 1 16,-21 21-16,0 0 15,0 0-15,-22 0 0,22 0 0,-21 21 16,21 1-16,-22-22 0,22 21 0,-21 0 16,21-21-16,0 21 0,42-21 31,0 0-31,0-21 15</inkml:trace>
  <inkml:trace contextRef="#ctx0" brushRef="#br0" timeOffset="13339.25">14414 5673 0,'0'-21'0,"-21"21"31,21 21-31,0 0 16,-21-21-16,21 21 0,-21 0 0,21 0 16,-21-21-16,21 22 0,0-1 15,-21 0-15,21 0 0,-22-21 16,22 21-16,-21-21 0</inkml:trace>
  <inkml:trace contextRef="#ctx0" brushRef="#br0" timeOffset="13519.51">14541 5694 0,'0'0'15,"0"-21"-15,22 21 0,-22 21 47,0 0-47,0 0 16,21 0-16,-21 1 0,0-1 0,0 0 15,0 0-15,0 0 0,0 0 16,0 1-16,0-1 0,0 0 16</inkml:trace>
  <inkml:trace contextRef="#ctx0" brushRef="#br0" timeOffset="16023.73">5990 7684 0,'-21'0'0,"42"0"31,0 0-31,22 0 16,-1 0-16,0 0 0,1 0 15,41-22-15,1 1 0,21 21 0,21-21 16,0 21-16,21-21 0,-21 0 16,21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9:35:07.3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5143 466 0,'0'21'47,"-21"-21"-47,21 21 15,-21 0-15,21 0 0,0 1 16,0-1-16</inkml:trace>
  <inkml:trace contextRef="#ctx0" brushRef="#br0" timeOffset="1196.39">5186 529 0,'21'-21'16,"-21"42"93,-21 0-109,21 1 16,-21-1-16,-1 0 0,22 0 0,-21 21 16,0-20-16,0 20 0,0 0 15,0 1-15,-1-1 0,1 0 0,0 22 16,-21-22-16,21 0 0,-22 22 0,22-22 15,-21 1-15,21-1 0,-1 0 16,-20 1-16,21-1 0,0-21 0,0 21 16,-1-20-16,1-1 0,0 21 15,0-21-15,0 0 0,0 1 16,21-1-16,0 0 0,-22-21 0,22 21 16,-21-21-16,0 0 15,21 21-15,0-42 31,0 0-31,0 0 16,21 0-16,0-1 0,-21 1 0,22-21 16,20 0-16,-21 20 0,0-41 15,22 21-15,-22-22 0,21 1 0,0-1 16,1 1-16,-1-22 0,0 21 16,1 1-16,-1-1 0,-21 1 15,22 21-15,-1-22 0,-21 22 0,21-1 16,-20 22-16,-1-21 0,0 21 15,0 0-15,-21-1 0,0 1 0,0 0 16,21 21-16,-21-21 16,0 42 15,-21 0-15,21 0-16,-21 1 15,0-1-15,21 0 0,-21 0 16,-1 0-16,22 0 0,-21 1 0,0-1 15,0 21-15,0 0 0,0-20 16,-1 20-16,-20 0 0,21 22 16,0-22-16,0 0 0,-1 1 0,1-1 15,0 0-15,0 1 0,0-1 16,-22 0-16,22-20 0,21 20 0,-21-21 16,0 0-16,21 0 0,-21 1 15,21-1-15,-21 0 0</inkml:trace>
  <inkml:trace contextRef="#ctx0" brushRef="#br0" timeOffset="2408.13">15811 508 0,'0'-21'0,"22"0"0,-22 0 15,21-1 1,-21 1 0,0 0-16,-21 42 47,-1 0-32,1 1-15,0-1 0,0 0 16,0 21-16,-22-21 0,22 22 0,-21-1 15,0 0-15,-1 1 0,1 20 0,-22-20 16,22 20-16,-21 1 16,20-22-16,-20 21 0,-1 1 0,22-22 15,0 1-15,-22-1 0,22 21 0,21-41 16,-22 20-16,1 0 0,21 1 16,0-22-16,-1 0 0,1 0 0,0 0 15,21 0-15,0 1 0,0-1 16,-21-21-16,21-21 31,0-1-15,21 22-16,0-21 0,0 0 15,1 0-15,-1 0 0,0-22 0,21 22 16</inkml:trace>
  <inkml:trace contextRef="#ctx0" brushRef="#br0" timeOffset="2880.21">16108 487 0,'0'0'0,"0"-21"16,0 0-16,21 21 15,-21 21 32,0 0-47,-21 0 0,0 0 16,-1 0-16,1 1 0,-21 20 16,21 0-16,0 1 0,-22-1 0,1 0 15,0 1-15,-1 20 0,1 1 0,0-22 16,-22 21-16,22-20 0,-1 20 15,-20-20-15,21-1 0,-1 0 16,-20 1-16,20-1 0,1-21 0,0 21 16,21-20-16,-22-1 0,22 21 15,0-21-15,0-21 0,0 21 0,21 1 16,0-1-16,-22-21 0,22 21 16,0-42 46</inkml:trace>
  <inkml:trace contextRef="#ctx0" brushRef="#br0" timeOffset="81649.48">381 2667 0,'0'0'0,"-21"0"0,21 21 31,0 0-15,0 1-16,0-1 0,0 0 0,0 0 15,0 0-15,0 0 0,0 1 16,21-22-16,0 21 16,0-21-16,0 0 15,1 0-15,-1 0 0,0 0 0,21-21 16,-21 21-16,22-22 0,-22 1 16,21-21-16,1 21 0,-22-22 0,21 22 15,0-21-15,-20 0 0,-1-1 16,21 1-16,-21 21 0,-21-22 0,0 22 15,0 0-15,0 0 0,-21 42 32,0 21-32,0-20 15,0 20-15,-1 0 0,1 1 0,21-1 16,-21 21-16,21-20 0,-21-1 16,21 22-16,0-22 0,0 21 15,0-20-15,0 20 0,0-20 16,0-1-16,0 0 0,0 22 0,0-22 15,0-21-15,0 22 0,0-1 16,0-21-16,0 0 0,0 0 0,0 1 16,0-1-16,0 0 0,-21 0 15,0-21-15,-22 0 0,22 21 0,-21-21 16,21 0-16,-22 0 0,-41 0 16,62 0-16,-20-21 15,0 21-15,21 0 0,-22-21 0,22 0 16,0 21-16,0 0 0,21-21 15,0-1 1,0 1-16,21 0 16,0 0-16,0 0 0,22 0 0,-22-22 15,21 22-15,0-21 0</inkml:trace>
  <inkml:trace contextRef="#ctx0" brushRef="#br0" timeOffset="81911.84">1164 2519 0,'21'-42'0,"-42"84"0,63-106 0,-42 43 16,0 42-1,0 22 1,0-1-16,0 0 0,0 1 16,-21-1-16,0 22 0,21-1 0,-21 1 15,0-22-15,0 21 0,-1 1 16,1-22-16,21 22 0,-21-22 0,21 0 15,-21 1-15,21-1 0,0-21 16,-21 0-16,21 1 0,0-1 0,0 0 16,21-42-1,-21 0-15,0-1 16,21 1-16</inkml:trace>
  <inkml:trace contextRef="#ctx0" brushRef="#br0" timeOffset="82080.83">825 3112 0,'0'0'0,"0"-22"16,22 22-1,-1 0-15,0-21 16,0 21-16,0 0 0,22 0 16,-22-21-16,21 0 0,22 21 0,-22-21 15,21 21-15,-20-21 0,20 21 16,1-22-16</inkml:trace>
  <inkml:trace contextRef="#ctx0" brushRef="#br0" timeOffset="82492.6">1820 2942 0,'0'-21'16,"0"0"-16,0 0 15,0 0-15,21 21 0,1 0 16,-1-22-16,0 22 0,0 0 16,0 0-16,0 0 0,22 0 15,-22 22-15,0-1 0,21 0 16,1 0-16,-22 0 0,0 0 0,21 22 16,-20-22-16,-22 0 0,0 21 0,21-20 15,-21 20-15,0-21 0,0 0 16,0 0-16,0 1 0,-21-1 0,-1-21 15,1 0 1,0 0-16,21-21 16,0-1-16,0 1 0,0 0 15,0 0-15,0-21 0,0 20 0,0-20 16,21 21-16,-21-21 0,21 20 0,-21-20 16,0 21-16,22-21 15,-1 20-15,0 1 0,-21 0 0,21 0 16,0 0-16,0 21 0,1 0 15,-1-21-15,0 21 0,0 0 0,21 0 16,-20 0-16,-1 0 0,0 0 0</inkml:trace>
  <inkml:trace contextRef="#ctx0" brushRef="#br0" timeOffset="82832.92">2773 3133 0,'0'0'0,"21"0"16,0-21 0,0-1-16,-21 1 0,21 21 15,1-21-15,-1 0 0,0 0 0,0 0 16,0-1-16,0 1 0,-21 0 0,0 0 16,0 0-16,0 0 0,0-1 15,-21 22 1,0 0-16,0 22 0,0-1 15,0 0-15,-22 0 0,22 0 16,0 22-16,0-22 0,0 0 16,21 21-16,0-21 0,0 22 0,0-22 15,0 0-15,0 0 0,0 0 16,0 1-16,21-1 0,0 0 0,0-21 16,0 0-16,22 0 0,-22 0 15,21 0-15,0-21 0,1 0 0,-22-1 16,21 1-16,1 0 0</inkml:trace>
  <inkml:trace contextRef="#ctx0" brushRef="#br0" timeOffset="83840.34">3492 2858 0,'0'-22'0,"0"1"0,0 0 15,0 0 16,-21 21 79,0 0-95,21 21 173,0 0-94,21-21 46,0 0-124,1-21 0,-1 21-1,-21-21-15,0 0 16,0 0-16,0 42 62,0 0-62,0 0 0,0 21 0,-21 1 16,-1-1-16,22 0 0,-21 1 16,0 20-16,-21-20 0,21 41 0,-1-20 15,1-1-15,0 22 0,0-22 0,-21 22 16,42-21-16,-22 20 0,1-20 15,0 20-15,21 1 0,0-21 0,0 20 16,-21-20-16,21 20 0,-21-20 0,21-22 16,0 22-16,0-22 0,0 0 15,0-20-15,0 20 0,0-21 16,21-42 0,0 21-16,-21-42 15,21 20-15,0-41 0,1 21 0,20-22 16,-21 1-16,0-22 0,22 0 0,-22 1 15</inkml:trace>
  <inkml:trace contextRef="#ctx0" brushRef="#br0" timeOffset="84132.18">3556 3006 0,'0'0'0,"0"-43"0,0 1 0,0 21 0,0-21 16,0 20-16,0-20 0,0 21 15,0 0-15,0 0 0,0-1 0,21 1 16,21 0-16,-20 21 0,-1-21 0,21 21 15,-21 0-15,22 0 0,-22 0 16,0 0-16,0 21 0,0 0 0,0 0 16,1-21-16,-22 43 0,0-22 0,0 0 15,0 0-15,0 0 0,0 22 16,-22-22-16,1 0 0,0 0 0,0 0 16,-21 1-16,20-1 0,1-21 0,0 21 15,0 0-15,0-21 16,0 0-16,21 21 0,21-21 31,0-21-15,0 0-16,0 0 0,22 0 0</inkml:trace>
  <inkml:trace contextRef="#ctx0" brushRef="#br0" timeOffset="84503.96">4043 2752 0,'0'0'16,"0"-21"-16,0-1 0,0 1 15,0 0 17,21 21-17,0 0-15,0 0 0,0 21 0,1 0 0,-1 1 16,0-1-16,-21 0 0,21 0 16,0 21-16,0-20 0,-21 20 15,0-21-15,0 0 0,0 22 0,0-22 16,0 0-16,0 0 0,-21 0 0,0 0 15,0 1 1,0-22-16,0 0 0,21-22 16,0 1-16,0 0 15,0 0-15,0 0 0,0 0 16,0-22-16,0 22 0,0-21 16,0 21-16,21-1 0,0-20 0,-21 21 15,21 0-15,0-22 0,-21 22 0,21 21 16,1-21-16,-1 0 0,0 21 15,0 0-15,0 0 0,0 0 16,1 0-16,-1 21 16,-21 0-16</inkml:trace>
  <inkml:trace contextRef="#ctx0" brushRef="#br0" timeOffset="84832.78">4572 2942 0,'21'0'0,"-42"0"0,63 0 0,-21-21 16,1 21-16,-1-21 0,0 0 0,21 21 16,-21-21-16,1-1 0,-1 1 15,0 0-15,-21 0 0,0 0 0,21 0 16,-21-1-16,0 1 0,-21 21 16,0 0-1,0 0-15,-1 0 0,1 0 0,0 21 16,-21 1-16,21-1 0,-1 21 0,1-21 15,0 0-15,0 22 0,0-22 16,21 0-16,-21 21 0,21-20 0,0-1 16,0 0-16,0 0 0,0 0 15,0 0-15,21 1 0,0-22 16,0 0-16,0 0 0,0 0 16,1 0-16,20 0 0,-21 0 0,21 0 15,1-22-15,-1 1 0,-21 21 0,22-21 16,-1 0-16,0 0 0</inkml:trace>
  <inkml:trace contextRef="#ctx0" brushRef="#br0" timeOffset="85156.79">5313 2709 0,'-21'0'16,"-1"0"-16,1 0 16,0 0-16,0 22 0,0-1 0,0-21 15,-1 21-15,1 0 0,0 0 16,21 0-16,0 1 0,0-1 15,0 0-15,0 0 0,0 0 16,21-21-16,0 21 0,1-21 0,-1 0 16,-21 22-16,21-22 0,0 0 15,0 21-15,0 0 0,1 0 16,-22 0-16,-22 0 31,1-21-31,0 0 0,0 0 0,0 22 16,-22-22-16,22 0 0,-21 0 15,21 0-15,0 0 0,-1 21 0,1-21 16,0 0-16,0 0 0,21-21 31,21 21-15,0-22-16</inkml:trace>
  <inkml:trace contextRef="#ctx0" brushRef="#br0" timeOffset="85516.59">5482 2921 0,'21'0'16,"-21"-21"-16,21 21 0,1 0 16,-1-21-16,0 21 0,0-21 15,0 21-15,22-22 0,-22 22 16,0-21-16,0 0 0,0 21 0,0-21 15,1 21-15,-1-21 0,-42 21 32,-1 0-32,1 0 0,0 21 15,0-21-15,-21 21 0,20 0 16,1 0-16,-21 1 0,21-1 0,0 21 16,-1-21-16,22 0 0,0 1 15,-21-1-15,21 0 0,0 0 0,0 0 16,0 0-16,21-21 0,1 22 15,-1-22-15,0 0 0,21 0 16,-21 0-16,1 0 0,20 0 16,-21-22-16,21 22 0,-20-21 0,20 0 15,-21 0-15</inkml:trace>
  <inkml:trace contextRef="#ctx0" brushRef="#br0" timeOffset="85960.85">6096 2752 0,'0'0'16,"0"-21"-16,0 42 31,0 0-31,-21 0 0,21 0 16,-21 0-16,21 1 0,0-1 0,0 0 15,-22 21-15,22-21 0,-21 1 0,21-1 16,-21 0-16,21 0 0,0 0 0,0 0 16,0 1-16,-21-22 0,21 21 15,0-42 16,21-1-15,-21 1-16,21 0 0,0 0 16,1 0-16,-1-22 0,21 22 15,-21-21-15,0 21 0,22-22 0,-22 22 16,21-21-16,-21 21 0,1 0 16,20 21-16,-21 0 0,0 0 0,0 0 15,1 21-15,-22 0 16,0 0-16,0 0 0,0 22 0,0-22 15,0 0-15,-22 21 0,22-21 16,0 1-16,-21-1 0,21 21 0,-21-21 16,21 0-16,0 1 0,0-1 15,0 0-15,0 0 0,0-42 47,21 0-31,-21 0-16,21-1 0</inkml:trace>
  <inkml:trace contextRef="#ctx0" brushRef="#br0" timeOffset="86229.69">7048 2265 0,'-21'21'31,"0"21"-16,21-20-15,-21 20 0,0 0 0,0 22 16,21-22-16,-22 22 0,1-1 16,0-21-16,0 22 0,21-22 0,0 1 15,-21-1-15,21 0 0,-21-21 0,21 22 16,0-22-16,0 0 0,0 0 0,0 0 16,0 1-16,21-22 15,0 0 1,0 0-16,0 0 0,0 0 0,-21-22 15,22 1-15,-1 21 0,-21-21 0</inkml:trace>
  <inkml:trace contextRef="#ctx0" brushRef="#br0" timeOffset="86400.6">6667 2794 0,'0'0'0,"-21"0"0,0 0 15,42 0 16,0 0-31,1 0 0,-1 0 0,21 0 16,-21 0-16,22 0 0,-1 0 0,0-21 16,-21 21-16,1-21 0,20 0 15,-21 21-15,0-22 0,0 22 0</inkml:trace>
  <inkml:trace contextRef="#ctx0" brushRef="#br0" timeOffset="86988.27">8318 2646 0,'0'0'16,"0"-21"-16,0 0 0,0-1 0,0 1 15,-21 0-15,21 0 0,-21 0 0,0 21 16,0 0-16,0 0 0,-1 0 15,1 21-15,0 0 0,0 21 16,0-20-16,0 20 0,-22 0 0,22 1 16,0-1-16,0 0 0,0 1 0,21-1 15,-22 0-15,22 1 0,0-1 16,0-21-16,0 21 0,0-20 0,0-1 16,0 0-16,22 0 0,-1-21 15,0 0-15,0 21 0,0-21 0,22 0 16,-22 0-16,21-21 0,-21 21 15,22-21-15,-1 0 0,0 0 0,1-22 16,-1 22-16,21-21 0</inkml:trace>
  <inkml:trace contextRef="#ctx0" brushRef="#br0" timeOffset="87604.95">9059 2117 0,'0'0'15,"0"-43"-15,0 22 0,0 0 0,-21 21 16,0 0-16,0 0 15,0 21-15,21 22 0,-22-22 16,1 21-16,0 22 0,0-22 0,0 21 16,0 1-16,-1 21 0,1-22 15,0 1-15,0 20 0,0-20 0,0-1 16,-1-20-16,1 20 0,0-21 16,21 1-16,0-22 0,-21 21 0,21-21 0,-21 1 15,21-1-15,0 0 16,21-42-1,0 0 1,0-1-16,-21 1 0,21-21 0,1 21 16,-1 0-16,0-1 15,0-20-15,0 21 0,-21 0 0,21 0 16,1-1-16,-1 1 0,0 21 16,0 0-16,0 0 15,-21 21-15,0 1 0,0-1 16,0 0-16,0 0 0,0 0 0,0 0 15,0 1-15,21-1 0,-21 0 0,0 0 16,0 0-16,22 0 0,-1 1 0,0-1 16,0-21-16,0 0 15,0 0-15,1 0 0,-1 0 16,0 0-16,0 0 0,0 0 16,0-21-16,1 21 0,-1-22 0,-21 1 15,21 0-15,0 0 0,0 0 16,-21 0-16,0-1 0,21 1 0,-21 0 15,22 0-15,-22 0 0,21 21 16,-21 21 0,0 0-1,0 0-15,-21 0 0,21 1 0,-22-1 16,22 0-16,0 0 0,0 0 16,0 0-16,0 1 15,22-22 16,-1 0-31,-21-22 0,21 1 0,0 0 16</inkml:trace>
  <inkml:trace contextRef="#ctx0" brushRef="#br0" timeOffset="87916.77">9504 2604 0,'0'0'0,"-43"0"15,22 0 1,21 21-16,-21 0 0,0 0 15,21 0-15,0 0 16,21-21 0,0 0-16,0 0 15,1 0-15,-1 0 0,0-21 16,0 21-16,-21-21 0,21 0 0,-21 0 16,0 0-16,0-1 0,0 1 15,0 0-15,0 0 0,-21 0 16,0 0-16,0 21 0,0 0 0,-1-22 15,1 22-15,0 0 0,21 22 16,-21-1-16,21 0 16,-21 0-16,21 0 0,0 0 0,0 1 15,0-1-15,21 0 0,0-21 16,0 0-16,22 0 0</inkml:trace>
  <inkml:trace contextRef="#ctx0" brushRef="#br0" timeOffset="88208.56">10118 2053 0,'0'21'16,"-22"1"-16,1-1 0,0 0 15,0 21-15,0 1 0,0-1 0,-22 21 16,22-20-16,0 20 0,0 1 15,0-1-15,-1 1 0,1-1 16,0-20-16,0 20 0,0-21 0,0 1 16,21-1-16,0 0 0,-22 1 0,22-22 15,-21 0-15,21 21 0,0-20 0,0-1 16,0 0-16,21-21 31,1 0-31,-1-21 16,0 0-16,0 21 0</inkml:trace>
  <inkml:trace contextRef="#ctx0" brushRef="#br0" timeOffset="88784.75">10435 2921 0,'0'0'0,"0"-63"16,0 41-16,0 1 15,0 0-15,-21 0 0,0 21 16,0 0-16,-1 0 16,1 0-16,0 0 0,0 21 0,0 0 15,0 0-15,-1 1 0,1-1 0,0 0 16,0 21-16,0-21 0,0 1 16,-1 20-16,1-21 0,21 0 0,0 0 15,0 1-15,0-1 0,0 0 16,0 0-16,0 0 0,21-21 0,1 0 15,-1 21-15,0-21 0,0 0 0,0 0 16,0 0-16,22-21 0,-22 21 0,0-21 16,21 0-16,-20 0 0,-1 0 15,0-1-15,0 1 0,21-21 0,-20 0 16,-1-1-16,0 1 0,0-22 0,0 22 16,0-43-16,1 22 0,-1-1 0,0-20 15,0 20-15,0 1 0,0-22 16,-21 43-16,0-22 0,22 22 15,-22 21-15,0-22 0,0 22 0,-22 42 32,1 1-32,0-1 15,0 21-15,0 0 0,0 22 0,-22-22 16,22 22-16,0-1 0,21 1 0,-21-1 16,21 1-16,-21-1 0,21 1 15,0-1-15,0 1 0,0-22 0,0 0 16,0 1-16,21-1 0,-21 0 0,21 1 15,-21-1-15,21-21 0,0 0 0,0 22 16,1-22-16,-1 0 16,0-21-16,0 0 0,0 0 15,0 0-15,1-21 0,-1 21 16,0-21-16,0-22 0</inkml:trace>
  <inkml:trace contextRef="#ctx0" brushRef="#br0" timeOffset="92592.3">14753 2794 0,'0'0'0,"21"0"16,0-21-16,-21 0 16,22 21-16,-22-21 15,0-1-15,0 1 0,0 0 16,0 0-16,0 0 15,0 0-15,-22 21 0,1-22 16,0 22-16,0 0 0,0 0 16,0 0-16,-1 0 0,1 0 15,0 22-15,0-1 0,0-21 0,-22 42 16,22-21-16,0 0 0,-21 22 16,21-22-16,-1 21 0,1-21 0,0 22 15,0-22-15,0 0 0,21 21 16,-21-20-16,21-1 0,0 0 0,0 0 15,0 0-15,0 0 0,21 1 16,0-22-16,0 0 0,0 0 0,0 0 16,22 0-16,-22 0 0,0 0 15,21 0-15,-20 0 0,20-22 0,-21 22 16,21-21-16,-20 0 0,20 21 0,-21-21 16,21 0-16,-20 0 0,20-1 15,-21-20-15,0 21 0,22-21 16,-22 20-16,0-20 0,0 0 0,0-1 15,0-20-15,1 21 0,-1-1 0,0-20 16,-21 20-16,21 1 0,0 0 16,0-1-16,-21 1 0,0 0 0,22 21 15,-22-22-15,21 22 0,-21 0 0,0 0 16,0 0 0,0 42-1,0 0-15,-21 0 0,-1 0 16,1 0-16,21 22 0,-21-1 15,0 0-15,21 1 0,0-1 0,-21 22 16,21-22-16,-21 21 0,21-20 16,0-1-16,0 0 0,0 1 0,0-1 0,0 0 15,0 1-15,0-22 16,0 21-16,0-21 0,0 1 0,0 20 16,21-21-16,0-21 0,-21 21 0,21 0 15,0-21-15,0 0 0,1 22 0,-1-22 16,0 0-16,0 0 0,0 0 15,0 0-15,22 0 0,-22-22 0,21 22 16,-21-21-16,22 0 0,-22 0 0,21 0 16,-21 0-16,22-1 0,-22 1 15,0 0-15,21-21 0,-20 21 16,-22-22-16,21 22 0,0-21 0,-21-1 16,21 22-16,-21-21 0,0 21 0,0-22 0,0 22 15,0 0 1,0 0-16,-21 21 31,21 21-31,-21 0 0,21 0 16,-21 1-16,21-1 0,-22 0 0,22 21 15,0-21-15,0 1 0,0 20 0,0-21 16,0 0-16,0 0 0,0 22 0,0-22 16,0 0-16,0 0 0,0 0 15,0 1-15,0-1 0,0 0 16,22 0-1,-1-21-15,0 0 0,0 0 16,0 0-16,0 0 0,1 0 16,20 0-16,-21-21 0,21 0 0,1 21 15,-22-21-15,21-1 0,1 1 0,-1 0 16,0 0-16,1-21 0,-1 20 0,-21 1 16,21-21-16,-20 21 15,-1 0-15,0-1 0,0 1 0,-21 0 16,0 0-16,-21 21 15,0 0-15,0 0 16,-1 21-16,1 0 0,0-21 16,0 21-16,0 1 0,21-1 0,0 0 15,0 0-15,0 0 0,0 0 16,0 1-16,0-1 0,21 0 16,-21 0-16,21 0 0,0-21 0,-21 21 15,0 1-15,21-22 0,1 21 0,-22 0 16,21-21-16,-42 0 47,-1 0-47,1 0 15,0 0-15,0 0 0,21-21 16,-21 21-16,0 0 16,21 21 15,0 0-16,0 0-15,21-21 16,0 21-16,0-21 0,0 0 16,0 22-16,1-22 0,-1 0 0,21 0 15,-21 0-15,0 0 0,22 0 16,-1 0-16,-21 0 0,0-22 0,22 1 16,-22 21-16,0-21 0,21 0 0,-20 0 15,-1 0-15,0-1 0,0 1 0,-21 0 16,21-21-16,0 21 15,-21-22-15,22 22 0,-22-21 0,21 21 16,-21-1-16,0 1 0,21 0 0,-21 0 16,21 21-16,0 0 15,-21 21 1,0 0-16,0 0 0,0 1 16,0-1-16,0 0 0,0 0 15,0 0-15,0 0 16,21-21-16,-21-21 31,0 0-31,22 0 16,-22 0-1,0 0-15,0-1 0,0 1 16,0 0-16,0 0 0,0 0 16,-22 21-1,1 0 1,0 21-16,0 0 0,21 21 15,-21-20-15,0-1 0,-1 21 0,22-21 16,-21 22-16,0-22 0,21 21 16,0-21-16,0 0 0,-21 1 0,21 20 15,0-21-15,0 0 0,0 0 0,21 1 16,0-1-16,0 0 0,22-21 16,-22 0-16,21 0 15,-21 0-15,22 0 0,-22 0 0,21 0 16,1 0-16,-22-21 0,21 0 0,0-1 15,-20 22-15,-1-21 0,21 0 0,-21 0 16,0 0-16,1 0 0,-22-22 16,0 22-16,21-21 0,-21 21 0,0-22 15,0 22-15,0 0 0,0 0 0,0 0 16,0-1-16,-21 22 16,-1 0-16,1 0 0,0 22 15,0-22-15,0 21 0,21 21 0,-21-21 16,-1 0-16,22 1 0,-21 20 0,21-21 15,0 0-15,0 22 16,0-22-16,0 0 0,0 0 0,0 0 16,21-21-16,1 21 0,-1 1 0,0-22 15,21 0-15,-21 0 0,1 0 0,20 0 16,-21 0-16,21 0 0,-20 0 16,20 0-16,-21-22 0,0 1 0,22 21 15,-22-21-15,-21 0 0,21 0 0,0 0 16,-21-1-16,21 1 0,-21-21 15,0 21-15,0 0 0,0-1 0,0 1 16,0 0-16,0 42 31,0 0-31,-21 1 16,21-1-16,0 0 0,0 0 0,-21 0 16,21 0-16,-21 1 0,21-1 0,0 0 15,0 0-15,0 0 0,0 0 0,0 1 16,0-1-1,0-42 17,0-1-32,0 1 0,21 0 15,0 0-15,0 0 0,-21 0 16,21-1-16,1-20 0,-1 21 0,0 0 16,21 0-16,-21-22 0,1 22 0,-1 21 15,0-21-15,0 21 0,0 0 16,0 0-16,1 0 0,-1 0 15,0 21-15,-21 0 0,0 22 16,0-22-16,0 0 0,0 0 0,0 0 16,0 0-16,0 1 0,0-1 0,0 0 15,0 0-15,0 0 0,0 0 16,-21 1-16,21-1 16,-21-21-16,42 0 31,0-21-16,0-1-15</inkml:trace>
  <inkml:trace contextRef="#ctx0" brushRef="#br0" timeOffset="93984.83">18584 2879 0,'0'0'0,"0"-21"0,0-1 0,0 1 15,0 0-15,0 0 0,0 0 0,0 0 16,0-1-16,-21 1 15,0 21-15,0 0 16,0 0-16,-1 21 0,1 1 0,0-1 16,-21 0-16,21 0 0,-1 0 15,1 22-15,-21-1 0,21-21 16,0 21-16,-1-20 0,1 20 0,21-21 16,0 0-16,0 0 0,0 22 0,0-22 15,0 0-15,21 0 0,1-21 16,-1 0-16,0 0 0,0 0 15,0 0-15,0 0 0,1 0 0,20-21 16,-21 21-16,0-21 0,0 0 0,1 0 16,-1-1-16,0 1 0,0-21 0,0 0 15,0-1-15,1 1 16,-1 0-16,0-22 0,0 1 0,0-1 16,0-21-16,1 22 0,-1-1 0,0 1 15,0-1-15,0 22 0,-21-21 16,21 20-16,-21 22 0,0-21 0,0 21 15,0-1-15,-21 44 32,0-1-32,0 0 0,0 0 0,0 21 15,21 1-15,-22-1 0,1 0 0,0 22 16,0-1-16,0 1 0,21-22 0,0 22 16,-21-1-16,21-20 0,-22-1 15,22 21-15,0-20 0,0-1 16,0-21-16,0 22 0,0-22 0,0 21 0,0-21 15,22 0-15,-1 1 0,0-1 16,0-21-16,0 21 16,0-21-16,1 0 0,20 0 0,-21 0 15,0 0-15,0 0 0,1-21 0,-1 0 16,0-1-16,0 22 0,0-21 16,0 0-16,1 0 0,-22-21 0,21 20 15,-21 1-15,21 0 0,-21-21 16,0 21-16,0-1 0,0 1 0,-21 42 47,0 1-47,21-1 0,-22 0 0,1 21 15,21-21-15,-21 1 16,21-1-16,0 0 0,0 0 0,0 0 16,0 0-16,0 1 0,0-1 15,21-21-15,0 21 0,1-21 16,-1 0-16,0 0 0,0 0 15,0 0-15,0 0 0,1-21 0,-1 0 16,0-1-16,0 1 0,0 0 16,-21 0-16,21 0 0,-21 0 0,22-1 15,-22 1-15,0 0 16,0 42 0,0 0-1,0 1-15,0-1 0,0 0 16,-22-21-16,22 21 0,-21 0 15,21 0-15,0 1 0,21-44 63,1 22-63,-22-21 0,21 0 0,0 21 16,-21-21-16,21 0 0,0 21 0,-21-21 15,21-1-15,1 22 16,-1 0-16,0 0 0,-21 22 15,0-1-15,0 0 16,0 0-16,0 0 16,21-21-16,-21 21 0,0 1 15,21-22-15,-21 21 0,21-21 0,1 21 16,-1-21-16,0 0 16,0 0-16,0 0 0,0 0 15,1-21-15,-1 21 0,-21-21 16,21-1-16,0 1 0,-21 0 0,21 0 15,0 0-15,-21 0 0,22-22 0,-1 1 16,-21 0-16,21-1 0,0-20 16,0-1-16,0 1 0,1-1 15,-1 1-15,0-1 0,-21 22 0,21-22 16,-21 22-16,21 21 0,-21 0 0,0 0 16,0-1-16,0 44 15,-21-1-15,0 0 16,0 21-16,21 1 0,-21-1 0,-1 21 15,1 1-15,21-22 0,0 22 0,-21-1 16,21-20-16,-21-1 0,21 21 16,0-20-16,0-22 0,0 21 0,0 1 15,0-22-15,0 0 0,0 0 0,0 0 16,21 0-16,0-21 16,0 0-1,1 0-15,-1 0 0,0-21 16,0 0-16,0 21 0,0-21 0,1 0 15,-1 0-15,0-22 0,0 22 0,0 0 16,-21-21-16</inkml:trace>
  <inkml:trace contextRef="#ctx0" brushRef="#br0" timeOffset="94168.24">19897 2667 0,'0'0'0,"-22"0"0,22 21 16,0 0-1,22-21 1,-1 0-16,21 0 0,-21 0 16,0 0-16,22 0 0,-22 0 0,21 0 15,-21 0-15,1 0 0,20 0 0,-21 0 16,0 0-16,-21-21 0,0 0 16</inkml:trace>
  <inkml:trace contextRef="#ctx0" brushRef="#br0" timeOffset="109911.8">847 6392 0,'0'0'0,"0"-21"15,0 0-15,0 0 0,0 0 16,0 0-16,0-1 0,0 1 16,0 0-16,0 0 0,0-21 0,0 20 15,0 1-15,0 0 0,0 0 16,0 0-16,0 0 0,0-1 15,0 44 17,0-1-32,0 0 0,0 21 15,0 1-15,0-22 0,0 42 16,0-20-16,0 20 0,-22 1 0,1-1 16,21 1-16,-21-1 0,0 1 15,21-1-15,-21 1 0,0-22 0,21 0 16,-22 1-16,22-1 0,0 0 15,0-21-15,0 1 0,0-1 0,0 0 16,0 0-16,0-42 31,0-21-15,0 20-16,0 1 0</inkml:trace>
  <inkml:trace contextRef="#ctx0" brushRef="#br0" timeOffset="110231.62">1037 6646 0,'0'43'16,"0"-22"-16,0 0 0,0 0 0,0 0 16,21-21-1,0 0-15,1 0 16,-1 0-1,0-21-15,0 21 0,-21-21 0,21 0 16,0 21-16,-21-21 0,0 0 16,0-1-16,0 1 0,0 0 15,-21 21 1,0 0-16,0 0 0,0 0 16,0 0-16,-1 21 0,1 0 15,21 1-15,0-1 16,0 0-16</inkml:trace>
  <inkml:trace contextRef="#ctx0" brushRef="#br0" timeOffset="111132.67">3069 6054 0,'0'-21'0,"0"42"0,21-64 15,-21 22-15,21 0 0,-21 42 32,0 0-32,0 1 0,0 20 15,0 0-15,0 1 0,0-1 16,0 21-16,-21 1 0,0-1 0,0 1 16,0-1-16,-22 1 0,22-22 15,0 1-15,0 20 0,0-42 0,21 22 16,0-22-16,-21 0 0,21 0 15,0 0-15,21-42 16,-21 0 0,21 0-16,0 0 15,-21-22-15,21 1 0,0 21 0,1-22 16,-1-20-16,-21 21 0,21-1 16,0 1-16,-21 21 0,0-22 0,21 22 15,-21 0-15,21 21 0,-21 21 16,0 0-16,22 1 15,-22-1-15,0 21 0,0 0 16,0-20-16,21 20 0,-21 0 0,0 1 16,0-1-16,0-21 0,21 21 0,0-20 15,0-1-15,-21 0 0,21 0 16,1-21-16,-1 0 0,0 21 0,21-21 16,-21 0-16,22 0 15,-22-21-15,21 21 0,1-21 0,-22 0 16,21 0-16,0-22 0,-20 22 15,20-21-15,-21-1 0,0 1 0,0 0 16,-21-1-16,0-20 0,0 21 0,0-1 16,0 1-16,0 0 0,-21-1 15,0 1-15,0 21 0,0 0 0,0-1 16,-1 1-16,22 0 0,-21 21 16,0 0-16,0 0 0,0 0 15,0 0 1,21 21-1,0 0-15,21 1 16,0-22 0,0 0-16,0 0 0,0 21 0</inkml:trace>
  <inkml:trace contextRef="#ctx0" brushRef="#br0" timeOffset="111701.29">4064 6350 0,'0'0'0,"0"21"31,0 0-16,0 22-15,0-22 0,21 21 0,-21 1 16,0-1-16,0 0 0,0-21 16,0 22-16,0-1 0,0-21 0,0 22 15,0-22-15,0 0 0,0 21 0,0-21 16,0 1-16,0-1 16,0-42 15,0-1-31,0 1 15,0-21-15,21 21 0,-21 0 0,21-22 16,-21 1-16,0 21 0,0-22 16,22 1-16,-22 0 0,21 21 0,-21-22 15,21 22-15,-21 0 0,0 0 0,21 21 16,0 0-16,0 0 0,1 0 16,-1 0-16,0 0 0,0 21 15,0-21 1</inkml:trace>
  <inkml:trace contextRef="#ctx0" brushRef="#br0" timeOffset="111944.15">4593 6435 0,'0'0'0,"0"21"15,0 0-15,0 0 16,-21 0-16,21 22 0,-21-22 15,0 0-15,21 21 0,-22-20 0,22 20 16,-21-21-16,0 21 0,21-20 16,0-1-16,0 0 0,0 0 0,-21 0 15,21 0-15,0 1 0,21-22 32,0 0-17,-21-22-15,21 1 0,1 0 0</inkml:trace>
  <inkml:trace contextRef="#ctx0" brushRef="#br0" timeOffset="112280.07">4508 6160 0,'0'0'0,"-21"0"0,21 42 15,0-21-15,0 0 16,21-21-1,1 0-15,-1 0 16,0 0-16,0 0 16,0 0-16,0 0 0,1-21 0,-1 21 15,0-21-15,0 21 0,0-21 0,-21 0 16,0-1-16,0 1 16,0 0-16,-21 21 0,0-21 0,0 0 15,-22 21-15,22 0 0,-21 0 16,21 0-16,-22 0 0,22 0 0,0 0 15,0 0-15,0 0 0,0 0 0,21 21 16,0 0-16,0 0 16,0 0-16,0 1 0,21-22 15,0 21-15,0-21 0,0 0 16,0 0-16</inkml:trace>
  <inkml:trace contextRef="#ctx0" brushRef="#br0" timeOffset="112583.9">5249 5757 0,'0'0'0,"-21"22"16,0-1 0,21 0-16,0 21 0,0 1 15,0-1-15,0 0 0,0 1 0,-21 20 16,21-21-16,0 22 0,0-1 0,-21 1 15,21-22-15,0 22 0,0-1 16,0 1-16,-22-22 0,22 22 0,-21-22 16,21 0-16,0-21 0,0 22 0,0-22 15,0 0-15,0 0 0,0 0 16,-21-21-16,21 22 0,0-44 31,21 1-31,-21 0 16,21 0-16,1-21 0</inkml:trace>
  <inkml:trace contextRef="#ctx0" brushRef="#br0" timeOffset="112947.69">5292 6583 0,'0'21'0,"21"-21"15,0 0 1,0 0-16,0 0 0,0 0 15,1 0-15,-1-21 0,21 0 0,-21 21 16,0-21-16,1-1 16,-1 22-16,0-21 0,0 0 0,0 0 15,-21 0-15,21 0 0,-21-1 0,0 1 16,0 0-16,-21 21 16,0 0-16,0 0 0,-21 0 0,20 0 15,-20 21-15,21 0 0,-21 1 16,20 20-16,-20 0 0,21 1 0,0-1 15,0 0-15,-1-21 0,22 22 0,0-1 16,0-21-16,0 0 0,0 1 16,0-1-16,0 0 0,22 0 0,-1-21 15,0 0-15,21 0 0,-21 0 0,22 0 16,-22 0-16,21 0 0,1 0 16,-1-21-16,-21 0 0,21 21 15,-20-21-15,-1-22 0,0 22 0,0 0 16</inkml:trace>
  <inkml:trace contextRef="#ctx0" brushRef="#br0" timeOffset="113136.58">5080 6244 0,'0'0'16,"-21"0"-16,0 0 0,-1 0 0,44 0 31,-1 0-31,0-21 15,0 21-15,21 0 16,1 0-16,-22 0 0,21-21 0,1 21 16,20-21-16,-21 21 0,1-21 0,-1 21 15</inkml:trace>
  <inkml:trace contextRef="#ctx0" brushRef="#br0" timeOffset="113688.78">7197 6562 0,'0'0'0,"42"-64"16,-21 43-16,-21 0 15,21 0-15,-21 0 0,0-1 0,0 1 16,0 0-16,0-21 0,0 21 0,0-1 16,0 1-16,0 0 0,0-21 0,-21 21 15,0-1-15,0 22 0,0-21 16,-1 21-16,1 0 0,0 0 0,0 0 16,0 21-16,0 1 0,-22 20 15,22-21-15,0 21 0,-21 1 16,20 20-16,1-20 0,0-1 0,0 0 15,0 1-15,21-1 0,0 0 0,0-21 16,0 22-16,0-22 0,21 0 16,0-21-16,0 21 0,0-21 15,1 0-15,-1 0 0,0-21 0,0 0 16,0 0-16,0 0 0,1-1 16,-1 1-16,0 0 0,0-21 0,0 21 15,-21-22-15,0 1 0,21 0 0,1 20 16,-22-20-16,0 21 15,0 0-15,0 42 16,0 0-16,0 21 16,0-20-16,0 20 0,0 0 15,21 1-15,-21-22 0,0 21 0,21-21 16,-21 22-16,21-22 0,0 0 0,0-21 16,1 0-16,-1 0 0,0 0 15,0 0-15</inkml:trace>
  <inkml:trace contextRef="#ctx0" brushRef="#br0" timeOffset="114220.14">8107 5419 0,'0'0'0,"21"-21"0,-21-1 0,21 22 15,0 43 1,0-1-16,1 0 15,-22 1-15,42 20 0,-21 22 16,0-22-16,22 1 0,-22 21 0,21-22 16,0 1-16,-20-1 0,20 1 15,-21-1-15,21 1 0,-20-1 0,-1-21 16,0 1-16,0-1 0,-21 0 0,21-20 16,-21-1-16,0 0 0,0 0 15,0-42 1,0 0-16,0 0 15,21-22-15</inkml:trace>
  <inkml:trace contextRef="#ctx0" brushRef="#br0" timeOffset="114503.98">8996 5186 0,'0'0'0,"0"-21"0,-21 42 16,-1 0-1,-20 21-15,21 22 0,-21-1 16,-1 1-16,1 21 0,0-1 0,-22 22 16,22-21-16,-1 21 0,1-22 15,0 22-15,-1-21 0,1 21 0,0-22 16,-1 1-16,1 0 0,21-1 16,-21-20-16,20-1 0,1 1 0,0-22 15,21 0-15,0 1 0,0-22 16,0 21-16,0-21 0,0 1 15,21-22 1,0-22-16,1 1 0,-1 0 0,21-21 16,-21 21-16</inkml:trace>
  <inkml:trace contextRef="#ctx0" brushRef="#br0" timeOffset="114816.8">9038 6223 0,'0'0'0,"0"21"16,0 0-16,0 1 16,0 20-16,0 0 0,-21 1 0,21-1 15,0 21-15,0 1 0,-21-1 0,21 1 16,-21-1-16,21 1 0,-22-1 16,1 22-16,21-21 0,0 20 0,-21 1 15,0 0-15,21-1 0,0-20 0,0 20 16,0-20-16,-21-1 0,21 1 0,0-22 15,0 22-15,0-22 0,0 0 16,0 1-16,-21-22 0,21 0 0,0 0 16,0-42-1,0 0-15,0-21 16,0 20-16,0-20 0,0-21 16,21 20-16,0-20 0,-21-22 0,0 22 15,21-22-15,0 0 0</inkml:trace>
  <inkml:trace contextRef="#ctx0" brushRef="#br0" timeOffset="115087.87">9080 6435 0,'0'-43'0,"0"86"0,0-107 0,0 22 15,22 21-15,-1 0 0,0-1 16,0 1-16,0 21 16,0-21-16,1 21 0,-1 0 15,0 0-15,21 0 0,-21 21 0,-21 0 16,22 1-16,-22-1 0,0 21 15,0-21-15,0 22 0,0-22 0,0 21 16,0 0-16,-22-20 0,1 20 0,0-21 16,0 0-16,0 0 0,0 1 0,-1-1 15,1 0-15,0-21 0,0 0 16,21 21-16,-21-21 0,21 21 16,0-42 15,21 0-31,0 21 0,0-21 15</inkml:trace>
  <inkml:trace contextRef="#ctx0" brushRef="#br0" timeOffset="115542.09">9927 6308 0,'0'0'16,"-42"-21"-1,21 21-15,-1 0 0,1 0 0,-21 0 16,21 0-16,0 0 0,-1 0 16,1 21-16,0 0 0,0 21 0,0-21 15,0 22-15,21-22 0,-22 21 16,22-21-16,-21 22 0,21-22 0,0 0 16,0 0-16,0 0 0,0 1 0,21-22 15,1 0 1,-1 0-16,0 0 0,0 0 15,21-22-15,-20 1 0,-1 0 0,0 0 16,0 0-16,21 0 0,-20-1 0,-1 1 16,0-21-16,0 21 0,-21-22 15,21 22-15,-21 0 0,21 0 0,-21 0 16,0 42 0,0 0-1,0 0-15,0 0 0,0 22 16,-21-22-16,21 0 0,-21 21 0,21-20 15,0-1-15,0 21 0,0-21 0,0 0 16,0 1-16,21-22 16,22 0-1,-22-22-15,0 1 0,0 0 16,21 0-16,-20 0 0,20 0 0</inkml:trace>
  <inkml:trace contextRef="#ctx0" brushRef="#br0" timeOffset="115820.93">10647 5779 0,'0'0'0,"21"-43"16,-42 64 15,21 1-31,-21-1 0,-1 21 16,22 0-16,-21 1 0,21-1 15,-21 0-15,0 1 0,21 20 0,0-20 16,-21 20-16,0-21 0,-1 22 0,22-1 15,-21-20-15,21-1 0,-21 22 16,21-43-16,-21 21 0,21 0 16,0-20-16,0-1 0,0 0 0,0 0 15,21-21 1,0-21 0,0 0-16,-21 0 0,22-1 0,-1-20 15,0 0-15,0-1 0,21 1 0</inkml:trace>
  <inkml:trace contextRef="#ctx0" brushRef="#br0" timeOffset="116231.52">11091 5652 0,'0'21'16,"0"21"0,0-21-16,0 22 0,-21-1 0,0 0 15,21 1-15,-21 20 0,0-21 0,21 22 16,-22-22-16,1 22 0,0-22 15,21 22-15,-21-22 0,21 0 0,-21 1 16,21-1-16,0 0 0,-21-21 0,21 22 16,-22-22-16,22 0 15,0-42 1,0 0 0,0 0-16,22-1 0,-1-20 0,0 21 15,0-21-15,0-1 0,0 22 16,22-21-16,-22-1 0,21 22 15,-21-21-15,22 21 0,-22 0 0,21 21 16,-21 0-16,1 0 0,-1 0 0,0 21 16,0 0-16,-21 0 0,0 0 15,0 22-15,0-22 0,0 21 0,0 0 16,0 1-16,-21-22 0,0 21 0,0 1 16,-1-22-16,22 0 0,-21 0 0,0 0 15,21 0-15,-21-21 16,0 0-1,0 0-15,-1-21 0</inkml:trace>
  <inkml:trace contextRef="#ctx0" brushRef="#br0" timeOffset="116412.41">10477 6160 0,'0'-22'16,"22"22"-1,-1 0 1,0 0-16,21 0 0,1-21 0,-1 21 16,0 0-16,22 0 0,-1-21 0,-20 21 15,41-21-15,-20 0 0,-1 21 16,1-21-16,-1 21 0</inkml:trace>
  <inkml:trace contextRef="#ctx0" brushRef="#br0" timeOffset="116756.5">13166 5525 0,'-22'-22'15,"1"44"-15,0-1 0,-21 0 0,21 21 16,-1 1-16,1-1 0,0 21 16,-21-20-16,21 20 0,-1 1 0,1-1 15,0 1-15,0-22 0,0 22 0,0-22 16,21 21-16,0-20 0,-22-1 0,22 0 16,0 1-16,0-22 0,0 0 15,0 21-15,0-20 0,0-1 16,22-21-1,-1 0-15,0-21 0,0 21 0,21-22 16,-20-20-16,20 21 0,0 0 16,1-22-16,-22 1 0</inkml:trace>
  <inkml:trace contextRef="#ctx0" brushRef="#br0" timeOffset="117048.34">13314 6117 0,'0'-21'0,"0"42"31,-21 0-31,-1-21 0,1 22 0,0 20 15,0-21-15,0 0 0,0 0 0,-1 1 16,22-1-16,0 21 0,0-21 16,0 0-16,0 1 0,22-1 15,-1 0-15,21-21 0,-21 0 0,0 0 16,1 0-16,20 0 0,-21 0 0,0 0 16,22-21-16,-22 0 0,0-1 15,0 1-15,-21 0 0,0 0 16,0 0-16,0 0 0,0-1 0,0 1 15,0 0-15,0 0 0,0 0 0,-42 0 16,21 21-16,-1-22 0,1 22 0,0 0 16,0 0-16,0 0 0,0-21 15,-1 21-15,1 0 16,0 0-16,0 0 16,0 0-16</inkml:trace>
  <inkml:trace contextRef="#ctx0" brushRef="#br0" timeOffset="117252.23">12658 6033 0,'0'0'0,"-22"0"15,65 0 1,-22 0-16,21 0 16,1 0-16,-1-22 0,21 22 0,1 0 15,-1 0-15,1-21 0,-1 21 16,1 0-16,-22 0 0,22 0 0,-22-21 15,0 21-15,1 0 0,-22 0 0,0 0 16,0-21-16,-21 0 16</inkml:trace>
  <inkml:trace contextRef="#ctx0" brushRef="#br0" timeOffset="117888.48">14880 6054 0,'0'21'16,"0"0"-16,0 0 15,0 0-15,0 1 16,-21-1-16,0 0 0,0 0 0,21 0 16,-22 0-16,22 1 0,-21-1 0,0 0 15,21 0-15,0 0 16,0 0-16,0 1 15,0-44 1,0 1 0,0 0-16,0 0 0,0 0 15</inkml:trace>
  <inkml:trace contextRef="#ctx0" brushRef="#br0" timeOffset="118061.38">14880 5842 0,'0'0'0,"0"-42"16,0 63 31,0 0-47,21 0 16,0-21-16,1 21 0,-1 1 0,0-1 15</inkml:trace>
  <inkml:trace contextRef="#ctx0" brushRef="#br0" timeOffset="118632.06">15663 6181 0,'0'-21'16,"0"-1"-16,0 1 15,0 0-15,0 0 0,-21 21 16,21-21-16,-21 0 0,0 21 15,21-22-15,-21 22 16,-1 0-16,1 0 0,0 22 16,0-22-16,0 21 0,0 0 0,-22 0 0,22 21 15,0-20-15,-21 20 16,20-21-16,1 21 0,-21-20 0,21 20 16,0-21-16,21 21 0,0-20 0,0 20 15,0-21-15,0 0 0,0 0 0,0 1 16,42-22-1,-21 0-15,0 0 0,0 0 0,22-22 16,-22 1-16,0 0 0,21 0 0,-20 0 16,20-22-16,-21 22 0,21-21 0,-20 0 15,20-1-15,-21 1 0,21-22 16,-20 1-16,-1 21 0,0-22 16,0 1-16,21-22 0,-20 21 0,-1 1 15,0-1-15,0 1 0,0 21 16,-21-22-16,0 43 0,0-21 0,0 20 15,-21 44 1,0 20-16,0 0 0,0 1 16,-1-1-16,1 21 0,0 1 15,0-1-15,0-20 0,21 20 0,-21 1 16,21-1-16,-22-20 0,22-1 0,0 0 16,0 1-16,0-1 0,0 0 15,0-21-15,0 22 0,0-22 16,0 0-16,0 0 0,0 0 0,22-21 0,-1 0 15,-21 22-15,21-22 0,0 0 0,0 0 16,0-22-16,1 1 0,-1 21 16,0-21-16,21 0 0</inkml:trace>
  <inkml:trace contextRef="#ctx0" brushRef="#br0" timeOffset="118993.85">16044 6138 0,'0'0'0,"-21"0"0,21 22 0,21-22 47,0 0-32,22 0-15,-22 0 0,0 0 0,0-22 16,22 1-16,-22 21 0,0-21 0,0 21 16,0-21-16,-21 0 15,0 0-15,-21 21 16,0 0-16,-21 0 15,20 0-15,1 0 0,-21 21 16,21 0-16,-22 0 0,22 0 0,0 22 16,0-22-16,0 0 0,0 21 0,-1-21 15,22 22-15,0-22 0,0 21 0,0-21 16,0 1-16,0-1 0,22 0 16,-1 0-16,0-21 0,0 0 15,0 21-15,22-21 0,-22 0 0,21 0 16,0-21-16,1 21 0,20-21 0,-20 0 15,-1 0-15,0-1 0,-21 1 0,22 0 16,-1 0-16,-21 0 0</inkml:trace>
  <inkml:trace contextRef="#ctx0" brushRef="#br0" timeOffset="119420.61">16679 6117 0,'0'0'0,"0"-42"16,-21 42 15,0 21-31,21 0 0,-21 0 0,0 1 16,21-1-16,-22 0 0,22 0 15,-21 0-15,21 0 0,0 1 0,-21 20 16,0-21-16,21 0 0,-21 0 16,21 22-16,0-22 0,-21 0 15,21 0-15,-22 0 16,22-42 0,0 0-1,0 0-15,0 0 0,22 0 16,-1-22-16,-21 22 0,21-21 0,0 21 15,0-22-15,0 1 0,1 0 0,-1 20 16,21-20-16,-21 21 0,22 0 16,-22 0-16,21-1 0,-21 1 15,0 21-15,22 0 0,-22 0 0,0 21 16,-21 1-16,21 20 0,-21-21 0,0 0 16,0 22-16,0-1 0,0-21 0,0 21 15,0-20-15,0 20 0,-21 0 16,21-21-16,-21 1 0,21-1 0,0 0 15,-21 0-15,21 0 0,-21-21 0,21 21 16,0-42 15,0 0-31,0 0 0,21 0 16,0-22-16,0 22 0,0-21 0,22 21 16</inkml:trace>
  <inkml:trace contextRef="#ctx0" brushRef="#br0" timeOffset="119912.33">17611 5376 0,'0'0'0,"0"-21"0,-22 42 32,1 1-32,0-1 0,0 21 15,0 0-15,0 22 0,-1-1 0,1 1 16,0-1-16,0 1 0,0-1 0,0 22 15,-1-43-15,1 22 0,0-1 16,0-20-16,21 20 0,0-20 16,-21-1-16,21 0 0,0 1 0,0-22 15,0 21-15,0-21 0,0 0 0,0 1 16,21-22-16,0 0 16,0 0-16,0 0 0,1 0 15,-1-22-15,0 1 0,0 0 0,0 0 16,0 0-16,22-22 0,-22 22 0,0-21 15,0 0-15,22 20 0,-22-20 16,0 21-16,0 0 0,0 0 0,0-1 16,-21 44-1,0-1 1,0 0-16,-21 0 0,21 0 16,0 0-16,-21 1 0,21-1 0,-21 0 15,21 0-15,0 0 16,0 0-16,0-42 47,0 0-47,0 0 15,0 0-15,0 0 0,21-1 0,0 1 16,-21-21-16,21 21 0</inkml:trace>
  <inkml:trace contextRef="#ctx0" brushRef="#br0" timeOffset="120063.76">17886 5927 0,'-21'0'16,"-1"0"0,1 0-1,0 0 32</inkml:trace>
  <inkml:trace contextRef="#ctx0" brushRef="#br0" timeOffset="120247.65">17103 5948 0,'0'0'16,"-22"21"-16,1-21 0,0 0 0,42 0 31,22 0-31,-22 0 16,21 0-16,0-21 0,1 21 0,20 0 15,1 0-15,-1-21 0,-20 21 0,20 0 16,1-21-16,-1 21 0,-21 0 0,22-22 16</inkml:trace>
  <inkml:trace contextRef="#ctx0" brushRef="#br0" timeOffset="121420.19">18648 5440 0,'0'0'16,"0"-21"-16,21-22 0,0 22 0,0 0 16,0-21-16,1 21 0,-22-22 0,21 22 15,0-21-15,-21 21 0,0-22 0,0 22 16,0 0-16,0 0 0,0 0 0,-21 21 31,-22 0-31,22 0 0,-21 0 0,21 21 16,-22 0-16,1 21 0,0-21 0,-1 22 15,1 20-15,-21-20 0,20 20 16,1 1-16,-22 20 0,22 1 0,0 0 16,-22-1-16,22 1 0,21 0 0,-22-1 15,22 1-15,0 0 0,0-1 0,21 1 16,-21 0-16,21-22 0,0 22 16,0-22-16,0 1 0,0-1 0,0-20 15,0 20-15,0-21 0,0 22 0,0-22 16,0 1-16,0-1 0,-21 0 0,21 1 15,0-22-15,0 21 0,0-21 16,0 22-16,0-22 0,0 0 16,21-21-16,0 0 15,0 0-15,0-21 0,22 21 0,-22-21 16,21-22-16,0 22 0,-20-21 0,20 21 16,0-22-16,-21 1 0,22 0 0,-22-1 15,0 1-15,-21 0 0,0-22 0,0 22 16,0-22-16,0 22 0,-21-22 15,0 22-15,0 0 0,-22-1 0,22 1 16,-21 0-16,-1 21 0,22-1 16,0 1-16,-21 0 0,21 21 0,21-21 15,-22 21-15,22-21 16,22 21 0,-22-21-16,42 21 0,-21 0 15,0-22-15,22 22 0,-1-21 0,0 21 16,1-21-16,-1 21 0,0-21 0,1 21 15,-1-21-15,-21 0 0,21 21 16,-20-22-16,20 22 0,-21 0 16,0-21-16,0 21 0,1 0 15,-22 21 32,0 1-47,21-1 16,0 0-16,0-21 0,-21 21 15,21-21-15,0 0 0,1 0 16,-1 0-16,0 0 0,0 0 0,0 0 16,22 0-16,-22 0 0,0 0 0,0 0 15,21 0-15,-20 0 0,-1 0 0,0-21 16,0 21-16,0-21 0,0 0 16,-21-1-16,22 1 0,-22 0 15,0 0 1,0 0-16,0 42 47,0 0-47,-22-21 0,22 21 0,-21 0 15,0 1-15,21 20 0,0-21 0,-21 0 16,0 22-16,0-1 0,21-21 0,0 21 16,-22 1-16,22 20 0,-21-20 15,21-1-15,-21 0 0,21 1 0,0 20 16,0-21-16,-21 1 0,0-22 0,21 21 15,0 1-15,0-1 0,-21 0 0,21 1 16,-22-1-16,22-21 0,0 21 16,-21 1-16,21-1 0,0-21 15,0 0-15,0 22 0,0-22 0,-21 0 16,21 0-16,-21-21 0,21 21 0,-21-21 16,0 0-16,-1 0 0,1 0 15,0 0-15,0 0 0,0 0 0,0 0 16,-1 0-16,1 0 15,21-21-15,-21 21 16,21-21 0,-21 21-16,21-21 31,-21 21-31,21-21 16</inkml:trace>
  <inkml:trace contextRef="#ctx0" brushRef="#br0" timeOffset="122758.9">3069 8488 0,'0'-21'16,"21"21"-16,-21-21 15,0-1-15,0 1 0,0 0 0,0 0 16,0 0-16,0 0 0,0-1 16,0-20-16,-21 21 0,21 0 0,-21 0 15,0-1-15,0 1 0,-1 0 16,1 0-16,0 21 0,0 0 16,-21 0-16,20 0 0,-20 0 0,0 21 15,21 21-15,-22-20 0,1 20 16,0 0-16,-1 1 0,22-1 0,0 0 15,0 1-15,0-1 0,21 0 16,0 1-16,0-22 0,0 21 0,0-21 16,0 0-16,0 1 0,21-22 15,0 0-15,0 0 0,0 0 0,22 0 16,-22 0-16,21-22 0,0 1 16,-20 0-16,20 0 0,0-21 0,1 20 15,-22-20-15,21 21 0,-21-21 16,0-1-16,22 1 0,-43 0 15,21-1-15,-21 22 0,0-21 0,0 21 16,0-22-16,0 64 16,0 1-1,0 20-15,0-21 0,-21 21 16,21 1-16,-21-1 0,-1 0 0,22 1 16,-21-1-16,21 0 0,0-20 15,-21 20-15,21-21 0,0 0 0,-21 0 16,21 1-16,0-1 0,21-21 15,0 0 1,0 0-16,1-21 0,-1-1 0,-21 1 16,21 0-16</inkml:trace>
  <inkml:trace contextRef="#ctx0" brushRef="#br0" timeOffset="123005.75">3598 7726 0,'0'0'0,"0"42"16,0 1 0,0-22-16,0 21 0,-21 22 0,0-22 15,0 21-15,0 1 0,-1-22 0,1 22 16,0-1-16,0-20 16,0 20-16,0-21 0,-1 1 0,22-1 15,-21 0-15,0-20 0,21 20 16,-21-21-16,21 0 0,0 0 0,0 1 15,21-44 1,0 22 0,0-42-16,22 21 0</inkml:trace>
  <inkml:trace contextRef="#ctx0" brushRef="#br0" timeOffset="123268.6">4022 7768 0,'0'21'16,"0"1"-16,0-1 0,0 21 15,0 0-15,0 1 0,-22 20 0,1 1 16,0-22-16,21 22 0,-21-1 16,0 1-16,0-1 0,-1 1 0,1-22 15,0 0-15,0 22 0,0-22 0,21-21 16,-21 22-16,21-22 0,0 21 15,0-21-15,0 0 0,0 1 16,21-44 0,0 22-1,0-21-15,0 0 0</inkml:trace>
  <inkml:trace contextRef="#ctx0" brushRef="#br0" timeOffset="123616.11">6371 7684 0,'0'0'0,"0"21"15,0 0 1,0 0-16,0 0 0,-21 22 0,0-1 16,0 0-16,-1 1 0,1 20 0,0-21 15,-21 22-15,21-22 0,-1 22 16,1-22-16,0 0 0,0 1 0,-43 63 16,64-43-1,0-42-15,-21 0 0,21 1 16,0-1-16,-21-21 0,0 0 15,0-21 1</inkml:trace>
  <inkml:trace contextRef="#ctx0" brushRef="#br0" timeOffset="124420.29">5503 8382 0,'0'0'16,"0"-21"-1,21 21-15,1-21 0,20 21 16,0 0-16,1-21 0,-1-1 0,0 22 16,22-21-16,-22 0 0,22 0 15,-1 21-15,1-21 0,-1 0 16,-21-1-16,22-20 0,-1 21 0,1 0 16,-1 0-16,1-1 0,-22-20 0,1 21 15,-1 0-15,0 0 0,-21-1 16,1 1-16,-22 0 0,0 0 0,0 0 15,-22 21 1,1 21 0,0-21-16,0 21 0,0 21 0,21-20 15,-21 20-15,-1 0 0,1 1 0,0-1 16,0 21-16,0-20 0,21-1 16,0 0-16,-21 1 0,21-1 15,-22-21-15,22 22 0,-21-22 0,21 21 16,0-21-16,0 0 0,0 1 0,0-1 15,21-42 32,-21-1-47,22 1 16,-1 0-16,21 0 0,-21-21 0,0 20 16,22 1-16,-22-21 0,0 21 0,21 0 15,-20-1-15,-1 22 0,0-21 16,0 21-16,0 0 15,-21 21-15,0 1 16,0-1-16,0 0 0,0 0 16,0 0-16,0 0 0,0 1 0,0-1 15,0 0-15,0 0 0,0 0 0,0 0 16,0 1-16,0-1 0,21-21 16,1 0-16,-22 21 0,21-21 15,0 0-15,0 0 0,0 0 0,0 0 16,1 0-16,20-21 0,-21 21 0,0-21 15,0-1-15,1 22 0,-1-21 16,0 0-16,0 0 0,0 0 16,-21 0-16,0-1 0,21 1 0,-21 0 15,0 0-15,0 0 0,0 0 0,0-1 16,-21 22 0,0 0-16,0 22 15,0-1-15,21 0 0,-21 0 0,21 0 16,-22 22-16,22-22 0,0 0 15,0 0-15,0 0 0,0 0 16,0 1-16,22-1 0,-1-21 16,0 0-16,0 0 0,0 0 15,0 0-15,1 0 16,-1-21-16,0-1 0,-21 1 16</inkml:trace>
  <inkml:trace contextRef="#ctx0" brushRef="#br0" timeOffset="125347.56">9186 7535 0,'0'0'0,"0"-21"0,0 0 15,0 0-15,-21 21 16,0 0-16,21 21 0,-21 0 0,0 22 15,-1-1-15,22 0 0,-21 22 16,0-1-16,21 1 0,-21-1 0,0 22 16,0 0-16,-22-22 0,22 22 0,-21-22 15,21 1-15,-22-1 0,1 1 16,0-22-16,20 22 0,-20-22 0,0-21 16,21 21-16,-22-20 0,22-1 15,0 0-15,21 0 0,-21-21 16,0 0-16,21-21 15,0 0-15,0 0 0,0-1 0,0 1 16,0-21-16,0 21 0,21-22 0,0 1 16,-21 0-16,21-1 0,0-20 15,0 21-15,-21-1 0,22 1 0,-1 21 16,-21 0-16,21-1 0,-21 1 0,21 21 16,-21 21-16,21-21 15,0 43-15,-21-22 0,22 0 16,-22 21-16,0-20 0,21-1 0,0 21 0,-21-21 15,21 0-15,0 1 0,-21-1 16,21 0-16,1-21 0,-22 21 16,21-21-16,0 0 0,0 0 0,21 0 15,-20 0-15,-1 0 0,0 0 0,21 0 16,-21-21-16,22 21 0,-22-21 16,0 0-16,21-1 0,-20 1 0,-1 0 15,0-21-15,-21 21 0,21-1 0,-21 1 16,21 0-16,-21 0 0,0 0 15,0 42 1,0 0 0,0 0-16,0 0 0,0 1 15,-21-1-15,21 0 0,-21 0 16,21 0-16,0 0 0,0 1 0,0-1 16,0-42 30,21-1-46,0 22 0</inkml:trace>
  <inkml:trace contextRef="#ctx0" brushRef="#br0" timeOffset="125508.48">9419 8065 0,'0'0'0,"21"-22"0,-21 1 0,0 0 16,-21 21 15,21 21-16,0 0-15,0 1 16,0-1 0,21 0-16</inkml:trace>
  <inkml:trace contextRef="#ctx0" brushRef="#br0" timeOffset="125933.28">9673 8234 0,'0'0'0,"0"21"0,0 0 15,0 0-15,0 1 0,-21-1 16,21 0-16,-21 0 0,21 0 16,-21 0-16,21 1 0,0-1 0,-22 0 15,22 0-15,0 0 16,-21-21-16,21 21 16,0-42 15,0 0-16,21 0-15,1 0 0,-1 0 16,0-22-16,0 22 0,0-21 0,0 21 0,22-22 16,-22 1-16,21 21 0,-21-22 15,1 22-15,20 0 0,-21 21 16,0 0-16,0 0 0,1 0 0,-1 0 16,-21 21-16,21 0 0,-21 1 0,0-1 15,0 21-15,0-21 0,0 0 16,0 22-16,0-22 0,0 0 0,0 0 15,0 0-15,0 1 0,-21-1 0,0 0 16,21 0 0,-22-21-16,22-21 31,0 0-15,0 0-16,22-1 0,-1-20 0</inkml:trace>
  <inkml:trace contextRef="#ctx0" brushRef="#br0" timeOffset="126668.83">10520 7705 0,'0'0'0,"0"21"16,0 0 0,-21 0-16,21 22 0,0-22 0,-22 21 15,22 0-15,-21 1 0,0-1 0,21 22 16,0-22-16,-21 0 0,0 1 15,21 20-15,0-42 0,-21 22 0,-1-1 16,22-21-16,-21 21 0,21-20 16,0-1-16,0 0 0,0 0 15,-21-21-15,21-21 32,0 0-32,0 0 0,21-1 15,0 1-15,-21-21 0,22 21 0,-1-22 16,21 1-16,-21 21 0,0-21 0,22-1 15,-22 22-15,21-21 0,-21 21 16,22-1-16,-22 1 0,0 21 16,0 0-16,-21 21 15,-21 1 1,0-22-16,0 21 16,0-21-16,-1 0 0,1 21 0,0-21 15,0 0-15,0 21 0,0-21 16,21 21-16,-22-21 0,22 21 0,0 1 15,-21-1-15,21 0 16,0 0-16,0 0 0,0 0 0,0 1 16,0-1-16,0 0 0,0 0 0,0 0 15,0 0-15,21 1 0,-21-1 16,22-21-16,-1 0 0,0 0 16,0 0-16,0 0 0,22 0 15,-22 0-15,21 0 0,0 0 0,1-21 16,-22 21-16,21-22 0,1 1 0,-1 0 15,-21 0-15,21 0 0,-20 0 0,-1-1 16,0 1-16,0 0 0,0-21 16,-21 21-16,21-1 0,-21-20 0,0 21 15,0 0-15,-21 42 32,21 0-32,-21 0 0,21 0 15,0 1-15,0-1 0,0 0 0,0 0 16,0 0-16,0 0 15,0 1-15,0-1 0,0 0 0,21 0 16,-21 0-16,0 0 16,-21 1-1,0-22-15,0 0 0,0 0 16,-1 0-16,1 0 0,0 0 0,0 0 16</inkml:trace>
  <inkml:trace contextRef="#ctx0" brushRef="#br0" timeOffset="127245.29">13166 7514 0,'0'-42'16,"0"84"-16,0-105 0,0 42 0,0-1 0,0 1 16,0 42-1,0 22-15,0-1 0,0 22 16,-22-1-16,22 22 0,0-1 0,0 22 15,-21 0-15,21 0 0,0 0 16,-21-22-16,0 22 0,21 0 0,-21-21 16,0 21-16,-1-22 0,1 22 0,0-21 15,0-1-15,-21 1 0,20-21 16,-20 20-16,21-20 0,0 20 0,-22-20 16,22-1-16,0 1 0,0-22 0,0 1 15,0-1-15,-1 0 0,22-21 0,0 1 16,0-1-16,-21-21 0,21-21 15,0-22 1,0 1-16,0 0 0,0-1 16</inkml:trace>
  <inkml:trace contextRef="#ctx0" brushRef="#br0" timeOffset="127553.11">12912 8297 0,'0'-84'0,"0"168"0,21-211 16,-21 64-16,0-1 0,21 22 15,0 0-15,-21-1 0,21 1 0,22 21 16,-22 0-16,21 0 0,0-1 0,1 22 16,-1 0-16,0 0 0,1 0 0,-1 0 15,0 22-15,1-1 0,-1 0 16,-21 21-16,22 1 0,-22-1 16,-21 0-16,0 1 0,0-1 0,0 0 0,-21 1 15,-1-22-15,-20 21 0,0-21 16,21 22-16,-22-22 0,1 0 15,-22 0-15,43 0 0,-21 0 0,0-21 16,20 0-16,1 0 0,0 0 0,21-21 31,21 21-31,0-21 0,1 0 16,-1 0-16,0 0 0,21-1 0,-21 1 16,1 0-16,20 0 0</inkml:trace>
  <inkml:trace contextRef="#ctx0" brushRef="#br0" timeOffset="127899.91">13589 7916 0,'0'0'16,"0"-21"-16,21 0 0,-21 0 0,21 21 15,0-21-15,1 21 16,-1 0-16,0 0 0,0 0 16,0 0-16,0 0 0,22 21 0,-1 0 15,-21 0-15,22 0 0,-22 1 0,21 20 16,-21-21-16,0 21 0,1-20 0,-22 20 15,0-21-15,0 21 0,0-20 16,0-1-16,0 0 0,0 0 0,0 0 16,-22 0-16,1-21 15,21-21 1,0 0 0,0 0-16,0-21 15,0 20-15,0 1 0,21-21 0,1 0 16,-22-1-16,21 22 0,0-21 0,0-1 15,0 22-15,0 0 0,1 0 0,-22 0 16,42 0-16,-21-1 0,0 22 16,0 0-16,1 0 0,-1 0 15,0 0-15</inkml:trace>
  <inkml:trace contextRef="#ctx0" brushRef="#br0" timeOffset="128213.74">14372 8192 0,'21'0'0,"-42"0"0,63 0 0,-20 0 16,-1-22-16,0 22 15,0-21-15,0 0 0,0 0 0,1 0 16,-1 0-16,-21-1 0,21 1 0,0 0 16,-21 0-16,0 0 0,21 0 0,-21-1 15,0 1-15,-21 21 16,0 0-1,0 0-15,0 0 0,-1 21 0,1 1 16,0 20-16,0-21 0,0 0 0,0 22 16,-1-22-16,22 0 0,0 21 0,-21-21 15,21 1-15,0-1 0,0 0 16,0 0-16,0 0 0,21-21 16,1 0-16,-1 0 0,0 0 15,0 0-15,0 0 0,22 0 0,-22-21 16,21 0-16,0 0 0,-20 0 0</inkml:trace>
  <inkml:trace contextRef="#ctx0" brushRef="#br0" timeOffset="128544.96">15071 7895 0,'0'-21'16,"-22"21"0,1 0-16,0 0 0,0 0 15,0 21-15,0 0 0,-1-21 0,1 22 16,0-1-16,0 0 0,0 0 0,0 0 15,21 0-15,0 1 0,0-1 16,0 0-16,21 0 16,0 0-16,0-21 0,0 21 15,0-21-15,1 22 0,-1-1 0,0-21 16,-21 21-16,0 0 0,21-21 16,-21 21-16,0 0 0,0 1 15,-21-1 1,0-21-16,0 0 0,-1 0 0,1 21 15,0-21-15,0 0 0,0 0 16,0 0-16,-1 0 0,1 0 0,21-21 16,-21 0-16,21-1 15,0 1 1,0 0-16</inkml:trace>
  <inkml:trace contextRef="#ctx0" brushRef="#br0" timeOffset="129516.4">14859 8276 0,'21'21'0,"21"1"16,-20-1-1,-1-21-15,0 0 0,0 0 0,0 0 16,0 0-16,1 0 0,20 0 16,-21 0-16,21 0 0,1-21 0,-1-1 15,0 22-15,1-21 0,-1 0 0,-21 21 16,22-21-16,-22 0 0,0 0 0,0-1 15,0 1-15,0 0 0,-21 0 0,0 0 16,0-22-16,0 22 0,0 0 16,0 0-16,-21 0 15,0 21-15,0 0 0,0 21 16,0 0-16,-1 0 0,1 0 16,21 1-16,0-1 0,-21 21 15,21-21-15,0 0 0,0 1 0,0-1 16,0 0-16,0 0 0,0 0 0,21-21 15,-21 21-15,21 1 0,1-22 0,-1 0 16,0 0-16,0 0 0,0 0 16,0 0-16,1 0 0,-1 0 15,0-22-15,0 1 0,21 21 0,-42-21 16,22 0-16,-1 0 0,-21 0 0,0-1 16,21 1-16,-21 0 0,0 0 15,21 0-15,-21 0 0,0-1 0,0 1 16,0 42 15,0 1-31,0-1 0,0 0 16,0 0-16,0 0 0,-21 0 15,21 1-15,-21-22 16,21 21-16,0-42 47,0-1-47,0 1 0,21 21 15,0-21-15,0 0 16,-21 0-16,0 0 0,21 21 0,1-22 16,-22 1-16,21 21 15,-21 21 1,0 1-16,0-1 0,0 0 16,0 0-16,0 0 0,0 0 15,0 1-15,0-1 0,21 0 0,-21 0 16,21 0-16,0-21 15,0 21-15,1-21 0,-1 0 16,0 0-16,0 0 0,0 0 16,0-21-16,1 21 0,20-21 15,-21 0-15,0 0 0,0 0 0,1-1 16,-1 1-16,-21-21 0,21 21 0,0-22 16,0 1-16,-21 0 0,21-1 0,1 1 15,-22 0-15,0-22 0,21 22 0,0 0 16,-21-1-16,0 1 0,0 0 15,0 20-15,21-20 0,-21 21 16,0 42 0,0 0-16,-21 0 0,0 22 0,0-1 15,21 0-15,-22 1 0,1-1 16,21 0-16,0 1 0,-21-1 0,21 0 16,0 1-16,0-1 0,0 0 15,0 1-15,0-22 0,0 0 0,0 0 16,0 0-16,0 1 0,0-1 15,21-21-15,-21 21 0,21-21 16,1 0-16,-1-21 16,-21 0-16,0-1 15,0 1-15</inkml:trace>
  <inkml:trace contextRef="#ctx0" brushRef="#br0" timeOffset="129680.3">16129 7874 0,'0'-21'0,"0"42"0,21-42 31,0 21-31,0 0 0,1 0 16,20 0-16,-21 0 0,0 0 15,22 0-15,-22 0 0,21 0 0,0 0 16,-20 0-16,20 0 0,0-21 0,1 21 16,-1 0-16,21 0 0,-20-21 0</inkml:trace>
  <inkml:trace contextRef="#ctx0" brushRef="#br0" timeOffset="129916.17">17589 7853 0,'0'0'0,"0"21"16,0 0-16,-21 0 0,21 1 15,-21-1-15,21 0 0,0 0 0,0 0 16,-21-21-16,21 21 0,-21 1 0,21-1 16,0 0-16</inkml:trace>
  <inkml:trace contextRef="#ctx0" brushRef="#br0" timeOffset="130068.08">17505 7662 0,'0'0'0,"0"-21"15,-21 21 1,21 21 0,0 1-16,0-1 15,0 0-15,21-21 0</inkml:trace>
  <inkml:trace contextRef="#ctx0" brushRef="#br0" timeOffset="130415.88">17843 7874 0,'-21'64'15,"21"-43"-15,-21 0 0,21 0 0,0 0 0,0 0 16,0 1-16,0-1 0,0 0 15,-21 0-15,21 0 0,0 0 16,-21-21 15,21-21-31,0 0 0,0 0 16,0-21-16,0 20 16,21 1-16,0 0 0,0-21 0,0 21 15,1-1-15,-1-20 0,21 21 0,-21 0 16,22 0-16,-22-1 0,0 22 0,0 0 15,0 0-15,0 0 0,1 22 0,-22-1 16,0 0-16,0 21 16,0-21-16,0 1 0,0-1 0,0 21 15,0-21-15,0 0 0,-22 1 0,1-1 16,0 0-16,21 0 0,-21 0 16</inkml:trace>
  <inkml:trace contextRef="#ctx0" brushRef="#br0" timeOffset="130936.58">10266 9525 0,'-21'-42'0,"21"21"15,0-1-15,-22 44 16,22-1-16,-21 21 0,0 0 0,21 1 15,-21 20-15,0 1 0,0 20 0,-1-20 16,1-1-16,0 1 0,0-1 16,-21 1-16,-1-1 0,22 1 0,-21-22 15,-1 22-15,22-22 0,-21 0 0,21-20 16,0-1-16,-1 0 0,22 0 16,-21-21-16,21-21 15,0 0-15</inkml:trace>
  <inkml:trace contextRef="#ctx0" brushRef="#br0" timeOffset="131189.44">10329 9229 0,'0'0'16,"21"-64"0,-21 85-16,0 1 0,0 20 0,0 0 15,0 1-15,0 20 0,0 1 0,0 20 16,-21 1-16,0-22 0,21 22 15,0 0-15,-21-22 0,0 1 16,0-1-16,21 1 0,-22-1 0,22-20 16,0 20-16,-21-21 0,21 1 0,0-1 15,-21-21-15,21 0 0,0 22 16,0-22-16,-21 0 0,0-21 16,0 0-16,-1 0 0,1-21 15,-21 0-15</inkml:trace>
  <inkml:trace contextRef="#ctx0" brushRef="#br0" timeOffset="131892.04">9419 10245 0,'-21'0'0,"42"0"0,-63-21 0,42-1 15,0 1-15,0 0 16,21 21-16,0-21 0,21 0 16,1 0-16,-1-1 0,0 22 0,22-21 15,-22 0-15,43 0 0,-22 0 0,1 0 16,21 21-16,-22 0 0,1 0 15,-1 0-15,1 0 0,-1 0 0,-21 21 16,1 0-16,-1 0 0,0 21 0,-20-20 16,-22-1-16,21 0 0,-21 0 15,0 21-15,0-20 0,0-1 0,0 0 16,0 0-16,0 0 0,0 0 0,0 1 16,-21-22-16,-1 21 0,1-21 15,21 21-15,-21-21 16,0 0-16,21-21 15,-21 0-15,21-1 0,0 1 16,0 0-16,0 0 0,0-21 0,21 20 16,-21 1-16,21-21 0,0 21 15,0 0-15,1-1 0,-1 1 16,21 0-16,-21 0 0,0 21 0,1 0 0,20 0 16,-21 0-16,0 0 0,0 21 15,1 0-15,-1 0 0,0 1 16,-21-1-16,0 0 0,21 0 0,-21 21 0,0-20 15,0-1-15,0 0 0,0 0 0,0 0 16,0 0 0,21-42 15,-21 0-31,21 0 16,1 0-16,-1 0 0,0-1 15,0-20-15,0 21 0,0-21 0,1 20 16,20-20-16,-21 21 0,0 0 0,0 0 15,1-1-15,-1 22 0,0 0 0,0 0 16,-21 22-16,0-1 16,21 0-16,-21 0 0,0 0 0,0 22 0,0-22 15,0 21-15,0-21 0,0 0 16,0 22-16,0-22 0,0 0 0,21 0 16,-21 0-16,0 1 0,0-1 15,0 0-15,22-21 0,-22 21 0,21-21 16,0 0-16,0 0 0,0 0 15,0 0-15,1 0 0,-1-21 0,0 0 16,21 0-16,-21-1 0,1 1 0,20 0 16,-21 0-16,21 0 0,-20 0 15</inkml:trace>
  <inkml:trace contextRef="#ctx0" brushRef="#br0" timeOffset="132255.99">11874 9906 0,'-21'0'15,"42"0"-15,-63 0 0,21 0 0,-21 0 0,20 21 16,1 0-16,-21 1 0,21-1 0,0 0 16,-1 21-16,-20-21 0,42 1 15,-21 20-15,0-21 0,21 0 0,-21 0 16,21 1-16,0-1 0,0 0 0,0 0 16,21-21-1,0 0-15,0 0 0,0 0 16,0-21-16,1 21 15,-1-21-15,21 0 0,-21-1 0,0 1 16,1 0-16,-1 21 0,0-21 0,-21 0 16,0 0-16,21 21 0,-21 21 31,0 0-15,-21 0-16,21 0 0,0 0 0,0 1 15,0-1-15,0 0 0,0 0 16,0 0-16,21 0 15,0-21-15,0 0 0,1 0 16,20 0-16,-21 0 0,0 0 0,22-21 16,-22 0-16,0 21 0</inkml:trace>
  <inkml:trace contextRef="#ctx0" brushRef="#br0" timeOffset="132780.9">12298 10033 0,'21'0'16,"0"0"0,0 0-16,0 0 15,1 0-15,-1 21 0,-21 0 16,0 1-16,21-22 0,-21 21 16,0 0-16,0 21 0,0-21 0,0 1 15,0-1-15,-21 21 0,0-21 0,-1 22 16,-20-1-16,0-21 0,-1 21 15,1 1-15,0-22 0,-1 21 0,1-21 16,0 1-16,21-1 0,-22 0 0,22-21 16,0 0-16,21 21 0,21-42 31,0 21-31,0 0 0,22-21 16,-1 21-16,0 0 0,1 0 0,-1 0 15,0 0-15,1 0 0,-22 0 0,21 21 16,1-21-16,-1 21 0,0 0 15,-21 0-15,22 1 0,-22-1 0,0 0 16,0 21-16,0-21 0,-21 22 0,0-22 16,0 21-16,0 1 0,-21-1 15,0 0-15,-21 1 0,21 20 0,-22-21 16,-20 1-16,20-1 0,-20 0 0,-1 1 16,1-1-16,-1 0 0,1-20 0,-1 20 15,1-21-15,-1 0 0,1-21 0,-1 21 16,22-21-16,0 0 0,-1 0 0,1 0 15,0 0-15,21-21 0,-1 21 16,1-21-16,21 0 0,0-21 16,0 20-16,0-20 0,0 0 0,0-1 15,0-20-15,21-1 0,1 22 0,-1-21 16,21-1-16</inkml:trace>
  <inkml:trace contextRef="#ctx0" brushRef="#br0" timeOffset="133406.54">12890 10202 0,'-42'0'15,"21"0"-15,0 0 0,0 22 0,-22-1 16,22 0-16,0 0 0,21 0 16,-21 0-16,21 22 0,-21-22 0,21 0 15,0 0-15,0 0 0,0 1 0,0-1 16,0 0-16,0 0 0,21-21 15,0 21-15,0-21 32,-21-21-32,0 0 15,0 0-15,0 0 0,0-22 16,0 22-16,0 0 0,0-21 16,0 20-16,0-20 0,21 0 0,0 21 15,22-22-15,-22 22 0,21 0 0,-21 0 16,22 0-16,-1-1 0,0 22 15,1 0-15,-1 0 0,0 0 0,1 0 16,-1 0-16,-21 22 0,22-1 16,-22 0-16,0 0 0,0 0 0,-21 0 15,0 1-15,0 20 0,0-21 0,0 21 16,-21-20-16,0-1 0,0 21 0,-1-21 16,1 0-16,0 1 0,0-1 0,0-21 15,0 21-15,-1-21 0,1 0 16,21-21-1,0 0-15,0-1 16,0-20-16,21 21 0,1 0 0,-1-22 16,0 22-16,21-21 0,-21 21 15,22-22-15,-1 22 0,0 0 0,-20 0 16,20 0-16,-21 21 0,21 0 16,-20 0-16,-1 0 0,0 21 0,-21 0 15,0 0-15,0 0 0,21 1 0,-21-1 16,0 21-16,0-21 0,0 0 0,0 22 15,-21-22-15,0 0 0,21 21 0,0-20 16,-21-1-16,-1 0 0,22 0 16,43-21 15,-22-21-31</inkml:trace>
  <inkml:trace contextRef="#ctx0" brushRef="#br0" timeOffset="133833.29">14753 9546 0,'0'-42'0,"0"84"0,0-105 0,-21 20 0,21 22 15,0 0-15,-21 21 0,0 0 16,-1 0-16,1 42 0,21-20 16,-21 41-16,0-21 0,0 22 0,0-1 15,-1 1-15,1-1 0,0 1 16,0-22-16,0 22 0,-22-1 0,22-20 15,0 20-15,0-21 0,0-20 0,0 20 16,-1 0-16,1-21 0,21 1 16,0-1-16,0-42 31,0-1-31,0 1 0,21 0 16,-21-21-16,22 21 0,-1-22 0,0 1 15,0 0-15,21-22 0,-20 1 0,-1 20 16,0-41-16,21 20 0</inkml:trace>
  <inkml:trace contextRef="#ctx0" brushRef="#br0" timeOffset="134013.2">14605 9504 0,'21'-64'0,"-63"213"0,63-234 0,21 0 0,-21 85 16,-21 21-16,0 1 0,0 20 15,0 0-15,0 22 0,0-1 16,0-20-16,0 20 0,0 1 0,0-1 16,0 1-16,0-22 0,0 21 15,0-20-15,0-1 0,0-21 0,0 22 16,0-22-16,0 21 0,0-21 0,0 0 15,0 1-15,0-1 0,-21-42 32,0 21-32,0-22 0,21 1 15</inkml:trace>
  <inkml:trace contextRef="#ctx0" brushRef="#br0" timeOffset="134436.46">14414 10097 0,'0'0'0,"-21"0"15,21-22-15,21 22 31,1 0-31,-1 0 0,21 0 16,0 0-16,1 0 0,-1 0 0,0 0 16,22-21-16,-22 21 0,22-21 0,-1 0 15,1 21-15,-1-21 0,1 0 0,-1-1 16,1 22-16,-1-21 0,-20 0 0,-1-21 16,-21 21-16,21-1 0,-20-20 15,-22 21-15,0 0 0,0-22 0,0 22 16,0 0-16,-22 0 0,1 21 0,0 0 15,0 0-15,-21 21 0,20 0 16,-20 22-16,0-22 0,21 21 0,-22 0 16,1 22-16,21-22 0,-22 22 15,22-1-15,0 1 0,0-22 0,0 22 16,0 20-16,-1-20 0,1-1 0,21 1 16,-21-1-16,21 1 0,0-1 0,0 1 15,-21-1-15,21 1 0,-21-1 0,21 1 16,-21-1-16,21-20 0,-22 20 0,22 1 15,-21-22-15,0 0 0,21 22 16,-21-22-16,21-21 0,-21 22 0,21-22 16,0 0-16,0-42 15,0 0 1,21-1-16,0-20 0,0 0 0,0-1 16,-21-20-16,22 21 0,-1-22 15,0 1-15</inkml:trace>
  <inkml:trace contextRef="#ctx0" brushRef="#br0" timeOffset="134696.71">15134 10160 0,'21'-42'0,"-42"84"0,63-127 0,-20 43 0,-22 21 15,21 0-15,0 0 0,-21-1 0,21 22 16,0 0-16,0-21 0,1 21 0,-1 0 16,0 0-16,0 0 0,0 0 15,22 0-15,-22 0 0,0 0 0,0 0 16,0 21-16,0 1 0,-21-1 0,0 0 15,0 0-15,0 0 0,0 0 16,-21 22-16,0-22 0,0 0 0,0 0 16,-22 0-16,22 1 0,-21-1 15,0 0-15,-1-21 0,22 21 0,-21-21 16,21 0-16,-1 0 0,44 0 31,-1-21-31,21 0 0,-21 0 0</inkml:trace>
  <inkml:trace contextRef="#ctx0" brushRef="#br0" timeOffset="134977.54">15727 9906 0,'0'0'0,"0"21"16,0 0-16,0 1 0,0 20 0,0-21 16,-21 21-16,-1 1 0,22 20 0,-21-20 15,0 20-15,21 1 0,-21-1 16,0 1-16,0-1 0,21 1 0,-22-1 15,1 1-15,0-1 0,0-21 0,0 22 16,-22-1-16,22 1 0,0-22 0,0 22 16,0-1-16,0-20 0,-1-1 0,1 0 15,0 1-15,0-1 0,21-21 0,0 0 16,0 0-16,0 1 0,0-1 0,0-42 31,0-1-31,0 1 16,21 0-16,0-21 0,-21 21 0,21-22 15,1 1-15,-1 0 0,0-1 0</inkml:trace>
  <inkml:trace contextRef="#ctx0" brushRef="#br0" timeOffset="135516.75">15600 10287 0,'0'0'0,"84"-169"16,-62 126-16,-1 22 0,0-21 15,0 21-15,21 0 0,-20 21 0,-1 0 16,0 0-16,0 0 0,0 0 0,-21 21 15,21 0-15,-21 0 16,0 0-16,0 0 0,0 1 16,0-1-16,-21 0 0,0 0 0,21 0 15,-21 0-15,0 1 0,0-22 0,-1 21 16,-20 0-16,21-21 0,0 21 0,0-21 16,-1 0-16,1 21 0,0-21 0,0 0 15,0 21-15,0-21 0,21 22 16,21-22 15,21-22-31,-21 22 0,22-21 0,-22 0 16,21 21-16,0-21 0,1 0 15,-1 0-15,22-22 0,-22 22 0,0 0 16,1-21-16,-1-1 0,0 1 0,1 0 16,-22-1-16,21 1 0,-21-22 15,0 22-15,1-21 0,-1-1 0,-21 22 16,0-22-16,0 22 0,0 0 0,0 20 15,0 1-15,0 0 0,0 0 0,-21 21 16,21 21-16,-22 0 16,1 0-16,0 22 0,0-1 15,0 0-15,0 1 0,21 20 0,-22-20 16,1 20-16,21 1 0,-21-22 16,21 21-16,0-20 0,0-1 0,0 0 15,0 1-15,0-22 0,0 0 0,0 0 16,21 0-16,0 1 0,1-22 15,-1 21-15,0-21 0,0 0 16,0 0-16,0 0 0,1 0 0,-1-21 16,0-1-16,0 22 0,0-21 0,0-21 15,22 21-15</inkml:trace>
  <inkml:trace contextRef="#ctx0" brushRef="#br0" timeOffset="135884.54">16976 9313 0,'0'0'0,"0"-21"0,0 42 32,-22 1-32,1-1 0,0 0 0,21 0 15,-21 0-15,21 22 0,-21-22 0,0 0 16,21 21-16,0-21 0,0 1 0,0-1 16,0 0-16,0 0 0,0 0 0,0 0 15,0 1 1,0-44-1,0 1-15,0 0 0,0 0 16,0 0-16,21-22 0,0 22 0,-21-21 16,21 0-16,0-1 0,0 1 15,1 21-15,-1-22 0,0 1 16,0 21-16,0-21 0,22 20 0,-22 22 16,0-21-16,0 21 0,0 0 0,0 0 15,22 21-15,-22 1 0,-21-1 0,21 0 16,-21 0-16,21 21 0,-21-20 0,0 20 15,0-21-15,0 21 0,0 1 16,0-22-16,0 21 0,0-21 0,-21 1 16,0-1-16,0 0 0,21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9:45:57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3217 0,'0'0'0,"21"-127"0,0 0 15,-21-21-15,21 21 0,-21 21 0,0 1 16,0 20-16,-21 21 0</inkml:trace>
  <inkml:trace contextRef="#ctx0" brushRef="#br0" timeOffset="740.11">1185 1757 0,'0'0'0,"0"-21"0,0 0 16,21-1-16,-21 1 0,0 0 15,0 0-15,0 0 0,0 0 16,0-1-16,0 44 47,0 20-47,22-21 16,-22 21-16,21 22 0,-21-22 15,0 22-15,0-1 0,21 22 16,-21 0-16,0-1 0,21 22 0,-21 0 15,0 0-15,0 21 16,0 0-16,0 21 0,0-21 0,0 21 16,0 0-16,0 22 0,0-22 15,0 0-15,0 0 0,0 0 0,0 0 16,0-21-16,0 0 0,0 0 16,0-21-16,0 21 0,0-42 15,0 21-15,0-22 0,0-20 0,0 21 16,0-43-16,0 21 0,0-20 15,0-1-15,0 0 0,0-20 0,0-1 16,0 0-16,21-21 16,0 0-16,1-21 0,-22 0 0,21-22 15,0 1-15,0-22 16,-21-20-16</inkml:trace>
  <inkml:trace contextRef="#ctx0" brushRef="#br0" timeOffset="1872.91">1545 2096 0,'0'-22'0,"0"44"0,-21-65 0,0 43 15,21-21 1,21 21 15,0 0-31,21 0 16,1 0-16,-1-21 0,22 21 0,-1 0 16,1-21-16,41 21 0,1-21 15,21-1-15,21 22 0,1-21 0,-22 0 16,21 21-16,21-21 15,0 0-15,1 0 0,-1 21 0,22-22 16,20 1-16,1 0 0,0 0 16,20 21-16,-20-21 0,21 0 0,0 21 15,0-22-15,-22 22 0,1 0 16,0-21-16,-1 21 0,1-21 0,-22 21 16,-20 0-16,-1-21 0,0 21 15,-20 0-15,-1 0 0,-21-21 0,0 21 16,-21 0-16,-22 0 0,22-21 15,-42 21-15,-1 0 0,1 0 0,-22 0 16,0 0-16,-21 0 0,22 0 16,-22 0-16,0 0 15,0 0-15,-21 21 16,0 21-16,0-21 16,0 22-16,0-1 0,0 0 15,0 1-15,0-1 0,-21 0 0,21 22 16,-21-22-16,0 22 0,21-22 0,-21 21 15,21 22-15,0-21 0,0 20 16,0 1-16,0 0 0,0-1 0,0 1 16,0 0-16,0-1 0,0 1 15,0 0-15,0 20 0,0-20 0,0 0 16,0-1-16,0 1 0,0 0 0,0-1 16,0 1-16,0 0 15,-22-1-15,1 1 0,21 0 0,-21-22 16,21 22-16,0-22 0,-21 1 0,21-1 15,0 1-15,0-1 0,-21 1 16,21-22-16,0 22 0,0-22 0,0 22 16,0-22-16,0 0 0,0 1 0,0-1 15,0 0-15,0 1 0,0-1 16,0-21-16,0 0 0,0 0 0,0 1 16,0-1-16,0 0 0,0 0 0,0 0 15,-21 0-15,-1-21 16,1 22-16,0-22 15,0 0-15,0 0 0,0 21 0,-1-21 16,-20 0-16,0 0 0,-1 21 0,1-21 16,-21 21-16,20-21 0,-20 0 15,-1 21-15,-20-21 0,20 0 0,-21 21 16,-20-21-16,20 22 0,-21-22 0,-21 21 16,21-21-16,-21 21 0,21-21 15,-21 21-15,22-21 0,-22 0 0,0 21 16,-22-21-16,22 0 0,-21 21 0,21-21 15,-21 0-15,-21 0 0,-1 0 16,-20 0-16,-1 0 0,1 0 0,-1 0 16,-20 0-16,-1 22 0,-21-22 0,22 0 15,-1 21-15,0-21 16,1 21-16,-1 0 0,21-21 0,22 21 16,0-21-16,21 21 0,21 1 15,0-22-15,0 21 0,42-21 0,0 21 16,1-21-16,41 0 0,-20 0 15,42 0-15,-1 0 0,1 21 0,42-21 32,1 0-17,-1 0-15,21-21 16,-21 0-16,22-22 0,-1 1 0</inkml:trace>
  <inkml:trace contextRef="#ctx0" brushRef="#br0" timeOffset="4143.82">10562 2815 0,'0'-21'0,"-42"0"16,21 0-16,-1 21 15,1 0-15,0 0 16,0 0-16,0 0 16,21 21-1,0 0-15,0 0 16,21 0-16,0 1 0,21-1 0,-20 0 15,41-21-15,-21 21 0,22 0 16,-1-21-16,1 21 0,21-21 0,-1 0 16,-20 0-16,-1 0 0,22 0 0,-22 0 15,-20 0-15,20 0 0,-20 0 16,-1-21-16,-21 21 0,21-21 0,-20 0 16,-1 0-16,-21 0 0,0-1 0,21 1 15,-21 0-15,0 0 16,0-21-16,0 20 0,0 1 0,0 0 15,-21 21 1,0 0 0,-1 21-16,1 22 0,0-22 0,21 21 15,-21 0-15,0 1 0,0-1 16,-1 0-16,1 22 0,21-22 0,-21 22 16,0-1-16,21 22 0,-21-22 0,21 1 15,-21-1-15,21 1 16,-22-22-16,22 22 0,0-22 0,0 0 15,0 1-15,-21-22 0,21 0 0,0 21 16,0-20-16,0-1 0,0 0 16,21-21 15,-21-21-31,0 0 16,0-1-16,0 1 0,0 0 0,0 0 15</inkml:trace>
  <inkml:trace contextRef="#ctx0" brushRef="#br0" timeOffset="4336.33">10626 3556 0,'0'0'0,"-22"0"0,1 0 15,0 0-15,0 0 16,42 0-16,0 0 16,0 0-16,22 0 0,-1 0 15,22 0-15,-22 0 0,21 0 0,1 0 16,21 0-16,-22 0 0,1 0 0,-22-21 15,21 21-15,-20 0 0,-1 0 16,0-21-16,-20 0 0,20 21 0,-21-22 16,21 1-16</inkml:trace>
  <inkml:trace contextRef="#ctx0" brushRef="#br0" timeOffset="5088.41">13039 2582 0,'0'0'0,"-22"-21"0,1 0 16,0 0-16,0 21 0,0 0 16,0 0-16,-1 0 0,1 0 0,0 21 15,-21 0-15,21 22 0,-1-1 16,1 0-16,-21 1 0,21 20 0,0 1 15,-1 20-15,1-20 0,0 20 16,21 1-16,-21 0 0,0-1 16,0 1-16,-1-21 0,22-1 0,-21 1 15,0-22-15,21 0 0,-21 1 0,21-1 16,0-21-16,0 0 0,-21 0 16,21 1-16,-21-1 0,-1-21 15,22 21-15,-21-21 0,0 0 16,21-21-1,-21 0-15,0-1 0,21 1 16,0-21-16,-21 21 0,21-22 0,0 1 16,0 0-16,0-1 0,0 1 15,0 0-15,0-22 0,0 22 16,0 21-16,0-22 0,0 22 16,21 0-16,0 21 0,0 0 15,0 0-15,0 21 0,-21 0 0,22 1 16,-1 20-16,0-21 0,0 21 15,0 1-15,0-22 0,1 21 0,-1-21 16,0 1-16,0 20 0,0-21 0,0 0 16,1-21-16,-1 21 0,0-21 15,0 0-15,0 0 0,22 0 0,-22 0 16,0 0-16,0 0 0,0-21 16,0 0-16,1 21 0,-22-21 15,21-21-15,-21 20 0,21 1 16,-21-21-16,0 0 0,0 20 0,0-20 15,0 21-15,0 0 0,0 0 16,0 42 0,0 0-16,0 0 15,-21 21-15,21-20 0,0 20 0,0-21 16,0 0-16,0 0 0,0 1 0,0-1 16,0 0-16,0 0 0,0 0 15,0 0-15,0-42 47,21 0-47,-21 0 16,21 0-16,-21 0 0</inkml:trace>
  <inkml:trace contextRef="#ctx0" brushRef="#br0" timeOffset="5252.31">13102 3069 0,'-21'0'15,"42"0"-15,-63-21 0,21 21 0,-1 0 16,1 0 0,21 21-1,21 0 1,1-21-16,-1 22 0,0-22 16</inkml:trace>
  <inkml:trace contextRef="#ctx0" brushRef="#br0" timeOffset="5739.81">13483 3196 0,'0'43'15,"-21"-22"-15,0-21 0,21 21 0,-21 0 16,-1 21-16,1-20 0,21-1 0,0 0 0,-21 21 16,21-21-16,-21 22 15,21-22-15,-21 21 0,21-21 0,0 22 16,-21-22-16,-1 0 0,22 0 0,0 0 15,-21 1-15,0-1 0,21 0 16,-21-21-16,21 21 0,0-42 47,0 0-47,0-22 0,0 22 16,21 0-16,0 0 0,0-21 0,1-1 15,-1 1-15,0 0 0,21-22 16,-21 22-16,1-1 0,20 1 15,0 0-15,-21-1 0,22 22 0,-22 0 16,21 0-16,-21 0 0,22 21 16,-1 0-16,-21 0 0,0 0 0,1 21 15,-1 0-15,0 0 0,0 0 0,-21 22 16,0-1-16,0 0 0,0 1 16,0-1-16,0 0 0,0 1 0,0-1 15,-21-21-15,0 22 0,0-22 0,21 0 16,-22 21-16,1-21 0,21 1 15,-21-22-15,21 21 0,0 0 0,-21-21 16,21 21-16,-21-21 0,42-21 47</inkml:trace>
  <inkml:trace contextRef="#ctx0" brushRef="#br0" timeOffset="6768.22">14393 2731 0,'-42'42'16,"21"-21"-16,0 0 0,-1 22 15,1-22-15,0 21 0,0 0 16,21 22-16,-21-22 0,21 22 0,-21-1 16,21 1-16,0-22 0,0 22 0,0-22 15,0 0-15,0 1 0,0-1 16,0 0-16,0-21 0,0 1 0,0 20 16,0-21-16,0 0 0,0 0 15,0 1 1,-22-22-1,1 0-15,21-22 16,0 1 0,0 0-16,0-21 0,0 21 15,0-22-15,43 22 0,-22-21 0,106-85 16,-85 84 0,0 1-16,1 0 0,-1 21 0,0-22 15,-20 22-15,-1 0 0,21 21 16,-21-21-16,0 21 0,1 0 15,-22 21 17,-22-21-32,-20 21 0,21-21 15,0 21-15,-22-21 0,22 0 0,-21 21 16,0-21-16,-1 0 0,1 0 16,21 0-16,-22 0 0,22 0 0,0 0 15,0 0-15,0 0 0,0 22 16,-1-22-16,22 21 15,0 0-15,0 0 0,0 0 16,0 0-16,0 1 0,0-1 16,0 0-16,0 0 0,22 0 15,-1 22-15,0-22 0,0 0 0,0 0 16,0 0-16,1 0 0,-1-21 16,0 22-16,0-1 0,0-21 0,0 21 15,1-21-15,20 0 0,-21 0 0,0 21 16,0-21-16,1 0 0,20 0 15,-21 0-15,0 0 0,22 0 0,-22 0 16,21 0-16,-21 0 0,22 0 0,-1-21 16,0 21-16,1-21 0,-1 21 15,0-21-15,1-1 0,-22 1 0,21-21 16,0 21-16,-20-22 0,20 22 16,-21-21-16,0 21 0,-21-22 0,0 22 15,0 0-15,0 0 0,0 0 0,-21 21 16,0 0-1,0 0-15,0 0 0,-1 0 0,1 21 16,0 0-16,0 0 0,0 0 0,21 1 16,0 20-16,0-21 0,0 0 15,0 22-15,21-22 0,0 0 0,0 0 16,22 0-16,-22 0 0,0 1 16,0-1-16,0 0 0,22 0 0,-22 0 15,-21 0-15,21-21 0,0 22 0,-21-1 16,0 0-16,-21 0 15,0-21 1,0 0-16,-1 0 0,1 0 0,0 0 16,0 0-16,0 0 0,21 21 15,-21-21-15,-1 0 0,1 0 16,0 0-16,-21 0 0,21 0 0,-22 0 16,1 21-16,0-21 0,-1 0 0,1 0 15</inkml:trace>
  <inkml:trace contextRef="#ctx0" brushRef="#br0" timeOffset="7271.34">11197 4403 0,'-21'0'16,"42"0"-16,-63 0 0,21 0 0,-1 0 15,1 0-15,42 0 47,1 0-47,20-21 0,-21 21 0,43 0 16,-22 0-16,43-22 0,-22 22 0,43 0 15,0 0-15,0 0 0,21-21 16,21 21-16,-21 0 0,0 0 0,0 0 16,21 0-16,0 0 0,-21 0 0,0 0 15,0 0-15,-21-21 0,0 21 16,-22 0-16,1 0 0,0-21 0,-22 21 15,1 0-15,-22 0 0,22 0 0,-22-21 16,-21 21-16,21 0 0,-20 0 16,20-21-16,-21 21 15,0 0-15,-21-22 0,0 1 16,-21 21 0,-21-21-16,21 21 0,-22 0 15,-20-21-15</inkml:trace>
  <inkml:trace contextRef="#ctx0" brushRef="#br0" timeOffset="7644.53">11176 4551 0,'0'0'0,"42"0"0,-21 0 0,22 0 0,-1 0 16,0 0-16,1 0 0,20 0 15,1-21-15,20 21 0,1 0 0,21-21 16,0 21-16,0-22 0,21 1 0,-22 21 16,1 0-16,21-21 0,-21 21 15,0 0-15,0-21 0,0 21 0,-22 0 16,1 0-16,0-21 0,-22 21 15,1 0-15,-22 0 0,0 0 0,-21 0 16,22-21-16,-22 21 0,0 0 31,-42 0 1,0 0-17</inkml:trace>
  <inkml:trace contextRef="#ctx0" brushRef="#br0" timeOffset="17184.79">4635 2244 0,'-21'0'0,"0"0"16,0 0-16,21-21 0,-21 21 31,21-22 63,21 22-94,0 0 0,0 0 16,0 0-16,1-21 15,-1 21-15,0 0 0,0 0 16,0 0-16,0 0 0,1 0 16,-1 0-16,0 0 15,-21 21-15,0 1 0,0-1 16,0 0-16,0 0 0,0 0 0,-42 0 15,20 1-15,-20-1 0,0 0 16,-1 0-16,1 21 0,0-20 0,-1-22 16,1 21-16,21 0 0,-21-21 15,20 0-15,1 21 0,0-21 16,0 0-16,42 0 47,0 0-47,0 0 0,22-21 15,-1 21-15,-21 0 0,43 0 0,-22 0 16,0 0-16,1 0 0,-1 0 0,0 0 16,1 21-16,-22 0 0,21-21 15,-21 21-15,1 1 0,-1-1 0,-21 0 16,0 0-16,0 0 0,0 0 16,0 1-16,0-1 0,0 0 0,-21-21 15,-1 21-15,1 0 0,-21 0 0,21-21 16,-22 0-16,1 22 0,21-22 15,-21 0-15,-1 0 0,1 0 0,21 0 16,-22 0-16,22 0 0,0 0 16,-21-22-16,21 22 15,-1 0-15,22-21 0,-21 21 0,21-21 16,0 0 15,21 0-15,-21 0-1,22 21-15,-1-22 0</inkml:trace>
  <inkml:trace contextRef="#ctx0" brushRef="#br0" timeOffset="18228.18">5419 1778 0,'0'0'0,"0"-21"0,0 0 16,0 0-16,0-1 16,-22 1-16,1 0 0,0 21 0,0-21 15,0 0-15,-22 21 0,22 0 16,-21 0-16,21-21 0,-22 21 0,-20 0 15,21 0-15,-22 0 0,1 0 16,-1 0-16,-21 21 0,22-21 0,-1 21 16,1 0-16,-1-21 0,1 21 15,-1 0-15,22 1 0,-21-1 0,20 21 16,22-21-16,-21 0 0,-1 1 0,22 20 16,-21-21-16,21 21 0,0-20 15,-1 20-15,1-21 0,0 21 0,0-20 16,0 20-16,21 0 15,-21-21-15,-1 22 0,22-1 0,-21 0 16,0 1-16,21 20 0,-21-20 0,21-1 16,-21 0-16,21 22 0,-21-22 15,-1 0-15,22-20 0,0 20 0,0 0 16,0-21-16,0 22 0,0-22 16,0 21-16,0-21 0,0 1 0,0-1 15,0 0-15,0 0 0,0 21 0,0-20 16,22-1-16,-1 0 0,0 0 15,0 0-15,0 0 0,0 1 0,22-1 16,-22 0-16,21 0 0,1-21 16,-22 21-16,21-21 0,0 21 15,-20-21-15,20 0 0,0 0 0,1 0 16,-1 0-16,0 0 0,1 0 16,-1 0-16,21 0 0,-20-21 0,20 21 15,-20-21-15,20 21 0,-21-21 16,1 0-16,20 21 0,-20-21 0,-1-1 15,0 1-15,1 0 0,-22 21 0,21-21 16,-21 0-16,22 0 0,-22 21 16,21-22-16,-21 1 0,0 0 0,22 0 15,-22 0-15,0 0 0,0-1 16,0 1-16,1 0 0,-1 0 0,0 0 16,0 0-16,0-1 15,-21 1-15,0 0 0,21 0 16,-21 0-16,22-22 0,-22 22 0,21 0 15,-21 0-15,0 0 0,0-22 0,21 22 16,-21-21-16,0 21 0,0-22 16,21 22-16,-21 0 0,21-21 0,-21 21 15,21-1-15,-21 1 0,0 0 16,0 0-16,0 0 0,0 0 0,0-1 16,0 1-16,0 0 0,0 0 0,0 0 15,0 0-15,0-22 0,0 22 16,0 0-16,0 0 0,0 0 0,0-1 15,-21 1-15,0 0 16,21 0-16,-42 0 0,21 0 0,-1-1 16,-20 1-16,0 0 0,-1 0 0,1 21 15,0-21-15,-1 0 0,1 21 16,0 0-16,-22-22 0,22 22 0,0 0 16,-22-21-16,22 21 0,21 0 15,-22 0-15,22 0 0,-21 0 0,21 0 16,-1 0-16,1 0 0,0 0 15,0 0-15,0 0 0,0 21 0,-1 1 16,1-1-16,21 0 16,-21 0-16,21 0 0,0 0 15,0 1-15,-21-1 0</inkml:trace>
  <inkml:trace contextRef="#ctx0" brushRef="#br0" timeOffset="19483.21">2095 4530 0,'0'0'0,"0"-64"16,0 43-16,0 0 16,0 42 31,-21 0-47,0 22 0,21-22 0,-21 21 15,0 0-15,0 22 0,-1-22 16,1 22-16,0-1 0,-21 1 15,21-22-15,-1 22 0,22-22 16,-21 0-16,21 1 0,-21-22 0,21 0 16,0 21-16,0-21 0,0 1 15,0-44 17,21 1-17,0 0-15,1-21 0,-22-1 16,21 1-16,0 0 0,0-22 0,0 1 15,0 20-15,1-20 0,-1 21 16,0-22-16,0 22 0,0-1 16,0 1-16,-21-21 0,22 41 15,-22 1-15,0 0 0,0 0 16,0 0-16,-22 21 16,1 0-1,0 21-15,-21 0 0,21 0 0,-22 0 16,1 1-16,0-1 0,-22 0 15,22 0-15,-1 21 0,1-20 16,0-1-16,21 0 0,-1-21 0,1 21 16,0 0-16,21 0 15,21 1 1,22-22-16,-22 0 16,21 0-16,-21 0 0,22 0 0,-1 0 15,0 0-15,1 0 0,-22-22 16,21 22-16,-21 0 0,22 0 0,-22-21 15,0 21-15,0 0 0,0 0 16,-21-21-16,21 21 16,-21-21-16,0 0 15</inkml:trace>
  <inkml:trace contextRef="#ctx0" brushRef="#br0" timeOffset="21661.1">2476 4043 0,'0'0'15,"-21"0"-15,-21-21 0,21 0 0,0 21 0,-43-22 16,22 22-16,-1 0 15,1 0-15,21 0 0,-21 0 16,-1 0-16,1 0 0,0 22 16,-1-1-16,1 0 0,0 21 0,-22-21 15,22 22-15,-22-1 0,22 0 16,0 1-16,-22-1 0,22 0 16,-1 1-16,1-1 0,0 22 0,21-22 15,-22 0-15,22 22 0,0-22 16,0 22-16,21-22 0,0 21 0,0 1 15,0-22-15,0 22 0,0-22 16,0 0-16,0 1 0,0-1 0,21-21 16,0 22-16,0-22 0,0 21 15,-21-21-15,43 0 0,-22 1 0,0-1 16,0-21-16,22 21 16,-22-21-16,21 0 0,0 21 0,1-21 15,-22 0-15,21 0 0,1 0 16,-1 0-16,0 0 0,1-21 0,-1 21 15,0-21-15,1 0 0,20-1 16,-21 1-16,1 0 0,-1 21 0,22-21 16,-22-21-16,0 20 0,1 1 15,-1 0-15,21-21 0,-41 21 0,20-22 16,0 1-16,1 21 0,-22-43 16,0 22-16,21 0 0,-21-1 0,-21 1 15,22 0-15,-22-22 0,21 22 16,-21-1-16,0 22 0,0-21 0,0 0 15,0-1-15,-21 1 0,-1 0 16,1-1-16,-21 1 0,21 0 16,-22 20-16,1-20 0,0 0 0,-1 21 15,1-1-15,0 1 0,-1 0 16,1 0-16,0 21 0,-1 0 16,1 0-16,0 0 0,-1 0 0,1 0 15,0 0-15,-1 21 0,1-21 16,0 21-16,-1 0 0,1 1 0,0-1 15,-1 21-15,1-21 0,0 0 16,21 1-16,-22-1 0,1 0 16,0 0-16,-1 0 0,1 0 0,21 1 15,-22-1-15,22 0 0,0 0 16,-21 0-16,21 0 0,-1 1 16,1-1-16,21 0 0,-21 0 0,0 21 15,21-20-15,-21-1 0,21 21 16,0 0-16,0-20 0,0 20 15,0 0-15,0 1 0,0-1 0,0 0 16,21 1-16,0-1 0,0-21 16,0 21-16,1 1 0,-1-22 0,0 0 15,0 21-15,21-20 16,-20-1-16,-1 0 0,21 0 0,-21 0 16,22 0-16,-22-21 0,21 22 15,-21-22-15,22 0 0,-22 21 0,21-21 16,0 0-16,-20 0 0,20 0 15,0 0-15,1 0 0,-1 0 0,-21-21 16,21 21-16,1-22 0,20 22 16,-20-21-16,-1 0 0,21 21 0,-20-21 15,20 21-15,-20-21 0,-1 0 16,21-1-16,-20 22 0,-1-21 0,0 0 16,-20-21-16,20 21 0,-21-1 15,21 1-15,-20-21 0,-1 21 16,0-22-16,0 1 0,21 0 15,-20-1-15,-1 22 0,-21-21 0,21 0 16,-21-1-16,21 22 0,-21-21 0,0 21 16,21-22-16,-21 22 0,0-21 15,0 21-15,0-1 0,0-20 0,0 21 16,0 0-16,0 0 0,0-22 16,-21 22-16,21 0 0,-21 0 0,21 0 15,-21-1-15,21 1 0,0 0 16,-21 0-16,-1 0 0,1 0 0,0-1 15,0 1-15,0 0 0,0 0 16,-1 21-16,-20-21 0,21 0 0,0 21 16,-22-22-16,22 22 0,-21 0 15,0 0-15,20 0 0,-20 0 16,21 0-16,-21 0 0,-1 0 16,22 0-16,-21 0 0,-1 0 0,22 0 15,-21 0-15,0 0 0,20 22 16,-20-22-16,0 21 0,21-21 0,-22 21 15,1 0-15,0-21 0,20 21 16,-20-21-16,0 21 0,-1-21 16,22 22-16,-21-22 0,0 21 0,-1-21 15,22 21-15,-21 0 16,21-21-16,-22 21 0,22-21 0,0 21 16,-21 1-16,20-22 0,-20 21 15,21 0-15,-21 0 0,20 0 0,-20 0 16,21 1-16,-21-1 0,20 0 15,1 0-15,0 0 0,0 0 0,21 1 16,-21-22-16,21 21 0,-21 0 16,21 0-16,-22 0 0,22 0 0,0 1 15,0-1-15,-21 0 16,21 21-16,0-21 0,0 1 16,0 20-16,0-21 0,0 21 0,0-20 15,0 20-15,0 0 0,0-21 16,0 22-16,0-22 0,0 0 0,0 21 15,21-20-15,1-1 0,-22 0 16,21 0-16,0 0 0,-21 0 16,21 1-16,0-1 0,0 0 15,1 0-15,-1 0 0,21 0 0,-21 1 16,0-22-16,22 21 0,-22 0 16,21-21-16,1 21 0,-22-21 0,21 0 15,0 21-15,1-21 0,-1 0 16,0 0-16,1 0 0,-22 0 0,21 0 15,1 0-15,-1-21 0,0 21 16,-21-21-16,22 0 0,-1 21 0,-21-21 16,22-1-16,-22 22 0,21-21 15,0 0-15,-20 0 0,20 0 16,0 0-16,1-1 0,-22 1 16,21 0-16,0 0 0,-20 0 15,20 0-15,-21-1 0,21 1 16,-20 0-16,-1-21 0,0 21 0,21-43 15,-21 22-15,1 21 0,-1-22 16,0 1-16,0 21 0,0-22 16,0 1-16,-21 21 0,22-21 15,-22 20-15,0 1 0,0 0 0,0 0 16,0 0-16,0 0 16,0-1-16,0-20 0,0 21 0,0 0 15,-22 0-15,22-1 0,-21 1 16,21 0-16,-21 0 0,21 0 0,0 0 15,0-1-15,-21 22 0,21-21 16,-21 0-16,0 0 0,-1 0 16,1 0-16,0 21 0,0-22 15,0 22-15,-22-21 0,22 21 0,-21 0 16,21-21-16,-22 21 0,1-21 16,0 21-16,21 0 0,-22 0 0,1 0 15,21 0-15,0 0 0,-22 0 16,22 0-16,0 0 0,0 0 15,0 21-15,-22 0 0,22-21 16,0 21-16,0-21 0,21 22 0,-21-1 16,-1-21-16,22 21 0,-21 0 15,21 0-15,0 0 0,0 1 16,0-1-16,0 0 0,0 0 16,0 0-16,0 0 0,0 1 15,0-1-15</inkml:trace>
  <inkml:trace contextRef="#ctx0" brushRef="#br0" timeOffset="23387.58">2095 4487 0,'0'0'16,"22"0"-16,-22 22 63,0-1-63,-22 0 15,22 0-15,-21 0 0,21 22 16,0-22-16,-21 0 0,21 21 15,-21 1-15,21-1 0,0 0 16,-21-21-16,0 22 0,21-1 0,-22 0 16,22-20-16,0 20 0,0-21 15,0 0-15,0 0 0,0 1 0,-21-22 16,21 21-16,0-42 47,0-1-47,21 1 15,-21 0-15,22-21 0,-22 21 16,0-22-16,0 1 0,21 0 16,0-1-16,-21 1 0,21 0 15,-21 20-15,0-20 0,0 0 0,21-1 16,-21 22-16,0 0 0,21-21 16,-21 21-16,0-1 0,0 1 0,0 0 15,0 0-15,0 0 16,0 0-1,0-1 1,0 44 31,-21-22-31,0 21-16,0 0 0,0 0 15,0 0-15,-1 0 16,1 1-16,0-1 0,0 0 15,0 0-15,0 0 16,-1-21-16,1 21 0,21 1 16,-21-22-16,0 21 0,0 0 15,0-21 1,21 21 0,-22-21 30,44 0 33,-1 0-79,0 0 15,0 0-15,0 0 0,0 0 0,22 0 16,-22 0-16,21 0 0,-21 0 15,22 0-15,-1 0 0,0 0 0,1 0 16,-1 0-16,0 0 0,1-21 16,-22 21-16,21 0 0,-21 0 15,1 0-15,-1 0 0,0 0 16,-21-21 31,21 21 390,0 0-421</inkml:trace>
  <inkml:trace contextRef="#ctx0" brushRef="#br0" timeOffset="34628.53">2603 7070 0,'0'0'0,"0"-21"0,0-1 15,0 1-15,-21 0 16,0 0-16,21 0 0,-21 0 0,0-1 15,21 1-15,-21 21 16,-1 0-16,22-21 0,-21 21 0,0 0 16,0 0-16,0 0 0,0 0 15,-1 21-15,1-21 0,0 21 16,0 1-16,0-1 0,0 0 0,-1 0 16,1 0-16,0 0 0,0 1 15,0 20-15,21 0 0,0 1 0,-21-22 16,21 21-16,-22 0 0,22 1 15,0-22-15,0 21 0,0-21 0,0 22 16,0-22-16,0 0 0,0 0 16,22 0-16,-1 1 0,0-22 15,0 0-15,0 0 16,0 0-16,22 0 0,-22-22 16,21 1-16,-21 0 0,22 0 0,-22-21 0,21 20 15,1-20-15,-22 0 16,21-1-16,-21 1 0,22 0 0,-22-1 15,0-20-15,0 21 0,0-1 0,0-20 16,-21 20-16,0 1 0,22-21 16,-1 20-16,-21 1 0,21 0 0,-21-1 15,0 22-15,0-21 0,0 21 16,0-1-16,0 1 0,0 42 31,0 1-31,0-1 16,-21 21-16,0 0 0,21 1 15,-22-1-15,1 0 0,0 1 0,0-1 16,0 22-16,0-22 0,-1 0 16,1 22-16,0-22 0,21 22 15,-21-22-15,21 0 0,0 1 0,-21-22 16,21 21-16,0-21 0,0 0 16,0 1-16,21-1 0,0-21 0,0 0 15,22 0-15,-22 0 0,0 0 16,0 0-16,21-21 0,-20-1 15,20 1-15,-21 0 0,21 0 0,-20 0 16,-1 0-16,0-22 0,0 22 16,0 0-16,-21-21 0,0 20 15,0 1-15,0 0 0,0 0 0,0 0 16,0 0 0,21 42 30,1-21-46,-1 21 16,-21 0-16,21-21 0,-21 21 16,21 0-16,-21 1 0,0-1 0,0 0 15,0 21-15,0-21 0,0 1 0,0-1 16,0 0-16,0 0 16,0 0-16,0 0 0,0 1 15,21-44 16,0 22-31,-21-21 16,22 0-16,-1 0 0,-21 0 0,21-22 16,-21 22-16,0 0 0,21 0 15,0 0-15,-21 0 0,21-1 0,-21 44 47,0-1-47,0 0 0,0 0 0,0 0 16,0 0-16,0 1 15,0-1-15,0 0 0,0 0 0,0 0 16,0 0-16,0-42 47,0 0-47,0 0 16</inkml:trace>
  <inkml:trace contextRef="#ctx0" brushRef="#br0" timeOffset="34791.44">3238 6964 0,'-21'0'16,"42"0"15,-21 21-15</inkml:trace>
  <inkml:trace contextRef="#ctx0" brushRef="#br0" timeOffset="35409.61">3408 7260 0,'0'0'0,"0"21"0,0 43 16,0-43-16,0 0 15,21-21-15,-21 21 0,21-21 16,0 0 0,0 0-16,1 0 15,-1-21-15,0 21 0,-21-21 0,21 0 16,0 0-16,0 0 0,1-1 0,-1-20 16,-21 21-16,21 0 0,-21 0 15,21-1-15,-21 1 0,0 0 16,0 42 15,0 0-31,0 1 0,0-1 0,0 0 16,0 21-16,0-21 0,0 1 15,0-1-15,0 21 0,0-21 0,0 0 16,0 1-16,0-1 0,21-21 0,0 21 16,1-21-16,-1 0 15,0 0-15,0 0 0,0 0 0,0 0 16,1 0-16,-1-21 0,0 0 0,0-1 15,0 1-15,0 0 0,-21 0 16,22 0-16,-22 0 0,21-1 0,-21-20 16,0 21-16,0 0 0,0 0 15,0-1-15,0 1 0,0 0 16,-21 21 0,21 21-16,-22 0 15,1 1-15,21-1 16,0 21-16,0-21 0,0 0 0,0 1 15,0-1-15,0 0 0,0 0 0,0 0 16,0 0-16,21 1 16,1-22-16,-1 0 0,0 0 15,0 0-15,0 0 0,0 0 16,-21-22 0,0 1-16,22 21 15,-22-21-15,0 0 0,0 0 16</inkml:trace>
  <inkml:trace contextRef="#ctx0" brushRef="#br0" timeOffset="35892.33">5461 6308 0,'0'21'0,"-21"0"16,0 0-16,-1 22 15,1-22-15,0 21 0,0 0 0,0 1 16,0-1-16,-1 0 0,1 1 0,0 20 16,21-20-16,-21-1 0,0 21 15,0-20-15,21-1 0,0 22 0,0-22 16,-22 0-16,22 1 0,0-1 0,0 0 15,0 1-15,0-1 0,0-21 16,0 0-16,0 22 0,0-22 0,0 0 16,0 0-16,0 0 0,22-21 15,-1 0-15,0 0 16,0 0-16,0 0 0,0-21 16,1 0-16,-1 0 0,21 0 0,-21-1 15</inkml:trace>
  <inkml:trace contextRef="#ctx0" brushRef="#br0" timeOffset="37663.69">6413 6795 0,'0'0'0,"0"-22"16,0 1-16,0 0 16,-21 21 15,0 0-31,0 0 16,0 0-16,0 0 0,-1 0 15,22 21-15,-21 0 0,0-21 16,0 22-16,0-1 0,0 0 0,-1 21 15,1-21-15,0 1 0,0-1 0,0 0 16,21 0-16,-21 0 0,21 0 16,-22 1-16,22-1 0,0 0 0,0 0 15,0 0-15,0 0 0,0 1 16,0-1-16,22-21 16,-1 0-16,0 0 15,0 0-15,0 0 16,0 0-16,1-21 0,-1-1 0,0 22 15,0-21-15,-21 0 0,21 0 16,0 0-16,1 0 0,-1-1 0,0 1 16,0-21-16,0 21 0,0 0 0,1-1 15,-22-20-15,0 21 0,21 0 16,-21 0-16,0 42 31,0 0-15,0 0-16,0 0 0,0 0 0,0 1 15,0-1-15,0 0 0,0 0 0,0 0 16,0 0-16,0 1 16,0-1-16,0 0 0,0 0 31,21-21-31,0 0 16,0 0-16,0 0 0,1 0 15,-1-21-15,0 0 0,0 0 16,0 21-16</inkml:trace>
  <inkml:trace contextRef="#ctx0" brushRef="#br0" timeOffset="38144.43">6943 6329 0,'21'0'16,"0"0"-16,0 0 15,0 0-15,0 21 0,1-21 16,-1 21-16,-21 0 16,21 22-16,0-22 0,0 0 0,-21 21 15,0-20-15,21 20 0,-21-21 0,22 21 16,-22 1-16,0-22 0,0 21 0,0-21 15,21 22-15,-21-22 0,0 21 16,0-21-16,0 22 0,0-22 0,-21 0 16,-1 21-16,1-20 0,0 20 0,0-21 15,0 21-15,-22-20 0,22-1 16,0 0-16,-21 21 0,21-21 16,-1 1-16,1-1 0,-21 0 0,21 0 0,0-21 15,-1 21-15,22 0 0,-21-21 0,0 22 16,0-22-1,21 21-15,-21-21 16,21-21 31,0-1-47,0 1 16,0 0-16,0 0 15</inkml:trace>
  <inkml:trace contextRef="#ctx0" brushRef="#br0" timeOffset="39499.81">6350 7408 0,'0'0'0,"0"22"0,0-1 0,0 0 0,0 0 16,0 0-16,21 0 0,-21 1 0,21-22 16,-21 21-16,0 0 0,0 0 15,21 0-15,1 0 0,-22 1 0,0-1 16,21 0-16,0 0 0,-21 0 0,21 0 16,0 1-16,0-1 0,1 0 0,-1-21 15,0 21-15,0 0 0,0 0 16,0 1-16,1-1 0,-1 0 15,21-21-15,-21 21 0,22-21 0,-22 21 16,21-21-16,-21 0 0,22 21 0,-1-21 16,-21 0-16,21 0 0,1 0 0,-1 0 15,-21 0-15,22 0 0,-1 0 16,-21 0-16,21 0 0,1 0 0,-22 0 16,21 0-16,1 0 0,-22 0 0,21 0 15,0-21-15,1 21 0,-1 0 0,0-21 16,-20 21-16,20-21 0,0 21 15,1-21-15,-1 0 0,0 21 0,1-22 16,-1 1-16,0 21 0,1-21 0,-1 0 16,0 0-16,-21 0 0,22-1 15,-1 1-15,0 0 0,-20 0 0,20 0 16,-21 0-16,21-1 0,-20 1 16,-1 0-16,21 0 0,-21 0 0,0 0 15,1-1-15,-1 1 0,0-21 0,0 21 16,0 0-16,0-1 0,-21-20 0,22 21 15,-1-21-15,0 20 0,-21-20 16,21 0-16,0 21 0,22-22 0,-22 22 16,0-21-16,0 21 0,21-1 15,1-41-15,-22 42 0,21 0 0,-21-1 16,1 1-16,-22 0 16,21-21-16,0 21 0,0-1 0,-21 1 15,21-21-15,0 21 0,-21-22 0,22 1 16,-1 21-16,-21-21 0,21-1 15,-21 1-15,21 0 0,-21-1 0,21 22 16,0-21-16,-21 21 0,0-22 0,22 22 16,-1 0-16,-21 0 0,21 0 0,0-1 15,-21 1-15,21 0 0,0 0 16,1 0-16,-22 0 0,21-1 0,0 1 16,0 0-16,0 0 0,0 0 15,1 0-15,-1-1 16,0 22-16,-21-21 0,21 21 15,0 0-15,-21-21 0,-21 21 47,0 0-31,-21 0-16,20 0 0,1 0 16,0 0-16,-21 21 0,21 0 0,-22-21 15,1 22-15,21-1 0,-22-21 0,1 21 16,21-21-16,-21 21 0,20-21 15,1 0-15,0 0 0,21 21 16,-21-21-16,42 0 31,0 0-31,0 0 16,1-21-16,-1 21 0,0 0 0,21-21 16,-21 21-16,1-21 0,-1 21 0,0-21 15,0 21-15,0 0 0,0-22 16,1 22-16,-1 0 0,-21-21 0,21 21 15,-21 21 17,21-21-32,-21 22 15,0-1-15,0 0 0,0 0 16,0 21-16,0-20 0,0-1 16,0 21-16,0-21 0,0 0 0,0 1 0,0 20 15,0-21-15,0 0 0,0 0 16,0 1-16,0-1 0,0 0 15,0 0-15,0 0 16,0 0-16,21-21 47,-21-21-47,21 21 0</inkml:trace>
  <inkml:trace contextRef="#ctx0" brushRef="#br0" timeOffset="44532.96">8107 6773 0,'0'0'0,"-21"0"16,21 22 15,0-1-31,21 21 16,0-21-16,0 22 0,0-1 16,22 0-16,-22 1 0,21-1 15,-21 0-15,0 1 0,22 20 0,-22-21 16,0 1-16,0-22 0,0 21 0,1-21 15,-1 22-15,0-22 0,0 0 0,-21 0 16,0 0-16,21-21 16,0 0-1,-21-21 1,0 0-16,0 0 16,0 0-16,0-22 0,0 1 15,0 21-15,0-21 0,0-22 16</inkml:trace>
  <inkml:trace contextRef="#ctx0" brushRef="#br0" timeOffset="44668.88">8615 7049 0,'0'0'0,"0"-22"0,0-20 0,21 42 16,-21-21-16,0 0 0,0 42 16,0 0-1,-21 0-15,21 0 0,-21 22 0,-22-1 16,22 0-16,-21 1 0,-1 20 0,1-20 16,-21-1-16,20 21 0,-20-20 0,-1 20 15,-20-20-15,20-1 0,1 0 16,-22 1-16,21 20 0</inkml:trace>
  <inkml:trace contextRef="#ctx0" brushRef="#br0" timeOffset="51791.83">10816 7091 0,'0'0'0,"0"-21"47,0 0-47,0-1 16,21 1-1,0 21-15,1-21 16,-1 21-16,0 0 0,21-21 0,-21 21 16,22-21-16,-1 21 0,0 0 15,1 0-15,-1 0 0,0 0 16,1 0-16,-1 0 0,-21 21 0,0 0 15,1-21-15,-22 42 0,0-20 0,0-1 16,0 0-16,-22 21 0,1-21 16,-21 22-16,0-22 0,-22 21 0,22-21 15,-22 22-15,22-22 0,-22 0 0,22 0 16,0 0-16,21 1 0,-22-22 0,22 0 16,0 21-16,21-42 31,21-1-31,0 22 0,0 0 15,1-21-15,20 21 0,0 0 16,1-21-16,-1 21 0,0 0 16,22 0-16,-22 0 0,0 0 0,1 0 15,-1 21-15,0 0 0,1 1 0,-1-1 16,-21 0-16,0 0 0,-21 0 0,0 0 16,0 1-16,0-1 0,0 0 15,-21 0-15,0 0 0,-21 0 0,-1 1 16,-20-1-16,-1 0 0,22 0 0,-21-21 15,-1 21-15,1-21 0,20 0 0,-20 21 16,20-21-16,1 0 0,21 0 16,-21 0-16,20 0 0,1 0 0,0 0 15,0 0 1,21-21 0,21 0-1,0 21-15,0-21 16,1 0-16,20 21 0</inkml:trace>
  <inkml:trace contextRef="#ctx0" brushRef="#br0" timeOffset="52283.54">12298 6964 0,'0'0'0,"0"-21"0,21 0 15,-21-1-15,-21 22 32,0 0-32,-1 22 0,1-1 0,0 0 15,-21 0-15,21 0 0,-1 22 0,-20-1 16,21 0-16,0 1 0,-22-1 16,22 21-16,0-20 0,0 20 0,0-20 15,0-1-15,21 0 0,0 1 16,0-1-16,0-21 0,0 0 0,0 22 15,21-22-15,0 0 0,0-21 16,21 21-16,-20-21 0,20 0 0,-21 0 16,21 0-16,1 0 0,-1 0 0,0-21 15,-20 21-15,20-21 0,-21 0 0,21-1 16,-20 22-16,-22-21 0,0 0 16,0 0-16,0 0 0,0-22 0,0 22 15,0 0-15,-22 0 0,1 0 0,-21 0 16,21 21-16,-22 0 0,22 0 0,-21 0 15,21 0-15,-22 0 0,22 0 16,-21 21-16,0 0 0,20 0 16,1-21-16,0 21 0,0 0 0,0 1 15,0-1-15,21 0 0,0 0 0,0 0 16,0 0 0,21-21-16,0 0 15,21 0-15,-21 0 0,22-21 0,-1 21 16</inkml:trace>
  <inkml:trace contextRef="#ctx0" brushRef="#br0" timeOffset="52691.31">12890 7112 0,'0'0'0,"0"-21"0,22-21 15,-22 20-15,21 22 16,0-21-16,0 0 0,0 21 0,0-21 15,1 21-15,20 0 0,-21 0 0,21 0 16,1 0-16,-22 0 0,21 0 0,1 0 16,-22 0-16,0 0 0,0 21 15,0 0-15,0 0 0,-21 1 0,0-1 16,0 0-16,0 21 0,-21 1 0,0-22 16,0 21-16,-43 0 0,22 1 15,-21-1-15,-1 0 0,1-20 0,20 20 16,-20-21-16,-1 21 0,22-20 15,0-22-15,20 21 0,-20 0 0,21-21 16,21 21-16,21-21 31,0 0-31,0 0 0,22 0 0,-1 0 16,0-21-16,22 21 0,-22-21 0,22 21 16,-1 0-16,-20 0 0,20-21 15,-21 21-15,1 0 0,-1 0 0,0 0 16,-20 0-16,-44 0 31</inkml:trace>
  <inkml:trace contextRef="#ctx0" brushRef="#br0" timeOffset="53347.93">11176 8446 0,'-42'0'16,"84"0"-16,-106 0 0,22 0 0,21 0 0,0 0 16,0 0-16,-1 0 15,22-22-15,0 1 16,22 21-16,-1-21 15,0 0-15,0 21 0,0 0 0,22 0 16,-22 0-16,21 0 0,-21 0 16,22 0-16,-22 0 0,0 0 0,21 0 15,-21 0-15,1 21 0,-1-21 0,0 21 16,-21 0-16,0 1 0,0-1 16,-21 0-16,0 0 0,-1-21 15,-20 21-15,21 0 0,-21 1 16,-1-22-16,1 21 0,0-21 0,-1 21 15,1-21-15,0 0 0,20 0 16,1 21-16,0-21 0,0 0 16,42 0-1,0 0 1,22 0-16,-22 0 0,21 0 16,0 0-16,1 0 0,-1 0 0,0 0 15,1 21-15,-1 0 0,0-21 0,-20 22 16,20-22-16,-21 21 0,21 0 0,-42 0 15,22 0-15,-22 0 0,0 1 16,0-1-16,0 0 0,0 0 0,-22 0 16,-20 0-16,21 1 0,-21-1 0,-1 0 15,22 0-15,-21 0 0,-1-21 16,-20 21-16,21-21 0,-1 0 0,1 22 16,21-22-16,-22 0 0,1 0 0,21 0 15,0 0-15,0 0 0,-1 0 16,1 0-16,0 0 0,0 0 15,21-22-15,0 1 16,0 0-16,21 21 0,0-21 16,0 0-16,1 0 0,20-1 0,0 1 15</inkml:trace>
  <inkml:trace contextRef="#ctx0" brushRef="#br0" timeOffset="53707.73">12171 8128 0,'0'0'0,"0"-21"15,0 42 1,0 0-1,0 0-15,0 1 0,0 20 0,0-21 0,-21 21 16,21 1-16,0-1 16,0 0-16,0 1 0,0-1 0,0-21 15,0 22-15,-22-1 0,22 0 0,0-21 16,0 22-16,-21-22 0,0 21 0,21-21 16,0 1-16,0-1 0,0 0 0,-21-21 15,21 21-15,21-42 31,-21 0-15,21 0-16,0-1 0,1 1 16,20-21-16</inkml:trace>
  <inkml:trace contextRef="#ctx0" brushRef="#br0" timeOffset="54215.43">13229 8128 0,'0'-21'16,"-21"21"0,0 0-1,0 0-15,-1 0 16,1 21-16,0 0 0,-21 22 15,21-22-15,-1 21 0,1-21 0,-21 22 16,21-1-16,0 0 0,-22 1 0,22-1 16,0-21-16,0 21 0,0 1 0,-1-22 15,1 21-15,21 1 0,0-22 16,0 21-16,0-21 0,0 0 0,0 1 16,21-1-16,1 0 0,-1 0 0,21-21 15,-21 0-15,22 0 0,-22 0 0,21 0 16,0 0-16,1 0 0,-1 0 15,-21-21-15,22 0 0,-22 0 0,21-1 16,-21 1-16,0 0 0,-21 0 16,0 0-16,22 0 0,-22-1 15,0 1-15,-22 0 16,1 21-16,0 0 0,-21 0 0,21 0 16,-22 0-16,22 21 0,-21 0 0,-1-21 15,22 22-15,-21-22 0,0 21 16,20 0-16,1-21 0,-21 21 0,21-21 15,0 0-15,-1 21 0,1-21 16,0 0-16</inkml:trace>
  <inkml:trace contextRef="#ctx0" brushRef="#br0" timeOffset="57348.28">10837 7938 0,'21'0'47,"1"0"-47,-1 0 15,0 0-15,21-22 0,-21 22 16,22 0-16,-1 0 0,0 0 0,1 0 16,-1-21-16,22 21 0,-1 0 0,1 0 15,-1-21-15,22 21 0,-1-21 0,1 21 16,0 0-16,21-21 0,-1 21 0,1 0 16,0 0-16,0-21 0,0 21 15,0 0-15,-1 0 0,1-22 0,21 22 16,-21-21-16,0 21 0,0 0 0,0 0 15,-22 0-15,-20 0 0,20 0 0,-20 0 16,-22-21-16,1 21 0,-1 0 16,-21 0-16,0 0 0,0 0 15,1 0-15,-1 0 0,-21-21 32,-21 21 30,-1 0-62,1 21 0,0-21 0,0 0 16,0 0-16,0 0 0,-22 0 15</inkml:trace>
  <inkml:trace contextRef="#ctx0" brushRef="#br0" timeOffset="58027.93">13779 6816 0,'0'21'0,"0"0"16,0 0-16,0 0 0,22 1 0,-22-1 16,0 21-16,0-21 0,0 22 0,0-1 15,0 0-15,0 22 0,0-22 16,0 0-16,-22 22 0,22-22 0,0 1 15,0-1-15,0-21 0,-21 21 16,21 1-16,-21-22 0,21 0 0,-21 0 16,21 0-16,0 1 0,-21-1 0,0-21 15,-1 0 1,1 0 0,21-21-1,-21 21-15,21-22 0</inkml:trace>
  <inkml:trace contextRef="#ctx0" brushRef="#br0" timeOffset="58788.54">13822 6625 0,'0'0'0,"-43"0"0,22-21 16,0 21-16,-21-21 0,21 21 0,-22 0 15,-20 0-15,20 0 0,-20 0 0,-1-21 16,1 21-16,-1 0 0,1 0 16,-22 0-16,22 0 0,-22-21 0,22 21 15,-22 0-15,21 0 0,1-22 0,-1 22 16,1 0-16,21 0 16,-22-21-16,22 21 0,-22 0 0,22 0 15,-22 0-15,22 0 0,0 0 0,-1-21 16,1 21-16,0 0 0,-1 0 15,1 0-15,-21 0 0,20 0 0,1 0 16,21 0-16,-22 0 0,1 0 16,0 0-16,-1 0 0,22 0 0,-21 0 15,21 0-15,0 0 0,-1 0 0,1 0 16,0 0-16,0 0 0,0 0 16,0 0-16,-1 0 15,1 21-15,0-21 0,0 0 16,0 21-16,-22 1 0,22-22 15,0 21-15,0-21 0,0 21 0,0 0 16,-1-21-16,1 21 0,0 0 16,0 1-16,0-1 0,0 0 0,21 0 15,-22 0-15,1 22 0,21-22 0,-21 21 16,0-21-16,0 22 0,0-1 0,-22-21 16,22 21-16,0 1 15,0-1-15,-22 22 0,22-22 0,0 0 0,0 1 16,0-1-16,0 0 0,21 1 0,-22-1 15,22-21-15,-21 21 0,21-20 16,0 20-16,0-21 0,0 0 16,0 0-16,0 1 0,0-1 0,0 0 15,0 0-15,0 0 32,-21-21-32,0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8:42:04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3323 0,'0'-21'0,"0"0"0,0 0 16,0 0-16,0-1 16,0 1-16,0 0 15,0 0-15,0 0 0,0 0 16,0-1-1,0 1-15,0 42 32,0 1-17,0-1-15,0 0 0,0 21 0,0 1 16,0-1-16,0 0 0,0 1 16,0-1-16,0 0 0,-21 22 0,21-22 15,0 0-15,0 1 0,-21-1 16,21 0-16,-21 1 0,21-1 0,0 0 15,0-20-15,0 20 0,0-21 0,0 21 16,0-20-16,0-1 0,0 0 16,21-21-16,0 0 0,0 0 0,0 0 15,1 0-15,-1 0 0,21-21 0,-21 0 16,22-1-16,-22 1 16,21 0-16,-21 0 0,22-21 0,-22 20 15,21-20-15,-21 0 0,0 21 0,1-22 16,-1 1-16,0-22 0,0 22 15,0 0-15,-21-1 0,21 1 0,-21 0 16,22-1-16,-22 1 0,0 21 16,0 0-16,0 0 0,0-1 0,0 1 15,21 21 17,0 0-17,-21 21-15,0 1 0,0-1 16,21 0-1,-21 0-15,21 0 16</inkml:trace>
  <inkml:trace contextRef="#ctx0" brushRef="#br0" timeOffset="520.21">4424 3344 0,'0'0'0,"0"-21"0,0-21 16,0 21-16,-21 21 16,-1 0-16,1 0 0,0 0 15,0 0-15,-21 0 0,20 21 0,1-21 16,0 21-16,0 0 0,0 0 0,0 1 15,-1-1-15,1 0 0,0 0 16,21 0-16,0 0 0,0 1 0,0-1 16,0 0-16,0 0 0,0 0 0,0 0 15,0 1-15,21-1 0,0 0 16,1 0-16,-1-21 16,0 21-16,0 0 0,0-21 0,0 22 15,1-22-15,20 21 0,-21-21 0,0 21 16,-21 0-16,21-21 0,-21 21 15,0 0-15,0 1 0,0-1 16,-21-21-16,0 21 0,-21 0 16,21-21-16,-22 21 0,1-21 15,21 21-15,-22 1 0,1-22 0,21 0 16,-21 0-16,20 0 0,-20 0 0,21 0 16,0 0-16,0 0 0,-1 0 15,1 0 1,0-22-16,21 1 15,0 0 1,0 0-16,21 21 0,0-21 0,1 0 16,-1 21-16</inkml:trace>
  <inkml:trace contextRef="#ctx0" brushRef="#br0" timeOffset="732.09">4911 3535 0,'0'0'16,"0"-21"-1,0 42 48,0 0-63</inkml:trace>
  <inkml:trace contextRef="#ctx0" brushRef="#br0" timeOffset="920.64">4889 3958 0,'0'0'0,"-21"0"31,42 0 16,-21-21-47,22 21 0,-1-21 0</inkml:trace>
  <inkml:trace contextRef="#ctx0" brushRef="#br0" timeOffset="1297.56">5800 3344 0,'0'0'16,"0"22"15,0-1-31,0 0 0,0 0 16,0 21-16,0-20 0,0 20 0,-22 0 15,22 1-15,0-1 0,0-21 0,-21 21 16,21 1-16,0-1 0,-21 0 16,21-20-16,0 20 0,0-21 0,0 21 15,0-20-15,0-1 0,0 0 0,0 0 16,0 0-16,0 0 0,0 1 15,0-44 17,0 1-32,0 0 0,0 0 15,0-21-15,0 20 16</inkml:trace>
  <inkml:trace contextRef="#ctx0" brushRef="#br0" timeOffset="2157.07">5800 3387 0,'0'0'0,"0"-21"0,0-1 16,21 1-1,0 21-15,0 0 16,-21-21-16,21 21 0,0 0 0,1 0 16,-1 0-16,0-21 0,0 21 0,0 0 15,22 0-15,-1-21 0,0 21 16,22 0-16,-22 0 0,22 0 0,-1 0 15,22 0-15,-22 0 0,43-21 16,-21 21-16,-1 0 0,22 0 0,0 0 16,0 0-16,-21 0 0,20 0 15,1-22-15,21 1 0,-21 21 0,0 0 16,0-21-16,-22 21 0,22 0 0,-21-21 16,0 21-16,-1 0 0,1-21 15,-22 0-15,22 21 0,-21 0 0,-1 0 16,-21-22-16,22 22 0,-22 0 0,22 0 15,-22 0-15,0-21 0,-20 21 16,20 0-16,-21 0 0,0 0 0,0 0 16,1 0-1,-22 21 1,0 1 0,0-1-16,0 0 0,0 0 0,0 0 15,-22 0-15,22 22 0,0-22 0,-21 21 16,21-21-16,-21 22 0,0-22 0,21 21 15,-21-21-15,0 22 0,21-1 16,-22-21-16,22 22 0,-21-22 0,21 21 16,-21-21-16,0 0 0,21 22 0,-21-22 15,21 0-15,0 0 0,-21 22 16,21-22-16,-22 0 0,22 0 0,0 0 16,0 0-16,0 1 0,0-1 15,0 0-15,-21 0 16,21 0-16,-21-21 15,0 0 1,0 0-16,0 0 16,-1 0-16,1 0 0,0 0 15,0 0-15,0 0 0,0 0 0,-1 0 16,-20 0-16,0 0 0,21-21 16,-22 21-16,-20 0 0,20 0 0,-41-21 15,20 21-15,-20 0 0,-22 0 16,0 0-16,0 0 0,0-21 0,-21 21 15,21 0-15,-21 0 0,22 0 0,-1 0 16,0 0-16,-21 0 0,42 0 16,-21 0-16,22 0 0,-1 0 0,0 0 15,1 0-15,20 0 0,1 0 0,-1 0 16,1 0-16,-1 0 0,22 0 16,0 21-16,-1-21 0,22 0 0,0 0 15,-21 0-15,20 21 0,1-21 16,0 0-16,21 21 31</inkml:trace>
  <inkml:trace contextRef="#ctx0" brushRef="#br0" timeOffset="2789.63">1799 5525 0,'0'0'0,"0"-43"16,0 64 15,0 1-31,-21-1 0,21 21 16,0-21-16,0 43 0,0-22 15,0 0-15,0 22 0,-21-22 16,21 22-16,-21-22 0,21 0 0,-22 1 16,1-1-16,21 0 0,-21 1 15,21-22-15,0 21 0,-21-21 0,21 1 16,0-1-16,0 0 0,0 0 15,-21-21 17,21-21-32,0 0 0,-21 0 15</inkml:trace>
  <inkml:trace contextRef="#ctx0" brushRef="#br0" timeOffset="3136.34">1460 5694 0,'0'0'0,"0"-64"16,0 22-1,22 21-15,-22 0 0,21 0 0,0-1 16,21 1-16,-21 0 0,22 0 0,-1 0 16,-21 21-16,22-21 0,20 21 15,-21 0-15,1 0 0,20 0 0,-20 0 16,-1 21-16,0 0 0,1 0 0,-1 0 15,-21 22-15,-21-1 16,0-21-16,0 21 0,-21 1 0,0-22 16,-22 21-16,1-21 0,21 22 15,-21-22-15,-1 21 0,1-21 0,0 1 16,-1-1-16,22-21 0,-21 21 16,21 0-16,-1-21 0,1 0 0,0 21 15,0-21-15,0 0 0,42-21 47,21 0-47</inkml:trace>
  <inkml:trace contextRef="#ctx0" brushRef="#br0" timeOffset="3725">2476 5609 0,'0'0'0,"22"0"0,-22 21 16,0 1-16,0-1 16,0 0-16,0 21 0,-22-21 0,22 22 15,-21-1-15,21 0 0,0 1 16,-21-1-16,0-21 0,0 22 16,0-1-16,-1 0 0,22-21 0,-21 22 15,21-22-15,-21 0 0,21 0 16,0 0-16,0 1 15,0-44 1,21 1 0,0 0-16,1 0 0,-22 0 0,21 0 15,0-1-15,0 1 0,0-21 16,0 21-16,1 0 0,-22-22 16,21 22-16,0 21 0,-21-21 0,21 21 0,-21 21 31,21-21-31,-21 21 0,0 0 0,21 1 15,-21-1-15,0 0 0,0 0 0,0 21 16,22-20-16,-1-1 16,0 0-16,-21 0 0,21 0 0,0-21 15,22 0-15,-22 21 0,0-21 16,21 0-16,-21 0 0,22 0 0,-22 0 16,21-21-16,-21 0 0,1 21 0,-1-21 15,0 0-15,0 0 0,0-1 16,-21 1-16,0-21 0,0 21 0,0-22 15,0 22-15,0-21 0,0 0 0,0 20 16,0-20-16,0 21 16,-21-21-16,0 20 0,0 1 15,21 42 1,0 1 0,0-1-16,0 0 0,0 0 15,0 0-15,0 0 16,21 1-16</inkml:trace>
  <inkml:trace contextRef="#ctx0" brushRef="#br0" timeOffset="3996.73">3641 5694 0,'0'0'0,"0"-21"15,0 0-15,-22 42 31,22 0-31,-21 21 0,21-21 16,-21 22-16,21-22 0,0 21 0,0 1 16,-21-1-16,21 0 0,-21-21 15,21 22-15,-21-1 0,21-21 0,0 22 16,0-22-16,-22 0 0,22 0 16,-21 0-16,21 0 0,0 1 15,0-44 16</inkml:trace>
  <inkml:trace contextRef="#ctx0" brushRef="#br0" timeOffset="4348.53">3302 5779 0,'0'0'0,"0"-22"0,0 1 15,0 0-15,0 0 0,0 0 0,0 0 16,0-1-16,21 22 0,0-21 15,0 21-15,22 0 0,-1 0 16,0-21-16,1 21 0,20 0 0,-20 0 16,20 0-16,-21 21 0,1 0 15,20 1-15,-20 20 0,-1-21 0,0 21 16,-21 1-16,1-1 0,-1 0 16,-21-20-16,0 20 0,0 0 0,0 1 15,-21-1-15,-1-21 0,-20 21 0,21-20 16,-21 20-16,-1-21 0,1 0 15,0 0-15,-1 1 0,1-1 0,0 0 16,-1 0-16,1 0 0,21-21 0,0 0 16,-1 21-16,1-21 0,0 0 15,42-21 32,0 0-47,1 21 0,-22-21 16,21 0-16</inkml:trace>
  <inkml:trace contextRef="#ctx0" brushRef="#br0" timeOffset="4575.91">4487 5842 0,'0'0'0,"0"-21"15,0 0-15,-21 21 16,21-21 0,0 42 15,0 0-31,21-21 16,-21 21-16,0 0 0</inkml:trace>
  <inkml:trace contextRef="#ctx0" brushRef="#br0" timeOffset="4776.79">4381 6329 0,'-21'0'31,"21"-21"0,0 0-15,21 21-16,1-22 16,-1 22-16</inkml:trace>
  <inkml:trace contextRef="#ctx0" brushRef="#br0" timeOffset="5156.29">5778 5567 0,'0'-21'15,"0"42"-15,0-63 0,0 63 16,0 0-1,0 0-15,-21 0 16,0 22-16,21-1 0,-21 0 0,21 1 16,-21-1-16,0 0 0,-1 22 0,22-22 15,-21 0-15,0 1 0,0-1 0,0 0 16,0 1-16,21-1 0,-22-21 16,22 22-16,-21-22 0,21 0 0,0 0 15,0 0-15,0 0 0,0-42 47,0 0-47,21 21 0,-21-21 16,22 0-16,-22-22 0,0 22 0,0 0 15</inkml:trace>
  <inkml:trace contextRef="#ctx0" brushRef="#br0" timeOffset="5906.86">5651 5652 0,'0'0'0,"0"-22"0,22 1 15,-1 21 1,0 0-16,0 0 0,0 0 16,22 0-16,-1 0 0,0 0 15,22 0-15,-1 0 0,1 0 16,-1 0-16,43 0 0,-21 0 0,21 0 16,21 0-16,0 0 0,0 0 15,0 0-15,0 0 0,0 0 0,-22 0 16,22 0-16,-21 0 0,21 0 0,-21 0 15,-21 0-15,21 0 0,-22 0 16,1 0-16,0 0 0,-22 0 0,1 0 16,-1 0-16,-21-21 0,22 21 0,-22-21 15,22 21-15,-22 0 0,0-21 0,1 21 16,-22 0-16,21 0 0,1 0 16,-22 0-16,0 0 0,0 0 0,0 0 15,-21 21 1,0 0-16,0 0 0,0 0 15,0 1-15,0-1 0,-21 21 16,0-21-16,21 0 0,-21 22 0,0-1 16,-1-21-16,1 22 0,21-1 0,-21-21 15,21 21-15,-21 1 0,21-22 0,-21 21 16,21-21-16,0 22 0,0-22 16,0 0-16,-21 21 0,21-20 0,0 20 15,-22-21-15,22 0 0,0 0 0,0 22 16,0-22-16,0 0 0,0 0 0,0 0 15,0 1-15,0-1 0,-21-21 16,21 21-16,-21 0 16,0-21-1,0 0 1,0 0-16,-1 0 0,1 0 16,-21 0-16,21 0 0,0 0 0,-22 0 15,1 0-15,0 0 0,-1 0 16,-20 0-16,-1 0 0,1 0 0,-22 0 15,-21-21-15,22 21 0,-22-21 0,-21 21 16,0 0-16,0-21 0,0 21 0,21 0 16,-21 0-16,21 0 0,0 0 15,0 0-15,1 0 0,20-22 0,21 22 16,-20 0-16,20 0 0,1 0 16,20 0-16,1 0 0,0 0 0,-1 0 15,22 0-15,0 0 0,0 0 0,0 0 16,0 0-16,-1 0 15,22-21 17</inkml:trace>
  <inkml:trace contextRef="#ctx0" brushRef="#br0" timeOffset="7084.21">12531 3281 0,'0'0'15,"-22"-21"-15,22 0 0,0-1 0,-21 1 16,21 0-16,0 42 31,0 0-31,0 22 0,0-22 16,0 21-16,0 1 0,-21-1 15,0 0-15,0 22 0,0-22 0,-22 0 16,1 1-16,-22-1 0,1 0 0,-1 1 16,1-22-16,-1 21 0,1 1 15,-22-22-15,22 0 0,20 0 16,-20 0-16,21 0 0,-1 1 0,1-22 15,0 0-15,20 0 0,1 0 0,21-22 32,0 1-32,21 0 15,1 21-15,-1-21 0,21 21 16,-21 0-16,0 0 0,22 0 0,-22 0 16,21 0-16,1 21 0,-22 0 15,21 0-15,0 1 0,1-1 16,-1 0-16,0 0 0,1 0 0,-1 0 0,-21 22 15,22-22-15,-22 0 0,0 0 0,21 0 16,-21 1 0,1-1-16,-1-21 0,-21-21 47,0-1-32,0 1-15</inkml:trace>
  <inkml:trace contextRef="#ctx0" brushRef="#br0" timeOffset="7305.09">12594 3852 0,'0'43'16,"0"-22"-16,0 0 16,0 0-16,0 0 0,0 1 15,0-1-15,-21 0 0,21 0 0,0 0 16,0 0-16,-21 1 0,21-1 15,-21 0-15,21 0 16,0-42 15,0 0-15,0 0-16</inkml:trace>
  <inkml:trace contextRef="#ctx0" brushRef="#br0" timeOffset="7457">12636 3704 0,'0'0'0,"0"-21"0,0 0 0,0 0 16,0 0-16,0 42 31,0 0-31,0 0 16,0 0-16,0 0 16,22-21-16,-22 22 0,21-1 15</inkml:trace>
  <inkml:trace contextRef="#ctx0" brushRef="#br0" timeOffset="7870.1">12848 4001 0,'0'0'0,"0"21"0,0 0 0,0 0 0,-21 0 15,21 0-15,0 1 0,0-1 0,0 0 16,0 0-16,0 0 15,0 0-15,0 1 16,0-44 31,0 1-47,0 0 0,0 0 16,0 0-16,21 0 0,0-22 0,-21 22 15,21-21-15,1 21 0,20-1 0,-21-20 16,0 21-16,22 0 0,-22 21 15,0 0-15,21 0 0,-21 0 0,1 0 16,-1 0-16,0 21 0,0 0 0,-21 0 16,0 0-16,0 22 0,0-1 15,0-21-15,0 0 0,0 22 0,0-22 16,0 0-16,-21 21 0,21-20 16,-21-1-16,0-21 0,21 21 0,0 0 15,-22-21-15,1 21 16</inkml:trace>
  <inkml:trace contextRef="#ctx0" brushRef="#br0" timeOffset="8188.48">13589 3831 0,'0'0'0,"0"-21"0,0 0 16,0 42-1,-21 0 1,21 0-16,0 22 0,-21-1 16,-1 0-16,22 1 0,-21-1 0,21 22 15,-21-22-15,0 21 0,21 1 0,0-22 16,0 22-16,0-1 0,-21-20 16,21 20-16,0 1 0,0-1 0,-21 1 15,21-22-15,0 21 0,0 1 0,0-22 16,-22 22-16,22-22 0,0 0 0,0-20 15,-21 20-15,21-21 0,0 0 0,0 0 16,0 1 0,0-44-1,0 1 1,0 0-16,0-21 0,0 21 0,0-22 16</inkml:trace>
  <inkml:trace contextRef="#ctx0" brushRef="#br0" timeOffset="8484.02">13568 3810 0,'0'0'0,"84"0"16,-41 0-16,-22 0 15,0 0-15,0 0 0,0 21 0,1 0 16,-1 1-16,0 20 0,-21-21 0,0 21 15,0 1-15,0-22 0,0 21 16,0-21-16,-21 22 0,0-22 0,-1 0 16,-20 0-16,21 22 0,0-43 0,-22 21 15,22 0-15,-21 0 0,21-21 0,-22 0 16,22 21-16,0-21 0,21-21 31,21 0-15,0 21-16,22-21 0,-22 0 15</inkml:trace>
  <inkml:trace contextRef="#ctx0" brushRef="#br0" timeOffset="9189.4">14033 3874 0,'0'21'0,"-21"0"15,21 0-15,0 21 0,-21-20 16,21-1-16,-21 21 0,21-21 0,0 22 15,0-22-15,0 0 0,0 21 0,0-21 16,0 1-16,0-1 0,0 0 16,0 0-16,0 0 15,21-21 1,0 0-16,0 0 0,1 0 16,-1-21-16,21 0 0,-21 0 15,0 0-15,22-1 0,-1-20 0,-21 0 16,22 21-16,-22-22 0,21 1 0,-21 0 15,0 20-15,1 1 0,-1 0 0,0 0 16,-21 0-16,0 42 16,0 0-1,0 0-15,0 0 0,0 22 0,0-22 16,-21 0-16,21 21 0,0-20 16,0 20-16,0-21 0,0 0 15,0 0-15,0 1 0,0-1 0,0 0 16,21-21-16,0 21 0,0-21 15,0 0-15,1 0 0,-1 0 16,21 0-16,-21 0 0,0-21 0,1 0 16,-1 0-16,0-1 0,0 1 0,0 0 15,0-21-15,85-128 16,-85 128-16,1 0 16,-1-1-16,0-20 0,0 21 0,0-1 15,22 1-15,-22 0 0,0-1 0,-21 1 16,21 21-16,-21-22 0,21 43 15,-21-21-15,0 42 16,-21 1-16,0 20 16,0-21-16,0 21 0,-1 1 0,1-1 15,0 0-15,0 1 0,0-1 16,0 0-16,21 1 0,-22 20 0,1-20 16,0-1-16,21 0 0,0 1 0,0-1 15,-21 0-15,21-21 0,0 1 0,0 20 16,0-21-16,0 0 15,21-21-15,0 0 0,22 0 16,-22 0-16,0 0 0,0 0 0,0 0 16,22 0-16,-22 0 0,0-21 15,21 0-15,-21 0 0,1 0 16,-1-1-16,-21-20 0,0 21 0,0-21 16</inkml:trace>
  <inkml:trace contextRef="#ctx0" brushRef="#br0" timeOffset="9412.27">14880 3895 0,'0'0'0,"-21"0"0,0 0 0,42 21 31,0-21-31,0 0 16,0 0-16,22 21 0,-22-21 0,21 0 16,1 0-16,-1 0 0,0 0 0,-21 0 15,22 0-15,-1 0 0,-21 0 16,22 0-16,-22 0 0,0 0 15,-21-21 1,-21 21 0,0-21-16,-1 21 0,1-21 0,0 21 15,0 0-15</inkml:trace>
  <inkml:trace contextRef="#ctx0" brushRef="#br0" timeOffset="9833.18">16954 3979 0,'0'0'0,"0"-21"0,0 0 0,22 21 16,-22 21-1,0 0 1,0 1-16,0-1 0,0 0 15,0 0-15,0 0 0,0 0 0,0 1 16,-22-1-16,22 0 0,-21 0 0,21 0 16,-21 0-16,21 1 0,0-1 15,-21 0-15,0 0 16,0-21 0,-1 0-16,1-21 15</inkml:trace>
  <inkml:trace contextRef="#ctx0" brushRef="#br0" timeOffset="10012.07">16976 3662 0,'0'0'0,"0"-42"16,0 20-16,0 44 62,21-1-62,0-21 0,0 21 0</inkml:trace>
  <inkml:trace contextRef="#ctx0" brushRef="#br0" timeOffset="12812.53">17103 3852 0,'0'0'0,"0"-21"0,21 21 0,-21-21 15,0 0-15,0 0 0,0 0 16,0-1 0,-21 22-1,-1 0-15,22 22 31,-21-22-31,21 21 0,-21 0 16,21 0-16,0 0 0,0 0 16,0 1-16,0 20 0,-21-21 15,21 21-15,-21-20 0,21 20 0,-21 0 16,21 1-16,0-22 0,-22 21 0,22-21 16,-21 22-16,21-22 0,-21 0 0,21 0 15,0 0-15,0 0 16,0 1-16,0-44 31,0 1-31,0 0 16,0 0-16,0 0 0,0 0 15,0-1-15,21 1 0,0 0 0,-21-21 16,22 21-16,-1-22 0,0 1 0,21 21 16,-21-22-16,1 22 0,20 0 15,-21 0-15,21 0 0,-20 0 0,-1 21 16,21 0-16,-21 0 0,0 0 0,1 21 15,-1 0-15,0 0 0,-21 21 16,0-20-16,21 20 0,-21-21 16,0 21-16,0-20 0,0 20 0,0-21 15,0 0-15,0 0 0,21 1 0,-21-1 16,0 0-16,0 0 0,21 0 16,1-21-16,-1 0 0,0 0 15,0 0-15,0 0 0,0 0 16,1 0-16,-1 0 15,0 0-15,0 0 0,0-21 0,0 0 16,1 0-16,-1 0 0,0-1 0,0 1 16,0 0-16,-21-21 0,21 21 0,-21-22 15,22 22-15,-22-21 0,0-1 16,0 22-16,0 0 0,0 0 16,0 0-16,-22 21 0,1 0 15,0 0-15,0 0 16,0 21-16,0 0 0,-1 0 0,-20 22 15,21-22-15,0 21 0,0-21 0,-1 22 16,1-1-16,0-21 0,0 0 0,0 22 16,21-22-16,0 0 0,0 0 15,0 0-15,0 0 0,21-21 16,0 0 0,0 0-16,0 0 0,1 0 15,-1 0-15,0 0 0,0-21 0,21 0 16,-20 0-16,-1 0 0,-21 0 15,21-22-15,0 22 0,0-21 0,0-1 16,-21 22-16,0-21 0,22 0 16,-22 20-16,0 1 0,21 0 0,-21 63 31,-21-20-15,21-1-16,-22 21 0,22 0 0,0-20 15,0 20-15,0-21 0,0 21 0,0-20 16,0 20-16,0-21 0,0 0 0,22 0 15,-1-21-15,0 22 0,0-22 16,0 0-16,0 0 0,1 0 0,-1 0 16,0 0-16,21 0 0,-21 0 15,1-22-15,-1 22 0,0-21 0,0 0 16,0 0-16,0 0 0,1 0 16,-1-22-16,-21 1 0,0 21 0,21-22 15,-21 1-15,0 0 0,0 21 0,0-1 16,0 1-16,0 0 0,0 0 15,-21 21-15,0 21 16,21 0-16,-22 22 0,22-22 16,-21 0-16,21 21 0,-21-21 0,21 22 15,0-22-15,0 0 0,-21 21 16,21-20-16,0-1 0,0 0 16,-21 0-16,21 0 0,0-42 46,21 0-46,-21 0 16,21 0-16,0-1 0,-21 1 0,21 0 16,1-21-16,-22 21 0,21-22 15,0 1-15,0 21 0,0-22 0,0 22 16,1 0-16,-1 0 0,0 0 0,21 0 16,-21 21-16,1 0 0,-1 0 15,0 0-15,0 0 0,0 0 0,0 21 16,-21 0-16,22 21 0,-22-21 15,0 22-15,0-1 0,0-21 0,0 22 16,0-1-16,0-21 0,-22 0 16,1 22-16,21-22 0,0 0 0,0 0 15,-21 0-15,0-21 0,21 21 16,-21-21-16,21-21 16,0 0-1,0 0-15,0 0 0,0 0 16,21-22-16,0 22 0,0-21 0,22-1 15,-22 1-15,21 21 16,0-21-16,-20-1 0,20 1 0,0 21 16,1 0-16,-22-1 0,21 1 0,-21 0 15,22 21-15,-22 0 0,-21 21 16,21 0-16,-21 1 0,0-1 16,0 0-16,0 21 0,0-21 0,0 22 15,0-1-15,-21-21 0,21 22 0,-21-22 16,-1 21-16,22-21 0,-21 0 15,21 1-15,-21-1 0,21 0 16,21-21 31,0-21-47,1 0 0,20 21 0</inkml:trace>
  <inkml:trace contextRef="#ctx0" brushRef="#br0" timeOffset="13160.33">19346 3937 0,'0'0'0,"-21"0"16,42 0 15,22 0-31,-22 0 16,0 0-16,21 0 0,-21 0 0,22 0 15,-1 0-15,-21 0 0,22 0 16,-22 0-16,0 0 0,0-21 0,0 21 15,-21-21-15,0 0 16,0-1-16,-42 22 16,21 0-16,0 0 0,-22 0 15,1 0-15,21 0 0,-22 0 0,1 0 16,21 22-16,-21-1 0,20 0 0,1 21 16,-21-21-16,42 1 0,-21 20 15,21 0-15,0-21 0,0 1 0,0 20 16,0-21-16,0 0 0,0 0 0,21 1 15,0-1-15,0-21 0,0 21 16,22-21-16,-22 0 0,21 0 0,1 0 16,-1 0-16,0 0 0,22 0 15,-22 0-15</inkml:trace>
  <inkml:trace contextRef="#ctx0" brushRef="#br0" timeOffset="13392.71">20447 3916 0,'0'0'0,"-21"0"0,0 0 15,42 0 1,0 0 0,0 0-16,21 0 0,-20 0 15,20 0-15,0 0 0,1 0 0,-22 0 16,21 0-16,-21 0 0,0 0 15,1 0-15,-22 21 16,-22-21-16,1 21 16</inkml:trace>
  <inkml:trace contextRef="#ctx0" brushRef="#br0" timeOffset="13524.64">20489 4064 0,'0'0'0,"-21"21"0,-21 22 16,42-22-1,21-21 16,0 0-31,0 0 0,0 0 16,1 0-16,20 0 0,-21-21 0,21-1 16,1 1-16</inkml:trace>
  <inkml:trace contextRef="#ctx0" brushRef="#br0" timeOffset="13740.51">21251 3387 0,'0'0'0,"0"-21"0,0-1 16,-21 44 15,21-1-31,-21 0 16,21 0-16,0 0 0,0 0 0,0 1 15,0-1-15,0 0 0,0 21 0,0-21 16,0 1-16,0-1 0,0 0 15</inkml:trace>
  <inkml:trace contextRef="#ctx0" brushRef="#br0" timeOffset="13995.77">21611 3768 0,'0'0'0,"0"21"47,0 0-47,0 0 0,0 0 0,21 1 15,0 20-15,1 0 0,-1-21 0,21 22 16,-21-1-16,22 0 0,-22 1 16,21-1-16,-21-21 0,0 0 0,1 22 15,-1-22-15,0-21 0,-21 21 0,21 0 16</inkml:trace>
  <inkml:trace contextRef="#ctx0" brushRef="#br0" timeOffset="14244.63">22098 3768 0,'0'0'0,"-21"0"15,0 0-15,-1 21 0,1-21 16,0 21-16,0 0 0,0 0 0,-22 1 16,1 20-16,21-21 0,-21 21 0,-1 1 15,1-1-15,0-21 0,20 22 16,-20-1-16,21-21 0,-21 21 0,20-20 16,1-1-16,21 0 0,0 0 0,-21 0 15,21 0-15,21-21 16,0 0-1,1 0-15,-1-21 0</inkml:trace>
  <inkml:trace contextRef="#ctx0" brushRef="#br0" timeOffset="14692.84">22310 3768 0,'0'0'0,"-22"0"31,1 0-31,0 21 16,0-21-16,21 21 0,0 0 0,-21 0 16,21 1-16,0-1 0,0 0 0,0 0 15,0 0-15,0 0 0,0 1 16,0-1-16,21-21 0,0 0 16,0 0-16,-21 21 0,21-21 0,1 0 15,-1 0-15,0 0 0,0-21 16,0 21-16,0-21 0,1 21 0,-1-22 15,0 1-15,0 21 0,0-21 16,0 0-16,1 0 0,-1 21 16,0-21-16,-21-1 0,21 22 15,-42 22 17,0-1-32,0 21 0,-1-21 0,-20 22 15,21-1-15,0-21 0,0 21 0,-22 1 16,22-1-16,0-21 0,0 22 0,0-22 15,21 0-15,-22 21 16,22-21-16,-21 1 0,21-1 0,0 0 16,21-21 15,1 0-31,-1 0 0,0-21 16,21 0-16</inkml:trace>
  <inkml:trace contextRef="#ctx0" brushRef="#br0" timeOffset="15221.2">22945 3874 0,'0'0'0,"0"-22"0,21 22 47,0 0-32,0 0-15,0 0 0,0 0 0,22 0 16,-22 0-16,0 0 0,0 0 15,0 0-15,22 0 0,-22 0 0,0 0 16,0 0-16,0-21 0,1 21 16,-44 0 15,1 0-31,0 21 0,0 1 0,-21 20 16,-1-21-16,1 21 0,0-20 15,-1 20-15,1 0 0,0 1 0,-22-22 16,22 21-16,-1-21 0,22 22 15,-21-22-15,21 0 0,0 0 16,-1 0-16,1 0 0,0 1 16,42-22 15,0 0-31,1 0 0,-1-22 16,0 22-16,0 0 0,0-21 0,0 21 15,1 0-15,-1 0 16,0 0-16,0 0 15,0 0 1,0 0-16,-21 21 16,22-21-16,-1 0 0,0 0 15,0 0 1,0 0-16,0 0 16,1 0-16,-1 0 0,0-21 15,0 0-15,0 21 0,0-21 0,1 0 16</inkml:trace>
  <inkml:trace contextRef="#ctx0" brushRef="#br0" timeOffset="15469.06">23791 3577 0,'0'0'16,"-21"0"-16,0 0 15,21 21 1,-21 1-16,21-1 0,0 0 16,0 0-1,-21 0-15,21 0 16,21-21 31</inkml:trace>
  <inkml:trace contextRef="#ctx0" brushRef="#br0" timeOffset="16684.36">24405 3323 0,'0'0'0,"21"0"0,0 0 0,1 0 15,-1 0-15,0 0 0,0 0 16,0 0-16,0 0 0,1 0 15,-1 0-15,0 0 0,0 0 0,0 0 16,0 0-16,1 0 16,-1 0-16,-21 21 47,0 1-32,-21-22-15,21 21 0,-22-21 16,22 21-16,-21 0 15,0-21 1,21 21 0,0-42 109,0 0-110,0 0 1,0 0 0,0-1-1,0 1 16,0 42-15,0 1 0,0-1-16,0 0 0,0 0 15,0 0-15,21 0 0,0 1 16,1-1-16,-1 0 0,0 0 0,0 0 16,21 0-16,1 1 0,-1 20 15,0-21-15,1 0 0,20 0 0,-20 1 16,20-1-16,-21-21 0,1 21 0,-1-21 15,-21 0-15,0 0 0,22 0 16,-22 0-16,-42 0 31,0-21-15,-1 21-16,1 0 0,0 0 16,-21 0-16,21 0 0,-22 21 0,1 0 15,21-21-15,-43 21 0,22 0 16,0 22-16,-1-22 0,-20 21 0,20-21 15,1 22-15,-21-1 0,20-21 0,1 22 16,21-1-16,-22-21 0,1 21 16,21-20-16,-21-1 0,20 0 15,-20 0-15,21 0 0,0 0 0,-22-21 16,22 22-16,-21-22 0,0 21 0</inkml:trace>
  <inkml:trace contextRef="#ctx0" brushRef="#br0" timeOffset="17584.88">11938 5630 0,'0'0'0,"21"-21"0,-21 0 16,-21 21-1,-21 0-15,20 0 16,-20 0-16,0 0 0,-1 21 16,1 0-16,0 1 0,-22-1 0,22 0 15,-22 0-15,22 0 0,-21 0 16,-1 22-16,1-22 0,-22 0 0,21 0 15,1 0-15,-1 1 0,1-22 0,-1 21 16,1 0-16,21-21 0,-1 21 16,1-21-16,0 0 0,20 0 0,22 21 15,22 0 1,-1 1-16,21-22 0,22 21 0,-1 0 16,1 0-16,20 0 15,-20 0-15,20 22 0,1-22 0,-21 0 0,-1 0 16,1 0-16,-1 22 0,1-22 15,-22 0-15,0 0 0,1 0 0,-22-21 16,21 22-16,-21-1 0,0-21 16,1 0-16,-22-21 31,0-1-31,0 1 16,0 0-16,21 0 0,0 0 15,-21 0-15</inkml:trace>
  <inkml:trace contextRef="#ctx0" brushRef="#br0" timeOffset="17772.77">12192 5969 0,'0'21'15,"0"0"1,0 1-16,0-1 16,-21-21-16,21 21 0,-21 0 0,-1 0 15,22 0 1,0 1-1,-21-22-15,0 0 16</inkml:trace>
  <inkml:trace contextRef="#ctx0" brushRef="#br0" timeOffset="17937.68">12192 5906 0,'0'-43'0,"0"86"0,0-107 0,0 43 0,0-21 16,0 20-16,0 1 0,0 0 15,-21 21-15,42 21 32,0 0-32,0 1 15,0-1-15,1 0 0,-1 0 16,0-21-16,0 21 0,0 0 0</inkml:trace>
  <inkml:trace contextRef="#ctx0" brushRef="#br0" timeOffset="18330.45">12594 6011 0,'0'43'16,"0"-22"-16,0 0 0,-21 0 15,21 0-15,-21-21 0,21 22 16,0-1-16,-21 0 16,-1-21-16,1 0 15,0 0 1,21-21-1,0 0-15,0-1 16,0 1-16,0 0 0,21-21 16,0 21-16,1-1 0,-1 1 15,0-21-15,0 21 0,21 0 0,-20-1 16,20 1-16,-21 21 0,21 0 16,1 0-16,-22 0 0,21 0 0,-21 0 15,22 21-15,-22 1 0,-21-1 0,21 21 16,-21-21-16,0 0 0,0 1 0,0-1 15,0 0-15,0 0 0,-21 0 16,0-21-16,0 21 0,-1 1 0,1-1 16,0-21-16,21 21 15,21-21 17,22 0-32,-22 0 15</inkml:trace>
  <inkml:trace contextRef="#ctx0" brushRef="#br0" timeOffset="18637.28">13525 5842 0,'0'0'15,"-21"0"1,0 21-16,0 0 16,0 1-16,21-1 0,-21 21 0,-1-21 15,22 22-15,-21-1 0,21 0 16,-21 22-16,21-1 0,0 1 15,0-1-15,0 1 0,0 20 0,-21-20 16,0-1-16,21 22 0,-21-21 0,-1-1 16,1 1-16,0 20 0,0-20 0,0-22 15,0 22-15,-1-22 0,1 21 16,0-20-16,0-22 0,21 21 0,0-21 16,-21 1-16,21-1 0,-21-21 15,21-21 1,0-1-1,21-20-15,-21 21 0,21-21 0,0-1 16,-21 1-16,21-22 0</inkml:trace>
  <inkml:trace contextRef="#ctx0" brushRef="#br0" timeOffset="19524.31">13335 6350 0,'-21'85'0,"42"-170"0,0 22 16,0-1-16,0 1 0,1-1 0,-1 22 15,-21-1-15,21 1 0,0 21 16,0 0-16,0 0 0,1-1 0,-1 1 15,21 21-15,-21 0 0,22 0 0,-22 0 16,21 0-16,0 21 0,-20 1 0,-1-1 16,0 0-16,0 0 0,-21 0 15,0 22-15,0-22 0,0 0 0,-21 21 16,0-21-16,0 1 0,-22-1 0,22 0 16,0 0-16,-21-21 0,20 21 15,-20 0-15,21-21 0,0 0 16,0 0-16,-1 0 0,22 22 0,-21-22 15,42 0 1,1 0-16,-1 0 16,0-22-16,0 1 0,21 21 0,-20-21 15,-1 0-15,21 0 16,-21 0-16,22-1 0,-22 22 0,0-21 0,21 0 16,-21 21-16,1 0 0,-1 0 0,-21 21 31,0 0-16,-21 1-15,21-1 16,0 0-16,0 0 16,0 0-16,21 0 15,0-21-15,0 0 0,0 0 16,0 0-16,1 0 0,-1 0 16,0 0-16,21 0 0,-21 0 0,1-21 15,-1 0-15,0 21 0,0-21 0,0 0 16,0 21-16,1-21 0,-1-1 0,-21 1 15,21 0-15,-21 0 0,21 21 16,-21-21-16,0 42 31,0 0-31,-21-21 0,0 21 0,21 0 16,0 1-16,-21-1 16,21 0-16,0 0 0,0 0 15,0 0-15,21-21 16,0 0-16,0 0 0,0 22 0,0-22 15,1 0-15,20 0 0,-21 0 16,0 0-16,0-22 0,22 22 0,-22-21 16,0 0-16,0 21 0,0-21 0,1 0 15,-1 0-15,0-22 0,0 22 0,0-21 16,0 21-16,1-22 0,-1 1 0,0 0 16,-21-22-16,21 22 15,0-1-15,0 1 0,1 0 0,-1 21 16,-21-1-16,21 1 0,-21 0 0,-21 42 15,0-21 1,-1 43-16,1-22 0,0 21 0,0-21 16,0 22-16,21-1 0,0 0 0,-21 1 15,21-1-15,0 0 0,0-21 0,0 22 16,0-1-16,0-21 0,0 22 16,0-22-16,0 0 0,21 0 0,-21 0 15,21 0-15,0 1 0,0-22 16,0 0-16,1 0 0,-1 0 15,0 0-15,0 0 16,0 0-16,-21-22 0,21 22 0,1-21 16,-22 0-16</inkml:trace>
  <inkml:trace contextRef="#ctx0" brushRef="#br0" timeOffset="19686.23">14817 5927 0,'0'0'0,"-22"0"0,22-21 16,22 21-1,-1 0 1,0 0-16,0 0 16,0-22-16,0 22 0,1 0 0,20 0 15,-21 0-15,0-21 0,0 21 0,1-21 16,-1 21-16,0-21 0,21 21 0</inkml:trace>
  <inkml:trace contextRef="#ctx0" brushRef="#br0" timeOffset="21453.37">17378 5927 0,'0'0'0,"21"-21"0,0-22 0,-21 22 16,21 0-16,0-21 0,-21 20 15,0 1-15,0 0 0,22 21 0,-22 21 31,0 0-31,0 1 0,-22 20 0,1 21 16,0-20 0,0-1-16,0-21 0,0 0 0,-1 22 15,22-22-15,-21 0 0,0 0 0,0 0 16,0-21-16,21 22 0,-21-22 16,-1 0-1,22-22 1,0 1-16,0 0 0,0 0 15,0 0-15,22-22 0,-1 22 0,0-21 16,21 21-16,-21-22 0,1 1 16,-1 21-16,0-21 0,0 20 0,-21 1 15,21 0-15,0 0 0,1 21 16,-1 21-16,-21 0 0,21 0 16,-21 1-16,21 20 0,0-21 15,-21 21-15,21 1 0,1-22 0,-22 21 16,21-21-16,0 22 0,0-22 0,0 0 15,0 0-15,1 0 0,-1 1 0,21-1 16,-21-21-16,22 0 0,-22 21 16,21-21-16,-21 0 0,22 0 0,-1 0 15,0 0-15,1 0 0,-22-21 0,21 0 16,-21 21-16,0-22 0,1 22 0,-1-21 16,0 0-16,-21 0 0,0-21 15,0 20-15,0 1 0,0-21 0,0 0 16,0 20-16,-21-20 0,0 21 15,-1-21-15,-20 20 0,21 22 0,0 0 16,0 0-16,-22 0 0,22 0 16,0 22-16,-21-1 0,20 0 0,1 21 15,0-21-15,0 22 0,0-22 0,0 21 16,-1-21-16,22 22 0,0-22 0,0 0 16,0 0-16,0 0 0,0 1 15,0-1-15,22-21 0,-1 21 16,0-21-16,0 0 0,21 0 15,-20 0-15,-1 0 0,0-21 0,21 0 16,-21 21-16,1-22 0,-1 1 16,0 0-16,0 0 0,0 0 15,0 0-15,1-1 0,-22-20 16,21 21-16,-21-21 0,21 20 0,-21 1 0,21 0 16,-21 0-16,0 42 15,0 0 1,0 0-16,0 1 0,0 20 0,0-21 15,0 0-15,0 22 0,0-22 0,0 0 16,0 0-16,0 21 0,0-20 16,21-22-16,0 21 0,1 0 0,-22 0 15,21-21-15,0 0 0,0 0 0,0 0 16,0 0-16,1 0 0,20 0 16,-21 0-16,0 0 0,0 0 0,1-21 15,-1 21-15,0-21 0,0 0 16,0 21-16,0-22 0,1 1 0,-22 0 15,21 0-15,-21-21 0,21 20 0,-21 1 16,0 0-16,0 0 0,0 0 0,0 0 16,0 42-1,0 0 1,-21 0-16,21 0 0,-21 0 0,-1 1 16,22-1-16,0 21 0,-21-21 15,21 0-15,-21 1 0,0-1 16,21 0-16,0 0 0,0-42 62,0 0-62,21 0 16,0-1-16,0 1 0,1 0 0,-1 0 16,-21 0-16,42-22 0,-21 22 0,0 0 15,1-21-15,-1 21 0,0-1 0,0 22 16,0-21-16,0 21 0,1 0 15,-22 21-15,21-21 16,-21 22-16,0-1 0,0 0 0,0 0 0,0 0 16,0 0-16,0 1 0,0-1 15,0 0-15,0 0 0,-21 0 16,21 0-16,-22-21 0,22 22 16,0-44 30,22 1-30,-22 0-16,21 21 0,0-21 0,0 0 16,0 0-16,0-1 0,1 1 0,-1 0 15,0 0-15,21 0 0,-42 0 16,21 21-16,1 0 0,-22 21 16,0 0-16,0 0 15,0 0-15,0 0 0,-22 1 0,22-1 16,-21 0-16,0 0 0,0 0 0,21 0 15,0 1-15,-21-1 0,0 0 16,21 0-16,0 0 16,21-21 15,0 0-31,0 0 16,0-21-16,0 21 0,1-21 0</inkml:trace>
  <inkml:trace contextRef="#ctx0" brushRef="#br0" timeOffset="21821.15">19494 5969 0,'0'21'31,"0"0"-15,22-21-16,-1 0 0,0 0 15,0 0-15,0 0 0,0 0 0,1 0 16,-1 0-16,0 0 0,21 0 15,-21-21-15,1 21 0,-1-21 0,0 21 16,-21-21-16,0 0 0,0 0 16,0-1-16,0 1 0,0 0 15,0 0-15,0 0 0,-21 21 16,0 0-16,-1 0 0,-20 0 16,21 0-16,0 21 0,0 0 0,-22 0 15,22 0-15,0 22 0,0-22 16,0 0-16,-1 21 0,22-20 0,0-1 15,-21 21-15,21-21 0,0 0 0,0 1 16,0-1-16,0 0 0,21 0 16,1 0-16,-1-21 0,21 0 0,0 21 15,-20-21-15,20 0 0,0 0 16,1 0-16,-1 0 0,0 0 16,22 0-16,-22-21 0</inkml:trace>
  <inkml:trace contextRef="#ctx0" brushRef="#br0" timeOffset="22041.02">20616 5884 0,'0'0'0,"-21"0"16,0 0-16,42 0 47,0 0-47,0 0 15,1 0-15,20 0 0,-21 22 0,21-22 16,-20 0-16,-1 0 0,0 0 0,0 0 16,0 0-16,-21 21 15</inkml:trace>
  <inkml:trace contextRef="#ctx0" brushRef="#br0" timeOffset="22175.95">20616 6011 0,'0'0'15,"-63"22"1,63-1-16,-21-21 0,21 21 15,21-21 1,0 0-16,0 0 0,0 0 16,0 0-16,1 0 0,-1 0 15,21 0-15,-21 0 0,22-21 0,-1 21 16,0-21-16</inkml:trace>
  <inkml:trace contextRef="#ctx0" brushRef="#br0" timeOffset="22402.09">21696 5376 0,'0'0'0,"0"-21"0,0 0 0,-21 0 16,21 42 15,0 0-31,0 0 16,0 1-16,0-1 0,21 0 15,-21 0-15,21 0 0,0-21 16,-21 21-16,21 1 0,-21-1 0,21-21 16,1 21-16,-1 0 0</inkml:trace>
  <inkml:trace contextRef="#ctx0" brushRef="#br0" timeOffset="22655.94">22119 5652 0,'-21'0'16,"0"21"-1,21 0-15,0 21 0,0-21 16,0 22-16,0-22 0,0 21 0,21 1 16,0-1-16,0 0 0,0 22 0,22-22 15,-22-21-15,21 22 0,-21-1 0,1 0 16,20-21-16,-21 22 0,0-22 15,0 0-15,1 0 0,-1 0 16,-21 1-16,0-44 16</inkml:trace>
  <inkml:trace contextRef="#ctx0" brushRef="#br0" timeOffset="22908.24">22691 5842 0,'0'0'0,"0"-42"0,0 21 0,0-1 16,-22 22-16,1 0 16,0 0-16,0 22 0,0-1 0,-22 21 15,22-21-15,-21 22 0,21-1 0,-22 0 16,1 1-16,21-1 0,-21 0 16,-1-21-16,22 22 0,-21-1 15,-1-21-15,22 22 0,-21-22 0,21 21 16,-22-21-16,22 0 0,0 1 0,21-1 15,-21 0-15,21 0 16,21-21 0,0-21-16,22 21 15</inkml:trace>
  <inkml:trace contextRef="#ctx0" brushRef="#br0" timeOffset="23337.1">22881 5906 0,'0'0'0,"0"-22"16,-21 22 0,0 22-1,21-1-15,0 0 16,0 0-16,0 0 0,0 0 16,0 1-16,0-1 0,0 0 15,0 0-15,0 0 0,21 0 16,0-21-16,0 22 15,0-22-15,1 0 0,-1 0 0,21 0 16,-21 0-16,0 0 0,22 0 16,-22 0-16,0-22 0,0 22 15,0-21-15,1 0 0,-1 21 0,0-21 16,0 0-16,0 0 0,-21-1 0,0 1 16,0 42 15,-21 1-31,-21 20 0,21-21 15,-1 0-15,1 22 0,-21-22 0,21 0 16,-22 21-16,22-21 0,0 22 0,0-22 16,0 0-16,21 0 0,0 22 15,0-22-15,0 0 0,0 0 0,0 0 16,0 0-16,21-21 16,0 0-16,21 0 0,-20 0 0,-1 0 15,21 0-15</inkml:trace>
  <inkml:trace contextRef="#ctx0" brushRef="#br0" timeOffset="23871.8">23537 6011 0,'0'-21'0,"0"42"0,0-63 16,21 42 0,1 0-1,-1 0-15,0 0 16,0 0-16,0 0 15,0 0-15,1 0 0,20 0 16,-21 0-16,0 0 0,22 0 0,-22 0 16,0 0-16,0-21 0,21 21 0,-42-21 15,22 21-15,-1-21 16,-42 21 0,-22 0-16,22 0 0,-21 21 15,-1 0-15,1 0 0,0 21 16,-1-20-16,-20 20 0,21 0 0,-1 1 15,1-1-15,0-21 0,20 21 0,-20 1 16,21-22-16,0 21 0,0-21 16,21 1-16,0-1 0,0 0 15,0 0-15,21-21 32,0 0-32,0 0 0,0-21 0,0 0 15,1 21-15,-1-21 0,0-1 16,0 1-16,21 0 0,-20 0 0,-1 21 15,21-21-15,-21 21 0,0 0 0,1 0 16,-1 0-16,0 0 16,-21 21-16,0 0 15,0 0-15,0 0 0,0 1 16,0-1-16,0 0 0,0 0 16,21 0-16,0-21 15,0 0 1,1 0-16,-1 0 0,0 0 15,0 0-15,0-21 0,0 0 0</inkml:trace>
  <inkml:trace contextRef="#ctx0" brushRef="#br0" timeOffset="24084.15">24426 5652 0,'0'0'0,"0"-22"15,-21 22-15,0 0 16,21 22 0,0-1-16,0 0 0,-21 0 0,21 0 15,0 0-15,-21 1 16,21-1-16,-22 0 0,22 0 0,0 0 16,0 0-16,0 1 0,0-1 15</inkml:trace>
  <inkml:trace contextRef="#ctx0" brushRef="#br0" timeOffset="24452.94">25019 5863 0,'0'0'0,"0"-21"15,0 42 1,0 0-16,0 1 15,0-1-15,21 0 0,0 0 16,0 0-16,22 0 0,-22 1 0,21-1 16,1 0-16,-1 0 0,0 0 0,1 0 15,-1 1-15,-21-1 0,21-21 16,-20 0-16,-1 21 0,0-21 16,0 0-1,-21-21-15,-21 0 16,0 21-16,-22 0 0,22 0 15,-21 0-15,0 0 0,-1 0 16,1 0-16,-22 42 0,22-21 0,-21 21 16,20-20-16,-20 20 0,20 0 0,-20 1 15,21-1-15,20-21 0,-20 21 16,21-20-16,0-1 0,0 21 16,-1-42-16,22 21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8:43:23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3704 508 0,'0'0'0,"0"-21"0,0 0 15,0 0-15,0-1 16,0 1 0,-21 21-16,21-21 15,-21 21-15,21-21 16,-21 21-16,-1 0 156</inkml:trace>
  <inkml:trace contextRef="#ctx0" brushRef="#br0" timeOffset="484.72">3683 635 0,'0'0'0,"0"-21"0,0 0 15,0 0 1,0-1-16,0 1 0,0 0 15,0 0-15,0 0 0,-21 0 16,21-1-16,0 1 0,-21 0 16,21 0-16,-22 21 0,1 0 15,0-21-15,0 21 16,0 0-16,0 0 0,-1 0 0,-20 0 16,21 0-16,-21 21 0,20-21 15,-20 42-15,21-21 0,-21 1 16,-1 20-16,1 0 0,21 1 0,-22-1 15,1 21-15,21 1 0,-21-1 0,20 1 16,-20-1-16,21 1 0,21-1 16,0-20-16,0 20 0,0-20 15,0-1-15,0 0 0,0 1 0,21-1 16,0-21-16,0 21 0,22-20 0,-22-1 16,21 0-16,-21-21 0,22 21 15,-1-21-15,0 0 0,1 0 0,-1 0 16,0 0-16,1 0 0,-22 0 15,21 0-15,1-21 0,-22 21 0,21-21 16,-21 0-16</inkml:trace>
  <inkml:trace contextRef="#ctx0" brushRef="#br0" timeOffset="999.93">4022 910 0,'0'0'0,"0"-21"0,0 0 16,-22 21 0,1 0-16,0 0 0,0 0 15,0 21-15,0 0 0,-1 22 16,1-22-16,0 21 0,0-21 16,0 22-16,0-1 0,-1 0 0,1 1 15,0-22-15,0 21 0,0 0 16,21-20-16,0-1 0,0 0 0,0 21 15,0-21-15,0 1 0,0-1 16,21-21-16,0 0 0,0 0 16,0 0-16,1 0 0,-1 0 0,0 0 15,0-21-15,21 21 0,-20-22 0,-1 1 16,21 0-16,-21 0 0,0 0 16,1 0-16,-1-22 0,0 22 0,0-21 15,0 21-15,-21-22 0,0 1 0,0 21 16,21-22-16,-21 22 15,0 0-15,0 0 0,0 0 0,0 42 32,0 0-17,-21 21-15,21-20 0,0-1 0,0 21 16,0 0-16,-21-20 0,21 20 16,0-21-16,0 0 0,0 22 0,0-22 15,0 0-15,0 0 0,0 0 0,0 0 16,0 1-16,0-1 0,0 0 15,21-21-15,0 21 0,1-21 16,-1 0-16,0 0 0,0-21 16,21 0-16</inkml:trace>
  <inkml:trace contextRef="#ctx0" brushRef="#br0" timeOffset="1500.65">4699 1058 0,'0'0'0,"0"-21"0,0 0 16,0 0-16,0 0 16,-21 21 15,0 0-31,-1 21 16,1-21-16,0 21 15,0 0-15,0 0 0,0 1 0,-1-1 16,1 0-16,21 0 0,0 0 15,-21 0-15,21 1 0,0-1 0,0 0 16,0 0-16,0 0 0,0 0 16,21-21-16,0 0 15,1 22-15,-1-22 0,21 0 0,-21 0 16,0 21-16,22-21 0,-22 0 0,0 0 16,0 21-16,0-21 0,1 21 15,-1-21-15,-21 21 16,0 0-16,0 1 15,-21-1-15,-22-21 16,22 21-16,-21-21 0,21 21 16,-22-21-16,1 0 0,0 0 0,20 21 15,-20-21-15,21 0 0,0 0 0,0 0 16,-1 0-16,1 0 0,0 0 16,0 0-16,0 0 15,42 0 16,-21-21-15,21 21-16,0-21 0,0 21 16,1-21-16</inkml:trace>
  <inkml:trace contextRef="#ctx0" brushRef="#br0" timeOffset="1941.39">5080 1334 0,'21'0'15,"-21"-22"-15,0 1 16,21 21-16,0-21 16,-21 0-16,22 21 0,-1-21 0,-21 0 15,21-1-15,0 1 0,-21 0 16,21 0-16,-21 0 0,21 0 0,-21-1 15,0 1-15,0 0 0,0 0 16,-21 21 0,0 0-1,0 21-15,0-21 0,0 21 16,-1 0-16,22 1 0,-21 20 0,0-21 16,0 0-16,0 22 0,21-22 0,0 21 15,-21-21-15,21 22 0,-22-22 16,22 21-16,0-21 0,0 0 15,0 1-15,0-1 0,0 0 0,0 0 16,22 0-16,-1-21 0,0 0 16,21 0-16,-21 0 15,1 0-15,-1 0 0,0 0 0,0 0 16,0 0-16,22-21 0,-22 21 0,0-21 16,0 21-16,0-21 0,0 0 15,1 21-15,-1-22 0</inkml:trace>
  <inkml:trace contextRef="#ctx0" brushRef="#br0" timeOffset="2587.71">6435 931 0,'0'0'0,"0"-21"0,0 0 16,0 0-16,0 0 16,0 0-16,0-1 0,0 1 0,0 0 15,0 0-15,0 0 16,21 0-16,0 21 16,-21-22-16,21 22 0,0 0 0,0 0 0,22 0 15,-22 0-15,0 0 0,0 0 16,0 0-16,-21 22 0,22-1 0,-1 0 15,-21 21-15,0-21 0,0 22 16,0-1-16,0-21 0,0 43 0,0-22 16,-21 0-16,-1 1 0,1-1 0,0 0 15,-21 1-15,21-22 0,-22 21 16,22 1-16,-21-22 0,-1 21 0,22-21 16,-21 0-16,21 1 0,0-22 0,-22 21 15,22-21-15,0 0 0,0 0 16,0 0-16,-1 0 0,1 0 15,0 0-15,0 0 0,0-21 16,0-1-16,21 1 0,0 0 16,0 0-16,0 0 0,0 0 15,0-1-15,0-20 0,0 21 0,21 0 16,0 0-16,0-1 0,-21 1 0,21 0 16,0 21-16,1 0 0,-1 0 15,0 0-15,0 21 0,0-21 16,-21 21-16,21 1 0,1-1 0,-1 0 15,-21 0-15,21 0 0,0 0 16,0 1-16,0-22 0,-21 21 16,22 0-16,-1 0 0,0-21 0,0 21 0,0-21 15,22 0-15,-22 21 0,0-21 16,0 0-16,0 0 16,0 0-16,1 0 15,-44-21 1</inkml:trace>
  <inkml:trace contextRef="#ctx0" brushRef="#br0" timeOffset="3092.37">3725 1757 0,'0'0'0,"21"0"31,1 0-31,-1 0 0,0 0 16,21 0-16,-21 0 0,22 0 16,-1 0-16,0 21 0,1-21 0,20 0 15,1 0-15,-1 0 0,22 0 0,0 0 16,-1 0-16,22 0 0,0 0 16,0 0-16,0 0 0,21 0 0,-22 0 15,1 0-15,21 0 0,-21-21 0,0 21 16,0 0-16,-22 0 0,1 0 15,0 0-15,-1 0 0,-20 0 0,-22 0 16,22 0-16,-22 0 0,0 0 0,1-21 16,-22 21-16,0 0 0,0 0 15,0 0-15,1 0 16,-44 0 0,1 0-16,-21 0 15,21 0-15,0 0 0,-22 0 0,1 0 16,0 0-16,-1 0 0,-20 0 15,-1 0-15</inkml:trace>
  <inkml:trace contextRef="#ctx0" brushRef="#br0" timeOffset="3487.66">3831 1884 0,'0'0'0,"-21"0"16,0 0-16,0 0 0,-1 0 0,1 0 16,64 0 15,-22 0-31,21 0 0,0 0 0,1 0 16,20 0-16,1 0 0,20 0 15,1 0-15,21 0 0,0 0 0,0 0 16,21 0-16,0 0 0,-22 0 15,22 0-15,0 0 0,0-21 16,0 21-16,-21 0 0,0 0 0,0-21 16,-21 21-16,-1 0 0,1 0 0,-22 0 15,1 0-15,-22 0 0,1 0 0,-22 0 16,21 0-16,-21 0 0,0 0 16,1-22-16,-1 22 0,0 0 15,0 0-15,0 0 31,-21-21-31,0 0 16</inkml:trace>
  <inkml:trace contextRef="#ctx0" brushRef="#br0" timeOffset="4099.75">8826 826 0,'0'-43'0,"0"86"0,0-107 0,0 43 15,0-21-15,0 20 0,0 1 0,0 0 16,0 0-16,22 42 31,-1 21-15,0-20-16,0 20 0,21 21 0,-20 1 15,20-1-15,0 1 0,-21-1 0,22 1 16,-22-1-16,21 1 0,1-1 16,-22 1-16,0-22 0,21 1 0,-21 20 15,1-21-15,-1 1 0,0-1 16,0-21-16,-21 0 0,0 1 0,0-1 16,21 0-16,-21 0 0,-21-21 31,0-21-16,21 0-15,-21 0 0</inkml:trace>
  <inkml:trace contextRef="#ctx0" brushRef="#br0" timeOffset="4416.57">9567 741 0,'0'0'0,"0"-21"0,0 0 15,0-1-15,-21 22 16,0 22-16,0-1 0,0 0 16,-1 21-16,1 1 0,-21-1 15,21 21-15,-22 1 0,1-1 0,0 1 16,-1-1-16,1 1 0,0-1 0,-22 22 16,22-21-16,0-1 0,-1-21 15,1 22-15,0-22 0,20 1 16,-20-1-16,21 0 0,0 1 0,0-22 15,21 0-15,0 0 0,0 0 16,21-21 15,0 0-31,0-21 0,0 0 16,0 0-16,1 0 0,-1-1 16</inkml:trace>
  <inkml:trace contextRef="#ctx0" brushRef="#br0" timeOffset="4780.82">9673 1376 0,'21'0'0,"-42"0"0,42 21 16,-21 0 0,0 0-16,0 1 0,0 20 15,0-21-15,-21 21 0,0 1 0,21-1 16,-21 0-16,0 1 0,21-1 0,0 22 15,-22-22-15,1 21 0,21-20 16,-21 20-16,21 1 0,0-1 0,0 1 16,0-1-16,-21 1 0,21 20 15,0-20-15,0-1 0,0 22 0,0-21 0,0-22 16,0 21-16,-21 1 0,21-22 16,0 1-16,-21-1 0,21-21 15,0 21-15,-22-20 0,22-1 0,0 0 16,0-42-1,0 0 1,0-1-16,0 1 16,0-21-16,0 21 0,0-22 0,0 1 15,0 0-15,0-1 0,0-20 0,0 21 16,0-22-16</inkml:trace>
  <inkml:trace contextRef="#ctx0" brushRef="#br0" timeOffset="5080.64">9461 1778 0,'0'0'0,"22"-63"0,-22 20 0,21 1 16,21-85 0,-21 85-16,0-1 0,22 22 0,-22 0 15,0 0-15,21 0 0,1-1 0,-22 22 16,21 0-16,1 0 0,-1 0 16,-21 0-16,21 0 0,-20 0 0,-1 22 15,0-22-15,-21 42 0,0-21 0,0 0 16,0 0-16,-21 1 0,0-1 15,-1 21-15,-20-21 0,21 0 0,-21 22 16,20-22-16,1 0 0,-21 0 16,21 0-16,0 1 0,-1-1 0,1-21 0,0 21 15,0-21-15,21 21 16,21-21 15,0 0-15,0 0-16,22 0 0</inkml:trace>
  <inkml:trace contextRef="#ctx0" brushRef="#br0" timeOffset="5603.66">10626 1418 0,'0'0'0,"-43"-63"16,22 63-16,21-21 16,-21 21-16,0 0 0,0 0 0,-1 0 15,1 0-15,0 21 0,0 0 16,0 0-16,0 0 0,-1 0 16,1 1-16,0 20 0,0 0 0,0 1 15,0-22-15,21 21 0,-22 0 0,22-20 16,-21-1-16,21 21 0,0-21 15,0 0-15,0 1 16,21-22-16,1 0 16,-1 0-16,0 0 0,21-22 0,-21 1 15,1 0-15,-1 0 0,21 0 16,-21 0-16,0-22 0,1 22 0,-1 0 16,0-21-16,0 20 0,-21-20 0,0 21 15,21-21-15,-21 20 0,21 1 0,-21 0 16,0 42 15,0 0-31,0 22 0,0-22 16,-21 21-16,21-21 15,0 22-15,0-22 0,0 21 0,0-21 16,0 22-16,0-22 0,0 0 0,0 0 16,0 0-16,0 1 0,21-1 15,1-21-15,-1 0 16,0 0-16,0 0 0,0 0 15,-21-21-15,21-1 0,1 1 0,-1 0 16</inkml:trace>
  <inkml:trace contextRef="#ctx0" brushRef="#br0" timeOffset="5903.48">11218 762 0,'0'0'0,"-21"-21"15,-21 0 1,21 42-16,21 0 0,0 0 16,0 0-16,-22 22 0,22-1 15,-21 22-15,21-22 0,0 21 0,0-20 16,0 20-16,0 1 0,0-1 0,-21-20 16,21 20-16,0-21 0,-21 22 15,21-22-15,0 1 0,0-1 0,0 0 16,0-21-16,0 22 0,0-22 15,0 0-15,-21 0 0,21 0 0,0 1 16,21-44 15,-21 1-31,21-21 0,0 21 16,0-22-16</inkml:trace>
  <inkml:trace contextRef="#ctx0" brushRef="#br0" timeOffset="6424.19">11472 762 0,'0'-21'0,"0"42"0,0-63 0,0 21 16,0 42 15,0 0-31,0 0 0,0 21 16,0 1-16,0-1 0,0 0 0,0 22 15,0-22-15,0 22 0,0-22 0,0 22 16,0-22-16,0 21 0,0-20 15,0 20-15,0-20 0,-21-1 0,21 21 16,-21-20-16,21-1 0,0 0 0,0-20 16,-21 20-16,21-21 0,0 21 0,0-20 15,0-1-15,0-42 47,0-1-47,0 1 0,0 0 16,0-21-16,0 21 0,0-22 15,0 1-15,0 0 0,21-1 0,0 22 16,0-21-16,0-1 0,1 22 0,-1 0 16,0 0-16,0 0 0,21 0 15,-20-1-15,20 22 0,-21 0 0,21 0 16,-20 22-16,-1-1 0,21 0 0,-21 0 16,0 0-16,1 0 0,-22 1 15,0 20-15,0-21 0,0 21 0,0-20 16,0-1-16,0 21 0,0-21 15,0 0-15,0 22 0,0-22 0,0 0 16,-22 0-16,1 0 16,0 1-16,0-22 15,0 0 1,0 0-16,-1-22 16,1 1-16,21 0 0</inkml:trace>
  <inkml:trace contextRef="#ctx0" brushRef="#br0" timeOffset="6628.1">10943 1270 0,'0'0'0,"-21"0"0,0 0 16,42-21 15,0 21-31,21 0 0,-20 0 0,20 0 15,-21-21-15,21 21 0,-20 0 0,20 0 16,0-21-16,-21 21 0,22 0 16,-22-22-16,0 1 0</inkml:trace>
  <inkml:trace contextRef="#ctx0" brushRef="#br0" timeOffset="7287.36">13314 635 0,'0'0'0,"-21"-21"0,-1 0 16,1 21-16,21 21 15,0 0 1,0 0-16,0 22 0,0-1 0,-21 0 16,21 22-16,0-1 0,0 1 15,0-1-15,0-20 0,0 20 0,0 1 16,0-1-16,0 1 0,-21-22 0,21 21 16,-21-20-16,21 20 0,-21-20 15,21-1-15,0-21 0,0 21 0,-22 1 16,22-22-16,-21 0 0,21 0 0,0 0 15,-21 1-15,0-22 16,0-22 0,21 1-1,0 0-15,0 0 0,0 0 16,0 0-16,0-22 0,0 1 0,21 0 16,-21 20-16,21-20 0,0 0 15,22-1-15,-22 22 0,21 0 0,-21-21 16,22 21-16,-22-1 0,21 22 0,-21 0 15,22-21-15,-22 21 0,21 0 0,-21 0 16,0 21-16,1 1 0,20-1 16,-21 0-16,-21 0 0,21 0 15,-21 0-15,21 1 0,-21 20 0,0-21 0,0 0 16,0 0-16,-21 22 0,0-22 16,0 0-16,0 0 0,0 0 15,-1 1-15,-20-1 0,21-21 0,0 21 16,0 0-16,-22-21 0,22 21 0,0-21 15,0 0-15,21 21 0,21-42 63,-21 0-63,21 21 0</inkml:trace>
  <inkml:trace contextRef="#ctx0" brushRef="#br0" timeOffset="8075.42">13906 1418 0,'0'0'15,"0"-21"1,0 42 15,0 0-31,0 1 0,0-1 16,0 0-16,0 0 0,0 0 15,-21 0-15,21 1 0,0 20 0,0-21 16,0 0-16,0 0 0,0 1 0,0-1 16,0 0-16,21 0 15,1-21-15,-1 0 16,0 0-16,21 0 0,-21 0 0,1 0 16,-1 0-16,0 0 0,21-21 0,-21 0 15,1 0-15,-1-1 0,0 1 0,0 0 16,0-21-16,0 21 0,-21-1 15,22-20-15,-1 21 0,-21 0 0,0 0 16,21-1-16,-21 1 0,21 21 0,-21-21 16,0 42 15,0 0-31,-21 1 16,0-1-16,0 0 0,21 0 15,-22 21-15,1-20 0,21 20 0,-21 0 16,21 1-16,-21-1 0,21 0 15,-21 1-15,21 20 0,-21-21 0,-1 1 16,22-1-16,0 22 0,0-22 0,-21 0 16,21 1-16,0 20 0,0-21 0,0 22 15,0-1-15,0-20 0,-21 20 16,21 1-16,0-22 0,0 22 0,0-22 16,0 21-16,0-20 0,-21 20 0,21-20 15,-21-1-15,0 0 0,21-21 0,-22 22 16,1-1-16,21-21 0,-21 0 15,0 1-15,0-1 0,0-21 0,-1 21 16,1-21-16,-21 0 0,21 0 0,0 0 16,-1 0-16,-20 0 0,21 0 15,0-21-15,0 0 0,-1-1 0,1 1 16,0-21-16,0 21 0,21-22 0,-21-20 16,21 21-16,0-1 0,0-20 0,0-1 15,42-20-15,-21 20 0,0 1 0,22-22 16,-22 21-16,21 1 0,-21-1 15,22 1-15,-22-1 0,21 22 0,-21-21 16,22 20-16,-22 22 0,0-21 0,0 21 16,0-22-16,1 22 0,-1 0 15,0 0-15,-21 0 16,21 21-16,-21-22 16,21 22-16,-21-21 31</inkml:trace>
  <inkml:trace contextRef="#ctx0" brushRef="#br0" timeOffset="9991.54">15917 572 0,'-21'0'329,"0"0"-314,0 0 1,0 0-16,-1 0 15,1 0-15,0 0 0,0 0 16,0 0-16,0 0 0,-1 0 16,1-22-16,0 22 0,0 0 0,0 0 15,0 0-15,-1 0 0,1 0 16,0 0 0,42 0 62,0-21-63,1 21-15,-1 0 0,0-21 16,0 21-16,21 0 0,-20 0 0,20 0 16,0 0-16,1 0 0,-1 0 0,0 0 15,1 0-15,-1 0 16,21 0-16,-20 0 0,20 0 0,-20 0 15,-1 0-15,-21 0 0,21 0 0,-20 0 16,-1 0-16,0 0 0,0 0 16,0 0-16,-42 0 47,0 0-47,0 0 0,0 0 15,-1 0-15,1 0 0,0 0 0,0 0 16,0 0-16,0 21 0,-1-21 15,1 0-15,0 0 0,0 0 0,0 0 16,0 0-16</inkml:trace>
  <inkml:trace contextRef="#ctx0" brushRef="#br0" timeOffset="10320.35">15981 529 0,'0'0'0,"0"21"78,0 1-78,0-1 15,0 21-15,0-21 0,0 22 0,0-1 16,-21 21-16,21-20 0,-22 20 16,1 1-16,21-1 0,0-20 0,-21 20 15,0-21-15,21 22 0,-21-22 0,0 1 16,21-1-16,-22 0 0,22 1 15,0-22-15,-21 0 0,21 21 0,-21-21 16,21 1-16,0-1 0,0 0 16,0-42 31,21 0-47,0-1 0,-21 1 15,0 0-15,22 0 0</inkml:trace>
  <inkml:trace contextRef="#ctx0" brushRef="#br0" timeOffset="10748.1">16192 1334 0,'22'0'0,"-1"0"16,0 0-16,0 0 15,0 0-15,0 0 0,1 0 16,-1 0-16,0-22 0,0 1 0,0 21 16,0-21-16,1 21 15,-1-21-15,-21 0 0,0 0 16,0-1-16,0 1 16,0 0-16,0 0 0,-21 21 15,-1-21-15,1 21 0,0 0 16,0 0-16,0 21 15,0 0-15,-1 0 0,1 0 0,0 1 16,0-1-16,21 21 0,0-21 0,-21 22 16,21-22-16,-21 0 15,21 21-15,0-21 0,0 1 0,0-1 0,0 0 16,0 0-16,0 0 0,0 0 16,0 1-16,21-1 0,0-21 15,0 0 1,0 0-16,0 0 0,1 0 0,-1 0 15,0 0-15,0 0 0,0-21 16,0-1-16,1 22 0,-1-21 16,0 0-16</inkml:trace>
  <inkml:trace contextRef="#ctx0" brushRef="#br0" timeOffset="11844.14">16700 1291 0,'22'-42'15,"-22"21"-15,21 21 16,-21-21-16,21 21 0,-21-22 0,21 22 16,0-21-16,0 21 0,1 0 15,-1-21-15,0 21 0,0 0 16,0 0-16,0 0 0,1 0 0,-1 21 16,0 0-16,0 1 0,-21-1 0,0 0 15,21 0-15,-21 0 0,0 22 16,0-22-16,0 0 0,0 0 0,-21 0 15,0 22-15,21-22 0,-21 0 0,0 0 16,-1 0-16,1 0 0,0 1 0,0-1 16,0 0-16,0-21 0,21 21 15,0 0-15,-22-21 0,1 0 16,21-21 15,21 0-15,1 21-16,-1-21 0,-21 0 0,21-1 15,0 1-15,0-21 0,0 21 0,1-22 16,20 22-16,-21-21 0,0 21 16,0-22-16,22 1 0,-22 21 0,0-21 15,0 20-15,0-20 0,1 21 16,-1 0-16,-21 0 0,0-1 16,21 1-16,-21 0 0,21 21 0,-21-21 15,0 0 1,0 42-1,-21 0 1,0 0-16,21 0 0,0 22 16,-21-22-16,-1 21 0,22-21 15,-21 22-15,21-1 0,0-21 0,-21 22 16,21-22-16,-21 0 0,21 21 0,-21-21 16,21 1-16,0-1 0,0 21 15,0-21-15,0 0 0,0 1 0,0-1 16,0 0-16,0 0 15,0 0-15,0 0 16,21-21 15,0 0-31,0 0 16,0 0 0,1 0-16,-1 0 15,0-21-15,0 21 0,0 0 0,0-21 16,1 21-16,-1 0 0,0-21 15,0 21-15,0-21 0,0 0 16,1-1-16,-1 1 0,0 0 16,0 0-16,0 0 0,0 0 15,-21-22-15,22 22 0,-1-21 16,0-1-16,0 1 0,-21 0 0,21-1 16,0 1-16,-21 0 0,0-1 0,0 1 15,0 0-15,22 21 0,-22-22 16,0 1-16,0 21 0,0 0 0,0-1 15,0 1-15,0 0 0,0 0 16,0 42 0,-22-21-1,22 21-15,0 22 0,0-22 16,0 21-16,0 0 0,-21 1 0,21-1 16,-21 0-16,21 22 0,0-22 15,-21 1-15,21-1 0,-21 0 0,21 1 16,0-1-16,-21-21 0,21 21 0,-22-20 15,22-1-15,0 0 0,0 21 16,0-21-16,0 1 0,0-1 16,0 0-16,0 0 0,22-21 15,-1 0 1,0 0 0,0 0-16,0 0 0,-21-21 15,21 0-15,1 21 0,-22-21 16,0-1-16,0 1 0,21 0 0,-21 0 15,0 0-15</inkml:trace>
  <inkml:trace contextRef="#ctx0" brushRef="#br0" timeOffset="12055.02">17568 1312 0,'21'0'31,"1"0"-16,-1 0-15,0 0 0,0-21 16,0 21-16,0 0 0,1 0 0,-1 0 16,0-21-16,0 21 0,0 0 15,0 0-15,1-21 16,-1 21-16,0 0 0,-21-21 0,21 21 16,0-21-16,0-1 15</inkml:trace>
  <inkml:trace contextRef="#ctx0" brushRef="#br0" timeOffset="12444.1">18859 826 0,'0'0'0,"0"-43"15,0 22-15,0 0 0,0 0 16,-21 21-16,0 0 16,0 0-16,0 0 15,0 21-15,-1 0 0,1 0 0,0 0 16,0 1-16,0 20 0,21-21 0,-21 21 16,-1 1-16,1-1 0,0 0 15,0 1-15,21-1 0,-21 0 0,0 1 16,-1-1-16,22 0 0,0-20 0,-21 20 15,21 0-15,-21-21 0,21 22 16,0-22-16,0 0 0,0 0 16,0 0-16,0 1 0,21-1 0,0-21 15,1 21-15,-1-21 0,0 0 0,0 0 16,21 0-16,-20 0 0,-1 0 16,21 0-16,0 0 0,-20 0 0,-1 0 15,21-21-15,-21 21 0,0-21 0</inkml:trace>
  <inkml:trace contextRef="#ctx0" brushRef="#br0" timeOffset="12799.72">19325 699 0,'21'-43'15,"0"43"-15,1 0 0,-1 0 16,0 0-16,21 0 0,-21 0 16,1 21-16,-1 1 0,0-1 0,0 21 15,21-21-15,-20 22 0,-1-1 16,-21 0-16,21 22 0,-21-22 0,21 0 16,-21 22-16,0-22 0,0 1 15,0-1-15,0 21 0,0-20 16,0-22-16,-21 21 0,21 1 0,-21-1 15,0-21-15,21 21 0,-22-20 0,1-1 16,21 0-16,-21 0 0,0 0 0,0 0 16,0 1-16,-1-22 0,22 21 15,-21-21-15,0 0 0,0 21 0,0-21 16,0 0-16,-1 0 0,1 0 16,0 0-16,0 0 0</inkml:trace>
  <inkml:trace contextRef="#ctx0" brushRef="#br0" timeOffset="13657.01">8805 2180 0,'0'0'16,"-21"0"-16,0 0 0,0 0 0,0 0 16,-1 0-16,1 0 15,0 0-15,21-21 31,21 21 1,0 0-32,1 0 15,-1 0-15,0 0 0,21 0 0,1 0 16,-1 0-16,0 0 0,1 0 16,20 0-16,1 0 0,-1 0 0,1-21 15,-1 21-15,22 0 0,-1 0 0,1 0 16,21 0-16,0 0 0,0 0 15,21 0-15,0 0 0,-22 0 0,44 0 16,-22 0-16,21 0 0,0 0 0,0 0 16,0 0-16,0 0 0,1 0 0,20 0 15,0 0-15,1 0 16,-1 0-16,-21 0 0,43 0 0,-22 0 16,0 0-16,22 0 0,-22 0 0,22 21 15,-22-21-15,0 0 0,1 0 0,-1 0 16,0 0-16,1 0 0,-1 0 15,-21 0-15,21 0 0,-20 0 0,20 0 16,-21 0-16,-21-21 0,0 21 0,0 0 16,0 0-16,0 0 0,-21 0 15,0 0-15,21 0 0,-21 0 16,-1 0-16,-20 0 0</inkml:trace>
  <inkml:trace contextRef="#ctx0" brushRef="#br0" timeOffset="14551.34">8763 2371 0,'0'21'47,"21"-21"-31,-21 21-16,21-21 0,0 0 15,1 0-15,-1 0 0,0 0 0,0 0 16,21 0-16,1 0 0,-1 0 0,0 0 16,22 0-16,-1 0 0,-20 0 15,41 0-15,-20 0 0,-1 0 0,22 0 16,21 0-16,-21 0 0,42 0 0,-22 0 16,22 0-16,0 0 0,0 0 15,22 0-15,-1 0 0,21-21 0,0 21 16,22 0-16,-1 0 0,1 0 15,-1 0-15,1 0 0,21 0 0,-22 0 16,1 0-16,-1 0 0,1 21 16,-1-21-16,-21 21 0,1-21 0,-1 21 15,0-21-15,1 22 0,-22-1 0,21-21 16,-21 21-16,-21 0 0,22-21 0,-22 21 16,21 0-16,-21-21 0,-21 22 15,21-22-15,-22 21 0,-20-21 0,21 0 16,-43 21-16,22-21 0,-43 0 0,22 0 15,-22 0-15,-21 0 0,22 21 16,-22-21-16,0 0 0,0 0 0,0 0 16,1 0-16,-1 0 15,0 0-15,-21-21 16,0 0 0</inkml:trace>
  <inkml:trace contextRef="#ctx0" brushRef="#br0" timeOffset="64752.17">825 4487 0,'22'-21'63,"-1"21"-63,0-21 0,0 0 15,0 0-15,0 21 0,1-21 0,-1-1 16,0 1-16,0-21 0,0 21 15,0 0-15,1-1 0,-1 1 16,0 0-16,-21 0 0,0 0 0,0 0 16,0-1-16,0 1 0,0 0 15,-42 21-15,20-21 0,1 21 16,0 0-16,0 0 0,-21 0 16,20 21-16,-20 0 0,21 0 0,-21 1 15,-1-1-15,22 21 0,-21-21 16,21 22-16,-1-22 0,-20 21 0,42-21 15,-21 0-15,21 22 0,0-22 16,0 0-16,0 21 0,0-20 0,21-1 16,-21 0-16,21 0 15,0 21-15,1-20 0,-1-1 0,21 0 16,-21 21-16,0-21 0,22 1 16,-22 20-16,21-21 0,-21 0 0,22 22 15,-22-22-15,21 0 0,-21 21 16,1-21-16,-22 1 0,0 20 0,0-21 15,0 0-15,0 0 0,-22 1 16,1-1-16,-21 0 0,21 0 0,-22 0 16,1 0-16,0-21 0,21 0 0,-22 22 15,1-22-15,21 0 0,-22 0 16,22 0-16,0 0 0,0 0 0,0-22 16,0 22-16,-1-21 15,22 0 1,22 21 15,-1-21-31,0 21 0,0 0 16,0 0-16,0-21 0</inkml:trace>
  <inkml:trace contextRef="#ctx0" brushRef="#br0" timeOffset="65411.66">1312 4763 0,'0'0'0,"21"0"0,-21-22 0,0 44 31,0-1-31,-21 0 16,21 0-16,-21 0 0,21 0 16,0 1-16,0-1 0,0 21 0,0-21 15,0 0-15,0 1 0,0-1 16,0 0-16,0 0 0,21 0 15,0-21-15,1 0 16,20 0-16,-21 0 0,0 0 0,22 0 0,-22 0 16,21 0-16,-21-21 0,0 0 15,22 0-15,-22 0 0,0-1 16,0 1-16,-21 0 0,0 0 0,21 0 16,-21 0-16,0-22 0,0 22 15,0 0-15,0 0 0,0 0 0,0-1 16,0 1-16,0 42 31,0 1-15,22-1-16,-22 0 0,0 21 0,0 1 15,0-1-15,0 0 0,21 1 0,-21-1 16,21 21-16,-21-20 0,0 20 16,0 1-16,0-22 0,21 22 15,-21-1-15,0-21 0,0 22 0,21-1 16,-21 1-16,0-22 0,0 22 15,0-1-15,0-20 0,0 20 0,0-21 16,0 1-16,-21-1 0,0 0 16,21-20-16,-21 20 0,0-21 0,-1 0 15,1 0-15,-21 1 0,21-1 0,-22 0 16,1-21-16,0 0 0,-1 21 16,1-21-16,-21 0 0,20 0 0,-20 0 15,20 0-15,1-21 0,0 21 16,-1-21-16,1 0 0,21 21 0,-21-22 15,20 1-15,1 21 0,21-21 16,0 0-16,-21 21 0,21-21 16,0 0-16,0-1 0,0 1 15,21 0-15,0 0 0,1 0 16,-1 0-16,21-22 0,-21 22 0</inkml:trace>
  <inkml:trace contextRef="#ctx0" brushRef="#br0" timeOffset="65935.36">2095 4720 0,'0'-21'16,"0"0"-16,0 42 31,0 0-31,0 0 0,-21 1 15,21-1-15,0 0 0,0 21 0,-21-21 16,21 22-16,0-22 0,0 0 16,-21 21-16,21-20 0,0-1 0,0 0 15,0 0-15,0 0 0,-21-21 16,21 21-16,-21-21 16,21-21-1,0 0-15,0 0 16,0 0-16,0 0 0,0-1 0,0 1 15,0-21-15,0 0 0,21 20 16,0-20-16,0 0 0,-21 21 0,21-22 16,0 22-16,22-21 0,-22 21 0,0-1 15,21 22-15,-20 0 0,-1-21 16,21 21-16,-21 0 0,22 0 0,-22 21 16,0 1-16,0-1 0,0 21 15,0-21-15,1 22 0,-22-22 0,0 21 16,0 0-16,0-20 0,0 20 15,0-21-15,0 21 0,0-20 16,0-1-16,0 0 0,0 0 0,0 0 16,0 0-16,0-42 47,0 0-47,21 0 0,0 0 0,0 0 15</inkml:trace>
  <inkml:trace contextRef="#ctx0" brushRef="#br0" timeOffset="66240.19">3048 4064 0,'0'21'31,"0"0"-31,0 1 0,0-1 0,0 21 15,0 0-15,0 1 0,-21 20 0,21-20 16,-21 20-16,21-21 0,-22 22 16,1-1-16,21-20 0,0 20 0,0-20 15,-21 20-15,21-21 0,0 1 0,0-1 16,0-21-16,0 22 0,0-22 16,0 0-16,0 0 0,0 0 15,21-21 1,-21-21-1,0 0-15,0 0 0,0 0 16,0-1-16,0 1 0,0 0 0</inkml:trace>
  <inkml:trace contextRef="#ctx0" brushRef="#br0" timeOffset="66448.07">2730 4699 0,'22'0'31,"-1"0"-31,0 0 0,0 0 16,0 0-16,0 0 0,1 0 15,-1-21-15,0 21 0,0 0 0,21 0 16,-20 0-16,-1 0 16,0-21-16,0 21 0,0 0 15,0-21 1</inkml:trace>
  <inkml:trace contextRef="#ctx0" brushRef="#br0" timeOffset="67661.37">3789 4974 0,'0'-42'16,"0"21"-16,0 0 0,0-1 0,0 1 0,0 0 15,0 0-15,0 0 16,0 0-16,0-1 0,0 1 0,0 0 15,0 0-15,0 0 0,0 0 0,0-1 16,0 1-16,0 0 0,-21 0 0,21 0 16,-22 21-16,1 0 0,0 0 15,0 0-15,0 0 0,0 0 16,-22 21-16,22-21 0,0 21 0,-21 0 16,20 22-16,1-22 0,-21 0 15,21 21-15,0 1 0,-1-1 0,1-21 16,0 21-16,21 1 0,0-22 15,0 21-15,0-21 0,0 1 0,0-1 16,0 0-16,0 0 0,21-21 16,0 0-16,1 0 0,-1 0 15,0 0-15,0 0 0,21 0 16,-20 0-16,-1-21 0,21 0 0,-21 0 16,0-1-16,1 1 0,20 0 0,-21 0 15,-21 0-15,21 0 0,0-1 16,-21 1-16,22-21 0,-22 21 0,0 0 15,0-1-15,0 1 0,0 0 16,0 42 15,0 0-31,0 1 0,0-1 0,0 0 16,0 0-16,0 0 0,0 22 16,0-22-16,0 21 0,0-21 0,0 0 15,0 1-15,0-1 0,0 0 0,21 0 16,-21 0-16,21-21 0,0 0 15,0 0 1,0-21 0,-21 0-16,22 0 15,-22 0-15,0-1 0,0 1 16,21 0-16,0 0 0,0 0 0,-21-22 16,21 22-16,0-21 0,1 21 0,-1 0 15,0-1-15,0-20 16,0 21-16,0 21 0,1-21 0,-1 21 15,21 0-15,-21 0 0,0 0 0,1 0 16,-1 21-16,0 0 0,0 0 0,0 0 16,-21 1-16,0 20 0,0-21 15,0 21-15,0-20 0,0 20 16,0-21-16,0 21 0,-21-20 0,21-1 0,-21 0 16,0 0-16,0 0 0,-1 0 15,22 1-15,0-1 0,-21-21 0,0 0 16,21 21-16,0-42 31,0 0-15,0-1-16,0 1 0,21 0 15,0-21-15,1 21 0,-1-1 0,0-20 16,0 21-16,0-21 0,22-1 16,-22 22-16,0-21 0,0 21 0,0-1 15,0 1-15,-21 0 0,0 0 0,22 21 16,-22 21 15,-22-21-31,1 21 0,21 22 0,-21-22 16,21 0-16,-21 0 0,21 21 15,-21-20-15,21 20 0,0-21 16,0 21-16,0-20 0,0-1 0,0 0 16,0 0-16,0 0 0,0 0 0,0 1 15,0-1-15,21-21 0,0 21 0,0-21 16,0 0-16,1 0 0,-1 0 15,21 0-15,-21 0 0,0 0 0,1 0 16,-1 0-16,0 0 0,0 0 0,0 0 16,0 0-16,1-21 0,-22 0 15,21-1-15,0 1 0,0 0 0,0 0 16,-21 0-16,21 0 0</inkml:trace>
  <inkml:trace contextRef="#ctx0" brushRef="#br0" timeOffset="67959.52">5546 4699 0,'0'0'0,"0"-21"15,0 0 1,0 42 62,0 0-62,0 0-16</inkml:trace>
  <inkml:trace contextRef="#ctx0" brushRef="#br0" timeOffset="68251.35">5524 5080 0,'0'0'16,"22"0"15,-1 0-31,-21-21 16,0 0 15,-21 21-15,-1 0-1,22 21-15,0 0 16,0 0-1,0-42 17</inkml:trace>
  <inkml:trace contextRef="#ctx0" brushRef="#br0" timeOffset="69339.06">8086 3937 0,'0'0'0,"21"-21"0,-21 0 0,0 0 15,21 21-15,-21-22 16,-21 22 31,21 22-47,-21-1 0,-1-21 0,1 42 15,0-21-15,0 0 0,0 22 0,0-1 16,-1 0-16,-20 1 0,0 20 16,21-20-16,-22-1 0,1 21 15,0 1-15,-1-22 0,1 22 0,-22-22 16,22 22-16,21-22 0,-21 21 0,-1 1 15,22-22-15,-21 1 0,21 20 16,-22-21-16,22 1 0,0-1 0,0-21 16,0 22-16,-1-22 0,1 0 0,21 0 15,0 0-15,-21 0 0,21 1 16,-21-22-16,21-22 31,0 1-31,21 21 0,0-21 0,0-21 16,-21 21-16,22-1 0</inkml:trace>
  <inkml:trace contextRef="#ctx0" brushRef="#br0" timeOffset="69967.7">8445 4001 0,'0'0'0,"22"0"16,-22-22-16,21 1 15,-21 0 32,0 42-31,0 0 0,-21 1-16,-1-1 0,22 0 0,-21 21 15,0-21-15,0 22 16,0-1-16,0 0 0,-1 1 0,-20-1 15,21 0-15,-21 22 0,20-22 0,-20 1 16,0-1-16,-1 0 0,1 1 16,0-1-16,-1 21 0,1-20 0,0-1 15,21-21-15,-22 22 0,22-1 0,0-21 16,0 21-16,0-20 0,-1-1 16,1 0-16,0 0 0,21 0 0,0 0 15,-21 1-15,0-1 16,21-42 109</inkml:trace>
  <inkml:trace contextRef="#ctx0" brushRef="#br0" timeOffset="104104.27">8975 4318 0,'21'-21'0,"-21"0"0,0 0 16,21-1-16,0 1 0,-21 0 15,21 0-15,-21 0 0,0 0 16,21-1-16,-21 1 0,22-21 15,-22 21-15,0 0 0,0-1 16,0 1 0,0 42-1,0 1 1,0-1-16,-22 21 0,22-21 16,0 22-16,-21-1 0,0 0 0,0 1 15,21-1-15,-21 21 0,0-20 0,-1-1 16,22 22-16,-21-22 0,0 0 15,21 22-15,0-22 0,0 0 0,0 1 16,0-1-16,0 0 0,0-20 0,0-1 16,0 21-16,0-21 0,21 0 15,0-21-15,1 22 0,-1-1 16,0-21-16,0 0 0,0 0 16,0 0-16,1 0 0,-22-21 15,21 21-15,0-22 0,0 1 16,-21 0-16,0 0 15,0 0-15,0 0 0,0-22 0,0 22 16</inkml:trace>
  <inkml:trace contextRef="#ctx0" brushRef="#br0" timeOffset="104312.15">8721 4699 0,'21'0'31,"0"0"-31,0 0 16,21-21-16,-20 21 0,-1 0 0,21-21 15,-21 21-15,0 0 0,22 0 0,-22-21 16,0 21-16,0-22 0,22 22 0,-22 0 16,-21-21-16,21 21 0,0 0 15,0 0-15</inkml:trace>
  <inkml:trace contextRef="#ctx0" brushRef="#br0" timeOffset="105623.91">9737 4868 0,'0'0'16,"21"0"-16,0 0 0,0 0 15,-21-21-15,21 0 0,0 0 16,1 0-16,-22 0 0,0-1 16,21 1-16,-21 0 0,0 0 15,0 0-15,0 0 0,0-1 16,0 1-16,-21 0 0,21 0 16,-22 0-16,1 0 0,0-1 0,0 22 15,-21 0-15,20 0 0,1 0 0,0 0 16,-21 0-16,21 22 0,-1-22 0,-20 21 15,21 0-15,0 0 0,0 0 16,-1 22-16,1-22 0,0 21 0,0-21 16,0 22-16,0-1 0,-1 0 15,22 1-15,-21-22 0,21 21 0,0-21 16,0 0-16,0 1 0,0-1 0,0 0 16,0 0-16,21-21 15,1 0-15,-1 0 0,0 0 0,0 0 16,21 0-16,-20-21 15,-1 21-15,0-21 0,0 0 0,0-1 16,22 1-16,-22-21 0,0 21 0,0 0 16,0-22-16,0 1 0,1 21 0,-22 0 15,21-22-15,0 22 0,-21 0 16,0 0-16,0 0 0,21-1 0,-21 1 16,0 42 15,0 1-16,0-1-15,0 0 0,-21 0 0,21 0 16,0 0-16,0 1 0,0-1 0,0 21 16,0-21-16,0 0 0,0 1 0,0-1 15,0 0-15,0 0 0,0 0 16,21 0-16,0 1 0,0-1 0,1-21 16,20 0-16,-21 21 0,21-21 0,-20 0 15,20 0-15,0 0 0,1 0 0,-1 0 16,-21 0-16,21-21 0,1 0 15,-1-1-15,0 22 0,-20-21 0,-1 0 16,21 0-16,-21-21 0,0 20 16,-21 1-16,0-21 0,22 21 0,-22 0 15,0-22-15,0 22 0,0 0 16,0 0-16,0 0 0,-22-1 0,22 1 16,-21 21-16,0 0 0,0 0 0,0 0 15,0 0-15,-1 0 0,1 21 0,0-21 16,-21 22-16,21-1 0,-1 0 15,1 0-15,0 0 0,0 0 0,0 1 16,0-1-16,21 0 0,0 0 0,0 0 16,0 0-16,0 1 0,0-1 15,21-21-15,0 0 16,0 0-16,0 0 0,0 0 0,1 0 16,-1 0-16,0 0 0,0-21 15,0-1-15,0 22 0,1-21 16,-1 21-16,-21-21 0,21 0 15,0 21-15,-21-21 16,0 42 0,0 0-1,0 0-15,21-21 0,-21 43 16,0-22-16,0 0 0,0 0 0,0 21 16,0 1-16,0-22 0,0 21 0,0 1 15,0-1-15,-21 21 0,21-20 16,-21-1-16,21 22 0,-21-22 15,0 21-15,-1 1 0,22-22 0,-21 22 16,0-1-16,21 1 0,-21-1 0,21 1 16,0-1-16,0 1 0,-21-1 0,21 1 15,0-1-15,0 1 0,-21-1 0,21 1 16,0-1-16,0 1 0,-22-22 16,22 22-16,-21-22 0,21 0 0,-21 1 15,0-22-15,0 21 0,0-21 0,-1 0 16,1 1-16,-21-1 0,21 0 0,0-21 15,-22 21-15,22-21 0,-21 0 16,-1 21-16,1-21 0,0 0 0,-1 0 16,1 0-16,0 0 0,-1 0 0,1-21 0,0 0 15,21 21-15,-22-21 0,22 0 16,0 21-16,0-22 0,0 1 0,-1 0 16,22 0-1,0 0 1,0 0-16,0-1 15,0 1-15,0 0 0,0 0 16,22 0-16,-1 0 0,0-22 0,0 22 16,0-21-16</inkml:trace>
  <inkml:trace contextRef="#ctx0" brushRef="#br0" timeOffset="106812.64">10753 4614 0,'0'0'0,"0"-21"15,0 42 17,0 1-17,0-1-15,0 0 0,0 0 16,0 21-16,0-20 0,0-1 0,0 21 15,0-21-15,0 0 0,0 1 16,-22-1-16,22 0 0,0 0 0,0 0 16,0 0-16,0 1 0,-21-22 15,0 0 1,0-22 15,21 1-31,0 0 0,0 0 16,0 0-16,0 0 0,0-1 0,0-20 15,21 21-15,0-21 0,0 20 16,1 1-16,-1-21 0,0 21 0,21 0 16,-21-1-16,22 22 0,-22-21 0,21 21 15,1 0-15,-22 0 0,21 0 0,-21 21 16,22-21-16,-22 22 0,0-1 16,0 0-16,0 21 0,-21-21 0,0 22 15,0-22-15,0 21 0,0-21 16,0 1-16,0 20 0,0-21 0,-21 0 15,0 0-15,21 1 0,-21-22 0,21 21 16,-21 0-16,21 0 16,21-42 15,0 0-15,0 0-16,0 21 0,0-22 15,1 1-15</inkml:trace>
  <inkml:trace contextRef="#ctx0" brushRef="#br0" timeOffset="107336.85">11684 4763 0,'0'-22'0,"0"1"16,0 0-16,0 0 0,0 0 15,0 0-15,0-1 16,-21 1-16,0 21 0,-1-21 15,1 21-15,0 0 0,0 0 16,0 0-16,0 0 0,-1 21 16,22 0-16,-21 1 0,0-1 15,0 0-15,0 0 0,0 21 16,21-20-16,0 20 0,-22-21 0,22 21 16,0-20-16,0-1 0,0 21 0,0-21 15,0 0-15,0 1 0,0-1 16,22-21-16,-1 0 15,0 0-15,0 0 0,0 0 0,0 0 16,1 0-16,-1-21 0,0-1 16,0 1-16,0 0 0,0 0 0,-21 0 15,0 0-15,22-22 0,-22 22 16,0-21-16,21 21 0,-21-1 16,0-20-16,0 21 0,0 0 0,0 0 15,0 42 1,-21 0-1,21 0-15,0 21 16,-22-20-16,22-1 0,0 0 0,0 21 16,0-21-16,0 1 0,0 20 0,0-21 15,0 0-15,0 0 0,22-21 0,-1 22 16,-21-1-16,21-21 0,0 0 16,0 0-16,0 0 0,1 0 15,-1 0-15,0 0 0,0-21 0,0 21 16,0-22-16,1 1 0,-1 0 15</inkml:trace>
  <inkml:trace contextRef="#ctx0" brushRef="#br0" timeOffset="108039.48">12107 4551 0,'0'0'0,"0"21"31,-21 0-31,21 0 16,-21 1-16,21-1 0,0 0 0,0 0 15,0 0-15,0 22 0,-21-22 16,21 0-16,0 0 0,0 0 0,0 0 16,0 1-16,0-1 0,0 0 0,0 0 15,-21 0-15,21 0 16,0-42 15,0 0-15,0 0-16,0 0 0,0 0 0,0-22 15,0 22-15,0-21 0,0-1 0,0 22 16,0-21-16,0 21 0,21-22 16,0 22-16,-21 0 0,42 0 0,-21 0 15,1 0-15,-1-1 0,0 1 0,21 21 16,-21 0-16,1 0 0,-1 0 16,21 0-16,-21 21 0,0 1 15,1-1-15,-1 0 0,0 0 0,0 0 16,-21 0-16,0 1 0,21-1 0,-21 21 15,0-21-15,0 0 0,0 1 0,0-1 16,0 0-16,0 0 0,0 0 16,0 0-16,-21-21 0,21 22 0,-21-22 15,0 0 1,21-22 0,0 1-1,0 0-15,0 0 0,0 0 16,0 0-16,21-1 0,0 1 0,0-21 0,0 21 15,1-22-15,-1 22 0,0 0 16,21-21-16,-21 21 0,22-1 0,-22 1 16,21 21-16,-21 0 0,22 0 15,-22 0-15,0 0 0,0 0 0,0 21 16,-21 1-16,0-1 0,0 0 0,0 21 16,0-21-16,0 1 0,0 20 0,0-21 15,0 0-15,0 22 0,-21-22 16,0 0-16,21 0 0,-21 0 0,21 0 15,-21 1-15,0-22 0,21 21 0,0 0 16,-22-21 0,22-21 15,0 0-31,0-1 0,0 1 0,22 0 16</inkml:trace>
  <inkml:trace contextRef="#ctx0" brushRef="#br0" timeOffset="108428.26">13123 4614 0,'21'0'0,"1"0"16,-1 0-16,0-21 15,0 0-15,0 21 0,0-21 16,1 0-16,-1 21 0,21-21 15,-42-1-15,21 1 0,0 21 0,1-21 16,-22 0-16,21 0 0,-21 0 16,0-1-16,-21 22 15,-1 0-15,1 0 0,0 0 16,0 22-16,-21-1 0,20 0 0,1 0 16,-21 0-16,21 0 0,0 22 15,-22-22-15,43 21 0,-21-21 0,0 22 0,21-22 16,0 21-16,0-21 15,0 1-15,0 20 0,21-21 0,-21 0 16,21 0-16,22 1 0,-22-22 0,0 21 16,21 0-16,-21-21 0,22 0 0,-22 0 15,21 0-15,-21 0 0,1 0 0,-1 0 16,0-21-16,0 21 0,0-21 16,-21-1-16,21 1 0,1 0 0</inkml:trace>
  <inkml:trace contextRef="#ctx0" brushRef="#br0" timeOffset="109692.01">14584 3366 0,'-21'0'16,"-1"0"-16,22-22 15,-21 22-15,0 0 16,21-21-16,0 0 31,21 21-15,0 0-16,1 0 0,-1-21 16,0 21-16,21 0 0,-21 0 15,1 0-15,-1-21 0,21 21 0,-21 0 16,0 0-16,22 0 0,-22-21 15,0 21-15,0 0 0,0-22 0,1 22 16,-1 0-16,-42 0 31,-1 0-31,1 0 16,-21 0-16,21 0 0,0 0 0,-22 0 16,22 0-16,0 0 0,-21 0 15,20 0-15,1 0 0,-21 0 16,21 0-16,-22 0 0,22 0 0,0 0 15,0 0-15,0 0 0,0 0 16,21 22-16,-22-22 0,1 0 16,21 21-1,0 0 1,-21 0 0,21 0-16,-21-21 0,21 21 15,0 1-15,0-1 0,-21 0 16,21 0-16,0 0 0,-21 22 0,21-22 15,0 0-15,0 21 0,0-21 16,0 22-16,0-22 0,0 21 0,0-21 16,0 22-16,0-1 0,0 0 15,0 1-15,0-1 0,0 0 0,-22 22 16,22-1-16,-21-20 0,21 20 0,-21-20 16,21 20-16,0-21 0,0 1 15,-21 20-15,21-20 0,0-1 0,0 0 16,-21-21-16,21 22 0,0-1 0,0 0 15,0-20-15,0 20 0,0-21 0,0 21 16,0-20-16,0 20 0,0-21 16,0 0-16,21 0 0,0 1 0,-21-1 15,21 0-15,0-21 0,1 21 16,-1-21-16,0 0 0,0 21 0,0-21 16,22 0-16,-22 0 0,21 0 0,-21 0 15,22 0-15,-22-21 0,21 21 16,-21-21-16,22 21 0,-22-21 0,21 21 15,-21-21-15,0 21 0,1-22 16,-22 1 0,0 0 31,0 0-47,0 0 15,21 0-15,0-1 0</inkml:trace>
  <inkml:trace contextRef="#ctx0" brushRef="#br0" timeOffset="110803.21">15155 3874 0,'0'0'0,"0"-22"0,21 1 0,1 0 16,-22 0-1,0 0-15,21 21 0,-21-21 16,21-1-16,-21 1 31,0 42-15,0 1-1,0-1-15,0 0 0,0 0 0,-21 21 16,0-20-16,-1 20 0,22 0 16,-21 22-16,0-22 0,0 0 0,21 1 15,-21-1-15,21 22 0,-21-22 0,21 0 16,0 1-16,0-22 0,0 21 0,0-21 16,0 22-16,0-22 15,0 0-15,0 0 0,0 0 0,0 0 16,21 1-16,0-22 0,0 0 15,0 0-15,0 0 0,1 0 16,-1 0-16,0 0 0,0 0 16,0-22-16,0 1 15,-21 0-15,22 21 0,-22-21 0,0 0 16,0 0-16,0-1 0,0 1 0,0 0 16,0 0-16,0 0 0</inkml:trace>
  <inkml:trace contextRef="#ctx0" brushRef="#br0" timeOffset="110999.25">14944 4297 0,'0'0'0,"-22"0"0,1 0 15,42 0 17,1 0-32,-1 0 0,0 0 0,0 0 15,0 0-15,0 0 0,22 0 0,-22 0 16,0 0-16,21-21 0,-20 21 15,-1 0-15,0 0 0,0 0 0,0-21 16,0 21-16,-21-22 0,22 22 0,-1 0 16</inkml:trace>
  <inkml:trace contextRef="#ctx0" brushRef="#br0" timeOffset="112259.55">15557 4276 0,'22'0'0,"-1"0"0,0 0 16,0 0-16,0 0 15,0-21-15,1 21 0,-1-22 0,0 1 16,0 21-16,0-21 0,-21 0 16,21 21-16,-21-21 15,22 0-15,-22-1 16,0 1-16,0 0 0,0 0 15,0 0-15,-22 21 0,1 0 16,0 0-16,0 0 0,0 0 16,0 21-16,-1 0 15,22 0-15,-21 0 0,21 1 0,-21 20 16,21-21-16,0 21 0,0 1 0,0-22 16,0 21-16,0-21 0,0 1 15,0 20-15,0-21 0,0 0 16,0 0-16,21 1 0,0-22 0,1 21 0,-1 0 15,0-21-15,0 0 0,0 0 16,0 0-16,1 0 0,-1 0 0,0 0 16,0 0-16,0 0 15,0-21-15,1 0 0,-22-1 16,21 1-16,0 0 0,-21 0 16,0 0-16,21-22 0,0 22 0,-21 0 15,21-21-15,1 21 0,-1-1 16,-21-20-16,21 21 0,0 0 0,0 0 15,0-1-15,1 1 0,20 21 0,-21 0 16,0 0-16,0 0 0,1 0 0,-1 0 16,0 21-16,0 1 0,0-1 15,-21 0-15,21 0 0,-21 21 16,22-20-16,-22-1 0,0 21 0,0-21 16,0 0-16,0 22 0,-22-22 0,1 0 15,0 0-15,21 0 0,-21 1 16,0-22-16,0 21 0,-1 0 0,1-21 15,21 21-15,-21-21 16,21-21 15,21 0-31,0 0 0,1-1 16,-22 1-16,21 0 0,0 0 16,0 0-16,0-22 0,-21 22 0,21 0 15,1-21-15,-22 21 0,0-22 0,21 22 16,-21 0-16,21 0 0,-21 0 15,0-1-15,0 44 32,0-1-32,0 0 15,-21 0-15,0 0 0,21 0 0,0 22 16,-22-22-16,22 21 0,0-21 0,-21 1 16,21 20-16,0-21 0,0 0 0,0 0 15,0 1-15,0-1 0,21 0 16,1 0-16,-1-21 15,0 0-15,0 21 0,0-21 0,0 0 16,22 0-16,-22 0 0,0 0 0,21 0 16,-20 0-16,-1 0 0,21-21 0,-21 0 15,0 21-15,1-21 0,-1 0 16,21-22-16,-21 22 0,0 0 0,1-64 16,-1 43-16,0 0 0,0-1 15,0 1-15,-21 0 0,21-22 0,1 22 16,-22-1-16,0 1 0,21 0 15,-21-1-15,21 22 0,-21-21 0,0 21 16,21-22-16,-21 22 0,0 0 0,0 0 16,0 0-16,0 0 0,0-1 15,0 44 17,0-1-32,0 0 0,-21 0 0,0 21 15,0-20-15,21 20 0,-22 0 16,1 22-16,21-22 0,0 0 0,-21 22 15,21-22-15,-21 1 0,21-1 0,-21 0 16,21 1-16,0-1 0,0-21 0,0 21 16,0-20-16,0 20 0,0-21 15,0 0-15,0 0 0,21 1 16,-21-1-16,21-21 0,0 0 0,-21 21 16,21-21-16,1 0 0,-1 0 15,0 0 1,0 0-16,0 0 0,0-21 15,1 21-15,-22-21 0,21-1 0,0 22 16,-21-21-16,0 0 0,21-21 0,-21 21 16,0-22-16,0 22 0,0-21 15</inkml:trace>
  <inkml:trace contextRef="#ctx0" brushRef="#br0" timeOffset="112487.42">16891 4001 0,'0'21'16,"21"-21"-1,0 0-15,0 0 16,1 0-16,-1 0 0,0 0 0,21 0 16,-21 0-16,22 0 0,-1 0 15,-21-21-15,22 21 0,-22 0 0,0 0 16,0 0-16,0 0 0,-21-22 0,21 22 15,1-21 1,-1 21-16</inkml:trace>
  <inkml:trace contextRef="#ctx0" brushRef="#br0" timeOffset="112895.18">18055 3789 0,'0'-21'15,"0"0"1,-21 21-16,0 0 16,0 0-1,-1 0-15,1 0 16,0 21-16,21 0 0,-21-21 15,0 21-15,21 0 0,-21 22 0,-1-22 16,22 0-16,-21 21 0,21 1 0,-21-22 16,21 21-16,0 0 0,-21 1 15,21-1-15,-21-21 0,21 22 0,0-22 16,0 21-16,0-21 0,0 0 0,0 22 16,0-22-16,0 0 0,0 0 15,0 0-15,21 1 0,-21-1 16,21-21-16,0 0 0,0 0 15,1 0-15,-1 0 16,0 0-16,0 0 0,0 0 16,0 0-16,1 0 0,-1-21 15,0-1-15,0 22 0</inkml:trace>
  <inkml:trace contextRef="#ctx0" brushRef="#br0" timeOffset="113302.95">18436 3789 0,'0'-21'16,"21"21"-1,0 0 1,1 0-16,-1 0 0,-21 21 15,21-21-15,0 21 0,0-21 0,0 21 16,1 0-16,-1 1 0,-21-1 16,21 0-16,-21 0 0,21 21 0,-21 1 15,0-22-15,0 21 0,0 1 0,0-22 16,-21 21-16,0 0 0,0-20 16,-1 20-16,1-21 0,0 0 15,0 22-15,-21-22 0,20 0 0,1 0 16,0 0-16,0 0 0,0 1 0,0-1 15,-1 0-15,1-21 0,0 21 0,0-21 16,21 21-16,0-42 63</inkml:trace>
  <inkml:trace contextRef="#ctx0" brushRef="#br0" timeOffset="114271.39">19389 3916 0,'-22'0'16,"1"0"-16,0 0 15,0 0 1,42 0 15,0 0-15,22 0-16,-22 0 0,21 0 0,0 0 15,1 0-15,-1 0 0,0 0 0,1 0 16,-1 0-16,0 0 0,1 0 16,-1 0-16,-21 0 0,0 0 0,1 0 15,-1 0-15,0 0 0,-21-21 47,-21 21-16,0 0 1,-1 0-32,1 0 0,0 0 15,0 0-15,0 0 0</inkml:trace>
  <inkml:trace contextRef="#ctx0" brushRef="#br0" timeOffset="114736.13">19240 4128 0,'-42'21'16,"63"-21"46,0 0-62,1 0 0,-1 0 0,0 0 16,21 0-16,-21 0 0,22 0 15,-1 0-15,-21 0 0,22 0 0,-1 0 16,0 0-16,1 0 0,-1 0 0,-21 0 16,21 0-16,-20 0 0,-1 0 0,0 0 15,0 0 1,0-21 46,-21-1-46,0 1-16</inkml:trace>
  <inkml:trace contextRef="#ctx0" brushRef="#br0" timeOffset="115659.6">20701 3344 0,'0'0'0,"0"-21"15,-21 21 16,21 21-31,-21-21 0,21 22 16,0-1 0,0 0-1,21-21 17,0 0-32,0 0 0,0 0 15,-21-21-15,0 0 16,0-1-1,0 1-15,0 0 0,0 0 16,-21 21 0,0 0-16,0 0 15,0 0-15,-1 0 16,1 21-16,0 0 0,21 0 16,0 1-16,0-1 15,-21-21-15,21 21 0,0 0 0,0 0 16,21 0-1,0-21 1,0 0-16,1 0 16,-1 0-16,-21-21 0,21 21 0,0-21 15,-21 0 1,0 0-16,0 0 0,0-1 16,0 1-16,-21 21 31,0 0-31,0 0 15,-1 0-15,22 21 0,-21-21 0,0 22 16,21-1-16,0 0 16,-21 0-16,21 0 15,0 0-15,21-21 16,0 0 0,0 0-16,1 0 15,-1 0-15,0 0 0,0-21 16,0 0-1,-21 0-15,0 0 16,0 0-16,0-1 16,-21 22-16,0 0 15,0 0-15,0 0 16,21 22-16,-22-1 16,1 0-16,21 0 0,-21 0 0,21 0 15,0 1-15,0 20 0,0-21 16,0 0-16,-21 0 0,21 1 0,0 20 15,0-21-15,0 0 0,0 0 0,0 1 16,0-1-16,21 0 0,0 0 16,0-21-1,1 0-15,-1 0 0,0 0 16,0 0-16,0 0 0</inkml:trace>
  <inkml:trace contextRef="#ctx0" brushRef="#br0" timeOffset="118504.04">21209 3577 0,'0'-21'16,"0"0"15,0 42 1,0 0-32,0 0 15,0 1-15,0 20 0,0-21 16,0 0-16,0 0 0,21 22 0,0-22 15,-21 0-15,21 21 16,-21 1-16,22-22 0,-22 21 0,21-21 16,-21 22-16,21-1 0,-21-21 0,0 22 15,0-22-15,0 21 0,0-21 0,0 0 16,0 1-16,0-1 0,0 0 16,0 0-16,0 0 0,0 0 15,0-42 32,0 0-47,0 0 16,0 0-16,0 0 0</inkml:trace>
  <inkml:trace contextRef="#ctx0" brushRef="#br0" timeOffset="118859.35">21675 3493 0,'0'0'0,"-22"21"47,22 0-47,0 0 0,0 0 0,-21 0 15,21 22-15,-21-22 0,0 21 16,21-21-16,-21 22 0,0-1 0,21-21 15,-22 22-15,22-1 0,-21 0 16,21 1-16,-21-22 0,21 21 0,0-21 16,0 22-16,0-22 0,0 0 0,0 0 15,0 0-15,0 0 0,0 1 16,0-1 0,0-42 30,21-1-46,0 1 16,-21 0-16</inkml:trace>
  <inkml:trace contextRef="#ctx0" brushRef="#br0" timeOffset="119120.2">21759 3874 0,'21'0'0,"-42"0"0,42 21 15,-21 0 1,0 0-16,0 0 0,0 0 16,0 1-16,0-1 0,0 0 15,0 0-15,0 0 0,0 0 0,0 1 16,-21-1-16,21 0 16,-21-21-16,21 21 0,0-42 62,0 0-62,0 0 0,0-1 16</inkml:trace>
  <inkml:trace contextRef="#ctx0" brushRef="#br0" timeOffset="119316.08">21823 3747 0,'0'-22'15,"21"44"64,-21-1-79,21-21 15</inkml:trace>
  <inkml:trace contextRef="#ctx0" brushRef="#br0" timeOffset="119759.75">22077 3810 0,'-21'0'31,"-1"0"-31,1 0 15,0 0-15,0 21 16,0-21-16,21 21 0,-21 1 16,-1-1-1,22 0-15,0 0 16,0 0-16,0 0 16,0 1-16,22-22 15,-1 21-15,0 0 0,0 0 16,-21 0-16,21 0 15,0-21-15,-21 22 0,0-1 0,0 0 16,0 0 0,0 0-16,0 0 15,-21-21-15,0 22 0,-21-22 16,21 0-16,-1 0 0,1 0 0,0 0 16,0 0-16,0 0 0,0 0 15,-1 0 1,22-22 31,22 22-47,-1 0 15</inkml:trace>
  <inkml:trace contextRef="#ctx0" brushRef="#br0" timeOffset="120063.58">22204 3937 0,'21'0'16,"0"0"0,-21 21-16,0 0 15,0 1-15,0-1 0,0 0 16,0 0-16,0 0 0,0 0 0,0 1 15,0-1-15,0 0 0,-21 0 0,21 0 16,-21 0-16,21 1 16,0-44 31,0 1-32,0 0-15</inkml:trace>
  <inkml:trace contextRef="#ctx0" brushRef="#br0" timeOffset="120251.47">22246 3747 0,'0'0'0,"-21"0"31,42 0 32</inkml:trace>
  <inkml:trace contextRef="#ctx0" brushRef="#br0" timeOffset="120859.37">22521 3556 0,'0'21'47,"0"0"-47,0 1 0,0 20 15,0-21-15,0 0 0,0 0 16,0 1-16,0 20 0,0-21 0,0 0 15,0 22-15,0-22 0,-21 21 0,21-21 16,0 0-16,0 22 0,0-22 0,-21 0 16,21 0-16,0 0 15,-21 1-15,21-1 0,0 0 0,0 0 16,0-42 31,0 0-47,0 0 15,0-1-15,0 1 0,0 0 16,21 0-16,0 0 16,0 0-16,0-1 0,1 22 0,-1-21 15,0 21-15,0 0 0,0-21 0,0 21 16,1 0-16,-1 0 16,0 0-16,0 0 0,0 21 15,-21 0-15,0 1 16,21-1-16,-21 0 0,0 0 0,0 0 15,0 0-15,0 1 0,0-1 16,-21 0-16,0 0 0,0 0 0,0 0 16,0-21-16,-1 22 0,1-22 0,0 21 15,0-21-15,-21 0 0,20 21 16,1-21-16,0 0 0,0 0 16,0 0-1,21-21 16,0 0-15,21-1-16,0 1 0</inkml:trace>
  <inkml:trace contextRef="#ctx0" brushRef="#br0" timeOffset="121212.23">23072 3429 0,'0'0'0,"21"0"16,0-21-16,-21 42 31,0 0-15,0 0-16,0 22 0,0-22 0,0 21 15,0 1-15,0-1 0,0 0 0,0-21 16,0 22-16,-21-1 0,0 0 15,21 1-15,-22-1 0,22 0 0,0-20 16,-21 20-16,21-21 0,0 21 0,-21-20 16,21-1-16,0 0 0,0 0 15,0 0-15,0 0 0,0-42 63,0 0-63,21 21 15</inkml:trace>
  <inkml:trace contextRef="#ctx0" brushRef="#br0" timeOffset="121588.01">23199 4064 0,'0'0'0,"0"-21"0,21 21 0,0 0 15,0 0-15,0-21 16,0 21-16,-21-21 0,22 21 16,-1-22-16,0 1 15,0 0-15,-21 0 0,21 21 16,-21-21-16,0 0 0,-21 21 31,0 0-15,0 0-16,0 0 0,-1 21 0,1 0 15,0-21-15,0 21 0,0 21 0,21-20 16,0-1-16,-21 0 0,21 0 16,-22 0-16,22 0 0,0 1 0,0-1 15,0 0-15,0 0 16,22 0-16,-1-21 0,0 0 16,0 0-16,0 0 15,0 0-15,1 0 0,-1 0 0,0 0 16,21 0-16,-21-21 0,1 21 0,-1-21 15</inkml:trace>
  <inkml:trace contextRef="#ctx0" brushRef="#br0" timeOffset="122207.66">23876 3366 0,'0'21'47,"0"0"-47,-21 0 16,21 0-16,-21 0 0,21 22 0,-22-22 16,22 21-16,0-21 0,-21 22 15,0-1-15,21 0 0,0-20 0,-21 20 16,0 0-16,0 1 0,21-22 0,0 21 15,-22 0-15,22-20 0,-21 20 0,21-21 16,0 0-16,0 22 0,0-22 16,0 0-16,0 0 0,0 0 15,21-21-15,1 21 16,-1-21-16,0 0 16,0 0-16,0-21 0,-21 0 15,21 0-15,1 21 16,-22-21-16,21 0 0,-21-22 0</inkml:trace>
  <inkml:trace contextRef="#ctx0" brushRef="#br0" timeOffset="122392.06">23643 3768 0,'0'0'15,"21"0"1,0 0-1,1 0-15,-1 0 16,21 0-16,-21 0 0,0 0 0,1 0 16,-1 0-16,0 0 0,0-21 0,0 21 15,0 0-15</inkml:trace>
  <inkml:trace contextRef="#ctx0" brushRef="#br0" timeOffset="122815.82">24088 3874 0,'21'0'31,"0"0"-31,0 0 0,0 0 16,0 0-16,1 0 0,-1 0 15,-21-22 1,21 22-16,-21-21 0,0 0 16,0 0-16,-21 21 15,0 0-15,-1 0 0,1 0 16,0 0-16,0 0 16,0 0-16,21 21 0,-21 0 0,-1 0 15,22 1-15,0-1 0,0 21 16,-21-21-16,21 22 0,-21-22 15,21 0-15,0 21 0,0-21 0,0 1 16,0-1-16,0 0 0,0 0 0,21 0 16,0 0-16,1 1 0,-1-22 15,0 0-15,0 21 0,0-21 16,0 0-16,1 0 0,20 0 0,-21 0 16,0 0-16,0 0 0,1-21 0,-1 21 15,0-22-15,-21 1 0</inkml:trace>
  <inkml:trace contextRef="#ctx0" brushRef="#br0" timeOffset="123068.68">24532 3852 0,'0'22'15,"0"-1"1,0 0-16,21 0 0,-21 0 15,0 0-15,21 1 0,-21-1 0,22 0 16,-22 0-16,0 0 0,21 0 0,-21 1 16,21-22-16,-21 21 0,21-21 15,-21 21-15,21-21 16,0 0 0,1 0-1,-1-21-15</inkml:trace>
  <inkml:trace contextRef="#ctx0" brushRef="#br0" timeOffset="123339.52">24871 3810 0,'-21'0'16,"-1"0"-16,1 0 15,0 0-15,0 21 0,0 0 16,0 1-16,-1-1 15,1 0-15,21 0 0,-21 21 0,0-20 16,21-1-16,-21 0 0,0 0 16,21 21-16,-22-20 0,22-1 0,0 0 15,-21 0-15,0-21 0,21 21 0,-21 0 16,21 1-16,0-1 16,21-21 15,-21-21-16,21 21-15</inkml:trace>
  <inkml:trace contextRef="#ctx0" brushRef="#br0" timeOffset="123755.28">25252 3429 0,'0'0'0,"0"-21"15,-21 42 17,21 0-32,-22 0 0,22 1 0,-21 20 15,21-21-15,-21 21 0,0-20 16,21 20-16,0-21 0,-21 21 0,0 1 15,21-1-15,-22-21 0,22 22 0,0-1 16,-21 0-16,21-21 0,0 22 16,0-22-16,0 21 0,0-21 0,0 1 15,0 20-15,0-21 0,0 0 16,21 0-16,1-21 0,-1 22 16,0-22-16,0 0 15,0 0-15,0 0 0,1 0 16,-1 0-16,0 0 0,0 0 0,0 0 15,0-22-15,1 22 16,-22-21-16,21 0 0,0 0 16,-21 0-16,0 0 0</inkml:trace>
  <inkml:trace contextRef="#ctx0" brushRef="#br0" timeOffset="123984.15">25082 3895 0,'0'0'0,"-21"0"16,42 0-1,1 0 1,-1 0-16,0-21 0,0 21 0,0 0 16,0 0-16,1 0 0,-1 0 0,0 0 15,0 0-15,0 0 0,0-22 16,1 22-16,-1 0 0,0-21 15,0 0-15,0 0 0,0 0 16</inkml:trace>
  <inkml:trace contextRef="#ctx0" brushRef="#br0" timeOffset="124675.75">25950 3366 0,'-21'0'78,"21"21"-78,-21-21 16,0 0-1,0 0-15,21-21 32,0-1-17,21 22 1,0-21-16,0 0 15,0 21-15,0 0 16,1 0 0,-22 21-1,0 0 1,0 1-16,-22-1 16,1-21-16,0 21 0,0-21 15,21 21-15,-21-21 16,0 0-1,21-21 32,0 0-31,0 0-16,21 21 0,0-22 0,0 22 16,-21-21-16,21 21 0,0 0 15,-21-21-15,22 21 0,-1 0 16,0 0-16,0 0 15,-21 21-15,0 0 16,0 1-16,21-1 0,-21 0 0,0 0 16,0 0-16,0 0 0,-21 22 15,21-22-15,-21 0 0,0-21 0,21 21 16,0 0-16,-21 1 0,-1-22 16,22 21-16</inkml:trace>
  <inkml:trace contextRef="#ctx0" brushRef="#br0" timeOffset="125647.72">25739 2794 0,'-22'0'16,"1"0"-16,42 0 31,1 0-31,-1 0 16,21 0-16,-21 0 0,0 0 15,22 0-15,-22 0 0,21 0 0,1 0 16,-1 0-16,0 0 0,1 21 0,-1-21 16,0 0-16,1 0 0,-1 0 15,-21 0-15,21 0 0,-20 0 16,20 0-16,-21 0 0,0 21 0,0-21 16,1 0-16,-1 0 0,0 0 15,0 0-15,0 0 16,0 0 15,-21 22-31,0-1 16,0 0-16,0 0 15,0 0-15,0 0 0,0 1 16,0-1-16,0 0 0,0 0 0,0 0 16,0 0-16,0 22 0,0-22 15,0 21-15,0 1 0,0-1 16,-21 0-16,21 1 0,0-1 0,-21 0 15,21 1-15,0-1 0,0 0 0,0 1 16,0-1-16,0-21 0,-21 21 16,21 1-16,0-22 0,0 21 0,0-21 15,0 22-15,-21-22 0,21 21 0,0-21 16,0 22-16,0-22 0,0 21 16,0-21-16,0 1 0,0-1 0,0 21 15,0-21-15,0 0 0,0 1 0,0-1 16,0 0-16,0 0 0,0 0 0,0 0 15,0 1 1,0-1-16,0 0 0,0 0 16,-21-21-16,21 21 0,0 0 0,0 1 15,0-1-15,-22 0 16,22 0 0,-21-21-16,21 21 0,-21 0 15,0-21-15,0 0 0,0 0 16,-1 0-16,1 0 15,0 0-15,0 0 0,0 0 0,-22 0 16,22 0-16,0 0 0,0 0 0,-21 0 16,20 0-16,1 0 0,-21 0 0,21 0 15,0 0-15,-22 0 16,22 0-16,0 0 0,0 0 0,0 0 16,-1 0-16,1 0 0,0 0 15,0 0 63</inkml:trace>
  <inkml:trace contextRef="#ctx0" brushRef="#br0" timeOffset="139655.68">2053 7726 0,'0'-21'0,"0"0"31,0-1-31,0 1 16,0 0-1,0 0-15,0 0 16,0 0 0,0 42 31,0 0-47,0 0 0,0 0 15,0 0-15,0 1 0,0-1 0,0 21 16,0-21-16,0 22 0,0-1 15,0 21-15,0-20 0,0 20 0,0-20 16,0 20-16,0 1 0,0-1 16,0-21-16,-21 22 0,21-22 0,-21 22 15,0-22-15,21 22 0,0-22 0,-22 0 16,22 22-16,-21-22 16,21 0-16,0 1 0,0-1 0,0 0 15,0-20-15,0 20 0,0-21 0,0 0 16,0 0-16,-21 1 0,21-1 15,0-42 17,0-1-32,0 1 0,0-21 15,0 21-15,0-22 0,0 22 0,0-21 16,0 0-16</inkml:trace>
  <inkml:trace contextRef="#ctx0" brushRef="#br0" timeOffset="141383.44">2117 7662 0,'-22'0'15,"44"0"64,-1 0-79,0 0 15,0 0-15,0 0 0,0 0 16,22 0-16,-1 0 0,0 0 0,1 0 15,-1 0-15,0 0 0,1 0 0,20 0 16,-20 0-16,-1 0 0,21 0 16,-20 0-16,20 0 0,-20 0 0,-1 0 15,21 0-15,1 0 0,-1 22 16,1-22-16,-1 0 0,22 0 16,0 0-16,-1 0 0,22 21 0,-21-21 15,0 0-15,-1 0 0,22 0 0,-21 0 16,-1 0-16,1 0 0,0 0 15,-22 0-15,22 0 0,0 0 0,-1 0 16,1 0-16,0 0 0,-1 0 0,-20 0 16,20 0-16,-20 0 0,21 0 15,-22 0-15,22 0 0,-22 0 0,22 0 16,0 0-16,-1 0 0,1 0 16,0 21-16,-1-21 0,-20 0 0,20 0 15,1 0-15,-21 0 0,-1 21 16,1-21-16,-1 0 0,1 21 0,-22-21 15,0 0-15,22 0 0,-22 0 0,0 0 16,1 0-16,-1 0 0,0 0 16,1 0-16,-22 0 0,21 0 0,1 0 15,-22 0-15,0 0 0,21 0 0,-21 0 16,1-21-16,-1 21 0,0 0 16,0 0-16,-21 21 46,0 0-30,0 1-16,0-1 16,0 0-16,0 0 0,0 0 0,0 0 15,0 22-15,0-22 0,0 21 0,0 1 16,0-22-16,21 21 0,-21 0 16,0 1-16,0-1 0,0 0 0,0-20 15,0 20-15,21 0 0,-21 1 0,0-1 16,0-21-16,0 21 0,0 1 0,0-1 15,0 0-15,0 1 0,0-1 16,0 0-16,0-20 0,0 20 0,0 0 16,0 1-16,0-1 0,0-21 0,0 21 15,0 1-15,0-22 0,0 0 0,0 21 16,22-20-16,-22-1 0,21 0 16,-21 21-16,0-21 0,0 1 15,21-22-15,-21 21 0,0 0 0,0 0 16,0 0-16,0 0 0,0 1 15,-21-22-15,0 0 0,-1 21 16,1-21-16,0 0 16,0 0-16,0 21 0,-22-21 0,22 0 15,0 0-15,0 0 0,0 0 0,0 0 16,-1 0-16,-20 0 0,21 0 16,0 0-16,-22 0 0,22 0 0,-21 0 15,21 0-15,-22 0 0,1 0 0,0 0 16,-1 0-16,1 0 0,0 0 15,-1 0-15,1 0 0,0 0 0,-22 0 16,22 0-16,-22-21 0,1 21 0,-1 0 16,1 0-16,-1 0 0,1 0 0,-22-21 15,22 21-15,-1 0 0,1 0 0,-1-22 16,1 22-16,-1 0 0,1 0 16,-1 0-16,1 0 0,-1 0 0,1 0 15,-1 0-15,1 0 0,-22 0 0,22 0 16,-1 0-16,-21 0 0,22 0 0,-22 0 15,22 0-15,-1 0 0,1 0 16,-1 0-16,1 0 0,20 0 16,-20 0-16,21 0 0,-1 0 0,1 0 15,0 0-15,-1 0 0,1 0 0,0 0 16,-1 0-16,1 0 0,0 0 16,-22-21-16,22 21 0,-1 0 0,-20 0 15,21 0-15,-1 0 0,1 0 0,0 0 16,-1 0-16,1 0 0,21 0 0,0 0 15,-1 0-15,1 0 0,0 0 16,0 0-16,0 0 0,0 0 0,-1 0 16,1 0-16,0 0 0,0 0 15,0 0-15,-22 0 0,1 0 16,21 0-16,-21 0 0,-1 0 0,1 0 16,0 0-16,-1 0 0,22 0 0,-21 0 15,21 0-15,-22 0 0,22 0 16,0 0-16,0 0 15,0 0-15,21-21 0,-22 21 16,1 0 0,0 0-16,0 0 0,0 0 0,0 0 15,-1 0-15,1 0 16,0 0-16,0 0 0,0 0 16,0 0-16,-1-21 0,1 21 15,0 0-15,0 0 0,0 0 16,0 0-1,-1 0-15,1 0 0,21-21 16,-21 21-16,21-21 16,0-1-1,0 1 1,0 0-16,0 0 16,21 21-16,-21-21 15,0 0-15,21 21 0,-21-22 16,22 22-1,-22-21-15,0 0 16,0 0 0</inkml:trace>
  <inkml:trace contextRef="#ctx0" brushRef="#br0" timeOffset="142727.45">3492 7959 0,'0'0'0,"0"-21"0,0-1 0,0 1 16,0 0-16,0 0 15,-21 21 1,0 0-16,0 21 16,0 0-1,21 22-15,-21-1 0,-1 0 0,22 22 16,-21-1-16,21 1 0,-21-1 0,0 1 15,0-1-15,0 1 0,-1-1 16,1 1-16,0-22 0,0 22 0,21-22 16,-21 0-16,0 1 0,-1-1 15,1-21-15,21 21 0,-21-20 16,21-1-16,-21-21 0,21 21 0,-21-21 16,0-21-1,21 0-15,0-1 16,-22 1-16,22 0 0,0-21 0,0 21 15,0-22-15,0 1 0,0 0 16,0-1-16,0 1 0,0 0 0,0-1 16,0 1-16,0 21 0,0-22 0,22 22 15,-1 0-15,0 0 0,-21 0 16,0 0-16,21 21 0,0 0 16,0 0-16,1 21 0,-1 0 15,-21 0-15,21 0 0,0 22 16,-21-22-16,21 0 0,0 0 0,-21 21 15,22-20-15,-1-1 0,0 0 0,-21 0 16,21 0-16,0 0 0,0 1 16,-21-1-16,22-21 0,-1 21 0,0-21 15,0 0-15,0 0 0,0 0 16,1 0-16,-1 0 0,0 0 0,0 0 16,0-21-16,0 0 0,1 21 0,-1-22 15,0 1-15,0 0 0,0 0 16,-21 0-16,0 0 0,21-1 15,-21 1-15,22 0 0,-22 0 0,0 0 16,0 0-16,21 21 16,-21 21 15,0 0-15,0 0-16,0 0 0,0 0 0,0 1 15,0-1-15,0 21 0,0-21 0,0 0 16,0 1-16,0-1 0,21 0 15,-21 0-15,0 0 0,21 0 16,0-21-16,0 22 0,1-22 16,-1 0-16,0 0 0,21 0 15,-21-22-15,1 1 0,-1 21 0,0-21 16,0 0-16,0 0 0,0 0 16,1-1-16,-1 1 0,-21 0 0,0 0 15,0 0-15,0 0 0,0-22 16,0 22-16,0 0 0,0-21 0,-21 20 15,-1 1-15,1 0 0,0 21 0,0-21 16,0 21-16,0 0 16,-1 0-16,1 0 0,0 0 0,0 0 15,0 0-15,0 21 0,-1 0 0,1-21 16,21 21-16,0 1 16,-21-22-16,21 21 0,0 0 0,0 0 15,0 0-15,21 0 16,0-21-16,1 22 0,-1-22 0,0 0 15,0 0-15,0 0 0,0 21 16</inkml:trace>
  <inkml:trace contextRef="#ctx0" brushRef="#br0" timeOffset="143459.09">4635 8424 0,'0'0'0,"0"-21"16,-21 21 0,0 0-16,0 0 0,0 0 15,0 0-15,-1 0 0,1 21 16,0 1-16,0-1 0,0 0 16,0 0-16,21 0 0,-22 0 15,22 1-15,0-1 0,0 0 0,0 0 16,0 0-16,0 0 0,0 1 15,22-1 1,-1-21-16,0 0 0,0 0 16,0 0-16,0 0 0,1-21 15,-1-1-15,21 22 0,-21-21 0,0 0 16,1 0-16,-1 21 0,-21-21 16,21 0-16,0-1 0,-21 1 15,0 0-15,0 42 63,0 0-63,0 1 0,0-1 15,0 0-15,0 21 16,-21-21-16,21 1 0,0 20 0,0 0 0,0-21 16,-21 22-16,21-1 0,0 0 15,0 1-15,0-22 0,0 21 0,0 1 16,0-1-16,0 0 0,0 1 15,0-22-15,0 21 0,0 0 0,0 1 16,0-1-16,0-21 0,0 22 0,0-1 16,0 0-16,0 1 0,0-22 15,0 21-15,0-21 0,0 22 0,0-22 16,-21 0-16,-1 0 0,22 0 0,-21-21 16,0 21-16,0-21 0,-21 0 0,20 0 15,-20 0-15,0 0 0,-1 0 0,1 0 16,0 0-16,-22-21 0,22 0 15,0 0-15,-1 0 0,1 0 16,0-1-16,-1 1 0,22-21 0,-21 21 16,21 0-16,-1-1 0,22-20 0,0 21 15,0 0-15,0 0 0,0-1 16,0 1-16,0 0 0,0 0 16,0 0-16,22 0 0,-1 21 15,0-22-15,0 1 0,-21 0 16,21 0-16,0 0 0,22 0 0</inkml:trace>
  <inkml:trace contextRef="#ctx0" brushRef="#br0" timeOffset="143780.59">4974 8446 0,'0'0'16,"0"21"15,0 0-15,0 0-16,0 0 0,-21 0 15,21 1-15,0-1 0,-21-21 0,21 21 16,0 0-16,0 0 0,0 0 15,0 1 1,0-44 15,-21 1-31,21 0 16</inkml:trace>
  <inkml:trace contextRef="#ctx0" brushRef="#br0" timeOffset="144004.46">4889 8319 0,'0'-22'15,"0"1"-15,0 42 78,0 1-62,0-1 0,22-21-16</inkml:trace>
  <inkml:trace contextRef="#ctx0" brushRef="#br0" timeOffset="144653.13">5376 8403 0,'-21'0'0,"21"21"16,-21 1-16,21-1 15,0 0-15,0 0 16,0 0-16,0 0 0,0 1 15,0-1-15,0 0 0,0 0 16,0 0-16,0 0 16,0 1-16,0-1 15,0 0-15,0 0 0,-21-21 16,21 21-16,-21-21 31,21-21-15,0 0-1,0 0-15,0 0 0,0-1 16,0 1-16,0 0 16,0 0-16,0 0 0,0 0 0,21-1 15,0 1-15,0 0 0,-21 0 0,21 0 16,0 0-16,1-1 0,-1 1 0,0 21 16,0-21-16,0 21 0,0 0 15,1 0-15,-1 0 0,0 0 0,0 0 16,0 21-16,0 0 0,1-21 0,-1 22 15,0-1-15,0 21 0,-21-21 16,0 0-16,0 1 0,0-1 0,0 21 16,0-21-16,0 0 0,0 1 15,0-1-15,0 0 0,0 0 16,0 0-16,-21-21 16,21 21-16,-21-21 15,0 0 48,-1 0-48</inkml:trace>
  <inkml:trace contextRef="#ctx0" brushRef="#br0" timeOffset="148531.97">10837 7938 0,'21'-22'16,"1"22"-16,-22-21 31,21 21-31,-21 21 31,0 1-15,0-1-16,-21 0 0,-1 21 16,1-21-16,21 22 0,-42-22 15,21 21-15,0-21 0,-22 22 0,22-1 16,-21-21-16,-1 22 0,1-22 0,0 21 15,-1-21-15,1 0 0,0 1 16,-1 20-16,1-21 0,0-21 0,21 21 16,-22 0-16,22-21 0,0 0 0,0 22 15,0-22-15,-1 0 0,22-22 32,0 1-17,22 21 1,-1 0-16,0 0 0,0 0 15,0 0-15,22 0 0,-22 0 16,21 0-16,0 0 0,1 21 16,-1 1-16,-21-22 0,22 21 0,-1 0 15,0-21-15,1 21 0,-1 0 0,0 0 16,1 1-16,-1-1 0,-21 0 0,21-21 16,-20 21-16,-1 0 0,0 0 0,0-21 15,-21 22-15,21-22 16,-21 21-16,0-42 62,0-1-62,0 1 16,0 0-16</inkml:trace>
  <inkml:trace contextRef="#ctx0" brushRef="#br0" timeOffset="149535.46">11726 8361 0,'0'0'0,"0"-21"16,0 0-1,0-1 1,-21 22-16,0-21 15,0 21-15,0 0 0,-1 0 16,-20 0-16,21 0 0,0 0 16,0 0-16,-1 21 0,-20-21 0,21 22 15,0-1-15,0 0 0,-22 0 0,22 0 16,0 0-16,0 22 0,0-22 0,-1 21 16,1-21-16,0 22 0,21-1 15,-21-21-15,21 22 0,0-22 0,0 0 16,0 21-16,0-21 0,21 1 0,0-22 15,-21 21-15,21 0 0,1-21 0,-1 0 16,0 0-16,0 0 0,0 0 0,0 0 16,1 0-16,-1-21 0,21 0 15,-21-1-15,0 1 0,22 0 0,-22 0 16,0-21-16,0 20 0,22-20 16,-22 0-16,0 21 0,0-22 0,-21 1 15,21-22-15,0 22 0,1 0 0,-22-22 16,0 22-16,21-22 0,0 22 15,-21-21-15,0 20 0,21 1 0,-21 0 16,21-1-16,-21 1 0,0 21 0,21-22 16,-21 22-16,0 0 0,0 42 31,0 0-31,0 1 0,0-1 16,-21 21-16,21 0 0,-21 1 15,0 20-15,21-20 0,0 20 0,-21-21 16,0 22-16,21-22 0,-22 22 0,22-22 15,0 0-15,-21 1 0,21-1 0,0 0 16,0-20-16,0 20 0,0-21 16,0 21-16,0-20 0,0-1 0,0 0 15,21-21-15,1 21 0,-1-21 0,0 0 16,0 0-16,0 0 0,0 0 16,22 0-16,-22 0 0,0-21 0,0 0 15,0 21-15,1-21 0,-1-1 0,0 1 16,-21 0-16,21 0 0,-21 0 15,21 0-15,-21-1 0,0 1 16,0 0-16,0 0 0,0 0 16,0 42 15,0 0-31,-21 0 16,21 0-16,-21-21 0,21 22 0,-21-1 15,21 0-15,-21 0 0,21 0 16,0 0-16,0 1 0,0-1 15,-22-21-15,22 21 16,0-42 31,0 0-47,0-1 0</inkml:trace>
  <inkml:trace contextRef="#ctx0" brushRef="#br0" timeOffset="149732.35">12128 8276 0,'0'0'0,"0"-21"15,0 0 17,22 21 14,-22 21-46,21-21 16</inkml:trace>
  <inkml:trace contextRef="#ctx0" brushRef="#br0" timeOffset="150035.17">12382 8276 0,'0'21'47,"0"1"-47,0-1 0,0 0 15,0 0-15,22 0 16,-22 0-16,21 1 0,-21-1 0,0 0 16,0 0-16,21 0 0,0 0 0,-21 1 15,0-1-15,21 0 0,-21 0 16,0 0-16,21 0 0,-21 1 31,0-44 0,0 1-31,0 0 16,0 0-16,0 0 0</inkml:trace>
  <inkml:trace contextRef="#ctx0" brushRef="#br0" timeOffset="150328.01">12785 8128 0,'0'-21'15,"-22"42"17,1 0-17,0 0-15,21 1 0,-21 20 16,21-21-16,-21 0 0,0 22 15,-1-22-15,22 21 0,-21 0 0,0-20 16,0-1-16,21 21 0,0-21 0,-21 0 16,0 1-16,21-1 0,-22 0 0,22 0 15,0 0 1,22-42 15,-1 0-15,0 0-16</inkml:trace>
  <inkml:trace contextRef="#ctx0" brushRef="#br0" timeOffset="150875.69">13102 7853 0,'0'0'15,"21"0"17,0 0-17,-21 21-15,0 0 16,22 0-16,-1 1 0,-21-1 0,21 0 16,0 0-16,-21 0 0,21 0 0,0 1 15,1-1-15,20 0 0,-21 0 0,0 0 16,22 0-16,-22-21 0,21 22 15,-21-1-15,22 0 0,-22-21 0,21 21 16,-21-21-16,0 0 0,1 21 0,-1-21 16,0 0-16,0 0 0,0 0 0,-21 21 15,0 1 1,0-1 0,0 0-1,-21-21-15,21 21 0,-21-21 0,0 21 16,0 0-16,-22-21 0,22 22 0,0-1 15,-21 0-15,20 0 0,-20-21 0,0 21 16,21 0-16,-22 22 0,1-22 0,0 0 16,20 0-16,-20 0 0,0 1 15,21-1-15,-1 0 0,1 0 0,-21-21 16,21 21-16,21 0 0,-21 1 0,-1-22 16,1 21-16,21 0 0,0 0 15,-21-21-15,0 21 0,21 0 16,0-42 31</inkml:trace>
  <inkml:trace contextRef="#ctx0" brushRef="#br0" timeOffset="151812.09">14605 7705 0,'0'0'0,"21"-21"0,0-43 16,0 43-16,1 0 16,-22 0-16,0-1 0,0 1 15,0 0-15,0 42 32,0 0-32,0 1 0,-22-1 15,22 21-15,-21 0 0,0 1 0,21-1 16,0 0-16,-21 22 0,0-1 15,0 1-15,21-1 0,-22 1 0,1-1 16,0-20-16,0 20 0,0-20 0,21 20 16,-21-21-16,-1 1 0,1-1 15,0-21-15,0 22 0,0-22 0,0 0 16,21 0-16,-22 0 0,1 0 0,0 1 16,0-22-16,21 21 0,-21-21 15,0 0 1,21-21-16,0-1 0,0 1 15,0 0-15,0 0 0,0-21 0,0 20 16,0 1-16,0-21 0,0 0 0,21 20 16,-21-20-16,21 21 0,-21 0 0,0-22 15,21 22-15,0 0 16,0 21-16,1 21 16,-1 0-1,0 22-15,0-22 0,-21 0 16,21 0-16,0 0 0,-21 22 0,0-22 15,22 0-15,-1 0 0,-21 0 0,21 1 16,-21-1-16,21 0 16,0 0-16,0 0 0,1-21 15,-1 0-15,0 0 16,0 0-16,0 0 0,0-21 16,1 21-16,-1-21 0,0 0 15,0 0-15</inkml:trace>
  <inkml:trace contextRef="#ctx0" brushRef="#br0" timeOffset="152243.84">15092 8213 0,'0'0'0,"0"-21"0,0-1 15,0 1-15,0 0 16,-21 21 0,-1 0-16,1 21 0,0 0 15,21 1-15,-21-1 0,0 0 0,21 0 16,-21 0-16,21 0 0,0 22 0,-22-22 15,22 0-15,-21 0 0,21 0 0,0 22 16,0-22-16,0 0 0,0 0 16,0 0-16,0 1 0,0-1 15,21-21-15,1 21 0,-1-21 16,0 0-16,21 0 0,-21 0 16,1 0-16,-1 0 0,0 0 0,21 0 15,-21-21-15,1 21 0,20-21 0,-21-1 16,0 1-16,0 0 0,1 0 0,-22 0 15,0 0-15,0-1 0,0-20 16,0 21-16,0-21 0,0-1 0,0 22 16,0-21-16,-22 21 0,1-22 0,0 22 15,0 0-15,0 21 0,0-21 16,-1 21-16,1 0 0,-21 0 0,21 0 16,0 0-16,-1 0 0,1 21 15,0-21-15,0 21 0,21 0 16,-21-21-16,21 21 0,-21 1 0,21-1 15,0 0-15,0 0 0,0 0 16,0 0-16,21-21 0,0 22 0,21-22 16</inkml:trace>
  <inkml:trace contextRef="#ctx0" brushRef="#br0" timeOffset="152945.45">15833 8255 0,'0'0'15,"21"0"-15,0-42 16,-21 21-16,0-1 0,0 1 16,0 0-16,-21 21 15,0 0-15,-1 0 0,1 0 16,0 0-16,0 21 0,0 0 0,0 1 16,-1-1-16,1 0 0,0 0 15,0 0-15,0 22 0,0-22 0,21 0 16,-22 0-16,1 21 0,21-20 0,-21-1 15,21 0-15,0 0 0,0 0 16,0 0-16,21-21 0,0 0 0,1 22 16,-1-22-16,0 0 0,0 0 0,0 0 15,0 0-15,1 0 0,20 0 0,-21-22 16,0 1-16,0 21 16,1-21-16,-1 0 0,0 0 15,0 0-15,-21-1 0,0 1 0,21 0 16,-21 0-16,21 0 0,-21 0 15,0-1 1,0 44 0,0-1-16,0 0 0,0 0 15,0 0-15,-21 0 0,21 22 16,-21-22-16,21 21 0,0 1 16,-21-22-16,0 42 0,21-20 0,-21 20 15,21-21-15,0 22 0,-22-1 0,22 1 16,-21-1-16,21-20 0,0 20 0,-21 1 15,0-22-15,21 22 0,-21-22 0,21 0 16,0 1-16,0 20 0,0-42 0,0 22 16,0-1-16,0 0 0,0-21 0,-21 1 15,21 20-15,-22-21 0,22 0 0,-21 0 16,0 1-16,0-1 0,0 0 0,-22 0 16,22 0-16,0-21 15,-21 21-15,21-21 0,-22 0 0,22 0 16,-21 22-16,-1-22 0,1 0 15,-21 0-15,20 0 0,22 0 0,-21-22 16,-1 1-16,22 21 0,0-21 0,0 0 16,0 0-16,0 0 0,21-1 0,0 1 15,0 0-15,0 0 0,0 0 0,0 0 16,0-1-16,0 1 0,0 0 0,0-21 16,21 21-16,0-1 0,0-20 0,0 21 15,22-21-15,-22-1 0,21 1 0</inkml:trace>
  <inkml:trace contextRef="#ctx0" brushRef="#br0" timeOffset="153230.78">16298 8213 0,'0'0'16,"0"-21"-16,0-1 0,0 44 31,0-1-31,0 0 0,0 0 16,0 0-16,0 0 0,0 1 15,0-1-15,-21 0 0,21 0 0,-21 0 16,21 0-16,0 1 0,-21-1 16,21 0-16,-21 0 15,21-42 32</inkml:trace>
  <inkml:trace contextRef="#ctx0" brushRef="#br0" timeOffset="153427.67">16214 8022 0,'0'-42'15,"-22"21"-15,1 21 0,21 21 63,21 0-63,1-21 16,-22 21-16,21 0 0,0-21 0</inkml:trace>
  <inkml:trace contextRef="#ctx0" brushRef="#br0" timeOffset="153955.48">16616 8213 0,'0'21'46,"0"0"-46,0 0 16,0 0-16,0 1 0,0-1 16,0 0-16,0 0 0,0 0 15,0 0-15,0 1 0,0-1 16,0 0 0,-21-21-1,-1 0-15,22-21 16,0 0-1,0-1-15,0 1 16,0 0-16,0 0 0,0 0 0,22 0 16,-1-1-16,0-20 0,0 21 0,0 0 15,22-22-15,-22 22 0,21 0 16,-21 0-16,22 0 0,-1 0 0,-21 21 16,21 0-16,-20-22 0,20 22 0,-21 0 15,0 0-15,0 22 0,1-22 0,-1 21 16,0 0-16,-21 0 0,0 0 0,21 22 15,-21-22-15,0 0 0,0 21 16,0-21-16,0 1 0,0-1 16,0 21-16,0-21 0,0 0 0,0 1 15,-21-22-15,0 21 0,21 0 0,-21-21 16,21 21-16,-22-21 0,22 21 16,-21-21-16,21-21 31</inkml:trace>
  <inkml:trace contextRef="#ctx0" brushRef="#br0" timeOffset="154496.97">18267 7853 0,'0'0'16,"0"-21"-16,0 0 15,0 42 1,0 0-1,0 0-15,-21 21 0,21-20 0,-22 20 16,1-21-16,0 21 0,0 1 16,-21-22-16,20 0 0,-20 21 0,0-20 15,-1-1-15,22 0 0,-21 0 0,0 0 16,20 0-16,-20 1 0,21-1 0,0-21 16,0 0-16,21 21 15,0 0 1,21-21-1,0 0-15,0 21 0,21-21 16,-20 0-16,20 21 0,0-21 0,1 22 16,-1-22-16,0 0 0,-21 21 0,22-21 15,-1 21-15,0-21 0,1 0 0,-1 0 16,-21 21-16,22-21 0,-22 0 0,21 0 16,-21 0-16,0 0 15,1 0-15,-1 0 16,-21-21 15,21 21-31,-21-21 0,21 0 0,-21-1 16</inkml:trace>
  <inkml:trace contextRef="#ctx0" brushRef="#br0" timeOffset="154815.78">19283 7620 0,'0'-42'16,"0"84"-16,0-105 15,-21 84 1,21 0-16,-22 0 16,1 0-16,21 22 0,-21-1 0,0 0 0,0 1 15,0 20-15,-1-21 0,1 22 16,0-22-16,-21 22 0,21-1 0,-1-20 15,-20-1-15,0 21 0,21-20 16,-22-22-16,22 21 0,-21 1 0,21-22 16,-1 21-16,1-21 0,0 0 0,0 1 15,0-1-15,0-21 0,21 21 0,-22-21 16,22 21-16,22-42 31,20 0-31</inkml:trace>
  <inkml:trace contextRef="#ctx0" brushRef="#br0" timeOffset="155643.82">19706 8234 0,'0'0'0,"21"-21"16,-21 0-16,0-85 15,0 63-15,0 22 0,-21 0 0,0 0 16,0 0-16,0 21 0,-1 0 16,1 0-16,0 0 15,0 0-15,0 0 0,-22 21 0,22 0 0,0 0 16,-21 0-16,-1 22 0,22-22 16,-21 21-16,21 1 0,-22-22 0,22 21 15,0-21-15,0 0 0,0 1 0,21 20 16,0-21-16,0 0 0,0 0 15,0 1-15,21-22 16,0 21-16,0-21 0,0 0 0,1 0 16,20 0-16,-21 0 0,0 0 0,0 0 15,22 0-15,-22-21 0,0 21 0,21-22 16,-20 1-16,-1 0 0,21 0 16,-21 0-16,0-22 0,1 22 0,-1-21 15,0 0-15,0-22 0,0 22 16,0-1-16,1-20 0,-1 21 0,0-22 15,-21 22-15,21-1 0,-21 1 0,21 0 16,-21-1-16,0 22 0,0 0 0,0 0 16,0 0-16,0 0 0,0 42 31,-21 0-31,0 0 0,0 0 0,21 22 16,-21-22-16,-1 21 0,1 0 0,21 1 15,0-1-15,-21 0 0,21 22 0,-21-22 16,21 1-16,0-1 0,0 0 0,0-21 15,0 22-15,0-1 16,0-21-16,0 0 0,0 1 0,21-1 16,0 0-16,0 0 0,1-21 15,-1 0-15,0 0 0,0 0 16,0 0-16,0 0 0,1-21 16,-1 21-16,0-21 0,0 0 15,0 21-15,0-22 0,1 1 0,-1 0 16,0-21-16,-21 21 0,21-1 0,0 1 15,-21 0-15,0 0 0,0 0 0,21 0 16,-21 42 15,0 0-31,0 0 16,0 0-16,-21 0 0,21 1 0,0 20 16,0-21-16,-21 0 0,21 0 0,0 1 15,-21-22-15,21 21 0,0 0 0,0 0 16,0 0-16,0 0 15,21-21 17,0 0-32,-21-21 0,0 0 15,21 21-15,1-21 0</inkml:trace>
  <inkml:trace contextRef="#ctx0" brushRef="#br0" timeOffset="155843.51">20256 7938 0,'0'0'0,"-21"-22"16,0 22-16,21-21 15,0 42 32,0 1-31,0-1-16,21 0 15</inkml:trace>
  <inkml:trace contextRef="#ctx0" brushRef="#br0" timeOffset="156276.78">20574 8065 0,'0'-22'16,"0"44"-16,21-44 31,-21 44-15,0-1-16,21 0 0,-21 0 15,0 0-15,0 0 16,0 1-16,0-1 0,0 0 16,0 0-16,0 0 0,0 0 0,0 1 15,0-1-15,0 0 0,0 0 0,0 0 16,0 0-16,21-21 47,1 0-47,-1-21 0,0 0 15,-21 0-15,21 0 0,0 0 16,0-1-16,1 1 0,20 0 0,-21-21 16,0 21-16,0-1 0,1-20 0,-1 21 0,0 0 15,0 0-15,-21-1 16,21 1-16,0 21 15,-21-21 1,22 21 15,-1 0-31,0 0 16</inkml:trace>
  <inkml:trace contextRef="#ctx0" brushRef="#br0" timeOffset="156851.69">21484 7726 0,'0'0'0,"0"-21"0,0 0 16,-21 21-1,0 0 1,21 21-16,0 0 15,0 0-15,0 0 0,21 0 16,0 1-16,0-1 0,0 0 0,1 0 16,20-21-16,-21 21 0,21 0 15,1 1-15,-1-1 0,0 0 0,1-21 16,-1 21-16,0 0 0,1-21 16,-22 0-16,21 21 0,1-21 0,-22 0 15,0 0-15,21 0 0,-21 0 0,1 0 16,-1 0-16,-21-21 15,-21 21 17,-1 0-32,1 0 0,-21 0 0,0 0 15,-1 0-15,1 21 0,0 1 16,-22-1-16,22 0 0,-22 0 0,22 0 16,-22 22-16,22-22 0,-21 0 0,20 0 15,22 21-15,-21-20 0,-1-1 16,22 0-16,0 0 0,0 0 0,0 0 15,0 1-15,21-1 0,0 0 0,-22 0 16,1 0 0,21 0-16,-21-21 31,21-21 47</inkml:trace>
  <inkml:trace contextRef="#ctx0" brushRef="#br1" timeOffset="177596.09">4889 10753 0,'0'-21'0,"22"-1"15,-22 1 1,21 21-16,-21-21 0,0 0 16,21 0-16,0 0 15,-21-1-15,0 1 0,21 21 16,-21-21-16,0 0 0,21 21 15,-21-21-15,0 0 0,0-1 16,0 1 0,0 42 62,0 1-78,0-1 15,0 0-15,-21 0 0,21 0 16,-21 0-16,0 1 0,21-1 16,-21 0-16,0 0 0,21 21 0,-22-20 15,1-1-15,21 0 0,-21 0 0,0 0 16,0 0-16,21 22 0,-21-22 16,-1 0-16,22 0 0,-21 0 0,0 1 15,0 20-15,21-21 0,-21 0 0,0 22 16,21-22-16,-22 0 0,1 21 15,0-21-15,21 22 0,-21-22 16,0 21-16,0-21 0,-1 22 0,1-22 16,0 0-16,0 21 0,21-20 0,-21-1 15,0 21-15,-1-21 0,1 0 0,0 1 16,0-1-16,0 21 0,0-21 16,-1 0-16,22 1 0,-21-22 0,21 21 15,-21 0-15,0 0 0,21 0 0,0 0 16,-21 1-16,21-1 31,0 0-31,0-42 78,0 0-78,0-1 16,21 22-16,-21-21 0,0 0 15,21 0-15</inkml:trace>
  <inkml:trace contextRef="#ctx0" brushRef="#br1" timeOffset="179367.61">4995 10499 0,'0'0'0,"0"-21"0,21 21 0,-21-22 15,0 44 48,0-1-47,0 0-16,0 0 0,0 0 0,0 0 15,-21 1-15,21-1 0,-21 21 16,21-21-16,-21 0 0,21 22 0,-21-22 15,0 21-15,21-21 0,-22 1 16,1 20-16,0-21 0,0 0 0,0 22 16,0-22-16,-1 0 0,1 21 15,0-21-15,0 1 0,0 20 0,0-21 16,-1 0-16,22 22 0,-21-22 0,0 0 16,0 21-16,0-21 0,0 1 15,-1-1-15,22 21 0,-21-21 0,0 0 16,0 1-16,21-1 0,0 0 0,-21 0 15,0 0-15,21 0 0,-22 1 0,22-1 16,0 0-16,-21 0 16,21 0-16,-21-21 0,21 21 15,-21-21-15,21 22 16,-21-1 15,21 0 141,0 0-156,-21 0-1,21-42 48,0 0-48,0 0-15,21 21 16,-21-21-16,21-1 0,0 1 16</inkml:trace>
  <inkml:trace contextRef="#ctx0" brushRef="#br1" timeOffset="180811.31">5207 10605 0,'21'0'16,"-21"-22"-16,0 1 16,0 0-1,21 21 1,0 0 15,-21 21 16,0 0-47,0 1 16,0-1-16,-21 0 0,21 0 15,-21 0-15,21 0 0,-21 1 16,21-1-16,0 0 0,-21 0 0,21 0 16,-21 0-16,-1 22 0,22-22 0,-21 0 15,0 0-15,21 0 0,-21 1 16,0 20-16,21-21 0,-21 0 0,-1 0 15,22 1-15,-21 20 0,0-21 0,21 0 16,-21 0-16,0 22 0,21-22 0,-21 0 16,-1 0-16,22 0 15,-21 1-15,21-1 0,-21 0 0,21 0 16,-21 0-16,0-21 0,21 21 0,0 1 16,-21-1-16,-1 0 0,1 0 15,21 0-15,-21 0 16,0 1-16,21-1 15,-21-21-15,21 21 0,-21 0 16,-1 0-16,22 0 16,-21-21-16,21 22 15,-21-22-15,21 21 0,-21-21 0,21 21 16,0 0-16,-21-21 0,21 21 16,-21-21-16,21 21 15,0 1 1,0-1-1,0-42 95,21-1-110,0 1 15,0 21-15,-21-21 0,0 0 16,21 21-16,0-21 16,-21 0-16,22-1 0,-22 1 0,21 0 15,0 0-15,0 0 0,-21-22 0,21 22 16,0 0-16,1-21 0,-1 21 0,0-22 16,-21 22-16,21 0 0,0-21 15,0 20-15,1 1 0,-22-21 0,21 21 16,0 0-16,-21-22 0,21 22 15,0 0-15,-21 0 0,21 0 0,-21-22 0,22 22 16,-1 0-16,-21 0 16,21 0-16,0-1 0,-21 1 15,0 0-15,21 0 0,0 0 0,1 0 0,-22-1 16,0 1-16,21 21 16,-21-21-16,21 21 0,-21-21 15,0 0-15,0 0 16,21 21-16,-21-22 31,21 22-31</inkml:trace>
  <inkml:trace contextRef="#ctx0" brushRef="#br1" timeOffset="186836.04">5800 11388 0,'21'0'31,"0"0"219,-21-21-203,0-1-31,21 22-16,-21-21 0,0 0 16,0 0-1,0 0-15,-21 21 16,0-21-16,0 21 15,-1-22-15,1 22 16,0 0-16,0 0 0,0 0 31,0 0-31,-1 0 0,1 0 16,0 0-16,21 22 0,-21-1 0,0-21 16,21 21-16,-21-21 0,-1 21 15,22 0-15,0 0 0,-21-21 0,0 22 16,21-1-16,-21 0 0,21 0 0,-21 0 15,21 0-15,-21 1 0,21-1 0,0 0 16,0 0-16,0 0 0,0 0 16,0 1-16,0-1 0,0 0 0,0 0 15,0 0-15,0 0 0,0 1 16,0-1-16,21 0 0,0-21 16,0 21-1,0-21-15,0 0 16,1 0-16,-1 0 0,0 0 15,0 0-15,0 0 0,0 0 0,1 0 16,-1 0-16,0-21 0,0 21 16,0-21-16,0 0 0,1 21 0,-1-22 15,0 1-15,-21 0 0,21 0 0,0 0 16,0 0-16,1-1 0,-1-20 0,0 21 16,-21-21-16,21-1 0,0 1 15,0 0-15,-21-1 0,22 1 0,-22-22 16,21 22-16,-21 0 0,21-1 15,-21 1-15,21 0 0,-21-1 0,0 1 16,21 0-16,-21 21 0,0-22 16,21 22-16,-21-21 0,0 21 0,0-1 15,0 1-15,0 0 0,0 42 32,0 0-17,-21 1-15,21 20 0,-21-21 0,21 21 16,0 1-16,-21-1 0,21 0 15,-21 1-15,0-1 0,21 0 0,0 22 16,-22-22-16,22 22 0,-21-22 0,21 22 16,-21-22-16,21 0 0,0 1 15,0-1-15,0 0 0,0 1 16,0-22-16,0 21 0,0-21 0,0 0 16,0 1-16,21-1 0,0-21 0,1 21 15,-1-21-15,0 0 0,0 0 0,0 0 16,0 0-16,1 0 0,-1 0 15,0-21-15,0 0 0,21 21 0,-20-22 16,-1 1-16,0 0 0,0-21 0,0 21 16,0-1-16,1-20 0,-1 21 15,0-21-15,0 20 0,-21-20 0,0 21 16,0 0-16,21 0 0,-21-1 0,0 1 16,0 42 15,0 1-31,0 20 0,0-21 15,-21 0-15,21 22 0,-21-22 0,21 21 16,0-21-16,0 0 0,-21 22 0,21-22 16,0 0-16,0 0 0,0 0 15,0 1-15,0-1 16,21-21 15,-21-21-31,0-1 0,21-20 16,-21 21-16,21 0 0,-21-22 0</inkml:trace>
  <inkml:trace contextRef="#ctx0" brushRef="#br1" timeOffset="187167.23">6604 11049 0,'0'0'0,"-21"-21"0,0 21 0,-1 0 15,1 0-15,21 21 16,0 0-16,0 0 15,0 1-15,21-22 16,1 0-16,-1 0 16,0 0-16,0 0 0,0 0 15,0-22-15,1 1 0,-1 0 16,-21 0-16,0 0 16,0 0-16,-21 21 15,-1 0-15,1 0 0,0 0 16,0 0-16,0 0 0,0 0 15,-1 0-15,22 21 0,0 0 0,0 0 16,0 0-16,0 0 16,0 1-16,0-1 0,22 0 0,-22 0 15,21-21-15,0 21 0,0 0 0,0-21 16,22 22-16,-22-22 0,0 0 0,21 21 16</inkml:trace>
  <inkml:trace contextRef="#ctx0" brushRef="#br1" timeOffset="187503.39">7133 11197 0,'0'0'0,"0"-21"0,-21 21 16,21 21-1,0 0 1,0 1-16,0-1 0,0 0 0,0 0 15,0 0-15,21 22 0,-21-22 16,0 21-16,21-21 0,-21 22 0,0-22 16,0 0-16,0 21 0,0-21 15,21 1-15,-21-1 0,0 0 0,0 0 16,22 0-16,-22 0 0,0 1 16,21-22 15,0-22-16,-21 1-15,0 0 0,0 0 16,21 21-16,-21-21 0,21 0 0,-21-1 16,0 1-16,21 0 0</inkml:trace>
  <inkml:trace contextRef="#ctx0" brushRef="#br1" timeOffset="187804.22">7514 11113 0,'0'0'0,"0"-22"15,-21 22 1,0 0 0,0 0-16,21 22 0,-22-1 15,22 21-15,-21-21 0,0 22 0,21-22 16,-21 21-16,0 0 0,21 1 16,-21-1-16,-1-21 0,1 22 15,21-1-15,-21-21 0,0 21 0,21-20 16,0-1-16,0 0 0,-21 0 0,21 0 15,0 0-15,-21 1 0,21-1 16,21-21 15,-21-21-15,21-1-16,-21 1 0,21 0 0,0 0 16,0 0-16,1 0 0</inkml:trace>
  <inkml:trace contextRef="#ctx0" brushRef="#br1" timeOffset="188751.03">8382 10456 0,'0'0'0,"-21"0"0,21-21 0,0 0 15,21 21 16,0-21-31,0 21 0,22 0 0,-1 0 16,0 0-16,1 0 0,-1-21 0,0 21 16,1 0-16,20 0 0,-21 0 15,1 0-15,-22 0 0,21 0 0,-21 0 16,1 0-16,-1 0 0,-42 0 31,-22 0-31,22 0 16,-21 0-16,21 0 0,-22 0 0,1 0 15,0 0-15,20 0 0,-20 0 0,0 0 16,21 0-16,-22 0 0,22 0 16,-21 0-16,21 0 0,-1 0 0,1 0 15,0 0-15,0 0 0,0 21 16,21 0-16,-21-21 16,21 21-16,-22-21 0,22 21 0,-21-21 15,21 22-15,-21-22 0,21 21 0,0 0 16,0 0-16,0 0 15,-21 0-15,21 1 16,0-1-16,0 0 0,0 0 0,-21 0 16,21 0-16,0 22 0,0-22 0,0 0 15,0 21-15,-21-20 0,21 20 0,-22 0 16,22 1-16,0-22 0,0 21 16,-21 0-16,21 1 0,-21 20 0,21-20 15,-21-1-15,21 0 0,0 1 0,0-1 16,-21 0-16,0 1 0,21-1 0,-22 0 15,22 1-15,0-22 0,0 21 16,0 0-16,-21-20 0,21 20 16,0-21-16,0 0 0,0 22 0,0-22 15,0 0-15,0 0 0,0 0 0,0 22 16,0-22-16,0 0 0,0 0 16,21 0-16,1 0 0,-1 1 15,0-22-15,0 21 0,0-21 0,0 0 16,22 21-16,-22-21 0,0 0 0,21 21 15,-20-21-15,20 0 0,-21 0 0,21 0 16,-20 0-16,-1 0 0,21 0 16,-21 0-16,0-21 0,1 21 0,-1-21 15,0 21-15,0 0 0,0 0 0,-21-21 16,21 21-16,1 0 16,-22-22-1,21 22-15,-21-21 47,21 0-31,-21 0-16,21 21 0</inkml:trace>
  <inkml:trace contextRef="#ctx0" brushRef="#br1" timeOffset="192540.17">9186 10964 0,'0'-21'0,"0"0"16,0 0 0,21 0-16,-21 0 15,22-1 1,-1 1 0,-21 42 15,0 1-16,0-1-15,-21 0 0,-1 0 16,22 21-16,0 1 0,-21-22 0,0 42 16,0-20-16,0-1 0,21 0 0,-21 22 15,-1-22-15,22 1 0,-21-1 16,21 0-16,0 1 0,0-22 0,0 21 16,0-21-16,0 0 0,0 1 0,0-1 15,0 0-15,0 0 0,21-21 16,1 0-1,-1 0-15,0 0 0,0 0 16,0 0-16,0 0 0,-21-21 16,22 21-16,-1-21 0,-21 0 0,21-1 15,0 1-15,-21 0 16,21 0-16,-21 0 0,0 0 0,0-1 16</inkml:trace>
  <inkml:trace contextRef="#ctx0" brushRef="#br1" timeOffset="192740.56">9017 11282 0,'0'0'0,"21"0"31,0 0-15,0 0-16,1 0 0,-1-21 15,0 0-15,21 21 0,-21 0 0,1 0 16,-1-22-16,21 22 0,-21 0 15,0-21-15,1 0 0,-1 21 16,-21-21-16,21 21 0,0 0 0</inkml:trace>
  <inkml:trace contextRef="#ctx0" brushRef="#br1" timeOffset="193944.87">9567 11282 0,'21'21'15,"-21"0"-15,22-21 16,-1 0 0,0 0-16,0 0 0,0-21 0,0 0 15,1 21-15,-1-21 0,0 0 0,0-1 16,0 22-16,0-21 0,1 0 16,-1 0-16,-21 0 0,0 0 15,0-1-15,0 1 0,-21 21 16,-1-21-16,1 21 15,-21 0-15,21 0 0,0 0 0,-1 0 16,1 21-16,0-21 0,0 21 0,0 1 16,0 20-16,21-21 0,-22 0 15,22 22-15,0-1 0,0-21 16,0 21-16,0 1 0,0-22 0,0 21 16,0-21-16,0 1 0,22 20 0,-22-21 15,21 0-15,0-21 0,0 21 0,0 1 16,0-22-16,1 0 0,-1 0 15,0 0-15,0 0 0,0 0 0,0 0 16,1 0-16,-1 0 0,0 0 0,-21-22 16,21 22-16,0-21 0,-21 0 0,21 0 15,-21 0-15,0 0 0,0-1 16,22 1-16,-1-21 0,0 21 0,-21-22 16,21 22-16,0-21 0,0 0 15,1 20-15,-1 1 0,0-21 0,21 21 16,-21 21-16,22-21 0,-22 21 15,21 0-15,-21 0 0,1 0 0,20 21 16,-21-21-16,0 21 0,0 21 0,1-21 16,-22 1-16,0-1 0,0 21 0,0-21 15,0 22-15,0-22 0,0 0 16,0 0-16,-22 21 0,1-20 0,0-1 16,-21 0-16,21 0 0,-1-21 0,1 21 15,0 0-15,0-21 0,21-21 47,21 0-47,-21 0 16,21 0-16,0 0 0,1-1 0,-1-20 15,0 21-15,0-21 0,0 20 16,0-20-16,1 21 0,-1 0 0,0-22 16,0 22-16,-21 0 0,21 0 15,-21 0 1,-21 42-1,21 0-15,0 0 16,-21 0-16,21 1 0,-21-1 0,21 0 16,-21 21-16,21-21 0,0 22 15,0-22-15,-22 0 0,22 21 16,0-20-16,0-1 0,0 0 0,0 0 16,0 0-16,0 0 0,0 1 0,22-22 15,-1 21-15,0-21 0,0 0 16,21 0-16,-20 0 0,-1 0 0,0 0 15,21 0-15,-21-21 0,1 21 16,20-22-16,-21 1 0,0 0 0,22-21 16,-22 21-16,0-22 0,21 22 0,-21-21 15,1-1-15,-1 1 0,0 0 0,-21-22 16,21 22-16,0 0 0,0-1 16,1 1-16,-22 0 0,21-1 15,-21 1-15,21 21 0,-21 0 0,0-1 16,0 1-16,0 0 0,0 0 0,-21 42 47,0 0-47,-1 0 0,22 22 0,-21-22 15,0 21-15,21-21 0,-21 22 0,0-1 16,21 0-16,-21 1 0,21 20 16,-22-20-16,1-1 0,21 0 0,0-21 15,0 22-15,0-1 0,-21-21 0,21 0 16,0 22-16,0-22 0,0 0 0,0 0 15,0 0-15,21 1 16,0-22-16,1 0 16,-1 0-16,0 0 0,0 0 0,0 0 15,0 0-15,1 0 0,-1 0 0,0-22 16,-21 1-16,21 21 0,0-21 0,0 0 16,1 0-16,-22 0 0,0-1 15,21 1-15,-21-21 0,0 21 0</inkml:trace>
  <inkml:trace contextRef="#ctx0" brushRef="#br1" timeOffset="194175.25">10816 11176 0,'0'0'0,"-21"0"0,42 0 31,0 0-31,0 0 0,1 0 16,-1 0-16,21 0 0,-21 0 0,0 0 15,22 0-15,-22 0 0,21 0 16,-21 0-16,22 0 0,-22 0 0,0 0 16,0 0-16,0-21 0,1 21 0,-1 0 15,0 0-15,-21-21 0,21 21 0,-21-21 16,21 21-16,0-22 16,1 22-16</inkml:trace>
  <inkml:trace contextRef="#ctx0" brushRef="#br1" timeOffset="194528.04">11980 10922 0,'0'-42'16,"0"21"-16,0-1 15,-21 22 1,0 0-16,0 0 15,0 0 1,-1 0-16,1 0 0,21 22 0,-21-1 16,0 0-16,0 0 0,0 21 0,21-20 15,-22-1-15,1 21 0,0 0 0,21 1 16,-21-22-16,21 21 0,-21 1 16,21-1-16,0-21 0,0 21 0,0 1 15,0-22-15,0 21 0,0-21 0,0 1 16,21-1-16,0 0 0,-21 0 0,21-21 15,0 21-15,1 0 0,-1-21 16,0 0-16,0 0 0,0 0 0,0 0 16,22 0-16,-22 0 0,0 0 15,0-21-15,22 21 0,-22-21 0,21 0 16,-21 0-16</inkml:trace>
  <inkml:trace contextRef="#ctx0" brushRef="#br1" timeOffset="194911.82">12425 10816 0,'0'0'16,"21"0"-16,0 0 0,0 0 16,0 0-16,1 0 15,-1 0-15,0 0 16,0 21-16,0 1 0,0-1 0,1 0 15,-1 0-15,-21 0 0,21 0 0,-21 22 16,21-22-16,-21 21 0,0 1 0,0-22 16,0 21-16,0 0 0,0-20 0,0 20 15,0-21-15,0 21 0,-21-20 16,0-1-16,0 0 0,-1 21 0,1-21 16,0 1-16,0-1 0,0-21 0,21 21 15,-21 0-15,-1 0 0,1-21 16,0 21-16,0 1 0,0-22 15,21 21 1,-21-21-16,21-21 31,0-1-15,0 1-16,21 0 0,0 0 0</inkml:trace>
  <inkml:trace contextRef="#ctx0" brushRef="#br1" timeOffset="195374.82">13568 11049 0,'0'0'0,"21"0"62,0 0-62,0 0 16,0 0-16,1 0 0,-1-21 15,0 21-15,0 0 0,0 0 16,0 0-16,1 0 16,-1 0-16,0 0 15,0 0-15,0 0 16,0 0 0</inkml:trace>
  <inkml:trace contextRef="#ctx0" brushRef="#br1" timeOffset="195724.06">13547 11261 0,'-22'21'15,"44"-21"17,-1 0-17,0 0-15,0 0 0,0 0 16,0 0-16,1 0 0,-1 0 0,0 0 15,0 0-15,0 0 0,0 0 16,1 0 0,-1 0-16,0 0 0,0 0 15,0 0 1,-21-21 31,0 0-32</inkml:trace>
  <inkml:trace contextRef="#ctx0" brushRef="#br1" timeOffset="196826.94">14541 10393 0,'0'-21'0,"0"0"16,-21 42 31,21 0-47,-21-21 16,21 21-16,0 0 15,0 0 1,21-21-1,0 0-15,1 0 16,-1 0 0,0 0-16,-21-21 0,21 0 15,-21 0-15,0 0 16,0 0-16,-21-1 16,0 22-1,0 0-15,-1 0 16,22 22-16,-21-22 0,21 21 0,-21 0 15,21 0-15,0 0 0,-21-21 16,21 21-16,0 1 16,21-22-1,0 0 1,0 0-16,1 0 0,-1 0 16,0 0-16,0-22 0,-21 1 15,21 0-15,-21 0 16,0 0-1,0 0-15,0-1 16,-21 22-16,0 0 16,0 0-1,21 22-15,-21-22 0,21 21 0,0 0 16,-22-21-16,22 21 0,-21-21 16,21 21-16,0 0 0,0 1 15,21-22 16,1 0-31,-1-22 16,0 22 0,-21-21-16,21 21 0,-21-21 0,0 0 15,0 0-15,0 0 16,-21 21 0,0 0-16,0 0 15,-1 0 1,1 21-16,0 0 0,21 0 15,0 0-15,-21 0 0,21 1 0,-21 20 16,21-21-16,0 0 0,0 0 0,0 22 16,0-22-16,0 0 0,0 0 0,0 0 15,0 1-15,0-1 0,21-21 16,0 21-16,0 0 0,0-21 0,1 21 16,-1-21-16,0 0 0,0 0 15,0 0-15,0 0 0</inkml:trace>
  <inkml:trace contextRef="#ctx0" brushRef="#br1" timeOffset="198971.43">15452 10732 0,'21'-22'0,"-21"1"15,21 21-15,-21-21 0,21 0 16,-21 0-16,21 0 0,-21-1 16,21 22-16,-21-21 0,0 0 0,0 0 15,0 0-15,0 0 16,0 42 15,0 0-31,-21 0 0,0 21 0,0 1 16,0-1-16,0 0 0,-1 1 0,1-1 15,0 0-15,0 22 0,-21-22 16,20 22-16,1-1 0,-21-20 0,21 20 16,0 1-16,-22-22 0,22 21 0,0-20 15,0 20-15,0-20 0,-1-1 16,1-21-16,0 21 0,0-20 0,21 20 0,0-21 16,-21 0-16,21 0 15,0-42 16,0 0-31,0 0 0,0 0 0,0 0 16,0-1-16,0-20 0,21 21 0,-21-21 16,0-1-16,21 22 0,0-21 0,-21-1 15,0 1-15,21 0 0,1 21 16,-1-22-16,-21 22 0,0 0 16,21 21-16,0 0 0,-21 21 15,21 0-15,-21 0 0,21 1 0,-21 20 16,22-21-16,-22 0 0,0 22 15,21-1-15,-21-21 0,21 0 16,-21 22-16,0-22 0,21 0 0,0 0 0,0 0 16,-21 0-16,22 1 0,-1-1 15,0 0-15,0-21 0,0 0 16,0 0-16,22 0 0,-22 0 0,0 0 16,0 0-16,22-21 0,-22 21 15,0-21-15,21-1 0,-21 1 0,1 0 16,-1 0-16,0 0 0,0 0 0,-21-22 15,21 22-15,0-21 0,-21 21 0,0-22 16,0 22-16,22 0 0,-22 0 0,0 0 16,0-1-16,0 44 31,0-1-31,0 0 0,0 0 16,0 0-16,-22 0 0,22 22 0,0-22 15,0 0-15,-21 21 0,21-20 0,0-1 16,0 0-16,0 21 0,0-21 15,0 1-15,0-1 16,0 0-16,21-21 0,1 21 16,-1-21-16,0 0 0,0 0 0,0 0 15,0 0-15,1 0 0,20 0 0,-21-21 16,0 0-16,22 21 0,-22-21 0,0-1 16,0 1-16,0-21 0,0 21 15,1 0-15,-22-22 0,0 1 0,0 21 16,0-22-16,0 1 0,0 0 15,0 21-15,-22-22 0,1 22 0,0 0 16,0 0-16,0 0 0,0-1 0,-1 22 16,1 0-16,0 0 0,0 0 0,0 0 15,0 0-15,-1 22 0,1-22 0,0 21 16,0 0-16,0 0 0,21 0 16,0 0-16,-21 1 0,21-1 0,0 0 15,0 0-15,0 0 0,0 0 0,21 1 16,0-22-16,0 0 0,21 0 15,1 21-15,-1-21 0</inkml:trace>
  <inkml:trace contextRef="#ctx0" brushRef="#br1" timeOffset="199667.54">16954 11240 0,'0'0'0,"0"-64"16,0 43-16,0 0 0,0 0 15,-21-1-15,0 1 0,0 21 16,0 0-16,0 0 0,-1 0 16,1 0-16,0 0 0,-21 21 0,21 1 15,-1-1-15,-20 0 0,21 0 0,-21 0 16,20 22-16,-20-22 0,21 21 16,0-21-16,0 22 0,-1-22 15,1 0-15,21 21 0,-21-21 0,21 1 16,0-1-16,0 0 0,21-21 15,0 0-15,22 0 0,-22 0 0,21 0 16,-21 0-16,22 0 0,-1 0 16,0 0-16,-20 0 0,20-21 0,-21 21 15,21-21-15,-20-1 0,-1 1 0,0 21 16,0-21-16,0 0 0,-21 0 0,21 0 16,-21-1-16,0 1 0,0 0 15,0 0-15,0 0 0,0 0 16,-21 42 31,0 0-47,21 0 0,0 21 15,-21-20-15,21 20 0,-21-21 0,21 21 16,0 1-16,-21-1 0,-1 0 0,22 1 16,-21 20-16,0-20 0,0 20 0,0 1 15,21-1-15,-21 1 0,-1-1 16,1 1-16,0-1 0,0 22 0,0-22 15,0 1-15,-1-1 0,1 1 0,0-1 16,0 1-16,0-22 0,0 22 16,-1-22-16,22 0 0,-21-21 0,0 22 15,0-22-15,0 0 0,0 0 0,-1 0 16,1 1-16,0-22 0,-21 0 0,21 21 16,-1-21-16,1 0 0,-21 0 0,21 0 15,-22 0-15,22 0 0,-21-21 0,21-1 16,-22 1-16,22 21 0,0-21 15,0-21-15,0 21 0,0-1 0,21 1 16,-22-21-16,22 21 0,0 0 0,0-1 16,0-20-16,0 21 0,0 0 0,22-22 15,-1 22-15,0-21 0,0 21 0,21-22 16,-20 1-16,20 0 0,-21-1 0,21 1 16</inkml:trace>
  <inkml:trace contextRef="#ctx0" brushRef="#br1" timeOffset="199987.87">17230 11176 0,'0'0'15,"0"-21"-15,21 0 0,-21 0 0,0 42 31,-21 0-15,21 0-16,-22 0 0,22 0 16,0 22-16,-21-22 0,0 0 0,0 0 15,21 0-15,-21 22 0,21-22 0,-21 0 16,-1-21-16,22 21 0,0 0 0,0 1 16,-21-22-16,21 21 0,0-42 46,21-1-46,-21 1 16,0 0-16,22 0 0</inkml:trace>
  <inkml:trace contextRef="#ctx0" brushRef="#br1" timeOffset="200299.9">17187 10922 0,'0'0'0,"-21"0"0,0 0 16,0 0-1,0 0-15,-1 0 16,44 0 15,-1 0-31,0 0 0,0 0 16,0 0-16,0-21 0,-21 0 16,0 0-1,0-1 1,-21 22-1,0 0-15,0 0 0,0 22 16,21-1 0,0 0-16,0 0 0,0 0 15,0 0-15,0 1 0,21-1 0,0-21 16,0 21-16,0-21 0,1 21 0,-1-21 16,0 21-16,0-21 0</inkml:trace>
  <inkml:trace contextRef="#ctx0" brushRef="#br1" timeOffset="200817.15">17611 11070 0,'-22'0'32,"22"21"-32,0 1 15,0-1-15,0 0 0,0 0 16,0 0-16,0 0 15,0 1-15,0-1 0,0 0 0,0 0 16,0 0-16,0 0 0,-21-21 0,21 22 16,0-1-16,0 0 15,-21-21 1,21-21 15,0 0-31,0-1 16,0 1-16,0 0 0,21 0 15,-21 0-15,21-22 0,1 22 0,-1-21 16,-21 21-16,42-22 0,-21 22 0,0-21 16,22 21-16,-22 0 0,21-1 15,-21 1-15,22 21 0,-22 0 0,0 0 16,21 0-16,-20 21 0,-1-21 16,-21 22-16,0 20 0,0-21 15,0 0-15,0 22 0,0-22 0,0 21 16,0 0-16,0-20 0,0-1 0,-21 21 15,21-21-15,-22 0 0,22 1 0,0-1 16,-21 0-16,0 0 16,0 0-16,21-42 47,0 0-47,0 0 0,0 0 0,0-1 15,0 1-15,21 0 0</inkml:trace>
  <inkml:trace contextRef="#ctx0" brushRef="#br1" timeOffset="201427.8">18648 10393 0,'0'21'15,"-21"0"1,-1-21-16,1 0 0,21 21 0,-21-21 16,0 0-16,21 22 0,-21-22 15,21 21-15,-21-21 0,21-21 47,0-1-31,0 1-16,21 0 15,0 0-15,0 0 0,0 21 16,-21-21-16,21-1 0,1 22 16,-1 0-16,0 0 15,-21 22-15,0-1 16,0 0-16,0 0 0,0 0 0,0 0 16,-21 1-16,0-1 0,-1-21 0,1 21 15,21 0-15,-21-21 16,0 0-16,21 21 0,-21-21 15,0 0-15,-1 0 16,22-21 0,0 0-1,22 0-15,-1 0 16,0-1-16,0 1 0,0 0 16,0 21-16,-21-21 0,22 21 0,-1 0 15,0 21 1,-21 0-16,0 22 15,0-22-15,0 0 0,0 21 0,-21-21 16,0 22-16,21-22 0,-22 21 16,1-21-16,0 1 0,-21 20 0,21-21 15,-1-21-15,1 21 0,0 0 0,0-21 16,0 22-16</inkml:trace>
  <inkml:trace contextRef="#ctx0" brushRef="#br1" timeOffset="202192.36">19008 9991 0,'0'0'0,"0"-21"16,0-1 0,21 22-1,0-21-15,0 21 0,0 0 0,0 0 16,1-21-16,20 21 0,-21 0 0,21 0 16,-20-21-16,20 21 0,-21 0 0,21 0 15,-20 0-15,-1 0 16,0 0-16,0 0 0,0 0 0,-21 21 31,0 0-15,0 0-16,0 1 0,-21-22 15,21 21-15,-21 0 0,21 0 16,-21 0-16,21 0 0,0 1 0,0-1 16,-21 0-16,21 0 0,-22 21 0,22-20 15,-21 20-15,21-21 0,0 21 0,-21 1 16,21-1-16,-21 0 0,0 1 15,21 20-15,0-20 0,-21-1 16,21 0-16,-22 1 0,1-1 0,21 0 16,0-21-16,0 22 0,0-1 0,-21 0 15,21-20-15,0 20 0,-21 0 0,21 1 16,0-22-16,0 21 0,0-21 0,0 22 16,0-1-16,0-21 0,0 0 0,0 22 15,0-22-15,0 0 0,0 0 16,0 0-16,-21 0 0,21 1 0,-21-22 15,21 21-15,0 0 0,-22-21 16,1 21-16,0-21 0,0 21 16,0-21-1,0 0-15,-1 0 0,1 0 0,0 0 16,0 0-16,0 0 0,0 0 16,-1 0-16,-20 0 0,21 0 0,0 0 15,-22 0-15,22 0 0,0 0 0,0 0 16,0 0-16,0 0 15,-1 0 1,22 21 47</inkml:trace>
  <inkml:trace contextRef="#ctx0" brushRef="#br1" timeOffset="202339.27">18690 11663 0,'0'21'15,"0"0"1,-21-21 46</inkml:trace>
  <inkml:trace contextRef="#ctx0" brushRef="#br1" timeOffset="208948.22">19071 10012 0,'0'-21'16,"-21"21"-16,0 0 0,0 0 15,-1 0-15,1-21 0,0 21 16,0 0-16,0 0 0,0 0 16,-1 0-16,1 0 0,0 0 15,0 0-15,0 0 0,0 0 0,-1 0 16,1 0-16,0 0 0,0 0 0,0 0 16,0 0-16,-1 0 15,44 0 32,-1 0-47,0 0 0,0 0 0,21 0 16,1 0-16,-22 0 0,21 0 15,1 0-15,-1-22 0,0 22 0,1 0 16,-1 0-16,0-21 0,1 21 0,-1-21 16,0 21-16,1 0 0,-1 0 0,-21 0 15,0-21-15,0 21 0,1 0 16,-44 0-1,1 0 1,0 0-16,0 0 0,0 0 0,-22 0 16,22 0-16,0 0 0,0 0 0,0 0 15,0 0-15,-1 0 0,1 0 16,0 0-16,21 21 0,-21-21 0,0 0 16,21 21-16,-21-21 15,-1 0-15,1 0 16</inkml:trace>
  <inkml:trace contextRef="#ctx0" brushRef="#br1" timeOffset="-137948.85">20913 423 0,'0'0'0,"0"-21"0,0 0 16,0 0-16,21 0 0,0 0 16,-21-1-16,21 1 0,0 0 0,0 0 15,-21 0-15,22 21 0,-22-21 16,0-1-16,21 22 0,0-21 15,0 21 1,-21 21-16,0 1 16,0-1-16,0 0 0,-21 21 0,0 1 15,0 20-15,-22-21 0,22 22 16,-42 21-16,20-1 0,-20 1 0,-1 0 16,-20 20-16,-1 1 0,21 0 0,-20 0 15,-1 0-15,0 0 0,1-1 16,20-20-16,1 0 0,-1-22 0,1 22 15,20-22-15,1-20 0,21-1 0,-21 0 16,20 1-16,1-22 0,0 0 16,21 0-16,0 0 0,21-21 31,0-21-31,22 0 0,-22 0 16,21-21-16</inkml:trace>
  <inkml:trace contextRef="#ctx0" brushRef="#br1" timeOffset="-137669.14">20913 889 0,'63'254'62,"-952"445"-62,1715-1652 0,-763 1249 0,-42-253 0,0-1 16,1 0-16,-22 1 0,0-22 0,21 21 15,0-21-15,-21 1 0,21 20 0,-21-21 16,0 0-16,0 0 16,21-21-16,-21-21 31</inkml:trace>
  <inkml:trace contextRef="#ctx0" brushRef="#br1" timeOffset="-137453.46">21294 953 0,'0'0'0,"0"-22"0,0 1 0,-22 42 16,1 1-1,0-1-15,0 21 0,0-21 0,0 22 16,-1-1-16,-20 0 0,21 1 0,0-1 15,-22 0-15,22 1 0,-21-1 16,21 0-16,0 1 0,-22-22 16,22 21-16,0-21 0,0 22 0,21-22 15,0 0-15,-21 0 0,21 0 16,21-21-16,0 0 16</inkml:trace>
  <inkml:trace contextRef="#ctx0" brushRef="#br1" timeOffset="-137197.6">21357 1164 0,'0'21'15,"0"1"1,-21-1-16,21 21 0,-21 0 0,0-20 16,21 20-16,-22 0 0,22 22 15,0-22-15,-21 0 0,0 22 16,0-22-16,21 22 0,-21-22 0,21 0 15,-21 22-15,-1-22 0,22 1 0,0-22 16,-21 21-16,21-21 0,-21 22 16,21-22-16,0 0 0,0 0 0,0 0 15,21-42 17</inkml:trace>
  <inkml:trace contextRef="#ctx0" brushRef="#br1" timeOffset="-136917.25">21357 1376 0,'0'-42'15,"0"84"-15,-21-106 0,21 22 0,0 21 0,0 0 16,0 0-16,0-1 0,0 1 16,0 0-16,0 0 0,42 0 0,-21 0 15,1 21-15,20 0 0,-21 0 0,21 0 16,-20 0-16,20 0 0,-21 21 15,21 21-15,-42-21 0,0 0 0,0 22 16,0-22-16,0 21 0,-21-21 16,0 22-16,0-22 0,-21 0 0,-1 0 15,1 0-15,21 1 0,-22-1 16,1 0-16,21-21 0,0 21 0,0-21 16,-1 0-16,22 21 0,-21-21 15,42 0 1,22-21-16</inkml:trace>
  <inkml:trace contextRef="#ctx0" brushRef="#br1" timeOffset="-136464.99">22161 1207 0,'0'-22'0,"0"1"16,0 0-1,-21 21-15,0 0 0,0 0 16,0 0-16,0 0 0,-1 21 16,1 0-16,0 1 0,0-1 0,0 0 15,-22 21-15,22-21 0,0 1 0,0 20 16,0-21-16,21 21 0,0-20 16,0-1-16,0 0 0,0 0 0,0 0 15,0 0-15,21-21 16,0 0-16,0 0 15,0 0-15,1 0 0,-1-21 0,0 0 0,0 0 16,0 0-16,0 0 0,1-1 16,-1-20-16,0 21 0,0-21 15,0 20-15,0-20 0,-21 0 0,0 21 16,22-1-16,-22 1 0,0 42 31,0 1-31,0-1 0,0 0 16,0 0-16,0 0 0,-22 0 0,22 1 15,0 20-15,-21-21 0,21 0 16,0 0-16,0 1 0,0-1 16,0 0-16,0 0 15,21-21-15,1 0 16,-1 0-16,0 0 0</inkml:trace>
  <inkml:trace contextRef="#ctx0" brushRef="#br1" timeOffset="-136229.14">22691 656 0,'0'0'0,"0"-21"15,0 42 1,-22 22-16,1-1 0,21 0 0,-21 1 16,0 20-16,0-21 15,0 22-15,-1-1 0,1 1 0,0-22 16,0 22-16,21-22 0,0 0 0,0 1 15,0-1-15,0 0 0,0-20 16,0-1-16,0 0 0,0 0 0,21-21 31</inkml:trace>
  <inkml:trace contextRef="#ctx0" brushRef="#br1" timeOffset="-135664.95">22394 1164 0,'0'0'0,"-21"0"15,0 0-15,0 0 0,63 0 32,-21 0-17,22 0-15,-1 0 0,21 0 0,-20 0 16,41 0-16,-20 0 0,-1 0 16,1 0-16,21 0 0,-22 0 0,1-21 15,-1 0-15,-21 0 0,22-22 0,-22 22 16,1-21-16,-22 21 0,0-22 15,0 1-15,0 0 0,-21-1 0,0 22 16,0-21-16,0 21 0,0 0 16,-21 21-16,0 0 0,0 0 15,0 21-15,-1 0 0,1 21 16,21 1-16,-21-1 16,0 0-16,0 1 0,0 20 0,21-21 15,-22 22-15,1-22 0,0 22 0,0-22 16,21 0-16,-21 22 0,0-22 15,-1-21-15,22 22 0,0-1 0,-21-21 16,21 0-16,-21 1 0,21-1 0,21-42 47,0-1-47,1 1 0,-1-21 0,21 0 16,-21 20-16,0-20 15,22 0-15,-1-1 0,-21 1 0,22 21 16,-22 0-16,0 0 0,21 21 0,-21 0 15,1 0-15,-1 0 0,-21 21 16,0 0-16,21 0 0,-21 0 0,0 0 16,0 22-16,0-22 0,0 0 0,0 0 15,0 22-15,0-22 0,0 0 16,-21 0-16,21 0 0,0 0 0,0 1 16,0-1-16,21-21 31,21-21-31</inkml:trace>
  <inkml:trace contextRef="#ctx0" brushRef="#br1" timeOffset="-135204.2">24299 656 0,'0'-21'16,"0"42"-16,-21 0 0,0 1 15,21 20-15,0 0 0,-21 1 0,0-1 16,21 21-16,-22-20 0,22 20 16,0-20-16,0 20 0,-21-21 0,21 1 15,0-1-15,-21 0 0,21 1 0,0-1 16,0-21-16,0 0 16,0 1-16,-21-1 0,21 0 15,0-42 16,0 0-31,0-1 0,21 1 16,0-21-16,-21 21 0,21 0 0,1-1 16,-1 1-16,0 0 0,0 21 15,0 0-15,0 0 0,1 0 0,-1 0 16,0 0-16,0 21 0,0-21 0,-21 21 16,0 1-16,0-1 15,0 0-15,0 0 0,0 0 0,0 0 0,0 1 16,-21-22-16,0 21 0,0 0 15,-22 0-15,22-21 0,0 21 0,0-21 16,0 0-16,0 0 0,-1 21 16,1-21-16,21-21 31,21 0-31,1 0 0,-1 21 16</inkml:trace>
  <inkml:trace contextRef="#ctx0" brushRef="#br1" timeOffset="-134777.42">24596 1164 0,'0'0'0,"0"21"15,-22 1 1,22-1-16,-21 0 0,21 0 0,0 0 16,0 0-16,0 1 0,0-1 0,0 0 15,0 0-15,0 0 0,0 0 16,0 1-16,21-1 15,1-21-15,-1 0 0,0 0 16,0 0-16,0 0 0,22 0 16,-22-21-16,0 21 0,21-22 0,-21 1 15,1 0-15,-1 0 0,0 0 0,0 0 16,0-22-16,0 22 16,1 0-16,-1 0 0,-21 0 0,0 42 31,0 0-31,-21 0 15,-1 0-15,1 0 0,0 22 0,0-22 16,0 21-16,0 1 0,-1-1 0,1 0 16,0 1-16,21-1 0,-21 0 15,21 1-15,-21-1 0,0 0 0,21-21 16,0 22-16,0-22 0,-22 21 0,22-21 16,0 1-1,-21-1-15,42-21 16,1-21-1,-1-1-15,0 1 0</inkml:trace>
  <inkml:trace contextRef="#ctx0" brushRef="#br1" timeOffset="-134493.3">25569 868 0,'0'0'0,"0"-21"0,0 0 15,0-1-15,0 44 16,0-1 0,0 0-16,0 0 15,0 21-15,0-20 0,21 20 0,-21 0 16,0 1-16,0-1 0,0 0 0,0 1 16,0-1-16,0 0 0,0-21 15,0 22-15,0-22 0,0 0 0,0 0 16,0 0-16,0 1 0,0-1 0,22-21 47,-1-21-47,0-1 0</inkml:trace>
  <inkml:trace contextRef="#ctx0" brushRef="#br1" timeOffset="-134241.45">26035 783 0,'0'-21'15,"0"42"-15,0-63 0,-21 42 16,0 0-16,-1 21 16,22 0-16,-21 0 0,0 1 15,0-1-15,0 21 0,0 0 0,-1 1 16,1-22-16,0 21 0,0 1 16,0-1-16,0 0 0,-1 1 15,1-1-15,0-21 0,0 21 0,0-20 16,0-1-16,21 0 0,0 0 0,0 0 15,0 0-15,0 1 16,21-22 0,0-22-16</inkml:trace>
  <inkml:trace contextRef="#ctx0" brushRef="#br1" timeOffset="-133981.46">26141 910 0,'0'0'0,"21"0"32,0 0-32,0 0 0,0 0 15,22 0-15,-22 0 0,0 0 16,21 0-16,-20 0 0,-1 0 0,21 0 15,-21 0-15,0 0 0,1 0 16</inkml:trace>
  <inkml:trace contextRef="#ctx0" brushRef="#br1" timeOffset="-133758.11">26395 910 0,'-21'21'15,"21"1"1,-22-1-16,22 0 0,0 0 16,0 0-16,0 0 0,-21 1 0,21-1 15,-21 21-15,21-21 0,-21 0 16,21 1-16,0-1 0,0 21 0,-21-21 16,21 0-16,-21 1 15,21-1-15,0 0 0,0 0 16,0 0-16,21-21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8:49:21.85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1334 0,'21'-22'0,"-42"44"0,63-86 0,-20 43 16,-1 0-16,0-22 0,0 22 0,-21-21 15,21 21-15,0-22 16,1 22-16,-1 0 0,-21-21 0,0 21 15,0-1-15,0 1 0,0 0 16,-21 42 0,-1 0-1,1 1-15,0 20 0,0 21 16,0-20-16,-22 20 0,22 1 0,-21 20 16,21 1-16,-22 0 0,1-1 0,0 1 15,-1 0-15,1-1 0,21 1 16,-21 0-16,-1-22 0,22 1 0,0-22 15,0 0-15,0 1 0,21-1 0,-22-21 16,22 0-16,0 1 0,0-44 31,0 1-31,0 0 0,22-21 16,-1-1-16,0 1 0,0-21 0,0-1 16,0-21-16,1 22 0,-1-22 15,0 1-15,21-1 0,-21 0 0,1 1 16,-1-1-16,0 21 0,0-20 15,0 20-15,0 1 0,1-1 0,-22 22 16,0 0-16,21-1 0,-21 22 0,21 21 16,0 0-16,-21 21 15,21 22-15,0-1 0,1 0 16,-22 22-16,0-1 0,21 22 0,-21-22 16,0 22-16,0 0 0,0-22 15,0 22-15,0 0 0,0-22 0,0 22 16,0-22-16,0 1 0,0-22 0,0 0 15,-21 1-15,21-1 0,0-21 16,0 22-16,0-22 0,0 0 0,0 0 16,-22-21-1,1 0-15,21-21 16,-21 0-16,0 21 0,-21-21 16</inkml:trace>
  <inkml:trace contextRef="#ctx0" brushRef="#br0" timeOffset="155.91">3069 2096 0,'0'0'0,"-21"0"0,21 21 16,21-21-1,0 0 1,0 0-16,22 0 0,-22-21 0,21 21 16,22-22-16,-22 1 0,22 21 15,-22-21-15,21 21 0,-20-21 0,20 21 16</inkml:trace>
  <inkml:trace contextRef="#ctx0" brushRef="#br0" timeOffset="747.57">4318 2074 0,'0'0'0,"0"-21"15,0 0 1,0 0-16,0 0 0,0 0 0,0-1 15,0-20-15,-21 21 0,0 0 16,-1 21-16,1-21 0,0-1 16,0 22-16,0 0 0,-22 0 0,22 0 15,-21 0-15,21 22 0,-22-1 0,22 21 16,-21-21-16,0 22 0,20-22 16,-20 21-16,21 0 0,-21 1 15,20-1-15,1 0 0,0 1 0,0-1 16,21 0-16,0 1 0,0-22 0,0 0 15,21 0-15,0 0 0,0 1 16,1-22-16,-1 0 0,21 0 0,0 0 16,1 0-16,-1-22 0,0 1 0,1 0 15,20 0-15,-20-21 0,20-1 0,-21 1 16,22 0-16,-1-1 0,-20-20 16,20-1-16,-20-20 0,20-1 0,-21 0 15,-20 1-15,20-1 0,-21 0 0,0 1 16,0 20-16,-21-21 15,0 1-15,0-1 0,0 22 0,0-1 16,-21 1-16,0 20 0,0 1 0,0 21 16,0 0-16,-1 21 0,1 0 15,0 21-15,0 0 0,0 21 0,0 1 16,-1 20-16,1 1 0,21-1 0,0 22 16,-21-22-16,21 22 0,0 0 15,-21-1-15,21 1 0,0-22 0,0 22 16,0-21-16,0-1 0,0 1 15,0-22-15,0 0 0,0 1 16,21-1-16,0-21 0,0 0 0,1 0 0,-1 1 16,0-1-16,0-21 0,0 0 15,0 0-15,1 0 0,-1 0 0,0-21 16,21-1-16,-21 1 0,1-21 16</inkml:trace>
  <inkml:trace contextRef="#ctx0" brushRef="#br0" timeOffset="1103.65">4953 1820 0,'0'0'15,"0"22"1,0-1-16,0 0 16,0 0-16,0 0 0,0 22 15,0-22-15,0 21 0,0-21 0,0 0 16,-21 22-16,21-22 0,0 0 16,0 0-16,0 0 0,0 1 0,0-1 15,0 0-15,0 0 0,21-21 16,0 0-16,0 0 15,0-21-15,1 0 16,-1-22-16,0 22 0,0 0 16,-21-21-16,21 21 0,-21-22 0,0 22 15,21-21-15,-21 21 0,22-22 16,-22 22-16,21 21 0,-21 21 31,0 0-31,0 1 0,0-1 0,0 0 16,0 0-16,0 0 15,0 0-15,0 1 0,0-1 0,-21 0 16,21 0-16,0 0 0,0 0 0,0 1 16,21-22-1</inkml:trace>
  <inkml:trace contextRef="#ctx0" brushRef="#br0" timeOffset="2975.36">5630 1969 0,'0'0'0,"21"-22"0,-21 1 0,0 0 0,0 0 0,0 0 16,-21 21-1,0 0-15,0 0 0,0 0 0,0 21 16,-1 0-16,1-21 0,-21 42 16,21-20-16,0-1 0,-1 21 0,1-21 15,0 22-15,-21-22 0,42 0 0,-21 21 16,-1-21-16,22 1 0,0-1 0,0 0 15,0 0-15,0 0 16,22-21-16,-1 0 0,0 0 0,21 0 16,-21 0-16,22 0 0,-22-21 0,21 0 15,-21 21-15,22-21 0,-22 0 16,0-1-16,0 1 0,0-21 0,-21 21 16,0 0-16,0-22 0,0 22 15,0 0-15,0 0 0,0 0 0,-21 21 31,0 21-31,21 0 0,-21 0 16,21 0-16,0 0 0,-21 1 0,21-1 16,0 0-16,0 21 0,0-21 0,0 1 15,0-1-15,0 0 0,21-21 16,0 21-16,0-21 16,0 0-16,1 0 0,-1 0 15,21 0-15,-21-21 0,0 21 0,22-21 16,-22 0-16,0-1 0,0 22 0,0-42 15,1 21-15,-1 0 0,-21 0 16,21-22-16,-21 22 0,0-21 0,0 21 16,0-1-16,0 1 0,0 42 31,0 1-31,0-1 16,0 21-16,0-21 0,0 0 0,0 1 15,0 20-15,0-21 0,-21 0 0,21 0 16,0 1-16,-21-1 0,21 0 0,0 0 15,21-21 17,0-21-17,-21 0-15,21 0 0,0-1 0,-21 1 16,21 0-16,1 0 0,-1 0 0,-21-22 16,21 22-16,0 0 0,0 0 15,0 0-15,-21 0 0,22 21 0,-1 0 16,0 21-16,-21 0 15,0 0-15,0 0 0,0 22 16,0-22-16,0 0 0,0 21 16,0-21-16,0 1 0,0-1 0,0 0 15,0 0-15,21 0 0,-21 0 16,21-21-16,0 22 0,1-22 0,-1 0 16,0 0-16,21 0 0,-21 0 15,1-22-15,20 22 0,-21-21 16,21 0-16,-20 0 0,20-21 0,-21 20 15,0-20-15,0 21 0,22-21 0,-22-22 16,0 1-16,0 20 0,-21-20 0,21-22 16,-21 22-16,22-1 0,-22 1 15,0-1-15,0 1 0,0 20 0,0 1 16,0 0-16,0-1 0,0 22 0,-22 0 16,22 0-16,-21 21 0,0 21 31,0 64-16,0 20-15,21-62 0,-21 20 0,21 1 16,-22-1-16,22 1 0,0-1 16,0 1-16,0-22 0,0 22 0,0-22 15,0 0-15,0 1 0,0-1 0,22-21 16,-1 21-16,-21-20 0,21-1 0,0-21 16,0 21-16,0-21 0,1 0 15,-1 0-15,21 0 0,-21 0 0,0 0 16,22 0-16,-22-21 0,0 0 0,0-1 15,22 1-15,-22 0 0,0 0 0,0 0 16,0 0-16,0-1 0,-21 1 0,22 0 16,-22 0-16,0 0 15,21 0-15,-21-1 0,-21 22 32,-1 0-32,22 22 0,-21-22 0,0 21 15,0 0-15,0 0 0,21 0 16,-21 0-16,-1 1 0,22-1 0,0 0 15,0 0-15,0 0 0,0 0 16,0 1-16,22-22 16,-1 0-1,0 0-15,0 0 16,0-22-16,0 22 0,-21-21 0,22 21 16,-1-21-16,-21 0 0,0 0 0,21 0 15,-21-1-15,21 1 0,-21 0 16,0 0-16,0 0 15,-21 21 1,0 0 0,21 21-16,-21 0 0,21 0 15,0 0-15,0 1 16,-22-1-16,22 0 0,0 0 16,0 0-16,0 0 15,22-21-15,-1 0 16,0 0-16,0 0 0,21 0 15,-20 0-15,-1 0 0,0 0 16,21-21-16,-21 21 0,22-21 0,-22 0 16,21 21-16,-21-21 0,1 0 0,-1-1 15,0 1-15,0 0 0,0 0 0,-21-21 16,21 42-16,-21-22 0,0 1 16,0 0-16,-21 21 15,0 0-15,0 0 16,0 21-16,0-21 0,-1 21 0,1 1 15,0-22-15,0 21 0,0 0 16,0-21-16,21 21 0,0 0 16,21-21 15,0-21-31,0 21 16,0 0-16,-21-21 15,21 21-15,1 0 0,-22 21 16,0 0-1,0 0-15,0 1 0,0-1 16,0 0-16,0 21 0,0-21 16,-22 22-16,22-1 0,-21 0 0,0 1 15,21 20-15,-21-20 0,0 20 16,21-21-16,-21 22 0,-1-1 0,1 1 16,0-22-16,21 22 0,0-22 0,-21 0 15,21 1-15,0-1 0,0-21 0,0 0 16,0 1-16,0-1 0,0 0 15,21-21 1,0 0-16,-21-21 0,21 0 0,1-1 16,-1-20-16,0 21 0,21-21 0,-21-1 15,1 1-15,20-22 0</inkml:trace>
  <inkml:trace contextRef="#ctx0" brushRef="#br0" timeOffset="3512.05">7980 2159 0,'0'0'0,"0"-21"31,0 0-31,21 21 0,0-21 0,0 21 16,0-22-16,1 1 0,-1 0 0,0 0 16,0 21-16,-21-21 0,21 0 15,0-1-15,-21 1 0,0 0 16,0 0-16,-21 21 15,21 21 1,-21 0-16,0 0 0,0 1 0,0-1 16,-1 0-16,1 0 0,0 0 15,0 0-15,21 22 0,-21-43 0,21 21 16,0 0-16,0 0 0,21 0 16,0-21-16,0 0 0,0 0 15,22 0-15,-22 0 0,0-21 16,21 21-16,-20-21 0,20 0 0,-21 0 15,21 21-15,-20-21 0,20-22 0,-21 22 16,0 0-16,0 0 0,22-22 0,-22 22 16,-21 0-16,21 0 0,-21 0 0,0 0 15,-21 21 17,0 21-32,21 0 0,-21 0 15,21 21-15,0-20 0,0-1 0,0 0 16,0 0-16,0 21 0,0-20 15,0-1-15,0 0 0,21 0 0,-21 0 16,0 0-16,21-21 0,-21 22 16,-21-22 15,0 0-31,-1 0 16,1-22-16,-21 1 0,21 0 0</inkml:trace>
  <inkml:trace contextRef="#ctx0" brushRef="#br0" timeOffset="3704.94">6710 1609 0,'0'0'0,"-64"-21"0,22 21 0,0 0 16,20 0-16,1-22 0,21 1 16,43 0-16,-22 21 15,21 0-15,0-21 0,1 0 16,20 21-16,-20-21 0,20 21 0,1-22 15,-22 22-15,21 0 0,-20-21 0,-1 21 16,0-21-16,1 21 0,-22-21 16,21 21-16</inkml:trace>
  <inkml:trace contextRef="#ctx0" brushRef="#br0" timeOffset="4687.38">9864 1693 0,'0'0'0,"0"-21"0,0-21 0,0 0 0,0 20 16,0 1-16,0 0 0,0 0 0,0 0 16,-22 21 15,1 21-31,0 0 0,0 21 0,0 1 15,0-22-15,-1 21 0,1 22 0,0-22 16,0 0-16,0 1 0,0-22 0,21 21 16,0 1-16,0-22 0,0 0 15,0 0-15,21 0 0,0-21 0,21 0 16,-21 0-16,22 0 0,-1 0 0,0 0 16,22 0-16,-22 0 0,22-21 0,-22 0 15,0 0-15,1 0 0,-1-22 16,0 22-16,-20-21 0,-1 21 15,-21-22-15,0 22 0,0-21 0,0-1 16,-21 22-16,-1-21 0,-20 21 0,21 0 0,-21-1 16,-1 1-16,22 0 15,-21 0-15,21 21 0,-1 0 0,1-21 16,42 0 0,22 21-16,-22 0 0,21-22 0,22 1 15,-22 21-15,22-21 0,-1 21 16,1-21-16,-1 0 0,1 0 0,-1-1 15,1 1-15,-1 0 0,1 0 0,-22 0 16,0 0-16,1-1 0,-22-20 16,0 21-16,-21 0 0,0-22 15,-21 22-15,0 0 0,-1 0 0,-20 0 0,21 21 16,-21 0-16,-1 0 0,1 0 16,0 0-16,20 21 0,-20 0 15,21 21-15,-21 1 0,20-1 0,1 22 16,0-1-16,-21 1 0,42 20 0,-21 1 15,-1 0-15,1 20 0,21 1 16,-21 0-16,21 0 0,0 0 0,0 0 16,0-1-16,0-20 0,0 21 0,0 0 15,0-22-15,0 22 0,0-21 0,0 0 16,0-1-16,0 1 0,0 0 0,0-1 16,-21-20-16,0-1 0,0 1 0,21-1 15,-22-20-15,1-1 16,0 0-16,-21 1 0,21-22 0,-22 0 15,22 0-15,-21-21 0,-1 0 0,22 0 16,-21 0-16,0 0 0,-1-21 0,-20 0 16,20-22-16,-20 1 0,21 0 0,-22-22 15,22 1-15,-22-1 0,22-20 0,0 20 16,20 1-16,-20-22 0,21 21 0,0-20 16,21 20-16,0-20 15,0 20-15,0 1 0,21-1 0,21 22 0,-21-22 16,22 1-16,-1 20 0,22 1 15,-1-21-15,22 20 0,-1 1 0,22-22 16,0 22-16</inkml:trace>
  <inkml:trace contextRef="#ctx0" brushRef="#br0" timeOffset="4987.21">12234 741 0,'0'0'0,"-21"0"15,0 0-15,0 21 0,21 0 16,-21 22-16,-1-1 0,1 21 0,0-20 16,0 20-16,0 1 0,0-1 15,21 1-15,-22-1 0,1 1 0,21-1 16,-21 1-16,21-22 0,0 22 0,-21-22 15,21 0-15,0 1 0,0-1 0,0 0 16,0-21-16,0 1 0,0-1 16,0 0-16,0-42 31,0 0-31</inkml:trace>
  <inkml:trace contextRef="#ctx0" brushRef="#br0" timeOffset="5163.63">11642 1588 0,'0'0'16,"-22"21"-16,22 0 0,0 0 16,22-21 15,-1 0-31,21 0 0,-21 0 16,22-21-16,-1 21 0,0 0 0,1-21 15,-1 21-15,0-21 0,-21 21 0,22 0 16,-22-22-16,21 22 0</inkml:trace>
  <inkml:trace contextRef="#ctx0" brushRef="#br0" timeOffset="5495.44">12255 1609 0,'0'0'0,"-21"0"16,0 21-16,42-21 31,0 0-31,1 0 15,-1 0-15,0 0 0,21-21 16,-21 21-16,1 0 0,20-21 0,-21-1 16,0 1-16,-21 0 15,0 0 1,-21 21 0,-21 0-16,21 21 0,-1 0 15,1 0-15,0 1 0,0 20 0,0-21 16,0 0-16,21 22 0,0-22 0,-22 0 15,22 21-15,0-21 0,0 1 16,0-1-16,22 0 0,-1 0 0,0-21 16,0 21-16,0 0 0,0-21 0,22 0 15,-22 0-15,21 0 0,-21 0 0,22 0 16,-22 0-16,21-21 0,-21 0 0</inkml:trace>
  <inkml:trace contextRef="#ctx0" brushRef="#br0" timeOffset="6232.13">12721 1693 0,'0'0'0,"0"-21"0,0 0 15,0-21-15,0 21 0,0-1 0,0 1 16,21 0-16,0 21 16,-21-21-16,22 21 0,-1 0 15,0 0-15,0 0 0,0 21 16,0-21-16,1 21 0,-22 0 0,0 1 16,21 20-16,-21-21 0,0 0 15,0 22-15,0-22 0,0 21 0,0-21 16,0 0-16,-21 22 0,21-22 0,-22 0 15,1 0-15,0 0 0,0 1 16,21-1-16,-21-21 0,0 0 0,21 21 16,0-42-1,0 0 1,0-1-16,21 1 0,21-21 16,-21 21-16,0-22 0,1 1 0,20 0 15,-21-1-15,0 1 0,22 0 0,-22 21 16,0-22-16,0 22 0,0 0 15,0 21-15,1 0 0,-22 21 16,0 0-16,0 0 16,-22 1-16,1 20 0,0-21 0,0 21 15,0 1-15,21-1 0,-21-21 16,21 22-16,-22-22 0,22 21 16,0-21-16,0 0 0,0 1 0,0-1 15,0 0-15,22 0 0,-1-21 0,0 0 16,0 21-16,0-21 0,22 0 0,-22 0 15,21 0-15,0-21 0,-20 21 16,20-21-16,-21 0 0,21 0 0,1-22 16,-22 1-16,21 0 0,-21-1 0,22-20 15,-22-1-15,0 1 0,21-22 0,-20 22 16,-1-22-16,0 0 0,0 22 16,0-22-16,0 22 0,-21-1 0,0 22 15,22-1-15,-22 1 0,0 21 16,0 0-16,0 0 0,0 42 31,-22 0-31,22 21 0,0 1 0,-21-1 16,21 0-16,-21 22 0,21-1 0,-21-20 15,21 20-15,0 1 0,0-1 16,0 1-16,0-1 0,0 1 0,0-1 16,0 1-16,0-22 0,0 21 0,0-20 15,0-1-15,0 0 0,0 1 0,0-22 16,0 0-16,0 0 15,21 0-15,0 1 0,0-22 0,1 0 0,-1 0 16,0 0-16,21 0 16,-21 0-16,1-22 0,-1 22 0,0-21 15,-21-21-15,21 21 0,0 0 0,-21-22 16</inkml:trace>
  <inkml:trace contextRef="#ctx0" brushRef="#br0" timeOffset="6399.58">13737 1630 0,'0'0'0,"-21"0"0,0 0 16,42 0 15,0 0-31,0 0 16,22 0-16,-1 0 0,0 0 0,1 0 0,-1 0 16,0-21-16,1 21 0,20-21 15,-21 21-15,1-22 0,20 1 0</inkml:trace>
  <inkml:trace contextRef="#ctx0" brushRef="#br0" timeOffset="6681.48">15092 1207 0,'-21'-22'15,"-1"22"-15,1 0 16,0 22-16,21-1 15,-21 0-15,0 0 0,0 0 0,-1 0 16,1 22-16,21-1 0,-21-21 0,0 22 16,21-1-16,0 0 0,0 1 0,-21-1 15,21 0-15,0 1 0,0-1 16,0-21-16,0 21 0,0-20 0,0 20 16,21-21-16,-21 0 0,21 0 0,0-21 15,0 22-15,1-1 0,20-21 0,-21 0 16,0 0-16,22 0 0,-22 0 0,0-21 15,21-1-15,-21 1 0</inkml:trace>
  <inkml:trace contextRef="#ctx0" brushRef="#br0" timeOffset="6972.31">15579 1080 0,'0'0'0,"0"-22"0,21 1 16,0 0-16,0 21 15,0 0-15,0 0 0,1 0 0,20 0 16,-21 21-16,0 0 0,22 1 16,-22-1-16,0 0 0,21 21 0,-21-21 15,1 22-15,-1-1 0,0 22 16,-21-22-16,21 21 0,-21-20 0,0 20 16,0 1-16,-21-22 0,0 22 0,0-1 15,-22-21-15,22 1 0,-21-1 16,21 0-16,-1 1 0,-20-1 0,21-21 15,0 0-15,0 22 0,-1-22 0,1 0 16,0-21-16,0 21 0,0 0 0,0-21 16,-1 22-16,1-22 0,0 0 0,-21 0 15,21 0-15</inkml:trace>
  <inkml:trace contextRef="#ctx0" brushRef="#br0" timeOffset="7968.72">1757 2604 0,'0'0'0,"-21"0"16,-1 0 0,22 21-1,22-21 1,-1 21-16,0-21 0,0 0 15,0 0-15,22 21 0,-22-21 0,21 0 16,0 0-16,22 0 0,-1 21 16,1-21-16,21 0 0,-1 0 0,1 0 15,21 21-15,-22-21 0,22 0 0,0 0 16,0 22-16,21-22 0,-21 0 0,21 0 16,21 0-16,-21 0 0,21 0 15,0 21-15,22-21 0,-1 0 0,0 0 16,22 0-16,-1 0 0,1 21 15,20-21-15,1 0 0,0 0 0,-1 0 0,22 21 16,-21-21-16,21 0 16,0 0-16,-1 21 0,22-21 0,-21 0 15,21 0-15,-21 0 0,21 21 0,0-21 16,-21 0-16,21 0 0,0 0 0,21 0 16,-21 22-16,0-22 0,21 0 0,-21 0 15,0 0-15,21 0 0,-21 21 16,22-21-16,-22 0 0,0 0 0,0 21 15,21-21-15,-21 0 0,-21 0 0,21 21 16,-22-21-16,1 0 0,0 0 0,0 21 16,0-21-16,-22 0 0,1 0 0,-21 21 15,20-21-15,-20 0 0,-22 0 16,22 22-16,-22-22 0,0 0 16,-21 0-16,1 21 0,-22-21 0,0 0 15,0 0-15,-22 21 0,1-21 0,0 0 16,-21 0-16,-1 21 0,1-21 0,-21 0 15,-1 0-15,1 0 0,-22 0 0,0 0 16,1 21-16,-22-21 0,21 0 16,-21 0-16,0 0 0,1 0 0,-1 0 15</inkml:trace>
  <inkml:trace contextRef="#ctx0" brushRef="#br0" timeOffset="8084.66">18648 3112 0,'0'0'0,"21"0"0,0 0 15,0 0-15,0 0 0,1 21 16,-1-21 0</inkml:trace>
  <inkml:trace contextRef="#ctx0" brushRef="#br0" timeOffset="151175.91">4149 4720 0</inkml:trace>
  <inkml:trace contextRef="#ctx0" brushRef="#br0" timeOffset="152192.07">4043 4741 0,'0'-21'0,"21"0"16,-21 0-16,21 0 16,-21 0-16,0-1 0,21 1 15,0 0-15,-21 42 47,-21 0-31,0 1-16,0 20 0,0-21 15,-22 21-15,22 1 0,-21-1 0,0 0 16,-1 1-16,1 20 0,-22-20 16,22-1-16,-21 21 0,-1-20 0,22-1 15,-22 0-15,22-20 0,-22 20 0,22-21 16,21 0-16,-21 0 0,20 1 16,1-22-16,0 0 0,21 21 15,21-21 16,22 0-31,-22 0 0,21-21 0,0 21 16,1 0-16,-1 0 0,0 0 16,1 0-16,-1 0 0,0 0 0,1 0 15,20 21-15,-20-21 0,-1 0 16,0 21-16,1 0 0,-1-21 0,0 21 16,1-21-16,-22 21 0,0-21 0,0 22 15,0-22-15,-21 21 16,21-42 15</inkml:trace>
  <inkml:trace contextRef="#ctx0" brushRef="#br0" timeOffset="153016.59">4847 5207 0,'0'0'0,"0"-42"16,0 21-16,0-1 15,0 1-15,0 0 0,0 0 16,-21 21-16,21-21 0,-21 0 0,0-1 16,-1 22-16,1 0 0,0 0 15,0 0-15,0 0 0,-22 0 16,22 22-16,0-1 0,0 0 0,0 21 15,-22-21-15,22 22 0,0-1 0,-21 0 16,21 1-16,-1-1 0,1 0 16,21 22-16,-21-22 0,21-21 0,0 22 15,-21-1-15,21-21 0,0 22 16,0-22-16,21 0 0,0 0 0,0-21 16,1 0-16,20 0 0,-21 0 0,21 0 15,1-21-15,-1 0 0,-21 0 16,22-1-16,-1 1 0,0-21 15,1 0-15,-22 20 0,21-20 0,-21-21 16,0 20-16,1-20 0,-1 20 16,0-41-16,0 20 0,0 1 0,-21-1 15,0-20-15,0 20 0,0 1 0,0-1 16,0 22-16,0-22 0,0 22 16,0 0-16,0 20 0,0-20 0,0 21 15,0 42 1,0 0-16,0 22 15,0-1-15,0 0 0,0 22 16,-21-1-16,21 22 0,0-22 0,-21 22 0,21-21 16,0 20-16,0-20 0,0-1 15,0-20-15,0 20 0,0-21 16,0 1-16,0-22 0,0 21 0,0-21 16,21 1-16,-21-1 0,21 0 15,0 0-15,1-21 16,-1 0-16,0-21 0,0 0 15,0 21-15,-21-21 0,21-22 16,1 22-16,-1 0 0,0-21 0,-21-1 16,21 22-16,0-21 0,-21-1 0,21 22 15,-21-21-15,0 21 0,22 21 16,-22 21 0,0 0-16,0 0 15,0 0-15,0 22 0,0-22 16,0 0-16,0 21 0,0-20 0,0 20 15,0-21-15,0 0 0,0 0 0,0 1 16,0-1-16,0 0 0,0 0 16,0 0-16,0 0 0,0-42 47,0 0-47,0 0 0,0 0 0,0 0 15</inkml:trace>
  <inkml:trace contextRef="#ctx0" brushRef="#br0" timeOffset="153203.48">5334 4932 0,'-21'0'0,"0"0"16,-1 0 0,22 21 15,22 0-16,-22 0-15,21-21 16,0 22-16,0-22 16,-21 21-16</inkml:trace>
  <inkml:trace contextRef="#ctx0" brushRef="#br0" timeOffset="153607.25">5524 5144 0,'0'21'16,"0"0"0,0 0-16,0 0 0,22 0 0,-22 1 15,0-1-15,0 21 0,21-21 0,-21 22 16,0-22-16,0 21 0,0 0 0,0-20 16,0 20-16,0 0 15,0-21-15,0 1 0,0 20 0,0-21 16,21 0-16,-21 0 0,21-21 15,0 0 1,0 0-16,-21-21 0,22 21 0,-1-21 16,0-21-16,0 21 0,0-22 0,0 1 15,1 0-15,-1-1 0,0 1 16,21 0-16,-21-22 0,1 22 0,-1-1 16,0 22-16,0-21 0,0 21 0,-21 0 15,0-1-15,0 44 47,0-1-31</inkml:trace>
  <inkml:trace contextRef="#ctx0" brushRef="#br0" timeOffset="154058.99">6392 4763 0,'0'0'0,"-21"0"31,0 0-31,21 21 16,0 0-16,0 0 0,0 0 0,0 0 15,0 22-15,0-22 0,21 21 16,0-21-16,0 1 0,22 20 0,-22-21 16,21 0-16,1 0 0,20 1 0,-21-22 15,22 21-15,-22-21 0,1 0 16,20 0-16,-21 0 0,1 0 16,-22 0-16,0 0 0,0 0 0,0 0 15,-21 21 1,-21 0-1,0-21-15,-21 21 0,21 0 0,-22 1 16,1-1-16,0 21 0,-1-21 0,-20 22 16,20-1-16,1 0 0,0 1 15,-1-1-15,1 0 0,0 1 0,21-1 16,-22 0-16,22 1 0,0-1 0,0-21 16,0 0-16,-1 22 0,22-22 15,0 0-15,-21-21 0,21 21 16,-21 0-16,0-21 15,0 0-15,21-21 16</inkml:trace>
  <inkml:trace contextRef="#ctx0" brushRef="#br0" timeOffset="154565.71">7853 4805 0,'0'0'0,"0"-21"16,0-22-16,0 1 0,0 21 0,0 0 15,0 0-15,0-1 0,0 44 31,21-1-31,-21 21 0,21 0 0,-21 1 16,21 20-16,-21 22 0,0-22 16,0 1-16,0 21 0,0-22 0,0 1 15,0-1-15,0-21 0,0 22 0,-21-22 16,21 1-16,-21-1 0,0 0 0,21-21 16,0 1-16,0-1 0,0 0 15,0 0-15,0-42 16,21 0-1,0 0-15,0-22 0,0 22 16,1-21-16</inkml:trace>
  <inkml:trace contextRef="#ctx0" brushRef="#br0" timeOffset="154779.64">8297 4699 0,'0'0'0,"0"-21"0,0 42 15,-21 21 1,0-20-16,21 20 0,0 21 0,-21-20 15,0 20-15,21-20 0,0 20 16,0-21-16,-22 22 0,22-22 0,0 22 16,-21-22-16,21 0 0,0 1 15,0-22-15,0 21 0,0-21 0,0 22 16,0-22-16,0 0 0,0 0 16,21 0-16,-21 1 0,-21-22 15,0 0 1</inkml:trace>
  <inkml:trace contextRef="#ctx0" brushRef="#br0" timeOffset="154947.54">7916 5609 0,'0'0'0,"-42"0"0,21-21 0,-43 21 16,64-21-1,21 21 1,1-21-16,-1 21 16,21 0-16,-21-21 0,22-1 15,-1 22-15,21-21 0,-20 0 16,-1 21-16,22-21 0,-22 0 0,0 21 15,22-21-15,-22 21 0,0-22 0,1 22 16,-22 0-16,21-21 0,-21 21 0</inkml:trace>
  <inkml:trace contextRef="#ctx0" brushRef="#br0" timeOffset="155239.38">8551 5334 0,'0'0'16,"-21"0"-1,21-21-15,0 0 0,0 0 0,0-1 16,0 1-16,0 0 0,0 0 15,0 0-15,21 0 16,0 21 0,-21 21-1,-21 0-15,0 0 0,0 0 16,0 0-16,0 22 0,21-22 16,-22 0-16,1 21 0,0-20 0,21-1 15,0 21-15,-21-21 0,21 0 0,-21 22 16,21-22-16,0 0 0,0 0 0,0 0 15,0 1-15,0-1 16,21-21-16,0 0 16,0 0-16,22 0 0,-22-21 0,21-1 15,0 1-15,1 0 0,-1 0 0,0-21 16,-20 20-16</inkml:trace>
  <inkml:trace contextRef="#ctx0" brushRef="#br0" timeOffset="155495.23">9080 4678 0,'0'0'0,"0"-42"16,-21 42-16,0 0 15,0 0-15,0 21 16,0 21-16,-1-21 0,1 22 0,0-1 16,21 21-16,0 1 0,-21-22 15,21 22-15,0-1 0,-21-20 0,21 20 16,0-21-16,0 1 0,0-1 0,0 0 15,0-20-15,0 20 0,0-21 16,0 0-16,0 0 0,0 1 0,0-1 16,21-21-1,0 0-15,0-21 0,0-1 16,-21 1-16,22 0 0</inkml:trace>
  <inkml:trace contextRef="#ctx0" brushRef="#br0" timeOffset="155736.09">9271 4593 0,'0'0'0,"0"21"31,0 1-31,-21 20 0,21-21 16,0 21-16,0 1 0,-21 20 0,21-20 15,-22 20-15,1 1 0,21-1 16,-21-21-16,21 22 0,-21-22 0,0 1 15,21-1-15,0 0 0,0-21 0,0 1 16,0-1-16,0 0 0,0 0 16,0 0-16,21-21 31,-21-21-31</inkml:trace>
  <inkml:trace contextRef="#ctx0" brushRef="#br0" timeOffset="156070.9">9356 5271 0,'0'0'16,"0"21"-16,-22 0 0,1 0 0,21 0 0,0 0 15,0 1-15,-21-22 0,21 21 0,0 0 16,0 0-16,0 0 0,0 0 16,21-21-1,0 0-15,1 0 0,20 0 16,-21 0-16,0 0 0,0 0 0,1 0 15,20-21-15,-21 0 0,0 0 0,0 0 16,1 0-16,-22-1 0,0 1 16,0 0-16,0-21 0,0 21 0,0-1 15,-22 1-15,1 0 0,0 21 0,0 0 16,0 0-16,0 0 0,-1 0 0,1 0 16,0 0-16,0 0 0,0 21 15,0-21-15,-1 21 0,22 1 0,0-1 16,0 0-16,0 0 15,22-21-15,-1 0 0,0 0 16,0 0-16,21 0 0</inkml:trace>
  <inkml:trace contextRef="#ctx0" brushRef="#br0" timeOffset="156426.7">11049 4826 0,'0'0'0,"21"0"0,-21 21 16,-21-21 0,0 21-16,0 22 0,-22-22 0,22 0 15,-21 21-15,-1-20 0,1 20 0,0-21 16,-1 21-16,-20 1 0,21-22 16,-1 21-16,1-21 0,0 1 0,-1 20 15,1-21-15,21 0 0,0 0 0,-1 1 16,22-1-16,22-21 15,-1 21-15,0-21 16,0 21-16,0-21 0,22 0 0,-22 0 16,21 21-16,0-21 0,1 0 0,-1 0 15,-21 0-15,22 0 0,-22 0 0,21 0 16,-21 0-16,0 0 16,22 21-16,-22-21 0,0 0 15,0 0-15,0 0 16,-21-21-16,22 21 0,-22-21 15,21 0-15</inkml:trace>
  <inkml:trace contextRef="#ctx0" brushRef="#br0" timeOffset="156707.54">11705 4530 0,'0'-21'0,"0"42"0,-21-42 16,0 21-16,0 21 0,-1 0 16,22 21-16,-21 1 0,0 20 0,0 1 15,0-1-15,0 22 0,-1-22 16,1 1-16,-21 20 0,21-20 0,-22-1 16,22 1-16,0-1 0,-21-20 0,21 20 15,-22-20-15,22-1 0,0 0 0,0 1 16,0-1-16,-1-21 0,22 0 15,0 0-15,0 1 0,22-22 16,-1 0 0,21 0-16,-21-22 0</inkml:trace>
  <inkml:trace contextRef="#ctx0" brushRef="#br0" timeOffset="157426.64">12192 5313 0,'21'-21'0,"-42"42"0,63-85 0,-42 43 0,0 0 16,0-21-16,0-1 0,0 22 0,0 0 15,0 0-15,0 0 0,0 0 16,-21 21 0,0 0-16,-21 21 0,20 0 15,1 0-15,0 21 0,-21 1 0,21-22 16,-22 21-16,22 1 0,0-22 15,-21 21-15,20-21 0,22 22 0,0-22 16,-21 0-16,21 0 0,0 0 0,0 0 16,0 1-16,21-1 15,1-21-15,-1 0 0,0 0 16,0 0-16,21 0 0,-20-21 0,-1-1 16,21 22-16,-21-21 0,22 0 0,-22-21 15,0 21-15,0-22 0,21 1 0,-20 0 16,-1-1-16,0-20 0,0-1 15,0 1-15,0-1 0,1 1 16,-1-22-16,-21 22 0,0-1 0,21 22 16,-21-22-16,0 43 0,0-21 0,0 21 15,0-1-15,-21 22 16,0 22-16,21 20 16,-22-21-16,1 21 0,21 22 0,0-22 15,-21 22-15,21-1 0,0 1 0,-21-1 16,21 1-16,0-22 0,0 22 15,0-22-15,0 0 0,0 1 0,0-1 16,0-21-16,0 0 0,21 0 16,0 1-16,-21-1 0,21-21 0,1 0 15,-1 0-15,0 0 0,0 0 16,0 0-16,0 0 0,1-21 16,-1-1-16,-21 1 0,21 0 0,0 0 15,0-21-15,0 20 0,1 1 0,-1-21 16,0 21-16,0 0 0,-21-1 0,21 1 15,-21 0-15,21 21 0,-21 21 16,0 0-16,0 1 16,0-1-16,0 0 0,0 0 0,-21 0 15,21 0-15,-21 1 0,21-1 0,0 0 16,0 0-16,0 0 0,-21 0 16,21 1-1,0-44 16</inkml:trace>
  <inkml:trace contextRef="#ctx0" brushRef="#br0" timeOffset="157587.54">12869 4911 0,'0'0'0,"0"-21"0,0-1 15,0 44 32,0-1-47,0 0 16,21-21-16</inkml:trace>
  <inkml:trace contextRef="#ctx0" brushRef="#br0" timeOffset="157844.29">13314 5017 0,'0'21'16,"0"0"-16,0 0 15,0 0-15,0 0 0,0 22 16,0-22-16,0 0 0,0 0 0,0 22 16,0-22-16,0 0 0,0 0 0,0 0 15,0 0-15,0 1 0,21-1 16,-21 0-16,21-21 0,-21 21 15,21-21 1,0 0-16,1-21 16,-1 0-16,0 0 0,0-1 15</inkml:trace>
  <inkml:trace contextRef="#ctx0" brushRef="#br0" timeOffset="158043.24">13737 4974 0,'0'0'0,"0"-21"0,21 21 16,-21-21-16,0 42 15,-21 0-15,0 0 0,0 22 16,21-22-16,-21 21 0,-1 1 16,-20-22-16,21 21 0,0 0 0,21-20 15,-21-1-15,-1 21 0,1-21 0,0 0 16,21 1-16,0-1 0,0 0 16,0 0-16,21-21 31,0-21-31,22 0 15</inkml:trace>
  <inkml:trace contextRef="#ctx0" brushRef="#br0" timeOffset="158432.01">14393 4614 0,'0'0'0,"-21"0"0,0 0 0,0 0 15,21 22 1,0-1-16,0 0 16,21 0-16,0 0 15,21-21-15,-20 21 0,20-21 16,0 22-16,1-22 0,-1 0 0,0 21 16,1-21-16,20 0 0,-21 21 0,1-21 15,-1 0-15,0 0 0,-20 0 0,-1 21 16,0-21-16,0 0 0,-21 21 15,0 0-15,0 1 0,0-1 16,-21 0-16,0 0 0,0 0 0,-1 0 16,-20 1-16,0 20 0,-1-21 15,1 21-15,0-20 0,-1-1 0,-20 21 16,21-21-16,-1 0 0,1 22 16,0-22-16,-1 0 0,22-21 0,-21 21 15,21 0-15,-1-21 0,22 22 16,-21-22-16,0 0 15</inkml:trace>
  <inkml:trace contextRef="#ctx0" brushRef="#br0" timeOffset="159416.43">3768 7070 0,'0'0'15,"0"-21"-15,0-1 0,21 22 16,0 0-16,-21-21 0,21 21 16,0 0-16,0 0 15,-21 21 1,0 1-16,0-1 0,0 21 0,-21-21 16,0 22-16,0-1 0,-21 0 15,-1 1-15,-20-1 0,20 0 0,-20 1 16,-1-22-16,1 21 0,-1 0 15,1-20-15,-1 20 0,1-21 16,21 0-16,-22 0 0,22-21 0,21 0 16,-22 0-16,22 0 0,0 0 0,21-21 31,0 0-31,21 0 16,0 21-16,0 0 0,22 0 15,-1 0-15,0 21 0,1 0 0,-1 0 16,22 1-16,-22-1 0,21 0 0,1 0 15,-22 21-15,22-20 0,-22-1 16,0 21-16,1-21 0,-1 0 0,0 1 16,-20-1-16,20 0 0,-21 0 0,0-21 15,0 21-15,1-21 0,-1 0 16,0 0-16,0 0 0,0 0 16,0-21-16,1 21 0,-1-21 15,-21 0-15,21 0 0,0-1 16,0-20-16,0 21 0,1 0 0</inkml:trace>
  <inkml:trace contextRef="#ctx0" brushRef="#br0" timeOffset="160299.93">4868 7366 0,'0'-21'15,"0"0"17,-21 21-32,21-21 156,0-1 0,0 1-140,21 21-1,-21-21-15,0 0 16,0 0-16,0 0 16,0-1-16,0 1 15,0 0 1,-21 0-16,0 21 0,0 0 16,0 0-16,-1 0 0,-20 0 0,21 0 15,-21 21-15,-1-21 16,1 42-16,0-20 0,-1-1 0,1 21 15,21-21-15,-22 0 0,22 22 0,0-22 16,21 0-16,0 0 0,0 0 16,0 1-16,0-1 0,21 0 0,0 0 15,22 0-15,-1 0 0,0-21 0,1 22 16,-1-1-16,0 0 0,22 0 16,-22 0-16,1 0 0,-22 1 0,21-1 15,-21 0-15,0 0 0,1 0 0,-22 0 16,0 1-1,-22-1-15,1 0 0,-21-21 0,0 21 0,-22 0 16,1-21-16,-1 21 0,1-21 16,-1 0-16,1 0 0,-1 0 15,22 0-15,-1 0 0,22 0 0,0 0 16,0 0-16,0-21 0,21 0 16,21 0-1,0 21-15,21 0 0,1-21 16,-22 0-16,21 21 0,1-22 0,-1 22 15,0-21-15</inkml:trace>
  <inkml:trace contextRef="#ctx0" brushRef="#br0" timeOffset="160591.26">5165 7493 0,'0'0'0,"0"21"31,0 0-31,0 1 0,0-1 15,0 21-15,0-21 0,0 22 0,0-1 16,0 0-16,0 1 0,0-1 16,0 21-16,0-20 0,0 20 0,0 1 15,-22-1-15,22 1 0,-21-1 0,21 22 16,-21-22-16,0 1 0,0-1 0,21 1 16,-21-1-16,21 1 0,-22-22 15,22 22-15,-21-22 0,21 0 0,0-20 16,0-1-16,0 0 0,0 0 0,21-21 31,1-21-31,-1 0 0,0-22 16,-21 1-16,21 0 0,0-1 0,0-20 15</inkml:trace>
  <inkml:trace contextRef="#ctx0" brushRef="#br0" timeOffset="160855.19">5186 7768 0,'0'-63'16,"0"126"-16,0-190 0,21 85 0,-21 0 0,21-1 15,-21 1-15,21 21 0,0-22 16,1 22-16,-1 0 0,21 21 16,-21-21-16,22 21 0,-1 0 0,0 0 15,22 0-15,-22 0 0,0 21 0,1 0 16,-22 0-16,21 22 0,-42-22 0,0 21 16,0-21-16,0 22 0,-21-22 15,-21 0-15,-1 21 0,1-20 16,0-1-16,-1 21 0,-20-21 0,21 0 0,20 1 15,-20-1-15,21-21 0,0 21 16,21 0-16,21-21 16,0 0-16,21-21 15,1 21-15,-1-21 0,0 0 16</inkml:trace>
  <inkml:trace contextRef="#ctx0" brushRef="#br0" timeOffset="161688.71">6371 7451 0,'0'0'0,"0"-21"0,0-22 16,0 22-16,-21 0 0,0 21 15,0 0-15,21-21 0,-22 21 0,1 0 16,0 0-16,0 21 0,-21 0 16,20 0-16,1 0 0,0 1 0,0 20 15,0-21-15,21 21 0,-21-20 16,21 20-16,-22 0 0,22-21 15,0 1-15,0-1 0,0 0 0,0 0 16,0 0-16,0 0 0,22-21 0,-1 0 16,0 0-16,0 0 0,0 0 0,0 0 15,22-21-15,-22 21 0,0-21 16,21 0-16,-20 0 0,-1 0 0,21-22 16,-21 22-16,-21 0 0,21-21 0,-21 20 15,0-20-15,22 21 0,-22-21 0,0 20 16,0 1-16,0 42 15,0 1 1,0-1-16,0 21 0,0-21 16,0 22-16,0-22 0,0 0 15,0 21-15,0-21 0,0 1 0,0-1 16,0 0-16,21 0 0,0 0 0,0-21 16,0 0-16,0 21 0,1-21 0,-1 0 15,0 0-15,21 0 0,-21-21 16,22 0-16,-22 21 0,0-21 0,21 0 15,-20 0-15,-1-1 0,0 1 0,0-21 16,-21 21-16,0-22 0,21 22 0,-21-21 16,0 21-16,21 0 0,-21-1 15,0 1-15,0 42 16,0 1-16,0-1 16,0 0-16,0 0 0,-21 21 0,0 1 15,21-1-15,-21-21 16,21 22-16,0-22 0,0 0 0,0 0 15,-21 0-15,21 0 0,-21-21 0,21 22 16,-22-22 15,22-22-31,0 1 16,0 0-16,0 0 0,22 0 0,-1-22 16,0 22-16,0-21 0,21 0 15,-20-1-15,20 1 0,0 0 0,1 20 16,-22 1-16,21 0 0,0 21 15,-20 0-15,20 0 0,-21 21 0,0 0 16,0 1-16,1-1 0,-1 21 16,-21 0-16,21-20 0,-21 20 0,0 0 15,0-21-15,0 22 0,0-22 0,0 0 16,0 21-16,-21-20 0,21-1 0,-21-21 16,21 21-16,-22-21 0,22 21 15,0-42 1,22 21-1,-1-21-15,0 0 0,0-1 16,0-20-16</inkml:trace>
  <inkml:trace contextRef="#ctx0" brushRef="#br0" timeOffset="162080.6">7810 6922 0,'0'0'0,"-42"21"16,42 0-16,-21 0 15,21 0-15,0 0 0,0 1 0,0 20 16,0-21-16,0 21 0,21 1 16,0-22-16,22 21 0,-22-21 0,21 1 15,0 20-15,1-21 0,-1 0 0,0 0 16,1 1-16,-1-22 0,0 21 16,1-21-16,-1 0 0,-21 0 15,22 0-15,-22 0 0,0 0 0,-21 21 16,0 0-1,0 0-15,-21 0 0,0 1 16,-22-1-16,22 0 0,-21 0 16,-1 0-16,1 22 0,0-22 15,-22 0-15,22 21 0,0 1 0,-1-22 0,1 21 16,0 0-16,-1-20 0,1 20 0,21-21 16,-22 21-16,22-20 0,0-1 15,0 0-15,21 0 0,0 0 16,-21 0-16,0-21 0,21 22 15,0-44 1,0 1 0,0 0-16</inkml:trace>
  <inkml:trace contextRef="#ctx0" brushRef="#br0" timeOffset="163626.62">9292 6816 0</inkml:trace>
  <inkml:trace contextRef="#ctx0" brushRef="#br0" timeOffset="164140.6">9313 6900 0,'0'0'0,"0"-21"0,21 0 0,1 21 15,-22-21-15,21 0 0,-21 0 16,21-1-16,-21 1 16,0 0-16,-21 21 15,0 0-15,-1 0 16,1 21-16,0-21 0,-21 21 16,21 22-16,-22-22 0,22 0 15,-21 21-15,21 1 0,-1-1 0,1 0 16,0 1-16,21-1 0,-21 0 0,21 22 15,0-22-15,0-21 0,0 22 16,21-1-16,0 0 0,22-20 0,-22-1 16,0 21-16,21-21 0,-21 0 15,22 1-15,-22-1 0,0 0 0,0 0 0,0 0 16,-21 0-16,0 1 0,0-1 16,0 0-16,-21-21 0,-21 21 15,0 0-15,-1-21 0,1 0 0,-22 21 16,1-21-16,21 0 0,-22 0 15,1 0-15,20 0 0,1 0 16,0 0-16,20 0 0,1-21 0,-21 21 16,42-21-16,0 0 0,0 0 15,0 0-15,0-1 0,21 1 0,0 0 16,22 0-16,-1 0 0,0-22 16,1 22-16,-1-21 0,21 0 0,-20-1 15</inkml:trace>
  <inkml:trace contextRef="#ctx0" brushRef="#br0" timeOffset="164871.2">9715 6879 0,'43'-21'16,"-86"42"-16,107-42 0,-43 0 15,-21 42 1,0 0-16,0 22 0,0-22 16,-21 21-16,21 0 0,0 1 0,0-1 15,-21 22-15,0-22 0,21 21 0,-22-20 16,22 20-16,0-20 0,-21-1 15,0 0-15,21 1 0,0-1 0,-21 0 16,21-21-16,-21 22 0,21-22 0,-21 0 16,21 0-16,0-42 31,0 0-15,0 0-16,21 0 0,0-22 15,0 22-15,0-21 0,0-1 0,22 1 16,-22 0-16,21-1 0,-21 1 15,22 0-15,-22 21 0,21-1 0,-21 1 16,1 0-16,-22 42 16,0 0-1,-22 1-15,1-1 0,0-21 16,0 21-16,-21 0 0,20 0 0,1 0 16,-21-21-16,21 22 0,0-22 0,-1 21 15,1-21-15,0 21 16,42 0 15,-21 0-31,21-21 0,1 21 16,-1 1-16,0-1 0,0 0 15,0-21-15,0 21 0,1 0 0,-22 0 16,21 1-16,0-1 0,0 0 0,0-21 16,22 21-16,-22 0 0,0-21 0,0 0 15,0 0-15,0 0 0,1 0 0,-1 0 16,21 0-16,-21 0 0,0 0 15,1-21-15,-1 21 0,21-21 16,-21 0-16,0 0 0,1-1 0,-1-20 16,-21 21-16,21-21 0,-21 20 0,21-20 15,-21 0-15,0-1 0,0 22 0,0-21 16,0 21-16,0 42 31,0 0-31,0 21 0,-21-20 0,21 20 16,-21-21-16,21 0 0,0 22 0,0-22 15,-21 0-15,21 0 0,0 0 16,0 0-16,0 1 0,0-1 16,21-42 15,-21-1-31</inkml:trace>
  <inkml:trace contextRef="#ctx0" brushRef="#br0" timeOffset="165040.1">10456 7176 0,'0'0'0,"0"-22"0,0-20 0,0 21 0,0 0 16,0 0-16,0-1 0,0 44 47,21-22-32,1 0-15,-1 21 16,0-21-16,0 0 0</inkml:trace>
  <inkml:trace contextRef="#ctx0" brushRef="#br0" timeOffset="165291.47">10985 6964 0,'0'0'0,"22"0"0,-22-21 16,-22 21-1,1 21-15,0 0 0,0 0 16,0 0-16,0 22 0,-1-1 0,1 22 15,21-22-15,-21 21 0,0 1 16,21-1-16,-21-20 0,21 20 0,0-20 16,-21 20-16,21-21 0,-22 1 15,22-1-15,-21-21 0,21 22 0,0-22 16,0 0-16,0 0 0,0 0 0,21-21 16,1 0-1,-1 0-15,0-21 0,0 0 0,0 0 16,22 0-16,-22-22 0</inkml:trace>
  <inkml:trace contextRef="#ctx0" brushRef="#br0" timeOffset="165523.34">11366 6922 0,'0'0'0,"0"-43"0,22 22 0,-22 0 0,0 0 16,-22 42-1,1 0-15,0 0 0,0 22 0,0-1 16,0 0-16,-1 22 0,1-1 0,0 1 15,0-1-15,0 1 0,0-1 16,-1 1-16,1-1 0,21 1 0,0-22 16,0 0-16,0 1 0,0-1 0,0-21 15,0 22-15,0-22 0,0 0 0,21-21 16,1 0-16,-1 0 0,21 0 0,-21 0 16,22 0-16,-1-21 15,-21 0-15,21-1 0,1 1 0</inkml:trace>
  <inkml:trace contextRef="#ctx0" brushRef="#br0" timeOffset="165747.9">11917 6922 0,'-21'0'16,"-1"21"-16,1 21 16,0 0-16,0 1 0,21-1 15,-21 22-15,0-1 0,-1-21 0,22 22 16,0-1-16,-21-20 0,21 20 0,-21-20 15,21-1-15,0 0 0,-21 1 0,21-1 16,0-21-16,0 21 0,0-20 16,0-1-16,0 0 15,21-21-15,0 0 0,0 0 16,1-21-16,-1 0 0,-21-1 16</inkml:trace>
  <inkml:trace contextRef="#ctx0" brushRef="#br0" timeOffset="166118.68">11790 7176 0,'0'0'0,"0"-43"0,0-20 16,0 20-16,0 22 0,0-21 16,0 0-16,0 20 0,21 1 0,0 0 15,0 0-15,22 21 0,-1 0 0,0 0 16,1 0-16,-1 0 0,0 0 16,1 21-16,20-21 0,-21 21 15,1 22-15,-22-22 0,21 0 0,-21 0 16,1 21-16,-22-20 0,0 20 0,0-21 15,-22 0-15,1 22 0,0-22 0,-21 0 16,-1 0-16,1 0 0,0 0 16,-22 1-16,22-1 0,0-21 0,-22 0 15,22 21-15,21-21 0,-22 0 0,22 0 16,0 0-16,0 21 0,21 0 16,0 0-16,0 1 0,0-1 15,0 0-15,0 21 0,21-21 16,0 22-16,0-22 0,0 0 15,1 21-15,-1-20 0,0 20 0,21-21 16,-21 0-16,22 22 0,-22-22 0,21 0 16,-21 0-16,22 0 0,-1-21 0,-21 21 15,22-21-15,-22 0 0,21 0 16,0 0-16,-20-21 0,20 21 0</inkml:trace>
  <inkml:trace contextRef="#ctx0" brushRef="#br0" timeOffset="167263.23">12869 7430 0,'0'0'0,"-21"-22"0,0 1 16,0 21-16,0 0 0,-22-21 0,-41 21 15,62 0-15,1 21 16,0 0-16,-21 1 0,21-1 16,-1 21-16,1-21 0,0 0 0,21 22 15,0-22-15,-21 21 0,21-21 0,0 1 16,0-1-16,0 21 0,0-21 15,0 0-15,21 1 0,0-22 16,0 0-16,1 0 0,-1 0 0,0 0 16,21 0-16,-21 0 0,1-22 15,-1 1-15,0 21 0,-21-21 0,21 0 16,-21 0-16,21 0 0,-21-1 16,21-20-16,-21 21 0,0 0 0,0-22 15,0 22-15,0 0 0,0 42 31,0 0-31,0 1 0,0-1 16,0 0-16,-21 0 0,21 0 0,0 0 16,0 22-16,0-22 0,0 0 0,0 0 15,0 0-15,0 1 0,0-1 0,0 0 16,21-21-16,1 0 16,-1 0-16,0 0 0,0 0 0,0 0 15,22 0-15,-22 0 16,0-21-16,21 0 0,-21-1 0,22 1 15,-22 0-15,21 0 0,-21 0 0,22-22 16,-22 1-16,0 21 0,0-21 0,-21-1 16,0 1-16,0 21 0,0-22 0,0 22 15,0 0-15,-21 21 16,0 0-16,0 21 16,21 0-16,0 1 0,0 20 15,0-21-15,0 21 0,0-20 0,21 20 16,0-21-16,-21 0 0,21 22 0,0-22 15,-21 0-15,0 0 0,22 0 16,-1 0-16,-21 1 0,0-1 16,21 0-16,0-21 15,0 0-15,0 0 16,1 0-16,-1 0 0,0-21 16,0 21-16,21-21 0,-20 21 0,-1-22 15,0 1-15,0 0 0,0 0 16,0 0-16,1 0 0,-1-1 0,0-20 15,0 21-15,-21 0 0,0 0 16,21 21-16,-21 21 16,0 0-1,0 0-15,-21 0 0,21 0 0,0 1 16,0-1-16,0 0 0,0 0 16,0 0-16,0 0 15,0 1-15,0-1 0,21-21 16,0 0-16,1 0 0,-1 0 0,0 0 15,0 0-15,0 0 0,0 0 0,1-21 16,20-1-16,-21 22 0,0-21 0,0 0 16,1 0-16,-1 0 0,-21-22 15,21 22-15,0-21 0,0 21 0,0-22 16,1 22-16,-1 0 0,-21 0 0,0 0 16,21 21-16,-21 21 15,0 0-15,-21 0 16,21 0-16,-21 22 0,21-22 15,-22 21-15,1 1 0,0-22 16,21 21-16,-21 0 0,0 1 0,0-1 16,21 0-16,-22 1 0,22 20 0,-21-20 15,21 20-15,-21-21 0,21 22 0,0-22 16,0 22-16,0-22 0,0 22 0,0-22 16,21 0-16,-21 22 0,21-22 0,-21 0 15,0 1-15,0-1 0,0 0 0,0-20 16,0-1-16,0 21 0,-21-21 0,0-21 15,0 21-15,0 1 0,0-22 0,-1 0 16,1 0-16,0 0 0,0 0 16,0 0-16,0 0 15,-1 0-15,22-22 16,0 1-16,0 0 0,0 0 16,0 0-16,22 0 0,-1-1 0,0-20 15</inkml:trace>
  <inkml:trace contextRef="#ctx0" brushRef="#br0" timeOffset="167659">15515 7027 0,'-21'0'16,"0"22"-16,-22-1 15,22 0-15,0 21 0,-21-21 16,-1 22-16,1-1 0,0 0 0,-1-20 16,-20 20-16,21 0 0,-1-21 0,1 22 15,0-22-15,-1 0 0,22 0 0,0 0 16,-21 1-16,20-1 0,22 0 0,0 0 16,0 0-16,0 0 15,0 1-15,22-22 0,-1 21 16,0 0-16,21 0 0,1-21 15,-1 21-15,0 0 0,1-21 0,-1 22 16,0-1-16,22-21 0,-22 21 0,-21-21 16,22 0-16,-1 21 0,-21-21 0,0 21 15,0-21-15,1 0 0,-1 0 16,-21-21 15,-21 21-31,-1-21 16,22 0-16</inkml:trace>
  <inkml:trace contextRef="#ctx0" brushRef="#br0" timeOffset="167866.88">16870 6943 0,'-43'0'0,"86"0"15,-107 0-15,43 0 0,0 0 0,0 0 16</inkml:trace>
  <inkml:trace contextRef="#ctx0" brushRef="#br0" timeOffset="168229.19">16827 6752 0,'22'-21'16,"-44"42"-16,65-84 0,-22 42 0,0-22 16,0 1-16,-21 0 0,21-1 0,1 1 15,-22 0-15,0 20 0,0-20 0,21 21 16,-21 0-16,0 42 15,0 0 1,0 21-16,0 1 0,-21 20 0,21 1 16,-22 20-16,1-20 0,0 21 0,0-1 15,0 1-15,-22 0 0,22-1 0,-21 1 16,21 0-16,-22-1 0,1-20 0,0-1 16,21 22-16,-22-43 0,1 22 0,0-1 15,20-20-15,-20-1 0,21 0 16,-21 1-16,20-1 0,22-21 15,-21 0-15,21-42 16,21 0 0,1 0-16,-1 0 0,0-22 0,0 22 15,21-21-15,-20-1 0,20 1 0</inkml:trace>
  <inkml:trace contextRef="#ctx0" brushRef="#br0" timeOffset="168607.97">17018 7303 0,'0'0'0,"42"-22"0,1 1 0,-1 0 0,-21 0 15,21-21-15,-20 20 0,-1 22 0,0-21 16,-21 0-16,0 0 0,0 0 0,-21 0 16,0 21-16,-22 0 15,22 0-15,0 0 0,-21 0 16,20 0-16,-20 21 0,21 0 0,0 0 16,0 0-16,-1 0 0,1 22 0,21-22 15,0 21-15,0 1 0,0-22 0,0 0 16,0 21-16,0-21 0,0 1 0,0 20 15,0-21-15,21 0 0,1 0 16,-1 1-16,0-1 0,0 0 0,0 0 16,0-21-16,22 21 0,-22 0 0,0 1 15,-21-1-15,0 0 16,-21-21-16,0 21 16,-22-21-16,1 0 0,0 0 0,-1 0 15,1 0-15,0 0 16,-1 0-16,1 21 0,0-21 0,21 0 15,-22 0-15,22 0 0,42 0 32,22 0-32,-22 0 15,0 0-15,21 0 0,1-21 0,-1 21 16</inkml:trace>
  <inkml:trace contextRef="#ctx0" brushRef="#br0" timeOffset="168895.81">17589 7408 0,'22'-21'16,"-22"42"0,0 1-16,0-1 15,0 21-15,0-21 0,0 22 0,-22 20 16,22-21-16,-21 1 0,21 20 0,-21 1 16,21-1-16,-21 22 0,21-22 0,0 22 15,0 0-15,-21-22 0,0 22 16,21 0-16,-22-22 0,22 22 0,-21-1 15,21-20-15,-21-1 0,0 22 0,0-21 16,0-22-16,21 21 0,-22 1 0,1-22 16,21-21-16,0 22 0,0-22 0,0 0 15,0-42 1,21 0 0,1-22-16,-1 22 0,0-21 0,-21 0 15,21-1-15,0-20 0</inkml:trace>
  <inkml:trace contextRef="#ctx0" brushRef="#br0" timeOffset="169180.12">17484 8128 0,'0'-63'0,"0"126"0,0-211 16,0 84-16,0 1 0,0-1 15,0 1-15,0 21 0,0-22 0,21 22 16,0 21-16,0-22 0,0 22 0,22 0 16,-22 0-16,21 21 0,-21 0 0,22 0 15,-1 0-15,-21 21 0,21-21 0,-20 21 16,-1 21-16,21-20 0,-42-1 15,0 0-15,0 21 0,0-21 16,0 1-16,0-1 0,0 0 0,-21 0 16,0 0-16,-22 0 0,22 1 0,0-22 15,-21 21-15,21-21 0,-1 0 0,1 21 16,0-21-16,0 21 0,0-21 0,42 0 31,0-21-15,0 0-16,22 21 0,-22-21 15,21 21-15</inkml:trace>
  <inkml:trace contextRef="#ctx0" brushRef="#br0" timeOffset="169979.38">18246 7599 0,'21'-21'0,"-42"42"0,63-63 16,-21 20-16,-21-20 0,0 21 0,0 0 16,0 0-16,-21 21 15,0 0-15,0 0 16,-1 0-16,1 0 0,-21 21 0,21 0 15,0 0-15,-1 0 0,1 22 0,0-22 16,0 0-16,21 0 0,0 21 0,-21-20 16,21-1-16,0 0 0,0 0 0,0 0 15,0 0-15,0 1 0,21-22 16,0 0 0,0 0-16,0 0 0,1 0 15,-1 0-15,0-22 0,0 1 0,0 21 16,22-21-16,-22 0 0,0 0 0,0 0 15,0-22-15,0 22 0,1 0 0,-1-21 16,0 20-16,-21 1 0,21 21 0,-21-21 16,0 42-1,0 0-15,0 1 16,0-1-16,0 0 0,0 0 0,0 0 16,0 22-16,0-22 0,0 0 0,0 0 15,0 0-15,0 0 0,21-21 16,0 22-16,-21-1 0,22-21 0,-1 0 0,0 0 15,0 0-15,0 0 16,0 0-16,22 0 0,-22 0 16,0 0-16,0-21 0,0 21 0,-21-22 15,0 1-15,0 0 0,0 0 0,0 0 16,0 0-16,0-1 0,0-20 0,0 21 16,0 0-16,0 0 0,0-1 0,0 1 15,0 42 1,0 1-1,0-1-15,0 0 0,0 0 0,0 0 16,0 0-16,0 1 0,0-1 16,0 0-16,0 0 0,0 0 0,0 0 15,0 1-15,0-44 47,0 1-47,0 0 16,22 0-16,-1 0 0,0 0 0,0-1 15,0-20-15,0 21 0,1-21 0,-1 20 16,0 1-16,21-21 0,-21 21 0,1 21 16,20-21-16,-21 21 0,0 0 0,0 0 15,1 21-15,-1 0 0,0 0 16,-21 0-16,0 0 0,0 1 16,0 20-16,0-21 0,0 0 0,0 0 15,0 1-15,0 20 0,0-21 0,0 0 16,-21 0-16,21 1 0,21-22 47,0-22-47,0 1 0,0 21 15,1-21-15,-1 0 0</inkml:trace>
  <inkml:trace contextRef="#ctx0" brushRef="#br0" timeOffset="170364.16">19706 6985 0,'0'0'0,"0"21"16,-21-21-16,21 21 15,0 22-15,0-22 0,0 0 0,0 21 16,21-20-16,0 20 0,0-21 16,1 21-16,20-20 0,0 20 0,1-21 15,-1 0-15,21 0 0,-20 1 0,-1-22 16,0 21-16,1 0 0,-1-21 0,0 0 15,-20 0-15,-1 0 0,0 0 16,0 0-16,-42 0 31,-21 0-31,20 0 0,-20 21 0,21-21 16,-21 21-16,-1 22 0,1-22 0,0 0 16,-1 21-16,1 1 0,0-22 0,-1 21 15,1 0-15,0-20 0,-1 20 0,22 0 16,-21-21-16,21 1 0,-1 20 0,1-21 15,0 0-15,21 0 0,-21-21 16,21 22-16,-21-22 31,0-22-15,-1 22-16</inkml:trace>
  <inkml:trace contextRef="#ctx0" brushRef="#br0" timeOffset="170695.97">2476 9970 0,'0'-22'0,"0"44"0,0-65 15,0 22-15</inkml:trace>
  <inkml:trace contextRef="#ctx0" brushRef="#br0" timeOffset="171603.22">3556 9673 0,'0'0'0,"21"0"0,0-42 16,0 42-16,-21-21 15,22 21-15,-44 21 31,-20 0-31,21 21 0,-21-20 16,-1 20-16,1 0 0,0 1 16,-22-1-16,1 0 0,-1 1 0,1 20 15,-1-21-15,1 1 0,-1-1 16,-21-21-16,22 22 0,-1-1 0,22-21 16,0 0-16,-1 0 0,1 1 15,21-1-15,0-21 0,42-21 31,0 21-31,0-22 0,22 22 16,-22 0-16,21 0 0,0 0 0,1 0 16,20 0-16,-20 0 0,-1 22 15,0-1-15,22 0 0,-1 0 0,-20 0 16,20 22-16,1-22 0,-1 21 0,1-21 16,-22 0-16,21 22 0,-20-22 15,-1 0-15,0 0 0,1 0 16,-22-21-16,0 22 0,0-1 0,0-21 15,-21-21 17,0-1-17,0 1-15,-21-21 0</inkml:trace>
  <inkml:trace contextRef="#ctx0" brushRef="#br0" timeOffset="172595.43">4572 9906 0,'0'0'0,"21"-21"0,0 21 0,0-21 15,1 0-15,-1-1 0,0 1 0,-21 0 16,0 0-16,0 0 15,-21 21 1,-22 0-16,1 0 0,0 21 0,-1 0 16,1 0-16,0 0 15,-22 1-15,22 20 0,21-21 0,-22 21 0,22-20 16,0 20-16,21-21 0,0 0 0,0 0 16,0 1-16,0-1 15,21 0-15,0 0 0,22 0 0,-22-21 16,21 21-16,1 1 0,-1-1 0,0-21 15,1 21-15,-1 0 0,0 0 16,1 0-16,-1 1 0,-21-22 0,-21 21 16,0 0-16,0 0 0,0 0 15,-21 0-15,0-21 0,-22 22 16,1-22-16,0 0 0,-1 21 0,1-21 16,0 0-16,-1 0 0,1 0 0,21 0 15,0 0-15,0 0 0,-1 0 0,1 0 16,21-21-16,0-1 0,0 1 15,0 0 1,21 0-16,1 21 0,-1-21 0,21 0 16,0-1-16,1 22 0,-1-21 15,0 0-15</inkml:trace>
  <inkml:trace contextRef="#ctx0" brushRef="#br0" timeOffset="172859.28">5143 10075 0,'0'85'31,"-21"-43"-31,21 1 0,-21-1 0,21 0 16,0 1-16,0 20 0,0 1 15,0-1-15,0 1 0,0-1 0,0-20 16,0 20-16,0 1 0,-21 20 0,21-20 16,-21-1-16,0 22 0,21 0 15,-22-1-15,1-20 0,21 20 0,0-20 16,0-1-16,-21-20 0,21-1 0,0 0 15,0 1-15,0-22 0,0 0 0,21-42 32,-21 0-32,21 0 15,-21-1-15,22-20 0,-22 0 0,0-1 16</inkml:trace>
  <inkml:trace contextRef="#ctx0" brushRef="#br0" timeOffset="173152.12">4995 10774 0,'0'-64'0,"0"128"0,-21-191 0,21 63 0,-21 22 16,21-21-16,0 20 0,0 1 0,0 0 16,21-1-16,0 1 0,0 21 0,1-22 15,20 22-15,0 0 0,-21 21 16,22 0-16,-1 0 0,0 0 0,1 0 16,-1 21-16,0 0 0,-20 22 0,-1-22 15,0 21-15,-21-21 16,0 22-16,0-1 0,0 0 0,-21-20 15,-22 20-15,22 0 0,-21-21 0,21 1 0,-22 20 16,22-42-16,-21 21 0,21 0 16,0 0-16,-1-21 15,44 0 1,-1-21 0,0 0-16,0 21 0,0-21 15,22 0-15,-22 0 0,21-1 0</inkml:trace>
  <inkml:trace contextRef="#ctx0" brushRef="#br0" timeOffset="173983.67">5948 10202 0,'21'-21'15,"-42"42"-15,42-63 0,-21 21 0,0 0 0,-21 21 16,-22 0-16,22 0 16,0 0-16,0 21 0,-21-21 15,20 21-15,-20 0 0,21 0 0,0 22 16,0-22-16,-1 21 0,1-21 0,0 22 15,21-22-15,0 21 0,0-21 0,0 1 16,0-1-16,0 0 0,0 0 16,21-21-16,43 0 15,-22 0-15,-21 0 16,22-21-16,-22 0 0,21 0 16,-21-1-16,0 1 0,22-21 15,-22 21-15,0 0 0,0-22 0,0 22 16,-21 0-16,22 0 0,-22 0 0,0-1 15,0 1 1,0 42 0,-22 1-16,22-1 0,0 0 15,-21 0-15,21 21 0,0-20 0,0-1 16,0 0-16,0 21 0,0-21 16,0 1-16,0-1 0,21-21 0,1 21 15,-1-21-15,0 0 0,0 0 0,0 0 16,0 0-16,1 0 0,-1 0 15,0 0-15,21-21 0,-21 0 16,1 21-16,-1-22 0,21 1 0,-21-21 16,0 21-16,1 0 0,-1-1 15,-21-20-15,0 21 0,0 0 0,0-22 0,0 22 16,0 0-16,0 0 16,0 42-1,0 0-15,0 0 0,0 1 16,0-1-16,0 21 0,0-21 0,-21 22 15,21-22-15,0 21 0,-22-21 16,22 22-16,0-22 0,0 0 0,0 0 16,-21 0-16,21 0 15,-21-21 1,21-21 0,0 0-16,0 0 15,0 0-15,0-22 0,0 22 0,21-21 16,0 0-16,22-1 0,-22 22 0,21-21 15,-21-1-15,22 1 0,20 21 16,-20-21-16,-1 42 0,0-22 0,1 22 16,-1 0-16,0 0 0,-21 22 0,1-1 15,-1 0-15,0 0 0,-21 21 16,0-20-16,0 20 0,0 0 16,0-21-16,0 22 0,0-22 0,-21 21 15,0-21-15,21 1 0,-22 20 0,1-21 16,0 0-16,21 0 0,0 1 15,-21-22-15,42 0 32,0-22-32,-21 1 0,21 0 15,1 0-15,-1 0 0,0-22 0,21 1 16</inkml:trace>
  <inkml:trace contextRef="#ctx0" brushRef="#br0" timeOffset="174373.45">7387 9589 0,'0'0'0,"0"-22"0,0 44 16,0-1-1,0 0-15,0 21 0,0-21 0,0 1 16,0 20-16,0-21 0,21 0 0,0 22 16,1-22-16,-1 0 0,21 0 15,0 0-15,1 0 0,-1-21 0,22 22 16,-22-22-16,21 0 0,-20 0 15,20 0-15,-20 0 0,-1 0 0,-21 0 0,21 0 16,-20 0-16,-44 0 31,1 21-31,-21 0 0,0 0 16,20 0-16,-41 0 0,21 1 0,-1 20 16,1-21-16,-22 21 0,22 1 15,0-1-15,-1 0 0,1 1 0,0 20 16,-1-20-16,1-1 0,21-21 0,0 21 15,0 1-15,-1-22 0,22 0 0,-21 0 16,21 0-16,0 1 16,0-44-1,0 1 1,0 0-16,0-21 16</inkml:trace>
  <inkml:trace contextRef="#ctx0" brushRef="#br0" timeOffset="177355.01">8911 9504 0,'0'0'0,"0"-21"16,0 0-16,0-1 15,0 44 17,0-1-32,21 21 0,-21 0 0,0 22 15,21-1-15,-21 1 0,0-1 16,0 1-16,0-1 0,0 1 0,-21-1 16,0 1-16,0-1 0,0-20 0,0 20 15,-1-20-15,1-1 0,0 0 0,21-21 16,0 1-16,0-1 0,0 0 15,0-42 1,0 0 0,21-1-16,-21 1 0,21-21 0,-21 0 15,22 20-15,-22-20 0</inkml:trace>
  <inkml:trace contextRef="#ctx0" brushRef="#br0" timeOffset="179009.31">8805 9525 0,'0'-21'16,"0"0"-16,0 0 15,21-1-15,1 22 0,-1-21 16,21 0-16,-21 21 0,22-21 0,-1 21 16,0 0-16,1 0 0,20 0 0,-21 0 15,1 0-15,-1 0 0,0 21 16,-20 0-16,20 22 0,-21-22 15,0 21-15,-21 0 0,0 1 0,0-1 16,-21-21-16,-21 22 0,21-1 16,-22 0-16,1 1 0,-22-1 0,22-21 15,-21 0-15,20 0 0,1 1 0,0-1 16,-1 0-16,22-21 0,-21 0 0,21 0 16,42 0 15,0 0-31,21 0 15,-21 0-15,1 0 0,-1 21 16,21-21-16,-21 42 0,0-20 16,22-1-16,-22 0 0,0 21 0,0-21 15,0 1-15,1 20 0,-1-21 0,0 0 16,0 22-16,-21-22 0,21 0 0,0-21 16,22 21-16,-22 0 0,0-21 15,0 0-15,22 0 0,-1 0 0,0 0 16,1 0-16,-1-21 0,0 0 0,1 0 15,-1 0-15,21-1 0,-20 1 0,-1 0 16,0-21-16,-20 21 0,-1-1 16,0-20-16,0 21 0,-21-21 0,0 20 15,0-20-15,0 21 0,-21-21 0,0 20 16,-22-20-16,22 42 0,-21-21 16,21 21-16,-22 0 0,1 0 15,21 0-15,-21 0 0,-1 21 0,22 0 16,0 0-16,0 22 0,0-1 0,-1-21 15,22 22-15,-21-1 0,21-21 16,0 21-16,0-20 0,0-1 0,0 21 16,0-21-16,0 0 0,21 1 0,1-22 15,-1 21-15,0-21 0,0 0 0,0 0 16,0 0-16,1 0 0,20-21 0,-21-1 16,21 22-16,-20-21 0,20 0 15,-21 0-15,0 0 0,22 0 16,-43-1-16,21 1 0,0 0 0,-21 0 15,21 0-15,-21-22 0,0 22 16,0 0-16,0 42 31,-21 22-31,0-22 0,21 0 16,-21 0-16,21 21 0,0-20 0,0-1 16,0 21-16,0-21 0,0 0 0,0 1 15,0-1-15,0 0 0,21-21 16,0 21-16,21-21 0,-21 0 0,1 0 15,20 0-15,-21 0 0,21 0 16,-20-21-16,20 0 0,-21 0 0,21-1 16,1 1-16,-22 0 0,0 0 0,21-21 15,-20 20-15,-1-20 0,0 21 16,0-21-16,-21-1 0,21 1 0,-21 21 16,0-22-16,0 22 0,-21 0 0,0 0 15,0 21-15,0 0 0,-1 0 16,1 0-16,21 21 0,-21-21 15,21 21-15,0 0 0,0 1 16,0-1-16,21 0 0,0 0 0,1 0 16,-1 0-16,0 1 0,0 20 15,0-42-15,0 21 0,1 0 16,-1 0-16,0 1 0,0-1 0,-21 0 16,0 0-16,21-21 0,-21 21 0,21 0 15,-21 1-15,22-22 16,-1 0-16,0 0 15,0 0-15,0 0 0,0 0 16,1 0-16,20-22 0,-21 1 0,0 21 16,0-21-16,22 0 0,-22 0 0,0 0 15,0-1-15,22 1 0,-22 0 16,0 0-16,-21 0 0,21 0 16,0-1-16,-21 44 31,0-1-31,0 0 15,0 0-15,0 0 0,0 0 16,0 1-16,0-1 0,0 0 0,0 0 16,0 0-16,0 0 0,21 1 0,1-22 15,-1 21-15,0-21 0,0 0 0,0 0 16,0 0-16,22 0 0,-22 0 0,21 0 16,-21-21-16,1-1 0,20 1 15,-21 21-15,0-21 0,0 0 16,1 0-16,-1 0 0,0-1 0,-21 1 15,0 0-15,21 0 0,-21 0 0,21 0 16,-21-1-16,0 1 0,0 0 0,0 0 31,0 42-15,0 0-16,0 0 16,-21 1-16,21-1 0,-21 0 0,21 0 15,-21 21-15,0-20 0,21 20 0,-22-21 16,1 21-16,21 1 0,0-1 15,-21 0-15,0 1 0,21-1 0,-21 22 16,21-22-16,0 0 0,0 1 0,0-1 16,0 0-16,0 22 0,0-22 0,0 0 15,0 1-15,0-1 0,0 0 0,0 1 16,0-1-16,0 0 0,0 1 0,0-1 16,0 0-16,0-20 0,-21-1 15,-1 0-15,-20 0 0,21 0 16,-21 0-16,-1 1 0,1-22 0,0 0 15,-1 0-15,-20 0 0,20 0 0,-20 0 16,21 0-16,-22 0 0,22 0 0,-1-22 16,1 22-16,21-21 0,0 0 15,0 21-15,-1-21 0,22 0 0,0 0 16,0-1-16,22 1 0,-1-21 0,0 21 16,0-22-16,21 22 0</inkml:trace>
  <inkml:trace contextRef="#ctx0" brushRef="#br0" timeOffset="179495.03">13441 9483 0,'0'0'0,"0"-21"0,-21 21 16,-1 0-16,1 0 15,-21 0-15,21 21 0,0 0 0,-22 21 16,22-21-16,-21 1 0,-1-1 0,22 21 16,-21-21-16,0 0 0,-1 22 0,1-22 15,21 0-15,-22 0 0,1 0 0,0 22 16,-1-22-16,22 0 0,-21-21 15,21 21-15,-22 0 0,22 1 0,0-22 16,0 21-16,0 0 0,21 0 16,0 0-16,21-21 15,0 21-15,0-21 0,0 22 16,22-22-16,-22 21 0,21 0 0,1-21 16,-1 21-16,0 0 0,1-21 15,-1 21-15,0-21 0,22 22 0,-22-1 16,0-21-16,1 21 0,-1-21 0,-21 0 15,22 0-15,-22 21 0,21-21 0,-21 0 16,0 0-16,1 0 0,-1 0 16,0 0-1,0-21-15,0 21 0,-21-21 16,21 0-16,1-1 0,-1 1 0</inkml:trace>
  <inkml:trace contextRef="#ctx0" brushRef="#br0" timeOffset="179770.87">14563 9335 0,'0'0'0,"0"-43"15,0 22-15,0 0 0,0 0 16,-22 21-16,1 0 0,0 0 16,0 0-16,0 21 0,0 0 0,-1 21 15,-20 1-15,0-1 0,-1 22 0,1-1 16,0 1-16,-1 20 0,1-20 15,0 20-15,-22-20 0,22-1 0,21-20 16,-22 20-16,22-20 0,-21 20 16,21-42-16,0 22 0,21-1 0,0-21 15,-22 21-15,22-20 0,0-1 0,0 0 16,22-21 0,-1-21-16,0 21 15,0-21-15,21-1 0</inkml:trace>
  <inkml:trace contextRef="#ctx0" brushRef="#br0" timeOffset="180139.66">14922 9567 0,'43'-42'0,"-86"84"0,107-105 0,-43 42 16,-21 0 0,-21 21-1,0 0-15,-22 0 0,22 21 0,-21 0 16,-22 0-16,22 0 0,0 0 0,-1 22 15,1-22-15,0 0 0,-1 21 0,22-20 16,0-1-16,21 0 0,0 0 0,0 0 16,0 0-16,0 1 0,21-1 15,0 0-15,1-21 0,20 21 16,-21 0-16,21-21 0,-20 21 0,20-21 16,-21 22-16,21-1 0,-20-21 0,20 21 15,-21 0-15,0-21 0,-21 21 0,0 0 16,0 1-16,-21-1 15,0-21-15,0 21 16,-22-21-16,1 21 0,0-21 0,-1 21 16,1-21-16,0 0 0,21 21 0,-22-21 15,22 0-15,0 0 0,0 0 0,42 0 32,0 0-32,0-21 0,0 21 0,1-21 15</inkml:trace>
  <inkml:trace contextRef="#ctx0" brushRef="#br0" timeOffset="180411.64">15007 9948 0,'0'0'0,"21"0"0,0-21 16,1 21-16,-22 21 31,0 1-31,0 20 16,0-21-16,0 21 0,0-20 0,0 20 15,0 0-15,0 22 0,0-22 16,0 0-16,0 22 0,0-22 0,0 22 15,0-22-15,0 22 0,0-22 0,0 0 16,0 1-16,0-1 0,0 0 0,0 1 16,0-1-16,0 0 0,0-21 0,-22 1 15,22 20-15,0-21 0,-21 0 0,21 0 16,0 1-16,0-1 16,0-42-1,0-1-15,21 1 16,-21 0-16</inkml:trace>
  <inkml:trace contextRef="#ctx0" brushRef="#br0" timeOffset="180679.48">15092 10308 0,'0'0'0,"21"-63"0,0-22 0,21 22 0,1-1 16,-1 1-16,0-1 0,1 22 0,-1-22 16,0 43-16,1-21 0,20 21 15,-20 21-15,-1 0 0,-21 0 0,21 0 16,-20 0-16,-1 21 0,-21 0 0,0 0 15,0 21-15,0-20 0,0 20 16,-21-21-16,-1 21 0,1-20 0,-21-1 16,0 21-16,-1-21 0,1 0 0,0-21 15,-1 22-15,1-1 0,0-21 16,-1 0-16,22 21 0,0-21 0,0 0 16,0 0-16,21 21 15,21-21-15,0 0 16,21 0-16,1 0 0,-1 0 0,0 0 15,1 0-15,20 0 0</inkml:trace>
  <inkml:trace contextRef="#ctx0" brushRef="#br0" timeOffset="181455.04">16192 10033 0,'0'0'0,"22"-21"0,62-64 16,-84 43-16,0 21 0,0-22 15,0 22-15,0 0 0,-21 0 16,0 21-16,0 0 0,-22 0 0,22 0 15,-21 21-15,21 0 0,0 0 16,-22 22-16,22-22 0,-21 0 0,21 21 16,-1-20-16,22 20 0,0-21 0,-21 21 15,21-20-15,0-1 0,0 0 16,0 0-16,21 0 0,1 0 0,-1-21 16,0 0-16,0 0 0,0 0 15,0 0-15,1 0 0,-1 0 0,21-21 16,-21 0-16,0 21 0,22-21 15,-22-21-15,0 20 0,21 1 0,-20 0 16,-1-21-16,0 21 0,0-1 0,-21 1 16,0 0-16,0 42 31,0 0-31,0 1 0,-21-1 0,21 0 0,0 0 16,0 0-16,0 0 0,0 1 15,0-1-15,0 0 0,21 0 0,-21 0 16,42-21-16,-20 21 0,-1-21 0,0 0 15,21 0-15,-21 0 0,1 0 16,-1 0-16,21 0 0,-21 0 0,0 0 16,1-21-16,-1 0 0,0 0 0,-21 0 15,21 0-15,0-1 0,0 1 16,-21-21-16,0 21 0,22-22 0,-1 22 16,-21 0-16,0 0 0,0 0 0,0 42 31,0 0-31,-21 0 0,-1 0 0,1 1 15,0 20-15,0-21 0,0 0 16,0 0-16,-1 22 0,22-22 0,-21 0 16,21 0-16,-21-21 0,21 21 0,0 1 15,0-44 17,0 1-17,0 0-15,21 0 0,0 0 0,22 0 16,-22-1-16,21-20 0,1 0 0,-1 21 15,0-22-15,1 1 0,-1 21 16,21-22-16,-20 22 0,-22 0 0,21 21 16,-21 0-16,22 0 0,-22 0 0,-21 21 15,0 0-15,21 22 0,-21-22 16,0 21-16,0-21 0,0 22 0,0-1 16,0-21-16,0 0 0,0 1 0,0 20 15,0-21-15,-21 0 16,21 0-16,21-21 15,0 0-15,0 0 16,1 0-16,-1-21 0,0 21 0,21-21 16,-21 21-16</inkml:trace>
  <inkml:trace contextRef="#ctx0" brushRef="#br0" timeOffset="181779.85">17928 9546 0,'0'0'0,"0"-21"0,0 0 16,0 0-16,0 0 0,0 42 31,0 0-31,0 0 0,0 0 16,21 0-16,22 22 0,-1-22 0,0 0 15,1 21-15,20-20 0,1-1 0,-22 0 16,21 0-16,1 0 0,-1 0 16,-20-21-16,-1 22 0,0-22 0,1 0 15,-22 0-15,0 0 0,0 0 0,-21 21 16,-21 0-16,0 0 15,-21-21-15,-1 21 0,1 0 16,-22 1-16,1-1 0,-1 0 16,1 0-16,21 21 0,-22-20 0,22-1 15,-1 0-15,1 0 0,0 0 0,21 0 16,-22 1-16,22-22 0,0 21 0,0 0 16,0 0-16,-1-21 0,1 21 15,0-21-15,0 0 0,0 21 0,-22-21 16</inkml:trace>
  <inkml:trace contextRef="#ctx0" brushRef="#br0" timeOffset="182016.73">3704 12510 0,'0'0'0,"-85"0"0,43 0 0,21 0 16,21-22-16,21 1 15,0 0-15</inkml:trace>
  <inkml:trace contextRef="#ctx0" brushRef="#br0" timeOffset="182580.35">4318 11980 0,'0'0'0,"21"0"0,-21 22 31,-21-1-31,0 0 0,0 0 16,-22 0-16,22 0 0,-21 22 16,-1-22-16,-20 21 0,-1-21 15,1 1-15,-1 20 0,1-21 0,-22 21 0,22-20 16,-1-1-16,1 0 0,-1 0 16,22 0-16,0 0 0,-1-21 15,22 0-15,0 0 0,42 0 31,0 0-31,22 0 0,-1 0 0,-21 0 16,43 0-16,-22 0 0,0 0 0,1 22 16,20-1-16,-21 0 0,22 0 15,-22 21-15,22 1 0,-22-22 0,0 21 16,22 1-16,-22-1 0,1-21 16,-22 21-16,21-20 0,0 20 15,-20-21-15,-1 0 0,0 0 0,0 1 0,-21-1 16,0 0-16,21-21 31,-21-21-31,21 0 16,-21-22-16</inkml:trace>
  <inkml:trace contextRef="#ctx0" brushRef="#br0" timeOffset="182800.22">4805 12446 0,'21'0'0,"-42"0"0,42 21 16,-21 0-1,0 1-15,0-1 0,0 21 16,0-21-16,0 0 0,0 22 16,0-22-16,0 21 0,-21-21 0,0 1 15,21 20-15,-22-21 0,22 0 0,0 0 16,-21 1-16,21-44 47,0 1-47,21 0 0,-21-21 15,22 21-15</inkml:trace>
  <inkml:trace contextRef="#ctx0" brushRef="#br0" timeOffset="182951.14">4847 12404 0,'0'-43'15,"0"86"-15,0-107 0,0 22 0,0 21 16,0 0-16,0-1 0,0 44 47,21-1-47,-21 0 0,21 0 15,1 0-15,-1 0 0,0 1 16,0-22-16,0 21 0,0-21 0,1 21 16</inkml:trace>
  <inkml:trace contextRef="#ctx0" brushRef="#br0" timeOffset="183364.9">5292 12467 0,'0'21'15,"0"1"1,0-1-1,0 0-15,0 0 0,0 0 0,-22 0 16,22 1-16,0-1 0,0 0 0,0 0 16,-21 0-16,21 0 0,0 1 15,0-1-15,0 0 0,-21-21 16,0 0-16,21-21 31,0 0-31,0-1 16,0 1-16,0-21 0,21 21 0,0-22 15,0 22-15,1-21 0,20 21 0,-21-22 16,0 1-16,22 21 16,-22 0-16,0 0 0,21 21 0,-21 0 15,1 0-15,20 0 0,-21 21 0,0 0 16,-21 21-16,0-21 0,21 22 0,-21-1 16,0-21-16,0 22 0,0-1 15,0 0-15,-21-21 0,0 22 0,0-1 16,21-21-16,-21 0 0,21 1 0,-21-1 15,21 0-15,0 0 0,21-21 32,0-21-32,0 21 15,0-21-15,0 0 0,1-22 0,20 22 16,-21-21-16</inkml:trace>
  <inkml:trace contextRef="#ctx0" brushRef="#br0" timeOffset="183627.75">6075 12404 0,'0'0'0,"0"21"31,0 0-31,0 0 16,0 22-16,0-22 0,0 21 0,0 0 15,0 1-15,0 20 0,0-20 0,0 20 16,0 1-16,0-1 0,-21 1 16,21-1-16,-22 1 0,22-1 0,-21 1 15,21-1-15,-21 1 0,0-1 0,0 1 16,21-1-16,-21 1 0,-1-22 15,22 21-15,-21-20 0,21-22 0,0 21 16,0-21-16,0 1 16,21-44-1,1 1-15,-1 0 0,0 0 0,0-21 16,-21 20-16,21-20 0,0 0 0,1-1 16,-22-20-16</inkml:trace>
  <inkml:trace contextRef="#ctx0" brushRef="#br0" timeOffset="184537.23">6096 12848 0,'0'-42'0,"0"84"0,0-148 0,0 64 0,0 0 0,0-1 16,0 22-16,0-21 0,21 21 15,0 0-15,0-1 0,1 1 16,-1 21-16,0 0 0,0-21 0,0 21 16,22 0-16,-22 0 0,0 21 0,21 0 15,-21-21-15,1 22 0,-1 20 0,-21-21 16,0 0-16,0 0 0,0 1 15,0-1-15,0 0 0,0 0 0,-21 0 16,-1 0-16,1 1 0,0-1 0,0-21 16,0 0-16,0 21 0,-1-21 0,1 0 15,42 0 32,1 0-47,-1-21 16,0 21-16,0 0 0,0 0 15,0 0-15,1-21 0,-1 21 0,0-22 16,0 22-16,21-21 0,-20 21 0,-1-21 16,0 21-16,0-21 0,0 21 0,0-21 15,1 21 1,-22 21 15,0 0-31,0 0 0,0 0 0,0 1 16,0-1-16,0 0 15,0 0-15,21-21 16,0 0 0,0 0-16,0 0 0,0-21 15,1 0-15,-1 21 0,21-21 16,-21-1-16,0 1 0,1 0 0,-1-21 16,-21 21-16,21-1 0,0 1 0,-21 0 15,21 21-15,-21-21 0,0 42 31,0 0-31,-21 0 16,21 22-16,-21-22 0,21 0 0,-21 21 16,21-20-16,0-1 0,0 0 0,0 0 15,0 0-15,0 0 16,0 1-16,21-22 0,0 0 0,0 0 16,0 0-16,1 0 0,-1 0 15,0 0-15,0-22 0,21 1 0,-20 0 16,-1 0-16,0-21 0,0 20 15,0-20-15,0 21 0,1-21 0,-1-1 16,0-20-16,0 20 0,0-20 0,0-1 16,1 1-16,-1-1 0,0 1 0,-21-1 15,21 22-15,-21 0 0,21-1 16,-21 1-16,0 21 0,0 0 0,-21 21 16,0 21-16,0 21 15,21-21-15,-21 22 0,-1 20 16,1-20-16,0 20 0,21 1 15,0-1-15,0-21 0,0 22 0,0-1 16,0-20-16,0-1 0,0 0 0,0 1 16,0-1-16,0 0 0,0-20 0,21 20 15,-21-21-15,21-21 0,-21 21 0,0 0 16,22-21-16,-1 0 0,0 0 16,0 0-16,0-21 15,0 0-15,-21 0 0,0 0 16,0-22-16,22 22 0</inkml:trace>
  <inkml:trace contextRef="#ctx0" brushRef="#br0" timeOffset="184699.64">7345 12361 0,'0'0'0,"-21"0"16,21 22 0,21-22-1,0 21-15,0-21 0,0 0 0,0 21 16,1-21-16,20 0 0,0 0 0,-21 21 15,22-21-15,-1 0 16,22 0-16,-22 0 0,0 0 0,1 0 0</inkml:trace>
  <inkml:trace contextRef="#ctx0" brushRef="#br0" timeOffset="185067.43">8255 12277 0,'-42'0'16,"20"0"-16,1 21 15,21 0-15,0 0 0,0 0 0,0 1 16,21-1-16,1 0 0,-1 0 16,0 0-16,0 0 0,0 1 15,0-22-15,22 21 0,-22-21 0,0 21 16,21-21-16,-20 0 0,20 0 0,-21 0 16,0 0-16,0 0 0,1 0 0,-1 0 15,0 0-15,0 0 0,-42 21 47,0 0-47,0-21 0,-1 21 0,-20 1 16,21 20-16,-21-21 0,20 0 15,-20 22-15,0-1 0,-1-21 0,1 21 16,0-20-16,-1 20 0,1-21 0,21 0 16,-21 0-16,20 1 0,1-1 0,0 0 15,21 0-15,21-21 47,-21-21-47</inkml:trace>
  <inkml:trace contextRef="#ctx0" brushRef="#br0" timeOffset="185891.91">9779 12107 0,'0'0'16,"21"-21"-16,-21-21 0,0 21 0,21 21 0,-21-21 16,0-1-16,0 44 31,0-1-31,-21 21 0,0 0 0,21 1 15,-21 20-15,0-20 0,-1 20 16,22 1-16,-21 20 0,21-20 0,-21-1 16,21 1-16,-21-22 0,0 22 0,21-1 15,0-21-15,-21 1 0,-1-1 0,22 0 16,0-20-16,0-1 0,0 0 16,0 0-16,0-42 31,0 0-31,0-22 15,0 22-15,0-21 0,22 21 16,-1-22-16,0 1 0,0 0 16,0-1-16,0 1 0,1 0 0,20 21 15,-21-1-15,21 1 0,1 0 0,-1 21 16,0 0-16,-20 0 0,20 21 0,-21 0 16,21 1-16,-20-1 0,-22 0 15,0 0-15,0 21 0,0-20 0,0 20 16,-22-21-16,1 21 0,-21-20 0,21-1 15,-22 0-15,1 21 0,0-21 0,21-21 16,-22 22-16,22-1 0,0-21 16,0 0-16,21-21 15,0-22 1,21 22-16,0 0 0,21-21 16,-20 20-16,-1-20 0,21 0 15</inkml:trace>
  <inkml:trace contextRef="#ctx0" brushRef="#br0" timeOffset="186384.15">10181 12552 0,'-106'85'15,"212"-170"-15,-64 85 0,-20 0 0,-1 0 0,0 0 0,0 0 16,-21 21-16,0 0 16,0 22-16,0-22 0,0 0 15,0 21-15,0-21 0,0 22 0,0-22 16,0 21-16,0-21 0,0 1 16,0-1-16,0 0 0,0 0 0,0 0 0,21-21 15,0 21-15,1-21 16,20 0-16,-21 0 0,21 0 15,-20-21-15,20 0 0,0 0 0,1 21 16,-1-42-16,0 20 0,-21 1 0,22-21 16,-22 21-16,21-22 0,-21 22 0,-21 0 15,0-21-15,0 21 0,0-1 16,-21 22 0,21 43-1,-21-22-15,21 21 0,-21-21 0,0 22 16,21-1-16,0 22 0,-21-22 0,-1 0 15,22 22-15,0-22 0,0 22 16,-21-1-16,21-21 0,-21 22 0,21 21 16,0-22-16,0 22 0,-21-22 15,21 22-15,-21-22 0,21 22 0,0-21 16,-21-1-16,-1 1 0,1-22 0,0 21 16,0-20-16,0-1 0,0-21 0,-1 22 15,-20-22-15,21 0 0,0 0 16,0-21-16,-22 0 0,22 0 0,0-21 15,-21 0-15,20-22 0,-20 22 0,21-21 16,-21 0-16,20-1 0,1 1 0,0-22 16,0 1-16,0-1 0,21 22 0,0-21 15,0-1-15,0 1 0,21 20 16,0-20-16,0 20 0,0 1 0,22 0 16,-1-1-16,-21 1 0</inkml:trace>
  <inkml:trace contextRef="#ctx0" brushRef="#br0" timeOffset="186748.46">11282 12891 0,'21'0'0,"-21"-22"16,21 22-1,0-21-15,0 0 0,1 0 16,-1 0-16,0 0 0,0-1 0,0 1 15,22 0-15,-22 0 0,0 0 0,0 0 16,0-1-16,-21 1 0,0 0 16,0 0-16,0 0 0,0 0 15,-21 21-15,0 21 16,0 0-16,0 0 0,-1 0 0,1 22 16,0-1-16,-21 0 0,21 1 0,-1-1 15,22 0-15,-21 1 0,21-1 16,0-21-16,0 21 0,0-20 0,0 20 15,0-21-15,0 0 0,21-21 16,1 21-16,-1-21 0,0 22 0,0-22 0,0 0 16,0 0-16,1 0 0,20 0 15,-21-22-15,21 1 0,1 0 16,-1 0-16,0 0 0,1-22 0,20 22 16</inkml:trace>
  <inkml:trace contextRef="#ctx0" brushRef="#br0" timeOffset="187084.28">12996 12425 0,'64'-42'0,"-128"84"0,170-106 16,-64 43-16,-20 0 0,-1 21 16,0-21-16,-21 42 15,-21 0 1,0 0-16,-1 1 0,1 20 0,-21-21 16,21 21-16,-22 1 0,1-22 15,21 21-15,-21-21 0,-1 22 16,1-22-16,-22 21 0,22-21 0,0 1 15,-1-1-15,1 0 0,21 0 0,-21 0 16,20 0-16,1-21 0,21 22 16,21-22-1,1 0-15,-1 0 0,0 21 16,21-21-16,-21 0 0,22 21 0,-1-21 16,0 0-16,-20 21 0,20-21 0,0 0 15,-21 0-15,1 21 0,20-21 0,-21 0 16,0 0-16,0 0 0,22 0 0,-22 0 15,0 0-15,0 0 0,0 0 16,22-21-16,-22 0 0,0 21 16,21-21-16,-20 21 0</inkml:trace>
  <inkml:trace contextRef="#ctx0" brushRef="#br0" timeOffset="187365.12">14076 11896 0,'0'0'0,"0"-43"0,21 1 0,-21-21 16,0 84-1,-21 0-15,0 21 0,-1 1 16,1-1-16,0 21 0,0 1 0,-21-1 16,20 22-16,1-21 0,0-1 15,-21 1-15,21-1 0,-22 1 0,22-1 16,0 1-16,-21-22 0,20 21 0,1-20 15,0-1-15,0 0 0,0 1 0,0-1 16,21-21-16,0 0 0,0 1 0,0-1 16,0 0-16,21-21 15,21 0-15,-21 0 16,0 0-16,22-21 0</inkml:trace>
  <inkml:trace contextRef="#ctx0" brushRef="#br0" timeOffset="187579">14330 12446 0,'0'21'16,"-21"0"-1,21 1-15,-22-1 0,22 21 16,-21-21-16,0 0 0,0 22 0,21-22 16,0 0-16,-21 0 0,21 0 0,-21 1 15,21-1-15,0 0 16,0 0-16,0-42 31,0 0-31,0 0 16</inkml:trace>
  <inkml:trace contextRef="#ctx0" brushRef="#br0" timeOffset="187732.42">14287 12171 0,'0'0'0,"0"-21"0,0 0 0,0-1 16,-21 22-16,21-21 0,-21 21 15,21 21 17,21 1-32,0-1 15,1-21-15,-1 21 0,0 0 16</inkml:trace>
  <inkml:trace contextRef="#ctx0" brushRef="#br0" timeOffset="188171.41">14753 12340 0,'0'21'16,"0"1"-1,0-1-15,0 0 0,0 0 16,0 0-16,0 0 0,0 1 16,0-1-16,0 0 0,0 0 15,0 0-15,0 0 0,0 1 0,0-1 16,-21 0-16,21 0 0,-21-21 15,21 21-15,0 0 0,-21-21 16,-1 0 0,22-21-16,0 0 15,0 0-15,0 0 0,0 0 16,0-1-16,22 1 0,-1-21 0,0 21 16,0 0-16,0-22 0,22 22 15,-22 0-15,21 0 0,-21 0 0,0 21 16,22 0-16,-22 0 0,0 21 0,-21 0 15,21 0-15,-21 0 0,0 0 16,0 22-16,0-22 0,0 21 0,0-21 16,0 22-16,0-22 0,0 0 0,0 0 15,-21 0-15,21 1 0,0-1 16,0 0-16,0 0 0,21-21 31,0 0-31,1 0 0,-1 0 0,0-21 16,0 21-16,0-21 0,0 0 0,22-1 15</inkml:trace>
  <inkml:trace contextRef="#ctx0" brushRef="#br0" timeOffset="188455.24">15515 12446 0,'21'-21'0,"-42"42"0,63-63 0,-42 21 16,0-1-16,-21 44 16,0-1-16,21 0 15,-21 0-15,0 21 0,0-20 16,21 20-16,-22-21 0,22 21 0,-21 1 15,21 20-15,0-20 0,0 20 0,0 1 16,0-22-16,0 21 0,0 1 0,0 21 16,0-22-16,0 1 0,0-1 0,0 1 15,0 20-15,-21-20 0,21-1 0,-21 1 16,21-1-16,-21 1 0,21-1 16,0-20-16,0 20 0,-21-21 15,21-20-15,0 20 0,-22-21 0,22 0 16,0 0-16,-21-21 0,21-21 15,0 0 1,0-21-16,0 21 0,0-22 0,0 1 16,0-22-16</inkml:trace>
  <inkml:trace contextRef="#ctx0" brushRef="#br0" timeOffset="189335.72">15600 12658 0,'0'0'0,"0"-64"16,0 22-16,0 21 0,0-22 0,21 22 15,0 0-15,-21 0 0,21 0 16,0 21-16,1 0 0,-1-21 0,21 21 16,-21 0-16,0 0 0,22 0 0,-22 21 15,21 0-15,-21 0 0,1-21 0,-1 42 16,0-20-16,-21-1 0,0 0 16,0 0-16,0 0 0,-21 22 0,0-22 15,-1 0-15,1 0 0,-21 0 0,21 0 16,0 1-16,-22-1 0,22-21 0,-21 21 15,21 0-15,-1-21 0,22 21 16,22-21 15,-1 0-31,0 0 0,0 0 0,21-21 16,-20 0-16,20 0 0,0 0 0,1-1 16,-22 22-16,21-21 0,0 0 0,-20 0 15,20 21-15,-21-21 0,0 0 16,0 21-16,1-22 0,-1 22 0,-21 22 47,0-1-47,0 0 15,0 0-15,0 0 0,0 0 16,21-21 0,-21 22-16,21-22 0,0 0 15,0 0-15,1 0 0,-1 0 16,0 0-16,0 0 0,0-22 0,22 1 15,-22 21-15,0-21 0,0 0 0,21 0 16,-20 0-16,-22-1 0,21 1 16,-21 0-16,21 0 0,-21 42 31,0 0-31,0 0 16,0 1-16,0-1 0,0 0 15,0 0-15,0 0 16,21-21-16,0 0 15,0 21-15,1-21 0,-1 0 0,0 0 16,0 0-16,21 0 0,-20 0 0,-1-21 16,0 0-16,0 21 0,0-21 0,0 0 15,1-22-15,-1 22 0,0-21 0,0 21 16,0-22-16,0-20 0,43-106 16,-43 105-16,0 1 15,0-1-15,1 1 0,-1-1 16,0 22-16,0-1 0,-21 22 0,21-21 15,-42 42-15,0 21 16,0 0-16,0 0 0,-22 22 16,22 20-16,0-20 0,-21 20 15,20 1-15,1-22 0,0 21 0,0 1 16,21-22-16,0 22 0,0-22 0,0 0 16,0 1-16,0-1 0,0-21 0,21 22 15,0-22-15,0 0 0,-21 0 16,22-21-16,-22 21 0,21-21 0,0 0 15,0 0-15,0 0 16,-21-21-16,21 0 0,1 0 0,-22 0 16,21-1-16,0 1 0</inkml:trace>
  <inkml:trace contextRef="#ctx0" brushRef="#br0" timeOffset="189545.6">17081 12192 0,'0'0'0,"-21"0"0,0 0 16,21 21-16,0 0 16,21-21-1,0 0-15,1 0 0,-1 22 0,21-22 16,-21 21-16,22-21 0,-1 0 0,-21 0 16,21 0-16,1 0 0,-1 0 0,0 0 15,-20 0-15,20 0 0,0 0 0,1 0 16,-1 0-16,-21-21 0,21-1 15</inkml:trace>
  <inkml:trace contextRef="#ctx0" brushRef="#br0" timeOffset="189926.89">18224 11980 0,'0'0'0,"-42"0"15,42 22 16,0-1-31,21 0 0,0 0 0,1 0 16,20 0-16,0 1 0,1-1 16,-1 0-16,21 0 0,1 0 0,-22 0 15,22-21-15,-22 0 0,22 22 0,-22-22 16,0 0-16,-21 0 0,22 0 16,-22 0-16,0 0 0,-21-22 15,0 1-15,0 0 0,-21 0 16,-21 21-16,20 0 15,-20 21-15,0 0 0,-1 0 16,1 1-16,-21 20 0,20 0 0,-20 1 16,-1-1-16,1 21 0,20-20 15,-20-1-15,21 22 0,-1-22 0,22 0 16,-21 1-16,21-1 0,-1-21 0,22 0 16,0 0-16,0 1 0,-21-1 0,21 0 15,0 0 1,21-21-1</inkml:trace>
  <inkml:trace contextRef="#ctx0" brushRef="#br0" timeOffset="197063.1">18436 4466 0,'0'0'0,"0"-21"0,21 0 0,-21 0 0,0 0 15,0-1-15,0 1 16,0 0-16,0 0 0,0 0 16,0 0-16,0-1 0,0 65 31,0-22-16,0 21-15,0 1 0,-21-1 0,21 0 16,0 1-16,-21 20 0,0-21 16,21 22-16,-21-1 0,-1-20 0,22 20 15,-21-20-15,0-1 0,21 0 0,0 1 16,-21-1-16,21-21 0,0 0 16,-21 0-16,21 1 0,0-1 0,21-21 31,0-21-16,0-1-15,-21 1 0,0 0 16,21-21-16</inkml:trace>
  <inkml:trace contextRef="#ctx0" brushRef="#br0" timeOffset="197796.22">18500 4106 0,'0'-21'15,"21"21"1,0 0-16,0 0 16,21 0-16,1 0 0,-1 0 0,22 0 15,-1 0-15,1 0 0,20 0 16,22 21-16,0-21 0,21 0 0,0 22 16,21-22-16,0 0 0,0 21 15,22-21-15,-1 21 0,22-21 0,-1 0 16,-21 21-16,22-21 0,-1 0 0,-20 0 15,20 0-15,-20 0 0,-22 0 16,0 0-16,0 0 0,-21 0 0,0 0 16,0 0-16,-21 0 0,0 0 0,-22 0 15,1 0-15,-21 0 0,-1 0 16,-21 0-16,1 0 0,-1 0 16,-21 0-16,0 0 0,1 0 15,-22-21-15,21 21 16,-21 21-16,0 0 15,0 0-15,0 1 0,0-1 16,0 21-16,0 0 0,-21 1 0,21-1 16,0 0-16,0 22 0,-22-22 0,22 22 15,0-22-15,-21 22 0,21-1 16,0-21-16,0 22 0,0-22 0,0 22 16,0-22-16,0 22 0,0-22 0,0 0 15,0 1-15,0-22 0,0 21 16,0-21-16,0 22 0,0-22 15,0 0-15,0 0 0,0 0 0,0 0 16,-21 1-16,0-22 16,0 0-16,0 21 0,-1-21 0,1 0 15,0 0-15,-21 0 0,-1 0 0,1 0 16,-21 0-16,20 0 0,-41-21 0,20-1 16,-21 22-16,1-21 0,-22 21 15,21-21-15,-42 0 0,0 21 0,0-21 16,-21 0-16,0 21 0,-21-22 0,-1 22 15,1 0-15,-22-21 0,1 21 16,-1 0-16,1 0 0,-22 0 0,1 0 16,20 0-16,1 0 0,20 0 0,1 0 15,21 0-15,21 0 0,0 0 16,42 0-16,22 0 0,-1 0 0,22 0 16,-1 0-16,65-21 31,-1 0-31,0 21 0,21-21 0,-21 0 15</inkml:trace>
  <inkml:trace contextRef="#ctx0" brushRef="#br0" timeOffset="198067.06">19452 4445 0,'0'0'15,"0"-21"-15,0 0 0,-21 0 0,0 42 32,21 0-32,0 21 0,-21-21 15,21 22-15,0-22 0,0 21 16,-22 1-16,22-1 0,-21-21 0,21 21 16,0 1-16,0-1 0,-21-21 0,21 22 15,0-22-15,-21 0 0,21 0 16,0 0-16,0 0 0,21-21 15,0 0-15,0 0 16,1-21-16</inkml:trace>
  <inkml:trace contextRef="#ctx0" brushRef="#br0" timeOffset="198275.66">19706 4509 0,'0'0'0,"0"-22"0,0-20 0,21 21 15,-21 0-15,0 42 16,0 0-16,0 0 15,0 0-15,0 22 0,-21-22 0,21 21 16,0 1-16,0-1 0,0 0 16,-21 1-16,21-1 0,0-21 15,0 21-15,0-20 0,0 20 0,0-21 16,0 0-16,0 0 0,0 1 16,-21-22-1,0 0-15</inkml:trace>
  <inkml:trace contextRef="#ctx0" brushRef="#br0" timeOffset="198451.56">19283 4805 0,'0'0'0,"21"0"16,0 0-16,0 0 0,22 21 16,-1-21-16,0 0 0,1 0 15,-1 0-15,21 0 0,-20 0 16,20 0-16,1 0 0,-22 0 0,22 0 15,-22 0-15,0-21 0,1 21 0,-1-21 16,-21 0-16,0 21 0,0-22 16</inkml:trace>
  <inkml:trace contextRef="#ctx0" brushRef="#br0" timeOffset="198783.37">20151 4720 0,'0'-21'31,"0"42"-31,-22-42 0,1 21 0,0 0 31,42 0-15,0 0-1,1 0-15,-1 0 16,0 0-16,0 0 0,0 0 16,0 0-16,1 0 0,-22-21 15,0 0-15,0 0 16,-22 21 0,1 0-1,0 0-15,0 0 0,0 0 0,0 0 16,-1 21-16,1-21 0,0 21 0,0 21 15,0-21-15,0 22 0,-1-22 16,22 21-16,-21-21 0,21 22 0,-21-22 16,21 0-16,0 0 0,0 0 15,0 1-15,0-1 0,0 0 0,21-21 16,0 0-16,1 0 0,-1 0 0,0 0 16,0 0-16,21 0 0,1 0 15,-1 0-15,0-21 0,1 0 0,-1-1 16,-21 1-16</inkml:trace>
  <inkml:trace contextRef="#ctx0" brushRef="#br0" timeOffset="198999.76">20659 4614 0,'21'-42'0,"-42"84"0,42-126 0,-21 63 15,0-1-15,0 1 0,0 0 0,-21 21 32,-1 21-32,1 0 0,0 1 15,21-1-15,-21 21 0,21-21 0,-21 22 16,21-1-16,0-21 0,-21 21 0,21 1 15,-22-1-15,22-21 0,0 22 16,0-22-16,0 21 0,0-21 0,0 0 16,0 1-16,0-1 0,22-21 15,-1 0-15,0 0 16,21-21-16,-21-1 0,1 22 16</inkml:trace>
  <inkml:trace contextRef="#ctx0" brushRef="#br0" timeOffset="199234.68">20997 4509 0,'21'-43'0,"-42"86"0,42-128 0,-21 64 0,0 0 16,0-1-16,0 44 15,0-1 1,-21 0-16,21 0 0,-21 0 0,21 22 16,0-22-16,0 21 0,-21 0 0,0-20 15,21 20-15,-21-21 0,21 21 0,0 1 16,-22-22-16,22 21 0,-21-21 15,21 22-15,0-22 0,0 0 0,0 0 16,0 0-16,21-21 16,1 0-16,-1 0 15,0 0-15,0 0 0,0-21 0,22 0 16,-22 0-16</inkml:trace>
  <inkml:trace contextRef="#ctx0" brushRef="#br0" timeOffset="199494.53">21188 4805 0,'-43'85'0,"86"-170"0,-43 64 0,0 0 16,-21 21-1,21 21-15,0 0 0,-22 0 16,22 0-16,-21 0 0,21 1 0,0-1 16,0 0-16,0 0 0,0 0 15,0 0-15,21-21 0,1 0 16,-1 0-16,0 0 0,0 0 16,0 0-16,0 0 15,1 0-15,-1-21 0,-21 0 0,21 21 16,-21-21-16,21 0 0,-21 0 0,0-1 15,0 1-15,0 0 0,0 0 0,-21 0 16,0 21-16,0 0 16,-1 0-16,1 0 0,0 0 0,0 0 15,-21 21-15,20 0 0,1-21 0,0 21 16,-21 0-16,21 1 0</inkml:trace>
  <inkml:trace contextRef="#ctx0" brushRef="#br0" timeOffset="199996.31">20383 6879 0,'0'0'0,"0"21"31,0 1-31,0 20 0,0-21 0,0 21 16,0 1-16,0-1 15,0 22-15,0-22 0,0 21 0,0-20 16,0 20-16,0-20 0,0-1 0,0 0 15,0 1-15,0-1 0,0-21 0,0 21 16,0-20-16,0-1 0,0 0 0,0 0 16,22-21-16,-1 0 15,0 0-15,0-21 16,0 0-16,0 0 0,1-1 0</inkml:trace>
  <inkml:trace contextRef="#ctx0" brushRef="#br0" timeOffset="200611.47">20616 7027 0,'0'0'0,"0"-42"0,0 0 16,0-1-16,0 1 0,0 21 16,21 0-16,1 0 0,-22-1 0,21 1 15,0 21-15,21 0 0,1 0 0,-1 0 16,0 0-16,22 0 0,-1 0 0,1 0 16,20 0-16,1 0 0,21 0 15,21 0-15,0 21 0,0-21 0,21 22 16,21-22-16,-20 21 0,41-21 0,-21 0 15,1 21-15,-1-21 16,-21 0-16,0 0 0,1 0 0,-22 0 0,0 0 16,0 0-16,-22 0 0,-20 0 15,0 0-15,-1 0 0,-20-21 0,-22 21 16,1 0-16,-1 0 0,0-21 16,-21 21-16,1 0 15,-22 21 1,-22 0-16,22 0 0,-21 21 15,0-20-15,0 20 0,0-21 16,-22 21-16,22 22 0,0-22 0,0 1 16,0 20-16,21-21 0,-21 22 0,-1-22 15,1 22-15,21-22 0,-21 0 0,21 22 16,0-22-16,0 1 0,0-1 16,0 0-16,0 1 0,0-1 15,0 0-15,0 1 0,0-1 0,21 0 16,-21-21-16,0 22 0,0-22 0,0 0 15,0 0-15,0 0 0,0 1 0,-21-22 16,0 21-16,-21-21 0,20 0 16,-20 0-16,-21 0 0,20 0 0,-20 0 15,-1 0-15,-20-21 0,-1 21 0,-21-22 16,-21 1-16,0 0 0,-21 0 0,-21 0 16,-1 0-16,1-22 0,-43 22 15,22 0-15,-1 0 0,1 0 0,-1 21 16,1 0-16,20 0 0,1 0 0,21 0 15,21 0-15,0 0 0,42 0 16,-21 0-16,43 0 0,-1 0 0,1 0 16,42 0-16,0 0 0,-1 0 0,44-22 15,-1 1 1,0 21-16</inkml:trace>
  <inkml:trace contextRef="#ctx0" brushRef="#br0" timeOffset="201019.24">21167 7197 0,'0'0'16,"21"-21"-16,-21-22 0,0 22 0,0 0 16,0 0-16,0 0 0,-21 21 15,-1 0-15,1 0 0,0 0 16,0 0-16,0 0 0,-22 0 0,22 21 15,0-21-15,0 21 0,0 0 0,0 0 16,21 0-16,0 1 0,0-1 0,0 0 16,0 0-16,0 0 0,0 0 15,21 1-15,0-1 0,0 0 0,0 0 16,0 0-16,1 0 0,-1 1 16,0-1-16,0 0 0,0 0 0,-21 0 15,0 0-15,0 1 0,0-1 16,-21-21-16,0 0 0,0 21 15,-22-21-15,1 0 0,21 0 0,-21 0 16,-1 0-16,1 0 0,21 0 0,-22 0 16,22 0-16,0 0 0,0 0 0,0 0 15,21-21-15,0 0 16,21-1-16,0 1 16,21 0-16,1 0 0,-1-21 0,0 20 15,1 1-15</inkml:trace>
  <inkml:trace contextRef="#ctx0" brushRef="#br0" timeOffset="201679.1">21378 7112 0,'0'0'0,"21"0"0,22-21 0,-22 21 0,0 0 16,-21 21-1,0 0-15,0 0 16,0 22-16,-21-22 0,0 21 0,0 1 16,21-22-16,-43 21 0,22 0 0,0-20 15,21 20-15,-21 0 0,0-21 0,-1 1 16,22-1-16,-21 21 0,21-21 15,0 0-15,0 1 16,21-44 15,1 22-31,-22-21 0,21 0 0,0 0 16,-21 0-16,21 0 0,0-1 16,0-20-16,1 21 0,-1-21 0,0 20 15,0 1-15,0 0 0,0 0 0,1 21 16,-1 0-16,0 0 0,-21 21 31,0 0-31,0 0 16,-21 1-16,-22-22 0,22 21 0,0-21 15,-21 21-15,21-21 0,-1 0 0,1 0 16,0 21-16,0-21 0,21 21 47,0 0-47,21-21 15,0 22-15,0-22 0,1 21 0,-1 0 16,0-21-16,0 21 0,0-21 0,0 21 16,1-21-16,-1 0 0,0 0 15,0 0-15,0 0 0,0 0 16,1 0-16,-1 0 0,0 0 0,0 0 16,0-21-16,-21 0 0,21 21 0,1-21 15,-22 0-15,0-1 0,21 1 16,-21 0-16,21 21 0,-21-21 0,0 0 15,0 0-15,0 42 32,0 0-32,0 0 15,0 0-15,0 0 0,0 1 16,0-1-16,0 0 0,-21-21 16,21 21-16,-21-21 15,21-21 16</inkml:trace>
  <inkml:trace contextRef="#ctx0" brushRef="#br0" timeOffset="201831.03">21907 7303 0,'0'0'0,"0"-43"0,0 22 16,0 0-16,-21 21 31,21 21-16,21-21 1,1 0 0</inkml:trace>
  <inkml:trace contextRef="#ctx0" brushRef="#br0" timeOffset="202066.87">22267 7112 0,'0'0'0,"-21"0"15,0 0-15,0 0 16,0 21-16,-1 0 16,22 1-16,-21 20 0,21-21 0,-21 21 15,0 1-15,21-1 0,0-21 0,0 22 16,-21-1-16,21-21 0,-21 21 16,21-20-16,-22-1 0,22 0 15,0 0-15,0 0 0,0 0 0,22-21 31,-1 0-31,0 0 0,0-21 16,0 0-16,0 0 0</inkml:trace>
  <inkml:trace contextRef="#ctx0" brushRef="#br0" timeOffset="202275.29">22394 7197 0,'0'-43'0,"0"86"0,0-128 16,0 64-16,0 0 0,0 0 0,0 42 31,0 0-31,-21 0 0,0 21 15,0-20-15,0 20 0,21 0 16,-22 1-16,1-1 0,0 0 0,0 1 16,21-22-16,0 21 0,-21 0 0,21-20 15,-21-1-15,21 0 0,0 0 16,0 0-16,21-21 16,0 0-16,0 0 0,0 0 15,0-21-15,22 0 0,-22 0 0</inkml:trace>
  <inkml:trace contextRef="#ctx0" brushRef="#br0" timeOffset="202475.2">22733 7112 0,'0'0'0,"0"-21"0,-21 21 31,21 21-31,-21 0 0,-1 0 0,1 1 0,0 20 16,0-21-16,21 21 0,-21 1 0,0-1 15,-1-21-15,22 22 16,0-1-16,-21-21 0,21 21 0,-21-20 15,21-1-15,-21 0 0,21 0 0,0 0 16,0 0-16,21-21 31,0 0-31,0 0 0</inkml:trace>
  <inkml:trace contextRef="#ctx0" brushRef="#br0" timeOffset="203727.57">22669 7197 0,'0'0'0,"0"-21"15,0-22-15,22 22 0,-22 0 0,0 0 16,21 21-16,0-21 0,-21-1 16,21 22-16,0 0 0,0 0 0,1 0 15,-1 0-15,0 22 0,0-22 16,-21 21-16,0 0 0,0 0 0,0 0 16,0 0-16,0 1 0,0-1 15,-21 0-15,0 0 0,0 0 16,-1-21-16,1 21 0,0-21 0,-21 22 15,21-22-15,-1 21 0,-20-21 0,21 21 16,0-21-16,0 21 0,-1 0 16,1 0-16,21 1 0,-21-1 15,21 0-15,0 0 0,0 0 16,0 0-16,0 1 0,21-1 16,0-21-16,1 21 0,-1-21 0,0 0 15,21 0-15,-21 0 0,22 0 16,-1 0-16,0 0 0,1 0 0,-1 0 15,0 0-15,1 0 0,-1 0 0,0 0 16,-20-21-16,-1 0 0,0-1 0,0 1 16,0 0-16,-21 0 0,0 0 0,0 0 15,0-1-15,0 1 16,0 0-16,-21 0 0,0 21 0,0 0 16,-22 0-16,22 0 0,0 0 15,0 21-15,-21 0 0,20 0 0,1 1 16,0 20-16,0-21 0,0 0 0,0 0 15,21 22-15,-22-22 0,22 0 16,0 0-16,0 0 0,22-21 16,-1 0-16,0 0 15,0 0-15,0 0 0,0 0 0,1 0 16,-1-21-16,0 21 0,0-21 16,0 0-16,0 0 0,1 21 0,-1-21 15,0-1-15,0 1 0,-21 0 16,0 0-16,0 0 0,21 0 0,-21 42 31,0 0-15,0 0-16,-21 0 0,21 0 0,0 1 15,0-1-15,0 0 0,0 0 16,0 0-16,0 0 16,21-21-1,0 0-15,1 0 0,-1 0 0,0 0 16,0 0-16,0-21 0,0 21 0,1-21 15,-1 21-15,0-21 0,0 0 0,0 0 16,-21-1-16,0 1 0,0 0 16,21 0-16,-21 0 0,0 0 15,0-1-15,0 1 0,0 0 0,-21 21 16,21 21 0,0 0-16,-21-21 0,21 22 15,0-1-15,-21 0 0,21 0 0,0 0 16,0 0-16,0 1 15,0-1-15,0 0 0,0 0 16,0 0-16,21-21 16,0 0-1,0 0-15,1 0 0,-1 0 16,0 0 0,0-21-16,0 21 0,-21-21 0,21 0 15,1 21-15,-1-21 0,0-1 0,-21 1 16,21 0-16,0 0 0,-21 0 0,0 0 15,0-1-15,21 1 0,-21 42 32,0 1-17,0-1-15,-21 0 0,21 0 0,0 0 16,0 0-16,0 1 0,0-1 16,21-21 15,1 0-31,-1 0 15,0-21-15,0-1 16,0 22-16,0-21 0,1 0 0,-1 21 16,21-21-16,-42 0 0,21 21 15,0-21-15,-21 42 16,-21 0 0,0 0-16,21 0 0,-21 0 0,0 1 15,21 20-15,-21-21 0,-1 0 16,22 0-16,-21 1 0,0-1 15,21 0-15,-21 0 0,0 0 0,0 0 0,-1-21 16,1 22-16,0-1 0,0 0 16,0-21-16,0 21 0,-1 0 0,1 0 15,0-21-15,0 22 0,0-1 0</inkml:trace>
  <inkml:trace contextRef="#ctx0" brushRef="#br0" timeOffset="204355.31">19473 9610 0,'21'-21'16,"-42"42"-16,64-85 0,-22 43 0,-21 0 0,21 0 0,-21 0 16,0 42 15,-21 21-31,0 0 0,21 22 0,-22-22 16,1 22-16,0-1 0,21-20 15,-21 20-15,21 1 0,-21-22 0,21 21 16,0-20-16,-21-1 0,21 0 0,0 1 15,-22-22-15,22 21 0,0-21 0,0 1 16,0-1-16,0 0 0,22-21 16,-1 0-16,0 0 0,0-21 15,-21 0-15,21-1 0,0 1 16</inkml:trace>
  <inkml:trace contextRef="#ctx0" brushRef="#br0" timeOffset="204911.99">19643 9610 0,'21'-43'15,"-42"86"-15,63-128 0,-21 43 0,0 21 0,0-22 16,1 22-16,20 21 0,0-21 0,1 21 16,20 0-16,1 0 0,20 0 15,1 0-15,21 0 0,21 0 0,0 0 16,21 0-16,0 0 0,21 0 0,1 0 16,-1 0-16,0 0 0,22 0 0,-22 0 15,22 0-15,-22 0 0,0 0 16,1 0-16,-1 0 0,-42 0 15,21 0-15,-42 0 0,0 0 0,0 0 16,-22 0-16,-20 0 0,-1 0 0,-20 0 16,-22 0-16,21 0 0,-42 21 31,-21 0-31,0 0 16,0 1-16,0 20 0,-1 0 0,1 1 15,0-1-15,0 0 0,0 22 0,0-22 16,-1 22-16,1-22 0,21 0 0,0 22 15,0-22-15,0 0 0,0 22 16,0-22-16,0 1 0,21-1 16,1 0-16,-1 1 0,-21-1 0,0 0 15,0-21-15,0 22 0,0-22 0,0 0 16,0 0-16,-21 0 0,-22 1 0,22-22 16,-42 21-16,20 0 0,-41-21 15,-1 0-15,0 0 0,-21 0 0,1 0 16,-22 0-16,0 0 0,-22-21 0,-20 21 15,0-21-15,-1-1 0,-20 22 0,-1-21 16,1 0-16,-22 0 0,22 21 0,-22-21 16,22 21-16,20 0 0,1 0 0,21 0 15,0 0-15,21 0 0,21 0 0,21 21 16,22-21-16,20 0 0,1 0 16,21 0-16,0 0 0,42-21 15,0 0-15,21-1 16,1 1-16,-1 0 0</inkml:trace>
  <inkml:trace contextRef="#ctx0" brushRef="#br0" timeOffset="206407.13">20278 9779 0,'0'21'0,"0"0"16,0 1-16,0-1 15,0 0-15,0 21 0,0-21 0,0 22 16,-22-22-16,22 0 0,-21 21 0,0-20 16,21-1-16,0 0 0,-21 0 0,21 0 15,-21-21-15,21 21 0,-21-21 0,21-21 47,0 0-47,0 0 0,0 0 16,21-22-16,0 22 0,0-21 0,21 21 15,-20-22-15,-1 1 0,21 0 0,0-22 16,-20 22-16,20 0 0,0 20 0,1-20 16,-1 21-16,0 21 0,1 0 15,-1 0-15,-21 0 0,21 0 16,-20 0-16,-22 21 0,0 0 0,0 0 16,0 1-16,-22-1 0,1-21 0,0 21 15,-21 0-15,-1 0 0,1-21 0,0 21 16,-1 1-16,1-22 0,0 0 0,-1 21 15,22-21-15,0 0 0,0 0 16,0 0-16,0 0 0,21 21 16,0 0-16,0 0 15,21 0-15,0 1 0,-21-1 16,21 0-16,0 0 0,0 21 16,1-20-16,-1-1 0,0 0 0,0 0 15,0 0-15,22-21 0,-22 21 16,0 1-16,21-22 0,1 0 0,-1 0 15,-21 0-15,21 0 0,1 0 0,20 0 16,-20 0-16,-1 0 0,0 0 0,1-22 16,-1 1-16,-21 21 0,21-21 0,-20 0 15,-1 0-15,0 0 0,-21-1 0,0 1 16,0 0-16,0 0 0,0 0 16,0 0-16,0-1 0,0 1 15,-21 21-15,0 0 0,-1 0 0,1 0 16,0 0-16,0 0 0,-21 0 0,20 21 15,1 1-15,0-1 0,0 0 0,0 0 16,0 0-16,-1 0 0,22 22 0,-21-22 16,21 0-16,0 0 15,0 0-15,0 1 16,21-22-16,1 0 0,-1 0 0,0 0 16,0 0-16,21 0 0,-20 0 0,-1-22 15,0 22-15,0-21 0,21 21 0,-20-21 16,-22 0-16,21 21 0,0-21 0,-21 0 15,21-1-15,-21 1 16,0 42 15,0 1-15,0-1-16,0 0 0,0 0 16,0 0-16,0 0 0,0 1 15,21-22-15,0 0 16,1 0-16,-1 0 15,0 0-15,0 0 0,21 0 0,1 0 16,-22 0-16,21-22 0,1 22 0,-22-21 16,0 0-16,21 0 0,-21 21 15,-21-21-15,0 0 0,0-1 0,0 1 16,-21 21 0,0 0-1,0 0-15,0 0 0,0 21 0,-1-21 16,22 22-16,0-1 0,-21-21 0,21 21 15,-21 0-15,21 0 0,0 0 16,0 1-16,0-1 16,21-21-16,-21 21 0,21-21 15,1 0-15,-1 0 0,0 0 16,0 0-16,0 0 0,0 0 0,1 0 16,-1 0-16,0 0 0,0 0 0,21 0 15,-20 0-15,-1-21 0,0 0 16,0 21-16,0-22 0,0 22 0,1-21 15,-22 0-15,21 21 0,-21-21 0,0 0 16,0 0-16,21-1 16,-42 44 15,21-1-31,-21 0 0,21 0 16,0 0-16,0 0 0,0 1 0,0-1 15,0 0-15,0 0 0,0 0 16,21-21-16,-21 21 0,21-21 15,0 0-15,21 0 0,-20 0 0,-1 0 16,0-21-16,21 21 0,-21-21 0,1 0 16,-1 0-16,0 21 0,21-21 0,-42-1 15,21 1-15,1 0 0,-1 0 16,-21 0-16,0 0 0,21-1 16,-21 1-16,0 42 31,0 1-31,-21-1 0,21 0 0,-21 21 15,21-21-15,-22 22 0,22-1 0,-21 0 16,0-20-16,21 20 0,-21 0 0,0 1 16,0-22-16,21 21 0,-22-21 15,1 0-15,21 1 0,0-1 16,0 0-16,-21 0 0,0-21 16,0-21 15</inkml:trace>
  <inkml:trace contextRef="#ctx0" brushRef="#br0" timeOffset="206899.79">20278 12023 0,'0'0'0,"0"-43"0,0 22 0,0-21 0,0 21 16,0 0-16,0-1 0,0 44 16,0 20-16,0 0 15,0 1-15,0 20 0,0 1 16,0-22-16,0 21 0,0 1 0,0-1 15,-22-20-15,22 20 0,-21-20 0,21-1 16,0 0-16,0-21 0,0 22 0,0-22 16,0 0-16,0 0 0,0 0 0,0 1 15,21-22 17,1-22-32,-1 1 0,-21 0 0,21 0 15,-21 0-15,21-22 0,-21 1 0</inkml:trace>
  <inkml:trace contextRef="#ctx0" brushRef="#br0" timeOffset="207399.5">20362 12129 0,'0'63'0,"0"-126"16,0-1-16,0 1 0,0 20 0,21 1 16,1 0-16,-1 20 0,0 1 0,21 0 15,-21 0-15,22 0 0,-1 21 16,0 0-16,1 0 0,20 0 0,1 0 0,20 0 16,-20 0-16,21 0 0,-1 0 15,22 0-15,0 0 0,21 0 0,-21-21 16,21 21-16,-21 0 0,-1-22 15,22 22-15,-21 0 0,0 0 0,-21 0 16,21 0-16,-22 0 0,-20 0 0,-1 0 16,-20 0-16,-1 0 0,0 0 15,-21 0-15,-21 22 16,0-1-16,0 0 0,0 0 16,0 0-16,0 0 0,-21 22 0,21-1 15,0 0-15,-21 1 0,21-1 16,0 22-16,0-22 0,0 21 0,0-20 15,0-1-15,0 22 0,0-22 0,0 0 16,0 1-16,0 20 0,0-21 0,0 1 16,0-1-16,0 0 15,0 1-15,0-1 0,0-21 0,0 22 16,0-22-16,0 0 0,0 0 0,0 0 16,0 0-16,-21-21 0,-21 0 0,20 0 15,-20 0-15,-21 0 0,-1 0 16,1 0-16,-1 0 0,-21 0 0,-20 0 15,-1-21-15,-21 0 0,0 21 0,0-21 16,-21 0-16,21 0 0,-22 21 0,1-22 16,21 1-16,0 0 0,0 21 0,21-21 15,22 0-15,20 21 0,1 0 0,20-21 16,1 21-16,21 0 0,0-22 16,21 1-16,0 0 15,21 0-15,0 21 0</inkml:trace>
  <inkml:trace contextRef="#ctx0" brushRef="#br0" timeOffset="208276.08">20849 12150 0,'0'0'0,"0"21"15,0 0-15,-21 0 0,0 0 0,21 22 0,-21-22 16,21 21-16,-22 1 0,22-22 15,-21 21-15,21 0 0,-21-20 16,21-1-16,0 21 0,0-21 0,0 0 16,0 1-16,0-1 0,0 0 15,0 0-15,0-42 32,0 0-32,0 0 15,21-1-15,0 1 0,-21 0 16,22-21-16,-1 21 0,0 21 0,0-22 15,0 1-15,0 21 0,22 0 16,-22 0-16,0 0 0,0 0 0,0 0 16,1 0-16,-1 21 0,0 1 15,-21-1-15,0 0 0,0 0 16,0 0-16,-21 0 0,0-21 0,-22 22 16,22-1-16,0 0 0,-21 0 0,20-21 15,1 21-15,0-21 0,0 0 0,42 0 31,0-21-15,0 0-16,22 21 0,-22-21 0,21 0 16,-21-1-16,22 1 0,-22 0 0,0 0 15,0 0-15,22 0 0,-22 21 16,0-22-16,0 22 16,-21 22-1,0-1-15,0 0 16,0 0-16,0 0 0,0 0 15,0 1-15,0-1 0,0 0 16,21 0-16,0-21 16,1 0-16,-1 0 0,0 0 15,0 0-15,0 0 0,0 0 0,1-21 16,-1 21-16,0-21 0,0 0 0,0-1 16,0 1-16,-21 0 0,22 0 15,-22 0-15,0 0 16,0 42 15,0 0-31,0 0 0,0 0 16,0 0-16,0 22 0,0-22 0,0 21 15,0 1-15,0-1 0,0 0 16,0 22-16,0-22 0,0 0 0,0 22 16,0-22-16,0 22 0,0-22 0,0 22 15,0-22-15,0 0 0,-22 22 0,1-22 16,0 0-16,0 1 0,0-22 0,0 21 15,-22-21-15,22 1 0,-21-1 0,21 0 16,-22-21-16,22 0 16,-21 0-16,21 0 0,-1 0 0,1-21 15,0 0-15,0-1 0,0-20 0,0 21 16,21-21-16,0 20 0,0-20 0,0 0 16,0-1-16,0 1 0,21-21 0,21 20 15,-21-20-15,0 20 0,22-20 0</inkml:trace>
  <inkml:trace contextRef="#ctx0" brushRef="#br0" timeOffset="208586.89">21907 12700 0,'0'0'0,"22"0"0,-1 0 16,0 0 0,0-21-16,0 21 0,0-21 15,-21 0-15,22 21 0,-1-22 0,0 1 16,0 0-16,-21 0 15,21 0-15,-21 0 0,0-1 16,0 1-16,0 0 0,-21 21 16,0 0-16,0 0 0,0 0 0,-1 21 15,1-21-15,0 21 0,0 1 16,0-1-16,21 21 0,0-21 0,0 0 16,0 22-16,0-22 0,0 0 15,0 0-15,0 0 0,21 1 0,0-22 0,0 21 16,0-21-16,1 0 0,20 0 15,-21 0-15,0 0 0,0-21 16,22 21-16,-22-22 0,-21 1 0,21 0 16,-21 0-16,21 0 0,-21 0 0</inkml:trace>
  <inkml:trace contextRef="#ctx0" brushRef="#br1" timeOffset="-210681.05">4064 8509 0,'0'0'0,"-64"0"0,22 0 0,0 0 0,-1 0 16,22 0-16,0 0 0,0 0 15,0 0-15,21 21 31,21-21-15,0 0-16,0 0 0,22 0 0,-1 0 16,0 0-16,1 21 0,20-21 0,1 0 15,-1 0-15,22 0 0,-1 0 16,22 0-16,0 0 0,0 0 0,21 0 16,0 0-16,0 0 0,0 0 0,21 0 15,0 0-15,-21 0 0,21 0 0,-21 0 16,0 22-16,-21-22 0,0 0 15,0 21-15,-21-21 0,-1 0 0,1 0 16,-22 0-16,-20 0 0,-1 0 0,0 21 16,-20-21-16,-1 0 0,0 0 15,-42 0 32,0 0-47,-1 0 16,1 0-16,0 0 0,-21 0 0,21 0 15,-22 0-15,1 0 0,0 0 0,-22 0 16,22 0-16</inkml:trace>
  <inkml:trace contextRef="#ctx0" brushRef="#br1" timeOffset="-210294.26">4064 8700 0,'0'0'0,"-21"0"16,0 21-16,21 0 15,21 0-15,0-21 0,0 0 0,21 21 16,-20-21-16,41 0 0,-21 21 16,43-21-16,-21 0 0,20 0 0,1 0 15,21 0-15,0 0 0,-1 0 0,-20 0 16,42 0-16,-21 0 15,0 0-15,0 0 0,21 0 0,-22 0 16,-20 0-16,0 0 0,-1 0 0,-20 0 16,-22 0-16,1 0 0,-1 0 15,-21 0-15,0 0 0,0 0 16</inkml:trace>
  <inkml:trace contextRef="#ctx0" brushRef="#br1" timeOffset="-201410.11">9229 8192 0,'0'0'0,"-22"0"15,1 0-15,0 0 16,0 0-1,0 0-15,0 0 0,-1 0 16,1 0-16,0 0 0,0 0 16,0 0-16,0 0 0,-1 0 15,1 0-15,0 0 0,0 0 0,0 0 16,0 0-16,-1 0 16,1 0-1,21 21 32,21-21-16,1 0-15,-1 0 0,0 0-16,0 0 15,0 0-15,0 0 0,1 0 0,-1 0 16,0 0-16,0 0 15,0 0-15,0 0 0,1 0 16,-1 0-16,0 0 0,0 0 16,0 0-16,0 0 0,1 0 0,-1 0 15,0-21-15,0 21 16,0 0-16,0 0 0,1 0 0,-1 0 16,21 0-16,-21 0 0,0 0 0,1 0 15,20 0-15,-21 0 0,21 0 16,-20 0-16,20 0 0,-21 0 0,21 0 15,-20 0-15,20 0 0,0 0 0,1 0 16,-22 0-16,21 0 0,22 0 16,-22 0-16,0 0 0,1 0 0,20 0 15,-21 0-15,1 0 0,-1 0 16,0 0-16,22-22 0,-43 22 16,21 0-16,1 0 0,-1 0 0,0 0 15,1 0-15,-1 0 0,0 0 0,1 0 16,-1 0-16,22 0 0,-22 0 15,0 0-15,22 0 0,-22 0 0,22 0 16,-22 0-16,21 0 0,-20 0 0,20 0 16,1 0-16,-22 0 0,22 0 0,-22 0 15,0-21-15,1 21 0,20 0 16,-21 0-16,1-21 0,-1 21 0,0 0 16,22 0-16,-22 0 0,1 0 0,-1 0 15,0-21-15,22 21 16,-22 0-16,0 0 0,1 0 0,-1 0 15,0 0-15,-20 0 0,20 0 0,0 0 16,-21 0-16,1 0 0,20 0 16,-21 0-16,0 0 0,0 0 0,1 0 15,-1 0-15,0 0 0,0 0 16,0 0 0,-42 0 30,0 0-30,0 0-16,-22 0 0,22 0 0,-21 0 16,0 0-16,-1 0 0,-20 0 0</inkml:trace>
  <inkml:trace contextRef="#ctx0" brushRef="#br1" timeOffset="-200942.19">9356 8361 0,'0'21'16,"21"0"15,0-21-31,0 0 0,0 0 0,22 0 16,-1 0-16,0 0 0,22 0 15,-1 0-15,22 0 0,0 0 0,20-21 16,-20 21-16,21 0 0,0 0 0,0-21 16,21 21-16,0 0 0,0 0 15,0-21-15,0 21 0,0 0 16,0 0-16,-22 0 0,-20 0 0,0 0 15,-1 0-15,-20-21 0,-1 21 0,1 0 16,-22 0-16,1 0 0,-1 0 0,0 0 16,1 0-16,-22 0 0,0 0 15,0 0-15,0 0 0,0-22 0,1 22 16,-1 0 0,0 0 15</inkml:trace>
  <inkml:trace contextRef="#ctx0" brushRef="#br1" timeOffset="-200184.38">9483 10668 0,'-22'0'0,"1"0"16,0 0-16,0 0 0,0 0 0,0 0 15,-1 0-15,-20 0 0,0 0 16,21 0-16,-22 0 0,22 0 15,0 0-15,0 21 0,0-21 0,21 21 32,21-21-32,0 0 15,21 0-15,1 0 0,-1 0 0,0 0 16,22 0-16,-1 0 0,22 0 0,0 0 16,-1 0-16,22 0 0,0 0 15,-21 0-15,20 0 0,1 0 0,-21 0 16,0 0-16,-1-21 0,-20 21 0,-1 0 15,1 0-15,-22-21 0,0 21 0,-20-21 16,-1 21-16,0 0 16,0 0-16,0 0 0,-21-21 15,0 0 1,-21 21 0,0 0-1,0 0-15,0 0 0,-1 0 0,1 0 16,0 0-16,-21 0 0,21 0 0,-22 0 15,22 21-15,-21-21 0,-1 21 0,-20-21 16</inkml:trace>
  <inkml:trace contextRef="#ctx0" brushRef="#br1" timeOffset="-199929.52">9694 10816 0,'0'0'0,"-63"21"0,-1-21 0,1 22 0,20-1 16,1-21-16,21 0 0,-21 0 15,42 21-15,21-21 31,0 0-31,21 0 0,1 0 0,-1 0 16,0 0-16,22-21 0,-1 21 0,22 0 16,-22 0-16,22-21 0,0 21 15,-22 0-15,22 0 0,-22 0 0,1 0 16,-1-22-16,-20 22 0,-1 0 0,22 0 16,-43 0-16,21 0 0,-21 0 0,0 0 15,1 0-15,-22-21 0,21 21 16,-42 0-1,-1 0-15,1-21 16,-21 21-16,21 0 0</inkml:trace>
  <inkml:trace contextRef="#ctx0" brushRef="#br1" timeOffset="-199288.37">4974 10774 0,'0'0'0,"-21"0"0,0 0 0,0 0 0,-1 0 15,1 0-15,0 0 16,0 0-16,0 0 0,0 0 0,-1 0 16,1 0-16,0 0 0,0 0 0,0 0 15,21 21-15,42-21 16,-21 21 0,22-21-16,20 0 0,-21 0 15,43 0-15,-21 0 0,20 0 0,1 0 16,0 0-16,20 0 0,22 0 0,-21 0 15,21 0-15,0 0 0,-21 0 16,21 0-16,-21-21 0,-21 21 0,-1 0 16,1 0-16,-22 0 0,1 0 15,-22 0-15,-21 0 0,22 0 0,-64 0 32,-1 0-17,-20-21-15,21 21 0,-21 0 0,-1 0 16,1 0-16,0 0 0,-1 0 0,1 0 15,0 0-15,-1 0 0,-20 0 0,20 0 16,-20 0-16,21 0 0,-22 0 16,1 0-16</inkml:trace>
  <inkml:trace contextRef="#ctx0" brushRef="#br1" timeOffset="-199017.33">4868 10943 0,'0'0'0,"-21"0"0,0 21 0,0-21 15,42 0 1,0 0-16,21 0 0,-20 0 16,20 0-16,0 0 0,22 0 0,-22 0 15,22 0-15,-1 0 0,1 0 16,20 0-16,-20 0 0,20 0 0,1 0 0,-21 0 16,20 0-16,1-21 15,-22 21-15,22 0 0,-21-21 0,-1 21 16,-21 0-16,22 0 0,-22 0 0,-21-21 15,22 21-15,-22 0 0,0 0 16,-21-21 0,0 0-1,-21-1-15,0 22 0</inkml:trace>
  <inkml:trace contextRef="#ctx0" brushRef="#br1" timeOffset="-191397.36">8128 14415 0,'0'0'0,"0"-22"0,0 1 16,0 0-16,0 0 0,0 0 15,0 0-15,0-1 0,0 44 31,0-1-31,-21 0 16,0 21-16,-1 1 0,1-1 0,0 0 16,0 22-16,-21-22 0,20 22 15,-20-1-15,0 1 0,21-1 0,-22 22 16,-20-22-16,20 22 0,1-22 0,0 1 16,-1-1-16,22 1 0,-21-22 15,21 1-15,0-1 0,-1 0 0,22-21 16,0 1-16,0-1 0,0-42 31,22 21-31,-22-22 16,21-20-16,0 21 0,0-21 0,0-1 15,0 1-15,1-22 0</inkml:trace>
  <inkml:trace contextRef="#ctx0" brushRef="#br1" timeOffset="-191085.22">8361 14266 0,'0'43'16,"-21"-22"-16,-1 0 16,1 21-16,0 1 0,0-1 0,-21 22 15,20-22-15,-20 21 0,0 1 16,21-22-16,-22 22 0,1-1 0,0 1 15,-1-1-15,1 1 0,21-1 0,-22 1 16,22-1-16,-21-20 0,21 20 16,0-21-16,-1 1 0,1-1 15,21-21-15,0 0 0,0 1 0,0-1 0,0 0 16,0-42 15,0 0-31,0-22 16,0 22-16,21 0 0</inkml:trace>
  <inkml:trace contextRef="#ctx0" brushRef="#br1" timeOffset="-190521.54">8805 14817 0,'0'0'15,"21"-21"-15,1-1 0,-1 22 0,0-21 16,21 0-16,-21 0 0,1 0 0,-1-22 16,0 22-16,0 0 0,0 0 15,-21 0-15,0 0 0,-21 21 16,-21 0-16,21 21 15,-43-21-15,22 21 0,-22 0 16,22 21-16,-22-20 0,22 20 0,-21-21 16,20 21-16,1-20 0,0 20 0,20-21 15,-20 21-15,42-20 16,0-1-16,0 21 0,0-21 0,0 0 16,0 1-16,42-1 0,-20 0 15,20-21-15,0 21 0,1 0 16,-1-21-16,0 21 0,1-21 0,-1 22 15,0-1-15,1-21 0,-1 21 0,-21 0 16,0 0-16,0-21 0,-21 21 0,0 1 16,0-1-16,-42-21 0,21 21 15,-21 0-15,-1-21 0,-20 21 16,20-21-16,-20 21 0,-1-21 0,22 22 16,-21-22-16,20 0 0,1 0 0,0 0 15,-1 0-15,22 0 0,0 0 16,0 0-16,0 0 0,21-22 15,21 22 1,0-21-16,0 21 16,0-21-16,0 21 0,22-21 0,-1 0 15,0 21-15,1-21 0</inkml:trace>
  <inkml:trace contextRef="#ctx0" brushRef="#br1" timeOffset="-190232.7">9271 14986 0,'0'0'0,"0"21"16,0 0-1,0 1-15,0 20 0,0-21 16,0 21-16,0 1 0,0-1 0,0 0 16,0 1-16,0 20 0,-21-20 0,21 20 15,-21-21-15,21 22 0,0-1 16,-22 1-16,1-1 0,21 1 0,-21-1 15,0 1-15,21-1 0,-21 1 0,21-22 16,0 22-16,-21-22 0,21-21 16,0 22-16,0-1 0,0-21 0,0 0 15,0 0-15,0-42 32,0 0-32,21 0 0,0-21 0,-21-1 15</inkml:trace>
  <inkml:trace contextRef="#ctx0" brushRef="#br1" timeOffset="-189920.88">9356 15261 0,'0'0'15,"0"-42"-15,0 21 0,0-22 0,0 22 0,0-21 16,0 21-16,0 0 0,0-1 16,0 1-16,0 0 0,21 21 15,-21-21-15,21 21 0,0 0 0,21 0 16,-20 0-16,-1 0 0,21 0 0,-21 0 15,22 0-15,-22 21 0,0 0 0,0 0 16,0 1-16,-21 20 0,0-21 16,0 21-16,-21-20 0,0 20 0,0-21 15,-22 0-15,1 22 0,0-22 0,-1 0 16,1 0-16,21 0 0,-21 0 0,20 1 16,-20-22-16,21 21 0,0-21 15,42 0 16,0 0-31,0 0 0,0 0 0,22-21 16,-22-1-16,21 1 0,-21 21 16</inkml:trace>
  <inkml:trace contextRef="#ctx0" brushRef="#br1" timeOffset="-189088.01">9991 15071 0,'21'-21'15,"-42"42"-15,42-64 0,-21 22 0,0 0 16,-21 21-1,-1 0-15,1 0 0,0 21 16,0-21-16,-21 21 0,20 22 0,1-22 16,0 21-16,0-21 0,0 22 15,0-22-15,21 21 0,0 1 0,0-22 16,-22 21-16,22-21 0,0 0 16,0 1-16,0-1 0,22 0 0,-1-21 15,0 0-15,0 0 0,0 0 16,22 0-16,-22 0 0,0-21 0,0 0 15,0-1-15,0 1 0,1 0 16,-1 0-16,-21-21 0,0 20 0,21 1 16,-21-21-16,21 21 0,-21 0 15,0-1-15,0 1 0,0 0 0,0 42 32,0 0-32,0 1 0,-21-1 15,21 0-15,0 0 0,0 0 16,0 22-16,0-22 0,0 0 15,0 0-15,0 0 0,0 0 0,21 1 16,0-1-16,0-21 0,1 0 0,20 21 16,-21-21-16,0 0 0,0 0 0,22 0 15,-22-21-15,0 0 0,21-1 16,-20 22-16,-1-42 0,0 21 0,0 0 16,0-22-16,0 22 0,-21-21 0,0 21 15,22-22-15,-22 22 0,0 0 16,0 0-16,0 0 0,0 42 31,0 0-31,0 0 16,0 0-16,-22 22 0,22-22 15,-21 0-15,21 0 0,0 0 0,0 22 16,0-22-16,0 0 0,-21 0 0,21 0 16,0 1-16,0-1 0,0 0 15,0-42 16,0 0-31,0-1 16,0 1-16,0-21 0,0 21 16,21-22-16,-21 1 0,21 0 15,1-1-15,-1 1 0,0 0 0,0 21 16,21-22-16,-20 22 0,20 0 0,0 0 16,-21 0-16,22 21 0,-1 0 0,-21 0 15,22 0-15,-22 21 0,21 0 16,-21 0-16,-21 0 0,21 0 0,-21 22 15,0-22-15,0 21 0,0-21 0,0 22 16,0-22-16,-21 0 0,21 21 0,-21-20 16,21-1-16,-21 0 0,21 0 15,-21 0-15,0-21 0,21 21 0,0-42 47,0 0-47,21-21 16,0 21-16</inkml:trace>
  <inkml:trace contextRef="#ctx0" brushRef="#br1" timeOffset="-188501.18">11663 14288 0,'0'-22'0,"-21"1"16,21 0-1,0 0-15,21 21 0,0-21 16,0 21-16,21-21 0,1 21 0,-1 0 16,0-22-16,1 1 0,20 21 15,1 0-15,-22 0 0,22 0 0,-22-21 16,0 21-16,-21 0 0,1 0 0,-1 0 16,-42 0-1,-22 0-15,1 0 16,0 0-16,-1 0 0,-20-21 0,20 21 15,-20 0-15,21 0 0,-1 0 0,1 0 16,0 0-16,20 0 0,-20 0 16,21 0-16,0 0 0,0 21 15,21 0-15,-22-21 0,22 21 16,0 1-16,0-1 0,-21 0 16,21 0-16,0 0 0,0 22 15,-21-1-15,21 0 0,0 1 0,-21-1 16,21 0-16,0 22 0,-21-22 0,0 22 15,-1-1-15,22-21 0,-21 22 16,0-22-16,0 22 0,0-1 0,0 1 16,-1-1-16,1-20 0,0 20 15,-21 1-15,21-1 0,-1-21 0,1 1 16,0-1-16,21 0 0,0 1 16,0-22-16,0 21 0,0-21 0,0 1 15,0-1-15,21-21 0,0 21 0,1-21 16,-1 21-16,21-21 0,0 0 0,-20 0 15,20 0-15,-21 0 0,21 0 16,1-21-16,-22 21 0,21-21 0,-21 21 16,1-21-16,-1-1 0,0 22 0,0-21 15,0 21-15,0-21 0,1 0 0,-1 0 16,0 21-16,-21-21 0,21-1 0</inkml:trace>
  <inkml:trace contextRef="#ctx0" brushRef="#br1" timeOffset="-187176.41">12277 14542 0,'0'0'0,"0"-22"0,-22 1 0,1 0 16,21 0-16,-21 0 0,0 0 0,0 21 15,0 0 1,-1 21-16,22 0 0,-21 0 15,21 21-15,0 1 0,0 20 0,0-20 16,0 20-16,0-21 0,0 1 16,0 20-16,0-20 0,0 20 0,0-21 15,0 1-15,0 20 0,0-20 16,0-1-16,0 0 0,0-21 16,0 22-16,0-22 0,21 0 0,-21 0 15,22-21-15,-1 21 0,0-21 16,0 0-16,-21-21 15,0 0-15,0 0 16,0 0-16,0-22 0</inkml:trace>
  <inkml:trace contextRef="#ctx0" brushRef="#br1" timeOffset="-187020.5">11896 14986 0,'0'0'0,"0"-21"15,21 21 16,0-21-31,0 21 0,0 0 0,22 0 16,-22 0-16,21 0 0,0 0 16,1-21-16,-1 21 0,0-22 0,-20 22 15,20-21-15,0 21 0</inkml:trace>
  <inkml:trace contextRef="#ctx0" brushRef="#br1" timeOffset="-186005.08">12531 15007 0,'0'0'0,"0"21"0,0 1 16,21-22-1,0 0-15,0 0 0,0 0 16,0 0-16,1 0 0,-1 0 0,0-22 16,21 22-16,-21-21 0,22 0 0,-1 0 15,-21 0-15,22 0 0,-22 21 16,0-22-16,0 1 0,-21 0 0,0 0 15,0 0-15,-21 0 0,-21 21 16,20 0-16,-20 0 0,0 0 16,-1 0-16,22 21 0,-21-21 0,0 21 15,-1 21-15,22-21 0,0 1 16,0 20-16,0 0 0,21-21 0,0 22 16,0-1-16,0-21 0,0 22 15,0-22-15,21 0 0,0 0 0,0 0 16,0 0-16,22-21 0,-22 0 0,21 0 15,0 0-15,1 0 0,-1-21 0,0 0 16,1 21-16,-1-21 0,0 0 16,-20-22-16,20 22 0,0 0 0,-21-21 15,22 21-15,-22-1 0,0-20 16,0 21-16,22-21 0,-22 20 0,0-20 16,0 21-16,0 0 0,0 0 15,22-1-15,-22 22 0,0 0 16,0 22-16,-21-1 0,0 21 15,0-21-15,0 0 16,-21 22-16,0-22 0,0 21 0,21 1 16,-21-22-16,-1 21 0,1 0 0,0-20 15,0 20-15,21-21 0,0 0 0,-21 0 16,21 1-16,21-44 31,0 1-31,0 0 16,0 0-16,1 0 0,-1-22 15,0 1-15,0 21 0,0-21 16,0-1-16,1 1 0,-1 0 0,0-1 16,0 1-16,-21 21 0,0-22 0,0 22 15,0 42 17,-21 1-32,21 20 0,-21-21 0,0 21 15,21-20-15,-22 20 0,22 0 0,0 1 16,0-22-16,0 21 0,0 0 15,0-20-15,0-1 0,0 21 0,0-21 16,22 0-16,-1-21 0,0 0 0,21 22 16,-21-22-16,22 0 0,-22 0 15,21-22-15,1 1 0,-1 0 16,0 0-16,1 0 0,-1-22 0,0 1 16,1 0-16,-1-1 0,-21 1 0,21 0 15,-20-1-15,-1-20 0,0 21 0,0-22 16,-21 22-16,0-22 0,0 1 15,0 20-15,0 1 0,0 0 0,0-1 16,0 22-16,0 0 0,-21 42 16,21 0-16,-21 1 15,21 20-15,-21 0 0,-1 1 0,22 20 16,-21-21-16,0 22 0,21-22 16,0 22-16,-21-22 0,21 22 0,-21-22 15,21 21-15,0-20 0,0-1 16,0-21-16,0 22 0,0-1 0,0-21 15,0 0-15,0 0 0,0 1 0,21-1 16,0-21-16,0 0 0,0 0 16,1-21-16,-1 21 15,-21-22-15,0 1 0,21-21 0,-21 21 16,0-22-16,0 1 0</inkml:trace>
  <inkml:trace contextRef="#ctx0" brushRef="#br1" timeOffset="-185833.11">13928 14859 0,'-43'0'0,"86"0"0,-107 0 0,64 21 16,21-21-1,0 0 1,1 0-16,20 0 0,-21 0 16,21 0-16,-20 0 0,20 0 0,0 0 15,1 0-15,-1 0 0,0-21 0,1 0 16,-22 21-16,21-21 0</inkml:trace>
  <inkml:trace contextRef="#ctx0" brushRef="#br1" timeOffset="-185573.26">14774 14605 0,'0'0'0,"-21"-21"15,0 21-15,0 0 16,21 21-16,-21 0 0,21 0 15,-22 22-15,1-22 0,21 21 0,-21-21 16,21 22-16,-21-1 0,21 0 0,-21 1 16,21-1-16,0 0 0,-21 1 0,21-1 15,0-21-15,0 22 0,0-1 16,0-21-16,0 21 0,0-20 0,0-1 16,21 0-16,0 0 0,0 0 15,0-21-15,0 0 0,22 0 0,-22 0 16,21 0-16,-21-21 0,22 0 0,-1 0 15</inkml:trace>
  <inkml:trace contextRef="#ctx0" brushRef="#br1" timeOffset="-185272.44">15240 14605 0,'0'0'0,"0"-21"0,0 0 0,21 0 0,-21-1 15,21 22 1,0 0-16,1 0 0,-22 22 15,21-1-15,0 0 0,0 0 16,0 0-16,0 22 0,22-22 0,-22 21 16,0 0-16,0-20 0,0 20 0,1 0 15,-22-21-15,0 22 0,0-1 16,0 0-16,0-20 0,-22 20 0,1 0 16,0-21-16,0 1 0,0 20 0,0-21 15,-22 0-15,22 0 0,0 1 0,0-22 16,0 21-16,21 0 15,0-42 1,21 0 0,0-1-16,0 1 0,0 0 0,0 0 15,22 0-15</inkml:trace>
  <inkml:trace contextRef="#ctx0" brushRef="#br1" timeOffset="-185033.57">15981 14880 0,'21'0'63,"0"0"-63,0 0 0,0 0 15,1 0-15,-1 0 16,0 0-16,0 0 0,0 0 15,-42 21 17,-21-21-32</inkml:trace>
  <inkml:trace contextRef="#ctx0" brushRef="#br1" timeOffset="-184881.66">15833 15071 0,'0'0'15,"-22"0"-15,22 21 0,0 0 0,0 0 16,22-21-1,-1 0 1,0 0-16,0 0 0,0 0 16,0 0-16,1 0 15,-1-21-15,0 21 0,0-21 16,0 0-16</inkml:trace>
  <inkml:trace contextRef="#ctx0" brushRef="#br1" timeOffset="-184416.91">17335 14245 0,'0'0'16,"43"-63"-16,-43 42 16,0-1-16,0 1 15,-21 21-15,-1 0 0,1 0 16,0 21-16,0-21 0,0 22 16,0-1-16,21 0 0,0 0 0,-22 0 15,22 0-15,0 1 0,0-1 0,0 0 16,0 0-16,0 0 0,0 0 15,0 1-15,0-1 0,0 0 16,22 0-16,-1 0 0,0 0 16,0 1-16</inkml:trace>
  <inkml:trace contextRef="#ctx0" brushRef="#br1" timeOffset="-184005.15">18076 14499 0,'0'0'0,"43"-21"0,-22-21 0,0 21 16,0-22-16,0 22 0,-21-21 15,0 21-15,0-1 0,0 1 16,-21 21-16,-21 0 0,21 0 16,-22 0-16,1 21 0,0 1 0,-22-1 15,22 0-15,-22 0 0,22 21 0,-22 1 16,22-22-16,0 21 0,-1 1 0,22-22 15,0 21-15,21-21 0,0 22 16,0-22-16,0 0 0,21 0 0,0 0 16,22 0-16,-1 1 0,0-1 15,1-21-15,-1 21 0,0 0 0,1 0 16,-1 0-16,-21 1 0,22-1 0,-22-21 16,-21 21-16,0 0 0,0 0 15,0 0-15,0 1 0,-21-1 16,-22-21-16,22 21 0,-21 0 0,-1-21 15,22 0-15,-21 21 0,0-21 0,-1 0 16,22 0-16,-21 0 0,21 0 16,-1-21-16,1 0 0,21 0 15,0 0-15,0-22 0,21 22 0,1 0 16,20-21-16,0-1 0</inkml:trace>
  <inkml:trace contextRef="#ctx0" brushRef="#br1" timeOffset="-183356.52">18373 14330 0,'0'0'0,"21"-21"0,0 0 16,21 42 0,-42 0-16,0 0 0,0 0 15,0 22-15,0-1 0,0 0 0,-21 1 16,0-1-16,21 0 0,0 1 0,-21-1 16,0 0-16,21 1 0,-22-1 0,22 0 15,-21-21-15,21 22 0,0-22 16,0 0-16,0 0 0,-21-21 0,21 21 15,0-42 17,0 0-32,21 0 0,0 0 15,1 0-15,-22-22 0,21 1 16,21 21-16,-21-22 0,0 1 0,22 21 16,-22 0-16,0 0 0,21-1 0,-20 22 15,-1 0-15,0 0 0,0 0 16,-21 22-16,0-1 15,0 0-15,0 0 0,-21-21 16,0 21-16,0-21 0,-1 21 0,1-21 16,0 0-16,0 22 0,0-22 0,-22 0 15,22 0-15,0 0 0,0 0 16,0 21-16,0-21 0,21 21 16,0 0-1,0 0-15,21 0 16,0-21-16,0 22 0,0-22 0,22 21 15,-22-21-15,0 0 0,21 0 16,-21 0-16,22 0 0,-1 0 0,-21 0 16,22 0-16,-22 0 0,21-21 0,-21 21 15,0-22-15,-21 1 0,22 21 0,-22-21 16,21 0-16,-21 0 16,0 0-16,0 42 31,0 0-16,0 0-15,0 0 16,0 0-16,0 1 0,0-1 0,0 0 16,-21 0-16,21 0 0,0 0 15,0 1-15,0-44 32,0 1-17</inkml:trace>
  <inkml:trace contextRef="#ctx0" brushRef="#br1" timeOffset="-183197.61">18881 14647 0,'0'0'0,"0"-42"0,0 21 16,0-21-16,0 20 0,0 1 15,0 0-15,0 42 32,0 0-32,0 1 15,21-1 1,0-21-16,0 0 15,0 0-15</inkml:trace>
  <inkml:trace contextRef="#ctx0" brushRef="#br1" timeOffset="-182944.76">19262 14351 0,'0'0'0,"0"-21"0,0 0 0,-22 42 31,22 0-31,-21 0 16,0 0-16,21 22 0,-21-1 15,0-21-15,21 22 0,-21-1 0,21 0 16,0 1-16,-22-1 0,1 0 0,21 1 16,-21-1-16,0-21 0,21 21 0,0 1 15,0-22-15,0 0 0,-21 21 16,21-20-16,0-1 0,0 0 16,21-21-16,0 0 15,0-21-15,0 0 16,1-1-16,-1 1 0,0-21 15,0 21-15,0-22 0</inkml:trace>
  <inkml:trace contextRef="#ctx0" brushRef="#br1" timeOffset="-182724.88">19473 14330 0,'43'-85'0,"-149"360"0,169-465 0,-20 63 16,-43 106-16,0 0 0,0 42 16,-22 21-1,1-21-15,0 22 0,-21-1 0,21 0 16,-1 1-16,1 20 0,0-21 15,0 1-15,21-1 0,-21 0 0,21 1 16,-21-1-16,21 0 0,0-20 16,0 20-16,0-21 0,0 0 0,0 0 15,0 1-15,0-1 0,0 0 0,21-21 16,0 0 0,0 0-16,0 0 0,22-21 0,-22 0 15,21-1-15,0-20 0</inkml:trace>
  <inkml:trace contextRef="#ctx0" brushRef="#br1" timeOffset="-181185.28">19748 14563 0,'-63'106'16,"126"-212"-16,-63 63 0,0 22 0,0 0 0,0 0 16,0 0-16,0 42 15,0 0-15,-21 0 16,0 22-16,0-22 0,21 21 16,-21-21-16,0 22 0,21-1 15,-22 0-15,22-21 0,-21 22 0,0-1 16,21-21-16,-21 0 0,21 22 0,0-22 15,-21 0-15,21 0 0,0 0 0,-21 1 16,21-1 0,0-42-1,0-1-15,21 1 0,0-21 16,0 21-16,0-22 0,0 1 0,1 0 16,-1-22-16,0 1 0,21-1 15,-21 1-15,22-1 0,-22 1 16,0 20-16,21 1 0,-20 21 0,-1-21 15,0 42-15,0 0 16,-21 21-16,0 0 16,0 0-16,0 21 0,0-20 0,0 20 15,0-21-15,0 21 0,0-20 0,-21-1 16,0 0-16,21 0 0,-21 0 16,-1 0-16,1 1 0,0-22 15,0 21-15,0-21 0,0 21 16,21 0-1,-22 0-15,22 0 16,0 1-16,0-1 16,0 0-16,0 21 0,0-21 0,0 1 15,0-1-15,0 0 0,0 0 0,0 0 16,22 0-16,-1 1 0,0-1 16,0 0-16,21 0 0,-20-21 0,20 21 15,-21-21-15,21 0 0,1 0 0,-22 0 16,21 0-16,-21 0 0,22 0 0,-22-21 15,0 0-15,0 0 0,22 0 16,-22-1-16,-21 1 0,21-21 0,0 21 16,-21-22-16,21 22 0,-21-21 0,0 21 15,0 0-15,0-1 0,0 1 16,-21 21 0,0 0-16,0 0 0,0 0 0,-1 0 15,-20 21-15,21 1 0,0-1 0,0 0 16,-1 21-16,1-21 0,0 1 0,0-1 15,21 0-15,0 0 0,0 0 16,-21 0-16,21 1 0,0-1 0,0 0 16,21-21-16,0 0 15,0 0-15,0 0 0,1 0 16,-1 0-16,0-21 0,0 0 0,0-1 16,22 1-16,-22 0 0,0 0 15,0 0-15,-21 0 0,21-22 0,0 22 0,-21 0 16,22 0-16,-22 0 0,0 42 47,-22 0-47,22 0 0,-21 0 15,21 0-15,0 1 0,0-1 0,0 0 16,0 0-16,0 0 16,0 0-16,21 1 0,1-22 15,-1 0-15,0 0 0,0 0 0,0 0 16,0 0-16,1 0 0,-1 0 15,0-22-15,21 1 0,-21 0 0,1 0 16,-1 0-16,-21 0 0,21-1 16,0-20-16,0 21 0,-21 0 0,21-22 15,-21 22-15,22 0 0,-22 0 16,0 0-16,0 42 16,0 0-1,-22 0-15,22 0 0,-21 1 0,21-1 16,0 21-16,0-21 0,0 0 15,0 1-15,0-1 0,0 0 16,0 0-16,21-21 0,1 0 0,-1 21 16,0-21-16,0 0 0,0 0 15,0 0-15,1 0 0,-1-21 16,0 0-16,0 21 0,0-21 16,0 0-16,-21-1 0,22 1 0,-1 0 15,0 0-15,-21 0 0,21 0 0,-21-1 16,21 22-16,-21 22 31,0-1-31,0 0 16,0 0-16,0 0 15,0 0-15,0 1 16,21-1-16,1-21 0,-1 0 16,0 0-16,0 0 15,0 0-15,0 0 16,1 0-16,-22-21 0,21-1 15,0 22-15,-21-21 0,21 0 16,0 0-16,0 0 0,-21-22 0,22 22 16,-22 0-16,0 0 0,0 0 15,-22 42 17,1 0-32,0 0 0,0-21 15,21 21-15,-21 1 0,21 20 0,-21-21 16,21 0-16,0 0 0,0 1 0,0-1 15,0 21-15,0-21 16,0 22-16,0-22 0,0 21 0,0 0 16,0-20-16,0 20 0,0 0 0,0 1 0,0-22 15,-22 21-15,22 0 0,-21-20 16,0 20-16,0-21 0,0 0 0,0 22 16,-1-22-16,1 0 0,0-21 15,0 21-15,0-21 0,-22 0 0,22 0 16,21-21-1,0 0-15,0 0 0,0-1 0,21-20 16</inkml:trace>
  <inkml:trace contextRef="#ctx0" brushRef="#br1" timeOffset="-180940.42">21886 14351 0,'21'-21'0,"-42"42"0,42-63 16,-21 21-16,0-1 16,0 44-1,0-1 1,0 0-16,0 0 0,0 0 0,0 0 16,0 1-16,0-1 15,0 0-15,-21-21 16,21 21-16</inkml:trace>
  <inkml:trace contextRef="#ctx0" brushRef="#br1" timeOffset="-180380.63">22161 14076 0,'43'-42'16,"-22"42"-16,0 0 15,0-22-15,0 22 0,1 0 16,-1-21-16,0 21 0,21 0 0,-21-21 0,22 21 16,-22 0-16,21 0 15,-21-21-15,1 21 0,20-21 0,-21 21 16,0 0-16,0 0 0,1 0 0,-22 21 47,0 0-47,0 0 15,0 0-15,0 1 16,0-1-16,-22 0 0,22 0 16,0 0-16,0 0 0,0 22 0,0-22 15,0 0-15,-21 21 16,21 1-16,0-1 0,0 0 0,0 1 16,0 20-16,0-20 0,0 20 0,0-21 0,0 1 15,0-1-15,0 0 0,0 1 16,0-1-16,0 0 0,0-20 15,0 20-15,0 0 0,0-21 0,0 22 16,0-22-16,0 0 0,0 21 0,0-20 16,0-1-16,-21 0 0,21 0 0,-21 0 15,0 0-15,0-21 0,-1 22 16,1-1-16,0 0 0,0-21 0,0 21 16,0-21-16,-1 21 0,-20-21 0,21 0 15,0 0-15,0 21 0,-1-21 16,1 0-16,0 0 0,0 0 0,0 22 15,0-22-15,-1 0 0,1 0 16,0 0-16,0 0 0,0 0 0,0 0 16,-1 0-16,1 0 0,0 0 15,0 0 1,0-22-16</inkml:trace>
  <inkml:trace contextRef="#ctx0" brushRef="#br1" timeOffset="-171621.48">8467 16362 0,'-22'0'31,"22"-21"-31,-21 21 0,0 0 0,0 0 15,0 0-15,0 0 16,-1 0-16,-20 0 0,0 0 0,21 0 16,-22 0-16,1 0 0,0 0 0,-1 0 15,1 0-15,21 0 0,-22 0 16,22 0-16,0 0 0,0 21 0,21 0 16,21 0-16,21 0 15,1-21-15,-1 0 0,22 22 0,-1-22 16,1 0-16,-1 0 0,22 0 15,-22 0-15,22 0 0,0 0 0,-22 21 16,22-21-16,-1 0 0,1 0 0,-21 0 16,20 0-16,1 0 0,0 0 15,-22 0-15,22 0 0,-22 0 16,1 0-16,-1 0 0,1 0 0,-1 0 16,1 0-16,-22 0 0,0 0 0,-20 0 15,20 0-15,-21 0 0,-42 0 31,0 0-15,0 0-16,-1 0 16,-20 0-16,21 0 0,0 0 0,-22 0 15,22 0-15,-21 21 0,21-21 0,-22 0 16,1 0-16,0 21 0,-1-21 16,1 0-16</inkml:trace>
  <inkml:trace contextRef="#ctx0" brushRef="#br1" timeOffset="-171264.79">8128 16764 0,'0'0'0,"-42"0"0,-22 21 16,85-21 15,22 0-31,-22 0 0,21 0 16,0 0-16,22 0 0,-22 0 0,22 0 15,20 0-15,1 0 0,0 0 16,-1 0-16,22 0 0,-21 0 16,21-21-16,-22 21 0,1 0 0,-21 0 15,-1-21-15,1 0 0,-1 21 0,-21 0 16,1 0-16,-22-21 0,21 21 0,-21 0 16,1 0-16,-1-22 15</inkml:trace>
  <inkml:trace contextRef="#ctx0" brushRef="#br1" timeOffset="-167413.22">1143 7430 0,'0'0'0,"0"-22"15,0 1-15,0 0 0,0 0 0,0 0 16,0-22-16,0 22 0,21 0 16,0 0-16,-21 0 0,0 0 0,0-1 15,0 1-15,0 42 47,0 1-31,0-1-16,0 21 0,0 0 15,-21-20-15,21 20 0,0 0 0,0 22 16,0-22-16,-21 0 0,21 22 16,0-22-16,0 1 0,0 20 0,-21-21 15,21 22-15,-21-22 0,21 1 16,-22-1-16,22 0 0,0-21 0,0 22 16,0-22-16,0 0 0,0 0 15,0 0-15,0 1 16,0-44 15,0 1-31,22 0 0,-1 0 16,0 0-16,-21 0 0</inkml:trace>
  <inkml:trace contextRef="#ctx0" brushRef="#br1" timeOffset="-167101.7">1757 7684 0,'0'21'16,"0"0"-16,0 0 0,0 0 15,21-21 1,0 0 0,0 0-16,0 0 0,1 0 15,-22-21-15,0 0 16,0 0-16,0 0 15,-22 21 1,1 0-16,0 0 16,0 0-16,0 0 15,21 21 1,0 0-16,0 0 16,21-21-1,-21 21-15</inkml:trace>
  <inkml:trace contextRef="#ctx0" brushRef="#br1" timeOffset="-166281.52">1185 9758 0,'0'0'0,"-21"0"15,0-21 1,0 0-16,0 21 16,21-22-16,0 1 0,-22 21 0,22-21 15,0 0-15,0 0 0,0 0 16,0-1-16,22 1 0,-1 0 15,0 0-15,0 21 0,0 0 16,0-21-16,22 21 0,-22 0 0,0 0 16,21 21-16,-20-21 0,-1 21 15,21 21-15,-21-20 0,-21 20 0,21 0 16,-21 1-16,0-1 16,0 21-16,0-20 0,0-1 0,-21 0 15,0 22-15,0-22 0,0 22 16,-22-22-16,1 22 0,0-22 0,-1 21 15,-20-20-15,21-1 0,-1 0 16,1 1-16,-22-1 0,22-21 0,0 0 16,21 1-16,-22-1 0,1-21 0,21 0 15,-22 0-15,22-21 0,0-22 16,0 22-16,0-21 0,21-1 0,-21 1 16,21 0-16,0-22 0,0 22 15,0 0-15,21-1 0,0 22 0,0-21 16,0 21-16,0-1 15,1 1-15,-1 21 0,0 0 0,0 0 16,0 0-16,0 0 0,1 0 0,-1 21 16,0-21-16,0 43 15,0-22-15,0 0 0,-21 0 0,22 22 16,-1-22-16,-21 21 0,0 0 16,21 1-16,-21-1 0,21-21 0,-21 22 15,0-22-15,0 21 0,21-21 16,0 0-16,-21 1 0,22-22 0,-22 21 15,21-21-15,0 0 16,0 0-16,0-21 16,0 21-16,1-22 0,-1 1 0,0-21 0</inkml:trace>
  <inkml:trace contextRef="#ctx0" brushRef="#br1" timeOffset="-165985.68">1651 10224 0,'0'21'16,"21"-21"31,0 0-47,0 0 0,1 0 16,-1-21-16,0-1 0,-21 1 15,0 0 1,-21 21-1,0 0-15,-1 0 0,1 0 16,0 0-16,0 21 16,0 0-16,21 1 0,0-1 15,0 0 1,21-21 0</inkml:trace>
  <inkml:trace contextRef="#ctx0" brushRef="#br1" timeOffset="-156085.96">18224 15663 0,'0'0'0,"-21"-21"0,-21 21 16,21 0-16,0 0 16,-1-21-16,1 21 0,0 0 0,0 0 15,0 0-15,0 0 16,-1 0-16</inkml:trace>
  <inkml:trace contextRef="#ctx0" brushRef="#br1" timeOffset="-155549.27">17611 15663 0,'-22'0'0,"44"0"0,-65 0 15,22 0-15,0 0 16,0 0-16,0 0 0,-1 0 0,1 0 16,0 0-16,0 0 0,0 0 15,0 0-15,-1 0 0,1 0 16,0 0-16,21-21 31,21 21-31,22 0 0,-22 0 16,21 0-16,0 0 0,22-21 0,-1 21 15,1 0-15,-1 0 0,22 0 16,0-21-16,21 21 0,-1-21 0,1 21 16,21 0-16,0 0 0,-21 0 15,21 0-15,0 0 0,0 0 0,0 0 16,0 0-16,-21 0 0,21 0 16,0 0-16,-21 0 0,0 0 0,-1 0 15,-20 0-15,21 0 0,-21 0 0,-1 0 16,-20 0-16,-1 0 0,1 0 15,-1 0-15,-20 0 0,-1 21 0,-21-21 16,0 0-16,0 0 0,1 0 0,-1 0 16,-42 0 15,-1 0-31,1 0 16,0 0-16,-21 0 0,21 0 15,-22 0-15,1 0 0,-22 0 16,22 0-16,0 0 0,-22 0 0,22 21 15,-22-21-15,1 0 0,-1 0 0,22 21 16,-43-21-16,22 0 0,-1 21 0</inkml:trace>
  <inkml:trace contextRef="#ctx0" brushRef="#br1" timeOffset="-154901.4">17399 15981 0,'0'0'0,"-42"0"16,20 0-16,-20 0 0,0 0 15,21 0-15,-22 0 0,22 0 0,0 0 16,0 0-16,21 21 31,21-21-31,0 21 16,0-21-16,22 0 0,-22 0 0,21 21 15,0-21-15,1 0 0,-1 0 16,0 22-16,22-22 0,-22 0 0,22 0 16,-1 21-16,1-21 0,-1 0 15,1 0-15,20 21 0,1-21 0,0 0 16,21 0-16,-22 0 0,22 0 16,21 0-16,-21 0 0,21 0 0,0 0 15,0 0-15,21 0 0,0 0 0,0 0 16,1 0-16,-1 0 0,0 0 15,-21 0-15,21 0 0,-21 0 0,-21 21 16,0-21-16,0 0 0,-22 21 0,-20-21 16,-1 0-16,1 0 0,-22 0 0,-21 21 15,0-21-15,22 0 0,-22 0 16,0 0 0,-42 0 171,0 0-187,0 0 0,-1 0 0,-20 0 16,21 0-16,0 0 0,-22 0 0,22 0 15,-21 0-15</inkml:trace>
  <inkml:trace contextRef="#ctx0" brushRef="#br1" timeOffset="-150326.05">24617 7281 0,'0'0'16,"0"-21"-16,0 0 0,-21 21 0,21-21 15,0 0-15,0 0 0,0 42 47,0 0-47,0 0 16,0 0-16,0 0 0,0 1 16,0 20-16,0-21 0,0 0 0,0 22 15,0-22-15,0 0 0,0 0 16,0 0-16,0 0 0,-22 1 0,22-1 15,0 0-15,0-42 47,0 0-31,0-1-16,0 1 0,0 0 16,0-21-16,0 21 0,0-1 15,0-20-15,0 21 0,0-21 0,0 20 16,22-20-16,-22 21 0,0 0 15,0 0-15,0-1 0,0 1 16,21 42 15,-21 1-31,21-1 0,-21 0 0,0 0 16,0 21-16,0-20 0,0 20 16,0-21-16,0 21 0,0-20 0,0 20 15,0-21-15,0 0 0,0 22 0,0-22 16,-21 0-16,21 0 0,-21 0 15,21 0-15,0 1 0,0-1 0,0 0 16,-22-21-16,22 21 0,0-42 47,0 0-31,0 0-16,0-1 0,0 1 15,0-21-15,0 21 0,0-22 0,0 22 16,22-21-16,-22 0 0,0-1 15,0 1-15,21 21 0,-21-22 0,0 1 16,21 21-16,-21 0 0,0 0 0,0-1 16,0 1-16,0 0 0,0 42 47,0 0-47,0 1 0,0-1 0,0 21 15,0-21-15,-21 22 0,0-1 16,21-21-16,-22 21 0,22 1 0,-21-22 15,21 21-15,0-21 0,0 22 0,0-22 16,-21 0-16,21 0 0,0 0 0,0 1 16,0-1-16,0 0 0,0 0 15,0 0-15,0 0 16,0 1 62,0-1-47,21-21 1,0 0-17,1 0-15,-1 0 16,0-21-16,0 21 0,0-22 15,0 22-15,1-21 0,20 21 0,0-21 16,1 0-16,-1 21 0,0-21 16,1 0-16,20-1 0,-21 1 0,22-21 15,-22 21-15,22 0 0,-1-22 16,1 22-16,20-21 0,-20 21 0,-1-22 16,22 22-16,-21 0 0,-1 0 0,1 0 15,-1-1-15,-21 22 0,1-21 16,-1 0-16,0 21 0,-20 0 0,20-21 15,-21 21-15,0 0 0,0 0 16,-42 0 31,0 0-47,0 21 0,0 0 16,0 0-16,-22-21 0,1 22 15,21-1-15,-22 0 0,-20 0 0,21 0 16,-1 0-16,-20 1 0,20-1 0,-20-21 15,21 21-15,-22 0 0,22 0 0,-1 0 16,-20 1-16,21-1 0,-22 0 16,22 0-16,-22-21 0,1 21 0,20 0 15,-20 1-15,-1-1 0,22-21 0,-21 21 16,20 0-16,1-21 0,0 21 0,-1 0 16,1-21-16,21 22 0,0-22 15,-22 0-15,22 21 0,0-21 16,0 21-16,0-21 15,-1 21 1,1-21-16,0 0 31,21-21-15,0 0 0,0 0-16,0-1 15,0 1-15,0 0 16,0 0-16,0 0 0,0 0 0,0-1 15,21 1-15,-21-21 0,0 21 0,0-22 16,21 1-16,-21 21 0,22-21 16,-22-1-16,0 1 0,0 0 0,0-1 15,0 1-15,0 0 0,0-1 0,0 22 16,0 0-16,0-21 0,0 20 16,0 1-16,21 0 0,-21 0 15,0 0-15,21 21 16,-21 21-1,21 0-15,-21 0 0,21 0 16,-21 1-16,0 20 0,0 0 16,0 1-16,0-1 0,0 0 0,0 1 15,0-1-15,0 21 0,0-20 0,0-1 16,0-21-16,0 22 0,0-1 16,0-21-16,0 21 0,0-20 15,0-1-15,0 21 0,0-21 0,0 0 16,0 1-16,0-1 0,0 0 15,0 0-15,0 0 16,21-21 31,1 0-47,-1-21 0,0 21 16,21-21-16,-21 21 0,22-21 0,-1 0 15,0-1-15,22-20 16,-22 21-16,22-21 0,-1-1 0,22 1 15,-22 0-15,22-1 0,0 1 0,-22 0 16,22-1-16,0 1 0,-1 0 0,1-1 16,0 22-16,-22 0 0,1 0 15,-1 0-15,1-1 0,-22 1 0,0 0 16,1 21-16,-1-21 0,0 21 16,-21 0-16,1 0 0,20-21 0,-21 21 15,0 0 1,-42 0-1,0 0-15,0 0 0,-22 0 16,22 21-16,-21 0 16,0 0-16,-1 0 0,-20 1 0,20-1 15,-20 21-15,-1-21 0,1 22 0,-1-1 16,1-21-16,-22 21 0,22-20 0,-22 20 16,22-21-16,-1 21 0,-21-20 15,22 20-15,-22-21 0,22 0 0,-1 0 16,-20 1-16,20-1 0,1 0 0,-1 0 15,22 0-15,-1 0 0,-20 1 0,21-22 16,20 21-16,-20 0 0,21-21 16,0 21-16,0-21 0,-1 0 0,22 21 15,0-42 17,22 21-32,-1-21 15,0 0-15,21 0 0,1-1 16,-22 1-16,42 0 0,-20-21 0,20 21 15,1-22-15,-1 1 0,22-22 0,-1 22 16,1-21-16,0-1 0,21 1 16,-1 20-16,-20 1 0,21 0 15,63-1-15,-105 22 0,-1 0 0,-20 21 16,20 0-16,-42-21 0,0 21 16,1 0-16,-1 0 0,0 0 15,-42 0 32,0 0-31,21 21-16,-22-21 15,22 21 48,-21-21-63,21 21 15</inkml:trace>
  <inkml:trace contextRef="#ctx0" brushRef="#br1" timeOffset="-148713.2">24828 9483 0,'0'-21'0,"0"-1"16,0 1-16,0 0 15,-21 0-15,21 0 16,21 21 15,1 21-15,-1 0-16,21 0 0,-21 22 0,22-22 15,-1 21-15,-21 0 0,21 1 16,22 20-16,-22-20 0,1-1 0,-1 0 16,0 22-16,1-22 0,-1 0 0,0 1 15,1-22-15,-1 21 0,0 1 0,1-22 16,-1 21-16,-21-21 0,21 0 15,-20 1-15,-1-1 0,0-21 0,0 21 16,0 0-16,-21 0 31,0-42-15,-21 0 0,21 0-16,0 0 15,0-1-15,0 1 0,0 0 16,-21 21-16</inkml:trace>
  <inkml:trace contextRef="#ctx0" brushRef="#br1" timeOffset="-148114.03">25866 9504 0,'0'0'0,"0"-21"0,0 0 0,0-22 15,21 22-15,-21 0 16,0 0-16,0 0 0,0-1 0,0 1 16,-21 21 15,-1 0-31,1 21 0,0 1 0,-21-1 16,21 21-16,-22 0 0,1 1 0,0-1 15,-1 22-15,-20-1 0,20 1 16,-20-22-16,-1 21 0,1 1 15,-22-1-15,22 1 0,-22-22 0,0 22 16,1-1-16,20 1 0,-20-1 0,20 1 16,1-22-16,20 22 0,-20-1 0,20-21 15,1 1-15,0-1 0,21 0 16,-22 1-16,22-22 0,0 21 0,0-21 16,0-21-16,21 22 0,0-1 0,-22-21 15,22 21 1,22-21 78,-1 0-79,0 0 1,-21-21 31,0 0-32,0-1 1,0 1-16,0 0 16,0 0-16,0 0 0</inkml:trace>
  <inkml:trace contextRef="#ctx0" brushRef="#br1" timeOffset="-141273.6">14690 14118 0,'0'0'0,"-22"21"16,1-21 0,0 0-1,21-21 1,0 0-16,0 0 0,0 0 16,0 0-16,0-1 0,0 1 15,0 0-15,0 0 16,21-21-16,0 20 0,1-20 0,-1 0 15,0-1-15,21-20 0,-21 21 0,22-1 16,-1-20-16,0 20 0,1 1 0,20-21 16,1 20-16,-1 1 0,22-22 15,0 22-15,-1-21 0,1 20 0,21-20 16,0 20-16,-1-20 0,22 21 0,0-1 16,0 1-16,0 0 0,0 20 15,0 1-15,22 0 0,-22 0 16,21 0-16,0 21 0,0 0 0,-21-21 15,21 21-15,-21 0 0,21 0 0,-21 0 16,0 0-16,0 0 0,-21 21 16,-21-21-16,21 21 0,-43 0 0,1 0 15,-22 0-15,0 1 0,1-1 0,-22 0 16,0 0-16,-21 0 0,0 0 0,0 1 16,21-1-1,-42-42 32,0 21-47,0 0 16,0 0-16,-1-22 0,-20 22 0,0 0 15,-1 0-15</inkml:trace>
  <inkml:trace contextRef="#ctx0" brushRef="#br1" timeOffset="-140696.55">14986 14055 0,'0'0'0,"-21"21"0,0-21 0,-1 21 0,1-21 16,0 0-16,0 21 0,0-21 0,0 0 16,-1 0-16,1 0 15,21-21 1,0 0 0,21 0-16,1-22 0,-1 22 0,21-21 15,0 0-15,1-1 0,-1-20 16,22 20-16,20-20 0,1-1 15,0 1-15,20-1 0,1 1 0,0 21 16,42-22-16,-21 1 0,43-1 0,-22 22 16,0-22-16,21 22 0,-21 21 15,22-22-15,-22 22 0,0 0 0,0 0 16,-21 21-16,0 0 0,-21 0 0,0 0 16,-21 0-16,-1 0 0,1 0 0,-22 21 15,1 0-15,-22-21 0,1 0 16,-1 21-16,0-21 0,-21 0 0,1 0 15,-1 0-15,-21 22 0,-21-22 110,21-22-110,-22 22 15</inkml:trace>
  <inkml:trace contextRef="#ctx0" brushRef="#br1" timeOffset="-139933.77">18457 12615 0,'0'0'0,"0"-42"16,0 21-16,0 0 16,-21 21-1,21-21-15,0 42 32,21 0-17,0-21-15,1 21 0,-1-21 16,21 21-16,-21 0 0,22 1 0,-1-22 15,0 21-15,1 0 0,-1 0 0,0-21 16,1 21-16,-1 0 0,0-21 16,1 22-16,-22-22 0,21 0 0,-21 21 15,0-21-15,1 21 0,-22 0 16,0 0-16,0 0 16,-43 1-16,22 20 0,-21-21 15,-1 0-15,1 0 0,-21 22 0,-1-22 16,1 21-16,-22-21 0,21 22 0,-20-22 15,20 21-15,1-21 16,-1 1-16,1 20 0,20-21 0,1 0 16,0 0-16,-1 1 0,1-22 0,21 21 15,0 0-15,0-21 0,-1 0 0,1 21 16,0-21 0,21 21-16,-21-21 0,0 0 109,21 21-78,-21-21-31,21-21 110,0 0-79,0 0-16,21 21-15,0 0 16</inkml:trace>
  <inkml:trace contextRef="#ctx0" brushRef="#br1" timeOffset="-113729.93">9102 16171 0,'21'0'16,"0"0"-16,0 0 0,21 0 16,1 0-16,-1 0 15,0 0-15,22 0 0,-1 0 0,1 0 16,21 0-16,20 0 0,-20 0 0,0 0 16,21 0-16,-22 0 0,1 0 15,-22-21-15</inkml:trace>
  <inkml:trace contextRef="#ctx0" brushRef="#br1" timeOffset="-104441.47">12658 17293 0,'0'0'0,"0"21"15,21-21 63,0 0-78,0-21 0,0 21 0,0-21 16,1 21-16,20-21 0,-21 21 16,21-21-16,1 0 0,-1-1 0,0 1 15,1 0-15,20 0 0,-20 0 16,-1 0-16,0-22 0,1 22 0,-1 0 15,-21 0-15,0 0 0,0-22 0,1 22 16,-22 0-16,0 0 0,0 0 16,0-1-16,0 1 0,-22 0 15,1 0-15,0 21 0,0 0 16,0 0-16,-22 0 0,22 0 0,0 21 16,-21 0-16,-1 0 0,22 1 15,-21 20-15,0-21 0,20 21 16,-20 1-16,21-22 0,0 21 0,0 1 15,-1-22-15,22 21 0,-21 0 0,21-20 16,0-1-16,0 0 0,0 0 16,0 0-16,0 0 0,21 1 0,1-1 15,-1-21-15,0 21 0,0 0 16,0-21-16,22 0 0,-22 0 0,0 0 16,21 0-16,1 0 0,-22 0 0,21 0 15,0 0-15,-20-21 0,20 21 16,0-21-16,1 0 0,-22-1 0,21 1 15,0 0-15,1 0 0</inkml:trace>
  <inkml:trace contextRef="#ctx0" brushRef="#br1" timeOffset="-102325.89">13970 16997 0,'0'0'0,"0"-21"0,21 21 0,-21-21 0,0-1 15,0 1-15,0 0 16,-21 21-1,0 0 1,0 0-16,-1 0 0,1 0 0,-21 21 16,21-21-16,0 21 0,-1 22 15,1-22-15,-21 0 0,21 0 16,0 22-16,-1-22 0,22 0 0,-21 21 16,0-21-16,21 1 0,0-1 0,0 0 15,0 0-15,0 0 0,0 0 16,21-21-16,0 0 15,1 0-15,-1 0 16,21 0-16,-21-21 0,0 0 0,1 21 16,20-21-16,-21 0 0,0 0 0,0-1 15,-21 1-15,0 0 0,22 0 16,-22 0-16,0 0 0,0-1 0,0 1 16,0 0-1,0 42 16,0 0-31,0 1 0,0-1 16,-22 0-16,22 21 0,0-21 0,0 22 16,0-1-16,-21 22 0,0-22 0,21 21 15,-21 1-15,0 21 0,21-22 16,-21 22-16,21-22 0,-22 22 0,22-22 16,-21 22-16,21-21 0,-21 20 15,0-20-15,21-1 0,0 1 16,0-1-16,0-20 0,0-1 0,0 0 15,0 1-15,0-22 0,0 21 0,0-21 16,21-21 0,0-21-1,0 0-15,1-21 0,-1-1 0,0 1 16,21 0-16,-21-22 0,1 1 16,-1-1-16,0 1 0,0-22 0,0 0 15,0 1-15,1-1 0,-1 0 0,0 1 16,0-1-16,0 0 0,-21 1 15,21-1-15,1 21 0,-1 1 0,0-1 16,-21 1-16,21 21 0,-21-1 16,21 1-16,-21 21 0,0-22 15,0 22-15,0 0 0,0 0 0,0 0 16,0 42 0,0 0-1,0 21-15,0-20 0,0-1 16,0 21-16,0 0 0,0-20 15,0 20-15,-21 0 0,21 1 0,0-22 16,0 21-16,0-21 0,0 0 16,0 1-16,0-1 0,0 0 0,0 0 15,21-21-15,0 0 16,1 0-16,-1 0 0,0 0 16,0-21-16,0 21 0,0-21 15,22-22-15,-22 22 0,0 0 0,0-21 16,0-1-16,1 22 0,-1-21 15,0 0-15,0-1 0,0 1 0,-21 21 16,0 0-16,21-1 0,-21 1 0,0 0 16,22 21-16,-22 21 31,0 0-31,0 1 16,0 20-16,-22-21 0,22 0 0,0 22 15,0-22-15,0 0 0,0 21 16,0-21-16,0 1 0,0-1 15,0 0-15,0 0 0,0 0 0,22 0 0,-1-21 16,-21 22-16,42-22 0,-21 0 16,0 0-16,22 0 0,-1 0 15,-21 0-15,22 0 0,-1 0 0,0 0 16,1-22-16,-1 22 0,0-21 0,-21 0 16,22 21-16,-22-21 0,0 0 15,0 0-15,-21-1 0,0 1 0,0 0 16,0-21-16,0 21 0,0-1 15,0-20-15,0 21 0,0 0 0,0 0 16,-21-1-16,0 22 0,0 0 16,0 0-16,-1 0 15,1 0-15,0 0 0,0 22 0,0-1 16,0 21-16,-1-21 0,1 0 0,0 22 16,0-22-16,0 21 0,0-21 15,-1 22-15,22-22 0,-21 0 0,21 0 16,0 0-16,0 1 0,0-1 0,0 0 15,21-21-15,1 0 16,-1 0-16,0 0 0,0 0 0,0 0 16,0 0-16,1-21 0,-1 21 15,0-21-15,0-1 0,0 1 0,-21 0 16,21 0-16,-21-21 0,22 20 16,-22-20-16,0 21 0,0 0 15,21 0-15,-21-1 0,0 1 0,0 0 16,0 42 15,0 0-31,0 1 0,0-1 16,0 0-16,0 0 0,0 0 0,0 22 15,0-22-15,0 0 0,0 0 16,0 0-16,0 0 0,0 1 0,0-1 16,21 0-16,0-21 0,0 0 15,0 0-15,1 0 16,-1 0-16,0 0 0,21 0 15,-21 0-15,1-21 0,-1 0 0,21-1 16,-21 1-16,0 0 0,1-64 16,-1 64-16,-21-21 0,0-22 15,21 22-15,0-21 0,-21-1 16,21 22-16,-21-22 0,0 1 0,21 20 16,1 1-16,-22 0 0,21-1 0,-21 22 15,0 0-15,0 0 0,0 0 16,0 0-16,0 42 15,0 0 1,0 21-16,0-21 16,0 22-16,-21-22 0,-1 42 15,22-20-15,-21-1 0,21 0 0,0 1 16,-21-1-16,0 0 0,21 1 16,-21-1-16,21 0 0,0 1 0,0-22 15,0 21-15,0-21 0,0 1 0,0-1 16,0 0-16,0 0 0,0 0 15,21-21-15,0 21 0,0-21 16,0 0-16,22 0 0,-22 0 16,0-21-16,21 0 0,-20 21 15,20-21-15,-21 0 0,21 0 0,1-22 16,-1 22-16,-21 0 0,22-21 16,-22 20-16,0 1 0,0-21 15,-21 21-15,0 0 0,0-1 16,-21 22-1,0 0-15,0 22 0,-1-1 16,1-21-16,0 21 0,21 0 0,-21 0 16,21 0-16,0 1 0,0-1 15,0 0-15,0 0 0,0 0 16,0 0-16,21-21 0,0 22 0,-21-1 16,21 0-16,1-21 0,-22 21 15,21 0-15,0-21 0,-21 21 16,0 1-1,0-1-15,-21 0 16,0-21-16,-1 0 16,1 0-16,0 0 0,0 0 0,0 0 15,0 0-15,-1 0 16,1 0-16,0 0 16,21-21-1,0 0 1,0-1-16,21 22 15</inkml:trace>
  <inkml:trace contextRef="#ctx0" brushRef="#br1" timeOffset="-101938.11">16700 16891 0,'0'0'0,"0"-21"0,22 0 0,-22 0 16,0-1-16,21 1 16,-21 42 15,-21 1-15,-1-1-16,22 21 0,-21-21 15,0 0-15,0 22 0,0-22 16,21 21-16,-21-21 0,-1 1 0,1 20 15,21-21-15,-21 0 0,21 22 0,0-22 16,0 0-16,0 0 0,0 0 16,0 0-16,0 1 0,0-1 0,0 0 15,0 0-15,21 0 16,0-21-16,1 0 16,-22 21-16,21-21 0,0 0 15,0 0 1,0-21-1,0 0-15,-21 0 0,22 0 16</inkml:trace>
  <inkml:trace contextRef="#ctx0" brushRef="#br1" timeOffset="-101566.31">17272 16658 0,'21'-21'16,"0"0"-16,0 21 15,1 0-15,-1 0 0,0 0 16,0 21-16,0 0 0,0-21 16,1 21-16,20 1 0,-21-1 15,0 21-15,0-21 0,1 0 0,-1 22 16,-21-1-16,0-21 0,0 22 15,0-1-15,0-21 0,0 21 0,0-20 16,-21 20-16,-22-21 0,22 0 0,0 22 16,-21-22-16,20 0 0,-20 0 15,21 0-15,0 0 0,0 1 0,-22-1 16,22 0-16,0-21 0,0 21 16,0-21-16,-1 21 0,1-21 15,21-21 16</inkml:trace>
  <inkml:trace contextRef="#ctx0" brushRef="#br1" timeOffset="-100789.16">13737 17801 0,'0'0'0,"-21"0"0,0 0 15,0 0-15,-1 0 0,1 0 16,0 0-16,0 0 0,0 0 16,42 21-1,0-21-15,21 0 16,1 0-16,20 22 0,1-22 16,42 0-16,-1 0 0,22 0 0,0 0 15,0 0-15,43 21 0,-22-21 16,21 0-16,1 0 0,-1 0 15,-21 0-15,0 0 0,0 0 0,-21 0 16,-21 0-16,0 0 0,-21 0 16,-1 0-16,-20 0 0,-1 0 0,-20 0 15,-22 0-15,0 0 0,0 0 16,0 0-16,-42 0 31,0 0-31,0 0 0,-21 21 16,-1-21-16,22 0 0,-42 0 15,20 0-15,1 21 0,-22-21 0,22 0 16,-21 0-16,-1 0 0,1 21 0,-1-21 16</inkml:trace>
  <inkml:trace contextRef="#ctx0" brushRef="#br1" timeOffset="-100393.3">13801 18034 0,'0'0'0,"-43"0"0,1 0 16,0 0-16,20 0 0,1 0 16,0 0-16,0 0 0,21 21 15,21-21 1,0 0-16,22 0 0,-1 0 16,21 0-16,22 21 0,21-21 15,0 0-15,0 0 0,21 0 16,21 0-16,-21 0 0,21 0 0,21 0 15,1 0-15,-22 0 0,0 0 16,0 0-16,0 0 0,0 0 0,-21 0 16,-21 0-16,21 0 0,-42 0 15,0 0-15,-22-21 0,1 21 0,-1 0 16,-21 0-16,-20 0 0,20 0 16,-21 0-16,0 0 15,-21-21 16,-21 21 1,0 0-32,21-21 0,0 0 0,-21 21 15,21-21-15,0-1 0,0 1 0</inkml:trace>
  <inkml:trace contextRef="#ctx0" brushRef="#br1" timeOffset="-99693.68">17907 17886 0,'0'0'0,"21"0"0,0-21 0,0 21 16,22-21-16,-22-1 0,21-20 0,1 21 15,-1-21-15,0-1 0,1 1 16,20 0-16,-21-22 0,22 22 0,-1-22 16,1 1-16,-22-1 0,22 1 0,-1-1 15,-20-20-15,-1 20 0,0 1 16,1-1-16,-1 1 0,-21-1 0,21 22 15,-20-1-15,-1 22 0,-21-21 0,0 21 16,21 21-16,-21-21 0,0-1 16,0 44-1,0-1 1,0 0-16,-21 0 16,21 21-16,-21-20 0,-1-1 0,1 21 15,0-21-15,0 22 0,0-22 0,0 21 16,-22 0-16,22 1 0,-21-1 15,21 0-15,-22 1 0</inkml:trace>
  <inkml:trace contextRef="#ctx0" brushRef="#br1" timeOffset="-98893.36">17822 18119 0,'0'0'0,"0"21"16,0 0-16,0 0 15,21-21-15,1 0 0,-1 0 16,0 0-16,0-21 0,21 0 16,-20 0-16,20 0 0,21-1 0,-20-20 15,20 21-15,1-21 0,-1-1 16,1-20-16,20 20 0,-20-20 16,21-1-16,-22-20 0,22 20 0,-22 1 15,1-22-15,-1 22 0,1-1 0,-1-21 16,-20 22-16,-1-1 0,0 1 0,-21-1 15,1 1-15,20 21 0,-21-1 16,0 1-16,-21 0 0,21-1 16,-21 1-16,22 21 0,-22 0 0,0-1 15,21 1-15,-21 0 0,0 0 0,21 21 16,-21-21-16,-21 21 31,0 0-31,-1 0 0,1 21 16,0 0-16,0-21 0,0 0 15,0 21-15,-1-21 16,1 0-16,0 0 0,0 0 16,0 21-16,0-21 15,-1 0-15,1 22 16,0-22-16,0 21 0,-21-21 0,20 21 16,-20 0-16,0 0 0,-1 0 0,1 1 15,0-1-15,-1 0 0,-20 0 16,21 0-16,-1 0 0,22 1 0,-21-1 15,21 0-15,-1 0 0,1-21 16,42 0 0,1 0-16,20-21 0,-21 21 15,21-21-15,1 0 0,-1-1 16,22 1-16,-22 0 0,0 0 0,1-21 16,20 20-16,-21 1 0,22-21 15,-22 21-15,1 0 0,20-22 0,-21 22 16,1 0-16,20 0 0,-42 0 15,22-1-15,-1 1 0,-21 21 16,0 0-16,1 21 0,-22 1 16,0-1-16,0 21 0,0 0 15,0 1-15,0 20 0,0-20 16,0 20-16,0-21 0,0 1 0,0 20 0,0-42 16,0 22-16,0-1 0,0-21 15,0 22-15,21-22 0,-21 0 16,21 0-16,0-21 15,0 0-15,-21-21 32,-21 0-17,0 0-15,0 21 0</inkml:trace>
  <inkml:trace contextRef="#ctx0" brushRef="#br1" timeOffset="-34401.93">13039 18013 0,'0'0'0,"0"21"0,-22 0 32,1-21-32,0 0 15,0 0-15,0 21 0,0-21 16,-1 0-16,1 0 0,-21 22 0,21-22 15,0 0-15,-22 0 16,22 0-16,-21 0 0,21 0 0,-22 0 16,22 0-16,-21 0 0,-1 0 0,1 0 15,0 0-15,-1 0 0,1-22 16,0 22-16,-22-21 0,22 21 0,-22-21 16,22 21-16,-21-21 0,20 0 0,1 21 15,0-21-15,-22-1 0,22 1 16,21 0-16,-22 0 0,1 0 0,0 0 15,20-22-15,-20 22 0,21 0 16,-21-21-16,20 20 0,1 1 0,-21-21 16,21 0-16,0 20 0,-1-20 0,-20 0 15,21 21-15,0-22 0,0 1 16,-1 0-16,1-1 0,0 22 0,21-21 16,0-1-16,-21 1 0,21 0 15,0-1-15,0 1 0,0 21 0,0-21 16,0-1-16,0 1 0,0 0 0,0-1 15,21 22-15,0-21 0,0-1 0,-21 1 16,22 21-16,-1-21 0,0-1 0,0 1 16,21 21-16,-20-22 0,-1 1 15,21 21-15,-21-21 0,22 20 16,-22-20-16,21 0 0,0 21 0,1-22 16,-1 22-16,0-21 0,22 21 0,-22-22 15,22 22-15,-22-21 0,22 21 16,-1-1-16,1 1 0,-1 0 0,1-21 15,-22 21-15,21 21 0,1-22 0,-1 1 16,1 0-16,-1 21 0,1-21 0,-1 21 16,1 0-16,21-21 0,-22 21 0,22 0 15,-22 0-15,22-21 0,-22 21 16,22 0-16,-21 0 0,20 0 0,-20 0 16,20 0-16,1 0 0,-21 0 0,20 0 15,1 0-15,0 0 0,-1 0 0,1 0 16,0 21-16,-1-21 0,1 0 0,0 0 15,-1 21-15,1-21 0,0 0 16,-1 21-16,1-21 0,0 21 16,-1 0-16,22-21 0,-21 22 0,-1-1 15,1-21-15,0 21 0,-1 0 0,1 0 16,0 0-16,-1 1 0,1-1 0,0 0 16,-22 0-16,22 0 0,0 0 15,-1 1-15,1-1 0,-22 0 16,22 21-16,-21-21 0,-1 1 0,22-1 15,-22 0-15,1 21 0,-1-21 0,1 1 0,-1-1 16,1 21-16,-1-21 0,-20 22 16,20-22-16,1 0 0,-22 21 15,21-21-15,-20 22 0,-1-1 0,22 0 16,-22-20-16,0 20 0,1 0 0,-1 1 16,0-1-16,1 0 0,-22 1 15,21-1-15,0 0 0,-20 1 16,20-1-16,-21 0 0,0 1 0,0-1 0,1 0 15,-1 1-15,0-1 0,-21 21 16,0-20-16,0-1 0,21 22 0,-21-22 16,0 21-16,0-20 0,0-1 0,0 22 15,-21-22-15,21 0 0,-21 22 16,0-22-16,-1 0 0,1 22 16,-21-22-16,21 1 0,-22 20 0,1-21 15,-21 1-15,20 20 0,-20-20 16,-22-1-16,0 0 0,1 1 0,-22-1 15,0 0-15,0 1 0,-21-1 0,0-21 16,0 21-16,-21-20 0,0-1 16,0 0-16,-22 0 0,1 0 0,0 0 15,-1 1-15,-20-1 0,-1 0 0,1-21 16,-1 0-16,1 0 0,-1 0 16,1 0-16,-1 0 0,22 0 0,-21 0 15,-1 0-15,22 0 0,-22 0 0,22 0 16,0 0-16,-1 0 0,1 0 15,0 0-15,20 0 0,-20 0 16,21 0-16,0 0 0,0 0 0,21 0 16,-22 0-16,22 0 0,0-21 0,0 0 15,22-22-15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8:56:4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1080 0,'0'0'0,"0"-22"0,-21 1 15,21 0-15,0 0 0,-21 0 16,21 0-16,0-1 0,0 1 16,-22 0-16,1 0 31,21 42 0,0 21-31,0-20 0,0 20 16,0 21-16,-21-20 0,21 20 15,0 1-15,-21-1 0,21 1 0,0-1 16,0 22-16,-21 0 0,21-1 16,-21 1-16,-1 0 0,22-22 0,0 22 15,-21-22-15,21 22 0,-21-22 0,21 1 16,-21-22-16,21 22 0,0-22 15,0 0-15,0 1 0,0-22 0,0 21 16,0-21-16,0 1 16,0-1-16,0-42 31,0-1-31,0 1 0,0 0 16,0 0-16,0-21 0,0 20 0,0-20 15,-21 0-15,21-1 0,0 1 16,0 0-16</inkml:trace>
  <inkml:trace contextRef="#ctx0" brushRef="#br0" timeOffset="531.69">2688 1312 0,'0'0'0,"-21"-21"0,0 0 15,0-21-15,-22 21 0,43-1 0,-21 1 16,0 0-16,0 0 0,0-21 15,21 20-15,0 1 0,0 0 16,0 0-16,0 0 0,0 0 0,0-22 16,0 22-16,21 0 0,0 0 15,0 0-15,21-1 0,1 1 0,-1 0 16,0 21-16,22-21 0,-22 0 16,22 21-16,-1 0 0,1 0 15,-1 0-15,1 0 0,-1 21 0,22 0 16,-22 21-16,22 1 0,-21-1 15,-1 22-15,1-1 0,-22 1 0,0-1 16,1 1-16,-22-1 0,0 22 16,0-22-16,-21 22 0,0-22 0,0 22 15,0 0-15,0-22 0,0 22 16,-21-22-16,0 22 0,0-21 0,-22-1 16,22 1-16,-21-1 0,-1 1 0,-20-1 15,21 1-15,-22-1 0,22-21 16,-22 22-16,22-22 0,0 1 15,-22-22-15,22 0 0,-1 21 0,22-42 16,-21 21-16,0 1 0,20-22 0,1 0 16,-21 0-16,21 0 0,0 0 15,-1 0-15,1 0 0,21-22 16,-21 22-16,21-21 0,-21 21 16,21-21-16,0 0 0,0 0 15,0 0-15,21-1 16,0 1-16,0 21 0,1-21 0,-1 0 15,21 0-15,-21 0 0,0-1 16,1 1-16</inkml:trace>
  <inkml:trace contextRef="#ctx0" brushRef="#br0" timeOffset="996.42">3683 2117 0,'0'0'0,"21"0"0,-21-21 15,0-1-15,0 1 0,21 0 16,-21 0 0,21 21-16,1 0 0,-1-21 15,0 21-15,0 0 0,0 0 0,0 0 16,1 0-16,20 21 0,-21 0 16,0-21-16,22 21 0,-22 22 15,0-22-15,0 0 0,0 21 0,0-21 16,1 22-16,-22-1 0,21-21 15,-21 22-15,0-1 0,0 0 0,0 1 16,0-1-16,0-21 0,-21 21 16,-1-20-16,22-1 0,-21 0 0,21 0 15,-21-21 1,21-21 0,0 0-16,0 0 0,0-22 15,0 22-15,0-21 0,0 21 0,0-22 16,0 1-16,0 0 0,0-1 15,21 1-15,0 21 0,-21-22 16,22 1-16,-1 21 0,0 0 0,-21-22 16,21 22-16,0 0 0,0 0 15,1 21-15,-1 0 16,0 0-16,0 0 0,0 0 16,0 0-16,1 0 15,-1 0-15,0 0 0,0 0 16</inkml:trace>
  <inkml:trace contextRef="#ctx0" brushRef="#br0" timeOffset="2260.14">4911 2328 0,'42'0'16,"-21"0"-16,0-21 0,0 0 15,1 21-15,-22-21 0,21 0 0,0 21 16,0-21-16,0-1 0,0 1 16,-21 0-16,0 0 0,0 0 15,0 0-15,0-1 0,0 1 0,0 0 16,-21 21-16,0-21 0,0 21 16,0 0-16,-22 0 15,22 0-15,0 0 0,-21 0 0,-1 21 16,1 0-16,21 22 0,-21-22 15,-1 21-15,1 0 0,0 1 0,-1-1 16,22 0-16,0 1 0,-21-1 0,20 0 16,1 1-16,21-1 0,0 0 15,0-20-15,0-1 0,0 0 0,0 0 16,0 0-16,0 0 0,21-21 0,1 0 16,20 0-16,-21 0 0,0 0 15,22 0-15,-22 0 0,0-21 0,21 21 16,-21-21-16,22 0 0,-22-21 0,21 20 15,-21 1-15,22-21 0,-22 0 16,21 20-16,-21-20 0,22 0 16,-22 21-16,0-22 0,0 22 0,0-21 15,-21 21-15,0-1 0,22 1 16,-22 0-16,0 0 0,0 0 0,0 0 16,21 21-16,-21 21 31,0 0-31,0 0 15,0 21-15,0-20 0,0 20 0,0-21 16,0 21-16,0 1 0,0-22 16,0 21-16,0-21 0,0 22 15,0-22-15,0 21 0,0-21 0,0 1 16,0-1-16,0 0 0,0 0 16,21-21-1,0 0-15,0 0 0,-21-21 16,21 21-16,1-21 0,-1 0 15,0-22-15,0 22 0,0-21 0,0 21 16,1-22-16,-1 22 0,21-21 0,-21 21 16,0-22-16,1 22 0,-1 0 15,0 0-15,-21 0 0,21 21 16,-21-22-16,21 22 16,-21 22-1,0-1-15,0 0 16,0 0-16,0 0 0,0 22 0,0-22 15,0 0-15,-21 21 0,21-21 16,0 1-16,0-1 0,0 0 0,0 0 16,0 0-16,0 0 0,0 1 15,21-22-15,-21 21 16,21-21-16,1 0 0,-1 0 16,0 0-16,0 0 0,0-21 0,0-1 15,1 22-15,-1-21 0,0 0 16,0 0-16,0-21 0,0 20 15,1 1-15,-22 0 0,21 0 0,0-21 16,0 20-16,-21 1 0,0 0 16,21 21-16,-21 21 31,0 0-31,0 1 0,0-1 16,0 0-16,0 0 0,-21 0 15,21 0-15,0 1 0,0 20 0,0-21 16,0 0-16,0 0 0,0 1 15,0-1-15,21-21 0,0 0 16,1 0-16,-1 0 16,0 0-16,0 0 0,0 0 0,22-21 0,-22 21 15,0-22-15,0 1 0,21 0 16,-20-21-16,-1 21 0,0-22 16,0 22-16,-21-21 0,0-1 0,0 1 15,0 0-15,0 21 0,0-22 0,0 22 16,-21-21-16,21 21 0,-21-1 15,0 22-15,-1-21 0,1 21 0,0 0 16,0 0-16,0 0 0,0 21 16,21 1-16,0-1 15,0 0-15,0 0 0,0 0 16,0 0-16,21-21 0,0 0 16,0 0-16,0 0 0,0 0 15,22 0-15,-1 0 0,0 0 16,1-21-16,20 21 0,1-21 0,-22 0 15</inkml:trace>
  <inkml:trace contextRef="#ctx0" brushRef="#br0" timeOffset="2856.8">7345 1016 0,'0'0'0,"0"-63"0,0 20 0,0 1 16,0 0-16,0 20 0,0 1 0,-21 21 15,-1 0-15,22 21 0,0 22 16,-21-1-16,21 0 16,-21 1-16,0 20 0,0 1 0,21-1 15,-21 1-15,-1-1 0,1 1 0,21-1 16,-21 22-16,0-22 0,0 22 16,0-21-16,-1 20 0,1-20 0,0-1 15,21 1-15,-21-1 0,21 1 0,-21-22 16,21 0-16,0 1 0,0-1 15,0 0-15,0 1 0,0-22 0,0 0 16,0 0-16,0 0 0,0 1 16,-21-22-1,21-22-15,0 1 16,0 0-16,0 0 0,0 0 16,0-22-16,0 22 0,0-21 15,0 21-15,0-22 0,0 22 0,0 0 16,21-21-16,0 21 0,-21-1 0,21 1 15,0 0-15,0 0 0,1 21 16,-1-21-16,0 21 0,0 0 0,21 0 16,-20 0-16,20 0 0,-21 21 0,0-21 15,22 21-15,-22 0 0,21 0 16,-21 1-16,0 20 0,-21-21 0,0 21 16,0-20-16,0 20 0,0-21 0,-21 21 15,0 1-15,0-22 0,0 21 16,-22-21-16,1 22 0,0-22 15,-1 0-15,1 0 0,0 0 0,-1 1 16,22-1-16,-21-21 0,0 0 0,20 21 16,1-21-16,-21 0 0,21 0 15,0 0-15,-1 0 16,22-21-16,0 0 0,0-1 16,0 1-16,22 0 0,-1-21 0,0 21 15</inkml:trace>
  <inkml:trace contextRef="#ctx0" brushRef="#br0" timeOffset="3440.37">8234 2244 0,'0'-21'0,"0"42"0,0-64 0,0 22 15,0-21-15,0 21 0,0 0 16,0-22-16,0 22 0,0 0 0,-21 0 16,-1 0-16,1 21 15,0 0-15,0 0 0,0 0 0,0 0 16,-1 0-16,1 21 0,0 0 0,-21 0 16,21 0-16,-22 22 0,22-22 15,-21 21-15,21-21 0,-22 22 0,22-1 16,-21-21-16,21 21 0,-1 1 0,1-1 15,0 0-15,0-20 0,21 20 16,0-21-16,0 0 0,0 0 0,0 1 16,0-1-16,0 0 0,21-21 0,0 0 15,22 0-15,-22 0 0,21 0 0,0-21 16,1 21-16,-1-21 0,0-22 16,1 22-16,-22 0 0,21-21 15,1-1-15,-22 22 0,21-21 0,-21-1 16,0 1-16,1 0 0,-1-1 15,0 22-15,-21-21 0,21 21 0,-21 0 16,0-1-16,0 44 16,-21-1-1,0 0-15,0 0 0,21 21 16,0-20-16,-22 20 0,1-21 0,21 21 16,-21-20-16,21 20 0,0-21 0,0 21 15,0-20-15,0 20 0,0-21 16,0 0-16,0 0 0,0 1 0,21-1 15,0-21 1,1 0-16,-1 0 0,0 0 0,21 0 16,-21 0-16,1 0 0,20-21 15,0-1-15,-21-20 0</inkml:trace>
  <inkml:trace contextRef="#ctx0" brushRef="#br0" timeOffset="3736.2">8953 2032 0,'0'0'15,"0"-21"-15,0 0 0,0 0 0,0-1 0,-21 1 16,0 0-16,0 21 16,0 0-16,0 0 0,-1 0 15,1 0-15,0 21 16,0 0-16,0 1 0,0 20 0,-1-21 16,1 21-16,0-20 0,0 20 15,0 0-15,21 1 0,0-1 0,-21 0 16,21 1-16,-22-1 0,22 0 0,0-21 15,0 22-15,0-1 0,0-21 0,0 22 16,22-22-16,-1 0 0,0 0 16,-21 0-16,21 0 0,0-21 0,22 0 15,-22 0-15,0 0 0,21 0 0,-21 0 16,22-21-16,-1 21 0,-21-21 16,22 0-16,-1-21 0,0 20 0,-21-20 15,22 0-15</inkml:trace>
  <inkml:trace contextRef="#ctx0" brushRef="#br0" timeOffset="4644.2">9652 1249 0,'0'0'0,"21"-64"0,0 1 0,0 21 16,-21-1-16,0 1 0,0 21 16,0 63-1,-21-21-15,0 22 0,21-1 16,-21 21-16,0-20 15,0 20-15,-1 1 0,-20 20 0,21-20 16,0 21-16,0-1 0,-1 1 0,1-22 16,0 22-16,0-21 0,0-1 15,0 1-15,21-1 0,-22-21 0,1 22 16,21-22-16,-21 1 0,21-1 0,0 0 16,-21-21-16,21 22 0,0-22 0,-21 0 15,21 0-15,0 0 16,0-42-1,0 0-15,0 0 16,0-21-16,0 20 0,0-20 16,0 21-16,0-21 0,21-1 15,0 1-15,0 0 0,0 20 0,22-20 16,-22 21-16,0-21 0,0 20 0,22 1 16,-22 0-16,0 0 0,0 21 15,0 0-15,0 0 0,1 0 0,-1 0 16,0 0-16,0 21 15,-21 0 1,0 0-16,-21-21 16,0 22-16,0-22 0,-1 0 15,1 0-15,0 0 0,0 21 16,0-21-16,0 0 0,-1 0 0,1 0 16,0 21-16,0-21 15,0 21-15,21 0 16,0 0-16,0 1 15,0-1-15,-21-21 0,21 21 16,0 0-16,0 0 0,0 0 0,0 1 16,0-1-16,0 0 0,0 0 0,0 0 15,0 0-15,21 1 0,0-1 16,0 0-16,0-21 0,0 0 16,1 21-16,-1-21 0,21 0 0,-21 0 15,22 0-15,-1 0 0,0 0 16,1-21-16,-1 21 0,0-21 0,22 0 15,-22-1-15,0 1 0,1 0 16,-1 0-16,0 0 0,1-22 0,-1 22 16,-21 0-16,0 0 0,1 0 15,-1 0-15,-21-1 0,-21 22 32,-1 0-32,1 0 0,0 22 15,0-1-15,0-21 0,0 21 0,21 0 16,0 0-16,-22 0 0,22 1 0,0 20 15,0-21-15,0 0 0,0 0 0,0 1 16,0-1-16,22 0 0,-22 0 16,0 0-16,21 0 0,-21 1 0,21-1 15,-21 0 1,0 0-16,-21-21 31,0 0-31,-1 0 16,22-21-16,0 0 0,-21 21 0,21-21 15,0-1-15,0 1 0</inkml:trace>
  <inkml:trace contextRef="#ctx0" brushRef="#br0" timeOffset="5763.77">11874 1736 0,'0'0'0,"0"-21"0,0-1 0,0 1 16,0 0-16,0 0 0,0 0 0,0 0 15,-21 21 1,0 21 0,0 0-16,0 0 0,0 21 15,-1 1-15,1-1 0,0 0 16,0 1-16,0-1 0,0 0 0,21 1 15,-22-1-15,1 0 0,21-20 0,-21 20 16,21-21-16,0 21 0,0-20 16,0-1-16,0 0 0,21-21 15,0 0-15,22 21 0,-22-21 0,0 0 16,21 0-16,1 0 0,-1-21 0,0 0 16,-20 0-16,20 21 0,0-22 15,1-20-15,-22 21 0,0 0 0,0-22 16,0 22-16,-21-21 0,0 0 0,0-1 15,0 1-15,0 21 0,0-22 16,0 22-16,0 0 0,0 0 0,-21 0 16,21 0-16,0-1 15,21 22 1,22 0-16,-22-21 16,21 21-16,0-21 0,1 21 0,-1-21 15,0 0-15,22 0 16,-22-1-16,22 22 0,-22-21 0,22 0 15,-22 0-15,0 0 0,1 0 0,-22-1 16,21 1-16,-21 0 0,-21 0 16,0 0-16,0 0 0,0-1 15,-21 22 1,0 0 0,0 0-16,21 22 0,-21-1 0,21 0 15,-22 0-15,22 21 0,-21 1 0,0-1 16,0 22-16,21-22 0,-21 21 15,0 1-15,21-1 0,-22 1 0,1-1 16,21 1-16,-21-1 0,21 1 16,0-1-16,-21 1 0,21 21 15,0-22-15,-21 22 0,21-22 0,0 22 16,0-22-16,0 1 0,0 21 0,0-22 16,0 1-16,0-1 0,0 1 0,0-1 15,21 1-15,-21-1 0,0 1 16,0-1-16,0 1 0,0-1 0,0 1 15,0-22-15,0 21 0,-21-20 0,21-1 16,-21 22-16,-1-22 0,1 0 16,0 1-16,0-22 0,0 0 0,0 21 0,21-21 15,-22-21-15,1 0 16,0 0-16,0 0 0,0 0 16,0-21-16,-1-21 0,1 21 0,0-22 15,0 1-15,0 0 0,-22-22 0,22 1 16,-21-1-16,21 1 0,0-22 15,-1 0-15,1 22 0,0-22 0,21 1 16,0-1-16,0 0 0,0 1 0,21-1 16,0 0-16,1 1 0,20-1 0,0 0 15,-21 22-15,22-22 0,20 22 16,-20-1-16,-1 22 0,0-1 16,1-20-16,-1 42 0,0-22 0,1 1 15,-22 21-15,21 0 0,0-22 16,22 22-16,-22 0 0,1 0 0,20 0 15,1-22-15</inkml:trace>
  <inkml:trace contextRef="#ctx0" brushRef="#br0" timeOffset="6170.07">14563 931 0,'0'-42'0,"0"84"0,0-105 0,0 42 15,0 0-15,0-1 0,0 1 16,0 42 0,0 1-16,-22-1 0,1 21 0,0 0 15,0 22-15,0-1 0,-22 1 16,22-1-16,0 1 0,-21-1 0,21 22 15,-22-21-15,22 20 0,-21-20 16,21 20-16,-1-20 0,1-1 0,0-20 16,21 20-16,-21-20 0,21-1 15,0 0-15,0-21 0,0 22 0,0-22 16,21 0-16,0 0 0,0-21 0,-21 21 16,22-21-16,20 0 0,-21 0 15,0 0-15,0 0 0,1 0 0,20 0 16,-21 0-16,0-21 0,22 0 0,-22 21 15,0-21-15,0 0 0,-21 0 16,0-1-16,0 1 0,0-21 0,0 21 16</inkml:trace>
  <inkml:trace contextRef="#ctx0" brushRef="#br0" timeOffset="6351.95">14055 1799 0,'0'0'15,"-43"0"-15,-20 0 16,84 0 15,0 0-31,0 0 0,22 0 16,-22-21-16,0 21 0,21 0 0,1 0 15,-22 0-15,21 0 0,0-21 16,1 21-16,-1 0 0,0-21 0,1 21 16,-1 0-16,-21-21 0,22 21 0</inkml:trace>
  <inkml:trace contextRef="#ctx0" brushRef="#br0" timeOffset="6734.74">14795 1778 0,'0'21'16,"22"-21"15,-1 0-31,0 0 0,0-21 16,0 21-16,22-21 0,-22 21 15,21-21-15,0 0 0,-20 21 0,20-22 16,-21 22-16,21-21 0,-20 21 16,-22-21-16,0 0 0,-22 21 31,-20 0-31,21 0 0,0 0 16,-22 0-16,22 0 0,-21 21 15,21 0-15,-22 0 0,22 22 0,0-22 16,0 0-16,0 21 0,0-20 0,-1-1 15,22 21-15,0-21 0,0 0 16,0 22-16,0-22 0,0 0 0,0 0 16,0 0-16,22-21 0,-1 22 0,0-1 15,0-21-15,21 0 0,-20 21 0,20-21 16,0 0-16,1 0 16,-22 0-16,21 0 0,0-21 0,1 21 15,-22-21-15</inkml:trace>
  <inkml:trace contextRef="#ctx0" brushRef="#br0" timeOffset="7588.23">15473 1736 0,'0'0'0,"0"-21"0,21-1 15,-21 1-15,21 0 0,-21 0 16,21 21-16,0-21 0,1 21 16,-1 0-16,0 0 0,0 0 0,0 0 15,0 0-15,22 0 0,-22 21 16,0 0-16,0 0 0,0 22 15,-21-22-15,22 21 0,-22-21 0,0 22 16,0-1-16,0-21 0,0 21 16,0 1-16,-22-22 0,22 0 0,-42 0 15,21 22-15,0-22 0,0 0 0,-1-21 16,-20 21-16,21-21 0,0 21 0,0-21 16,-1 0-16,1 0 15,42-21 16,1 0-31,-1 0 0,0 0 16,0-1-16,21 1 0,-20 0 0,20-21 16,0-1-16,-21 1 0,22 21 15,-1-21-15,-21-1 0,0 22 16,22-21-16,-22 21 0,-21-1 0,21 1 16,-21 42-1,-21 1 1,0-1-16,0 0 0,21 0 0,-22 0 15,1 22-15,0-1 0,0-21 0,0 21 16,21-20-16,0-1 0,-21 21 16,21-21-16,-22 0 0,22 1 0,0-1 15,0 0-15,0 0 0,0 0 16,22-21-16,-1 0 0,0 21 0,0-21 16,21 0-16,-20 0 15,20 0-15,0 0 0,-21 0 0,22 0 16,-22-21-16,21 21 0,-21-21 0,22 0 15,-22 0-15,0-22 0,0 22 16,22-21-16,-22 0 0,0-1 0,0 1 16,21-22-16,-20 1 0,20-1 0,-21 1 15,21-1-15,-20 1 0,-1-1 16,21 22-16,-21-21 0,0-1 0,1 1 16,-1 20-16,-21 1 0,0 0 0,21-1 15,-21 22-15,0 0 0,0 42 31,-21 21-31,0-20 16,-1 20-16,1 0 0,-21 22 0,21-22 16,0 22-16,-1-1 0,-20-21 0,21 22 15,0-1-15,0 1 0,21-1 16,-22 1-16,22-1 0,-21 1 0,21-22 16,0 1-16,0-1 0,0 0 0,0 1 15,0-1-15,0-21 0,0 21 16,0-20-16,21-1 0,1 0 0,-22 0 15,0 0-15,21-21 0,0 21 0,0-21 16,0 0-16,0 0 0,1 0 16,-1 0-1,0-21-15,0 21 0,0-21 0,0 0 16,-21 0-16,0 0 0,0-1 0,0 1 16</inkml:trace>
  <inkml:trace contextRef="#ctx0" brushRef="#br0" timeOffset="7776.12">16298 1884 0,'0'0'16,"-21"0"-16,0 0 0,63 0 31,-21 0-15,1 0-16,20 0 0,0 0 0,-21 0 15,22 0-15,-1-21 16,0 21-16,1 0 0,-1 0 0,0 0 15,1-21-15,-1 21 0,0 0 0,1-22 16</inkml:trace>
  <inkml:trace contextRef="#ctx0" brushRef="#br0" timeOffset="8099.77">17589 1545 0,'-21'0'16,"0"0"-16,0 0 16,0 0-1,0 21-15,-1 1 0,22-1 16,-21 0-16,21 21 0,-21 1 0,0-22 16,21 21-16,0 0 0,-21 1 15,21-22-15,-21 21 0,21 1 0,0-22 16,0 21-16,0-21 0,0 22 0,0-22 15,0 0-15,0 0 0,0 0 16,0 0-16,21 1 0,0-1 16,0-21-16,0 21 0,0-21 15,1 0-15,20 0 16,-21 0-16,0 0 0,0 0 0,22 0 16,-22 0-16,21-21 0,-21 21 0</inkml:trace>
  <inkml:trace contextRef="#ctx0" brushRef="#br0" timeOffset="8399.66">18203 1566 0,'0'0'0,"0"-21"0,21 21 0,1 0 16,-1 0-16,0 0 15,0 0-15,0 0 0,0 21 0,1 1 16,-1-1-16,0 0 15,0 21-15,21-21 0,-20 22 0,-1-1 16,0 0-16,-21-20 0,0 20 0,0 0 16,0 1-16,0-1 0,0 0 15,-21-21-15,0 22 0,-1-1 0,1-21 16,-21 0-16,21 1 0,-22 20 0,22-21 16,-21-21-16,21 21 0,0 0 15,-22 1-15,22-22 0,0 0 0,0 21 16,0-21-16,-1 0 15,1 0-15,0 0 0,0 0 16</inkml:trace>
  <inkml:trace contextRef="#ctx0" brushRef="#br0" timeOffset="9255.08">3725 2836 0,'0'0'16,"-42"0"-16,-149 22 15,128-1-15,21-21 0,-22 0 16,22 21-16,-1-21 0,1 0 16,0 0-16,21 21 0,-22-21 0,22 0 15,21 21 1,21-21 0,0 0-16,22 0 0,-1 0 0,22 0 15,20 0-15,1 0 0,21 0 16,0 0-16,-1 0 0,1 21 0,21-21 15,21 0-15,1 0 0,20 0 0,0 22 16,22-22-16,-1 0 0,1 0 16,20 0-16,-20 21 0,21-21 0,20 0 15,-20 0-15,21 21 0,-21-21 16,20 0-16,-20 21 0,0-21 0,-1 0 16,-20 21-16,-22-21 0,1 0 15,-1 21-15,-42-21 0,21 22 0,-42-22 16,21 0-16,-42 0 0,-1 0 0,-20 0 15,-1 0-15,1 0 0,-43 0 0,21 0 16,-21 0-16,1 0 0,-1 0 16,0 0 15,0 0-15,-21-22 15,0 1-31</inkml:trace>
  <inkml:trace contextRef="#ctx0" brushRef="#br0" timeOffset="10003.77">11324 2985 0,'-21'0'0,"42"0"0,-63-22 0,21 22 16,-1 0-16,22-21 16,-21 21-16,0 0 0,0-21 15,0 21-15,0 0 16,42 0 15,21 0-15,0 0-16,1 0 0,20 0 15,1 0-15,20 0 0,1 0 0,21 0 16,0 0-16,42 0 0,-21 0 0,42 0 16,1 0-16,20 0 0,1 0 0,20 0 15,22 0-15,-21 21 0,42-21 16,-21 21-16,-1-21 0,22 22 15,-21-22-15,21 21 0,-21 0 0,-21-21 16,-1 21-16,1 0 0,-21-21 16,-1 21-16,1-21 0,-43 22 0,0-1 15,-21-21-15,0 0 0,0 21 0,-42-21 16,-1 0-16,1 0 0,-22 0 16,-20 0-16,-1 0 0,-21 0 0,0 0 15,-42 0 16,0-21-31,0 21 0,0 0 16,0 0-16,-1 0 0,1 0 0,0 0 16</inkml:trace>
  <inkml:trace contextRef="#ctx0" brushRef="#br0" timeOffset="10124.27">17293 3217 0,'-21'0'62,"0"0"-62,0 0 16,-22 0-16</inkml:trace>
  <inkml:trace contextRef="#ctx0" brushRef="#br0" timeOffset="24548.08">1439 4614 0,'0'-21'32,"0"0"-17,0 0-15,0 0 16,0 0-1,0-1-15,0 1 16,0 0-16,0 0 16,0 0-16,0 0 15,0 42 17,0 0-17,0 0-15,-21 21 0,21-20 16,0 20-16,0 0 0,0 1 0,0-1 15,0 0-15,0 22 0,0-1 16,0-20-16,-21 20 0,21-21 16,0 22-16,0-22 0,0 1 15,0-1-15,0 0 0,0-21 0,0 22 16,0-22-16,0 0 0,0 0 16,-21-21 30,21-21-46,0 0 0,0 0 16,0 0-16,0-1 0,0 1 16,0 0-16</inkml:trace>
  <inkml:trace contextRef="#ctx0" brushRef="#br0" timeOffset="25337.21">1884 4932 0,'21'0'125,"-21"21"-32,0 0-77,0 0 0,21-21 15,0 0-15,-21-21-1,21 0-15,-21 0 16,0 0-16,0 0 15,0-1 1,-21 22-16,0 0 16,21 22-1,-21-1 1,21 0-16,0 0 16,0 0-16,21 0 31,-42-21 31,0 0-62,0 0 0,21 22 16,-22-22-16,1 0 0,0 0 0</inkml:trace>
  <inkml:trace contextRef="#ctx0" brushRef="#br0" timeOffset="26684.97">3662 4085 0,'0'0'0,"0"-21"0,-21 21 0,21-21 0,-22 42 47,22 0-47,0 0 0,0 22 15,-21-1-15,21-21 0,-21 22 16,21-1-16,0 0 0,-21 22 0,0-22 15,0 0-15,21 22 0,-22-22 16,1 22-16,0-1 0,0-20 16,21 20-16,-21 1 0,21-22 0,-21 0 0,21 1 15,0-1-15,0 0 16,0-21-16,0 22 0,0-22 0,0 0 16,0 0-16,21-21 0,0 21 0,0-21 15,0 0-15,0 0 16,1 0-16,-1 0 0,0 0 0,0-21 15,0 21-15,-21-21 16,21 21-16,-21-21 0,0 0 16,22 0-16,-22-1 0,0 1 0,0 0 15</inkml:trace>
  <inkml:trace contextRef="#ctx0" brushRef="#br0" timeOffset="26903.4">3302 4847 0,'0'0'0,"-21"0"0,0 0 16,63 0 15,-21 0-31,0 0 16,22 0-16,-22 0 0,21 0 0,0-21 16,-20 21-16,20 0 0,-21 0 0,21 0 15,-20 0-15,-1 0 0,0-21 16,0 21-1,-21-21-15</inkml:trace>
  <inkml:trace contextRef="#ctx0" brushRef="#br0" timeOffset="27324.16">3958 4826 0,'21'0'16,"0"0"-16,1 0 15,-1 0-15,0-21 16,0 21-16,0-21 0,0 21 16,-21-21-16,22-1 0,-1 1 0,0 21 15,0-21-15,-21 0 0,0 0 0,0 0 16,0-1-16,0 1 15,-21 21 1,0 0-16,0 0 0,21 21 16,-22-21-16,1 22 0,0-1 15,0 21-15,0-21 0,21 22 0,0-1 16,-21-21-16,21 21 0,-22 1 0,22-1 16,0-21-16,0 22 0,0-22 15,0 21-15,0-21 0,0 0 16,22 1-16,-1-1 0,0 0 15,-21 0-15,21-21 0,0 0 16,0 0-16,1 0 0,-1 0 16,0 0-16,0 0 0,0-21 15,0 0-15,1 0 0,-1-1 16</inkml:trace>
  <inkml:trace contextRef="#ctx0" brushRef="#br0" timeOffset="28259.99">4445 4784 0,'0'0'0,"0"-21"0,0-1 15,21 22-15,0-21 16,-21 0-16,43 21 0,-22 0 0,0 0 16,0 0-16,0 0 0,22 0 15,-22 0-15,0 0 0,0 21 0,0 0 16,22-21-16,-22 22 0,0 20 0,-21-21 15,21 0-15,-21 0 0,0 22 16,0-22-16,0 0 0,0 21 0,0-20 16,0-1-16,-21 21 0,0-21 15,0 0-15,21 1 0,-22-1 0,1 0 16,0 0-16,0-21 0,21 21 16,-21-21-16,21 21 0,0-42 46,0 0-46,21 21 0,-21-21 0,21 0 16,0-22-16,0 22 0,1-21 16,-1 21-16,0-22 0,0 1 0,21 0 15,-20-1-15,-1 1 0,0 21 0,0 0 16,0-22-16,0 43 16,-21-21-16,22 0 0,-22 0 15,0 42 1,0 0-1,-22 0-15,1 1 0,21-1 16,-21 0-16,0 21 0,21-21 0,-21 22 16,21-1-16,0-21 0,-21 0 0,21 22 15,0-22-15,0 0 0,0 0 16,0 0-16,0 1 0,0-1 0,21 0 16,0-21-16,0 0 0,0 0 15,0 0-15,1 0 0,-1 0 16,0 0-16,0 0 0,0 0 0,0 0 15,1-21-15,-1 0 0,0-1 0,0 1 16,0 0-16,0-21 16,1 21-16,-1-22 0,0 1 15,0 0-15,0-22 0,0 22 0,1-1 0,-1-20 16,-21 21-16,21-1 0,-21 1 16,21 0-16,-21-1 0,0 22 0,0 0 15,0-21-15,0 20 0,0 1 16,-21 21 15,21 21-31,-21 1 0,21-1 16,0 0-16,0 0 0,-21 21 15,21 1-15,-22-22 0,22 21 16,0 1-16,0-1 0,-21 0 0,21 1 16,-21-1-16,21 0 0,-21 1 0,21-22 15,0 21-15,0 0 0,0-20 16,0-1-16,0 0 0,0 0 0,0 0 15,0 0-15,0 1 0,0-1 0,21 0 16,0-21 0,0 0-16,1 0 15,-1 0-15,0 0 0,0 0 16,0 0 0,0-21-16,1 0 15,-22-1-15,0 1 16,0 0-16,21 21 0,-21-21 0,0 0 15</inkml:trace>
  <inkml:trace contextRef="#ctx0" brushRef="#br0" timeOffset="28508.17">5334 4826 0,'0'0'16,"-21"0"-16,42 0 31,0 0-15,0 0-16,0 0 0,1-21 15,20 21-15,-21-21 0,0 21 16,0 0-16,22 0 0,-22-21 0,0 21 16,0 0-16,0 0 0,-21-22 15,22 22-15,-22-21 16,21 0-16</inkml:trace>
  <inkml:trace contextRef="#ctx0" brushRef="#br0" timeOffset="28984.92">6794 4509 0,'0'0'0,"0"-22"15,-21 22 1,0 0 0,0 0-16,0 0 15,0 0-15,-1 22 0,22-1 0,-21 0 16,0 0-16,0 0 0,0 0 0,0 22 16,21-22-16,-22 21 0,1 1 15,21-1-15,0 0 0,-21 1 16,21-1-16,-21-21 0,21 21 0,0 1 15,0-22-15,0 21 0,0-21 0,21 1 16,0-1-16,0 0 0,1 0 16,-1 0-16,0-21 0,0 0 0,0 0 15,0 0-15,1 0 0,-1 0 0,0 0 16,21 0-16,-21 0 0,1 0 16,-1-21-16,0 21 0,21-21 0,-21 0 15,1 21-15</inkml:trace>
  <inkml:trace contextRef="#ctx0" brushRef="#br0" timeOffset="29323.75">7302 4509 0,'22'-43'16,"-1"43"-16,0 0 15,0 0-15,0 0 16,0 21-16,1-21 0,-1 22 16,21-1-16,-21 0 0,-21 0 0,21 0 15,1 0-15,-1 1 0,-21-1 16,0 21-16,0-21 0,0 22 16,0-22-16,0 21 0,0 0 0,-21-20 0,-1 20 15,1-21-15,0 21 16,0-20-16,0-1 0,21 0 0,-21 0 15,-1 0-15,22 0 0,0 1 0,-21-1 16,0 0-16,0-21 16</inkml:trace>
  <inkml:trace contextRef="#ctx0" brushRef="#br0" timeOffset="36557.83">9059 4678 0,'0'0'0,"0"-21"0,0 0 0,0-22 0,0 22 15,21 0-15,-21-21 0,0 20 16,0 1-16,22 0 0,-22 0 0,0 0 16,0 0-16,0 42 31,0 0-31,0 0 16,0 21-16,0-20 0,0 20 0,0 0 15,-22-21-15,1 22 0,0 20 0,0-20 16,0-1-16,0 0 0,-22 1 15,22-1-15,0 0 0,0-21 16,0 22-16,-1-22 0,1 0 0,21 0 16,21-42-1,1 21 1,-1-21-16,0 0 0,0-22 0,0 22 16,22-21-16,-22 21 0,0-22 0,21 1 15,-21 21-15,1 0 0,-1 0 16,0-1-16,0 1 0,0 21 15,0 0-15,-21 21 16,0 1-16,0-1 0,22 0 0,-22 0 16,0 0-16,0 22 0,0-22 15,21 0-15,-21 21 0,0-21 16,0 1-16,21-1 0,-21 0 0,21 0 16,0-21-16,0 21 0,1-21 15,-1 0-15,0 0 0,0 0 16,21 0-16,-20-21 0,20 0 0,-21 21 15,21-21-15,-20 0 0,-1-22 0,21 22 16,-21-21-16,0 21 0,1-22 0,-1 1 16,0 0-16,0-1 0,-21 1 15,0 0-15,21 20 0,-21 1 0,0 0 16,0 0-16,-21 42 31,0 0-31,21 0 16,-21 22-16,0-22 0,21 21 0,-22-21 15,22 22-15,-21-1 0,21-21 0,-21 22 16,21-22-16,0 0 0,0 21 16,0-21-16,0 1 0,21-1 15,0-21-15,1 0 0,20 0 0,-21 0 16,21 0-16,-20-21 0,20-1 0,0 1 16,1 0-16,-1 0 0,-21 0 15,21 0-15,-20-22 0,-1 22 16,0-21-16,0-1 0,0 22 0,0-21 15,1 21-15,-22 0 0,21-1 0,-21 1 16,0 42 15,-21 1-31,-1-1 0,22 0 0,-21 0 16,21 21-16,-21-20 0,21-1 0,0 21 16,0-21-16,0 0 0,0 1 15,0-1-15,0 0 0,0 0 0,0 0 16,21 0-16,0-21 0,1 0 0,-1 0 15,21 0-15,-21 0 0,0 0 0,1 0 16,20-21-16,-21 21 0,0-21 16,0 0-16,22 0 0,-22 0 15,0-22-15,0 22 0,0-21 0,-21 21 16,22-22-16,-1 1 0,0 0 0,-21-22 16,0 22-16,21-1 0,-21 1 15,21 21-15,-21-21 0,0 20 0,0 1 16,0 0-16,0 0 0,0 42 15,0 0 1,-21 22-16,0-22 0,21 21 16,-21-21-16,0 22 0,21-1 0,0 0 15,-22 1-15,1-1 0,21-21 0,-21 21 16,21 1-16,0-1 0,0-21 0,0 22 16,0-22-16,0 0 0,0 0 15,0 0-15,21-21 0,0 0 16,1 0-16,-1 0 0,0 0 0,0 0 15,0 0-15,22-21 0,-22 21 0,0-21 16,21 0-16,-21 0 0,1-22 16,20 22-16,-21-21 0,0-1 15,22 22-15,-22-21 0,0 0 0,0-22 0,0 22 16,0-22-16,1-42 0,-22 64 16,21-21-16,-21 20 0,21 1 15,-21 0-15,0 20 0,0 1 16,0 0-16,0 42 15,-21 0-15,0 22 0,21-1 16,-22 0-16,1 22 0,0-22 16,21 22-16,-21-22 0,0 22 0,0-22 15,21 0-15,0 22 0,-22-22 0,22 0 16,0 1-16,0-1 0,0-21 16,0 22-16,0-22 0,0 0 0,0 0 15,22-21-15,-1 21 0,0-21 16,0 0-16,0 0 0,0-21 0,1 21 15,20-21-15,-21 0 0,0 0 16,0-1-16,22-20 0,-22 21 16,0-21-16,0 20 0,-21-20 0,0 0 15</inkml:trace>
  <inkml:trace contextRef="#ctx0" brushRef="#br0" timeOffset="36751.73">10414 4255 0,'0'0'0,"-21"0"0,0 0 0,-1 0 16,1 0-1,21 21 17,21-21-32,1 0 0,-1 0 15,0 0-15,0 0 16,0 0-16,22 0 0</inkml:trace>
  <inkml:trace contextRef="#ctx0" brushRef="#br0" timeOffset="37388.51">12700 4614 0,'0'0'0,"21"0"16,21-42-1,-20 21-15,-1 0 0,0 0 0,0-1 16,0 1-16,0 0 0,1-21 0,-1 21 16,0-22-16,21 1 0,-21 0 0,-21-1 15,22 1-15,-22 0 0,0 20 16,0-20-16,0 0 0,0-1 0,0 22 15,0 0-15,-22 0 0,1 21 0,0 0 16,0 0-16,0 42 16,0-21-16,-1 22 15,1 20-15,21 1 0,-21-1 0,-21 1 16,21-1-16,-1 22 0,1-22 0,0 22 16,0 0-16,-21-1 0,20 22 0,1-21 15,0 0-15,0-1 0,0 1 16,0 0-16,-1-1 0,22 1 0,-21 0 15,21-22-15,-21 1 0,21-1 0,0 1 16,-21-22-16,21 21 0,0-41 0,0 20 16,0-21-16,21 0 0,0-21 0,0 0 15,1 0-15,-1 0 0,21 0 16,-21-21-16,22 0 0,-1 0 0,0 0 16,-21-1-16,22-20 0,-1 0 15,-21-1-15,0 1 0,1 0 0,-1-22 16,-21 22-16,0-22 0,0 1 0,-21 21 15,-1-22-15,1 1 0,-21 20 0,0 1 16,-1 0-16,-20-1 0,-1 1 16,22 21-16,0 0 0,-22 21 15,43 0-15,-21-22 0,20 22 0,44 0 32,-1 0-17,21 0-15,-21-21 0,22 0 0,-1 21 16,0-21-16,1 0 0,-1 0 0,21-1 15</inkml:trace>
  <inkml:trace contextRef="#ctx0" brushRef="#br0" timeOffset="37988.17">13462 4487 0,'0'0'0,"0"-21"0,0 0 0,-21 21 15,0-21-15,-1 21 0,1 0 0,0 0 16,0 0-16,0 0 0,-22 0 15,22 0-15,0 0 0,-21 21 0,21 0 16,-22 22-16,22-22 0,-21 0 0,21 0 16,-1 21-16,1-20 0,0 20 15,0-21-15,21 0 0,0 22 0,0-22 16,0 0-16,0 0 0,0 0 16,21-21-16,0 0 0,0 0 15,1 0-15,-1 0 0,21 0 0,-21-21 16,22 0-16,-22 21 0,0-21 15,21-22-15,-21 22 0,1 0 0,-1-21 16,0 21-16,0-22 0,0 1 0,0 21 16,-21-22-16,22 22 0,-22 0 0,21 0 15,-21 42 1,0 0 0,0 0-16,0 1 0,0 20 15,0-21-15,-21 21 0,21-20 0,0 20 16,0-21-16,0 0 0,0 22 15,0-22-15,0 0 0,0 0 0,21-21 16,-21 21-16,21-21 0,0 0 0,21 0 16,-20 0-16,-1 0 0,0-21 0,0 0 15,0 21-15,22-21 0,-22 0 16,0-22-16,0 22 0,0 0 0,0-21 16,1 20-16,-22-20 0,21 21 0,0-21 15,-21 20-15,0 1 0,0 42 31,0 1-15,0-1-16,0 0 0,-21 0 0,0 0 16,21 0-16,-22 1 0,22-1 0,0 0 15,0 0-15,0 0 0,0 0 0,0 1 16,22-22 0,-1 0-16,0 0 15,0 0-15,-21-22 0</inkml:trace>
  <inkml:trace contextRef="#ctx0" brushRef="#br0" timeOffset="38323.98">14033 4233 0,'0'0'0,"0"-21"0,-21-21 0,0 21 0,0 0 16,0 21-16,0 0 0,-1 0 0,1 0 16,0 0-16,0 0 15,0 21-15,21 0 0,-21 0 16,21 0-16,21-21 15,0 21-15,0-21 0,0 0 0,0 0 16,1 0-16,20 0 0,-21 0 16,0 0-16,22 0 0,-22-21 0,-21 0 15,21 21-15,-21-21 0,21-21 0,-21 20 16,0 1-16,0 0 0,0-21 16,0 21-16,-21-1 0,0 1 0,0 21 15,-1 0-15,22-21 0,-21 21 16,0 0-16,0 21 0,0 0 0,0 1 15,-22-1-15,43 0 0,-21 21 16,0-21-16,21 1 0,-21 20 0,21-21 16,0 21-16,0-20 0,0-1 0,21 0 15,0 0-15,0-21 0,0 21 0,22-21 16</inkml:trace>
  <inkml:trace contextRef="#ctx0" brushRef="#br0" timeOffset="38601.86">14563 4001 0,'21'-43'16,"-42"86"-16,42-107 0,-21 22 0,0 21 0,0-22 16,0 22-16,-21 42 31,-1 0-31,1 22 0,0-1 16,0 0-16,0 1 0,0 20 0,-1-20 15,-20 20-15,21 1 0,0-1 16,0 1-16,-1-22 0,1 21 0,0 1 15,0-22-15,21 1 0,0-1 0,-21 0 16,21 1-16,-21-22 0,21 21 0,0-21 16,0 0-16,0 1 15,21-22 1,0-22-16,0 22 0,0-21 16,0-21-16,22 21 0,-1 0 0</inkml:trace>
  <inkml:trace contextRef="#ctx0" brushRef="#br0" timeOffset="38925.67">14817 4424 0,'0'0'0,"42"-21"16,-21 0-16,64-43 16,-85 43-16,0 0 0,-21 21 31,-1 0-31,1 0 0,-21 0 0,21 21 16,0-21-16,-22 21 0,22 0 0,-21 0 15,21 1-15,21-1 0,0 0 0,-22 0 16,22 0-1,0 0-15,22 1 0,-1-1 0,0 0 16,0-21-16,0 21 0,22 0 0,-22-21 16,21 21-16,-21-21 0,0 22 0,1-1 15,-1-21-15,0 21 0,0-21 16,-21 21-16,-21-21 16,0 0-1,0 0-15,-22 0 0,22 0 0,0 0 16,0 0-16,-22 0 0,22 0 15,0 0-15,0 0 0,0 0 16,0 0-16,-1 0 0,1 0 16</inkml:trace>
  <inkml:trace contextRef="#ctx0" brushRef="#br0" timeOffset="73591.96">4847 6477 0,'0'-21'16,"0"42"15,-21-21-15,0 21-16,21 0 0,-21-21 0,21 22 15,-22-1-15,22 0 16,-21 0-16,0 0 0,21 0 16,0 1-16,0-1 0,0 0 0,-21 0 15,21 21-15,0-20 0,0-1 16,0 21-16,0-21 0,0 22 0,0-22 15,0 21-15,0 0 0,-21 1 0,21-1 16,-21 22-16,21-22 0,-22 21 16,1 1-16,21-22 0,-21 22 0,0-1 15,0-20-15,0 20 0,-1 1 0,1-1 16,21 1-16,-21-22 0,0 21 16,21 1-16,0 21 0,-21-43 0,21 43 15,-21-43-15,21 21 0,-22 1 0,22-1 16,0 1-16,0-1 0,0 1 15,0-1-15,-21 1 0,21-1 16,-21 1-16,21-1 0,0 1 0,0 21 16,-21-22-16,21 1 0,-21-1 0,21 1 15,0-1-15,0 1 0,-21-1 16,21 1-16,-22 20 0,22-20 0,0-1 16,0 1-16,-21-22 0,21 22 0,-21-1 15,21-21-15,-21 1 0,21 20 0,-21-20 16,21-1-16,0 0 0,0-21 15,0 22-15,-21-22 0,21 0 0,0 0 16,0 0-16,0-42 16,0 0-16,0 0 15,0-21-15,0-1 0,0 1 16,0 0-16,0-1 0,0-20 16,0-1-16</inkml:trace>
  <inkml:trace contextRef="#ctx0" brushRef="#br0" timeOffset="76316">4762 6329 0,'22'0'31,"-1"0"-31,0 0 16,0 0-16,0 21 0,0-21 0,22 0 15,-22 0-15,21 0 0,1 0 16,-1 0-16,0 0 0,1 0 0,-1 0 16,0 0-16,22 0 15,-22 0-15,22 0 0,-1 0 0,22 0 16,-22 0-16,1 0 0,20 21 0,1-21 15,-21 0-15,20 0 0,-20 0 16,20 0-16,-20 0 0,21 0 0,-22 0 16,22 0-16,-1 0 0,1 0 0,0 0 15,-1 0-15,1 0 0,0 0 16,-22 0-16,22 0 0,0-21 0,-22 21 16,22 0-16,-22 0 0,22-21 0,-22 21 15,22 0-15,0 0 0,-22 0 16,22-21-16,-22 21 0,22 0 0,-21 0 15,-1 0-15,1 0 0,-1-21 16,1 21-16,-1 0 0,-21 0 0,22 0 16,-1 0-16,-20 0 0,20-22 15,1 22-15,-1 0 0,-20 0 0,20 0 16,1 0-16,-1-21 0,1 21 0,-1 0 16,1 0-16,-1 0 0,1 0 0,-1 0 15,1 0-15,-1-21 0,22 21 16,-22 0-16,1 0 0,20 0 0,-20 0 15,-1 0-15,1 0 0,-1 0 0,1-21 16,-1 21-16,-20 0 0,20 0 0,-20 0 16,20 0-16,-21 0 0,1-21 15,20 21-15,-20 0 0,-1 0 16,0 0-16,22 0 0,-22 0 0,0 0 16,22 0-16,-22-21 0,1 21 0,-1 0 15,21 0-15,-20 0 0,-1 0 16,0 0-16,1 0 0,-22 0 0,21 0 15,1 0-15,-22 0 0,0 0 0,21 0 16,-21 0-16,1 0 0,-1 0 0,0 0 16,0 0-16,0 0 15,0 0 1,1 0 0,-22 21 15,0 0-16,0 0-15,0 0 16,0 0-16,0 1 0,0-1 16,0 0-16,0 0 15,0 21-15,0-20 0,0-1 0,0 0 16,0 21-16,0-21 0,0 22 0,21-1 16,-21-21-16,0 22 0,21-1 0,-21-21 15,0 21-15,0 1 0,0-1 16,0 0-16,0 1 0,0-1 0,0 0 15,21 1-15,-21-1 0,0 0 0,0 22 16,21-22-16,-21 22 0,0-22 16,0 22-16,0-22 0,0 21 0,0-20 15,0 20-15,21-20 0,-21 20 16,0-21-16,0 22 0,22-1 0,-22-20 16,0 20-16,0 1 0,0-1 0,0 1 15,21-1-15,-21-20 0,0 20 0,21 1 16,-21-22-16,0 21 0,0-20 0,0 20 15,0 1-15,0-1 0,0 1 16,0-22-16,21 22 0,-21-1 0,0-21 16,0 22-16,0-22 0,0 22 0,0-22 15,0 0-15,0 1 0,0 20 16,0-20-16,0-1 0,0 21 0,0-20 16,0-1-16,0 0 0,0 1 15,-21-1-15,21 0 0,-21 1 0,21-1 16,0 0-16,0-20 0,-21 20 0,21 0 15,-22-21-15,22 22 0,-21-22 0,21 0 16,0 21-16,0-20 0,-21-1 0,21 21 16,0-21-16,-21 0 0,21 1 15,0 20-15,0-21 0,0 0 0,0 0 16,-21 1-16,21-1 0,-21 0 16,21 0-16,0 0 0,-22-21 0,1 21 15,0-21 1,21 22-16,-21-22 15,0 0-15,0 0 0,-1 21 16,1-21-16,0 0 0,0 0 0,0 0 16,0 0-16,-22 21 0,1-21 0,0 0 15,-1 0-15,1 0 0,0 21 0,-22-21 16,1 0-16,-1 0 0,1 0 16,-1 0-16,1 0 0,-1 0 0,1 0 15,20 0-15,-20 0 0,-1 0 0,22 0 16,-22 0-16,22 0 0,-21 0 0,20 0 15,-20 0-15,-1 0 0,1 0 16,-1 0-16,1 0 0,-1 0 16,-20 0-16,20 0 0,-21 0 0,22 0 15,-22 0-15,22 0 0,-22 0 0,0 0 16,22 0-16,-22 0 0,22 0 0,-1 0 16,1 0-16,-1 0 0,1 0 15,-1 0-15,1 0 0,-1 0 0,1 0 16,-22 0-16,22 0 0,-22 21 0,0-21 15,-21 0-15,22 0 0,-22 0 0,21 21 16,-21-21-16,22 0 0,-1 0 16,0 0-16,1 0 0,20 0 0,1 22 15,-1-22-15,1 0 0,-1 0 16,22 0-16,-22 0 0,22 0 0,-21 0 16,-1 0-16,22 0 0,-1 0 15,-20 0-15,21 0 0,-22 0 0,22 0 16,-1 0-16,1 0 0,0 0 0,-1 0 15,1 0-15,0 0 0,21 0 16,-1 0-16,1 0 0,0 0 0,0 0 16,0 0-1,0 0-15,-1 0 0,1 0 0,0 0 16,0 0-16,-21 0 16,20 0-16,-20 0 0,0 0 0,-1 0 0,22 0 15,-21 0-15,0 0 0,20 0 16,1 0-16,0 0 0,0 0 15,0-22-15,0 22 0,-1 0 16,1 0-16,0 0 0,0 0 16,0 0-16,0-21 0,-1 21 15,1 0-15,0 0 0,0 0 0,-21 0 16,20 0-16,1 0 0,0 0 0,-21 0 16,21 0-16,-1 0 0,1 0 15,0 0-15,0 0 0,0 0 16,0 0-16,-1 0 0,1 0 0,0 0 15,0-21-15,0 21 16,0 0-16,-1 0 0,1 0 16,0 0-16,0 0 0,0 0 0,0 0 15,-1 0-15,1 0 0,0 0 16,0 0-16,0 0 0,0 0 0,-1 0 16,1 0-16,0 0 0,0 0 0,0 0 15,0 0-15,-1 0 16,1-21-16,0 21 15,0 0 17,0 0-32,0 0 15,-1 0-15,1 0 16,0 0-16,0 0 16,0 0-16,0 0 15,-1 0-15,1 0 16,0 0 93,21-21-109,-21 0 16,21-1-16,0 1 15,0 0 1,0 0 0,0 0-16,0 0 15</inkml:trace>
  <inkml:trace contextRef="#ctx0" brushRef="#br0" timeOffset="79484.56">5651 6985 0,'0'-21'16,"0"0"0,22 0-16,-1 21 15,-21-22-15,21 1 0,-21 0 16,21 0-16,-21 0 15,21 21-15,-21-21 0,0-1 0,0 1 16,0 42 31,0 1-47,0-1 0,0 0 0,0 21 16,0-21-16,0 22 0,0-22 0,0 21 15,-21 1-15,21-22 16,0 21-16,0 0 0,0-20 0,0 20 15,0-21-15,0 0 0,0 0 0,0 1 16,0-1-16,21 0 0,0 0 16,1-21-16,-1 0 0,0 0 15,0 0-15,0 0 0,0-21 0,1 0 16,20 0-16,-21-1 0,0 1 16,0 0-16,1-21 0,-1 21 0,-21-22 15,21 22-15,-21-21 0,21 21 0,-21-22 16,0 22-16,0-21 0,0 21 15,0-22-15,0 22 0,0 0 0,0 0 16,0 0-16,0-1 0,0 44 47,0-1-47,0 0 16,0 0-16,0 0 15</inkml:trace>
  <inkml:trace contextRef="#ctx0" brushRef="#br0" timeOffset="79895.33">6646 6858 0,'0'-21'0,"-21"0"15,0 21-15,0 0 0,0 0 16,-1 0-16,1 0 15,0 0-15,0 21 0,0 0 0,0-21 16,-1 21-16,1 0 0,0 1 0,0-22 16,21 21-16,0 0 0,0 0 15,0 0-15,0 0 0,21 1 16,21-22-16,-20 21 0,-1-21 0,21 0 16,0 21-16,-20-21 0,20 21 15,-21-21-15,0 0 0,0 21 16,1 0-16,-1-21 0,-21 22 0,0-1 15,0 0-15,-21 0 16,-1-21-16,1 21 16,-21-21-16,21 21 0,-22-21 0,22 22 15,-21-22-15,21 0 0,-22 0 0,22 21 16,0-21-16,0 0 0,0 0 16,42-21 30,0 21-46</inkml:trace>
  <inkml:trace contextRef="#ctx0" brushRef="#br0" timeOffset="80096.21">7006 6922 0,'0'-22'0,"0"44"62,0-1-46,21-21-16,-21 21 16,0 0-16,21-21 0</inkml:trace>
  <inkml:trace contextRef="#ctx0" brushRef="#br0" timeOffset="80267.63">7070 7281 0,'0'0'0,"0"22"15,-22-22 1,22-22 46,22 1-62</inkml:trace>
  <inkml:trace contextRef="#ctx0" brushRef="#br0" timeOffset="80520.48">7599 6900 0,'0'22'16,"0"-1"-16,0 0 0,-21 0 16,21 0-16,0 22 0,-22-22 0,22 0 15,0 21-15,0-21 0,0 22 16,0-1-16,-21-21 0,21 0 0,0 1 16,0 20-16,-21-21 0,21 0 15,0 0-15,21-42 31,0 21-31</inkml:trace>
  <inkml:trace contextRef="#ctx0" brushRef="#br0" timeOffset="81168.11">7599 6858 0,'21'0'15,"0"0"-15,0 0 0,0 0 0,22 0 16,-1 0-16,22 0 0,-1 0 0,22 0 16,-22 0-16,22 0 0,21-21 15,-22 21-15,22 0 0,0-21 0,-21 21 16,21-21-16,-1 21 0,1 0 0,0-22 16,-21 1-16,-1 21 15,1 0-15,-21-21 0,-1 21 0,22 0 16,-22-21-16,1 21 0,-1 0 0,-20 0 15,-1 0-15,21 0 0,-20 0 0,-22 0 16,21 0-16,-21 0 0,1 0 16,-1 0-16,0 0 15,-21 21-15,0 0 0,0 0 16,0 1-16,0-1 0,0 0 16,0 0-16,0 0 0,-21 0 0,21 1 15,-21-1-15,21 0 0,0 0 0,0 21 16,0-20-16,0-1 0,0 0 0,0 21 15,0-21-15,0 1 16,0-1-16,0 0 0,0 0 0,0 0 16,0 0-16,0 1 0,0-1 15,0 0 17,-22-21-32,1 0 15,0 0-15,0 0 16,0 0-16,0 0 0,-1 0 0,-20 0 15,21 0-15,-21 21 0,-1-21 0,1 0 16,0 0-16,-22 21 0,22-21 16,-43 0-16,22 21 0,-43-21 0,21 0 15,-42 22-15,21-22 0,0 0 16,1 21-16,-1-21 0,0 0 0,42 0 16,-20 0-16,20 21 0,1-21 15,20 0-15,-20 0 0,21 0 0,20 0 16,-20 0-16,21 0 0,0 0 0,0 0 15,-1 0-15,1 0 0,0 0 16,0 0 0</inkml:trace>
  <inkml:trace contextRef="#ctx0" brushRef="#br0" timeOffset="81556.41">5249 7938 0,'0'0'16,"-21"0"-16,0 0 15,21 21-15,-21 0 0,21 0 0,0 0 16,0 22-16,0-22 0,-21 0 16,21 21-16,0-21 0,-22 22 0,22-22 15,0 21-15,0-21 0,0 1 0,0-1 16,0 0-16,0 0 0,0 0 15,0 0-15,0-42 32,0 0-32,0 0 0</inkml:trace>
  <inkml:trace contextRef="#ctx0" brushRef="#br0" timeOffset="81815.25">5080 7938 0,'0'0'0,"0"-22"0,0 1 0,0 0 15,0 0-15,21 0 16,0 21-16,0 0 0,1-21 0,-1 21 16,0 0-16,21 0 0,-21 0 15,22 0-15,-22 0 0,21 0 0,-21 0 16,1 0-16,20 21 0,-42 0 0,0 0 16,0 0-16,0 0 0,0 1 15,-21-1-15,0 21 0,-1-21 16,-20 0-16,21 1 0,-21-1 0,20 0 15,-20 0-15,21-21 0,0 21 16,21-42 0,0 0-1,21 0-15</inkml:trace>
  <inkml:trace contextRef="#ctx0" brushRef="#br0" timeOffset="82336.08">5842 7874 0,'0'0'0,"-21"21"15,21 0-15,0 1 0,-21 20 0,-1-21 16,1 0-16,21 22 0,-21-22 16,0 21-16,21-21 0,-21 0 0,0 22 15,-1-22-15,22 0 0,-21 0 0,0 0 16,21 1-16,0-1 0,0-42 47,0-1-47,21 1 0,0 0 0,1 0 15,-1 0-15,0 21 16,0-21-16,0-1 0,22 22 0,-22 0 16,0 0-16,0 0 0,0 0 0,0 0 15,1 0-15,-1 22 16,-21-1-16,21 0 0,0 0 15,-21 0-15,0 0 0,21-21 16,0 22-16,1-22 0,-1 0 16,0 0-16,0 0 15,0 0-15,0-22 0,1 1 16,-1 21-16,0-21 0,0 0 0,0-21 0,-21 20 16,0 1-16,21-21 0,-21 21 15,0-22-15,0 22 0,0-21 16,0 21-16,0 0 0,0-1 0,-21 1 15,21 0-15,-21 21 16,0 0-16,21 21 31,0 0-31,0 1 16,21-22-16,0 0 0</inkml:trace>
  <inkml:trace contextRef="#ctx0" brushRef="#br0" timeOffset="82559.95">6794 7853 0,'-21'0'16,"0"0"-16,0 21 0,0 0 16,21 0-16,-21 22 0,-1-22 15,22 0-15,-21 0 0,21 22 16,0-22-16,0 0 0,-21 0 0,21 0 15,-21 0-15,21 1 0,0-1 0,0 0 16,0 0-16</inkml:trace>
  <inkml:trace contextRef="#ctx0" brushRef="#br0" timeOffset="82872.28">6604 7874 0,'0'0'16,"0"-21"-16,21 0 0,0 0 0,0 21 0,1 0 16,20-22-16,-21 22 0,0 0 0,22 0 15,-1 0-15,-21 0 0,21 0 0,1 22 16,-22-22-16,21 21 16,-21 0-16,1 0 0,-1 0 0,0 0 15,0 22-15,-21-22 0,0 0 0,0 21 16,-21-20-16,0 20 0,0-21 0,-22 0 15,22 22-15,-21-22 0,-1 0 16,1 0-16,0 0 0,-1 0 0,22 1 16,-21-22-16,21 21 0,0-21 0,-1 0 15,1 0-15,21-21 32,21 21-17,1-22-15,20 1 0,-21 0 16</inkml:trace>
  <inkml:trace contextRef="#ctx0" brushRef="#br0" timeOffset="83071.17">7366 7938 0,'0'0'0,"0"21"78</inkml:trace>
  <inkml:trace contextRef="#ctx0" brushRef="#br0" timeOffset="83268.06">7345 8297 0,'0'0'0,"0"22"0,21-22 78,0 0-63,-21-22-15</inkml:trace>
  <inkml:trace contextRef="#ctx0" brushRef="#br0" timeOffset="83564.39">7768 7938 0,'0'0'0,"-42"0"16,42 21-16,0 0 15,0 0-15,0 0 0,-21 22 16,21-22-16,0 0 0,-22 0 16,22 21-16,0-20 0,0-1 0,0 21 15,0-21-15,-21 0 0,21 1 0,-21-1 16,21 0-16,0 0 0,0 0 15,0-42 17,0 0-32,0 0 15,21 0-15</inkml:trace>
  <inkml:trace contextRef="#ctx0" brushRef="#br0" timeOffset="84323.97">7705 7938 0,'21'0'16,"0"0"0,0 0-1,0 0-15,22 0 0,-22 0 16,21 0-16,0 0 0,1 0 0,-1 0 0,22 0 16,-1 0-16,1 0 0,-1 0 15,1-22-15,20 22 0,1 0 16,0 0-16,-1 0 0,22-21 0,-21 21 15,21 0-15,-22 0 0,1 0 0,21 0 16,-22-21-16,1 21 0,0 0 0,-1 0 16,1 0-16,0 0 0,-1-21 0,-20 21 15,21 0-15,-22 0 0,-21 0 16,22 0-16,-22 0 0,1 0 0,-1 0 16,-21 0-16,0 0 0,22 0 0,-22 0 15,0 0-15,-21 21 16,0 0-16,0 0 15,0 1 1,0-1-16,0 0 0,-21 0 16,21 0-16,-21-21 0,21 21 0,0 1 15,0-1-15,0 0 0,0 0 0,0 0 16,0 0-16,0 1 0,0-1 0,0 0 16,0 0-16,0 0 0,0 0 0,0 1 15,0-1-15,0 0 16,0 0-16,0 0 0,0 0 15,0 1-15,-22-22 16,1 21-16,0-21 0,0 0 16,0 0-16,0 0 0,-22 0 15,22 0-15,0 0 0,-21 0 16,-1 0-16,1 0 0,0 0 16,-22 0-16,1 0 0,-1 0 0,1 0 15,-22 0-15,0 0 0,1 0 0,-1 0 16,0 0-16,1 0 0,-22 0 0,21 0 15,-21 0-15,22 0 0,-1 0 0,0 0 16,22 21-16,-22-21 0,22 0 16,-1 0-16,1 21 0,-1-21 0,1 0 15,-1 0-15,22 0 0,-22 0 0,22 21 16,-22-21-16,22 0 0,-21 0 16,20 0-16,1 0 0,0 0 0,-1 0 0,1 0 15,0 0-15,20 21 16,1-21-16,0 0 0,0 0 0,21-21 62,21 21-46</inkml:trace>
  <inkml:trace contextRef="#ctx0" brushRef="#br0" timeOffset="85155.94">5863 8996 0,'0'-21'0,"0"42"31,0 0-31,0 21 15,0-20-15,0 20 0,0 0 0,0 1 16,0-1-16,0 0 0,-21 1 0,21-1 16,0 0-16,0 1 0,-21-1 15,21 0-15,0 1 0,0-1 0,0-21 16,0 21-16,-21-20 0,21-1 16,0 0-16,0 0 0,0 0 0,0-42 46,0 0-46,0-21 0,0 20 16,21-20-16</inkml:trace>
  <inkml:trace contextRef="#ctx0" brushRef="#br0" timeOffset="85847.4">5842 8996 0,'0'0'0,"0"-21"0,21 21 47,0 0-47,22 0 0,-22 0 0,21 0 16,0 0-16,22 0 0,-1 0 15,1 0-15,21 0 0,-1 0 0,1 0 16,21 0-16,0 0 0,-1 0 0,1 0 16,0 0-16,0-21 0,0 21 0,0 0 15,-22-22-15,22 22 0,-21 0 16,21 0-16,-22-21 0,-20 21 0,20-21 15,-20 21-15,-1 0 0,-20 0 0,20 0 16,-20-21-16,-1 21 16,-21 0-16,21 0 0,-20 0 0,-1 0 15,0 0-15,0 0 0,0 0 0,-21 21 16,21 0 0,-21 0-16,0 1 0,0-1 15,0 0-15,0 0 0,0 21 0,0-20 16,0 20-16,0 0 0,0-21 0,0 22 15,0-1-15,-21-21 0,21 22 16,0-1-16,0-21 0,0 21 0,0-20 16,0 20-16,0-21 0,0 21 15,0-20-15,0 20 0,0-21 0,0 0 16,0 0-16,0 1 0,0-1 0,0 0 16,0 0-16,0 0 0,0 0 15,0 1-15,0-1 16,-21-21-1,0 0-15,0 0 16,0 21-16,-1-21 16,-20 0-16,0 0 0,-1 0 0,1 0 15,-21 0-15,-1 0 0,-21 0 0,1 0 16,-22 0-16,0 0 0,0 0 16,-21 0-16,-21 0 0,21 21 15,-21-21-15,0 0 0,21 0 0,0 21 16,0-21-16,0 0 0,21 0 0,21 21 15,1-21-15,-1 0 0,21 0 0,22 0 16,0 0-16,-1 0 0,22 0 16,0 0-16,21-21 31,21 21-31,0-21 16,1 21-16,-1-21 0</inkml:trace>
  <inkml:trace contextRef="#ctx0" brushRef="#br0" timeOffset="86152.1">6265 9186 0,'0'0'0,"0"-21"0,21 0 0,-21 42 47,0 0-47,0 1 0,0-1 0,0 0 16,0 21-16,-21-21 0,21 22 0,-21-1 15,21-21-15,0 22 16,0-1-16,0-21 0,0 21 0,0-20 16,0 20-16,-21-21 0,21 0 0,0 0 15,0 1-15,0-1 0,0 0 16,21-21-1,0 0-15,0 0 0,1-21 16</inkml:trace>
  <inkml:trace contextRef="#ctx0" brushRef="#br0" timeOffset="86536.1">6519 9419 0,'0'0'0,"-21"0"31,21 21-31,0 1 16,-21-22-16,0 21 0,21 0 0,-21 0 16,21 0-16,0 22 0,0-22 0,0 0 15,0 0-15,0 0 0,0 0 16,0 1-16,0-1 0,21 0 16,0-21-16,0 0 0,0 0 15,0 0-15,1 0 0,-1 0 16,0 0-16,21-21 0,-21 0 0,1-1 15,-1 22-15,0-21 0,-21 0 0,21 0 16,-21 0-16,0 0 0,0-22 16,0 22-16,0 0 0,0 0 15,-21 0-15,0-1 0,0 22 0,-1-21 16,1 21-16,0 0 0,0 0 0,0 0 16,0 0-16,-1 0 0,1 0 0,21 21 15,-21-21-15,21 22 16,0-1-16,0 0 0,0 0 15,21 0-15,-21 0 0,21 1 0,1-22 16,-1 21-16,21-21 0</inkml:trace>
  <inkml:trace contextRef="#ctx0" brushRef="#br0" timeOffset="87148.75">7175 9483 0,'0'0'15,"0"-21"-15,0-1 0,0 1 16,-21 21-16,0 0 0,0 0 16,0 0-16,0 0 0,-1 21 0,1 1 15,0-1-15,0 0 16,0 0-16,21 0 0,0 0 0,0 1 16,0-1-16,0 0 15,0 0-15,21-21 16,0 0-1,0 0-15,0 0 0,1-21 16,-1 21-16,0-21 0,0 0 0,0 21 16,-21-22-16,21 1 0,-21 0 0,22 21 15,-22-21-15,0 0 16,0 42 15,0 0-15,0 0-16,0 22 0,0-22 15,0 0-15,0 21 0,0 1 0,0-22 16,0 21-16,0 0 0,-22 1 16,22-1-16,0 0 0,-21 1 0,21-1 15,0 22-15,0-22 0,0 0 16,0 1-16,-21 20 0,21-21 0,-21 1 16,0 20-16,21-20 0,-21-1 0,-1 0 15,1 1-15,0-1 0,0 0 0,0-21 16,0 22-16,-1-22 0,-20 0 0,21 0 15,-21-21-15,20 21 0,-20-21 16,0 0-16,21 0 0,-22 0 0,1-21 16,21 0-16,-22 21 0,1-21 0,21 0 15,-21-22-15,20 22 0,-20 0 0,21-21 16,0 21-16,0-1 0,-1-20 16,22 21-16,0 0 0,0 0 15,0-1-15,0 1 0,0 0 0,0 0 16,22 0-16,-1 0 0,0-1 0,0 1 15,0 0-15,0-21 0,1 21 0</inkml:trace>
  <inkml:trace contextRef="#ctx0" brushRef="#br0" timeOffset="87415.6">7260 9462 0,'0'-22'16,"0"44"-1,0-1 1,0 0-16,0 0 0,0 0 16,0 0-16,0 1 0,0-1 0,0 0 15,0 0-15,0 0 0,0 0 0,0 1 16,-21-22-1,21-22 1</inkml:trace>
  <inkml:trace contextRef="#ctx0" brushRef="#br0" timeOffset="87596.49">7324 9335 0,'0'-22'0,"-22"22"16,44 0 31,-1 22-47,0-22 16,0 0-16</inkml:trace>
  <inkml:trace contextRef="#ctx0" brushRef="#br0" timeOffset="88003.51">7556 9462 0,'0'21'0,"0"0"0,0 0 16,0 0-16,0 0 0,0 1 16,0-1-16,0 0 15,0 0-15,0 0 0,0 0 16,0 1-16,0-1 0,0 0 15,-21-21 1,21 21-16,-21-42 31,21 0-31,0 0 0,0-1 16,0-20-16,0 21 0,0 0 16,0 0-16,0-1 0,21-20 15,0 21-15,-21 0 0,22 0 0,-1 21 16,0-22-16,0 1 0,0 21 15,0 0-15,22 0 0,-22 0 0,0 0 16,21 0-16,-20 21 0,-1 1 16,0-22-16,0 21 0,0 0 15,0 21-15,-21-21 0,22 1 0,-22-1 0,0 0 16,0 0-16,0 0 0,0 0 0,0 1 16,0-1-16,-22 0 15</inkml:trace>
  <inkml:trace contextRef="#ctx0" brushRef="#br0" timeOffset="89508.09">10604 6858 0,'0'21'125,"0"0"-109,0 1-16,0-1 16,0 0-1,0 0-15,0 0 0,0 0 16,0 1-16,0-1 15,0 0-15,0 0 16,0 0 0,22-21 62,-1 0-63,0 0-15,0 0 16,0-21-16,0 21 16,1 0-16,20-21 0,-21 0 15,21 21-15,1-21 0,20-1 16,-20 22-16,41-21 0,1 0 0,0 0 16,-1-21-16,1 20 0,21-20 0,0 21 15,21-21-15,-22-1 0,22 1 0,-21 0 16,0 20-16,0-20 0</inkml:trace>
  <inkml:trace contextRef="#ctx0" brushRef="#br0" timeOffset="91747.7">10985 7853 0,'0'-21'31,"0"42"31,-21 0-62,21 0 0,0 0 16,0 1-16,0-1 0,0 0 16,0 0-16,0 0 0,0 0 15,0 1-15,0-1 0,0 0 0,0 0 16,0 0-1,0 0-15,0 1 16,0-1 0,0 0-1,21-21 48,1 0-63,-22-21 0,21 21 0,0 0 15,0 0-15,0-21 0,0 21 16,1 0-16,-1 0 16,0 0-1,0 0 63,0 0-62,0 0-16,1 0 16,-1-22-16,21 22 0,-21-21 0,22 21 15,-1-21-15,0 0 0,1 21 0,20-21 16,1 0-16,-1-1 0,22-20 16,-22 21-16,43 0 0,-21-22 0,21 22 15,-22 0-15,1-21 0,21 21 0,-43-1 16,22 1-16</inkml:trace>
  <inkml:trace contextRef="#ctx0" brushRef="#br0" timeOffset="93067.42">8869 9504 0,'0'-21'16,"-21"21"-16,21 21 47,0 0-32,0 0-15,0 0 0,0 1 16,0-1-16,0 0 16,0 0-16,0 0 0,0 0 0,0 1 15,0-1-15,0 0 0,0 0 0,21-21 16,-21 21-16,21-21 16,-21 21-16,21-21 15,0 0-15,0 0 0,1 0 0,-1 0 16,0-21-16,0 0 0,21 21 0,1-21 15,-1 0-15,22 0 0,-22-1 16,21 1-16,-20 0 0,20 0 16,1 0-16,-1 21 0,-20-21 0,20 21 0,-21-22 15,22 22-15,-22 0 0</inkml:trace>
  <inkml:trace contextRef="#ctx0" brushRef="#br0" timeOffset="106380.33">6329 9144 0,'0'0'0,"0"-21"16,21 21 31,0 21-47,0 0 0,22 0 15,-1 1-15,0-1 0,22 0 0,-1 21 16,1-21-16,-1 22 0,22-1 16,0 0-16,-22 1 0,22-1 15,-22 0-15,22 1 0,-22-1 0,22 0 16,-21 1-16,-1-22 0,1 21 15,-1 1-15,1-1 0,-22-21 0,21 0 16,-20 22-16,-22-22 0,21 0 0,-21 0 16,1 0-16,-22 0 0,0 1 0,21-1 15,-42-21 17,-1 0-32,22-21 15,-21 21-15,0-22 0,21 1 16,-21 0-16,21 0 0</inkml:trace>
  <inkml:trace contextRef="#ctx0" brushRef="#br0" timeOffset="106828.08">7832 8954 0,'0'0'0,"-43"42"0,1-21 15,-43 85 1,22-64-16,20 1 0,-20 20 0,-1-21 0,22 22 16,-21-1-16,-1 1 0,1-1 0,20 1 15,-20-1-15,-1 1 0,1-1 16,-1-20-16,1 20 0,-1-20 16,1-1-16,20 0 0,-20 1 0,21-1 0,-1-21 15,1 0-15,21 0 0,-22 1 16,22-1-16,21 0 0,-21-21 15,0 21-15,21-42 32,21 0-17,0 21-15,-21-21 0,21-1 0,1 22 16,-1-21-16</inkml:trace>
  <inkml:trace contextRef="#ctx0" brushRef="#br0" timeOffset="107767.32">9038 9059 0,'0'0'0,"0"-21"16,-21 21-16,0 0 15,21 21 1,-21 1-16,-1 20 0,22-21 16,-21 21-16,21 1 0,-21-1 15,0 0-15,21 22 0,-21-22 0,0 22 16,21-1-16,-22 1 0,1-22 15,21 22-15,0-22 0,0 0 0,-21 1 16,21-1-16,0 0 0,0-21 0,0 1 16,0-1-16,0 0 0,0 0 0,0 0 15,0 0 1,21-21 0,-21-21-16,21 0 15,1 0-15,-22 0 0,21 0 16,-21-22-16,21 22 0,0-21 0,-21-1 15,21 1-15,0-21 0</inkml:trace>
  <inkml:trace contextRef="#ctx0" brushRef="#br0" timeOffset="108508.9">9144 9081 0,'0'0'0,"21"0"0,0 0 16,22 0-16,-22 0 0,21 0 15,0-22-15,1 22 0,20 0 0,22 0 16,0 0-16,-1 0 0,22-21 0,0 21 16,0 0-16,21 0 0,-21 0 15,21-21-15,0 21 0,0 0 0,21 0 16,-21 0-16,0 0 0,0 0 0,-21 0 15,-1 0-15,1 0 0,-21 0 16,0 0-16,-22 0 0,1 0 0,-1 0 16,1 0-16,-22 0 0,-21 0 0,21 0 15,-20 21-15,-1-21 16,-21 21-16,0 1 16,-21-1-1,-1-21-15,1 21 16,21 0-16,-21 0 15,0-21-15,21 21 0,0 1 0,0-1 16,0 0-16,0 21 0,-21-21 0,21 22 16,0-22-16,0 21 0,0 1 15,0-22-15,0 21 0,0 0 0,0 1 16,0-1-16,-21 0 0,21-20 0,0 20 16,0 0-16,0 1 0,-22-22 0,22 21 15,-21-21-15,21 0 16,0 1-16,-21-1 0,21 0 0,-21 0 15,0 0-15,0 0 0,-1-21 0,1 22 16,0-1-16,0-21 0,-21 21 0,20-21 16,-20 0-16,0 21 0,-1-21 15,-20 0-15,21 0 0,-22 0 0,1 21 16,-22-21-16,0 0 0,-21 0 0,1 0 16,-1 0-16,-21 0 0,0 0 0,-21 0 15,-1 0-15,-20 21 0,21-21 16,0 0-16,0 0 0,21 0 0,0 0 15,0 0-15,0 0 0,21 0 0,0 0 16,21 0-16,22 0 0,-1 0 16,1 0-16,20 0 0,1 0 15,21 0-15,0 0 0,0 0 0,42 0 47,0 0-47,0 0 0,0-21 16,0 21-16,1-21 0,-1 21 0</inkml:trace>
  <inkml:trace contextRef="#ctx0" brushRef="#br0" timeOffset="109159.53">9673 9356 0,'0'0'0,"0"-21"0,-21 21 16,0 0-16,0 0 15,-22 0-15,22 0 0,-21 0 0,21 21 16,-22-21-16,22 21 0,-21-21 0,21 21 15,-1 0-15,1-21 16,0 21-16,0 1 0,21-1 0,0 0 16,0 0-16,0 0 15,0 0-15,21 1 0,0-1 16,0 0-16,1-21 0,-1 21 0,0 0 16,0 0-16,21 1 0,-20-1 0,-1 0 15,0 0-15,0 0 0,0 0 16,0 1-16,-21-1 0,0 0 15,0 0-15,-21 0 0,0 0 0,0-21 16,0 22-16,-22-1 0,22-21 16,-21 0-16,21 21 0,-22-21 15,1 0-15,21 0 0,-21 0 0,20 0 16,1 0-16,0 0 0,0 0 0,0-21 16,21 0-16,-21-1 15,21 1-15,0 0 16,0 0-16,0 0 15,21 21-15,0-21 0,0 21 16,0-22-16,0 22 0</inkml:trace>
  <inkml:trace contextRef="#ctx0" brushRef="#br0" timeOffset="109560.3">9864 9631 0,'0'0'0,"-22"21"16,1-21-16,0 21 0,21 0 0,-21 1 15,21-1-15,0 0 0,-21 0 0,21 0 16,0 0-16,-21 1 0,21-1 16,0 0-16,0 0 0,0 0 15,21-21 1,0 0-16,0 0 15,0 0-15,0 0 16,1-21-16,-1 21 0,0-21 0,0 0 16,-21 0-16,21-1 0,0 1 15,-21 0-15,0 0 0,0 0 16,0 0-16,0-1 0,0 1 0,0 0 16,-21 21-16,0 0 15,0 0 1,21 21-1,0 0-15,0 1 16,21-22-16,0 0 16,0 0-16,1 0 0,-1 0 15</inkml:trace>
  <inkml:trace contextRef="#ctx0" brushRef="#br0" timeOffset="110167.16">10266 9673 0,'-21'0'16,"21"21"-16,0 1 0,0-1 15,-22 0-15,22 0 0,0 0 16,-21 0-16,21 1 16,0-1-16,0 0 0,0 0 31,0-42 0,0 0-31,0 0 16,0-1-16,0 1 0,0 0 15,0 0-15,0 0 16,0 0-16,0-1 0,21 1 0,1 21 16,-1-21-16,0 21 0,0 0 15,0 0-15,0 0 16,1 0-16,-1 21 0,-21 0 0,21 1 15,0-1-15,-21 0 0,0 0 16,0 0-16,0 0 0,0 1 16,0-1-16,0 0 15,0 0-15,-21-21 32,21-21-32,0 0 15,0 0-15,0-1 16,0 1-16,0 0 0,21 0 0,-21 0 15,0 0-15,21-1 0,0 22 0,-21-21 16,22 0-16,-1 21 16,0 0-16,0 21 15,-21 0-15,0 1 0,0-1 16,0 0-16,0 0 0,0 21 16,0-20-16,0-1 0,0 0 0,0 0 15,0 0-15,0 0 0,0 1 16,0-1-16,0-42 31</inkml:trace>
  <inkml:trace contextRef="#ctx0" brushRef="#br0" timeOffset="110639.89">10901 9356 0,'-21'21'0,"21"0"16,-22 0-16,22 22 0,-21-22 15,21 21-15,-21-21 0,21 22 0,0-1 16,0 0-16,0-21 0,-21 22 16,21-1-16,0-21 0,0 0 0,-21 1 15,21 20-15,0-21 0,0 0 16,0 0-16,0 1 15,-21-22-15,-1 0 16,22-22 0,0 1-16,0 0 0,0 0 15,0 0-15,0 0 0,0-1 16,22 22-16,-1-21 0,0 0 0,0 0 16,0 0-16,0 21 0,1 0 0,20-21 15,-21 21-15,0 0 0,22 0 0,-22 0 16,-21 21-16,21 0 0,0 0 15,-21 0-15,0 0 0,0 1 16,0-1-16,0 0 0,0 0 0,-21 0 16,0 0-16,0-21 0,-22 22 15,22-1-15,0-21 0,0 21 16,0-21-16,-1 0 0,1 0 16,0 0-1,21-21 1,21 0-16,0-1 15,1 1-15</inkml:trace>
  <inkml:trace contextRef="#ctx0" brushRef="#br0" timeOffset="110843.57">11282 9694 0,'0'22'15,"0"-1"-15,0 0 16,0 0-16,0 0 15,0 0-15,0 1 0,-21-1 16,21 0-16,0 0 0,0 0 16,0 0-1,0-42 17</inkml:trace>
  <inkml:trace contextRef="#ctx0" brushRef="#br0" timeOffset="111127.92">11261 9504 0,'0'0'0,"21"0"63,0-21-63,-21 0 15,21 21-15,-21-22 16,0 1 0,-21 21-1,0 0-15,0 0 16,-1 21-16,22 1 16,0-1-16,0 0 15,22-21 1,-1 0-16</inkml:trace>
  <inkml:trace contextRef="#ctx0" brushRef="#br0" timeOffset="111425.75">11705 9313 0,'-21'0'31,"21"22"-31,0-1 0,-21-21 16,21 21-16,-21 0 0,21 0 0,-22 0 16,22 1-16,-21 20 0,21-21 0,0 21 15,0 1-15,-21-22 0,21 21 16,0-21-16,0 1 0,-21 20 0,21-21 16,0 0-16,0 0 0,0 1 0,0-1 15,0 0-15,0 0 0,21-21 47,0 0-47,-21-21 0,21 21 16,-21-21-16</inkml:trace>
  <inkml:trace contextRef="#ctx0" brushRef="#br0" timeOffset="111675.6">11472 9673 0,'21'0'32,"1"-21"-32,-1 21 0,0 0 15,0 0-15,0-21 0,0 21 16,1 0-16,-1 0 0,0-21 0,0 21 16,0 0-16</inkml:trace>
  <inkml:trace contextRef="#ctx0" brushRef="#br0" timeOffset="117831.67">2159 12425 0,'0'0'0,"21"0"0,0-21 0,0 0 16,-21-1-16,22 1 0,-1 0 0,0 0 15,0 0-15,-21 0 16,21 21-16,-21-22 16,-21 44-1,0-1-15,0-21 16,21 42-16,-21-21 0,-22 0 15,22 22-15,0-1 0,0 0 0,0 1 16,-22-1-16,22 22 0,0-22 16,-21 21-16,-1 1 0,22-1 0,-21 1 15,-1-22-15,1 22 0,21-1 0,-21-20 16,-1-1-16,1 0 16,21 1-16,-22-22 0,22 21 0,0-21 15,-21 0-15,21 1 0,21-1 16,-22-21-16,22 21 0,-21-21 0,21-21 47,0 0-47,21-1 15,1 1-15,-1 0 0,0 0 0,0 0 16,0-22-16,0 22 0</inkml:trace>
  <inkml:trace contextRef="#ctx0" brushRef="#br0" timeOffset="118212.45">2603 12234 0,'0'0'0,"0"22"47,-21 20-47,21-21 0,-21 21 16,0 1-16,0-1 0,0 22 15,-22-22-15,1 21 0,0 1 0,-1 21 16,1-22-16,0 1 0,-1 20 16,1-20-16,0-1 0,-1 1 0,1-1 15,0-20-15,-1-1 0,22 0 16,0 1-16,0-22 0,0 21 0,-1-21 15,22 0-15,-21-21 0,21 22 0,0-44 47,0 1-47,0 0 16,0 0-16,21 0 0,1 0 0</inkml:trace>
  <inkml:trace contextRef="#ctx0" brushRef="#br0" timeOffset="118988.02">2942 13081 0,'0'0'0,"0"-42"16,0 21-16,0-1 15,0 1-15,-21 0 16,0 21-16,0 0 0,-1 0 16,1 0-16,-21 0 0,21 0 15,0 0-15,-22 42 0,22-20 0,-21-1 16,-1 21-16,22-21 0,-21 22 16,21-22-16,-22 21 0,22-21 0,0 22 15,0-22-15,21 0 0,0 0 0,0 0 16,0 0-16,0 1 15,21-22-15,0 0 0,0 0 0,1 0 16,-1 0-16,21 0 0,-21-22 16,22 1-16,-1 21 0,0-21 0,1-21 15,-1 21-15,0-1 0,-21-20 16,22 0-16,-1-1 0,-21 1 16,0 0-16,22-1 0,-22-20 0,-21 21 15,21-1-15,-21-20 0,21 20 0,-21 1 16,0 0-16,0-1 0,0 22 15,0 0-15,0 0 0,0 0 0,0 42 32,0 0-32,0 0 0,0 0 15,-21 22-15,21 20 0,0-20 0,0 20 16,-21-21-16,0 22 0,21-1 0,-21-20 16,21 20-16,0-20 0,0-1 15,-22-21-15,22 21 0,0-20 16,0-1-16,0 0 0,0 0 0,22-21 15,-1 0-15,0 0 16,0 0-16,0 0 0,0-21 0,22 21 16,-22-21-16,0 0 0,21-1 0,-20 1 15,-1-21-15,0 21 0,0 0 16,0-22-16,0 22 0,1 0 0,-22 0 16,0 0-16,0-1 0,0 44 31,0-1-31,0 21 15,0-21-15,0 0 0,0 1 16,-22-1-16,22 0 0,-21 0 16,21 0-16,0 0 0,0 1 0,0-1 15,0 0-15,0-42 32,21 0-17,1-1-15</inkml:trace>
  <inkml:trace contextRef="#ctx0" brushRef="#br0" timeOffset="119159.92">3514 12721 0,'0'0'0,"0"-21"16,-22 21 0,22 21-1,0 0 1,0 1-16,22-1 15,-1 0-15,0-21 16,0 0-16,-21 21 0</inkml:trace>
  <inkml:trace contextRef="#ctx0" brushRef="#br0" timeOffset="119505.72">3810 12869 0,'0'0'0,"21"22"16,-21-1-16,0 0 0,0 0 15,0 0-15,0 0 0,0 1 16,0 20-16,0-21 0,-21 0 0,21 0 16,-21 1-16,21-1 0,0 0 0,0 0 15,0 0-15,0 0 0,0 1 16,21-22 0,0 0-1,0-22-15,0 1 0,1 21 16,-22-21-16,21 0 0,0 0 15,-21-22-15,21 22 0,-21 0 0,21 0 16,0-21-16,-21 20 0,0 1 0,0 0 16,0 0-16,22 0 15,-22 0-15,0-1 16,21 22 15,-21-21-15,21 21-16</inkml:trace>
  <inkml:trace contextRef="#ctx0" brushRef="#br0" timeOffset="120068.21">4614 12383 0,'0'0'0,"0"-22"0,0 1 15,21 0-15,1 21 16,20-21-16,-21 0 0,21 21 0,1-21 16,20 21-16,-20-22 0,-1 22 15,21-21-15,-20 21 0,-1 0 0,22-21 16,-22 21-16,-21-21 0,21 21 0,-20 0 16,-1 0-16,-42 0 31,-1 0-31,-20 0 0,0 0 15,21 0-15,-22 0 0,1 0 0,0 0 16,-1 0-16,22 0 0,-21 0 16,21 0-16,-1 0 0,-20 0 0,21-21 15,0 21-15,0 0 0,-1 0 0,1 0 16,0 0 0,0 0-16,21 21 0,-21-21 15,21 21-15,-21 0 0,-1 22 0,22-22 16,0 21-16,0 0 0,-21-20 15,0 41-15,21-21 0,-21 1 16,21-1-16,-21 22 0,0-1 0,-1-21 16,22 22-16,-21-1 0,0-20 15,0 20-15,0-20 0,0-1 0,-1 21 16,22-20-16,0-1 0,-21 0 0,21-20 16,0 20-16,0-21 0,0 21 15,0-20-15,0-1 0,0 0 0,21 0 16,1-21-16,-1 0 0,0 0 15,0 0-15,0 0 0,0 0 16,1 0-16,-1 0 0,21-21 0,-21 0 16,0 21-16,22-21 0,-22-22 15,0 22-15,21 0 0,-20-21 0</inkml:trace>
  <inkml:trace contextRef="#ctx0" brushRef="#br0" timeOffset="120329.41">5228 12488 0,'0'-21'0,"0"42"0,-21-21 31,21 43-31,-21-22 0,21 0 16,0 21-16,0 1 0,-21-1 0,-1 0 16,22 22-16,-21-22 0,21 1 15,0-1-15,-21 0 0,21 1 16,-21-1-16,21-21 0,0 0 0,0 22 15,0-22-15,0 0 0,0 0 16,21-21 0,0-21-1,0 0-15,-21 0 0,22-1 16,-22 1-16</inkml:trace>
  <inkml:trace contextRef="#ctx0" brushRef="#br0" timeOffset="120511.31">4911 12912 0,'-22'0'0,"44"0"47,-1 0-47,0 0 0,0 0 0,0-21 16,0 21-16,1 0 0,20 0 0,-21-22 15,21 22-15,-20 0 0,-1-21 16,21 0-16,-21 21 0,22 0 0,-22-21 15</inkml:trace>
  <inkml:trace contextRef="#ctx0" brushRef="#br0" timeOffset="120852.14">5397 12912 0,'0'0'0,"-21"0"15,21 21-15,21-21 31,1 0-31,-1 0 0,0 0 0,0 0 16,21 0-16,-20-21 0,-1 21 16,0-21-16,0 21 0,0-22 0,0 1 15,1 0-15,-22 0 0,0 0 16,0 0-16,0-1 0,0 1 16,-22 21-16,1 0 0,0 0 15,0 0-15,0 0 0,0 21 16,-1 1-16,1-1 0,0 0 0,0 0 15,0 21-15,21-20 0,-21 20 16,21 0-16,-22-21 0,22 22 0,0-22 16,0 0-16,0 0 0,0 0 0,0 1 15,22-1-15,-1 0 0,0-21 16,0 0-16,0 0 0,22 0 0,-22 0 16,0 0-16,21 0 0,-21 0 0</inkml:trace>
  <inkml:trace contextRef="#ctx0" brushRef="#br0" timeOffset="121579.72">5842 12785 0,'21'-21'0,"-42"42"0,63-64 16,-21 43-16,1 0 16,-1 0-16,0 0 15,0 0-15,-21 22 0,21-22 0,-21 21 16,21 0-16,-21 0 0,22 21 0,-22-20 15,0-1-15,0 21 0,0-21 16,0 0-16,0 22 0,0-22 0,-22 0 16,1 0-16,0 0 0,0 1 0,0-1 15,0-21-15,-1 21 0,22-42 47,22 0-47,-1-1 16,0 1-16,0 0 0,0-21 0,0 21 15,1-22-15,-1 22 0,-21-21 16,21 21-16,0-22 0,0 22 0,-21 0 16,0 0-16,21 0 0,-21 42 31,0 0-31,0 21 0,-21-21 16,0 1-16,21 20 0,-21-21 0,21 21 15,-21-20-15,21 20 0,0-21 16,0 0-16,0 22 0,0-22 0,0 0 15,0 0-15,0 0 16,21-21-16,0 0 0,0 0 16,0 0-16,1 0 0,20 0 0,-21 0 15,0 0-15,22-21 0,-22 0 0,21 0 16,-21 0-16,0-1 0,22 1 16,-22-21-16,0 0 0,0-1 0,0 1 15,1 0-15,-1-1 0,-21 1 0,21-22 16,-21 22-16,21 0 0,-21-22 15,0 22-15,0 21 0,0-22 16,0 22-16,0-21 0,0 21 16,0 42-1,0 21 1,-21-21-16,0 22 0,21-22 0,-21 42 16,21-20-16,0 20 0,-22-20 0,22 20 15,-21-21-15,21 1 0,0 20 0,0-20 16,0-1-16,0-21 0,0 21 15,0-20-15,0-1 0,0 0 16,0 0-16,0 0 0,21-21 0,1 0 16,-1 0-16,0 0 15,-21-21-15,0 0 16,21 0-16</inkml:trace>
  <inkml:trace contextRef="#ctx0" brushRef="#br0" timeOffset="121749.63">6350 12891 0,'0'0'0,"21"0"47,0 0-47,22 0 0,-22 0 0,21 0 16,-21 0-16,22 0 0,-22 0 0,21-22 16,0 22-16,1-21 0,-22 21 15,21-21-15,1 0 0,-22 21 0,21-21 16</inkml:trace>
  <inkml:trace contextRef="#ctx0" brushRef="#br0" timeOffset="122009.49">7345 12510 0,'0'0'16,"-21"0"-1,-1 0-15,1 21 16,0 0-16,21 21 0,-21-21 0,0 22 15,0-1-15,21 0 0,-22 1 16,1 20-16,0-20 0,21-1 16,0 0-16,-21 1 0,21-1 0,-21-21 15,21 21-15,0-20 0,0-1 0,0 0 16,0 0-16,0 0 0,0 0 0,21-21 16,0 0-16,0 22 0,0-22 15,1 0-15,-1 0 0,0 0 0,21-22 16,-21 22-16,1-21 0,20 0 0</inkml:trace>
  <inkml:trace contextRef="#ctx0" brushRef="#br0" timeOffset="122316.32">7768 12531 0,'0'0'0,"21"0"31,0 0-31,1 0 0,20 21 15,-21-21-15,0 21 0,0 21 0,22-20 16,-22 20-16,0-21 0,0 21 0,0 1 16,-21-1-16,0-21 0,0 22 15,0-1-15,0 0 0,0 1 0,0-22 16,-21 21-16,21-21 0,-21 0 0,0 1 16,0 20-16,-22-42 0,22 21 15,0 0-15,-21 0 0,21-21 16,-1 22-16,1-22 0,0 0 15,42 0 17,0 0-32,1-22 0,-1 1 15,0 0-15,21 0 0</inkml:trace>
  <inkml:trace contextRef="#ctx0" brushRef="#br0" timeOffset="122556.18">8340 12869 0,'21'0'31,"0"0"-15,0 0-16,0 0 0,0 0 15,1 0-15,-1 0 0,0 0 16,0 0-16,0 0 0,-21 22 31,-21-22-15,-21 0-16,21 21 0,-1 0 0</inkml:trace>
  <inkml:trace contextRef="#ctx0" brushRef="#br0" timeOffset="122687.1">8403 12954 0,'-63'21'16,"41"22"0,107-107-16,-170 149 0,85-64 15,22-21 1,-1 0-1,0 0-15,0 0 16,0 0-16,0-21 16,-21 0-1</inkml:trace>
  <inkml:trace contextRef="#ctx0" brushRef="#br0" timeOffset="123175.82">9440 12277 0,'0'-21'0,"0"42"0,-21-42 0,0 21 0,0 0 15,0 0-15,-1 0 16,1 0 0,21 21-16,0 0 0,-21-21 0,21 21 15,-21 0-15,21 0 0,0 1 0,0-1 16,0 0-16,0 0 0,0 0 15,0 0-15,0 1 0,21-1 16,0-21-16,0 0 16,1 0-16,-1 0 0</inkml:trace>
  <inkml:trace contextRef="#ctx0" brushRef="#br0" timeOffset="123984.12">9906 12298 0,'0'0'15,"0"-21"-15,-21 21 16,0 0 0,-1 21-16,22 21 0,-21-21 15,0 1-15,21 20 0,-21 0 0,0 1 16,0-1-16,-1 0 0,1 1 0,0-1 16,0 21-16,-21-20 0,20-1 0,1 0 15,-21 1-15,21-1 0,0 0 16,-1-20-16,1-1 0,0 0 0,0 0 15,21 0-15,-21-21 0,0 0 16,-1 0-16,1 0 16,0-21-1,21 0-15,0 0 0,0 0 0,0-22 16,0 22-16,0-21 0,0 21 0,0-22 16,0 22-16,0-21 0,0 21 0,0-1 15,0 1-15,21 21 0,0 0 16,-21 21-1,0 1-15,22 20 0,-22-21 0,21 0 16,-21 22-16,0-22 0,0 0 0,21 0 16,-21 0-16,0 22 0,21-43 15,0 21-15,0 0 0,1-21 16,-1 0-16,0 21 0,0-21 0,0 0 16,22 0-16,-22 0 0,21-21 0,-21 21 15,22-21-15,-22 0 0,21-1 16,0 1-16,1 0 0,-1 0 0,-21 0 15,22-22-15,-1 22 0,-21 0 16,0 0-16,0-21 0,1 20 0,-1 1 0,-21 0 16,-21 21 15,-1 21-31,22 0 0,-21 1 16,0-1-16,0 0 0,21 0 0,0 21 15,-21-20-15,21-1 16,-21 0-16,21 0 0,0 0 0,0 0 15,0 1-15,0-1 0,21 0 16,0 0-16,0-21 0,0 0 0,0 0 16,1 0-16,20 0 0,-21 0 0,0 0 15,22 0-15,-22-21 0,21 0 16,-21 0-16,0-1 0,1 1 0,-1 0 16,-21 0-16,0 0 0,0 0 0,0-22 15,0 22-15,0 0 0,0-21 0,-21 20 16,-1 1-16,1 0 0,0 21 15,0-21-15,0 21 0,0 0 0,-22 0 16,22 0-16,0 0 0,0 0 16,0 21-16,-1 0 0,1-21 0,21 21 15,0 1-15,0-1 0,0 0 16,0 0-16,0 0 0,0 0 0,21-21 16,1 22-16,-1-22 0,0 0 0,21 0 15,-21 0-15</inkml:trace>
  <inkml:trace contextRef="#ctx0" brushRef="#br0" timeOffset="124585.8">10985 12700 0,'0'0'0,"0"-21"0,0 0 16,-21 21-16,0 0 0,0 0 0,0 0 15,0 0-15,-22 0 0,22 21 16,0 0-16,0 0 0,-22 0 0,22 1 15,0-1-15,0 0 0,21 21 0,-21-21 16,21 1-16,-21-1 0,21 0 0,0 0 16,0 0-16,0 0 0,0 1 0,21-22 15,0 0-15,0 0 16,0 0-16,0 0 0,1 0 0,-1-22 16,21 22-16,-21-21 0,0 0 0,1 0 15,-1 21-15,0-21 0,0 0 16,-21-1-16,21 1 0,-21 0 15,0 0-15,0 0 16,0 42 0,0 0-1,0 0-15,0 0 0,0 1 16,0-1-16,0 0 0,0 21 16,-21-21-16,21 22 0,0-1 0,0 0 15,0 1-15,0-1 0,0 0 0,0 1 16,0 20-16,0-20 0,0 20 0,0 1 15,0-22-15,-21 21 0,21 1 0,-21-22 16,0 22-16,-1-1 16,1-20-16,0-1 0,0 0 0,0 1 15,-22-1-15,22 0 0,-21-21 0,0 22 16,20-22-16,1 0 0,-21-21 0,21 21 16,-22-21-16,22 0 0,-21 0 0,21 0 15,0-21-15,-22 0 0,22 0 0,0 0 16,-21-22-16,20 22 0,1-21 15,0-1-15,0 1 0,21 0 0,0-1 16,0 1-16,0 0 0,0-1 16,0 22-16,0-21 0,0 0 0,21 20 15,0 1-15,0-21 0,22 21 0,-22-22 0,21 22 16,-21 0-16,22-21 0</inkml:trace>
  <inkml:trace contextRef="#ctx0" brushRef="#br0" timeOffset="124835.65">11366 12615 0,'0'0'15,"0"-21"-15,0 42 32,0 1-32,0-1 15,0 0-15,-21 0 0,21 0 16,0 0-16,-21 1 0,21 20 0,0-21 15,0 0-15,-21 0 0,21 1 0,-21-1 16,0 0-16,-1-21 31,1-21-15,21 0-16</inkml:trace>
  <inkml:trace contextRef="#ctx0" brushRef="#br0" timeOffset="125004.56">11282 12531 0,'0'0'0,"0"-21"15,21 21 17,0 0-17,0 0-15,0 0 16,-21 21-16,22-21 0</inkml:trace>
  <inkml:trace contextRef="#ctx0" brushRef="#br0" timeOffset="125427.32">11747 12700 0,'0'0'15,"-21"0"-15,21 21 0,-21 0 0,0 1 16,21-1-16,-21-21 0,21 21 0,0 0 15,0 0-15,-21-21 0,21 21 16,-22 1-16,22-1 0,0 0 16,0 0-16,-21-21 15,21 21-15,-21-21 16,21-21 0,0 0-1,0 0-15,0 0 0,0-1 16,0 1-16,21 0 0,0-21 0,1 21 15,-1-22-15,21 1 0,-21 21 0,22 0 16,-1-22-16,0 22 0,1 0 16,-1 21-16,0 0 0,1 0 0,-22 0 15,21 0-15,-21 0 0,-21 21 0,21 0 16,-21 0-16,0 1 0,0-1 0,0 0 16,0 21-16,0-21 0,0 22 0,-21-22 15,21 0-15,-21 0 0,0 0 16,0 1-16,0-1 0,-1 0 15,1-21-15,0 0 16,21-21 0</inkml:trace>
  <inkml:trace contextRef="#ctx0" brushRef="#br0" timeOffset="125695.17">12531 12361 0,'0'22'47,"0"-1"-32,0 0 1,0 0-1,0 0-15,-22-21 16,1 21-16,0-21 16,21 22-16,-21-22 0,0 0 15</inkml:trace>
  <inkml:trace contextRef="#ctx0" brushRef="#br0" timeOffset="126267.36">12890 12044 0,'0'-21'0,"-21"21"15,21-21-15,21 21 16,1 0-1,-1 0-15,21-22 0,-21 22 16,22 0-16,-1 0 0,0 0 16,1-21-16,-1 21 0,0 0 0,1 0 15,-1-21-15,-21 21 0,21 0 0,-20 0 16,-1 0-16,0 0 0,-21-21 16,-21 21 15,21 21-31,0 0 15,-21-21-15,21 21 0,-22 1 0,1 20 16,21-21-16,0 21 0,-21-20 16,21 20-16,-21 0 0,0 1 15,0 20-15,21-21 0,-22 1 0,1-1 16,0 0-16,0 22 0,21-22 0,-21 1 16,0-1-16,-1 21 0,22-20 0,0-1 15,0 0-15,-21 1 0,21-1 16,0-21-16,0 22 0,0-1 0,-21-21 15,21 0-15,-21 22 0,21-22 0,-21 0 16,0 0-16,-1-21 0,1 21 0,0 0 16,-21-21-16,21 22 0,-22-22 0,1 0 15,0 21-15,-1-21 0,1 21 16,0-21-16,-1 0 0,22 0 0,-21 0 16,-1 0-16,22 0 0,0 0 15,0 0-15,0 0 0,0 0 0,21-21 16,0 0-16,0-1 15,0 1-15</inkml:trace>
  <inkml:trace contextRef="#ctx0" brushRef="#br0" timeOffset="126808.47">12425 12404 0,'21'-21'16,"0"21"-16,-21-22 15,21 22 1,0 0-16,1 0 31,-22 22-15,0-1-16,0 0 0,0 0 15,0 0-15,0 0 0,-22 1 16,1-1-16,0 0 0,0 0 0,0-21 16,0 21-16,-1 0 0,1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8:59:33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1503 0,'0'0'0,"0"-21"0,21 0 16,-21-1-16,21 1 0,-21 0 0,0 0 15,0 0-15,0 0 0,0-1 16,0 1-16,0 0 0,0 0 16,-21 21-1,0 0-15,0 0 0,0 0 16,0 21-16,-1 0 0,-20 22 16,21-1-16,0 0 0,-22 22 15,22-1-15,-21 22 0,21 0 16,0-1-16,-1 1 0,1 0 0,0-1 15,0 1-15,0 0 0,0-1 0,21 1 16,0 0-16,0-22 0,0 1 16,0-22-16,21 21 0,0-41 0,21 20 15,-21-21-15,22 0 0,-1 0 16,0-21-16,1 0 0,20 0 0,-20 0 16,20-21-16,1 0 0,-22-21 15,21 21-15,1-22 0,-1-20 0,1 20 16,-1-20-16,1-1 0,-1 1 15,-20-1-15,20-20 0,-20 20 0,-1-20 16,0-1-16,-21 0 0,1 1 16,-22-1-16,0 0 0,0 1 0,-43 20 15,22 1-15,-21-1 0,-1 1 16,-20 20-16,21 1 0,-22 0 0,1-1 16,-1 22-16,1 21 0,-1 0 15,-21 0-15,22 21 0,-22 0 0,22 22 16,-1-1-16,-20 22 0,20-1 15,22 22-15,-22-1 0,43 1 0,0 21 16,21-21-16,0-1 0,0 1 16,42 0-16,1-1 0,20 1 15,1-22-15,-1 22 0,22-21 0,-22-1 16,1 1-16,-1-1 0,1-21 16,-1 22-16,1-22 0,-22 1 0,0 20 15,-20-21-15,-22 1 0,0-1 0,0 0 16,-22 1-16,-20-1 0,0 0 15,-1-20-15,1 20 0,-21-21 0,20 0 16,-20 0-16,20 1 0,-20-22 16,21 0-16,-1 0 0,1 0 0,21 0 15,0-22-15,21 1 0,0-21 16,0 21-16,21-22 0,0 1 16,21 0-16,1-1 0,-1 1 0</inkml:trace>
  <inkml:trace contextRef="#ctx0" brushRef="#br0" timeOffset="395.77">3895 2265 0,'0'0'0,"-43"-21"16,22 21-16,0 0 0,0 0 0,0 0 0,-1 0 15,1 0-15,0 0 0,0 0 16,0 0-16,0 21 0,-1 0 15,1 0-15,0 0 0,0 22 0,0-22 16,0 21-16,21-21 0,0 1 16,0 20-16,0-21 0,0 0 0,0 0 15,21 1-15,0-1 0,0-21 0,0 0 16,0 21-16,22-21 0,-22 0 16,0 0-16,21 0 0,-20 21 0,-1-21 15,-21 21-15,0 0 16,-21 1-16,-1-22 15,1 21-15,-21 0 0,0-21 0,-1 21 16,1 0-16,-22-21 0,22 21 16,0-21-16,-1 0 0,22 0 15,-21 22-15,21-22 0,0 0 0,-1 0 16,44 0 0,20 0-1,-21 0-15,0 0 0,22 0 0,-1-22 16</inkml:trace>
  <inkml:trace contextRef="#ctx0" brushRef="#br0" timeOffset="711.61">4043 2477 0,'0'21'31,"0"0"-16,0 0-15,0 21 0,0 1 0,0-1 16,0 0-16,21 1 0,-21 20 0,0-20 16,0 20-16,0 1 0,0-1 15,0 22-15,0-22 0,-21 22 0,21-22 16,0 22-16,-21-21 0,-1-1 0,22 1 16,-21-1-16,21-21 0,0 1 15,0-1-15,0 0 0,-21-20 0,21-1 16,0 0-16,0 0 0,0-42 47,0-21-47,0 20 0,0-20 0,0 0 15,0-1-15</inkml:trace>
  <inkml:trace contextRef="#ctx0" brushRef="#br0" timeOffset="979.46">3979 2625 0,'0'-21'0,"0"42"0,0-64 0,0 1 0,0 21 16,0 0-16,0 0 15,21-1-15,1 22 0,-1 0 16,0 0-16,21 0 0,-21 0 0,1 22 16,20-1-16,-21 21 0,0-21 0,0 0 15,1 22-15,-22-1 0,0 0 16,0-20-16,0 20 0,-22-21 0,1 21 15,0-20-15,0-1 0,0 0 0,0 0 16,-1 0-16,1-21 0,0 21 16,0-21-16,0 0 0,0 0 15,-1 0-15,1 0 0,0-21 16</inkml:trace>
  <inkml:trace contextRef="#ctx0" brushRef="#br0" timeOffset="2400.26">1185 1164 0,'0'-21'0,"0"0"16,0 42 30,0 0-30,0 0-16,0 22 0,0-22 0,0 0 16,0 0-16,0 0 0,0 1 15,0 20-15,0-21 0,0 0 16,0 0 0,21-21-1,1-21-15,-22 0 16,0 0-16</inkml:trace>
  <inkml:trace contextRef="#ctx0" brushRef="#br0" timeOffset="2555.48">1397 1080 0,'0'0'0,"0"21"32,0 0-32,0 0 15,0 0-15,0 0 0,21 22 16,-21-22-16,0 0 0,0 0 0,21 0 15,-21 1-15,21-1 0,-21 0 16</inkml:trace>
  <inkml:trace contextRef="#ctx0" brushRef="#br0" timeOffset="3235.42">4720 2519 0,'0'-21'0,"0"42"31,0 0-31,0 0 16,0 0-16,0 1 0,0-1 15,0 0-15,0 0 0,21 0 0,0 0 16,-21 1-16,22-1 16,-22 0-16,21-21 0,0 0 0,0 0 31,0-21-31</inkml:trace>
  <inkml:trace contextRef="#ctx0" brushRef="#br0" timeOffset="3403.33">4889 2244 0,'0'0'0,"0"-21"15,-21 21 1,21 21 15,0 0-15,21 0-16</inkml:trace>
  <inkml:trace contextRef="#ctx0" brushRef="#br0" timeOffset="4316.8">5503 2455 0,'-21'-42'15,"0"21"-15,0 0 0,0 21 16,-1-21-16,-20 21 0,21 0 0,0 0 16,-22 0-16,22 0 0,-21 21 15,21 0-15,-22 0 0,22 0 0,0 22 16,0-22-16,0 21 0,0 0 0,-1 1 16,22-1-16,-21 0 15,21-20-15,0 20 0,0-21 0,0 21 16,0-20-16,21-22 0,1 21 0,-1 0 15,0-21-15,0 0 0,0 0 16,0 0-16,22 0 0,-22-21 0,0 0 16,21-1-16,1 1 0,-22 0 0,21-21 15,1-1-15,-22 1 0,21 0 16,-21-22-16,22 1 0,-22-1 0,21 22 16,-21-22-16,0 1 0,1-1 15,-1 1-15,0-1 0,-21 22 16,0-21-16,0 20 0,0 22 0,0-21 15,0 21-15,-21 42 32,21 21-32,-21-21 0,-1 22 0,1-1 15,0 21-15,0-20 0,0 20 16,0 1-16,21-1 0,-22 1 0,1 20 16,21-20-16,-21-1 0,21 1 0,0-22 15,0 22-15,0-22 0,0 0 16,0-20-16,21 20 0,22-21 0,-22 0 15,0 0-15,21-21 0,1 0 0,-1 0 16,0 0-16,1 0 0,-1 0 16,0-21-16,1 0 0,-1 0 0,0 0 15,1 0-15,-22-22 0,21 22 16,-21-21-16,0 21 0,-21-22 16,0 22-16,22 0 0,-22 0 0,0 0 15,-22 21 1,1 21-16,0 0 15,0 21-15,0-21 0,0 1 0,-1 20 16,1-21-16,21 0 0,0 22 0,-21-22 16,21 0-16,0 0 0,0 0 15,0 0-15,0 1 0,21-22 16,0 0-16,1 0 0,-1 0 0,0 0 16,0 0-16,21-22 0,-20 1 15,-1 0-15,21 0 0,-21 0 16,22 0-16,-22-1 0,0-20 0,0 21 15,0-21-15,0 20 0,-21 1 0,22 0 16,-22 0-16,0 42 31,0 0-31,0 0 0,0 1 16,0-1-16,0 21 0,0-21 0,0 0 16,0 22-16,0-22 0,0 0 0,0 0 15,0 0-15,0 1 0,21-1 31,0-21-31,0 0 0,21 0 0,-20 0 0,20 0 16,0-21-16,1 21 0,-1-22 16</inkml:trace>
  <inkml:trace contextRef="#ctx0" brushRef="#br0" timeOffset="4574.66">8191 2392 0,'0'21'15,"0"0"1,0 0-16,0 1 0,0 20 16,0-21-16,0 21 0,0-20 0,0 20 15,-21-21-15,21 21 0,-21-20 16,21-1-16,0 21 0,0-21 0,0 0 15,0 1-15,0-1 0,21-21 32</inkml:trace>
  <inkml:trace contextRef="#ctx0" brushRef="#br0" timeOffset="4919.46">8805 2455 0,'-42'-21'16,"21"21"-16,0 0 16,-22 0-16,22 0 0,-21 0 0,-1 0 15,22 0-15,-21 21 0,21 1 0,0-22 16,-1 21-16,1 0 0,21 0 16,0 0-16,0 0 0,0 1 15,21-1-15,1 0 0,20 0 16,-21-21-16,21 21 0,-20 0 15,20 1-15,-21-22 0,0 21 0,22 0 16,-22 0-16,-21 0 0,0 0 16,0 1-16,0-1 0,-21 0 15,-1 0-15,1-21 16,0 21-16,-21-21 0,21 0 0,-22 0 16,22 21-16,-21-21 0,21 0 0,-1 0 15,1 0-15,0 0 16,0 0-16,21-21 15,0 0-15</inkml:trace>
  <inkml:trace contextRef="#ctx0" brushRef="#br0" timeOffset="5083.52">8064 2180 0,'0'0'0,"0"-21"0,0 0 16,0 0-16</inkml:trace>
  <inkml:trace contextRef="#ctx0" brushRef="#br0" timeOffset="5739.15">11155 2688 0,'0'0'0,"21"-21"0,-21 0 0,21-21 0,0 20 16,0-20-16,-21 0 0,0 21 15,0-22-15,0 22 0,0-21 0,0 21 16,0-1-16,0 1 0,-21 0 0,0 0 16,0 21-16,0 0 0,-22 0 15,1 0-15,0 21 0,-1 0 16,1 0-16,0 1 0,-1 20 0,1-21 0,0 21 16,21-20-16,-22 20 15,22 0-15,0-21 0,0 22 0,21-22 16,0 0-16,0 0 0,0 0 0,0 1 15,21-22 1,0 0-16,0 0 0,0 0 0,22 0 16,-22-22-16,21 1 0,1 0 0,-1 0 15,-21 0-15,21-22 0,1 1 16,-22 0-16,0-1 0,21 1 0,-20 0 16,-22 21-16,0-1 0,21 1 15,-21 0-15,0 42 16,0 0-16,0 22 15,0-1-15,0 0 0,0 1 0,0-1 16,0 0-16,0 1 0,0-1 0,0 0 16,0-20-16,0 20 0,21-21 15,0-21-15,0 21 0,22-21 0,-22 0 16,21 0-16,22-21 0,-22 21 0,21-21 16</inkml:trace>
  <inkml:trace contextRef="#ctx0" brushRef="#br0" timeOffset="9539.27">13144 1820 0,'0'0'0,"0"-21"16,22 0-1,20 0-15,-21 0 0,21 0 0,-20-1 16,20-20-16,0 21 0,1-21 16,-1 20-16,0-20 0,1 0 0,-22-1 15,0 1-15,0 0 0,0-1 16,-21 1-16,0 0 0,0-1 16,0 1-16,0 21 0,-21 0 0,0 21 15,0 0-15,-22 0 0,22 0 0,-21 42 16,21-21-16,-22 22 0,1-1 15,21 21-15,0 1 0,0-1 0,-1 1 16,22 21-16,0-1 0,0 1 0,0 0 16,0-1-16,0 1 0,0 0 15,0-1-15,0-20 0,0 20 0,0 1 16,0-21-16,0-1 0,0-21 0,0 22 16,-21-22-16,0 1 0,0-22 15,0 21-15,0-21 0,-22-21 16,22 21-16,-21-21 0,-1 0 0,1 0 15,0 0-15,-1-21 0,22 0 0,-21 0 16,0 0-16,20-22 0,-20 1 16,21 0-16,0-1 0,21 1 0,-21 0 15,21-1-15,-22 1 0,22 21 0,0 42 32,0 0-32,0 22 15,22-22-15,-1 21 0,0 0 0,0-20 16,21 20-16,-20-21 15,20 21-15,0-20 0,1-1 0,-1 0 16,0 0-16,22-21 0,-22 0 0,22 0 16,-22 0-16,0 0 0,22 0 0,-22 0 15,0-21-15,1 21 0,-22-21 16,21 0-16,-21-1 0,1-20 0,-1 21 16,0-21-16,0-1 0,-21 1 0,0 0 15,21-1-15,-21 1 0,21 21 16,-21 0-16,0-1 0,0 65 31,-21-22-31,21 21 0,-21-21 0,0 22 16,0-1-16,21 0 0,-21-20 15,21 20-15,-22-21 0,22 21 0,0-20 16,0-1-16,0 0 0,0 0 16,0 0-1,0-42 1,22 21-16,-22-21 0,21 0 15,0 0-15,0-1 0,-21-20 0,21 21 16,0-21-16,1-1 0,-1 1 16,0 0-16,0-1 0,21 22 0,-20-21 15,-1 21-15,0-1 0,0 22 0,0 0 16,-21 22 0,0-1-16,0 21 15,0-21-15,0 0 0,0 22 0,0-22 16,0 21-16,0-21 0,0 1 0,0 20 15,0-21-15,0 0 0,0 0 16,21 1-16,1-1 0,-1 0 0,0-21 16,0 0-16,21 21 0,-20-21 0,20 0 15,-21 0-15,21 0 0,1-21 16,-1 21-16,0-21 0,1 0 16,-1-1-16,0-20 0,1 21 0,-1-21 0,0-1 15,-20 1-15,-1 0 0,0-1 16,0 1-16,0 21 0,-21-22 0,0 22 15,0 0-15,0 0 0,0 0 16,-21 21-16,0 0 16,0 0-16,0 21 0,-1 0 0,22 0 15,0 0-15,0 22 0,0-22 16,0 21-16,0 1 0,0-22 0,0 21 16,0 0-16,0-20 0,22 20 0,-1-21 15,-21 0-15,21 22 0,-21-22 16,0 0-16,0 0 0,-21-21 31,0 0-31,-1 0 0,22-21 16,-21 0-16,0 21 0,0-21 15,21-1-15,0 1 0,-21 0 16,21 0-16,-21 21 0,21-21 0,0 42 31,0 0-31,0 0 16,0 0-16,0 1 0,0-1 15,21 0-15,0-21 0,0 21 0,21 0 16,-20-21-16,20 0 0,-21 0 16,21 0-16,22 0 0,-22 0 0,22 0 15,-22 0-15,22-21 0,-1 0 0,-21 0 16,1 0-16,20-1 0,-20-20 0,-1 0 16,-21-1-16,21-20 0,1 21 15,-22-22-15,21 1 0,-21-1 16,22-21-16,-22 22 0,0-22 0,0-21 15,0 22-15,1-1 0,-1 0 16,0 1-16,0-1 0,-21 22 0,0-1 16,21 1-16,-21 20 0,0 22 0,0 0 15,0 0-15,-21 21 16,21 21-16,-21 0 0,0 0 16,0 22-16,-1-1 0,1 21 15,0 1-15,0-1 0,0 22 0,0-21 16,-1 20-16,1 1 0,0 0 15,0-1-15,21-20 0,0 20 0,-21-20 16,21 21-16,0-22 0,0 1 16,0-1-16,0-21 0,0 1 0,0-1 15,0 0-15,0-20 0,21-1 0,0 0 16,0 0-16,0-21 0,1 0 16,-1 0-16,0 0 0,0 0 0,0-21 15,0 0-15,1 0 0,20-1 0,-21 1 16,0-21-16,0 21 0,1-22 0,-1 1 15,0 21-15,0-21 16,-21 20-16,0 1 0,0 0 0,21 21 0,-21 21 16,0 0-1,0 1-15,0-1 16,0 21-16,0-21 0,0 0 0,0 1 16,-21 20-16,21-21 0,0 0 0,0 0 15,0 1-15,0-1 0,21-21 16,0 0-1,1 0-15,-1 0 0,0 0 0,0 0 16,0 0-16,0-21 0,1-1 0,20 1 16,-21 0-16,0 0 0,0 0 15,1-22-15,-1 1 0,0 0 0,0 21 16,0-1-16,0 1 0,-21 0 0,0 0 16,22 21-16,-22 21 15,0 0-15,0 0 16,0 1-16,-22 20 0,22-21 0,0 0 0,0 22 15,0-22-15,0 0 0,0 21 16,0-21-16,0 1 0,0-1 16,22-21-16,20 21 0,-21 0 0,0-21 15,22 0-15,-1 0 0,-21 0 0,21 0 16,1 0-16,-1 0 0,0 0 0,1-21 16,-1 0-16,0 0 0,-20-22 15,20 22-15,-21-21 0,0-1 16,0-20-16,1-1 0,-1 1 0,0-1 15,0 1-15,-21-22 0,0 22 16,21-22-16,-21 0 0,21-20 0,-21 20 16,0 0-16,0 22 0,0-22 0,0 22 15,0 20-15,0-20 0,0 42 16,0-22-16,0 22 0,-21 21 16,0 21-16,0 22 15,0-1-15,0 0 0,-1 22 16,1-1-16,0 1 0,0-1 15,0 22-15,0 0 0,-1-22 0,1 22 16,0 42-16,21-43 0,0-20 16,0-1-16,0-20 0,0 20 0,0-20 15,21-1-15,0 0 0,1 1 16,-1-22-16,0 0 0,0 0 16,-21 0-16,21-21 0,0 0 0,1 0 15,-1 0-15,0 0 0,0 0 0,0 0 16,0 0-16,-21-21 0,22 0 0,-1 0 15,0 0-15,0-1 0,0 1 16,-21 0-16,0 0 0,0 0 0,21 21 16,-21 21-1,0 0 1,0 0-16,-21 22 0,21-22 0,0 0 16,0 0-16,0 0 0,0 0 0,0 1 15,0-1-15,0 0 0,0 0 16,0 0-16,21-21 15,1 0 1,-1 0-16,0 0 0,0 0 0,0-21 16,0 0-16,1 21 0,-1-21 0,0 0 15,0-22-15,0 22 0,0 0 16,1-21-16,-1 20 0,0 1 16,0 0-16,-21 0 0,0 42 15,0 0 1,0 0-16,0 1 15,0-1-15,-21 0 0,21 0 0,-21 0 0,21 0 16,0 1-16,0-1 0,0 0 16,0 0-16,21-21 15,0 0 1,0 0-16,0 0 0,1 0 0,-1 0 16,21-21-16,-21 21 0,0-21 15,1 0-15,-1-1 0,21 1 0,-21 0 16,43-64-16,-43 43 0,21 0 15,-21-22-15,22 22 0,-1-22 16,0 1-16,-20-1 0,20-20 16,0 20-16,-21-20 0,1-1 0,20-21 15,-42 21-15,21 22 0,-21-22 0,0 1 16,0 20-16,0 1 0,0 20 16,-21-20-16,0 42 0,21-1 0,-21 1 15,-1 21-15,1 0 0,0 0 16,0 21-16,0 22 0,0-22 0,-1 21 15,1 22-15,0-1 0,0 1 16,0-1-16,21 1 0,0 20 0,0 1 16,0 0-16,0-1 0,0-20 0,0 21 15,0-1-15,0-20 0,21-1 0,-21 22 16,21-22-16,0-20 0,22 20 16,-22-20-16,0-1 0,42 21 15,-41-41-15,-1-1 0,0 0 16,0-21-16,0 0 0,0 0 15,22 0-15,-22 0 0,0-21 0,0 0 16,0-1-16,1 1 0,-1 0 0,0-21 16,0-1-16,0 22 0,0-21 15,-21 21-15,0 0 0,22 21 16,-22 21 0,0 0-16,0 0 0,-22 0 15,22 22-15,0-22 0,0 0 0,0 0 16,0 0-16,0 0 0,0 1 15,0-1-15,0 0 0,22 0 16,-1-21-16,0 0 0,0 0 0,0 0 16,0 0-16,22 0 0,-1 0 15,-21-21-15,22 0 0,-22 0 0,21-1 16,-21 1-16,22 0 0,-22 0 0,21-21 16,-21 20-16,0 1 0,1 0 15,-22 0-15,0 0 0,21 21 16,-21 21-1,-21 0-15,21 0 16,-22 0-16,22 1 0,0-1 16,0 0-16,-21 0 0,21 0 15,0 0-15,0 1 16,21-22-16,1 0 0,-1 21 16,0-21-16,21 0 0,-21 0 15,1 0-15,-1 0 0,0 0 0,0 0 16,0-21-16,0-1 0,1 1 15,-22 0-15,0 0 0,0 0 0,0-22 16,0 1-16,0 21 0,0-21 0,0 20 16,0-20-16,-22 21 0,1 0 15,0 21-15,0 0 0,0 0 0,0 0 16,-1 0-16,1 0 0,0 0 0,0 21 16,0-21-16,21 21 0,-21 0 0,21 0 15,0 1 1,0-1-16,21 0 0,0-21 15,0 0-15,0 0 0,22 0 0,-22 0 16,0 0-16,21 0 0,-21 0 16,22 0-16,-22-21 0,21 0 0,1 21 15,-22-22-15,21 22 0,-21 0 0,22-21 16,-22 21-16,0 0 0,0 0 16,0 0-16,0 21 0,1 1 15,-22-1-15,0 0 0,0 0 0,0 21 16,0-20-16,0-1 0,0 0 0,21 0 15,-21 0-15,0 0 16,0 1-16,21-22 31,0-22-15,0 22 0,0-21-16,-21 0 0,43 0 0,-22 0 15,0 0-15,0-1 0,22 1 16,-22 0-16,21 0 0,-21 0 15,0 0-15,22 21 0,-22 0 16,0 0-16,-21 21 0,0 0 0,0 0 16,0 0-16,0 0 15,0 22-15,0-22 0,0 0 16,0 0-16,0 0 0,0 1 0,0-1 16,21-21-1,0 0-15,1-21 16,-22-1-1</inkml:trace>
  <inkml:trace contextRef="#ctx0" brushRef="#br0" timeOffset="9720.16">19706 1947 0,'-21'0'0,"42"0"0,-63 0 16,21 0-16,-1 0 15,1 0-15,0 0 16,0 0 0,0 0-16,0 0 15,-1 0-15,1 0 0</inkml:trace>
  <inkml:trace contextRef="#ctx0" brushRef="#br0" timeOffset="9908.06">18288 1863 0,'0'0'0,"-64"0"0,22 0 16,-64 21 0,106 0-1,21-21-15,1 0 0,20 0 0,0 0 16,1 21-16,20-21 0,-21 0 16,22 0-16,-22 0 0,1 0 0,-1 0 15,-21 0-15,0 0 0,-21-21 16,0 0-16</inkml:trace>
  <inkml:trace contextRef="#ctx0" brushRef="#br0" timeOffset="10067.16">17992 1778 0,'0'0'0,"-43"0"16,22 0 30,0 0-30,0 0 0</inkml:trace>
  <inkml:trace contextRef="#ctx0" brushRef="#br0" timeOffset="10239.6">17103 1799 0,'0'0'0,"-43"0"16,22 0-16,-21 21 0,21-21 0,21 22 31,21-22-15,0 0-16,21 0 0,-21 21 0,1-21 15,-1 0-15,0 0 0,-21-21 16,-21 21 0</inkml:trace>
  <inkml:trace contextRef="#ctx0" brushRef="#br0" timeOffset="10412.5">15642 1757 0,'-63'0'0,"126"0"0,-169 0 0,64 0 0,0 0 15,20 0-15,44 0 16,20 0 0,0 0-16,1 0 0,-1 0 0,21 0 15,-20 0-15,20 21 0,-20-21 16,-1 0-16,0 0 0,1 0 0,-22 21 15</inkml:trace>
  <inkml:trace contextRef="#ctx0" brushRef="#br0" timeOffset="10975.79">5165 3662 0,'0'-21'0,"0"42"0,-22-63 0,22 20 0,-21 22 15,21 22-15,-21 20 16,21 0-16,-21 22 0,21-1 16,-21 22-16,0 21 0,-1 0 0,1-1 15,0 1-15,0-21 0,-21 21 0,20 0 16,-20-22-16,21 22 0,-21-42 15,20 20-15,1-20 0,0-22 0,21 0 16,0 1-16,0-1 0,0-21 0,21-21 16,0 0-16,1 0 0,-1 0 0,21-21 15,-21 0-15,22 0 0,-1-22 16</inkml:trace>
  <inkml:trace contextRef="#ctx0" brushRef="#br0" timeOffset="11271.63">5609 4318 0,'0'0'0,"0"21"0,0 0 0,0 1 0,0 20 16,-21-21-16,0 21 0,0 1 15,-22-1-15,22 22 0,0-22 0,0 0 16,21 1-16,0-1 0,-21 0 0,21 1 16,0-22-16,0 21 0,21-21 15,0-21-15,0 21 0,0-21 0,22 0 16,-1 0-16,0 0 0,1 0 15,-1-21-15,0 0 0,-21 0 0,22 0 16,-1-22-16,-21 22 0,0-21 16,-21 0-16,0 20 0,0-20 0,0 0 15,-21-1-15,0 22 0,-21-21 0,-1 21 16,1 0-16,0-1 0,-1 1 16,1 0-16,0 21 0,-1 0 0,1-21 15,0 21-15,-1 0 0,22 0 0,-21-21 16</inkml:trace>
  <inkml:trace contextRef="#ctx0" brushRef="#br0" timeOffset="11460.53">4657 4339 0,'0'0'0,"21"0"15,0 0-15,21-21 16,1 21-16,20-21 0,-21 21 0,22-21 15,-1 0-15,1-1 0,21 1 0,-22 21 16,22-21-16,21 0 0,-1 0 16,-20 0-16,21-1 0,0 1 15,21 21-15</inkml:trace>
  <inkml:trace contextRef="#ctx0" brushRef="#br0" timeOffset="12240.08">8721 3598 0,'0'0'0,"-43"0"15,22 22-15,0-1 16,0 0-16,0 21 0,-1 1 0,1-1 16,-21 21-16,21 22 0,-22-21 15,22 20-15,-21 22 0,0-21 0,-1-1 16,1 22-16,-22-21 0,22 0 0,0 20 16,-1-20-16,1-21 0,0 20 0,21-20 15,-22-22-15,22 22 0,-21-22 16,21-21-16,-1 0 0,1 0 15,0 1-15,0-22 0,0-22 16,21 1-16,0-21 0,0 21 16,0-22-16,0-20 0,0 21 15,21-22-15,0 1 0,0-1 16,0 1-16,1-1 0,-1 1 0,0 20 16,-21 1-16,21 0 0,0 20 0,-21 1 15,0 0-15,0 42 16,0 0-16,0 1 0,0 20 15,0-21-15,0 21 0,0 1 0,0-1 16,0 22-16,0-22 0,0 0 0,21 1 16,1 20-16,-1-21 15,0-20-15,21 20 0,-21-21 0,22 0 0,-1 0 16,0 1-16,22-22 0,-22 0 16,22 0-16,-1 0 0,1 0 0,-1-22 15,1 1-15,-1 0 0,1 0 16,-1 0-16,-20-22 0,-1 1 0,0 21 15,1-21-15,-22-1 0,0 1 0,0 0 16,-21 20-16,21-20 0,-21 21 0,0 0 16,0 0-16,-21 21 0,0 0 15,0 0-15,0 0 0,-22 0 0,22 21 16,0-21-16,-21 21 0,20 21 0,1-21 16,0 22-16,0-22 0,21 21 15,-21-21-15,21 22 0,0-1 16,0-21-16,0 22 0,0-22 0,21 0 15,0 0-15,0 0 0,0 0 0,1 1 16,20-22-16,-21 21 0,0-21 0,22 0 16,-1 0-16,-21 0 0,21 0 15,1 0-15,-22 0 0,21 0 0,-21-21 16,22 21-16,-1-22 0,-21 22 0,22-21 16</inkml:trace>
  <inkml:trace contextRef="#ctx0" brushRef="#br0" timeOffset="13395.32">10139 4720 0,'0'0'0,"0"-21"0,0-21 15,-21 21-15,-1 21 0,1-22 16,0 22-16,0 0 0,-21 0 0,20 0 16,1 0-16,-21 22 0,21-1 0,-22 0 15,1-21-15,21 42 0,-21-21 16,-1 1-16,1 20 0,21 0 0,-22 1 15,22-22-15,-21 21 0,21 0 0,0-20 16,21-1-16,0 21 0,0-21 16,0 0-16,0 1 0,0-1 15,21-21-15,0 0 0,0 0 16,0 0-16,22 0 0,-1 0 0,-21-21 16,21-1-16,-20 1 0,20 0 0,0 0 15,-21 0-15,22-22 0,-22 22 0,0-21 16,21 0-16,-20-1 0,-1 1 15,0 21-15,0-22 0,0 22 0,0-21 16,1 21-16,-22 0 0,0-1 16,21 22-16,-42 22 31,21-1-31,-22 0 0,1 0 16,21 0-16,-21 22 0,21-22 0,0 0 15,-21 21-15,21-21 0,-21 22 0,21-22 16,0 21-16,0-21 15,0 1-15,0-1 0,0 0 0,0 0 16,21 0-16,0-21 0,21 0 16,-20 0-16,-1 0 0,21 0 0,0 0 15,1 0-15,-1 0 0,0-21 0,1 0 16,-1 0-16,0 0 0,1-1 16,-22 1-16,21 0 0,-21-21 0,22 21 15,-22-22-15,0 22 0,0-21 16,-21 21-16,21-1 0,-21 1 0,-21 21 15,0 0 1,0 0-16,0 0 0,0 0 16,21 21-16,-22 1 0,22-1 15,0 0-15,0 0 0,0 0 16,0 0-16,22 1 16,-22-1-16,21 0 0,-21 0 15,0 0-15,21 0 0,-21 1 16,0-1-16,0 0 0,21 0 15,0 0-15,0-21 16,1 0-16,-1 21 0,0-21 16,21 0-16,-21 0 0,1 0 15,20 0-15,-21 0 0,0 0 0,22 0 16,-22-21-16,0 21 0,0-21 16,21 0-16,-20 0 0,-1 0 0,0-1 15,0 1-15,0-21 0,0 21 0,-21-22 16,22 22-16,-1 0 0,-21 0 15,21 0-15,-21 0 0,0 42 32,0 0-32,0 0 0,-21 0 15,0 0-15,-1 1 0,1 20 16,0-21-16,21 0 0,-21 22 16,0-22-16,0 0 0,21 0 0,0 0 15,-22 0-15,22 1 0,-21-1 0,21 0 0,-21-21 16,21 21-16,0-42 31,0 0-31,0 0 16,0-22-16,21 22 0,0 0 15,1-21-15,-1 20 0,0-20 0,0 0 16,21-1-16,-20 1 0,20 0 0,0 21 16,-21-22-16,22 22 15,-22 0-15,21 21 0,-21 0 0,22-21 0,-22 21 16,21 0-16,-21 0 0,1 21 15,-1 0-15,-21 0 0,0 0 0,21 22 16,-21-22-16,0 21 0,0-21 0,0 1 16,0 20-16,0-21 0,0 21 15,0-20-15,-21-1 0,21 0 0,0 0 16,-21 0-16,-1-21 0,22 21 0,-21 1 16,0-22-16,0 0 15,0 0-15,21-22 16</inkml:trace>
  <inkml:trace contextRef="#ctx0" brushRef="#br0" timeOffset="15705">12996 4403 0,'0'0'0,"21"0"0,1 0 16,-1 0-16,21 0 0,0 0 0,-20-21 16,20-1-16,0 1 0,1 21 15,-1-21-15,0 0 0,1 0 0,-22 0 16,21-1-16,-21-20 0,-21 21 0,21-21 15,-21 20-15,0 1 0,0-21 0,0 21 16,0 0-16,0-1 0,0 1 16,-21 42-1,0 1-15,21-1 16,-21 21-16,0 0 0,21 1 0,-21-1 16,-1 22-16,22-1 0,-21-21 15,0 22-15,0-1 0,0 1 0,0-1 16,-1 1-16,1-1 0,0 1 0,21-22 15,-21 22-15,0-1 0,0-20 0,-1-1 16,1 0-16,21 1 0,-21-22 16,0 0-16,21 0 0,-21 0 0,0 0 15,-1-21-15,-20 0 0,21 0 0,-21 0 16,-1 0-16,1 0 0,0 0 0,20-21 16,-20 0-16,0 21 0,-1-21 15,22 0-15,-21 0 0,21-1 16,0 22-16,21-21 0,0 0 0,0 0 15,0 0-15,21 0 0,0 21 16,0-22-16,0 22 0,22-21 16,-1 21-16,0-21 0,1 0 0</inkml:trace>
  <inkml:trace contextRef="#ctx0" brushRef="#br0" timeOffset="16795.22">13631 4551 0,'0'0'0,"-21"0"0,0 0 0,0 0 16,0 0-16,-22 21 0,1 0 16,21 0-16,-22 1 0,1 20 0,21 0 15,-21 1-15,20-1 0,1 0 16,-21 1-16,42-1 0,-21 0 0,21 1 16,0-22-16,0 21 0,0-21 0,0 0 15,0 1-15,0-1 0,21-21 0,0 0 16,0 0-16,0 0 0,22 0 15,-22-21-15,0 21 0,21-22 0,-20 1 16,20 0-16,-21 0 0,0 0 0,0-22 16,1 22-16,-1-21 0,0 0 15,-21 20-15,21-20 0,-21 21 0,0-21 0,0 20 16,0 1-16,0 42 31,0 1-31,0-1 16,0 0-16,0 21 0,0-21 0,0 22 15,0-22-15,0 21 0,0-21 16,0 1-16,0 20 0,0-21 0,0 0 16,21 0-16,0-21 0,1 0 15,-1 0-15,0 0 0,0 0 16,21 0-16,-20-21 0,-1 0 0,21 0 16,-21 0-16,0 0 0,22-1 15,-22 1-15,0-21 0,21 21 16,-20-22-16,-1 22 0,0-21 0,-21 21 15,21-22-15,0 22 0,-21 0 0,0 42 32,0 0-32,0 22 15,0-22-15,0 21 0,0-21 0,-21 22 16,0-22-16,21 21 0,-21 1 0,21-22 16,0 21-16,0-21 0,0 0 0,0 1 15,0-1-15,21 0 0,0 0 16,0-21-16,22 0 0,-22 0 0,0 0 15,21 0-15,-21 0 0,1 0 16,20-21-16,-21 0 0,21 0 0,-20 21 16,-1-43-16,0 22 0,0 0 15,-21 0-15,0-22 0,0 1 0,21 21 16,-21-21-16,0-1 0,0 1 0,0 21 16,0 0-16,0-1 0,0 1 0,0 0 15,0 0-15,21 21 16,1 0-16,-1 0 15,0 0-15,21 0 0,-21 21 0,22-21 16,-22 0-16,42 0 0,-20 0 0,20 0 16,-20 0-16,20 0 0,1 0 0,-1 0 15,-21 0-15,1 0 16,-1 0-16,0-21 0,-20 21 0,-1 0 16,-21-21-16,0 0 0,-21 21 15,-1 0-15,-20 0 0,21 0 16,-21 0-16,-1 0 0,1 0 0,0 0 15,-1 21-15,1 0 0,21 0 16,-22 0-16,22 0 0,0 1 0,0-1 16,0 0-16,21 21 0,-21-21 0,21 1 15,0-1-15,0 0 0,0 0 0,0 0 16,21-21-16,0 0 16,0 0-16,0 0 0,0 0 0,1 0 15,-1 0-15,21-21 0,-21 0 16,0 0-16,1 0 0,-1-1 0,0 1 15,-21 0-15,21 0 0,0 0 0,-21-22 16,21 22-16,-21 0 16,0 42-1,0 0-15,0 1 0,0-1 16,-21 0-16,21 21 0,0-21 0,0 22 16,-21-1-16,21-21 0,0 22 15,0-22-15,0 0 0,0 21 0,0-21 16,21 1-16,0-1 0,1-21 15,20 0-15,-21 0 0</inkml:trace>
  <inkml:trace contextRef="#ctx0" brushRef="#br0" timeOffset="16971.12">15917 5038 0,'0'0'0,"0"21"15,-21 0 1,0 0-16,0 0 0,0 1 0,-1-1 15,1 0-15,0 21 0,0-21 0,0 1 16,0-1-16,-1 0 0,22 0 16,-21 0-16,0 0 0,21 1 15,-21-22-15</inkml:trace>
  <inkml:trace contextRef="#ctx0" brushRef="#br0" timeOffset="17383.95">16912 4149 0,'0'21'0,"0"-42"0,0 84 0,0 1 16,0-22-16,0 22 0,0 20 15,0 1-15,0-22 0,0 22 0,0 21 16,0-21-16,0-1 0,0-20 15,-21 20-15,0-20 0,-22-1 0,22 1 16,0-1-16,0 1 0,-21-1 0,20-20 16,-20 20-16,21-20 0,0-1 0,-22-21 15,43 21-15,-21-20 0,0-1 16,21-42 0,0-1-16,21-20 15,-21 21-15</inkml:trace>
  <inkml:trace contextRef="#ctx0" brushRef="#br0" timeOffset="17655.79">16743 4720 0,'21'-84'0,"-42"168"0,63-253 15,-21 105-15,22 1 0,-22-1 0,21 1 16,-21 21-16,22-1 0,-1 1 0,0 21 16,1 0-16,-1 21 0,0 0 15,1 21-15,-22 21 0,21-21 0,-21 22 16,-21 20-16,0-21 0,0 1 0,0 20 15,-21-20-15,0-1 0,0 0 0,-22 1 16,1-1-16,0 0 0,-1-21 16,22 22-16,-21-22 0,0 0 0,20-21 15,1 21-15,0-21 0,0 0 0,0 0 16,21-21 0,21 0-16,0 0 0,21 0 15,-20-1-15,20 1 16,0 0-16,1 0 0,-1 0 0</inkml:trace>
  <inkml:trace contextRef="#ctx0" brushRef="#br0" timeOffset="18149.5">17589 4424 0,'0'0'0,"0"21"16,-21 0-16,0-21 0,0 21 16,21 1-16,-21-1 0,21 0 15,-21 0-15,21 0 0,0 0 16,0 1-16,21-22 15,0 0-15,21 0 0,-21 0 16,1 0-16,20-22 0,-21 1 16,0 0-16,22 0 0,-22 0 15,0 0-15,0-1 0,0-20 0,0 21 16,-21 0-16,0 0 0,0-1 0,22 1 16,-22 42-1,0 1-15,-22 20 16,22-21-16,-21 21 0,0 1 0,0 20 15,0 1-15,21-1 0,-21 1 0,-1 20 16,22 1-16,-21 0 0,21-1 0,0 1 16,0 0-16,0-1 0,0 1 15,0 0-15,-21-1 0,0 1 0,21 0 16,-21-22-16,0 22 0,-1-22 16,1 22-16,0-21 0,-21-1 0,21 1 15,-1-1-15,1 1 0,0-22 0,0 0 16,0 1-16,0-22 0,21 0 0,-22 0 15,1 0-15,0-21 0,0 0 0,0 0 16,0-21-16,21 0 0,-22 0 0,22-22 16,-21 22-16,21-21 0,0-22 0,0 22 15,0 0-15,0-22 0,0 22 0,0-22 16,0 1-16,21 21 16,1-22-16,20 1 0,-21-1 0,21 1 0,-20-1 15,20 1-15,0-1 0,22 1 16,-22-22-16</inkml:trace>
  <inkml:trace contextRef="#ctx0" brushRef="#br0" timeOffset="18407.36">18817 3725 0,'0'0'0,"0"-21"0,0 0 15,0 0-15,-21 21 16,0 21-16,0 21 15,-1-20-15,1 20 0,-21 21 0,21-20 16,0 41-16,-22-20 0,22 21 0,0-22 16,0 22-16,0-1 0,-1-20 15,22-1-15,-21 1 0,0-1 0,0 1 16,21-22-16,0 1 0,0-22 0,0 21 16,0-21-16,0 0 0,21-21 15,0 0-15,22-21 16,-22 0-16,0 0 0,21 0 0</inkml:trace>
  <inkml:trace contextRef="#ctx0" brushRef="#br0" timeOffset="19400.82">18986 4085 0,'0'0'0,"43"-148"16,-43 127-16,0 0 0,0 42 16,-21 21-16,-1-21 15,1 22-15,21 20 0,-21-20 16,0 20-16,21-21 0,0 22 0,0-1 15,-21-20-15,21-1 0,0 0 0,0 1 16,0-1-16,0-21 0,0 22 0,0-22 16,0 0-16,0 0 15,21-21-15,0 0 0,0 0 16,0 0-16,-21-21 0,22 21 0,-1-21 16,0 0-16,0-1 0,0 1 15,0 0-15,1-21 0,-1 21 0,0 21 16,0-22-16,-21 1 0,21 21 15,-21 21 1,0 1-16,0-1 0,0 0 0,0 0 16,0 21-16,0-20 0,0-1 0,0 0 15,0 21-15,0-21 0,0 1 16,0-1-16,21-21 0,1 21 0,-22 0 16,21-21-16,0 0 0,21 0 0,-21 0 15,1 0-15,20 0 0,-21 0 16,21-21-16,-20 0 0,20 0 0,-21 21 0,21-22 15,-20 1-15,20 0 16,-21 0-16,0 0 0,0 0 0,22 21 16,-43-22-16,21 22 0,0 0 0,-21 22 31,0-1-31,0 0 16,-21 0-16,21 0 0,-21 0 0,21 1 15,0-1-15,0 0 0,0 0 16,21-21-1,0 0-15,0 0 0,0 0 16,1 0-16,-1 0 0,0 0 16,0-21-16,-21 0 0,0 0 15,0-1-15,0 1 16,0 0-16,0 0 0,0 0 0,-21 0 16,0-1-16,21 1 0,0 0 15,-21 21-15,21-21 16,0 0-16,21 0 15,0 21-15,0-22 0,21 22 16,-20-21-16,20 21 0,-21 0 0,21 0 16,1 0-16,-22 0 0,21 21 15,1 1-15,-22-1 0,0 0 0,0 0 16,0 0-16,0 0 0,-21 22 0,0-22 16,0 0-16,0 21 0,0-20 0,0 20 15,0-21-15,0 0 0,0 0 16,0 1-16,-21-1 0,21 0 15,-21-21 1,0 0-16,21-21 16,0 0-16,0-1 0,0 1 15,0-21-15,21 21 0,0 0 0,0-22 16,22 22-16,-22-21 0,21-1 16,22 1-16,-22 0 0,22-1 0,-22 22 15,0 0-15,22 0 0,-43 21 0,21 0 16,1 0-16,-22 0 0,0 0 15,0 21-15,-21 0 0,0 0 0,0 22 16,0-22-16,0 0 0,0 21 16,0-20-16,0 20 0,-21 0 0,0-21 15,-22 1-15,22 20 0,0-21 0,0 0 16,0 0-16,0 1 0,-1-1 0,1-21 16,0 0-16,0 21 0,0-21 15,0 0-15,-1 0 0,1 0 0,0-21 16,0 21-16</inkml:trace>
  <inkml:trace contextRef="#ctx0" brushRef="#br0" timeOffset="19615.68">18351 4149 0,'0'0'0,"-84"-21"0,-86 21 15,149 0 1,42 0-1,22 0-15,-1 0 0,22 0 0,-1 0 16,1 0-16,20 0 0,-20 0 0,20 0 16,1 0-16,0 0 0,-22 0 0,1 0 15,-22 0-15,0 21 0,-20-21 16,-1 0-16,-21 21 0,-21 0 16</inkml:trace>
  <inkml:trace contextRef="#ctx0" brushRef="#br0" timeOffset="20425.34">4043 6773 0,'0'0'0,"-43"22"0,22-22 0,-21 0 0,21 21 15,0-21-15,-1 0 0,44-21 31,-1-1-15,0 1-16,0 0 0,0-21 16,22 21-16,-22-1 0,0-20 0,0 21 15,0-21-15,-21-1 0,0 22 16,0-21-16,0 21 0,0-1 0,-21 1 16,0 21-16,-21 0 0,-1 0 0,22 0 15,-42 0-15,20 0 0,1 21 16,-22 22-16,22-22 0,-21 21 15,20 1-15,1-1 0,21 0 0,0 1 16,21 20-16,0-21 0,0 22 16,21-22-16,0 22 0,0-22 0,21 22 15,1-1-15,-1-21 0,0 22 0,1-22 16,-1 1-16,-21-1 0,22 0 16,-22 1-16,0-22 0,0 21 0,-21-21 15,0 0-15,0 1 0,-21-22 0,0 0 16,-22 0-16,1 0 15,0 0-15,-22 0 0,1-22 0,-1 22 16,1-42-16,-1 21 0,1-21 0,-1-1 16,1 1-16,20-22 0,1 1 15,0-1-15,21 22 0,-1-21 0,1-1 16,21 1-16,0 20 0,0 1 0,0 0 16,21-1-16,1 22 0,20 0 15,0 21-15,1 0 0,20 0 0,-21 21 16,22 0-16,-1 0 0,-20 22 15,20-1-15,-20-21 0,-1 22 0</inkml:trace>
  <inkml:trace contextRef="#ctx0" brushRef="#br0" timeOffset="21703.63">3958 7535 0,'0'0'0,"21"22"15,22-22 1,-22 0-16,0 0 0,0-22 0,21 1 0,-20 0 15,20 0-15,0-21 0,1 20 0,20-20 16,-21 0-16,1-1 0,-1 1 16,0 0-16,-20-1 0,20 1 0,-42 0 15,0-1-15,0 22 0,0-21 0,0 21 16,-21 21-16,-22 0 16,22 0-16,-21 0 0,0 21 15,20 0-15,-20 0 0,21 22 0,-21-1 16,20 0-16,1 1 0,21-1 15,0 0-15,-21 1 0,21-1 0,0 0 16,0 1-16,0-1 0,0-21 0,21 0 16,-21 0-16,21 1 0,22-22 0,-22 0 15,21 0-15,1 0 0,-22 0 16,42-22-16,-20 1 0,-1 0 0,21-21 16,-20-1-16,-1 1 0,22 0 0,-22-1 15,0-20-15,1-1 16,-1 1-16,-21-1 0,21 1 0,-20-22 0,-1 1 15,21-1-15,-21-21 0,-21 21 16,21 1-16,1 20 0,-22-20 16,21 41-16,-21-20 0,0 42 0,0-22 15,-21 64 1,-1 1-16,1 20 0,0 0 16,0 1-16,-21 20 0,20 22 0,1-1 15,-21-20-15,21 21 0,0-1 0,-1 1 16,1-22-16,0 22 0,0-21 15,21 20-15,0-20 0,0-1 0,0 1 16,0-22-16,0 0 0,0 1 0,0-1 16,21-21-16,0 0 0,0-21 15,1 0-15,20 0 0,-21 0 16,21 0-16,-20 0 0,20-21 0,-21 0 16,21-21-16,1 21 0,-22-22 0,21 1 15,-21 21-15,22-22 0,-22 1 16,-21 0-16,0-1 0,0 22 0,0-21 15,0 21-15,0 0 0,-21 21 16,0 0-16,-1 21 0,-20 0 16,21 0-16,0 21 0,21-20 15,-21 20-15,-1 0 0,22-21 0,0 22 16,0-1-16,0-21 0,0 22 0,0-22 16,0 0-16,22 0 0,-1 0 15,0-21-15,0 0 0,0 0 16,0 0-16,22 0 0,-22 0 0,21 0 15,1-21-15,-1 0 0,21 0 0,-20 0 16,-1-1-16,0-20 0,22 21 16,-43 0-16,21-22 0,-20 22 0,-1 0 15,0 0-15,-21 0 0,0 0 0,0-1 16,0 44 0,-21-1-16,0 0 15,-1 21-15,1-21 0,21 22 16,-21-22-16,21 21 0,-21-21 0,21 22 0,-21-22 15,21 0-15,0 21 0,0-20 16,0-1-16,21-21 31,0-21-31,0-1 16,0 1-16,1 0 0,-1-21 16,0 21-16,0-22 0,0 22 0,0-21 15,1 21-15,20-22 0,-21 22 0,0 0 16,-21 0-16,21 21 0,1 0 0,-1 0 15,-21 21 1,0 0-16,0 0 0,0 0 0,0 22 16,0-22-16,21 0 0,-21 21 0,21-20 15,-21-1-15,0 0 0,0 0 0,21 0 16,0 0-16,1-21 16,-1 0-16,-21 22 0,21-22 0,0 0 15,0 0-15,0 0 0,1-22 0,-1 1 16,21 21-16,-21-21 0,0 0 0,1 0 15,-1 0-15,0-22 0,0 22 16,0 0-16,-21 0 0,21 0 0,-21-1 16,22 1-16,-22 42 31,0 1-31,0-1 0,0 21 16,-22-21-16,22 0 0,-21 1 0,21-1 15,0 21-15,0-21 0,0 0 0,0 1 16,21-22 15,1 0-31,-22-22 16,21 1-16,-21 0 0,21 0 0</inkml:trace>
  <inkml:trace contextRef="#ctx0" brushRef="#br0" timeOffset="21843.55">6689 7006 0,'0'0'0,"0"-42"0,0 21 16,0 0-16,0-1 15,-22 22-15,1 0 0,21 22 16,0-1 0,0 0-16,0 0 15,0 0-15</inkml:trace>
  <inkml:trace contextRef="#ctx0" brushRef="#br0" timeOffset="22687.31">6943 7324 0,'0'0'16,"-22"21"-16,1 21 0,21-21 0,-21 1 0,0-1 15,21 0-15,-21 0 0,21 0 16,0 0-16,21-21 16,0 0-16,0 0 0,0 0 15,22 0-15,-22 0 0,21 0 0,1-21 16,-22 0-16,21 0 0,-21 21 15,0-21-15,22 0 0,-22-1 0,0 1 16,-21 0-16,21-21 0,-21 21 0,0-1 16,21-20-16,-21 21 0,0 0 0,0 0 15,0 42 1,0 0 0,0 0-16,0 21 0,0-20 15,0-1-15,0 0 0,0 0 0,22-21 16,-1 21-16,0 0 0,0 1 15,0-22-15,0 0 0,1 0 16,20 0-16,-21 0 0,21 0 0,-20 0 16,20 0-16,0-22 0,-21 22 0,1-21 15,20 21-15,-21-21 0,-21 0 0,21 0 16,-21 0-16,0-1 16,-21 22-1,0 0 1,21 22-16,-21-1 0,0-21 0,21 21 15,0 0-15,-22 0 16,1 0-16,21 1 0,-21-22 0,21 21 0,0 0 16,0-42 15,0 0-15,21-1-16,0 22 0,1-42 0,-1 21 15,21 0-15,-21 0 0,22-22 0,-22 22 16,21-21-16,0 21 0,-20-1 0,20 1 15,-21 0-15,0 21 0,0 0 16,1 0-16,-1 0 0,0 21 16,-21 0-16,0 1 0,0-1 0,0 21 15,0-21-15,0 0 0,0 22 0,0-22 16,0 0-16,0 0 0,-21 0 0,21 1 16,-21-1-16,-1-21 15,22 21-15,0-42 31,22 0-31,-1-1 0,0 1 16,0 0-16,21 0 0,-20-21 16,20 20-16,0 1 0,-21-21 0,22 21 15,-1 0-15,0-1 0,-20 1 0,20 0 16,0 21-16,1 0 0,-1 0 0,0 0 16,-21 21-16,22 0 0,-22 1 15,0-1-15,0 0 0,-21 21 0,0-21 16,0 1-16,0 20 0,0-21 0,-21 21 15,0-20-15,0-1 0,0 0 16,-1 0-16,22 0 0</inkml:trace>
  <inkml:trace contextRef="#ctx0" brushRef="#br0" timeOffset="24866.19">11134 6625 0,'0'-21'16,"0"42"-16,21-84 0,-21 42 0,0-22 0,0 22 16,0-21-16,0 21 0,0-22 0,0 22 15,0 0-15,-21 21 0,-1 0 16,1-21-16,-21 21 0,21 0 0,-22 21 16,1 0-16,0 21 0,-1 1 0,1-1 15,0 22-15,-1 20 0,1-20 16,0 20-16,21 22 0,-22-21 15,22 21-15,0 0 0,0-1 0,0-20 16,-1 0-16,22-1 0,0-20 0,0-1 16,0-20-16,22-1 0,20 0 0,-21-20 15,21-1-15,22 0 0,-22-21 0,22 0 16,-1 0-16,1 0 0,20-21 0,-20 0 16,21-22-16,-22 22 0,22-21 15,-22-1-15,1 1 0,-1-21 16,1-1-16,-22 1 0,0-22 0,-20 21 0,-1-20 15,-21-1-15,0 0 0,0 1 0,0-1 16,-21-21-16,-1 22 0,-20-22 16,0 21-16,-22 22 0,22-1 15,-22 1-15,1 20 0,-22 22 0,22 0 16,-22 21-16,22 0 0,-22 21 0,21 21 16,-20 22-16,41-1 0,-20 22 15,21 0-15,-1-1 0,22 1 0,0 21 16,21-21-16,0-1 0,0 1 0,21-22 15,0 22-15,22-21 0,-1-22 0,21 21 16,-20-20-16,20-1 0,1-21 0,-1 0 16,22 1-16,-22-1 15,1-21-15,-1 0 0,1 0 0,-1 0 0,22-21 16,-43-1-16,22 1 0,-1 0 16,1-21-16,-1-1 0,-20 1 0,20 0 15,-20-1-15,-1 22 0,-21-21 16,21 21-16,-20 0 0,-22-1 0,0 1 15,21 21-15,-21 21 0,0 1 16,0-1-16,0 0 0,0 21 0,0-21 16,-21 22-16,21-22 0,0 21 0,0 1 15,-22-22-15,22 21 0,0-21 0,0 0 16,-21 1-16,21-1 0,0 0 0,0 0 16,21-21-1,1 0-15,-1-21 16,0 0-16,0 0 0,0-1 15,0-20-15,1 21 0,-1-21 0,0 20 16,21-20-16,-21 0 0,1-22 0,-1 43 16,0-21-16,-21-1 0,21 22 0,-21 0 15,0 42 1,0 0-16,0 1 0,0-1 16,0 21-16,0-21 0,0 22 0,0-1 15,0 0-15,0-21 0,0 22 0,21-22 16,0 21-16,1-21 0,-22 1 0,21-1 15,0 0-15,21 0 0,-21-21 16,1 0-16,20 0 0,-21 0 0,21 0 16,1 0-16,-1 0 0,0-21 15,1 0-15,-1 0 0,0-1 0,-20 1 16,20-21-16,-21 0 0,0-1 0,22 1 16,-22-22-16,0 22 0,-21-21 0,21-1 15,0-21-15,-21 22 0,0-22 0,21 1 16,-21-1-16,22 0 0,-22 1 15,0-1-15,0 21 0,0 1 0,0 21 16,0-1-16,0 22 0,0 0 0,-22 21 16,1 21-16,0 21 0,-21 1 15,21-1-15,-1 22 16,1 20-16,-21-20 0,21 20 0,0-20 16,-1 21-16,1-22 0,21 22 0,0-22 15,0 1-15,0 20 0,0-20 0,0-22 16,0 22-16,21-22 0,1 0 0,-1 1 15,21-22-15,-21 0 0,22 0 16,-1 0-16,-21 1 0,21-22 0,1 0 16,-1 0-16,0 0 0,-20-22 0,20 1 15,0 0-15,-21 0 0,22 0 0,-22 0 16,21-22-16,-21 22 0,22-64 16,-22 43-16,-21 21 0,0-21 0,0-1 15,0 22-15,0 0 16,0 42-1,0 0-15,0 0 16,0 1-16,0 20 0,0-21 0,0 21 16,0-20-16,0 20 0,0-21 0,0 0 15,0 0-15,21 22 0,0-22 0,0 0 16,1-21-16,-1 21 0,0-21 16,0 0-16,0 0 0,22 0 0,-22 0 15,21 0-15,-21 0 0,22 0 0,-22-21 16,21 21-16,-21-21 0,0 0 0,1 0 15,-1-22-15,0 22 0,0 0 16,-21 0-16,0 0 0,0-1 0,0 1 16,0 0-16,0 42 31,0 0-31,0 1 0,0-1 0,-21 0 16,21 0-16,0 21 0,-21-20 0,21-1 15,0 0-15,0 0 0,0 0 0,0 0 16,21-21 15,0 0-31,0-21 0,0 0 16,-21 0-16,22 0 0,-1 0 15,0-22-15,0 22 0,0 0 16,0-21-16,1 20 0,-1-20 0,0 21 16,-21 0-16,21 0 0,-21-1 0,21 22 15,-21 22 1,0-1-16,0 0 0,0 21 15,0-21-15,0 1 0,0-1 16,0 21-16,0-21 0,0 0 0,0 1 16,0 20-16,0-21 0,0 0 0,21-21 15,1 21-15,-1 1 0,0-22 0,0 0 16,21 21-16,-20-21 0,20 0 16,-21 0-16,21 0 0,-20 0 0,20 0 0,-21-21 15,21 21-15,-20-22 0,20 1 16,-21 0-16,0 0 0,0 0 15,22-43-15,-22 22 0,0 0 16,-21-1-16,0 22 0,0-21 0,0 21 16,0-1-16,0 1 0,0 0 0,-21 21 15,0 21 1,0 0-16,21 1 0,-22-1 0,22 21 16,0-21-16,0 22 0,0-22 0,0 21 15,0-21-15,0 22 0,0-22 16,0 0-16,0 0 0,0 0 0,22 0 15,-1 1-15,0-22 0,21 0 0,-21 0 16,22 0-16,-22 0 0,21 0 16,1 0-16,-1 0 0,0-22 0,-21 1 15,22 0-15,-22 0 0,0 0 16,0 0-16,-21-1 0,0-20 0,0 0 0,0 21 16</inkml:trace>
  <inkml:trace contextRef="#ctx0" brushRef="#br0" timeOffset="25035.09">14160 6731 0,'-21'21'0,"42"-42"0,-84 42 16,42-21-16,-22 0 0,22 0 0,0 0 16,42 0 15,0 0-31,1 0 0,-1 0 15</inkml:trace>
  <inkml:trace contextRef="#ctx0" brushRef="#br0" timeOffset="25775.66">16976 7472 0,'0'0'0,"21"-21"16,0 0-16,-21-1 0,21 1 0,0 0 15,-21 0-15,0-21 0,21 20 16,-21-20-16,0 0 0,0-1 16,0 1-16,0 0 0,-21-1 0,21 1 15,-42 0-15,21 21 0,0-1 0,-22 1 16,22 21-16,-21 0 0,-1 21 0,22 1 16,-21-1-16,0 21 0,-1 0 0,22 1 15,-21-1-15,21 22 0,-1-22 0,1 21 16,21-20-16,0-1 0,0 0 15,0 1-15,0-1 0,21-21 0,1 0 16,-1 1-16,21-1 0,-21-21 16,22 0-16,-1 0 0,0 0 0,1-21 0,-1-1 15,21 1-15,-20 0 0,-1 0 0,22-21 16,-22 20-16,0-20 0,-21 0 16,22-1-16,-22 1 0,0 0 15,-21-1-15,0 1 0,0 21 0,0-21 16,0 20-16,0 44 15,0 20 1,-21-21-16,21 21 0,0 1 0,0-1 16,0 0-16,0 1 0,0-1 15,0 0-15,21-20 0,0 20 0,0-21 16,106 21 0,-105-42-16,20 0 0,0 0 0,-21 0 15,22-21-15,-1 0 0,0 0 16,-20 0-16,20 0 0,-21-1 0,0-20 15,0 21-15,1 0 0,-22-22 16,21 1-16,-21 0 0,0 21 0,0-22 16,0 22-16,0 0 0,0 42 31,0 0-31,0 22 0,-21-22 0,-1 21 16,1 0-16,21 1 0,-21-22 0,21 21 15,0-21-15,0 22 0,0-22 16</inkml:trace>
  <inkml:trace contextRef="#ctx0" brushRef="#br0" timeOffset="26467.79">17759 7578 0,'0'0'0,"21"0"16,0-21-16,0-1 0,0 1 16,1 21-16,-1-21 0,0-21 15,0 21-15,0-1 0,22 1 0,-22-21 16,0 21-16,21-22 0,-21 22 0,1-21 16,20 21-16,-21 0 0,0 21 0,0 0 15,1 0-15,-1 0 0,0 0 16,-21 21-16,0 0 0,0 0 0,0 21 15,0-20-15,0 20 0,0-21 16,0 0-16,0 22 0,21-22 0,0 0 16,-21 0-16,21 0 0,1 0 0,-1-21 15,0 22-15,21-22 0,-21 0 0,22 0 16,-22 0-16,21 0 0,-21 0 16,22 0-16,-1-22 0,-21 1 0,22 0 15,-22 0-15,21 0 0,-21 0 16,0-1-16,1-20 0,-1 21 15,-21-21-15,0-1 0,21 1 0,-21 21 0,0-22 16,0 22-16,0-21 0,0 21 0,-21 21 16,0-21-16,-1 21 0,1 0 0,-21 0 15,21 21-15,0-21 0,-22 21 0,22 21 16,-21-21-16,21 22 0,-22-1 16,22 0-16,0 1 0,0-22 15,21 21-15,0 1 0,0-22 0,0 21 0,0-21 16,0 0-16,21 1 0,0-1 15,0-21-15,0 0 0,1 0 0,20 0 16,-21 0-16,21 0 0,-20-21 0,20-1 16,-21 1-16,21 0 0,1-21 0,-22 21 15,21-22-15,-21 1 0,22-22 16,-22 22-16,0-21 0,0 20 0,0-20 16,1-22-16,-1 22 0,0-22 0,-21 0 15,21 1-15,-21-1 0,21 0 16,-21-21-16,21 22 0,1 20 0,-1-20 15,-21 20-15,0 1 0,0-1 0,0 22 16,0 21-16,0-1 0,-21 22 16,-1 22-16,1 20 0,-21 0 15,21 1-15,-22 20 0,22 1 0,-21-1 16,21 22-16,0-22 0,-1 22 16,22 0-16,0-1 0,0 1 0,0-22 15,0 1-15,0 21 0,22-22 0,-1-21 16,0 22-16,0-1 0,0-20 0,0-1 15,1 0-15,-1 1 0,0-22 0,21 0 16,-21 0-16,1 0 0,-1 1 16,0-22-16,0 0 0,21 0 0,1 0 15,-22-22-15,21 22 0</inkml:trace>
  <inkml:trace contextRef="#ctx0" brushRef="#br0" timeOffset="28792.87">20955 6689 0,'0'0'0,"0"-21"0,0-43 15,-21 64-15,0 0 0,-1 0 16,-20 0-16,21 0 0,-21 21 16,-1 22-16,1-22 0,21 21 15,-22 0-15,1 1 0,0 20 0,-1-20 0,22 20 16,0-21-16,0 22 0,0-22 15,21 1-15,0-1 0,0 0 0,0 1 16,21-22-16,0 21 0,21-21 0,-20-21 16,20 21-16,0-21 0,1 0 15,-1 0-15,0 0 0,1-21 0,-1 21 16,0-21-16,1 0 0,-22 0 0,21-22 16,-21 22-16,0-21 0,-21 0 0,0-1 15,0 1-15,0 0 0,0-1 0,0-20 16,0-1-16,0 22 0,-21-22 15,0 1-15,21 21 0,-42 20 16,21-20-16,-1 21 0,-20 21 0,21 0 0,0 0 16,0 21-16,-1 0 0,1 0 15,21 1-15,0-1 0,0 0 0,0 0 16,21 0-16,1 22 0,20-43 16,0 21-16,1 0 0,20 0 0,-21-21 15,22 0-15,-1 0 0,1 0 0,21 0 16,-22 0-16,22-21 0,-22 0 0,1 0 15,-1 21-15,1-43 0,-22 22 16,0 0-16,1-21 0,-22-1 0,0 1 16,0-22-16,-21 22 0,0-21 0,21-1 15,-21 22-15,0-22 0,0 1 0,0 20 16,0-20-16,0 21 16,0-1-16,-21 22 0,21 0 0,-21 0 15,0 21-15,0 0 0,0 0 0,-22 21 16,22 0-16,-21 21 0,21 1 0,-22-1 15,1 0-15,21 22 0,0-1 16,-1 1-16,-20 21 0,21-22 0,21 22 16,-21-1-16,0 1 0,21 0 0,0-1 15,0 1-15,0 0 0,-22-1 0,22 1 16,0 0-16,-21-1 0,21 1 0,0-21 16,-21-1-16,21 1 0,-21-1 15,0 1-15,21-1 0,-21 1 0,-1-22 16,22 0-16,0 1 0,0-1 15,0 0-15,0-21 0,0 1 0,0-1 16,0 0-16,-21-21 16,21-21-16,-21 21 15,0-21-15,0-1 0,21 1 0,-21-21 16,-1 21-16,1-22 0,21 22 0,0-21 16,-21 0-16,21-22 0,0 22 15,0-1-15,0 1 0,21-21 0,0 20 16,22-20-16,-1 20 0,0 1 15,1 0-15,20-1 0,1 1 0,-1 21 16,22-21-16,-22 20 0,22-20 0,0 21 16,-22-21-16,22 20 0,-22 1 15,22-21-15,63-22 0,-21-20 16,-42 20-16,-43 22 0,22-22 16,-22 1-16,0-1 0,-20-20 0,20 20 15,-42 1-15,0-22 0,0 22 16,0-1-16,0 1 0,0 20 0,0-20 15,-21 20-15,0 22 0,-22 0 0,22 0 16,0 21-16,0 0 0,0 0 0,-1 0 16,-20 42-16,21-21 0,0 22 15,0-1-15,-1 0 0,1 22 16,0-1-16,0 22 0,0-21 0,0 41 16,-22-20-16,22 0 0,0 21 0,0-22 15,0 22-15,-22 0 0,22 0 16,0 0-16,0-22 0,0 22 0,-1-21 15,1-1-15,21 1 0,-21-21 0,21 20 16,-21 1-16,21-22 0,0 1 0,0-1 16,0 1-16,21-1 0,-21-20 0,21-1 15,0 0-15,1 1 0,-1-1 0,0-21 16,0 22-16,0-22 0,0-21 16,22 21-16,-22-21 0,0 21 0,0-21 15,0 0-15,22 0 0,-22-21 16,-21 0-16,21 21 0,0-21 0,-21-22 15,0 22-15,0-21 0,0 21 0,0-22 16,0-20-16,0-1 0,-21 1 0,0-1 16,21 1-16,-21-22 0,0 22 0,-1-22 15,1 21-15,0 1 0,21 21 0,-21-22 16,21 43-16,0-21 0,0 20 16,0-20-16,0 21 0,0 0 0,21 0 15,0-1-15,22 1 0,-22 0 0,0 0 16,21-21-16,1 20 0,-1-20 15,0 21-15,1-21 0,20-1 0,1 1 0,-22 0 16,21-1-16,-20 1 16,20-22-16,-20 1 0,20-1 0,-21 1 15,1-1-15,-1-20 0,0 20 0,-20-20 16,20 20-16,-21 1 0,0-1 0,0 1 16,-21-1-16,22 22 0,-22-1 15,0 1-15,0 0 0,0 21 0,0-1 16,0 1-16,-22 21 0,1 0 15,0 21-15,0 1 0,0 20 16,0-21-16,-1 21 0,1 1 0,0 20 16,0-20-16,0 20 0,0 1 0,-1-1 15,1 1-15,0-1 0,0 1 16,21-1-16,0 1 0,0-1 16,0 1-16,0-22 0,0 21 0,0-41 15,21 20-15,0 0 0,0-21 0,1 1 16,-1-1-16,0-21 0,0 0 0,21 0 15,-20 0-15,-1 0 0,0 0 0,0 0 16,21 0-16,-20-21 0,-1-1 16,0 1-16,0 0 0,0 0 0,0 0 15,1 0-15,-22-1 0,0 1 16,21 21-16,-21-21 0,0 42 16,0 0-1,-21 1 1,21-1-16,0 0 0,0 0 0,0 0 15,0 0-15,0 1 0,0-1 0,0 0 16,0 0-16,21-21 16,0 21-16,0-21 0,0 0 0,22 0 15,-22 0-15,0 0 0,21 0 16,-21-21-16,22 0 0,-22 21 0,0-21 16,0 0-16,0-1 0,1 1 0,-1 0 15,0 0-15,0 0 0,-21 0 16,21-1-16,-42 44 31,0-1-31,0 0 0,21 0 16,-21-21-16,-1 21 0,1 0 0,21 1 15,0-1-15,-21 0 0,21 0 0,0 0 16,-21-21-16,21 21 0,21-21 31,0 0-31,0-21 16,1 21-16,-1-21 0,0 0 0,0 21 15,0-21-15,0 0 0,1 21 0,-1-22 16,0 1-16,0 0 0,21 0 16,-20 0-16,-1 0 0,0 21 15,-21 21 1,0 0-16,0 0 16,-21 0-16,21 0 0,0 1 15,0-1-15,0 0 0,0 0 16,0 0-16,21 22 0,0-22 0,0 0 15,0-21-15,1 21 0,-1 0 0,0-21 16,21 0-16,-21 0 0,1 0 0,20 0 16,-21 0-16,0-21 0,22 0 0,-22 21 15,0-21-15,0 0 0,0-1 16,0 1-16,1-21 0,-22 21 16,21-22-16,0 22 0,-21-21 0,21 21 15,-21 0-15,0-22 0,0 22 16,-21 21-16,0 0 0,0 0 15,-1 0-15,1 21 0,0 0 16,0 1-16,21-1 0,0 0 0,-21 0 16,21 0-16,0 0 0,0 22 0,0-22 15,0 0-15,21 0 0,-21 0 0,21 22 16,21-22-16,-20 0 0,-1-21 0,21 21 16,-21-21-16,0 0 0,22 0 15,-22 0-15,0 0 0,0 0 16,0 0-16,-21-21 0,22 0 0,-22 0 0,21 0 15,-21-1-15</inkml:trace>
  <inkml:trace contextRef="#ctx0" brushRef="#br0" timeOffset="28943.78">24490 6562 0,'-43'0'15,"86"0"-15,-107-21 0,22 21 0,21 0 0,0 0 16,-1 0-16,1 0 15,0 0-15,0 21 16,0 0-16,0-21 0,-1 21 0,1-21 16</inkml:trace>
  <inkml:trace contextRef="#ctx0" brushRef="#br0" timeOffset="29616.4">3598 9292 0,'0'0'0,"0"-21"0,-21 0 16,0 0-16,0 21 0,-22 0 15,1 0-15,0 0 0,-1 21 0,1 0 16,0 21-16,-1 1 0,1 20 16,0 1-16,21-1 0,-22 1 15,22 20-15,0 1 0,0-21 0,0 20 16,-1-20-16,22-1 0,0 1 15,0-22-15,0 22 0,22-22 0,-1 0 16,21-21-16,0 1 0,22-1 0,-1-21 16,1 0-16,21 0 0,-1-21 15,1 21-15,0-43 0,-1 22 0,-20 0 16,20-21-16,-20-1 0,21 1 0,-22 0 16</inkml:trace>
  <inkml:trace contextRef="#ctx0" brushRef="#br0" timeOffset="29876.25">4487 9250 0,'0'0'0,"0"-85"0,0 22 16,0-1-16,0 1 0,0 20 16,-21 22-16,21 0 0,-21 21 0,0 0 15,0 21-15,-1 0 0,1 22 0,0-1 16,0 22-16,0-22 0,21 21 16,-21 22-16,-1-21 0,22 20 0,-21 1 15,21-22-15,-21 22 0,0 0 0,21-22 16,-21 1-16,21-1 0,0 1 15,0-22-15,0 0 0,0 1 16,0-1-16,0-21 0,0 0 0,0 1 16,21-1-16,0-21 0,0 0 15,0 0-15,22 0 0,-22 0 0,0 0 16,21-21-16,1-1 0,-22 1 0,21 0 16,1 0-16,-1 0 0,-21 0 0</inkml:trace>
  <inkml:trace contextRef="#ctx0" brushRef="#br0" timeOffset="32043.1">4847 9885 0,'0'0'15,"21"-42"-15,0-1 0,1 22 0,-22-21 0,0-1 16,0 22-16,0 0 0,0 0 16,0 0-16,-22 21 0,1 0 0,0 0 15,0 0-15,-21 21 0,20 0 16,1 21-16,-21 1 0,21-22 16,0 21-16,-1 1 0,1-1 0,0 0 15,0 1-15,21-1 0,0-21 0,0 21 16,0-20-16,0-1 0,0 0 15,0 0-15,21-21 0,0 0 16,0 0-16,22 0 0,-22 0 0,0 0 16,21 0-16,-20-21 0,20 0 0,0 0 15,-21-22-15,1 22 0,20 0 16,-21-21-16,0-1 0,-21 1 0,0 21 16,0-22-16,0 1 0,0 0 0,0 21 15,0-1-15,0 1 0,0 42 31,0 1-31,0 20 0,-21-21 0,21 21 16,-21 1-16,21-1 0,-21-21 0,21 22 16,0-1-16,0-21 0,0 21 15,0-20-15,0-1 0,0 0 0,42 0 16,-21-21-16,0 0 0,22 0 16,-22 0-16,21 0 0,-21 0 0,22-21 15,-1 0-15,0 0 0,1-1 16,-1 1-16,0 0 0,1-21 15,-1 21-15,0-22 0,1 22 0,-22-21 16,0-1-16,0 1 0,-21 21 16,0-21-16,0 20 0,0 1 0,-21 21 15,0 0-15,0 0 0,0 21 16,-1 1-16,1-1 0,0 21 0,21-21 16,0 22-16,0-22 0,0 21 15,0-21-15,0 22 0,0-22 0,0 21 16,21-21-16,0 0 0,1 1 0,-1-1 15,0 0-15,0-21 0,0 21 0,-42-21 47,0 0-47,0-21 16,0 0-16,-1 21 0,1-21 0,-21-1 0,21 1 16,0 0-16,-1 21 15,1-21-15,0 21 0,21 21 31,0 0-31,0 0 16,21 1-16,0-1 0,1 0 16,-1 0-16,0-21 0,0 21 0,0-21 15,22 0-15,-22 0 0,21 0 0,0 0 16,1 0-16,-1 0 0,0 0 16,1-21-16,-1 0 0,22 0 0,-22 0 15,0-1-15,22 1 0,-22 0 16,0 0-16,1-21 0,-1 20 0,-21-20 15,22 0-15,-22-1 0,0 1 0,-21 21 16,0-21-16,0-1 0,0 22 16,-21 0-16,0 0 0,-1 0 0,1 21 15,0 0-15,-21 0 0,21 21 0,-1 0 16,1 0-16,0 0 0,21 0 16,0 1-16,0 20 0,0-21 0,0 21 15,21-20-15,0 20 0,1-21 0,-1 0 16,0 0-16,21 22 0,-21-22 15,1 0-15,20-21 0,-21 21 16,-21 0-16,0 1 0,0-1 16,-21 0-16,0-21 15,0 0-15,-1 21 0,1-21 16,0 0-16,0 0 0,42 0 47,0 0-47,22 0 0,-22-21 0,21 0 15,-21 21-15,22-21 0,-1-1 0,0 22 16,1-21-16,-1 0 0,0-21 16,1 21-16,-1-1 0,0-20 0,1 0 15,-1 21-15,0-22 0,-21 1 16,1 21-16,-1-22 0,-21 22 0,0 0 16,0 0-16,-21 21 15,-1 0-15,-20 0 0,21 0 0,-21 0 16,20 21-16,-20-21 0,21 21 0,0 0 15,21 1-15,0-1 16,0 0-16,0 0 0,21 0 0,21 0 16,-21-21-16,22 22 0,-1-1 15,-21 0-15,22 0 0,-22 0 0,0 0 0,0 1 16,0-1-16,-21 0 0,0 0 16,0 0-16,0 0 0,0 1 15,-21-1-15,21 0 0,0 0 0,0 0 16,-21-21-16,21 21 0,0 1 15,21-22-15,21 0 16,-20 0-16,20-22 16,-21 1-16,21 0 0,1 21 0,-1-21 15,-21 0-15,22 0 0,-22-1 0,21 1 16,-21-21-16,22 21 0,-22 0 0,0-1 16,0 1-16,0 0 0,0 21 15,1 0-15,-22 21 16,0 0-1,0 1-15,0-1 0,-22 0 16,1 0-16,0 21 0,21-20 0,0-1 16,0 0-16,0 0 0,0 0 15,0 0-15,0 1 0,21-1 16,0-21-16,22 0 0,-22 0 0,0 0 16,21 0-16,1 0 0,-22 0 0,21 0 15,1-21-15,-22-1 0,0 22 0,0-21 16,0 0-16,0 21 0,-21-21 15,0 0-15,0 0 0,0-22 0,0 22 16,0 0-16,-21 0 0,0 0 0,0-1 16,0 1-16,-22 0 0,22 21 0,0 0 15,0 0-15,0 0 16,0 0-16,-1 0 0,22-21 16,22 21-1,-1 0-15,21 0 0,-21-21 0,22 21 16,-1 0-16,0 0 0,1-21 0,-1 21 15,0 0-15,1 0 0,-1 0 16,0 0-16,1 0 0,-22 21 0,21-21 16,-21 21-16,22 0 0,-22 0 0,-21 0 15,21 1-15,-21-1 0,0 0 16,0 0-16,21 21 0,-21-20 16,0-1-16,0 0 0,0 0 0,0 0 15,0 0-15,-21 1 16,0-22-16,21 21 0,-21-21 15,-1 0-15,22-21 16,0-1 0,0 1-16,0 0 0,22 0 15,-1-21-15,0 20 0,0 1 16,21-21-16,-20 0 0,20 20 0,-21 1 16,21-21-16,-20 21 0,-1 21 15,21-21-15,-21 21 0,0 0 0,1 0 16,20 21-16,-21 0 0,-21 0 15,21 21-15,-21-20 0,0-1 16,0 0-16,0 21 0,0-21 0,0 1 16,0-1-16,0 0 0,0 0 0,0 0 15,-21 0-15,21 1 16,-21-22-16,0 0 16,21-22-1,0 1-15,0 0 0,0 0 16,21 0-16,0-22 0,21 22 0,-20 0 15,20-21-15,0 21 0,22-22 16,-22 22-16,0 0 0,1 0 0,-1 0 16,43 21-16,-64 0 15,21 0-15,-21 21 0,-21 0 0,0 0 16,0 0-16,0 22 0,0-22 0,0 0 16,0 0-16,0 0 0,-21 0 0,0 1 15,21-1-15,0 0 0,-21-21 16,0 21-16,0-21 0,-1 0 15</inkml:trace>
  <inkml:trace contextRef="#ctx0" brushRef="#br0" timeOffset="34796.33">10901 10266 0,'0'0'0,"0"-21"0,0 0 16,21-1-16,0-20 0,21 21 0,-20-21 15,20-22-15,21 22 0,-20-22 16,20 1-16,-20-22 0,20 22 0,1-22 16,-1 0-16,1-21 0,-1 22 0,1-1 15,-22 0-15,0 22 0,1-1 0,-22 1 16,-21 21-16,0-1 0,0 22 15,-21 0-15,-1 21 0,-20 0 0,21 0 16,-21 21-16,-1 0 0,1 22 0,0-1 16,-1 21-16,22-20 0,-21 20 0,21 1 15,-1-1-15,1 1 0,21-1 16,0 1-16,0 20 0,21-20 0,1-1 16,-1 1-16,0-1 0,0-20 15,21-1-15,-20 22 0,-1-22 0,21-21 16,-21 21-16,0-20 0,-21-1 0,0 0 15,0 0-15,0 0 0,0 0 0,-21-21 16,-21 0-16,21 0 0,0 0 16,-1 0-16,-20 0 0,21-21 0,-21 0 15,20 21-15,-20-42 0,21 21 0,0-1 16,0-20-16,-1 21 0,1-21 16,0-1-16,0 22 0,21 0 0,-21 0 15,21 0-15,0 42 16,0 0-16,0 0 0,0 0 15,0 0-15,0 22 0,0-22 0,0 21 16,21-21-16,0 22 0,0-22 0,0 0 16,1 0-16,20 0 0,-21 1 0,21-1 15,-20-21-15,20 21 0,0-21 16,1 0-16,-22 0 0,21 0 0,0 0 16,1 0-16,-1-21 0,0 0 0,-20 21 15,20-22-15,0 1 0,1 0 16,-22 0-16,21-21 0,-21 20 0,0-20 15,1 21-15,-22-21 0,0-1 0,0 1 16,0 21-16,0-22 0,0 22 16,0-21-16,0 21 0,-22 21 15,1 0-15,0 21 16,0 21-16,0-21 0,0 22 0,-1-1 16,1 0-16,-21 1 0,21-1 0,0 0 15,21-20-15,0 20 0,-22 0 16,22-21-16,0 1 0,0 20 0,0-21 15,22-21-15,-1 21 0,21-21 0,-21 0 16,22 0-16,-1 0 0,0 0 0,1-21 16,-1 21-16,0-21 0,1 0 0,-1 0 15,0-1-15,1 1 16,-1-21-16,0 21 0,1-22 0,-1 22 16,-21-21-16,21 0 0,-20-1 0,-1 22 15,0-21-15,0 21 0,-21-1 0,0 1 16,0 0-16,-21 42 15,0 0-15,0 1 0,-1-1 16,-20 0-16,42 21 0,-21-21 16,0 1-16,21 20 0,-21-21 0,21 21 15,0-20-15,0-1 0,0 21 16,0-21-16,21 0 0,0 1 0,-21-1 0,21 0 16,0 0-16,-21 0 0,21 0 15,-21-42 16,-21 0-15,0 0-16,0 0 16,21 0-16,-21-1 0,0 22 0,21-21 15,-22 0-15,1 21 16,0 0-16,0 0 16,21 21-16,0 0 0,0 1 15,0-1-15,0 0 16,0 0-16,21 0 0,0-21 0,0 21 15,22-21-15,-22 0 0,21 0 16,-21 0-16,22 0 0,-1 0 0,0 0 16,1 0-16,-1 0 0,22-21 0,-22 0 15,21 0-15,1 21 0,-22-21 0,22 0 16,-1-1-16,-20-20 0,-1 21 0,0 0 16,1-22-16,-22 22 0,0-21 15,0 0-15,0-1 0,-21 1 0,0 21 16,0-22-16,0 22 0,0 0 0,-21 21 15,0 0-15,0 0 0,0 0 0,-22 0 16,22 21-16,0 0 0,-21 22 0,20-22 16,22 21-16,0-21 0,0 22 0,0-22 15,0 0-15,0 21 16,0-20-16,22-1 0,-1 21 0,0-21 16,0 0-16,0 1 0,0-1 0,1 0 15,-1 0-15,0 0 0,-21 0 16,-21-21-1,0 0-15,-1-21 16,1 0-16,0 21 0,0-21 16,0 0-1,42 21 1,0 0 0,0 0-16,0 0 0,1 21 0,-1-21 15,21 0-15,-21 0 0,0 0 16,1 0-16,-1 0 0,21 0 0,-21 0 15,22 0-15,-22 0 0,21-21 0,-21 21 16,22-21-16,-22-1 0,21 22 0,-21-21 16,0 0-16,1 0 0,-1 0 15,0 0-15,0-1 0,0 1 0,-21 0 16,0-21-16,21 21 0,-21-1 0,22 1 16,-22 0-16,-22 42 31,1 0-31,21 1 0,-21-1 15,21 0-15,-21 21 0,21-21 16,0 1-16,-21-1 0,21 0 16,0 0-16,0 0 0,0 0 0,0 1 15,0-1-15,21-21 0,0 0 16,0 0-16,0 0 0,1 0 0,-1 0 16,21 0-16,-21-21 0,22 21 0,-22-22 15,0 22-15,21-21 0,-21 0 0,1 0 16,-1 0-16,0 0 0,0-1 0,0 1 15,-21 0-15,21 21 0,-21-21 0,0 0 16,0 42 15,0 0-31,0 0 0,-21 0 16,21 1-16,-21-1 0,21 0 16,0 0-16,0 0 0,0 0 15,0 1-15,21-1 16,0-21-16,1 0 0,-1 0 15,0 0-15,0 0 0,-21-21 16,21 21-16,-21-22 0,21 22 0,-21-21 16,0 0-16,0 0 0,0 0 15,0 0-15,0-1 0,0-20 0,0 21 16,-21 0-16,0 0 0,21-22 0,-21 22 16,21 0-16,-21 0 0,21 0 15,0-1-15,0 1 0,0 0 16,0 0-16,21 21 15,0 0-15,21-21 0,-20 21 16,-1 0-16,21 0 0,-21 0 0,22 0 16,-22 0-16,0 21 0,0 0 0,0 0 15,0 0-15,1 1 0,-1-1 0,-21 0 16,0 0-16,0 43 0,0-43 16,0 0-16,0 0 0,0 0 15,0 0-15,0 1 0,0-1 16,0 0-16,-21-21 15,21-21 32,0 0-47,0-1 0,21 1 16,0 0-16,0 0 0,0 0 16,0 0-16,1-1 0,20-20 0,-21 21 15,21 21-15,1-21 0,63 21 16,-85 0-16,0 21 0,0 0 15,0 0-15,-21 0 0,0 1 0,0-1 16,0 0-16,0 0 0,0 0 0,0 0 16,0 1-16,-21-1 0,21 0 0,0 0 15,0 0-15,0 0 16,21-21 0,0 0-16,1 0 15,-1 0-15,0 0 0,21-21 16,-21 0-16,1 21 0,-1-21 0,21 0 15,-21 0-15,0-1 0,22 1 0,-22 0 16,0-21-16,0 21 0,22-64 16,-22 64-16,0-22 0,-21 1 15,0 0-15,21 21 0,-21-1 16,0 1-16,0 0 0,-21 21 16,21 21-16,-21-21 0,0 21 0,-1 1 15,22 20-15,0-21 0,0 0 16,-21 22-16,21-22 0,0 21 0,0-21 15,0 22-15,0-22 0,0 0 16,0 0-16,0 0 0,21 0 0,1 1 16,-22-1-16,0 0 0,21 0 0,-21 0 15,0 0 1,-21-21-16,-1 0 16,1 0-1,0 0-15,0-21 0,21 0 16,-21 21-16,21-21 0,-21 21 15,-1-21-15,-20 0 0</inkml:trace>
  <inkml:trace contextRef="#ctx0" brushRef="#br0" timeOffset="34988.22">14139 9292 0,'-21'-21'0,"42"42"0,-63-42 0,21 21 0,21-21 16,-21 21-16,42 0 31,0 0-31,0 0 16,0 0-16,0 0 0,1 0 16</inkml:trace>
  <inkml:trace contextRef="#ctx0" brushRef="#br0" timeOffset="35415">17145 8509 0,'0'0'16,"21"0"-16,-21 21 31,0 0-31,0 1 16,0-1-16,0 0 0,0 0 15,-21 0-15,21 0 16,-21-21-16,21 22 16,21-22 15,0-22-31,0 22 0,-21-21 15,43 0-15</inkml:trace>
  <inkml:trace contextRef="#ctx0" brushRef="#br0" timeOffset="35534.93">17272 8615 0,'63'-21'16,"-41"21"0,-107 21-16,170-63 0,-64 42 0,-21 21 47,-21 0-47,21 0 15,0 0-15,-22-21 0,22 21 16,-21-21-16,21 22 0</inkml:trace>
  <inkml:trace contextRef="#ctx0" brushRef="#br0" timeOffset="66396.17">2582 3598 0,'0'0'0,"-42"0"0,21 22 0,0-22 0,-22 0 15,22 0-15,0 0 0,0 0 0,0 0 16,-1 0-16,1 0 0,0 0 15,0 0-15,0 0 32,42 0-1,0 0-31,0 0 0,0 0 0,1 0 0,20 0 16,-21 0-16,21 0 15,1 0-15,-1 0 0,0 0 0,22 0 16,-22 0-16,1 0 0,20 0 15,-21 0-15,22 0 0,-1 0 0,-20 0 16,20 0-16,1 0 0,-1 0 0,22 21 16,-22-21-16,1 0 0,21 0 15,-22 21-15,22-21 0,-22 0 0,1 0 16,20 0-16,-20 21 0,21-21 16,-1 0-16,1 0 0,21 0 15,0 0-15,-1 0 0,22 0 0,0 0 16,-21 0-16,42 21 0,-21-21 15,22 0-15,-1 0 0,0 0 0,0 0 16,0 21-16,0-21 0,22 0 0,-22 0 16,21 22-16,1-22 0,-22 0 0,21 0 15,0 0-15,1 21 0,-1-21 16,0 0-16,-20 0 0,20 0 0,0 21 16,1-21-16,-1 0 0,0 0 0,1 0 15,-1 0-15,0 21 0,1-21 16,-1 0-16,21 0 0,-20 0 0,-1 21 15,0-21-15,22 0 0,-22 21 0,1-21 16,-1 0-16,0 22 0,1-22 0,-1 21 16,-21 0-16,21-21 15,1 21-15,-1-21 0,-21 21 0,22 0 16,-1-21-16,-21 22 0,21-1 0,1-21 16,-22 21-16,0 0 0,21 0 15,-20-21-15,-1 21 0,21 1 0,-21-22 16,0 21-16,-21-21 0,22 21 0,-1-21 15,0 21-15,0-21 0,-21 21 0,21-21 16,-21 21-16,21-21 0,-21 0 16,22 0-16,-1 22 0,-21-1 0,21-21 15,-21 0-15,21 21 0,-21-21 16,0 0-16,21 0 0,-21 21 0,21-21 16,-21 0-16,22 0 0,-22 0 15,0 0-15,0 0 0,0 0 0,0 0 16,0 0-16,0 0 0,0 0 0,0 0 15,0-21-15,0 21 0,-22 0 16,22 0-16,0-21 0,0 21 0,-21 0 16,21 0-16,-21-21 0,21 21 0,-21 0 15,0 0-15,21-22 0,-21 22 0,21-21 16,0 21-16,-22-21 0,1 21 16,0-21-16,0 0 0,0 21 0,0-21 15,-1-1-15,-20 1 0,21 0 16,-21 0-16,-1 0 0,1 0 15,-22-1-15,1 1 0,-1-21 0,1 21 16,21-22-16,-43 22 0,-21 0 16,21-21-16,-20 21 0,-1-1 15,0 1-15,21-21 0,-21 21 0,1 0 16,-22-22-16,21 22 0,0-21 16,0 21-16,0-22 0,-21 22 0,0-21 15,0-1-15,0 22 0,21-21 0,-21 0 16,0-1-16,0 22 0,0-21 0,0 21 15,-21-22-15,0 1 16,0 21-16,21-22 0,-21 1 0,0 21 16,-1-21-16,1-1 0,0 1 0,0-22 15,0 22-15,0 0 0,-1-22 16,-20 22-16,21 0 0,-21-1 0,20-20 16,-20 20-16,0 1 0,21 21 15,-22-21-15,-20-1 0,20 1 16,1 21-16,-21-22 0,20 1 0,-20 21 0,-1-21 15,1-1-15,-1 1 0,1 0 16,-1 20-16,-20-20 0,-1 0 0,0-1 16,1 1-16,-1 0 0,-21-1 15,0 1-15,22 21 0,-22-21 0,0-1 16,21 1-16,1 21 0,-22-22 16,21 22-16,-21-21 0,0 21 0,22-22 15,-22 22-15,0-21 0,21 21 16,-20 0-16,-1-22 0,0 22 0,0 0 15,0 0-15,-21 0 0,21-1 0,-21-20 16,-105 0-16,126 21 16,-21-1-16,0 1 0,0 21 0,0-21 15,0 0-15,0 0 16,21 21-16,-21-21 0,0 21 0,0-22 0,0 22 16,0 0-16,21-21 0,-21 0 15,0 21-15,21 0 0,-21 0 16,0-21-16,0 21 0,-21 0 0,21 0 15,-21 0-15,21-21 0,0 21 0,-21 0 16,21 0-16,0 0 0,-21 0 16,21 0-16,-22 0 0,22 0 0,0 0 15,-21 0-15,21 0 0,-21 0 0,21 0 16,-21 0-16,0 0 0,21 0 16,-21 0-16,-1 0 0,1 0 0,0 0 15,0 0-15,0 21 0,-22-21 0,22 0 16,0 21-16,-21 0 0,-1-21 15,1 21-15,0 1 0,21-22 16,-22 21-16,1 0 0,0-21 0,-1 21 16,22 0-16,-21 0 0,21 1 15,-1-22-15,1 21 0,0 0 0,-21 0 16,21 0-16,-1-21 0,1 21 0,21 1 16,-21-1-16,0 0 0,-21-21 15,20 21-15,1 0 0,21 0 0,-21-21 16,0 22-16,0-22 0,0 21 15,-1-21-15,22 0 0,-21 21 0,21-21 16,0 21-16,21-21 0,-21 0 0,22 0 16,-22 0-16,21 0 0,0 0 15,0 0-15,21 0 0,-20 0 16,20 0-16,0 0 0,-21 0 0,22 0 0,-1 0 16,0 0-16,1-21 15,-1 21-15,0 0 0,1-21 0,-1 21 16,22 0-16,-22 0 0,21-21 15,1 21-15,-22 0 0,22 0 0,-1-22 16,1 22-16,-1 0 0,22 0 0,-22 0 16,1 0-16,-22 0 0,22-21 15,-1 21-15,1 0 0,-1 0 0,-20 0 16,20 0-16,-21 0 0,22 0 16,-1 0-16,-20 0 0,20 0 0,1 0 15,-22 0-15,22 0 16,-1 0-16,1 0 0,-1 21 0,1-21 15,-1 0-15,22 22 0,-22-22 16,22 21-16,0 0 0,-1 0 0,1-21 16,21 21-16,-22 0 0,22 1 15,-21-1-15,0 21 0,20-21 16,-20 0-16,21 22 0,-21-1 0,-43 22 16,64-1-16,-22-21 15,1 22-15,0-1 0,-1 22 0,-20-21 16,21 20-16,-1 1 0,-20 84 15,20-84-15,1 0 0,21-1 16,0 86-16,21-107 16,0 1-16,0-1 0,21 1 15,0-1-15,21 1 0,1-22 0,-1 0 16,22 22-16,-22-22 0,21 0 16,22 1-16,-21-1 0,20 0 0,-20 1 15,20-22-15,1 0 0,21 0 16,0 0-16</inkml:trace>
  <inkml:trace contextRef="#ctx0" brushRef="#br0" timeOffset="67676.44">3302 13123 0,'0'0'0,"0"-42"0,0 21 0,0-21 16,0 20-16,-21 22 16,0 0-16,21 22 15,-22-22-15,22 42 0,-21-21 0,0 21 16,21 22-16,0-22 0,0 22 15,-21 20-15,21 1 0,-21 0 0,0-1 16,21 1-16,-22 0 0,22-1 0,-21 1 16,21-21-16,-21 20 0,21-20 15,0-1-15,0-20 0,0-1 0,0 0 16,0 1-16,21-22 0,0 0 16,1 0-16,-1 0 0,0-21 0,21 0 15,-21 0-15,22 0 0,-22-21 0,21 0 16,-21 0-16,22 0 15,-22-22-15,0 22 0,0-21 0,-21 21 16</inkml:trace>
  <inkml:trace contextRef="#ctx0" brushRef="#br0" timeOffset="67855.84">2900 14097 0,'0'0'0,"21"0"15,0-21 1,0 21-16,0 0 0,22-21 16,-1 0-16,0 21 0,1-22 0,-1 22 15,22-21-15,-22 0 0,0 21 16,1-21-16,-1 0 0</inkml:trace>
  <inkml:trace contextRef="#ctx0" brushRef="#br0" timeOffset="68919.24">3746 14076 0,'0'0'0,"0"21"15,22-21 17,-1-21-32,-21 0 0,21 0 15,21-1-15,-21 1 0,1 0 0,-1 0 16,21-21-16,-21 20 0,0-20 15,-21 21-15,0 0 0,0-22 0,0 22 16,0 0-16,-21 21 16,0 0-16,0 0 0,-21 21 15,20 0-15,1 1 0,-21 20 0,21 0 16,0 1-16,-22-1 0,22 0 0,0 1 16,21 20-16,0-21 15,0 1-15,0-1 0,0-21 0,0 22 16,0-22-16,21 0 0,0 0 0,22 0 15,-22-21-15,21 0 0,-21 0 16,22 0-16,-1 0 0,0-21 0,-21 21 16,22-21-16,-1 0 0,-21 0 0,22-22 15,-22 22-15,0 0 0,21-21 16,-21 20-16,1-20 0,-1 0 0,0 21 16,0-22-16,0 1 0,0 21 0,1 0 15,20-22-15,-21 43 0,0-21 16,22 21-16,-22 0 0,21 0 0,-21 0 15,0 0-15,1 21 0,-1 0 0,-21 22 16,0-22-16,0 21 16,0-21-16,0 22 0,0-1 0,-21-21 15,-1 22-15,1-1 0,0-21 0,0 21 16,0-20-16,21-1 0,-21 0 16,21 0-16,0 0 15,0-42 1,21 0-16,0 0 15,0-22-15,0 22 0,0 0 16,1-21-16,-1-1 0,0 22 16,0-21-16,0 0 0,0-1 0,1 22 0,-1 0 15,0-21-15,0 20 16,0 22-16,-21 22 16,0-1-1,-21 21-15,0-21 0,0 22 16,0-22-16,-1 21 0,1 0 0,0 1 15,21-1-15,-21-21 0,21 22 0,0-1 16,0-21-16,0 0 0,0 0 16,0 1-16,21-1 0,0-21 0,0 0 15,22 0-15,-1 0 0,0 0 0,-20 0 16,20-21-16,21-1 0,-20 1 0,-1 0 16,0-21-16,1 21 0,-1-22 15,-21 1-15,22 0 0,-22-1 16,21-20-16,-21 20 0,0-20 0,1-1 15,-1-20-15,-21 20 0,0 1 16,21-1-16,-21 1 0,0 20 0,21-20 16,-21 21-16,0-1 0,0 22 0,0-21 15,0 21-15,0-1 0,0 44 32,0-1-32,0 0 0,0 21 15,0 1-15,0 20 0,0-21 0,0 22 16,-21-1-16,21 1 0,-21-1 15,0 22-15,21-43 0,-22 22 0,22-1 16,0-20-16,0-1 0,0 0 0,0 1 16,0-1-16,0-21 15,0 22-15,0-22 0,0 0 0,0 0 16,0 0-16,22-21 0,-22 21 0,21-21 16,0 0-16,0 0 0,0 0 15,0-21-15,1 0 16,-1 0-16,-21-21 0,0 20 0,0 1 15,0 0-15,21-21 0</inkml:trace>
  <inkml:trace contextRef="#ctx0" brushRef="#br0" timeOffset="69111.14">5186 13928 0,'0'0'0,"0"-21"31,21-1-16,0 22-15,21 0 0,-20 0 0,20-21 16,-21 21-16,21 0 0,1 0 16,-1-21-16,-21 21 0,22 0 0,-22 0 15,21-21-15,-21 21 0,0 0 0,-21-21 16,22 0-16,-1 21 0</inkml:trace>
  <inkml:trace contextRef="#ctx0" brushRef="#br0" timeOffset="69439.95">6392 13420 0,'0'0'16,"0"-21"-16,0-1 0,0 1 0,0 0 0,-21 0 16,21 0-16,-21 21 0,0 0 15,0 0 1,21 21-16,-22 0 0,1 0 15,0 22-15,21-22 0,-21 21 16,0 22-16,21-22 0,0 0 16,-21 22-16,21-22 0,-22 22 0,22-22 15,0 0-15,-21 22 0,21-22 0,0 0 16,-21 1-16,21-22 0,0 21 0,0-21 16,0 22-16,0-22 0,21 0 15,-21 0-15,21 0 0,1 1 0,-1-1 16,0-21-16,0 0 0,0 0 15,22 0-15,-22 0 0,0 0 0,21-21 16,-21-1-16,1 1 0,20 0 0</inkml:trace>
  <inkml:trace contextRef="#ctx0" brushRef="#br0" timeOffset="69783.75">6900 13356 0,'0'0'15,"0"-42"-15,0 21 0,21 0 0,1-22 0,-1 22 16,0 0-16,0 21 0,21 0 16,-20 0-16,20 0 0,0 0 0,1 21 15,-1 0-15,0 0 0,1 1 16,-1 20-16,0 0 0,1 1 16,-1-1-16,0 21 0,-21 1 0,22-1 0,-43-20 15,0 20-15,0 1 0,0-1 16,0-20-16,-21 20 0,-1-21 15,-20 1-15,21-1 0,-21 0 0,20 1 16,-20-22-16,21 21 0,-21-21 0,20 1 16,1-1-16,0 0 0,0 0 0,0-21 15,21 21-15,-21-21 0,42-21 47,21 0-47,-21 0 0,0 0 0,22-1 16,-1 1-16,-21 0 0,22-21 0</inkml:trace>
  <inkml:trace contextRef="#ctx0" brushRef="#br0" timeOffset="70102.58">8763 13780 0,'0'-22'0,"0"1"31,21 21-31,0 0 16,0 0-16,1 0 16,-1 0-16,0 0 0,0 0 15,0 0-15,0 0 0,1 0 0,-1 0 16,0 0-16,0 0 0,0 21 0,0-21 15,1 0-15,-1 0 0,0 0 16,0 0-16,0 0 0,0 0 16,1 0-16,-22 22 15</inkml:trace>
  <inkml:trace contextRef="#ctx0" brushRef="#br0" timeOffset="70308.19">8699 13991 0,'0'0'0,"-21"0"0,21 21 0,-21-21 16,21 22-16,21-1 15,0-21-15,1 0 16,-1 0-16,0 0 0,0 0 16,0 0-16,0 0 0,1 0 0,-1 0 15,0 0-15,0 0 0,0 0 0,0-21 16,1-1-16,-1 22 0,0-21 0,0 21 15,0-21-15,0 21 16,1-21-16</inkml:trace>
  <inkml:trace contextRef="#ctx0" brushRef="#br0" timeOffset="70863.17">10012 12721 0,'0'0'0,"0"-21"15,0 42 1,0 0 0,0 1-16,0-1 0,0 0 0,0 21 15,0-21-15,0 22 0,0-22 16,0 21-16,0-21 0,0 1 0,0-1 15,0 0-15,-21 0 0,21 0 16,21-21 15,0 0-31,0-21 16,-21 0-16,21 0 0,0 0 0</inkml:trace>
  <inkml:trace contextRef="#ctx0" brushRef="#br0" timeOffset="71007.2">10287 12742 0,'0'0'0,"0"-21"0,21 21 15,-21 21-15,0 1 16,0-1-16,0 0 0,0 0 0,-21 21 16,21-20-16,-21-1 0,21 21 15,0-21-15,0 0 0,0 1 0,0-1 16,0 0-16,21 0 16,0-21-16,21 0 0,-20 0 0,20 0 15,0 0-15</inkml:trace>
  <inkml:trace contextRef="#ctx0" brushRef="#br0" timeOffset="71527.89">17208 12573 0,'0'0'0,"0"-21"0,22 21 16,-1 0-16,-21-21 0,21 21 15,-21 21 1,0 0-16,0 0 0,0 0 0,0 1 16,0-1-16,0 21 0,0-21 0,0 0 15,0 1-15,0 20 16,0-21-16,0 0 0,-21 0 16,21 1-16,21-44 31</inkml:trace>
  <inkml:trace contextRef="#ctx0" brushRef="#br0" timeOffset="71683.83">17695 12552 0,'21'-21'0,"-42"42"0,42-21 32,-21 21-32,0 0 15,0 0-15,-21 1 0,21-1 16,-21 0-16,0 0 0,21 21 15,0-20-15,-21-1 0,0 0 0,-1 21 16,1-21-16,0 1 0</inkml:trace>
  <inkml:trace contextRef="#ctx0" brushRef="#br0" timeOffset="72196.84">12827 12764 0,'0'0'0,"0"-22"0,0 1 0,0 0 16,-21 21-1,21 42-15,-21-20 0,-1 20 0,1 0 16,21 22-16,-21-1 0,0 1 0,0-1 16,-22 1-16,22 20 0,0-20 15,-21 21-15,21-1 0,-22-20 16,22 20-16,-21-20 0,21-1 0,-1 1 0,1-22 16,0 22-16,21-22 0,0-21 0,0 22 15,0-1-15,0-21 0,0 0 16,21 0-16,0-21 0,1 22 15,-1-22-15,0 0 0,0 0 0,0 0 16,0 0-16,1-22 0,-22 1 0,0 0 16,0 0-16</inkml:trace>
  <inkml:trace contextRef="#ctx0" brushRef="#br0" timeOffset="72367.25">12128 13716 0,'0'0'16,"-21"0"-16,21-21 0,0 0 31,21 21-31,1 0 0,20 0 0,-21 0 16,21 0-16,1 0 0,-1-21 15,0 21-15,1 0 0,20-22 16,-20 1-16,-1 21 0,21-21 0,-20 0 16,-1 21-16</inkml:trace>
  <inkml:trace contextRef="#ctx0" brushRef="#br0" timeOffset="72736.03">13081 13631 0,'0'0'0,"0"22"15,21-22 1,0 0-16,0 0 0,1 0 16,20 0-16,-21 0 15,0 0-15,0 0 0,1-22 0,20 1 16,-21 0-16,0 21 0,22-21 15,-22 0-15,0 0 0,0-1 0,0 1 16,0 0-16,-21-21 0,0 21 0,0-1 16,0 1-16,0 0 0,-42 21 15,21 0-15,0 0 0,0 0 16,-22 21-16,22 22 0,-21-22 0,21 21 16,-22 0-16,22 1 0,0 20 15,-21-20-15,20 20 0,22-21 0,0 22 16,0-22-16,0 1 0,0-1 15,0-21-15,0 21 0,22-20 0,20-1 16,-21 0-16,21 0 0,-20 0 0,20-21 16,0 0-16,1 0 0,20 0 0,-21 0 15,1 0-15,20-21 0,-20 0 0,-1 0 16,21 0-16,-20-1 0</inkml:trace>
  <inkml:trace contextRef="#ctx0" brushRef="#br0" timeOffset="72970.92">14076 13504 0,'0'0'16,"0"-21"-16,21 21 31,0 21-31,0 1 0,-21-1 0,21 0 16,1 21-16,20-21 0,-21 22 0,21-1 16,-20-21-16,20 22 0,0-22 0,-21 21 15,22-21-15,-22 22 0,21-22 16,-21 0-16,1 21 0,-1-21 0,0 1 15,-21-1-15,21-21 0,-21 21 16,21-21 0,-21-21-16,0 0 15,0-1-15,0 1 16</inkml:trace>
  <inkml:trace contextRef="#ctx0" brushRef="#br0" timeOffset="73183.82">14711 13504 0,'0'0'0,"0"-21"0,0 0 0,0 0 0,-21 42 31,-1 0-31,1 0 0,0 1 16,0 20-16,0 0 0,0-21 0,-1 22 15,1-1-15,-21 0 0,21-20 16,0 20-16,-1-21 0,1 21 0,0-20 16,0-1-16,0 0 0,0 0 0,-1 0 15,22 0-15,0 1 0,22-22 31,-1 0-31,21-22 0,-21 22 16,0-21-16,22 0 0</inkml:trace>
  <inkml:trace contextRef="#ctx0" brushRef="#br0" timeOffset="73508.64">15473 12891 0,'21'-22'0,"-42"44"0,42-86 0,-21 43 0,0 0 16,0 42 0,0 0-16,-21 0 15,0 22-15,21-1 0,-22 0 16,22 22-16,-21-22 0,0 22 0,0-1 16,0 1-16,21-1 0,-21 1 0,21 20 15,-22-20-15,22-1 0,0 1 0,0-1 16,0-20-16,0-1 0,0 21 15,0-41-15,22 20 0,-1 0 0,0-21 16,0 1-16,0-1 0,0 0 0,-21 0 16,22-21-16,-1 0 0,0 0 0,0 0 15,0 0-15,0 0 0,1 0 16,-1-21-16,-21 0 16,0 0-16,21-22 0,-21 22 0,21-21 15,-21-1-15</inkml:trace>
  <inkml:trace contextRef="#ctx0" brushRef="#br0" timeOffset="73724.5">15303 13462 0,'0'0'0,"-21"0"15,0 0-15,42 0 16,22 0 0,-22 0-16,21 0 0,22 0 0,-22-21 15,21 21-15,-20 0 0,20-21 16,1 21-16,-1-21 0,1 21 0,-1-22 15,1 22-15,-1 0 0,-20-21 0,-22 21 16,21-21-16,-21 21 0,-42 0 31,0 0-31,-21 0 0,-1 0 0,1 21 16</inkml:trace>
  <inkml:trace contextRef="#ctx0" brushRef="#br0" timeOffset="74079.3">11578 14626 0,'0'0'0,"64"0"0,-1 0 0,1 0 0,-1 0 16,22 0-16,-1 0 0,1-21 16,21 21-16,0-21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9:02:13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1334 0,'0'0'0,"-22"0"16,1 0-1,21-22-15,0 1 16,0 0-16,0 0 16,0 0-16,21 21 15,1-21 1,-1 21-16,0 0 0,0 0 0,0 0 15,22 0-15,-22 0 0,0 0 16,21 0-16,-21 21 0,1-21 0,-1 21 16,0 0-16,-21 0 0,0 22 15,0-22-15,0 0 0,0 21 0,-21-21 16,0 22-16,-1-22 0,-20 21 16,21 1-16,-21-22 0,-1 0 0,1 21 15,21-21-15,0 1 0,-22-22 16,22 21-16,0-21 15,21-21 1,0-1-16,0 1 16,0 0-16,21 0 15,0 21-15,0-21 0,1 21 0,-1 0 16,21-21-16,-21 21 0,22 0 16,-22 0-16,21 0 0,-21 0 0,22 0 15,-22 21-15,21 0 0,-21 0 16,0 0-16,1 22 0,-1-22 0,-21 21 15,0 0-15,0 1 0,0-22 16,0 21-16,0 1 0,-21-22 0,-1 21 16,1-21-16,0 0 0,-21 1 0,21-1 15,-22 0-15,1 0 16,21-21-16,-22 0 0,1 21 0,21-21 16,-21 0-16,20 0 0,-20 0 15,21 0-15,0 0 0,0 0 0,-1 0 16,1-21-16,0 21 15,21-21-15,-21 21 0,21-21 16,21 0 0,0-1-16,0 22 0,1-21 15</inkml:trace>
  <inkml:trace contextRef="#ctx0" brushRef="#br0" timeOffset="707.12">2455 1778 0,'0'21'62,"21"-21"-30,1 0-17,-1-21 1,0 21-16,-21-21 16,0 0-1,-21 21 16,0 0-31,21 21 16,-22 0-16,22 0 0,-21 0 16,21 1-1,21-22 17,1 0-32,-1-22 15,0 22-15,-21-21 0,0 0 16,0 0-16,0 0 15,0 0-15,0-1 16,-21 44 31,21-1-47,-21-21 16,21 21-16,0 0 0,0 0 15,0 0 1</inkml:trace>
  <inkml:trace contextRef="#ctx0" brushRef="#br0" timeOffset="2280.56">4127 1355 0,'0'0'0,"0"21"15,0 0-15,-21-21 0,21 21 16,21-21 15,1 0-31,-1 0 16,0 0-16,21-21 16,-21 0-16,22 0 0,-22 21 0,21-21 15,-21-1-15,22 1 0,-22 0 16,21-21-16,-21 21 0,1-1 0,-1 1 15,-21 0-15,0 0 0,0 0 0,0 0 16,0-1-16,0 1 16,-21 21-1,21 21-15,-22 1 16,1-1-16,21 21 0,0-21 0,0 22 16,0-1-16,0 0 0,0 1 0,0-1 15,0 0-15,0 1 0,0 20 16,0-21-16,0 22 0,0-22 15,0 22-15,0-22 0,0 0 0,0 1 16,0-1-16,0 0 0,0-20 16,0 20-16,0-21 0,0 0 0,0 0 15,-21 1-15,0-1 0,0-21 16,0 21-16,-1-21 0,1 0 0,-21 0 16,21 0-16,-22 21 0,1-21 0,21 0 15,-21 0-15,-1 0 0,22 0 16,0 0-16,0-21 0,-22 21 0,22-21 15,0 0-15,0 21 16,21-22-16,-21 22 0,21-21 16,0 0-16,0 0 15,21 0-15,0 21 16,0-21-16,22-1 0,-22 22 16</inkml:trace>
  <inkml:trace contextRef="#ctx0" brushRef="#br0" timeOffset="2656.45">5059 1080 0,'0'0'0,"0"21"46,0 0-46,0 21 0,0-21 16,0 22-16,0-1 0,0 0 0,0 1 16,0-1-16,0 0 0,-21 22 15,21-1-15,-22-20 0,22 20 0,-21-20 16,0 20-16,21-21 0,0 1 0,-21-1 16,0 0-16,21 1 0,-21-22 15,21 0-15,0 21 0,0-20 16,0-1-16,0 0 0,21-21 31,0 0-31,0 0 0,0 0 16,0-21-16,1 21 0,-22-21 15,21-1-15,0 1 0,0 0 16,-21 0-16,21 0 0,-21 0 0,21-22 16</inkml:trace>
  <inkml:trace contextRef="#ctx0" brushRef="#br0" timeOffset="2867.33">4784 1736 0,'0'0'0,"-22"0"0,44 0 31,-1 0-31,21 0 16,-21 0-16,22-21 0,-22 21 15,21-22-15,-21 22 0,22 0 0,-22 0 16,0 0-16,0-21 0,0 21 0,0 0 15,1 0-15,-22-21 16,21 21-16,0-21 16</inkml:trace>
  <inkml:trace contextRef="#ctx0" brushRef="#br0" timeOffset="7243.15">6625 1461 0,'0'-22'16,"0"1"-1,0 0 1,0 0-1,0 42 17,0 0-32,-21 0 0,0 1 0,21 20 15,-21 0-15,21-21 0,-22 22 16,22-1-16,-21 0 0,0 1 0,21-1 16,-21-21-16,21 22 0,-21-22 15,21 21-15,-21-21 0,21 0 16,0 1-16,0-1 0,0 0 15,21-21 17,0 0-32,-21-21 0,21 0 15,0-1-15,0 1 0,1-21 0,-1 21 16,0-22-16,0 22 0,0-21 16,0 0-16,1 20 0,-1 1 0,0 0 15,-21 0-15,0 0 0,21 21 16,0 0-16,0 21 15,-21 0-15,0 0 0,0 0 0,0 22 16,0-22-16,22 21 0,-22-21 16,0 1-16,0-1 0,21 0 0,-21 0 15,0 0-15,21 0 0,0 1 0,0-22 16,0 0-16,1 0 16,-1 0-16,0 0 0,0 0 0,0 0 15,0-22-15,1 22 0,20-21 0,-21 0 16,0 0-16,0 0 0,1 0 15,-1-1-15,0-20 0,-21 21 16,21-21-16,-21-1 0,21 22 16,-21-21-16,0 21 0,0-1 0,0 1 0,0 0 15,0 0-15,0 42 32,0 0-17,0 0-15,0 22 0,0-22 0,0 21 16,0 1-16,0-22 0,0 21 15,0-21-15,0 22 0,0-22 0,0 0 16,0 0-16,0 0 0,21 0 0,1-21 16,-1 22-16,0-22 0,0 0 15,0 0-15,0 0 0,22 0 16,-22 0-16,21 0 0,-21 0 0,22 0 16,-22-22-16,21 1 0,-21 0 0,1 21 15,20-21-15,-21-21 0,0 20 16,0 1-16,-21 0 0,22-21 15,-1 21-15,-21-22 0,0 22 0,0 0 16,21 0-16,-21 0 0,0-1 16,0 44-1,0-1 1,0 0-16,0 0 0,0 21 0,0-20 16,-21 20-16,21-21 0,0 0 15,0 22-15,0-22 0,0 0 16,0 21-16,0-21 0,21 1 15,0-1-15,0 0 0,0-21 16,1 0-16,20 0 0,-21 0 0,0 0 16,22 0-16,-22 0 0,21 0 0,-21-21 15,22 21-15,-22-21 0,21-1 16,-21 1-16,0-21 0,1 21 0,-1-22 16,0 1-16,0 0 0,0-1 15,0 1-15,1 0 0,-22-1 0,21-20 16,0 21-16,-21-1 0,0 1 0,21 0 15,0-1-15,-21 1 0,21 0 16,-21 20-16,0-20 0,0 21 16,0 0-16,0 0 0,0 42 31,0 0-31,-21 0 16,21 21-16,-21-20 0,0 20 0,21-21 15,0 21-15,-21-20 0,0 20 16,21 0-16,-22-21 0,22 22 0,0-1 15,0 0-15,0 1 0,0-1 16,0-21-16,0 22 0,0-22 0,0 21 16,0-21-16,0 0 0,22 1 0,-1-1 15,0 0-15,0 0 0,0-21 16,0 0-16,22 21 0,-22-21 16,21 0-16,1 0 0,-22 0 0,21-21 15,0 0-15,-20 21 0,20-21 16,0-22-16,-21 22 0,22-21 0,-22 0 15,21-1-15,-21 1 0,1 0 0,20-22 16,-21 22-16,0-1 0,0-20 16,1 21-16,-1-22 0,-21 22 0,21-1 15,-21 1-15,21 0 0,-21-1 0,0 22 16,0 0-16,0 0 0,0 0 16,0 42-1,0 0-15,0 21 16,-21-20-16,0 20 0,21 0 0,-21 1 15,-1 20-15,22-21 0,0 1 16,-21-1-16,21 0 0,-21 1 16,21-1-16,0 0 0,0 1 0,0-1 15,0 0-15,0-20 0,0 20 0,0-21 16,0 0-16,0 0 0,21 1 16,-21-1-16,21 0 0,1-21 15,-1 21-15,0-21 0,0 0 16,0 0-16,0 0 15,-21-21-15,22 21 0,-1-21 16,0 0-16,-21-1 0,21 1 0,0 0 16,0 0-16,-21 0 0</inkml:trace>
  <inkml:trace contextRef="#ctx0" brushRef="#br0" timeOffset="7483.01">8318 1164 0,'0'0'15,"-21"0"-15,21-21 0,-21 21 0,21-21 47,21 21-16,0 0-31,1 0 16</inkml:trace>
  <inkml:trace contextRef="#ctx0" brushRef="#br0" timeOffset="8351.52">10499 1736 0,'0'0'0,"21"0"16,0 0-16,0 0 16,0-21-16,0 21 0,1-22 15,-1 1-15,0 21 0,0-21 16,21 0-16,-20 0 0,20 0 0,-21-1 15,21 1-15,1 0 0,-1-21 0,-21 21 16,22-1-16,-1-20 0,0 21 16,1-21-16,-22-1 0,0 22 0,0-21 15,0-1-15,0 22 0,-21-21 0,22 21 16,-22 0-16,0-22 16,0 22-16,0 0 0,0 0 15,-22 21-15,1 0 16,0 0-16,0 21 0,21 0 15,-21 0-15,0 0 0,-1 22 0,22-1 16,-21 0-16,0 1 0,0 20 16,21 1-16,-21-1 0,0 1 0,-1-1 15,1 22-15,21-22 0,-21 22 0,0 0 16,0-22-16,21 1 0,-21 20 16,-1-20-16,22 21 0,-21-1 0,0 1 15,0-22-15,21 22 0,-21 0 0,0-22 16,21 22-16,0-22 0,-22 1 15,22-22-15,-21 22 0,21-22 16,0 0-16,0 1 0,0-1 0,0-21 16,0 22-16,21-43 0,1 21 0,-1-21 15,0 0-15,0 0 0,0 0 0,22-21 16,-22-1-16,21 1 0,0 0 0,1-21 16,-22 21-16,21-22 0,1 1 15,-1-22-15,-21 22 0,0-21 0,0 20 16,1-20-16,-22-1 0,0 1 0,0-1 15,0 1-15,-22-1 0,1 1 16,-21 20-16,21-20 0,-22 21 16,1-1-16,0 1 0,-1 0 0,1 20 15,0 1-15,-1 0 0,1 0 0,21 21 16,-21 0-16,20-21 0,1 21 16,21-21-16,43 21 31,-22 0-31,0 0 15,21 0-15,1 0 0,-1 0 0,21 0 16,-20-22-16,20 22 0</inkml:trace>
  <inkml:trace contextRef="#ctx0" brushRef="#br0" timeOffset="9455.79">11726 1609 0,'0'0'0,"0"-21"0,0-1 0,0 1 15,0 0-15,0 0 0,0 0 0,0 0 16,-21 21-16,0 0 0,0 0 16,0 0-1,-1 0-15,1 0 0,0 21 16,21 0-16,-21 0 0,0 21 0,21-20 16,-21 20-16,21 0 0,-22 1 15,22-1-15,-21-21 0,21 21 0,0-20 16,0 20-16,0-21 0,0 0 0,0 0 15,0 1-15,0-1 16,21-21-16,1 0 16,-1 0-16,0 0 0,0 0 15,-21-21-15,21-1 0,0 22 0,1-21 16,-1 0-16,0 0 0,0-21 16,0 20-16,-21-20 0,21 21 0,1-21 15,-1 20-15,-21-20 0,0 21 16,21 0-16,-21 0 0,0-1 15,0 44 1,0-1-16,0 0 16,0 21-16,0-21 15,0 1-15,0-1 0,0 21 0,0-21 16,0 0-16,0 22 0,0-22 0,21 0 16,-21 0-16,21 0 15,0 1-15,1-22 0,-1 0 16,0 0-16,0 0 0,0 0 0,0 0 15,1 0-15,-1 0 0,21-22 16,-21 22-16,0-21 0,22 0 0,-22 0 16,0 21-16,21-21 0,-20-22 0,-1 22 15,0 0-15,-21 0 0,21-21 16,0 20-16,-21 1 0,0 0 0,0 0 16,0 0-16,0 42 31,0 21-16,0-21-15,0 1 0,-21 20 0,21-21 16,-21 0-16,21 22 0,0-22 16,0 0-16,0 0 0,0 0 0,0 0 15,0 1-15,21-1 0,0 0 0,0-21 16,1 21-16,-1-21 0,0 0 16,0 0-16,0 0 0,0 0 0,1 0 15,-1 0-15,21 0 0,-21 0 16,0-21-16,1 0 0,-1 21 0,0-21 15,0-1-15,0-20 0,0 21 0,22-21 16,-22-1-16,0 22 0,0-42 16,0 20-16,1 1 0,-1 0 0,0-22 15,0 22-15,0-1 0,22-20 16,-22 21-16,0-1 0,-21 1 0,21 0 16,-21-1-16,21 22 0,-21-21 15,0 21-15,0-1 0,0 1 0,0 0 16,0 0-16,0 42 31,0 0-31,0 0 0,0 1 16,0 20-16,0-21 0,-21 21 0,0-20 15,21 20-15,-21 0 0,0 1 16,21-22-16,-22 21 0,1 0 0,21 1 16,-21-1-16,0 0 0,21 1 0,-21-1 15,0 0-15,21 1 0,0-1 16,0-21-16,0 22 0,0-22 0,0 0 15,0 0-15,0 0 0,0 0 0,0 1 16,0-1-16,21 0 16,0-21-16,0 0 0,0 0 15,0 0-15,1 0 0,-1 0 16,0 0-16,0-21 0,0 0 16,0 21-16,1-22 0,-1 22 15,0-21-15,-21 0 0,21 0 0,0 21 16,-21-21-16,0 0 0,0-1 0,0 1 15,0 0-15</inkml:trace>
  <inkml:trace contextRef="#ctx0" brushRef="#br0" timeOffset="9783.61">12509 1334 0,'0'0'0,"-21"0"0,0 0 15,0 0 1,0 0 0,21-22-16,0 44 78,0-1-63,21 0 1,0-21 0</inkml:trace>
  <inkml:trace contextRef="#ctx0" brushRef="#br0" timeOffset="199883.32">6837 5038 0,'0'0'0,"21"-21"0,21-22 0,-21 1 0,1 0 16,20-1-16,-21 1 0,21 21 16,-20 0-16,-1-1 0,21 1 0,-21 0 15,-21 0-15,21 21 0,1 0 16,-22 21-1,0 0-15,-22 22 16,-20-1-16,0 21 0,-1 1 0,1-1 16,-21 1-16,-22-1 0,21 22 15,-20-21-15,-1-1 0,0 22 0,1-22 16,-1 1-16,22 20 0,-22-41 16,21 20-16,1-20 0,-1 20 0,1-42 15,21 22-15,-1-22 0,1 0 0,0-21 16,20 0-16,22-21 15,0 0-15,0-1 0,0 1 16,43 0-16,-22-21 0,0 21 0,21-1 16,1 22-16,-22 0 15,21 0-15,1 0 0,-1 0 0,21 0 16,-20 43-16,-1-22 0,0 0 0,1 21 16,20 1-16,-20-22 0,-1 21 15,0 1-15,22-1 0,-22-21 0,0 21 16,-20-20-16,20 20 0,0-21 0,-21 0 15,1 0-15,-1 1 0,0-1 16,0 0-16,0-21 16,0 0-16,1 0 0,-1-21 15,0 0-15,0-1 0</inkml:trace>
  <inkml:trace contextRef="#ctx0" brushRef="#br0" timeOffset="201698.84">9842 4932 0,'0'-21'0,"0"0"0,0-1 15,0 1-15,-21 0 0,21 0 0,0 0 16,-21 0-16,21-1 0,0 44 31,-21 20-31,0 0 0,0 22 16,-1-1-16,1 1 0,0-1 15,0 1-15,0 20 0,-22-20 0,22 21 16,-21-22-16,21 22 0,-22-22 16,22 22-16,0-22 0,0 1 0,0-22 15,-22 22-15,43-22 0,-21 0 0,21 1 16,-21-22-16,21 0 0,0 0 16,21-42-1,0 0 1,1-21-16,-1-1 0,0 1 0</inkml:trace>
  <inkml:trace contextRef="#ctx0" brushRef="#br0" timeOffset="201935.28">10266 4741 0,'0'0'16,"0"22"-1,-21 20-15,-1 0 0,1 1 16,0 20-16,0 1 0,0-1 0,0 22 15,-22-22-15,22 22 0,0-22 0,-21 1 16,20-1-16,1 1 0,0-1 16,0 1-16,0-1 0,0-20 0,-1-1 15,1 0-15,21 1 0,0-22 0,-21 21 16,21-21-16,0 1 0,-21-22 16,21-22-1,-21 1 1</inkml:trace>
  <inkml:trace contextRef="#ctx0" brushRef="#br0" timeOffset="202103.2">9271 5694 0,'0'0'0,"21"0"32,0 0-32,0 0 0,22 0 0,-22 0 15,21 0-15,1-21 0,20 21 0,-21 0 16,43-21-16,-21-1 0,-1 22 15,22-21-15,-22 0 0,22 0 16,-22 21-16,-20-21 0,-1 0 0</inkml:trace>
  <inkml:trace contextRef="#ctx0" brushRef="#br0" timeOffset="202459.31">10350 5652 0,'0'0'0,"22"21"0,-1-21 15,0 0-15,0 0 16,0 0-16,0 0 0,1 0 0,20 0 16,-21-21-16,21-1 0,1 1 0,-22 0 15,21 0-15,1 0 16,-1 0-16,0-1 0,1 1 0,-22 0 16,0-21-16,0 21 0,-21-1 0,0 1 15,0 0-15,0 0 0,0 0 0,-21 21 16,-21 0-16,20 0 0,-20 21 15,0-21-15,-1 21 0,1 21 0,0-20 16,-1 20-16,1 0 0,0 1 0,21-1 16,-1 0-16,1 1 0,0-1 15,21 0-15,0-21 0,0 22 16,0-22-16,0 0 0,0 0 0,21 0 0,0-21 16,1 0-16,-1 0 0,21 0 15,-21 0-15,22 0 0,-1 0 0,0-21 16,22 0-16,-22 0 0,0 0 15,1 0-15,-1-22 0</inkml:trace>
  <inkml:trace contextRef="#ctx0" brushRef="#br0" timeOffset="202731.16">11642 4636 0,'0'0'0,"0"-43"0,0 22 15,0-21-15,0 21 0,-22 21 16,1 21-16,21 0 0,-21 0 15,0 21-15,0 1 0,0 20 16,-1 1-16,1-1 0,0 22 16,0-22-16,0 22 0,0 0 0,-1-22 15,1 22-15,0-22 0,0 1 0,0-1 16,21 1-16,0-1 0,-21-20 16,21-1-16,-22 0 0,22 1 0,0-22 15,0 0-15,0 0 0,0 0 0,0 1 16,22-22-1,-22-22-15,21 1 16,0-21-16,0 21 0,0-22 0</inkml:trace>
  <inkml:trace contextRef="#ctx0" brushRef="#br0" timeOffset="202999">11938 4530 0,'0'-21'16,"0"42"-16,0-64 0,0 22 0,0 42 15,0 1-15,-21 20 16,0-21-16,-1 21 0,1 22 0,0-1 16,-21 1-16,21 21 0,-1-1 15,1 1-15,-21 0 0,21-1 0,0-20 16,-1 20-16,1-20 0,0-1 0,0 1 16,0-1-16,21-20 0,0-1 15,-21 0-15,21-20 0,-22 20 16,22-21-16,0 0 0,0 0 0,22-21 31,-1 0-31,0 0 0,0 0 0,0-21 16,0-21-16,1 21 0,20 0 15</inkml:trace>
  <inkml:trace contextRef="#ctx0" brushRef="#br0" timeOffset="203359.34">12001 5440 0,'22'0'0,"-44"0"0,22 21 31,0 0-31,-21 0 0,0 1 16,0-1-16,0 21 0,21-21 0,-21 0 16,-1 22-16,22-22 0,-21 0 15,21 0-15,0 0 0,0 1 0,0-1 16,0 0-16,0 0 0,0 0 16,21-21-16,1 0 0,-1 0 0,0 0 15,21 0-15,-21 0 0,1-21 16,20 21-16,-21-21 0,0 0 0,22 0 15,-22-22-15,0 22 0,0-21 0,0-1 16,-21 1-16,0 0 0,0-1 0,0 1 16,0 0-16,0 21 15,0-1-15,0 1 0,-21 0 0,-21 21 16,21 0-16,-1 0 0,1 21 16,-21 0-16,21 1 0,0-1 0,-1 0 15,1 0-15,0 0 0,0 0 16,0 1-16,21-1 0,0 0 0,0 0 15,0 0-15,42-21 16,-21 0-16,0 0 0,22 0 16</inkml:trace>
  <inkml:trace contextRef="#ctx0" brushRef="#br0" timeOffset="204363.01">15325 4678 0,'0'0'0,"-22"-21"0,22 0 0,0-1 15,-21 1-15,21 0 16,0 0-16,0 0 15,-21 21-15,0 0 16,0 0 0,21 21-16,-21-21 15,21 21-15,0 0 0,0 0 16,0 1-16,21-1 0,21 0 0,-21 0 16,22 21-16,20-20 0,-21-1 15,22 21-15,-1-21 0,-20 22 0,41-22 16,-20 21-16,-1-21 0,1 0 0,-1 1 15,-20-1-15,20 0 0,-20 0 16,20 0-16,-21-21 0,-20 0 16,20 21-16,-21-21 0,0 0 0,0 0 15,-21 22-15,-42-1 32,21-21-32,-21 21 0,-22 0 0,22 0 15,-22 0-15,1 1 0,-1-1 0,-20 21 16,20-21-16,1 22 0,-22-1 0,21 0 15,1-21-15,-22 22 0,43-1 16,-22 0-16,1-20 0,21 20 16,20-21-16,-20 0 0,21 22 0,0-22 0,0 0 15,21 0-15,0 0 16,-22-21-16,22 21 16,0-42 46,-21 21-62,0 0 16</inkml:trace>
  <inkml:trace contextRef="#ctx0" brushRef="#br0" timeOffset="205191">7281 8467 0,'0'0'0,"0"-43"15,0 22-15,0 0 0,21-21 0,1 21 16,-1-1-16,0-20 0,0 42 0,0-21 16,-21 0-16,21 21 0,1 0 0,-22 21 15,0 0 1,0 0-16,0 0 0,0 1 0,-22 20 16,1-21-16,0 21 0,-21 1 0,21-1 15,-22-21-15,1 22 16,-22-1-16,22 0 0,-21-21 0,-1 22 15,1-1-15,-1-21 0,1 0 0,-1 1 16,1-1-16,-1 0 0,22 0 16,-1-21-16,1 0 0,21 0 0,0 0 15,0 0-15,-1-21 0,22 0 16,22 21 0,-1 0-16,0 0 0,21 0 15,1 21-15,20 21 0,-21-21 0,22 1 16,-1 20-16,1-21 0,-1 21 15,1 1-15,-22-22 0,22 21 0,-1 1 16,-20-22-16,-1 21 0,21-21 16,-20 0-16,-1 1 0,0-1 0,1 0 15,-22 0-15,0 0 0,21-21 0,-20 0 16,-22 21-16,21-21 0,0 0 16,0 0-16,0 0 0,0-21 15,-21 0-15,22 0 0,-1-21 0,0 20 16,0-20-16</inkml:trace>
  <inkml:trace contextRef="#ctx0" brushRef="#br0" timeOffset="205903.4">9292 8149 0,'0'0'0,"0"21"15,0 1-15,0-1 0,0 21 0,0-21 16,0 43-16,0-22 0,0 22 16,-21-22-16,0 21 0,21 1 0,-21-1 15,-1 1-15,22-1 0,-21 1 0,0-22 16,0 22-16,0-22 0,0 0 0,-1 1 15,22-1-15,0 0 0,-21-20 16,21-1-16,0 0 0,0 0 0,0-42 31,21-21-15,1 20-16,-22-20 0,21 0 0</inkml:trace>
  <inkml:trace contextRef="#ctx0" brushRef="#br0" timeOffset="206167.25">9525 8107 0,'0'0'0,"0"-21"0,21 21 0,-21-21 0,0 42 31,0 0-31,0 21 0,0 1 0,0-1 16,-21 0-16,21 22 0,0-22 0,-21 22 15,21-22-15,0 21 0,0 1 16,0-22-16,-21 22 0,21-22 0,0 22 15,-22-22-15,22 0 0,0-21 16,0 22-16,0-22 0,0 21 0,-21-21 16,21 1-16,-21-22 0,21 21 15,-21-21-15,0 0 16,0 0-16,-1-21 16,1-1-16,0 1 0</inkml:trace>
  <inkml:trace contextRef="#ctx0" brushRef="#br0" timeOffset="206343.3">8848 8848 0,'0'21'15,"21"-21"-15,0 0 0,0 0 16,0 0-16,0 0 0,1 0 0,20 0 16,-21 0-16,0 0 0,22 0 0,-22 0 15,21 0-15,-21 0 0,0-21 16,1 21-16,-1 0 0,0-21 0,0 21 15,0-22-15,0 22 0,1-21 0,-22 0 16</inkml:trace>
  <inkml:trace contextRef="#ctx0" brushRef="#br0" timeOffset="206876.21">9906 8869 0,'0'21'0,"-21"-21"0,42 0 47,0 0-47,0 0 0,0-21 16,1 0-16,-1 21 0,21-21 0,-21-1 15,0 22-15,1-21 0,-1 0 16,0 0-16,0 0 0,-21 0 16,0-1-16,-21 22 15,-21 0-15,20 0 0,-20 0 16,0 22-16,-1-1 0,1 0 0,0 0 16,-1 0-16,1 22 0,0-22 15,21 21-15,-1 0 0,1-20 0,21 20 16,0-21-16,0 0 0,0 0 0,0 1 15,0-1-15,21-21 0,22 0 0,-1 0 16,0 0-16,1 0 0,20 0 16,1 0-16,-1-21 0,1-1 0,-1 1 15</inkml:trace>
  <inkml:trace contextRef="#ctx0" brushRef="#br0" timeOffset="209650.47">11705 12002 0,'0'0'0,"21"-43"15,0 22-15,1 0 0,-1-21 0,0 20 16,0 1-16,0 0 0,-21 0 0,0 0 15,21 21-15,-21 21 32,0 0-32,-21 0 0,0 43 0,0-22 15,-21 22-15,20 20 0,1 1 0,-21-22 16,21 22-16,-22 0 0,22 21 16,0-22-16,-21 1 0,21-22 0,-1 22 15,1-21-15,0-1 0,0 1 0,0-22 16,21 0-16,-21 1 0,21-1 15,0-21-15,0 0 0,0 0 16,0 1-16,0-44 31,21 1-31,0 0 0,-21-21 16,21-1-16,0 1 0,0-21 0</inkml:trace>
  <inkml:trace contextRef="#ctx0" brushRef="#br0" timeOffset="209924.23">12150 11811 0,'0'0'0,"63"-106"16,-63 85-16,0 42 15,0 0 1,0 1-16,0 20 0,0 0 0,-21 22 16,0-1-16,0 22 0,-22-22 15,22 22-15,0 0 0,-21-1 0,20 1 16,-20-21-16,0 20 0,21 1 0,-22-22 15,22 22-15,-21-21 0,21-1 16,-1-21-16,1 1 0,0-1 0,0 0 16,0 1-16,21-22 0,0 0 0,0 0 15,0 0-15,0 1 0,21-44 32,-21 1-32,21 0 15,21 0-15</inkml:trace>
  <inkml:trace contextRef="#ctx0" brushRef="#br0" timeOffset="210311.52">12615 12615 0,'0'0'0,"0"22"15,0-1-15,-21-21 0,0 42 0,21-21 16,-21 0-16,0 22 0,-1-22 15,1 21-15,0 1 0,-21-1 0,21 0 16,-1-21-16,1 22 0,21-1 0,0-21 16,0 0-16,0 22 0,0-22 15,0 0-15,0 0 0,21-21 16,22 0-16,-22 0 0,21 0 0,-21 0 16,22 0-16,-1-21 0,0 0 0,1 0 15,-1 0-15,0-1 0,-20-20 16,20 0-16,-21-1 0,0 22 0,-21-21 15,0 0-15,0-1 0,0 22 0,-21 0 16,0-21-16,0 42 0,-22-22 16,22 22-16,-21 0 0,0 0 15,20 0-15,-20 0 0,21 22 0,-21-22 16,20 21-16,1 0 0,0 0 0,0-21 16,21 21-16,0 0 0,21-21 15,21 0-15,1 0 16</inkml:trace>
  <inkml:trace contextRef="#ctx0" brushRef="#br0" timeOffset="210807.26">14774 12467 0,'0'-21'0,"0"42"0,0-63 16,-21 21-16,0 21 0,21 21 31,0 0-15,0 0-16,0 0 0,21 1 0,0-1 15,0 0-15,22 0 0,-22 0 16,21 0-16,1 1 0,-1-1 15,21 0-15,1 0 0,-1 0 0,1-21 16,21 21-16,-22-21 0,1 0 0,20 22 16,-20-22-16,-22 0 0,22 0 0,-22 0 15,0 0-15,1 0 0,-1 21 0,-21-21 16,0 0-16,-21 21 16,0 0-16,-42 0 15,21 0-15,-22 1 0,1-1 0,-21 0 16,-1 0-16,1 0 0,-1 0 0,-21 22 15,1-1-15,20-21 0,-20 22 16,-1-1-16,21 0 0,1-21 0,-1 22 16,1-1-16,21-21 0,-1 22 0,1-22 15,0 21-15,20-21 0,-20 22 16,21-1-16,0-21 0,0 21 0,-1-20 16,1-1-16,0 0 0,21 0 15,-21 0-15,0-21 0,0 0 0</inkml:trace>
  <inkml:trace contextRef="#ctx0" brushRef="#br0" timeOffset="213179.57">6794 10837 0,'-21'0'0,"0"0"16,0 0-1,21 22 1,0-1 15,21-21-31,21 0 0,-20 0 16,20 0-16,0 21 0,1-21 0,-1 0 15,21 0-15,-20 0 0,20 0 0,1 0 16,-1 0-16,1 0 0,20 0 16,22 0-16,-21 0 0,21-21 0,0 21 15,-1-21-15,1 21 0</inkml:trace>
  <inkml:trace contextRef="#ctx0" brushRef="#br0" timeOffset="213654.81">12869 10795 0,'21'0'31,"22"0"-31,-22 0 0,21 0 16,1 0-16,-1 0 0,21 0 0,1 0 15,-1 0-15,22 0 0,-21 0 16,20 0-16,1 0 0,21 0 0,-22-21 16</inkml:trace>
  <inkml:trace contextRef="#ctx0" brushRef="#br0" timeOffset="213903.33">16912 10647 0,'0'0'0,"21"0"0,0 0 0,1 0 0,-1 0 16,0 0-16,21 0 0,1 21 0,-1-21 16,0 0-16,22 0 15,-22 0-15,22 0 0,-22 0 0,21 21 0,1-21 16,-22 0-16,22 0 0,-22 0 16</inkml:trace>
  <inkml:trace contextRef="#ctx0" brushRef="#br0" timeOffset="214390.57">5461 12912 0,'0'0'0,"-21"0"0,42 0 31,0 0-15,21 0-16,1 0 0,20 0 15,1 0-15,-1 0 0,1 0 0,20 0 0,1 0 16</inkml:trace>
  <inkml:trace contextRef="#ctx0" brushRef="#br0" timeOffset="214691.36">8657 13102 0,'0'0'0,"21"0"0,0 0 15,1 0-15,-1 0 16,0 0-16,21 0 0,-21 0 0,1 0 16,20-21-16,-21 21 0,21-21 0,1 21 15,-1-21-15,0 21 0,1-21 0,-1-1 16,0 22-16</inkml:trace>
  <inkml:trace contextRef="#ctx0" brushRef="#br0" timeOffset="-209414.24">6943 10837 0,'-22'0'15,"1"0"-15,0 0 0,0 0 0,0 0 16,0 0-16,-1 0 0,1 0 16,0 0-16,0 22 0,63-22 62,-21 0-62,22 0 0,-1 0 16,0 0-16,1 0 0,20 0 0,1 0 15,-22-22-15,0 22 0,22 0 0,-22 0 16,1-21-16,20 21 0,-21-21 16,1 21-16,-22 0 0,21-21 0,1 21 15,-1 0-15,-21 0 0,21 0 0,-20-21 16,20 21-16,0 0 15,1 0-15,-1 0 0</inkml:trace>
  <inkml:trace contextRef="#ctx0" brushRef="#br0" timeOffset="-207293.52">13060 10859 0,'-21'0'0,"-1"0"0,1 0 15,0 0 1,63 0 31,-20 0-47,20 0 16,0 0-16,22 0 0,-1 0 0,1 0 15,20 0-15,1 0 0,0-22 16,-1 22-16,22-21 0,0 21 0,21 0 15</inkml:trace>
  <inkml:trace contextRef="#ctx0" brushRef="#br0" timeOffset="-198506.35">9842 8869 0,'0'21'62,"22"-21"-46,-1 0-16,0 0 16,0 0-16,0 0 15,0 0-15,1 0 16,-1-21-16,0 21 0,0 0 0,0-21 15,0 21-15,1-21 0,-1 21 0,0-22 16,0 22-16,0-21 0,0 0 16,1 21-16,-22-21 0,21 0 15,0 21-15,-21-21 16,0-1 0,0 1-16,0 0 15,-21 21 1,0 0-1,-1-21-15,1 21 16,0 0-16,0 0 0,0 0 16,0 0-16,-1 0 0,1 0 15,0 0-15,0 0 0,0 21 16,0-21-16,-1 0 0,1 21 16,0 0-16,0-21 0,21 22 0,-21-22 15,0 21-15,-1 0 0,1 0 0,0-21 16,21 21-16,-21 0 15,21 1-15,-21-1 0,0-21 0,21 21 16,0 0-16,0 0 0,0 0 0,-22 1 16,22-1-16,0 0 0,0 0 15,0 0-15,0 0 0,0 1 0,0-1 16,0 0-16,0 0 0,0 0 0,0 0 16,0 1-16,22-1 15,-1-21-15,0 21 16,0-21-16,0 0 0,0 0 0,1 0 15,20 0-15,-21 0 0,0 0 0,22 0 16,-22 0-16,21 0 0,0 0 16,-20 0-16,20 0 0,-21-21 15,21 21-15,-20-21 0,-1 21 0,21-22 16,-21 22-16,0-21 0,1 0 16,-22 0-1,21 21-15,-42 0 47,-1 0-31,22 21-16,-21-21 0,0 0 0,0 21 15,0-21-15,0 0 16,-1 0-16,1 21 16,0-21-16,0 0 15,0 0-15,0 0 16,-1 0-16,1 0 15,0 0 1,0 0-16,0-21 0,0 21 16,21-21-16</inkml:trace>
  <inkml:trace contextRef="#ctx0" brushRef="#br0" timeOffset="-197905.6">9715 9038 0,'0'0'0,"22"0"47,-1 0-31,0-21-16,0 21 0,0 0 0,22-21 15,-22 0-15,0 21 0,21-21 0,1 21 16,-1-22-16,-21 1 0,21 21 15,-20-21-15,-1 0 0,21 21 0,-42-21 16,21 0-16,0 21 0,-21-22 0,0 1 16,0 0-1,0 0-15,0 0 0,0 0 16,-21 21 0,0-22-16,0 22 0,0 0 15,0 0-15,-1 0 16,1 0-16,0 0 0,0 0 0,0 22 15,0-22-15,-1 21 0,1 0 0,0-21 16,0 21-16,0 0 0,0 0 16,-1 1-16,1-1 0,0 0 15,0 0-15,21 0 0,-21 0 0,21 1 16,-21-1-16,21 0 0,0 0 0,0 0 16,0 22-16,0-22 0,0 0 15,0 0-15,0 0 0,0 0 16,0 1-16,21-22 0,0 21 0,0-21 15,0 21-15,0-21 16,1 21-16,-1-21 0,0 0 0,0 0 16,0 0-16,22 0 0,-22 0 0,0 0 15,21 0-15,-21-21 0,1 21 0,-1-21 16,0 21-16,0-21 0,0 21 16,0-22-16,-21 1 0,22 0 15,-22 0-15,21 21 0,-21-21 16,0 0-1,0-1 1</inkml:trace>
  <inkml:trace contextRef="#ctx0" brushRef="#br0" timeOffset="-195979.99">11388 12933 0,'0'-21'47,"0"0"-32,0-1-15,0 1 16,0 0-16,21 0 0,-21 0 0,21-22 15,-21 22-15,21 0 0,0-21 0,0-1 16,-21 22-16,22-21 0,-1 0 0,0-1 16,0 1-16,0 0 15,0-1-15,1 1 0,-1-22 0,0 22 16,-21 0-16,0-1 0,21 1 0,-21 21 16,0 0-16,0 0 0,0-1 15,0 1-15,-21 21 16,0 21-16,0 1 15,21-1-15,-22 21 0,1-21 16,0 22-16,0-1 0,0 0 0,0 22 16,-1-22-16,-20 0 0,21 22 15,0-1-15,0-20 0,-1 20 0,1 1 16,0-1-16,21 1 0,0-22 16,-21 22-16,21-22 0,0 0 0,0 1 15,0-1-15,0 0 0,0-21 0,21 22 16,0-22-16,-21 0 0,21-21 15,1 21-15,-1 0 0,0-21 0,0 0 16,0 0-16,0 0 0,1 0 0,-1 0 16,-21-21-16,21 0 0,0 0 0,0 0 15,0 0-15,1-1 0,-1-20 16</inkml:trace>
  <inkml:trace contextRef="#ctx0" brushRef="#br0" timeOffset="-195506.22">11747 13039 0,'0'0'0,"0"21"16,22-21-1,-1-21 1,0 0-16,0-1 0,0 1 15,0 0-15,1-21 0,-1 21 0,0-22 16,21 1-16,-21 0 0,1-22 16,20 22-16,0-22 0,1 22 15,-22-22-15,21-20 0,0 20 0,1 1 16,-1-22-16,0 22 0,-20-1 0,-1 1 16,21-1-16,-42 22 0,21 21 15,-21-22-15,0 22 0,0 0 0,-21 21 16,0 0-16,0 0 15,-22 0-15,1 42 0,21-21 0,-21 22 16,-1-1-16,1 22 0,0-22 16,20 21-16,1 1 0,0-1 15,0-20-15,0 20 0,21-20 0,0-1 0,0 0 16,0 1-16,0-1 0,0 0 16,0 1-16,21-1 0,0-21 15,0 21-15,0-20 0,1-1 0,-1 0 16,0 0-16,0 0 0,0 0 0,22-21 15,-22 0-15,0 22 0,0-22 16,21 0-16,-20 0 0,-1 0 0,21 0 16,-21 0-16,0-22 0</inkml:trace>
  <inkml:trace contextRef="#ctx0" brushRef="#br0" timeOffset="-158728.59">13716 5313 0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9:06:54.1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953 0,'0'0'0,"0"-22"16,0 1 15,21 0-31,-21 0 16,0 0-16,21 0 0,-21-1 16,21 1-16,-21 0 15,0 0-15,0 0 16,-21 0-16,0 21 15,-21 0-15,20-22 0,1 22 0,-21 0 16,0 0-16,-1 0 0,1 0 16,0 0-16,-1 22 0,-20-1 15,20 0-15,-20 0 0,-1 21 16,22 1-16,-21-1 0,-1 0 0,22 22 16,-1-22-16,-20 22 0,42-1 15,-22 1-15,22-1 0,-21 1 0,21-1 16,21 1-16,0-1 0,0 1 15,0-1-15,0 1 0,0-1 0,0-20 16,21-1-16,0 0 0,0 1 16,22-22-16,-1 0 0,0 0 0,1 0 15,-1 0-15,0-21 0,1 0 16,-1 22-16,0-22 0,1 0 0,-1 0 16,-21 0-16,21 0 0,-20 0 0,20 0 15,-21 0-15,0-22 0,22 22 16,-22-21-16,21 0 0,-21 0 15,22 0-15,-22 0 0</inkml:trace>
  <inkml:trace contextRef="#ctx0" brushRef="#br0" timeOffset="524.69">2646 1545 0,'0'-21'16,"-21"0"-1,-22 0-15,22 21 0,-21-21 0,21-1 0,-22 22 16,1-21-16,0 21 0,-1 0 0,1 0 16,21 0-16,-22 0 15,22 0-15,-21 0 0,21 21 0,-22 1 16,22-1-16,0 21 0,0-21 16,0 22-16,0-1 0,-1 21 0,1-20 15,0-1-15,21 0 0,-21 1 0,21-1 16,0 0-16,0 1 0,0-22 15,0 0-15,0 0 0,0 0 0,21-21 16,0 0-16,0 0 16,1 0-16,-1 0 0,21 0 0,-21 0 15,22-21-15,-1 0 0,-21 0 0,21 0 16,1-22-16,-1 22 0,0-21 16,1 0-16,-22-1 0,21 1 0,-21 0 15,1 20-15,-1-20 0,0 0 16,-21 21-16,0-1 0,21 1 0,-21 0 15,0 0-15,0 42 32,0 0-32,0 0 0,0 1 0,0 20 15,0 0-15,0-21 0,0 22 16,0-1-16,0 0 0,0-20 0,0 20 16,0-21-16,-21 21 0,21-20 15,0-1-15,0 0 0,0 0 16,0 0-16,0 0 0,21-42 31,0 21-15</inkml:trace>
  <inkml:trace contextRef="#ctx0" brushRef="#br0" timeOffset="996.98">3387 1588 0,'0'0'0,"42"-22"0,-21 1 15,0 0-15,-21 0 16,0 0-16,-21 21 16,0 0-16,0 0 0,-22 0 15,1 0-15,21 0 0,-21 21 16,-1-21-16,1 21 0,0 0 0,-1 0 16,22 1-16,-21-1 0,21 21 15,-1-21-15,1 0 0,0 1 0,21 20 16,-21-21-16,21 0 0,0 0 0,0 1 15,0-1-15,21-21 0,0 21 16,0-21-16,1 0 0,-1 21 0,21-21 16,-21 0-16,22 0 0,-1 0 15,-21 0-15,21 21 0,1-21 16,-22 0-16,0 0 0,21 21 0,-20-21 16,-22 22-16,0-1 15,0 0-15,0 0 0,-22-21 16,-20 21-16,21-21 0,-21 21 0,20 1 15,-20-22-15,0 21 0,-1-21 16,1 0-16,0 0 0,-1 21 0,22-21 16,-21 0-16,21 0 0,0 0 0,-1 0 15,1 0-15,0 0 0,21-21 47,21 0-31,0 21-16,1-22 0,-1 1 15,0 21-15</inkml:trace>
  <inkml:trace contextRef="#ctx0" brushRef="#br0" timeOffset="1425.74">3746 1799 0,'0'0'0,"22"-21"16,-1 21-16,-21-21 0,21 21 0,0-21 15,0 0-15,0-1 0,1 1 16,-1 0-16,0 0 0,0 0 16,0 21-16,0-21 0,-21-1 0,22 1 15,-22 0 1,-22 21-1,1 0-15,0 0 0,0 21 16,0 0-16,0-21 0,-1 43 0,1-22 16,0 0-16,0 21 15,0-20-15,0 20 0,21-21 0,-22 0 16,22 22-16,0-22 0,0 0 0,0 21 16,0-21-16,0 1 0,0-1 15,22 0-15,-1 0 0,0-21 16,0 0-16,0 0 0,0 0 0,1 0 15,-1 0-15,21 0 0,-21 0 16,0 0-16,1 0 0,-1 0 0,0-21 16,0 21-16,0-21 0,0 0 15,1-1-15,-1 22 0</inkml:trace>
  <inkml:trace contextRef="#ctx0" brushRef="#br0" timeOffset="2044.38">5228 1312 0,'0'-21'15,"-21"0"-15,21 0 16,0 0-16,21 21 15,0-21-15,0 21 16,1 0-16,20 0 0,-21 0 16,0 0-16,0 0 0,1 0 0,-1 0 15,0 0-15,0 21 0,-21 0 16,21 0-16,-21 0 0,0 0 16,0 1-16,0-1 0,0 0 0,-21 0 15,0 0-15,-21 0 0,20-21 16,1 22-16,-21-1 0,21 0 0,0-21 15,-1 0-15,1 21 0,0-21 0,0 0 16,0 0-16,42 0 47,0-21-31,0 21-16,0 0 0,1 0 0,-1 0 15,0 0-15,0 0 0,0 0 0,0 0 16,1 0-16,-1 0 0,21 21 0,-21 0 15,0-21-15,-21 21 0,22 1 16,-1-1-16,-21 0 0,0 0 0,0 0 16,0 0-16,0 1 0,0-1 0,0 0 15,-21 0-15,-1 0 0,-20 0 16,21 1-16,0-1 0,-22 0 0,22-21 16,0 21-16,0 0 0,0-21 0,0 0 15,-1 0-15,1 0 16,0 0-16,0 0 0,0 0 15,0 0 1,-1 0-16,1 0 16,0 0-16,0 0 0,0 0 0,0 0 15,-22 0-15</inkml:trace>
  <inkml:trace contextRef="#ctx0" brushRef="#br0" timeOffset="2536.81">1566 2561 0,'-21'0'0,"42"0"32,22 0-32,-22 0 15,21 0-15,22 0 0,-22 0 16,21 0-16,22 0 0,-21 0 0,41-21 16,-20 21-16,42 0 0,-21-21 15,21 0-15,0 21 0,0-21 0,0 21 16,21-22-16,-21 22 0,21 0 0,-21 0 15,0-21-15,0 21 0,0 0 16,0 0-16,0 0 0,-21 0 0,21 0 16,-21 0-16,0 0 0,0 0 0,-22 0 15,1 0-15,-22 0 0,1 0 0,-22 0 16,1 0-16,-22 0 16,0 0-16,0 0 0,0 0 0,-21 21 15,-21-21 16,0 22-31,0-22 0,-22 0 0,22 0 16,-21 21-16,0-21 0,-1 0 0,-20 0 16,20 0-16,-20 0 0,-1 0 0</inkml:trace>
  <inkml:trace contextRef="#ctx0" brushRef="#br0" timeOffset="2907.59">2201 2773 0,'0'0'0,"-63"0"0,20 21 16,-20-21-16,21 0 0,20 0 0,1 21 15,0-21-15,42 0 16,22 0 0,-1 0-16,21 0 0,1 0 15,21 0-15,20-21 0,1 21 0,0-21 16,0 0-16,21 21 0,0-21 0,21-1 15,-21 22-15,21-21 0,0 0 16,1 21-16,-22-21 0,0 21 0,0 0 16,0 0-16,-22-21 0,-20 21 15,21 0-15,-43 0 0,22 0 0,-43 0 16,1 0-16,-1 0 0,0 0 16,-20 0-16,-1 0 0,0 0 0,0 0 15,0 0-15,0 0 0,1 0 16,-1 0-16,0 0 15,-21-21-15,21 21 16,-21-22-16,0 1 16,0 0-16</inkml:trace>
  <inkml:trace contextRef="#ctx0" brushRef="#br0" timeOffset="3556.49">8615 762 0,'0'0'0,"0"-21"0,0 0 16,0 0-16,0-1 0,0 1 16,0 42 30,21 22-46,0-1 0,0 22 16,22-1-16,-22 1 0,0-1 0,21 1 16,-21-1-16,22 22 0,-22-22 0,21 1 15,-21-1-15,1-20 0,20 20 16,-21-21-16,0 22 0,0-22 0,-21 1 16,22-22-16,-22 21 0,21-21 15,-21 0-15,0 1 0,0-1 16,0 0-16,0-42 47,0 0-47,0-1 0,0-20 0,0 21 15,0-21-15,0-1 0,0 1 0,0 0 16</inkml:trace>
  <inkml:trace contextRef="#ctx0" brushRef="#br0" timeOffset="3856.32">9440 741 0,'0'0'0,"0"-21"15,-21 21 1,0 21-16,0 0 0,0 0 16,-22 0-16,22 22 0,-21-1 0,-1 22 15,-20-22-15,21 21 0,-22 1 16,1-1-16,-1 1 0,1-1 0,-1 1 15,22-1-15,-22 22 0,1-21 16,20-22-16,-20 21 0,42-20 0,-22-1 16,22 0-16,0 1 0,0-22 15,21 0-15,-21-21 0,21 21 0,0 0 16,21-21 0,0 0-16,0-21 0,0 0 15,22 0-15,-22 21 0,21-42 0,1 20 16,-1 1-16</inkml:trace>
  <inkml:trace contextRef="#ctx0" brushRef="#br0" timeOffset="4231.62">9779 1249 0,'-21'0'15,"0"0"1,21 21-16,-22 0 16,22 22-16,-21-22 0,21 21 15,0-21-15,0 22 0,0 20 0,-21-21 16,21 22-16,0-22 0,0 22 0,-21-1 16,21 1-16,0-1 0,-21 1 15,21 20-15,-21-20 0,21 21 0,-22-1 16,1 1-16,21 0 0,-21-1 0,0 1 15,0 0-15,0-1 0,-1 1 16,1-22-16,0 22 0,21-21 16,0-22-16,-21 21 0,21-20 0,0-22 15,-21 21-15,21-21 0,0 1 0,0-44 32,21-20-17,0 21-15,-21-21 0,21-22 0,0 22 16,-21-22-16</inkml:trace>
  <inkml:trace contextRef="#ctx0" brushRef="#br0" timeOffset="4572.43">9546 1461 0,'0'0'0,"-21"-22"0,21-20 0,0 21 0,0-21 16,0 20-16,21-20 0,0 21 15,0 0-15,1 0 0,20-1 0,0 1 16,1 0-16,-1 21 0,21-21 16,-20 21-16,20 0 0,-20 0 0,-1 0 15,0 21-15,-21-21 0,22 21 0,-43 22 16,0-22-16,0 0 0,0 21 16,-21 1-16,-1-22 0,-20 21 15,0-21-15,-1 22 0,1-22 0,0 21 16,-22-21-16,22 0 0,0 22 0,20-22 15,-20-21-15,21 21 0,0 0 16,0-21-16,-1 0 0,22 21 0,-21-21 16,42 0-1,1 0-15,-1-21 16,21 21-16,-21-21 0,22 0 0,-1 0 16</inkml:trace>
  <inkml:trace contextRef="#ctx0" brushRef="#br0" timeOffset="5076.14">10647 1228 0,'-43'-21'0,"22"21"15,0 0-15,0 0 0,0 0 16,-22 0-16,22 21 0,-21 0 0,0 0 15,20 0-15,-20 0 0,0 1 16,21 20-16,-22 0 0,22-21 0,0 22 16,0-1-16,0-21 0,21 22 0,0-1 15,0-21-15,0 0 0,0 22 16,0-22-16,21-21 0,-21 21 0,42 0 16,-21-21-16,0 0 0,1 0 15,20 0-15,-21 0 0,21-21 0,-20 0 16,20 0-16,-21-1 0,21 1 0,-20-21 15,-1 21-15,21-22 0,-21 22 16,0-21-16,1 0 0,-1-1 0,-21 22 16,0-21-16,21-1 0,-21 22 0,0 0 15,0 0-15,0 0 0,0 42 32,0 0-32,0 0 0,-21 0 15,21 1-15,-21 20 16,21-21-16,0 21 0,-22-20 0,22 20 15,-21-21-15,21 21 0,0-20 0,0 20 16,0-21-16,0 0 0,0 0 16,0 1-16,0-1 0,21-21 15,1 0-15,-1 0 0,0 0 16,21-21-16,-21-1 0,1 1 16,-1 0-16</inkml:trace>
  <inkml:trace contextRef="#ctx0" brushRef="#br0" timeOffset="5371.97">11324 593 0,'0'0'0,"-21"21"31,21 0-31,0 0 16,0 22-16,-21-1 0,21 0 0,-21 1 15,21 20-15,-22-21 0,22 22 16,0-22-16,0 22 0,-21-1 0,0-20 16,21-1-16,-21 0 0,21 1 15,0-1-15,-21 0 0,21 1 0,-21-22 16,21 0-16,-22 0 0,22 0 16,0 0-16,0 1 0,0-44 31,22 1-31,-1 0 0,0 0 15,0 0-15</inkml:trace>
  <inkml:trace contextRef="#ctx0" brushRef="#br0" timeOffset="5875.68">11620 593 0,'0'0'0,"0"21"31,0 0-15,0 0-16,0 22 0,0-22 16,0 21-16,0 0 0,0 22 0,0-22 15,0 22-15,0-22 0,0 22 0,-21-22 16,21 21-16,0-20 0,-21-1 16,21 0-16,0-20 0,0 20 0,0-21 15,-21 21-15,21-20 0,-21-1 0,21 0 16,0 0-16,0 0 15,-21-21 1,21-21 0,0 0-16,0 0 15,0 0-15,0-1 0,21 1 16,-21 0-16,21-21 0,0 21 0,0-1 16,0-20-16,1 21 0,-1 0 0,21 0 15,-21-1-15,0 22 0,22 0 16,-22-21-16,0 21 0,0 0 0,0 0 15,1 0-15,-1 21 0,0-21 0,-21 22 16,21-1-16,-21 0 0,21 0 16,-21 0-16,0 0 0,0 1 15,0-1-15,0 0 0,0 0 0,0 0 16,0 0-16,0 1 0,0-1 0,-21-21 16,0 21-16,0-21 15,21 21-15,-21-21 0,-1 0 16,1 0-16,0 0 0,0 0 15,21-21-15,-21 21 0</inkml:trace>
  <inkml:trace contextRef="#ctx0" brushRef="#br0" timeOffset="6092.4">11070 1185 0,'0'0'0,"0"-21"0,21 21 32,0 0-32,1-21 0,-1 21 0,0 0 15,21 0-15,-21 0 0,22-21 0,-22 21 16,21 0-16,-21 0 0,1-21 16,-1 21-16,0 0 0,0-21 0,-21-1 15</inkml:trace>
  <inkml:trace contextRef="#ctx0" brushRef="#br0" timeOffset="6880.39">12975 614 0,'21'-64'16,"0"64"-16,-21-21 0,0 42 47,0 1-47,0 20 0,0 0 0,0 1 15,0-1-15,0 21 0,0-20 16,0 20-16,0 1 0,-21-1 0,0 1 16,0-1-16,0-20 0,0-1 0,-1 21 15,1-20-15,0-22 0,0 21 16,0-21-16,21 1 0,-21-1 0,21 0 16,-22-21-16,22-21 31,0 0-31,0-1 15,0 1-15,22 0 0,-1 0 0,0-21 16,-21 20-16,21-20 0,0 21 16,22-21-16,-22 20 0,0 1 15,21 0-15,1 0 0,-1 0 0,0 0 16,-21 21-16,22 0 0,-1 0 16,0 0-16,-20 0 0,20 0 0,-21 21 15,0 0-15,22 0 0,-43 21 0,21-20 16,-21-1-16,0 0 0,0 21 0,0-21 15,0 1-15,-21-1 0,-1 21 16,1-21-16,0 0 0,-21 1 0,-1-1 16,1 0-16,0 0 0,21-21 0,-22 21 15,1 0-15,0-21 16,20 0-16,1 0 0,0 0 0,0 0 16,0 0-16,0 0 0,-1 0 15,22-21-15,0 0 16,0 0-16,22 0 15,-1 21-15,0-21 0</inkml:trace>
  <inkml:trace contextRef="#ctx0" brushRef="#br0" timeOffset="7520.16">13737 1164 0,'0'21'16,"-21"1"-16,21-1 16,0 0-16,-21 0 0,0 0 0,-1 0 15,22 22-15,0-22 0,-21 0 0,21 0 16,0 0-16,0 1 0,0-1 16,0 0-16,0 0 0,0 0 15,21-21-15,1 0 0,-1 0 0,0 0 16,21 0-16,1 0 0,-1-21 15,0 21-15,1-21 0,-1 0 0,0 0 16,1-1-16,-22 1 0,21 0 16,-21 0-16,22-21 0,-22 20 0,0 1 15,0 0-15,-21 0 0,0 0 16,21 0-16,-21-1 0,0 1 16,0 42-1,-21 1 1,0-1-16,21 0 0,-21 21 0,0 1 15,21-22-15,-22 21 0,1 22 0,21-22 16,-21 21-16,0-20 0,21 20 16,0 1-16,-21-1 0,0 1 0,21-1 15,-22 1-15,22-1 0,0 1 16,-21-1-16,21 1 0,-21 20 0,0-20 16,21-1-16,-21 1 0,0-1 0,21 1 15,-22-1-15,1 1 0,0-22 0,0 22 16,0-1-16,0-20 0,-22-1 15,22 0-15,0 1 0,-21-1 0,20 0 16,-20-21-16,0 1 0,21 20 0,-22-21 16,1-21-16,0 21 0,-1 0 0,1-21 15,0 0-15,-1 0 0,1-21 16,-22 0-16,22 0 0,0 0 0,-22-22 16,22 22-16,21-21 0,-22 0 15,22-1-15,0 1 0,0 0 16,0-1-16,21 1 0,-21 0 0,21-1 0,0 1 15,0 0-15,0-1 0,0 1 0,21-22 16,0 22-16,0 0 0</inkml:trace>
  <inkml:trace contextRef="#ctx0" brushRef="#br0" timeOffset="8044.37">16214 423 0,'0'0'0,"0"-21"0,21 0 0,-21 0 16,-21 21-1,-1 0-15,1 0 0,0 0 16,-21 0-16,-1 21 0,1 0 16,0 22-16,-1-22 0,1 21 0,0 22 15,-1-22-15,-20 21 0,21 1 0,-1-1 16,-20 22-16,20-21 16,22-1-16,-21 22 0,21-43 0,-22 22 0,43-1 15,0-21-15,0 1 0,0-1 16,0 0-16,0-20 0,22-1 15,-1 0-15,21 0 0,-21 0 0,0-21 16,22 0-16,-1 0 0,0 0 0,-20 0 16,20-21-16,0 0 0,1 21 15,-1-42-15</inkml:trace>
  <inkml:trace contextRef="#ctx0" brushRef="#br0" timeOffset="8460.15">16362 1037 0,'0'-21'15,"0"42"-15,-21-42 16,-1 42 0,1 0-16,21 1 0,-42 20 15,21-21-15,0 21 0,-1-20 0,1 20 16,21 0-16,-21-21 0,21 22 0,-21-22 16,21 21-16,0-21 0,0 1 15,0-1-15,0 0 0,21 0 0,0-21 16,0 21-16,1-21 0,20 0 0,-21 0 15,21 0-15,-20 0 0,20 0 16,0-21-16,-21 0 0,22 0 0,-1 21 16,-21-21-16,22-1 0,-22-20 0,0 21 15,0 0-15,-21 0 0,0-22 16,0 22-16,0-21 0,0 21 16,-21-22-16,0 22 0,0 0 0,-1 0 15,1 21-15,-21 0 0,21 0 0,-22 0 16,22 0-16,0 0 0,0 0 15,0 21-15,0-21 0,-1 21 0,22 0 16,0 0-16,0 1 16,22-1-16,-1-21 15,21 0-15,-21 0 0,22 0 0,-1 0 16,0 0-16,1-21 0,-1-1 16,0 22-16,1-21 0,-1 0 0</inkml:trace>
  <inkml:trace contextRef="#ctx0" brushRef="#br0" timeOffset="8892.42">17081 1080 0,'0'0'0,"22"0"0,-1 0 16,-21 21-16,0 0 16,0 0-16,-21-21 15,21 21-15,-22 0 0,1 1 0,0-1 16,21 0-16,-21 0 0,0 0 0,0 0 16,21 1-16,-22-1 0,22 0 15,-21 0-15,21 0 0,0 0 0,-21-21 16,0 22-16,0-22 15,21 21-15,0-42 32,0-1-17,0 1-15,0 0 16,0 0-16,21 0 0,0 0 0,0-1 16,0 1-16,1-21 0,20 21 0,-21 0 15,21-1-15,-20 22 0,20-21 16,-21 0-16,21 21 0,-20 0 0,20 0 15,-21 0-15,0 0 0,0 21 0,1 0 16,-22 1-16,0-1 0,0 21 16,0-21-16,0 0 0,0 1 15,0-1-15,0 0 0,0 0 16,-22 0-16,22 0 0,-21 1 0,0-1 16,21 0-16,0 0 15,21-21 16,0 0-31,1-21 0,-1 0 16,21 21-16,-21-21 0</inkml:trace>
  <inkml:trace contextRef="#ctx0" brushRef="#br0" timeOffset="9208.24">18055 677 0,'0'0'0,"21"-21"0,-21 0 15,0 0-15,-21 21 32,21 21-32,0 0 0,-21 22 0,0-1 15,0 0-15,21 1 0,0-1 16,-22 21-16,1-20 0,0 20 0,21-20 16,-21-1-16,0 21 0,0-20 0,21-1 15,-22 0-15,1 1 0,21-22 16,0 21-16,-21-21 0,21 22 0,-21-22 15,21 0-15,0 0 0,0 0 0,0 1 32,21-22-17,0-22-15,0 1 0,1 0 16,-1 0-16,0 0 0,-21-22 0,0 22 16,21-21-16,-21 21 0</inkml:trace>
  <inkml:trace contextRef="#ctx0" brushRef="#br0" timeOffset="9391.76">17780 1143 0,'0'0'0,"21"0"31,0 0-31,0 0 16,1 0-16,-1 0 0,0 0 15,0 0-15,21 0 0,-20 0 0,20-21 16,0 21-16,1 0 0,-22-21 0,21 21 15,-21 0-15,22-21 0,-22 21 16,0 0-16,21 0 0</inkml:trace>
  <inkml:trace contextRef="#ctx0" brushRef="#br0" timeOffset="10176.27">18732 1397 0,'0'0'0,"0"-21"0,22 21 0,-22-21 15,0 0-15,0-1 0,0 1 16,0 0-16,0 0 0,0-21 0,0 20 16,0 1-16,-22-21 0,22 21 0,-21 0 15,0-1-15,0 22 16,0 0-16,0 0 0,-22 0 0,22 0 15,-21 0-15,21 22 0,-22-1 16,22 0-16,-21 21 0,21-21 16,-22 22-16,22-22 0,0 21 0,0-21 15,0 22-15,21-22 0,0 21 0,0-21 16,0 1-16,0-1 0,0 0 16,0 0-16,0 0 0,21 0 0,0-21 15,0 0-15,21 0 0,-20 0 16,-1 0-16,21 0 0,-21-21 15,0 21-15,22-21 0,-22 0 0,0 0 16,0 0-16,0-1 0,1 1 16,-1-21-16,0 21 0,0-22 0,0 22 15,-21-21-15,21 0 0,-21 20 16,0 1-16,0 0 0,0 0 0,22 21 16,-22 21 15,0 0-31,-22 22 0,22-22 0,0 21 15,0-21-15,-21 22 0,21-22 0,0 0 16,0 21-16,0-21 0,0 1 16,0-1-16,0 0 0,0 0 0,21 0 15,1-21-15,-1 21 0,0-21 0,0 0 16,0 0-16,0 0 0,1 0 16,-1 0-16,0 0 0,0-21 0,0 0 15,0 0-15,1 0 0,-1 0 16,0-1-16,0 1 0,-21 0 0,0-21 15,21 21-15,0-22 0,-21 22 16,22-21-16,-22 21 0,0-1 16,0 1-16,0 42 15,0 1 1,0-1-16,0 0 0,-22 0 0,1 0 16,21 22-16,-21-22 0,21 0 0,0 21 15,0-21-15,-21 1 0,21-1 16,0 0-16,0 0 0,0 0 15,0 0-15,0 1 0,21-44 47,0 1-47</inkml:trace>
  <inkml:trace contextRef="#ctx0" brushRef="#br0" timeOffset="10500.08">19113 889 0,'0'0'0,"-21"0"0,21 21 0,-21 0 15,21 1-15,0-1 16,21-21 0,0 0-16,1 0 15,-1 0-15,0 0 0,0-21 16,0 21-16,-21-22 0,0 1 15,21 0-15,-21 0 0,0 0 16,0 0-16,0-1 0,-21 22 16,0 0-1,0 0-15,0 0 0,0 0 0,-1 22 16,1-1 0,21 0-16,0 0 0,0 21 0,0-20 15,0 20-15,0-21 0,0 0 16,0 0-16,0 22 0,0-22 0,21-21 15,1 21-15</inkml:trace>
  <inkml:trace contextRef="#ctx0" brushRef="#br0" timeOffset="11015.44">19579 1143 0,'0'21'31,"0"0"-31,0 1 0,0-1 16,0 0-16,-21 0 0,21 0 0,0 0 15,0 1-15,-21-1 0,21 0 0,0 0 16,0 21-16,0-20 16,-21-1-16,21 0 0,0 0 0,0 0 15,-22-21 1,22-21 15,0 0-31,0 0 16,0 0-16,0-1 0,0 1 15,22 0-15,20-21 0,-21 21 16,0-22-16,0 1 0,22 21 0,-22-22 16,21 22-16,-21 0 0,22 0 0,-22 0 15,21 21-15,-21 0 0,1 0 16,20 0-16,-21 0 0,0 0 0,0 21 15,1 0-15,-1 0 0,0 0 0,-21 22 16,0-22-16,0 0 0,0 21 16,0-20-16,0 20 0,0-21 0,0 0 15,0 0-15,0 1 0,-21-1 0,0 0 16,-1 0-16,22 0 0,-21 0 0,0 1 16,0-22-1,21-22 32,0 1-47,21 21 0</inkml:trace>
  <inkml:trace contextRef="#ctx0" brushRef="#br0" timeOffset="11496.16">20870 1185 0,'0'0'0,"0"-21"0,21 0 0,-21-21 16,0 21-16,0-1 16,-21 22-16,0 0 0,0 0 15,0 0-15,0 0 0,-1 0 0,-20 0 16,0 22-16,-1-1 0,1 0 16,21 0-16,-21 21 0,-1-20 0,22-1 15,-21 21-15,21-21 0,-1 0 0,1 1 16,21-1-16,0 0 0,0 0 15,0 0-15,21-21 16,1 21-16,20-21 0,-21 0 16,0 0-16,22 0 0,-22 0 0,21 0 15,-21 22-15,22-22 0,-22 0 16,21 0-16,-21 21 0,0-21 0,1 0 16,-1 21-16,0-21 0,-21 21 0,0 0 15,21-21-15,-21 21 16,0 1-16,-21-22 15,21 21-15,-21-21 0,-22 21 0,22-21 16,0 0-16,-21 21 0,-1-21 16,1 0-16,0 21 0,-1-21 0,1 0 15,21 0-15,-21 0 0,-1 21 0,22-21 16,0 0-16,-21 0 0,20 0 16,1 0-16,0 0 31,0 0-16</inkml:trace>
  <inkml:trace contextRef="#ctx0" brushRef="#br0" timeOffset="12492.49">10287 2223 0,'0'0'0,"-42"0"0,-43 0 15,64 0 1,-22 0-16,1 0 0,0 0 0,-1 0 0,1 0 16,0 0-16,-1 0 0,-20 0 0,21 0 15,-1 0-15,22 0 0,-21 0 16,-1 0-16,22 0 0,-21 0 15,21 0-15,0 0 0,-1 0 0,1 0 16,0 0 0,42 0 31,0 0-47,1 0 0,-1 0 15,0 0-15,21 21 0,1 0 0,-1-21 16,21 0-16,1 0 0,-1 0 0,1 0 15,21 0-15,-1 0 0,-20 0 16,20 0-16,1 0 0,21 0 16,-21 0-16,20 0 0,1 0 0,0 0 15,0 0-15,0 0 0,0 0 0,21 0 16,-22 0-16,22-21 0,0 21 16,0 0-16,0 0 0,22-21 0,-22 21 15,21 0-15,0 0 0,0-22 0,0 22 16,22 0-16,-1 0 0,0 0 0,1-21 15,-1 21-15,21 0 0,1 0 16,-1 0-16,-20 0 0,20 0 0,22 0 16,-22 0-16,1 0 0,21 0 15,-22 0-15,1 0 0,-1 0 0,1 0 16,-1 0-16,1 21 0,-1-21 16,1 0-16,-1 22 0,1-22 0,-1 21 15,1-21-15,-1 21 0,-21-21 0,22 0 16,-22 21-16,1-21 0,-1 0 0,-21 0 15,-21 0-15,0 21 0,0-21 16,-21 0-16,0 0 0,-22 0 0,1 0 16,-21 0-16,-1 0 0,1 0 0,-22 0 15,0 0-15,-21 0 0,1 0 16,-1 0-16,0 0 0,0 0 16,-21-21-1,-21 21-15,-21 0 0,-1 0 16,1-21-16,-22 21 0,-20 0 0,-1-21 15</inkml:trace>
  <inkml:trace contextRef="#ctx0" brushRef="#br0" timeOffset="13333.54">9779 2371 0,'-42'0'15,"20"0"1,44 0 31,-1 0-47,0 0 15,21 0-15,1 0 0,-1 0 0,0 0 16,22 0-16,-1 0 0,1 0 16,-1 0-16,22 0 0,0 0 0,-1 0 15,1 0-15,21 0 0,0 0 16,-1 0-16,22 0 0,-21 0 15,21 0-15,-21 0 0,21 0 0,21 0 16,-21 0-16,21 0 0,1 0 0,-1 0 16,0 0-16,0 0 0,21 0 0,1 0 15,-22 0-15,21 0 0,1-21 16,-22 21-16,21 0 0,22 0 0,-22 0 16,21 0-16,-20 0 0,20 0 0,1 0 15,-1 0-15,1 0 0,-1 0 0,1 0 16,-1 0-16,-20 0 0,20 0 15,1 0-15,-22 0 0,0 0 0,1 0 16,-1 0-16,0 0 0,1 0 16,-22 0-16,21 0 0,-21 0 0,-21 0 15,21 0-15,-21 0 0,0 0 16,0 0-16,-21 0 0,0 0 0,0 0 16,-21 0-16,-22 0 0,1 0 0,-1 0 15,-21 0-15,1 0 0,-1 0 16,-21 0-16,0 0 0,1 0 0,-1 0 15,0 0-15,0 0 0,-21-22 0,21 22 16,0 0-16,-42 0 63,0-21-63,0 21 0,-21 0 0</inkml:trace>
  <inkml:trace contextRef="#ctx0" brushRef="#br0" timeOffset="18360.48">1926 4255 0,'0'0'0,"-21"0"0,21-22 16,-21 22-16,0-21 16,21 0 46,21 0-62,0 21 16,0-21-16,0 0 0,0-1 0,22 1 15,-22 0-15,0-21 0,0 21 16,22-1-16,-22 1 0,0-21 0,-21 21 16,0 0-16,0-1 0,0 1 15,0 0-15,0 0 0,-21 21 16,0 0-16,-22 0 0,22 0 15,-21 0-15,-1 0 0,1 21 0,-21-21 16,20 21-16,-20 0 0,-1 1 16,22 20-16,-22-21 0,1 21 15,21-20-15,-1 20 0,22 0 0,0-21 16,0 22-16,21-1 0,0-21 16,0 22-16,21-22 0,21 21 0,-21-21 15,22 22-15,-1-22 0,0 21 16,1-21-16,20 0 0,-20 1 0,-1 20 15,0-21-15,-21 0 0,22 22 16,-22-22-16,0 21 0,-21-21 0,0 22 16,0-22-16,0 21 0,-21 0 15,-21-20-15,20 20 0,-20-21 0,-21 21 16,20-20-16,-20-22 0,20 21 16,-20 0-16,-1-21 0,1 0 15,21 0-15,-1-21 0,-20 0 0,42-1 16,-22 1-16,1-21 0,21 0 15,0-1-15,-1 1 0,22 21 16,0-22-16,0 1 0,0 0 0,0-1 16,0 22-16,0-21 0,0 21 15,0 0-15,22 21 0,-1 0 16,0 0-16,0 0 0,0 0 16,22 21-16,-22 0 0,21 0 0,-21 21 15,22-20-15,-22 20 0,0-21 16,0 21-16,0 1 0,0-1 0,1 0 15,-1-20-15,0 20 0,0 0 16,0-21-16,0 1 0,1 20 16,-1-21-16,0-21 0,0 21 0,0-21 15,0 0-15,22 0 0,-22 0 16,0 0-16,0 0 0,22-21 0,-22 0 16,21 0-16,-21 0 0,22-22 15,-22 22-15,21-21 0,0-1 0,1 1 16,-1 0-16,22 21 0,-22-22 15,0 1-15,-21 21 0,22 0 0,-22-1 16,21 1-16,-21 0 0,1 0 16,-22 42 15,0 0-31,-22 0 0,22 1 16,-21-1-16,21 21 0,-21-21 15,21 0-15,-21 22 0,0-1 0,21-21 16,0 22-16,0-22 0,0 0 15,0 0-15,0 0 0,0 0 0,21-21 16,0 0 0,0 0-16,0 0 0,1-21 0,-1 0 15,21 0-15,-21 0 0,0-22 0,22 22 16,-22 0-16,0 0 0,0-21 16,0 20-16,1 1 0,-1 0 15,-21 0-15,0 0 0,0 0 16,0-1-1,0 44 17,0-1-32,-21 0 0,21 0 15,0 0-15,-22 22 0,22-1 0,0 0 16,0 1-16,0-1 0,0 21 16,0-20-16,-21 20 0,21 1 0,-21-1 15,21 1-15,-21-1 0,0 1 0,21 20 16,-21-20-16,-1 21 0,1-22 15,0 22-15,0-22 0,0 1 16,21 20-16,-21-20 0,-1-1 0,1 1 16,0-1-16,0 1 0,0-22 15,0 22-15,-22-22 0,22 0 0,-21-20 16,21 20-16,-22-21 0,22 0 16,-21-21-16,-1 0 0,22 0 0,-21 0 15,0 0-15,-1-21 0,1 0 0,0 0 16,-1 0-16,1-22 0,0 22 15,20 0-15,-20-21 0,21 20 0,0 1 16,0 0-16,-1-21 0,22 21 16,0-1-16,-21 1 0,21 0 0,-21 0 15,21 0-15,0 0 0,0-1 16,0 1-16,0 0 0,0 0 16,0 0-16,21 0 0,0-22 0,1 22 15,-1-21-15,0 21 0,21-22 16,1 22-16,-1-21 0</inkml:trace>
  <inkml:trace contextRef="#ctx0" brushRef="#br0" timeOffset="19156.55">3175 4678 0,'0'-21'0,"0"42"32,0 0-17,0 0-15,0 0 0,-21 22 16,21-22-16,0 21 0,-21 1 0,21-22 16,0 21-16,0-21 0,0 22 0,-22-22 15,22 0-15,0 0 0,0 0 16,0-42 15,0 0-31,0 0 16,0 0-16,0-1 0,0-20 0,0 0 15,22 21-15,-1-22 0,0 1 0,0 0 16,0-1-16,0 22 0,1-21 16,-1 21-16,0-1 0,21 1 0,-21 0 15,1 21-15,-1-21 0,0 21 16,0 0-16,0 0 0,-21 21 0,0 0 15,21 0-15,-21 1 0,0 20 0,0-21 16,0 21-16,0-20 0,0 20 16,0 0-16,0 1 0,0-1 15,0-21-15,0 21 0,0-20 0,0 20 16,0-21-16,0 0 0,0 0 16,0 1-16,22-22 0,-1 0 15,0 0-15,0 0 0,21-22 16,-20 1-16,-1 0 0,21 0 15,-21 0-15,22 0 0,-22-22 0,0 22 16,21-21-16,-21-1 0,22 1 0,-22 0 16,0-1-16,0 1 0,22 0 15,-22-22-15,-21 22 0,21-22 0,0 22 16,0 0-16,-21-22 0,0 22 0,0 21 16,0-22-16,21 22 0,-21 0 15,0 0-15,0 42 31,0 0-31,0 22 0,0-22 0,-21 21 16,21 0-16,0 1 0,0-1 16,-21 0-16,21 22 0,-21-22 0,0 1 15,0 20-15,21-21 0,0 1 0,-22-1 16,22 0-16,-21 1 0,21-22 16,0 21-16,0-21 0,0 1 15,0-1-15,21-21 16,1-21-1,-1-1-15,-21 1 0,21 0 16,0 0-16,-21 0 0,0-22 0,21 22 16,-21-21-16,0 0 0</inkml:trace>
  <inkml:trace contextRef="#ctx0" brushRef="#br0" timeOffset="19368.43">3916 4509 0,'0'0'0,"-21"0"0,-1 21 15,44-21 17,-1 0-32,0 0 0,0 0 15,0 0-15,22 0 16,-22-21-16,0 21 0,0 0 0,0 0 16,0 0-16,1-22 15,-1 22 1</inkml:trace>
  <inkml:trace contextRef="#ctx0" brushRef="#br0" timeOffset="20636.75">4699 4911 0,'0'0'0,"21"0"0,21 0 16,-20-21 0,-1-1-16,0 1 0,0 0 15,-21 0-15,21 0 0,0-22 0,-21 22 16,0 0-16,0 0 0,0 0 0,0-22 16,0 22-16,0 0 0,0 0 15,0-21-15,0 20 0,-21 1 16,0 0-16,0 0 0,0 0 0,0 0 0,-1 21 15,1 0-15,0 0 0,0 0 16,-21 0-16,20 21 0,1 0 16,0 0-16,-21 21 0,21-20 0,-1 20 15,1-21-15,0 21 0,0 1 16,0-1-16,21 0 0,0 1 0,-21-1 16,21 0-16,0-20 0,0-1 0,0 21 15,0-21-15,21 0 0,0-21 16,0 0-16,0 0 0,0 0 15,22 0-15,-22-21 0,0 0 0,21 0 16,-20 0-16,20 0 0,-21-1 0,0 1 16,0-21-16,1 21 0,-1 0 15,0-1-15,-21-20 0,0 21 16,0 0-16,0-22 0,21 22 0,-21 0 16,0 0-16,0 0 0,0 42 31,0 0-16,0 0-15,0 0 0,0 1 0,0-1 16,0 0-16,0 0 0,0 21 16,0-20-16,0-1 0,0 21 0,21-21 15,-21 0-15,21 1 0,1-1 0,-1 0 16,0 0-16,0-21 16,0 0-16,0 0 0,1 0 15,-1 0-15,0 0 16,-21-21-16,0 0 0,0 0 0,21 21 15,-21-22-15,21-20 0,-21 21 0,0 0 16,21 0-16,-21-22 0,0 22 16,22 0-16,-1 0 0,-21-22 0,21 22 15,0 0-15,0 0 0,0 0 16,1 21-16,-1 0 0,0 0 16,0 0-16,0 0 0,0 0 0,22 0 15,-22 21-15,0 0 0,-21 0 0,21 0 16,-21 1-16,0-1 0,0 21 0,0-21 15,0 0-15,0 22 16,-21-22-16,0 21 0,0-21 0,0 22 16,-1-22-16,1 21 0,0-21 0,0 1 15,0-1-15,21 0 0,-21-21 16,21 21-16,0-42 16,0 0-1,0 0-15,21-1 0,0 1 0,0 0 16,0-21-16,0 21 0,1-22 15,-1 22-15,0-21 0,0-1 0,0 22 16,0 0-16,1-21 0,-1 21 0,0-1 16,-21 1-16,21 0 0,0 21 15,-21 21 17,0 0-32,0 1 0,-21-1 15,21 0-15,-21 0 0,21 0 0,-21 22 16,21-22-16,0 21 0,0-21 15,-21 0-15,21 22 0,0-22 0,0 0 16,0 0-16,0 0 0,0 1 16,0-1-16,21-21 0,0 0 15,0 0-15,0 0 16,0 0 0,1-21-16,-22-1 15,0 1 16,21 21 63,0 0-94,0 0 31,0 0-31,0 0 16,1-21-16</inkml:trace>
  <inkml:trace contextRef="#ctx0" brushRef="#br0" timeOffset="21135.92">6752 4339 0,'0'-21'16,"-21"21"-1,0 21 1,21 0 0,0 1-16,0-44 78,0 1-78,0 0 15,-21 21 48,-1 0-47,22 21-16,0 0 15,0 1 1,22-22-16,-22 21 15,21-21-15,-21 21 16</inkml:trace>
  <inkml:trace contextRef="#ctx0" brushRef="#br0" timeOffset="21512.28">6689 4763 0,'0'0'0,"0"21"0,-22-21 16,22 21-16,0 0 15,22-21 1,-1 0 0,0-21-16,0 21 15,-21-21-15,0 0 16,-21 21 15,0 0-31,0 0 16,21 21-16,-22-21 15,1 21-15,21 0 0,0 0 16,0 0 0,21-42 46,1 21-62</inkml:trace>
  <inkml:trace contextRef="#ctx0" brushRef="#br0" timeOffset="24187.63">8403 4318 0,'0'-21'16,"0"0"-1,0 0-15,21-1 0,0 1 16,1 0-16,-22-21 0,21 21 16,0-22-16,0 1 0,0 21 0,0-22 15,1 1-15,-1 21 0,0-21 0,0-1 16,0 22-16,0 0 0,1 0 16,-22 0-16,0-1 0,21 22 15,-21-21-15,21 21 16,-42 21-1,0 1 1,-1-1-16,1 21 0,-21 0 0,21 1 16,-22 20-16,1 1 0,21-1 0,-21 22 15,-1-22-15,1 22 0,-22-21 16,22 20-16,0-20 0,-1 20 0,-20-20 16,21 21-16,-22-22 0,22 1 15,-1-1-15,1-21 0,0 22 0,-1-22 0,22 1 16,-21-22-16,21 21 0,0-21 15,21 0-15,0 1 16,0-44 0,0 1-16,21 0 0,0 0 15,0-21-15,0 20 0,0-20 16,22 0-16,-22-22 0</inkml:trace>
  <inkml:trace contextRef="#ctx0" brushRef="#br0" timeOffset="24536.43">9250 3683 0,'-21'0'15,"-1"0"-15,1 0 0,0 21 0,0 0 16,-21 1-16,20-1 0,1 21 0,-21 0 15,0 1-15,-1 20 0,1 1 0,0-1 16,-1 1-16,-20 20 0,20-20 0,-20 21 16,21-22-16,-22 22 0,22-22 15,-1 22-15,-20 0 0,21-22 16,-22 1-16,22-1 0,21 1 0,-22-1 16,1-21-16,21 1 0,0-1 0,-1-21 15,22 0-15,0 1 0,0-1 16,22-21-1,-22-21-15,21-1 16,0 1-16,0 0 0,21-21 0,-20 21 16,-1-22-16,21 1 0</inkml:trace>
  <inkml:trace contextRef="#ctx0" brushRef="#br0" timeOffset="24865.65">9546 3852 0,'-21'0'15,"21"22"-15,-21-1 0,0 21 16,-1-21-16,1 22 0,0 20 0,0-21 16,0 22-16,0-1 0,-1-20 0,1 20 15,0 1-15,0-1 0,0 1 0,0-22 16,-1 22-16,1-1 0,0-21 15,0 22-15,21-22 0,0 1 16,0-1-16,0-21 0,0 21 0,0-20 0,0-1 16,0 0-16,21-21 15,0 0-15,0 0 16,1 0-16,-1 0 0,0 0 0,0-21 16,0 0-16,0 21 0,1-22 0,-1 1 15,0 0-15,0 0 0,-21 0 0,0 0 16,0-1-16,0 1 0,0 0 0</inkml:trace>
  <inkml:trace contextRef="#ctx0" brushRef="#br0" timeOffset="25051.54">9123 4614 0,'0'0'0,"0"-21"16,21 0 15,0 21-31,0 0 0,0 0 15,1-21-15,-1 21 0,21-21 0,-21 21 16,0-21-16,22 21 0,-22-22 0,21 22 16,-21-21-16,22 21 0,-1-21 15,-21 0-15,22 21 0,-22-21 0</inkml:trace>
  <inkml:trace contextRef="#ctx0" brushRef="#br0" timeOffset="26194.46">10245 4890 0,'0'-22'0,"0"1"16,0 0-16,0 0 0,0 0 15,21 0-15,0-22 0,0 22 0,0 0 16,0-21-16,1 20 0,-1 1 0,0-21 16,-21 21-16,0-22 0,0 22 15,0 0-15,0 0 0,0 0 16,0 0-16,0-1 0,-21 1 0,0 21 16,-1 0-16,1 0 0,0 0 0,-21 21 15,21 1-15,-22-1 0,1 0 16,0 0-16,20 21 0,-20-20 0,0 20 15,-1 0-15,22 1 0,-21-1 0,21 0 16,0 1-16,21-1 0,0-21 0,0 21 16,0-20-16,0 20 0,0-21 15,21 0-15,0 0 0,0-21 16,0 0-16,0 0 0,1 0 0,-1 0 16,21-21-16,-21 0 0,0 21 15,1-21-15,20-21 0,-21 20 0,0 1 16,0 0-16,1-21 0,-1 21 15,0-22-15,0 22 0,0-21 0,-21 21 16,21-22-16,1 22 0,-22 0 0,0 0 16,21 21-16,-21-21 0,21 21 15,-21 21 1,0 0-16,0 0 16,0 0-16,0 0 0,0 1 15,-21-1-15,21 21 0,0-21 0,0 0 0,0 22 16,0-22-16,0 0 0,0 0 15,0 0-15,0 1 0,0-1 16,21 0-16,0-21 0,0 0 0,0 21 16,1-21-16,20 0 0,-21 0 0,21 0 15,1 0-15,-1-21 0,0 0 0,1 0 16,-1 21-16,0-22 0,1-20 16,-1 21-16,0 0 0,-20 0 0,20-1 15,-21-20-15,0 21 0,0 0 0,-21-22 16,0 22-16,0-21 0,0 21 0,0 0 15,0-1-15,-21 1 0,0 21 16,0 0-16,-21 0 0,20 0 16,1 0-16,-21 0 0,21 21 15,-22 1-15,22-22 0,0 21 0,-21 0 16,21 0-16,-1 0 0,22 0 0,-21 1 16,21-1-16,-21 0 0,21 0 15,0 0 1,21-21-16,0 0 0,1 0 0,-1 0 15,0 0-15,21 0 0,-21 0 0,1-21 16,-1 21-16,0 0 0,0-21 0,0 21 16,0 0-16,1 0 15,-22 21 17,0 0-32,0 0 0,0 22 15,0-22-15,0 21 0,0 1 0,0-1 16,-22 21-16,1-20 0,21 20 15,-21 1-15,0-1 0,21 1 0,-21-1 16,21 1-16,-21 20 0,-1-20 0,1 21 16,0-22-16,0 22 0,0-22 0,0 1 15,-22-1-15,22 1 0,-21-1 16,21 1-16,-1-22 0,-20 22 0,-21 20 16,41-41-16,-20-1 0,0-21 15,21 21-15,-22-20 0,22-1 0,0 0 16,-21-21-16,20 0 0,1 0 0,0 0 15,0 0-15,0 0 0,21-21 16,0 0-16,0-1 0,0 1 16,0 0-16,0-21 0,0-1 0,21 1 15,21 0-15,-21-22 0,1 22 0,20-22 16,-21 1-16,21-22 0,1 22 0</inkml:trace>
  <inkml:trace contextRef="#ctx0" brushRef="#br0" timeOffset="26685.18">11451 4403 0,'0'0'0,"0"-21"0,0-1 0,0 1 0,0 42 47,0 1-47,0-1 0,0 21 15,0-21-15,0 0 0,0 1 0,0-1 16,0 0-16,0 0 0,0 0 0,0 0 16,0 1-16,0-1 0,0 0 15,-21-21-15,0 0 16,21-21 0,0 0-16,0-1 15,0 1-15,0 0 0,0 0 16,0-21-16,0 20 0,21 1 15,0 0-15,0 0 0,0 0 0,-21 0 16,43 21-16,-22-22 0,0 1 16,0 21-16,0 0 0,1 0 0,-1 0 15,21 0-15,-21 21 0,0 1 0,-21-1 16,22 0-16,-1 0 0,-21 0 0,21 0 16,-21 22-16,0-22 0,0 0 0,0 0 15,0 0-15,0 1 16,0-1-16,0 0 0,-21-21 0,0 21 0,-1 0 15,1-21 1,42-21 15,1 0-31,-1 21 16,0-21-16</inkml:trace>
  <inkml:trace contextRef="#ctx0" brushRef="#br0" timeOffset="27163.9">12446 4360 0,'0'0'0,"0"-21"0,0 0 0,0 0 15,0 0-15,0 0 0,-21-1 16,0 22-16,-1 0 0,1 0 16,0 0-16,0 0 0,0 22 0,-22-1 15,22 0-15,0 0 0,-21 0 16,21 22-16,-1-22 0,1 21 0,-21 0 15,21-20-15,21 20 0,-21 0 0,21-21 16,-22 1-16,22-1 0,0 21 0,0-21 16,0 0-16,22-21 0,-1 0 15,0 0-15,0 0 0,0 0 16,0 0-16,1 0 0,20-21 16,-21 0-16,0 0 0,22 0 0,-22 0 0,0-1 15,0 1-15,0 0 0,0 0 16,1-21-16,-1 20 0,-21 1 0,0-21 15,21 21-15,-21 0 0,0-1 16,0 1-16,0 0 0,0 42 16,0 0-1,0 1-15,-21-1 0,21 0 0,-21 0 16,-1 0-16,22 22 0,0-22 16,0 0-16,0 0 0,0 0 0,0 0 15,0 1-15,0-1 0,0 0 16,0 0-16,22 0 0,-1-21 15,0 0-15,0 0 0,0 0 0,0 0 16,22 0-16,-22 0 0,0-21 0,0 21 16,0-21-16,1 21 0,20-21 15</inkml:trace>
  <inkml:trace contextRef="#ctx0" brushRef="#br0" timeOffset="27824.52">12827 4424 0,'0'-21'0,"0"0"16,0 42-1,-21 0-15,0 0 16,21 0-16,0 0 0,0 1 16,-22-1-16,22 0 0,0 0 15,-21 0-15,21 0 0,0 1 0,0-1 16,0 0-16,0 0 16,-21 0-16,21 0 15,-21-21 1,21-21-1,0 0-15,0 0 0,0 0 16,0 0-16,0-22 16,21 22-16,0 0 0,0-21 0,1 20 15,-1-20-15,0 21 0,21 0 0,-21-22 16,1 22-16,20 21 0,-21-21 0,0 21 16,22-21-16,-22 21 15,0 0-15,0 0 0,0 21 0,0 0 16,-21 0-16,22 1 0,-22-1 0,21 0 15,-21 21-15,0-21 0,0 1 0,0-1 16,0 0-16,0 0 0,0 0 0,0 0 16,0 1-16,0-1 0,0 0 15,-21-21-15,-1 0 16,1 0-16,0 0 16,21-21-1,0 0-15,0-1 16,0 1-16,21 0 0,0 0 15,-21-21-15,43 20 0,-22 1 16,0-21-16,0 21 0,22 0 0,-22-22 16,21 22-16,0 21 0,-20-21 0,-1 21 15,21 0-15,-21 0 0,0 0 0,1 21 16,-1 0-16,-21 0 0,0 1 16,21-1-16,-21 0 0,0 0 0,0 21 15,0-20-15,0-1 0,0 0 0,0 21 16,0-21-16,-21-21 0,21 22 0,0-1 15,-21 0-15,-1 0 0,1-21 16,21-21 31,21 0-47,1 0 16,-1-1-16</inkml:trace>
  <inkml:trace contextRef="#ctx0" brushRef="#br0" timeOffset="28248.28">13864 4403 0,'21'0'47,"0"0"-47,1 0 15,-1 0-15,0 0 0,21 0 0,-21-21 16,22 21-16,-22-22 0,21 1 0,1 21 16,-22-21-16,0 21 0,21-21 15,-21 0-15,1 21 0,-22-21 0,0-1 16,0 1 0,-22 21-16,1 0 0,0 0 15,0 0-15,0 0 0,-22 0 16,22 21-16,0 1 0,-21-1 0,21 0 15,-1 0-15,1 0 0,0 0 16,0 1-16,0 20 0,21-21 0,0 0 16,-21 0-16,21 1 0,0-1 0,0 0 15,0 0-15,0 0 0,21 0 16,0-21-16,0 0 16,0 22-16,0-22 0,1 0 15,-1 0-15,0 0 0,0-22 16,0 1-16,-21 0 0,21 0 15,1 21-15</inkml:trace>
  <inkml:trace contextRef="#ctx0" brushRef="#br0" timeOffset="29200.55">15409 3175 0,'-21'-21'0,"21"0"16,21 21-1,0-21 1,1 21-16,-1 0 0,21 0 0,0 0 16,1 0-16,-1 0 0,0 0 15,22-22-15,-22 22 0,22 0 0,-22 0 16,-21 0-16,22 0 0,-22 0 0,0 0 15,-42 0 1,-22 0 0,22-21-16,-21 21 0,21 0 15,-22 0-15,1 0 0,0 0 0,-1 0 16,1 0-16,0-21 0,-1 21 16,1 0-16,0 0 0,21 0 0,-22 0 15,1 0-15,21 0 0,-22 0 0,22 0 16,-21 0-16,21 0 0,0 0 0,-1 0 15,1 21-15,-21-21 0,21 21 16,0 1-16,-1-1 0,1 0 0,21 0 16,-21 0-16,0 0 0,0 22 0,21-1 15,0 0-15,-21 1 0,-1-1 16,22 0-16,-21 1 0,21-1 0,0 22 16,0-22-16,-21 21 0,0-20 15,21 20-15,-21-20 0,21 20 0,-21 1 16,21-1-16,0 1 0,-22-1 15,1 1-15,21 20 0,-21-20 0,21-1 16,-21 1-16,0-1 0,21 22 0,-21-22 16,-1 22-16,22 0 0,-21-22 0,0 22 15,21-22-15,-21 1 0,21 21 0,0-22 16,0 1-16,0-1 0,0-21 16,0 22-16,21-22 0,0 1 0,22-1 15,-22-21-15,21 0 0,-21 0 16,22 1-16,20-22 0,-21 0 0,1 0 15,20 0-15,-20 0 0,-1 0 0,21 0 16,-20-22-16,20 1 0,-20 21 0,-1-21 16,21 0-16,-20 0 0,-1 0 0,0-1 15,1 1-15,-1 0 0,0 0 16,-20-21-16,20 20 0,-21 1 0,0 0 16,0-21-16</inkml:trace>
  <inkml:trace contextRef="#ctx0" brushRef="#br0" timeOffset="30265.77">15896 3683 0,'0'0'0,"0"-21"0,0 0 0,0 0 15,0-1-15,0 1 0,-21 0 16,0 21-16,0 0 0,-1-21 16,1 21-16,0 0 15,0 0-15,0 0 0,0 0 0,-1 0 16,1 21-16,0 0 0,-21 0 0,21 22 15,-1-22-15,-20 21 0,21 1 0,-21-1 16,20 21-16,1 1 0,0-22 16,0 22-16,0-1 0,0 1 15,21-1-15,0 1 0,0-22 0,0 22 16,0-22-16,0 0 0,21 1 0,0-22 16,0 0-16,21 0 0,-20 0 15,-1 0-15,21 1 0,-21-22 0,22 0 16,-22 0-16,21 0 0,0 0 0,-20 0 15,-1-22-15,21 1 0,0 0 0,-20 0 16,20-21-16,-21 20 0,21 1 16,-20-21-16,20 0 0,0-1 0,-21 1 15,1 21-15,-1-22 0,0 1 0,0 0 16,-21 21-16,21-22 0,-21 22 16,0 0-16,-21 21 15,0 21 1,0 21-16,0-20 0,-1-1 15,22 21-15,0-21 0,-21 22 0,0-1 16,21-21-16,0 21 0,0-20 16,0 20-16,0-21 0,0 0 0,0 0 15,0 1-15,0-1 0,21-21 0,0 0 16,1 21-16,-1-21 0,0 0 0,0 0 16,21 0-16,-20-21 0,20 21 15,-21-21-15,21-1 0,-20 1 16,20 0-16,-21 0 0,0 0 0,0 0 15,-21-22-15,0 22 0,0-21 0,0 21 16,0-22-16,-21 22 0,0-21 16,0 21-16,0-1 0,0 1 0,-22 0 15,22 21-15,-21 0 0,21 0 0,-22 0 16,22 0-16,0 0 0,-21 21 0,20 0 16,1-21-16,21 22 0,-21 20 15,21-21-15,-21 0 0,21 0 0,0 1 16,0-1-16,0 0 0,0 0 0,21 0 15,0-21-15,0 0 0,1 0 0,-1 0 16,0 0-16</inkml:trace>
  <inkml:trace contextRef="#ctx0" brushRef="#br0" timeOffset="30759.47">16743 4085 0,'0'21'16,"0"1"0,0-1-16,0 0 0,0 0 0,0 0 15,-21 0-15,21 1 0,-22 20 0,22-21 16,-21 0-16,21 0 0,0 1 16,-21-1-16,21 0 0,-21 0 15,21 0-15,0 0 0,-21-21 0,21 22 16,-21-22-16,21 21 0,-22-21 15,22-21 1,0-1 0,0 1-16,0 0 0,0 0 0,0 0 15,22 0-15,-22-22 0,21 22 0,0-21 16,0-1-16,0 22 0,0-21 0,22 21 16,-22 0-16,0-1 0,21 22 15,-20-21-15,20 21 0,-21 0 0,0 0 16,22 0-16,-22 21 0,0-21 0,0 22 15,0-1-15,0 21 0,-21-21 16,0 0-16,0 1 0,0 20 16,0-21-16,0 0 0,0 0 0,0 22 15,-21-22-15,0 0 0,21 0 0,-21 0 16,0 1-16,0-22 16,21 21-16,0-42 31,0-1-16,0 1-15,0 0 0,21 0 0,0 0 16</inkml:trace>
  <inkml:trace contextRef="#ctx0" brushRef="#br0" timeOffset="31072.29">17695 3556 0,'0'0'15,"0"21"1,-21 0 0,0 1-16,0-1 0,21 0 0,-21 21 15,-1 1-15,1-1 0,0 0 0,21 22 16,-21-22-16,0 22 0,0-22 0,-1 21 16,1-20-16,0 20 0,0-20 15,0-1-15,0 0 0,-1 1 16,22-22-16,0 0 0,0 21 0,0-21 15,0 1-15,0-1 0,22-21 16,-1 0 0,0 0-16,0 0 0,0 0 0,0-21 15,1-1-15,-1 1 0,-21 0 0,21 0 16,-21 0-16,21 0 0,-21-22 0,0 22 16</inkml:trace>
  <inkml:trace contextRef="#ctx0" brushRef="#br0" timeOffset="31269.37">17251 4085 0,'0'0'15,"-21"0"-15,42 0 16,0 0-16,0 0 16,0 0-16,0 0 0,22-21 15,-22 21-15,21 0 0,1-21 0,-22 0 16,21 21-16,0-21 0,1 21 0,-22-22 15,21 22-15,-21 0 0,1-21 0,-1 21 16,0 0-16</inkml:trace>
  <inkml:trace contextRef="#ctx0" brushRef="#br0" timeOffset="32069.02">18055 4297 0,'0'0'16,"21"0"-16,0 0 0,1-21 15,-1 21-15,0-21 0,-21-1 0,21 1 16,-21 0-16,21 21 0,-21-21 0,0 0 16,0 0-16,0-22 15,0 22-15,0 0 0,0 0 0,0 0 16,-21-1-16,0 1 0,0 0 0,0 21 15,-1 0-15,1 0 0,-21 0 0,21 0 16,0 0-16,-22 21 0,22-21 16,0 21-16,-21 22 0,20-22 0,1 21 15,0-21-15,0 22 0,0-1 0,0-21 16,-1 22-16,22-1 0,0-21 0,0 21 16,0-20-16,0-1 0,0 0 15,0 0-15,0 0 0,22-21 16,-1 0-16,0 0 0,0 0 0,0 0 0,0 0 15,22 0-15,-22-21 0,21 0 16,-21 0-16,22 0 0,-22-1 16,0 1-16,21 0 0,-20-21 0,-1 21 15,0-1-15,-21-20 0,0 0 0,21 21 16,-21-22-16,0 22 0,0-21 0,0 21 16,0-1-16,0 1 15,0 42 1,-21 1-16,21-1 0,-21 21 15,21-21-15,0 22 0,0-22 0,0 21 16,0-21-16,-21 22 16,21-22-16,0 21 0,0-21 0,0 0 15,0 1-15,21-1 0,-21 0 0,21-21 0,0 21 16,0-21-16,0 0 0,22 0 16,-22 0-16,0 0 0,21 0 15,1 0-15,-22-21 0,21 0 0,-21 21 16,1-21-16,20-1 0,-21 1 0,0 0 15,0-21-15,-21 21 0,22-1 0,-1-20 16,-21 21-16,0 0 0,0 0 16,0-1-16,0 1 0,0 0 0,0 42 31,0 0-31,0 1 0,0 20 16,0-21-16,0 0 0,-21 0 15,21 1-15,0-1 0,-22 0 0,22 21 16,0-21-16,0 1 15,0-1-15,0 0 16,0-42 15,0 0-31,0-1 16,0 1-16,0 0 0,22 0 0</inkml:trace>
  <inkml:trace contextRef="#ctx0" brushRef="#br0" timeOffset="32243.92">18690 3831 0,'-21'0'16,"0"0"0,21 21-16,0 1 31,21-22-31,0 0 0,0 0 0</inkml:trace>
  <inkml:trace contextRef="#ctx0" brushRef="#br0" timeOffset="32760.13">19029 3937 0,'-21'21'0,"-1"-21"15,22 21-15,0 1 0,0-1 16,-21 0-16,21 0 0,0 0 16,0 22-16,0-22 0,-21 0 15,21 21-15,0-21 0,0 1 0,0-1 16,0 21-16,0-21 0,0 0 0,0 1 16,-21-1-16,21 0 0,-21 0 15,21 0 1,0-42 15,0 0-31,0 0 16,0 0-16,0-1 0,0 1 0,0 0 15,0-21-15,21 21 0,0-22 16,0 1-16,0 0 0,22 20 0,-22-20 16,0 21-16,21 0 0,-20 0 0,20-1 15,0 22-15,-21 0 0,1 0 16,20 0-16,-21 0 0,0 0 15,0 22-15,1-1 0,-1 21 0,-21-21 16,21 22-16,-21-22 0,0 21 0,0-21 16,0 22-16,0-22 0,-21 21 0,0-21 15,-1 0-15,1 1 0,0-1 16,0 0-16,21 0 0,-21 0 16,0-21-16,21-21 46,21 21-46,0-21 0,0 0 16</inkml:trace>
  <inkml:trace contextRef="#ctx0" brushRef="#br0" timeOffset="33276.47">19960 4128 0,'0'0'15,"21"-22"-15,0 22 0,-21-21 0,0 0 0,0 0 16,22 21-16,-22-21 0,0 0 16,0-1-16,0 1 0,0 0 15,-22 21-15,1 0 16,0 0-16,0 0 0,0 0 0,0 21 16,-1 0-16,1 1 0,-21-1 15,21 0-15,0 0 0,-1 0 16,1 0-16,21 1 0,0-1 0,0 0 15,-21 0-15,21 0 0,0 0 16,21 1-16,0-22 16,1 0-16,-1 21 15,0-21-15,0 0 0,0 0 0,0 21 16,1-21-16,-1 21 0,0-21 0,0 0 16,-21 21-16,21-21 0,0 21 0,1-21 15,-22 22-15,21-1 16,-21 0-16,0 0 15,-21 0 1,-1-21-16,1 0 0,0 21 0,0-21 16,-21 0-16,20 22 0,1-22 0,-21 0 15,21 0-15,0 0 0,-1 21 16,1-21-16,0 0 0,0 0 0,0 0 16,0 0-16,-1 0 31,1 0-16,0-21 1,21-1 0</inkml:trace>
  <inkml:trace contextRef="#ctx0" brushRef="#br0" timeOffset="35232.76">21145 3260 0,'0'0'0,"22"0"16,-1-21 0,-21-1-16,21 1 15,-21 0 1,0 0 15,-21 21-31,0 0 16,-1 0-16,1 21 0,-21-21 15,21 21-15,0 0 0,-22 1 16,1 20-16,21-21 0,-22 21 0,1 1 16,0-1-16,-1 0 0,-20 1 0,21 20 15,-1-20-15,-20 20 0,20-21 16,1 22-16,0-1 0,-1 22 0,1-21 16,0-1-16,21 1 0,-1-1 0,1 1 15,0-1-15,21 1 0,0-22 16,0 0-16,0 1 0,0-1 15,21 0-15,0 1 0,1-22 0,20 0 16,0 21-16,1-21 0,-1 1 0,0-22 16,22 21-16,-22-21 0,22 0 0,-22 0 15,0 0-15,22 0 0,-22 0 16,-21 0-16,22-21 0,-22 21 0,21-22 16,-21 1-16,0 0 0,1 21 0,-1-21 15,-21 0-15,21 0 0,0-22 0,-21 22 16,21 0-16</inkml:trace>
  <inkml:trace contextRef="#ctx0" brushRef="#br0" timeOffset="36069.23">21463 3852 0,'0'0'16,"0"-21"-16,0 0 0,0 0 15,-21 21-15,0-21 16,-1 21-16,1 0 0,0 0 16,0 0-16,0 0 0,0 21 0,-1 0 15,1 0-15,0 0 0,0 1 16,0 20-16,0-21 0,-1 21 0,22-20 16,0-1-16,0 21 0,0-21 15,0 0-15,0 1 0,0-1 16,0 0-16,0 0 15,22-21-15,-1 0 0,0 0 16,0-21-16,0 21 0,0-21 0,1 0 16,-1-1-16,0 1 0,0 0 15,0 0-15,0 0 0,1-22 0,-1 22 16,-21 0-16,21 0 0,-21 0 0,0 0 16,0-1-16,0 1 15,0 42 16,-21-21-31,21 22 0,0-1 0,0 0 16,-21 21-16,21-21 0,0 1 16,-22-1-16,22 21 0,0-21 0,0 0 15,0 1-15,0-1 0,0 0 0,22-21 16,-22 21-16,21-21 0,0 0 16,0 0-16,0 0 0,0 0 0,1 0 15,-1 0-15,0 0 0,0-21 0,21 0 16,-20 0-16,-1-1 0,0 1 0,0 0 15,0-21-15,-21 21 0,0-22 16,21 22-16,-21-21 0,0 21 0,0-22 16,0 1-16,0 0 0,0-1 0,-21 22 15,21-21-15,-21-1 16,0 1-16,0 21 0,0 0 0,-22 0 16,22-1-16,-21 1 0,21 21 0,-22 0 15,1 0-15,0 0 0,-1 0 16,1 21-16,-22 1 0,22 20 0,0-21 15,-1 21-15,1 1 0,0-1 0,-1 0 16,1 22-16,0-22 0,-1 22 0,22-22 16,-21 22-16,21-1 0,0-21 15,-1 22-15,22-22 0,0 1 0,0-1 16,0 0-16,0 1 0,22-22 0,-1 0 16,21 0-16,-21 0 0,22 0 15,-22 1-15,21-22 0,0 0 16,1 0-16,-1 0 0,0 0 0,1 0 15,-22 0-15,21 0 0,1 0 0,-22 0 16,21-22-16,-21 22 0,0-21 0,1 21 16,-1-21-16,0 0 0,0 0 15,0 21-15,0-21 0,1-1 0,-1 1 16,0 0-16,0 0 0,0 0 0</inkml:trace>
  <inkml:trace contextRef="#ctx0" brushRef="#br0" timeOffset="36603.6">22288 3704 0,'0'0'0,"0"-21"16,-21 21 0,0 0-16,0 21 15,0 0-15,0 1 16,21 20-16,-22-21 0,22 0 15,0 22-15,-21-1 0,0-21 0,21 21 16,-21 1-16,21-1 0,0-21 0,0 22 16,-21-22-16,21 0 0,0 0 15,-21 0-15,21 0 0,0 1 16,0-44 15,21 22-31,-21-21 0,21 0 0,-21 0 16,0-21-16,21 20 0,-21-20 15,21 21-15,0-21 0,-21-1 0,22 1 16,-1 0-16,-21 20 0,21-20 0,0 0 16,0 21-16,0-22 0,-21 22 15,22 0-15,-1 0 0,-21 0 16,21 21-16,0 0 0,0 0 0,0 21 31,1 0-31,-22 0 0,0 0 0,21 0 16,-21 22-16,21-22 0,-21 21 0,0-21 15,21 22-15,-21-22 0,0 21 0,0-21 16,0 22-16,0-22 0,0 0 16,0 0-16,0 0 0,0 1 0,0-1 15,0 0-15,0 0 16,-21-21 0,0 0-1,0 0-15,21-21 0,-22 0 16</inkml:trace>
  <inkml:trace contextRef="#ctx0" brushRef="#br0" timeOffset="36780.5">22077 4064 0,'-21'0'16,"42"0"15,0 0-31,0 0 16,0 0-16,0-21 0,22 21 0,-22 0 15,21-21-15,-21 21 0,22 0 0,-1-21 16,-21 21-16,22-22 0,-22 22 16,0 0-16</inkml:trace>
  <inkml:trace contextRef="#ctx0" brushRef="#br0" timeOffset="37143.81">22818 3747 0,'0'0'0,"0"-22"0,0 1 16,21 21 31,0 0-47,0 0 16,-21 21-16,21 1 15,-21-1-15,0 0 0,0 0 0,0 0 16,0 0-16,0 22 0,0-22 15,0 0-15,0 0 0,0 22 0,0-22 16,0 0-16,0 0 0,0 0 16,0 0-16,0 1 0,21-1 0,-21 0 15,0 0-15,0 0 0,22-21 0,-22 21 16,0 1 0,0-44 30,0 1-46,0 0 16,0 0-16,21 0 0</inkml:trace>
  <inkml:trace contextRef="#ctx0" brushRef="#br0" timeOffset="37464.76">23241 3704 0,'0'-21'0,"0"42"0,0-63 15,0 21 1,0 42 15,-21 0-31,21 0 16,-21 22-16,-1-22 0,22 0 16,-21 21-16,0-21 0,0 22 0,0-1 15,0 0-15,21-20 0,-22 20 0,1-21 16,0 21-16,21-20 0,-21-1 0,21 0 15,0 0-15,-21 0 0,21 0 16,21-42 31,0 21-31,-21-21-16,21 0 0,0 0 15,1 0-15</inkml:trace>
  <inkml:trace contextRef="#ctx0" brushRef="#br0" timeOffset="42899.77">22923 3789 0,'-21'0'140,"0"0"-140,21 21 0,0 0 16,0 0-16,-21 1 0,21-1 16,-21 0-16,21 0 0,0 0 15,-21 22-15,21-22 0,0 0 0,0 21 16,0-21-16,0 1 0,0-1 0,0 0 16,0 0-16,0 0 0,0 0 15,0 1 1,0-44 31,0 1-32,0 0-15,0 0 0,0 0 16,0 0-16,0-1 0,0 1 16,0 0-16,0 0 0,0-21 15,0 20-15,0 1 0,0 0 0,0 0 16,0 0-16,0 0 0,0-1 15,0 1-15,0 0 0,0 0 0,0 0 16,0 0-16,0-1 16,0 1-1,0 0 48,21 21-16,0 0 0,-21-21-32,21 21 95,0 0-95,0 0 48,1 21-63,-22 0 15,21 0 1,0 1-16,0-1 16,-21 0-16,21 0 15,0 0-15,-21 0 0,0 1 0,22-1 0,-1 0 16,0 0-16,-21 0 15,21 0-15,0 1 0,-21-1 0,21 0 16,1 0-16,-22 0 0,21 0 0,0 1 16,0-1-16,-21 0 15,21 0-15,0-21 0,-21 21 0,22-21 16,-22 21-16,21-21 0,0 22 16,-21-1 15,21-21-16,-21-21 48,0-1-47,0 1-16,0 0 15,0 0-15,0-21 16,0 20-16,0 1 0,0 0 15,0-21-15,0 21 0,0-22 0,0 22 0,0-21 16,0 21-16,0-1 0,0-20 16,0 21-16,0 0 0,21 0 15,-21-1-15,0 1 0,21 0 16,-21 0-16,0 0 16,0 0-1,22 21-15,-22 21 47,0 0-31,0 0-16,-22 0 0,22 0 15,0 1-15,0-1 16,0 0-16,0 0 0,-21-21 0,21 21 16,0 0-16,-21 1 0,21 20 15,0-21-15,0 0 0,0 0 16,0 1-16,-21-1 0,21 0 0,0 21 15,-21-21-15,21 1 0,0-1 16,0 0-16,0 0 0,-21 0 0,21 0 16,-22-21-16,22 22 15,-21-22-15,0 0 47,0 0-47,21-22 16,0 1-16,-21 21 0,0-21 15,21 0-15,-22 21 0,22-21 16,-21 0-16,0-1 0,21 1 16,-21-21-16,21 21 0,-21 0 0,0-1 15,21 1-15,0 0 0,0 0 0,-22 0 16,22 0-16,-21-1 0,21 1 16,-21 0-16,21 0 0,0 0 15,0 0-15,-21-1 0,21 1 16,-21 21-16,21-21 0,0 0 15,-21 21-15,21-21 16,-22 21-16,22 21 63,0 0-48,0 0-15,0 0 16,-21 1-16,21-1 0,0 0 15,-21 0-15,21 0 0,0 0 16,0 1-16,0-1 0,0 21 16,0-21-16,0 0 0,0 1 0,0-1 15,0 0-15,0 0 0,0 0 0,0 0 16,0 1-16,0-1 0,0 0 16,0 0-16,0 0 0,-21-21 15,21 21 1,-21-21-16,21-21 62,0 0-62,0 0 0,0 0 16,0-22-16,21 22 0,-21 0 16,0-21-16,0 21 0,21-1 0,-21-20 15,0 21-15,0 0 0,0 0 0,21-1 16,-21 1-1,21 21 17,-21 21-32,0 1 15,0-1-15,0 0 0,0 0 0,0 0 16,0 0-16,0 22 0,0-22 0,0 0 16,0 21-16,0-20 0,0-1 15,0 0-15,0 0 0,0 0 0,0 0 16,0 1-16,0-1 0,0-42 47,0-1-32,0 1-15,0 0 0,0 0 16,-21 0-16,21-22 0,0 22 16,0-21-16,0 0 0,0 20 15,0-20-15,0 21 0,0 0 0,0 0 16,0-1-16,0 1 15,0 42 1,0 1 0,0-1-16,0 0 0,0 0 0,0 21 15,0-20-15,0-1 0,0 0 16,0 21-16,0-21 0,0 1 0,0-1 16,0 0-16,0 0 0,0 0 0,0 0 15,0 1-15,21-22 16,-21-22 15,0 1-31,0 0 16,22 21-16,-22-42 0,0 21 15,0-1-15,21-20 0,-21 21 0,0-21 16,0 20-16,0-20 0,0 21 0,0 0 16,0 0-16,0-1 0,0 1 0,0 42 46,0 1-46,0-1 0,0 0 16,0 0-16,0 21 0,0-20 16,0-1-16,0 21 0,-21-21 0,21 22 15,0-22-15,0 0 0,0 0 0,0 0 16,0 0-16,0-42 47,0 0-47,0 0 15,0 0-15,0-22 16,0 22-16,0 0 0,0-21 0,0 21 16,0-1-16,0 1 0,0 0 15,0 0-15,0 0 0,0 0 0,0-1 16,0 44 15,0-1-31,0 0 0,0 0 16,0 0-16,0 22 0,0-22 15,0 0-15,0 0 0,0 0 0,0 0 16,0 1-16,0-1 0,0 0 0,0 0 16,0-42 31,0 0-47,0 0 15,0-1-15,0 1 0,0 0 16,0 0-16,0-21 0,0 20 0,0-20 15,0 21-15,0 0 0,0-22 0,0 22 16,0 0-16,0 0 16,0 42 15,0 0-31,0 0 0,0 1 0,0-1 16,0 0-16,0 0 0,0 0 15,0 0-15,0 1 0,0-1 0,0 0 16,0 0-16,0-42 62,0 0-62,0 0 0,0-1 16,0 1-16,0 0 0,0 0 0,0 0 16,0 0-16,0-1 0,0-20 0,0 21 15,0 0-15,0 0 0,0-1 16,0 44 15,21-1-15,-21 0-16,0 0 15,21-21-15,-21 21 0,0 0 16,0 1-16,21-22 16,-21 21-16,21-21 0,-21 21 15,21-21 1,1 21-16,-1 0 15,-21 0-15,21 1 16,-21-1-16,21-21 0,-21 21 16,21 0-16,-21 0 0,21 0 0,-21 1 15,0-1-15,22 0 0,-1 0 0,-21 0 16,0 0-16,21 1 0,0-1 16,0 0-16,-21 0 15,21 0-15,-21 0 0,22-21 16,-22 22-16,21-22 15,-21-22 17,0 1-17,0 0-15,21 0 0,-21 0 16,0 0-16,0-1 0,0 1 16,0-21-16,0 21 0,0-22 0,0 22 15,0-21-15,0 0 0,0 20 16,0 1-16,21 0 0,-21-21 0,0 21 15,21-1-15,-21 1 0,0 0 16,0 0-16,0 0 16,0 0 77,21 21-93,-21-22 32,22 22-1,-22-21-15,21 21 15,0 0-16,0 0 1,0 21 0</inkml:trace>
  <inkml:trace contextRef="#ctx0" brushRef="#br0" timeOffset="43772.55">24193 3852 0,'-21'0'0,"0"0"16,21 22-1,21-22 32,0 0-47,1 0 16,-1 0-16,0 0 0,0-22 15,21 22-15,-20 0 0,-1 0 0,0 0 16,0 0-16,0 0 16,-21 22 46,-21-22-62,0 0 0</inkml:trace>
  <inkml:trace contextRef="#ctx0" brushRef="#br0" timeOffset="43983.94">24172 4064 0,'-21'21'15,"42"-21"17,0 0-32,1 0 0,-1 0 15,0 0-15,0 0 0,0 0 16,0-21-16,1 21 16,-1 0-16,0 0 15,-21-21-15,21 21 16,0-21-16,0 21 0</inkml:trace>
  <inkml:trace contextRef="#ctx0" brushRef="#br0" timeOffset="44384.71">24977 3535 0,'-22'0'31,"22"21"-15,-21-21-16,42 0 47,1 0-47,-1 0 15,0 0-15,-21-21 16,21 21-16,-21-21 0,0 0 15,0-1 1,-21 22 0,0 22-1,0-22-15,-1 21 0,22 0 16,-21 0-16,0 0 0,0 0 16,0 1-16,21 20 0,-21-21 0,-1 0 15,22 0-15,0 1 0,0-1 0,0 0 16,0 0-16,22-21 15,20 21-15,-21-21 0,0 0 16</inkml:trace>
  <inkml:trace contextRef="#ctx0" brushRef="#br0" timeOffset="44935.7">25463 3747 0,'0'0'15,"0"-22"-15,0 1 16,-21 21 0,21 21-1,-21 1-15,0-1 0,21 0 16,-21 0-16,0 21 0,21-20 0,-22-1 16,1 21-16,0-21 0,21 22 15,-21-1-15,0-21 0,0 21 0,-1-20 16,1 20-16,0-21 0,21 0 15,0 0-15,-21 1 0,21-1 0,-21-21 16,21 21-16,0-42 31,0 0-31,21 21 0,0-22 16,-21 1-16,21-21 0,-21 21 16,21-22-16,1 1 0,-1 0 0,0-1 15,0 22-15,0-21 0,0 0 0,1-1 16,-1 1-16,0 21 0,0 0 15,-21-22-15,21 43 0,-21-21 0,21 0 16,1 21 0,-22 21-16,0 0 0,21 0 15,-21 1-15,0 20 0,0-21 16,0 0-16,0 22 0,0-22 0,0 21 16,0 0-16,0-20 0,0 20 0,0 0 15,0-21-15,0 22 0,0-22 16,0 0-16,0 0 0,0 0 0,0 1 15,0-1-15,0 0 0,-21-21 32,-1-21-17,1 21-15,0-21 0,0-1 16,0 22-16</inkml:trace>
  <inkml:trace contextRef="#ctx0" brushRef="#br0" timeOffset="45112.6">25082 4106 0,'-21'0'16,"42"0"0,1 0-16,-1 0 15,0 0-15,21 0 0,-21 0 0,1 0 16,20 0-16,-21 0 0,0-21 0,0 21 16,1 0-16,-1 0 0,0-21 0,0 21 15,0 0-15,-21-21 0,21 0 16,1 21-16</inkml:trace>
  <inkml:trace contextRef="#ctx0" brushRef="#br0" timeOffset="45399.43">25739 3789 0,'0'0'0,"21"-21"15,0 21 1,0 0-1,0 0-15,-21 21 0,21 0 16,1 0-16,-22 0 0,0 1 16,0-1-16,0 0 0,21 0 0,-21 21 15,0-20-15,0 20 16,21-21-16,-21 0 0,0 22 0,0-22 16,0 0-16,0 0 0,0 0 15,0 0-15,0 1 16,21-44-1,0 1 1,-21 0-16,0 0 0,21 0 16</inkml:trace>
  <inkml:trace contextRef="#ctx0" brushRef="#br0" timeOffset="45676.28">26183 3789 0,'0'0'0,"0"-21"0,0 0 15,0 42 32,-21 0-47,0 0 0,21 0 16,-21 22-16,-1-22 0,1 21 15,0-21-15,0 22 0,0-22 0,21 0 16,-21 21-16,-1-21 0,1 1 0,21 20 16,-21-21-16,21 0 0,-21-21 15,21 21-15,-21 1 0,21-1 16,-21-21 15,21-21-15,0-1-16,0 1 0,0 0 15,0 0-15,0 0 0,0 0 0</inkml:trace>
  <inkml:trace contextRef="#ctx0" brushRef="#br0" timeOffset="46264.65">26331 3450 0,'0'-21'16,"0"42"30,0-42 33,0 0-79,0 0 15,0 0 1,21 21-1,1 0 1,-22 21 0,0 0-16,0 0 15,0 0-15,0 0 0,0 1 16,0-1-16,0 0 0,-22-21 16,1 0-16,21-21 46,0 0-30,0-1-16,0 1 0,0 0 16,0 0-16,21 21 15,1 0 1,-22 21-16,0 0 16,0 0-16,0 1 0,0-1 15,0 0-15,0 0 0,0 0 16,0 0-16,-22 1 0,22-1 15,-21-21-15,21 21 0</inkml:trace>
  <inkml:trace contextRef="#ctx0" brushRef="#br0" timeOffset="46763.84">26543 3069 0,'0'0'0,"0"-21"16,21 21 46,0 0-62,0 0 16,1 21-16,-22 0 0,21-21 0,0 22 16,0-1-16,-21 0 0,21 0 15,0 21-15,1-20 0,-1 20 0,-21-21 16,21 21-16,-21 1 0,21-1 0,-21-21 16,0 22-16,0-1 0,0 0 15,0 1-15,0-22 0,0 21 0,0 0 16,0-20-16,0 20 0,0-21 0,0 0 15,-21 22-15,0-22 0,0 0 16,-22 21-16,22-21 0,0 1 16,0-1-16,-22 0 0,22 0 0,0 0 15,0 0-15,0 1 0,0-1 0,-1-21 16,22 21-16,-21-21 16,0 0-1,21-21 1,0 0-1,0-1-15,0 1 16,0 0-16</inkml:trace>
  <inkml:trace contextRef="#ctx0" brushRef="#br0" timeOffset="47991.69">26331 2540 0,'0'0'0,"-21"0"31,21-21-31,21 21 63,0 0-63,1 0 0,-1 0 15,0 0-15,21 0 0,1 0 0,-1 0 16,-21 0-16,21 0 0,1 0 16,-1 0-16,0 0 0,1 0 0,-22 0 15,0 0-15,0 0 0,0 0 16,1 0-16,-1 0 0,0 0 31,0 0-31,0 0 31,0 21-31,-21 0 16,0 0-16,0 1 16,0-1-16,0 0 15,0 0-15,0 0 0,0 22 16,0-22-16,22 0 0,-22 0 0,0 21 16,0-20-16,0-1 0,0 0 15,0 21-15,0-21 0,0 22 0,0-22 16,0 21-16,0 1 0,0-1 15,0-21-15,0 21 0,0 1 0,0-1 16,0 0-16,0 1 0,0-1 0,0 22 16,0-22-16,0 0 0,0 1 15,0-1-15,0 0 0,0 1 0,0-1 16,0 0-16,0 1 0,0-1 0,0 0 16,21 1-16,-21-1 0,0 0 15,0 1-15,0-1 0,0 0 16,0 1-16,21-1 0,-21-21 0,0 21 15,0 1-15,0-22 0,0 21 0,0-21 16,0 22-16,0-22 0,0 21 16,0-21-16,0 22 0,0-22 0,0 21 15,0-21-15,-21 22 0,21-22 0,-21 21 16,21-21-16,0 22 0,0-22 16,-22 0-16,1 21 0,21-20 0,-21-1 15,21 0-15,0 0 0,0 21 0,-21-20 16,21-1-16,-21 0 0,0 0 15,21 0-15,0 0 16,0 1-16,0-1 0,0 0 16,-22-21-16,22 21 15,0 0-15,-21-21 0,21 21 16,-21-21 0,0 0-16,0 0 15,0 22-15,-1-22 0,1 0 16,0 0-16,0 0 0,0 0 15,0 0-15,-1 0 0,1 0 16,0 0-16,0 0 0,0 0 0,0 0 16,-22 0-16,22 0 0,0 0 15,-21 0-15,-1 0 0,1 0 0,21 0 16,-22 0-16,1 0 0,0 0 0,-1 0 16,1 0-16,0 0 0,21 0 15,-1 0-15,-20 0 0,21 0 0,0 0 16,0 0-16,-1 0 15,22-22 79,0 1-78,22 0-16</inkml:trace>
  <inkml:trace contextRef="#ctx0" brushRef="#br0" timeOffset="51364.99">5186 6435 0,'0'0'0,"21"-21"16,0-1-16,0 1 0,-21 0 0,0 0 15,21 0-15,1 0 16,-22 42 15,0 0-31,-22 21 0,1 1 16,0-1-16,-21 21 0,21 1 0,-22-1 16,1 1-16,0 21 0,-1-22 15,-20 1-15,20 20 0,-20 1 0,21-22 16,-22 22-16,22-21 0,-1-1 0,1 22 15,0-43-15,-1 22 0,22-22 16,-21 21-16,21-20 0,0-22 0,-1 21 16,1-21-16,21 1 0,0-1 0,0 0 15,-21-21-15,21 21 16,0-42 0,21 0-1,0 0-15,-21-1 0,22 1 0,-1 0 16,0-21-16,21-1 0</inkml:trace>
  <inkml:trace contextRef="#ctx0" brushRef="#br0" timeOffset="51707.8">5524 6435 0,'0'-21'15,"0"-1"-15,-21 22 16,0 0 0,0 22-16,0-1 15,21 21-15,-21-21 0,-1 22 16,1 20-16,0-21 0,0 22 0,-21-1 16,20 1-16,-20 21 0,21-22 0,-21 22 15,-1-1-15,1 1 0,0 0 16,-1-1-16,1-20 0,21 21 15,-22-22-15,1-21 0,21 22 0,0-22 16,0 1-16,-1-22 0,1 21 0,21-21 16,0 0-16,0 1 0,0-1 15,21-21 1,1-21 0,-1-1-16,0 1 0</inkml:trace>
  <inkml:trace contextRef="#ctx0" brushRef="#br0" timeOffset="52304.46">6096 6858 0,'0'-42'0,"0"84"0,0-105 0,0 41 16,0-20-16,21 21 0,-21 0 0,21-22 16,-21 22-16,0 0 0,21 0 0,-21 0 15,22 21 1,-22 21-1,0 0-15,-22 0 0,1 22 16,0-1-16,-21 0 0,21 22 16,-1-1-16,-20 1 0,0-1 0,21 1 15,-22 20-15,1-20 0,21 21 0,-22-22 16,22 1-16,-21-1 0,42-21 16,-21 1-16,21-1 0,0 0 0,0-20 15,0-1-15,0 0 0,21-21 0,0 0 16,0 0-16,0 0 15,1 0-15,20 0 0,-21-21 0,0 0 16,22-1-16,-22 1 0,21 0 0,-21 0 16,0-21-16,1 20 0,-1-20 0,0 21 15,-21-21-15,0 20 16</inkml:trace>
  <inkml:trace contextRef="#ctx0" brushRef="#br0" timeOffset="52476.35">5546 7260 0,'0'-21'16,"21"21"-16,21-21 15,-21 0-15,0 0 0,1 21 0,20-22 16,-21 1-16,21 21 0,1-21 0,-22 0 16,21 21-16,1-21 0,-1 0 15,0-1-15,1 22 0,20-21 16</inkml:trace>
  <inkml:trace contextRef="#ctx0" brushRef="#br0" timeOffset="53613.22">6646 7430 0,'0'0'0,"0"21"16,21-21-1,1-21-15,-1-1 0,0 22 16,0-21-16,0-21 0,22 21 16,-22 0-16,0-1 0,0-20 0,0 21 15,-21 0-15,0-22 0,0 22 0,0 0 16,0 0-16,0-21 0,-21 42 16,-21-22-16,21 1 0,-1 21 0,-20 0 15,0 0-15,-1 0 0,22 0 0,-21 21 16,0 1-16,20 20 0,-20-21 15,21 21-15,0 1 0,-22-1 0,22 22 16,0-22-16,21 21 0,0-20 0,-21-1 16,21 0-16,0 1 0,0-22 15,0 0-15,0 0 0,0 0 0,21 1 16,0-22-16,0 0 0,1 0 16,-1 0-16,0 0 0,21-22 0,-21 22 15,22-21-15,-1 0 0,-21 0 16,22-21-16,-22 20 0,21-20 0,-21 21 15,0-21-15,1-1 0,-1 22 0,0-21 16,0-1-16,-21 22 0,0-21 16,0 21-16,0 0 0,21-1 0,-21 44 31,0-1-15,0 0-16,0 0 0,0 21 15,0 1-15,-21-22 0,21 21 0,0 1 16,0-22-16,0 21 0,0-21 0,0 22 15,0-22-15,0 0 0,0 0 16,21-21-16,0 21 0,1-21 0,-1 0 16,0 0-16,21 0 0,-21 0 0,22 0 15,-1 0-15,0 0 0,1-21 16,-1 0-16,0 0 0,1 0 0,-1-1 16,0 1-16,1 0 0,-22 0 15,0-21-15,0 20 0,-21 1 0,0-21 0,0 21 16,0 0-16,0-1 0,0-20 15,-21 21-15,0 0 0,0 21 16,0 0-16,-22-21 0,22 21 0,0 0 16,0 0-16,-22 21 0,22 0 15,0 0-15,0 0 0,0 0 0,0 1 16,21 20-16,0-21 0,-22 0 0,22 22 16,0-22-16,0 0 0,0 0 0,0 0 15,0 0-15,22-21 16,-1 0-16,21 0 0,-21 0 15,0 0-15,1-21 0,20 0 0,-21 0 16,0 21-16,22-21 0,-22 0 16,0-1-16,0 22 0,-21-21 0,0 0 15,21 21 1,-21 21 15,0 0-31,0 1 0,0 20 0,0-21 16,0 21-16,0 1 0,0-1 0,0 0 15,0 22-15,0-1 0,21 1 16,1-1-16,-22 22 0,21-21 0,-21 20 16,0 1-16,0 0 0,0-1 0,0 1 15,0 0-15,0-1 0,0 1 0,0 0 16,0-1-16,-21-20 0,-1-1 16,1 1-16,0-1 0,0-20 0,0-1 15,-22 0-15,1-21 0,21 1 16,-21-1-16,-1 0 0,1-21 0,-22 0 15,22 0-15,0-21 0,-22 21 0,1-43 16,20 22-16,-20-21 0,21 21 0,-1-22 16,1-20-16,0 21 0,-1-1 15,22-20-15,0 20 0,0 1 0,21-21 16,0 20-16,0 1 0,0 0 0,21-22 16,0 22-16,21-1 0,-20 1 0,20-21 15,-21 20-15,21-20 0,1-1 16,20 1-16</inkml:trace>
  <inkml:trace contextRef="#ctx0" brushRef="#br0" timeOffset="54075.97">8022 7112 0,'0'21'31,"-21"0"-15,21 1-16,0-1 0,-21 21 16,21-21-16,0 0 0,0 1 0,0-1 0,0 0 15,0 0-15,0 0 0,0 0 0,0 1 16,0-1 0,0-42 15,0-1-31,0 1 0,0 0 15,0 0-15,0 0 0,0-22 16,0 22-16,21-21 0,-21 21 0,21 0 16,0-1-16,0 1 0,1 0 0,-22 0 15,21 21-15,0 0 0,0 0 16,0 0-16,0 0 0,1 0 16,-1 21-16,-21 0 0,21 0 0,-21 1 15,21 20-15,-21-21 0,0 0 0,0 22 16,0-22-16,0 21 15,0-21-15,0 0 0,0 1 0,0-1 16,0 0-16,0 0 0,0 0 16,21-21 15,0 0-31,1-21 0,-1 0 16</inkml:trace>
  <inkml:trace contextRef="#ctx0" brushRef="#br0" timeOffset="55189.33">8826 7176 0,'0'0'0,"0"-22"0,0 1 15,0 0-15,0 0 0,-21 0 16,21 0-16,-21-1 0,0 1 16,0 0-16,0 21 0,-1 0 0,1 0 15,0 0-15,0 0 0,0 0 16,0 21-16,-1 0 0,1 22 0,0-22 15,0 21-15,0 1 0,0-1 16,21 0-16,-22 22 0,22-43 0,-21 21 16,21 1-16,0-22 0,0 21 15,0-21-15,0 0 16,21 1-16,1-22 0,-1 0 0,0 0 0,0 0 16,21 0-16,-20-22 0,-1 1 15,0 0-15,21 0 0,-21 0 0,1 0 16,-1-1-16,0-20 0,0 21 15,-21-21-15,21-1 0,-21 22 0,21-21 16,-21-1-16,0 22 0,0 0 0,0 0 16,0 0-16,0 0 0,0 42 31,0 0-31,0 0 0,0 0 0,0 22 16,-21-22-16,21 21 0,0 0 15,0-20-15,0 20 0,0 0 0,0-21 16,0 1-16,0 20 0,0-21 15,0 0-15,21 0 0,1-21 0,-1 22 16,0-22-16,21 0 0,-21 0 0,1 0 16,20 0-16,-21 0 0,21-22 0,-20 22 15,20-21-15,-21 0 0,0 0 16,0 0-16,1 0 0,-1-1 0,-21-20 16,0 21-16,0 0 0,0-22 0,0 22 15,0-21-15,0 21 0,0 0 0,0-1 16,0 44 15,-21-1-31,21 21 16,-22-21-16,22 0 0,0 22 0,0-22 15,0 21-15,0-21 0,0 1 0,-21-1 16,21 0-16,0 0 0,0 0 16,0 0-16,-21-21 31,21-21-31,0 0 15,0 0-15,0 0 0,0 0 16,0-1-16,0-20 0,21 21 0,0-21 16,1 20-16,-22-20 0,21 21 0,0-21 15,0 20-15,-21 1 0,21 21 16,0-21-16,1 21 0,-1 0 16,0 0-16,-21 21 0,21 0 15,0 1-15,-21-1 0,21 21 16,-21-21-16,0 0 0,0 22 0,0-22 15,0 0-15,22 0 0,-22 0 0,0 22 16,0-22-16,0 0 16,0 0-16,0-42 47,0 0-47,0 0 0,0 0 15,0-1-15,0-20 0,0 21 16,21-21-16,0-1 0,0 1 0,0 21 15,0-22-15,22 1 0,-22 21 0,21 0 16,1 0-16,-22-1 0,21 1 0,0 21 16,1 0-16,-22 0 0,21 0 15,-21 21-15,1 1 0,-1-1 0,0 0 16,0 0-16,0 21 0,-21-20 16,0 20-16,0-21 0,0 21 0,0-20 0,0-1 15,0 21-15,0-21 0,0 0 0,-21 1 16,21-1-16,0 0 0,-21 0 15,0-21 1,0 0-16,21-21 31,0 0-31,0 0 0,0-1 16,21 1-16</inkml:trace>
  <inkml:trace contextRef="#ctx0" brushRef="#br0" timeOffset="55569.11">10181 7260 0,'0'21'16,"0"1"-16,0-1 16,21-21-1,0 0 1,1 0-16,-1 0 0,21 0 0,-21 0 16,0-21-16,22 21 0,-22-22 0,21 22 15,-21-21-15,22 0 0,-22 0 0,0 0 16,21 0-16,-42-1 0,22 1 0,-22 0 15,21 0-15,-21-21 0,0 20 16,0 1-16,0 0 0,-21 21 0,-1-21 16,1 21-16,-21 0 0,21 0 15,0 0-15,-1 21 0,1-21 0,-21 21 16,21 0-16,0 22 0,-1-22 0,1 21 16,0 1-16,0-1 0,21 0 15,0 1-15,0-22 0,0 21 16,0 0-16,0-20 0,0-1 0,0 0 15,21 21-15,0-21 0,0 1 16,1-22-16,-1 0 0,21 0 0,-21 0 16,0 0-16,22 0 0,-22 0 15,0-22-15,21 1 0,-20 0 0,-1 0 16,21 0-16,-21 0 0,0-22 0</inkml:trace>
  <inkml:trace contextRef="#ctx0" brushRef="#br0" timeOffset="56364.62">11684 5927 0,'0'0'0,"-21"-21"0,21-1 0,-21 22 16,21-21-16,0 0 15,21 0-15,21 21 16,-21-21-16,22 21 0,20-21 0,-21 21 0,22 0 16,-22-22-16,22 22 0,-1 0 0,-20 0 15,-1 0-15,-21 0 16,0 0-16,0 0 0,-42 0 15,0 0 1,-21 0-16,-1 0 0,1 22 0,0-22 16,-1 0-16,1 0 0,0 0 15,21 0-15,-22 0 0,22 0 0,0 0 16,0 0-16,0 0 0,-1 0 0,1 0 16,21 21-1,-21 0 1,21 0-16,-21 0 0,21 0 15,0 22-15,0-22 0,-21 21 0,0-21 0,21 22 16,-22-1-16,22-21 16,-21 22-16,0 20 0,21-21 0,-21 1 15,0 20-15,21 1 0,-21-1 0,-1 1 16,1-1-16,0 1 0,21-1 0,-21 1 16,-21 20-16,20-20 0,1 21 0,0-22 15,-21 43-15,21-21 0,-1-1 16,-20 1-16,21 0 0,0-1 0,21 1 15,0 0-15,0-1 0,0-20 0,0-1 16,0-20-16,0 20 0,21-21 16,0-20-16,21 20 0,-20-21 0,20 0 0,0-21 15,22 0-15,-22 0 0,22 0 0,-1 0 16,1 0-16,-1-21 0,1 0 16,-1-21-16,1 20 0,-1 1 15,1-21-15,-1 21 0,1 0 0,-22-22 16,21 22-16,-41-21 0,20 21 0</inkml:trace>
  <inkml:trace contextRef="#ctx0" brushRef="#br0" timeOffset="57960.86">12509 6287 0,'0'0'0,"0"-43"16,0 22-16,0 0 16,0 0-16,0 0 0,-21 21 15,0 0-15,-21 0 16,21 0-16,-1 21 0,-20 0 16,21 0-16,-21 0 0,20 22 15,-20-1-15,0 21 0,21-20 0,-22 20 16,22 1-16,0 20 0,0-20 0,21-1 15,0 1-15,0-1 0,0 1 0,0-1 16,0 1-16,0-1 0,0-20 16,21 20-16,0-20 0,0-22 0,0 21 15,1-21-15,20 0 0,-21-21 0,21 0 16,-20 0-16,20 0 0,-21 0 0,21 0 16,1-21-16,-22 0 0,21 0 15,1-21-15,-22 20 0,21-20 16,0 0-16,1-1 0,-22 22 0,21-21 15,-21 0-15,22 20 0,-22-20 0,-21 21 16,21-21-16,-21 20 0,21 1 0,-21 0 16,0 42-1,0 0 1,-21 1-16,0-1 0,21 0 0,-21 0 16,0 21-16,21-20 0,0 20 0,-22-21 15,22 21-15,-21-20 0,21 20 16,0-21-16,0 0 0,0 0 0,21 1 15,1-22-15,-1 0 0,0 0 16,0 0-16,0 0 0,0 0 16,22-22-16,-22 1 0,21 0 0,-21 21 15,1-42-15,-1 21 0,0-1 0,0 1 16,-21 0-16,0-21 0,0 21 16,0-1-16,-21 1 0,0 0 0,0 0 15,-1 0-15,-20 0 0,21 21 16,-21 0-16,20 0 0,1 0 0,0 0 0,0 0 15,0 0-15,0 0 0,42 0 32,0 0-32,21-22 15,-21 22-15,22 0 0,-1-21 0,0 21 16,1 0-16,-22-21 0,21 21 16,1 0-16,-1 0 0,0 0 15,1 0-15,-22 0 0,21 0 0,-21 0 16,22 0-16,-22 21 0,0-21 0,-21 21 15,0 1-15,21-1 0,-21 0 0,0 0 16,0 0-16,0 0 0,0 1 0,0-1 16,0 0-16,-21 0 0,21 0 15,-21 0-15,21 1 0,0-1 0,-21-21 16,21 21-16,-22 0 0,22-42 47,0 0-47,0 0 0,0-1 15,0 1-15,0-21 0,22 21 16,-1 0-16,0-22 0,0 22 0,0-21 16,0 21-16,1-1 0,20 1 0,-21 0 15,0 0-15,22 0 0,-22 21 16,0 0-16,0 0 0,0 0 0,0 0 16,1 21-16,-22 0 0,0 0 15,0 0-15,0 1 0,0 20 0,0-21 16,0 0-16,0 0 0,0 22 0,0-22 15,0 0-15,0 21 0,0-20 16,0-1-16,0 0 0,0 0 0,21-21 16,0 21-16,0-21 15,0 0-15,0 0 0,1 0 0,20 0 16,-21 0-16,0 0 0,0-21 0,1 0 16,-1 0-16,0 0 0,0-22 0,0 22 15,0 0-15,1-21 0,-1-1 0,-21 1 16,21 0-16,0-1 0,0-20 15,-21 20-15,21-20 0,1-1 0,-22 22 16,21-21-16,-21 20 0,21 1 16,-21 0-16,0 20 0,21 1 0,-21 0 15,0 42 1,0 22 0,0-22-16,-21 21 0,0 0 0,21 1 15,-21-1-15,-1 0 0,1 22 0,0-22 16,0 1-16,0-1 0,21 0 15,-21 1-15,-1-1 0,1 0 0,21-21 16,-21 22-16,21-22 0,0 0 0,0 0 16,0 0-16,0 1 0,21-22 15,0 0-15,1 0 16,-1 0-16,0 0 0,-21-22 0,21 1 16,-21 0-16,21 21 0,-21-21 15</inkml:trace>
  <inkml:trace contextRef="#ctx0" brushRef="#br0" timeOffset="58135.76">14076 6900 0,'21'0'32,"0"0"-32,0 0 0,0 0 15,1 0-15,20 0 0,-21-21 0,0 21 16,22 0-16,-1 0 0,-21-21 15,21 21-15,-20-21 0,20 21 0,-21 0 16,21-21-16</inkml:trace>
  <inkml:trace contextRef="#ctx0" brushRef="#br0" timeOffset="59620.43">14859 7091 0,'0'0'0,"63"-21"16,-41 0 0,-1-1-16,0 22 0,0-21 15,-21 0-15,21 0 0,-21 0 0,21 0 16,-21-1-16,0 1 0,0 0 16,0-21-16,0 21 0,-21-1 0,0 1 15,0-21-15,0 21 0,0 21 0,-1-21 16,1 21-16,0 0 0,-21 0 15,21 0-15,-1 21 0,-20 0 0,21 0 16,0 0-16,0 0 0,-22 22 16,22-22-16,0 21 0,0-21 0,0 22 0,21-1 15,0-21-15,0 22 0,0-22 0,0 21 16,0-21-16,0 0 0,0 1 0,0-1 16,21-21-16,0 21 0,0-21 15,0 0-15,0 0 0,22 0 0,-22 0 16,0-21-16,0 0 0,22 21 15,-22-22-15,0 1 0,0 0 0,0 0 16,0 0-16,1-22 0,-1 22 0,0 0 16,-21 0-16,0-21 0,21 20 0,-21-20 15,21 21-15,-21 0 0,0 0 16,0-1-16,0 1 0,-21 42 31,21 1-31,-21-1 0,21 0 16,0 21-16,-21-21 0,21 22 15,-21-22-15,21 0 0,0 21 0,0-20 16,0 20-16,0-21 0,0 0 16,0 0-16,0 1 0,21-1 0,0 0 15,0 0-15,0-21 0,0 0 0,22 0 16,-22 0-16,0 0 0,21 0 0,1-21 16,-22 21-16,21-21 0,-21 0 0,22-1 15,-22 1-15,0 0 0,0 0 0,0 0 16,1-22-16,-1 22 0,-21 0 15,21-21-15,-21 21 0,0-1 0,0 1 16,0 0-16,0 42 31,0 0-31,0 1 0,0-1 16,0 0-16,0 0 0,0 0 0,0 0 16,0 1-16,0-1 0,0 0 15,0 0-15,0 0 0,21-21 16,0 0-16,0 0 0,1 0 0,-1 0 15,0 0-15,0 0 0,21 0 0,-20-21 16,-1 21-16,21-21 0,-21 0 0,0 21 16,1-21-16,-1-1 0,0 1 0,-21 0 15,21 0-15,-21 0 16,0 0-16,0-1 0,0 1 0,0 0 16,-21 42 15,21 0-31,-21 1 0,21-1 15,0 0-15,0 0 0,-21 0 0,-1 0 16,22 1-16,-21-1 0,21 0 16,0 0-16,0 0 0,-21 0 0,0 1 15,21-1-15,-21-21 32,21-21-17,0-1-15,0 1 0,0-21 16,21 21-16,0 0 15,0-1-15,0-20 0,1 21 16,-1-21-16,0-1 0,21 22 0,-21 0 16,1-21-16,20 20 0,-21 22 0,0-21 15,0 21-15,1 0 0,-1 0 0,0 0 16,-21 21-16,0 1 16,0-1-16,0 21 0,0-21 0,0 0 15,0 1-15,-21-1 0,21 21 16,0-21-16,-21 0 0,21 1 0,0-1 15,-22 0-15,22 0 0,0 0 0,0 0 16,0 1-16,22-22 0,-1 0 16,0 0-16,21 0 15,-21 0-15,1 0 0,20 0 0,-21 0 16,21-22-16,-20 1 0,20 21 0,0-21 16,-21 0-16,22 0 0,-1 0 15,0-1-15,1 1 0,-22-21 0,21 21 16,-21-22-16,22 22 0,-22-21 0,0 0 15,0-1-15,0 22 0,-21-21 0,22 21 16,-22-1-16,0 1 0,-22 21 16,-20 0-16,21 0 15,0 21-15,0 1 0,-1-1 16,1 0-16,21 0 0,0 21 0,0-20 16,0-1-16,0 0 0,0 0 15,0 0-15,0 0 0,21 1 0,1-1 16,-1-21-16,0 21 0,-21 0 0,21 0 15,0-21-15,-21 21 0,21-21 0,-21 22 16,0-1 0,0 0-1,-21-21-15,0 0 0,0 0 0,0 0 16,0 0-16,-1 0 0,1 0 16,0 0-1,0 0-15,0 0 0,21-21 16,-21 0-16,-1-1 0,1 22 15</inkml:trace>
  <inkml:trace contextRef="#ctx0" brushRef="#br0" timeOffset="59933.25">15684 6583 0,'0'-21'16,"0"0"0,0-1-16,22 1 15,-22 0-15,0 0 16,0 0-16,-22 0 16,1 21-1,0 0-15,0 0 0,0 21 16,0-21-16,21 21 0,0 0 0,-22 0 15,22 0-15,-21 1 0,21-1 16,0 0-16,0 0 0,0 0 16,21-21-16,1 0 0,-1 0 15,21 0-15,0 0 0,1 0 0,-1 0 16</inkml:trace>
  <inkml:trace contextRef="#ctx0" brushRef="#br0" timeOffset="60980.66">18097 5863 0,'0'0'0,"0"-21"16,22-42-1,-22 41-15,-22 22 32,1 22-17,0-1-15,0 0 0,-21 0 0,20 0 16,-20 22-16,0-1 0,-22 0 0,22 1 16,-22-1-16,22 21 0,-21-20 15,-1 20-15,1 1 0,-1 20 0,22-20 16,-1-1-16,1 1 0,0-1 0,21 1 15,-1-1-15,22-20 0,0-1 0,0 0 16,0 1-16,22-1 0,-1-21 16,0 22-16,0-22 0,21 0 0,-20 0 0,20 0 15,0 0-15,-21 1 16,22-22-16,-22 21 0,0-21 0,21 0 16,-20 0-16,-1 0 0,0 0 15,0 0-15,0 0 31,-21-21-15,0-1 468,21 22-484,-21 22 47,22-44 16</inkml:trace>
  <inkml:trace contextRef="#ctx0" brushRef="#br0" timeOffset="62159.99">18203 6202 0,'0'0'0,"21"0"0,-21-21 15,22 21-15,-22 21 31,0 0-15,0 0-16,-22 0 0,1 22 0,0-1 16,0 0-16,0 1 0,0 20 0,-1-20 15,1-1-15,0 21 0,0-20 0,21-1 16,0 0-16,-21-20 0,21 20 0,0-21 16,0 0-16,0 0 0,0 1 15,21-22 1,0 0-1,0 0-15,0-22 0,-21 1 16,22 0-16,-22 0 0,0 0 16,21 0-16,-21-1 0,0-20 0</inkml:trace>
  <inkml:trace contextRef="#ctx0" brushRef="#br0" timeOffset="62339.88">17865 6562 0,'0'0'0,"0"21"0,21-21 31,0 0-31,0 0 0,21 0 16,-20 0-16,-1 0 15,0 0-15,21 0 0,1 0 16,-22-21-16,21 21 0,-21 0 0,22 0 16,-22-21-16,0-1 0,0 22 0,0-21 15,0 21-15</inkml:trace>
  <inkml:trace contextRef="#ctx0" brushRef="#br0" timeOffset="63428.53">18415 6604 0,'0'0'0,"21"0"16,0 0-1,0 0-15,1 0 0,-1-21 16,0 21-16,0-21 0,0 21 0,0-21 15,1-1-15,-1 22 0,0-21 0,0 0 16,0 21-16,0-21 0,-21 0 16,0 0-16,0-1 0,0 1 15,-21 21 1,0 0-16,0 0 0,0 0 0,0 21 16,-1-21-16,1 22 0,0 20 0,21-21 15,-21 0-15,0 22 0,21-1 16,-21-21-16,21 21 0,0 1 0,0-22 15,0 21-15,0-21 0,0 1 0,0-1 16,0 0-16,21 0 0,0-21 16,0 21-16,0-21 0,0 0 0,1 0 15,-1 0-15,0 0 0,0 0 16,0 0-16,0-21 0,1 21 0,-1-21 16,0 0-16,-21 0 0,21-1 0,0 1 15,0 0-15,-21-21 0,22 21 0,-1-1 16,-21-20-16,21 21 0,0-21 0,0 20 15,0-20-15,-21 21 0,22 21 16,-1-21-16,0 21 0,0 0 0,0 0 16,0 0-16,1 0 0,-1 21 15,-21 0-15,0 0 0,21 0 0,-21 22 0,21-22 16,-21 21-16,0-21 0,0 1 16,0 20-16,0-21 0,-21 0 15,0 0-15,0 1 0,21-1 0,-22 0 16,1-21-16,0 21 0,0-21 15,21-21 17,21 0-32,-21 0 0,21-1 15,0 1-15,1 0 0,-1 0 0,0 0 16,0-22-16,0 22 0,0-21 16,1 21-16,-1-22 0,0 22 0,0 0 15,-21 0-15,0 0 0,21 0 0,-21-1 16,0 44-1,0-1-15,0 0 16,-21 0-16,21 0 0,-21 22 0,0-22 16,0 21-16,21-21 0,-22 22 0,22-22 15,-21 0-15,21 21 0,0-21 0,0 1 16,0-1-16,0 0 0,21 0 16,1 0-16,20-21 0,-21 0 15,0 0-15,22 0 0,-1 0 0,0 0 16,1 0-16,-1 0 0,0-21 15,1 0-15,-1 21 0,0-21 0,-21 0 16,22-1-16,-1-20 0,-21 21 0,0-21 16,1-1-16,-1 1 0,0 0 0,0-1 15,0 1-15,0-22 0,-21 22 16,22 0-16,-1-22 0,-21 22 0,0 0 16,21-1-16,-21 1 0,21 21 0,-21-22 15,0 22-15,0 0 0,0 42 31,-21 22-31,0-22 0,21 21 16,-21-21-16,21 22 0,-22 20 16,1-21-16,21 1 0,0 20 0,-21-20 0,21 20 15,-21-21-15,21 1 0,0-1 16,-21 0-16,21 1 0,0-22 16,0 21-16,0-21 0,0 1 0,0-1 15,21 0-15,0 0 0,0-21 16,0 21-16,1-21 0,-1 0 0,0 0 15,0 0-15,0 0 0,0 0 0,1-21 16,-1 21-16,0-21 0,0 0 16,0 0-16,0-1 0,-21 1 0,0 0 15,0 0-15,0 0 0,0-22 0</inkml:trace>
  <inkml:trace contextRef="#ctx0" brushRef="#br0" timeOffset="63601.42">19918 6435 0,'0'0'0,"-21"0"15,21 21 17,21-21-17,21 0-15,-21 0 0,0 0 16,1 0-16,20 0 0,-21 0 0,21-21 16,-20 21-16,20-21 0,0 21 15,-21-22-15,22 1 0,-1 21 0</inkml:trace>
  <inkml:trace contextRef="#ctx0" brushRef="#br0" timeOffset="63924.24">20828 6181 0,'0'0'0,"0"-43"15,0 22-15,-21 21 16,0 0-1,-1 21-15,1 1 16,21-1-16,-21 0 0,0 0 0,0 21 16,21 1-16,-21-22 0,-1 21 0,22 1 15,-21-1-15,21 0 16,-21 1-16,21-22 0,0 21 0,0-21 16,0 22-16,0-22 0,0 0 0,0 0 15,0 0-15,0 0 0,21 1 0,0-22 16,1 21-16,-1-21 0,0 0 0,0 0 15,0 0-15,0 0 0,1 0 16,-1 0-16,0 0 0,0 0 0,0-21 16,0 21-16,1-22 0,-1 1 0,0 21 15,0-21-15,0 0 0</inkml:trace>
  <inkml:trace contextRef="#ctx0" brushRef="#br0" timeOffset="64716.17">21315 6138 0,'0'0'0,"21"0"0,0 0 0,0 0 15,0 0-15,1 0 0,-1 0 16,0 0-16,0 22 0,0-1 16,22 0-16,-22 0 0,0 0 15,21 0-15,-21 22 0,1-1 0,-1-21 16,-21 22-16,0-1 0,0-21 15,0 21-15,0-20 0,0 20 0,0-21 0,-21 21 16,-22-20-16,22-1 0,0 0 16,-21 0-16,-1 0 0,22 0 15,-21-21-15,21 22 0,-22-1 0,22-21 16,0 21-16,0-21 0,0 21 16,-1-21-16,22 21 31,0 0 359,0-42-311,22 21-64,-1 0-15</inkml:trace>
  <inkml:trace contextRef="#ctx0" brushRef="#br0" timeOffset="69295.75">24363 4106 0,'0'-21'47,"0"0"-15,-21 0-17,-1 0 32,1 21-31,21-21-1,-21 21 1,0 0-16,0 0 16,0 0-1,-1 0-15,22 21 16,-21-21-16,21 21 15,0 0 1,21-21 31,1 0-47,-1-21 16,0 21-16,-21-21 0,0 0 15,21 21-15,-21-22 0,0 1 16,0 0-16,0 0 15,0 0 1,-21 21-16,0 0 16,0 0-16,-1 21 15,1 0-15,0 0 16,0 0-16,0 1 0,0-1 0,21 0 16,0 0-16,-22 0 0,22 0 15,0 1-15,0-1 16,22-21-16,-1 0 15,0 0-15,0 0 0,0 0 16,0 0-16,1 0 0,-1 0 16,0-21-16,0-1 0,-21 1 0,21 21 15,-21-21-15,0 0 0,0 0 0,0 0 16,0-1-16,0 1 0,0 0 0,0 0 16,0 0-16,0 0 15,-21-1-15,0 22 16,0 0-16,0 0 15,-1 22-15,22-1 0,-21 0 16,0-21-16,0 21 0,21 0 0,0 0 16,0 1-16,-21-1 0,21 0 0,0 0 15,0 0-15,0 0 0,0 1 0,0-1 16,21-21 0,0 0-16,0 0 15,0 0-15,1 0 0,-22-21 0,21 21 16,0-22-1,-21 1-15,0 0 0,0 0 16,0 0-16,0 0 0,0-1 0,0 1 16,0 0-16,0 0 0,-21 21 31,0 0-31,-1 0 0,1 21 16,0 0-16,21 0 0,-21 1 15,21-1-15,0 0 0,-21 0 16,21 0-16,0 0 0,0 1 15,0-1-15,0 0 0,21-21 16,0 0 0,0 0-16,0 0 15,1 0-15,-1-21 0,0 21 0,-21-21 16,21-1-16,-21 1 0,21 21 0,-21-21 16,0 0-16,0 0 0,0-22 15,0 22-15,0 0 0,0 0 16,0 0-16,0 0 0,-21 21 15,0 0-15,0 0 16,0 0-16,-1 0 0,22 21 0,-21 0 16,0 0-16,0-21 0,21 21 0,0 0 15,0 1-15,-21-1 0,21 0 16,0 0-16,0 0 0,0 0 16,21 1-1,0-22-15,0 0 0,0 0 16,1 0-16,-1 0 15,0 0-15,0-22 0,0 22 0,-21-21 16,0 0-16,0 0 0,0 0 16,0 0-16,0-1 0,0 1 15,0 0-15,-21 0 16,0 21-16,0 0 16,0 0-16,-1 0 0,22 21 0,-21-21 15,0 21-15,21 0 0,-21 1 16,21-1-16,0 0 0,0 0 15,0 0-15,0 0 16,0 1-16,0-1 16,21-21-16,0 0 0,0 0 15,1 0-15,-1 0 0,0 0 16,-21-21-16,21 21 0,0-22 0,-21 1 16,0 0-16,21 0 15,-21 0-15,0 0 0,0-1 0,0 1 16,0 0-16,0 0 0,0 0 15,-21 21-15,21-21 16,-21 21-16,0 0 0,0 0 16,0 21-16,-1 0 0,22 0 15,0 0-15,0 0 0,-21 1 16,21-1-16,0 0 0,0 0 16,0 0-16,0 0 0,0 1 15,21-1-15,1-21 0,-1 0 16,0 0-16,0 0 15,0 0-15,0 0 0,1 0 0,-1 0 16,0-21-16,0-1 0,-21 1 16,21 21-16,-21-21 0,0 0 0,0 0 15,0 0-15,0-1 16,0 1-16,-21 0 0,0 0 0,21 0 16,-21 21-16,0 0 0,-1-21 0,1 21 15,0 0 1,0 0-16,0 0 0,0 21 0,-1 0 15,1 0-15,0 0 0,0 0 16,21 1-16,0-1 0,0 0 0,0 0 16,0 0-16,0 0 15,0 1-15,21-22 16,0 0-16,0 0 0,1 0 0,-1 0 16,0 0-16,0 0 0,0 0 15,-21-22-15,21 22 0,1-21 0,-22 0 16,21 0-16,-21 0 0,0 0 15,0-1-15,0 1 0,0 0 16,0 0-16,-21 0 16,-1 21-16,1 0 15,0 0-15,0 0 0,0 21 16,21 0-16,-21 0 16,21 0-16,-22 1 0,22-1 15,0 0-15,0 0 0,0 0 16,22-21 15,-1 0-31,-21-21 16,21 21-16,-21-21 0,21 21 15,-21-21-15,0 0 0,0-1 16,0 1-16,0 0 16,0 0-16,0 0 15,0 42 63,21-21-78,0 0 16,1 0-16,-22 21 0,21 0 0,0-21 16,-21 21-16,21-21 15,0 22-15,-21-1 0,0 0 0,21 0 16,-21 0-16,0 0 15,0 1-15,0-1 0,0 0 16,0 0-16,0 21 0,0-20 0,-21-1 16,0 0-16,21 0 0,-21 0 0,0 22 15,0-22-15,-1 0 0,1 0 0,0 0 16,-21 0-16,21 1 0,-22-1 16,22 0-16,-21 0 0,21 0 0,-1 0 15,-20-21-15,21 22 0,0-22 16,0 0-16,-1 0 0,1 0 0,21 21 0,-21-21 15,21-21 110,0-1-93,21 1-32,0 21 0,1-21 15,-1 0-15</inkml:trace>
  <inkml:trace contextRef="#ctx0" brushRef="#br0" timeOffset="71724.2">22373 6773 0,'-21'0'47,"0"0"-47,21 22 16,-21-22-1,21-22 32,0 1-31,21 0-1,0 21 1,0 0-16,0 0 16,0 21-1,-21 0 1,0 1-16,0-1 15,0 0-15,0 0 0,-21-21 16,0 21-16,0-21 16,0 21-16,0-21 15,21-21 1,0 0 0,0 0-16,0 0 15,0 0-15,21-1 16,0 22-16,-21-21 0,21 0 0,0 21 15,0 0-15,1-21 16,-1 21-16,0 0 0,-21 21 16,21 0-16,-21 0 15,0 1-15,0-1 0,0 0 16,0 0-16,-21 0 16,0-21-16,21 21 0,-21 1 0,-1-22 15,1 0-15,21 21 0,-21-21 16,0 0-16,21-21 31,0-1-31,0 1 16,0 0-16,0 0 15,0 0-15,0 0 0,21-1 16,0 22-16,-21-21 0,21 21 16,1 0-1,-1 0-15,-21 21 16,0 1-16,0-1 0,0 0 15,0 0-15,0 0 16,0 0-16,-21-21 16,-1 22-16,1-22 15,0 0-15,0 0 16,21-22 15,0 1-31,0 0 16,0 0-16,0 0 0,21 0 15,-21-1-15,21 22 0,-21-21 0,21 21 16,1 0-16,-1 0 31,-21 21-15,0 1-16,0-1 16,0 0-16,-21-21 0,21 21 0,-22-21 15,1 21 1,0-21-16,21-21 47,0 0-47,0 0 15,21 0 1,0 21-16,1 0 0,-22-22 16,21 22-16,0 0 0,0 0 15,0 0-15,0 0 16,1 22-16,-22-1 15,0 0-15,0 0 0,0 0 0,-22 0 16,1 22-16,-21-22 0,21 21 16,-22-21-16,1 22 0,0-22 0,-1 21 15,22 1-15,-21-22 0,0 21 0,-1-21 16,22 0-16,0 1 0,-21-1 0,20-21 16,1 21-16,0-21 15,0 0-15,21-21 0</inkml:trace>
  <inkml:trace contextRef="#ctx0" brushRef="#br0" timeOffset="72912.52">23114 5715 0,'0'0'16,"21"0"-16,-42 21 47,21 0-31,0 1-1,21-22 1,0 0-1,0-22-15,-21 1 0,0 0 16,22 0-16,-22 0 16,21 0-16,-21-1 0,0 1 15,-21 21 17,-1 21-17,22 1-15,-21-1 0,21 0 0,0 0 16,0 0-16,-21 0 0,21 1 15,0-1-15,0 0 0,0 0 16,0 0-16,21-21 16,0 0-1,1 0-15,-1-21 0,0 21 16,-21-21-16,0 0 0,21 0 16,-21-1-16,0 1 0,0 0 15,0 0-15,0 0 0,0 0 16,-21 21-1,0 0 1,0 21 0,21 0-16,0 0 0,-22 0 0,22 0 15,0 1-15,-21-1 0,21 0 0,0 0 16,0 0 0,21-21-1,1 0-15,-1 0 0,0-21 16,0 21-16,-21-21 0,21 0 0,0 21 15,-21-21-15,0-1 0,0 1 16,0 0-16,0 0 0,0 0 0,0 0 16,0-1-16,-21 22 31,0 0-31,0 22 16,21 20-16,-21-21 0,0 21 0,21-20 15,-22 20-15,22 0 0,-21 1 0,0-1 16,21-21-16,0 21 0,0-20 15,0 20-15,0-21 0,0 0 0,0 0 16,0 1-16,21-1 0,0 0 0,1-21 16,-1 0-16,21 21 0,-21-21 0</inkml:trace>
  <inkml:trace contextRef="#ctx0" brushRef="#br0" timeOffset="73655.45">23728 6223 0,'-21'-21'16,"21"-21"0,0 20-16,0 1 15,0 0-15,0 0 0,0 0 16,0 0-16,21 21 15,0 0-15,0 0 16,-21 21-16,21 0 16,-21 0-16,21 0 0,-21 22 0,0-22 15,0 21-15,0 0 0,0-20 0,0 20 16,0 0-16,0 1 0,0-1 0,0-21 16,0 21-16,0-20 0,0 20 15,0-21-15,0 0 0,0 0 0,0 1 16,0-1-16,0 0 0,0-42 47</inkml:trace>
  <inkml:trace contextRef="#ctx0" brushRef="#br0" timeOffset="73920.28">24130 6075 0,'0'0'0,"0"-21"0,21-22 15,-21 22-15,0 42 32,0 1-32,-21-1 0,21 21 0,-21-21 15,0 22-15,-1-1 16,1 0-16,0 1 0,0-22 0,-21 21 16,20 0-16,1 1 0,0-1 0,0-21 15,0 22-15,0-22 0,-1 0 0,22 0 16,-21 0-16,21 0 0,21-21 31,1 0-31,-1 0 0,0-21 16,0 0-16,0 0 0,0 0 0,1 0 15,20-1-15</inkml:trace>
  <inkml:trace contextRef="#ctx0" brushRef="#br0" timeOffset="74136.16">24236 6329 0,'21'0'0,"-21"21"15,0 0 1,0 0-16,0 1 0,0-1 0,-21 0 16,21 0-16,-21 0 0,21 0 0,-22 1 15,22-1-15,0 0 0,-21 0 0,0 0 16,21 0-16,0 1 16,0-44 15,0 1-16,0 0-15,0 0 0,0 0 16</inkml:trace>
  <inkml:trace contextRef="#ctx0" brushRef="#br0" timeOffset="74280.08">24236 6202 0,'0'0'16,"0"-21"-16,0 42 62,21 0-46</inkml:trace>
  <inkml:trace contextRef="#ctx0" brushRef="#br0" timeOffset="74647.86">24574 6308 0,'22'-21'15,"-44"21"17,1 0-32,0 0 0,0 0 0,0 0 15,0 0-15,-1 0 0,1 21 0,0-21 16,0 21-16,21 0 0,0 0 16,0 0-16,0 1 15,0-1-15,21 0 16,0-21-16,0 21 0,1-21 15,-1 21-15,0 0 0,0-21 0,-21 22 16,21-22-16,-21 21 0,0 0 16,0 0-16,0 0 15,-21-21-15,0 0 0,0 21 16,0-21-16,-1 0 0,1 0 0,0 0 16,0 0-16,0 0 0,0 0 15,-1 0-15,44-21 47,-1 21-47,-21-21 0,21 21 0,0-21 16</inkml:trace>
  <inkml:trace contextRef="#ctx0" brushRef="#br0" timeOffset="74880.73">24850 6329 0,'0'0'16,"0"21"15,0 0-31,0 0 0,0 1 16,0-1-16,0 0 15,0 0-15,0 0 0,0 0 0,0 1 16,0-1-16,-22 0 16,1-21-1,21-21 16,0 0-31,0-1 0</inkml:trace>
  <inkml:trace contextRef="#ctx0" brushRef="#br0" timeOffset="75035.64">24786 6160 0,'0'0'15,"-21"-22"-15,42 22 63,0 0-63</inkml:trace>
  <inkml:trace contextRef="#ctx0" brushRef="#br0" timeOffset="75551.7">25188 6011 0,'0'0'0,"0"22"47,0-1-47,-21 0 16,21 0-16,0 21 0,0-20 0,-21-1 15,21 0-15,0 21 0,0-21 0,0 1 16,0 20-16,0-21 0,0 21 15,-21-20-15,21-1 0,0 0 0,-21 0 16,21 0-16,0 0 0,-22 1 16,22-1-16,-21-21 31,21-21-15,0-1-16,0 1 0,0 0 15,21 0-15,1 0 0,-1 21 0,0-21 16,-21-1-16,21 22 0,0-21 15,0 21-15,1 0 0,-1 0 0,0 0 16,0 0-16,0 0 0,0 0 16,-21 21-16,0 1 0,0-1 15,0 0 1,0 0-16,0 0 0,0 0 0,-21-21 16,0 22-16,0-1 0,0-21 0,-22 21 15,22 0-15,0-21 0,-21 0 0,21 21 16,-1-21-16,1 0 0,0 0 0,0 0 15,0 0-15,21-21 32,21 0-32,0 0 0,0 21 15,0-21-15,1-1 0,20 1 0</inkml:trace>
  <inkml:trace contextRef="#ctx0" brushRef="#br0" timeOffset="75827.53">25548 5990 0,'0'0'0,"0"-21"0,0 0 0,0 42 31,0 0-15,-21 0-16,21 22 0,-21-22 0,21 21 16,0-21-16,0 22 0,0-22 0,0 21 15,0 1-15,0-22 0,-21 21 16,21 0-16,0-20 0,0-1 0,0 21 15,0-21-15,0 0 0,0 1 0,0-1 16,0 0-16,21-21 47,-21-21-47,0 0 0,21 21 16,0-22-16,-21 1 0</inkml:trace>
  <inkml:trace contextRef="#ctx0" brushRef="#br0" timeOffset="76155.86">25590 6414 0,'22'0'31,"-1"0"-31,0 0 16,0 0-16,0 0 16,0-22-16,1 22 0,-1 0 0,0-21 15,0 21-15,-21-21 0,0 0 16,0 0-1,-21 21 1,0 0-16,0 0 16,-1 0-16,1 21 0,0 0 0,0-21 15,0 21-15,21 0 0,0 1 0,-21-1 16,21 0-16,0 0 0,0 0 16,0 0-16,0 1 0,0-1 15,0 0-15,21-21 16,0 0-16,0 0 0,0 0 15,0 0-15,1 0 0,-1 0 0,0-21 16,0 21-16,0-21 0,0-1 16,1 22-16,-1-21 0</inkml:trace>
  <inkml:trace contextRef="#ctx0" brushRef="#br0" timeOffset="76371.73">25971 6033 0,'-21'0'0,"42"0"0,-63 0 16,42-22-16,0 1 31,42 21-31,-20-21 0,-1 21 0,0 0 16,0 0-16,0 0 0,22-21 16,-22 21-16,0 0 0,0 0 0,0 0 15,0 0-15</inkml:trace>
  <inkml:trace contextRef="#ctx0" brushRef="#br0" timeOffset="76603.6">26098 6011 0,'0'22'16,"0"-44"-16,-21 44 0,21-1 0,0 0 15,0 0-15,0 21 0,-21-20 16,21-1-16,-21 0 0,21 0 15,0 21-15,0-20 0,-21-1 0,0 21 16,21-21-16,-22 0 0,22 22 0,0-22 16,-21 0-16,21 0 0,-21 0 0,21 1 15,0-1-15,0 0 16,21-21 15,-21-21-31,21 21 16,1-21-16</inkml:trace>
  <inkml:trace contextRef="#ctx0" brushRef="#br0" timeOffset="76935.6">26141 6371 0,'21'0'31,"0"0"-31,0 0 16,0-21-16,-21 0 15,0 0 1,0 0 0,-21 21-1,0 0 1,0 21-16,21 0 16,0 0-16,-21 0 0,21 0 15,0 1-15,0-1 0,0 0 16,0 0-16,0 0 0,0 0 15,0 1-15,0-1 16,21-21-16,0 0 0,0 0 16,0 0-1,1 0-15,-1 0 0,0-21 16,-21-1-16</inkml:trace>
  <inkml:trace contextRef="#ctx0" brushRef="#br0" timeOffset="77160.47">26374 6350 0,'0'21'31,"0"0"-15,0 1-16,0-1 0,21-21 16,-21 21-16,21 0 0,-21 0 15,0 0-15,21-21 0,-21 22 0,21-22 16,-21 21-16,21-42 47,-21-1-47</inkml:trace>
  <inkml:trace contextRef="#ctx0" brushRef="#br0" timeOffset="77384.34">26543 6350 0,'0'0'0,"-21"0"15,0 0 1,-1 0-16,22 21 0,0 0 16,-21-21-16,0 22 0,21-1 0,0 0 15,-21 0-15,0 0 0,0 0 16,21 1-16,-22-1 0,22 0 16,0 0-16,-21-21 15,21 21-15,21-21 31,1-21-31,-22 0 16</inkml:trace>
  <inkml:trace contextRef="#ctx0" brushRef="#br0" timeOffset="77720.14">26670 6033 0,'0'21'47,"-21"0"-47,21 0 0,0 0 16,0 0-16,0 22 0,0-22 15,-21 0-15,21 0 0,0 0 0,0 1 16,-22-1-16,22 21 0,0-21 0,0 0 15,0 1-15,0-1 0,0 0 0,0 0 16,-21 0 0,21 0-16,21-21 31,1 0-31,-1-21 16,0 0-1,-21 0-15</inkml:trace>
  <inkml:trace contextRef="#ctx0" brushRef="#br0" timeOffset="77876.71">26543 6287 0,'21'0'47,"0"0"-47,0 0 0,1 0 16,-1-22-16,0 22 0,0-21 15,0 21-15</inkml:trace>
  <inkml:trace contextRef="#ctx0" brushRef="#br0" timeOffset="78304.17">26839 5863 0,'0'-21'15,"0"42"32,-21-21-47,21 21 16,-21-21-16,21-21 47,0 0-32,0 0 1,0 42 15,0 0-31,0 0 16,0 1-16,0-1 15,0 0-15,0 0 0,0 0 16,0 0-16,-21-21 0,0 22 16,-1-22-16,1 21 0,0-21 15,0 0 1</inkml:trace>
  <inkml:trace contextRef="#ctx0" brushRef="#br0" timeOffset="79407.8">26839 5630 0,'0'-21'0,"21"21"63,-21 21-48,0 1-15,0-1 16,0 0-16,0 21 0,0-21 16,0 1-16,22 20 0,-22-21 0,0 21 15,21-20-15,-21 20 0,0-21 0,0 21 16,21-20-16,-21 20 0,21-21 16,-21 21-16,0-20 0,0-1 0,0 21 15,0-21-15,0 0 0,0 22 0,0-22 16,0 0-16,0 21 0,0-20 0,-21-1 15,0 0-15,0 0 0,-1 0 16,-20 0-16,21 1 0,0-1 0,-22 0 16,22 0-16,0 0 0,0-21 0,0 21 15,0 1-15,-1-22 0,1 21 0,0-21 16,21 21 0,-21-21-1,21-21 1,21 0-1,0 21-15,-21-22 16,0 1-16,21 21 0,1-21 0,-1 0 16,-21 0-16,21 0 0</inkml:trace>
  <inkml:trace contextRef="#ctx0" brushRef="#br0" timeOffset="80355.78">26882 5398 0,'0'0'0,"21"0"47,0 0-47,0 0 15,0 0-15,0 0 0,1 0 16,-1 0-16,0 0 0,0 0 16,0 0 31,0 0-32,-21 21-15,0 0 16,22-21-16,-22 21 15,0 0-15,21-21 0,-21 21 0,0 1 16,0-1-16,0 0 0,0 21 0,0-21 16,0 1-16,0 20 0,0-21 15,21 21-15,-21-20 0,0 20 0,0-21 16,0 21-16,0 1 0,0-22 0,0 21 16,0 1-16,0-1 0,0-21 15,0 21-15,0 1 0,0-1 16,0 0-16,0 1 0,0-1 0,-21-21 15,21 22-15,0-1 0,0 0 0,-21 1 16,21-1-16,-22-21 0,22 21 0,0-20 16,0 20-16,0-21 0,0 21 15,0-20-15,-21 20 0,21-21 0,0 0 16,-21 0-16,21 22 0,0-22 0,-21 0 16,21 0-16,0 0 0,0 1 0,0-1 15,0 21-15,0-21 0,0 0 16,0 1-16,0-1 0,0 0 0,0 0 15,0 0-15,0 0 0,21-21 16,-21 22-16,0-1 0,0 0 16,0 0-16,0 0 15,0 0 1,-21-21-16,0 0 0,0 0 0,-1 0 16,-20 0-16,21 22 0,-21-22 0,20 0 15,-20 0-15,0 0 0,21 0 0,-22 0 16,1 0-16,21 0 0,-22 0 0,22 21 15,0-21-15,0 0 0,-21 0 16,20 0-16,1 0 0,0 0 16,0 0-16,0 0 15,21-21 32</inkml:trace>
  <inkml:trace contextRef="#ctx0" brushRef="#br0" timeOffset="83884.22">26818 5609 0,'0'21'0,"0"1"93,0-1-93,21-21 16,-21 21-16,21 0 16,1-21-16,-1 21 0,0 0 15,0-21-15,-21 22 0,21-1 16,0 0-16,-21 0 16,0 0-16,22-21 0,-22 21 15,0 1-15,0-1 0,21 0 16,-21 0-16,0 0 0,0 0 15,0 1-15,0-1 0,0 0 16,0 0-16,0 0 0,0 0 0,0 1 16,0-1-16,0 0 0,0 21 0,0-21 15,0 1-15,-21-1 0,-1 0 16,22 0-16,-21 0 0,0 22 0,0-22 16,0 0-16,21 0 0,-21 0 0,-1 0 15,1 1-15,0-1 0,0 0 16,0 0-16,21 0 0,-21-21 0,-1 21 15,1 1-15,0-22 0,0 0 0,0 21 16,0-21-16,-1 0 0,1 0 16,21 21-16,-21-21 0,0 0 15,0 0-15,0 0 16,-1 0 0,22 21-16,-21-21 0,42 0 46,1-21-46,-22 0 16,21 21-16,0-21 0,0-1 0,0 22 16,0-21-16,1 0 0,-1 0 15,0 0-15,0-22 0,0 22 16,22-21-16,-22 21 0,0-22 0,0 22 16,-21-21-16,21 21 0,0-22 0,-21 22 15,0-21-15,0 21 0,0-22 16,0 1-16,0 21 0,0 0 0,0-22 15,0 22-15,0-21 0,0 21 0,0 0 16,0-1-16,0-20 0,0 21 16,0 0-16,0 0 0,0-1 0,0 1 15,0 0-15,0 0 0,0 0 0,0 0 16,0-1-16,-21 22 0,21-21 16,-21 21-16,0 0 0,21-21 0,-21 21 15,0 0-15,42 0 78,0 0-62,0 0 15,-21 21-31,21-21 0,0 21 0,1 1 16,-1-22-16,-21 21 15,21 0-15,-21 0 0,0 0 16,21 0-16,-21 1 0,21-1 0,-21 21 16,0-21-16,0 22 0,0-22 0,0 21 15,21-21-15,-21 22 16,0-22-16,0 0 0,0 21 0,22-21 16,-22 22-16,0-22 0,0 0 0,0 0 15,0 0-15,0 1 0,0-1 0,0 0 16,0 0-16,0 0 0,0 0 15,0 1-15,-22-1 0,1-21 0,0 21 16,0 0-16,0 0 0,0-21 16,-1 21-16,22-42 47,22 21-32,-1-21-15,-21 0 0,21 21 16,0-21-16,0 0 0,0-1 0,-21-20 15,22 21-15,-22 0 0,21 0 0,-21-1 16,0 1-16,0-21 0,0 21 0,0 0 16,0-1-16,0-20 0,0 21 15,0 0-15,0 0 0,0-1 0,-21 1 16,21 0-16,0 0 0,-22 21 16,22-21-1,0 42 32,0 0-47,0 0 0,0 0 16,0 1-16,0 20 0,0-21 0,0 0 15,0 22-15,22-22 0,-22 0 0,0 21 16,0-21-16,0 22 0,0-22 16,0 0-16,0 21 0,-22-20 0,1-1 15,0 21-15,0-21 0,0 0 0,-22 1 16,22-1-16,-21 0 0,21 21 15,-22-21-15,22 1 0,-21-1 0,21 0 16,0 0-16,-1 0 0,1 0 16,0 1-16,0-1 0,21 0 15,0 0-15,-21 0 0,0 0 16,21 1 0,-22-22-1,1 0-15,0 0 31,21-22-31,0 1 16</inkml:trace>
  <inkml:trace contextRef="#ctx0" brushRef="#br1" timeOffset="97199.72">0 10732 0,'0'21'109,"0"0"-93</inkml:trace>
  <inkml:trace contextRef="#ctx0" brushRef="#br1" timeOffset="98483.49">1439 9610 0,'0'0'0,"-21"0"0,0 0 15,0 0 1,0 0-16,21 21 16,0 0-16,0 0 15,0 0-15,0 1 16,0-1-16,21-21 0,-21 21 15,21-21-15,0 0 0,0 0 16,0 0-16,1 0 0,20 0 0,-21 0 16,21 0-16,-20 0 0,20-21 15,0 0-15,-21-1 0,22 1 0,-22 0 16,0 0-16,0 0 0,0 0 16,-21-1-16,22 22 0,-22-21 0,0 0 15,0 0-15,-22 0 0,1 21 16,0-21-16,0 21 0,-21 0 0,-1 0 15,1 0-15,0 0 0,-1 0 16,1 0-16,0 21 0,-1 0 16,22 0-16,-21 0 0,-1 22 15,22-22-15,0 21 0,-21 0 0,21 1 16,21-1-16,-22 0 0,22-20 16,0 20-16,0-21 0,0 21 0,0-20 15,0-1-15,22 0 0,-1 0 16,0 0-16,0 0 0,21-21 0,-20 22 15,20-22-15,-21 0 0,21 0 16,-20 0-16,-1 0 0,0 0 0,0 0 16,0 0-16,-42 0 31,0 0-31,0 0 16,-22 0-16,22 0 0,-21 0 15,0 0-15,-1 21 0,1-21 0,0 21 16,-1 0-16,22 0 0,-21 0 15,21 1-15,-22-1 0,22 21 16,0-21-16,0 22 0,21-1 0,0-21 16,0 21-16,0-20 0,0 20 0,0-21 15,0 0-15,21 0 0,0 1 16,21-22-16,-20 0 0,-1 0 16,21 0-16,0 0 15,-20 0-15,20 0 0,0-22 0,1 1 16,-1 21-16,0-21 0</inkml:trace>
  <inkml:trace contextRef="#ctx0" brushRef="#br1" timeOffset="99168.1">2222 10054 0,'0'0'0,"0"-21"16,-21 21-16,0-21 0,0 21 15,0 0-15,0 0 0,-1 0 16,1 0-16,-21 21 0,21-21 16,0 21-16,-22 0 0,22 1 0,0-1 15,0 21-15,0-21 0,-1 0 0,1 22 16,0-1-16,0-21 0,21 22 16,0-22-16,0 21 0,0-21 0,0 22 15,0-22-15,0 0 0,21 0 16,0-21-16,0 0 0,22 0 15,-22 0-15,0-21 0,21 0 16,-20 0-16,20-1 0,-21 1 0,21-21 16,-20 21-16,20 0 0,-21-22 0,0 22 15,0 0-15,1 0 16,-1 0-16,-21-1 0,21 1 0,-21 0 16,0 0-16,0 42 46,0 0-46,-21 22 16,21-22-16,-21 21 0,21-21 0,-22 43 16,22-22-16,0 0 0,0 22 0,0-1 15,-21 1-15,21-1 0,0 1 16,-21 21-16,21-22 0,0 22 0,0-22 16,0 22-16,-21 0 0,21-1 15,-21-20-15,21 20 0,-21-20 16,21-1-16,-22 1 0,22-22 0,-21 22 15,0-22-15,21 0 0,-21-20 16,0 20-16,0-21 0,-1 0 0,-20 0 16,21 1-16,-21-22 0,20 0 0,-20 0 15,0 0-15,-1 0 0,1-22 16,-21 22-16,20-42 0,1 21 0,0 0 16,-1-22-16,1 22 0,21-21 15,-22 0-15,22-1 0,21 1 0,0 0 16,0-1-16,0 1 0,0 21 0,0-22 15,0 1-15,21 21 0,22-21 16,-22-1-16,0 1 0,21 21 16,-20-22-16,20 1 0,0 0 15,1-1-15</inkml:trace>
  <inkml:trace contextRef="#ctx0" brushRef="#br1" timeOffset="99583.91">2900 9991 0,'0'-21'110,"0"42"-63,-21 0-32</inkml:trace>
  <inkml:trace contextRef="#ctx0" brushRef="#br1" timeOffset="100108.61">2857 10414 0,'0'21'78,"0"0"-78,-21 1 16,21-1-16,0 0 16,21-21 30,-21-21-30,0 0-16,0-1 16,0 1-1,0 42 48</inkml:trace>
  <inkml:trace contextRef="#ctx0" brushRef="#br1" timeOffset="101184.04">2900 10012 0,'-21'21'156,"21"0"-156,0 0 32,21-21-17,0 0 1,0 0-16,-21-21 31,0 0-15,-21 21 15,0 0-31,21 21 31,0 0-31,0 1 16</inkml:trace>
  <inkml:trace contextRef="#ctx0" brushRef="#br1" timeOffset="102047.54">2921 10435 0,'0'0'0,"0"21"47,-21-21-47,21 22 15,0-1-15,0 0 16,0 0-1,0-42 32,0 0-47,21 21 0,-21-21 0,0-1 16,0 1 15,0 42 0,-21-21-15,21 22-16,0-1 0,-21 0 16,-1 0-16,1-21 15</inkml:trace>
  <inkml:trace contextRef="#ctx0" brushRef="#br1" timeOffset="107779.88">5715 9906 0,'21'0'0,"0"0"31,0-21-31,-21 0 15,0 0-15,0-1 0,22 22 16,-22-21-16,0 0 0,0 0 16,0 0-16,0 0 0,0-1 15,0 1-15,-22 0 16,1 21-16,0 0 0,0 0 0,-21 0 16,20 0-16,-20 0 0,0 0 0,-1 0 15,1 21-15,0 0 0,21 22 16,-22-22-16,1 0 0,21 21 15,-22-20-15,22 20 0,0 0 0,0 1 0,21-22 16,0 21-16,0 0 16,0-20-16,0 20 0,0-21 0,0 21 15,0-20-15,0-1 0,21 0 0,0 0 16,0 0-16,1-21 0,-1 0 16,0 0-16,21 0 0,-21 0 0,1 0 15,20 0-15,-21-21 0,21 21 16,-20-21-16,20 0 0,-21 0 0,21-1 15,-20-20-15,-1 21 0,0-21 0,21 20 16,-42-20-16,21 0 0,1-1 16,-1 1-16,0-21 0,0 20 0,-21-20 15,0-1-15,21 22 0,-21-22 0,21 22 16,-21 0-16,0-22 16,0 22-16,22 0 0,-22 20 0,0-20 15,21 0-15,-21 21 0,0-1 0,0 1 16,0 0-16,0 0 0,0 0 15,0 42 1,0 0-16,-21 0 0,21 22 16,-22-22-16,1 21 0,0 0 15,0 1-15,0 20 0,0 1 0,21-22 16,0 22-16,-22-1 0,22 1 16,0-22-16,-21 21 0,21-20 0,0-1 15,0 0-15,0 1 0,0-1 0,0 0 16,0-20-16,21-1 15,-21 0-15,22 0 0,-1 0 0,-21 0 16,21-21-16,0 0 0,0 0 16,0 0-16,1 0 0,-1 0 15,0-21-15,0 0 0,0 0 16,0 0-16,1 0 0,-1-1 0,0 1 16,0-21-16,0 21 0,-21-22 15,0 22-15,21-21 0,-21 21 0,0-22 16,22 43-16,-22-21 0,0 0 15,0 42 1,0 0 0,0 22-16,0-22 0,0 0 15,0 21-15,0-20 0,0 20 0,0-21 16,0 0-16,-22 0 0,22 1 16,0-1-16,0 0 0,0 0 0,0 0 15,0 0 1,0-42 15,0 0-31,-21 0 16,21 0-16</inkml:trace>
  <inkml:trace contextRef="#ctx0" brushRef="#br1" timeOffset="107988.75">6138 9589 0,'0'0'0,"21"0"15,-21-22-15,0 44 47,0-1-31,0 0-16</inkml:trace>
  <inkml:trace contextRef="#ctx0" brushRef="#br1" timeOffset="108395.52">6435 9716 0,'0'-22'0,"21"22"15,0 0 1,-21 22 0,21-22-16,-21 21 0,21 0 15,0 0-15,-21 0 0,22 0 16,-22 1-16,21-1 0,-21 21 0,0-21 16,21 0-16,-21 1 0,21-1 0,-21 0 15,0 0-15,0 0 0,0 0 16,21-21 15,0 0-15,-21-21-16,22 0 0,-1 0 15,0 0-15,0 0 0,0-1 16,0 1-16,1 0 0,-22 0 16,21 21-16,0-21 0,-21 0 0,21-1 15,-21 1-15,0 0 16,0 0-16,0 0 15,0 0-15,0-1 16,0 1-16</inkml:trace>
  <inkml:trace contextRef="#ctx0" brushRef="#br1" timeOffset="108925.16">5440 9356 0,'0'0'0,"0"-21"16,-21 21 0,-1 0-16,1 0 15,0 21-15,0 0 0,0 0 16,21 0-16,-21 0 0,-1 1 0,1-1 16,0 0-16,-21 21 0,21-21 0,-1 22 15,1-22-15,0 0 0,-21 21 16,21-20-16,-1-1 0,-20 0 0,21-21 15,0 0-15,0 0 16,-1 0-16,44 0 47,-1 0-47,0 0 0,0 21 16,0 0-16,22 0 0,-22 1 0,21 20 15,0-21-15,-20 0 0,20 22 16,0-22-16,1 0 0,-1 0 0,0 0 15,1 0-15,-1 1 0,0-1 0,1 0 16,-1-21-16,-21 21 0,21-21 16,-20 0-16,-1 0 0,21 0 0,-21 0 15,0 0-15,22 0 0</inkml:trace>
  <inkml:trace contextRef="#ctx0" brushRef="#br1" timeOffset="109487.84">7789 9440 0,'0'0'0,"0"-21"0,0 0 16,21 42 31,1 0-47,-1-21 16,0 22-16,0-1 0,0-21 15,0 0-15,1 21 0,20-21 0,-21 0 16,0 0-16,22 0 0,-22 0 15,0 0-15,21 0 0,-21 0 0,22 0 16,-22 0-16,0 0 0,0 0 0,0 0 16,-21 21 15,0 0-31,-42 0 0,21 1 16,0 20-16,-22-21 0,1 21 15,0-20-15,-1 20 0,1 0 0,0-21 16,-1 22-16,-20-1 0,21-21 0,20 0 15,-20 22-15,0-22 0,21 0 16,-1 0-16,1-21 0,0 21 0,0 1 16,0-22-1,21-22 32,0 1-31,21 21-16,-21-21 0,21 0 0</inkml:trace>
  <inkml:trace contextRef="#ctx0" brushRef="#br1" timeOffset="114979.46">9080 8996 0,'0'21'0,"0"0"16,22-21 0,-1 0-16,0 0 0,0 0 15,0 0-15,0-21 0,1 21 0,-1-21 16,21 0-16,-21 0 0,0-1 0,1 1 16,-1 0-16,0 0 0,0 0 15,-21 0-15,21-1 0,-21 1 0,0 0 16,0 0-16,0 0 0,-21 0 15,0 21-15,0 0 0,-22 0 16,22 0-16,0 0 0,-21 21 16,21-21-16,-22 21 0,1 0 0,21 21 15,-22-20-15,1-1 0,21 21 16,0-21-16,0 0 0,-1 22 0,1-22 16,21 0-16,0 0 0,0 0 0,0 22 15,0-22-15,0 0 0,21 0 16,1 0-16,-1 1 0,21-1 0,-21 0 15,0 0-15,22 0 0,-22 0 0,21 1 16,-21-1-16,1 0 0,20 21 16,-21-21-16,0 1 0,0-1 0,1 21 15,-22-21-15,0 22 0,0-22 16,0 0-16,0 21 0,0-21 0,-22 22 16,1-22-16,0 0 0,-21 0 15,21 0-15,-22 1 0,1-1 0,0-21 16,-1 0-16,-20 21 0,20-21 0,1 0 15,0 0-15,-1 0 0,1-21 0,0 0 16,-1-1-16,22 1 0,-21 0 16,21 0-16,0-21 0,-1 20 0,22-20 15,0 21-15,0 0 0,0 0 16,0-1-16,0 1 0,22 0 0,-1 0 16,0 21-16,0 0 0,21 0 15,1 0-15,-1 0 0,0 0 0,1 0 16,-1 0-16</inkml:trace>
  <inkml:trace contextRef="#ctx0" brushRef="#br1" timeOffset="115251.31">9800 9377 0,'0'0'0,"0"21"16,0 0-1,-21 0-15,21 1 0,-21-1 16,21 0-16,0 21 0,-21-21 16,21 22-16,0-22 0,0 21 0,0-21 15,0 1-15,0 20 0,-22-21 0,22 0 16,0 0-16,0 1 16,0-1-16,0-42 31,0-1-31,0 1 15,0 0-15,0-21 0</inkml:trace>
  <inkml:trace contextRef="#ctx0" brushRef="#br1" timeOffset="115568.13">9864 9123 0,'0'21'31,"0"0"-31,0 0 0,0 1 15,0-1-15,21 0 16,0-21-16,0 0 16,0 0-16,0 0 0,1 0 0,-1 0 15,0-21-15,0 0 16,-21-1-16,0 1 16,0 0-16,0 0 0,-21 0 0,0 0 15,-22-1-15,22 22 0,0-21 16,0 21-16,-21 0 0,20 0 0,1 0 15,0 0-15,0 21 0,21 1 16,0-1-16,0 0 0,-21 0 0,21 0 16,0 0-16,0 1 0,0-1 0,0 21 15,0-21-15,21 0 0,-21 1 16,21-1-16,0 0 0,-21 0 0</inkml:trace>
  <inkml:trace contextRef="#ctx0" brushRef="#br1" timeOffset="116300.85">10520 9546 0,'0'0'0,"21"-42"16,-21 21-16,21 0 15,-21-1-15,0 1 0,0 0 0,0 0 16,-21 21-1,0 0-15,0 0 0,-1 0 16,1 21-16,0 0 0,0 0 0,0 1 16,0-1-16,-1 0 0,1 0 15,0 21-15,0-20 0,0-1 0,0 0 0,21 21 16,0-21-16,0 1 16,0-1-16,0 0 0,0 0 15,21-21 1,0 0-16,0 0 0,0-21 0,0 0 15,1 0-15,-1-1 0,0 1 16,0 0-16,0-21 0,0 21 0,1-1 16,-22 1-16,0 0 0,21 0 0,-21 0 15,21 21-15,-21-21 0,0-1 16,21 22-16,-21 22 31,0-1-15,21 21-16,-21-21 15,0 22-15,0-22 0,0 21 0,0 0 16,0 1-16,0 20 0,0-20 0,0-1 16,0 21-16,0-20 0,0-1 15,0 22-15,0-22 0,0 0 0,0 22 16,0-22-16,0 0 0,0 22 0,0-22 16,0 1-16,0-1 0,0 0 0,0 1 15,0-1-15,0 0 0,0 1 16,-21-22-16,0 21 0,21-21 0,-21 22 15,0-22-15,-1 0 0,22 0 0,-21-21 16,0 21-16,0 0 0,-21-21 0,20 0 16,1 0-16,-21 0 0,21 0 15,-22 0-15,1-21 0,21 21 16,-21-21-16,-1 0 0,1 0 0,0-22 16,-1 22-16,1-21 0,0 21 15,-1-22-15,22 1 0,-21 0 0,21 21 16,-1-22-16,22 1 0,0 21 0,0 0 15,0-22-15,0 22 0,0 0 0,0 0 16,22 0-16,-1-1 0,0 1 0,21 0 16,-21 0-16,1-21 0,20 20 0,0 1 15,1-21-15</inkml:trace>
  <inkml:trace contextRef="#ctx0" brushRef="#br1" timeOffset="116832.19">10816 9398 0,'0'0'0,"21"-21"16,-21 42 31,0 0-47,0 0 15,0 1-15,0-1 0,0 21 0,0-21 16,0 0-16,0 22 0,0-22 16,0 21-16,-21-21 0,21 1 0,0-1 15,0 0-15,0 0 0,0 0 16,-21-21 15,21-21-31,0 0 0,0 0 16,0 0-16,0-22 15,0 22-15,0-21 0,0 21 0,0-22 16,21 1-16,0 21 0,0-22 0,22 22 16,-22 0-16,0 0 0,21 0 0,1 0 15,-22 21-15,21-22 0,-21 22 16,22 0-16,-22 0 0,21 0 0,-21 0 16,1 22-16,-1-1 0,0 0 0,-21 0 15,0 0-15,0 0 0,21 22 0,-21-22 16,0 0-16,0 21 0,0-20 15,0-1-15,-21 0 0,21 0 0,0 0 16,-21 0-16,0 1 0,-1-1 16,22-42 15,0-1-15,0 1-16,0 0 0,22 21 0</inkml:trace>
  <inkml:trace contextRef="#ctx0" brushRef="#br1" timeOffset="119075.58">13504 11409 0,'0'-21'0,"0"0"15,0-1 16,0 44 16,0-1-47,0 0 0,0 0 16,0 0-16,0 0 0,0 1 0,0-1 16,0 0-16,0 0 0,-21 0 15,21 0-15,0 1 0,0-1 16,0 0-16,0 0 0,0 0 15,-21-21 17,0 0-17,21-21 1,0 0-16,0 0 0,0 0 16,0-1-16</inkml:trace>
  <inkml:trace contextRef="#ctx0" brushRef="#br1" timeOffset="119527.8">13441 10943 0,'-21'0'16,"-1"0"-16,22 21 0,0 1 16,0-1-1,0 0-15,0 0 16,22-21 15,-1 0-31,0 0 16,0 0-16,0 0 0,0-21 15,1 0-15,-22 0 16,0-1-16,0 1 16,0 0-16,0 0 0,-22 21 15,1 0-15,0 0 16,0 0-16,0 0 16,0 0-16,21 21 15,0 0-15,-22 0 0,22 1 0,0-1 16,0 0-16,0 0 15,0 0-15,0 0 16,22 1-16,-1-22 0,0 21 16</inkml:trace>
  <inkml:trace contextRef="#ctx0" brushRef="#br1" timeOffset="120196.23">13801 11324 0,'0'21'31,"0"1"-31,0-1 15,0 0 1,0 0-16,0 0 0,0 0 16,0 1-16,0-1 0,0 0 15,0 0-15,0 0 0,0 0 16,0 1-16,0-1 0,0 0 16,-22-21-16,22 21 0,0 0 15,0-42 32,0 0-31,0 0-16,0 0 0,0-1 15,0 1-15,0-21 0,0 21 0,0-22 16,22 22-16,-1-21 0,0 21 0,-21-22 16,21 22-16,0-21 0,0 21 15,1 0-15,-1-1 0,0 1 16,0 0-16,21 21 0,-20-21 0,-1 21 15,0 0-15,0 0 0,0 0 0,0 0 16,1 0-16,-22 21 0,0 0 16,21 0-16,-21 1 0,0-1 15,0 0-15,0 21 0,0-21 0,0 1 16,0-1-16,0 0 0,0 0 0,0 0 16,0 0-16,0 1 0,0-1 0,0 0 15,0 0-15,0 0 0,0 0 16,0 1-16,0-1 15,-21-21-15,21 21 0,-22-21 47,1 0-31,21-21-16,0 0 16</inkml:trace>
  <inkml:trace contextRef="#ctx0" brushRef="#br1" timeOffset="121035.75">12107 9462 0,'0'21'0,"0"0"47,21-21-31,1 0-16,-1 0 0,0 0 15,0 0-15,0 0 16,0 0-16,1 0 15,-1 0-15,0 0 0,0-21 16,0 0-16,0 21 0,1-22 16,-1 22-16</inkml:trace>
  <inkml:trace contextRef="#ctx0" brushRef="#br1" timeOffset="121324.13">13229 9440 0,'0'0'0,"21"0"0,0 0 16,-21 22-16,22-22 0,-1 0 16,0 0-1,0 0-15,0 0 0,0 0 16,1 0-16,-1 0 0,0 0 15,0 0-15,0 0 0,0 0 16,1 0-16,-1 0 0,0 0 16,0 0-16,0 0 0,0 0 0,1 21 15,-1-21-15,0 0 0,0 0 0,0 0 16,0 0-16,1 0 16</inkml:trace>
  <inkml:trace contextRef="#ctx0" brushRef="#br1" timeOffset="121536.01">14499 9483 0,'0'0'16,"21"0"-16,0 0 0,1 0 0,-1 0 16,0 0-16,0 0 0,0 0 15,0 0-15,1 0 0,-1 0 16,0 0-16,0 0 15,0 0-15,0 0 0,1 0 16,-1 0-16,0 0 0,0 0 16,0-21-16,0 21 0,1 0 0</inkml:trace>
  <inkml:trace contextRef="#ctx0" brushRef="#br1" timeOffset="121735.89">15515 9462 0,'21'0'0,"-42"0"16,63 0-16,-20-22 0,-1 22 0,0 0 0,0 0 16,0 0-16,0 0 0,1 0 15,-1 0-15,0 0 16,0 0 0,0 0-1,0 0 1,1 0-16</inkml:trace>
  <inkml:trace contextRef="#ctx0" brushRef="#br1" timeOffset="121940.03">16679 9377 0,'0'0'15,"21"0"-15,1 0 16,-1 0-16,0 0 16,0 0-1</inkml:trace>
  <inkml:trace contextRef="#ctx0" brushRef="#br1" timeOffset="122620.04">9250 10414 0,'-21'0'16,"-1"0"0,44 0 15,-1 0-15,0 0-16,0 0 0,0 0 0,22 0 15,-22 0-15,21 0 0,-21 0 0,22 0 16,-1 0-16,0 0 0,1 0 15</inkml:trace>
  <inkml:trace contextRef="#ctx0" brushRef="#br1" timeOffset="122831.92">10753 10372 0,'0'0'0,"21"0"0,0 0 0,0 0 0,0 0 16,0 0-16,1 0 0,-1-21 15,0 21-15,0 0 0,0 0 0,22 0 16,-22 0-16,21 0 0,-21 0 16,22 0-16,-22 0 0,21 0 15,-21 0-15,0 0 0,22 0 0,-22 0 0,0 0 16,0 0-16,0 0 16,1 0-16,-1 0 0,0 0 0</inkml:trace>
  <inkml:trace contextRef="#ctx0" brushRef="#br1" timeOffset="123044.15">11917 10329 0,'0'0'0,"21"0"0,0 0 0,0 0 16,0 0-16,1 0 0,-1 0 15,0 0-15,0 0 16,0 0-16,0 0 15,1 0-15,-1 0 0,0 0 0,0 0 16,0 0-16,0 0 0,1 0 0,-1 0 16,0 0-16,0 0 0,21 0 0,-20 0 15</inkml:trace>
  <inkml:trace contextRef="#ctx0" brushRef="#br1" timeOffset="123248.03">12848 10329 0,'21'0'0,"-42"0"0,63 0 0,-20 0 16,-1 0-16,0 0 16,0 0-16,0 0 0,0 0 15,1 0-15,-1 0 16,0 0-16,0 0 0,0 0 16,0 0-16,1 0 0,20 0 0,-21 0 15,21 0-15,1 0 0,-1 0 0,0 0 16,1 0-16,-1 0 0,0 0 15,-20 0-15</inkml:trace>
  <inkml:trace contextRef="#ctx0" brushRef="#br1" timeOffset="123403.94">14055 10351 0,'21'0'0,"-42"0"0,63 0 16,-21 0-16,0 0 15,0 0-15,1 0 16,-1 0-16,0 0 15,0 0-15,0 0 16,0 0-16,1 0 0,20 0 0,-21 0 16,21 0-16</inkml:trace>
  <inkml:trace contextRef="#ctx0" brushRef="#br1" timeOffset="123595.83">15007 10372 0,'0'0'15,"21"0"1,0 0-16,1 0 0,-1 0 16,0 0-1,0 0-15,0 0 16,0 0-16,1 0 0,-1 0 16,0 0-1,-21-21-15</inkml:trace>
  <inkml:trace contextRef="#ctx0" brushRef="#br1" timeOffset="123896.33">16044 10329 0,'0'0'0,"21"0"16,1 0-16,-1 0 0,0 0 0,0 0 16,0 0-16,0 0 0,1 0 0,-1 0 15,0 0-15,21 0 16,-21 0-16,1 22 0,-1-22 0,0 0 16,0 0-16,-21 21 0,21-21 15,-42 0 32,0 0-47,0 0 0,0 0 0</inkml:trace>
  <inkml:trace contextRef="#ctx0" brushRef="#br1" timeOffset="124576.3">8784 11811 0,'0'-21'47,"21"21"-31,0 0-1,1 0-15,-1 0 16,0 0-16,21 0 0,-21 0 16,22 0-16,-22 0 0,21 0 0,1 0 15,-1 0-15,-21-21 0,21 21 0,1 0 16,-22 0-16,21 0 0,1-21 0,-1 21 16</inkml:trace>
  <inkml:trace contextRef="#ctx0" brushRef="#br1" timeOffset="124768.19">9991 11705 0,'0'0'0,"42"0"15,-21 0-15,0 0 16,0 0-16,1 0 16,-1 0-16,0 0 15,0 0-15,0 0 0,0 0 0,1 0 16,-1 0-16,0 0 0,21 0 0,-21-21 15,1 21-15,20 0 0,-21 0 0,0 0 16,22 0-16</inkml:trace>
  <inkml:trace contextRef="#ctx0" brushRef="#br1" timeOffset="124940.1">10964 11684 0,'21'0'0,"-42"0"0,64 0 0,-22 0 16,0 0-16,0 0 15,0 0 1,0 0 0,1 0-16,-1 0 0,0 0 15,0-21-15,0 21 0,0 0 16,1 0-16,-1-21 0</inkml:trace>
  <inkml:trace contextRef="#ctx0" brushRef="#br1" timeOffset="125123.99">11726 11621 0,'0'0'0,"21"0"0,1 0 0,-1 0 16,0 0-16,0 0 31,0 0 0,0 0-31,1 0 16,-1 0-16,0-22 0,0 1 15,0 21-15</inkml:trace>
  <inkml:trace contextRef="#ctx0" brushRef="#br1" timeOffset="126143.83">15113 11303 0,'0'0'0,"0"-21"16,0 0-1,0 0-15,0-1 0,-21 22 16,21-21 0,0 42-1,0 1 1,0-1 0,0 0-16,0 0 0,21 0 15,0-21-15,0 21 0,0 1 0,1-1 16,-1-21-16,0 21 0,21 0 0,1-21 15,-1 21-15,0 0 0,1-21 0,-1 22 16,0-22-16,1 0 0,-1 21 16,0-21-16,1 0 0,-22 21 0,0-21 15,0 0-15,0 0 0,0 0 0,-42 0 47,0 0-47,0 0 0,-21 21 16,20-21-16,1 21 0,-21-21 15,21 21-15,-22 1 0,1-1 0,0 0 16,-1 0-16,-20 0 0,21 0 0,-1 1 16,1-1-16,-22 0 0,22 21 0,0-21 15,-1 1-15,22 20 0,-21-21 16,21 0-16,0 0 0,-1 1 0,22-1 16,0 0-16,-21-21 0,21 21 15,21-21 16,1 0-31,-22-21 0,21 21 0,0-21 16,21 0-16,-21-1 0</inkml:trace>
  <inkml:trace contextRef="#ctx0" brushRef="#br1" timeOffset="127569.03">16319 11240 0,'22'-22'0,"-22"1"0,21 0 16,0 0-16,-21 0 0,21 0 0,0 21 15,0-43-15,1 43 0,-1-21 0,0 0 16,0 0-16,0 0 0,0 21 0,-21-22 15,22 22-15,-22 22 32,0 20-32,-22-21 15,1 21-15,0 22 0,-21-22 0,21 22 16,-22-1-16,1-20 0,0 20 0,20 1 16,-41-1-16,21-21 0,-1 22 15,1-22-15,0 1 0,-1 20 0,22-21 16,-21 1-16,21-1 0,-22 0 15,22-20-15,0 20 0,21-21 0,0 0 16,0 0-16,0-42 31,21 0-31,0 0 16,-21 0-16,43 0 0,-22-1 0</inkml:trace>
  <inkml:trace contextRef="#ctx0" brushRef="#br1" timeOffset="128280.13">17018 11536 0,'0'-21'0,"-42"0"16,20 21-16,1 0 0,0 0 15,-21 0-15,21 0 0,-1 0 0,-20 21 16,21-21-16,-21 21 0,20 0 0,1 0 15,0 22-15,-21-22 0,21 0 0,-1 21 16,1-21-16,0 22 0,0-22 0,21 21 16,0 1-16,-21-22 0,21 0 15,0 0-15,0 0 0,0 0 16,0 1-16,21-22 0,0 0 16,21 0-16,-20 0 0,-1 0 0,21-22 15,-21 1-15,22 0 0,-22 0 0,21-21 16,-21 20-16,22-20 0,-1 21 15,-21-21-15,0-1 0,22 1 0,-22 0 16,0-22-16,0 22 0,0-22 0,0 1 16,1-1-16,-1 1 0,0 20 0,-21-20 15,21 21-15,-21-1 0,21 1 16,-21 21-16,0 0 0,0-1 0,0 1 16,0 42-1,0 1-15,0-1 0,-21 21 0,21 0 16,-21 1-16,21 20 0,-21-20 15,21 20-15,-21-21 0,21 22 16,0-22-16,0 1 0,0-1 0,0 0 16,0 1-16,0-1 0,0-21 0,0 0 15,0 0-15,0 1 0,21-1 0,0-21 16,0 0-16,0 0 0,0 0 16,1 0-16,-1 0 0,0 0 15,21 0-15,-21-21 0,1-1 0,-1 1 16,0 0-16,0-21 0,-21 21 15,21-1-15,-21 1 0,21 0 0,-21 0 16,0 0-16,0 42 31,0 0-31,0 0 16,0 0-16,0 1 0,0-1 0,-21-21 16,21 21-16,0 0 0,0 0 15,-21-21-15,21 21 0,0 1 16,0-44 15,0 1-31,0 0 16</inkml:trace>
  <inkml:trace contextRef="#ctx0" brushRef="#br1" timeOffset="128428.05">17462 11430 0,'0'-21'16,"22"21"31,-1 0-32</inkml:trace>
  <inkml:trace contextRef="#ctx0" brushRef="#br1" timeOffset="128772.09">17695 11388 0,'0'21'32,"0"0"-32,0 0 15,0 0-15,0 1 0,0-1 0,0 0 16,21 0-16,-21 0 0,0 0 0,0 1 16,0-1-16,0 0 0,0 0 0,0 0 15,0 0-15,0 1 16,0-1-16,22-21 15,-1 0 1,-21-21 0,21 21-16,0-22 0,-21 1 15,0 0-15,21-21 0,0 21 16,1-1-16,-22 1 0,0 0 0,21 0 16,-21 0-16,21 21 0,-21-21 0,21 21 15,-21-22-15,0 1 31,21 0-15</inkml:trace>
  <inkml:trace contextRef="#ctx0" brushRef="#br1" timeOffset="129171.86">18373 11176 0,'0'0'16,"0"-21"-16,-22 21 16,1 0-16,21 21 31,0 0-31,0 0 0,21-21 0,1 22 16,-22-1-16,21 0 0,0 0 0,0 0 15,0 0-15,0 1 16,1-1-16,-1-21 0,21 21 0,-21 0 15,22-21-15,-22 0 0,21 21 0,-21-21 16,0 0-16,1 0 0,-1 0 0,0 0 16,0 0-16,-21 21 15,-21 1 1,0-1-16,0-21 0,-22 21 16,22 0-16,-21-21 0,-1 21 0,22 0 15,-21 1-15,21-1 0,-22 0 0,1 0 16,21 0-16,0 0 0,0 1 15,-22-22-15,22 21 0,0 0 16,0 0-16,0-21 0,-1 0 16,1 0-16,0 0 0,0 0 15,0 0-15</inkml:trace>
  <inkml:trace contextRef="#ctx0" brushRef="#br1" timeOffset="129783.55">16002 11282 0,'0'0'0,"0"21"0,0 0 15,0 0-15,0 1 16,0-1-16,-21-21 0,21 21 15,-21 0-15,-1-21 16,1 21-16,0 0 0,0-21 16,0 0-16,21 22 0,-21-22 15,21 21 17,21-21-32,0 0 15,0 21-15,0-21 0,0 21 0,1-21 16,-1 21-16,0 0 0,0-21 0,0 22 15,0-22-15,1 21 0,-1-21 16,0 21-16,0-21 0,0 0 16,0 0-16</inkml:trace>
  <inkml:trace contextRef="#ctx0" brushRef="#br1" timeOffset="130620.97">20405 8361 0,'0'-21'16,"0"42"0,0 0-16,0 0 0,0 22 15,0-22-15,0 21 0,0 0 0,0 1 16,0 20-16,0 1 0,-22-22 15,22 22-15,-21-22 0,21 21 0,0 1 16,0-22-16,-21 1 0,21-1 0,-21 0 16,21 1-16,-21-1 0,21-21 15,0 0-15,0 22 0,0-22 0,0 0 16,0 0-16,0-42 31,0 0-15,0-22-16,21 22 15</inkml:trace>
  <inkml:trace contextRef="#ctx0" brushRef="#br1" timeOffset="131447.51">20447 8382 0,'0'0'0,"0"-21"0,0 0 16,21 0-1,0 21-15,22 0 16,-1 0-16,0 0 0,1-22 0,20 22 16,-21 0-16,43 0 0,-21-21 15,20 21-15,1 0 0,21 0 0,21-21 16,-21 21-16,21 0 0,0-21 16,21 21-16,-21 0 0,21 0 0,21-21 15,-21 0-15,1 21 0,-1-22 0,21 22 16,-21-21-16,0 21 0,22-21 15,-22 21-15,21-21 0,-21 0 0,1 0 16,-1 21-16,0-22 0,0 1 0,0 21 16,-21-21-16,0 0 0,0 21 15,-21 0-15,0-21 0,-21 21 0,-1 0 16,1 0-16,-22 0 0,1-21 0,-1 21 16,-20 0-16,-1 0 0,-21 0 0,0 0 15,1 0-15,-1 0 16,0 0-16,0 0 0,0 0 15,0 21-15,-21 0 16,0 0-16,0 0 0,0 0 16,0 1-16,0 20 0,0-21 0,-21 21 15,0 1-15,0-1 0,0 0 0,0 1 16,-1-1-16,1 0 0,0 22 0,21-22 16,0 1-16,-21 20 0,21-21 15,0 22-15,0-22 0,0 22 0,0-22 16,0 22-16,0-22 0,0 21 0,0-20 15,0-1-15,0 0 0,0 1 0,0-22 16,0 21-16,0-21 16,0 22-16,-21-22 0,21 0 0,-21 0 15,-1 0-15,1-21 0,0 22 16,0-22-16,0 0 0,0 0 16,-1 0-16,1 0 0,0 0 0,0 0 15,-21 0-15,20 0 0,-20-22 16,0 22-16,-1 0 0,1-21 0,-21 0 15,-1 21-15,1-21 0,-1 21 0,-21 0 16,1-21-16,-22 21 0,0 0 0,0-21 16,0 21-16,1 0 0,-22 0 15,-22-22-15,22 22 0,-21 0 0,21 0 16,-21 0-16,0-21 0,-21 21 16,20 0-16,-20-21 0,21 21 0,0 0 15,21 0-15,-21 0 0,21 0 0,0 0 16,0 0-16,21 21 0,0-21 0,21 21 15,1-21-15,20 0 0,1 0 0,20 0 16,1 0-16,21 0 0,0 0 16,-1 0-16,1 0 0</inkml:trace>
  <inkml:trace contextRef="#ctx0" brushRef="#br1" timeOffset="131955.64">21717 8573 0,'0'0'0,"0"-22"0,0 1 16,0 0-1,-21 21-15,0 0 0,-1 0 0,1 0 16,0 0-16,0 0 0,-21 0 16,20 0-16,1 21 0,0-21 0,0 21 15,0-21-15,21 22 0,0-1 0,-21 0 16,21 0-16,0 0 0,0 0 15,0 1-15,21-1 0,0 0 16,0 21-16,0-21 0,0 1 16,1-1-16,-1-21 0,0 21 15,0 0-15,0 0 0,-21 0 0,0 1 16,0-1-16,0 0 16,-21 0-16,-21-21 0,21 21 0,-22-21 15,22 0-15,-21 21 0,-1-21 0,22 0 16,-21 0-16,21 0 0,0 0 0,-22 0 15,22 0-15,0-21 16,0 0-16,21 0 0,0 0 16,0 0-16,0-1 15,21 1-15,0 21 16,0 0-16,0-21 0,1 21 16,20 0-16,-21 0 0</inkml:trace>
  <inkml:trace contextRef="#ctx0" brushRef="#br1" timeOffset="132160.04">21929 8805 0,'0'0'0,"0"22"0,0-1 16,0 0-16,-22 0 0,22 0 16,0 0-16,0 1 0,-21-1 15,21 0-15,0 0 16,-21-21-16,21 21 0,0 0 0,0 1 15,0-44 17</inkml:trace>
  <inkml:trace contextRef="#ctx0" brushRef="#br1" timeOffset="132323.95">21992 8657 0,'0'-21'0,"0"42"0,0-21 62,0 21-62,0 1 16,0-1-16,0 0 0,21 0 16,0 0-16</inkml:trace>
  <inkml:trace contextRef="#ctx0" brushRef="#br1" timeOffset="132924.54">22521 8911 0,'0'0'0,"21"-42"16,-21 21 0,0 0-16,0-1 0,-21 22 15,21-21-15,-21 21 0,0 0 16,0 0-16,-22 0 15,22 21-15,-21 1 0,21-22 0,0 21 16,-22 0-16,22 21 0,0-21 0,0 1 16,0-1-16,-1 0 0,22 0 0,-21 0 15,21 0-15,21-21 16,1 0 0,-1 0-16,0 0 0,0 0 0,0-21 15,0 0-15,22 0 0,-22 0 0,0 21 16,0-21-16,0-1 0,1 1 0,-1 0 15,0 21-15,-21-21 16,21 21-16,-21 21 31,0 0-31,0 0 0,0 1 0,0-1 16,0 21-16,0-21 0,0 22 16,0-1-16,-21-21 0,0 21 0,21 22 15,-21-22-15,-1 1 0,1 20 0,21 1 16,-21-1-16,0 1 0,0-1 0,0 1 15,-1-1-15,1-21 0,0 22 0,0-22 16,0 1-16,0-1 0,-1-21 16,1 21-16,0-20 0,0-1 15,0 0-15,-22 0 0,22-21 0,0 0 16,-21 0-16,21 0 0,-22 0 0,22 0 16,-21-21-16,-1 0 0,1 0 0,21-22 15,-21 22-15,20-21 0,1 21 0,0-22 16,0 1-16,0 0 0,21 20 15,0-20-15,0 0 0,0 21 0,0-22 16,0 22-16,21 0 0,0 0 0,0 0 16,22-1-16,-22 1 0,21-21 0,-21 21 15,22 0-15,-1-1 0</inkml:trace>
  <inkml:trace contextRef="#ctx0" brushRef="#br1" timeOffset="133407.88">22669 8827 0,'0'-43'15,"0"64"17,-21 1-32,21-1 15,0 0-15,0 0 0,0 0 0,-21 0 16,21 1-16,-21-22 0,21 21 0,0 0 15,0 0-15,0-42 63,0 0-63,0 0 0,0-1 0,0 1 16,0 0-16,0 0 0,0 0 15,21 0-15,0-1 0,0 1 0,-21 0 16,22 0-16,-1 0 0,0 0 0,0 21 15,0 0-15,0 0 0,1 0 0,20 0 16,-21 0-16,0 21 0,0-21 16,1 21-16,-1 0 0,0 21 15,-21-20-15,0-1 0,21 0 0,-21 21 16,0-21-16,0 1 0,0-1 0,0 0 16,0 0-16,0 0 0,0 0 15,0 1 1</inkml:trace>
  <inkml:trace contextRef="#ctx0" brushRef="#br1" timeOffset="133707.71">24024 8763 0,'0'0'0,"-21"21"31,21 0-15,0 1-16,-21-1 0,21 0 15,-21 0-15,21 0 0,0 0 16,0 1-16,0-1 0,0 0 16,0 0-1,0-42 17,0 0-32</inkml:trace>
  <inkml:trace contextRef="#ctx0" brushRef="#br1" timeOffset="134004.54">24024 8509 0,'0'0'0,"-21"0"16,21 21 0,21-21 15,0 0-31,0 0 0,1 0 15,-1 0-15,-21-21 0,21 21 16,-21-21-16,0 0 0,0 0 16,-21 21-1,0 0-15,-1 0 0,1 0 0,0 0 16,0 0-16,0 0 0,21 21 16,0 0-16,0 0 15,0 0-15,0 0 16,0 1-16,0-1 0,21 0 15,-21 0-15,21-21 0,0 21 0</inkml:trace>
  <inkml:trace contextRef="#ctx0" brushRef="#br1" timeOffset="134440.29">24511 8636 0,'0'0'0,"0"21"31,0 0-31,-21 1 16,21-1-16,0 0 0,0 0 0,-21 21 16,21-20-16,0 20 0,-22-21 0,22 21 15,0-20-15,-21-1 0,21 21 16,0-21-16,0 0 0,0 1 0,0-1 16,-21 0-16,0-21 31,21-21-31,0 0 15,0-1-15,0 1 0,0 0 16,0 0-16,21-21 0,0 20 0,0-20 16,1 0-16,-1 21 0,0-22 0,21 1 15,-21 0-15,22 20 0,-1 1 16,0 0-16,-20 0 0,20 0 16,0 21-16,-21 0 0,22 0 0,-22 0 15,0 0-15,21 21 0,-20 0 0,-1 0 16,0 22-16,0-22 0,-21 21 0,0 0 15,0 1-15,0-22 0,0 21 16,0 1-16,0-1 0,-21-21 0,0 21 16,0-20-16,-1-1 0,-20 0 0,21 0 15,0 0-15,-22-21 0,22 21 16,-21-21-16,21 0 0,-22 0 0</inkml:trace>
  <inkml:trace contextRef="#ctx0" brushRef="#br1" timeOffset="135143.91">20637 9356 0,'-21'0'0,"-21"0"15,21 0-15,0 0 0,-1 0 0,1 0 16,0 0-16,0 0 0,0 0 0,0 0 16,21 21-16,21-21 31,0 21-31,0-21 0,21 0 16,1 0-16,-1 0 0,22 0 0,-22 0 15,21 0-15,1 0 0,-1-21 0,1 21 16,-1 0-16,1 0 0,-1 0 15,1 0-15,-1 0 0,1 0 0,-1 0 16,1 0-16,-22 0 0</inkml:trace>
  <inkml:trace contextRef="#ctx0" brushRef="#br1" timeOffset="144767.46">2053 13356 0,'0'0'0,"0"-21"16,21 21 0,-21-21-1,0 0-15,0 0 32</inkml:trace>
  <inkml:trace contextRef="#ctx0" brushRef="#br1" timeOffset="145500.04">2095 13314 0,'0'-21'63,"22"21"-47,-1 0-16,-21-21 0,21 21 15,0 0 1,0-22-16,0 22 0,1-21 15,-1 21-15,0 0 16,0-21-16,0 0 0,0 0 16,-21 0-16,22 21 0,-22-22 15,0 1-15,0 0 16,-22 21 15,1 0-31,0 0 0,-21 0 16,21 21-16,-1-21 0,-20 21 15,21 1-15,0-1 0,0-21 0,-1 21 16,1 0-16,0-21 0,21 21 16,0 0-16,-21-21 0,21 22 15,-21-22-15,21 21 0,0 0 16,0 0 0,0 0-16,0 0 15,21-21-15,-21 22 16,21-1-16,0-21 15,0 21-15,1-21 0,-1 0 16,0 0-16,0 0 16,0 0-16,0 0 15,-42 0 17,0 0-17,-21 0-15,-1 0 0,22 21 16,-21 0-16,0-21 0,-1 21 0,1 1 15,0 20-15,20-21 0,-20 0 16,21 22-16,0-1 0,0-21 0,-1 21 16,1 1-16,21-22 0,0 21 15,0-21-15,0 22 0,0-22 0,0 0 16,0 0-16,21 0 0,1 1 0,20-22 16,-21 0-16,0 0 0,22 0 15,-22 0-15,21 0 0,0 0 16,1-22-16,20 1 0,-20 0 15,20 0-15,1 0 0</inkml:trace>
  <inkml:trace contextRef="#ctx0" brushRef="#br1" timeOffset="146052.29">2879 13547 0,'0'0'0,"-22"-21"16,1 21-16,0 0 15,0 0-15,0 0 0,-22 0 0,22 0 16,-21 0-16,21 21 0,-22 0 15,22 0-15,-21 0 0,21 0 0,0 1 16,-1-1-16,1 0 0,0 0 16,21 21-16,0-20 15,0-1-15,0 0 0,21-21 16,0 0-16,1 0 0,-1 0 0,0 0 16,21 0-16,1-21 0,-22 21 15,21-21-15,-21-1 0,22 1 0,-22 0 16,0 0-16,21 0 0,-42 0 15,21-1-15,-21 1 0,22 0 16,-44 42 15,1 0-31,0 1 0,21 20 0,-21-21 16,0 21-16,0 1 0,-1-1 16,1 22-16,0-22 0,0 21 15,21 1-15,-21-1 0,0 1 0,-1-1 16,1 1-16,21 21 0,-21-22 0,0 1 15,0-1-15,21 1 0,-21-1 16,-1-21-16,1 1 0,21-1 0,-21 0 16,0 1-16,0-22 0,0 0 15,-1 0-15,1 0 0,-21-21 0,21 0 16,0 0-16,-22 0 0,22 0 0,0 0 16,-21 0-16,20-21 15,1 0-15,-21 0 0,21 0 0,0 0 16,-1-22-16,1 22 0,0 0 0,0-21 15,21 20-15,0-20 0,0 21 16,0-21-16,0 20 0,0-20 0,0 21 16,21-21-16,0-1 0,0 22 15,1-21-15,-1-1 0,21 1 0</inkml:trace>
  <inkml:trace contextRef="#ctx0" brushRef="#br1" timeOffset="146260.17">3323 13589 0,'0'-21'0,"0"0"31,0 42 16,0 0-32,0 0 1</inkml:trace>
  <inkml:trace contextRef="#ctx0" brushRef="#br1" timeOffset="146424.07">3323 14012 0,'0'0'0,"0"22"15,-21-22 1,21-22 31,0 1-47,21 21 15,-21-21-15</inkml:trace>
  <inkml:trace contextRef="#ctx0" brushRef="#br1" timeOffset="147020.87">5186 13145 0,'0'0'0,"0"-22"0,21 1 0,-21 0 0,0 0 32,0 42-32,0 0 15,0 22-15,-21-22 0,21 21 16,-21 0-16,-1 1 0,-20-1 15,21 0-15,-21 22 0,-1-1 0,1-20 16,0 20-16,-1 1 0,1-1 0,-22-20 16,22 20-16,0 1 0,-1-22 15,1 0-15,0 22 0,-1-22 0,22 0 16,-21 1-16,21-22 0,0 21 16,-1-21-16,1 1 0,21-1 15,0 0-15,0-42 16,0 0-1,21-1-15,-21 1 16,22-21-16,-1 21 0,21 0 0</inkml:trace>
  <inkml:trace contextRef="#ctx0" brushRef="#br1" timeOffset="147412.64">5567 13081 0,'0'0'0,"0"-21"0,0 42 31,0 0-15,-21 0-16,-1 1 0,1-1 0,0 21 15,0 0-15,-21-20 0,20 20 0,-20 0 16,0 1-16,21 20 0,-22-21 15,1 22-15,0-1 0,-1-20 0,1 20 16,-22 1-16,22-1 0,0-20 0,-1 20 16,22-21-16,-21 1 15,0-1-15,20 0 0,1 1 0,0-1 16,0-21-16,21 0 0,0 1 0,-21-1 16,21 0-16,0 0 15,21-21 16,-21-21-31,0 0 0,21 21 16,-21-21-16,21 21 0,-21-22 0,21 1 16,1 0-16</inkml:trace>
  <inkml:trace contextRef="#ctx0" brushRef="#br1" timeOffset="149253.07">6223 13970 0,'0'0'0,"0"-21"31,0 0-31,0 0 16,0-1-1,0 1 1,-21 21-16,21-21 0,-21 21 16,-1 0-16,1 0 15,0 0-15,0 0 0,0 0 0,0 21 16,-22-21-16,22 21 0,0 1 0,-21-1 15,20 0-15,1-21 0,-21 21 16,21 0-16,0 22 0,-1-22 16,1 0-16,0 0 0,21 0 0,-21 0 15,21 1-15,0-1 0,0 0 0,0 0 16,0 0-16,21 0 0,0-21 16,0 22-16,1-22 0,-1 0 0,0 0 15,0 0-15,0 0 0,22 0 0,-22 0 16,0 0-16,21-22 0,-21 1 15,22 0-15,-22 0 0,0 0 0,21 0 16,-20-1-16,-1 1 0,0 0 0,0-21 16,0 21-16,0-22 0,1 1 0,-1 0 15,0-1-15,0 1 16,-21 0-16,21-22 0,0 22 0,-21-22 16,0 22-16,0 0 0,22-1 0,-22 1 15,21 0-15,-21-1 0,0 22 16,21 0-16,-21 0 0,0 0 0,0-1 15,0 44 1,0-1 0,0 21-16,-21-21 0,0 22 15,21-1-15,-22 0 0,22 22 0,0-22 16,-21 22-16,21-22 0,-21 21 16,21-20-16,-21-1 0,21 0 0,0 1 15,0-1-15,0-21 0,0 22 16,0-22-16,0 0 0,0 0 0,21 0 15,0 0-15,0-21 0,1 22 16,-1-22-16,0 0 0,0 0 16,0 0-16,22 0 0,-22-22 0,0 22 15,0-21-15,21 0 0,-20 0 0,-1 0 16,0 0-16,21-22 0,-21 22 16,1 0-16,-22-21 0,0 20 15,21 1-15,-21 0 0,0 0 0,21 0 16,-21 0-16,0 42 15,0 0 1,0 0-16,0 0 16,0 0-16,0 1 0,0-1 0,-21 0 15,21 0-15,0 0 0,0 0 16,-21-21-16,21 22 0,0-1 16,0-42 30,0-1-46</inkml:trace>
  <inkml:trace contextRef="#ctx0" brushRef="#br1" timeOffset="149533.43">6985 13526 0,'0'21'31,"21"-21"1,0-21-32,0 21 15,-21-22-15,0 1 16,-21 21 15,0 0-31,0 0 0,21 21 16,0 1-16,-21-1 15,21 0-15,0 0 0,0 0 16,0 0-16,0 1 0,21-1 0,0-21 16,0 21-16,0 0 0</inkml:trace>
  <inkml:trace contextRef="#ctx0" brushRef="#br1" timeOffset="149824.26">7408 13737 0,'0'21'16,"0"1"-1,0-1-15,0 0 0,0 0 16,0 0-16,0 0 0,0 1 0,21 20 16,-21-21-16,22 0 0,-22 0 0,0 1 15,0 20-15,0-21 0,21 0 16,-21 0-16,0 1 0,0-1 15,21-42 17,-21-1-32,0 1 15,21 0-15,-21 0 0,21 0 16,0 0-16,-21-22 0,22 22 16,-1-21-16</inkml:trace>
  <inkml:trace contextRef="#ctx0" brushRef="#br1" timeOffset="150058.64">7810 13610 0,'-42'85'0,"84"-170"16,-42 106 0,-21 1-16,0-1 0,0 0 15,21 0-15,-21 21 0,0-20 16,-1 20-16,1 0 0,0-21 0,0 22 16,0-1-16,0-21 0,-1 22 15,1-22-15,21 21 0,-21-21 0,21 0 16,-21 1-16,21-1 0,0 0 15,0 0-15,21-21 32,0-21-32,0 0 15,-21 0-15,43-1 0,-22 1 0,0-21 16</inkml:trace>
  <inkml:trace contextRef="#ctx0" brushRef="#br1" timeOffset="150676.17">8572 13018 0,'0'0'0,"-21"-43"15,21 22 1,0 0-16,21 0 0,1 21 15,-1 0-15,0-21 0,21 21 0,1 0 16,-1 0-16,0-22 0,1 22 16,-1 0-16,0 0 0,1-21 0,-1 21 15,-21 0-15,0 0 0,0 0 16,-42 0 0,0 0-16,-21 0 15,-1 0-15,-20 0 0,21 21 0,-22-21 16,22 22-16,-22-22 0,22 0 0,0 21 15,20-21-15,-20 0 0,21 0 16,0 0-16,21 21 0,-21-21 16,-1 21-16,22 0 15,0 0 1,0 1-16,0-1 0,0 0 16,0 0-16,0 0 0,0 0 0,0 1 15,0 20-15,0-21 0,-21 21 16,21 1-16,0-1 0,-21 0 15,0 22-15,0-22 0,21 22 0,-21-1 16,-1-20-16,1 20 0,0 1 0,0-1 16,0 1-16,0-22 0,-1 21 0,1 1 15,0-1-15,21-20 0,0 20 16,0 1-16,0-22 0,0 22 0,0-22 16,0 0-16,21 1 0,0-22 0,22 21 15,-22-21-15,0 0 0,0-21 0,22 22 16,-1-22-16,-21 0 0,21 0 15,1 0-15,-1 0 0,-21-22 0,22 22 16,-1-21-16,-21 0 0,21 0 16,-20 0-16,-1 0 0,0-1 0,0 1 15,-21 0-15,21 0 0,-21 0 0</inkml:trace>
  <inkml:trace contextRef="#ctx0" brushRef="#br1" timeOffset="151291.69">9377 13356 0,'0'0'0,"0"-42"16,0 21-1,0 0-15,-21 21 16,-1 0-16,1 0 15,0 0-15,0 0 0,0 21 0,0 0 16,-1 0-16,1 21 0,0-20 0,0 20 16,0 0-16,0 1 0,21-1 15,0 21-15,-22-20 0,22-1 0,0 0 16,0 22-16,0-22 0,0 1 16,0-1-16,0-21 0,0 21 0,22 1 15,-1-22-15,-21 0 0,21 21 0,0-20 16,0-1-16,0-21 0,22 21 15,-22 0-15,0-21 0,21 0 0,-20 0 16,-1 0-16,21 0 0,-21-21 0,22 21 16,-22-21-16,21 0 0,-21-1 15,22-20-15</inkml:trace>
  <inkml:trace contextRef="#ctx0" brushRef="#br1" timeOffset="151692.46">9821 13758 0,'0'-21'0,"-21"169"16,42-275-16,-21 64 0,-21 63 15,21 21 1,-21 0-16,21 0 0,0 1 0,-21-1 16,21 0-16,-21 0 0,21 21 0,0-20 15,-22 20-15,22-21 0,0 0 16,0 0-16,0 22 0,0-22 0,0 0 16,22 0-16,-1 0 0,0 1 15,0-1-15,0-21 0,-21 21 0,21-21 16,1 0-16,20 0 0,-21 0 0,0 0 15,0 0-15,22-21 0,-22 21 16,0-21-16,21-1 0,-20 1 0,-1 0 16,0 0-16,-21 0 0,0-22 0,0 22 15,0-21-15,0 21 0,0-22 0,0 22 16,-21 0-16,0-21 0,-1 21 16,1-1-16,-21 1 0,21 21 15,0 0-15,-22 0 0,22 0 0,0 0 0,-21 0 16,20 0-16,1 21 0,0 1 15,0-1-15,21 0 16,-21 0-16,21 0 0,0 0 0,0 1 16,0-1-16,0 0 0,21-21 15,0 0-15,0 0 0,22 0 16,-22 0-16,21 0 0,-21 0 0</inkml:trace>
  <inkml:trace contextRef="#ctx0" brushRef="#br1" timeOffset="152164.19">10520 13737 0,'0'21'15,"0"1"1,0-1-16,0 0 0,0 0 16,0 21-16,0-20 0,-21-1 0,21 0 15,0 0-15,0 0 0,0 0 16,-22 1-16,22-1 0,0 0 0,0 0 15,0 0-15,0 0 0,0 1 16,-21-44 15,21 1-15,0 0-16,0 0 0,0 0 0,0 0 16,0-22-16,0 22 0,0-21 0,21-1 15,1 1-15,-1 21 0,-21-21 16,42 20-16,-21-20 0,0 21 15,22 0-15,-22 21 0,21 0 0,-21 0 16,22 0-16,-22 0 0,21 0 0,-21 0 16,22 21-16,-22 0 0,0 0 0,0 22 15,-21-22-15,0 0 0,0 21 16,0-21-16,0 22 0,0-22 0,0 0 16,0 21-16,-21-20 0,0-1 0,21 0 15,0 0-15,-21 0 0,0 0 0,-1 1 16,22-44 31,0 1-47,0 0 0,22 0 15</inkml:trace>
  <inkml:trace contextRef="#ctx0" brushRef="#br1" timeOffset="152484.09">11493 13229 0,'0'21'31,"-21"1"-31,21-1 16,0 0-16,0 21 0,-21 1 0,21-1 15,-21 0-15,0 1 0,0-1 0,21 0 16,-22 22-16,1-22 0,0 0 15,0 1-15,21 20 0,-21-20 0,0-1 16,-1-21-16,22 21 0,0 1 0,0-22 16,0 21-16,0-21 0,0 1 0,0-1 15,0 0-15,22-21 16,-1 0-16,0 0 0,0 0 16,0 0-16,0 0 0,1-21 15,-1 0-15,0-1 0,0 1 16,-21 0-16,0 0 0</inkml:trace>
  <inkml:trace contextRef="#ctx0" brushRef="#br1" timeOffset="152680.12">11134 13716 0,'0'0'16,"-22"0"-16,22-21 15,22 21 1,-1 0-16,0 0 0,21 0 15,-21-21-15,22 21 0,-22 0 0,21 0 0,-21-21 16,22 21-16,-22 0 0,0 0 16,21 0-16,-42-22 0,22 22 0,-1 0 15,-21-21-15,21 21 0,-21-21 16</inkml:trace>
  <inkml:trace contextRef="#ctx0" brushRef="#br1" timeOffset="153535.63">11959 13885 0,'0'0'0,"21"0"0,0 0 0,1 0 15,-1 0-15,21 0 0,-21 0 0,0 0 16,22-21-16,-22 21 0,0-21 0,0 0 15,0 21-15,-21-21 0,0 0 16,0-1-16,0 1 0,0 0 0,0 0 16,0 0-16,0-22 0,0 22 0,0 0 15,-21 0-15,0 0 0,0 0 0,0 21 16,0 0-16,-1-22 0,-20 22 16,21 0-16,0 0 0,-22 22 0,22-1 15,-21 0-15,21 0 0,0 21 0,-22-20 16,22 20-16,0 0 0,0-21 15,0 22-15,-1-1 0,1-21 16,21 22-16,0-22 0,0 21 0,0-21 16,0 0-16,0 1 0,21-1 0,1 0 15,-1-21-15,0 0 0,0 21 0,0-21 16,0 0-16,1 0 0,20 0 0,-21 0 16,21-21-16,-20 0 0,-1 21 15,0-21-15,21-1 0,-42 1 0,21 21 16,1-42-16,-1 21 0,0 0 15,0-22-15,-21 22 0,21-21 0,-21-1 16,21 1-16,-21 21 0,0-21 0,0 20 16,0 1-16,0 0 0,22 21 15,-22 21 1,0 0 0,0 22-16,-22-22 0,22 0 0,0 21 15,0-20-15,0 20 0,-21-21 16,21 21-16,0-20 0,0 20 0,0-21 15,0 0-15,0 0 0,0 1 0,0-1 16,21 0-16,1 0 0,-1-21 16,0 0-16,21 0 0,-21 0 15,1 0-15,20 0 0,-21-21 16,0 21-16,22-21 0,-22 0 0,0-1 16,0 1-16,0 0 0,0 0 0,1-21 15,-1 20-15,0-20 0,-21 21 0,21 0 16,-21-22-16,0 22 0,0 0 15,0 0-15,0 42 32,0 0-32,0 0 0,-21 1 15,21-1-15,-21 21 0,21-21 0,0 0 16,0 1-16,0-1 0,0 0 16,0 0-16,0 0 0,0 0 15,0 1-15,0-1 16,21-21-16,0 0 15,0 0 1,-21-21-16,21-1 0,1 1 16,-22 0-16,21 0 0</inkml:trace>
  <inkml:trace contextRef="#ctx0" brushRef="#br1" timeOffset="153867.64">12848 13377 0,'-21'0'0,"0"22"16,0-1-1,21 0-15,-22-21 16,44 0 0,-1 0-16,0 0 15,0 0-15,-21-21 16,0 0-16,0-1 15,0 1-15,-21 0 16,0 21 0,0 0-16,-1 0 31,22 21-31,-21-21 0,21 21 16,0 1-16,0-1 0,0 0 15,0 0-15,0 0 0,0 0 16,21 1-16,-21-1 0,22-21 15</inkml:trace>
  <inkml:trace contextRef="#ctx0" brushRef="#br1" timeOffset="154428.04">13187 13631 0,'0'22'15,"-21"-1"-15,21 0 16,-22 0-16,22 0 16,0 0-16,0 1 0,0-1 15,0 0-15,0 0 0,0 0 0,-21 0 16,21 1-16,0-1 0,-21 0 16,21 0-16,-21 0 0,21 0 15,0 1-15,0-44 63,0 1-63,0 0 0,0 0 15,0 0-15,0 0 0,0-1 0,21 1 16,0-21-16,0 0 0,1 20 0,-1-20 16,0 21-16,21-21 0,-21 20 0,22 1 15,-22 0-15,0 0 0,21 21 16,-20 0-16,-1-21 0,0 21 0,0 0 15,0 0-15,0 21 0,1-21 16,-1 21-16,0 0 0,-21 0 0,21 1 16,0 20-16,-21-21 0,0 0 15,0 22-15,0-22 0,0 0 16,0 21-16,0-21 0,0 1 0,0 20 16,0-21-16,0 0 0,0 0 0,-21 1 15,0-1-15,21 0 0,0-42 63,0 0-63,0-1 15,0 1-15,21 0 0,0 0 0</inkml:trace>
  <inkml:trace contextRef="#ctx0" brushRef="#br1" timeOffset="155063.48">14457 13674 0,'0'-21'0,"0"42"0,0-64 0,0 22 0,0 0 15,0 0-15,0 0 0,0 0 16,0-1-16,-21 22 15,-1 0-15,1 0 0,0 0 16,0 0-16,0 22 0,0-1 0,-22 0 16,22-21-16,0 21 0,-21 0 15,20 0-15,1 1 0,0-1 0,0 0 16,21 0-16,0 0 0,0 0 16,0 1-16,0-1 15,21 0 1,0-21-16,0 0 0,1 0 0,-1 0 15,0 0-15,0 0 0,0 0 0,0 0 16,1 0-16,-1 0 0,0 0 16,0 0-16,0 0 0,0 0 15,1 0-15,-1 0 0,-21 21 16,21-21-16,-21 21 0,21-21 16,-21 21-16,21 1 15,-21-1-15,0 0 16,0 0-16,-21 0 15,0-21-15,0 21 0,0-21 0,-1 22 16,1-22-16,-21 0 0,21 21 0,0-21 16,-22 0-16,22 21 0,0-21 0,-21 0 15,20 0-15,-20 0 0,21 0 16,0 0-16,0 0 0,-1 0 0,1 0 16,0 0-16,0 0 0,0 0 15,0 0-15,42 0 78,0 0-62</inkml:trace>
  <inkml:trace contextRef="#ctx0" brushRef="#br1" timeOffset="156937.62">15430 13039 0,'0'-21'16,"0"-1"-1,22 22-15,-22-21 0,21 21 0,-21-21 16,21 21-16,0-21 0,0 21 16,0-21-16,-21 0 0,22-1 0,-1 1 15,0 0-15,0 0 0,0 21 0,0-21 16,1 0-16,-22-1 0,0 1 15,-22 21 32,1 0-47,0 21 0,0 1 16,0-22-16,0 21 0,-1 0 16,1 0-16,0 0 0,0 0 0,0 22 15,0-22-15,-1 21 0,1-21 16,0 22-16,-21-1 0,21 0 15,-1 1-15,1-1 0,-21 0 0,21 1 0,0-1 16,-1 0-16,1 1 0,0 20 0,0-20 16,0 20-16,0 1 15,-1-22-15,22 21 0,0-20 0,0-1 16,0 22-16,0-22 0,0 0 0,0 1 16,0-1-16,0-21 0,0 21 0,22 1 15,-1-22-15,0 21 0,0-21 16,0 22-16,22-22 0,-1 0 0,-21 0 15,21 0-15,1 1 0,-1-22 0,-21 0 16,22 21-16,-1-21 0,-21 0 0,0 0 16,0 0-16,1 0 0,-1-21 0,0-1 15,0 1-15,0 0 0,0 0 16,1 0-16</inkml:trace>
  <inkml:trace contextRef="#ctx0" brushRef="#br1" timeOffset="157356.25">16087 13293 0,'0'0'0,"0"-21"0,0-1 0,-22 22 0,22-21 0,0 0 16,0 0-16,0 0 0,-21 0 16,0 21 15,0 21-31,21 0 16,0 21-16,0-21 0,-21 22 0,21-1 15,-21 0-15,-1 1 0,1-1 16,21 0-16,0 22 0,-21-22 0,21 1 15,-21-1-15,21 0 0,-21 1 0,21-22 16,0 21-16,0-21 0,0 0 0,0 1 16,0-1-16,0 0 0,0 0 15,21-21 1,0 0-16,0 0 0,0 0 16,1-21-16,-1 0 0,0 21 15,0-21-15,0-22 0,0 22 16,-21 0-16</inkml:trace>
  <inkml:trace contextRef="#ctx0" brushRef="#br1" timeOffset="157544.14">15875 13631 0,'0'0'16,"-21"0"-16,0 0 16,42 0 15,0 0-31,0-21 15,0 21-15,0 0 0,1 0 0,20-21 16,-21 21-16,0 0 0,0-21 16,22 0-16,-22 21 0,0-21 0,0 21 15,22-22-15</inkml:trace>
  <inkml:trace contextRef="#ctx0" brushRef="#br1" timeOffset="158707.48">16383 13568 0,'0'0'0,"0"21"32,21-21-32,0 0 15,0 0-15,1 0 0,-1 0 16,0 0-16,0 0 0,21-21 0,-20 21 16,-1-21-16,0 0 0,0-1 0,0 22 15,0-21-15,1 0 0,-22 0 16,0 0-16,0 0 15,-22 21-15,1 0 16,0 0-16,0 0 0,0 0 0,0 0 16,-1 0-16,1 21 0,0 0 0,21 0 15,-21 21-15,0-20 0,0-1 16,21 21-16,0-21 0,0 22 16,0-22-16,0 21 0,0-21 0,0 0 15,0 1-15,0-1 0,21 0 0,0 0 16,0 0-16,0-21 0,0 0 0,1 21 15,-1-21-15,0 0 0,0 0 16,0 0-16,0 0 0,1 0 0,-1 0 16,0-21-16,-21 0 0,21 0 15,0 0-15,-21 0 0,0-1 0,21-20 16,-21 21-16,22 0 0,-1-22 16,0 22-16,0-21 0,0 21 15,0 0-15,1-1 0,-1 1 0,0 21 0,21 0 16,-21-21-16,1 21 0,20 0 15,-21 0-15,21 0 0,-20 21 16,20 0-16,-21 1 0,0-1 0,0 0 16,-21 0-16,0 0 0,0 0 0,0 22 15,0-22-15,0 0 0,-21 0 0,0 22 16,0-22-16,0 0 0,0 0 16,-1-21-16,1 21 0,0 0 0,0-21 15,0 0-15,21 22 0,0-44 31,0 1-15,21 0-16,0 0 0,0 0 16,0-22-16,1 22 0,-1 0 15,21-21-15,-21-1 0,0 22 0,1-21 16,20 0-16,-21 20 0,0 1 0,0 0 16,-21 0-16,0 42 31,-21 0-16,0 0-15,0 1 0,21 20 0,-21-21 16,0 0-16,-1 22 0,22-22 16,-21 0-16,21 21 0,0-21 15,0 1-15,0 20 0,0-21 0,0 0 16,0 0-16,0 1 0,0-1 0,21-21 16,1 21-16,-1-21 0,0 0 0,21 0 15,-21 0-15,22 0 0,-22 0 16,21 0-16,-21 0 0,22 0 0,-1-21 15,-21 0-15,0-1 0,22 1 0,-22 0 16,0-21-16,0 21 0,0-22 0,-21 1 16,22 0-16,-1-22 0,0 22 15,0-1-15,-21-20 0,21 21 0,0-22 16,-21 22-16,22-22 0,-1 22 0,-21 0 16,21-1-16,-21 22 0,0-21 15,0 21-15,0-1 16,-21 44-1,21-1-15,0 0 16,-21 21-16,-1-21 0,22 22 0,0-22 16,0 21-16,-21 1 0,21-1 15,0-21-15,-21 21 0,21 1 0,0-1 16,-21 0-16,21 1 0,0-1 0,0 0 16,0-20-16,0 20 0,0 0 15,0-21-15,-21 22 0,21-22 0,0 0 0,0 0 16,0 0-16,0 1 15,0-1-15,21-21 16,0 0-16,0 0 16,0 0-16,1 0 0,-1-21 0,0 21 15,-21-22-15,21 1 0,0 21 16,0-21-16,-21 0 0,22 0 0,-22 0 16,0-1-16,0 1 0,0 0 0</inkml:trace>
  <inkml:trace contextRef="#ctx0" brushRef="#br1" timeOffset="158915.35">17949 13504 0,'-21'0'16,"42"0"-16,-63 0 0,21 0 0,42 0 62,0 0-62,0 0 0,0 0 0,1 0 16,-1 0-16,0 0 0,21-21 0,-21 21 15,1 0-15,-1-21 0,0 21 0,0-21 16,0 21-16,0 0 0,1-21 16,-1 21-16,0-21 0,0 21 15</inkml:trace>
  <inkml:trace contextRef="#ctx0" brushRef="#br1" timeOffset="159296.14">18754 13208 0,'0'0'0,"0"-21"16,-22 21-1,1 0-15,0 0 16,0 0-16,0 21 0,0-21 0,21 21 15,-22 0-15,1 1 0,0-1 0,21 21 16,0-21-16,0 0 16,-21 1-16,21 20 0,0-21 0,-21 21 15,21-20-15,0 20 0,0-21 0,0 21 16,0-20-16,0-1 0,0 0 0,0 0 16,21 0-16,0 0 0,-21 1 15,21-1-15,0 0 0,1-21 0,-1 21 16,0-21-16,0 0 0,0 0 15,0 0-15,1 0 0,-1 0 16,-21-21-16,21 0 0,0 21 0,0-21 16,0-1-16,1 1 0,-22 0 15,21 0-15</inkml:trace>
  <inkml:trace contextRef="#ctx0" brushRef="#br1" timeOffset="159651.93">19135 13208 0,'0'0'0,"0"-21"0,0 0 16,0 0-1,21 21 1,0 0 0,21 21-16,-21 0 0,1-21 0,20 21 15,-21 0-15,21 0 0,-20 22 16,-1-22-16,0 0 0,0 0 15,-21 22-15,0-22 0,0 21 0,0-21 16,0 22-16,0-22 0,0 21 0,0-21 16,0 0-16,-21 22 0,0-22 0,0 0 15,-1 0-15,1 0 0,0 1 16,0-22-16,0 21 0,0 0 16,-1-21-16,1 21 0,0-21 15,42-21 32,0 0-47,1 21 16,-1 0-16</inkml:trace>
  <inkml:trace contextRef="#ctx0" brushRef="#br1" timeOffset="160487.06">19770 13843 0,'0'21'16,"0"0"-16,0-42 94,0 0-79,21 21 1,0 0 0,0 0-16,0 0 15,-21 21 1,0 0 0,0 1-1,0-1 1,0 0-1,-21-21-15,0 0 0,0 0 16,0 0 0,21-21 15,0 0-31,21 21 0,0-22 16,-21 1-16,21 21 0,0 0 0,-21-21 15,21 21-15,1 0 16,-1 0-16,0 0 15,-21 21 17,0 0-32,0 1 15,0-1 1,-21-21-16,0 0 16,21 21-16,-22-21 15,1 0 1,21-21-1,0 0 1,0-1 0,0 1-1,21 21 1,1 0 0,-1 0-16,0 0 0,0 0 15,-21 21-15,0 1 16,0-1-16,0 0 15,0 0-15,0 0 16,0 0-16,-21 1 16,0-1-16,0 0 0,-1 0 15,1-21-15,0 21 0,-21 0 0,21 1 16,-22-22-16,22 21 0,-21-21 0,21 21 16,-1-21-16,1 21 0,0-21 0,0 0 15,0 0-15</inkml:trace>
  <inkml:trace contextRef="#ctx0" brushRef="#br1" timeOffset="163701.51">20807 12552 0,'21'0'16,"-42"0"77,21 21-93,0 0 32,0-42 30,21 21-46,-21-21-16,21 21 15,-21-21-15,0 0 0,0-1 32,-21 22-1,0 22-31,0-22 16,21 21-16,-22-21 0,22 21 15,0 0-15,0 0 16,0 0-1,22-21 32,-1 0-47,0-21 16,-21 0 0,0 0-16,0 0 15,0 0 1,-21 21 15,21 21-15,0 0-16,-21-21 0,21 21 15,-22 0-15,22 0 0,-21-21 16,21 22-16,0-1 0,0 0 16,21-21 15,1 0-31,-1 0 15,-21-21-15,21 21 0,0 0 16,-21-21-16,0-1 0,0 1 16,0 0-16,0 0 15,0 0 1,-21 21 0,0 0-1,0 0-15,21 21 16,-22 0-16,22 0 0,-21 0 0,21 1 15,0-1-15,-21 0 0,21 0 16,-21 0-16,21 0 0,0 1 0,0-1 16,0 0-16,0 0 0,0 0 15,21 0-15,0 1 16,0-22-16,22 0 0,-22 0 0,0 21 16,0-21-16</inkml:trace>
  <inkml:trace contextRef="#ctx0" brushRef="#br1" timeOffset="171319.62">21336 13060 0,'21'21'15,"0"-21"32,0 0-47,1 0 16,-1 0-16,0 0 0,0-21 15,0 21-15,0-21 0,1 0 16,-1 21-16,21-22 0,-21 22 16,0-21-16,1 0 0,-22 0 15,21 0-15,-21 0 0,0-1 16,-21 22-16,-22-21 16,22 21-16,-21 0 0,-1 0 15,-20 0-15,21 0 0,-1 0 0,-20 0 0,20 21 16,1-21-16,0 22 15,-1-1-15,1 0 0,21 0 0,0 0 16,0 0-16,-1 1 0,22-1 0,0 0 16,0 0-16,0 0 0,0 0 0,0 1 15,22-1-15,-1 0 0,0 0 16,0 0-16,0 0 0,0 1 0,1-1 16,-1 0-16,0 0 0,0 0 0,0 22 15,22-22-15,-22 0 0,0 0 16,-21 0-16,21 0 0,0 1 0,-21-1 15,0 0-15,0 0 0,0 0 0,0 0 16,0 1-16,0-1 0,0 0 16,-21-21-16,0 21 0,-21 0 15,20-21-15,-20 0 0,0 0 0,-1 0 16,1 0-16,0 0 0,-1 0 0,1 0 16,0 0-16,-1 0 0,1 0 0,0-21 15,-1 0-15,22 0 0,0 21 16,-21-21-16,42-1 0,-21 1 0,21 0 15,-22 0-15,22 0 0,0 0 16,0-1-16,22 22 31,-1 0-31,0 0 16,0 0-16,0 0 0,0 0 0,1 0 16</inkml:trace>
  <inkml:trace contextRef="#ctx0" brushRef="#br1" timeOffset="171601.47">21590 13420 0,'-21'0'31,"21"21"-15,-21-21-16,21 21 0,0 0 0,-22 0 15,1 1-15,0-1 0,21 0 16,-21 0-16,21 0 0,0 0 16,0 1-16,0-1 15,0-42 17,0-1-17,0 1 1</inkml:trace>
  <inkml:trace contextRef="#ctx0" brushRef="#br1" timeOffset="171763.82">21569 13293 0,'0'0'0,"0"-21"15,0-1-15,0 1 16,21 21 15,0 0-15,-21 21-1,21-21-15,0 0 0,1 22 16</inkml:trace>
  <inkml:trace contextRef="#ctx0" brushRef="#br1" timeOffset="172443.95">21950 13483 0,'21'0'0,"-42"0"0,42 21 16,0-21-1,0 0 1,-21-21 0,21 21-16,-21-21 0,22 21 0,-1-21 15,-21 0-15,0 0 16,21 21-16,-21-22 0,0 1 16,-21 21-16,0 0 15,-1 0-15,1 0 16,-21 0-16,21 0 0,0 21 15,-22 1-15,22-22 0,0 21 0,0 0 16,0 0-16,-1 0 0,1 0 0,0 1 16,21-1-16,0 0 0,0 0 15,0 0 1,21-21-16,0 0 0,1 0 0,-1 0 16,21 0-16,-21-21 0,0 21 0,1-21 15,-1 21-15,21-21 0,-42 0 0,21-1 16,0 22-16,-21-21 15,22 21-15,-22-21 0,0 42 32,0 0-17,-22 1-15,1-1 0,0 0 16,21 21-16,-21-21 0,0 22 0,21-1 16,-21 0-16,-1 1 0,1-1 0,0 0 15,21 1-15,-21-1 0,0 0 0,0 1 16,-1-1-16,1 0 0,0 1 15,21-1-15,-21 0 0,0 1 0,21-1 16,-21 0-16,-1 1 0,22-1 0,-21 0 16,0 1-16,0-1 0,0-21 0,0 0 15,-1 22-15,1-22 0,0-21 16,0 21-16,-21 0 0,20-21 16,1 0-16,-21 0 0,0 0 0,20 0 15,-20-21-15,0 0 0,21 0 0,-22 0 16,22-22-16,-21 1 0,21 21 0,-1-22 15,22 1-15,0 0 0,0-1 16,0 1-16,0 0 0,0 21 0,0-22 16,22 22-16,-1 0 0,0 0 0,0 0 15,0-1-15,22 1 0,-22 0 0,0-21 16,21 21-16,1-1 16</inkml:trace>
  <inkml:trace contextRef="#ctx0" brushRef="#br1" timeOffset="173017.61">22331 13314 0,'21'0'16,"-42"0"-16,42-21 0,-21 42 46,0 0-46,0 0 0,0 0 16,-21 1-16,21-1 0,-21 0 16,21 0-16,-22 0 0,22 0 15,0 1-15,0-1 0,0 0 16,0 0 0,-21-21-1,0-21 1,21 0-1,0 0-15,0-1 0,0 1 16,0 0-16,0 0 16,0 0-16,0 0 0,21-1 15,0 1-15,1 0 0,-22 0 0,21 0 16,0 0-16,21-1 0,-21 22 0,1-21 16,20 0-16,-21 21 0,0 0 15,22 0-15,-22 0 0,0 0 0,0 0 16,0 0-16,-21 21 0,0 0 0,21 1 15,-21-1-15,0 21 16,0-21-16,0 0 0,0 1 0,0-1 16,-21 0-16,0 0 0,21 0 0,-21 0 15,0 1-15,0-1 0,21 0 16,-22-21-16,22 21 16,-21-21-1,21-21 1,0 0-1,0 0-15,0-1 16,21-20-16,-21 21 0</inkml:trace>
  <inkml:trace contextRef="#ctx0" brushRef="#br1" timeOffset="173752.19">23050 12785 0,'0'0'16,"-21"0"46,0 0-46,0 0-1,0 0 1,21-21 31,21-1-47,0 22 0,-21-21 0,21 21 16,-21-21-16,21 21 0,-21-21 15,22 21-15,-22-21 16,21 21-1,0 0 1,-42 0 15,0 21-31,-1-21 16,1 21-16,0-21 16,0 0-1,21-21 16,0 0-15,21 21 0,-21-21-16,21-1 0,0 22 15,-21 22 17,0-1-32,0 0 0,0 21 0,-21-21 15,0 1-15,0 20 0,0-21 0,0 21 16,-22-20-16,1-1 0,21 0 15,-22 0-15,22 0 0</inkml:trace>
  <inkml:trace contextRef="#ctx0" brushRef="#br1" timeOffset="174355.52">23368 12404 0,'21'0'15,"-21"-21"-15,21 21 16,0 0 0,1 0-1,-1 21-15,0 0 0,0 0 16,-21 0-16,21 0 0,0 1 15,-21-1-15,0 21 0,22-21 16,-22 22-16,21-1 0,-21 0 0,0 1 16,0-1-16,0 0 0,0 1 15,0-1-15,0 0 0,0 1 0,0-1 16,0 0-16,-21 1 0,-1-1 0,1 0 16,21-21-16,-42 22 0,21-1 0,0-21 15,-1 22-15,-20-1 0,21-21 16,-21 21-16,-1-20 0,22 20 0,-21-21 15,21 21-15,-22-20 0,22-1 16,0 0-16,0 0 0,-22 0 0,43 0 16,-21-21-16,0 22 0,21-44 47,0 1-47,0 0 15,0 0-15,21-21 0,0 20 0,1-20 16,-1 0-16</inkml:trace>
  <inkml:trace contextRef="#ctx0" brushRef="#br1" timeOffset="175251.52">23982 11769 0,'21'0'63,"0"0"-63,0 0 0,0 0 15,22 0-15,-22 0 0,0 0 16,21 0-16,1 0 0,-1 0 16,0 0-16,22 0 0,-22 0 0,22 0 15,-22 0-15,22 0 0,-22 0 0,0 0 16,1 0-16,-1 21 0,-21-21 15,0 0-15,0 0 0,-21 21 32,0 0-32,0 0 15,0 1 1,0-1-16,0 0 0,0 0 0,-21 0 16,21 22-16,0-1 0,0-21 0,-21 21 15,21 1-15,-21-1 0,21 0 16,0 1-16,-21-1 0,0 0 0,21 1 15,-22-1-15,22 0 0,0 1 0,-21-1 16,0 0-16,21 1 0,-21 20 16,21-20-16,0 20 0,-21-21 0,0 22 15,21-22-15,-22 22 0,22-22 0,0 0 16,0 22-16,-21-22 0,21 1 16,0-1-16,-21 0 0,21 1 0,0-1 15,0 0-15,0 1 0,0-1 16,0 0-16,0 1 0,0-1 0,0 0 15,0 1-15,0-22 0,0 21 16,0 0-16,0-20 0,0 20 0,0-21 16,0 0-16,0 0 0,0 1 0,0-1 15,0 0-15,0 0 0,-21-21 0,21 21 16,-21-21-16,0 21 0,-1-21 16,-20 0-16,21 0 0,-21 0 0,-1 0 15,-20 0-15,20 0 0,-20 0 0,-1 0 16,1 0-16,-1 0 0,1 0 15,21 0-15,-22 0 0,22 0 16,-1 0-16,1 0 0,21 22 0,-21-22 16,20 0-16,1 0 0,0 0 0,0 0 15,0 0 1,21 21-16,-21-21 16,21 21-1</inkml:trace>
  <inkml:trace contextRef="#ctx0" brushRef="#br1" timeOffset="-188360.81">4360 15198 0,'0'0'0,"21"-21"0,-21-1 15,22 1-15,-22 0 0,21 0 0,-21 0 16,0 0-16,0-1 0,0 1 16,-21 21 15,-1 0-31,1 21 0,21 1 0,-21 20 16,0 0-16,-21 1 0,20-1 0,1 21 15,0-20-15,-21 20 0,21 1 16,-1-1-16,-20-20 0,21 20 15,-21 1-15,20-22 0,-20 21 16,21-20-16,-21 20 0,20-20 0,-20-1 16,21 0-16,0 1 0,0-22 0,21 0 15,0 0-15,-22 0 0,1-21 16,21-21 15,0 0-31,0 0 0,21 0 0,1-22 16,-1 1-16,-21 0 0,21 20 0,0-20 15,0 0-15,0-22 0,1 22 16</inkml:trace>
  <inkml:trace contextRef="#ctx0" brushRef="#br1" timeOffset="-188048.99">4635 14880 0,'-656'1334'157,"783"-2096"-157,402 190 0,-1185 1885 31,677-1335-31,1 1 0,-22 0 0,21 0 16</inkml:trace>
  <inkml:trace contextRef="#ctx0" brushRef="#br1" timeOffset="-186704.88">5800 15685 0,'0'0'0,"21"0"0,0 0 16,0-22-1,0 22-15,0-21 0,-21 0 16,0 0-16,22 0 0,-22 0 16,0-1-16,0 1 0,0 0 15,0 0-15,-22 0 0,1 0 0,0 21 16,0 0-16,-21-22 0,-1 22 16,22 0-16,-21 0 0,-1 22 0,1-1 15,0 0-15,-1 0 0,1 0 16,0 0-16,21 22 0,-22-22 0,1 0 15,21 21-15,0-20 0,-1 20 0,1-21 16,21 21-16,0-20 0,0 20 16,0-21-16,0 0 0,0 0 0,21 1 15,1-1-15,-1-21 0,21 0 0,-21 0 16,22 0-16,-1 0 16,0 0-16,1-21 0,-1-1 0,0 1 15,22 0-15,-22 0 0,0 0 0,1-22 16,-22 22-16,21-21 0,1 0 15,-22-1-15,21 1 0,-21-22 0,0 22 16,1-21-16,-1-1 0,-21 1 0,21-1 16,-21 1-16,0 20 0,0-20 15,0 20-15,0 1 0,0 21 0,0-21 16,-21 20-16,21 1 0,-21 21 16,-1 21-1,22 1-15,-21 20 16,21 0-16,-21 1 0,21 20 0,0 1 15,-21-1-15,0 1 0,21-1 16,0 1-16,0-22 0,0 21 0,0-20 16,0-1-16,0-21 0,0 22 0,21-22 15,0 0-15,0 0 0,0 0 16,1 0-16,-1-21 0,0 0 0,0 0 16,21 0-16,-20 0 0,-1 0 0,0-21 15,0 0-15,0 0 0,0 0 0,1 0 16,-1-1-16,0-20 0,0 21 15,-21-21-15,0 20 0,0-20 0,0 21 16,0 0-16,0 0 0,0-1 16,0 44-1,0-1-15,0 0 16,0 21-16,0-21 0,0 22 16,-21-22-16,21 0 0,-21 21 0,21-20 15,0-1-15,0 0 0,-21 0 0,21 0 16,0 0-16,0 1 15,0-44 1,0 1 0,0 0-16,0 0 0,0-21 0,0 20 15</inkml:trace>
  <inkml:trace contextRef="#ctx0" brushRef="#br1" timeOffset="-186536.98">6371 15261 0,'0'0'0,"0"-21"15,0 0 1,-21 21 0,21 21 15,21-21-31,0 0 16,0 0-16</inkml:trace>
  <inkml:trace contextRef="#ctx0" brushRef="#br1" timeOffset="-186207.16">6837 15261 0,'21'43'16,"-42"-86"-16,63 107 0,-42-43 0,0 0 0,21 21 16,-21-20-16,0-1 0,0 21 0,0-21 15,0 22-15,0-22 0,0 21 0,0-21 16,0 0-16,0 1 0,0-1 15,0 0-15,0 0 0,21-21 16,-21 21-16,22-21 0,-1 0 16,0-21-16,0 0 15,0 0-15,0 0 0,1-22 16,-1 22-16,0-21 0,0-1 0,0 1 16,0 0-16,1-1 0,-22 1 0,0 21 15,0-21-15,21 20 0,-21 1 16,0 0-16,0 42 31,0 0-31,0 1 0,0-1 16,0 0-16</inkml:trace>
  <inkml:trace contextRef="#ctx0" brushRef="#br1" timeOffset="-185549.39">8551 14753 0,'21'0'31,"1"0"-15,-1 0-16,21 0 0,-21 0 15,22 0-15,-1 0 0,0 0 0,1 0 16,-1 0-16,0 0 0,-21 0 0,22-21 15,-22 21-15,0 0 16,0 0-16,-42 0 16,0 0-16,0 0 15,-22 0-15,1 0 0,0 0 16,-1 0-16,1 0 0,0 0 0,-1 0 16,1 0-16,0 0 0,-1 0 0,22 0 15,0 0-15,0 21 0,0-21 16,0 0-16,-1 21 0,22 1 15,0-1-15,0 0 0,0 21 16,0-21-16,-21 22 0,21-1 16,0 0-16,-21 1 0,21 20 0,0 1 15,0-1-15,-21 1 0,0-1 16,0 22-16,21-22 0,-22 1 16,22-1-16,-21 1 0,0-1 0,21 1 15,0-1-15,0-20 0,0 20 0,-21-20 16,21-1-16,0 0 0,0-21 15,0 1-15,0 20 0,0-21 0,21-21 16,-21 21-16,21-21 0,0 0 0,1 0 16,-1 0-16,0 0 0,0 0 15,21-21-15,1 0 0,-22 0 0,21 0 16,1-1-16,-1 1 0,0-21 0,1 0 16</inkml:trace>
  <inkml:trace contextRef="#ctx0" brushRef="#br1" timeOffset="-184301.59">9398 15113 0,'0'0'0,"0"-21"0,0 0 0,0 0 16,-21-1-16,0 22 16,-1-21-16,1 21 0,0 0 15,0 21-15,-21 1 0,20-1 0,1 21 16,0 0-16,0 1 0,0-1 15,0 22-15,-1-1 0,1-21 0,0 22 16,0-22-16,21 22 0,-21-22 16,21 64-1,0-64-15,21-21 0,21 1 0,-21-1 16,1 0-16,20-21 0,-21 0 0,21 0 16,1 0-16,-1 0 0,0 0 0,1-21 15,-1 0-15,0 21 0,1-22 16,-22-20-16,21 21 0,1 0 0,-22 0 15,0-22-15,0 22 0,-21 0 0,0-21 16,0 20-16,21 1 0,-21 0 16,0 0-16,-21 21 15,21 21-15,-21 0 16,21 0-16,-21 1 0,0-1 16,21 21-16,-22-21 0,22 22 15,-21-22-15,21 0 0,-21 21 0,21-21 16,0 1-16,0-1 0,0 21 0,21-21 15,0 0-15,1-21 16,-1 0-16,0 0 0,21 0 0,-21 0 16,22 0-16,-1-21 0,-21 0 0,22 0 15,-1 0-15,-21 0 0,21-1 16,-20 1-16,-1 0 0,-21 0 0,0-21 16,0 20-16,0 1 0,0 0 0,-21-21 15,-1 21-15,1 21 0,-21-22 0,21 1 16,-22 21-16,22 0 15,-21 0-15,21 0 0,-22 0 0,22 0 16,0 0-16,0 0 0,21 21 16,21-21-1,0 0-15,22 0 0,-1 0 16,0 0-16,1 0 0,-1-21 0,21 21 16,-20 0-16,-1-21 0,0 21 15,22 0-15,-22 0 0,1 0 0,-22 0 16,21 0-16,-21 0 0,0 0 0,1 21 15,-22 0-15,0 1 0,0-1 0,0 21 16,0-21-16,0 0 0,-22 1 16,1 20-16,21-21 0,-21 0 15,0 0-15,0 22 0,21-22 0,0 0 16,-21 0-16,21 0 0,-22-21 0,22 22 16,22-22-1,-1-22 1,0 1-16,-21 0 0,21 0 0,0 0 15,0-22-15,1 22 0,-1 0 16,-21-21-16,21 21 0,0-1 0,0-20 16,0 21-16,1 0 0,-1 0 15,0 21-15,-21-22 0,21 22 16,0 0-16,-21 22 16,0-1-16,0 0 0,0 0 0,0 0 15,0 0-15,0 1 0,0 20 0,0-21 16,0 0-16,0 22 0,0-22 15,0 21-15,0-21 0,0 22 0,0-22 16,0 0-16,21 0 0,1 0 0,-1-21 16,0 0-16,0 0 0,0 0 0,0 0 15,22 0-15,-22-21 0,21 21 16,1-21-16,-1-21 0,-21 20 0,21-20 16,1 21-16,-22-21 0,21-1 0,-21 1 15,22-22-15,-22 22 0,0-21 16,0-1-16,0 22 0,1-22 15,-1 22-15,0-22 0,-21 22 0,0 0 16,21 21-16,-21-1 0,0 1 0,0 0 16,0 42-1,0 0-15,0 1 0,-21-1 16,21 21-16,0 0 0,-21 1 0,0 20 16,21-20-16,-22-1 0,22 21 15,-21-20-15,21-1 0,0 0 0,0 1 16,0-1-16,0 0 0,0-20 0,0 20 15,0 0-15,0-21 0,0 1 0,0-1 16,0 0-16,21 0 16,1-21-16,-1 0 0,0 0 15,0 0-15,0 0 0,0 0 0,1 0 16,-1-21-16,0-21 0,0 20 0,-21 1 16</inkml:trace>
  <inkml:trace contextRef="#ctx0" brushRef="#br1" timeOffset="-184117.22">11112 15663 0,'-21'0'16,"42"0"-16,-63 0 0,21 0 0,42 0 31,0 0-31,0 0 0,22-21 16,-1 21-16,-21-21 0,22 21 15,-1 0-15,0-21 0,1 21 0,-22 0 16,21-21-16,-21 21 0,22-21 0,-22 21 15,0 0-15,0-22 0</inkml:trace>
  <inkml:trace contextRef="#ctx0" brushRef="#br1" timeOffset="-182619.55">12277 15917 0,'21'-21'0,"-42"42"0,42-63 0,0 42 15,0-21-15,0 0 0,0 0 0,-21-1 16,22-20-16,-22 21 0,21 0 0,-21-22 16,0 22-16,0-21 0,0 21 15,0-22-15,0 22 0,-21 0 0,-1 0 16,1 0-16,-21 21 0,21 0 0,-22 0 15,1 0-15,0 21 0,-1 0 16,1 0-16,0 0 0,-1 22 0,1-1 16,21-21-16,-21 22 0,20-1 0,1 0 15,0 1-15,21-1 16,0-21-16,0 21 0,0-20 0,0-1 16,21 0-16,0 0 0,1-21 0,20 0 15,-21 0-15,21 0 0,1 0 16,-1 0-16,0-21 0,1 0 0,-1 0 15,0-1-15,1-20 0,-1 21 0,0 0 16,-20-22-16,-1 22 0,0-21 0,0 21 16,-21-22-16,0 22 0,0 0 15,0 0-15,0 0 0,0 0 0,-21 42 32,21 0-32,-21 0 15,21 0-15,0 22 0,0-22 16,0 21-16,0-21 0,0 22 0,0-22 15,0 21-15,0-21 0,0 22 16,0-22-16,21 0 0,0-21 0,21 21 16,-20-21-16,20 0 0,-21 0 0,21 0 15,1 0-15,-1-21 0,0 21 0,1-21 16,-1 0-16,0-22 0,1 22 16,-1 0-16,0 0 0,-20-22 0,-1 22 15,0-21-15,0 21 0,-21 0 0,0-22 16,0 22-16,0 0 0,0 0 15,0 42 1,0 0-16,0 0 16,0 0-16,0 1 0,0-1 15,0 21-15,0-21 0,0 0 16,0 1-16,0 20 0,21-21 0,0 0 16,1-21-16,-22 21 0,21 1 0,0-22 15,0 0-15,21 0 0,-20 0 16,-1 0-16,21-22 0,-21 1 0,22 21 15,-22-21-15,21 0 0,-21 0 0,0-22 16,1 22-16,-1 0 0,-21-21 0,0 21 16,21-1-16,-21-20 0,0 21 15,0 0-15,21 0 0,-21 42 32,0 0-32,0 0 15,0 0-15,-21 22 0,0-22 0,21 0 16,0 21-16,-21-21 0,21 1 0,-22-1 15,22 0-15,-21 0 0,21 0 0,0 0 16,0-42 15,21 0-31,-21 0 0,22 0 16,-1 0-16,0-1 0,0-20 0,0 21 16,0-21-16,1-1 0,-1 1 15,0 21-15,0-22 0,0 22 16,22-21-16,-22 42 0,-21-21 0,21 21 15,0 0-15,0 21 16,-21 0-16,0 0 0,0 0 0,0 1 16,0 20-16,0-21 0,0 0 0,0 22 15,0-22-15,0 0 0,0 0 0,0 0 16,21 0-16,1 1 0,-1-1 16,0-21-16,0 0 0,0 21 0,22-21 15,-22 0-15,21 0 0,0 0 0,1-21 16,-1 0-16,0 21 0,1-22 0,-22 1 15,21 0-15,1 0 0,-22-21 16,21 20-16,-21 1 0,0-21 16,-21 0-16,0 20 0,0 1 0,0-21 15,0 21-15,0 0 0,0-1 0,-21 22 16,0 0-16,0 0 16,0 0-16,21 22 15,-21 20-15,21-21 0,0 0 0,0 22 16,0-22-16,0 0 0,0 21 15,0-21-15,21 1 0,-21 20 0,0-21 16,21 0-16,0 0 0,-21 1 0,0-1 16,21 0-16,-21 0 0,0 0 15,0 0 1,-21-21 0,0 0-16,0 0 0,0 0 15,-1-21-15,22 0 0,-21 21 16,0-21-16,0 0 0,0 0 15,0-1-15,-1 1 0</inkml:trace>
  <inkml:trace contextRef="#ctx0" brushRef="#br1" timeOffset="-182448.65">13504 15219 0,'0'0'0,"-21"-21"15,0 21-15,0 0 0,0 0 32</inkml:trace>
  <inkml:trace contextRef="#ctx0" brushRef="#br1" timeOffset="-181928.75">16023 15007 0,'0'0'16,"21"-21"-16,22 0 0,-22 0 0,0 21 0,0-21 15,-42 21 1,-21 21 0,-1 0-16,1 21 0,0 1 0,-22-1 15,22 0-15,-22 22 0,22-1 16,-22 22-16,22-22 0,-21 22 0,20-21 16,-20 20-16,20 1 0,1 0 15,0-1-15,21 1 0,-22-22 0,22 22 16,0-21-16,21-22 0,0 21 15,0-20-15,0-1 0,0 0 0,21-20 16,21 20-16,-20-21 0,20 0 0,-21-21 16,21 0-16,1 0 0,-1 0 15,0 0-15,1 0 0,20-21 0,-20-21 16,-1 21-16,0-22 0,22 1 0</inkml:trace>
  <inkml:trace contextRef="#ctx0" brushRef="#br1" timeOffset="-181684.89">16552 15325 0,'0'0'0,"0"-21"16,0-1-16,0 1 0,-21 21 15,0 0-15,21 21 16,-21 22-16,0-22 0,-1 21 0,1 1 16,0 20-16,21-21 0,-21 1 0,0 20 15,0-20-15,21 20 0,-22-21 16,22 1-16,-21 20 0,21-20 0,0-22 15,0 21-15,0 0 0,0-20 0,0-1 16,0 0-16,0 0 0,21-21 0,1 0 16,-1 0-16,0 0 15,0 0-15,-21-21 0,21 0 0,-21 0 16,0-22-16</inkml:trace>
  <inkml:trace contextRef="#ctx0" brushRef="#br1" timeOffset="-181524.98">16023 15769 0,'-21'0'0,"42"0"0,-63-21 0,21 21 0,42 0 32,0 0-17,21 0-15,1 0 0,-1 0 0,0 0 16,1 0-16,20-21 0,-21 21 0,22-21 16,-22 21-16,22-21 0,-22-1 15,0 22-15,1-21 0</inkml:trace>
  <inkml:trace contextRef="#ctx0" brushRef="#br1" timeOffset="-181193.17">16722 15663 0,'-22'22'0,"44"-44"0,-44 65 16,22-22-16,22-21 31,-1 0-15,0 0-16,0 0 0,0-21 0,0 0 15,22 21-15,-22-22 0,0 1 0,0 0 16,22 0-16,-22 0 0,-21 0 16,0-1-16,0 1 0,0 0 15,-21 21-15,-22 0 16,22 0-16,0 21 0,0 0 16,0 1-16,-1-1 0,1 21 15,0-21-15,0 22 0,21-22 0,0 21 16,0-21-16,-21 0 0,21 22 0,0-22 15,0 0-15,0 0 0,0 0 0,21 1 16,0-1-16,0-21 16,22 0-16,-22 0 0,21 0 0,-21 0 15,22 0-15,-1-21 0,0-1 16</inkml:trace>
  <inkml:trace contextRef="#ctx0" brushRef="#br1" timeOffset="-180488.43">17314 15621 0,'0'0'0,"0"-21"0,0 0 15,0 0-15,0-1 0,21 1 16,-21 0-16,0 0 0,22 21 16,-1 0-16,0 0 0,0 0 0,0 0 15,0 0-15,1 0 0,-1 21 16,0 0-16,0 0 0,0 1 0,-21-1 16,0 0-16,21 21 0,-21-21 0,0 1 15,0 20-15,0-21 0,0 0 16,-21 0-16,0 1 0,21-1 0,-21 0 15,21 0-15,-21-21 0,21 21 16,-21-21 0,21-21-1,0 0-15,21 0 16,0 0-16,0-1 0,0-20 0,0 21 16,1-21-16,-1 20 0,0-20 0,0 21 15,0-21-15,-21 20 0,21 1 16,1 0-16,-22 42 15,0 0 1,-22 1-16,1-1 0,0 0 16,21 21-16,-21-21 0,0 1 15,21 20-15,0-21 0,-21 0 0,21 22 16,0-22-16,0 0 0,0 0 0,0 0 16,0 0-16,0 1 0,0-1 15,21-21-15,0 0 0,0 0 0,0 0 16,0 0-16,1 0 0,-1 0 0,0-21 15,21-1-15,-21 1 0,1 0 0,-1-21 16,21 21-16,-21-22 0,0 1 16,1 0-16,-1-1 0,0 1 0,21 0 15,-21-22-15,1 22 0,-1-22 16,0 1-16,-21 20 0,0-20 0,0 21 16,0-1-16,21 22 0,-21-21 15,0 21-15,-21 21 16,0 42-1,21-21-15,-21 21 0,-1 1 16,22-1-16,-21 22 0,21-22 0,-21 21 16,21-20-16,-21 20 0,21-20 0,-21 20 15,21-21-15,0 1 0,0-1 16,0-21-16,0 22 0,0-1 0,0-21 16,0 0-16,0 0 0,21 1 0,0-22 15,0 0-15,0 0 16,1 0-16,-1 0 0,0-22 15,0 1-15,-21 0 0,0 0 16</inkml:trace>
  <inkml:trace contextRef="#ctx0" brushRef="#br1" timeOffset="-180324.52">17949 15558 0,'-21'0'15,"0"0"1,42 0-1,0 0-15,0 0 16,1 0-16,20 0 0,0 0 16,1 0-16,-1 0 0,21 0 0,-20 0 15,20-22-15,1 22 0</inkml:trace>
  <inkml:trace contextRef="#ctx0" brushRef="#br1" timeOffset="-180048.68">19135 15304 0,'0'0'0,"-64"0"15,43 0-15,0 21 0,0-21 16,-1 21-16,22 0 16,-21 21-16,21-20 0,-21 20 0,21-21 15,0 21-15,-21 1 0,21-1 0,-21-21 16,21 22-16,0-22 0,0 21 15,0-21-15,0 0 0,0 22 0,0-22 16,0 0-16,0 0 0,21 0 0,0 1 16,0-1-16,0-21 0,1 0 0,-1 0 15,0 0-15,0 0 0,0 0 16,22 0-16,-22 0 0,0-21 0,0-1 16</inkml:trace>
  <inkml:trace contextRef="#ctx0" brushRef="#br1" timeOffset="-179764.84">19558 15282 0,'21'-21'0,"-42"42"0,42-63 0,0 21 15,0 21-15,1 0 0,-1 0 16,0 0-16,0 21 0,0 0 16,22 0-16,-22 22 0,21-22 0,-21 21 15,22 1-15,-22-1 0,21 0 0,-21 1 16,0-1-16,-21-21 0,0 21 15,0 1-15,0-22 0,0 21 0,-21-21 16,0 22-16,-21-22 0,21 21 0,-22-21 16,22 1-16,-21-1 0,-1 0 15,22 0-15,-21 0 0,21-21 16,0 21-16,-1-21 0,44 0 31,-1 0-31,0 0 0,21-21 16</inkml:trace>
  <inkml:trace contextRef="#ctx0" brushRef="#br1" timeOffset="-179576.95">20151 15939 0,'0'0'0,"42"0"0,-21 0 0,0 0 16,0 0-16,-21 21 16,22-21-16,-22 21 0,0 0 15,0 0-15,0 0 0,0 1 16,0-1-16,-22-21 0,1 21 15,21 0-15,-21 0 0,0-21 0,0 21 16,0 1-16,-1-22 0,-20 21 0,21 0 16,0-21-16,0 0 0,-1 21 0,1-21 15</inkml:trace>
  <inkml:trace contextRef="#ctx0" brushRef="#br1" timeOffset="-179024.23">21442 15219 0,'0'0'0,"0"-21"0,-21 21 16,-1 0-1,1 0-15,0 21 0,0-21 16,0 21-16,0 0 0,-1-21 0,22 21 16,0 1-1,22-22 1,-1 0-16,0 0 16,0-22-16,0 22 15,0-21-15,1 21 0,-22-21 16,21 21-16,-21-21 0,-21 42 47,21 0-47,0 0 0,-22 1 0,22-1 15,0 0-15,0 0 0,0 0 16,0 0-16,0 1 0,0-1 0,22 0 16,-1 0-16,0 0 0,0 0 15,0-21-15,0 0 0</inkml:trace>
  <inkml:trace contextRef="#ctx0" brushRef="#br1" timeOffset="-178785.38">22013 15515 0,'0'0'0,"-21"21"31,0 1-31,21-1 0,-21 0 16,21 0-16,-21 0 0,-1 0 15,22 1-15,0-1 0,-21 0 16,21 0-16,-21 0 0,21 0 0,0 1 16,21-22 15,0-22-15,1 1-16,-1 0 0,-21 0 15</inkml:trace>
  <inkml:trace contextRef="#ctx0" brushRef="#br1" timeOffset="-178632.46">22077 15325 0,'0'0'0,"0"-21"0,0-1 0,0 1 16,0 0-16,0 0 15,0 42 32,21 0-31,0-21-16</inkml:trace>
  <inkml:trace contextRef="#ctx0" brushRef="#br1" timeOffset="-178197.27">22479 15282 0,'0'43'15,"0"-22"-15,0 0 0,-21 0 16,21 0-16,-21 1 15,21-1-15,0 0 0,0 21 0,-22-21 16,22 1-16,-21-1 0,21 0 16,-21 0-16,21 0 0,0 0 15,0-42 32,0 0-47,0 0 0,0 0 16,0 0-16,21-1 0,-21-20 0,21 21 15,1-21-15,20 20 0,-21-20 16,21 21-16,1 0 0,-1 0 16,-21-1-16,22 22 0,-1 0 0,0 0 15,-21 0-15,22 0 0,-22 22 16,0 20-16,0-21 0,0 0 0,-21 22 16,0-22-16,0 21 0,0-21 0,0 0 15,-21 1-15,0-1 0,0 0 0,0 0 16,0 0-16,-1-21 0,1 21 15,0-21-15,0 0 0,0 0 0,21-21 32,21 0-17,0 0-15</inkml:trace>
  <inkml:trace contextRef="#ctx0" brushRef="#br1" timeOffset="-177901.44">23241 15050 0,'0'21'16,"0"0"-1,0-42 32,0 0-31,0-1-16,21 22 0,0 0 15,-21 22 17,0 20-32,0-21 15,0 0-15,-21 0 0,21 22 0,-21-22 16,21 21-16,-21-21 0,21 1 0,0-1 16,0 0-16,0 0 0,0 0 15</inkml:trace>
  <inkml:trace contextRef="#ctx0" brushRef="#br1" timeOffset="-177596.33">23664 14859 0,'21'0'0,"-42"0"0,64 0 16,-22 0-1,0 0-15,0 21 0,-21 0 16,21 1-16,0 20 0,1-21 0,-1 21 16,21 1-16,-21-1 0,0 22 15,-21-22-15,0 21 0,0 1 16,0-22-16,0 22 0,0-22 0,-21 22 16,0-22-16,0 0 0,-21 1 0,-1-1 15,22-21-15,-21 21 0,-1-20 16,1-1-16,0 0 0,-1 0 0,22-21 15,-21 0-15,21 0 0,0 0 0,-1 0 16,22-21-16,0 0 16</inkml:trace>
  <inkml:trace contextRef="#ctx0" brushRef="#br1" timeOffset="-177085.62">24320 14901 0,'0'0'0,"22"-42"16,-1 21-1,0 21-15,0-21 0,21 21 16,1-21-16,-1 21 0,22-22 0,-1 22 16,1-21-16,-1 21 0,-21 0 15,22 0-15,-22-21 0,22 21 0,-43 0 16,21 0-16,-21 0 0,-21 21 31,0 0-31,0 1 16,-21-1-16,0 0 0,0 0 0,0 0 15,0 0-15,-1 1 0,1 20 16,0 0-16,21 1 0,0-1 0,-21 0 16,21 1-16,0 20 0,0 1 0,0-22 15,0 21-15,0 1 0,0-1 0,0-20 16,0 20-16,0 1 0,0-1 15,0-20-15,0 20 0,0-21 0,0 22 16,-21-22-16,21 1 0,0-1 0,-21 0 16,21 1-16,-22-22 0,1 0 15,0 0-15,-21 0 0,21 0 0,-22 1 16,1-22-16,0 21 0,-22-21 16,22 0-16,-1 0 0,1 21 15,-21-21-15,41 21 0,-20-21 0,0 0 16,-1 0-16,22 21 0,0-21 0,0 0 15,0 0-15,0 0 0,-1 0 0,1 0 32,21-21-32</inkml:trace>
  <inkml:trace contextRef="#ctx0" brushRef="#br1" timeOffset="-144540.95">18309 9165 0</inkml:trace>
  <inkml:trace contextRef="#ctx0" brushRef="#br1" timeOffset="-2757.92">18097 9462 0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9:14:05.2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2223 0,'0'-22'156,"0"1"-140,0 0 0,0 0-16</inkml:trace>
  <inkml:trace contextRef="#ctx0" brushRef="#br0" timeOffset="2007.44">2540 1376 0,'0'-21'16,"0"0"-1,21-1-15,-21 1 16,0 0-16,0 0 0,0 0 15,21 21-15,-21-21 0,0-1 0,0 1 16,0 0-16,0 0 0,0 0 16,-21 0-16,0-1 0,0 22 15,0 0-15,-1-21 0,-20 21 16,21 0-16,-21 0 0,20 21 16,-20 1-16,0 20 0,-1-21 15,-20 21-15,21 1 0,-1 20 0,1-20 16,21 20-16,-22 1 0,1-1 15,21 1-15,-21 20 0,20-20 0,1-1 16,21 1-16,0-1 0,0-20 0,0 20 16,0-21-16,0 1 0,0-1 15,21-21-15,1 22 0,-1-22 0,0-21 16,21 21-16,-21-21 0,22 0 16,-22 0-16,21 0 0,1 0 0,-1 0 15,0-21-15,1 0 16,-1-1-16,0 1 0,-21 0 0,22 0 15,-1 0-15,-21 0 0,22-22 0,-1 22 16,-21-21-16,0 21 0,0-22 16,22 22-16,-22 0 0,-21-21 0,21 20 15,0 1-15,-21 0 0,0 0 16,0 42 0,0 0-1,0 0-15,0 1 0,0-1 16,-21 21-16,21-21 0,-21 22 0,21-1 15,-21-21-15,21 21 0,0-20 16,0 20-16,0-21 0,0 21 16,0-20-16,0-1 0,0 0 15,0 0-15,21-21 0,0 0 16,0 0-16,0 0 0,1 0 0,20 0 16,-21-21-16,21 21 0,-20-21 0,20 0 15,-21-22-15,21 22 0,-20 0 16,-1-21-16,0-1 0,0 22 0,0-21 15,0-1-15,-21 1 0,0 21 16,0-21-16,0 20 0,0 1 0,0 0 16,-21 0-16,0 0 0,0 21 0,0 0 15,0 0-15,-1 0 0,-20 0 16,21 0-16,0 21 0,-22-21 16,22 21-16,0-21 0,21 21 15,21-21 16,0 0-31,22 0 0,-1 0 16,0-21-16,1 0 0,-1 0 0,0 0 16,22-1-16,-22 22 0,22-21 0,-22 0 15,22 21-15,-22-21 0,0 21 16,1 0-16,-1 0 0,0 0 0,-21 0 16,1 0-16,-1 0 0,-21 21 15,0 0-15,0 0 0,0 1 0,0-1 16,0 0-16,0 0 0,0 21 15,0-20-15,-21-1 0,-1 0 16,1 21-16,21-21 0,-21 1 0,21-1 16,-21-21-16,21 21 0,0 0 0,-21-21 15,21 21-15,-21-21 16,21-21 0,0 0-1,0 0-15,0 0 0,21-1 16,0 1-16,0-21 0,0 0 0,0 20 15,1-20-15,-1 21 0,21-21 16,-21 20-16,22 1 0,-22 0 0,21 0 16,-21 0-16,0 21 0,1 0 15,-1 0-15,0 0 0,-21 21 16,21 0-16,-21 0 0,0 0 16,0 1-16,0 20 0,0-21 0,0 21 15,0-20-15,0 20 0,0-21 16,0 0-16,0 22 0,0-22 0,0 0 15,0 0-15,0 0 0,0 0 0,21 1 16,0-22 0,1 0-16,-1 0 0,0 0 15,0 0-15,21 0 0,-20-22 0,-1 1 0,21 0 16,0 0-16,-20 0 0,20-22 16,-21 22-16,21-21 0,1 0 15,-22-1-15,21-20 0,1 20 0,-22-20 16,0 21-16,21-1 0,-21-20 15,1 20-15,-1 1 0,0 0 0,0-1 16,-21 22-16,21 0 0,-21 0 0,0 0 16,0 42 15,-21 0-31,0 0 0,0 0 0,21 22 16,-21-1-16,-1 0 0,1 1 15,0-1-15,0 0 0,0 1 16,0-1-16,21 0 0,-22 1 0,1-1 15,21 0-15,0 1 0,0-22 16,0 21-16,0-21 0,0 1 0,0-1 16,0 0-16,0 0 15,21-21 1,1 0-16,-1 0 0,-21-21 0,21 0 16,0 21-16,0-21 0,-21-1 0,0-20 15,21 21-15,-21 0 0,22-22 16</inkml:trace>
  <inkml:trace contextRef="#ctx0" brushRef="#br0" timeOffset="2220.32">4424 1672 0,'0'0'0,"-21"0"0,-1 0 0,1 0 16,42 0 31,1 0-47,-1-21 0,0 21 15,0-21-15,0 21 0,0 0 16,1-21-16,-1 21 0,0-21 0,0 21 16,0-22-16,22 22 0,-22-21 0,0 21 15,0-21-15,0 21 0,0-21 16,22 0-16,-22 21 0</inkml:trace>
  <inkml:trace contextRef="#ctx0" brushRef="#br0" timeOffset="3772.6">5313 1905 0,'21'0'16,"0"0"-1,0 0-15,0 0 0,1-21 16,-1 0-16,0 0 0,0-1 15,21 1-15,-20 0 0,-1 0 0,0 0 16,0 0-16,-21-22 0,0 22 0,0 0 16,0 0-16,0 0 0,0-1 15,0 1-15,-21 0 0,21 0 0,-21 21 16,0 0-16,-1 0 0,1 0 0,-21 0 16,21 0-16,0 0 0,-1 0 15,-20 42-15,21-21 0,0 1 0,-22 20 16,22 0-16,0-21 0,0 22 15,0-1-15,0 0 0,-1-20 0,22 20 16,0-21-16,0 0 0,0 22 0,0-22 16,0 0-16,0 0 15,22-21-15,-1 0 0,21 0 16,-21 0-16,0 0 0,22 0 0,-22-21 16,85-43-1,-85 43-15,0 0 0,0 0 0,0-21 16,1 20-16,-1-20 0,0 21 0,0-21 15,-21-1-15,0 22 0,0-21 0,21 21 16,-21-1-16,0 1 16,21 0-16,-21 42 15,0 0 1,0 1-16,0-1 0,-21 0 16,0 21-16,21-21 0,-21 22 15,21-22-15,0 21 0,0-21 0,0 22 16,0-22-16,0 0 0,0 0 0,0 0 15,0 1-15,0-1 0,21 0 16,0-21-16,0 21 0,1-21 0,-1 0 16,21 0-16,-21 0 0,22 0 0,-1 0 15,-21-21-15,21 21 0,1-21 16,-22 0-16,21-1 0,-21 1 0,1-21 16,20 21-16,-21-22 0,0 1 0,-21 21 15,21-21-15,-21-1 16,22 22-16,-22 0 0,0 0 0,21 0 0,-21-1 15,0 44 17,-21-1-32,-1 0 0,22 0 15,-21 21-15,21-20 0,0 20 0,0-21 16,0 0-16,0 22 0,0-22 0,0 0 16,0 0-16,0 0 0,0 0 15,0 1-15,21-22 0,1 0 0,-1 21 16,0-21-16,0 0 0,21 0 0,-20 0 15,20-21-15,-21 21 0,21-22 16,-20 1-16,-1 0 0,21 0 0,-21 0 16,0 0-16,22-22 0,-22 22 0,-21-21 15,21 21-15,0-1 16,-21 1-16,21 0 0,-21 0 0,0 0 16,0 42-1,0 0 1,-21 0-16,21 0 0,-21 1 0,21-1 15,0 21-15,-21-21 0,21 0 0,-21 1 16,21-1-16,-21 0 0,21 0 0,0 0 16,0 0-16,0 1 15,0-44 32,0 1-47,0 0 0,0 0 16,0-21-16,21 20 0,0-20 0,0 21 15,0-21-15,0-1 0,1 1 0,20 21 16,-21-22-16,21 22 0,-20 0 16,-1 0-16,21 21 0,-21-21 0,0 21 15,1 0-15,-1 0 0,0 0 0,0 0 16,-21 21-16,0 0 0,21-21 16,-21 42-16,0-20 0,0-1 0,0 21 15,0-21-15,0 22 0,0-22 0,-21 0 16,21 21-16,0-21 15,0 1-15,0-1 0,0 0 0,0 0 16,0 0-16,21-21 0,0 0 16,1 0-16,20 0 0,-21 0 15,0 0-15,0-21 0,22 21 16,-22-21-16,21 0 0,-21 0 0,22-22 16,-22 22-16,21 0 0,1-21 0,-22-1 15,21 1-15,-21 21 0,0-22 16,1 1-16,-1 21 0,-21 0 15,0-22-15,0 22 0,0 0 0,-21 21 32,-1 0-32,1 21 0,0 0 15,0 1-15,0-1 0,21 0 16,0 0-16,0 21 0,0-20 0,0-1 16,0 0-16,0 21 0,0-21 15,0 1-15,0-1 0,0 0 0,21 0 16,0 0-16,-21 0 0,0 1 15,21-22-15,-21 21 0,0 0 16,0 0 0,-21-21-16,0 21 15,0-21-15,0 0 16,-1 0-16,1 0 16,0 0-16,0 0 15,0-21-15,21 0 16,-21 21-16,-1-21 0,1 0 15</inkml:trace>
  <inkml:trace contextRef="#ctx0" brushRef="#br0" timeOffset="4020.51">6329 1291 0,'0'0'0,"0"-21"16,0 0-16,0 0 16,0 0 15,21 21 16</inkml:trace>
  <inkml:trace contextRef="#ctx0" brushRef="#br0" timeOffset="4983.95">8848 1376 0,'21'-21'0,"0"0"15,0-1 1,0 22-16,0-21 0,1 0 15,-1 21-15,0-21 16,0 21-16,-21-21 0,21 21 0,0-21 16,1 21-16,-22-22 0,21 1 15,-21 42 48,-21-21-63,-1 22 0,1-1 0,0 0 15,-21 0-15,21 21 0,-1-20 16,-20 20-16,21 0 0,-21-21 0,20 22 16,-20-1-16,0 22 0,21-22 0,-22 0 15,22 22-15,0-22 0,0 0 16,0 22-16,-1-22 0,22 1 0,0-22 16,0 21-16,0-21 0,0 22 0,0-22 15,0 0-15,22 0 0,-1 0 16,0 0-16,0-21 0,0 22 0,0-22 15,1 0-15,-1 21 0,0-21 16,0 0-16,-21 21 0,21-21 16,0 0-16,1-21 31,-22 0-31,21 21 0,-21-22 0,0 1 16,0 0-16,21-21 0</inkml:trace>
  <inkml:trace contextRef="#ctx0" brushRef="#br0" timeOffset="7263.62">9377 1418 0,'0'0'0,"21"-21"16,0-21-16,0 42 15,0 0-15,1 0 16,-1 0-16,21 0 0,-21 0 0,0 21 16,22-21-16,-22 21 0,0 0 0,21 22 15,-20-22-15,-1 21 0,0 0 16,-21 1-16,0-1 0,0 0 0,0 22 16,0-22-16,0 1 0,0-1 15,-21 21-15,0-20 0,-22-1 0,22 0 16,-21 1-16,21-1 0,-22 0 15,22 1-15,-21-22 0,21 21 0,-1-21 16,-20 22-16,21-22 0,0 0 0,21 0 16,-21 0-16,-1 1 0,22-1 15,0 0-15,-21-21 16,21 21-16,-21-21 641,0 0-454,0 0 16,0 0 657,21-21-860,-22 21 0,22-21 15,0 0-15,0-1 16,0 1-16</inkml:trace>
  <inkml:trace contextRef="#ctx0" brushRef="#br0" timeOffset="8312.06">10985 2053 0,'-21'0'0,"0"0"16,42 0 15,22 0-15,-22 0-16,21 0 0,0 0 0,1 0 15,20 0-15,-20 0 0,20 0 16,-21 0-16,22 0 0,-1 0 0,1 0 15,-22 0-15,22 0 0,-22 0 0,0 0 16,1 0-16,-1 0 0,-21 0 0,0 0 16,1 0-16,-1 0 15,-42-21 1,-1 21-16,1 0 16,0 0-16,0-21 0,0 21 0,0 0 15,-1-21-15,22 0 16,22 21 31,-1 0-47,0 0 15,0 0 1,-21 21-16,0 0 0,0 0 16,0 0-16,-21 0 15,0 1-15,0-1 0,-1 0 0,-20 0 16,21 0-16,-21 0 0,20 1 0,-20-1 15,21 0-15,0-21 0,0 21 0,-1-21 16,1 0-16</inkml:trace>
  <inkml:trace contextRef="#ctx0" brushRef="#br0" timeOffset="9291.33">13102 1947 0,'0'-21'0,"-21"0"16,0 0-16,0 21 16,-1 0-16,1 0 15,0 21 1,0 0-16,0 0 0,21 22 15,-21-22-15,-1 21 0,1-21 0,21 22 16,-21-22-16,21 0 0,-21 21 0,0-20 16,21 20-16,-21-21 0,21 0 0,0 0 15,-22 1-15,22-1 16,-21-21-16,21-21 16,0-1-1,0 1-15,0 0 0,0 0 16,0 0-16,0 0 0,0-22 15,21 22-15,1-21 0,-22-1 0,21 1 16,0 21-16,0-21 0,0-1 0,0 1 16,1 21-16,-1 0 0,0-1 15,21 1-15,-21 21 0,22 0 0,-22 0 16,21 21-16,1 1 0,-22 20 0,21-21 16,0 21-16,-20-20 0,-1 20 15,0-21-15,0 21 0,0-20 0,-21 20 16,0-21-16,0 0 0,0 22 0,0-22 15,0 0-15,-21 0 0,0-21 16,0 0 0,0 0-16,-1-21 15,22 0-15,0 0 0,0-1 16,0 1-16,0 0 0,0 0 0,0-21 16,22 20-16,-1-20 0,0 21 15,0-21-15,21-1 0,-20 22 0,-1-21 16,21 21-16,-21-1 0,0 22 0,22 0 15,-22 0-15,21 0 0,-21 22 16,1-1-16,20 21 0,-21-21 0,0 0 16,0 22-16,-21-1 0,0-21 0,0 22 15,0-22-15,0 0 0,0 0 0,0 21 16,0-20-16,-21-1 16,21 0-16,-21 0 0,0-21 15,21-21 16,0 0-31,0 0 16,0-1-16</inkml:trace>
  <inkml:trace contextRef="#ctx0" brushRef="#br0" timeOffset="9628.12">13928 2011 0,'21'21'16,"0"-21"-16,0 0 15,0 0-15,0 0 0,1 0 16,20-21-16,-21 21 16,0-21-16,22 0 0,-1-1 0,-21 22 15,21-21-15,-20 0 0,20 0 0,-21 0 16,-21 0-16,0-1 0,0 1 16,0 0-16,0 0 0,-21 21 15,0 0-15,-22 0 0,22 0 0,0 21 16,-21-21-16,-1 42 0,22-20 15,-21-1-15,21 21 0,-22-21 0,22 22 16,0-1-16,0-21 0,21 21 0,0-20 16,0 20-16,0-21 0,0 0 15,21 0-15,0 1 16,0-22-16,1 0 0,20 0 0,0 0 16,-21 0-16,43 0 0,-22 0 0,1 0 15,-1-22-15,0 1 0,1 0 0</inkml:trace>
  <inkml:trace contextRef="#ctx0" brushRef="#br0" timeOffset="9886.99">14944 1418 0,'0'0'16,"0"-42"-16,0 21 0,0 0 0,0-1 16,-22 44-1,1-1-15,0 21 16,21 0-16,-21 1 0,0-1 0,0 22 15,-1-1-15,1 1 0,0-22 16,21 21-16,-21 1 0,0-22 0,21 1 16,0-1-16,0 0 0,0 1 0,0-22 15,0 0-15,0 0 0,0 0 16,0 0-16,0 1 0,21-22 16,0 0-16,0 0 15,0-22-15,1 1 0,-1 0 0,21 0 16</inkml:trace>
  <inkml:trace contextRef="#ctx0" brushRef="#br0" timeOffset="10621.03">15282 1291 0,'0'64'16,"0"-22"-16,-21 0 15,0 1-15,0 20 0,0-20 16,-1 20-16,1 1 0,0-1 0,0 1 15,0-22-15,0 21 0,-1-20 16,1-1-16,21 0 0,0-20 0,0-1 16,0 21-16,0-21 0,0 0 15,21-21 1,1 0-16,-1-21 16,0 0-16,0 21 0,0-21 15,0 0-15,1-22 0,-1 22 0,0 0 16,0 0-16,-21-21 0,21 42 0,-21-22 15,21 1-15,1 21 0,-22 21 16,0 1-16,0-1 16,0 0-16,0 0 0,0 0 0,0 0 15,0 22-15,0-22 0,0 0 16,0 0-16,0 0 0,0 1 0,0-1 0,0 0 16,0 0-16,21-21 15,0 0-15,0 0 16,0 0-16,0 0 0,22 0 15,-22 0-15,0-21 0,0 0 0,22 21 16,-22-21-16,0-1 0,0 1 16,0 0-16,0 0 0,-21-21 0,22 20 15,-22 1-15,21 0 0,-21 0 16,0 42 0,0 0-1,-21 0-15,21 1 0,0-1 16,0 0-16,-22 0 0,22 0 15,0 0-15,0 1 0,0-1 16,22-21-16,-1 0 0,0 21 16,0-21-16,0 0 0,0 0 0,1 0 15,-1 0-15,0 0 0,0-21 0,0 0 16,22 21-16,-43-22 0,21 1 16,0 0-16,0 0 0,0 0 0,-21-22 15,0 22-15,0-21 0,0 21 0,0 0 16,0-22-16,0 22 0,0 0 0,-21 21 15,0-21 1,0 21-16,0 0 0,-1 0 0,1 0 0,0 21 16,0 0-16,0 0 0,0-21 15,-1 21-15,1 1 0,21-1 16,0 0-16,0 0 0,0 0 0,0 0 16,0 1-16,21-22 0,1 0 15,-1 0-15</inkml:trace>
  <inkml:trace contextRef="#ctx0" brushRef="#br0" timeOffset="11136.94">16679 1905 0,'0'0'16,"21"-42"-16,-21 21 0,0-1 0,0 1 0,0 0 16,-21 21-1,0 0-15,0 0 0,0 0 16,0 0-16,-22 21 0,22 0 0,0 22 15,-21-22-15,20 21 0,-20 1 0,21-22 16,0 21-16,0 0 0,-1-20 0,1 20 16,21-21-16,0 21 0,0-20 15,0-1-15,0 0 0,0 0 0,21-21 16,1 0-16,-1 21 0,0-21 0,21 0 16,-21 0-16,22 0 0,-22-21 15,21 0-15,1 0 0,-22 0 16,21-1-16,0 1 0,-20-21 0,-1 21 0,0-43 15,21 22-15,-21-22 0,1 1 16,-1-1-16,0 1 0,0-22 16,0 1-16,22 20 0,-22 1 0,0-1 15,0 1-15,-21 20 0,0 1 0,0 21 16,0 0-16,0 42 16,-21 21-16,0 0 15,0 1-15,-1-1 0,1 22 0,-21-1 16,21 1-16,0 20 0,-1-20 15,1-1-15,0 1 0,21-1 16,0-20-16,0-1 0,0 0 0,0 1 16,0-1-16,21-21 0,0 0 0,1 0 0,-1 1 15,0-1-15,0-21 16,21 0-16,-20 0 0,-1 0 0,21 0 16,-21 0-16,0 0 0,1 0 0,20-21 15,-21-1-15,0 1 0,0 0 0,-21 0 16,0 0-16</inkml:trace>
  <inkml:trace contextRef="#ctx0" brushRef="#br0" timeOffset="11355.81">14626 1545 0,'0'0'0,"-42"0"0,21 0 15,42 0 1,0 0-16,21 0 0,1 0 0,-1-21 16,21 21-16,1 0 0,-1 0 0,22-21 15,-21 21-15,-1 0 0,-21 0 0,22 0 16,-43-21-16,0 21 0</inkml:trace>
  <inkml:trace contextRef="#ctx0" brushRef="#br0" timeOffset="-142941.36">5186 3789 0,'0'21'16,"0"0"-16,0 0 0,-21 1 0,-1-22 16,1 21-16,21 0 0,-21 0 0,0 0 15,21 0-15,-21 1 0,0-1 16,21 21-16,0-21 0,-22 0 0,22 1 15,0-1-15</inkml:trace>
  <inkml:trace contextRef="#ctx0" brushRef="#br0" timeOffset="-142076.23">5207 3789 0,'0'0'0,"21"0"0,-21-21 0,21 21 16,0-21-16,1 21 0,-1-22 0,0 22 15,0 0-15,0-21 0,0 21 0,1 0 32,-22 21-17,0 1-15,-22-1 0,1 21 0,-21-21 16,0 43-16,-1-22 0,-20 22 15,20-1-15,-41 1 0,20-1 0,-20 1 16,-22-1-16,21 1 0,-21-1 16,22 1-16,-22-22 0,42 0 0,-20 1 15,20-1-15,22-21 0,-1 0 0,1 0 16,21 1-16,0-22 0,21-22 47,21 22-47,21 0 0,-21 0 0,22 0 15,-1 0-15,0 0 0,1 0 0,20 22 16,-20-22-16,20 21 0,-21 0 16,22 21-16,-22-21 0,22 1 0,-22-1 15,0 21-15,1-21 0,-1 0 16,0 1-16,1-1 0,-22 21 0,0-21 16,21-21-16,-42 21 0,22 1 0,-1-1 15,0 0-15,-21 0 16,21-21-1,0-21-15,0 0 0,1 0 16,-1-22-16</inkml:trace>
  <inkml:trace contextRef="#ctx0" brushRef="#br0" timeOffset="-140143.67">6096 4064 0,'0'0'0,"0"-42"0,0 21 0,0-1 0,0 1 16,21 0-16,-21 0 0,0 0 0,0 0 16,-21 63 15,0-21-31,21 43 0,0-22 16,-21 43-16,-1-22 0,1 1 15,0 20-15,0-20 0,0-1 0,-22 22 16,22-22-16,0 1 0,0-1 15,0 1-15,0-22 0,-1 1 0,22-1 16,0 0-16,0-21 0,0 1 0,22-44 31,-1 1-31,0 0 16,0-21-16,-21-1 0,21 1 0,0 0 16</inkml:trace>
  <inkml:trace contextRef="#ctx0" brushRef="#br0" timeOffset="-139081.33">5884 4466 0,'0'0'0,"0"-21"16,0 0-16,-21 21 0,0 0 15,0 0-15,0 0 0,-1 0 0,1 21 16,-21 0-16,21 0 0,-22 1 15,22-1-15,-21 0 0,21 21 16,0-21-16,-1 22 0,-20-1 0,21 0 16,21-20-16,-21 20 0,21 0 0,0-21 15,0 1-15,0-1 0,0 0 16,0 0-16,21-21 0,0 0 0,0 0 16,22 0-16,-22-21 0,0 0 15,21 0-15,1-1 0,-1-20 0,0 0 16,-21-1-16,22 1 0,-1 0 0,0-1 15,-20-20-15,20-1 0,-21 1 16,0-22-16,0 22 0,1-22 0,-1 0 16,0 1-16,-21 20 0,21 1 15,-21-1-15,0 22 0,0 0 16,0 20-16,0 1 0,0 0 0,-21 42 31,0 0-31,21 22 0,-21 20 0,21 1 16,0-1-16,-22 22 0,1 0 0,0-1 15,21 1-15,-21 0 0,21-1 16,0-20-16,0-1 0,0 1 0,0-1 16,0-20-16,0-1 0,0 0 15,0 1-15,0-22 0,21 0 16,0-21-16,0 0 0,1 0 16,-1-21-16,21 0 0,-21-22 15,0 22-15,22-21 0,-22-1 16,0 1-16,0 21 0,0-21 0,1-1 15,-1 1-15,-21 21 0,21-22 16,-21 22-16,0 42 16,0 1-16,0-1 15,0 21-15,0-21 0,-21 22 16,21-22-16,-21 21 0,21 0 0,0-20 16,0 20-16,0-21 0,0 0 0,-22 0 15,22 1-15,0-1 0,0 0 16,0-42-1,0 0 1</inkml:trace>
  <inkml:trace contextRef="#ctx0" brushRef="#br0" timeOffset="-138905.43">6498 4318 0,'0'0'0,"0"21"47,0 0-31,0 1-16,21-22 15,0 0-15,1 0 0,-1 0 16</inkml:trace>
  <inkml:trace contextRef="#ctx0" brushRef="#br0" timeOffset="-138589.45">6816 4403 0,'0'0'0,"0"21"0,0 0 16,0 0-16,0 0 0,0 1 16,0 20-16,0-21 0,0 0 0,0 0 15,-22 22-15,22-22 0,-21 21 16,21-21-16,0 1 0,0 20 0,-21-21 16,21 0-16,0 0 0,0 1 15,21-22 1,0 0-1,1-22-15,-1 1 0,0 0 0,0-21 16,0 21-16,22-1 0,-22-20 0,0 0 16,0 21-16,0-22 0,0 1 15,-21 21-15,0-22 0,0 22 0,22 0 16,-22 0-16,0 0 16</inkml:trace>
  <inkml:trace contextRef="#ctx0" brushRef="#br0" timeOffset="-138192.67">7472 4022 0,'0'0'0,"0"-21"0,0-1 16,0 44 15,0-1-31,0 0 16,21 0-16,0 0 0,-21 0 0,21 1 15,0-1-15,22 0 0,-22 0 16,21 0-16,-21-21 0,22 21 16,-1-21-16,0 0 0,22 0 0,-43 0 15,21 0-15,1 0 0,-22 22 0,0-22 16,0 0-16,-21 21 0,0 0 15,0 0-15,0 0 0,-21 0 16,-21 22-16,-1-1 0,1-21 0,0 22 16,-22 20-16,1-21 0,-1 22 15,1-1-15,-1-20 0,1 20 0,20 1 16,-20-1-16,21-20 0,-1-1 0,22 0 16,-21 1-16,21-1 15,-1-21-15,1 0 0,21 0 0,0 1 16,0-1-16,0-42 31,21-1-31,-21-20 16</inkml:trace>
  <inkml:trace contextRef="#ctx0" brushRef="#br0" timeOffset="-137603.81">8890 3747 0,'0'0'0,"21"-22"0,21-83 16,-42 83-1,22 1-15,-22 0 0,0 0 0,0 42 32,0 0-32,0 22 15,-22-1-15,1 21 0,-21 1 0,21 21 16,-22-1-16,22 1 0,-21 0 15,0 20-15,-1-20 0,22 0 0,-21-22 16,-1 22-16,22 0 0,0-22 0,-21 1 16,21-1-16,-1 1 0,22-22 15,0 0-15,-21-21 0,21 22 0,0-22 16,21-21 0,1 0-16,-22-21 0,21 0 0,0-1 15,0-20-15,21-21 0,-20 20 16,20-20-16,-21-1 0</inkml:trace>
  <inkml:trace contextRef="#ctx0" brushRef="#br0" timeOffset="-137378.95">9313 3493 0,'0'0'0,"21"-43"0,-21 1 16,0 0-16,0 84 16,0-21-16,0 43 15,-21-1-15,0 1 0,21-1 0,-21 22 16,0 21-16,21-22 0,-21 1 15,-1 21-15,1-22 0,0 1 0,21-21 16,-21 20-16,0-20 0,0-1 0,-1 1 16,1-22-16,21 22 0,-21-22 0,21 0 15,-21 1-15,0-22 16,21 0-16,0 0 0,-21-21 16,-1 0-16,1 0 0,0-21 15</inkml:trace>
  <inkml:trace contextRef="#ctx0" brushRef="#br0" timeOffset="-136778.83">8615 4657 0,'0'0'0,"0"21"15,21 0 1,0-21-16,21 0 0,-20 0 0,20 0 16,-21 0-16,21 0 0,22 0 15,-22 0-15,22 0 0,-1-21 0,1 0 16,-22 0-16,22-1 0,-1-20 15,-21 21-15,22 0 0,-22 0 0,1-22 16,-22 22-16,0 0 0,-21 0 0,0 0 16,0-1-16,0 1 0,-21 21 15,0 0-15,-22 0 0,22 0 0,-21 21 16,21-21-16,-22 22 0,22 20 0,0-21 16,0 0-16,0 22 0,-1-22 15,22 21-15,0-21 0,0 22 0,0-22 16,0 0-16,0 0 0,0 0 0,22 0 15,-1 1-15,0-1 0,0-21 16,0 0-16,0 0 0,22 0 16,-22 0-16,0 0 0,21-21 0,1-1 15,-1 1-15,0 0 0,1 0 0,-1 0 16,0 0-16,1-22 0,-1 22 16,0-21-16,-20-1 0,-1 1 0,21 0 15,-42-22-15,21 22 0,-21-22 0,21 1 16,-21-1-16,0 22 0,0-21 15,0 20-15,0 1 0,0 21 16,0 0-16,0-1 0,-21 65 16,0-22-16,0 21 15,0 22-15,0-1 16,-1 1-16,1-1 0,0 22 0,-21-22 16,21 1-16,-1-1 0,1-20 0,0 20 15,0-20-15,0 20 0,0-21 16,-1 1-16,22-22 0,-21 21 0,21-21 15,0 1-15,0-1 0,21-21 16,1 0-16,-1 0 0,0-21 16,21-1-16,-21-20 0,22 21 15,-1-21-15,-21-1 0,22-20 0,-1 20 16,21-20-16</inkml:trace>
  <inkml:trace contextRef="#ctx0" brushRef="#br0" timeOffset="-136536.96">10414 3683 0,'0'-21'0,"0"42"0,0-84 0,21 41 0,-21 44 32,0-1-32,0 21 0,0 0 15,-21 1-15,0 20 0,0 1 0,-1-1 16,1 22-16,0-22 0,-21 22 16,21-21-16,-22-1 0,22 1 0,0-1 15,-21-21-15,20 1 0,1-1 0,0 0 16,0-20-16,21 20 0,0-21 15,0 0-15,0 0 16,21-21 0,0-21-16,22 0 0,-22 0 15,0 0-15,0 0 0,21-1 16</inkml:trace>
  <inkml:trace contextRef="#ctx0" brushRef="#br0" timeOffset="-136221.14">10393 4424 0,'0'21'16,"0"0"-1,-21 0-15,-1 1 0,1-1 16,21 0-16,-21 0 0,21 0 0,0 0 16,0 1-16,0-1 0,0 0 15,0 0-15,0 0 16,21 0-16,0-21 0,1 0 0,-1 0 16,21 0-16,-21 0 0,22 0 0,-1-21 15,-21 0-15,21 0 0,1 21 16,-22-21-16,0 0 0,0-22 0,0 22 15,-21 0-15,0-21 0,0 20 0,0-20 16,0 0-16,-21-1 0,0 22 0,0 0 16,-21 0-16,20 0 0,1 21 15,-21 0-15,21 0 0,0 0 0,-22 21 16,22 0-16,-21 0 0,21 0 0,-1 1 16,1-1-16,0 0 0,21 0 15,0 0-15,0 0 0,0 1 16,21-22-1,0 0-15</inkml:trace>
  <inkml:trace contextRef="#ctx0" brushRef="#br0" timeOffset="-135949.3">11324 3683 0,'0'0'0,"21"-42"0,0-22 15,-42 85 1,0 1-1,0-1-15,0 21 0,0 0 0,-1 1 16,-20 20-16,21 1 0,-21 20 16,20-20-16,-20 21 0,0-22 15,21 22-15,-22-22 0,1 1 0,21-1 16,0 1-16,-1-22 0,1 22 0,0-22 16,0 0-16,21-21 0,-21 22 0,21-22 15,0 0-15,0 0 0,42-21 16,-21-21-1,0 0-15,1-21 0,20 20 0,0-20 16,-21 0-16,22-22 0</inkml:trace>
  <inkml:trace contextRef="#ctx0" brushRef="#br0" timeOffset="-135391.54">11493 3789 0,'22'-42'0,"-44"84"0,65-127 0,-43 64 15,0 42 1,0 22-16,0-22 15,0 21-15,0 0 0,-21 22 0,-1-1 16,1 1-16,0 21 0,0-22 16,0 1-16,0-1 0,-1 1 0,1-22 15,0 0-15,21 1 0,-21-1 0,21 0 16,-21-21-16,21 22 0,-21-43 16,21 21-16,0 0 0,0-42 46,-22 0-46,1 0 0,0-1 0,0 1 16,-21 0-16,20 0 0,1 0 16,-21 0-16,21 21 0,0-22 0,-1 22 15,1 0-15,0 0 16,21 22 0,21-22-16,0 0 0,1 0 15,20 0-15,0 0 0,-21 0 0,22 0 16,20 0-16,-20 0 0,-1-22 0,0 22 15,1-21-15,-1 0 0,0 0 16,1 0-16,-1 0 0,0-1 16,1 1-16,-22 21 0,0-21 0,0 21 15,-21 21 1,0 0 0,0 1-16,-21-1 0,21 0 0,-21 21 15,0-21-15,-1 1 0,22 20 0,0-21 16,0 0-16,0 0 15,0 1-15,0-1 16,22-21 0,-1 0-16,0-21 0,0 21 15,0-22-15,0 1 0,1 0 16,-1 0-16,0 0 0,0 0 0,-21-22 16,21 1-16</inkml:trace>
  <inkml:trace contextRef="#ctx0" brushRef="#br0" timeOffset="-135144.68">11917 4085 0,'0'-42'0,"0"84"0,0-105 15,0 42-15,-21 21 16,-1 0-16,1 0 0,0 21 16,21 0-16,0 0 15,21-21 17,0 0-32,1 0 15,-22-21-15,21 0 0,0 21 16,-21-21-16,21-1 0,-21 1 15,0 0-15,0 0 16,-21 21 0,0 0-1,0 21-15,21 0 16</inkml:trace>
  <inkml:trace contextRef="#ctx0" brushRef="#br0" timeOffset="-134144.08">12679 3535 0,'0'0'0,"0"-21"0,-21 21 0,-1 0 16,1 0-16,0 21 0,0 0 16,0 0-16,0 22 0,-1-1 0,-20 0 15,21 22-15,0-1 0,-22 1 0,22-1 16,0 22-16,0-22 0,-21 1 15,20 21-15,1-22 0,21-21 0,-21 22 16,21-22-16,-21 1 0,21-1 16,0-21-16,0 21 0,0-20 0,0-1 15,0 0-15,0-42 32,0 0-32,0-1 15,0 1-15,0-21 0,0 21 0,21-22 16,0 22-16,-21-21 0,21 0 15,1 20-15,-1-20 0,0 21 0,0 0 16,21 21-16,-20-21 0,-1 21 0,21 0 16,-21 0-16,0 0 0,22 0 0,-22 21 15,0 0-15,0 0 0,0 0 16,-21 0-16,0 1 0,0-1 0,0 21 16,0-21-16,0 0 0,0 1 15,0-1-15,-42 0 0,21-21 0,0 21 16,-22 0-16,1-21 0,0 21 15,21-21-15,-22 0 0,22 22 0,0-22 16,0 0-16,0 0 0,42-22 31,0 22-31,0-21 16,21 0-16,-20 21 0,20-21 0,-21 0 16,21 0-16,-20-1 0,20 1 0,0 0 15,-21 0-15,22 0 0,-22 0 16,0-1-16,0 22 0,0 0 0,1-21 15,-1 21-15,-21 21 32,0 1-32,0-1 0,0 0 15,0 0-15,0 0 0,-21 0 0,21 1 16,-22-1-16,22 0 0,0 0 0,0 0 16,0 0-16,0 1 0,0-1 15,22-21 1,-1 0-16,21 0 0,-21 0 0,22 0 15,-1 0-15,-21-21 0,21-1 0,1 1 16,-1 0-16,-21 0 0,22 0 0,-22 0 16,0-22-16,21 22 15,-21-21-15,1 21 0,-22-1 0,0 1 16,21 0-16,-42 42 31,-1 0-31,22 1 16,-21 20-16,0-21 0,21 0 0,-21 22 15,0-1-15,0 0 0,-1 1 0,1 20 16,21 1-16,-21-1 0,0 1 0,0-1 16,0 22-16,21-22 0,-22 22 15,1-22-15,-21 22 0,21-21 0,0 20 16,-22-20-16,22-1 0,-21 1 16,21-1-16,-22 1 0,22-22 0,-21 0 0,21-20 15,-22 20-15,22-21 0,0 0 16,-21-21-16,20 0 0,1 0 15,-21 0-15,21 0 0,0-21 0,-1 21 16,1-21-16,21 0 0,0 0 0,0-1 16,0 1-16,0 0 0,0 0 0,0 0 15,0 0-15,21-22 0,1 22 0,-1-21 16,21-1-16,-21 1 0,22-21 0,-1 20 16</inkml:trace>
  <inkml:trace contextRef="#ctx0" brushRef="#br0" timeOffset="-133844.25">13547 4636 0,'21'0'15,"0"-22"-15,0 1 16,0 21-16,0-21 16,1 0-16,-1 21 0,21-21 0,-21 0 15,22 21-15,-1-22 0,-21 1 0,21 0 16,-20 0-16,-22 0 0,0 0 15,0-1-15,-43 22 16,22 0-16,0 0 0,-21 0 16,20 22-16,-20-1 15,0 0-15,21 21 0,-1-21 0,1 22 0,0-22 16,0 21-16,21 1 0,0-22 16,0 21-16,0-21 0,0 0 0,0 1 15,0-1-15,21 0 0,0-21 16,0 0-16,1 0 0,-1 0 15,0-21-15</inkml:trace>
  <inkml:trace contextRef="#ctx0" brushRef="#br0" timeOffset="-132085.45">14563 3662 0,'0'0'0,"0"-42"16,-22 20-16,22-20 0,-21 0 16,21-1-16,0 1 0,0 0 0,0 21 15,-21-1-15,21-20 0,0 21 0,0 0 16,-21 21 0,21 21-16,0 0 0,0 0 15,-21 22-15,0 20 0,-1-21 16,22 22-16,-21-1 0,0 1 0,0 21 15,0-22-15,0 22 0,-1-1 16,1 1-16,-21-21 0,21 20 0,0-20 16,-22-1-16,22 1 0,-21-1 0,21-20 15,-1-1-15,1-21 0,0 0 16,21 22-16,0-22 0,-21-21 16,21-21 15,0-1-31,0 1 0,21-21 15,0 21-15,-21 0 0,21-22 0,1 22 16,20 0-16,-21-21 0,0 20 16,22 1-16,-22 0 0,21 21 15,0 0-15,-20 0 0,20 0 0,-21 0 0,0 0 16,22 21-16,-22 0 0,0 22 16,-21-22-16,0 0 0,21 21 0,-21-20 15,0-1-15,0 21 0,0-21 16,0 0-16,-21 1 0,0-1 0,0 0 15,-1-21-15,1 21 0,-21 0 0,21-21 16,-22 21-16,22-21 0,-21 0 0,21 0 16,0 0-16,-1 0 0,1 0 15,0 0-15,0 0 0,42 0 63,-21-21 62,0 0-110</inkml:trace>
  <inkml:trace contextRef="#ctx0" brushRef="#br0" timeOffset="-131376.89">14795 4382 0,'0'0'0,"0"-22"0,0 1 31,-21 21-31,0 0 0,0 0 16,21 21-16,-21 1 0,0-1 15,-1 0-15,22 0 0,-21 0 0,0 0 16,21 22-16,-21-22 0,21 0 15,0 21-15,0-20 0,0-1 0,0 0 16,0 0-16,0 21 0,0-20 16,21-1-16,0-21 0,0 0 0,1 0 15,-1 0-15,0 0 0,0 0 16,0 0-16,0-21 0,1-1 0,-1 22 16,0-21-16,-21 0 0,0 0 0,0 0 15,0 0-15,0-1 0,0 1 16,0 0-16,-21 0 0,0 21 15,-1 0-15,1-21 0,0 21 16,0 0-16,0 0 0,0 0 16,-1 0-16,22 21 15,0 0 1,0 0-16,22-21 31,-1 0-31,0 0 31,-21-21 1,0 0-17,0 0 17,0 0-17,21 21-15</inkml:trace>
  <inkml:trace contextRef="#ctx0" brushRef="#br0" timeOffset="-130892.89">14795 4382 0,'0'0'0,"0"-22"31,-21 22-31,0 0 16,0 22-16,21-1 15,-21 0-15,21 0 0,0 0 0,-21 0 16,-1 1-16,22-1 0,-21 0 16,21 0-16,0 21 0,0-20 0,0-1 15,0 0-15,0 0 0,0 0 0,0 0 16,0 1-16,0-1 0,21-21 15,1 0-15,-1 0 16,0 0-16,0 0 16,0 0-16,0-21 0,1-1 0,-1 1 15,0 0-15,0 0 0,0 0 0,-21 0 16,0-1-16,0 1 0,0-21 16,0 21-16,0 0 0,0-22 0,0 22 15,0-21-15,-21 21 0,0-1 0,0 22 16,0 0-16,-1 0 0,1 0 0,0 0 15,0 0-15,0 22 16,0-1-16,-1 0 0,1 0 0,0 0 0,21 0 16,-21 22-16,21-22 0,-21 0 0,21 21 15,0-20-15,0-1 0,0 0 16,0 0-16,0 0 16,21-21-16</inkml:trace>
  <inkml:trace contextRef="#ctx0" brushRef="#br0" timeOffset="-130512.1">15176 4424 0,'0'0'0,"0"-21"0,0 0 15,0-1-15,-21 22 16,0 0-16,0 0 0,0 22 16,0-1-16,-1 0 0,1 0 0,0 0 15,0 0-15,21 1 16,0 20-16,-21-21 0,21 0 0,0 22 15,0-22-15,0 0 0,0 0 0,0 0 16,0 0-16,21 1 0,0-22 16,0 0-16,22 0 0,-22 0 15,0 0-15,21 0 0,-21-22 0,22 22 16,-22-21-16,0 0 0,0 0 0,22 0 16,-43 0-16,21-1 0,-21 1 0,0-21 15,0 21-15,0-22 0,0 22 16,0-21-16,-21 0 0,-1-1 0,1 22 15,-21 0-15,21 0 0,-22 0 0,22 21 16,-21 0-16,21 0 0,-22 0 16,22 0-16,0 21 0,0 0 15,21 0-15,0 0 0,0 0 16,0 1-16,21-22 16,0 0-16,22 0 0</inkml:trace>
  <inkml:trace contextRef="#ctx0" brushRef="#br0" timeOffset="-130016.39">15981 3683 0,'0'0'0,"21"-63"15,-21-1-15,0 22 0,0-1 0,0 22 16,0-21-16,-21 63 16,0 0-1,-1 22-15,22 20 0,-21 1 16,0-22-16,0 43 0,0-22 0,0 22 15,-1-1-15,1-20 0,0 21 0,0-22 16,0 22-16,0-22 0,-1-20 0,1 20 16,21-21-16,-21-20 0,21 20 15,0-21-15,0 0 0,0 0 0,0 1 16,0-44 0,0 1-1,0 0-15,0 0 0,21 0 16,0-22-16,1 22 0,-1-21 15,0 0-15,0-1 0,21 22 0,-20-21 16,-1-1-16,0 22 0,0 0 0,0 0 16,0 21-16,1 0 0,-22 21 15,0 0 1,-22 22-16,-20-22 0,21 0 0,-21 21 16,20-21-16,-20 22 0,-43 20 15,64-42-15,-21 1 0,21-1 16,0 0-16,21 0 0,0 0 0,0 0 15,0 1-15,0-1 0,21-21 0,0 0 16,21 21-16,-21-21 0,22 0 16,-1 0-16,0 0 0,1 0 15,-1 0-15,22-21 0,-22 0 0,21-1 16,-20 1-16,20 0 0,-20-21 0,20 21 16,-21-22-16</inkml:trace>
  <inkml:trace contextRef="#ctx0" brushRef="#br0" timeOffset="-129517.15">16595 4064 0,'0'0'0,"42"-63"0,-21 20 15,-21-20-15,21-22 16,-21 64-16,-21 42 16,0 0-16,0 0 15,0 22-15,-1 20 0,1 1 0,-21-1 16,21 1-16,-22-1 0,22 22 0,0-22 16,-21 22-16,21-21 0,-1 20 15,1-20-15,0 20 0,0 1 0,0-21 16,0 20-16,-1 1 0,1-22 0,0 1 15,-21 21-15,21-22 0,-1-21 0,1 22 16,0-22-16,0 1 0,0-1 0,0 0 16,21-21-16,-22 1 0,22-1 15,0-42 1,22-1-16,-1 1 0,0-21 16,-21 21-16,42-43 0,-21 22 0,1-22 15,-1 1-15,0-1 0,0-20 16,0-1-16,0-21 0,22 22 15,-22-1-15,0 21 0,0-20 0,22 20 16,-22 1-16,21-1 0,-21 1 0,22 20 16,-22 1-16,21 21 0,-21 0 0,0 0 15,1-1-15,-1 22 0,0 0 16,0 0-16,0 0 0,0 22 0,-21-1 16,0 21-16,0-21 0,0 0 0,0 22 15,-21-1-15,0-21 0,-21 22 0,-1-1 16,1-21-16,0 0 0,-22 22 15,22-22-15,0 0 0,-22 0 16,22-21-16,21 21 0,-22-21 0,22 0 16,0 0-16,21-21 15,21 21 1,21-21-16,-20 0 0,20-22 0,0 22 16,1 0-16</inkml:trace>
  <inkml:trace contextRef="#ctx0" brushRef="#br0" timeOffset="-128805.37">16700 4445 0,'22'0'31,"-1"0"-31,0-21 16,0 21-16,0-21 0,0 21 0,22-21 16,-22-1-16,21 1 0,-21 0 15,1 0-15,20 0 0,-21 0 0,0-1 16,-21 1-16,0 0 0,0 0 0,-21 21 15,0 0 1,0 0-16,0 21 0,-22 0 16,22 0-16,-21 22 0,21-22 0,-1 21 15,-20 1-15,21-22 0,0 21 0,21-21 16,0 0-16,0 22 0,0-22 0,0 0 16,0 0-16,0 0 15,21-21-15,0 0 0,21 0 0,-20 0 16,20 0-16,-21 0 0,21 0 15,1-21-15,-1 0 0,0 0 0,1 0 16,-22 0-16,21-1 0,1 1 16,-22-21-16,0 21 0,0-22 0,0 22 15,0 0-15,-21-21 0,0 21 16,0 42 0,-21-21-16,0 21 15,0 0-15,0 21 0,0-20 0,21-1 16,-22 21-16,1-21 0,21 0 0,0 1 15,0-1-15,-21 0 0,21 0 0,-21-21 16,21 21-16,0-42 47,0 0-47,0 0 0,21 0 0,0-1 16,0-20-16,1 21 0,-1-21 15,21-1-15,0-20 0,-20 20 0,20 1 16,0 21-16,1-21 0,-1 20 0,-21 22 15,21 0-15,-20 0 0,-1 0 16,0 0-16,0 22 0,0 20 16,-21-21-16,0 21 0,0-20 0,0 20 15,0 0-15,0-21 0,0 22 0,-21-22 16,0 21-16,21-21 0,-21 1 16,0 20-16,21-21 0,-22-21 0,22 21 15,-21 0-15,0 1 0,0-22 31,0 0-15,21-22 0,0 1-16,0 0 0,0 0 0</inkml:trace>
  <inkml:trace contextRef="#ctx0" brushRef="#br0" timeOffset="-126960.43">18055 3704 0,'0'-21'0,"0"0"16,0 0 0,21 0-16,-21-1 0,0 1 15,21 21-15,-21-21 0,0 42 31,0 0-31,0 22 0,0-1 16,0 22-16,0-22 0,-21 21 0,0 1 16,0-1-16,21 22 0,-21-21 15,0-1-15,21 1 0,-22-22 0,1 21 16,21-20-16,-21-1 0,0-21 0,21 22 16,0-22-16,0 0 0,-21 0 15,0-21 1,21-21-1,0 0-15,0 0 0,0-1 0,0 1 16,0 0-16,0 0 0,0-21 0,21 20 16,0-20-16,0 0 0,0 21 15,22-1-15,-22 1 0,21 0 0,-21 0 16,22 21-16,-22 0 0,21 0 0,-21 21 16,0 0-16,22 22 0,-22-22 15,-21 21-15,0-21 0,0 22 0,0-1 16,0-21-16,0 0 0,0 22 0,-21-22 15,0 0-15,-22 0 0,22-21 0,-21 21 16,21 0-16,-22-21 16,1 0-16,21 0 0,0 0 0,-1 0 15,1 0-15,0 0 0,21-21 16,21 21 0,0-21-16,1 21 0,20-21 15,-21 0-15,21 0 0,1 21 0,-1-22 16,0 1-16,1 0 0,-1-21 0,22 21 15,-22-1-15,0-20 0,1 21 16,-1 0-16,0 0 0,-21-1 0,22 1 16,-22 21-16,0 0 15,-21 21 1,0 22-16,-21-22 0,0 0 16,21 21-16,-21-20 0,-1-1 15,1 21-15,21-21 0,0 0 0,0 22 16,0-22-16,0 0 0,0 0 15,0 0-15,21-21 16,1 0-16,-1 0 0,0 0 0,0 0 16,21 0-16,-20-21 0,20 21 0,-21-21 15,0 0-15,22 0 0,-22-22 0,0 22 16,0-21-16,21 0 0,-42-1 16,22 1-16,-1 0 0,0 20 0,-21-20 15,0 21-15,0 0 0,0 0 16,0 42-1,0 0-15,-21 21 16,0-21-16,21 22 0,-22-1 0,1 0 16,21 1-16,-21-1 0,21 0 0,0 1 15,0 20-15,0 1 0,0-22 16,0 22-16,0-1 0,0 22 0,0-22 16,21 1-16,-21-1 0,0 1 0,0-1 15,0 1-15,0-1 0,0 1 0,-21-1 16,0 1-16,0-1 0,-22-20 0,1 20 15,0-21-15,-1 1 0,1-22 16,0 21-16,-22-21 0,22 1 16,0-1-16,-22-21 0,22 0 0,-1 0 15,1 0-15,0 0 0,-1-21 0,1-1 16,0 1-16,21 0 0,-1 0 0,1 0 16,0-22-16,21 22 0,0 0 0,0-21 15,0 21-15,0-1 0,21-20 16,22 0-16,-22 21 0,21-22 0,22 1 15,-1-22-15,1 22 0,-1-21 0</inkml:trace>
  <inkml:trace contextRef="#ctx0" brushRef="#br0" timeOffset="-126647.61">19706 4466 0,'0'0'0,"0"-21"16,21 0-16,0 0 0,1 0 0,-22-1 15,21 1-15,0-21 0,0 21 0,0-22 16,-21 22-16,21-21 0,-21 21 16,22 0-16,-22-1 0,0 1 0,0 0 15,0 0-15,-22 21 16,1 0-16,0 21 0,-21 0 16,-1 0-16,22 22 0,-21-22 15,0 21-15,-1 1 0,22-22 0,-21 21 16,21 0-16,-1-20 0,22 20 0,0-21 15,0 0-15,0 22 0,22-22 16,-1 0-16,21 0 0,-21-21 16,22 0-16,-1 0 0,0 0 0,1 0 15,20 0-15,-21-21 0,1 21 0,20-21 16,-20 0-16,-1-1 0</inkml:trace>
  <inkml:trace contextRef="#ctx0" brushRef="#br0" timeOffset="-126288.92">21188 3704 0,'0'0'0,"0"-21"16,0 42-1,-21 0 1,-1 1-16,1-1 0,0 0 0,-21 0 15,-1 21-15,1 1 0,0-22 0,-22 21 16,22 1-16,-22-1 16,1 0-16,-1 1 0,1-22 0,-1 21 15,22-21-15,0 0 0,21-21 0,-1 22 16,1-22-16,21 21 16,0 0-16,21-21 15,22 21-15,-22 0 0,21-21 16,1 21-16,-22-21 0,21 0 0,0 22 15,1-22-15,-22 0 0,21 21 16,1-21-16,-22 0 0,21 0 0,-21 0 16,0 0-16,22 0 0,-22 0 0,0 0 15,21 0-15,-20 0 0,20-21 0</inkml:trace>
  <inkml:trace contextRef="#ctx0" brushRef="#br0" timeOffset="-125996.64">22077 3535 0,'0'-21'0,"0"42"0,0-63 0,0 20 15,-21 22 1,-1 0-16,1 22 0,0-1 16,0 0-16,-21 21 0,20-21 0,-20 22 15,0-1-15,-1 0 0,1 22 16,-21-1-16,20 1 0,-20-1 0,20 1 15,-20 21-15,21-22 0,-22 1 0,22-1 16,-22-21-16,22 22 0,0-22 16,20 1-16,-20-1 0,21-21 15,-21 0-15,20 22 0,22-22 0,0 0 16,22-21 0,-1 0-16,0 0 0,21 0 0,1 0 15,-1-21-15,21 21 0</inkml:trace>
  <inkml:trace contextRef="#ctx0" brushRef="#br0" timeOffset="-125341.49">22373 4360 0,'0'0'0,"127"-105"15,-106 83 1,0-20-16,1 0 0,-22 21 0,0-1 16,0-20-16,-22 21 0,1 21 0,-21-21 15,21 21-15,-22 0 0,1 0 16,0 21-16,-22 0 0,22 0 0,0 0 15,-1 1-15,1 20 0,0-21 0,20 21 16,-20-20-16,21 20 0,0-21 16,21 21-16,0-20 0,0-1 0,0 0 15,0 0-15,0 0 0,42 0 0,-21-21 16,0 0-16,22 0 0,-22 0 16,21 0-16,1 0 0,-1 0 0,0 0 15,1-21-15,-1 0 0,0-21 0,1-1 16,-1 1-16,0-21 0,1 20 15,20-41-15,-21 20 0,22 1 16,-22-22-16,22 21 0,-22 1 0,0-1 16,-20 1-16,20 21 0,-21 20 15,-21-20-15,0 21 0,-21 42 16,-21 0 0,20 0-16,-20 1 0,21 20 15,-21-21-15,20 21 0,-20 1 0,0 20 16,21-20-16,-1-1 0,-20 21 15,21 1-15,0-22 0,21 22 0,0-22 16,0 0-16,0 1 0,0-22 0,0 21 16,0-21-16,21 1 0,-21-1 15,42 0-15,-21-21 0,1 0 16,-1 0-16,21 0 0,0 0 0,-20 0 16,20-21-16,0 0 0,1-1 0,-1-20 15,0 21-15,1-21 0,-22-1 16,21 1-16,-21 21 0,0-22 15,1 22-15,-1 21 0,-42 21 16,-1 1 0,1 20-16,21-21 0,-21 0 15,0 22-15,0-22 0,21 0 0,0 21 16,-21-21-16,21 1 16,0-1-16,0 0 15,21-42 1,0 0-1,0-1-15</inkml:trace>
  <inkml:trace contextRef="#ctx0" brushRef="#br0" timeOffset="-125184.48">23431 3916 0,'0'-21'0,"-21"0"16,0 21-16,21-22 15,-21 22-15,0 0 0,0 0 16,21 22 15,0-1-15,21 0-16,0-21 0</inkml:trace>
  <inkml:trace contextRef="#ctx0" brushRef="#br0" timeOffset="-124880.65">23664 4043 0,'0'0'0,"0"21"31,0 0-31,0 0 16,-21 1-16,0-1 0,21 0 0,0 0 16,0 0-16,0 0 0,-21 1 0,21 20 15,0-21-15,0 0 0,0 0 0,0 1 16,0-1-16,0 0 0,0 0 16,0 0-16,21-21 0,0 0 15,0 0-15,0 0 0,1 0 16,-1-21-16,0 21 0,0-21 15,0-21-15,22 20 0,-22 1 0,21-21 16,-21 0-16,0 20 0,22-20 0,-22 0 16,0 21-16,0-1 15,0 1-15,1 0 0,-1 21 16,-21-21-16,21 21 0,0 0 0,0 0 16,0 0-16,1 0 15</inkml:trace>
  <inkml:trace contextRef="#ctx0" brushRef="#br0" timeOffset="-124544.02">24659 3852 0,'0'0'0,"-21"-21"16,0 21 0,0 0-16,21 21 15,0 1-15,0-1 16,21 0-16,21 0 15,0 21-15,1-20 0,-1-1 0,22 0 16,-1 0-16,1 0 0,-1-21 16,1 21-16,-22-21 0,21 0 0,-20 0 15,-1 0-15,0 0 0,-20 0 0,-1 0 16,0 0-16,0 0 0,-21-21 16,-21 21-1,-21 0-15,-1 0 0,-20 21 16,-1 1-16,-20 20 0,-1-21 15,0 21-15,1 1 0,-22-1 16,21 0-16,-21 1 0,22-1 0,-1 0 16,-21 1-16,21-1 0,-20 0 0,20 1 15,0-1-15</inkml:trace>
  <inkml:trace contextRef="#ctx0" brushRef="#br0" timeOffset="-113364.64">8869 5249 0,'0'0'0,"-21"0"0,-1 0 0,1 22 15,0-22-15,0 0 0,0 0 31,21 21-31,21-21 32,0 0-32,0 0 15,22 0-15,20 0 0,-21 0 16,22 0-16,-1 0 0,1 0 0,-1 0 16,1 0-16,-1 0 0,1 0 15,21 0-15,-22 0 0,43 0 0,-21 0 16,20 0-16,22 0 0,-21 21 0,21-21 15,-21 0-15,21 0 0,0 0 16,21 0-16,-21 0 0,43 0 0,-22 0 16,21 0-16,-21 0 0,43 21 0,-22-21 15,22 0-15,-1 0 0,1 0 16,-1 0-16,22 21 0,-22-21 16,22 0-16,-22 0 0,22 0 0,0 0 0,-1 21 15,1-21-15,0 0 0,-1 0 16,1 0-16,21 0 0,-21 0 15,-1 0-15,1 0 0,0 0 0,20 0 16,-20 0-16,0 0 0,-1 0 0,1 0 16,0 0-16,-1 0 0,-20 0 15,21 0-15,-1 0 0,-20-21 0,-1 21 16,-20 0-16,-1 0 0,0 0 0,1 0 16,-22 0-16,0 0 0,0 0 15,-21 0-15,-21 0 0,0 0 0,-22 0 16,22-21-16,-42 21 0,-1 0 15,1 0-15,-22 0 0,0 0 0,1 0 16,-22 0-16,0 0 0,0 0 16,0 0 15,-42 0 110,0 0-141,0 0 0,0 0 15,0 0-15,-22 0 0,22 0 16</inkml:trace>
  <inkml:trace contextRef="#ctx0" brushRef="#br0" timeOffset="-56916.58">8255 5503 0,'0'0'0,"-21"0"16,0 0-16,-1 0 15,1 0-15,0 0 16,42 0 47,0 0-63,1 0 0,-1 0 15,0 0-15,0 0 0,21 0 16,-20 0-16,20 0 0,0 0 0,1 0 15,-1 0-15,21 0 0,1 0 16,-1 0-16,1 0 0,-1-21 16,1 21-16,21 0 0,-22 0 0,1 0 15,-1 0-15,1 0 0,-1 0 0,1 0 16,-1 0-16,1 0 0,-1 0 16,22 0-16,-22 0 0,1 0 0,20 0 15,-20 0-15,-1 0 0,22 0 0,-21 0 16,-1 0-16,-21 0 0,22 0 15,-1 0-15,-20 0 0,20 0 0,1 0 16,-22 0-16,22 0 0,-1 0 0,1 0 16,-22 0-16,21 0 0,1 0 15,-1 0-15,-20 0 0,20 0 16,-20 0-16,-1 0 0,0 0 0,1 0 16,20 0-16,-21 0 0,1 0 0,-1 0 15,0 0-15,1 0 0,-1 0 16,0 0-16,1 0 0,-1 0 0,22 0 15,-22 0-15,0 0 0,22 0 0,-22 0 16,22 0-16,-22 0 0,0 0 0,22 0 16,-22 21-16,0-21 0,1 0 15,20 0-15,-20 0 0,-1 0 0,0 0 16,1 22-16,-1-22 0,0 0 0,1 0 16,-1 0-16,0 0 0,22 0 15,-22 0-15,22 0 0,-22 0 16,21 0-16,1 0 0,-22 0 0,22 0 15,-1 0-15,-20 0 0,20 0 0,-21 0 16,1 0-16,20 0 0,-20 0 16,-1 0-16,0 0 0,1 0 0,-1 0 15,0 0-15,-21 0 0,22 0 0,20 0 16,-20 0-16,-1 0 0,0 0 16,1 0-16,20 0 0,-21 0 0,22 0 15,-22 0-15,1 0 0,20 0 0,-21 0 16,1 0-16,-1 0 0,0 0 0,1 0 15,-1 0-15,0 0 16,1 0-16,-1 0 0,0 0 0,1 0 16,-1 0-16,0 0 0,1 0 0,-1 0 15,0 0-15,1 0 0,-1 0 0,0 0 16,1 0-16,-1 0 0,-21 0 16,22 0-16,-1 0 0,0 0 0,1 0 15,-22 0-15,21 0 0,0 0 0,1 0 16,-22 0-16,21 0 0,1 0 0,-1 0 15,0 0-15,-21 0 0,22 0 16,-1 0-16,0 0 0,1 0 0,-1 0 16,-21 0-16,22 0 0,-1 0 0,0 0 15,1 0-15,-1 0 0,0 0 16,1 0-16,-1 0 0,-21 0 16,21 0-16,1 0 0,-22 0 0,21 0 15,-21 0-15,22 0 0,-1 0 0,0 0 16,-20 0-16,20 0 0,0 0 15,-21 0-15,22 0 0,-1 0 0,-21 0 16,22 0-16,-22 0 0,21 0 0,-21 0 16,0 0-16,22 0 0,-22 0 15,0 0-15,21 0 0,-20 0 0,20 0 16,-21 0-16,21 0 0,1 0 0,-1 0 16,0 0-16,1 0 0,-1 0 15,22 0-15,-22 0 0,0 0 0,1 0 16,-1 0-16,21 0 0,-20 0 15,-1 0-15,0 0 0,1 0 0,-1 0 16,-21 0-16,22 0 0,-1 0 16,0-22-16,1 22 0,-1 0 0,0-21 15,1 21-15,-1 0 0,0 0 0,22-21 16,-22 21-16,0 0 0,1 0 16,-1-21-16,0 21 0,1 0 0,-1 0 15,0-21-15,-20 21 0,20 0 0,-21 0 16,21-21-16,1 21 0,-22 0 15,21 0-15,-21 0 0,1-22 0,-1 22 16,0 0-16,0 0 0,0 0 16,-21-21-16,21 21 0,1 0 15,-1 0-15,0 0 16,0 0-16,0 0 16,0 0-1,-21-21 32,-21 0-47,0 21 16,0-21-16,0 0 0,-22-1 15,1 1-15,0-21 0,-22 21 0</inkml:trace>
  <inkml:trace contextRef="#ctx0" brushRef="#br0" timeOffset="13574.18">8953 5334 0,'0'0'0,"0"-21"31,0 0 0,0 0-15,-21 21 0,0 0-1,0 0-15,0 0 16,0 0-16,-1 0 0,1 0 0,-21 0 16,0 0-16,20 0 0,-20 21 15,0-21-15,-1 0 0,1 0 16,21 0-16,-21 0 0,-1 0 0,22 21 15,0-21-15,0 0 0,-22 0 0,22 0 16,0 0-16,0 0 0,0 0 16,0 0-1,42 0 63,0 0-62,0 0-16,0 0 16,0 0-1,1 0-15,-1 0 0,0 0 16,0-21-16,0 21 0,0 0 16,22 0-16,-22 0 0,0 0 0,21 0 15,-20 0-15,20 0 0,-21 0 0,21 0 16,1 0-16,-22 0 0,0 0 15,21 0-15,-20 0 0,-1 0 16</inkml:trace>
  <inkml:trace contextRef="#ctx0" brushRef="#br0" timeOffset="15514.67">10626 4741 0,'0'-21'62,"21"21"-62,-21-21 31,0 42 16,0 0-47,0 1 16,0-1-16,0 0 16,0 0-16,0 0 0,21-21 15,-21 21-15,21-21 16,0 0-1,0 0 1,1-21-16,-1 0 16,-21 0-16,21 21 0,-21-21 0,21 0 15,-21-1-15,21 1 16,-21 0 0,21 21-16,1 0 15,-1 0-15,0 0 0,21 0 0,1 0 16,-1 0-16</inkml:trace>
  <inkml:trace contextRef="#ctx0" brushRef="#br0" timeOffset="16083.07">11747 4593 0,'-21'21'16,"21"1"-16,0-1 0,0 0 16,-21 0-16,21 0 15,0 0-15,0 1 16,0-1 0,21-21-1,0 0-15,1-21 0,-1-1 16,0 22-16,21-21 0,-21 0 0,22 0 15,-1 21-15,0-21 0,1 0 0,-1-1 16,22 1-16,-22 0 0,0 21 16,1-21-16,-1 0 0,0 0 0,1 21 15,-22-22-15,21 22 0</inkml:trace>
  <inkml:trace contextRef="#ctx0" brushRef="#br0" timeOffset="16567.3">13123 4657 0,'0'0'0,"0"21"0,-21-21 0,0 0 16,21 21-16,0 0 16,-21-21-16,42 0 31,0 0-31,21 0 0,1 0 0,-1 0 15,0-21-15,22 0 0,-1 21 0,1-21 16,-1 0-16,22 21 0,-21-22 0,-1 1 16,22 0-16,-1 0 0</inkml:trace>
  <inkml:trace contextRef="#ctx0" brushRef="#br0" timeOffset="17159.15">14753 4932 0,'0'21'15,"21"-21"1,0 0-16,1 0 0,20-21 16,0 0-16,1 0 15,20-1-15,1 1 0,20 0 0,1 0 16,21 0-16,-22 0 0,1-1 0,21-20 15,-21 21-15,-1 0 0</inkml:trace>
  <inkml:trace contextRef="#ctx0" brushRef="#br0" timeOffset="23554.73">2667 7176 0,'0'0'0,"0"-22"0,0 1 0,0-21 16,-21 21-16,21 0 0,-21-1 16,-1 1-16,1 0 0,21 0 0,-21 21 15,21-21-15,-21 21 16,21 21-16,0 0 16,0 0-16,0 22 0,0 20 0,0 1 15,0-1-15,0 22 0,-21-1 16,21 1-16,-21 21 0,-1 0 0,1 0 15,21-1-15,-21 22 0,0-21 16,0 0-16,0 21 0,-1-21 16,1-21-16,21 20 0,0-20 0,-21 0 15,21-1-15,0-20 0,0-1 16,0-20-16,0 20 0,0-20 0,0-22 16,0 0-16,0 0 0,21 0 0,0-21 15,1-21 1,-1 0-16,0 0 0,0-22 0,0 1 15,0-21-15,1-1 0,-1 1 16,0-22-16,0 0 0,0 1 0</inkml:trace>
  <inkml:trace contextRef="#ctx0" brushRef="#br0" timeOffset="24562.46">2730 7514 0,'0'0'0,"0"-127"16,0 106-16,22-21 15,-1 21-15,-21-22 0,0 22 0,21 0 16,0 0-16,0 0 16,0 21-16,1 0 0,-1 0 15,0 0-15,0 0 0,21 0 16,-20 0-16,20 0 0,21 0 0,-20 0 16,41 0-16,-20 0 0,21 0 0,20 0 15,-20 0-15,21 0 0,0 0 16,0 0-16,-1 0 0,22 0 15,0 0-15,0 0 0,22 0 0,-1 0 16,21 0-16,-21 0 0,43 0 16,-22 0-16,22-22 0,-1 22 0,22 0 15,-1-21-15,1 21 0,0 0 0,-1 0 16,22-21-16,-21 21 0,0 0 16,-1 0-16,1 0 0,0 0 0,-1 0 15,1 0-15,0 0 0,-22 0 0,1 0 16,20 0-16,-20 0 0,-1 0 0,22 0 15,-22 0-15,1 0 0,-1 0 16,22 0-16,-21 0 0,-22 0 16,21 0-16,-20-21 0,-1 21 0,0 0 15,-20 0-15,-22 0 0,21-21 0,-42 21 16,-1 0-16,1 0 0,-21 0 0,0 0 16,-1 0-16,-20 0 0,-1 0 15,-20 0-15,-1 0 0,0 0 0,-21 0 16,1 0-16,-1 0 0,0 0 0,0 0 15,-21 21-15,0 0 0,0 0 16,0 0-16,0 22 0,0-22 16,0 21-16,0 1 0,0-1 0,-21 21 15,21 1-15,-21-22 0,0 22 16,-1-1-16,1 1 0,-21-1 0,21 1 16,0-1-16,-1 22 0,1-22 0,0 1 15,0 21-15,0-22 0,0 1 16,-1-1-16,1 1 0,0-1 0,21 1 15,0-1-15,-21-21 0,0 22 0,21-1 16,0-20-16,0 20 0,-21-20 0,21-1 16,-22 0-16,22 1 0,-21-1 0,21-21 15,-21 21-15,21-20 0,-21-1 0,0 0 16,0 0-16,-1-21 0,1 21 16,0 0-16,0-21 0,-21 0 0,20 0 15,-20 0-15,0 0 0,-1 0 0,1 0 16,-21 0-16,20 0 0,-20 0 15,-1 0-15,1 0 0,-22 0 0,0 0 16,1 0-16,-22 0 0,-21 0 0,0 0 16,-21 0-16,-22 0 0,22 0 15,-21 0-15,-22-21 0,1 21 0,-1 0 16,-20 0-16,-1-21 0,0 21 0,1 0 16,-22 0-16,21-21 0,-21 21 0,1 0 15,-1 0-15,0 0 0,21 0 16,-21 0-16,1 0 0,20 0 15,-21 0-15,0 0 0,0 0 0,1 0 0,-1 0 16,21 0-16,-21 0 0,0 0 0,22 0 16,-22 0-16,42 0 15,-20 0-15,20 0 0,1 0 0,20 0 16,22 21-16,0-21 0,21 0 0,21 0 16,22 0-16,-1 0 0,0 0 15,22 0-15,-1 0 0,22 0 0,0 0 16,-1 0-16,1 0 0,21 0 0,0 0 15,42-21 1,21 0 0,0 0-16</inkml:trace>
  <inkml:trace contextRef="#ctx0" brushRef="#br0" timeOffset="25802.8">3069 8255 0,'0'0'0,"21"0"32,0 0-17,1 0 1,-1 0-16,0 0 0,21 0 0,1 0 15,-1 0-15,0 0 0,22 0 16,-1 0-16,1 0 0,20 0 0,1 0 16,21 0-16,-21 0 0,20 0 0,22 0 15,0 0-15,22 0 0,-1 0 16,0 0-16,21 0 0,22 0 16,-1 0-16,1 0 0,20 0 0,22 0 15,21 0-15,0 0 0,0 0 0,21 0 16,1 0-16,-1 0 0,0 0 0,0-21 15,-21 21-15,21 0 0,-21 0 16,-21 0-16,21-21 0,-42 21 0,-1 0 16,1 0-16,-43-21 0,22 21 0,-43 0 15,0-22-15,0 22 0,-21 0 0,-21 0 16,0-21-16,-21 21 0,-1 0 0,-20 0 16,-1 0-16,1 0 0,-22 0 15,-21 0-15,22 0 0,-22 0 16,-42 0-1,0 0 1,-22 0-16,1 0 0,0-21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E967-CB63-480F-9847-4514314F3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98EE8-D1EA-4077-894D-00F4645D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EFF7-77CF-4DCA-9C86-B151447F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3C53E-60F9-431B-9B34-842D5401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0A9A-2E29-47AD-A815-B4DD8B2D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9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CD41-2765-434E-B703-BF017E29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69F2E-CBCE-48F2-A3D1-403A3DCD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E7F90-A8D3-401C-B98F-057A7F95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1A6A-7E8D-494B-9C6E-947487BD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8B07-67A3-41C4-AA79-7D86B2F4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0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13C60-BD50-476C-9592-9E7796506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06ED6-9146-4F94-96DB-40399177E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D1F3-A727-446D-A931-ACB57B11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66F5-4806-42E7-BA1E-AF83C9E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B29C-770A-4162-9EEC-7FB0AAB3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497A-71F8-41E2-A1C3-831B69EC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9450-1193-4002-9948-489E3A9B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D334-11B7-4520-B2CC-87F3E160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5C7B-CB5E-4481-9F96-CE8FB976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6290-550A-4D01-AFAC-22AF2B9F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08FC-D39D-428B-AFCF-835161F0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690DD-3DC6-49D7-B13B-92A95F78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6B54-F44D-46B6-8AE5-CDEE69B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090E-7A36-4EE7-8509-93BE50D9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EEA2-CA63-49CB-9E3F-AF9FFFBD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9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57A1-247F-4C1C-948F-1B60990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2877-8DE3-4FC6-BA0D-E534906E7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F0A0-C5E7-4BAB-A130-C930D095D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FDD0D-B83F-488B-B8EB-29C0F0BB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AD0F6-8F67-4F75-A947-0B6800F2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92EAA-8C14-40C8-92EC-16D6122D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9081-8F0E-43CA-AF3B-16FB4A8D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BE2A-25A3-49C5-BA8D-CD3A101EB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0E9FD-3040-41F5-BC32-317DFCA9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1E93C-084F-4756-B1F4-21865BE78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53145-9555-4465-8C9E-409CC35E1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3B2A0-B6DB-420D-B656-F837996D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8E220-E9DA-4A77-96D7-5B6FCBC8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A4FA9-50EC-4080-93B7-2C8680E1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5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D1CC-0CF7-4A1E-948E-3E6F2E3E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BA082-DC78-4F5F-A341-566BD21A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B44C2-009B-45A1-9BC1-D3A2F308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2E366-6379-4E0C-B132-6C53BB1B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A16F8-A4A8-41E6-95B5-5CA58389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0ECF4-A700-4D22-9E18-487B3551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F1C62-6921-435F-92E9-56C1D8A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0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9C9-CAFA-4BF5-807C-F082BC49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4C12-6E9B-401B-8AF9-D97D4F3F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7E1D8-CEE7-4C76-854A-AA7C18007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7F542-FB87-42F3-BF4F-FAF80BE9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C463-B0DC-4E64-8C47-35662CAF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46739-DEEB-476A-B873-59C37DCF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3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4E70-2E07-4E63-B5F9-FA9B8200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ADF5C-FBDA-4C30-BF99-BBEC07C30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0DC2-9D5B-47BD-8403-89333F51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A5651-5B95-4179-B45C-FAC124AD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D69F-1670-4828-B1EC-C3B49B9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15C9-B33B-4225-B1A6-FFEC4533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1488-6664-48A4-B779-2D5BE641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7EEE8-48E0-4955-9651-20A2E08E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D14E-9BB3-4E4D-9728-FA020D879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47A4-F8BE-4A6B-952F-391509DC54F1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2A05-9B48-40AF-9B19-EB930FAF2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3637-5530-4524-890C-4B6740491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F05F-743D-4C34-B32F-C2BDC2D94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7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38737B-940A-4A3F-A6DB-B5778820B311}"/>
                  </a:ext>
                </a:extLst>
              </p14:cNvPr>
              <p14:cNvContentPartPr/>
              <p14:nvPr/>
            </p14:nvContentPartPr>
            <p14:xfrm>
              <a:off x="373320" y="205920"/>
              <a:ext cx="864144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38737B-940A-4A3F-A6DB-B5778820B3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96560"/>
                <a:ext cx="866016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72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FF2DC7-1C17-400C-9A90-94CE2E95A7FE}"/>
                  </a:ext>
                </a:extLst>
              </p14:cNvPr>
              <p14:cNvContentPartPr/>
              <p14:nvPr/>
            </p14:nvContentPartPr>
            <p14:xfrm>
              <a:off x="144720" y="23040"/>
              <a:ext cx="12039840" cy="559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FF2DC7-1C17-400C-9A90-94CE2E95A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3680"/>
                <a:ext cx="12058560" cy="56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44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B6D909-2A5C-4D1D-8F5C-51191EAB284C}"/>
                  </a:ext>
                </a:extLst>
              </p14:cNvPr>
              <p14:cNvContentPartPr/>
              <p14:nvPr/>
            </p14:nvContentPartPr>
            <p14:xfrm>
              <a:off x="594360" y="510480"/>
              <a:ext cx="908352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B6D909-2A5C-4D1D-8F5C-51191EAB28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501120"/>
                <a:ext cx="910224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34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1B7825-C115-4C37-A7BD-DD56C3EB5222}"/>
                  </a:ext>
                </a:extLst>
              </p14:cNvPr>
              <p14:cNvContentPartPr/>
              <p14:nvPr/>
            </p14:nvContentPartPr>
            <p14:xfrm>
              <a:off x="396360" y="1417320"/>
              <a:ext cx="4854240" cy="134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1B7825-C115-4C37-A7BD-DD56C3EB52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407960"/>
                <a:ext cx="4872960" cy="13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18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00BC79-161D-4B95-89C3-3CFC0ADD6BD9}"/>
                  </a:ext>
                </a:extLst>
              </p14:cNvPr>
              <p14:cNvContentPartPr/>
              <p14:nvPr/>
            </p14:nvContentPartPr>
            <p14:xfrm>
              <a:off x="83880" y="129600"/>
              <a:ext cx="7201080" cy="404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00BC79-161D-4B95-89C3-3CFC0ADD6B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20240"/>
                <a:ext cx="721980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13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ADDC5D-1D5C-4B22-B713-297C6BC9D286}"/>
                  </a:ext>
                </a:extLst>
              </p14:cNvPr>
              <p14:cNvContentPartPr/>
              <p14:nvPr/>
            </p14:nvContentPartPr>
            <p14:xfrm>
              <a:off x="335160" y="563760"/>
              <a:ext cx="5204880" cy="270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ADDC5D-1D5C-4B22-B713-297C6BC9D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554400"/>
                <a:ext cx="5223600" cy="27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78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6B7E47-0EFD-4EEA-93B9-5434BF99BC8A}"/>
                  </a:ext>
                </a:extLst>
              </p14:cNvPr>
              <p14:cNvContentPartPr/>
              <p14:nvPr/>
            </p14:nvContentPartPr>
            <p14:xfrm>
              <a:off x="525600" y="1104840"/>
              <a:ext cx="8672040" cy="157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6B7E47-0EFD-4EEA-93B9-5434BF99B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095480"/>
                <a:ext cx="869076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55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F1C785-C641-425A-8CC6-06B896BB943E}"/>
                  </a:ext>
                </a:extLst>
              </p14:cNvPr>
              <p14:cNvContentPartPr/>
              <p14:nvPr/>
            </p14:nvContentPartPr>
            <p14:xfrm>
              <a:off x="205560" y="53280"/>
              <a:ext cx="9372960" cy="46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F1C785-C641-425A-8CC6-06B896BB94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43920"/>
                <a:ext cx="939168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92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33BAA3-2D18-4F0E-9C07-FB625D13B2CD}"/>
                  </a:ext>
                </a:extLst>
              </p14:cNvPr>
              <p14:cNvContentPartPr/>
              <p14:nvPr/>
            </p14:nvContentPartPr>
            <p14:xfrm>
              <a:off x="213480" y="266760"/>
              <a:ext cx="931176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33BAA3-2D18-4F0E-9C07-FB625D13B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57400"/>
                <a:ext cx="933048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0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56390B-5D23-43F6-AD62-24D4B822504D}"/>
                  </a:ext>
                </a:extLst>
              </p14:cNvPr>
              <p14:cNvContentPartPr/>
              <p14:nvPr/>
            </p14:nvContentPartPr>
            <p14:xfrm>
              <a:off x="495360" y="259200"/>
              <a:ext cx="6180120" cy="486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56390B-5D23-43F6-AD62-24D4B82250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49840"/>
                <a:ext cx="6198840" cy="48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19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7AB4D4-417E-4541-819C-C469C3E55E32}"/>
                  </a:ext>
                </a:extLst>
              </p14:cNvPr>
              <p14:cNvContentPartPr/>
              <p14:nvPr/>
            </p14:nvContentPartPr>
            <p14:xfrm>
              <a:off x="403920" y="213480"/>
              <a:ext cx="8550000" cy="505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7AB4D4-417E-4541-819C-C469C3E55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04120"/>
                <a:ext cx="856872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57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2E782B-6B28-417D-8B65-8ABB4BD9BCB3}"/>
                  </a:ext>
                </a:extLst>
              </p14:cNvPr>
              <p14:cNvContentPartPr/>
              <p14:nvPr/>
            </p14:nvContentPartPr>
            <p14:xfrm>
              <a:off x="502920" y="350640"/>
              <a:ext cx="5860080" cy="45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2E782B-6B28-417D-8B65-8ABB4BD9BC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41280"/>
                <a:ext cx="5878800" cy="46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76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A46444-D218-445F-9968-17301E62380A}"/>
                  </a:ext>
                </a:extLst>
              </p14:cNvPr>
              <p14:cNvContentPartPr/>
              <p14:nvPr/>
            </p14:nvContentPartPr>
            <p14:xfrm>
              <a:off x="0" y="129600"/>
              <a:ext cx="978444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A46444-D218-445F-9968-17301E623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80316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07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432B-1EC4-4126-9A64-75E1FF25C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1867-B322-484F-ADFD-52D74ABFC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827A03-7A70-4634-B65C-B1928A42B8C9}"/>
                  </a:ext>
                </a:extLst>
              </p14:cNvPr>
              <p14:cNvContentPartPr/>
              <p14:nvPr/>
            </p14:nvContentPartPr>
            <p14:xfrm>
              <a:off x="655200" y="373320"/>
              <a:ext cx="849672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827A03-7A70-4634-B65C-B1928A42B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363960"/>
                <a:ext cx="851544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17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2020-12-01T08:39:11Z</dcterms:created>
  <dcterms:modified xsi:type="dcterms:W3CDTF">2020-12-01T10:09:55Z</dcterms:modified>
</cp:coreProperties>
</file>