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8:53:40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2498 0,'-21'0'78,"21"21"-78,-22-21 0,22 21 16</inkml:trace>
  <inkml:trace contextRef="#ctx0" brushRef="#br0" timeOffset="4788.27">2180 762 0,'0'21'15,"0"0"1,0-42 15,21 21-31,0-21 16,-21 0-16,22 21 0,-1-21 16,0 0-16,0-1 0,-21 1 15,21 21-15,-21-21 0,21 0 0,-21 0 0,0 0 16,0-1-1,0 1-15,-21 21 0,0 0 16,0 0-16,0 0 0,0 0 16,-1 0-16,-20 0 0,21 0 0,-21 21 15,20-21-15,-20 22 0,21 20 16,-21-21-16,-1 21 0,1 1 0,0-1 16,-1 0-16,1 22 0,0-22 15,-1 22-15,1-1 0,0 1 0,-1-22 16,1 22-16,21-1 0,0-21 15,21 1-15,0 20 0,0-20 0,0-1 16,21 0-16,0 1 0,21-1 16,1 0-16,-1-21 0,0 22 15,1-22-15,-1 0 0,21-21 0,-20 21 16,-1-21-16,0 0 0,1 0 16,-1 0-16,0 0 0,1-21 0,-1 0 15,0 0-15,1 0 0,-1-1 0,0-20 16,1 0-16,-1 21 0,0-22 15</inkml:trace>
  <inkml:trace contextRef="#ctx0" brushRef="#br0" timeOffset="5344.95">2900 1016 0,'0'0'0,"21"-42"0,-21-22 16,21 22 0,-21 21-16,21-22 0,-21 22 0,0 0 15,0 0-15,0 0 0,0 0 16,0 42 15,-21 0-31,0 0 0,0 21 16,0 1-16,-1-1 0,-20 0 0,21 22 15,-21-22-15,20 22 0,-20-1 16,0-20-16,21 20 0,-22-21 0,22 22 16,-21-22-16,21 1 0,-22 20 15,22-21-15,0 1 0,21-22 0,-21 21 16,21-21-16,0 1 0,-21-1 15,21 0-15,21-42 32,0 0-32,-21-22 15,21 22-15,0 0 0,0-21 16,1 20-16,20-20 0,0 0 0,1 21 16,-1-1-16,0-20 0,1 21 15,-1 0-15,0 0 0,1-1 0,-22 1 16,21 21-16,-21 0 0,0 0 0,22 0 15,-22 0-15,0 0 16,-21 21-16,21 1 0,-21-1 0,0 0 16,0 0-16,0 0 15,0 22-15,-21-22 0,0 21 0,0-21 16,0 22-16,21-22 0,-22 21 0,1-21 16,0 22-16,21-22 0,-21 0 15,21 0-15,0 0 0,21-21 47,-21-21-47,21 0 16,0 21-16,-21-21 0,22 0 0,-1-1 15,0 1-15</inkml:trace>
  <inkml:trace contextRef="#ctx0" brushRef="#br0" timeOffset="5611.8">3535 1418 0,'0'0'0,"0"-21"0,-21 21 32,21 21-17,-22 0-15,1 1 0,0-1 16,0 21-16,0-21 0,0 0 0,-1 1 16,22 20-16,-21-21 0,0 21 15,21-20-15,-21-1 0,21 0 16,0 0-16,-21 0 0,21 0 0,-21 1 15,21-1 1,0-42 15,21-1-31,0 1 0,0 0 16,0 0-16,0 0 0,1-22 0</inkml:trace>
  <inkml:trace contextRef="#ctx0" brushRef="#br0" timeOffset="5968.63">3619 1228 0,'0'0'0,"-42"-43"16,21 43 0,0 0-16,0 0 0,-1 0 15,1 0-15,0 0 0,0 22 16,21-1-16,-21-21 0,21 21 16,0 0-16,0 0 0,0 0 15,21 1-15,0-22 16,0 0-16,22 0 0,-22 0 15,21 0-15,-21 0 0,0-22 0,1 22 16,-1-21-16,0 0 0,-21 0 0,21 0 16,-21 0-16,0-1 0,0 1 15,0 0-15,-21 0 0,0 21 0,0-21 16,-1 21-16,1-21 0,0 21 16,0 0-16,0 0 0,0 0 0,-1 0 15,22 21-15,-21 0 0,0 0 16,21 0-16,0 0 15,0 1-15,0-1 0,0 0 16,21-21-16,0 0 16,1 0-16,-1 0 0,21 0 15,-21 0-15,0 0 0</inkml:trace>
  <inkml:trace contextRef="#ctx0" brushRef="#br0" timeOffset="6308.42">4022 953 0,'0'0'0,"21"-22"0,-21-41 16,0 42-16,0 0 16,0-1-16,0 1 0,21 0 0,-21 0 15,0 42 17,0 0-32,0 0 0,0 22 15,-21-1-15,21 0 0,-21 1 16,-1-1-16,1 22 0,21-22 0,-21 21 15,0-20-15,0 20 0,0-20 0,-1 20 16,1-21-16,0 22 16,21-22-16,0 1 0,-21-1 0,21 0 15,-21 1-15,21-1 0,0-21 0,0 0 16,0 0-16,0 1 0,0-1 16,0-42 15,21-1-31,0 1 15,0 0-15,0 0 0,22 0 0,-22 0 16,21-1-16</inkml:trace>
  <inkml:trace contextRef="#ctx0" brushRef="#br0" timeOffset="6979.91">4657 1588 0,'42'0'15,"-21"0"1,-21-22-16,0 1 0,21 0 16,-21 0-16,0 0 0,21 0 0,-21-1 15,0 1-15,0 0 0,0 0 16,0 0-16,0 0 0,0-1 0,0 1 16,0 0-16,0 0 15,-21 21-15,0 0 0,0 0 16,-21 0-16,20 21 0,-20 0 15,21 0-15,-21-21 0,20 43 0,-20-22 16,0 0-16,21 21 0,-1-20 0,1 20 16,0-21-16,0 21 0,0-20 15,21 20-15,-21-21 0,21 21 0,0-20 16,0 20-16,0-21 0,0 0 16,21-21-16,0 21 0,0 1 0,21-22 15,-20 0-15,20 0 0,0 0 0,-21 0 16,22 0-16,-1-22 0,0 1 0,-20 0 15,20 0-15,-21 0 0,21-22 16,-20 22-16,20-21 0,-21 0 0,21-22 16,-20 22-16,-1-22 0,21 1 15,-21-1-15,0 1 0,22-1 16,-22 1-16,-21-1 0,21 22 0,-21-22 16,21 22-16,-21 21 0,0-21 15,0 20-15,0 1 0,0 0 0,0 0 16,-21 21-16,0 0 15,21 21-15,-21 0 16,21 0-16,-21 22 0,-1-1 0,22 0 16,-21 1-16,0 20 0,21-20 0,0 20 15,-21 1-15,0-1 0,21-21 16,-21 22-16,21-22 0,0 22 0,0-22 16,0 0-16,0 22 0,0-43 15,21 21-15,0 1 0,0-22 16,0 0-16,0 0 0,22 0 0,-22-21 15,0 0-15,0 0 0,22 0 0,-22 0 16,0 0-16,0 0 0,0 0 16,-21-21-16,21 21 15,1-21-15,-22 0 0,0 0 0,21 0 16,0 21-16</inkml:trace>
  <inkml:trace contextRef="#ctx0" brushRef="#br0" timeOffset="8340.02">7218 762 0,'0'0'0,"0"-42"16,0 21-1,0-1-15,0 1 16,0 42 31,0 1-47,0-1 15,0 21-15,0 0 0,-21 1 0,21-1 16,-22 22-16,22-22 0,-21 21 0,21 1 16,0-22-16,-21 22 15,0-1-15,0-20 0,21 20 0,0-21 16,-21 22-16,-1-22 0,22 1 0,-21-1 16,21-21-16,0 21 0,0-20 15,0-1-15,0 0 0,-21-21 16,21-21-1,0 0 1,0-1-16,0-20 0,0 21 0,21-21 16,0 20-16,1-20 0,-22 0 15,21-1-15</inkml:trace>
  <inkml:trace contextRef="#ctx0" brushRef="#br0" timeOffset="8908.7">7006 868 0,'0'0'0,"-21"-21"0,0 0 0,-22-43 16,43 43-16,0 0 0,0 0 16,0-1-16,0 1 0,0 0 15,0 0-15,22 0 0,-1 21 16,21-21-16,0-1 0,-20 22 0,20-21 16,21 21-16,-20 0 0,20 0 15,1 0-15,-22 0 0,22 0 0,-1 21 16,1 1-16,-22 20 0,0-21 0,-21 21 15,1 1-15,-22-1 16,0 0-16,-43 22 0,22-22 0,-21 1 16,-1 20-16,-20-21 0,21-20 0,-22 20 15,1 0-15,-1-21 0,22 1 16,-1-1-16,1-21 0,0 21 0,21-21 16,-1 0-16,44-21 31,20 0-31,-21 21 0,21-22 0,1 1 15,-1 21-15,0-21 0,22 21 16,-22 0-16,22 0 0,-1 0 0,1 0 16,-1 0-16,-20 0 0,20 0 15,1 0-15,-22 21 0,0 0 16,-21 1-16,1-1 0,-1 0 0,-21 21 16,0-21-16,0 1 0,-21 20 15,-1-21-15,-20 0 0,0 22 0,-22-22 16,22 0-16,-22 21 0,22-21 0,-21 1 15,20-1-15,1 0 0,0-21 16,20 21-16,-20-21 0,21 0 0,-21 0 16,20 0-16,1 0 0,0 0 0,0 0 15,0 0 1,21-21-16,0 0 16,0 0-16,21-1 15,0 1 1,0 21-16,22-21 0,-22 21 0</inkml:trace>
  <inkml:trace contextRef="#ctx0" brushRef="#br0" timeOffset="9332.23">8022 1291 0,'0'0'0,"0"-21"0,0-21 16,0 21-16,21-1 15,0 22-15,-21-21 0,22 0 16,-1 21-16,0 0 0,0 0 0,21 0 16,-20 0-16,20 0 0,-21 21 15,21 0-15,1 1 0,-22-1 0,0 0 16,21 21-16,-20-21 0,-1 22 0,0-22 16,0 21-16,-21 1 0,0-22 15,0 21-15,0 0 0,0-20 0,0 20 16,0-21-16,0 21 0,0-20 0,-21-1 15,21 0-15,-21-21 16,0 0 0,21-21-16,0 0 0,0-1 15,0 1-15,0-21 0,0 0 16,0-1-16,0 1 0,0 0 0,0 20 16,21-20-16,0 0 0,-21-1 0,21 22 15,0 0-15,-21-21 0,21 21 16,1-1-16,-1 22 15,0 0-15,0 0 16,0 0-16,0 0 16,1 22-16,-1-1 0</inkml:trace>
  <inkml:trace contextRef="#ctx0" brushRef="#br0" timeOffset="9776.46">9165 1270 0,'0'0'16,"0"-42"0,0 21-16,-21-1 0,0 22 15,0 0-15,-1 0 0,1 0 16,0 0-16,0 22 16,0-1-16,0 0 0,-1 21 0,1-21 15,21 1-15,-21 20 0,0-21 16,0 21-16,0-20 0,21 20 15,-22 0-15,22-21 0,0 22 0,0-22 16,0 0-16,22 21 0,-1-20 0,0-22 16,21 21-16,1-21 0,-22 0 15,21 0-15,0 0 0,1 0 0,-1 0 16,0 0-16,1-21 0,-22-1 0,0-20 16,21 21-16,-42 0 0,22-22 15,-22 1-15,21 21 0,-21-21 0,0-1 16,0 1-16,0-22 0,-21 43 0,-1-21 15,-20 0-15,21 20 0,0 1 16,-22 0-16,1 21 0,21 0 16,-21 0-16,-1 0 0,1 0 0,21 21 15,-22 0-15,22 1 0,0-1 16,0 21-16,0-21 0,21 22 0,0-22 16,0 0-16,0 21 0,0-21 0,21 1 15,0-1-15,0 0 0,22-21 16,-1 21-16</inkml:trace>
  <inkml:trace contextRef="#ctx0" brushRef="#br0" timeOffset="10396.36">9631 1334 0,'0'0'0,"0"-22"0,0 1 15,0 0-15,0 0 16,0 42-1,0 0-15,-21 0 16,21 22-16,-22-22 0,22 21 0,-21-21 16,0 22-16,21-1 0,0-21 15,-21 22-15,0-1 0,21 0 0,0-21 16,0 22-16,0-22 0,0 0 0,0 0 16,0 0-16,21-21 15,0 0-15,0 0 16,0-21-16,1 21 0,20-21 15,-21-21-15,0 21 0,0-22 16,1 22-16,-1-21 0,0 21 0,0-22 16,0 22-16,0-21 0,-21 21 0,22-1 15,-1 1-15,-21 42 32,0 1-32,-21-1 15,21 0-15,-22 0 0,22 0 16,-21 22-16,21-22 0,0 0 0,0 21 15,0-21-15,0 1 0,0-1 0,0 0 16,0 0-16,21 0 16,1-21-16,-1 0 0,0 21 0,0-21 15,21 0-15,-20 0 0,20 0 0,-21-21 16,21 0-16,-20 0 0,20 0 16,-21-22-16,21 22 0,-20-21 0,-1 0 15,0-1-15,0 1 0,0-22 0,-21 22 16,0 0-16,0-1 0,0 1 15,0 21-15,0 0 0,0 0 0,0-1 16,-21 1-16,0 21 0,0 0 0,0 0 16,-1 0-16,-20 0 0,21 0 15,0 0-15,0 21 0,-1 1 0,1-22 16,21 21-16,-21 0 0,21 0 16,21 0-1,0-21-15,1 0 0,20 21 0,-21-21 16</inkml:trace>
  <inkml:trace contextRef="#ctx0" brushRef="#br0" timeOffset="10831.77">10837 1334 0,'0'0'0,"21"0"0,1-22 16,-1 22-16,-21-21 0,0 0 16,-21 21-1,-22 0-15,22 0 16,0 0-16,0 21 15,-22-21-15,22 21 0,-21 1 0,21-1 16,0 0-16,-1-21 0,1 21 0,0 0 16,21 0-16,0 1 0,0-1 15,0 0-15,0 0 0,0 0 16,42-21-16,-20 21 0,-1-21 0,21 22 16,0-22-16,1 21 0,20-21 15,-20 0-15,-1 21 0,0-21 0,1 21 16,-1-21-16,0 0 0,-21 21 0,1 0 15,-22 1-15,0-1 16,-22-21-16,-20 0 0,0 21 16,-1-21-16,1 0 0,0 21 15,-1-21-15,1 0 0,0 0 16,-1 21-16,1-21 0,21 0 0,0 0 16,-22 0-16,22 0 0,0 0 15,0 0 1,42 0 15,0-21-31,0 21 0,1-21 16,-1 0-16,0 21 0,0-21 0</inkml:trace>
  <inkml:trace contextRef="#ctx0" brushRef="#br0" timeOffset="11207.55">11218 1524 0,'0'0'0,"21"0"0,1 0 16,-1 0-16,0 0 15,0-21-15,0 21 0,0-21 0,1 21 16,-1 0-16,0-21 0,0 21 0,0-22 16,0 1-16,-21 0 15,22 0-15,-22 0 16,0 0-16,0-1 0,0 1 0,-22 0 15,1 21-15,0 0 16,0 0-16,0 0 0,0 0 0,-1 21 16,1 0-16,0 1 0,-21-1 0,21 0 15,-1 0-15,1 21 0,0-20 16,0-1-16,21 21 0,0 0 0,0-20 16,0-1-16,0 21 0,0-21 15,0 0-15,21 1 0,0-1 0,0-21 16,1 21-16,20-21 0,-21 0 0,0 0 15,0 0-15,1 0 0,20 0 16,-21 0-16,0-21 0,22 0 16,-22 21-16,21-22 0,-21 1 0,0 0 15</inkml:trace>
  <inkml:trace contextRef="#ctx0" brushRef="#br0" timeOffset="11627.31">11832 1439 0,'0'0'0,"0"-21"0,0-21 16,0 21-16,0 0 16,0-1-1,21 22-15,0 0 0,1 0 16,-1 0-16,0 0 0,21 0 0,-21 22 16,1-22-16,-1 21 0,0 0 15,0 0-15,0 0 0,0 22 0,1-22 16,-22 21-16,0-21 0,0 22 0,0-1 15,0-21-15,0 21 0,0-20 16,0 20-16,0-21 0,-22 0 0,22 0 16,-21 1-16,0-22 0,0 0 15,21-22 1,0 1-16,0-21 16,0 21-16,0-22 0,21 22 15,0-21-15,0 0 16,1-1-16,-1 1 0,21 0 0,-21-1 15,0 1-15,1 21 0,20 0 0,-21-1 16,-21 1-16,21 0 0,0 21 16,-21-21-16,22 21 15,-22 21 17</inkml:trace>
  <inkml:trace contextRef="#ctx0" brushRef="#br0" timeOffset="28011.14">13885 614 0,'0'-21'16,"0"0"-16,21 21 16,-21-22-16,22 22 0,-22-21 0,0 0 15,21 0-15,0 0 0,-21 0 0,0-1 16,0 1-16,21 0 15,-21 0-15,0 0 0,0 0 16,0 42 0,0 0-16,0 0 15,0 0-15,0 22 0,0-1 0,0 21 16,-21 1-16,0-1 0,21 1 16,-21-1-16,-1 22 0,1 0 15,0-1-15,0-20 0,0 21 0,0-22 16,-1 1-16,1 20 0,21-20 0,-21-1 15,0-20-15,0 20 0,21-21 0,0 1 16,-21-22-16,21 0 0,0 0 16,-22 0-16,22 1 0,0-44 31,0 1-31,0 0 0,0-21 16,0-1-16,0 22 0,0-21 0,0 0 15,0-1-15</inkml:trace>
  <inkml:trace contextRef="#ctx0" brushRef="#br0" timeOffset="28343.95">13631 741 0,'0'0'0,"-21"-21"0,21-64 16,0 64-16,0-21 0,0 20 15,0 1-15,21 0 0,0-21 0,22 21 16,-22-1-16,21 1 0,1 21 0,20-21 15,-21 0-15,22 21 0,-1 0 16,1 0-16,-22 0 0,22 21 0,-22 0 16,-21 0-16,22 22 0,-22-1 15,-21 0-15,0 1 0,0-1 16,-21 22-16,-22-22 0,22 21 0,-21 1 16,-22-22-16,22 22 0,0-22 0,-1 0 15,-20 1-15,20-1 0,22 0 16,-21-20-16,21 20 0,0-21 0,-1 0 15,22 0-15,0 1 16,22-22 0,-1 0-16,0 0 0,0 0 15,-21-22-15,21 22 0</inkml:trace>
  <inkml:trace contextRef="#ctx0" brushRef="#br0" timeOffset="28771.94">14541 1164 0,'0'-21'15,"0"0"-15,-21 21 16,0 0-16,0 0 0,0 21 16,0 0-16,21 0 15,0 1-15,-22 20 0,1-21 16,21 21-16,-21 1 0,21-22 0,0 21 15,0 1-15,0-1 0,0-21 0,0 21 16,0-20-16,0 20 0,0-21 16,21 0-16,0 0 0,22-21 0,-1 0 15,-21 0-15,22 0 0,-1 0 0,0 0 16,1-21-16,20 0 0,-21 0 16,1 0-16,-22-22 0,0 22 0,0-21 15,0 21-15,-21-22 0,0 1 0,0 0 16,-21-1-16,0 1 0,0 21 15,0-21-15,0 20 0,-22 1 0,22 0 16,0 21-16,-21 0 0,20 0 0,1 0 16,-21 0-16,21 0 0,0 21 15,21 0-15,-22 1 0,22-1 16,0 0-16,0 21 0,0-21 16,22 1-16,-1-1 0,21 0 15,-21-21-15,22 0 0,-1 0 16</inkml:trace>
  <inkml:trace contextRef="#ctx0" brushRef="#br0" timeOffset="29132.42">15452 1164 0,'0'-42'16,"-22"42"-16,1-21 15,0 21-15,0 0 16,21 21-16,-21 0 15,21 21-15,0-20 0,-21 20 16,21 0-16,0 1 0,0-1 0,0 21 16,0 1-16,-22-1 0,1 22 0,21 0 15,-21-1-15,0 1 0,21 0 0,-21-1 16,0 1-16,-1 0 0,1-1 16,0 22-16,0-21 0,0 0 0,0-1 15,21 1-15,-22-22 0,1 22 16,0-21-16,21-1 0,-21-21 0,0 22 15,21-22-15,0 1 0,-21-1 0,-1-21 16,1 0-16,21 0 0,0 1 16,-21-22-16,21-22 15,0-20-15,0 21 16,21-21-16,0-1 0,1-20 0,-1-1 16,21 1-16,-21-22 0,22 0 0,-22 1 15</inkml:trace>
  <inkml:trace contextRef="#ctx0" brushRef="#br0" timeOffset="29427.24">15219 1588 0,'0'0'0,"0"-43"0,21-84 15,0 85-15,-21 21 16,21-22-16,0 22 0,22 0 16,-22 0-16,21 0 0,1 0 0,-1 21 15,0-22-15,1 1 0,-1 21 0,0 0 16,1 0-16,-1 0 0,-21 0 15,0 21-15,0 1 0,-21-1 0,0 21 16,0-21-16,0 22 0,0-22 16,-21 21-16,0 0 0,0-20 0,0 20 0,0 0 15,-22-21-15,22 1 0,0 20 16,0-21-16,21 0 0,-21 0 16,21 1-16,-22-22 0,22 21 0,0 0 15,22-21 1,-1 0-1,0 0-15,0-21 0,0 21 0,0-21 16</inkml:trace>
  <inkml:trace contextRef="#ctx0" brushRef="#br0" timeOffset="29812">16171 1312 0,'0'0'0,"0"-21"16,0 0-16,0 0 15,0 42 17,0 0-32,0 0 0,0 1 15,0 20-15,0-21 0,-21 21 0,21 1 16,0-22-16,0 21 0,0 1 16,0-22-16,0 21 0,0-21 0,0 22 15,21-22-15,0 0 0,1-21 0,-22 21 16,42-21-16,-21 0 0,0 0 0,0 0 15,1-21-15,20 21 0,-21-21 16,0 0-16,0-22 0,1 22 0,-1-21 16,-21 21-16,0-22 0,21 1 15,-21 0-15,21 20 0,-21-20 16,0 21-16,0 0 0,0 0 0,0-1 16,0 1-16,21 21 0,0 0 31,-21 21-16,22-21 1,-1 0-16,-21 22 0</inkml:trace>
  <inkml:trace contextRef="#ctx0" brushRef="#br0" timeOffset="30180.05">17018 1270 0,'0'0'0,"0"-21"0,-21 21 47,21 21-47,0 0 0,0 0 15,-21 22-15,21-22 0,0 21 16,0 1-16,0 20 0,-22-21 0,22 22 16,0-1-16,-21 1 0,21-1 0,0 1 15,0 21-15,0-22 0,0 1 0,-21 20 16,21-20-16,0-1 15,0 22-15,0-22 0,-21 22 0,21-21 16,0-1-16,-21 1 0,21-1 0,0 1 16,0-1-16,-21 1 0,21-22 0,-22 0 15,22 1-15,-21-1 0,21 0 0,0 1 16,0-22-16,0 0 0,0 0 0,0 0 16,21-21-16,1 0 15,-1 0-15,0-21 0,0 0 0,-21 0 16,21-22-16,0 22 0,1-21 0,-22 0 15,21-1-15,-21 1 0,21 0 0,-21-22 16</inkml:trace>
  <inkml:trace contextRef="#ctx0" brushRef="#br0" timeOffset="30499.87">16912 1524 0,'0'0'0,"0"-42"0,0 21 0,0-22 0,0 22 15,0-21-15,0 21 0,0-1 0,0 1 16,21 0-16,0 0 0,1 0 16,20 21-16,0-21 0,1 21 0,20-22 15,1 22-15,-22 0 0,21 0 0,1 0 16,-22 22-16,1-1 0,-1 21 16,-21-21-16,-21 22 0,0-22 15,0 21-15,-42 0 0,21-20 0,-22 20 16,-20 0-16,20 1 0,-20-22 0,-1 21 15,22-21-15,0 0 0,-22 1 16,22-1-16,21 0 0,-22 0 0,22-21 16,0 0-16,21 21 0,21-21 31,-21-21-15</inkml:trace>
  <inkml:trace contextRef="#ctx0" brushRef="#br0" timeOffset="31496.34">1863 2371 0,'0'0'0,"-22"-21"0,-20 21 0,21 0 15,0 0-15,0 0 0,-1 0 16,1 0-16,0 0 0,0 0 16,42 0-1,0 21 1,22-21-16,-1 0 0,0 0 15,22 0-15,-1 0 0,1 0 0,20 0 16,22 0-16,0 0 16,21 0-16,0 0 0,0 0 0,21 0 0,-21-21 15,43 21-15,-22 0 0,21 0 0,-21 0 16,0 0-16,1 0 16,-1 0-16,-21 0 0,0 0 0,-21 0 15,-22 0-15,1 0 0,0 0 0,-22 0 16,-21 0-16,1 0 0,-22 0 15,0 0-15,0 0 0,-42 0 16,-21 0 0,21 0-16,-22 0 0,1 0 15,0 0-15,-22 0 0,1 0 16,20 0-16,-20 0 0,-22 0 0,22 0 16,-22 0-16</inkml:trace>
  <inkml:trace contextRef="#ctx0" brushRef="#br0" timeOffset="31855.92">2095 2561 0,'0'0'16,"-21"0"-16,21 21 0,21-21 31,1 0-31,-1 22 0,21-22 0,22 0 15,-1 0-15,22 0 0,-1 0 0,1 0 16,21 0-16,0 0 16,0 0-16,21 0 0,-22 0 0,22-22 15,0 22-15,0 0 0,0 0 0,0 0 16,-21 0-16,0 0 0,-21 0 16,-1-21-16,-20 21 0,-1 0 0,1 0 15,-22 0-15,1 0 0,-1 0 0,0 0 16,-21 0-16,22 0 0,-22 0 15,0 0-15,0 0 0,0 0 0,1 0 32,-1 0-17,0 0-15,0 0 0,0 0 0,0-21 16,22 0-16</inkml:trace>
  <inkml:trace contextRef="#ctx0" brushRef="#br0" timeOffset="32595.33">7620 2180 0,'0'0'16,"-21"0"-16,0 0 0,-1 0 0,44 0 31,-1 0-31,21 21 0,0-21 16,22 0-16,-1 0 0,22 22 15,21-22-15,0 0 0,0 0 0,21 0 16,21 0-16,0 0 0,0 0 15,21 0-15,-20 0 0,20 0 0,0 0 16,22 0-16,-22 0 0,0 0 0,1 0 16,-22 0-16,0 0 0,0 0 15,-21 21-15,0-21 0,0 0 0,-42 0 16,0 0-16,-1 21 0,-20-21 0,-1 0 16,-20 0-16,-22 0 0,21 0 0,-21 0 15,-21 21-15,-21-21 31,0 0-31,0 0 0,0 0 0,-22 0 16,22 0-16,-21 0 0,-1 0 16,1 0-16,0 0 0,-22 0 0,1-21 15,-1 21-15,1 0 0,-1 0 0</inkml:trace>
  <inkml:trace contextRef="#ctx0" brushRef="#br0" timeOffset="32975.55">7747 2307 0,'0'0'0,"-42"21"16,63 1-16,21-22 15,0 0-15,1 21 0,20-21 0,22 0 16,0 0-16,20 0 16,22 0-16,0 0 0,22 0 0,20 0 0,-21 0 15,21 0-15,1 0 0,20 0 16,1 0-16,-22 0 0,22 0 16,-22 0-16,-21 0 0,0 0 0,0 0 15,-42 0-15,21 21 0,-42-21 16,0 0-16,-1 0 0,-41 0 0,-1 0 15,0 0-15,-21 0 0,1 0 0,-1 0 16,0 0 0,-21-21-1,21 0-15,-21-1 0,0 1 0,21 0 16</inkml:trace>
  <inkml:trace contextRef="#ctx0" brushRef="#br0" timeOffset="33632.91">14160 2159 0,'0'0'0,"-21"0"0,-21 0 0,21 0 0,0 0 16,-22 0-16,22 0 0,0 0 15,0 0-15,0 0 16,21 21-16,21-21 15,21 0-15,0 0 16,1 21-16,20-21 0,22 0 0,0 0 16,20 0-16,1 0 0,0 0 0,21 0 15,21 0-15,22 0 0,-22 0 16,21 0-16,0 0 0,1 0 0,-22 0 16,21 0-16,1 0 0,-43 0 0,21 0 15,-21 0-15,-43 0 0,22 0 16,-42 0-16,-1 0 0,1 0 0,-22 0 15,-21 0-15,0 0 0,1 0 16,-1 0-16,-42 0 31,-1 0-31,1 0 0,0 0 16,0 0-16,-21 0 0,20 0 0,-20 0 16,-21 0-16,20 0 0,-20 0 15</inkml:trace>
  <inkml:trace contextRef="#ctx0" brushRef="#br0" timeOffset="34028.19">14182 2477 0,'0'0'15,"-85"21"-15,21-21 0,1 0 0,-22 0 0,22 0 16,20 0-16,-20 0 0,21 0 15,-1 21-15,1-21 0,21 0 0,0 0 16,42 0 0,0 0-16,21 0 0,22 0 15,-1 0-15,22 0 0,21-21 0,21 21 16,21 0-16,0 0 0,21 0 16,1 0-16,20 0 0,22 0 15,0 0-15,-22 0 0,22 0 0,-22 0 16,1 0-16,-22 0 0,0 0 0,-42 0 15,0 0-15,-21 0 0,-21 0 16,-22 0-16,1 0 0,-22 0 0,1 0 16,-22 0-16,0 0 0,0 0 0,0 0 15,-21-21 32,-21 21-47,0 0 0,0 0 16,0 0-16</inkml:trace>
  <inkml:trace contextRef="#ctx0" brushRef="#br0" timeOffset="34176.12">17208 2604 0,'0'0'0,"0"21"16,-21-21-16,0 0 15,0 0-15,0 0 0,-22 0 16,22 21-16,0-21 0,-21 0 15,21 0-15,-22 0 0,22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9:54:22.0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4741 9483 0,'-21'0'16,"21"21"-16,-21-21 0,0 0 15,0 0 1,-1 0-16,1 0 15,0 0-15,0 0 16,0 0-16,0 0 0,-1 0 16,1 0-16,0 0 0,-21 0 15,21 0-15,-22 0 0,22 0 0,-21 0 16,-1 0-16,22 0 0,0 21 0,-21-21 16,21 0-16,-1 0 0,22 21 15,-21-21-15,21 21 16,0 1-1,21-22 1,1 0-16,-1 0 0,21 0 16,0 0-16,1 0 0,-1 0 0,22 0 15,-1 0-15,1 0 0,20 0 16,-20 0-16,20 0 0,1 0 16,0 0-16,21-22 0,-22 1 0,22 21 15,21-21-15,0 21 0,0-21 0,0 0 16,0 21-16,21-21 0,-21 21 15,21-22-15,1 22 0,-1 0 0,0-21 16,21 21-16,-21 0 0,22-21 0,-22 21 16,21 0-16,1 0 0,-1-21 15,0 0-15,-21 21 0,1 0 0,-1 0 16,0-21-16,0 21 0,-21 0 0,0-22 16,-21 22-16,0 0 0,0-21 0,-1 21 15,-20-21-15,0 21 0,-22 0 16,22 0-16,-22-21 0,1 21 15,-22 0-15,1 0 0,-1 0 0,0-21 16,-21 21-16,1 0 0,-1 0 0,0 0 16,-21-21-1,-21 21 1,0 0-16,-1-22 0,-20 22 0,0 0 16,-1 0-16,1-21 0,-21 21 0,20 0 15,-20 0-15</inkml:trace>
  <inkml:trace contextRef="#ctx0" brushRef="#br0" timeOffset="592.16">4614 9991 0,'-42'0'16,"84"0"-16,-105 0 0,63-21 0,-21 21 0,-1 0 15,1 0-15,21-22 16,21 22 0,1 0-16,20 0 0,0-21 15,1 21-15,20 0 0,22 0 16,-1 0-16,1-21 0,0 21 0,21-21 16,21 21-16,21-21 0,0 21 15,0-21-15,21-1 0,22 1 16,-1 21-16,22-21 0,-21 0 0,20 21 15,1-21-15,0 21 0,-22-21 0,22-1 16,-22 22-16,1-21 0,-22 21 16,22 0-16,-43-21 0,21 21 0,-21-21 15,-21 21-15,0-21 0,0 21 0,-21 0 16,0-21-16,0 21 0,-22 0 16,1-22-16,21 1 0,-43 21 0,22 0 15,-21 0-15,-1-21 0,-21 21 0,1 0 16,-1 0-16,-21-21 0,0 21 0,1 0 15,-1 0-15,0 0 16,-21-21-16,0 0 16,-21-1-1,0 22-15,-1-21 0,1 21 16,0 0-16,0 0 0</inkml:trace>
  <inkml:trace contextRef="#ctx0" brushRef="#br0" timeOffset="748.08">10308 9525 0,'0'21'0,"0"-42"0,-21 42 16,0-21-16,0 21 16,-1-21-1,1 0 1,0 0-16,0 0 16,0-21-1,0 0-15</inkml:trace>
  <inkml:trace contextRef="#ctx0" brushRef="#br0" timeOffset="3035.74">3789 6202 0,'0'0'0,"-21"0"0,-1 0 0,1 0 16,0 0-16,42 0 63,22 0-63,-22 0 0,21 0 15,22 0-15,-22 0 0,21 0 0,1 0 16,-1 0-16,22 0 0,21 0 0,0 0 15,0 0-15,21-21 0,0 21 16,0-21-16,0 21 0,0 0 0,21-22 16,21 22-16,0-21 0,1 0 0,-1 21 15,22-21-15,20 21 0,1-21 16,0 0-16,-1 21 0,22-22 0,-21 22 16,21-21-16,-22 21 0,-20-21 15,20 21-15,-20 0 0,-1-21 0,-20 21 16,-22-21-16,0 21 0,0-21 0,-21-1 15,-21 22-15,21-21 0,-21 0 16,-21 0-16,-1 21 0,1-21 16,0 0-16,-22 21 0,-21-22 0,22 22 15,-22 0-15,1 0 0,-22-21 0,0 21 16,0 0-16,0 0 0,0 0 16,-42 0 15,0 0-31,0 0 15,0 0-15,0 0 0</inkml:trace>
  <inkml:trace contextRef="#ctx0" brushRef="#br0" timeOffset="3943.22">4360 6773 0,'-42'0'0,"84"0"0,-105 0 16,20 22-16,22-22 0,0 0 0,0 0 15,0 0-15,0 0 16,21 21-16,21-21 31,21 0-31,0 0 0,22 0 16,21 0-16,-1 0 0,22 0 15,0 0-15,21-21 0,0 21 0,21-22 16,21 1-16,22 21 0,-1-21 16,1 21-16,42 0 0,-22-21 15,22 21-15,0 0 0,0-21 0,0 21 16,0 0-16,-1 0 0,1-21 0,21 21 15,-21 0-15,-21 0 0,21-22 16,-22 1-16,1 21 0,-22-21 0,1 21 16,-22-21-16,-21 21 0,1-21 0,-22 21 15,-22 0-15,-20-21 0,0 21 16,-22 0-16,1 0 0,-22 0 0,0-22 16,-20 22-16,-1 0 0,-21-21 15,0 0 1,-21 21 15,-1 0-31,1 0 0,0 0 16,0 21-16,-21 0 0,-1 1 0,1-1 15</inkml:trace>
  <inkml:trace contextRef="#ctx0" brushRef="#br0" timeOffset="4531.88">5080 7705 0,'0'0'0,"-42"0"16,20 0 0,44 0 15,-1 0-16,21 0-15,0-21 0,22 21 0,21-22 16,20 1-16,22 21 0,0-21 16,22 0-16,-1 0 0,42 0 0,-20-1 15,20 1-15,1 0 0,-1 0 0,-21 21 16,22-21-16,-1 21 0,1 0 16,-22-21-16,1 21 0,-22 0 0,0 0 15,0 0-15,-21 0 0,21 0 16,-42 0-16,21-22 0,-42 22 15,21 0-15,-43 0 0,22 0 0,-22 0 16,-20 0-16,20 0 0,-21-21 0,1 21 16,-22 0-16,21 0 0,-21 0 0,1 0 15,-1 0-15,0 0 16,-21-21 15,-21 21-15,0 0-16,-1 0 15,-20 0-15,21 0 0</inkml:trace>
  <inkml:trace contextRef="#ctx0" brushRef="#br0" timeOffset="28763.7">2794 11663 0,'0'0'0,"-21"0"16,21-21-16,-21 0 0,21-1 16,-22 1-16,22 0 0,0-21 15,0 21-15,-21-1 0,21 1 16,0-21-16,0 21 0,0 0 0,0-22 16,0 22-16,0 0 15,0 42 1,0 0-16,0 0 15,0 1-15,0 20 0,0 0 0,0 22 16,0-22-16,-21 0 0,21 22 16,0-22-16,0 22 0,-21-1 15,21 1-15,-21-1 0,21 1 0,0-22 16,0 22-16,0-22 0,0 0 16,0 1-16,0-22 0,0 0 0,0 0 15,0 0-15,21-21 16,-21-21-16,21 0 15,0 0-15,-21 0 0,21-22 0,1 1 16,-1-22-16,-21 22 0,21 0 16,0-22-16,0 22 0,0 0 0,1-1 15,-1 22-15,0-21 0,0 21 0,-21-1 16,21 22 0,0 0-16,-21 22 15,0 20-15,0-21 16,0 0-16,0 22 0,0-22 15,0 21-15,0 0 0,0 1 0,0-1 16,0-21-16,0 22 0,0-22 16,0 21-16,0-21 0,22-21 0,-1 21 15,0 1-15,0-22 0,0 0 0,0 0 16,1 0-16,20-22 0,-21 1 16,21 0-16,1 0 0,-22-21 0,21-1 15,-21 1-15,22 0 0,-22-22 0,21 22 16,-21-22-16,1 1 15,-1-1-15,21 1 0,-21-1 0,0 22 16,-21-22-16,22 22 0,-22 0 16,21-1-16,-21 1 0,0 0 0,0 21 15,0-1-15,-21 22 16,-1 22-16,1-1 16,0 0-16,0 21 0,0 1 0,0-1 15,21 21-15,-22-20 0,22-1 0,-21 22 16,21-22-16,0 21 15,0-20-15,0-1 0,0 22 0,0-22 0,0 0 16,0 1-16,21-22 0,1 21 16,-1-21-16,21 0 0,-21 1 15,22-1-15,-1-21 0,0 0 0,1 0 16,20 0-16,-21-21 0,1-1 16,20 1-16,-20-21 0,-1 21 0,21-22 15,-20 1-15,-22 21 0,21-21 0,-21-1 16,1 22-16,-1-21 0,-21 21 15,0-1-15,0 1 0,0 0 0,0 0 16,-21 21-16,-1 0 0,1 0 0,0 0 16,-21 21-16,21 0 0,-1 0 15,-20 1-15,21-1 0,0 0 16,-22 0-16,43 21 0,-21-20 0,21 20 16,0-21-16,0 21 0,0-20 15,0 20-15,0-21 0,21 0 0,1 0 16,-1-21-16,0 0 0,0 0 0,21 0 15,1 0-15,-1 0 0,0 0 16,1-21-16,-1 0 0,0 0 0,1-21 16,-1-1-16,0 22 0,1-21 0,-22-22 15,0 22-15,0-22 0,0 1 16,1-1-16,-22 1 0,0-1 0,0 1 16,0-1-16,0 22 0,0 0 0,0-1 15,0 1-15,0 21 0,0 0 16,-22 21-16,1 0 15,21 21-15,-21 21 0,0 1 16,21-1-16,0 0 0,-21 1 16,21 20-16,0 1 0,0-22 0,-21 21 15,21-20-15,0 20 0,0-20 0,0-1 16,0 0-16,0 1 0,0-1 16,0 0-16,0 1 0,0-22 0,0 0 15,21 0-15,-21 0 0,0 0 0,0-42 31,21 0-15,-21 0-16,0-21 0,0 20 0,21 1 16,0-21-16,0 21 15,1 0-15,-1-22 0,21 22 0,-21 0 16,22 0-16,-1 0 0,0-1 0,1 1 16,-22 21-16,21 0 0,0 0 0,-20 0 15,20 0-15,-21 0 0,0 0 16,0 21-16,1 1 0,-22-1 0,0 0 15,0 21-15,0-21 0,0 1 0,-22 20 16,1 0-16,-21-21 0,0 22 16,-1-22-16,1 21 0,-22-21 0,22 1 15,0-1-15,-1 0 0,1 0 16,0-21-16,-1 0 0,22 0 0,0 0 16,0 0-16,21-21 15,0 0 1,0 0-16</inkml:trace>
  <inkml:trace contextRef="#ctx0" brushRef="#br0" timeOffset="29552.13">5948 11091 0,'0'0'0,"0"-21"0,0-21 0,0 21 0,-21 0 16,-1-1-16,22 1 0,-21 0 0,0 0 15,21 0-15,0 0 16,0 42-1,0 0-15,0 0 0,0 21 16,0 1-16,0-1 0,21 22 16,0-1-16,-21 1 0,0 20 0,0-20 15,22-1-15,-22 1 0,0-1 16,0 1-16,0-1 0,0 1 0,0-22 16,0 0-16,0 1 0,0-1 15,0 0-15,-22-20 0,22-1 0,0 0 16,0 0-16,-21-21 15,0 0-15,21-21 0,0 0 16,0 0-16,0-1 0,0-20 0,0 0 16,0-1-16,0 22 0,21-21 15,22 0-15,-22-1 0,21 1 0,-21 21 16,22-22-16,20 22 0,-21 0 0,1 0 16,20 0-16,1 21 0,-1 0 15,-20 0-15,20 0 0,-21 21 0,22 0 16,-43 0-16,21 0 0,-20 22 0,-22-22 15,0 21-15,0 1 0,-43-22 16,22 21-16,-21 0 0,-22-20 16,22 20-16,-22 0 0,22-21 0,0 1 15,-1-1-15,1 0 0,0 0 0,-1-21 16,1 0-16,21 0 0,0 0 16,0 0-16,-1 0 0,1 0 0,0 0 15,21-21 1,21 0-1,0 21-15,1-21 0,-1-1 16,0 22-16,21-21 0,1 0 16</inkml:trace>
  <inkml:trace contextRef="#ctx0" brushRef="#br0" timeOffset="31280.13">7218 11748 0,'0'0'0,"63"-43"15,-63 22-15,21 0 16,-21 0-16,0 0 0,0-22 0,0 22 0,0 0 16,-21-21-16,0 20 0,21-20 0,-21 21 15,0 0-15,0 0 0,-1 21 16,1 0-16,0 0 0,0 0 16,0 0-16,-22 21 0,22 0 0,-21 21 15,21-21-15,-22 22 0,1-1 16,0 0-16,21 1 0,-22-1 0,22 0 15,0 1-15,0-1 0,0 0 0,21 1 16,0-1-16,0 0 0,0-20 16,0-1-16,21 0 0,21 0 0,-21 0 15,0 0-15,22-21 0,-1 0 0,0 0 16,1-21-16,-1 0 0,0 0 0,1 0 16,-22 0-16,21-22 0,1 22 15,-22-21-15,0-1 0,0 1 16,0 0-16,0-1 0,-21 1 0,0 0 15,0-1-15,0 1 0,0 21 16,0 0-16,0 0 0,0-1 0,0 1 16,0 42-1,0 1-15,0-1 0,0 0 16,0 21-16,0-21 0,0 22 16,0-22-16,0 21 0,0-21 0,0 22 15,0-22-15,0 21 0,0-21 0,0 22 16,0-22-16,0 0 0,0 0 15,22 0-15,-1-21 0,0 0 0,0 0 16,0 0-16,22 0 0,-22 0 0,21-21 16,0 0-16,22 0 0,-22 0 15,22-22-15,-1 1 0,1 0 16,-1-1-16,-20 1 0,20 0 0,-21-1 16,22 1-16,-43 21 0,0-21 0,0 20 15,-21 1-15,0 0 0,-21 21 16,0 0-16,0 0 15,0 21-15,-22 0 0,22 1 0,-21-1 16,21 0-16,0 0 0,21 0 0,0 22 16,0-22-16,0 0 0,0 0 15,21 0-15,0 0 0,0 22 16,0-22-16,0 0 0,22 0 0,-22 0 16,0 1-16,0-1 0,0-21 0,1 21 15,-1 0-15,-21 0 16,-21-21-1,-1 0-15,-20 0 0,21-21 16,-21 21-16,20-21 0,-20 0 16,21 21-16,0-21 0,-22 21 0,22 0 15,0 0-15,0 0 0,0 0 16,21 21 0,0 0-1,21 0-15,0 0 0,0-21 16,22 21-16,-1-21 0,-21 0 15,21 22-15,1-22 0,20 0 0,-20 0 16,-1 0-16,0 0 0,1 0 16,-1 0-16,21-22 0,-20 1 0,-1 21 15,0-21-15,1 0 0,-22 0 0,21 0 16,-21-1-16,22 1 0,-22-21 0,0 21 16,0 0-16,-21-22 0,0 22 15,0-21-15,21 21 0,-21-22 0,0 22 16,0 0-16,0 0 0,0 0 0,0-1 15,-21 22 1,0 0-16,0 0 0,0 0 16,0 22-16,-1-1 0,1 0 0,0 0 15,0 0-15,0 22 0,21-22 0,0 0 16,0 0-16,0 21 0,0-20 16,0-1-16,0 0 0,21 0 0,0 21 15,21-20-15,-20-1 0,20 0 0,-21 0 16,21 0-16,1 0 0,20-21 0,-20 22 15,-1-22-15,0 0 0,1 0 16,20 0-16,-21 0 0,1 0 0,-1 0 16,0 0-16,1-22 0,-1 1 0,0 21 15,1-21-15,20 0 0,-20-21 16,-1 20-16,21 1 0,-20 0 16,-22 0-16,21 0 0,1 0 0,-22-1 15,0-20-15,0 21 0,0 0 0,0 0 16,-21-22-16,0 22 0,0 0 0,0-21 15,0 20-15,0-20 0,0 21 0,-21 0 16,0 0-16,21-1 0,-21 1 16,0 21-16,-22 0 0,22 0 0,0 0 15,0 0-15,-21 0 0,20 21 0,-20 1 16,21-1-16,-21 0 0,20 21 16,-20-21-16,21 22 0,0-22 0,-22 21 15,22 1-15,0-22 0,0 21 16,21-21-16,0 22 0,0-22 0,0 0 15,0 21-15,0-21 0,21 1 0,0-1 16,0 0-16,22-21 0,-22 0 16,0 0-16,21 0 0,-20 0 0,20 0 15,0 0-15,-21-21 0,22 0 0,-1-1 16,0 1-16,-20 0 0,20-21 0,0-1 16,-21 1-16,1 0 0,20-22 15,-21 1-15,0-1 0,0-20 16,1 20-16,-1-21 0,0 22 0,-21-1 0,21 1 15,0-1-15,-21 22 0,0-21 16,0 20-16,21 1 0,-21 0 16,0 20-16,0 1 0,0 0 0,0 0 15,0 42 1,0 0-16,-21 0 0,0 22 0,21-1 16,0 0-16,-21 1 0,21 20 15,-21 1-15,0-1 0,21 1 0,0 20 16,0-20-16,0-1 0,0 1 0,0-1 15,0 1-15,0-1 0,21-20 0,-21-1 16,21 0-16,0 1 0,0-1 16,0-21-16,1 22 0,-1-22 15,0 0-15,0-21 0,21 21 0,-20-21 16,20 0-16,0 0 0,-21 0 0,22-21 16,-1 0-16,0 21 0,1-21 0,-22-1 15,21 1-15,-21 0 0,1 21 16,-1-21-16,0 0 0,0 0 0,-21-1 15,0 1-15</inkml:trace>
  <inkml:trace contextRef="#ctx0" brushRef="#br0" timeOffset="31427.82">11049 11599 0,'-21'0'47,"0"22"-47,-1-22 15,1 0-15,0 0 16,0 0-16,0 0 0,21-22 16</inkml:trace>
  <inkml:trace contextRef="#ctx0" brushRef="#br0" timeOffset="32143.73">4403 9948 0,'0'0'0,"-22"0"0,1 0 15,0 0-15,0 0 0,0 0 16,-22 0-16,22 0 0,0 0 0,0 0 15,0 0-15,-22 0 0,22 0 16,0 0-16,0 22 0,42-22 31,21 0-15,1 0-16,-1 0 0,22 0 16,-1 0-16,1 0 0,20 0 0,1 0 15,21-22-15,0 1 0,-1 0 0,1 0 16,0 21-16,21-21 0</inkml:trace>
  <inkml:trace contextRef="#ctx0" brushRef="#br0" timeOffset="33008.79">9948 9271 0,'-21'0'16,"42"0"-16,-84 0 0,42 0 0,-1 0 0,1 0 15,0 0-15,42 0 32,0 0-32,22 0 0,-1 0 15,0 0-15,22 0 0,-22 0 16,22 0-16,-22 0 0,22 0 0,-22 0 0,21 0 15,-20 0-15,-1 0 0,0 0 16,22 0-16,-22 0 0,1 0 16,-1 0-16,-21 0 0,21 0 0,-20 0 15,-1 0-15,-21 21 16,21-21-16,-21 21 16</inkml:trace>
  <inkml:trace contextRef="#ctx0" brushRef="#br0" timeOffset="33363.57">10350 9483 0,'0'0'0,"-42"0"0,-64 0 16,85 0-16,-21 0 0,21 0 15,-1-21-15,1 21 0,0 0 0,21-22 16,0 1-16,21 21 16,0-21-16,22 21 0,-1 0 0,22-21 15,-1 21-15,1 0 0,-1 0 0,1 0 16,20 0-16,-20 0 0,20 0 0,-20 0 16,21 0-16,-22 0 15,22 0-15,-22 0 0,1 0 0,-1 0 16,-20 0-16,-1 0 0,0 0 0,-21 0 15,1 0-15,-44 21 32,1-21-32,0 0 15,0 0-15,0 0 0,-22 0 0,22 21 16,0-21-16,-21 0 0,-1 0 0,22 21 16,-21-21-16,0 0 0,-1 22 0</inkml:trace>
  <inkml:trace contextRef="#ctx0" brushRef="#br0" timeOffset="33603.43">9969 9716 0,'0'0'16,"-42"21"-16,0-21 0,21 0 0,-22 0 0,64 0 31,1 0-31,20 0 0,21 0 0,1 21 16,-1-21-16,1 0 0,21 0 0,-22 0 15,22 0-15,-1 0 0,1 0 0,-21 0 16,20 0-16,-20 0 0,-1 0 16,-20 0-16,-1 0 0,0 0 15,-42-21-15,0 0 16,-42-1-16,21 22 0,0-21 0,-22 0 16,1 0-16</inkml:trace>
  <inkml:trace contextRef="#ctx0" brushRef="#br0" timeOffset="54764.21">4191 8001 0,'0'0'0,"-21"0"0,0 0 16,-1 21-16,1-21 0,0 0 0,0 0 15,0 21-15,0-21 0,21 22 16,-22-22-16,22 21 0,-21-21 0,21 21 15,0 0-15,21 0 16,1-21-16,20 0 0,0 21 16,22-21-16,-1 0 0,43 0 0,0 0 15,21-21-15,21 0 0,0 0 16,22 0-16,20 0 0,22-1 16,-1 1-16,22-21 0,0 21 0,0 0 15,0-22-15,-22 22 0,22 0 16,-42 0-16,-1 0 0</inkml:trace>
  <inkml:trace contextRef="#ctx0" brushRef="#br0" timeOffset="55268.2">4868 7768 0,'0'0'0,"0"21"15,-21-21-15,-21 0 0,21 0 0,-1 0 16,1 0-16,0 0 0,0 0 0,0 0 16,0 0-16,63 0 15,0 0 1,22 0-16,42 0 0,-1 0 16,44-21-16,41 21 0,22-21 15,21 0-15,42 0 0,-21 0 0,42-22 16,0 22-16,1-21 0,20-1 0</inkml:trace>
  <inkml:trace contextRef="#ctx0" brushRef="#br0" timeOffset="55884.09">4762 8297 0,'-42'0'0,"84"0"16,-105 0-16,21 22 0,20-22 0,1 21 0,0-21 16,0 21-16,0-21 15,21 21-15,0 0 0,21-21 16,0 21-16,21-21 0,22 0 15,-1 0-15,22 22 0,21-22 16,21 0-16,21 0 0,43 0 0,-1-22 16,22 22-16,21-21 0,21 0 0,21 0 15,0 0-15,21 0 0,22-1 16,-22 1-16,0 21 0,1-21 0,-1 0 16,-21 21-16,-21-21 0,0 21 0,-42 0 15,0-21-15,-43 21 0,-21 0 16</inkml:trace>
  <inkml:trace contextRef="#ctx0" brushRef="#br0" timeOffset="64519.9">4826 10118 0,'0'0'0,"0"21"0,0 0 16,0 0-1,21-21-15,0 0 0,0 0 16,22 0-16,-22-21 0,21 0 0</inkml:trace>
  <inkml:trace contextRef="#ctx0" brushRef="#br0" timeOffset="68792.09">2984 12446 0,'0'0'0,"-21"0"0,0 0 0,-21 0 15,21 21-15,-1-21 0,1 0 16,-21 0-16,21 0 0,0 0 16,-1 0-16,1 0 0,0 0 0,0 21 15,42-21 17,0 0-32,22 0 0,20 0 15,-21 0-15,43 0 0,-21 0 0,20 0 16,1 0-16,21 0 0,0 0 0,-1 0 15,1 0-15,0 0 0,0-21 16,0 21-16,0 0 0,-1 0 0,1 0 16,0 0-16,0-21 0,-21 21 0,20 0 15,-41 0-15,21 0 0,-22 0 16,1 0-16,-22-21 0,0 21 16,-21 0-16,1 0 0,-1 0 0,-21-21 46,0 0-30,21 21-16</inkml:trace>
  <inkml:trace contextRef="#ctx0" brushRef="#br0" timeOffset="69503.69">6519 12213 0,'-21'0'0,"42"0"0,-63 0 16,21 0-16,0 21 0,-1-21 0,1 0 16,21 22-1,21-22 1,1 0-1,-1 21-15,21-21 0,22 0 0,-1 0 16,1 0-16,-1 0 0,22 0 0,-1 0 16,1 0-16,21 0 0,-21 0 15,20 0-15,1 0 0,21 0 0,0 0 16,0 0-16,0-21 0,0 21 0,21 0 16,-21-22-16,22 22 0,-1 0 15,0 0-15,-21-21 0,0 21 0,0 0 16,-21 0-16,0-21 0,-1 21 0,-20 0 15,0 0-15,-22 0 0,1-21 16,-1 21-16,-20 0 0,-22 0 16,0 0-16,0 0 0,-42 0 15,0 0 1,0-21-16,-22 21 0,1 0 0,0 0 16,-1 0-16,-20 0 0,-1-21 15,22 21-15,-22 0 0,-20 0 0</inkml:trace>
  <inkml:trace contextRef="#ctx0" brushRef="#br0" timeOffset="69959.42">6392 12404 0,'0'0'0,"-169"21"15,148-21-15,-22 0 0,22 0 0,0 0 16,0 0-16,0 0 0,42 0 31,0 0-31,0 0 16,22 21-16,-1-21 0,0 0 0,1 0 16,20 0-16,1 0 0,20 0 0,22 0 15,-21 0-15,21 0 0,-1 0 16,22-21-16,-21 21 0,21 0 0,0-21 15,0 21-15,21 0 0,-21 0 0,22-21 16,-22 21-16,0-22 0,0 22 16,0 0-16,0-21 0,-22 21 0,22 0 15,-21-21-15,0 21 0,-21 0 16,21-21-16,-43 21 0,22-21 0,-22 21 0,-20 0 16,-1 0-16,0-21 0,1 21 15,-22 0-15,0 0 0,-21-22 16,-21 22-1,0 0-15,-1 0 16,1-21-16,0 21 0,0 0 16,0 0-16,0 0 0,-1 0 0,-20 0 15,21 0-15,-21 0 0,-1 0 0,-20 0 16</inkml:trace>
  <inkml:trace contextRef="#ctx0" brushRef="#br0" timeOffset="70717">2815 12658 0,'-21'0'0,"0"0"16,0 0-16,-1 0 15,1 0-15,0 0 16,42 0 0,0 0-1,22 21-15,-1-21 0,22 0 0,-1 0 16,1 0-16,-1 0 0,22 0 15,-1 0-15,22 0 0,0 0 0,0 0 16,21 0-16,-21 0 0,0 0 16,-1 0-16,1 0 0,0 0 15,0 0-15,-21 0 0,20 0 0,-20-21 16,-21 21-16,20 0 0,-20 0 0,-22 0 16,0 0-16,1 0 0,-22 0 15,0-21-15,0 21 0,0 0 0,1 0 16,-44 0 31,1 0-47,0 0 15,0 0-15,0 0 16,0 0-16</inkml:trace>
  <inkml:trace contextRef="#ctx0" brushRef="#br0" timeOffset="75480.33">6498 12277 0,'0'0'0,"-21"0"16,0 0-16,0 0 15,-1 0-15,1 21 0,0-21 16,0 0-16,0 0 0,0 0 0,-1 0 16,1 0-16,0 0 0,0 0 15,0 0-15,42 0 47,0 0-47,0 0 16,0 0-16,22 0 0,-1 0 15,0 0-15,1 0 0,-1 0 16,22 0-16,-1 0 0,1 0 0,20 0 16,1-21-16,0 21 0,-1 0 15,-20 0-15,20-21 0,1 21 0,21 0 16,-21-22-16,20 22 0,1 0 0,0-21 15,0 0-15,0 21 0,0-21 0,-1 21 16,1-21-16,0 0 0,21 21 16,-21 0-16,21-22 0,-21 22 0,0-21 15,-1 21-15,-20 0 0,0-21 0,-1 21 16,1-21-16,-21 21 0,20-21 16,-20 21-16,-1-21 0,-20 21 15,20 0-15,-21-22 0,1 22 0,-1 0 16,0 0-16,-20-21 0,20 21 0,-21 0 15,0 0-15,0 0 16,-21-21 0,-21 21-1,0 0-15,0 0 0,0-21 16,0 21-16,-22 0 0,22 0 0,0 0 16,-21 0-16</inkml:trace>
  <inkml:trace contextRef="#ctx0" brushRef="#br0" timeOffset="76043.5">6689 12510 0,'0'0'15,"-22"-22"1,44 22 15,-1 0-31,0 0 0,21-21 16,1 21-16,20 0 0,1 0 0,-1 0 15,22-21-15,-1 0 0,22 21 16,0 0-16,0-21 0,21 21 0,0 0 16,0 0-16,21-21 0,-21 21 15,0-22-15,21 22 0,0 0 0,1-21 16,-22 21-16,0 0 0,0-21 15,-22 21-15,-20 0 0,0-21 0,-1 21 16,-20-21-16,-1 21 0,1 0 0,-22-21 16,1 21-16,-1-22 0,-21 22 15,0 0-15,0 0 0,1-21 0,-1 21 16,-21-21-16,0 0 31,-21 21 0,-1 0-31,1 0 0,0 0 16,0 0-16</inkml:trace>
  <inkml:trace contextRef="#ctx0" brushRef="#br0" timeOffset="76211.89">9758 12256 0,'0'0'0,"-21"0"62,-1 0-62,1 0 0,0 0 0,0 0 16</inkml:trace>
  <inkml:trace contextRef="#ctx0" brushRef="#br0" timeOffset="80527.42">18902 4636 0,'0'-22'15,"-21"22"-15,-1-21 16,22 0-1,-21 21-15,21-21 16,-21 21 31,21 21-31,0 0-16,0 0 15,0 1-15,0-1 0,0 21 16,0-21-16,0 0 0,0 22 0,0-1 15,0-21-15,0 22 0,0-1 16,0 0-16,0 22 0,0-22 0,0 0 16,0 1-16,0-1 0,0 22 0,0-22 15,0 21-15,0-20 0,0 20 0,-21 1 16,21-1-16,-21 1 16,21-1-16,0 1 0,0-1 0,0 1 0,0-1 15,0 1-15,0-22 0,0 22 16,0-1-16,0 22 0,0-22 0,0 1 15,0 20-15,0-20 0,0-1 0,0 22 16,0-21-16,0-1 0,0 22 16,0-22-16,0 22 0,0 0 0,0-1 15,0 1-15,0 0 0,0-1 0,0 1 16,0 0-16,0 20 0,0-20 0,0 21 16,0-21-16,0-1 0,21 22 0,0-21 15,-21-1-15,0 1 16,21 0-16,0-1 0,-21 1 0,0 0 15,22-1-15,-22-20 0,21 21 0,-21-22 16,0 1-16,0-1 0,0 1 0,0-1 16,0 1-16,0-22 0,0 21 0,21-20 15,-21-1-15,0 0 0,0 1 0,0-1 16,0-21-16,0 22 0,0-22 16,0 0-16,0 0 0,0 0 15,0-42 1,0 0-16,0-21 15,0-1-15</inkml:trace>
  <inkml:trace contextRef="#ctx0" brushRef="#br0" timeOffset="81391.98">20680 4657 0,'0'0'0,"0"-21"16,0-1-16,0 1 0,0 0 15,0 0-15,0 0 16,0 0-16,0-1 0,0 1 15,0 42 32,0 1-47,0 20 16,0-21-16,0 0 0,0 22 16,-21-22-16,21 21 0,-22 22 0,22-22 15,0 21-15,0-20 0,0 20 0,0 1 16,0-1-16,0 22 0,0-22 15,0 22-15,0-21 0,0 20 0,0 1 16,0 0-16,-21-1 0,21 22 0,0-21 16,0-1-16,0 1 0,0 21 0,-21 0 15,21-22-15,0 22 0,0 0 16,0 0-16,0-21 0,0 20 16,0 1-16,21 21 0,-21-21 0,21 0 15,1 0-15,-22 0 0,0-1 0,0 1 16,21 0-16,-21 21 0,21-21 0,-21 0 15,0 0-15,0-22 0,0 22 16,0 0-16,0 0 0,21-22 0,-21 22 16,0-21-16,21-22 0,-21 22 0,0-21 15,0-1-15,0 1 0,21-22 0,-21 0 16,0 1-16,0-1 0,0-21 16,0 0-16,0 0 0,0-42 15,0 0 1,0 0-16,0 0 0,0-22 0</inkml:trace>
  <inkml:trace contextRef="#ctx0" brushRef="#br0" timeOffset="82149.11">22648 4784 0,'0'0'16,"0"-43"-16,0 22 0,0 0 0,0 0 0,0 0 16,0 0-16,0-1 15,0 1-15,0 0 0,0 0 16,0 0 0,0 42 15,0 0-31,0 0 0,0 0 0,0 22 15,0-1-15,0 0 16,0 22-16,0-1 0,0 22 0,0-21 16,0 20-16,0 1 0,21 0 0,-21 20 15,0 1-15,0 21 0,0-21 0,0 21 16,0-21-16,0 21 0,0 21 16,0-21-16,0 0 0,0 0 0,0 0 15,0 21-15,-21-21 0,21 21 0,0 1 16,0-22-16,0 21 0,0-21 0,21 21 15,1-21-15,-1 0 0,0 0 16,0 0-16,0-21 0,0 0 16,1-1-16,-1-20 0,-21 21 0,0-21 0,21-22 15,-21 1-15,0-1 0,0 1 16,0-22-16,0 0 0,0-21 0,0 22 16,0-22-16,0-42 31,0 0-31,0-22 0,0 1 0,0 0 15</inkml:trace>
  <inkml:trace contextRef="#ctx0" brushRef="#br0" timeOffset="83059.63">16849 5969 0,'0'0'0,"-22"0"0,1 0 0,0 21 15,-21-21-15,21 0 0,-1 0 16,1 21-16,0-21 0,0 0 15,0 0-15,21 22 0,-21-22 32,42 21-1,0-21-31,0 0 0,21 0 0,-20 0 0,20 0 16,21 0-16,1 0 15,-1 0-15,22-21 0,0 21 0,21 0 16,-1-22-16,1 22 0,0 0 0,21 0 15,-21-21-15,21 21 0,21-21 16,-21 21-16,21 0 0,0-21 0,1 21 16,-1-21-16,21 21 0,22-21 0,-1 21 15,1-22-15,-1 1 0,22 21 16,-1-21-16,1 0 0,0 21 0,-1-21 16,1 0-16,-21 21 0,20-22 15,-20 1-15,-1 21 0,1-21 0,-1 21 16,1 0-16,-22 0 0,0-21 0,1 21 15,-1 0-15,-21 0 0,0 0 16,1 0-16,-1 0 0,0 0 0,-21 0 16,0 0-16,0 0 0,-21 0 15,21 0-15,-21 0 0,-1 0 0,1 0 16,-21 0-16,0 0 0,-22 0 0,1 0 16,-22 0-16,0 0 0,-21 0 15,22 0-15,-22 0 0,-42 0 31,0 0-15,-22 0-16,22 0 0,-42 0 0,20 0 16,-20 0-16</inkml:trace>
  <inkml:trace contextRef="#ctx0" brushRef="#br0" timeOffset="83855.95">16489 7070 0,'0'0'0,"-43"21"16,1-21-16,21 0 0,-21 0 16,20 21-16,1-21 0,0 0 0,0 0 15,0 0-15,21 21 16,21-21 0,21 0-16,-21 0 15,22 0-15,-1 0 0,0 0 0,22 0 16,-1 0-16,1 0 0,21 0 0,-1 0 15,22 0-15,0 0 0,21 0 0,0 0 16,21 0-16,0 0 0,0-21 16,22 21-16,-1 0 0,22 0 15,-22-21-15,21 21 0,22-21 0,0 21 16,-1 0-16,-20 0 0,21 0 0,-1-21 16,1 21-16,-22 0 0,22 0 0,-21 0 15,-1 0-15,-21-22 0,22 22 16,-1 0-16,-20 0 0,-22 0 0,21-21 15,-21 21-15,1 0 0,-1 0 0,0-21 16,-21 21-16,21 0 0,-21-21 0,0 21 16,-21-21-16,21 21 0,0 0 15,0 0-15,0 0 0,0 0 0,0 0 16,0 0-16,-21 0 0,0 0 16,-1 0-16,1 0 0,-21 0 0,0 0 15,-22 0-15,1 0 0,-1 0 16,-21 0-16,1 0 0,-1 0 0,-21 0 15,0 0-15,1 0 0,-1 0 16,-42 0 31,-1 0-47,-20-21 0,0 21 0,-1 0 16,1 0-16</inkml:trace>
  <inkml:trace contextRef="#ctx0" brushRef="#br0" timeOffset="84719.97">16933 8319 0,'0'0'0,"-106"0"16,64 0-16,21 0 0,0 0 15,-22 0-15,22 0 0,0 0 16,0 0-16,0 0 16,21 21-16,0 0 31,21 0-31,0-21 16,0 21-16,0-21 0,1 0 15,-1 21-15,0-21 0,21 0 0,-21 0 0,43 22 16,-22-22-16,22 0 0,-1 0 15,22 0-15,0 0 0,-1 0 0,22 0 16,0 0-16,0 0 0,0 0 16,21 0-16,0 0 0,21 0 0,-21 0 15,21 0-15,0 0 0,0 0 0,22 21 16,-1-21-16,0 0 0,22 0 0,-1 0 16,22 0-16,0 0 0,-1 0 0,22 0 15,-21 0-15,-1 0 0,22 0 16,-21 0-16,0 0 0,-1 0 0,1 0 15,0 0-15,-22 0 0,1 0 0,-1 0 16,-21 0-16,1 0 0,-22 0 0,21 0 16,-42 0-16,0-21 0,0 21 15,-21 0-15,0 0 0,-21-22 16,-1 22-16,-20 0 0,-22-21 0,22 21 16,-22 0-16,-21 0 0,0 0 0,0 0 15,1-21-15,-1 21 16,0 0-16,0 0 15,0 0 1,0 0-16,-42 0 31,0 0-31,0 0 16,0 0-16,-22 0 0</inkml:trace>
  <inkml:trace contextRef="#ctx0" brushRef="#br0" timeOffset="84867.88">24363 8403 0,'0'0'0,"21"21"16,-21 1-16,0-1 16,0 0-1,0-42 32,0 0-47</inkml:trace>
  <inkml:trace contextRef="#ctx0" brushRef="#br0" timeOffset="86604.09">19812 2985 0,'-21'21'16,"0"0"-16,21 0 0,-22 0 15,22 0 1,0 1 0,22-22-16,-1 0 15,21 0-15,-21 0 16,22-22-16,-22 1 0,21 21 0,0-21 15,-20 0-15,20 0 0,0 0 0,1-1 16,-1 1-16,0 0 0,1 0 16,-22 0-16,0 0 0,0-1 0,-21 1 15,0-21-15,0 21 0,0 0 0,-21-1 16,0 1 0,0 21-16,-22 0 0,1 0 0,0 0 15,-1 21-15,1 1 0,0-1 0,-1 0 16,1 0-16,0 21 0,-1 1 15,1-22-15,0 21 0,20 1 0,-20-1 16,42 0-16,-21 1 0,21-1 0,0 0 16,0 1-16,0-22 0,0 21 15,21-21-15,-21 0 0,21 22 0,0-22 16,22-21-16,-22 21 0,21-21 16,-21 0-16,22 0 0,-22 0 15,21 0-15,-21 0 0,22 0 0,-22 0 0,0-21 16,0 21-16,-21-21 0,0 0 31,-21 21-31,-21 0 0,21 0 0,-22 21 16,1 0-16,0-21 0,-1 21 0,1 0 15,0 22-15,-1-22 0,-20 21 16,20-21-16,22 22 0,-21-22 0,0 21 16,20 0-16,22-20 0,0 20 0,0 0 15,0-21-15,0 22 0,0-22 16,22 0-16,-1 21 0,0-20 0,0-1 15,21 0-15,-20 0 0,20-21 0,0 0 16,1 21-16,-22-21 0,21 0 16,0 0-16,1 0 0,-1-21 15,0 0-15,-20 0 0,20 0 0,0-1 16,1 1-16,-1-21 0,21 21 0,-20-22 16,-1 1-16</inkml:trace>
  <inkml:trace contextRef="#ctx0" brushRef="#br0" timeOffset="86847.38">20616 3471 0,'0'0'0,"-42"-21"16,21 21 0,0 0-16,21 21 15,0 1 1,0-1-16,0 0 0,0 0 0,0 0 16,21 0-16,0 1 0,0-1 15,0 21-15,-21-21 0,21 0 0,1 1 16,-1-1-16,0 21 0,0-21 0,0 0 15,0 1-15,1-1 0,-1-21 16,-21 21-16,21 0 0,0-21 0,0 0 16,0 0-16,1 0 0,-1 0 15,-21-21-15,21 21 0,0-42 16,-21 20-16,21 1 0</inkml:trace>
  <inkml:trace contextRef="#ctx0" brushRef="#br0" timeOffset="87092.24">21103 3450 0,'0'-21'0,"0"42"0,0-63 0,0 21 16,0 0-16,-21 21 16,0 0-16,0 0 0,-22 21 15,22 0-15,-21 0 0,-1 0 16,1 22-16,0-22 0,-1 21 0,1-21 16,0 22-16,-1-1 0,1 0 0,0 1 15,-1-1-15,1 0 0,21-21 16,-21 22-16,20-1 0,1 0 0,0 1 15,0-22-15,21 0 0,0 21 0,0-20 16,0-1-16,21-21 16,0 0-16,0 0 0,22 0 15,-1-21-15,0-1 0,22-20 0,-1 21 16,-20-21-16,20-1 0</inkml:trace>
  <inkml:trace contextRef="#ctx0" brushRef="#br0" timeOffset="87368.08">21548 3577 0,'0'-21'16,"0"42"-16,0-63 0,0 21 16,0 0-16,0-1 0,-22 22 0,1 0 15,0 0-15,0 0 0,0 0 0,0 0 16,-22 0-16,22 22 0,0-1 16,-21 0-16,20 0 0,-20 21 15,21 1-15,0-22 0,0 21 0,-1-21 16,1 22-16,21-1 0,0-21 0,0 22 15,0-22-15,0 21 0,0-21 16,0 0-16,21 1 0,1-1 0,-1 0 16,0 0-16,0-21 0,21 0 0,1 0 15,-1 0-15,0 0 0,1-21 16,20 0-16,-20 21 0,-1-21 0,21-1 16,-20 1-16,-1 0 0,0-21 0,22 21 15</inkml:trace>
  <inkml:trace contextRef="#ctx0" brushRef="#br0" timeOffset="87784.37">22098 3662 0,'-42'0'15,"20"0"-15,22 21 0,-21-21 16,0 21-16,21 0 16,42-21-1,-20 0-15,-1 0 16,0 0-16,21 0 0,1-21 15,-22 0-15,21 0 0,0 21 16,-20-21-16,20 0 0,-21-1 0,0 22 16,0-21-16,1 0 0,-22 0 0,0 0 15,0 0-15,0-1 16,-22 22-16,1 0 0,-21 0 16,21 0-16,0 0 0,-1 0 0,-20 22 15,21-22-15,0 21 0,0 0 16,-1 0-16,1 0 0,0 22 0,0-22 15,21 0-15,0 0 0,0 21 0,0-20 16,0-1-16,0 21 0,0-21 0,0 0 16,0 1-16,0-1 0,21 0 15,-21 0-15,21 0 0,22-21 16,-22 21-16,0-21 0,0 0 0,21 0 16,-20 0-16,20 0 0,-21 0 15,21-21-15,1 21 0,-1-21 0,0 0 16,1 0-16,-1-22 0,0 22 0,1-21 15,20 0-15,-20 20 0,-1-41 0</inkml:trace>
  <inkml:trace contextRef="#ctx0" brushRef="#br0" timeOffset="88133.17">23156 2921 0,'0'0'0,"0"-42"0,0-1 16,0 1-16,0 0 0,0 21 0,0-22 15,0 22-15,0 0 16,-21 21-16,0 0 15,0 21-15,0 0 0,-1 0 0,22 1 16,-21 20-16,0 0 0,0 1 0,0-1 16,0 0-16,21 22 0,0-1 15,0 1-15,-22-1 0,22 22 0,0-22 16,0 1-16,0-1 0,0 1 0,0-1 16,0-20-16,0 20 0,0-20 15,22-1-15,-22 0 0,21-21 0,0 22 16,-21-22-16,21 21 0,0-21 0,0-21 15,1 22-15,-1-1 0,21-21 16,-21 0-16,0 0 0,22 0 16,-22-21-16,0 21 0,21-22 0,-20 1 15,20 0-15,-21 0 0,0 0 0,22 0 16,-22-1-16,0 1 0,0 21 16,0-21-16,0 0 0,1 21 0,-22-21 15</inkml:trace>
  <inkml:trace contextRef="#ctx0" brushRef="#br0" timeOffset="88288.1">23558 3768 0,'-21'21'0,"21"21"47,-21-42 0,0 0-32</inkml:trace>
  <inkml:trace contextRef="#ctx0" brushRef="#br0" timeOffset="90128.78">18288 10753 0,'0'0'0,"-21"0"0,42 0 31,0-21-15,0-1-16,22 1 0,-1 0 0,0 0 15,1 0-15,-1 0 0,-21-22 0,21 22 16,-20 0-16,-1 0 0,0-22 15,-21 22-15,0 0 0,0 0 0,0 0 16,-21 0-16,0-1 0,-1 22 0,1 0 16,-21 0-16,0 0 0,-1 0 15,1 0-15,0 0 0,-1 22 0,-20-1 16,20 0-16,22 0 0,-21 21 16,0-20-16,20 20 0,1-21 0,0 21 15,21 1-15,0-1 0,0 0 0,0 1 16,21-22-16,0 21 0,1 1 15,20-1-15,0-21 0,1 21 0,-1 1 16,0-1-16,1 0 0,20-20 0,-21 20 16,1 0-16,-22 1 0,0-1 15,0-21-15,-21 21 0,0-20 0,0 20 16,0-21-16,-42 21 0,0-20 0,-1-1 16,-20 0-16,-1 0 0,1-21 0,-1 21 15,1-21-15,-1 0 0,-20 0 16,20 0-16,1 0 0,-1-21 0,1 0 15,-1 0-15,22-22 0,-1 22 0,-20-21 16,21 0-16,20-22 0,-20 22 0,21-22 16,0 22-16,21 0 15,0-22-15,0 22 0,21 21 0,0-22 16,0 22-16,22 0 0,-1 0 0,0 0 16,22-1-16,-22 22 0,22-21 0,-22 21 15,21-21-15,-20 21 0,20-21 0</inkml:trace>
  <inkml:trace contextRef="#ctx0" brushRef="#br0" timeOffset="90404.26">19113 10351 0,'0'0'0,"0"-22"0,0 1 15,0 42 1,-21 1-16,21 20 15,0 0-15,0 1 0,0-1 0,0 21 16,0 1-16,0-22 0,0 22 16,0-1-16,0 1 0,0-22 0,0 22 15,-21-1-15,21 1 0,-21-1 0,21-21 16,0 22-16,-21-22 0,21 1 16,0-1-16,0-21 0,0 21 0,0-20 15,0-1-15,0 0 16,0-42-16,0 0 15,0-1-15</inkml:trace>
  <inkml:trace contextRef="#ctx0" brushRef="#br0" timeOffset="90587.56">18838 10986 0,'0'0'0,"-21"0"0,42 0 46,0 0-46,22 0 0,-22 0 16,21 0-16,1 0 0,-1-22 16,0 22-16,1 0 0,-1-21 0,0 21 15,1-21-15,-1 21 0,0 0 0,1 0 16,-22 0-16</inkml:trace>
  <inkml:trace contextRef="#ctx0" brushRef="#br0" timeOffset="91959.77">19875 11218 0,'0'0'0,"22"0"16,-1 0-16,0 0 0,0 0 15,0-21-15,-21 0 16,21 0-16,-21 0 0,0-22 0,0 22 16,0 0-16,0 0 0,0 0 15,0-22-15,-21 22 0,0 0 0,0 0 16,0 21-16,0 0 0,-22 0 0,22 0 15,-21 0-15,-1 0 0,22 0 0,-21 21 16,0 21-16,-1-20 0,1 20 0,21-21 16,-22 21-16,22 1 0,-21-1 15,21 0-15,0 1 0,21-1 0,0 0 16,0 1-16,0-22 0,0 21 0,0-21 16,0 1-16,21-1 0,0-21 15,21 0-15,-21 0 0,22 0 0,-1 0 16,0 0-16,1 0 0,-1-21 15,0-1-15,-20 1 0,20 0 0,0-21 16,-21 21-16,22-22 0,-22 22 0,0-21 16,0-1-16,-21 22 0,0-21 0,0 21 15,0 0-15,0-1 0,0 1 16,-21 42 0,0 85 15,0-85-31,21 1 0,0 20 15,0-21-15,0 0 0,0 22 0,0-22 16,21 0-16,0 0 0,0 0 16,0 0-16,1-21 0,20 0 15,-21 0-15,0 0 0,22 0 0,-1 0 16,-21-21-16,21 0 0,1 0 0,-1 0 16,0-22-16,1 1 0,-22 0 15,0-1-15,-21-20 16,0 21-16,0 20 0,0 1 15,0 0-15,0 0 0,0 0 0,0 42 16,0 42 15,-21-41-31,21-1 0,0 21 0,0 0 0,0-20 16,-21 20-16,21 0 0,-21-21 16,21 22-16,-22-22 0,22 0 0,0 0 15,0 0-15,0 1 0,0-1 16,0-42-1,22 21 1,-22-22-16,84-105 16,-63 106-16,1-21 0,-1 0 15,0-1-15,0 22 0,0-21 0,0 21 16,1-1-16,-1 1 16,-21 0-16,21 21 0,0 0 0,0 0 15,0 0-15,1 21 0,-22 0 0,21 1 16,0-1-16,-21 0 0,0 21 15,21-21-15,-21 22 0,21-22 0,-21 0 16,0 21-16,21-20 0,1-1 16,-1 0-16,-21 0 0,21 0 0,0 0 15,21-21-15,-20 22 0,-1-22 0,21 0 16,-21 0-16,22 0 0,-1 0 0,0 0 16,1-22-16,-1 1 0,21 0 15,-20 0-15,-1 0 0,0 0 0,-20-1 16,20 1-16,-21-21 0,-21 21 0,0-22 15,0 22-15,0 0 0,0-21 0,0 21 16,0-1-16,-21 22 0,0-21 0,0 21 16,-22 0-16,22 0 15,-21 0-15,-1 0 0,1 0 0,0 0 16,21 0-16,-22 21 0,1 1 0,21 20 16,0-21-16,-1 0 0,1 22 0,0-22 15,21 21-15,0-21 0,0 0 0,0 1 16,0-1-16,0 0 0,0 0 15,21 0-15,0 0 0,1-21 0,-1 0 16,21 0-16,-21 0 0,22 0 0,-1 0 16,0-21-16,1 0 0,-1 0 0,-21 0 15,21-22-15,-20 22 0,-1-21 16,0 0-16,0-1 0,0 1 0,-21 0 16,0-1-16,21-20 0,-21 20 15,0-20-15,0 21 0,0-22 0,0 1 16,0-1-16,0 22 0,0-22 15,0 22-15,0 21 0,0 0 0,-21-1 16,0 22-16,21 22 16,-21-1-16,21 21 0,0 0 0,-21 1 15,21 20-15,0 1 0,0-22 16,0 22-16,0-1 0,0-21 0,0 22 16,0-22-16,0 22 0,21-22 0,-21 22 15,21-22-15,0-21 0,0 21 16,1-20-16,-1 20 0,0-21 0,0-21 0,21 21 15,-20-21-15,-1 21 16,0-21-16,21 0 0,-21 0 0,22-21 16,-22 0-16,0 0 0,21 0 0,-20 0 15,20-1-15,0-20 0,-21 21 0,22-21 16</inkml:trace>
  <inkml:trace contextRef="#ctx0" brushRef="#br0" timeOffset="92392.72">22415 11028 0,'0'0'0,"0"-21"0,0 0 0,0-1 15,-21 22-15,0-21 0,0 0 16,0 21-16,0 0 0,-1 0 0,1 0 16,0 0-16,0 0 0,0 21 15,-22 0-15,22 1 0,0-1 16,0 0-16,-21 21 0,20-21 0,1 22 16,0-1-16,0-21 0,0 22 0,21-1 15,0-21-15,0 21 0,0-20 0,0-1 16,0 0-16,0 0 0,21 0 15,0 0-15,0-21 0,0 0 0,1 0 16,-1 0-16,21 0 0,-21-21 0,0 0 16,22 21-16,-22-42 0,0 21 0,21-1 15,-20-20-15,-1 21 0,0-21 16,-21-1-16,21 1 0,-21 0 16,21 20-16,-21 1 0,0 0 0,0 0 15,0 0-15,0 42 16,0 0-1,0 0-15,0 22 0,0-22 0,0 0 16,0 21-16,0-21 0,0 1 16,0 20-16,0-21 0,0 0 0,0 0 15,21 1-15,-21-1 0,22 0 0,-1 0 16,0-21-16,0 21 0,0-21 16,22 0-16,-22 0 0,21 0 15,-21-21-15,22 0 0,-1 0 0,0 0 16,-21-22-16,22 22 0</inkml:trace>
  <inkml:trace contextRef="#ctx0" brushRef="#br0" timeOffset="92651.57">23008 10478 0,'0'0'0,"0"-64"0,0 22 16,0-1-16,0 1 0,0 21 0,0 0 16,-21 0-16,0 21 0,21 21 15,0 21-15,-21 0 0,21 1 16,0 20-16,0 1 0,-22-1 15,22 1-15,0-1 0,0 1 0,0-1 16,0 1-16,0-1 0,0 1 0,0-22 16,0 22-16,-21-22 0,21 21 15,0-20-15,0-1 0,0-21 16,0 22-16,0-22 0,0 0 0,0 0 16,0 0-16,21-21 15,1 0-15,-1 0 0,0 0 0,0 0 16,21-21-16,-20 0 0,20-21 0,-21 20 15,21-20-15</inkml:trace>
  <inkml:trace contextRef="#ctx0" brushRef="#br0" timeOffset="93356.18">23516 10986 0,'0'0'0,"21"-22"0,-21 1 0,0 42 32,-21 1-17,0-1-15,-21 0 16,20 21-16,1-21 0,0 22 0,-21-22 15,21 21-15,-1-21 0,22 22 0,0-22 16,-21 0-16,21 0 0,0 0 0,0 1 16,0-1-16,0 0 0,21-21 0,1 0 15,-1 21-15,0-21 0,0 0 16,21 0-16,-20 0 0,-1 0 0,0-21 16,0 0-16,0 21 0,0-21 0,-21-22 15,0 22-15,0 0 0,0-21 16,0-1-16,0 22 0,0-21 0,-21-1 15,0 22-15,21-21 0,0 21 16,-21 0-16,21-1 0,0 1 0,0 0 16,0 0-16,0 0 0,21 21 15,0 0-15,0-21 0,1 21 0,-1 0 16,21 0-16,-21 0 0,22 0 16,-22 21-16,0 0 0,21 0 0,1 0 15,-22 0-15,21 1 0,-21 20 0,0-21 16,-21 21-16,0 1 0,0-22 0,22 21 15,-22-21-15,0 22 0,0-22 0,0 0 16,0 0-16,0 22 16,0-22-16,0 0 0,0 0 15,-22-21 1,22-21 0,0 0-16,0 0 0,0-1 0,0 1 15,0 0-15,0-21 0,22 21 16,-22-22-16,21 1 0,0 0 0,0-1 15,0 22-15,0-21 0,22 21 0,-22-22 16,0 43-16,0-21 0,0 21 0,1 0 16,20 0-16,-21 21 0,0-21 15,0 21-15,1 1 0,-1-1 0,0 21 16,0-21-16,-21 22 0,21-1 16,-21-21-16,0 21 0,0-20 0,0 20 15,0-21-15,0 0 0,0 22 0,0-22 16,-21 0-16,0-21 0,21 21 15,-21 0-15,42-42 32,0 0-17,0 0-15,0 0 0,1-22 0,-1 22 16,0-21-16,0 21 0,0-22 16,0 1-16</inkml:trace>
  <inkml:trace contextRef="#ctx0" brushRef="#br0" timeOffset="93687.99">24617 11113 0,'0'-22'0,"21"1"16,-42 64-16,63-86 15,-21 64 1,-21 1-16,21-22 16,1 0-16,-1 21 0,21-21 15,-21 0-15,0 0 0,22 0 0,-1 0 16,0 0-16,-20-21 0,20-1 0,-21 22 16,21-21-16,-20 0 0,-1 0 15,-21 0-15,0 0 0,0-1 0,0 1 16,0 0-16,0 0 0,-21 21 15,-22 0-15,22 0 0,-21 0 0,-1 21 16,22 0-16,-21 0 0,0 1 0,20 20 16,-20 0-16,21-21 15,0 22-15,0-1 0,-1 0 0,22-20 16,0 20-16,0 0 0,0-21 0,0 1 16,22-1-16,-1 0 0,0 0 0,0 0 15,21-21-15,1 0 0,-1 0 0,-21 0 16,22 0-16,-1 0 0,0 0 15,1-21-15,-22 21 0,21-21 0,-21 0 16,0 0-16,1-1 0,-22 1 0,0 0 16,0 0-16</inkml:trace>
  <inkml:trace contextRef="#ctx0" brushRef="#br0" timeOffset="94651.44">19537 13123 0,'0'0'0,"-21"0"0,-1 0 0,1 0 15,21-21 1,0 0-16,0 0 0,0 0 0,0 0 15,0-22-15,0 22 0,0-21 0,0 21 16,0-22-16,0 1 0,-21 0 16,0 20-16,-21-20 0,-1 0 15,1 21-15,0-1 0,-1 1 0,-20 21 16,20 0-16,1 0 0,0 0 0,-1 21 16,22 1-16,-21 20 0,21 0 15,0 1-15,-1-1 0,1 21 0,21-20 16,-21 20-16,21-20 0,0 20 0,0-21 15,0 1-15,0-1 0,0-21 0,0 22 16,21-22-16,0 0 0,1 0 16,20-21-16,-21 0 0,21 0 15,-20-21-15,20 21 0,0-21 0,22 0 16,-22-22-16,0 22 0,22-21 0,-22-1 16,-21 1-16,22 0 0,-22-1 15,0 1-15,-21 0 0,0-1 16,0 1-16,0 21 0,0 0 0,0 0 15,0 42 1,0 21-16,0-21 0,0 22 0,0-22 16,0 21-16,0 0 0,0-20 0,0 20 15,0 0-15,0-21 0,21 22 16,0-22-16,1 0 0,-22 0 0,21 0 16,0 1-16,0-22 0,21 0 0,-20 0 15,20 0-15,-21 0 0,21 0 0,-20 0 16,20-22-16,0 22 0,-21-42 15,22 21-15,-22 0 0,21 0 0,-21-22 16,1 1-16,-1 0 0,0-1 16,0 1-16,0-22 0,-21 22 0,0 0 15,0-1-15,0 22 0,0-21 0,0 21 16,0 42 0,0 0-16,0 0 0,0 22 15,0-1-15,0 0 0,0 1 16,0 20-16,0-21 0,0 22 0,0-22 15,0 22-15,0-22 0,0 22 16,0-1-16,0 1 0,-21-1 0,21 1 16,0-1-16,-21 22 0,21-22 0,-21 1 15,21-1-15,0 1 0,-21-1 16,21-20-16,-22 20 0,22-21 0,-21 1 16,21-22-16,0 0 0,0 0 0,0 0 15,0-42 1,0 0-16,21-21 0,1 21 0,-22-22 15,21 1-15</inkml:trace>
  <inkml:trace contextRef="#ctx0" brushRef="#br0" timeOffset="94923.28">20108 13208 0,'0'0'0,"0"-127"16,0 85-16,0 21 0,21-22 15,1 1-15,-1 21 0,0 0 0,0-1 16,21 1-16,-20 21 0,20 0 0,-21 0 15,21 0-15,1 0 0,-22 0 16,0 21-16,0 1 0,0-1 0,-21 0 16,0 21-16,0-21 0,0 1 0,-21 20 15,0-21-15,0 0 0,0 0 0,0 22 16,-1-22-16,-20 0 0,21 0 0,0-21 16,0 21-16,-22 1 0,22-22 15,21 21-15,-21-21 0,0 0 16,21 21-16,21-42 31,0 0-31,0 21 0,0-22 0</inkml:trace>
  <inkml:trace contextRef="#ctx0" brushRef="#br0" timeOffset="95199.48">20891 12679 0,'0'0'0,"0"-21"0,0 42 31,0 0-31,0 0 0,0 22 0,-21-1 16,21 0-16,-21 1 0,21-1 16,0 21-16,-21-20 0,21 20 15,0-20-15,0 20 0,0-21 0,0 22 16,-21-1-16,21-20 0,-21 20 0,21 1 16,-22-1-16,22 1 0,0-1 0,-21-20 15,21 20-15,-21-21 0,21 1 0,0-1 16,0 0-16,0 1 0,0-22 0,0 0 15,0 0-15,0-42 32,0 0-32,0 0 0,0-22 0,21 1 15,-21 0-15</inkml:trace>
  <inkml:trace contextRef="#ctx0" brushRef="#br0" timeOffset="95797.14">20828 13018 0,'0'0'0,"0"-64"0,0 22 0,0-1 0,0 1 15,0-21-15,0 41 16,0 1-16,21 0 0,-21 0 0,42 21 16,-20 0-16,-1 0 0,0 0 0,21 0 15,-21 0-15,22 21 0,-1 0 0,-21 0 16,22 22-16,-1-22 0,-21 21 0,0-21 16,0 22-16,1-22 0,-22 21 15,0-21-15,0 22 0,0-22 16,-22 0-16,1 0 0,0 0 0,-21 1 15,21-1-15,-1 0 0,-20-21 0,21 21 16,0-21-16,-22 0 0,22 0 0,0 0 16,0 0-16,0 0 0,0 0 15,-1 0-15,1 0 0,21 21 16,0 0-16,0 1 16,21-1-16,1-21 15,-1 0-15,21 0 0,-21 21 0,22-21 16,-22 0-16,21 0 0,0 0 15,1 0-15,20 0 0,-20-21 0,20 21 16,-21-21-16,22-1 0,-22 1 16,1 0-16,20 0 0,-42-21 0,22-1 15,-22 1-15,21 0 0,-21-22 0,0 1 16,-21-1-16,0 1 0,22-1 16,-22 1-16,21 20 0,-21-20 0,0 20 15,0 22-15,0-21 0,0 21 0,0 63 31,0-21-31,-21 22 16,-1-1-16,22 0 0,-21 1 0,0 20 16,21-21-16,0 22 0,-21-1 0,21-20 15,0 20-15,0-20 0,0-1 0,0 0 16,0-21-16,0 22 16,21-22-16,0 0 0,0 0 0,1 0 15,20-21-15,-21 0 0,21 0 0,1 0 16,-1 0-16,22 0 0,-22 0 0,0 0 15,1-21-15,-1-21 0,0 21 0,1-22 16,-1 22-16,-21-42 0</inkml:trace>
  <inkml:trace contextRef="#ctx0" brushRef="#br0" timeOffset="96243.88">22542 12361 0,'0'0'15,"-21"-21"-15,0 0 0,-21-21 16,21 42-16,-1 0 0,22 21 15,0 21-15,-21-21 16,21 1-16,0 20 0,0-21 16,0 21-16,0-20 0,0 20 0,0 0 15,0-21-15,0 22 0,0-1 0,0-21 16,0 22-16,0-22 0,0 0 0,0 0 16,0 0-16,0 0 0,0 1 15,0-44 1,0 1-1,0-21-15,0 21 0,0 0 0,0-22 16,0 1-16,0 0 0,21-22 16,1 22-16,-1-22 0,0 22 15,0-22-15,21 1 0,-20 21 0,20-1 16,0 1-16,1 21 0,-1 0 0,0 21 16,1 0-16,-22 0 0,21 21 15,0 0-15,-20 21 0,20 1 0,-21-1 16,0 0-16,0 1 0,1-1 0,-22 0 15,0 1-15,0-1 0,0 0 0,0-21 16,0 22-16,0-1 0,-22-21 16,22 22-16,-21-22 0,0 0 0,0 0 15,21 0-15,-21-21 0,21 21 0,-21-21 16,-1 0-16,1-21 31,21 0-31</inkml:trace>
  <inkml:trace contextRef="#ctx0" brushRef="#br0" timeOffset="96391.79">22987 12764 0,'21'21'15,"-42"-21"32,0 0-47,0 0 16,-1 0-16,-20 0 0</inkml:trace>
  <inkml:trace contextRef="#ctx0" brushRef="#br0" timeOffset="98093.44">10922 7006 0,'21'0'0,"0"0"31,-42 0 16,0 0-31,0 0 0,0 21-16,-1-21 0,1 0 15,0 0-15,0 0 16,42 0 46,0 0-62,0 0 16,1 0-16,-1 0 0,21 0 0,-21 0 16,22 0-16,-1 0 0,21 0 0,-20 0 15,20 0-15,-20 0 0,20 0 16,1 0-16,-1 0 0,1 0 0,20 0 15,-20 0-15,20 0 0,1-21 0,0 21 16,-1 0-16,1 0 0,21-21 0,-21 21 16,-1 0-16,1 0 0,21 0 15,-22 0-15,22-21 0,0 21 0,0 0 16,0 0-16,0 0 0,21 0 16,-22 0-16,-20 0 0,21 0 15,0 0-15,0 0 0,-1 0 0,1 0 16,0-21-16,0 21 0,0 0 0,0 0 15,-22 0-15,22 0 0,-21 0 0,21 0 16,-22 0-16,22 0 0,-21 0 16,21 0-16,-22 0 0,-20 0 0,20 0 15,-20 0-15,-1 0 0,1 0 0,-22 0 16,22 0-16,-22 0 0,0 0 0,1 0 16,-1 0-16,0 0 0,1 0 15,-22 0-15,21 0 0,1 0 0,-22 0 16,21 0-16,-21 0 0,22 0 15,-1 0-15,-21 0 0,21 0 0,-20 0 16,20 0-16,0 0 0,-21 0 16,1 0-16,20 0 0,-21 0 0,0 0 15,0 0-15,1 0 47,-22-21 0,-22 21-31,1 0-16,0 0 0,21-22 0,-21 22 15,0 0-15,-22-21 0,22 21 0,0-21 16,-21 0-16,21 21 0</inkml:trace>
  <inkml:trace contextRef="#ctx0" brushRef="#br0" timeOffset="98888.98">15706 6583 0,'0'0'0,"-22"-21"0,1 0 0,0-1 15,0 1-15,0 0 0,0 0 0,-1 0 16,1 21 0,21-21-16,-21 21 0,21 21 46,0 0-46,21-21 16,0 21-16,1 0 0,-1 0 0,0 1 16,21-1-16,1 21 0,-22-21 0,21 0 15,0 1-15,22-1 0,-22 0 16,1 0-16,20 0 0,1 0 0,-1 1 16,1-1-16,-1 0 0,-21-21 15,22 21-15,-1-21 0,-20 0 0,-1 21 16,0-21-16,1 21 0,-22-21 15,0 0-15,21 0 0,-20 0 16,-22 22 0,-22-22-1,1 21-15,0-21 16,0 21-16,0-21 0,0 21 0,-22-21 16,22 21-16,-21 0 0,-1 1 0,-20-22 15,21 42-15,-22-21 0,22 0 0,-22 0 16,1 22-16,20-22 0,-20 21 15,21-21-15,-22 22 0,22-22 0,-1 21 16,1-21-16,0 22 0,-1-22 16,1 0-16,0 0 0,21 0 0,-1 1 15,-20-1-15,21 0 0,0-21 0,0 21 16,21 0 0,-22-21-16,44 0 15,-1-21 1,21 0-16,-21 21 0,22-21 0,-1 0 15,0-22-15,1 22 0,20-21 16,-21 21-16,22-22 0,-22 1 0,22-22 16,-1 22-16,1 0 0,-1-1 0,1 22 15,-1-21-15,-20 21 0,-1 0 0,0-1 16,1 1-16,-22 21 16,0 0-16,0-21 0,0 21 0,0 0 15,-21-21 63,-21 21-78,0 0 16,0 0-16,0 0 0,0 0 0,-1-21 16,1 21-16,0-21 15,0 21-15,0-22 0,0 1 16,-1 0-16,1 0 0</inkml:trace>
  <inkml:trace contextRef="#ctx0" brushRef="#br0" timeOffset="99552.91">15557 6350 0,'0'0'0,"0"-21"0,-21 21 16,0-21-16,42 21 62,0 0-62,1 0 0,-1 21 0,0-21 16,0 21-16,21 0 0,-20 0 16,-1 1-16,0 20 0,21-21 0,1 21 15,-1 1-15,0-22 0,22 21 0,-22-21 16,22 22-16,-1-22 16,1 0-16,-1 21 0,1-20 0,-1-1 15,1-21-15,-22 21 0,21-21 0,-20 0 16,-1 21-16,0-21 0,1 0 0,-22 0 15,0 0-15,0 0 0,0 0 16,1 0-16,-44 0 31,1 21-31,0 0 16,-21-21-16,21 22 0,-22-22 16,22 21-16,-21 0 0,-1 0 15,1 0-15,-21 0 0,-1 1 0,22-1 0,-22 0 16,-20 21-16,20-21 0,1 22 15,-1-1-15,1 0 0,-1 1 16,1-1-16,-1 0 0,22 1 0,-22-1 16,22 0-16,0-20 0,-1 20 0,1-21 15,0 0-15,-1 0 0,22 1 0,0-1 16,0 0-16,0 0 0,42-21 47,0 0-47,0 0 0,0-21 15,0 0-15,22 0 0,-43-1 16,42 1-16,-21 0 0,0-21 16</inkml:trace>
  <inkml:trace contextRef="#ctx0" brushRef="#br0" timeOffset="102411.64">17611 5461 0,'0'0'0,"21"0"15,0 0 1,0 0-16,-21-21 0,21 21 0,0 0 16,1 0-16,-1-21 15,-21 0-15,21 21 16,-21-22-16,-21 22 31,0 0-31,-1 0 16,-20 0-16,21 0 0,-21 0 15,-1 0-15,-20 0 0,-1 0 0,1 22 16,-22-1-16,22-21 0,-43 21 0,21 0 16,-21 0-16,-21 0 0,21 1 0,-42 20 15,21-21-15,0 0 0,21 22 0,1-22 16,-1 21-16,21-21 0,0 0 0,22 1 16,-1-1-16,1 0 15,21 0-15,-1 0 0,22 0 0,0-21 16,0 0-16,42 0 15,0 0-15,0 0 0,22-21 16</inkml:trace>
  <inkml:trace contextRef="#ctx0" brushRef="#br0" timeOffset="102831.32">17822 5440 0,'21'-21'16,"-42"21"0,0 0-1,0 0-15,-21 0 0,-1 0 16,1 21-16,0-21 0,-22 21 0,-21 21 16,22-20-16,-43 20 0,21-21 0,1 21 15,-22 22-15,21-22 0,-21 1 16,1 20-16,-1-21 0,0 1 0,0 20 15,21-20-15,1 20 0,20-21 0,1 1 16,-1 20-16,22-20 0,0-1 0,-1 0 16,22 1-16,0-1 0,0-21 0,21 0 15,0 0-15,0 1 0</inkml:trace>
  <inkml:trace contextRef="#ctx0" brushRef="#br0" timeOffset="103532.19">17907 5461 0</inkml:trace>
  <inkml:trace contextRef="#ctx0" brushRef="#br0" timeOffset="104368.31">17992 6498 0,'0'21'16,"-22"-21"-1,-20 22-15,21-1 0,-21 0 16,20 0-16,-41 21 0,21-20 0,-22 20 16,-21 0-16,1 1 0,-1 20 0,0-21 15,-20 22-15,-1-1 0,-21 1 0,21 21 16,-21-22-16,0 22 16,0-1-16,0 1 0,0 0 0,0-22 15,21 22-15,0 0 0,22-1 0,-1 1 16,0 0-16,1-22 0,20 22 0,-21-22 15,43 1-15,-21-22 0,-1 22 0,22-22 16,-1 0-16,22 1 0,-21-22 0,21 0 16,0 0-16,21 0 0,0 0 0,0-42 31,42 0-31,-21 0 0,21-21 0,22-1 16,-22 1-16,22-22 0,-1 1 15,22-1-15</inkml:trace>
  <inkml:trace contextRef="#ctx0" brushRef="#br0" timeOffset="104783.94">18119 6604 0,'0'0'0,"21"-21"0,0 0 16,0 0-16,0 21 0,22-22 0,-22 22 0,0 0 16,-21-21-16,21 21 15,-42 21 1,0 1-16,0-1 16,-22 0-16,1 21 0,0 1 0,-1-1 15,-20 0-15,-1 22 0,-20-22 0,20 22 16,-42-1-16,22 1 0,-22 20 15,0 1-15,0-22 0,0 22 0,0 0 16,1-1-16,-1-20 0,0 21 0,-21-22 16,21 22-16,0-22 0,0 22 0,1-22 15,-1 22-15,0-21 0,21-1 0,1 1 16,20-22-16,1 21 0,-1-20 0,1-1 16,20 0-16,1 1 15,0-22-15,20 21 0,-20-21 0,21 1 16,21-44-1,0 1-15</inkml:trace>
  <inkml:trace contextRef="#ctx0" brushRef="#br0" timeOffset="105044.57">16722 8678 0,'0'0'0,"0"-21"0,21 0 15,-21 0-15,21 21 16,0-21-16,0 0 0</inkml:trace>
  <inkml:trace contextRef="#ctx0" brushRef="#br0" timeOffset="105415.36">17505 8086 0,'0'0'0,"21"-21"0,0-1 0,21 1 0,-20 0 16,-1 0-16,0 21 0,-21-21 0,21 21 16,-42 0 15,0 0-31,0 21 16,-22 0-16,1 21 0,0-20 0,-1 20 15,-20 0-15,-22 1 0,22 20 0,-22 1 16,0-1-16,22 1 0,-43-1 0,21 22 15,1-1-15,-22-20 0,0 21 0,0-1 16,0 1-16,0 0 0,1-22 0,20 22 16,-21-22-16,21 1 0,22-1 0,-22 1 15,22-1-15,-1 1 0,1-1 16,-1-20-16,1 20 0,20-21 0,-20 1 16,21-22-16,20 21 0,-20-21 0,21 1 15,0-1-15,0 0 0,42-42 31,0 0-31,0-22 0,0 22 0,22-21 16,-1-22-16</inkml:trace>
  <inkml:trace contextRef="#ctx0" brushRef="#br0" timeOffset="105800.38">17970 8255 0,'0'0'16,"-21"0"-16,0 0 16,0 21-16,-21-21 0,20 21 15,-41 22-15,21-22 0,-22 21 0,1 1 16,-22-1-16,0 0 0,1 22 0,-1 20 15,-21-20-15,21 21 0,-20-1 0,-1 1 16,0 0-16,0-1 0,0 1 0,0 0 16,-21-1-16,43 1 0,-22 0 15,21-1-15,1-20 0,-1-1 0,21 22 0,1-22 16,-1-20-16,1 20 0,21-20 16,-22-1-16,22 0 0,-1 1 0,22-1 15,-21-21-15,21 0 0,0 0 0,-1 1 16,22-1-16,22-42 31,-1 21-31,21-22 0</inkml:trace>
  <inkml:trace contextRef="#ctx0" brushRef="#br0" timeOffset="137440.17">12488 4403 0,'0'-21'0,"0"-1"0,21 1 16,-21 0-16,22 0 15,-22-21-15,0 20 0,0 1 0,0-21 16,0 21-16,0-22 0,0 22 0,-22-21 16,1 21-16,0 0 15,21-1-15,-42 22 0,21 0 0,-1 0 16,1 0-16,-21 0 0,21 0 0,-22 22 16,22 20-16,-21-21 0,21 21 15,-22 1-15,22-1 0,-21 0 0,21 22 16,-22-22-16,22 1 0,0 20 0,0-21 15,21 1-15,0-1 0,0 0 0,0 1 16,0-22-16,0 21 0,0-21 16,21 1-16,0-1 0,0-21 0,1 0 15,20 0-15,-21 0 0,21 0 0,-20 0 16,20-21-16,-21-1 16,21 1-16,-20 0 0,20 0 0,-21-21 15,0 20-15,0-20 0,1 21 0,-1-21 16,0-1-16,0 1 0,-21 0 15,21-1-15,-21 1 0,21 21 0,-21-22 16,0 22-16,0 0 0,0 0 0,0 42 31,0 0-31,0 0 0,0 1 16,0 20-16,-21-21 0,21 21 0,0-20 16,0 20-16,0-21 0,0 21 0,0-20 15,0-1-15,0 21 0,0-21 16,0 0-16,0 1 0,0-1 15,21-21-15,1 21 0,-1-21 16,0 0-16,0 0 0,0 0 16,0-21-16,22 0 0</inkml:trace>
  <inkml:trace contextRef="#ctx0" brushRef="#br0" timeOffset="137808">13017 3916 0,'0'0'16,"-21"0"-16,0-21 0,21 0 0,-21 21 0,0 0 16,0 21-1,21 0-15,-22 21 16,22 1-16,0-1 0,0 0 0,0 22 16,-21-1-16,21-20 0,0 41 0,0-20 15,0-1-15,0 1 0,0 20 0,0 1 16,-21 0-16,21-1 0,-21 22 15,21-21-15,-21 21 0,21 0 0,-21-1 16,-1 1-16,1-21 0,0 21 0,0-22 16,0 22-16,-22-21 0,22-22 0,0 22 15,0-21-15,0-1 0,21 1 0,-21-22 16,-1 21-16,1-41 16,21 20-16,0-21 0,0 0 0,0 0 15,0-42 1,0-21-1,0 21-15,21-22 0,-21 22 0,22-21 16,-1 0-16,0-22 0,0 22 0,0-22 16,0 1-16</inkml:trace>
  <inkml:trace contextRef="#ctx0" brushRef="#br0" timeOffset="138131.82">12742 4466 0,'0'0'0,"0"-21"0,0-42 16,21 41-16,1 1 0,-1 0 15,21 0-15,0 0 0,1 21 0,-1-21 16,0 21-16,1 0 0,-1 0 0,-21 0 16,22 21-16,-22 0 0,-21 0 15,0 21-15,0-20 0,0-1 0,0 21 16,0-21-16,-21 22 0,-1-22 0,-20 21 15,21-21-15,-21 0 0,20 22 0,-20-22 16,21 0-16,-21 0 0,20-21 16,1 21-16,0 1 0,0-22 15,0 0-15,21 21 0,21-21 32,0-21-17,0 21-15,0-22 0,1 1 0,20 21 16</inkml:trace>
  <inkml:trace contextRef="#ctx0" brushRef="#br0" timeOffset="138615.04">13674 4360 0,'0'0'0,"0"-21"0,-64 0 16,43 0-16,0 21 15,0 0-15,-1 0 16,1 0-16,0 21 0,0 0 0,0 0 16,0 1-16,-1-1 0,1 21 0,0-21 15,21 22-15,-21-22 0,0 21 0,21-21 16,-21 22-16,21-22 0,0 0 16,0 21-16,0-21 0,0 1 0,0-1 15,0 0-15,21-21 0,0 0 16,0 0-16,21 0 15,-20 0-15,-1-21 0,0 21 0,0-21 16,0-1-16,22 1 0,-22 0 0,0-21 16,0 21-16,-21-22 0,21 22 0,0-21 15,-21 21-15,22-1 0,-22-20 16,0 21-16,0 0 0,0 42 31,-22 0-31,22 0 16,0 0-16,-21 22 0,21-22 15,0 0-15,0 0 0,-21 0 0,21 22 16,0-22-16,0 0 0,0 0 0,0 0 16,21 1-16,0-1 15,1-21-15,-1 0 16,0 0-16,0 0 0,21 0 0,-20 0 16,20-21-16,-21-1 0,21 1 0,1 0 15</inkml:trace>
  <inkml:trace contextRef="#ctx0" brushRef="#br0" timeOffset="138863.92">14393 4297 0,'0'0'15,"-21"0"-15,-42-21 16,41 21-16,1 0 0,0 0 0,0 0 16,-21 21-16,20 0 0,1 0 15,-21 0-15,21 1 0,0 20 0,-1-21 16,1 21-16,21-20 0,0 20 0,-21-21 15,21 21-15,0-20 0,0 20 16,0-21-16,0 0 0,21 0 0,0 1 16,1-1-16,-1 0 0,0 0 0,0-21 15,21 0-15,-20 0 0,20 0 0,0 0 16,-21-21-16,22 0 0,-1 21 16,-21-43-16,22 22 0,-22 0 15</inkml:trace>
  <inkml:trace contextRef="#ctx0" brushRef="#br0" timeOffset="139351.63">14817 3831 0,'-22'-21'0,"44"42"0,-65-42 16,22 21-16,0 0 16,0 21-16,21 22 15,0-22-15,0 21 0,0 0 16,0 1-16,0 20 0,0-20 0,0 20 15,0-21-15,0 1 0,0 20 0,0-20 16,0-1-16,0 0 0,0 1 0,0-1 16,0-21-16,0 21 15,0-20-15,0-1 0,0 0 0,0 0 16,0 0-16,0 0 16,0-42-1,0 0-15,0 0 16,0-21-16,0 20 0,0 1 15,0-21-15,0 0 0,21 20 0,0-20 16,-21 0-16,21 21 0,22-22 0,-22 1 16,0 21-16,0 0 0,21-1 15,-20 1-15,20 0 0,-21 21 16,0 0-16,22 0 0,-22 21 0,21 0 16,-21 1-16,0-1 0,-21 0 15,0 0-15,0 0 0,0 22 0,0-22 16,0 21-16,0-21 0,0 0 0,-21 1 15,0-1-15,0 0 0,0 0 0,21 0 16,-21 0-16,-1 1 16,1-22-16,42-22 31,1 1-31,-1 0 0,0 0 16</inkml:trace>
  <inkml:trace contextRef="#ctx0" brushRef="#br0" timeOffset="139719.57">15430 4382 0,'0'0'0,"0"21"0,-21-21 0,21 21 16,21-21 0,1 0-16,-1 0 15,0 0-15,21 0 0,-21 0 0,1-21 16,20 0-16,-21 21 0,21-22 0,-20 1 15,-1 0-15,0-21 0,0 21 0,0-1 16,-21 1-16,0 0 0,0 0 16,0 0-16,-21 21 15,-21 0-15,21 0 16,-22 21-16,22 21 0,-21-21 0,-1 1 16,1 20-16,21 0 0,0-21 15,-22 22-15,22-22 0,21 21 0,0-21 16,0 22-16,0-22 0,0 0 0,0 0 15,21 0-15,1 1 0,-1-1 16,21-21-16,-21 0 0,22 0 0,-22 0 16,21 0-16,0 0 0,-20 0 0,-1-21 15,21 21-15,-21-22 0,0 1 16,1 0-16</inkml:trace>
  <inkml:trace contextRef="#ctx0" brushRef="#br0" timeOffset="140277.01">13547 5313 0,'0'0'0,"0"-21"16,0 42 15,0 0-31,0 21 0,0-20 0,0 20 16,0 0-16,0 1 0,0-1 0,0 0 15,0 1-15,0 20 0,-22-21 0,22 1 16,0-1-16,-21 0 0,21-20 16,0 20-16,0-21 0,0 0 0,0 0 15,-21 1-15,21-1 0,0 0 0,-21-21 16,0-21 15,21 0-31,0-1 16,0 1-16,0-21 0,0 21 0,0-22 15,0 22-15</inkml:trace>
  <inkml:trace contextRef="#ctx0" brushRef="#br0" timeOffset="140559.85">13356 5482 0,'0'0'0,"0"-21"16,0 0-16,0 0 16,21 21-16,0-21 0,1-1 0,-1 22 15,0-21-15,21 21 0,-21 0 16,22 0-16,-22 0 0,21 0 15,-21 0-15,22 0 0,-22 0 0,0 21 16,0 1-16,0-1 0,-21 0 0,0 0 16,0 0-16,0 0 0,0 1 15,0 20-15,-21-21 0,0 0 0,-21 0 16,21-21-16,-1 22 0,1-1 0,0 0 16,0-21-16,0 0 0,21 21 0,21-21 46,0 0-30,0-21-16,0 21 0,1-21 0,-1 0 16</inkml:trace>
  <inkml:trace contextRef="#ctx0" brushRef="#br0" timeOffset="140979.6">14076 5398 0,'0'0'16,"0"-22"-16,-21 22 15,-1 0 1,1 22-16,0-22 0,21 21 16,-21 0-16,0 0 0,0 0 0,-1 22 15,1-22-15,21 0 0,0 21 16,-21-21-16,21 22 0,-21-22 0,21 21 16,0-21-16,0 22 0,0-22 15,0 0-15,0 0 0,21 0 0,0 1 16,0-22-16,1 21 0,-1-21 15,0 0-15,0 0 0,21 0 0,-20 0 16,20 0-16,0-21 0,-21 21 0,22-22 16,-1 1-16,-21 0 0,22-21 0,-22 21 15,21-22-15,-42 1 0,21 0 16,-21-1-16,0 1 0,0 21 0,0-22 16,0 1-16,-21 21 0,0 0 0,-21 0 15,20-1-15,-20 22 0,0 0 0,21 0 16,-22 0-16,1 0 0,0 0 15,20 0-15,1 22 0,-21-1 16,21 0-16,0 0 0,21 0 0,0 22 16,0-22-16,0 0 0,0 0 15,21 0-15,0 0 16,21-21-16,-21 0 0,22 22 0,-22-22 16,21 0-16</inkml:trace>
  <inkml:trace contextRef="#ctx0" brushRef="#br0" timeOffset="141259.46">14795 5398 0,'0'0'0,"0"-22"0,-21 22 32,21 22-17,0-1-15,-21 0 0,21 0 16,0 0-16,-21 0 0,21 22 0,0-22 15,0 21-15,0 1 0,0-22 0,0 21 16,0 0-16,0-20 0,0 20 0,0-21 16,-21 0-16,21 0 0,0 1 15,0-1-15,0 0 0,0 0 16,0 0-16,0-42 47</inkml:trace>
  <inkml:trace contextRef="#ctx0" brushRef="#br0" timeOffset="141524.37">14541 5927 0,'0'0'0,"-21"21"0,-21 0 16,21 0-16,21 0 15,0 1-15,21-1 16,0-21-16,0 0 0,22 0 15,-22 21-15,21-21 0,-21 0 0,22 0 16,-1 0-16,-21 0 0,21 0 0,1 0 16,-1 0-16,-21 0 0,22 0 15,-22-21-15,0 21 0,0 0 0,0-21 16,0 21-16,1-22 0,-22 1 16,21 21-16,-21-21 0,21 0 0,-21 0 15,0 0-15,0-1 0,0 1 16,0 0-16,0 0 15</inkml:trace>
  <inkml:trace contextRef="#ctx0" brushRef="#br0" timeOffset="141763.23">14520 5419 0,'0'0'0,"21"0"16,1-21-1,-1 21-15,21 0 0,-21-22 16,22 22-16,-1-21 0,0 21 0,1 0 16,-1-21-16,0 21 0,-21 0 0,22-21 15,-1 21-15,-21 0 0,0 0 0,1 0 16,-1 0-16,-21 21 47</inkml:trace>
  <inkml:trace contextRef="#ctx0" brushRef="#br1" timeOffset="147851.88">11197 6414 0,'0'0'0,"-21"21"0,0 0 0,0 0 0,-1-21 16,1 21-16,0 0 0,0-21 0,21 22 16,-21-22-16,21-22 31,21 22-31,0-21 0,0 0 15,22 0-15,-22-21 0,21 20 16,0 1-16,1 0 0,-1-21 0,0 21 16,1-22-16,20 22 0,-20-21 0,20 21 15,-21-22-15,22 22 0,-1-21 16,-20 21-16,20-1 0,-20 1 0,-1 0 16,0 0-16,-21 0 15,1 21-15,-1 0 0,-21-21 0,21 21 16,-42 0 31,0 0-32,-1 0 1,1 0-16,21-22 16</inkml:trace>
  <inkml:trace contextRef="#ctx0" brushRef="#br1" timeOffset="148287.64">11769 5652 0,'0'0'0,"-22"-22"16,44 22 30,-1 22-46,0-22 0,0 0 16,0 0-16,22 0 0,-1 0 0,0 0 16,22 0-16,-22 0 0,0 0 15,22 0-15,-22 0 0,1 0 16,-22 0-16,21 0 0,-21 0 0,0 0 16,-21 21-1,0 0-15,-21-21 16,0 21-16,0 0 0,0 0 0,-22 22 15,22-22-15,-21 21 0,21-21 16,-22 22-16,1-1 0,0 0 0,-1 1 16,1-1-16,0 0 0,-1-20 0,1 20 15,0 0-15,21-21 0,-22 22 16,22-22-16,0 21 0,0-21 0,0 1 16,21 20-16,0-21 0,-22-21 15,22 21-15,-21 0 0,21-42 31,21 0-31,22 0 0,-1-21 16</inkml:trace>
  <inkml:trace contextRef="#ctx0" brushRef="#br1" timeOffset="149143.6">15600 5588 0,'0'0'0,"0"-21"0,42 21 16,-42-21 15,-21 21-15,0 21-16,0 0 15,-1-21-15,-20 21 0,21 0 0,-21 1 16,20-1-16,-20 0 15,0 0-15,-1 0 0,1-21 0,21 21 16,-21 1-16,20-1 0,-20-21 0,21 0 16,21 21-16,-21-21 0,21 21 31,21 0-31,0-21 16,0 21-16,0-21 0,1 22 15,-1-1-15,0-21 0,0 21 0,0 0 16,0 0-16,1-21 0,-1 21 0,0 1 15,0-22-15,-21 21 0,21-21 0,0 21 16,1-21 0,-22 21-16,21-21 0,-21 21 15,21-21-15,0-21 47,-21 0-31,0 0-16,0 0 0,21 21 0</inkml:trace>
  <inkml:trace contextRef="#ctx0" brushRef="#br1" timeOffset="149503.45">15346 5800 0,'0'0'0,"-21"0"16,21 21 15,0 0-16,0 0-15,21 0 0,0-21 16,0 22-16,0-1 0,22 0 0,-22-21 16,21 21-16,0 0 0,1 0 15,20 1-15,-20-1 0,-1-21 0,0 21 16,22 0-16,-22 0 0,0 0 0,22 1 16,-22-1-16,1 0 0,-22 0 15,21-21-15,-21 21 0,22 0 0,-22 1 16,0-1-16,-21 0 0,21 0 15,0 0-15,-21 0 16,21-21 0,1 0-1,-22-21 1,0 0-16,0 0 16,-22 0-16,1 21 15,21-21-15,-21 21 0,0-22 0</inkml:trace>
  <inkml:trace contextRef="#ctx0" brushRef="#br1" timeOffset="149931.2">15536 5990 0,'0'0'16,"-42"-21"-16,0 0 15,20 21-15,22-21 16,22 21 0,-1 0-16,0 0 15,0 21-15,0 0 0,22-21 0,-1 21 16,0 0-16,1 1 0,20-1 16,-21 0-16,22 0 0,-1 0 0,1 22 15,-22-22-15,22 0 0,-1 0 16,-20 0-16,20 0 0,-21 1 0,1-1 15,-1 0-15,0 0 0,1 0 0,-1 0 16,0 1-16,1-1 0,-22 0 0,0-21 16,21 21-16,-42 0 0,22-21 15,-22 21-15,21-21 0,-21 22 16,0-44 46,-21 22-46,21-21-16,-22 21 0,1 0 16</inkml:trace>
  <inkml:trace contextRef="#ctx0" brushRef="#br1" timeOffset="152340.14">11684 5652 0,'-21'0'0,"42"0"31,0 0-15,0 0-16,0 0 0,22 0 15,-22 0-15,21 0 0,1 0 0,-22 0 16,21 0-16,0 0 0,1 0 16,-1 0-16,0-22 0,-20 22 0,20 0 15,-21 0-15,0 0 0,0 0 0,1 0 16,-1-21-16,0 21 15,0 0-15,0-21 16,-21 42 31,0 0-31,0 1-16,-21 20 0,0-21 0,0 21 15,0-20-15,-22 20 0,22 0 16,-21 1-16,-1 20 0,-20-21 0,21 1 15,-1-1-15,1 0 0,0 1 0,-1-1 16,1 0-16,0 1 0,20-1 16,-20 0-16,21-20 0,21 20 15,-21-21-15,21 0 0,0 0 0,-21 1 16,21-1-16,0-42 31,21-1-31,0 1 0,0 0 16,-21-21-16,21-1 0,0 22 15,22-21-15,-22 0 0,21-1 0,1-20 16,-1 20-16,0 1 0,1-21 0,20 20 16,-21-20-16,1 20 0,-1 1 15,0 21-15,1-21 0,-22 20 0,0 1 16,-21 0-16,21 21 16,-42 21 15,0-21-31,21 21 0,-42 1 0,20-1 15,1 0-15,0-21 0,0 21 16,-21 0-16,20 0 0,1 1 0,0-22 16,0 21-16,0 0 0,0-21 0,21 21 15,21-21 1</inkml:trace>
  <inkml:trace contextRef="#ctx0" brushRef="#br1" timeOffset="156919.26">13166 6350 0,'0'0'0,"-22"0"15,1 0-15,0 0 16,0 0-16,0 0 0,0 0 16,-1 0-16,1 0 0,0 0 15,0 0-15,0 21 16,0-21-16,-1 0 16,22 21-16,22-21 15,20 0 1,0 0-16,1 0 0,20 0 15,1 0-15,20 0 0,1 0 0,-22 0 16,22 0-16,0-21 0,-1 0 0,1 21 16,21 0-16,-21-21 0,-1 21 15,1 0-15,-22 0 0,22-21 0,-21 21 16,-1 0-16,-21 0 0,22 0 0,-43 0 16,21 0-16,-20 0 0,-1 0 15,0 0-15,-21-21 31,0-1-15,0 1-16</inkml:trace>
  <inkml:trace contextRef="#ctx0" brushRef="#br1" timeOffset="157672.06">13017 5122 0,'0'0'0,"-21"0"0,0 0 16,0-21-1,0 21-15,0 0 0,-1 0 16,1 0 0,64 0 15,-22 0-31,42 0 16,-20 0-16,41 0 0,1 0 0,0 0 15,-1 0-15,22-21 0,21 21 0,0 0 16,21-21-16,-21 21 0,21 0 15,-21-21-15,0 21 0,0-21 0,-21 21 16,21-22-16,-21 22 0,0 0 16,-21 0-16,-1-21 0,1 21 15,-22 0-15,1 0 0,-22 0 0,1 0 16,-22 0-16,0 0 0,0 0 16,-21-21-16,-21 21 31,0-21-31,-22 21 0,22 0 0,-21 0 15,0 0-15,-1 0 0,1 0 0,-22 0 16,22 0-16,-21 21 0</inkml:trace>
  <inkml:trace contextRef="#ctx0" brushRef="#br1" timeOffset="160763.76">17420 5313 0,'0'0'0,"-21"0"0,0 0 0,0 0 15,-1 0-15,1 0 16,0 0-16,0 0 0,0 0 16,-22 0-16,22 0 0,-21 0 0,21 0 15,-22 0-15,22 0 0,0 0 0,0 0 16,0 0-16,0 0 0,42 0 31,0 0-15,0 0-16,21 0 0,1 0 15,20 0-15,-20 0 0,20 0 16,1 0-16,-1 0 0,1 0 0,-1 0 16,1 0-16,-1 0 0,-21-21 0,22 21 15,-22 0-15,1 0 0,-1 0 16,0 0-16,1 0 0,-22-21 0,0 21 15,0 0-15,0 0 16,-42 0 15,0 0-31,0 0 0,0 0 16,-1 0-16,1 0 16,0 21-16,0-21 15,0 0-15,0 21 0,-1-21 16,1 0-16,0 0 0</inkml:trace>
  <inkml:trace contextRef="#ctx0" brushRef="#br1" timeOffset="161099.64">17145 5546 0,'-21'21'0,"42"-21"31,0 0-31,0 0 0,22 0 16,-1 0-16,0 0 0,22-21 16,-22 21-16,22 0 0,-22 0 0,21-21 15,-20 21-15,20 0 0,-20 0 0,-1 0 16,0 0-16,-21-22 0,22 22 16,-1 0-16,-21 0 0,0 0 0,1 0 15,-1 0-15,0 0 16,-42 0 31,0 0-47,-1 0 0,1 0 0,0 22 15,-21-22-15,21 21 16,-1-21-16,1 21 0,0-21 0,0 0 16</inkml:trace>
  <inkml:trace contextRef="#ctx0" brushRef="#br1" timeOffset="161447.44">17187 5779 0,'0'0'0,"-21"0"0,0 21 0,0-21 0,0 21 15,42-21 1,0 0 0,0 0-16,0 0 0,22 0 15,-1 0-15,-21 0 0,21 0 16,1 0-16,20 0 0,-20 0 0,-1 0 15,0 0-15,1 0 0,-1 0 0,0 0 16,-21-21-16,22 21 0,-1 0 16,-21-21-16,0 21 0,22 0 0,-22 0 15,0 0-15,0 0 0,0 0 16,-42 0 15,0 0-15,0 0-16,0 0 0,0 21 15,-22 0-15,22-21 0,-21 21 16,21-21-16,-22 21 0,1-21 16,0 21-16,-22-21 0,22 22 0,-1-22 15,1 21-15</inkml:trace>
  <inkml:trace contextRef="#ctx0" brushRef="#br1" timeOffset="161655.95">17335 5948 0,'-84'21'16,"63"-21"-16,126-21 0,-232 42 16,127 0-16,22-21 31,-1 0-16,21 0-15,-21 0 0,22 0 0,20 0 16,-21 0-16,1 0 0,20 0 16,1 0-16,-22 0 0,0-21 15,22 21-15,-22 0 0,1 0 0,-1-21 16,0 21-16,-21 0 0,22 0 0,-22 0 16,0 0-16,-21-21 0,21 21 15,0 0-15,-21-21 16,22 21-16,-1-22 0,0 1 15,0 21-15,21-21 0</inkml:trace>
  <inkml:trace contextRef="#ctx0" brushRef="#br1" timeOffset="162107.22">19008 5186 0,'0'0'0,"-22"0"0,44 0 32,-1 0-17,0 0-15,21 0 0,-21 0 0,22 0 16,-1 0-16,0 0 0,1 0 0,-1 0 16,22 0-16,-22 0 0,0 0 15,1 0-15,-1 0 0,0 0 0,1 0 16,-1 0-16,-21 0 0,21 0 0,-20 0 15,-1 0-15,0 0 0,0 0 16,-42 0 15,0 0-15,0 0-16,-22 0 0,1 0 16,0 21-16,-1-21 0</inkml:trace>
  <inkml:trace contextRef="#ctx0" brushRef="#br1" timeOffset="162347.85">19029 5419 0,'0'0'0,"-21"0"0,-1 0 16,22 21-16,43-21 15,-22 0 1,0 0-16,0 0 0,22 0 16,-1 0-16,0 0 0,1 0 0,-1 0 15,0 0-15,22 0 0,-22-21 16,0 21-16,1 0 0,20 0 0,-42 0 15,22 0-15,-1 0 0,-21 0 0,0 0 16,1 0-16,-22-21 0,21 21 16,-42 0 15,-1 21-31,1-21 0</inkml:trace>
  <inkml:trace contextRef="#ctx0" brushRef="#br1" timeOffset="162603.71">19029 5694 0,'0'0'0,"21"0"16,0 0 0,0 0-16,22 0 0,-22 0 0,21 0 15,0 0-15,-20 0 0,20 0 16,0 0-16,1 0 0,-1 0 0,0-21 15,1 21-15,-1 0 0,0-21 0,-21 21 16,22 0-16,-22 0 0,0 0 0,0 0 16,-42 0 15,0 0-31,0 0 16,-22 21-16</inkml:trace>
  <inkml:trace contextRef="#ctx0" brushRef="#br1" timeOffset="162807.6">18986 5863 0,'0'0'15,"22"0"1,-1 0-16,0 0 16,21 0-16,1 0 0,-22 0 15,21-21-15,0 21 0,1 0 0,-1 0 16,22-21-16,-22 21 0,0 0 0,1-21 15,-22 0-15,21 21 0,-21 0 16,22-22-16,-22 22 0,0-21 0,0 21 16,0 0-16</inkml:trace>
  <inkml:trace contextRef="#ctx0" brushRef="#br1" timeOffset="167331.5">12404 5101 0,'0'0'0,"-22"0"0,1 0 0,0 0 15,0 0-15,0 0 16,0 0 0,-1 0-1,44 0 1,-1 0-1,0 0-15,0 0 0,21 0 0,-20 0 16,20 0-16,21 0 0,-20 0 0,20 0 16,1 0-16,20 0 0,1 0 15,21 0-15,0 0 0,0 0 16,21 0-16,-22 0 0,22 0 0,0 0 16,22 0-16,-22 0 0,0 0 0,21 21 15,-21-21-15,-21 0 0,21 0 16,-22 0-16,1 0 0,-21 22 0,0-22 15,-1 0-15,1 0 0,0 0 0,-22 0 16,1 0-16,-22 0 0,0 0 0,1 0 16,-1 0-16,-21 0 0,0 0 15,0 0-15,1 0 0,-44 0 94,1 0-94,0 0 0,-21 0 0,21 0 16,-22 0-16,1 0 0,0 0 0,-1 0 15,1 0-15,0 0 0,-1 21 0</inkml:trace>
  <inkml:trace contextRef="#ctx0" brushRef="#br1" timeOffset="167731.62">13398 5228 0,'0'0'16,"-190"0"-16,126 0 16,22 0-16,-21 0 0,20 0 0,1 0 15,0 0-15,20 0 0,1 21 0,0-21 16,0 0-16,0 22 0,21-1 15,21-21-15,0 21 16,21-21-16,1 21 0,20-21 16,22 0-16,0 0 0,20 21 0,1-21 0,0 0 15,21 0-15,0 0 0,0 0 16,21 0-16,-21 0 0,0 0 0,-21 0 16,21 0-16,-42 0 0,21 0 15,-22 0-15,-20 0 0,-1 0 0,1 0 16,-22 0-16,0-21 0,1 21 0,-22 0 15,0 0-15,0 0 0,0 0 0,1 0 32,-1 0-17,0 0 1,-21 21 0</inkml:trace>
  <inkml:trace contextRef="#ctx0" brushRef="#br1" timeOffset="168511.43">12742 6308 0,'0'0'0,"-21"0"0,0 0 15,0 0-15,0 21 0,-1-21 0,1 0 16,0 0-16,21 21 15,-21-21-15,42 0 16,21 0 0,1 0-16,-1 21 0,22-21 0,20 0 15,22 0-15,0 0 0,0 0 16,0 0-16,-1 0 0,22 0 0,-21 0 16,21 0-16,-21-21 0,0 21 0,0 0 15,-22 0-15,1 0 0,-21-21 16,-1 21-16,1 0 0,-22 0 0,0 0 15,1 0-15,-22 0 0,0 0 16,0 0-16,-42-21 31,0 21-31,0 0 16,-1 0-16,-20 0 16,21 0-16,0 0 0,-22 0 0,22 0 15,-21 0-15,21 0 0,-22 0 0,1 0 16,21 0-16</inkml:trace>
  <inkml:trace contextRef="#ctx0" brushRef="#br1" timeOffset="168920.06">12658 6625 0,'0'0'0,"-22"0"0,1 0 0,42 0 32,22 0-17,-1 0-15,22 0 0,-1 0 0,43 0 16,0 0-16,0 0 0,21 0 16,0 0-16,0 0 0,0 0 15,21 0-15,-21 0 0,0-21 0,0 21 16,-21 0-16,-1 0 0,-20 0 0,0-21 15,-22 21-15,1 0 0,-22 0 0,0 0 16,1 0-16,-22 0 0,0 0 0,0 0 16,0 0-16,-21-21 47,-21 21-1,0 0-46,0 0 16,0 0-16,0 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10:15:35.1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14203 3620 0,'0'0'0,"21"0"0,0 0 0,0-22 16,0 22-16,1 0 0,-1-21 0,0 0 15,0 0 1,0 21-16,-21-21 16,0 0-1,0-1-15,-21 22 0,0 0 16,0-21-16,0 21 0,-1 0 15,22-21-15,-21 21 0,-21-21 0,21 21 16,0-21-16,-22 21 16,22 0-16,-21-21 0,-1 21 0,1 0 15,0 0-15,21 0 0,-22-22 0,1 22 16,21 0-16,0 0 0,-1 0 16,1 0-16,0 0 0,0 0 0,0 0 15,0 0-15,-1 0 0,1 0 16,0 0-16,0 0 0,-21 0 0,20 0 15,1 0-15,0 0 0,0 22 0,-21-22 16,20 0-16,1 0 0,-21 21 16,21-21-16,0 21 0,-22-21 0,22 21 15,-21-21-15,-1 21 0,1-21 0,0 21 16,-1-21-16,1 22 16,-21-22-16,20 21 0,22-21 0,-21 21 15,-1-21-15,1 0 0,21 21 0,-21-21 16,20 0-16,1 21 0,0 0 15,0-21-15,0 0 0,0 22 0,-1-22 16,1 21-16,0 0 16,0-21-16,21 21 0,-21 0 0,0-21 15,-1 21-15,1 1 0,0-1 0,0-21 16,0 21-16,0 0 0,-1 0 16,1 0-16,0 1 0,0-1 15,0 0-15,0 0 0,-1 0 16,1 22-16,0-22 0,21 0 15,-21 21-15,0-21 0,0 22 0,-1-22 16,1 0-16,0 21 0,0 1 0,0-22 16,0 21-16,-1-21 0,1 22 15,0-22-15,0 21 0,21 1 0,0-22 16,-21 21-16,21-21 0,-21 22 0,21-22 16,0 21-16,0 0 0,-22 1 15,22-22-15,0 21 0,0 1 0,0-1 16,0 0-16,0 1 0,0-1 0,0-21 15,0 21-15,0 1 0,0-1 16,0 0-16,0-20 0,0 20 16,0 0-16,0-21 0,0 22 0,0-22 15,0 21-15,22 1 0,-22-22 16,21 21-16,-21 0 0,0-20 0,0 20 16,0-21-16,21 21 0,-21 1 0,0-22 15,0 21-15,21-21 0,-21 22 16,0-22-16,0 0 0,0 21 0,0-20 15,0 20-15,0-21 0,21 21 0,-21-20 16,0-1-16,0 21 0,21 0 16,-21 1-16,0-1 0,0 0 0,0 1 15,0-1-15,0 0 0,0 22 16,0-22-16,0 1 0,0 20 0,0-21 16,0 1-16,0-1 0,22 0 15,-22 1-15,21-1 0,-21 0 0,21 1 16,-21 20-16,21-20 0,-21-1 0,21 21 15,-21-20-15,21-1 0,1 22 0,-22-22 16,21 21-16,-21-20 0,21-1 16,0 0-16,-21 1 0,21-1 0,0 0 15,-21 1-15,22 20 0,-1-20 0,-21-1 16,21 0-16,0 1 0,-21-1 16,21 0-16,0 1 0,-21-1 0,22 0 15,-1 1-15,0-1 0,0-21 16,-21 21-16,21-20 0,0 20 0,1-21 15,-1 21-15,0-20 0,0-1 0,0 21 16,0-21-16,1 0 0,20 22 0,-21-22 16,0 0-16,22 21 0,-22-20 15,21-1-15,-21 21 0,0-21 0,22 0 16,-22 1-16,21-1 0,-21 21 0,22-21 16,-22 0-16,21 1 0,-21-1 0,22 0 15,-22-21-15,21 21 0,-21 0 0,22-21 16,-22 21-16,21 1 0,1-22 15,-22 0-15,21 21 0,0-21 0,-20 0 16,20 21-16,-21-21 0,21 0 0,-20 0 16,20 0-16,-21 0 0,21 0 15,-20 0-15,20 0 0,0 0 0,-21 0 16,22 0-16,-1 0 0,-21 0 0,22 0 16,-1 0-16,0-21 0,-21 0 15,22 21-15,-22-22 0,21 22 0,1-21 16,-22 0-16,21 0 0,-21 21 0,0-21 15,22 0-15,-22-1 0,0 1 0,0 0 16,0 0-16,1 0 0,-1 0 0,0-22 16,0 22-16,0 0 0,0-21 0,1 20 15,-1-20-15,0 21 0,0-21 16,0 20-16,-21 1 0,21-21 0,1 21 16,-22-22-16,21 22 0,0-21 15,-21 0-15,21 20 0,-21-20 0,21 21 16,0-21-16,1-1 0,-22 1 0,21 21 15,0-22-15,0 1 0,0 0 0,22-1 16,-22 22-16,0-21 0,0 0 16,21-1-16,-20 22 0,20-21 15,-21-1-15,0 22 0,22-21 0,-22 0 16,0-1-16,21 1 0,-21 0 0,1-1 0,20 1 16,-21 0-16,0-1 0,0 1 0,1 0 15,-1-1-15,21 1 16,-21 0-16,0-1 0,1 1 0,-1 0 0,0-1 15,0 1-15,0 0 0,0-1 16,1 1-16,-1-22 0,-21 22 0,21 0 16,0-22-16,0 22 0,0-22 15,1 22-15,-22-21 0,21 20 0,0 1 16,0-22-16,-21 22 0,21 0 0,0-1 16,1 1-16,-1 0 0,0-1 0,-21 1 15,21 0-15,0-1 0,0 1 16,1 0-16,20-1 0,-21 1 0,0 0 15,0-22-15,1 22 0,-1 0 16,0-1-16,0 22 0,-21-21 0,21-1 0,0 1 16,1-21-16,-22 20 0,21 1 15,-21 0-15,21-1 0,-21 1 16,21-22-16,0 22 0,-21 0 0,0-1 16,21 1-16,-21 0 0,22-1 15,-22 1-15,0 0 0,0 21 0,0-22 16,21 1-16,-21 21 0,0-22 0,0 1 15,0 21-15,0-21 0,0-1 16,0 1-16,0 21 0,0-22 0,0 1 16,0 21-16,0-21 0,0-1 0,0 22 15,0-21-15,0 21 0,-21-22 0,21 22 16,0-21-16,-22 21 0,1-1 16,0 1-16,21 0 0,-21 0 15,0 0-15,0 0 0,21-1 0,-22 1 16,1 0-16,21 0 0,-21 0 15,0 0-15,0-1 0,21 1 0,-21 0 16,-1 21-16,1-21 0,0 0 0,0 0 16,0 21-16,0-22 0,-1 1 15,-20 21-15,21-21 0,-21 21 0,20-21 16,-20 21-16,21 0 0,0-21 0,-22 0 16,22 21-16,0 0 0,0 0 15,0-22-15,0 22 0,-1 0 16,1 0-16,0 0 15,0 0-15,-21 0 0,20 0 16,-20 0-16,0 0 0,21 0 0,-22 0 16,-20 0-16,20 0 0,1 0 0,0 0 15,21 0-15,-22 0 0,22 0 16,0 0-16,-21 22 0,20-22 0,1 0 16,0 0-16,0 0 0,-21 0 0,20 0 15,-20 0-15,21 21 0,-21-21 16,20 0-16,-20 0 0,0 0 0,-1 21 15,22-21-15,-21 0 0,21 0 16,-22 0-16,22 0 0,-21 0 0,21 0 16,0 0-16,-1 0 15,1 0-15,0 0 16,0 0-16,0 0 16,0 0-16,-1 21 0,1-21 15,0 0-15,0 21 0,0-21 16,0 21-16,-1-21 0,-20 22 0,21-1 15,0-21-15,-22 0 0,22 21 0,-21-21 16,21 0-16,-22 21 0,1 0 16,21-21-16,-21 0 0,20 0 15,-20 0-15,21 21 0,-21-21 0,20 0 16,1 0-16,0 0 0,0 22 16</inkml:trace>
  <inkml:trace contextRef="#ctx0" brushRef="#br0" timeOffset="1649.6">12361 9843 0,'0'0'16,"0"-22"-16,0 1 0,0 0 0,0 0 15,0 0-15,0 0 0,0-1 16,21 1-16,-21 0 16,22 21-1,-22 21 1,0 0-16,0 1 0,21-1 16,-21 0-16,0 21 0,0-21 15,0 22-15,0-1 0,0-21 0,0 22 16,0-1-16,0-21 0,0 21 0,21-20 15,-21-1-15,0 0 0,0 0 0,0 0 16,0 0-16,0 1 16,0-44 46,0 1-62,0 0 16</inkml:trace>
  <inkml:trace contextRef="#ctx0" brushRef="#br0" timeOffset="2659.85">12446 9694 0,'0'-21'0,"0"42"0,-21-42 0,21 0 16,0 0-16,0 0 0,0 0 15,0-1 1,0 44 15,0-1-31,0 21 0,0 0 0,0 1 16,0-1-16,0 0 0,0 22 0,0-22 15,0 1-15,0 20 0,0-21 16,0 1-16,0-1 0,0 0 0,0 1 16,0-22-16,0 21 0,0-21 0,0 1 15,0 20-15,0-21 0,0 0 16,0-42 15,0 0-15,0 0-16,0 0 0,0-1 15,0 1-15,0 0 0,0-21 0,0 21 16,0-1-16,0-20 0,0 21 16,0-21-16,0-1 0,0 22 0,0-21 15,0 21-15,0-22 0,0 22 0,0 0 16,0-21-16,0 20 0,0 1 16,0 0-16,0 42 46,0 0-46,0 1 16,0-1-16,0 21 0,0-21 0,0 0 16,0 22-16,0-22 0,0 21 15,0 1-15,0-22 0,0 21 0,0 0 16,0-20-16,0 20 0,0-21 0,0 21 16,0-20-16,21-1 0,-21 0 15,0 0-15,0 0 0,0 0 0,21 1 16,-21-1-16,21-21 0,-21 21 0,21-21 15,1 0-15,-1 0 16,0 0-16,0-21 0,21 0 16,1-22-16,20 1 0,1 0 0,-1-1 15,22-20-15,21-1 0,-22 1 16,22-1-16,0-20 0,0-1 0,21 0 16,-21 1-16,0-1 0,-1 21 0,1-20 15,0 20-15,-21 1 0,-22 20 16,22 1-16,-43 0 0,1-1 0,-1 22 15,-21-21-15,21 21 0,-42 0 0,22-1 16,-1 1-16,0 21 16,-21-21-16,0 42 47,0 0-47,-21 1 0,0-1 15,-1 0-15,1 0 0,0 0 0,-21 0 16,-1 1-16,22 20 0,-42-21 15</inkml:trace>
  <inkml:trace contextRef="#ctx0" brushRef="#br0" timeOffset="4687.85">12488 9504 0,'0'0'0,"21"-64"16,-21 43-16,0 0 0,22 21 16,-1 0-1,0 21 1,-21 0-16,0 1 0,0-1 16,0 21-16,0 0 0,0 22 15,0-1-15,0-20 0,0 20 0,0 1 16,0-1-16,0-20 0,0 20 0,0 1 15,0-22-15,0 0 0,0 22 16,0-22-16,0 0 0,0-20 0,0 20 16,0-21-16,0 0 0,0 0 0,0 1 15,0-1-15,0-42 16,0-1 0,0-20-1,0 21-15,0-21 0,0-1 0,0-20 0,0 20 16,0-20-16,0-1 0,21 1 15,-21-1-15,21-20 0,-21-1 0,0 22 16,0-1-16,0 1 0,0 20 16,0 1-16,0 0 0,0 20 0,0 1 15,0 0-15,0 42 16,0 0-16,0 22 0,0-1 16,-21 0-16,21 22 0,0-22 15,0 22-15,0-1 0,0 1 0,0-1 16,-21 1-16,21-1 0,-21 1 0,21-1 15,0 1-15,0-1 0,-21-20 16,21 20-16,0-21 0,0 1 0,0-22 16,0 0-16,0 21 0,0-20 15,0-1-15,0-42 32,21-1-17,-21 1-15,0 0 0,21 0 0,0-21 16,0 20-16,0-20 0,1 0 15,-1-1-15,21 1 0,-21 0 0,22-22 16,-1 1-16,21-1 0,1-20 0,-1 20 16,22-21-16,0 1 0,-1-1 0,22 22 15,-21-1-15,21 1 0,-22-1 16,22 1-16,0 20 0,-21 1 16,21 0-16,-22-1 0,1 1 0,-22 0 15,22-1-15,-43 22 0,22 0 0,-22 0 16,1 0-16,-1-1 0,-21 1 0,0 21 15,-42 21 1,0 1 0,-21-1-16,20 0 0,-20 0 0,-21 21 15,20 1-15,-20-1 0,20 0 0,-41 1 16,20 20-16,-20 1 0,20-1 16,-21 1-16,-20-1 0,20 22 15,-21-22-15,0 22 0,0-21 0,1-1 16,-1 1-16,0-1 0,21 1 0,-21-22 15,22 21-15,20-20 0,1-1 0,-1 0 16,1 1-16,20-1 0,1-21 16,21 22-16,0-22 0,0 0 0,-1 0 15,22 0-15,22-21 16,-1-21 0,0-21-16,21 21 0,1-22 15,-1-20-15,21-1 0,22 1 16,-21-1-16,41-20 0,-20-1 0,21 0 0,0-21 15,0 1-15,-1 20 0,-20 0 0,21 1 16,-21 20-16,20 1 0,-41 20 16,-1-20-16,1 42 0,-22-22 15,1 22-15,-22 0 0,0 0 0,-63 42 32,20 0-32,-20 0 0,0 22 15,-22-1-15,22 21 0,-22 1 16,1-1-16,-22 22 0,22 0 0,-22-1 15,0 1-15,1 0 0,-1-1 0,-21 1 16,22-21-16,20 20 0,-21-20 16,22-1-16,-1-20 0,22 20 0,0-21 15,21 1-15,-22-22 0,22 21 16,0-21-16,21 1 0,0-44 16,21 1-1,0-21-15,0 0 0,22-22 0,-1 1 16,22-1-16,-1-21 0,22 22 15,-1-22-15,1 1 0,0 20 0,21-21 16,-1 22-16,-20-22 0,21 43 0,-21-22 16,-1 22-16,1 0 0,0-1 0,-1 1 15,-20 21-15,-22 0 0,22 0 16,-43-1-16,21 1 0,-21 0 0,0 21 16,-42 0-1,-21 21-15,0 0 0,-1 22 0,-20-1 16,-1 0-16,-20 22 0,-1-1 15,0 22-15,-21 0 0,1-22 16,20 22-16,-21-22 0,0 22 0,22-21 16,-1-1-16,0 1 0,1-22 0,41 21 15,-20-20-15,20-22 0,22 21 0,0-21 16,0 1-16,0-22 0,42 0 31,21-22-31,1-20 0,-1 0 0,21-1 16,1-20-16,21-1 0,-1-20 15,22-1-15,-21 0 0,21-20 0,-1-1 16,1 21-16,0 0 0,21 1 0,-42 20 16,21 1-16,-43-1 0,22 22 15,-43 21-15,0 0 0,1-1 0,-22 1 16,-42 42 0,-22 1-16,1 20 0,0-21 0,-22 21 15,22 1-15,-43 20 0,22 1 16,-22 20-16,0-20 0,1 21 15,-1-1-15,-21-20 0,22 20 0,-1 1 16,0-21-16,1-1 0,-65 64 0,86-63 16,21-22-16,-1 0 15,1 22-15,21-43 0,0 0 16,21 0-16,0-42 16,21 0-16,21-21 15,-21-1-15,22 1 0,20-22 0,1 1 16,-1-1-16,22-20 0,-1-1 15,1 0-15,0 22 0,-1-22 16,-20 22-16,21 20 0,-22 1 0,-21 0 16,1 21-16,-1 21 0,-42 21 15,-21 21-15,0-21 0,-22 22 16,1-1-16,0 0 0,-1 1 0,1-1 16,-21 0-16,20 1 0,1-22 15,-22 21-15,22 0 0,0 1 0,-22-1 0,22-21 16,0 22-16,-1-22 0,1 21 15,0-21-15,-1 0 0,22 1 16,-21-1-16,21 0 0,-1-21 0,1 0 16</inkml:trace>
  <inkml:trace contextRef="#ctx0" brushRef="#br0" timeOffset="13204.12">17314 5292 0,'-21'0'0,"-21"0"16,21 0-16,-1 0 0,-20 0 16,21 0-16,0 0 0,0 0 0,-1 0 15,44-21 1,20 21-1,-21 0-15,43 0 0,-22 0 0,21-22 16,1 22-16,-1-21 0,22 21 16,0-21-16,-22 21 0,22-21 0,0 21 15,-1 0-15,-20 0 0,20-21 16,-41 21-16,20 0 0,-42 0 0,22 0 16,-22 0-16,-21-21 31,-21 21-31,0 0 15,-1 0-15,1 0 0,0 0 16,0 0-16,0 0 16,0 0-16,-1 21 0,1-21 0,-21 21 15</inkml:trace>
  <inkml:trace contextRef="#ctx0" brushRef="#br0" timeOffset="13523.8">17357 5525 0,'-43'21'0,"86"-42"0,-107 63 0,22-42 16,21 21-16,-1-21 0,1 0 0,0 0 16,0 21-16,0-21 15,42 0 1,21 0-16,1 0 16,-1-21-16,21 21 0,1-21 0,-1 0 15,22 21-15,-21-21 0,-1 21 0,22-22 16,-22 22-16,1 0 0,-1-21 15,1 21-15,-22 0 0,0 0 0,1 0 16,-22 0-16,0 0 0,0-21 0,-42 21 31,0 0-15,0 0-16,0 0 0,-1 0 0,1 21 0,0-21 16,0 0-16,0 0 15,-22 21-15,22-21 0,0 0 0,-21 22 16,21-1-16,-22-21 0</inkml:trace>
  <inkml:trace contextRef="#ctx0" brushRef="#br0" timeOffset="13780.11">17251 5842 0,'0'0'16,"0"21"-16,-21-21 0,21 21 0,21-21 16,0 0-1,21 0-15,1 0 0,-1 0 16,0 0-16,1-21 0,20 21 15,1-21-15,-22 21 0,21-21 0,1 0 16,-22 21-16,22-21 0,-22 21 0,0 0 16,1 0-16,-22-22 0,21 22 15,-21 0-15,1 0 0,-44 0 47,-20 0-31,21 0-16,-21 0 0,20 22 0</inkml:trace>
  <inkml:trace contextRef="#ctx0" brushRef="#br0" timeOffset="13975.53">17357 6011 0,'0'0'0,"-22"22"0,22-1 16,0 0-16,0 0 15,22-21 1,20 0-16,-21 0 0,21 0 0,1 0 15,20 0-15,-20 0 0,20 0 0,1 0 16,-22 0-16,0-21 0,22 21 16,-22 0-16,0-21 0,-20 21 0,20-21 15,0-1-15,-21 22 0,1-21 16,20 0-16,-21 0 0</inkml:trace>
  <inkml:trace contextRef="#ctx0" brushRef="#br0" timeOffset="14484.24">19113 5228 0,'22'0'31,"-1"-21"-31,0 21 16,21-21-16,1 21 0,20-21 16,1 21-16,-1 0 0,22-21 15,-1-1-15,1 22 0,-21 0 0,20-21 16,1 21-16,-22 0 0,1-21 0,-1 21 16,-20 0-16,-1 0 0,0 0 15,-20 0-15,-1-21 0,0 21 0,-42 0 47,0 0-47,-1 0 0,22 21 16,-21-21-16,0 0 0,0 21 15,-21 0-15,20-21 0,-20 22 16,21-22-16,-21 21 0,-22-21 0,22 21 16</inkml:trace>
  <inkml:trace contextRef="#ctx0" brushRef="#br0" timeOffset="14771.75">19198 5461 0,'0'0'0,"-21"21"0,0 0 0,0-21 16,-1 22-16,44-22 15,-1 0 1,21 0-16,-21 0 0,43 0 0,-22-22 16,22 1-16,-1 21 0,1-21 15,-1 21-15,1-21 0,-1 21 0,1 0 16,-1-21-16,-21 21 0,22 0 15,-22-21-15,1 21 0,-22 0 0,21-22 16,-21 22-16,0 0 0,1 0 16,-44 0 15,1 0-31,0 0 0,0 0 16,0 22-16,-22-22 0,22 0 0,0 21 15,-21-21-15,-1 21 0,1 0 0,0 0 16,-1-21-16</inkml:trace>
  <inkml:trace contextRef="#ctx0" brushRef="#br0" timeOffset="14959.65">19156 5842 0,'0'0'0,"-21"21"0,-1 0 16,44 1 0,-1-22-16,21 0 15,0 0-15,1 0 0,-1 0 0,22-22 16,-1 22-16,1-21 0,20 21 0,-20-21 15,-1 0-15,1 21 0,-1-21 16,-20 0-16,20 21 0,-21-22 0,1 1 16,-1 21-16,0-21 0,1 0 0,-1 0 15,0 21-15</inkml:trace>
  <inkml:trace contextRef="#ctx0" brushRef="#br0" timeOffset="15375.96">21230 5186 0,'0'0'16,"-21"0"-1,21-21-15,21 21 16,21 0-16,-20-21 16,20 21-16,0-22 0,1 22 0,20-21 15,212 0 1,-211 21-16,-1 0 0,1 0 15,-22-21-15,0 21 0,-20 0 16,20 0-16,-21 0 0,0 0 0,-42 21 47,0-21-47,0 21 0,0-21 16,-22 21-16,1-21 0,0 22 0,-22-1 15</inkml:trace>
  <inkml:trace contextRef="#ctx0" brushRef="#br0" timeOffset="15604.83">21209 5376 0,'-21'22'0,"42"-44"0,-42 65 0,21-22 16,21-21-1,0 0-15,0 0 16,22 0-16,-1 0 0,0 0 0,1 0 0,-1 0 16,21 0-16,1 0 0,-1-21 15,1 21-15,21 0 0,-22-21 16,1-1-16,-22 22 0,21 0 0,1-21 15,-22 21-15,1 0 0,-22 0 0,0 0 16,0 0-16,0 0 0,-42 0 31,0 0-31,-21 0 16,20 0-16,-20 21 0</inkml:trace>
  <inkml:trace contextRef="#ctx0" brushRef="#br0" timeOffset="15804.32">21336 5673 0,'0'0'16,"-42"21"-16,-43 21 15,64-21-15,0 1 0,-1-22 0,22 21 16,0 0 0,22-21-16,-1 0 0,21 0 0,0 0 15,22 0-15,-1-21 0,22 0 16,0 21-16,-1-22 0,22 1 0,0 0 15,-21-21-15,21 21 0,-22-1 0,22-20 16,0 21-16</inkml:trace>
  <inkml:trace contextRef="#ctx0" brushRef="#br0" timeOffset="16195.44">23453 5101 0,'0'0'0,"42"0"32,-21 0-32,21-21 15,1 21-15,20 0 0,1 0 0,-1 0 16,1-21-16,20 21 0,-20 0 0,-1 0 16,1 0-16,-22 0 0,1 0 15,-1 0-15,0 0 0,-21 0 16,1 0-16,-1 0 0,-64 0 31,22 21-31,-21-21 0,0 0 16,-1 21-16,1-21 0</inkml:trace>
  <inkml:trace contextRef="#ctx0" brushRef="#br0" timeOffset="16419.33">23326 5398 0,'-22'21'16,"44"-42"-16,-44 63 0,22-21 15,22-21-15,-1 0 16,0 0-16,21 0 0,1 0 16,-1 0-16,21 0 0,1 0 0,-1-21 15,22 21-15,-21 0 0,20 0 0,-20-21 16,-1 21-16,1 0 0,-22 0 16,0 0-16,1 0 0,-22 0 0,0 0 15,0 0-15,-42 0 16,-21 0-1,21 0-15,-43 0 0,22 0 0</inkml:trace>
  <inkml:trace contextRef="#ctx0" brushRef="#br0" timeOffset="16600.25">23262 5652 0,'0'0'0,"-42"0"0,-1 42 16,43-21-1,22-21-15,-1 0 16,0 0-16,21 0 0,1 0 15,-1 0-15,21 0 0,-20-21 0,20 21 16,1-21-16,-22 21 0,22-21 0,-22 21 16,21 0-16,-20-22 0,-22 1 15,21 21-15,1-21 0,-22 21 0,0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8:54:54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1312 0,'21'0'203</inkml:trace>
  <inkml:trace contextRef="#ctx0" brushRef="#br0" timeOffset="6507.98">3154 1397 0,'0'-21'62,"0"0"94,0 0-140,0-1 0,21 22-1,0 0 1,-21-21-16,21 21 16,0 0-16,1 0 15,-1 0-15,0 0 16,0 0-16,0 0 15,0 0-15,1 0 0,-1 0 0,0 0 16,0 21-16,0-21 0,0 0 16,1 22-16,-22-1 15,21-21-15,-21 21 0,0 0 16,0 0-16,0 0 0,0 1 16,-21-1-16,-1 0 15,1 21-15,-21-21 0,21 1 0,0-1 16,-22 21-16,22-21 0,-21 0 15,21 1-15,-1-1 0,-20 0 0,21 0 16,0 0-16,0 0 16,-1-21-16,1 0 0,21-21 47,0 0-32,21 0 1,1 0-16,-1 21 0,0 0 15,0 0-15,0 0 16,0 0-16,1 0 16,-1 0-16,0 0 0,0 0 0,0 0 15,-21 21-15,21-21 0,1 21 0,-1-21 16,-21 21-16,21-21 0,-21 21 16,21 1-16,0-22 0,-21 21 0,0 0 15,0 0-15,0 0 16,0 0-16,0 1 0,0-1 15,0 0-15,-21-21 0,21 21 16,-21 0-16,0 0 0,0-21 0,-1 22 16,1-22-16,0 21 0,0-21 0,0 0 15,0 21-15,-1-21 0,1 0 16,0 0-16,0 21 0,0-21 16,0 0-16,-1 0 0,1 0 15,0 0-15,0 0 0,21-21 16,-21 21-16,0 0 15,21-21-15,-22 21 16,1-21-16,0 21 16,21-22-1,0 1-15</inkml:trace>
  <inkml:trace contextRef="#ctx0" brushRef="#br0" timeOffset="7119.66">4000 1503 0,'0'0'0,"0"-21"0,0 0 16,0 42 46,0 0-62,0 0 0,0 21 16,-21-20-16,0 20 0,21-21 16,-21 21-16,21 1 0,0-1 0,-21 0 15,0-20-15,21 20 0,-22 0 0,22-21 16,0 22-16,0-22 0,0 0 15,0 0-15,0 0 0,0 1 0,0-1 16,22 0-16,-1-21 0,0 0 0,-21 21 16,21-21-16,0 0 15,0 0-15,1 0 0,-1 0 0,0 0 16,0 0-16,0-21 0,0 21 0,1-21 16,-1 0-16,21-1 0,-21 1 15,0 0-15,1 0 0,-1-21 0,0 20 16,0-20-16,0 0 0,0-1 0,1 1 15,-22 0-15,0-1 0,0 1 16,0 21-16,0-21 0,0 20 0,0 1 16,0 0-16,0 0 0,0 0 15,-22 0-15,1 21 0,0 0 0,0 0 16,0 0-16,0 0 0,-22 0 16,22 0-16,0 0 15,0 0-15,0 0 0,-22 21 0,22-21 16,0 21-16,0-21 0,21 21 15,-21 0-15,21 0 16,21-21 0,21 0-16</inkml:trace>
  <inkml:trace contextRef="#ctx0" brushRef="#br0" timeOffset="7543.48">4911 1566 0,'-22'22'16,"22"-1"-16,0 0 15,0 0 1,22-21-16,-1 21 16,0-21-16,0 0 0,0 0 15,0 0-15,1 0 16,-22-21-16,21 0 0,-21 0 16,0 0-16,0-1 0,0 1 15,-21 0-15,-1 0 16,1 21-16,0 0 0,0 0 15,0 0-15,0 0 16,-1 0-16,1 0 16,21 21-16,0 0 15,0 0 1,21-21 0,1 0-16,-1 0 15</inkml:trace>
  <inkml:trace contextRef="#ctx0" brushRef="#br0" timeOffset="7971.36">5503 1164 0,'0'0'0,"0"-42"16,0 21-16,0 0 15,0-1-15,0 1 0,0 42 47,0 1-47,0-1 0,0 21 16,0-21-16,-21 22 0,0-1 16,0 0-16,21 1 0,-21 20 0,-1-21 15,1 22-15,0-1 0,0-20 16,0 20-16,0 1 0,-1-1 0,-20-20 15,21 20-15,0-21 0,0 1 0,-1-1 16,1 0-16,0 1 0,0-1 16,21-21-16,-21 0 0,21 22 15,-21-22-15,21 0 0,-22-21 0,22 21 16,0 0 0,0-42-1,0 0 1,22 21-16,-1-21 0,-21 0 0,21 0 15,0-1-15,0 22 0,-21-21 16,21 0-16</inkml:trace>
  <inkml:trace contextRef="#ctx0" brushRef="#br0" timeOffset="8503.06">5588 1947 0,'0'0'0,"-21"0"16,0 0-1,42 0 32,0 0-31,0 0-1,0-21 1,-21 0-16,0 0 16,0 0-16,0 0 15,0-1-15,0 44 32,0-1-17,0 0-15,0 0 16,0 0-1,21-21-15,1 0 16,-1 0 0,-21-21-16,0 0 15,0 0-15,0 0 16,0-1-16,0 1 0,-21 21 16,-1 0-16,1 0 15,0 0 1,0 0-16,0 21 15,21 1 1</inkml:trace>
  <inkml:trace contextRef="#ctx0" brushRef="#br0" timeOffset="21120.87">5080 1588 0,'0'-22'16,"-21"22"-16,0 0 15,-1 0 1,1 0-16,21 22 16,-21-1-16,0-21 0,21 21 15,-21 0-15,0-21 0,21 21 16,-22-21-16,22 21 0,22-21 47,-1 0-47,0 0 0,0 0 15,0-21-15,0 0 16,-21 0-16,0 0 0,0 0 16,0-1-1,-21 22 1,0 0 0,0 22-16,0-1 15,21 0-15,0 0 16,0 0-16,0 0 15,21-21 17</inkml:trace>
  <inkml:trace contextRef="#ctx0" brushRef="#br0" timeOffset="21843.6">5630 1926 0,'0'0'0,"21"0"16,-21-21 0,-21 21 15,0 0 0,0 0-31,0 21 0,21 0 16,-21 1-16,21-1 15,0 0-15,0 0 16,21-21 0,0 0-1,0 0-15,0 0 16,0 0-16,-21-21 0,22 0 15,-22 0-15,0-1 16,0 1-16,0 0 16,0 0-16,0 0 15,-22 21-15,1 0 0,0 0 16,0 21 0,21 0-16,0 0 0,-21 0 15,21 1-15,0-1 16,0 0-1</inkml:trace>
  <inkml:trace contextRef="#ctx0" brushRef="#br0" timeOffset="28073.08">4699 3810 0,'0'-21'16,"0"0"-1,0 0-15,0-1 16,0 1 0,0 0-1,0 0 1,0 0-1,-21 21 17,21 21-32,-21 0 15,21 0-15,0 0 16,0 22-16,0-22 0,-22 0 16,22 21-16,0-20 0,-21 20 0,21 0 15,0 1-15,0-1 0,0 0 16,0 1-16,-21-1 0,21 0 0,0 1 15,0-1-15,-21 0 0,21-21 0,0 22 16,0-22-16,0 0 0,0 21 16,0-20-16,0-1 0,0 0 0,0 0 15,0 0 1,21-42 15,0 21-31,-21-21 16,21 0-16,1 0 0,-1-1 0</inkml:trace>
  <inkml:trace contextRef="#ctx0" brushRef="#br0" timeOffset="29043.09">5355 3874 0,'0'-22'16,"0"1"-16,0 0 16,-21 21 15,0 0-31,0 21 16,-1 0-16,1 1 0,21-1 15,-21 0-15,0 0 0,0 0 0,0 22 16,-1-22-16,22 21 0,-21-21 15,0 22-15,0-22 0,0 21 0,0-21 16,21 22-16,0-22 0,0 21 16,0-21-16,0 0 0,0 1 0,0-1 15,0 0-15,21-21 0,0 21 16,0-21-16,0 0 0,22 21 0,-22-21 16,0 0-16,0 0 0,21 0 0,-20 0 15,20 0-15,-21-21 0,0 0 16,0 21-16,22-21 0,-22 0 0,0-22 15,-21 22-15,21-21 0,-21 21 0,0-22 16,0 1-16,0 0 0,0-1 0,0 1 16,-21 0-16,0-1 0,0 22 15,0 0-15,-1-21 0,1 20 16,0 22-16,0-21 0,0 0 0,0 21 16,-1 0-16,1 0 0,0 0 0,21-21 15,21 21 16,0 0-31,22 0 0,-22 0 0,21-21 16,1 21-16,-1 0 0,0 0 16,1 0-16,-1 0 0,0-21 0,1 21 15,-1 0-15,0 0 0,1 0 0,-1 0 16,-21 0-16,0 0 0,22 0 0,-22 0 16,0 21-16,-21 0 15,0 0 1,0 0-16,0 0 0,0 1 15,-21-1-15,0 0 0,21 21 0,-22-21 16,1 1-16,0 20 0,0-21 16,0 0-16,21 22 0,-21-22 0,21 21 15,-22-21-15,22 0 0,0 1 0,0 20 16,0-21-16,0 0 0,22 0 16,-1 1-16,0-22 0,0 0 15,0 21-15,22-21 0,-22 0 0,21 0 16,0 0-16,1 0 0,-1-21 0,0-1 15,-20 22-15,20-21 0,0 0 16,1-21-16,-22 21 0,21-22 16,-21 1-16,0 0 0,22-1 0,-43 1 15,21 0-15,-21-1 0,0 1 0,0 0 16,0 20-16,0-20 0,0 21 16,0 0-16,-21 0 0,0-1 0,21 1 15,-43 21-15,22 0 0,0-21 0,0 21 16,-22 0-16,22 0 0,0 0 0,-21 0 15,21 21-15,-1-21 0,1 21 16,0 1-16,0-22 0,0 21 0,21 0 16,0 0-16,0 0 0,0 0 15,0 1-15,0-1 16,0 0-16,21-21 16,0 21-16,0-21 0,0 0 0,1 0 15</inkml:trace>
  <inkml:trace contextRef="#ctx0" brushRef="#br0" timeOffset="29379.93">6964 3852 0,'0'0'16,"21"0"-16,0 0 31,0 0-16,0 0-15,1 0 16,-1-21-16,-21 0 16,0 0-1,-21 21 1,-1 0-16,1 0 16,0 0-16,0 0 0,0 0 15,0 0-15,21 21 0,-22-21 0,22 21 16,-21-21-16,21 21 0,-21-21 0,21 22 15,21-22 17,0 0-32,1 0 15,-1 0-15,0 0 0</inkml:trace>
  <inkml:trace contextRef="#ctx0" brushRef="#br0" timeOffset="29799.98">7705 3450 0,'0'0'0,"0"-21"0,0-21 16,0 21 0,0 42 15,-22-21-31,22 21 0,-21 0 0,21 0 15,-21 22-15,0-22 0,21 21 0,-21-21 16,0 22-16,-1-22 0,1 21 16,0 0-16,-21 1 0,21-22 0,-1 21 15,1 1-15,-21-1 0,21 0 0,0 1 16,-1-1-16,1 0 0,0 1 16,0-1-16,0 0 0,0 1 0,21-1 15,-22 0-15,22-21 0,-21 22 0,21-22 16,0 0-16,0 0 0,0 0 0,0 1 15,0-1-15,21-21 63,1 0-63,-22-21 0,21-1 16,0 22-16,-21-21 0,21 0 15,0 21-15</inkml:trace>
  <inkml:trace contextRef="#ctx0" brushRef="#br0" timeOffset="30427.59">7937 4170 0,'0'21'16,"-21"0"-1,21 0 1,21-21 15,1 0-31,-1 0 16,0 0-16,0 0 15,-21-21-15,21 0 0,0 0 16,-21 0-16,0 0 16,0-1-16,-21 22 31,0 0-31,0 0 15,21 22 1,-21-22-16,0 21 0,-1 0 16,22 0-1,0 0 17,22-21-32,-1 0 0,-21-21 31,0 0-16,0 0 1,-21 21 47,-1 0-63</inkml:trace>
  <inkml:trace contextRef="#ctx0" brushRef="#br0" timeOffset="31512.24">5419 5990 0,'21'0'16,"-21"-21"0,0 0-16,0 0 15,0 0 1,-21 21 0,-1 0-1,1 0-15,0 0 16,0 0-16,0 21 0,21 0 0,-21 0 15,-22 0-15,22 0 0,0 22 16,0-22-16,0 21 0,-1 1 0,1-1 16,0 0-16,-21 1 0,21-1 0,-1 0 15,22 22-15,-21-22 0,21 0 0,0 1 16,0-1-16,0 0 0,0-20 16,21 20-16,1-21 0,-1 0 0,0 0 15,21 1-15,-21-1 0,22-21 0,-22 0 16,21 0-16,1 0 0,-1 0 15,0 0-15,1 0 0,-22-21 0,21 21 16,0-22-16,-20 1 0,-1 0 16,0 0-16,0 0 0,-21 0 0,0-22 15,0 22-15,0-21 0,-21 21 16,0-1-16,0 1 0,-1 0 0,-20 0 16,21 0-16,-21 21 0,20 0 0,-20 0 15,21 0-15,-21 0 0,20 0 0,1 0 16,0 21-16,21 0 0,-21 0 15,21 0-15,0 1 0,0-1 16,0 0-16,0 0 0,0 0 16,0 0-16,0 1 15,21-22-15,0 0 0,0 0 0</inkml:trace>
  <inkml:trace contextRef="#ctx0" brushRef="#br0" timeOffset="32015.91">6117 6202 0,'0'0'0,"0"-21"0,0 0 16,0-1-16,-21 22 31,0 0-15,21 22-16,-21-1 15,-1 0-15,1 0 0,21 21 0,-21-20 16,0-1-16,0 21 0,21 0 16,-21-20-16,21 20 0,-22 0 0,22-21 15,0 22-15,0-22 0,0 21 0,0-21 16,0 1-16,22-1 0,-1 0 0,0 0 16,0-21-16,0 21 0,22-21 15,-22 0-15,0 0 0,21 0 0,-21 0 16,22 0-16,-22-21 0,0 0 0,21 0 15,-20 0-15,20-1 0,-21 1 0,0-21 16,0 0-16,1-1 0,-22 1 16,0-22-16,21 22 0,-21 0 15,0-1-15,0 1 0,0 21 0,-21-21 16,-1 20-16,1 1 0,0 21 0,0 0 16,-21 0-16,-1 0 0,1 0 15,21 0-15,-22 0 0,1 0 0,0 21 16,21-21-16,-22 22 0,22-1 0,0 0 15,0 0-15,0-21 0,21 21 0,0 0 16,0 1-16,0-1 0,21 0 16,-21 0-16,42-21 0,-21 0 15,0 0-15,22 0 0,-22 0 0,21 0 16</inkml:trace>
  <inkml:trace contextRef="#ctx0" brushRef="#br0" timeOffset="32343.25">6964 6265 0,'21'0'47,"0"0"-31,-21-21-1,0 0 17,-21 21-32,0 0 0,0 0 15,-1 0-15,1 0 0,0 0 16,0 0-16,21 21 0,-21-21 0,0 21 16,21 1-16,0-1 15,21-21 1,0 0-1,0 0-15,0 0 0,0 0 0,1 0 16</inkml:trace>
  <inkml:trace contextRef="#ctx0" brushRef="#br0" timeOffset="32728.56">7726 5863 0,'0'0'16,"0"-21"-16,0 0 0,0 0 31,-21 21-31,21 21 16,-22 0-16,22 0 16,-21 0-16,21 22 0,-21-22 15,0 0-15,0 21 0,0 1 0,21-1 16,-22-21-16,1 22 0,0-1 0,0 0 15,-21 1-15,20-1 0,1 21 0,0-20 16,0-1-16,0 0 0,0 1 16,-1-1-16,1 0 0,0-20 0,0 20 15,0-21-15,0 0 0,21 0 0,0 1 16,0-1-16,-22 0 0,22 0 16,22-21 15,-1-21-16,0 0-15,0 0 16,0 21-16,0-22 0,1 1 0</inkml:trace>
  <inkml:trace contextRef="#ctx0" brushRef="#br0" timeOffset="33075.36">7916 6519 0,'-63'0'16,"42"22"-1,-1-22-15,22 21 16,0 0-16,22-21 16,-1 0-1,0 0-15,0 0 16,0 0-16,0 0 0,-21-21 15,0 0-15,0-1 16,0 1-16,-21 21 16,0 0-1,0 0 1,0 0-16,21 21 16,-21-21-16,21 22 0,-22-22 15,1 21-15</inkml:trace>
  <inkml:trace contextRef="#ctx0" brushRef="#br0" timeOffset="34883.94">4487 4657 0,'0'0'0,"-21"0"15,0 0-15,0 0 0,0-21 16,-1 21-16,1 0 16,42 0 15,22 0-31,-22 0 0,21 0 0,1 0 16,-1 0-16,21 0 0,1 21 0,-1-21 15,22 0-15,0 0 0,-1 0 16,1 0-16,0 0 0,21 0 15,-1 0-15,1 0 0,0 0 0,0 0 16,21 0-16,-21 0 0,-22 0 0,22 0 16,-21 0-16,0 0 0,-1 0 15,-20 0-15,-1 0 0,1 0 0,-1 0 16,-20 0-16,-1 0 0,0 0 0,1 0 16,-1 0-16,-21 0 0,0 0 0,0 0 15,-21-21-15,0-1 31,-21 22-15,0 0 0,0 0-16,0 0 15,0 0-15,-1 0 0,1 0 0</inkml:trace>
  <inkml:trace contextRef="#ctx0" brushRef="#br0" timeOffset="35579.23">4762 4636 0,'0'0'0,"0"21"78,22-21-62,-1 0-16,0 0 0,0 0 0,21 21 15,1-21-15,-22 0 0,21 0 0,22 0 16,-22 0-16,0 21 0,22-21 15,-1 0-15,1 0 0,21 0 0,-22 0 16,43 0-16,-21 0 0,-1 0 16,22 0-16,0 0 0,-21 0 0,20 0 15,-20 0-15,21 0 0,0 0 16,-22 0-16,1 0 0,0 0 0,-1 0 16,-20 0-16,-1 0 0,1 0 0,-1 0 15,-20 0-15,-1 0 0,-21 0 0,22 0 16,-22 0-16,0 0 0,0 0 15,0-21-15,0 21 0,1 0 16,-1 0-16,0 0 31,0 0 16</inkml:trace>
  <inkml:trace contextRef="#ctx0" brushRef="#br0" timeOffset="36675.68">4847 7154 0,'21'0'78,"0"0"-78,1 0 0,20 0 16,0 0-16,1 0 0,-1 0 16,0 22-16,1-22 0,-1 0 0,21 21 15,-20-21-15,20 0 0,1 21 0,-1-21 16,1 0-16,-1 0 0,22 21 0,-22-21 16,1 0-16,-1 0 15,22 0-15,-21 0 0,-1 21 0,-21-21 16,22 0-16,-22 0 0,1 0 0,-1 0 15,0 0-15,-21 0 0,1 0 0,-1 0 16,0 0-16,-42-21 31,0 21-31,-1 0 16,1 0-16,0 0 0,0 0 16,0 0-16,-22 0 0,22 0 0,-21 0 15,21 0-15</inkml:trace>
  <inkml:trace contextRef="#ctx0" brushRef="#br0" timeOffset="37091.55">4657 7408 0,'21'0'16,"0"0"0,0 0-16,0 22 0,22-22 0,-1 0 15,0 0-15,1 0 0,20 0 16,1 0-16,-1 0 0,1 0 0,-1 0 15,1 0-15,20 0 0,-20 0 0,20 0 16,-20 0-16,21 0 0,-22 0 0,1 0 16,-1 0-16,1 0 0,-22 0 15,21 0-15,-41 0 0,20 0 0,-21 0 16,0 0-16,0-22 0,1 22 16,-22-21 30</inkml:trace>
  <inkml:trace contextRef="#ctx0" brushRef="#br0" timeOffset="41544.1">8594 3852 0,'-22'0'16,"1"0"0,21-21-16,0 0 15,0 42 79,0 0-94,0 1 16,0-1-16,0 0 0,0 0 0,0 0 15,0 0-15,0 1 0,0-1 0,0 21 16,0-21-16,0 0 0,0 1 0,0-1 15,0 0-15,0 0 16,0 0-16,0 0 0,-21-21 16,21 22-16,0-1 31,0-42 47,21 21 63,0 0-126,1 0-15,-1 0 0,21 0 0,-21-22 16,22 22-16,-1-21 0,0 0 0,1 0 16,20 0-16,1 0 0,-22-1 15,21 1-15,1-21 0,-1 21 0,1-22 16,-22 22-16,22-21 0,-22 21 0,22 0 15,-22-22-15,21 22 0,-20 0 16,-1 0-16,0 21 0,1-21 16,-1-1-16,0 22 0,1-21 0,-22 21 0,21 0 15,-21 0-15,1-21 0,-1 21 16,0 0-16,21-21 0,-21 21 16,1 0-16,-1 0 0,0 0 15,0 0-15,0 0 0,0 0 16,-21 21 62,-21-21-62,0 0-16,21 21 0,-21-21 15</inkml:trace>
  <inkml:trace contextRef="#ctx0" brushRef="#br0" timeOffset="45227.13">5038 7070 0,'-22'-21'32,"1"21"-17,0-22 1,0 22-1,42 0 17,0 0-17,0 0-15,1 0 0,20 0 0,-21 0 16,21 0-16,1 22 0,20-22 0,-20 0 16,20 0-16,1 21 0,-1-21 15,22 0-15,-1 0 0,-20 21 16,21-21-16,-22 0 0,22 0 0,-22 0 15,1 0-15,-1 0 0,-20 0 0,-1 0 16,0 0-16,1 0 0,-1 0 16,-21 0-16,21 0 0,-20 0 0,-1 0 15,0 0-15,0 0 0,0 0 16,0 0 0,-21 21 15,-21-21-16,0 0-15,0 21 0,0-21 16,-22 0-16,22 21 0,-21-21 0</inkml:trace>
  <inkml:trace contextRef="#ctx0" brushRef="#br0" timeOffset="45640.9">4889 7599 0,'0'0'16,"22"0"-1,20 0 1,-21 0-16,21 0 0,1 0 0,-1 0 15,0 0-15,22 0 0,21 0 0,-22 0 16,22 0-16,21 0 0,-22 0 16,22 0-16,-21 0 0,-1 0 0,1 0 15,0 0-15,-22 0 0,1 0 0,-22 0 16,22 0-16,-22 0 0,0 0 16,1 0-16,-22 0 0,21 0 15,-21-21-15,0 21 0,1 0 0,-22-21 16,21 21-16,0 0 15,-21-22 1</inkml:trace>
  <inkml:trace contextRef="#ctx0" brushRef="#br0" timeOffset="89087.52">7535 8954 0,'-21'0'32,"0"0"-32,0 0 0,0 0 0,-1 0 15,1 0-15,0 0 0,0 0 0,-21 0 16,20 0-16,1 0 0,0 0 15,0 0-15,0 0 16,42 0 15,0 0-31,21 0 0,-20 0 16,20 0-16,0 0 0,1 0 0,20 0 16,1 0-16,-1 0 0,1 0 0,20 0 15,-20 0-15,20 0 0,1 0 16,0 0-16,-1 0 0,1-22 0,0 22 15,-1 0-15,1-21 0,0 21 0,-22 0 16,22 0-16,-22-21 0,-20 21 16,-1 0-16,0 0 0,-20 0 0,-1 0 15,0 0-15,-42 0 32,0 0-32,-1 0 0,1 0 15,0 0-15,0 0 0,0 0 16,-22 21-16,22-21 0,-21 0 15,21 0-15,-22 0 0,22 0 0</inkml:trace>
  <inkml:trace contextRef="#ctx0" brushRef="#br0" timeOffset="89439.31">7853 8954 0,'0'0'0,"-64"0"0,22 0 0,0 0 0,-1 0 15,22 0-15,-21 0 0,21 0 0,-1 0 16,22-22 0,22 22-16,20 0 15,0 0-15,1 0 0,20 0 0,1 0 16,-1 0-16,22 0 0,-1 0 16,1 0-16,0 0 0,-1 0 0,1 0 15,0 0-15,-22 0 0,22 0 0,0 0 16,-22 0-16,1 0 0,-1 0 15,1 0-15,-22 0 0,0 0 0,-21 0 16,1 0-16,-1 0 0,0 0 16,-42 0 15,0 0-31,-1 0 0,1-21 16,0 21-16,0-21 15,21 0-15,0 0 16</inkml:trace>
  <inkml:trace contextRef="#ctx0" brushRef="#br0" timeOffset="89919.85">8953 8530 0,'0'-21'0,"0"42"0,-21-42 15,0 21-15,0 0 16,21 21 31,0 0-47,21 1 0,0-22 15,0 21-15,1 0 0,20 0 0,0-21 16,1 21-16,-1 0 0,0-21 16,1 22-16,-1-1 0,0-21 0,-21 21 15,22 0-15,-1-21 0,-21 21 0,0-21 16,1 0-16,-1 0 0,-21 21 15,21-21-15,-21 22 16,0-1-16,-21 0 16,0 0-16,-1-21 0,1 21 0,-21 0 15,21 1-15,-22-1 0,1 21 16,0-21-16,-22 22 0,22-22 0,0 21 16,-22-21-16,1 22 0,20-22 0,-20 21 15,20-21-15,1 22 0,0-22 16,-1 0-16,1 0 0,0 0 0,21 0 15,-1 1-15,1-1 0,0 0 0,0-21 16,0 21-16,21 0 0,0-42 47,0 0-31,0 0-16,21 0 0,-21-1 15</inkml:trace>
  <inkml:trace contextRef="#ctx0" brushRef="#br0" timeOffset="90532.01">10583 8361 0,'0'0'0,"0"-21"0,0 0 15,0-22-15,0-63 16,0 64-16,0 0 15,0-1-15,0 22 0,0-21 0,0 21 0,0 0 16,0-1-16,0 44 31,-21-1-31,0 21 16,21 0-16,-21 1 0,21 20 0,0 1 16,0 20-16,0-20 0,0-1 0,-21 22 15,21-21-15,0 20 0,0 1 16,0-22-16,0 1 0,0-1 0,0 1 15,0-22-15,0 1 0,0-1 0,0-21 16,0 21-16,0-20 0,0-1 16,0 0-16,0-42 15,0 0 1,0-1-16,0 1 0,0-21 0,0 21 16</inkml:trace>
  <inkml:trace contextRef="#ctx0" brushRef="#br0" timeOffset="90871.81">10308 8170 0,'0'0'0,"0"-63"16,0 42-16,0 0 0,0-22 16,42 22-16,-20 0 0,20 0 0,0 0 15,1-1-15,-1 1 0,21 0 16,1 21-16,21 0 0,-22 0 15,1 0-15,20 0 0,-41 21 0,20 0 16,-21 1-16,1 20 0,-1 0 0,-21 22 16,-21-22-16,0 0 0,0 1 15,-42-1-15,21 0 0,-22 1 0,-20-1 16,21 0-16,-22-20 0,22 20 0,-22-21 16,22 0-16,0 0 0,-1 1 0,1-22 15,21 21-15,0-21 0,42 0 47,0 0-47,0 0 0,21 0 0,1 0 16,-22 0-16,21 0 15</inkml:trace>
  <inkml:trace contextRef="#ctx0" brushRef="#br0" timeOffset="91267.17">11134 8742 0,'-43'0'0,"86"0"0,-107 0 0,43 0 0,0 0 16,0 0-16,21-21 0,0 0 0,0-1 15,21 1 1,21 21-16,-21 0 0,22 0 16,-1 0-16,0 0 0,1 0 15,20 21-15,-21 1 0,-20-1 0,20 0 16,-21 0-16,21 0 0,-20 22 0,-22-22 15,0 21-15,0-21 0,0 22 16,0-22-16,0 21 0,-22-21 0,1 0 16,0 1-16,0-1 0,0-21 0,0 21 15,-1-21-15,1 0 16,21-21 0,0 0-16,0-22 0,0 22 15,0-21-15,0-1 0,21 1 0,-21 0 16,22-1-16,-1 1 0,-21 21 15,0-21-15,21 20 0,-21 1 16,21 0-16,0 0 0,-21 0 0,21 21 16,1 0-16,-1 0 0,0 0 15,-21 21-15,21 0 0,0-21 0,0 21 16,1 0-16</inkml:trace>
  <inkml:trace contextRef="#ctx0" brushRef="#br0" timeOffset="91903.33">12277 8975 0,'0'0'0,"0"-21"0,21-1 0,0-62 16,-21 63-16,21-1 0,-21 1 15,0-21-15,0 21 0,0 0 0,-21-1 16,21 1-16,-21 21 15,0 0-15,-1 0 0,-20 0 0,21 0 16,-21 21-16,20 1 0,-20-1 0,0 0 16,21 0-16,-22 0 0,1 22 0,21-22 15,0 21-15,-1 0 0,1-20 16,0 20-16,21-21 0,0 0 0,0 0 16,0 1-16,21-1 0,0 0 0,1-21 15,20 0-15,-21 0 0,21 0 16,1 0-16,-1 0 0,0-21 15,1 21-15,-22-21 0,21-1 0,-21 1 16,22 0-16,-22 0 0,0 0 0,-21 0 16,0-22-16,21 22 0,-21 0 0,0 0 15,0 0-15,0-1 16,0 1-16,-21 42 16,21 1-1,-21-1-15,21 21 0,0-21 0,0 22 16,-21-1-16,21 0 15,-21 1-15,21-1 0,0 0 0,-22 22 16,22-22-16,0 22 0,0-1 0,0 1 16,0-1-16,0 22 0,0-22 0,0 22 15,0-22-15,-21 1 0,0-22 0,0 22 16,21-22-16,-21 0 0,0 1 16,21-22-16,-22 0 0,1 0 0,0 0 15,0-21-15,0 0 0,0 0 0,-1 0 16,1 0-16,0-21 0,0 0 0,-21 0 15,20 0-15,1-22 0,0 22 0,0-21 16,21 0-16,0-1 0,0 1 16,0 0-16,0 20 0,0-20 15,0 0-15,0-1 0,21 1 0,21 0 16,-20-1-16,20 1 0,0 0 0,1-1 16</inkml:trace>
  <inkml:trace contextRef="#ctx0" brushRef="#br0" timeOffset="92547.04">12742 8784 0,'0'0'0,"0"-21"0,-21 21 0,21-21 0,-21 21 15,0 0-15,0 0 16,21 21 0,0 0-16,0 0 15,0 22-15,0-22 0,0 0 0,0 21 16,0-20-16,21-1 0,-21 21 15,0-21-15,0 0 0,0 1 0,0-1 16,0 0-16,0 0 0,0 0 0,0 0 16,0-42 15,0 0-31,0 0 0,0 0 16,0 0-16,0-22 0,0 22 0,21-21 15,0-1-15,-21 22 0,21-21 0,0 0 16,1 20-16,-1 1 0,0 0 15,0 0-15,0 0 0,0 21 16,1 0-16,-1 0 0,0 0 0,21 0 16,-21 0-16,1 0 0,-1 21 0,-21 0 15,21 0-15,-21 22 0,21-22 0,-21 0 16,0 21-16,0-21 0,0 22 16,0-1-16,0-21 0,0 0 0,-21 22 15,21-22-15,-21 0 0,0 0 0,-1-21 16,22 21-16,-21-21 15,21-21 1,0 0-16,0 0 0,21 0 16,1 0-16,-22-22 0,42 1 0,-21 0 15,0-1-15,0 1 0,22 0 16,-1-1-16,0 22 0,1 0 0,-22 0 16,21 0-16,1 21 0,-1 0 15,-21 0-15,21 0 0,-20 21 0,-1 0 16,0 0-16,-21 21 0,0-20 0,0 20 15,0-21-15,0 21 0,0 1 0,0-22 16,0 0-16,-21 21 0,21-20 0,-21-1 16,-1 0-16,22 0 15,0 0-15,43-21 32,-22-21-32,0 0 0,21 21 15,1-21-15</inkml:trace>
  <inkml:trace contextRef="#ctx0" brushRef="#br0" timeOffset="92855.11">14351 8848 0,'0'0'16,"-42"0"-16,20-21 15,22-1 1,22 22-16,20 0 0,-21 0 15,21 0-15,1 0 0,20 0 0,-20 0 16,20 0-16,-21 0 0,22 0 0,-22 0 16,22 0-16,-1 0 0,-20 0 15,-1 0-15,0 0 0,1 0 0,-22 0 16,0 0-16,-42 0 16,0 0-1,-1 0-15,-20 0 0,21 0 16,-21 0-16,-1 0 0,1 22 0,0-22 15,-1 0-15,1 0 0,-22 21 0,22-21 16,0 0-16,-1 21 0,1-21 0</inkml:trace>
  <inkml:trace contextRef="#ctx0" brushRef="#br0" timeOffset="93274.87">14351 8911 0,'0'0'0,"-21"0"0,21 21 16,21-21 0,0 0-16,21 0 0,1 0 15,-1 0-15,0 0 0,1 0 0,-1 0 16,0 0-16,1 0 0,-1 0 0,0-21 15,1 21-15,-22 0 0,21 0 16,-21-21-16,1 0 0,-1 21 0,-21-21 16,21 21-16,-21-21 0,0-1 15,21 22-15,-21-21 0,0 0 16,0 0-16,0 0 0,-21 21 0,21-21 16,-21-1-16,0 22 15,-1-21-15,1 21 0,21-21 0,-21 21 16,0 0-16,0 0 0,42 21 31,0-21-15,0 0-16,0 0 0,1 0 0,-1 21 15,21-21-15,-21 0 0,22 0 16,-22 0-16,21 22 0,-21-22 0,0 21 16,1-21-16,-1 21 0,-21 0 15,0 0-15,0 0 0,-21 1 16,-1-1-16,-20 21 15,21-21-15,-21 0 0,-1 1 0,22-1 16,-21 0-16,-1 0 0,22 0 0,-21 0 16,21 1-16,0-1 0,-1 0 0,1-21 15,0 21-15,0-21 0,0 0 16</inkml:trace>
  <inkml:trace contextRef="#ctx0" brushRef="#br0" timeOffset="94012.44">16044 8001 0,'0'0'0,"-21"-21"0,0 0 0,0 21 0,21-21 15,0-1 1,21 22-16,21-21 15,-21 21-15,43 0 0,-1 0 16,1 0-16,21 0 0,-1-21 0,1 21 16,-22 0-16,22 0 0,0 0 0,-22 0 15,-20 0-15,20 0 0,-21 0 0,-20 0 16,-1 0-16,0 0 0,-42 0 16,0 0-1,-22 0-15,22 0 0,-21 21 0,-1-21 16,1 0-16,0 0 0,-1 21 15,22-21-15,-21 0 0,21 0 16,0 0-16,21 22 16,0-1 15,21-21-15,-21 21-16,21 0 0,-21 0 0,0 0 15,0 1-15,21 20 0,-21-21 0,0 21 16,0-20-16,0 20 0,0 0 0,21-21 15,-21 22-15,0-1 0,21 0 16,-21-20-16,0 20 0,0-21 16,0 21-16,0-20 0,0 20 0,0-21 0,0 0 15,0 22-15,0-22 0,-21 0 16,0 0-16,-21 0 0,21-21 0,-22 21 16,22-21-16,-21 0 0,-1 0 0,-20 0 15,21 0-15,-1 0 0,1 0 16,0 0-16,-1-21 0,22 0 0,-21 0 15,21 21-15,21-21 0,0 0 0,0-1 16,0 1-16,0 0 16,21 0-16,21 21 0,-21-21 0,22 21 15,-1-21-15,21 21 0,-20-22 16</inkml:trace>
  <inkml:trace contextRef="#ctx0" brushRef="#br0" timeOffset="94643.6">17907 8467 0,'-42'-21'16,"20"21"0,22-22-16,-21 1 0,0 21 0,21-21 15,-21 0-15,0 0 0,0 0 16,-1-22-16,1 22 0,0-21 0,21 21 15,-21-22-15,21 1 0,-21 0 0,21 20 16,0-20-16,0 21 0,0 0 16,0 0-16,21-1 0,0 22 0,21-21 15,1 21-15,-22 0 0,21 0 0,1 0 16,-1 0-16,21 0 0,-20 0 0,-1 0 16,0 0-16,-20 21 0,-1 1 15,0-1-15,-21 21 0,0-21 0,-21 22 16,-22-1-16,22 0 0,-42 1 0,20-1 15,-20 0-15,-1 1 0,-20 20 0,20-21 16,-20 1-16,20-1 0,22 0 16,-22 1-16,43-1 0,0-21 15,21 22-15,0-22 0,0 0 0,21 0 16,0 0-16,22 0 0,-1 1 0,0-22 16,22 0-16,-1 0 0,-20 0 0,20 0 15,1-22-15,-1 1 0,-21 0 0,22 0 16,-22 0-16,1-22 0,-1 22 15,-21 0-15,0-21 0,0 21 0,-21-1 16,0 1-16,0 0 0,0 0 0,0 0 16,-21 21-16,0 0 15,0 21-15,0 0 0,0 0 0,-1 0 16,1 22-16,0-22 0,0 21 16,0 1-16,0 20 0,21-21 15,-22 1-15,1 20 0,0-20 0,0 20 16,21-21-16,0 1 0,-21-1 0,21-21 15,-21 22-15,21-22 0,0 0 0,0 0 16,0 0-16,0 0 0,21-21 16,0 0-16,0-21 0,0 0 15,0 0-15,22 0 16,-1-22-16,0 22 0</inkml:trace>
  <inkml:trace contextRef="#ctx0" brushRef="#br0" timeOffset="95059.36">19283 8107 0,'0'0'0,"0"-21"0,0 0 0,0-22 0,0 22 15,-21 0-15,21 0 0,-22 0 0,1 21 16,21-22-16,-21 1 0,0 0 0,0 21 16,-22 0-16,22 0 0,0 0 15,-21 0-15,21 0 0,-1 21 0,1-21 16,0 21-16,0 22 0,21-22 0,0 0 15,0 21-15,0-20 0,0 20 0,0-21 16,21 0-16,0 22 16,0-22-16,1 21 0,-1-21 0,0 22 15,21-22-15,-21 0 0,1 21 0,-1-21 16,0 1-16,0-1 0,0 0 0,-21 21 16,0-21-16,21 1 0,-21-1 15,0 0-15,0 0 0,-21-21 0,21 21 16,-42-21-16,21 0 0,0 0 15,-22 0-15,1 0 0,0 0 0,-1 0 16,1 0-16,21 0 0,-22 0 0,1 0 16,21 0-16,-21 0 0,20 0 15,1 0-15,21-21 16,0 0 0,21 0-16,1 21 0,-1-21 15,0 21-15,21-22 0,1 1 0,-22 21 16</inkml:trace>
  <inkml:trace contextRef="#ctx0" brushRef="#br0" timeOffset="95415.16">19389 8551 0,'21'0'47,"0"0"-47,21-21 0,-21 21 0,22-21 15,-1 0-15,-21 0 0,22 0 0,-1-1 16,0-20-16,-21 21 0,1 0 0,-1-22 16,0 22-16,-21-21 0,0 21 0,0 0 15,0-1-15,0 1 0,-21 21 16,0 0-16,-22 0 0,22 0 0,-21 0 16,21 21-16,-22 1 0,22-1 0,0 0 15,-21 0-15,20 21 0,1-20 0,21 20 16,0 0-16,0-21 0,0 22 15,0-22-15,0 0 0,0 21 0,0-20 16,21-1-16,1 0 0,-1 0 16,0 0-16,21-21 0,-21 21 0,22-21 15,-22 0-15,21 0 0,-21 0 0,22 0 16,-22 0-16,21 0 0,-21-21 16,22 0-16,-1 0 0</inkml:trace>
  <inkml:trace contextRef="#ctx0" brushRef="#br0" timeOffset="95671.01">20426 7874 0,'0'0'0,"-21"-21"0,-1 0 15,22 0-15,0-1 0,-21 22 0,0 0 16,0 0-16,0 0 16,0 22-16,21-1 15,-22 21-15,1-21 0,0 22 0,21-1 16,-21 21-16,0-20 0,0 20 0,21-20 15,0-1-15,-22 21 0,22-20 0,-21-1 16,21 0-16,0 1 0,0-1 16,0 0-16,0-20 0,0-1 0,0 21 15,0-21-15,0 0 0,21 1 16,1-1-16,-1-21 0,0 0 16,0 0-16,0 0 0,22-21 0,-22-1 15</inkml:trace>
  <inkml:trace contextRef="#ctx0" brushRef="#br0" timeOffset="96439.24">20532 8488 0,'-43'-21'0,"22"21"15,0 0-15,42 0 47,0 0-47,0 0 16,1 0-16,-1 0 0,0 0 15,0 0-15,0-21 0,-21-1 0,0 1 16,0 0 0,0 0-16,-21 21 15,0 0-15,0 0 16,0 0-16,-1 0 0,1 21 0,0-21 16,0 21-16,0 0 0,21 1 15,-21-1-15,21 0 0,0 0 0,0 0 16,0 0-16,0 1 0,0-1 15,21 0-15,0-21 0,0 0 16,0 21-16,0-21 0,1 0 0,-1 0 16,0 0-16,0 0 0,21 0 15,-20 0-15,-1-21 0,0 0 0,21 21 16,-21-21-16,1-1 0,-1 1 16,0 0-16,0 0 0,0 0 0,0 0 15,-21-22-15,0 22 0,22 21 0,-22-21 16,0 0-16,0 42 15,0 0 1,-22 0-16,1 0 0,0 1 16,0-1-16,21 0 0,-21 0 0,0 0 15,-1 0-15,22 1 0,0-1 16,-21-21-16,21 21 0,-21 0 0,0 0 16,21-42 30,0 0-46,0 0 16,21 0-16,0-1 16,0-20-16,1 21 0,20 0 0,-21-22 15,21 22-15,-20 0 0,20 0 0,0 0 16,-21 0-16,1 21 0,20 0 16,-21 0-16,0 0 0,0 21 15,1 0-15,-22 0 0,0 0 0,0 0 16,0 22-16,0-22 0,0 0 0,0 0 15,0 0-15,0 1 0,0-1 16,0 0-16,0 0 16,0 0-16,-22-21 0,1 0 15,21 21-15,21-21 63,1 0-63</inkml:trace>
  <inkml:trace contextRef="#ctx0" brushRef="#br0" timeOffset="96687.63">21526 8446 0,'0'0'0,"0"-22"16,0 1-16,-21 0 16,0 21 15,21 21-31,-21 0 0,21 1 15,0-1-15,0 0 0,-21 0 16,21 0-16,-21 0 0,21 1 16,0-1-16,0 0 0,0 0 15,-22 0-15,22-42 47,22 0-47,-22 0 16</inkml:trace>
  <inkml:trace contextRef="#ctx0" brushRef="#br0" timeOffset="96859.53">21526 8234 0,'-21'0'16,"42"0"-16,-42-21 0,0 21 0,0 0 16,0 0-1,21 21 16,0 0-15,0 0 0</inkml:trace>
  <inkml:trace contextRef="#ctx0" brushRef="#br0" timeOffset="97923.91">21717 8361 0,'0'-21'0,"-21"21"15,0 0 1,-1 21 0,22 0-16,-21-21 0,21 21 15,0 0-15,0 1 16,0-1-16,0 0 0,0 0 16,0 0-16,0 0 0,0 1 15,21-1-15,1-21 16,-1 21-16,0-21 0,0 0 0,0 0 15,0 0-15,1 0 0,-1 0 16,-21-21-16,21 21 0,0-21 16,0-1-16,0 1 0,-21 0 0,22 0 15,-1 0-15,-21-22 0,0 22 0,21 0 16,-21 0-16,21 21 16,-42 0 15,0 0-31,0 21 0,21 0 0,0 0 15,-22-21-15,22 22 0,0-1 16,0 0-16,0 0 0,0 0 0,0 0 16,22 1-16,-22-1 0,21-21 15,0 0-15,-21 21 0,21-21 16,0 0-16,-21-21 16,0 0-1,0-1-15,0 1 0,0 0 16,0 0-16,0 0 0,0 0 0,0-1 15,21 22-15,-21-21 16,0 42 15,0 1-15,0-1-16,-21 0 0,0 0 16,21 0-16,0 0 0,-21 1 15,21-1-15,0 0 0,0 0 0,0 0 16,0 0-16,0 1 0,0-1 15,-21-21 1,21-21 15,0-1-31,0 1 0,0 0 0,0 0 16,0 0-16,21 0 16,0-22-16,0 22 0,0 0 15,1 0-15,-1 0 0,0-1 0,0 1 16,0 0-16,0 0 0,1 21 0,-1 0 15,0 0-15,0 0 16,0 0-16,-21 21 0,0 0 16,0 0-16,0 1 15,0-1-15,0 0 0,0 0 16,0 0-16,0 0 0,0 1 16,0-1-16,-21-21 15,0 21-15,0-21 16,0 0-1,21-21 1,0 0-16,0-1 16,0 1-16,21 0 0,0 0 15,0-21-15,0 20 0,0 1 0,1 0 16,20 0-16,0-21 0,-21 20 0,22 1 16,-22 21-16,0-21 0,21 21 15,-20 0-15,-1 0 0,0 0 0,-21 21 16,0 0-16,21 1 0,-21-1 0,0 0 15,0 21-15,0-21 0,0 22 16,-21-22-16,0 0 0,21 21 0,-21-20 16,-1-1-16,1 0 0,0 0 15,0 0-15,0 0 0,0-21 0,-1 22 16,1-22-16,0 21 0,21 0 0,-21-21 16,0 0-16,21 21 0,-21-21 15,-1 0-15</inkml:trace>
  <inkml:trace contextRef="#ctx0" brushRef="#br0" timeOffset="99051.89">15769 9144 0,'0'0'0,"0"21"0,0 0 16,0 1-16,21-1 0,0 0 0,1-21 16,-22 21-16,21 0 0,0 0 15,0 1-15,0-1 0,22-21 16,-22 21-16,21 0 0,-21 0 0,43-21 16,-22 21-16,22 1 0,-1-22 0,1 21 15,-1-21-15,22 0 0,-1 21 0,-20-21 16,21 0-16,-1 0 0,-20 0 0,20 0 15,-20 0-15,21-21 0,-22 21 16,22-21-16,-22-1 0,22 1 0,-22 21 16,22-21-16,0 0 0,-1-21 0,1 20 15,0 1-15,-22 0 0,22 0 16,21 0-16,-22 0 0,1-1 0,21 22 0,-21 0 16,-1-21-16,22 21 0,-21 0 15,-1 0-15,1 0 0,0 0 16,-22 0-16,22 0 0,0 21 0,-22-21 15,22 22-15,-22-22 0,1 21 0,-1 0 16,1 0-16,-22-21 0,0 21 0,1 0 16,-1 1-16,-21-1 0,0-21 15,1 21-15,-22 0 0,0 0 0,0 0 16,0 1-16,0-1 16,0 0-16,0 0 15,21-21 1,0-21-1,0 0 1,0 21-16,0-21 0,1-1 16,-1 1-16,21 21 0,-21-21 0,22 0 15,-1 0-15,0 0 0,1 21 0,-1-22 16,0 22-16,1 0 0,20-21 16,1 21-16,-22 0 0,21 0 0,1 0 15,-1 0-15,1 0 0,-1 0 0,1 21 16,-1-21-16,-20 22 0,20-22 0,-20 21 15,20-21-15,-21 21 0,22 0 0,-22-21 16,1 21-16,-1 0 16,0-21-16,1 22 0,-1-22 0,0 21 15,1-21-15,-1 0 0,0 0 0,1 0 16,-1 0-16,0 0 0,22 0 0,-22 0 16,0 0-16,1 0 0,-1 0 0,0 0 15,1-21-15,-1 21 0,0 0 16,-20-22-16,20 22 0,-21-21 0,21 21 15,-20-21-15,-1 21 0,0 0 0,-21-21 16,21 21-16,0 0 0,-21-21 16,21 21-1,1 0-15,-44 0 47,1 0-47,0 0 0</inkml:trace>
  <inkml:trace contextRef="#ctx0" brushRef="#br0" timeOffset="103772.38">15240 5884 0,'0'0'15,"-21"0"-15,0 22 0,-43-22 16,64 21-16,-21-21 15,0 0 1,42 0 15,0-21-31,0-1 16,0 22-16,1-21 16,20 0-16,-21 0 0,21-21 0,22 20 15,-22-20-15,22 0 0,-1-1 0,1-20 16,-1 21-16,22-1 0,0-20 0,-1-1 15,1 1-15,21-1 0,0 1 16,-1-1-16,1 22 0,0-22 0,0 1 16,0 21-16,0-1 0,-1 22 0,1 0 15,-21-21-15,0 42 0,-1-22 16,1 1-16,-22 21 0,1 0 0,-1-21 16,-20 21-16,-22 0 0,0 0 0,0 0 15,0 0-15,1 0 16,-44 0 31,1 0-32,0 21-15,0-21 0,0 21 0,0-21 16,-22 22-16,1-1 0</inkml:trace>
  <inkml:trace contextRef="#ctx0" brushRef="#br0" timeOffset="104239.12">15663 5736 0,'0'0'0,"-21"21"0,0-21 16,0 0-16,21 22 0,-21-22 15,21-22 17,21 22-17,0-21-15,0 0 0,21 0 0,-20 0 16,20 0-16,21-22 16,-20 22-16,20-21 0,22-1 0,0 1 15,20 0-15,1-1 0,21-20 0,-21-1 16,21 22-16,21-21 0,-21-1 0,0 1 15,21 20-15,-21 1 0,0 0 16,-21-1-16,0 22 0,-21 0 0,-1 0 16,1 0-16,-43 21 0,22-22 0,-43 22 15,21 0-15,-20 0 0,-1 0 16,-21-21-16,-21 21 78,-1 0-78,1 0 16</inkml:trace>
  <inkml:trace contextRef="#ctx0" brushRef="#br0" timeOffset="104722.86">17759 4403 0,'0'0'0,"-21"0"15,-1 0-15,1-21 0,0 21 16,0 0-16,0 0 16,21 21-1,0 0-15,0 0 16,0 0-16,21-21 0,0 21 0,0 1 15,0-22-15,1 21 0,20 0 0,0-21 16,-21 21-16,22-21 0,-1 21 16,0 0-16,1-21 0,-1 22 0,22-22 15,-22 0-15,0 0 0,1 21 0,-1-21 16,0 0-16,-21 0 0,22 0 0,-22 0 16,0 0-1,-42 21 1,0 0-1,0-21-15,-22 42 0,22-20 16,0-1-16,-21 21 0,20-21 0,-20 22 16,21-1-16,-21 0 0,-1 1 0,22-22 15,-21 21-15,21 0 0,-22-20 0,22-1 16,0 0-16,0 0 0,0 0 16,-1 0-16,1-21 0,21 22 0,21-22 46,1-22-46,-1 1 16,21 0-16,0 0 0</inkml:trace>
  <inkml:trace contextRef="#ctx0" brushRef="#br0" timeOffset="105087.15">19748 4170 0,'0'0'0,"0"-42"16,0 63 15,0 21-31,0-21 0,-21 22 16,0-1-16,21 21 0,-21-20 0,0 20 15,0 1-15,-1-1 0,-20 1 0,21-1 16,0 1-16,0-1 0,-1 1 16,1-1-16,0 1 0,0-22 0,21 0 15,-21 1-15,21-1 0,0-21 16,0 0-16,0 1 0,0-1 0,0 0 16,0 0-16,-21-21 15</inkml:trace>
  <inkml:trace contextRef="#ctx0" brushRef="#br0" timeOffset="105472.93">19727 5630 0,'0'0'15,"-21"-42"1,-21 42-16,21 0 0,-1 0 0,-20 0 16,0 0-16,-1 0 0,1 0 0,-21 0 15,20 0-15,-20 21 0,-1-21 0,-20 21 16,-1 1-16,0 20 0,1-21 15,-22 21-15,0 1 0,0-1 0,0 0 16,0 1-16,1-1 0,-1 0 0,0 1 16,0-1-16,21-21 0,1 22 15,-1-1-15,0 0 0,22-21 0,-1 22 16,1-22-16,21 0 0,-1 0 0,22 0 16,0 1-16,0-1 0,0-21 15,-1 0-15,44-21 31,20 21-31,0-22 0,1-20 0,-1 21 16,21 0-16</inkml:trace>
  <inkml:trace contextRef="#ctx0" brushRef="#br0" timeOffset="105788.04">19537 5588 0,'0'0'0,"-21"0"16,-1 0 0,-20 0-16,21 0 0,-21 0 0,-1 21 15,-20-21-15,20 21 0,-20 1 16,-1 20-16,-20-21 0,-1 21 0,0-20 16,1 20-16,-22 0 0,21 1 0,-21-1 15,1 0-15,-1 1 0,21-1 0,0 0 16,-20 1-16,41-1 0,-21-21 15,22 21-15,-1 1 0,22-22 16,-21 0-16,41 21 0,-20-20 0,0-1 16,21 0-16,-1-21 0,1 21 0,0-21 15,0 0-15,0 0 16,0 0 0,21-21-16,0 0 0</inkml:trace>
  <inkml:trace contextRef="#ctx0" brushRef="#br0" timeOffset="106091.87">17568 5969 0,'0'0'0,"21"-21"0,-21 0 0,22 0 0,-22 42 47,-22 0-47,1 0 0,0 0 16,0 22-16,0-22 0,-22 21 0,22-21 15,0 22-15,0-1 0,-21-21 0,20 21 16,1-20-16,0 20 0,0-21 0,21 0 16,0 0-16,0 1 0,0-1 0,21 0 15,0-21-15,0 0 16,22 0-16,-1 0 0,0 0 0,1 0 16,20 0-16,-20-21 0,147 0 15,-148 21-15,22-22 16,-22 22-16,1 0 0,-1 0 0,0-21 15,1 0-15,-1 21 0,0 0 0,1 0 16</inkml:trace>
  <inkml:trace contextRef="#ctx0" brushRef="#br0" timeOffset="110551.49">14795 6138 0,'-21'0'16,"21"-21"46,21 21-62,1 0 16,-22-21-16,0 0 16,21 21-16,0-21 0,0 21 15,-21-21-15,21 21 0,0-22 0,-21 1 16,22 21-16,-1-21 0,0 21 16,0-21-16,21 0 0,-20 0 0,20-1 15,21 1-15,1 0 0,-1 0 0,22-21 16,0-1-16,-1 1 0,22 0 0,0-1 15,0 1-15,21 0 0,0-1 16,21-20-16,-21 20 0,21 1 0,-21 0 16,21-1-16,1 1 0,-22 21 15,21-21-15,-21 20 0,0 1 0,0 0 16,-21 0-16,-22 0 0,1 0 16,0 21-16,-22-22 0,-21 22 0,1 0 15,-1-21-15,-21 21 0,22 0 0,-22-21 16,0 21-1,-21-21-15,0 0 16,-21 21 0,0 0-16,-1 0 15,1 21 1,-21 0-16,21-21 0,0 21 0,-22 0 16,1 1-16,0-1 0,-1 0 0,-20 0 15,20 0-15,-20 0 0</inkml:trace>
  <inkml:trace contextRef="#ctx0" brushRef="#br0" timeOffset="111023.22">15325 6011 0,'0'0'0,"-22"22"0,1-22 16,0 0-16,0 0 15,42 0 17,0 0-32,0-22 0,22 1 0,-22 21 15,42-21-15,-20 0 0,20 0 0,22-22 16,-22 22-16,22-21 0,21 0 15,0-1-15,0 1 0,21 0 0,0-22 16,0 22-16,21-22 0,-21 22 16,0-22-16,0 22 0,21 0 0,-21-1 15,0 1-15,-21 0 0,0-1 16,-1 22-16,-20 0 0,0 0 0,-22 0 16,1 0-16,-22 21 0,0-22 0,-20 22 15,-1 0-15,0 0 0,0-21 16,-21 0-1,0 0 1,0 0 15,-21 21-31,0 0 0,21-21 16,-21 21-16,21-22 0</inkml:trace>
  <inkml:trace contextRef="#ctx0" brushRef="#br0" timeOffset="111479.96">17907 4424 0,'0'0'16,"-21"0"-16,0 0 0,-1 0 16,1 0-16,21 21 15,0 0-15,0 0 16,0 1-16,0-1 0,21 0 15,22 0-15,-22 0 0,21 0 0,-21 1 16,22-1-16,20 0 0,-20-21 16,-1 21-16,21 0 0,1-21 0,-1 0 15,-20 21-15,-1-21 0,0 0 0,1 0 16,-22 0-16,21 0 0,-21 0 16,-21-21-16,0 0 15,-21 21 1,0 0-16,0 0 0,0 0 15,0 0-15,-22 0 0,22 21 16,-21 0-16,21 22 0,-22-1 0,1 0 16,0 1-16,-1 20 0,1-20 15,0 20-15,-1 1 0,1-22 16,-22 0-16,22 22 0,21-22 0,-21 0 16,20-20-16,1 20 0,0-21 0,0 0 15,21 0-15,0 1 0,0-1 0,0 0 16,21-21-1,0 0-15,0-21 16,22 0-16,-22 21 0,21-43 0</inkml:trace>
  <inkml:trace contextRef="#ctx0" brushRef="#br0" timeOffset="112235.68">19219 4572 0,'0'-21'16,"21"21"-16,1-21 0,-1 0 16,0 21-16,-21-22 0,21 1 15,0 0-15,0 0 0,1 0 0,-1-22 16,0 22-16,0 0 0,0-21 16,0 21-16,1-1 0,-22 1 0,0 0 15,21 21-15,-21 42 31,0-20-31,0 20 0,0 0 0,0 1 16,0-1-16,-21 0 0,21 22 16,-22-22-16,22 0 0,-21 22 15,0-22-15,0 22 0,0-22 0,0 0 16,-1 1-16,1-1 0,0 0 0,0 1 16,0-22-16,0 21 0,21-21 0,0 1 15,-22-1-15,22 0 0,-21-21 16,21 21-16,-21-21 47,0 0-47,0 0 0,0 0 15,-1 0-15,1 0 0,0 0 0,-21 0 16,21 0-16,-22 0 0,22 0 16,0 0-16,-21 0 0,20 0 0,1 0 15,42 0 16,1 0-31,20 0 0,-21 0 16,21 0-16,1 0 0,20 0 0,-20 0 16,-1 0-16,0 0 0,22 0 15,-22 0-15,0 0 0,1 0 0,-22 0 16,21-21-16,-21 21 0,1-21 0,-1 21 16,-21-21-16,-21 21 46,-1 0-46,1 0 0,21 21 16,-21-21-16,0 21 0,0 0 16</inkml:trace>
  <inkml:trace contextRef="#ctx0" brushRef="#br0" timeOffset="112744.1">19156 5736 0,'0'0'0,"-21"0"31,-1 0-31,1 0 0,21 21 16,-42-21-16,21 0 0,0 22 0,-22-1 15,1-21-15,-22 21 0,22 0 0,-43 0 16,22 0-16,-22 1 0,-21-1 15,22 21-15,-22-21 0,0 22 0,0-22 16,-21 21-16,21-21 0,1 22 0,-1-22 16,0 21-16,21-21 0,1 22 0,-1-22 15,21 21-15,1-21 0,-1 22 0,22-22 16,0 0-16,-1 0 0,1 0 0,0 0 16,21 1-16,-22-1 0,22 0 15,-21 0-15,21-21 0,-1 21 16,44-21-1,20 0 1,0-21-16,1 0 0,-1 0 0,21 0 16,-20-1-16,20-20 0,22 21 0</inkml:trace>
  <inkml:trace contextRef="#ctx0" brushRef="#br0" timeOffset="113072.42">19029 5863 0,'0'0'0,"21"0"0,-42 0 31,0 21-15,-22-21-16,1 22 0,0-1 0,-22 0 15,1 0-15,-22 21 0,21-20 0,-20-1 16,20 21-16,-84 22 15,63-43-15,22 21 0,-1-21 0,1 22 0,-1-1 16,1-21-16,-1 21 0,1-20 16,-1-1-16,22 21 0,0-21 0,-22 0 15,22-21-15,0 22 0,-1-1 16,22 0-16,-21-21 0,-1 21 0,22-21 16,0 0-16,0 0 0,0 21 0,0-21 15,-1 0-15,1-21 16,0 0-16</inkml:trace>
  <inkml:trace contextRef="#ctx0" brushRef="#br0" timeOffset="113466.97">17187 6033 0,'0'0'0,"0"21"32,0 0-32,-21 0 15,0 0-15,0 22 0,0-22 0,-1 21 16,-20-21-16,21 22 0,0-1 0,-22 0 16,22 1-16,-21-1 0,21 0 0,0-21 15,-1 1-15,1 20 0,0-21 0,21 0 16,0 0-16,21-21 15,0 0 1,22 22-16,-22-22 16,21 0-16,-21 0 0,22 0 0,-1 0 15,22 0-15,-22 0 0,21 0 0,1 21 16,-1-21-16,1 0 0,-22 0 0,22 0 16,-22 21-16,0-21 0,-20 0 0,20 0 15,-21 0-15,-21 21 0,-21-21 31</inkml:trace>
  <inkml:trace contextRef="#ctx0" brushRef="#br0" timeOffset="117503.41">15452 8911 0,'0'0'0,"0"21"31,-22 1-31,1-1 16,21 0-16,0 0 0,0 0 16,0 22-16,0-22 0,0 0 15,0 21-15,0-21 0,0 22 0,0-22 16,0 21-16,21-21 0,1 1 15,-1 20-15,-21-21 0,21 0 0,0 22 16,-21-22-16,42 21 0,-20-21 0,-1 0 16,21 22-16,-21-22 0,22 0 0,-1 21 15,21-20-15,-20-1 0,-1 0 0,22 0 16,-1-21-16,1 21 0,-1 0 0,1-21 16,-1 22-16,1-22 0,-1 0 0,1 0 15,20 0-15,-20 0 0,-1 0 0,1 0 16,-22 0-16,22 0 0,-1 0 0,1 0 15,-1-22-15,-21 1 0,22 21 0,-1-21 16,1 0-16,-22 21 0,22-21 0,-1 0 16,1 21-16,-1-22 15,-20 22-15,20-21 0,1 0 0,-22 21 16,21-21-16,-20 21 0,20-21 0,-20 0 16,20 21-16,-21-22 0,22 1 0,-22 0 15,22 0-15,-1 0 0,1 0 0,20 21 16,-20-22-16,-1 1 0,22 0 0,-21 21 15,-1 0-15,1 0 0,-1 0 0,1 0 16,-22 0-16,0 0 0,22 0 0,-22 21 16,0 0-16,1-21 0,-1 22 0,0-1 15,1 0-15,-1 0 0,0 0 16,1 0-16,-1 1 0,0-1 16,1 0-16,-22 0 0,21 21 0,-21-20 15,22-1-15,-22 0 0,0 0 0,0 0 16,0 0-16,1 1 0,-22-1 0,0 0 15,21-21-15,-21 21 0,21 0 0,-21 0 16,0 1-16,21-22 16,-21 21-16,21-21 15,0 0-15,1 0 16,-1 0-16,0-21 16,0 21-16,0-22 0,0 1 15,1 0-15,-1 21 0,0-21 0,21 0 16,-21 21-16,1-21 0,20-1 0,0 22 15,-21-21-15,22 0 0,-1 21 16,0-21-16,1 21 0,20-21 0,-20 21 16,-1-21-16,21 21 0,-20 0 15,-1 0-15,0 0 0,1 0 0,-1 0 16,0 0-16,1 0 0,-22 0 0,21 0 16,1 0-16,-1 0 0,-21 0 0,21 21 15,-20-21-15,20 0 0,-21 21 0,21-21 16,-20 0-16,20 21 0,0-21 0,-21 0 15,22 0-15,-22 21 0,0-21 16,21 0-16,-20 0 0,20 0 0,-21 21 16,21-21-16,-20 0 0,20 0 15,-21 0-15,21 0 0,-20 0 0,20 0 16,0-21-16,-21 21 0,22-21 0,-22 0 16,21 21-16,-21-21 0,1 0 15,20-1-15,-21 22 0,0-21 0,0 0 16,1 0-16,-1 21 15,-21-21-15,21 0 0,-21-1 16,0 1 15</inkml:trace>
  <inkml:trace contextRef="#ctx0" brushRef="#br0" timeOffset="119863.09">10562 9335 0,'0'21'15,"-21"-21"1,0 0 0,0 21-16,-1-21 15,1 0-15,0 0 16,0 0-16,0 0 15,0 0-15,21 21 32,21-21-32,0 0 0,0 0 15,0 0-15,22 21 0,-1-21 16,0 0-16,1 0 0,20 21 0,1-21 16,20 0-16,-20 22 0,20-22 0,22 21 15,-21-21-15,21 0 0,0 21 0,-1-21 16,1 0-16,0 21 0,0-21 15,21 0-15,0 21 0,-21-21 16,21 0-16,-21 21 0,-22 1 0,22-22 16,-21 0-16,-22 21 0,22-21 0,-22 0 15,-20 21-15,20-21 0,-20 0 0,-22 0 16,21 0-16,-21 0 0,0 0 0,1 0 16,-22-21-1,-22 21 16,1-21-31,0 21 0,0 0 0,-21 0 16,20 0-16,1 0 0,-21 0 0,0 0 16,20 0-16</inkml:trace>
  <inkml:trace contextRef="#ctx0" brushRef="#br0" timeOffset="120423.01">10456 9631 0,'0'0'0,"-42"0"16,21 0-16,63 0 47,-21 0-32,22 0-15,-1 21 0,21-21 0,1 21 16,21-21-16,20 21 0,1-21 15,21 22-15,0-22 0,0 21 16,0-21-16,0 21 0,0-21 0,21 21 16,-21-21-16,22 21 0,-22-21 0,0 21 15,-22-21-15,1 0 0,0 0 0,-21 0 16,-1 0-16,-20 0 0,21 0 0,-22 0 16,-21 0-16,1 0 0,-1 0 15,0 0-15,-20 0 0,-1 0 0,0 0 16,0 0 46</inkml:trace>
  <inkml:trace contextRef="#ctx0" brushRef="#br0" timeOffset="125295.94">13335 7980 0,'0'0'0,"0"-21"0,0 0 16,0-1-16,0 1 0,0 0 0,0 0 15,0 0-15,-21 0 0,21-1 0,-21 1 16,21 0-16,0 0 16,-22 0-16,22 0 0,-21-22 15,0 43-15,21-21 0,-21 0 0,0-21 16,0 20-16,21 1 0,-22 0 0,1 0 15,0 0-15,0 0 0,-21-1 16,20 1-16,1 0 0,0 0 0,0 0 16,-21 0-16,20-1 0,1 1 0,0 0 15,-21 0-15,21 0 0,-22 0 16,22-1-16,0 1 0,-21 21 0,-1-21 16,22 0-16,-21 21 0,-1-21 0,1 21 15,0-21-15,-22 21 0,22 0 0,0-22 16,-22 22-16,22 0 0,-22 0 15,22 0-15,-22-21 0,1 21 16,21 0-16,-22 0 0,22 0 0,-22 0 16,1 0-16,20 0 0,-20 0 0,-1 0 15,1 0-15,-1 0 0,1 21 16,-1-21-16,-20 22 0,20-22 0,22 21 16,-22 0-16,1-21 0,-1 21 0,22 0 15,-21 0-15,20 1 0,-20-1 0,20 21 16,1-21-16,-21 0 0,20 22 15,1-22-15,0 21 0,-22-21 16,22 1-16,-1 20 0,1-21 0,0 21 0,-1 1 16,22-22-16,-21 21 15,0 1-15,-1-22 0,1 42 0,0-20 16,-1-1-16,1 0 0,0 22 0,-1-22 16,1 22-16,21-1 0,-22-21 0,22 22 15,0-22-15,21 22 0,0-1 16,0-20-16,0 20 0,0 1 0,0-1 15,0-21-15,0 22 0,21-1 0,0 22 16,1-21-16,-1-22 0,0 21 0,0 1 16,0-1-16,0 1 0,1-1 15,-1-20-15,0 20 0,21 1 0,-21-22 16,1 22-16,20-1 0,-21-21 16,21 22-16,-20-22 0,20 22 0,-21-22 15,21 0-15,1 1 0,-22-1 0,21 0 16,1 1-16,-1-22 0,-21 21 15,21 1-15,1-22 0,-1 0 0,0 21 16,1-21-16,-1 1 0,22-1 0,-22 0 16,21 0-16,1 0 0,-1-21 15,1 0-15,-1 21 0,22-21 0,-21 0 0,20 0 16,1 0-16,-22 0 0,1 0 0,21 0 16,-22 0-16,1 0 0,-22 0 0,21-21 15,1 21-15,-22 0 0,22-21 16,-22 21-16,22-21 0,-22 0 15,21 21-15,-20-21 0,20-1 0,-20 1 16,20 0-16,-21 0 0,22 0 0,-1 0 16,-20-1-16,-1-20 0,22 21 0,-22 0 15,21-22-15,-20 22 0,20 0 0,-20 0 16,-1-21-16,21 20 0,-20 1 0,-1-21 16,0 21-16,1-22 0</inkml:trace>
  <inkml:trace contextRef="#ctx0" brushRef="#br0" timeOffset="125480.83">13547 9250 0,'21'-42'16,"-21"-1"-16,21 1 0,0-22 0,0 1 0,0-1 16,-21 1-16,0-1 0,22 1 15,-22-1-15,0 1 0,0-1 0,0 22 16,0-21-16,0-1 0,-22 1 0,1 20 16,0-20-16,0 20 0,0-20 15,-22 21-15,22-1 0,0 1 0,-21 0 16,21-1-16,-1 1 0,1 21 0,21-22 15,0 22-15,-21 0 0,21 0 16,0 0-16</inkml:trace>
  <inkml:trace contextRef="#ctx0" brushRef="#br0" timeOffset="127068.02">15811 9208 0,'0'0'0,"-21"0"16,0 21-1,21 0-15,0 0 0,0 0 16,0 0-16,0 1 0,0-1 0,21 0 15,0 0-15,1 0 0,-1 0 0,0 22 16,0-22-16,21 0 0,-20 0 0,20 22 16,-21-22-16,21 0 0,1 0 15,-1 0-15,0 0 0,22-21 0,-22 22 16,43-1-16,-22-21 0,1 21 0,-1-21 16,22 0-16,-21 21 0,20-21 0,-20 21 15,20-21-15,-20 0 0,21 0 0,-22 0 16,1 0-16,-1 0 0,1 0 15,-1 0-15,1 0 0,-1 0 0,1 0 16,-1 0-16,-21-21 0,22 0 16,-1 21-16,1-21 0,-1 0 0,-20-1 15,20 1-15,22-21 0,-22 21 0,1 0 16,-1-1-16,1 1 0,-1 0 0,1 0 16,-22 0-16,22 0 0,-22 21 0,0 0 15,1 0-15,-22-22 0,21 22 16,-21 0-16,22 0 0,-22 0 0,0 0 15,21 0-15,-20 0 0,20 0 0,-21 0 16,21 0-16,22 0 0,-22 0 16,22 0-16,-22 0 0,43 0 0,-22 0 0,1 0 15,20 0-15,-20 0 0,-1 0 16,22 0-16,-43 22 0,22-22 16,-1 21-16,-20 0 0,-1-21 0,-21 21 15,22 0-15,-22 0 0,0 1 0,0-1 16,0 0-16,0 0 0,1 0 0,-1 0 15,0 1-15,21-1 0,-21 0 0,1 0 16,-1 0-16,0 0 0,21-21 0,-21 22 16,1-1-16,-1 0 0,0 0 15,0-21-15,-21 21 0,21 0 16,-21 1-16,-21-22 31,0 0-31,21-22 47,0 1-47,21 0 0,0 0 16,0 21-16,-21-21 0,22 0 0,-1-1 15,21-20-15,-21 21 0,0 0 16,22 0-16,-22-1 0,21 1 0,1-21 16,-1 21-16,0 0 0,1-1 0,-1 1 15,0 21-15,1-21 0,20 21 0,1 0 16,-22-21-16,21 21 0,22 0 15,-21 0-15,-1 0 0,1 0 16,20 0-16,-20 0 0,-1 21 0,1-21 16,-1 21-16,1 0 0,-1 1 0,-20-1 15,20-21-15,-21 21 0,1 0 0,-1 0 16,0-21-16,1 0 0,-1 21 16,0-21-16,-20 0 0,20 0 0,-21 0 15,21 0-15,-20 0 0,20 0 0,-21-21 16,0 21-16,0-21 0,22 0 0,-22 0 15,0 0-15,0-1 0,0 1 16,1 0-16,-1-21 0,-21 21 16,21-1-16,-21 1 0,21 0 0,-21 0 15,0 0-15,0 0 0,21-1 0,-21 1 16,21 21-16,-21-21 16,22 21-1,-22-21-15,21 21 16,-21-21 31,-21 21 0,-1 0-47,1 0 15,0 0-15,-21 0 16,21 0-16,-1 0 0</inkml:trace>
  <inkml:trace contextRef="#ctx0" brushRef="#br0" timeOffset="129248.99">19579 9059 0,'-21'0'0,"0"0"32,42 0 15,0 22-47,0-22 15,0 21-15,1 0 16,-1-21-16,0 21 0,21-21 0,-21 21 15,22-21-15,-22 21 0,21-21 0,1 0 16,-22 22-16,21-22 0,0 0 0,1 21 16,-1-21-16,0 0 0,22 21 0,-22-21 15,1 0-15,20 0 0,1 21 0,-1-21 16,-21 21-16,22-21 16,-1 0-16,1 0 0,-22 0 0,22 21 15,-1-21-15,-20 0 0,20 0 0,-21 0 16,1 0-16,-1 0 0,22 0 0,-22 0 15,0 0-15,1 0 0,-1 0 0,21 0 16,-20 0-16,20 0 0,-20 0 0,20 0 16,-21 0-16,22 0 0,-22 0 0,22 0 15,-22 0-15,22 0 0,-22 0 0,21 0 16,-20 0-16,-1 0 0,0 0 16,1 0-16,-22 0 0,21 0 0,-21 0 15,1-21-15,-1 21 0,0-21 0,0 21 16,0-21-16,0 0 0,1 21 0,-1-21 15,0-1-15,0 1 0,0 0 16,0 0-16,1 0 0,-1-22 0,0 22 16,21 0-16,-21-21 0,1 21 15,20-22-15,-21 22 0,21-21 0,-20 21 16,20-22-16,-21 22 0,21-21 0,1 21 16,-22-22-16,21 22 0,-21-21 0,1 21 15,-1-22-15,0 22 0,0-21 16,0-1-16,-21 22 0,0-21 0,21 0 15,-21-1-15,0 1 0,0 0 0,0-1 16,0 1-16,0 0 0,0-22 0,0 22 16,0-1-16,0 22 0,0-21 15,0 0-15,-21-1 0,0 1 16,0 21-16,0-22 0,-22 1 0,22 0 16,-21 21-16,0-22 0,-1 1 0,1 0 15,-22-1-15,22 1 0,0 0 16,-22 20-16,22-20 0,0 21 0,-1-21 15,-20 20-15,20 1 0,22 0 0,-21 0 16,0 0-16,-1 21 0,1-21 0,0-1 16,-1 22-16,1-21 0,0 21 15,-1-21-15,-20 21 0,20-21 16,1 21-16,0-21 0,-22 21 0,22 0 0,0-21 16,-1 21-16,22 0 0,-21 0 15,-1 0-15,22 0 0,-21 0 16,21 0-16,0 0 0,-22-22 0,22 22 15,-21 0-15,21 0 0,-22 0 0,1 0 16,0 0-16,-1 0 0,1-21 0,0 21 16,-1 0-16,1 0 0,0-21 15,-22 21-15,22 0 0,-1 0 0,1-21 16,0 21-16,-1 0 0,-20 0 0,42-21 16,-22 21-16,1 0 0,21 0 0,-21 0 15,20 0-15,-20 0 16,21 0-16,0 0 0,-22 0 0,22 0 15,-21 0-15,21 0 0,-22 0 0,22 0 16,-21 0-16,21 0 0,-22 0 0,22 0 16,-21 0-16,0 0 0,20 0 15,-20 0-15,0 0 0,-1 0 0,1 0 16,0 0-16,-1 0 0,1 21 0,0-21 16,-1 0-16,1 0 0,0 0 0,-1 0 15,22 21-15,-21-21 0,0 0 16,20 0-16,1 21 0,-21-21 0,21 21 15,0-21-15,-1 22 0,1-22 0,0 21 16,0 0-16,0-21 0,0 21 16,-1 0-16,1 0 0,0-21 0,-21 22 15,21-1-15,-1 0 0,1 0 16,0 0-16,0 0 0,0 1 0,0 20 16,-1-21-16,1 21 0,0-20 0,-21 20 15,21-21-15,-1 21 0,1-20 0,0 20 16,0 0-16,0-21 0,0 22 15,-1-22-15,1 0 0,0 21 16,0-20-16,21 20 0,-21-21 0,0 0 16,-1 22-16,22-22 0,-21 0 0,21 21 0,-21-21 15,0 22-15,21-22 0,0 21 0,-21-21 16,0 22-16,21-22 0,0 21 16,0-21-16,0 22 0,-22-22 0,22 21 15,0-21-15,0 1 0,0 20 16,0-21-16,0 21 0,0-20 0,0-1 15,0 21-15,0-21 0,0 0 0,0 1 16,0-1-16,0 21 0,22-21 0,-22 0 16,21 1-16,0-1 0,-21 21 0,21-21 15,0 0-15,0 1 0,22 20 0,-22-21 16,0 21-16,0-20 0,0-1 0,1 21 16,-1-21-16,0 0 0,0 1 15,21 20-15,-20-21 0,-22 0 16,21 0-16,0-21 0,0 22 15,0-1-15,0-21 0,1 21 0,20-21 16,-21 21-16,21-21 0,-20 0 0,-1 21 16,21-21-16,-21 0 0,22 0 0,-22 21 15</inkml:trace>
  <inkml:trace contextRef="#ctx0" brushRef="#br0" timeOffset="160671.95">3281 12552 0,'0'0'0,"-21"0"0,-1 21 0,1-21 0,0 0 16,0 0-16,0 0 0,0 0 15,42 0 1,0 0 0,0 0-16,21 0 0,1 0 15,20 0-15,1 0 0,-1 21 0,22-21 16,0 0-16,-1 0 0,22 0 16,-21 0-16,-1 0 0,22 21 15,-21-21-15,21 0 0,0 0 0,-22 0 16,1 0-16,0 0 0,-1 0 0,-20 0 15,-22 0-15,0 0 0,1 22 16,-22-22-16,-42 0 16,0 0-1,-22 0-15,1 0 0,0 21 16,-22-21-16,22 0 0,-22 0 0,1 0 16,-1 0-16,1 0 0,20 0 0,-20 0 15</inkml:trace>
  <inkml:trace contextRef="#ctx0" brushRef="#br0" timeOffset="160972.65">3281 12615 0,'0'0'0,"-43"0"0,-20 0 16,84 0 15,21 0-31,1 0 0,20 0 0,1 22 15,-1-22-15,22 0 0,0 0 0,-1 0 16,1 0-16,0 0 16,-1 0-16,-20 21 0,20-21 0,-20 0 15,-1 0-15,1 0 0,-1 0 0,-20 0 16,-1 0-16,0 0 0,-20 0 0,-1 0 16,0 0-16,-21-21 31,0-1-16,0 1-15,0 0 0,0 0 16,0 0-16</inkml:trace>
  <inkml:trace contextRef="#ctx0" brushRef="#br0" timeOffset="161295.46">4530 12213 0,'0'0'0,"-22"0"0,1 0 0,0 0 15,0 0-15,0 0 16,21 21-16,0 1 15,21-1-15,0-21 0,0 0 16,0 21-16,22-21 0,-1 21 0,0 0 16,1-21-16,-1 21 0,0-21 15,1 22-15,-1-1 0,0 0 0,1 0 16,-1-21-16,-21 21 0,0 0 0,1 1 16,-22-1-16,0 0 0,0 21 15,-22-21-15,-20 1 0,21 20 0,-43 0 16,22-21-16,-21 22 0,-1-1 15,1 0-15,-1-20 0,1 20 0,-1 0 16,1-21-16,20 1 0,1-1 16,0 0-16,-1 0 0,22 0 0,0 0 15,21 1-15,21-22 32,0-22-32,22 1 0,-1 0 15</inkml:trace>
  <inkml:trace contextRef="#ctx0" brushRef="#br0" timeOffset="161739.43">6075 12510 0,'0'0'0,"21"-22"0,21-20 15,-42 21-15,21 0 16,1 0-16,-22-1 0,0 1 15,-22 21 1,1 0-16,-21 0 0,21 0 0,-22 21 16,-20 1-16,21-1 0,-22 0 15,22 0-15,-1 0 0,1 0 0,0 1 16,-1-1-16,22 0 0,21 0 16,0 0-16,0 0 0,0 1 15,21-1-15,22 0 0,-22 0 0,21 0 16,1 0-16,-1-21 0,0 22 0,-21-1 15,22 0-15,-22 0 0,21 0 16,-21 0-16,-21 1 0,22-1 0,-22 0 16,0 0-16,0 0 15,-22 0-15,1-21 0,-21 22 0,21-22 16,-22 0-16,1 21 0,-21-21 16,20 0-16,1 0 0,0 0 0,-1 0 15,1 0-15,0 0 0,20 0 16,1 0-16,0 0 0,42 0 31,0 0-31,22-21 0,-22 21 16,21-22-16,1 22 0</inkml:trace>
  <inkml:trace contextRef="#ctx0" brushRef="#br0" timeOffset="162079.45">6202 12933 0,'21'0'31,"0"0"-15,-21-21-16,21 0 0,0 21 0,1-22 15,-1 1-15,0 0 16,0 21-16,0-21 0,-21 0 16,0 0-16,0-1 0,0 1 0,0 0 15,0 0-15,-21 21 16,0 0-16,0 0 15,-22 0-15,22 21 0,0 0 16,0 0-16,0 1 0,0 20 0,-1-21 16,1 21-16,0 1 0,0-22 0,21 21 15,0-21-15,0 1 0,0-1 16,0 0-16,0 0 0,0 0 16,21-21-16,0 0 0,0 21 0,1-21 0,-1 0 15,0 0-15,0 0 0,21-21 16,-20 21-16,20-21 0,-21 0 15,21 0-15</inkml:trace>
  <inkml:trace contextRef="#ctx0" brushRef="#br0" timeOffset="162356.29">6985 12150 0,'0'-21'0,"0"42"0,0-64 0,0 22 15,-21 21-15,0 0 16,-1 0-16,1 21 0,21 1 15,-21 20-15,0-21 0,0 21 0,0 1 0,21 20 16,-22-20-16,22-1 16,0 21-16,0-20 0,0 20 0,0 1 15,0-22-15,0 0 0,0 1 0,0 20 16,0-42-16,0 22 0,0-1 16,-21-21-16,21 0 0,-21 1 0,21-1 15,0 0-15,0 0 0,21-42 31,0 0-15,1 0-16,-1-22 16</inkml:trace>
  <inkml:trace contextRef="#ctx0" brushRef="#br0" timeOffset="163247.82">6985 12848 0,'0'21'0,"21"1"16,0-1-16,0-21 15,1 0-15,-1 0 16,0 0-16,0 0 0,0 0 0,22 0 16,-22-21-16,0-1 0,21 22 0,-21-21 15,-21 0-15,22 0 0,-22 0 0,0 0 16,0-22-16,0 22 16,0 0-16,0 0 0,-22 0 15,1 21-15,0 0 0,0 0 0,0 0 16,0 0-16,-1 0 0,1 21 0,0 0 15,-21 0-15,21 0 0,-1 0 16,1 22-16,0-22 0,21 21 0,0-21 16,0 22-16,0-22 0,0 0 0,0 0 15,0 0-15,21 1 0,0-1 16,22-21-16,-22 0 0,0 21 0,21-21 16,1 0-16,-22 0 0,21 0 0,-21 0 15,22-21-15,-22 0 0,0 21 0,21-22 16,-20 1-16,-1 0 15,0 0-15,0 0 0,0-22 0,0 22 16,-21 0-16,0 0 0,22 0 0,-22 42 47,0 0-47,-22 0 0,1 0 0,21 1 16,0-1-16,0 0 0,-21 21 0,21-21 15,-21-21-15,21 22 0,-21-1 0,21 0 16,0 0-1,0-42 17,21 0-32,0 0 15,-21-1-15,21 1 0,-21 0 16,21 0-16,1 0 0,-1-22 0,-21 22 16,21 0-16,0-21 0,0 21 0,0-1 15,1 1-15,-1 21 0,0 0 0,0 0 16,0 0-16,-21 21 15,0 1-15,21-1 0,-21 0 16,0 21-16,0-21 0,0 1 0,0-1 16,0 0-16,0 0 0,0 0 0,0 0 15,0 1-15,0-1 16,22-21 15,-1 0-31,0 0 0,0-21 16,0-1-16,-21 1 0,21 0 15,1 0-15,20 0 0,-21 0 0,0-1 16,0 1-16,1 0 0,-1 0 0,0 0 16,-21 42-1,0 0-15,0 0 16,0 0-16,-21 1 0,21-1 16,-21 0-16,-1 0 0,1 0 0,21 0 15,-21 1-15,0-22 16,21 21-16,-21-21 0,21 21 15,-21-21-15,42 0 32,0 0-17</inkml:trace>
  <inkml:trace contextRef="#ctx0" brushRef="#br0" timeOffset="163435.71">8297 12658 0,'0'0'0,"0"-21"0,0-22 16,0 22-1,-21 21-15,0 0 32,21 21-32,0 0 15,0 1-15,0-1 16</inkml:trace>
  <inkml:trace contextRef="#ctx0" brushRef="#br0" timeOffset="164447.26">8636 12806 0,'-42'-21'16,"20"21"-16,1 0 0,21 21 15,-21-21-15,0 21 0,21 0 16,-21 0-16,0 1 0,21-1 0,-22 0 16,22 0-16,0 0 0,0 0 0,0 1 15,0-1-15,0 0 0,0 0 16,22-21-16,-1 21 16,0-21-16,21 0 0,-21 0 15,1 0-15,-1 0 0,0-21 0,0 0 16,0 21-16,0-21 0,1 0 0,-1-1 15,0 1-15,0-21 16,0 21-16,0 0 0,1-1 0,-1 1 16,0 0-16,0 0 0,0 21 15,-21 21 1,0 0-16,0 0 16,0 1-16,-21-1 0,21 0 15,0 0-15,0 0 0,0 0 16,0 1-16,0-1 0,21-21 15,0 0 1,1 0-16,-1 0 0,0 0 16,0 0-16,-21-21 15,0-1-15,0 1 0,21 0 0,0 0 16,-21 0-16,22 0 0,-22-22 16,0 22-16,0 0 0,21 0 0,0 0 15,-21 42 1,0 0-1,0 0-15,0 0 0,0 0 0,-21 1 16,0-1-16,21 0 0,-22 0 0,1 0 16,21 0-16,0 1 0,-21-22 0,21 21 15,-21 0-15,0-21 16,21-21 15,21 0-31,0-1 16,-21 1-16,21 0 0,0 0 15,1 0-15,-22-22 0,21 22 0,0-21 16,21 21-16,-21 0 0,1-22 0,-1 22 16,21 21-16,-21-21 0,0 21 0,1 0 15,20 0-15,-21 0 0,0 21 16,-21 0-16,21 0 0,-21 1 0,0 20 16,0-21-16,0 21 0,0-20 0,0 20 15,0-21-15,0 0 0,0 0 16,-21 1-16,0-1 0,21 0 15,0 0-15,0 0 0,-21-21 0,0 0 16,21-21 15,0 0-31,21 0 0,0 0 16,-21-1-16,21-20 0,0 21 0,1-21 16,-1-1-16,21 22 0,-21-21 0,22-1 15,-22 22-15,21 0 0,-21 0 16,22 0-16,-22 0 0,21 21 15,-21 0-15,22 0 0,-22 21 0,0 0 0,0 0 16,0 0-16,0 0 0,-21 22 16,0-22-16,0 21 0,0-21 15,0 22-15,0-22 0,-21 0 0,0 21 16,0-20-16,0-1 0,0-21 0,-1 21 16,1 0-16,0-21 0,0 21 15,21-42 1</inkml:trace>
  <inkml:trace contextRef="#ctx0" brushRef="#br0" timeOffset="166555.88">13398 11896 0,'0'0'0,"22"-21"16,-22-1-16,21 1 0,-21 0 16,0 0-16,21 0 0,-21 0 15,21 21-15,0-22 16,-21 44 0,0-1-1,0 0-15,0 0 0,0 21 0,0 1 16,0-1-16,0 0 0,-21 1 15,21-1-15,-21 22 0,21-22 0,-21 0 16,0 1-16,21-1 0,0-21 0,0 21 16,-22-20-16,22 20 0,0-21 0,-21 0 15,21 0-15,0 1 0,0-1 0,0 0 16,0-42 15,0 0-31,0-1 0</inkml:trace>
  <inkml:trace contextRef="#ctx0" brushRef="#br0" timeOffset="167083.57">13441 11896 0,'0'-21'0,"0"42"0,0-64 16,0 22-16,0 0 16,21 21-16,0 0 15,0-21-15,0 21 0,1 0 16,-1 0-16,0 0 0,0 0 0,0 0 15,0 21-15,1 0 0,-1 0 16,0 22-16,0-1 0,0-21 16,-21 22-16,21-1 0,1 21 0,-22-20 15,0-1-15,21 0 0,-21 1 0,21-22 16,-21 21-16,0-21 0,0 22 0,0-22 16,0 0-16,0 0 0,0 0 0,0 1 15,0-44 16,0 1-31,0 0 16,0 0-16,0 0 0,0-22 0,0 1 0,0 0 16,0-1-16,21 1 0,-21-21 15,21 20-15,0-20 0,1 20 16,-1 1-16,0-21 0,0 20 0,0 22 16,0-21-16,1 21 0,20-1 0,-21 22 15,0 0-15,0 0 0,1 0 0,-1 0 16,0 22-16,0-1 0,-21 21 15,0-21-15,0 22 0,0-1 0,0 0 16,0 22-16,0-22 0,0 0 0,-21 1 16,21-1-16,0 0 0,-21 1 0,0-1 15,-1 0-15,22-20 0,0-1 0,0 0 16,-21 0-16,21 0 0,0 0 16,0 1-16,0-1 15,0-42 1,21-1-1,1 22-15,-1-21 0</inkml:trace>
  <inkml:trace contextRef="#ctx0" brushRef="#br0" timeOffset="167774.76">14563 12213 0,'0'0'16,"0"21"-1,0 1 1,-22-1-16,1 0 15,21 0-15,-21 0 0,21 0 0,0 1 16,0-1-16,0 0 0,0 0 16,0 0-16,0 0 0,21 1 15,0-22-15,1 0 16,-1 0-16,0 0 16,0 0-16,0 0 0,-21-22 0,21 1 15,-21 0-15,0-21 0,0 21 16,0-1-16,0 1 0,0-21 0,0 21 15,-21-22-15,21 22 0,-21 0 0,0 0 16,21 0-16,0 0 16,0-1-16,21 22 15,0 0 1,0 0-16,22 0 0,-22 0 0,0 0 16,0 0-16,0 0 0,1 0 15,-1 22-15,0-1 0,0 0 0,0 0 16,0 0-16,-21 0 0,0 1 0,0-1 15,0 0-15,0 0 0,0 0 0,0 0 16,0 1-16,0-1 0,0 0 0,0 0 16,0 0-16,0 0 15,0-42 17,0 0-17,0 0-15,0 0 0,0 0 16,0-1-16,0 1 0,22-21 0,-1 0 15,0 20-15,0-20 0,0 21 16,22-21-16,-22 20 0,0 1 0,0 0 16,21 0-16,-20 21 0,-1 0 0,0 0 15,0 0-15,0 0 0,0 0 0,1 21 16,-1 0-16,-21 0 0,0 22 16,21-22-16,-21 0 0,0 0 0,0 22 15,0-22-15,0 0 0,0 0 0,-21 0 16,0 0-16,21 1 0,-22-1 0,1 0 15,0 0-15,0-21 0,0 21 16,0-21-16,-1 0 16,44-21 15,20 21-31</inkml:trace>
  <inkml:trace contextRef="#ctx0" brushRef="#br0" timeOffset="169122.81">15938 12171 0,'0'0'0,"0"-42"16,-21 20-16,0 22 16,0 0-16,0 0 0,0 0 15,-1 0-15,1 0 0,0 22 0,-21-1 16,21 0-16,-1 0 0,-20 0 15,21 0-15,0 1 0,0-1 0,-1 0 16,1 0-16,21 0 0,-21 0 0,21 1 16,0-1-16,0 0 0,0 0 15,21-21-15,0 21 0,1-21 0,-1 0 16,0 0-16,0 0 16,0 0-16,0 0 0,1 0 0,-1 0 15,0 0-15,0-21 0,0 0 16,0 0-16,1 0 0,-1-1 0,0 1 15,0-21-15,0 0 0,0-1 0,1 1 16,-22 0-16,0-1 0,21-20 16,-21 20-16,21 1 0,-21 0 0,0-1 15,0 1-15,0 21 0,0 0 0,0 0 16,0-1-16,0 1 0,-21 21 16,0 0-16,-1 0 15,22 21-15,-21 1 16,0-1-16,21 0 0,-21 21 0,21-21 15,0 22-15,0-1 0,0 0 16,0 1-16,0-1 0,0-21 0,0 22 16,0-1-16,0-21 0,0 21 0,0-20 15,21-1-15,0 0 0,0 0 16,1 0-16,20 0 0,0 1 0,-21-22 16,22 0-16,-1 0 0,0 0 0,1 0 15,-1 0-15,0 0 0,1 0 0,-22 0 16,21-22-16,-21 1 0,1 0 15,-1 0-15,0 0 0,0 0 16,0-22-16,-21 22 0,0 0 0,0 0 16,0 0-16,0-1 0,0 1 0,0 0 15,-21 21-15,0 0 16,0 0-16,-22 21 0,22 0 16,0 1-16,-21-22 0,21 21 0,-22 0 15,22 21-15,0-21 0,0 1 0,0-1 16,21 0-16,0 0 0,0 0 15,0 0-15,0 1 16,21-22-16,0 0 0,0 0 16,0 0-16,0 0 0,1 0 0,-1 0 15,0 0-15,0-22 0,0 1 0,0 21 16,1-21-16,-1 0 0,-21 0 16,21 0-16,0-1 0,0 1 0,-21-21 15,21 21-15,-21 0 0,22-1 16,-22 1-16,-22 42 31,1 1-31,0-1 16,0 0-16,0 0 0,0 0 0,-1 0 15,1 1-15,21-1 0,0 0 0,0 21 16,0-21-16,0 1 0,0-1 16,0 0-16,21 0 0,1-21 15,-1 0-15,21 0 0,-21 21 16,0-21-16,22 0 0,-22 0 0,0 0 15,21 0-15,-20-21 0,-1 21 0,0-21 16,0 0-16,0 0 0,0-1 16,1 1-16,-1 0 0,0-21 0,-21 21 15,0-1-15,21 1 0,-21 0 16,0 0-16,0 42 16,-21 0-1,0-21-15,21 21 0,-21 1 0,-1-1 16,22 0-16,-21 0 0,21 0 15,0 0-15,0 1 0,0-1 0,0 0 16,0 0-16,21-21 16,1 21-16,-1-21 0,0 0 15,0 0-15,21 0 0,-20 0 0,-1 0 16,0 0-16,0-21 0,0 21 16,0-21-16,1 0 0,-1 0 0,0-1 15,0 1-15,0-21 0,0 21 0,1-22 16,-22 22-16,21 0 0,-21 0 0,21 0 15,-21 0-15,-21 42 16,0-21 0,-1 21-16,1 21 0,21-21 0,-21 22 15,0-22-15,0 0 0,0 21 0,-1-20 16,1 20-16,21-21 0,0 21 0,-21-20 16,21-1-16,-21 0 0,21 21 15,0-21-15,0 1 0,0-1 16,0 0-16,-21 0 0,21 0 0,0 0 15,-21-21-15,21 22 0,0-1 16</inkml:trace>
  <inkml:trace contextRef="#ctx0" brushRef="#br0" timeOffset="169835.11">9504 13568 0,'0'0'0,"21"21"0,0 0 0,0 0 16,0-21-16,-21 22 0,0-1 0,0 0 16,-21 0-16,-21-21 15,0 0-15,-22 0 0,1 0 0,-22 0 16,-21 0-16,0 0 0,-21 0 0,0 0 15,-21 0-15,0 0 0,-21 0 16,-1 0-16,1 0 0,-22 0 16,1 0-16,-1 0 0,1 0 0,-1 0 15,22 0-15,0 21 0,21 0 0,-1-21 16,22 22-16,0-1 0,22-21 0,20 21 16,0 0-16,22-21 0,-1 0 0,22 0 15,0 0-15,20 0 0,1 0 16,0 0-16,21-21 0,0 0 15,0 0-15</inkml:trace>
  <inkml:trace contextRef="#ctx0" brushRef="#br0" timeOffset="170182.9">6223 13441 0,'0'0'0,"-64"0"15,43 0-15,-21 0 0,21 21 16,-22-21-16,1 21 0,0 0 16,-22 1-16,1-1 0,-1 0 0,1 0 15,-1 0-15,1 0 0,-1 22 0,22-22 16,-22 0-16,22 0 0,-21 0 0,41 1 16,-20-1-16,21 0 15,0 0-15,21 0 0,0 0 16,21-21-16,0 0 0,0 0 0,22 22 15,-1-22-15,21 0 0,-20 0 0,20 21 16,1-21-16,-1 0 0,1 21 0,-1 0 16,1-21-16,-1 21 0,22-21 15,-22 21-15,-20-21 0,20 0 0,-20 22 16,-1-22-16,0 0 0,-21 21 0,22-21 16,-22 0-16,-21 21 0,0 0 15,0 0-15</inkml:trace>
  <inkml:trace contextRef="#ctx0" brushRef="#br0" timeOffset="176407.28">4276 14753 0,'0'0'0,"0"-21"0,0-21 0,0 21 15,0-1-15,0-20 0,0 21 16,0-21-16,0 20 0,0 1 0,0 0 16,0-21-16,0 21 15,0-1-15,21 22 16,-21 22-16,0-1 0,0 21 0,0 0 0,0 1 15,0 20-15,0 1 16,0 20-16,-21-20 0,21 21 0,-22-1 16,-20 1-16,21-22 0,0 22 15,0-21-15,-22-1 0,22-21 0,-21 1 16,-1-1-16,22 0 0,-21-20 0,21-1 16,-22 0-16,22 0 0,0-21 15,0 0-15,0 0 0,21-21 16,0 0-16,0-22 0,0 22 0,0-21 15,21 0-15,0-1 0,0-20 16,0 20-16,1-20 0,-1 21 0,0-1 16,0 1-16,-21 0 0,21-1 15,-21 22-15,21 21 0,1 0 16,-22 21 0,21 22-16,-21-22 0,21 21 15,-21 0-15,21 1 0,-21-1 0,21 0 16,0 1-16,-21-1 0,22 0 0,-1 1 15,0-22-15,0 21 0,0-21 16,0 1-16,1-1 0,-1-21 0,21 0 16,-21 0-16,22 0 0,-1 0 0,0 0 15,22 0-15,-1-21 0,-20-1 16,20 1-16,-21 0 0,1 0 0,-1-21 16,0-1-16,-20 1 0,-1 0 15,-21-1-15,0 1 0,0 0 16,0-1-16,0 1 0,-21 21 0,-1 0 15,1-1-15,0 1 0,-21 21 16,21 0-16,-1 0 0,-20 21 0,21 1 16,-21-1-16,20 0 0,1 0 0,0 21 15,0-20-15,0 20 0,0-21 16,21 21-16,0-20 0,0 20 0,0-21 16,0 0-16,0 0 0,0 1 0,21-1 15,0-21-15,0 0 16,0 0-16,0 0 0,1 0 0,20 0 15,-21 0-15,0 0 0,22-21 0,-22-1 0,0 1 16,0 0-16,0 0 16,-21 0-16,21 0 0,-21-1 0,22-20 15,-22 21-15,21 21 0,-21-21 0,0 42 32,0 0-32,0 21 0,0-20 15,0-1-15,0 21 0,21-21 16,-21 22-16,21-22 0,0 0 0,-21 0 15,21 0-15,-21 0 0,22-21 0,-1 22 16,0-22-16,0 0 16,0 0-16,0 0 0,1 0 15,-1 0-15,-21-22 0,21 22 0,0-21 16,0 0-16,0 0 0,-21 0 0,22 0 16</inkml:trace>
  <inkml:trace contextRef="#ctx0" brushRef="#br0" timeOffset="177811.47">6710 14542 0,'0'0'0,"0"-43"16,0 22-16,0 0 0,0 0 16,-21 42-1,21 0-15,-22 0 0,1 0 16,0 22-16,0-1 0,0 0 0,-22 1 15,22 20-15,0-20 0,0-1 0,0 0 16,0 1-16,-1-22 0,1 21 0,0 0 16,0 1-16,0-22 0,0 21 15,21-21-15,0 1 0,0-1 0,-22 0 16,22 0-16,0-42 31,0 0-31,22 21 16,-1-43-16,0 22 0,0 0 0,0-21 15,0-1-15,1 22 0,-1-21 16,0 0-16,0-1 0,21-20 0,-20 20 16,-1-20-16,21 21 0,-21-22 0,0 1 15,1 20-15,20 1 0,-21 0 16,0-1-16,-21 22 0,21 0 0,1 21 16,-22 21-16,0 0 15,0 0-15,0 22 0,0-1 16,0 22-16,0-22 0,0 21 0,0-20 15,0 20-15,0-20 0,0-1 16,-22 0-16,22 1 0,0-1 0,0 0 16,0 1-16,0-22 0,0 21 15,0-21-15,0 0 0,0 22 0,0-22 16,0 0-16,0 0 0</inkml:trace>
  <inkml:trace contextRef="#ctx0" brushRef="#br0" timeOffset="177979.38">6371 14901 0,'-21'0'16,"42"0"-16,-63 0 0,21-21 0,21 0 0,0 0 16,21 21-1,0-21-15,0 21 0,21 0 16,-20-21-16,20 21 0,0 0 0,22-22 15,-22 1-15,22 21 0,-22-21 0,21 0 16,1 21-16,-1-21 0,-20 0 0</inkml:trace>
  <inkml:trace contextRef="#ctx0" brushRef="#br0" timeOffset="178594.93">7472 14393 0,'0'0'0,"21"-21"0,-21 0 15,0 0-15,0 0 0,21 21 16,-21 21-1,0 0-15,0 0 0,0 22 16,-21-1-16,21 0 0,-21 22 16,0-22-16,-1 22 0,1-22 0,0 0 15,0 1-15,0-1 0,0 0 0,-1 1 16,1-22-16,21 21 0,0-21 16,-21 0-16,21 1 0,0-1 0,21-21 31,-21-21-16,0-1-15,0 1 0,21 0 16,-21 0-16,22-21 0,-1 20 0,-21-20 16,0 0-16,21-1 0,0 1 0,0 0 15,-21-1-15,21 1 0,1 0 16,-1-1-16,0 1 0,0 21 0,-21 0 16,21 0-16,0 21 0,1 0 0,-1 0 15,0 21 1,-21 0-16,0 0 15,0 0-15,0 0 0,0 1 0,-21-1 16,0 0-16,-1 0 0,-20 0 16,21 0-16,-21 1 0,-1-1 15,22-21-15,-21 21 0,21-21 0,-1 0 16,1 0-16,42 0 16,22 0-1,-22 0-15,21 0 0,1 0 16,-1 21-16,0-21 0,-21 21 15,22 0-15,-1 1 0,-21-1 0,22 0 16,-22 0-16,0 0 0,0 0 0,-21 1 16,0-1-16,-21 0 0,0-21 15,0 21-15,-22 0 0,22-21 16,0 0-16,0 21 0,-22-21 0,22 0 16,0 0-16,0 0 0,0 22 15,0-22-15,-1 0 16,22-22-1,0 1-15,22 0 0,-1 21 16,0-21-16</inkml:trace>
  <inkml:trace contextRef="#ctx0" brushRef="#br0" timeOffset="178847.05">8445 14563 0,'0'0'16,"0"-21"-16,0-1 0,-21 44 31,0-22-31,-21 21 0,21 21 16,-1-21-16,-20 0 0,21 22 0,0-1 15,-22-21-15,22 22 0,21-22 16,0 21-16,0-21 0,0 0 0,0 1 16,0-1-16,21 0 0,1 0 0,-1-21 15,0 0-15,0 21 0,21-21 16,-20 0-16,20 0 0,-21 0 0,0 0 15,22-21-15,-22 0 0,21 21 0,-21-21 16,22 0-16</inkml:trace>
  <inkml:trace contextRef="#ctx0" brushRef="#br0" timeOffset="179066.93">9123 14605 0,'-21'0'16,"21"21"-16,-22 0 0,1 1 0,0-1 15,21 0-15,-21 0 0,21 0 16,-21 22-16,0-22 0,21 21 0,0-21 16,0 22-16,0-22 0,0 21 0,0-21 15,0 0-15,0 1 0,-22-1 16,22 0-16,0 0 0,0 0 0,-21 0 16,21-42 15</inkml:trace>
  <inkml:trace contextRef="#ctx0" brushRef="#br0" timeOffset="179329.82">8996 14669 0,'0'0'0,"0"-43"0,0 22 0,0-21 16,0 21-16,0-1 0,21 1 0,0 21 16,0 0-16,0 0 15,1 0-15,-1 0 0,0 0 0,0 0 16,21 21-16,-20 1 0,-1-1 0,0 0 15,21 0-15,-21 21 16,1-20-16,-1 20 0,0 0 0,-21 1 16,0-1-16,0 0 0,0 22 0,0-22 15,0 0-15,-21 1 0,-22-1 16,22 0-16,-21 1 0,0-1 0,-1-21 16,1 0-16,-22 22 0,22-22 0,0 0 15,-22 0-15,22-21 0,0 21 0,20-21 16,-20 22-16,21-22 0,0 0 15</inkml:trace>
  <inkml:trace contextRef="#ctx0" brushRef="#br0" timeOffset="181015.44">6519 15939 0,'0'0'0,"0"-22"0,21 22 31,1 0-15,-22 22 31,0-1-32,0 0-15,0 0 16,0 0-16,0 0 16,0 1-16,21-22 15,0 0-15,0 0 16,0 0-16,22 0 15,-22 0-15,0 0 0,21 0 0,1-22 16,-22 1-16,21 21 0,0-21 0,-20 0 16,20 0-16,-21 0 0,0 21 0,0-22 15,1 1-15,-1 21 0,0 0 16,-21-21-16,21 42 31,-21 0-31,0 1 0,21-22 16,-21 21-16,0 0 0,0 0 0,21-21 15,1 21-15,-1 0 0,0-21 16,0 0-16,0 22 0,0-22 0,1 0 16,-1 0-16,0 0 0,0 0 15,0 0-15,0 0 0,1 0 0,-1-22 16,0 22-16,0-21 0,0 21 0,22-21 16,-22 0-16,0 21 0,0-21 0,0 0 15,0-1-15,1 22 0,-1-21 16,0 21-16,0 0 0,-21-21 0,21 21 15,0 0-15,1 0 16,-1 0 0,0 0-1,-21 21-15,21-21 0,0 21 16,-21 1-16,21-22 0,-21 21 16,22-21-16,-1 21 15,-21 0 1,21-21-16,0 0 15,0 0 1,0 0 0,-21-21 15,22 21 0,-1 0-15,-21-21 46,0 0-62,-21 21 16</inkml:trace>
  <inkml:trace contextRef="#ctx0" brushRef="#br0" timeOffset="181939.3">14287 13272 0,'0'0'0,"-21"21"0,0-21 0,0 0 16,-21 0-16,20 0 0,1 21 15,0-21-15,-21 0 0,21 0 0,-1 0 16,1 0-16,0 0 0,0 0 0,0 0 16,42 0 31,0 0-47,0 0 0,22 0 0,-1 0 15,-21 0-15,43 0 0,-22 0 0,21 0 16,1 0-16,-1 0 0,1 0 15,21 0-15,-1-21 0,1 21 0,0 0 0,-1 0 16,22-21-16,0 21 0,21 0 16,-21 0-16,21 0 0,0-22 15,0 22-15,0 0 0,0 0 0,21 0 16,0 0-16,-21 0 0,21 0 0,-21 0 16,21 0-16,-21 0 0,0 22 0,-21-22 15,21 0-15,-21 0 0,-21 0 16,-1 0-16,1 0 0,-43 0 0,1 0 15,-1 0-15,0 0 0,-20 0 0,-1-22 32,-42 22 30,-1 0-62,1 0 0,-21 0 16,21 0-16</inkml:trace>
  <inkml:trace contextRef="#ctx0" brushRef="#br0" timeOffset="182539.05">14774 13695 0,'0'-21'31,"0"0"-31,0-1 16,21 22-16,1 0 0,-1 0 16,0-21-16,0 21 0,21 0 0,-20 0 15,20-21-15,21 0 0,1 21 0,-1 0 16,1 0-16,21-21 0,-1 21 15,22 0-15,0 0 0,0 0 0,21 0 16,0 0-16,21 0 0,0 0 16,0 0-16,0 0 0,22 0 0,-22 0 15,0 0-15,0 0 0,-21 0 0,21 0 16,-42 0-16,0 0 0,0 0 16,-43 0-16,22 0 0,-43 0 0,22 0 15,-22 0-15,-21 0 0,22 0 0,-22 0 16,0 0-16,-42 0 47,0 0-47,0 0 15,-1 0-15,1 21 0,0 0 16,0-21-16,-21 21 0,20-21 16,-20 21-16,21-21 0,-21 22 0</inkml:trace>
  <inkml:trace contextRef="#ctx0" brushRef="#br0" timeOffset="183671.4">15367 14034 0,'0'21'16,"21"-21"-1,0 0 1,0 0-16,1 0 0,20 0 0,0 0 16,1 0-16,20 0 0,1 0 0,20 0 15,1 0-15,0 0 0,20 0 0,22 0 16,-21 0-16,21 0 0,-21 0 0,21 0 16,-21 0-16,-21 0 0,20 0 15,-20 0-15,-21 0 0,-1 0 16,1-21-16,-22 21 0,-21 0 0,0 0 15,0 0-15,1 0 0,-22-22 16,0 1 15,0 0-15,0 0 0,0 0-16</inkml:trace>
  <inkml:trace contextRef="#ctx0" brushRef="#br0" timeOffset="207823.4">12467 1969 0,'0'-22'0,"0"1"16,0 0-1,0 0-15,0 0 0,0 0 16,0-1-1,-21 22 32,21 22-47,0-1 0,0 0 0,0 21 16,-21-21-16,21 22 0,0-1 16,-21-21-16,21 22 0,-22-1 0,22 0 15,0 1-15,0-1 0,0 0 0,-21 1 16,21-22-16,0 21 15,-21 0-15,21-20 0,0 20 0,0-21 0,0 0 16,0 0-16,0 1 0,0-1 16,0-42 46,0-1-62,0 1 16,21 0-16,0 0 0,1 0 0</inkml:trace>
  <inkml:trace contextRef="#ctx0" brushRef="#br0" timeOffset="208631.53">12912 2032 0,'0'-21'0,"0"0"32,0 0-32,0-1 15,0 1-15,0 0 0,0 0 16,21 0-16,0 21 0,-21-21 16,21-1-16,0 22 0,0 0 15,1 0-15,-1 0 0,0 0 0,21 0 16,-21 22-16,1-1 0,-1 0 15,0 0-15,0 0 0,-21 22 0,0-22 16,0 21-16,0 0 0,-21 1 0,-21-1 16,20 0-16,-20-20 0,0 20 0,-22 0 15,22 1-15,0-1 16,-1-21-16,1 21 0,21-20 0,0-1 16,-1 0-16,1-21 0,21 21 15,0-42 1,0 0-16,21 0 0,1-22 15,-1 22-15,0 0 0,0-21 0,0 20 16,0 1-16,1 0 0,-1 0 16,0 21-16,0 0 0,0 0 0,0 0 15,1 0-15,-22 21 0,21-21 16,0 21-16,-21 0 0,21 22 16,0-22-16,-21 0 0,21 0 0,1 0 15,-22 1-15,21-1 0,0 0 16,0 0-16,0 0 0,0-21 15,1 0 1,-1 0-16,-21-21 16,21 0-16,0 0 0,0 0 15,0-22-15,22 22 0</inkml:trace>
  <inkml:trace contextRef="#ctx0" brushRef="#br0" timeOffset="208887.38">13970 1672 0,'0'43'0,"0"-86"0,-21 22 0,0 0 0,21 0 16,-22 21-1,1 0-15,21 21 0,0 0 16,0 0-16,-21 22 0,21-1 0,-21 0 16,21 22-16,0-22 0,0 22 15,-21-22-15,21 0 0,-21 1 0,21-1 16,-22 0-16,22 1 0,0-1 0,0-21 15,-21 21-15,21-20 0,-21 20 16,21-21-16,0 0 0,0 0 0,-21-21 16,21 22-16,21-22 15,0-22 1</inkml:trace>
  <inkml:trace contextRef="#ctx0" brushRef="#br0" timeOffset="209232.82">14182 2096 0,'0'0'0,"-22"0"32,1 21-32,21 0 0,-21-21 0,0 21 15,0 0-15,21 0 0,-21 1 0,-1-1 16,22 0-16,0 0 0,0 0 16,-21 0-16,21 1 0,0-1 15,0 0-15,0 0 0,21 0 16,1-21-16,-1 0 0,21 0 0,-21 0 15,22 0-15,-1 0 0,-21 0 16,21-21-16,-20 0 0,20 0 0,-21 0 16,0-1-16,0 1 0,-21-21 0,0 21 15,0 0-15,0-1 0,0-20 16,0 21-16,-21 21 0,-21-21 0,21 0 16,0 21-16,-1 0 0,-20 0 0,21 0 15,0 0-15,-22 0 0,22 0 0,21 21 16,-21-21-16,21 21 0,-21-21 15,42 0 1,0 0 0</inkml:trace>
  <inkml:trace contextRef="#ctx0" brushRef="#br0" timeOffset="209500.67">13864 1905 0,'0'0'0,"-21"0"0,21-21 16,21 21 0,21 0-16,-20 0 0,20 0 0,21 0 15,-20 0-15,20 0 0,-20 0 16,20 0-16,-21 0 0,22 0 16,-22-21-16,-21 21 0,22 0 0,-22 0 15,0 0-15,0 0 0,0 0 16,-21 21 15,0 0-15</inkml:trace>
  <inkml:trace contextRef="#ctx0" brushRef="#br0" timeOffset="209827.48">15282 1757 0,'-21'21'15,"0"0"-15,21 0 0,0 1 16,0-1-16,0 21 0,0-21 0,-21 22 15,21-1-15,-21-21 0,-1 21 16,22-20-16,-21 20 0,21-21 0,-21 0 16,0 22-16,21-22 0,0 0 15,-21 0-15,0 0 0,21 0 0,-22-21 16,22 22-16,-21-22 0,21 21 16,21-42 15,1-1-31,-1 22 0,0-21 0,21 0 15</inkml:trace>
  <inkml:trace contextRef="#ctx0" brushRef="#br0" timeOffset="210127.72">15769 1863 0,'21'0'32,"0"0"-32,1 0 0,-1 0 15,0 0-15,0 0 0,0 0 0,0 0 16,1 0-16,-1 0 0,0 0 15,0 0-15,0 0 16</inkml:trace>
  <inkml:trace contextRef="#ctx0" brushRef="#br0" timeOffset="210607.96">15684 1863 0,'0'0'0,"-21"21"0,0 0 0,0 0 16,0 0-16,0 1 0,-1-1 0,22 0 16,-21 0-16,0-21 0,21 21 15,-21 0-15,21 1 0,0-1 16,0 0-1,21-21 17,0 0-32,0-21 0,1 21 15,-1-21-15,0 21 16,0 0-16,0-22 0,0 22 0,1 0 16,-1 0-16,0 0 0,0 0 0,0 0 15,0 0-15,1 0 0,-1 0 16,0 0-16,0 0 0,-21 22 0,21-1 15,0 0-15,-21 0 16,0 0-16,0 0 16,0 1-16,0-1 0,0 0 15,0 0-15,-21-21 0,0 21 16,0-21-16,0 21 16,0-21-16,-1 0 0,1 22 15,0-22-15,0 0 0,0 0 0,0 0 16,-1 21-16,1-21 0,0 0 15,0 0-15,-21 0 0,20 21 0,1-21 16,0 0-16,-21 0 0,21 21 0,-22-21 16</inkml:trace>
  <inkml:trace contextRef="#ctx0" brushRef="#br0" timeOffset="211507.34">12319 2836 0,'-21'0'15,"0"0"-15,-1 0 16,22 22-16,-21-22 16,21 21-16,0 0 0,0 0 0,0 0 15,0 22-15,0-22 0,0 0 16,0 0-16,0 0 0,21 0 15,1-21-15,-1 22 0,0-1 0,0 0 16,21-21-16,-20 21 0,20-21 0,-21 0 16,21 0-16,1 0 0,-1 0 15,22 0-15,-22 0 0,21-21 0,-20 21 16,20-21-16,-20 0 0,20-1 16,-21 1-16,22 0 0,-1 0 0,-20 0 15,20 0-15,-20-1 0,20 1 16,1 0-16,-22 0 0,21 0 0,1 21 15,-1-21-15,1 21 0,-1 0 0,1 0 16,21 0-16,-1 0 0,1 0 16,0 0-16,-22 0 0,22 0 0,-22 21 15,1-21-15,-22 21 0,0 0 0,1-21 16,-1 21-16,-21 0 0,0-21 16,1 22-16,-22-1 0,0 0 0,21 0 15,-21 0-15,0 0 31,21-21-15,-21-21 0,21 0-16,0 0 0,0 0 15,1 0-15,-1-1 0,0 1 0,0 0 16,21 0-16,-20-21 0,20 20 16,0 1-16,1 0 0,-22 0 0,21 21 15,0 0-15,1 0 0,-1 0 0,0 0 16,-20 21-16,20-21 0,0 21 15,-21 0-15,22 1 0,-1-22 0,-21 21 16,0 0-16,22 0 0,-22 0 0,0-21 16,21 21-16,-20-21 0,-1 0 0,21 22 15,-21-22-15,0 0 16,22 0-16,-22 0 0,0 0 0,0 0 16,0-22-16,1 22 0,-22-21 0,0 0 15,21 0-15,-21 0 0,21 0 16,-21-1-16,0 1 0,0 0 0,0 0 15,0 0-15,21 0 0,-21-1 16,21 22-16</inkml:trace>
  <inkml:trace contextRef="#ctx0" brushRef="#br0" timeOffset="-193104.77">19177 2371 0,'0'0'0,"-21"0"62,0 0-46,-1 0-1,1 0-15,42 0 63,1 0-48,-1 0-15,21 0 0,0 21 16,1-21-16,20 0 0,-20 0 0,41 0 16,-20 0-16,20 0 0,1 0 15,-21 0-15,20 0 0,-20 0 0,-1 0 16,1 0-16,-22 0 0,22 0 0,-22 0 16,-21 0-16,21 0 0,-20 0 15,-1 0-15,0 0 0,0 0 16,-42 0 31,0 0-32,0 21-15,-1-21 0,1 21 0,0-21 16,0 21-16</inkml:trace>
  <inkml:trace contextRef="#ctx0" brushRef="#br0" timeOffset="-192752.97">19283 2646 0,'0'0'0,"-21"0"15,21-21 1,21 21-1,21 0-15,-21 0 0,43 0 16,-22 0-16,22 0 0,-1 0 16,22 0-16,-22 0 0,1 0 0,20 0 15,-41 0-15,20 0 0,1 0 16,-22 0-16,0 21 0,1-21 0,-22 0 16,21 0-16,-21 0 0,1 0 0,-22 21 31,-22-21-16,1 0 1,0 0-16,0 0 0,0 0 16,0 0-16,-1 0 0,-20 0 0</inkml:trace>
  <inkml:trace contextRef="#ctx0" brushRef="#br0" timeOffset="-192465.98">19325 2815 0,'0'0'0,"21"0"32,0 0-32,1 0 0,20 21 0,0-21 15,22 0-15,-1 0 0,-20 0 0,20 22 16,1-22-16,-1 0 0,1 0 15,-1 0-15,-21 0 0,1 0 0,-22 0 16,0 0-16,0 0 0,0 0 16,-42 0-1,0 0-15,0 21 16,0-21-16,0 0 0,-22 0 16</inkml:trace>
  <inkml:trace contextRef="#ctx0" brushRef="#br0" timeOffset="-192201.12">19050 3069 0,'0'0'0,"0"21"15,21-21 1,0 0-16,0 0 0,1 0 0,20 0 0,0 0 15,1 22-15,-1-22 0,0 0 16,1 0-16,-1 0 0,0 0 16,1 0-16,-22 0 0,21 0 0,-21 0 15,0 0 1,-42 0 15</inkml:trace>
  <inkml:trace contextRef="#ctx0" brushRef="#br0" timeOffset="-191929.12">19156 3239 0,'21'0'16,"0"0"-16,0 0 0,0 0 16,22 0-16,-22 0 0,21 0 15,-21 0-15,22 0 0,-22 21 0,21-21 16,-21 0-16,1 0 0,-1 0 16</inkml:trace>
  <inkml:trace contextRef="#ctx0" brushRef="#br0" timeOffset="-160696.7">21336 10668 0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8:59:39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4953 804 0,'21'0'15,"0"0"1,-21 22 15,21-22-31,1 0 32,-1 0-1,-21-22 0,0 1-15,0 0-16,0 0 15,0 0-15,0 0 16,0-1-16,0 1 31,-21 21-31,-1 0 16,1 0-16,0 0 0,0 0 0,0 0 15,0 0-15,-1 0 0,1 0 16,0 0-16,-21 21 0,21-21 0,-1 22 16,-20-1-16,21 0 0,0 0 0,-22 21 15,22-20-15,0 20 0,0 0 16,-21 1-16,20-1 0,22 0 0,-21 1 16,21-1-16,-21-21 0,21 21 0,0 1 15,0-1-15,0-21 0,0 22 16,0-22-16,21 0 0,0 0 15,1 21-15,-1-20 0,0-1 0,0-21 16,0 21-16,0 0 0,1-21 16,20 21-16,-21-21 0,21 0 0,-20 0 15,-1 0-15,21 0 0,-21 0 0,0 0 16,22 0-16,-22 0 0,0-21 16,21 21-16,-20-21 0,20 0 0,-21 0 15,0-1-15,22-20 0,-22 21 0</inkml:trace>
  <inkml:trace contextRef="#ctx0" brushRef="#br0" timeOffset="563.64">5397 635 0,'0'0'0,"0"-21"0,0 0 0,0 0 15,0-1-15,0 1 0,0 0 16,0 42 15,0 0-31,0 1 0,0-1 16,0 21-16,0 0 0,0 1 15,0-1-15,0 22 0,0-1 0,0 1 16,0-22-16,0 21 0,0 1 16,0-22-16,0 1 0,0-1 15,0 0-15,0 1 0,0-22 0,0 0 16,0 0-16,0 0 0,0 0 0,0 1 15,0-1 1,0-42 0,0-1-16,0 1 15,0 0-15,0-21 16,0 21-16,0-1 0,0-20 0,0 21 16,22-21-16,-1-1 0,-21 22 0,21-21 15,0 21-15,21-22 0,-20 22 16,-1 0-16,0 0 0,21 21 0,-21 0 15,1 0-15,20 0 0,-21 0 16,21 0-16,-20 21 0,-1 0 16,0 0-16,0 0 0,-21 1 0,0 20 15,21-21-15,-21 21 0,0-20 0,0 20 16,0-21-16,0 0 0,0 22 16,0-22-16,0 0 0,-21 0 0,21 0 15,0 0-15,0 1 0,-21-22 16,21-22 15,21 1-31,-21 0 16,21 0-16,0 0 0,1-22 15</inkml:trace>
  <inkml:trace contextRef="#ctx0" brushRef="#br0" timeOffset="803.5">6138 995 0,'0'-21'16,"0"42"-1,0 0-15,0 21 16,0-20-16,0-1 0,0 0 16,0 21-16,0-21 0,0 22 15,0-22-15,0 0 0,0 0 0,0 22 16,0-22-16,0 0 0,0 0 0,0 0 16,0 0-16,0 1 0,0-1 15,0 0-15,0 0 16,0-42 15,0 0-31,0 0 0,21-1 16,-21 1-16</inkml:trace>
  <inkml:trace contextRef="#ctx0" brushRef="#br0" timeOffset="1127.38">6159 826 0,'0'0'0,"0"-22"0,0 1 0,-42 0 15,21 21-15,21 21 32,21-21-1,0 0-31,0 0 0,1 0 16,-1 0-16,0-21 0,0 0 15,-21 0-15,0 0 0,0-1 16,0 1-16,0 0 0,-21 21 15,0 0-15,0-21 0,-1 21 16,1 0-16,0 0 0,0 0 16,0 21-16,21 0 15,-21 0-15,21 1 0,0-1 16,0 0-16,0 0 0,0 0 16,0 0-16,21-21 0,0 0 15,0 0-15,0 0 0,0 0 16</inkml:trace>
  <inkml:trace contextRef="#ctx0" brushRef="#br0" timeOffset="1419.7">6625 550 0,'0'0'0,"0"-21"0,0 0 16,0 0-16,0 0 15,0 42 1,0 0-1,0 0-15,0 22 0,0-1 0,0 0 16,0 1-16,0 20 0,0 1 0,-21-1 16,21 1-16,-21-1 0,21 1 15,0-22-15,0 21 0,-21-20 0,21 20 16,-22-20-16,22-1 0,0-21 0,0 21 16,0-20-16,0 20 0,0-21 0,0 0 15,0 0-15,22-21 16,-1 0-16,0 0 15,0-21-15,0 21 0,0-21 16,22 0-16,-22 0 0,21 0 0</inkml:trace>
  <inkml:trace contextRef="#ctx0" brushRef="#br0" timeOffset="1967.31">7281 1270 0,'43'0'16,"-22"0"-16,-21-21 0,0 0 15,0 0-15,0-1 16,0 1-16,0 0 0,0 0 16,0 0-16,0 0 0,0-1 15,-21 22-15,-1 0 16,1 0-16,0 0 16,0 0-16,0 0 0,0 22 0,-1-1 15,1 0-15,-21 21 0,21-21 0,0 22 16,-1-22-16,22 21 0,-21-21 15,21 22-15,-21-22 0,21 21 0,0-21 16,0 22-16,0-22 0,0 0 0,21 0 16,0 0-16,1-21 0,-1 22 15,0-22-15,21 0 0,-21 0 16,22 0-16,-22 0 0,0-22 0,21 1 0,-20 0 16,20 0-16,-21 0 0,21 0 0,-20-22 15,-1 1-15,0 0 16,0-1-16,0 1 0,0-22 0,-21 1 15,22-22-15,-22 22 0,21-1 0,-21-20 16,0 41-16,0-20 0,0 20 16,0 1-16,0 0 0,0 21 0,0-1 15,0 1-15,-21 42 16,-1 1-16,22-1 16,-21 21-16,21 0 0,0 22 0,0-1 15,0 1-15,-21-1 0,21 1 16,0-1-16,0 1 0,0-1 0,0-20 15,0-1-15,21 22 0,0-43 0,1 21 16,-1-21-16,0 22 0,21-43 16,-21 21-16,22 0 0,-22-21 0,21 0 15,-21 0-15,22 0 0,-22 0 16,21-21-16,1 0 0,-22-1 0</inkml:trace>
  <inkml:trace contextRef="#ctx0" brushRef="#br0" timeOffset="2459.06">9991 466 0,'0'0'0,"0"-21"0,0-1 15,0 1 1,0 42 0,0 1-16,0-1 0,0 21 0,0 0 15,0 1-15,0 20 0,0 1 16,0-1-16,0 1 0,0-1 0,0 1 16,-22-1-16,22 1 0,0-22 0,0 22 15,0-22-15,0 0 0,0 1 0,0-22 16,0 21-16,0-21 15,0 0-15,22-21 0,-22 22 0,21-22 16,0 0 0,0-22-16,-21 1 15,21-21-15,-21 21 0,0-22 16,21 1-16</inkml:trace>
  <inkml:trace contextRef="#ctx0" brushRef="#br0" timeOffset="2979.15">9927 635 0,'0'0'0,"-42"-21"0,-22-43 16,64 43-16,0 0 16,0 0-16,21 21 15,22-21-15,-1 21 0,0 0 16,1-21-16,-1 21 0,22 0 0,-1 0 16,-21 0-16,1 0 0,20 21 0,-20 0 15,-1 0-15,-21 0 0,0 22 16,0-22-16,-21 21 0,0 0 0,0 1 15,-21-1-15,0 0 0,-21-20 0,-1 20 16,1 0-16,-21 1 0,-1-22 16,1 21-16,-1-21 0,22 0 0,-1 1 15,1-1-15,0-21 0,21 0 0,-1 0 16,22-21 0,0-1-16,22 1 0,20 0 15,0 21-15,1-21 0,-1 0 0,21 0 16,-20-1-16,20 22 0,1 0 0,-22 0 15,22 0-15,-1 0 0,-21 0 16,22 22-16,-22-22 0,1 21 0,-1 21 16,0-21-16,1 0 0,-22 22 0,0-22 15,0 21-15,-21 1 0,0-22 16,0 21-16,-21-21 0,-21 22 0,20-22 16,-20 21-16,-21-21 0,20 22 0,1-22 15,0 0-15,-1 0 0,1 0 0,0-21 16,-1 0-16,1 0 0,21 0 15,0 0-15,-22 0 0,22 0 16,0 0-16,0-21 0,0 0 16,-1 0-16,22 0 0,0-1 15,0 1 1,0 0-16,22 21 0,-1-21 0,0 21 16,0 0-16,21-21 0</inkml:trace>
  <inkml:trace contextRef="#ctx0" brushRef="#br0" timeOffset="3383.77">10922 1037 0,'0'0'0,"0"-42"16,0 21-1,0 0-15,0-1 0,21 22 16,0 0-16,0 0 0,22 0 0,-22 0 15,21 0-15,-21 43 0,22-22 16,-22 0-16,21 21 0,-21-20 0,1 20 16,-1-21-16,-21 21 0,0 1 0,0-1 15,0-21-15,0 22 0,0-22 16,0 21-16,0-21 0,-21 0 0,21 1 16,-22-1-16,22 0 15,0-42 1,0 0-1,0-1-15,0 1 0,0 0 0,22-21 16,-1-1-16,-21 22 0,21-42 0,0 20 16,0 1-16,0 0 0,1-1 0,-1 1 15,0 21-15,-21-21 0,21 20 16,0 1-16,0 21 16,1 0-16,-1 0 15,-21 21-15,0 1 0,21-22 16,0 21-16</inkml:trace>
  <inkml:trace contextRef="#ctx0" brushRef="#br0" timeOffset="3803">11959 1016 0,'0'0'0,"0"-21"0,-21 0 0,-21-22 15,42 22 1,-22 21-16,1 0 15,21 21-15,-21-21 0,0 43 16,0-22-16,21 0 16,-21 21-16,-1 1 0,22-1 0,-21-21 15,21 22-15,-21-1 0,21 0 0,0-21 16,0 22-16,0-22 0,0 21 0,0-21 16,0 1-16,21-1 0,0-21 15,22 21-15,-22-21 0,21 0 0,-21 0 16,22 0-16,-1 0 0,-21-21 0,22 0 15,-1 21-15,0-22 0,-21-20 0,22 21 16,-22 0-16,0-22 0,0 1 16,-21 0-16,0-1 0,0 1 0,0-21 15,0 20-15,-21 1 0,-21 21 0,21-22 16,-1 22-16,-20 0 0,0 0 16,21 21-16,-22 0 0,1 0 15,0 0-15,20 0 0,-20 21 0,21 0 16,0 0-16,0 1 0,-1-1 0,1 21 15,0-21-15,21 22 0,-21-22 16,21 0-16,0 21 0,0-21 0,0 1 16,0-1-16</inkml:trace>
  <inkml:trace contextRef="#ctx0" brushRef="#br0" timeOffset="4423.64">12615 1037 0,'0'-21'0,"0"42"0,-21-63 0,21 21 15,-21 21-15,0 0 16,21 21 0,0 21-16,-21-21 0,21 1 15,0 20-15,-22 0 0,22 1 16,0-22-16,0 21 0,0 0 0,0-20 15,-21 20-15,21-21 0,0 21 0,0-20 16,0-1-16,0 0 0,21-21 16,1 0-16,-1 0 15,0-21-15,0 21 16,0-21-16,0-1 0,1 1 0,-1-21 16,0 21-16,0-22 0,0 22 0,0-21 15,1 21-15,-22-22 0,0 22 16,21 0-16,-21 0 0,0 42 31,0 21-31,0-20 0,-21-1 16,21 0-16,0 21 0,0-21 15,0 22-15,0-22 0,0 0 0,0 21 16,0-20-16,0-1 0,0 0 0,0 0 16,21 0-16,0-21 0,0 0 15,0 0-15,0 0 0,1 0 16,20 0-16,-21 0 0,21 0 0,-20-21 15,20 0-15,-21 0 0,0 0 0,22-22 16,-22 22-16,0-21 0,0-1 0,0 1 16,0-21-16,-21 20 0,0-20 15,0-1-15,0 22 0,0 0 0,-21-1 16,0 1-16,0 21 0,0 0 0,0-1 16,-1 22-16,1 0 0,-21 0 15,21 0-15,0 22 0,-1-1 0,1 0 16,0 21-16,0-21 0,21 22 0,0-22 15,0 0-15,0 21 0,0-20 16,0-1-16,21 0 0,21 0 16</inkml:trace>
  <inkml:trace contextRef="#ctx0" brushRef="#br0" timeOffset="4823.41">13652 1164 0,'0'0'0,"22"-21"0,-1 21 16,-21-21-16,21 0 0,-21 0 0,0-1 15,0 1-15,0 0 16,-21 21 0,0 0-16,-1 0 0,1 21 0,0 0 15,0 1-15,0-1 0,0 0 16,-1 0-16,1 0 0,21 0 16,0 1-16,0-1 0,0 0 15,21 0-15,1-21 0,-1 21 16,0-21-16,0 0 0,0 21 15,22-21-15,-22 0 0,0 22 0,0-22 16,0 21-16,0-21 0,1 21 0,-1-21 16,-21 21-16,0 0 0,0 0 15,0 1-15,-21-1 16,-1-21-16,1 21 0,-21-21 16,21 0-16,-22 21 0,1-21 0,0 0 15,21 0-15,-22 0 0,1 0 16,21 0-16,-22 21 0,22-21 15,0 0-15,21-21 32,21 21-32,0-21 0,1 0 15,-1 21-15,21-21 0</inkml:trace>
  <inkml:trace contextRef="#ctx0" brushRef="#br0" timeOffset="5155.74">14055 1355 0,'21'-21'0,"0"-1"16,0 1-16,0 21 0,0-21 16,1 0-16,20 0 0,-21 0 0,0-22 15,0 22-15,1 0 0,-1 0 0,0 0 16,0-1-16,-42 22 31,0 22-31,0-1 0,-1 0 16,1 0-16,0 0 0,0 0 0,0 1 0,0 20 15,-1-21-15,1 0 16,21 22-16,0-22 0,0 0 0,0 0 16,0 0-16,0 0 0,0 1 0,21-1 15,1-21-15,-1 0 0,0 21 0,0-21 16,0 0-16,22 0 0,-22 0 15,21 0-15,-21 0 0,22 0 0</inkml:trace>
  <inkml:trace contextRef="#ctx0" brushRef="#br0" timeOffset="5507.66">14626 1249 0,'0'-21'0,"0"42"0,0-63 16,0 20-16,0 1 0,0 0 15,21 0 1,0 21-16,1 0 0,-1 0 0,0 0 15,0 0-15,0 0 0,22 0 16,-22 0-16,0 0 0,21 21 0,-21 0 16,1 22-16,-22-22 0,0 0 0,21 21 15,-21-21-15,0 22 0,0-1 0,0-21 16,-21 22-16,21-22 0,-22 0 16,1 0-16,0 0 0,21 0 0,-21 1 15,0-22-15,0 0 16,21-22-16,0 1 0,0 0 15,21-21 1,0 21-16,0-1 0,21-20 0,-20 0 16,20-1-16,-21 1 0,21 0 0,1-1 15,-1 1-15,0 0 0,1 21 0,-22-22 16,21 22-16,-21 21 0,22-21 16,-22 21-16,0 0 0,0 0 0,0 0 15,1 0-15,-1 0 0,0 0 16</inkml:trace>
  <inkml:trace contextRef="#ctx0" brushRef="#br0" timeOffset="6023.38">17103 741 0,'0'0'15,"21"-21"-15,21-22 0,-21 22 0,0 0 0,-21 0 16,0 0-16,22 0 0,-22-1 16,21 44-1,-21-1-15,0 0 16,0 21-16,0 1 0,0 20 15,0 1-15,0-1 0,0 22 0,0-22 16,0 22-16,0-22 0,0 22 16,0-21-16,0-1 0,0 1 15,0-1-15,0-21 0,0 22 0,0-22 16,0 1-16,0-22 0,0 21 0,0-21 16,21 0-16,-21-42 31,0 0-31,0 0 0,0-21 0,0-1 15,0 22-15</inkml:trace>
  <inkml:trace contextRef="#ctx0" brushRef="#br0" timeOffset="6291.74">17124 1016 0,'0'0'0,"-43"-63"0,22-1 16,0 22-16,0-22 0,21 22 0,0 0 16,0 20-16,0-20 0,21 21 15,0 0-15,22 0 0,-22-1 0,21 1 16,0 0-16,22 21 0,-1 0 0,-20 0 15,20 0-15,1 0 0,-22 21 16,22 0-16,-43 1 0,21-1 0,-21 21 16,-21-21-16,0 22 0,0-1 0,-21 0 15,-21 1-15,21-1 0,-22 0 16,-20 1-16,20-1 0,-20-21 16,21 21-16,-22-20 0,22 20 0,-1-21 15,22 0-15,0 0 0,0-21 16,21 22-16,0-1 0,21 0 15,0-21-15,22 0 0,-22 0 0,21 0 16,0 0-16,22 0 0</inkml:trace>
  <inkml:trace contextRef="#ctx0" brushRef="#br0" timeOffset="6687.71">17970 1101 0,'0'0'15,"0"-21"-15,0-1 0,0 1 16,-21 21-16,0 0 15,0 0-15,0 0 0,0 21 16,-1 1-16,1-1 0,0 21 16,0-21-16,0 22 0,0-1 0,-1-21 15,1 21-15,0 1 0,0-1 0,21 0 16,0-20-16,0 20 0,0 0 0,0-21 16,0 1-16,21-1 0,21 0 15,-20 0-15,-1 0 0,0-21 0,21 0 16,-21 0-16,22 0 0,-22 0 0,21 0 15,-21-21-15,22 0 0,-22 0 16,21 0-16,-21-1 0,1 1 16,-1-21-16,0 0 0,-21 20 0,0-20 15,0 0-15,0-1 0,0 1 0,0 0 16,0-1-16,0 1 0,-21 21 16,0 0-16,-22 0 0,22 21 0,0 0 15,-21 0-15,20 0 0,1 21 0,-21 0 16,21 0-16,-22 0 0,22 0 15,0 22-15,0-22 0,0 0 0,21 0 16,0 22-16,0-22 0,0 0 0,21 0 16,0-21-16,21 21 0,-20-21 0</inkml:trace>
  <inkml:trace contextRef="#ctx0" brushRef="#br0" timeOffset="7034.84">18627 1249 0,'0'0'0,"0"-42"15,0 20-15,0 1 0,0 0 0,0 0 16,0 0-16,0 0 0,-22 21 16,22 21-1,0 0-15,0 0 0,0 0 16,0 22-16,0-1 0,0 0 16,0 1-16,0 20 0,0-21 0,0 22 15,0-1-15,0 1 0,0 21 0,0-22 16,0 22-16,0-22 0,0 1 0,0 20 15,-21-20-15,0-1 16,0 1-16,0-1 0,21 22 0,-43-43 16,22 22-16,21-1 0,-21-20 0,0-1 15,0 0-15,0 1 0,21-22 0,-22 21 16,22-21-16,-21-21 0,21 22 0,0-44 31,0 1-31,21-21 16,1 21-16,-1-22 0,0 22 0,0-42 15,0 20-15,0-20 0,22 21 16,-22-22-16</inkml:trace>
  <inkml:trace contextRef="#ctx0" brushRef="#br0" timeOffset="7327.78">18690 1270 0,'0'0'15,"0"-42"-15,0-1 0,0 1 0,0 21 0,0-85 16,0 85-1,0 0-15,21 21 0,0-21 0,1 21 16,-1 0-16,21 0 0,-21 0 0,0 0 16,1 21-16,-1 21 0,21-21 15,-42 22-15,21-22 0,-21 21 0,0 0 16,0 1-16,0-1 0,-21-21 0,0 22 16,0-1-16,0-21 0,-1 0 15,-20 22-15,21-22 0,-21-21 16,20 21-16,1 0 0,0-21 0,0 0 15,0 21-15,42-21 32,0 0-17,0-21-15,0 21 0,1-21 0</inkml:trace>
  <inkml:trace contextRef="#ctx0" brushRef="#br0" timeOffset="7515.75">19135 1397 0,'21'0'47,"0"0"-47,0 0 0,0 0 0,0 0 16,1 0-16,-1 0 0,0-21 0,0 21 15,0 0-15,0-21 16,1 21-16,-1 0 0,0-21 0</inkml:trace>
  <inkml:trace contextRef="#ctx0" brushRef="#br0" timeOffset="7903.44">19791 1058 0,'0'0'0,"-21"-21"15,-1 21-15,1 0 0,0 0 16,0 0-16,0 0 0,0 0 15,-1 21-15,22 1 0,0 20 0,-21-21 16,21 21-16,0-20 0,0 20 16,0-21-16,0 21 0,0-20 0,21 20 15,1-21-15,-1 0 0,0 22 0,0-22 16,0 0-16,0 0 0,22 0 16,-22-21-16,21 21 0,-21-21 15,22 0-15,-22 0 0,21 0 0,-21 0 16,1-21-16,-1 0 0,0 0 0,0 0 15,0 0-15,-21-22 0,21 22 16,1-21-16,-22-22 0,0 22 0,0 0 16,0-1-16,0 22 0,0-21 0,0 21 15,0-1-15,0 1 0,0 0 16,0 42 15,0 0-31,0 1 16,0-1-16,0 0 0,0 0 15,21 0-15</inkml:trace>
  <inkml:trace contextRef="#ctx0" brushRef="#br0" timeOffset="8272.23">20489 1037 0,'0'0'15,"0"-21"-15,0 0 0,-21 21 0,0 0 16,0 0-1,0 21-15,21 0 0,0 0 16,-22 1-16,22-1 0,-21 21 16,21 0-16,0-20 0,0 20 0,0 0 15,0 22-15,0-22 0,21 0 16,1 22-16,-22-22 0,0 22 0,21-1 16,-21-20-16,21 20 0,-21 1 0,0-22 15,0 21-15,0-20 0,0 20 0,0-20 16,0 20-16,0-21 0,0 22 15,0-22-15,-21 22 0,0-22 0,21 0 16,0 22-16,0-22 0,-22 1 0,22-1 16,0-21-16,0 21 0,0-20 0,0-1 15,0 0-15,22-21 32,-1 0-32,0-21 0,-21 0 0,21-1 15,0 1-15,0 0 0,1-21 0,-22-1 16,21 1-16,0 0 0,0-1 0,-21 1 15,0-21-15</inkml:trace>
  <inkml:trace contextRef="#ctx0" brushRef="#br0" timeOffset="8564.6">20595 1291 0,'0'0'16,"-21"-63"-16,-21-1 0,20 22 0,1-22 0,0 22 15,0 0-15,21 21 0,0-22 16,0 22-16,0 0 0,21 0 15,0 0-15,22-1 0,-22 22 0,21 0 16,0 0-16,1 0 0,-1 0 16,0 22-16,22 20 0,-22-21 0,-21 0 15,22 22-15,-22-1 0,0 0 0,-21 1 16,0-1-16,0 0 0,0 1 16,-21-1-16,0 0 0,0-21 0,-22 1 15,22 20-15,-21-42 0,-1 21 0,22 0 16,-21 0-16,21-21 0,-22 0 0,22 22 15,0-22-15,0 0 16,0 0-16,0 0 0,21 21 0,-43-21 0,22 0 16,0 0-16,-21 0 0,20 0 15</inkml:trace>
  <inkml:trace contextRef="#ctx0" brushRef="#br0" timeOffset="9299.37">5334 2350 0,'0'0'0,"-21"-22"0,-64-20 15,43 42-15,21 0 16,-1 0-16,1-21 0,0 21 0,0 0 16,42 0-1,21 0-15,1 0 16,20 0-16,22 0 0,0 0 0,20-21 15,22 21-15,0-21 0,0 21 0,0 0 16,0-22-16,0 22 0,0 0 16,0-21-16,0 21 0,0 0 0,-21 0 15,0 0-15,0 0 0,-21 0 0,-1 0 16,1 0-16,-22 0 0,1 0 16,-22 0-16,1 0 0,-1-21 0,-21 21 15,0 0-15,-21-21 16,21 0 15,1 21-31,20 0 16</inkml:trace>
  <inkml:trace contextRef="#ctx0" brushRef="#br0" timeOffset="9959.37">10964 2117 0,'0'0'0,"-42"0"0,-64 0 16,85 0-16,-21 0 0,-1 0 16,22 0-16,-21 0 0,-1 0 15,22 0-15,0 0 0,-21 0 16,21 0-16,-1 0 16,44 0-1,-1 0-15,21 0 16,22 0-16,-1 0 0,22 0 0,21 0 15,-1 0-15,22-21 0,0 21 0,22 0 16,20-22-16,0 22 0,1-21 16,20 21-16,-21 0 0,1 0 0,20 0 15,-20 0-15,20 0 0,-21 0 0,1 0 16,-1 0-16,-21 0 0,0 0 16,1 0-16,-22-21 0,0 21 0,-43 0 15,1 0-15,0-21 0,-22 21 16,-21 0-16,1 0 0,-22 0 0,0 0 0,-21-21 62,0 0-62,0-1 16</inkml:trace>
  <inkml:trace contextRef="#ctx0" brushRef="#br0" timeOffset="10599.99">17970 1820 0,'0'0'0,"-21"0"0,0 0 15,-106 0 1,106 0-16,-21 22 0,20-22 16,-20 0-16,21 0 0,-21 21 0,20-21 15,1 0-15,0 21 0,21 0 16,21-21-16,0 0 0,43 21 15,-1-21-15,22 0 0,42 0 0,0 0 16,21 0-16,0 0 0,22 0 16,-1 0-16,22 0 0,-1 0 0,1 0 15,-1 0-15,-21 0 0,22-21 0,-22 21 16,-21-21-16,1 0 0,-1 0 16,-21-1-16,0 22 0,-21-21 0,-22 0 15,1 0-15,0 21 0,-22-21 0,-21 0 16,1 21-16,-1-22 0,0 22 15,-20 0-15,-1-21 16,-42 21 15,-1 0-31,1 0 0,-21 0 0,0 0 16,-1 0-16,-20 21 0,-1 1 0,-20-1 16,-1 0-16</inkml:trace>
  <inkml:trace contextRef="#ctx0" brushRef="#br0" timeOffset="33999.32">2879 3874 0,'0'-22'15,"0"1"-15,0 0 0,0 0 0,0 0 16,0 0-16,-22-1 0,22 1 0,-21 0 15,21 0-15,0 0 16,0 42 15,0 0-31,0 0 0,0 22 16,0-1-16,0 0 0,0 1 16,0 20-16,0 1 0,0 20 0,0-20 15,0 20-15,0-20 0,0-1 0,0 22 16,0-21-16,0-22 0,0 21 15,0 1-15,0-22 0,0 1 0,0-1 16,0-21-16,0 21 16,0-20-16,0-1 0,0 0 15,0-42 1,0-22 0,0 22-16,0 0 0,-21-21 0,21-1 15,0 1-15,-21 0 0</inkml:trace>
  <inkml:trace contextRef="#ctx0" brushRef="#br0" timeOffset="34623.69">2455 3916 0,'-21'-21'16,"42"42"-16,-63-63 0,21 42 0,21-22 15,-21 1-15,21 0 0,0 0 16,21 0-16,0 0 15,21-1-15,-21 1 0,22 21 0,20-21 16,-20 0-16,-1 0 0,21 21 0,1 0 16,-1 0-16,1 0 0,-22 0 15,22 0-15,-1 21 0,-20 0 0,20 0 16,-21 0-16,-20 22 16,-1-1-16,-21 0 0,0 1 0,0 20 0,-21-20 15,-1 20-15,-20-21 16,0 22-16,-1-22 0,1 1 0,0-1 15,21 0-15,-22-21 0,1 1 0,21-1 16,0-21-16,-1 0 0,22-21 31,0-1-15,0 1-16,22 0 0,-1 0 0,21 0 16,-21 0-16,22-1 0,-22 1 15,21 21-15,0-21 0,1 21 0,-1 0 16,0 0-16,1 0 0,20 0 15,-20 21-15,-1 0 0,0 1 16,1-1-16,-1 0 0,-21 21 0,0-21 16,-21 22-16,0-22 0,0 21 0,0 1 15,-21-1-15,0 0 0,-21 1 16,-1-1-16,22 0 0,-21 22 0,-1-22 16,1 0-16,0 1 0,-1-22 15,1 21-15,21-21 0,0 1 0,-22-22 16,22 21-16,0-21 0,0 0 0,0 0 15,-22 0-15,22 0 0,-21-21 16,0-1-16,20 22 0,-20-21 0,21 0 16,0 0-16,-22 21 15,43-21-15,-21 0 0,21-1 16,0 1-16,0 0 16,21 0-16,1 21 0,20-21 0,-21 0 15,21 21-15,-20-22 0,20 1 0</inkml:trace>
  <inkml:trace contextRef="#ctx0" brushRef="#br0" timeOffset="35084.05">3598 4403 0,'0'0'15,"-21"-21"-15,0-1 16,21 1-16,0 0 0,0 0 15,0 0-15,0 0 0,21-1 16,0 22-16,0 0 0,22 0 16,-22 0-16,21 0 0,1 0 0,-22 0 15,21 22-15,0-1 0,-20 0 16,20 0-16,-21 21 0,21-20 0,-20 20 16,-1 0-16,-21-21 0,0 22 0,21-1 15,-21-21-15,0 22 0,0-1 16,0 0-16,0-21 0,0 22 15,0-22-15,0 0 0,0 0 0,0 0 16,-21-42 15,21 0-31,0-21 0,0 21 16,0-22-16,0 22 0,0-21 16,0-1-16,0 1 0,0 0 0,0 21 15,0-22-15,0 1 0,0 21 16,0 0-16,21-1 0,-21 1 0,21 0 15,-21 0-15,21 21 16,0 0 0,1 0-1,-22 21 1</inkml:trace>
  <inkml:trace contextRef="#ctx0" brushRef="#br0" timeOffset="35591.76">4784 4276 0,'-22'-43'16,"1"43"-16,0 0 0,0 0 16,0-21-16,0 21 0,-1 0 15,1 0-15,0 0 0,0 21 0,0-21 16,0 22-16,-1-1 0,22 0 15,-21 21-15,21-21 0,-21 1 0,21 20 16,0-21-16,0 21 0,0 1 16,-21-22-16,21 21 0,0-21 0,0 22 15,0-1-15,0-21 0,0 0 0,21 22 16,0-22-16,0 0 0,22 0 16,-1-21-16,0 0 0,1 0 0,-1 0 15,0 0-15,22 0 0,-22-21 0,1 21 16,20-21-16,-42 0 0,22 0 15,-1-22-15,-21 22 0,21-42 16,-42 20-16,0 1 0,0 0 16,0-1-16,0 1 0,-21 0 15,0-22-15,-21 22 0,21-1 0,-22 22 16,22 0-16,-21 0 0,-1 0 0,1 21 16,0 0-16,-1 0 0,1 21 15,0-21-15,21 21 0,-22 21 0,1-20 16,21-1-16,0 21 0,-1 0 15,1-20-15,0 20 0,21 0 0,0-21 16,0 22-16,0-22 0,0 0 0,0 21 16,21-20-16,0-1 0,22-21 15,-22 21-15,21-21 0,1 0 16,-1 0-16,0 0 0,1 0 0</inkml:trace>
  <inkml:trace contextRef="#ctx0" brushRef="#br0" timeOffset="36227.8">5355 4403 0,'0'0'0,"0"-21"0,0-1 0,0 1 16,21 0-16,-21 0 0,0 0 15,0 42 17,0 0-32,0 0 0,0 0 15,0 1-15,0-1 0,0 21 16,0-21-16,0 22 0,0-22 0,0 21 15,0-21-15,0 22 0,0-22 16,-21 0-16,21 0 0,0 0 0,0 0 16,0 1-16,0-1 0,21-21 15,0 0-15,1 0 16,-1-21-16,0-1 0,0 22 16,0-21-16,0-21 0,1 21 0,-1 0 15,0-1-15,0-20 0,0 21 16,0 0-16,-21-22 0,22 22 0,-1 21 15,-21-21-15,0 0 0,21 21 16,0 0 0,-21 21-16,0 0 15,0 0-15,0 1 0,0-1 16,0 0-16,0 21 0,0-21 16,0 1-16,0-1 0,0 0 0,0 0 15,0 0-15,0 0 0,0 1 0,21-22 16,0 21-16,1-21 0,-1 0 15,21 0-15,-21 0 0,0 0 0,22 0 16,-1-21-16,-21-1 0,22 1 0,-22 0 16,21 0-16,-21 0 15,0 0-15,1-22 0,-1 1 0,-21 21 16,0-22-16,0 1 0,0 0 0,0-1 16,0 1-16,0 21 0,0-21 15,0 20-15,-21 1 0,21 0 0,-22 21 16,1 0-16,0 0 0,0 0 15,0 21-15,0 0 16,-1 1-16,22-1 0,-21 0 16,0 0-16,21 0 0,-21 0 0,21 1 15,0-1-15,21 0 16,21-21-16,-20 0 16,-1 0-16</inkml:trace>
  <inkml:trace contextRef="#ctx0" brushRef="#br0" timeOffset="36675.74">6456 4403 0,'0'0'0,"21"0"16,21-21-16,-21 21 0,1-22 0,20 1 16,-21 0-16,0 21 0,0-21 15,1 0-15,-22 0 0,21-1 0,-21 1 16,0 0-16,-21 21 16,-1 0-16,1 0 0,0 0 15,0 21-15,0 0 0,0-21 0,-1 22 16,1-1-16,0 0 0,0 0 0,0 0 15,0 22-15,21-22 16,-22 0-16,22 0 0,0 0 16,0 0-16,0 1 0,22-1 15,-1-21-15,0 0 0,0 21 16,21-21-16,-20 0 0,-1 0 0,21 21 16,-21-21-16,22 0 0,-22 0 0,0 21 15,0-21-15,0 0 0,0 0 0,-21 21 16,22 1-16,-22-1 15,0 0-15,-22-21 0,1 0 16,-21 21-16,21 0 0,0-21 0,-22 21 16,22-21-16,-21 0 0,21 22 15,-22-22-15,22 0 0,0 0 16,0 21-16,0-21 0,-1 0 16,22-21 30,0-1-46,22 22 0,-1-21 16,0 0-16,0 0 0,21 0 16</inkml:trace>
  <inkml:trace contextRef="#ctx0" brushRef="#br0" timeOffset="37051.51">7070 4509 0,'21'0'16,"0"0"-16,0-22 0,0 1 15,0 21-15,1-21 16,-1 21-16,0-21 0,-21 0 0,21 0 16,-21-1-16,21 1 0,-21 0 0,0 0 15,0 0-15,-21 21 31,0 0-31,0 0 0,0 21 16,-1 0-16,1 0 16,0 0-16,0 1 0,0 20 0,21-21 15,0 0-15,-21 0 0,21 1 0,0-1 16,0 0-16,0 0 0,0 0 16,21 0-16,-21 1 0,21-22 15,0 21-15,0-21 0,0 0 0,1 0 16,-1 0-16,0 0 0,0 0 0,0 0 15,0 0-15,1 0 0,-1 0 16,0 0-16,0 0 0,21 0 0,-20-21 16</inkml:trace>
  <inkml:trace contextRef="#ctx0" brushRef="#br0" timeOffset="37499.26">7662 4424 0,'0'0'0,"-21"0"0,21-21 15,0 0 1,0-1 0,21 22-16,0 0 0,1 0 15,-1 0-15,0 0 0,0 0 16,21 0-16,-20 0 0,-1 22 0,0-1 16,0-21-16,0 21 0,0 0 15,1 0-15,-1 0 0,-21 1 0,0-1 16,0 0-16,0 0 0,0 0 15,0 0-15,-21 1 0,-1-1 0,22 0 16,0 0-16,-21-21 0,0 21 0,0-21 16,21-21 15,21 0-15,0 0-16,0 0 15,1-1-15,-1-20 0,0 21 0,0-21 0,0-1 16,0 1-16,1 21 0,20-22 15,-21 1-15,0 21 0,0-21 16,1 20-16,-22 1 0,21 0 0,-21 0 16,21 21-16,-21-21 0,21 21 15,-21 21 1,0 0 0,-21 0-1</inkml:trace>
  <inkml:trace contextRef="#ctx0" brushRef="#br0" timeOffset="38279.68">10308 4170 0,'0'0'0,"0"-21"15,0 0 1,0-1-16,0 1 16,0 0-16,0 0 0,21 0 15,0 0-15,1 21 0,-1-22 16,21 1-16,-21 21 0,22-21 0,-1 21 16,0 0-16,1 0 0,-1 0 0,0 21 15,1-21-15,-1 21 0,0 22 16,1-22-16,-1 21 0,-21 1 0,0-1 15,0 0-15,1 1 0,-22-1 16,0 0-16,0-21 0,0 22 0,0-1 16,0-21-16,0 22 0,0-22 0,0 0 15,0 0-15,-22-21 0,22 21 16,-21-21-16,0 0 16,0 0-16,0-21 15,21 0-15,-21 0 0,21 0 16,0-22-16,0 1 0,0 0 0,0-1 15,0-20-15,0 20 0,21 1 0,0-21 16,-21 20-16,21 1 0,21 0 16,-20 20-16,-1 1 0,0 0 0,0 0 15,21 0-15,-20 21 0,-1-21 16,0 21-16,0 0 16,-21 21-1,0 0 1,0 0-16,0 0 15,21-21-15,-21 21 0</inkml:trace>
  <inkml:trace contextRef="#ctx0" brushRef="#br0" timeOffset="38635.48">11409 4318 0,'0'0'0,"42"0"15,-21 0 1,0 0-16,1-21 0,-1 21 15,-21-21-15,21 0 0,0-1 16,21 1-16,-20 0 0,-1-21 0,0 21 16,0-22-16,0 22 0,-21 0 15,0 0-15,21 0 0,-21-1 0,0 1 16,-21 21 0,0 0-16,0 0 15,0 21-15,0 1 0,-1 20 16,1-21-16,0 21 0,0-20 0,0 20 15,0-21-15,-1 21 0,22 1 0,0-22 16,0 0-16,0 21 0,0-20 16,0-1-16,0 0 0,0 0 15,0 0-15,22 0 0,-1-21 16,0 0-16,0 22 0,0-22 0,0 0 16,1 0-16,-1 0 0,0 0 15,21 0-15,-21-22 0,1 22 0,20-21 16,0 0-16,1 0 0</inkml:trace>
  <inkml:trace contextRef="#ctx0" brushRef="#br0" timeOffset="39072.05">12509 4085 0,'0'0'0,"22"-21"0,-1 0 0,0 0 15,-21 0-15,21-1 0,0 1 16,-21 0-16,0 0 15,-21 21-15,-21 0 0,21 0 16,-22 0-16,1 0 0,-22 21 0,22 0 16,-21 0-16,20 1 0,-20-1 15,20 0-15,1 0 0,0 0 0,-1 22 16,22-22-16,21 0 0,0 0 0,0 0 16,0 0-16,21 1 15,22-22-15,-1 21 0,0 0 0,1-21 16,-1 21-16,0-21 0,22 21 15,-22-21-15,1 21 0,-1-21 0,0 22 16,-21-22-16,22 21 0,-22-21 16,-21 21-16,0 0 0,0 0 15,-21 0-15,-22-21 16,1 22-16,0-22 0,-1 0 16,1 21-16,0-21 0,-1 0 0,1 0 15,0 0-15,21 21 0,-22-21 0,22 0 16,0 0-16,0 0 0,0 0 0,42 0 31,0-21-15,0 21-16,21-21 0,-20 21 15,20-22-15,0 1 0</inkml:trace>
  <inkml:trace contextRef="#ctx0" brushRef="#br0" timeOffset="39331.51">12912 4085 0,'0'0'0,"0"21"31,0 1-31,-22-1 0,22 0 0,-21 0 16,21 21-16,0-20 0,0-1 16,0 21-16,-21-21 0,21 0 0,0 22 15,0-22-15,-21 0 0,21 0 16,0 0-16,0 1 0,0-1 15,0 0-15,0-42 47,0 0-47,21-1 0,0 1 0,0 0 16</inkml:trace>
  <inkml:trace contextRef="#ctx0" brushRef="#br0" timeOffset="39599.35">12954 3852 0,'0'0'0,"-21"0"0,-22 0 16,22 0-1,21-21 1,21 21 0,-21-21-1,-21 21 16,0 0-15,0 0-16,21 21 16,0 0-16,0 1 15,0-1 1,21-21-16,0 21 0,0 0 16,1-21-16</inkml:trace>
  <inkml:trace contextRef="#ctx0" brushRef="#br0" timeOffset="40321.07">13356 4128 0,'0'0'0,"-21"0"0,0 0 16,0 0 0,42 0 15,0-22-31,0 22 15,21 0-15,-20 0 0,-1-21 0,0 21 16,0 0-16,0 0 0,0 0 16,1 0-16,-1 0 0,0 0 0,0 0 15,0 0-15,0 0 0,1 21 16,-22 1-16,0-1 0,0 0 16,0 0-16,0 0 0,0 0 0,-22 1 15,1-1-15,-21 0 0,21 0 0,0 0 16,-1 0-16,-20 1 15,21-1-15,0-21 0,0 21 0,-1-21 16,44 0 31,-1 0-47,0 0 16,-21-21-16,21 21 0,0 0 0,0 0 15,22 0-15,-22 0 0,0 0 16,0 0-16,22 0 0,-22 0 0,0 0 15,21 0-15,-21 21 0,1 0 0,-1-21 16,0 21-16,-21 0 0,21 1 16,-21-1-16,0 0 0,0 0 15,0 0-15,0 0 16,0 22-16,0-22 0,0 0 0,0 0 16,-21 0-16,21 1 0,-21-1 0,0 21 15,-1-21-15,1-21 0,0 21 16,0 1-16,0-1 0,0-21 0,-1 21 15,1 0-15,-21-21 0,21 0 0,0 0 16,-22 21-16,1-21 0,21 0 16,-22 0-16,1 0 0,21 0 0,-21 0 15,20 0-15,1 0 0,0 0 0,0 0 16,0 0-16,0 0 0,-1 0 16,1 0-1,0 0 1,21-21 15,0 0-15,21 0-16,0 0 0,1-1 0,-1 1 15,0 0-15</inkml:trace>
  <inkml:trace contextRef="#ctx0" brushRef="#br0" timeOffset="40779.87">14160 4339 0,'0'0'0,"-21"0"16,0 0-16,0 0 0,21-21 46,21 21-46,0-21 0,0 21 0,22-21 16,-22 21-16,0-21 0,0-1 0,22 1 16,-22 0-16,0 0 15,0 0-15,-21 0 0,0-1 0,0-20 16,0 21-16,0 0 0,0 0 0,0-1 16,0 1-16,-21 21 15,0 0-15,0 0 0,-1 0 0,1 0 16,-21 21-16,21 1 0,0-1 0,-1 21 15,1-21-15,0 22 0,0-22 16,21 21-16,-21-21 0,21 22 0,0-22 16,0 21-16,0-21 0,0 0 0,0 1 15,0-1-15,0 0 0,21 0 16,0 0-16,0-21 0,-21 21 0,21-21 16,1 0-16,-1 22 15,0-22-15,0 0 0,0 0 0,22 0 16,-22 0-16,21 0 0,-21-22 15,22 1-15,-1 21 0,0 0 0</inkml:trace>
  <inkml:trace contextRef="#ctx0" brushRef="#br0" timeOffset="41344.72">14922 4276 0,'0'0'0,"0"-21"0,0-1 15,0 1-15,0-42 16,0 42-16,0-1 0,0 1 15,-21 21 1,0 0-16,0 0 0,0 0 16,0 0-16,21 21 0,-22 1 0,1-1 15,0 0-15,0 0 0,0 21 16,0-20-16,-1-1 0,1 21 0,21-21 16,0 0-16,-21 22 0,21-22 0,0 0 15,0 0-15,0 0 0,0 1 16,0-1-16,21 0 0,0-21 15,1 0-15,-1 0 0,0 0 16,0 0-16,0 0 0,0 0 0,1 0 16,-1-21-16,0 0 0,0-1 15,0 1-15,-21-21 0,21 0 16,1-1-16,-1 1 0,0-22 0,0 22 16,0-21-16,0-1 0,1 1 0,-1-1 15,0 1-15,-21-1 0,21 22 16,0-1-16,-21 1 0,21 0 0,-21 21 15,0-1-15,0 1 0,0 42 32,-21 1-32,0-1 0,0 0 15,21 21-15,-21-21 0,0 22 0,-1-1 16,1 0-16,21 1 0,0 20 16,-21-20-16,21 20 0,0-21 15,0 22-15,0-22 0,0 1 0,0-1 16,0 0-16,0 1 0,21-22 0,0 0 15,1 0-15,-1 0 0,0 0 16,21-21-16,-21 0 0,1 0 0,20 0 16,-21 0-16,0 0 0,0 0 0,1 0 15,-1-21-15,0 0 0,0 0 0,0 0 16,0 0-16,1-1 0</inkml:trace>
  <inkml:trace contextRef="#ctx0" brushRef="#br0" timeOffset="41975.35">17103 3704 0,'21'-21'0,"-42"42"0,63-63 0,-42 21 15,0-22-15,0 22 0,21-21 0,-21 21 16,0-22-16,0 22 0,0 0 15,0-21-15,0 21 0,0-1 0,0 1 16,0 42 15,0 1-31,21 20 0,-21-21 0,0 21 16,0 1-16,0 20 0,0-20 0,0-1 16,0 0-16,0 1 0,0-1 15,-21 0-15,0 1 0,21-1 16,-21 0-16,21 1 0,0-1 0,0-21 15,0 21-15,0-20 0,0-1 0,0 0 16,0 0-16,0 0 0,0 0 16,21-21 15,0-21-31,0 0 0,0 0 16,1-21-16</inkml:trace>
  <inkml:trace contextRef="#ctx0" brushRef="#br0" timeOffset="42343.81">17589 3831 0,'22'-21'0,"-44"42"0,44-63 0,-1 21 16,0 21-16,-21-21 0,0 42 31,0 0-15,-21 0-16,21 0 0,-21 0 16,21 1-16,0-1 0,-22 0 15,22 0-15,-21 21 0,21-20 0,0-1 16,0 0-16,0 0 0,21 0 15,1-21-15,-1 0 0,21 0 16,-21 0-16,22 0 0,-1 0 0,-21-21 16,21 0-16,-20 0 0,20 21 0,-21-21 15,0-1-15,0-20 0,1 21 16,-22 0-16,0 0 0,0-1 0,0 1 16,0-21-16,-22 21 0,1 21 15,0-21-15,0-1 0,0 22 0,0 0 16,-1 0-16,-20 0 0,21 0 15,0 0-15,-22 0 0,22 22 0,0-1 16,-21-21-16,42 21 0,-21-21 0,-1 21 16,1-21-16,21 21 15</inkml:trace>
  <inkml:trace contextRef="#ctx0" brushRef="#br0" timeOffset="42547.28">17081 3704 0,'0'0'0,"-21"0"0,0 0 15,42-21 1,22 21-16,-22 0 16,21 0-16,0-21 0,1 21 0,20 0 15,-20-21-15,20 21 0,1-21 0,-1 21 16,1 0-16,-22 0 0,0 0 15,1 0-15,-1 0 0,0 0 0,-21 0 16,22-22-16,-1 22 0,-21 0 16</inkml:trace>
  <inkml:trace contextRef="#ctx0" brushRef="#br0" timeOffset="43667.21">19198 4064 0,'0'0'0,"21"0"16,0 0-1,-21-21-15,22 0 16,-22 0-16,0-1 0,21 1 16,0 0-16,-21-21 0,21 21 0,0-1 15,0-20-15,-21 0 0,22-1 16,-1 1-16,0 0 0,0-1 15,0-20-15,0-1 0,1 1 0,-22 21 16,0-22-16,0 22 0,0-1 0,0 22 16,0 0-16,0 0 0,-22 42 15,1 0 1,0 0-16,0 22 0,0-1 16,0 0-16,21 22 0,-22-22 0,1 22 15,0-22-15,21 22 0,0-22 16,-21 0-16,21 22 0,-21-22 0,21-21 15,0 22-15,0-1 0,0 0 0,21-21 16,0 1-16,0-1 0,0 0 16,1 0-16,-1-21 0,21 0 0,-21 0 15,22 0-15,-22-21 0,21 21 16,0-21-16,-20 0 0,20-1 0,0 1 16,-21-21-16,1 21 0,20 0 0,-21-22 15,0 22-15,0-21 0,1 21 16,-22-1-16,0 1 0,21 0 0,-21 0 15,-21 21 17,-1 21-32,22 0 0,-21 0 15,0 1-15,0-1 0,21 0 0,0 21 16,-21-21-16,21 1 0,0-1 16,0 21-16,0-21 0,0 0 0,0 1 15,21-1-15,0 0 0,0 0 0,0 0 16,1-21-16,-1 0 0,0 0 15,0 0-15,21 0 0,-20 0 0,-1-21 16,0 21-16,0-21 0,0 0 0,0 0 16,-21-1-16,0-20 0,22 21 15,-22-21-15,0 20 0,0-20 0,0 21 16,0-21-16,-22 20 0,1 1 16,0-21-16,-21 42 0,21-21 0,-22 0 15,22 21-15,-21 0 0,21 0 16,-1 0-16,1 0 0,0 0 0,21 21 15,21-21 1,22 0-16,-22 21 0,21-21 16,0 0-16,1 0 0,-1 0 0,0 0 15,1 0-15,20 0 0,-20 0 0,-1 0 16,21 0-16,-20 0 0,-1 0 16,0 0-16,-20 0 0,-1 0 15,0 0-15,-21 21 16,-21 0-16,0 0 15,-1 1-15,1-22 0,0 21 16,0 21-16,0-21 0,0 0 0,-1 1 16,1-1-16,0 0 0,21 0 15,-21 0-15,21 22 0,0-22 0,0 0 16,21 0-16,0 0 0,0-21 16,1 0-16,20 0 0,-21 0 15,21 0-15,-20 0 0,20 0 0,0 0 16,-21-21-16,22 0 0,-1-21 0,-21 20 15,0 1-15,1-21 0,-22 21 16,0-22-16,0 1 0,0 0 0,0 21 16,0-22-16,-22 1 0,1 21 0,0 0 15,0-1-15,-21 1 16,-1 21-16,1 0 0,21 0 0,-22 0 16,1 0-16,21 0 0,-21 0 0,20 0 15,22 21-15,0 1 0,0-1 16,0 0-16,22-21 15,-1 0-15,21 0 0,0 0 0,1 0 16,-1 0-16,22 0 0</inkml:trace>
  <inkml:trace contextRef="#ctx0" brushRef="#br0" timeOffset="44247.4">21272 3302 0,'0'0'0,"0"-21"0,0-64 16,0 64-16,-21 21 15,0 0-15,0 0 16,0 42-16,0-20 0,21 20 16,-22 0-16,1 1 0,21-1 0,-21 21 15,0-20-15,21 20 0,0-20 0,-21-1 16,0 21-16,21-20 0,-22 20 16,22-20-16,0-1 0,0 21 0,0-20 15,0-1-15,0-21 0,0 22 16,0-22-16,0 0 0,0 0 15,0 0-15,0-42 32,0 0-32,0 0 0,22-22 15,-22 22-15,21-21 0,0 0 0,-21-1 16,21 1-16,0 0 0,0 20 0,1-20 16,-1 21-16,21-21 0,-21 20 0,0 1 15,22 0-15,-22 21 0,0-21 16,0 21-16,0 0 0,1 0 0,-44 21 31,1-21-15,0 0-16,-21 21 0,21-21 0,-22 0 15,1 21-15,0-21 0,20 0 16,-20 0-16,21 22 0,-21-1 16,20-21-16,22 21 0,0 0 15,0 0-15,22 0 16,-1 1-16,0-1 0,0 0 15,0 0-15,22 0 0,-22 22 0,0-22 16,0 0-16,0 0 0,0 0 0,1 0 16,-1 1-16,-21-1 15,0 0-15,0 0 0,-21-21 32,21-21-17,0 0-15</inkml:trace>
  <inkml:trace contextRef="#ctx0" brushRef="#br0" timeOffset="45911.5">22627 3916 0,'0'0'0,"21"0"31,0 0-31,1 0 16,-1-21-16,0 21 0,-21-21 0,21 21 15,0-22-15,0 1 0,22 0 0,-22 0 16,0 0-16,0 0 0,22-1 16,-22 1-16,21-21 0,-21 0 0,0-1 15,22 1-15,-22-22 0,0 22 16,0-21-16,0-1 0,1 22 0,-1-22 15,0 22-15,-21-22 0,0 22 0,0 0 16,0 21-16,0-22 0,0 22 16,0 0-16,0 0 0,0 42 31,-21 0-31,0 21 0,-1 1 16,1-1-16,0 22 0,0-1 0,0 1 15,-22-1-15,22 22 0,0-22 16,0 1-16,21-1 0,0 1 0,0-1 15,0-20-15,0-1 0,0 0 0,21 1 16,0-1-16,22-21 0,-22 0 16,0 0-16,21 1 0,-21-22 0,22 0 15,-1 0-15,-21 0 0,22 0 0,-22 0 16,0-22-16,21 1 0,-21 0 16,1 0-16,-1 0 0,0-22 0,0 22 15,0-21-15,-21 21 0,0-22 16,21 22-16,-21 0 0,0-21 0,22 42 15,-22-21-15,-22 42 32,1 0-32,21 0 0,0 0 15,0 22-15,-21-22 0,21 0 0,0 0 16,0 21-16,0-20 0,0-1 0,21 0 16,0 0-16,1 0 0,-1-21 0,21 21 15,-21-21-15,22 0 0,-1 0 16,0 0-16,1 0 0,-1 0 0,0-21 15,1 0-15,-1 0 0,-21 0 0,21 0 16,-20-22-16,20 1 0,-21 0 16,0-1-16,0 1 0,1-22 15,-1 1-15,0-22 0,0 22 16,0-1-16,-21 1 0,0-1 0,21 22 16,-21-22-16,22 43 0,-22-21 0,0 21 15,0 0-15,0 42 16,-22 0-1,1 21-15,21 1 0,-21-1 0,0 21 16,0 1-16,21-1 0,-21 1 16,-1-1-16,1 1 0,21-1 0,0-20 15,-21 20-15,21-20 0,-21-1 0,21 0 16,0-21-16,0 22 0,0-22 16,0 0-16,0 0 0,0 0 15,0-42 16,0 0-31,21 0 0,-21 0 16,21-22-16,0 22 0,-21 0 0,22-21 16,-1 21-16,0-22 0,0 22 15,0-21-15,22 21 0,-22-1 0,0 1 16,0 21-16,0 0 0,0 0 0,1 0 16,-1 0-16,0 0 0,0 0 15,-21 21-15,0 1 16,0-1-16,0 0 0,-21 0 15,0-21-15,0 0 16,-1 21-16,1-21 0,0 21 16,0-21-16,0 0 0,0 0 15,-1 0-15,1 0 32,21 22-17,0-1 1,0 0-1,0 0-15,0 0 0,0 0 16,0 1-16,21-1 16,-21 0-16,22-21 0,-1 21 15,-21 0-15,21-21 0,0 21 16,21-21-16,-20 0 0,20 22 0,-21-22 16,21 0-16,1 0 0,-1 0 15,0 0-15,22 0 0,-22 0 0,1 0 16,-1 0-16,0-22 0,1 22 0,-22-21 15,21 0-15,-21 0 0,0 0 16,22 0-16,-22-1 0,0 1 0,-21-21 16,21 21-16,0 0 0,-21-22 0,0 22 15,0 0-15,0 0 0,0 0 16,0-1-16,0 1 0,-21 21 16,0 0-16,0 0 15,0 21-15,0 1 16,-1-1-16,1 0 0,0 0 0,0 0 15,21 22-15,-21-22 0,21 0 0,0 0 16,0 0-16,0 0 0,0 1 0,0-1 16,21-21-16,0 21 0,0 0 15,0-21-15,1 0 0,-1 21 0,0-21 16,21 0-16,-21 0 0,1 0 0,20 0 16,-21 0-16,0-21 0,0 21 15,1-21-15,-22 0 0,21 21 16,-21-21-16,21-1 0,-21 1 0,0 0 15,0 0-15,0 0 0,0 0 16</inkml:trace>
  <inkml:trace contextRef="#ctx0" brushRef="#br0" timeOffset="46141.55">23664 3133 0,'0'0'0,"-21"0"15,21 21 32,-21 0-31,21 0-16</inkml:trace>
  <inkml:trace contextRef="#ctx0" brushRef="#br0" timeOffset="46792.19">12277 6562 0,'0'0'0,"0"-43"0,21 1 0,0 0 0,-21-1 15,21 1-15,-21 0 0,0-1 0,0 1 16,0 0-16,0-1 0,0 22 0,0 0 16,0 0-16,0 0 0,0 42 15,0 0 1,-21 0-16,21 22 0,0 20 0,0 1 15,0-1-15,0 22 0,0-1 16,0 1-16,0-21 0,0 20 0,0 1 16,0 0-16,0-1 0,0-20 0,0 20 15,0 1-15,0 0 0,0-22 0,0 1 16,0-22-16,0 22 0,0-22 16,0-21-16,0 21 0,0-20 15,0-1-15,0 0 0,0-42 31,0 0-31,0-1 0,0-20 16,0 0-16,0-1 0</inkml:trace>
  <inkml:trace contextRef="#ctx0" brushRef="#br0" timeOffset="47079.73">12107 6646 0,'0'0'0,"-21"-84"0,0 20 15,0 22-15,21-22 0,0 22 0,0-21 0,0 20 16,0 1-16,21 21 15,0-22-15,21 22 0,1-21 0,-1 21 16,22 0-16,-1-1 0,1 1 0,-1 21 16,1 0-16,20 0 0,-20 0 0,-22 21 15,0 1-15,1-1 0,-22 21 16,-21-21-16,0 0 0,0 22 0,-21-22 16,-22 21-16,1 1 0,0-1 0,-1-21 15,1 21-15,21 1 0,-21-22 16,-1 0-16,22 21 0,-21-20 0,21-22 15,-1 21-15,22 0 0,22-21 32,-1-21-32,21 0 0,-21 21 15,0-22-15,22 1 0,-1 0 16</inkml:trace>
  <inkml:trace contextRef="#ctx0" brushRef="#br0" timeOffset="47455.52">13208 6202 0,'0'0'0,"21"-21"0,0 0 15,-21-1-15,-21 22 16,0 0 0,0 0-16,-22 0 0,22 0 0,0 22 15,-21-1-15,21 0 0,-22 0 16,22 0-16,0 22 0,0-22 16,0 21-16,-1 0 0,22 1 0,0-1 0,0 0 15,0 1-15,0-1 0,0-21 16,22 0-16,20 1 0,-21-1 15,21 0-15,1-21 0,-1 0 0,0 0 16,1 0-16,-1 0 0,0 0 0,1-21 16,-1 0-16,-21-1 0,22 1 0,-1 0 15,-21-21-15,0-1 16,0 22-16,-21-21 0,0 0 0,0-1 0,0 1 16,0 0-16,-21 20 0,0-20 0,0 21 15,0 0-15,0 0 16,-1-1-16,-20 22 0,21 0 0,0 0 0,0 0 15,-1 0-15,1 0 0,21 22 16,0-1-16,0 0 16,0 0-16,21 0 15,1-21-15,-1 0 0,0 21 0,21-21 16</inkml:trace>
  <inkml:trace contextRef="#ctx0" brushRef="#br0" timeOffset="47779.64">13822 6181 0,'0'0'15,"21"-43"-15,-21 65 47,0-1-47,0 0 16,0 21-16,0 1 0,0-1 0,0 21 16,0-20-16,0 20 0,0 22 0,0-22 15,0 1-15,0-1 0,0 22 0,0-21 16,0 20-16,0 1 0,0 0 15,21-22-15,-21 22 0,0-1 0,0-20 16,0 21-16,0-22 0,0 1 0,0-1 16,0 1-16,0-1 0,21 1 0,-21-22 15,0 0-15,0 1 0,0-22 0,0 0 16,0 21-16,0-21 0,21-21 16,-21-21-16,22 0 15,-22 0-15,0 0 0,0-22 16,21 1-16,-21 0 0,21-1 15,-21-20-15,21 21 0,-21-22 0</inkml:trace>
  <inkml:trace contextRef="#ctx0" brushRef="#br0" timeOffset="48095.46">13928 6668 0,'0'0'0,"-22"-43"0,1-20 16,21 20-16,-21 1 0,21 0 0,-21-1 15,21 1-15,0 0 0,0 21 16,0-1-16,0-20 0,21 21 0,0 0 15,22 0-15,-22 21 0,21-22 0,0 1 16,1 21-16,20 0 0,-20 0 16,-1 0-16,0 0 0,1 0 0,-1 21 15,-21 1-15,0-1 0,-21 0 0,0 0 16,0 0-16,0 22 0,-21-22 0,0 0 16,-21 21-16,20-21 0,-20 1 15,0 20-15,-1-21 0,1 0 0,0 0 16,-1 1-16,22-1 0,-21-21 0,21 21 15,0 0-15,21 0 16,21-21 0,0 0-1,0-21-15,0 0 0,22 21 0,-22-21 16,21 0-16,0-1 0,1-20 16</inkml:trace>
  <inkml:trace contextRef="#ctx0" brushRef="#br0" timeOffset="48451.92">14690 6138 0,'0'0'0,"21"0"0,-21-21 16,-21 21-1,-1 21 1,1 1-16,0-1 0,21 0 0,0 0 16,0 0-16,0 0 0,0 1 15,0-1-15,0 21 0,0-21 16,0 0-16,0 1 0,21-1 0,0 0 15,1 0-15,-1-21 0,0 21 0,0-21 16,0 0-16,22 0 0,-22 0 0,0 0 16,0-21-16,21 0 0,-20 0 15,-1 0-15,0-1 0,21 1 0,-42 0 16,21 0-16,-21-21 0,22 20 0,-22 1 16,0-21-16,0 21 0,0 0 0,0-1 15,0 1 1,0 0-16,0 42 31,0 0-31,21-21 16,-21 22-16,21-22 15,0 0-15,-21 21 0,21-21 0</inkml:trace>
  <inkml:trace contextRef="#ctx0" brushRef="#br0" timeOffset="48803.77">15430 6075 0,'0'0'16,"0"21"15,0 0-31,0 0 16,-21 22-16,21-22 0,0 21 0,0 1 16,0-1-16,0 21 0,0 1 0,0-1 15,0-20-15,0 20 0,0 22 0,0-22 16,-21 1-16,21-1 0,-21 1 15,21-1-15,-21 1 0,21 21 0,0-22 16,-21 1-16,21-1 0,-22 1 0,22-22 16,0 21-16,0-20 0,0-1 0,0 0 15,0 1-15,0-22 0,0 21 0,0-21 16,0 1-16,0-1 0,0 0 0,0 0 16,0 0-16,0 0 15,0-42 16,0 0-31,0 0 0,0-21 16,22 20-16,-1 1 0,-21-21 0,21 0 16,0-1-16</inkml:trace>
  <inkml:trace contextRef="#ctx0" brushRef="#br0" timeOffset="49215.54">15536 6477 0,'0'0'0,"0"-106"15,0 64-15,0 21 0,0 0 0,0-1 16,0 1-16,0 0 0,-21 0 0,0 21 16,21-21-16,-21 0 0,21-1 15,21 1 1,0 21-16,0 0 0,0 0 0,1 0 16,20 0-16,-21 0 0,21 0 0,-20 0 15,20 0-15,-21 0 0,0 21 16,22 1-16,-22-1 0,-21 0 0,0 0 15,21-21-15,-21 21 0,0 0 16,0 1-16,-21-1 0,0 21 0,-1-21 0,1 0 16,0 1-16,-21-1 0,-1 0 15,22 0-15,-21-21 0,0 21 16,20 0-16,-20 1 0,21-22 0,-21 21 16,20-21-16,1 0 0,0 0 0,21 21 15,-21-21-15,0 0 16,0 0-1,21 21 1,-22-21 0,1 0-16,21 21 15,-21-21-15,0 0 0,0 0 16,0 0-16,21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9:10:20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2858 0,'0'-22'62,"0"1"-46,0 0 0,0 0-16</inkml:trace>
  <inkml:trace contextRef="#ctx0" brushRef="#br0" timeOffset="984.67">2836 1334 0,'0'0'0,"0"-43"16,0 22-16,0 0 15,0 0-15,0 0 0,0-1 0,21 1 16,-21 0-16,0 0 0,22 0 16,-22 0-16,0-1 0,0 1 0,0 0 15,0 0-15,-22 21 16,1 0-16,0 0 15,0 0-15,0 21 0,-22 0 0,22 0 16,-21 1-16,0 20 0,20 0 16,-20 1-16,0-1 0,21 21 15,-22 1-15,1-22 0,21 43 0,0-22 16,-22 1-16,22 21 0,21-22 16,0 1-16,0-1 0,0 1 15,0-22-15,21 0 0,22 22 0,-22-43 16,21 21-16,0-21 0,22 1 0,-22-1 15,1 0-15,20-21 0,-21 0 16,1 0-16,-1 0 0,0 0 0,1 0 16,-22 0-16,21-21 0,-21 0 15,22-22-15,-1 22 0,-21-21 0,22-1 16,-1-20-16</inkml:trace>
  <inkml:trace contextRef="#ctx0" brushRef="#br0" timeOffset="1503.73">3704 804 0,'0'0'0,"0"-21"15,-42 0 1,21 21-16,-1 21 0,1 0 16,21 22-16,-21-1 0,0 0 0,0 22 15,0-1-15,21 1 0,-22-1 0,1 1 16,0-1-16,21 22 0,0-21 15,0 20-15,-21-20 0,21-1 0,0 22 16,0-43-16,0 22 0,0-22 16,0 22-16,0-43 0,0 21 15,0-21-15,0 22 0,0-22 0,0 0 16,-21-42 15,21 0-31,0-22 0,0 22 16,0-21-16,0 21 0,0-22 15,21 1-15,0 0 0,0-1 0,0 1 16,1 0-16,-1-1 0,21 1 16,-21 21-16,22 0 0,-1-1 0,-21 1 15,21 21-15,1 0 0,-22 0 0,21 0 16,-21 21-16,22 1 16,-22-1-16,0 0 0,0 21 0,0 1 15,-21-1-15,0 0 0,0 1 0,0-1 16,0 0-16,0 1 0,0-22 15,0 21-15,0-21 0,-21 0 0,21 22 16,-21-22-16,21 0 0,0-42 47,0 0-47,0 0 16,21-1-16,0 1 0</inkml:trace>
  <inkml:trace contextRef="#ctx0" brushRef="#br0" timeOffset="2009.44">4762 1672 0,'0'0'0,"0"-63"16,0 42-16,-21-1 0,0 1 0,0 21 15,0-21-15,0 0 0,-1 21 16,-20 0-16,21 0 0,0 0 0,-22 0 15,22 21-15,-21 0 0,21 0 16,-22 22-16,22-1 0,-21 0 0,21 1 16,-22-1-16,22 22 0,0-22 15,0 0-15,21 1 0,0-1 16,0 0-16,0-21 0,0 22 0,0-22 16,0 0-16,0 0 0,21-21 0,0 0 15,0 0-15,22 0 0,-22 0 16,21 0-16,1-21 0,-1 21 0,0-21 15,-21-21-15,22 20 0,-1-20 0,0 21 16,-20-21-16,-1-1 0,0-20 16,0 20-16,0 1 0,0 0 0,-21-1 15,22 22-15,-22-21 0,0 21 0,0 0 16,0 42 0,-22 0-1,1 21-15,21-21 0,-21 22 0,21-1 16,0 0-16,-21 1 0,21-22 15,0 21-15,0 1 0,0-22 0,0 21 16,0-21-16,0 0 0,21 1 0,-21-1 16,21 0-16,0 0 0,1-21 15,-1 0-15,0 0 0,0 0 16,0 0-16,0 0 0,1-21 0,-1 0 16,0 0-16,0-1 15</inkml:trace>
  <inkml:trace contextRef="#ctx0" brushRef="#br0" timeOffset="2403.76">5101 1672 0,'0'0'0,"0"-42"15,-21 21-15,21 0 16,21-1 0,0 22-16,0 0 15,22 0-15,-22 22 0,0-1 0,0 0 16,22 0-16,-22 0 0,21 22 15,-21-22-15,0 21 0,1 0 16,-1-20-16,0 20 0,0 0 0,-21 1 16,21-22-16,-21 21 0,0-21 0,0 0 15,0 1-15,0-1 0,0 0 16,-21-21 0,0 0-16,0 0 15,21-21-15,0 0 0,0-22 16,0 22-16,0-21 0,0-1 0,0 1 15,0 0-15,0-22 0,0 22 0,0 0 16,21-1-16,-21 22 0,21-21 16,0 21-16,0-1 0,-21 1 0,22 0 15,-1 21-15,0 0 32,0 0-32,0 0 15,0 21-15,1 0 0,-1-21 16,0 22-16</inkml:trace>
  <inkml:trace contextRef="#ctx0" brushRef="#br0" timeOffset="2959.77">6265 1799 0,'0'-42'15,"21"21"-15,-21 0 16,0-1-16,0 1 16,0 0-16,0 0 0,0 0 0,0 0 15,0-1-15,0 1 0,0 0 0,0 0 16,-21 21 0,0 0-16,0 0 0,0 0 15,0 21-15,-22 0 0,22 0 0,-21 22 16,21-1-16,-22 0 0,1 1 15,21-1-15,-22 0 0,22 22 0,0-22 16,0-21-16,21 22 0,0-1 0,0-21 16,0 22-16,0-22 0,21-21 15,0 21-15,0-21 0,22 0 16,-22 0-16,0 0 0,21 0 0,-20-21 16,20 0-16,-21-1 0,21 1 0,-20 0 15,-1 0-15,0-21 0,0 20 16,0-20-16,-21 0 0,0-1 0,0 1 15,21 0-15,-21-1 0,0 1 0,0 21 16,0 0-16,0 0 0,-21 21 31,21 21-31,0 21 0,0-21 16,0 22-16,0-22 0,0 21 16,0 0-16,0-20 0,0 20 15,0 0-15,0-21 0,0 1 0,0 20 16,0-21-16,21 0 0,1 0 15,-1-21-15,0 22 0,0-22 16,0 0-16,22 0 0,-22 0 0,0-22 16,21 1-16,1 0 0</inkml:trace>
  <inkml:trace contextRef="#ctx0" brushRef="#br0" timeOffset="4848.53">6900 1545 0,'0'-21'0,"0"42"0,-21-63 0,0 42 15,0 0-15,0 0 0,-22 0 16,22 0-16,0 21 0,0 0 0,0 0 16,-1 22-16,1-22 0,-21 21 15,21 1-15,21-1 0,-21 0 0,-1 1 16,22-1-16,0 0 0,0-21 0,0 22 16,0-22-16,22 21 0,-1-21 15,0 1-15,0-1 0,21-21 0,1 0 16,-1 0-16,0 0 0,22 0 0,-22 0 15,1 0-15,-1-21 0,0-1 0,1-20 16,-1 21-16,0-21 16,-21-1-16,1 1 0,-1-22 0,0 22 15,0-21-15,-21-1 0,21-21 0,-21 22 16,21-1-16,-21-20 0,22 20 16,-22-20-16,0 20 0,0 1 0,0-1 15,0 22-15,0-1 0,0 1 16,0 21-16,0 0 0,-22 42 15,22 21 1,0 1-16,-21-1 0,21 0 16,-21 22-16,21-1 0,0 1 0,0-1 15,-21 1-15,21-1 0,0 1 16,0-1-16,0 1 0,0-1 16,0 1-16,0-1 0,0-20 0,21-1 15,-21 0-15,21 1 0,0-22 0,1 21 16,-1-21-16,21-21 0,-21 21 15,22-21-15,-22 0 0,21 0 0,0 0 16,-20-21-16,20 0 0,0 0 0,-21 0 16,22 0-16,-22-1 0,21-20 0,-21 0 15,1-1-15,-1 1 0,0 0 16,-21 21-16,0-22 0,21 1 0,-21 21 16,0 0-16,0-1 0,0 1 15,-21 21 1,0 0-16,0 0 0,-1 21 15,1 1-15,0-1 0,0 21 16,21-21-16,0 0 0,-21 22 16,21-1-16,0-21 0,0 22 0,0-22 15,0 21-15,0-21 0,0 0 0,0 1 16,21-1-16,-21 0 0,21 0 0,0-21 16,0 0-16,1 0 0,20 0 15,-21 0-15,0 0 0,22 0 0,-22 0 16,21-21-16,-21 0 0,0 0 0,22-1 15,-22 1-15,0-21 0,0 21 16,0-22-16,1 22 0,-1-21 0,0 21 16,0 0-16,0-1 0,-21 1 15,0 0-15,21 21 16,-21-21-16,0 42 16,0 0-16,0 0 15,0 1-15,0-1 0,0 21 0,22-21 16,-22 0-16,0 1 0,0-1 15,0 21-15,21-21 0,-21 0 0,21-21 16,0 22-16,-21-1 0,21-21 0,0 0 16,1 0-16,-1 0 0,0 0 15,0 0-15,21 0 0,-20-21 0,-1 21 16,0-22-16,0 1 0,0-21 16,0 21-16,1-22 0,-1-20 0,0 21 15,21-22-15,-21 22 0,1-22 16,-1 1-16,0-1 0,0-20 0,0 20 15,-21 1-15,0-1 0,0 22 0,0-22 16,0 22-16,0 21 0,0-22 16,0 22-16,0 0 0,-21 21 15,0 0-15,0 21 16,0 22-16,21-1 0,0 0 16,0 1-16,-22-1 0,22 21 15,0-20-15,0 20 0,-21-20 0,21 20 0,0-21 16,0 22-16,0-22 15,0 22-15,0-22 0,0 22 0,21-22 16,1 0-16,-22-21 0,21 22 0,0-1 16,0-21-16,0 0 0,0 1 15,1-1-15,-1-21 0,0 0 0,21 0 16,-21 0-16,1 0 0,20 0 0,-21 0 16,0-21-16,0 21 0,22-22 0,-22-20 15,0 21-15,0 0 0,0-22 16,-21 22-16,22-21 0,-1 0 0,-21 20 15,21-20-15,-21 21 0,0-21 0,21 20 16,-21 1-16,0 0 0,21 21 16,-21-21-16,0 42 31,-21 0-31,21 0 16,-21 22-16,21-22 0,0 0 15,0 21-15,0-20 0,0 20 0,0-21 16,0 21-16,0-20 0,0-1 0,0 21 15,0-21-15,0 0 0,0 1 16,21-22-16,0 21 0,0 0 0,1-21 16,-1 0-16,21 0 0,-21 0 0,0 0 15,22 0-15,-1-21 0,-21 21 16,22-21-16,-22-1 0,21 1 0,-21 0 16,0 0-16,22-21 0,-22 20 15,0-20-15,0 0 0,0 21 0,1-22 16,-22 1-16,0 21 0,21 0 0,-21-1 15,0 1-15,0 0 0,0 0 16,-21 42 0,-1 0-1,22 0-15,-21 1 0,21-1 0,-21 0 16,0 21-16,21-21 0,0 1 16,0 20-16,0-21 0,0 0 15,0 0-15,0 22 0,0-22 0,21-21 0,0 21 16,0 0-16,1-21 0,-1 0 15,0 0-15,0 0 0,0 0 16,22 0-16,-22 0 0,0 0 0,21-21 16,-21 21-16,1-42 0,20 21 0,-21-1 15,0-20-15,0 21 0,1-21 16,-1-1-16,21 1 0,-21 0 16,-21 20-16,21-20 0,-21 21 0,0 0 0,0 0 15,0-1-15,-21 22 16,0 22-1,21-1-15,0 0 0,0 21 16,0-21-16,0 22 0,0-22 16,0 21-16,0-21 0,21 22 15,-21-22-15,21 21 0,-21-21 0,0 1 16,0-1-16,0 0 0,0 0 0,0 0 16,0 0-16,0 1 0,0-1 15,-21-21-15,0 0 16,0 0-1,21-21 1,-21-1-16,21 1 0,0 0 16,-21-21-16,-1 21 0,1-1 15,21-20-15,0 0 0</inkml:trace>
  <inkml:trace contextRef="#ctx0" brushRef="#br0" timeOffset="5032.43">10054 1143 0,'0'0'0,"-21"0"0,0 0 0,0 0 0,-1-21 16,1 21-16,0 0 15,0 0 32,0 0-31,0 0-16</inkml:trace>
  <inkml:trace contextRef="#ctx0" brushRef="#br0" timeOffset="5244.41">8826 1312 0,'0'0'0,"0"22"15,43-22 1,-22 0-16,21 0 0,1 0 0,-1 0 15,0 0-15,1-22 16,-1 22-16,0-21 0,1 21 0,-1-21 0,-21 21 16,0 0-16,0-21 0,1 21 15,-22-21-15,0 0 16,-22 21-16,1 0 0,0-22 16</inkml:trace>
  <inkml:trace contextRef="#ctx0" brushRef="#br0" timeOffset="5444.3">7408 1312 0,'0'0'15,"-42"22"-15,0-1 0,-1-21 16,64 0 0,1 0-16,20 0 15,0 0-15,1 0 0,-1-21 0,0 21 16,1 0-16,-1-22 0,21 22 0,-20-21 15,-1 21-15,0-21 0,1 21 16,-22-21-16,21 0 0,-21 0 0</inkml:trace>
  <inkml:trace contextRef="#ctx0" brushRef="#br0" timeOffset="6678.04">12128 1503 0,'0'-21'63,"0"0"-63,22-1 15,-1-20-15,0 21 16,0 0-16,-21-22 0,21 22 0,0-21 16,1 0-16,-22-1 0,0 22 0,21-21 15,-21 21-15,0-1 0,0 1 16,0 0-16,0 42 15,0 0 1,0 22-16,0-22 0,0 21 16,0 1-16,-21-1 0,21 0 0,-22 22 15,22-22-15,-21 0 0,21 1 0,0-1 16,0 0-16,0 1 0,0-1 0,0 0 16,21 1-16,1-22 0,-1 0 15,0 0-15,0-21 0,0 0 16,22 0-16,-22 0 0,0 0 0,21 0 15,-21-21-15,1 21 0,20-42 16,-21 21-16,0-1 0,0-20 0,22 0 16,-43 21-16,21-22 0,-21 1 0,0 0 15,0-1-15,0 1 0,0 0 16,-21-1-16,0 1 0,-1 0 0,1-1 16,0 22-16,0-21 0,-21 21 0,20 21 15,1 0-15,0 0 0,-21 0 16,21 0-16,-1 0 0,1 0 0,0 21 15,0 0-15,0 0 0,21 0 0,0 0 16,0 1-16,0-1 16,0 0-16,21-21 0,21 21 15,-21-21-15,22 0 0,-22 0 0,21 0 16,22 0-16,-22-21 0,22 0 16,-1 0-16,1-1 0,20 1 0,-20-21 15,-1 21-15,1-22 0,-1 22 0,-20-21 16,-1 21-16,0-22 0,-21 22 15,1-21-15,-1 21 0,-21 0 0,0-1 16,0 1-16,0 0 0,0 0 0,0 0 16,-21 21-1,-1 0 1,22 21-16,0 0 16,-21 21-16,21 1 0,-21-1 0,21 0 15,0 22-15,0-22 0,0 22 16,-21-1-16,21 1 0,0-1 0,0 1 15,0-1-15,0 22 0,0 0 0,0-1 16,0 1-16,0 0 0,0-1 16,0-20-16,0 20 0,0 1 0,21-21 15,0-1-15,0 1 0,1-1 0,-1 1 16,21-22-16,-21 21 0,22-20 0,-1-22 16,-21 21-16,21-21 0,-20 22 15,-1-22-15,0 0 0,0 0 16,-21 0-16,0 1 0,0-1 15,-21-21-15,0 0 0,0 21 0,-22-21 16,1 0-16,0 0 0,-1-21 0,1 0 16,-22-1-16,22 1 0,-21-21 15,20 21-15,-20-22 0,20-20 0,1 21 16,0-1-16,-1 1 0,22 0 0,0-1 16,0 1-16,0 0 0,21 20 0,0 1 15,0-21-15,0 21 0,0 0 0,0-1 16,21 1-16,0-21 0,0 21 15,22-22-15,-1 1 0</inkml:trace>
  <inkml:trace contextRef="#ctx0" brushRef="#br0" timeOffset="7144.17">15875 635 0,'0'0'16,"21"-42"-16,21-43 16,-20 64-16,-1-21 0,0 20 0,-21 1 0,21 0 15,-21 42 1,0 0-16,0 1 16,0 20-16,0 21 0,0 1 15,0-1-15,0 1 0,21 21 0,-21-1 16,21 22-16,-21-21 0,0-1 15,0 1-15,0 0 0,0-1 0,0-20 16,0-1-16,0 1 0,0-1 0,0-20 16,0-1-16,0 0 0,0-20 15,22-1-15,-22 0 0,0 0 0,0-42 32,0 0-32,0 0 0,0-22 15,0 22-15</inkml:trace>
  <inkml:trace contextRef="#ctx0" brushRef="#br0" timeOffset="7436">15854 1101 0,'0'0'0,"-43"-64"16,22 1-16,0-1 0,-21 1 15,21-1-15,-1 1 0,22 20 0,0 1 16,0-21-16,0 41 0,0-20 0,22 21 16,20-21-16,0 20 0,1 1 15,20 21-15,1 0 0,20 0 0,1 0 16,0 0-16,-1 21 0,1 22 0,-22-22 15,-20 21-15,20 1 0,-42-1 16,1 0-16,-22 1 0,0-1 0,0 21 16,-22-20-16,-20 20 0,21-20 15,-21-1-15,-1 0 0,1 1 16,-22-22-16,22 21 0,21-21 0,-21 0 16,20 1-16,1-1 0,0-21 0,21 21 15,21-21 1,0 0-16,1 0 15,-1 0-15,21 0 0,-21-21 0,22 21 16,-1-21-16</inkml:trace>
  <inkml:trace contextRef="#ctx0" brushRef="#br0" timeOffset="7836.29">17039 931 0,'0'-21'16,"-21"21"-16,-21 0 15,20 21-15,1 1 0,0-1 16,-21 21-16,21 0 0,-22 1 0,22-22 16,0 42-16,0-20 0,0-1 0,-1 0 15,1 1-15,21-1 0,-21 0 16,21 1-16,0-1 0,0 0 0,0-20 16,21-1-16,0 21 0,1-42 0,-1 21 15,21-21-15,0 0 0,1 0 0,-1 0 16,0-21-16,1 21 0,-1-21 15,0-21-15,22 20 0,-22-20 0,1 21 16,-1-21-16,-21-1 0,0 1 0,0-22 16,-21 22-16,0-21 15,0 20-15,-21 1 0,0 0 0,0-1 16,-21 22-16,20 0 0,-20 0 0,0 21 16,-1 0-16,1 0 0,21 0 15,-21 21-15,-1 0 0,22 0 0,-21 0 16,21 1-16,-1-1 0,22 0 0,0 0 15,0 0-15,0 0 0,0 1 16,43-1-16,-22-21 0,21 0 16,1 0-16,-1 0 0,21 0 0</inkml:trace>
  <inkml:trace contextRef="#ctx0" brushRef="#br0" timeOffset="8175.81">17716 931 0,'0'0'0,"0"-63"16,0 42-1,-21 21-15,0 0 0,0 21 16,21 0-16,-21 21 16,21-20-16,0 20 0,0 0 0,0 1 15,0 20-15,0-21 0,0 22 0,0-1 16,0 1-16,0-1 0,0 22 16,0-21-16,0 20 0,0 1 0,0 0 15,0-1-15,0 1 0,0 0 16,0-1-16,0 1 0,0 21 0,0-22 15,-21 1-15,-1 0 0,1-1 0,21 1 16,-21-21-16,0-1 0,0 1 16,21-22-16,0 21 0,0-20 0,-21-22 15,21 0-15,0 0 0,0 0 0,0-42 16,0 0 0,0 0-16,0-21 0,0-1 0,0 1 15,21-22-15,-21 1 0,21-1 0,0-20 16,-21-1-16,21-21 0,0 22 15,-21-22-15,0 0 0</inkml:trace>
  <inkml:trace contextRef="#ctx0" brushRef="#br0" timeOffset="8440.67">17611 1482 0,'0'0'0,"0"-43"0,-22-20 0,22 21 16,0-43 0,0 43-16,0 20 0,22 1 0,20 0 0,-21 0 15,21 21-15,-20 0 0,20 0 16,0 0-16,1 0 0,20 0 0,-21 21 15,1-21-15,-22 42 0,21-20 0,-21-1 16,1 21-16,-22 0 0,0-20 16,-22 20-16,1 0 0,0-21 0,-21 22 15,-1-22-15,1 0 0,21 21 0,-21-20 16,-1-1-16,22-21 16,-21 21-16,21 0 0,-1-21 0,1 0 15,21 21-15,21-21 16,1 0-16,-1 0 15,21 0-15,-21-21 0,0 0 16,22 21-16,-1-21 0</inkml:trace>
  <inkml:trace contextRef="#ctx0" brushRef="#br0" timeOffset="8800.64">18457 1249 0,'0'0'15,"0"-21"-15,-21 0 16,0 21-16,0 0 0,0 0 15,21 21-15,-22-21 16,1 21-16,21 21 0,0-21 0,0 1 16,0-1-16,0 21 0,0-21 0,0 22 15,0-22-15,0 21 0,21-21 0,1 0 16,-1 1-16,0-1 0,0 0 16,21 0-16,-20-21 0,20 0 0,-21 0 15,21 0-15,1 0 0,-22-21 0,21 21 16,-21-21-16,22 0 0,-22-22 0,0 22 15,0 0-15,-21-21 0,0 20 16,0-20-16,0 0 0,0 21 16,0-22-16,0 22 0,0 0 0,0 0 15,0 0-15,0-1 16,0 44 31,21-22-47,1 21 0,-1-21 15,0 0-15</inkml:trace>
  <inkml:trace contextRef="#ctx0" brushRef="#br0" timeOffset="9132.94">19240 1101 0,'0'0'0,"0"21"31,0 0-16,0 0-15,-21 0 0,21 22 0,0-22 16,0 21-16,0 1 0,0-1 0,0 21 16,0-20-16,0 20 0,0 1 0,0-1 15,-21 1-15,21-1 0,0 1 16,0 20-16,-21-20 0,0-1 0,0 1 16,-1 21-16,22-22 0,-21 22 15,0-22-15,21 1 0,-21 20 0,21-20 16,0-1-16,-21-20 0,21 20 15,-21-20-15,21-1 0,0 0 0,0-21 16,-22 1-16,22-1 0,0 0 0,-21-21 16,21-21-1,0-22 1,0 22-16,21-21 0,1 0 0,-1-1 16,0 1-16,0-22 0</inkml:trace>
  <inkml:trace contextRef="#ctx0" brushRef="#br0" timeOffset="9440.77">19177 1376 0,'0'0'0,"0"-64"15,0-63 1,0 85-16,0 0 0,-21-1 0,21 1 16,0 21-16,0 0 0,0-22 0,0 22 15,21 0-15,0 21 0,0 0 16,22 0-16,-22 0 0,21 0 15,0 21-15,1 0 0,-1 1 0,22-1 16,-22 21-16,0-21 0,1 22 16,-22-1-16,0 0 0,0 1 0,-21-22 15,0 21-15,0 0 0,0-20 0,-21-1 16,0 0-16,0 21 0,-22-42 16,22 21-16,-21 1 0,21-1 0,-22-21 15,1 0-15,21 21 0,0-21 16,-22 0-16,22 0 0,0 0 0,0 0 15,0 21-15,-22-21 0,22 0 0,0 0 16,-21 0-16,20 0 0</inkml:trace>
  <inkml:trace contextRef="#ctx0" brushRef="#br0" timeOffset="10530.14">3365 2836 0,'-21'0'15,"42"0"-15,-63 0 0,21 0 0,21-21 16,-21 21-16,42 0 31,0 0-31,0 0 16,22 0-16,-22 0 0,21 0 0,0 0 15,22-21-15,-22 21 0,22 0 16,-1 0-16,1-21 0,20 21 0,-20 0 16,21 0-16,-1-21 0,1 21 0,21 0 15,0-21-15,-1 21 0,22-22 16,0 22-16,0 0 0,22-21 0,-22 21 15,21-21-15,0 21 0,21-21 0,-21 21 16,22-21-16,-1 0 0,22 21 16,-1-22-16,1 1 0,-1 0 15,22 0-15,-22 21 0,22-21 0,0 0 16,-1-1-16,1 1 0,0 0 0,20 21 16,-20-21-16,21 0 0,0 0 15,0 21-15,21-22 0,-22 1 0,22 21 16,0-21-16,0 0 0,0 0 0,22 21 15,-22-21-15,21-1 0,-21 1 0,21 0 16,0 21-16,0-21 0,0 0 16,1 21-16,-1-21 0,0-1 0,0 22 15,0-21-15,0 0 0,1 21 16,-1-21-16,0 0 0,0 21 16,-21-21-16,21 21 0,0-22 0,1 1 15,-22 21-15,21-21 0,21 21 0,-21-21 16,-21 0-16,21 21 0,1 0 0,-1-21 15,-21 21-15,21 0 0,-21-22 16,0 22-16,0 0 0,-21 0 0,0-21 16,-1 21-16,-20-21 0,0 21 0,-22 0 15,-20 0-15,20-21 0,-42 21 16,0 0-16,1 0 0,-22-21 0,-22 21 16,-20 0-16,-21 0 0,-22 0 0,-21 0 15,-42 21 1</inkml:trace>
  <inkml:trace contextRef="#ctx0" brushRef="#br0" timeOffset="11316.95">4381 4826 0,'0'0'0,"0"-21"0,22 0 0,-22 42 31,0 0-31,0 21 16,0-20-16,0 20 0,0 0 16,0 1-16,0-1 0,0 0 15,0 22-15,0-22 0,0 0 0,0 1 16,0-1-16,-22 22 0,22-22 16,0 0-16,0 1 0,-21-1 0,21 0 15,-21 1-15,21-22 0,0 21 0,0-21 16,0 0-16,21-21 15,0-21-15,1 21 16,-1-21-16,0 0 0</inkml:trace>
  <inkml:trace contextRef="#ctx0" brushRef="#br0" timeOffset="11592.8">5165 5249 0,'0'0'15,"0"22"-15,0-1 16,21-21 0,0 0-16,0 0 0,0-21 15,0 21-15,-21-22 0,0 1 32,0 0-32,0 0 15,-21 21-15,0 0 16,0 0-16,0 0 15,21 21 1,0 0-16,21-21 16,0 0-1,0-21-15</inkml:trace>
  <inkml:trace contextRef="#ctx0" brushRef="#br0" timeOffset="12028.58">6710 4424 0,'0'0'0,"0"-21"0,21-64 15,0 64-15,-21 0 16,-21 42 15,0 0-31,21 21 0,0-20 0,-21 20 16,-1 0-16,22 22 0,0-22 0,0 22 15,0 20-15,0-20 0,0-1 16,0 22-16,0-22 0,0 22 0,0-21 16,0-1-16,0 1 0,0-22 0,0 21 15,0-20-15,0-1 0,0 0 16,-21-20-16,21-1 0,0 0 16,0 0-16,0 0 0,0-42 15,0 0-15,0 0 16,0-22-16</inkml:trace>
  <inkml:trace contextRef="#ctx0" brushRef="#br0" timeOffset="12600.78">6392 4678 0,'0'0'0,"-21"-21"0,21-22 0,-21 22 16,21-21-16,0 0 0,0 20 0,0-20 15,0 0-15,21 21 0,0-22 16,0 1-16,1 21 0,20-22 0,0 1 15,1 21-15,20 0 0,1 0 16,-22-1-16,43 22 0,-22 0 16,1 0-16,-1 22 0,1 20 0,-1-21 15,-21 21-15,22 22 0,-22-22 0,1 22 16,-22-22-16,21 22 0,-21-22 16,0 21-16,-21 1 0,0-22 0,22 22 15,-22-22-15,0 22 0,0-22 0,0-21 16,0 21-16,0-20 0,0-1 0,0 0 15,0 0-15,-22-21 0,1 0 16,21-21 0,-21 0-16,21 0 0,-21-22 0,21 22 15,0-21-15,0-1 0,0-20 16,0 21-16,0-22 0,0 22 16,0-22-16,21 1 0,0-1 0,0 1 15,22-1-15,-22 1 0,21 20 0,1 1 16,-1 0-16,21 21 0,-20-1 15,-1 1-15,22 21 0,-22 0 0,0 21 16,1 1-16,-1-1 0,-21 21 0,21 0 16,-20 22-16,-22-22 0,0 22 15,0-22-15,0 22 0,0-1 0,0 1 16,0-1-16,0 1 0,0-22 0,-22 21 16,1 1-16,21-22 0,-21 22 0,21-22 15,0-21-15,-21 22 16,21-22-16,0 21 0,0-21 15,0 0-15,21-42 32,0 0-17,0 0-15,1 0 0,-1 0 0</inkml:trace>
  <inkml:trace contextRef="#ctx0" brushRef="#br0" timeOffset="13756.43">8594 4699 0,'0'0'0,"-22"0"32,1 0-32,0 21 0,0 0 15,0 1-15,0-1 0,-1 21 16,1-21-16,0 22 0,0-1 0,0 0 16,0 1-16,21-1 0,0 0 0,0 1 15,0-22-15,0 21 0,0-21 0,0 22 16,0-22-16,21 0 0,0-21 15,0 21-15,21-21 0,-20 0 0,20 0 16,-21 0-16,21 0 0,1 0 0,-1-21 16,0 0-16,1 0 0,-22-1 0,21 1 15,1-21-15,-22 21 0,0-22 16,0 1-16,0 0 0,-21-1 16,0-20-16,0 21 0,0-1 0,-21-20 15,0 20-15,-21 22 0,-1-21 0,22 21 16,-21 0-16,-1 21 0,1 0 0,0 0 15,-1 0-15,1 21 0,21 0 16,-21 0-16,20 21 0,-20 1 0,21-1 16,0 0-16,21 1 0,0 20 0,-21-20 15,21-1-15,0 0 0,0 1 16,21-1-16,-21 0 0,42-21 16,-21 22-16,0-22 0,22 0 0,-1 0 15,0-21-15,1 0 0,-1 0 0,0 0 16,1 0-16,20 0 0,-20-21 0,20 0 15,-21 0-15,1 0 0,-1-1 16,0-20-16,1 21 0,-1-21 0,-21-1 16,0 1-16,1 0 0,-1-1 0,0 1 15,0 0-15,-21-1 0,0 22 0,0 0 16,21 0-16,-21 0 0,0 42 31,0 0-31,0 0 0,0 0 16,0 22-16,0-1 0,0-21 0,-21 21 15,21 1-15,0-1 0,0 0 16,0 1-16,0-22 0,0 21 16,21-21-16,0 22 0,-21-22 0,22 0 15,-1 0-15,0-21 0,0 21 0,0-21 16,0 0-16,1 0 0,-1 0 16,0 0-16,0-21 0,0 21 0,22-21 15,-22 0-15,0-21 0,0 20 0,0 1 16,22-21-16,-22 0 0,0-1 0,0 1 15,21 0-15,-20-1 0,-1 1 0,0 0 16,0-1-16,0 22 0,22-21 16,-22 21-16,0-1 0,0 1 0,0 21 15,-21 21 17,0 1-32,0-1 0,0 21 15,0-21-15,0 22 0,0-1 0,0 0 16,0 1-16,0-22 0,-21 21 0,21 0 15,0-20-15,0 20 0,0-21 0,0 21 16,0-20-16,0-1 0,21 0 16,0 0-16,1-21 0,20 21 0,-21-21 15,0 0-15,22 0 0,-1 0 0,0 0 16,1 0-16,-1-21 0,-21 0 16,21 0-16,1 0 0,-1-1 0,-21 1 0,22-21 15,-22 0-15,42-64 16,-42 63-16,-21 1 15,0 0-15,0-1 0,0 1 0,0 21 16,0 0-16,0 0 0,0-1 0,-21 22 16,0 0-16,0 0 0,0 22 15,0 20-15,-1-21 0,1 21 16,0-20-16,0 20 0,21 0 0,0 1 16,0-1-16,0 0 0,0-21 0,0 22 15,0-22-15,21 0 0,0 0 0,0 0 16,1 1-16,-1-22 0,0 0 0,0 0 15,21 0-15,-20 0 0,20 0 16,-21 0-16,21 0 0,1 0 0,-22-22 16,21 1-16,1 0 0,-22 0 15,21 0-15,-21 21 0,0-21 0,1-1 16,-1 1-16,-21 0 0,0 0 0,0 0 16,-21 21-16,-22 0 0</inkml:trace>
  <inkml:trace contextRef="#ctx0" brushRef="#br0" timeOffset="14631.85">3662 6858 0,'0'0'0,"21"0"0,-21-21 16,0 0 15,0 0-31,0-1 16,21 1-16,0 21 15,0 0-15,1-21 0,-1 21 16,0 0-16,0 21 16,21-21-16,-20 43 0,-1-22 0,0 0 15,0 21-15,0 1 0,0-1 16,-21 21-16,0-20 0,0 20 16,0-20-16,0 20 0,-21-21 0,0 1 15,-21-1-15,21 0 0,-22 1 0,1-22 16,21 21-16,-22-21 0,1-21 0,0 22 15,21-22-15,-22 0 0,22 0 16,0 0-16,0-22 0,0 22 0,21-21 16,0 0-16,-22-21 0,22 21 0,0-1 15,0-20-15,0 0 0,0 21 16,0-22-16,0 22 0,22-21 0,-1 21 16,0-1-16,0 1 0,0 21 0,0 0 15,1 0-15,-1 0 16,21 0-16,-21 0 0,22 21 0,-22 1 15,21-1-15,0 0 0,-20 21 0,20-21 16,0 22-16,1-22 0,-22 21 16,21 1-16,-21-22 0,0 21 0,22-21 15,-43 0-15,21 22 0,0-22 0,0 0 16,0-21 0,1 0-16</inkml:trace>
  <inkml:trace contextRef="#ctx0" brushRef="#br0" timeOffset="14800.75">4699 7133 0,'0'0'0,"0"-21"16,0 0 46,21 21-62</inkml:trace>
  <inkml:trace contextRef="#ctx0" brushRef="#br0" timeOffset="16440.81">6519 6223 0,'0'0'15,"-21"0"-15,-85 0 16,85 21-16,-21-21 0,21 21 15,-1 1-15,1-1 0,21 21 0,0-21 16,0 22-16,0-22 0,0 21 0,21-21 0,1 0 16,20 1-16,-21-1 0,21-21 15,22 0-15,-22 0 0,22 0 16,-1 0-16,1 0 0,-1-21 0,1-1 16,-1 1-16,1 0 0,-22 0 0,22-21 15,-22 20-15,-21 1 0,0 0 16,0-21-16,-21 21 0,0-1 0,0-20 15,0 21-15,0 0 0,-21 0 0,0-1 16,21 1-16,-21 0 0,0 21 16,0 0-16,-1 0 0,22 21 15,0 0-15,-21 1 0,0-1 0,21 21 16,-21 0-16,21 1 0,-21 20 0,0-20 16,21 20-16,-22 1 15,1-1-15,0 1 0,21-22 0,0 21 16,-21 1-16,21-22 0,0 22 0,0-22 15,0 22-15,0-22 0,0 0 0,0-21 16,0 22-16,0-22 0,0 0 16,0 0-16,0 0 0,-21-21 0,0 0 15,-1 0-15,1 0 0,0 0 0,-21 0 16,-1-21-16,22 0 0,-21-21 16,0 21-16,-1-1 0,1-20 15,0 21-15,20 0 0,-20 0 0,21-22 16,0 43-16,0-21 0,-1 0 0,22 42 31,0 0-31,22 0 16,-1 1-16,0-1 0,0 0 0,0 0 15,0 0-15,22 0 0,-22 1 0,21-1 16,-21 0-16,22 0 0,-1 0 16,0-21-16,1 21 0,-1-21 0,0 0 15,1 0-15,-22 0 0,21 0 0,1 0 16,-1-21-16,-21 21 0,21-21 0,-20 0 15,20 0-15,-21 0 16,0-1-16,0-20 0,1 21 0,-22 0 16,0-22-16,21 22 0,0-21 0,-21 21 15,21 0-15,-21-1 0,0 1 0,0 0 16,21 0 0,-21 42-1,21-21-15,-21 21 0,0 0 0,0 1 16,0-1-16,0 0 0,0 0 0,0 21 15,0-20-15,0-1 0,0 0 16,0 21-16,0-21 0,22 1 0,-22 20 16,0-21-16,0 0 0,0 0 15,0-42 17,0 0-32,0-21 15,0 21-15,0-1 0,0-20 0,0 21 16,21-21-16,-21-1 0,0 22 0,21-21 15,0 21-15,-21-22 0,21 22 16,0 0-16,1 0 0,-1 21 0,0-21 16,0 21-16,0 0 0,0 0 0,22 0 15,-22 21-15,0 0 0,0 0 0,-21 0 16,21 0-16,1 1 0,-22 20 16,21-21-16,-21 0 0,0 22 0,0-22 15,0 21-15,0-21 0,0 22 16,21-22-16,-21 0 0,0 0 0,0 0 15,21-21-15,-21 21 0,21-21 16,0 0-16,1 0 16,-1 0-16,0-21 0,0 0 15,0 0-15,22 0 0,-22 0 0,0-1 16,21 1-16,1-21 0,-22 21 0,21-22 16,0 1-16,-20 21 0,20-21 15,0-1-15,1 1 0,-22 0 0,0 20 16,21 1-16,-21 0 0,-21 0 15,0 0-15,-21 21 16,-21 21 0,21 0-16,0-21 0,-1 21 0,-20 0 15,21 1-15,0-1 0,0 0 0,-1 0 16,22 0-16,0 0 0,0 1 0,0-1 16,0 0-16,0 0 0,22 0 15,-1 0-15,21 1 0,-21-22 0,0 21 16,1 0-16,-1 0 0,0 0 0,21 0 15,-21-21-15,1 22 0,-1-1 0,0 0 16,-21 0-16,0 0 0,0 0 16,-21-21-1,0 0-15,-1 0 0,1 0 16,-21 0-16,21 0 0,-22 0 16,1 0-16,21 0 0,-21 0 0,20 0 15,1 0-15,0 0 0,0 0 0,0 0 16,0 0-16,21-21 15,0 0-15,0 0 16,0 0-16</inkml:trace>
  <inkml:trace contextRef="#ctx0" brushRef="#br0" timeOffset="17125.99">8890 6837 0,'0'-21'16,"0"0"-16,21 21 0,-21-22 15,0 1-15,0 0 0,21 0 0,0 0 16,-21-22-16,22 1 0,-1 0 0,0-1 15,0 1-15,0 0 0,0-22 0,1 22 16,-1 0-16,-21-1 0,0 1 16,0 0-16,0 20 0,0-20 0,0 21 15,0 0-15,-21 21 16,-1 21 0,1-21-16,0 42 0,21-21 15,-21 22-15,0 20 0,21 1 0,-21-1 16,21 22-16,0-22 0,0 22 0,-22 0 15,22-1-15,0 22 0,0-21 16,0 0-16,0 20 0,0 1 0,0-21 16,0 21-16,0 0 0,-21-22 0,21 22 15,0 0-15,0-21 0,-21 20 0,0 1 16,21-21-16,-21 21 0,0-22 0,21 1 16,-22 0-16,1-1 0,21 1 0,0-21 15,-21-1-15,21 1 0,-21-22 16,21 0-16,0 1 0,0-22 15,0 0-15,0-42 16,0 0-16,0-1 16,0 1-16,21-21 0,0 0 0,-21-1 15,21-20-15,-21 20 0,22-20 0,-1-1 16,-21 1-16,21-1 0,-21-20 0,21-1 16,0 0-16</inkml:trace>
  <inkml:trace contextRef="#ctx0" brushRef="#br0" timeOffset="17427.82">8848 7197 0,'0'0'16,"-43"-43"-16,43-20 0,-21 21 0,0-1 16,21 22-16,-21-21 0,21 21 0,0-22 15,0 22-15,0 0 0,21 0 0,0 0 16,0 21-16,22-22 0,-1 1 16,0 21-16,1 0 0,-1 0 0,21 0 15,-20 0-15,-1 0 0,0 21 0,1 1 16,-22-1-16,0 21 0,0-21 0,-21 22 15,0-1-15,0-21 0,-21 21 0,0 1 16,0-1-16,-22 0 0,22-20 16,-21 20-16,0-21 0,20 21 0,-20-20 15,21-1-15,-21-21 0,20 21 0,1-21 16,0 21-16,21-42 31,21 0-15,0 0-16,1-1 0,-1 1 0,0 0 15,0 0-15,0 0 0,22 0 0</inkml:trace>
  <inkml:trace contextRef="#ctx0" brushRef="#br0" timeOffset="17776.62">9419 7006 0,'21'0'15,"-21"21"-15,21-21 16,1 0-1,-1 0-15,0-21 0,0 0 16,21 21-16,-20-21 0,20 0 0,-21 0 16,21-1-16,1 1 0,-22-21 0,0 21 15,0 0-15,0-1 0,-21 1 16,22 21-16,-22-21 0,0 0 0,-22 21 16,1 0-16,0 0 0,0 0 15,-21 21-15,20 0 0,-20 0 0,21 1 16,0-1-16,0 0 0,-1 0 15,1 21-15,0-20 0,21-1 16,0 0-16,0 21 0,0-21 0,0 1 0,0-1 16,0 0-16,0 0 0,21 0 15,0-21-15,1 21 0,20-21 0,-21 22 16,0-22-16,0 0 0,22 0 0,-22 0 16,21 0-16,-21-22 0,22 1 0,-22 0 15,21 21-15,1-21 0,-22 0 16</inkml:trace>
  <inkml:trace contextRef="#ctx0" brushRef="#br0" timeOffset="18344.3">10414 6773 0,'21'-21'0,"-42"42"0,63-63 0,-42 21 0,0 0 15,0 0-15,0-1 0,0 1 0,0 0 16,-21 21 0,0 0-16,0 0 0,0 0 15,-1 0-15,1 21 0,0 0 16,0 1-16,0-1 0,0 0 0,21 21 15,-22-21-15,22 22 0,-21-1 16,21-21-16,0 22 0,0-1 0,0-21 16,0 0-16,0 22 0,21-22 0,1 0 15,-1 0-15,0 0 0,0 0 0,21-21 16,1 0-16,-1 0 0,-21 0 0,43 0 16,-22 0-16,0-21 0,1 21 0,20-21 15,-20 0-15,-1 0 0,0-22 16,-21 22-16,22-21 0,-22 21 15,0-22-15,0-20 0,0 21 0,1-22 16,-22 22-16,0-22 0,0-20 0,21 20 16,-21 1-16,0-1 0,21 22 0,-21-22 15,0 22-15,0 0 0,0 20 16,0 1-16,0 0 0,0 0 0,0 42 16,-21 0-1,0 22-15,21-22 0,-22 21 16,22 0-16,-21 1 0,0 20 15,21-20-15,-21 20 0,21 1 0,0-1 16,0-21-16,0 22 0,0-22 0,0 22 16,0-22-16,0 0 0,0 1 15,0-1-15,21-21 0,0 22 0,-21-22 16,43 0-16,-22 0 0,0 0 0,21-21 16,-21 0-16,1 0 0,20 0 15,-21 0-15,21 0 0,-20 0 0,20 0 16,-21-21-16,21 0 0,-20 0 0,20 0 15,-21-1-15,0 1 0,0 0 0,1 0 16,-1 0-16,0 0 0,-21-1 0,0 1 16,21-21-16,-21 21 0,0 0 0,0-1 15,0 1-15</inkml:trace>
  <inkml:trace contextRef="#ctx0" brushRef="#br0" timeOffset="18573.18">11007 6583 0,'-43'21'16,"86"-42"-16,-86 63 16,64-42-1,1 0-15,-1 0 0,21 0 16,0-21-16,1 21 0,-1-21 0,0 0 16,1 21-16,-1-21 0,0 21 15,1 0-15,-22-22 0,0 22 0,0 0 16,0 0-16,1-21 0,-22 0 15,0 0 1,0 0-16,0 0 16</inkml:trace>
  <inkml:trace contextRef="#ctx0" brushRef="#br0" timeOffset="21993.12">4191 8805 0,'-21'22'0,"42"-44"0,-63 44 0,20-22 15,1 21 1,0-21-16,0 0 16,0 0-1,21-21 1,0-1-16,0 1 15,21 0-15,0 0 0,0 21 16,0-21-16,1 21 0,-1 0 16,21 0-16,0 0 0,1 0 0,-1 0 15,0 0-15,1 0 0,-22 21 0,21 0 16,-21 0-16,1 22 0,-1-22 16,-21 0-16,0 21 0,0-21 0,-21 22 15,-1-22-15,1 21 0,-21-21 0,0 1 16,-1 20-16,1-21 0,0 0 15,-1 0-15,1-21 0,21 22 0,-22-22 16,22 21-16,0-21 0,0 0 16,21-21-1,0-1-15,0 1 16,21 0-16,0 21 0,0-21 0,1 21 16,-1 0-16,0-21 0,21 21 15,1 0-15,-1 0 0,0 0 0,1 21 16,-1-21-16,0 21 0,1 0 0,-1 0 15,0 1-15,1 20 0,-22-21 16,0 21-16,-21-20 0,0 20 0,0-21 16,0 21-16,-42 1 0,20-1 0,-20 0 15,0-20-15,-22 20 0,22-21 16,0 21-16,-22-20 0,22-1 16,-1 0-16,1 0 0,0 0 0,-1-21 15,1 0-15,21 21 0,-21-21 0,20 0 16,-20 0-16,21 0 0,0-21 15,0 21-15,-1-21 0,22 0 0,0 0 16,0 0-16,0-1 0,0 1 16,0 0-16,0 0 0,22 21 15,-1-21-15,0 0 0,0-22 0,21 22 16,1 0-16,-22 0 0</inkml:trace>
  <inkml:trace contextRef="#ctx0" brushRef="#br0" timeOffset="22178.02">5165 9186 0,'0'0'15,"21"-21"63</inkml:trace>
  <inkml:trace contextRef="#ctx0" brushRef="#br0" timeOffset="22741.7">7006 8848 0,'0'0'0,"21"-21"0,22-64 16,-43 64-16,0-22 0,0 22 15,0 0-15,0 0 0,0 0 0,0 0 16,-22-1-16,1 1 0,0 21 16,0 0-16,0 0 0,0 0 0,-22 21 15,22 1-15,0-1 0,0 0 16,0 21-16,-1 1 0,1 20 16,0-21-16,0 22 0,0-1 0,0 1 15,21-22-15,0 22 0,0-1 0,0-20 16,0-1-16,0 0 0,0 1 0,21-22 15,21 21-15,-21-21 0,0-21 16,22 21-16,-1-21 0,0 0 16,-20 0-16,20 0 0,0 0 0,1-21 15,-1 0-15,0 0 0,1 0 0,-1 0 16,0-22-16,1 22 0</inkml:trace>
  <inkml:trace contextRef="#ctx0" brushRef="#br0" timeOffset="23116.51">7726 8848 0,'0'-21'15,"0"42"-15,0-85 0,0 43 16,-21 0-16,-1 21 0,1 0 16,0 0-16,0 21 0,21 0 0,-21 0 15,0 1-15,-1 20 0,1 0 16,0 1-16,21-1 0,-21 0 16,21-21-16,-21 22 0,21-1 0,0 0 15,0-20-15,0-1 0,0 21 0,21-21 16,0-21-16,0 21 0,22-21 15,-22 0-15,21 0 0,-21 0 0,22 0 16,-1 0-16,0-21 0,1 0 0,-1 0 16,-21 0-16,21 0 0,1-1 0,-22-20 15,0 21-15,0-21 0,-21 20 16,0-20-16,0 0 0,0 21 16,-42-22-16,21 1 0,-22 0 0,22 20 0,-21-20 15,0 42-15,-1-21 0,1 21 16,21 0-16,-22 0 0,22 21 15,0-21-15,0 21 0,0 0 0,0 22 16,21-22-16,-22 21 0,22-21 0,0 1 16,0 20-16,0-21 0,0 0 0,0 0 15,22 1-15,-1-1 0,0 0 16,0-21-16,0 0 0,0 21 0</inkml:trace>
  <inkml:trace contextRef="#ctx0" brushRef="#br0" timeOffset="24632.15">8276 9186 0,'0'0'0,"0"-21"16,21 0-16,-21 0 16,0 0-16,0 0 0,21-1 0,-21-20 15,22 0-15,-22-1 0,0 1 0,21 0 16,0-1-16,-21-20 0,21 21 15,-21-22-15,0 1 0,21 20 0,-21-20 16,0-1-16,0 1 0,0 20 0,0-20 16,0 21-16,0-1 0,0 22 15,0 0-15,0 0 0,0 42 16,0 0-16,0 0 16,0 22-16,0-1 0,0 0 15,0 1-15,0 20 0,0-21 16,0 22-16,0-1 0,0 1 0,0-1 15,0 1-15,0-1 0,0-20 0,0 20 16,0 1-16,0-22 0,0 0 0,21 1 16,1-1-16,-1-21 0,-21 22 15,21-22-15,0 0 0,0-21 0,22 0 16,-22 0-16,0 0 0,21 0 0,-21 0 16,22 0-16,-22-21 0,21 0 0,1-1 15,-1-20-15,-21 21 0,21-21 16,-20 20-16,20-20 0,-21 0 15,0-1-15,0 1 0,-21 0 0,0 21 16,0-22-16,0 22 0,0 0 0,0 0 16,0 42-1,-21 0 1,21 0-16,-21 0 0,0 22 0,21-22 16,0 21-16,-21-21 0,21 22 0,0-22 15,0 21-15,0 1 0,0-22 0,0 0 16,0 21-16,21-21 0,0 1 15,0-1-15,0 0 0,1-21 16,-1 21-16,21-21 0,-21 0 0,22 0 16,-1 0-16,-21 0 0,21 0 0,-20-21 15,20 21-15,-21-21 0,0 0 16,22-1-16,-22 1 0,0-21 0,-21 21 16,0-22-16,21 1 0,-21 0 0,0-1 15,0 1-15,0 0 0,-21-1 0,21-20 16,-21 21-16,0 20 0,-1-20 0,1 21 15,0 0-15,0 21 0,0 0 16,0 0-16,-1 0 0,1 0 0,0 21 16,0 0-16,0 0 0,0 22 0,-1-1 15,22 0-15,-21 1 0,21-1 16,0 0-16,-21 1 0,21-22 16,0 21-16,0 0 0,64 43 15,-43-64-15,0 0 0,0-21 16,0 22-16,22-22 0,-22 0 0,0 0 15,21 0-15,-21 0 0,22-22 0,-22 1 16,21 21-16,-21-21 0,22-21 16,-22 21-16,21-1 0,-21-20 0,1 21 15,-1-21-15,0-1 0,0 1 0,-21 0 16,0 20-16,21-20 0,-21 21 0,21 0 16,-21 0-16,0-1 0,0 44 31,-21-22-16,21 21-15,-21 21 0,21-21 0,-21 0 16,21 1-16,0 20 0,0 0 0,0-21 16,0 22-16,0-22 0,0 21 0,0-21 15,0 22-15,0-22 0,0 0 16,21 0-16,0 0 0,0 1 0,22-1 16,-22-21-16,0 0 0,21 0 0,-20 0 15,20 0-15,-21 0 0,21 0 0,-20-21 16,20-1-16,-21 1 0,21 0 15,-20 0-15,-1 0 0,0-22 16,0 1-16,0 21 0,0-21 0,1-1 16,-22 1-16,0 0 0,0 20 0,0-20 15,21 21-15,-21 0 0,0 0 16,0 42 0,0 0-1,0 0-15,-21 0 0,21 0 0,0 22 16,0-22-16,0 21 0,-22-21 0,22 22 15,0-22-15,0 0 0,0 21 0,0-20 16,0-1-16,0 0 0,0 0 0,22-21 16,-1 21-16,0-21 15,0 0-15,0 0 0,0 0 16,22 0-16,-22 0 0,21-21 0,-21 0 16,22 0-16,-1 0 0,0-1 0,-20-20 15,20 21-15,0-21 0,-21-1 0,22 22 16,-22-21-16,0-1 0,0 1 0,0 0 15,-21 21-15,0-22 0,0 22 16,0 0-16,0 0 0,-21 21 16,0 0-16,0 0 0,-21 0 0,20 0 15,1 0-15,0 21 0,21 0 0,0 0 16,0 0-16,0 1 0,0-1 0,0 0 16,0 0-16,21 0 0,0 0 15,1 1-15,-1-1 0,0 0 16,0 0-16,0 0 0,0 0 0,-21 1 15,0-1-15,0 0 0,0 0 16,0 0-16,0 0 16,-21 1-1,21-44 17,0 1-32,0 0 0,0 0 0</inkml:trace>
  <inkml:trace contextRef="#ctx0" brushRef="#br0" timeOffset="26221.44">11409 8657 0,'0'0'16,"42"21"-16,-21-21 15,0 0-15,1-21 0,-1 21 16,0-21-16,0 0 0,0 0 0,22 0 16,-1-1-16,0 1 0,-21 0 15,22-21-15,-1-1 0,0 1 0,-20 0 16,20-1-16,-21 1 0,0-21 0,-21 20 15,0-20-15,0 20 0,0 1 16,0-21-16,-21 20 0,0 22 0,0-21 16,0 21-16,-1-1 0,1 1 0,0 0 15,-21 21-15,21 0 0,-1 0 0,1 21 16,0 0-16,0 1 0,0 20 0,0 0 16,-1 1-16,1 20 0,21 22 15,-21-22-15,0 22 0,21 0 0,0-22 16,-21 43-16,21-21 0,-21 20 0,21-20 15,0 21-15,-22 0 0,22-22 0,0 22 16,0 0-16,0 0 0,0 0 16,0 0-16,0-1 0,-21 1 0,0 0 15,21 0-15,-21-21 0,0-1 0,21 22 16,-21-42-16,-1 20 0,22-20 0,-21-1 16,21 1-16,0-22 0,0 0 15,0 1-15,0-22 0,0 0 0,21-21 16,1 0-16,-1 0 0,0 0 0,0 0 15,21-21-15,-20-21 0,-1 20 0,21-20 16,0 0-16,1-22 0,-1 22 0,0-22 16,1 1-16,-22-22 0,21 22 0,-21-1 15,1 1-15,-1-22 0,-21 22 16,0-1-16,0-21 0,0 22 0,-21-1 16,-1 1-16,1-1 0,-21 1 0,21 21 15,-22-1-15,22 1 0,-21 21 0,21 0 16,-22-1-16,22 1 0,0 21 0,-21 0 15,21 0-15,-1 0 0,1 0 16,42 0 15,1 0-31,-1 0 0,21 0 0,-21-21 16,22 0-16,-1 21 0,21-21 0,-20 0 16,-1-1-16,22-20 0,-22 21 0,0 0 15,1 0-15,-1-22 0,0 22 16,-21 0-16,22 0 0,-22 0 15,0-22-15,-21 22 0,0 0 0,0 0 16,21 21-16,-21-21 0,0-1 0,0 1 16,0 42-1,0 1 1,0-1-16,0 0 0,0 0 16,0 21-16,0-20 0,0-1 15,0 21-15,0-21 0,0 22 0,0-22 16,0 0-16,0 0 0,21 0 0,1-21 15,-1 21-15,0-21 0,0 0 0,0 0 16,22 0-16,-22 0 0,21 0 16,-21-21-16,22 21 0,-22-21 0,0 0 15,21 0-15,-21 0 0,1-1 0,-22-20 16,21 21-16,0 0 0,-21-22 16,21 1-16,-21 21 0,0-21 0,0-1 15,0 22-15,0 0 0,21 0 0,-21 0 16,0-1-16,0 44 31,0-1-31,0 21 0,-21-21 16,21 22-16,-21-22 0,21 21 0,0-21 15,0 22-15,0-22 0,0 21 16,0-21-16,0 0 0,0 22 16,0-22-16,0 0 0,0 0 0,21-21 15,0 21-15,0-21 0,1 0 0,20 0 16,-21 0-16,0 0 0,22 0 0,-1-21 15,0 21-15,1-21 0,-1 0 0,21-21 16,-20 20-16,-1-20 0,0 21 0,1-21 16,-1-1-16,0-20 0,-20 20 15,-1 1-15,21-21 0,-42 20 16,21-20-16,-21-1 0,21 22 0,-21-22 0,0 1 16,0 21-16,0-22 0,0 22 15,0-1-15,0 22 0,0-21 0,-21 21 0,0 0 16,21-1-16,-21 22 0,0 0 15,0 0-15,-1 43 0,1-22 16,0 0-16,0 21 0,0 22 16,0-22-16,-1 1 0,1 20 0,21 1 15,-21-22-15,0 21 0,21 1 0,-21-1 16,21 1-16,0-1 0,0-20 0,0 20 16,0-20-16,0-1 0,0 0 0,21-21 15,0 22-15,0-22 0,0 0 0,1 0 16,-1-21-16,0 0 0,21 0 0,-21 0 15,1 0-15,-1 0 0,21 0 16,-21 0-16,0-21 0,1 21 0,20-21 16,-21 0-16,0 0 0,0-1 15,22 1-15,-22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9:11:06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1080 0,'0'0'0,"0"-22"0,0 1 16,0 0-16,-21 0 0,21 0 15,0 0-15,-21-1 16,21 1-16,-21 21 31,21 21-15,-21 1-16,21-1 0,0 0 15,0 21-15,0 1 0,0-1 0,0 0 16,0 22-16,-22-22 0,22 22 0,0-1 16,0 1-16,-21-1 0,21 22 15,0-1-15,0-20 0,-21 21 0,21-22 16,-21 1-16,21-1 0,0 1 16,0-22-16,0 21 0,0-20 0,0-22 15,0 21-15,0-21 0,0 1 16,0-1-16,0-42 31,0-1-15,0 1-16,0 0 0,0-21 0,0-1 15,0 1-15,21 0 0</inkml:trace>
  <inkml:trace contextRef="#ctx0" brushRef="#br0" timeOffset="335.82">2455 826 0,'0'0'0,"0"21"16,0 0 0,0 0-16,0 21 0,0 1 15,0-1-15,0 22 0,0-1 16,0 1-16,0-1 0,0 1 0,0-1 15,0 22-15,0-1 0,0-20 16,0 21-16,0-1 0,0-20 0,0-1 16,0 1-16,0-22 0,0 22 15,0-22-15,0 0 0,0-21 0,0 22 16,0-22-16,0 0 0,0 0 0,0 0 16,0-42 15,0 0-16,0 0-15,0 0 0,0 0 16,0-1-16</inkml:trace>
  <inkml:trace contextRef="#ctx0" brushRef="#br0" timeOffset="539.7">2159 1947 0,'21'0'31,"0"0"-15,0 0-16,1 0 0,-1 0 16,0 0-16,0-21 0,0 21 0,22 0 15,-22-21-15,0 21 0,0-21 16,21 21-16,-20 0 0,-1 0 0,0 0 16,-21-21-16,21 21 0,0 0 15,0 0-15</inkml:trace>
  <inkml:trace contextRef="#ctx0" brushRef="#br0" timeOffset="1135.35">3133 1969 0,'0'0'0,"21"0"0,-21-22 16,21 22-16,-21-21 0,0 0 0,0 0 15,0 0-15,0 0 0,0-1 16,0 1-16,0 0 0,0 0 0,0 0 16,0-22-16,-21 22 0,0 21 15,-1-21-15,1 21 0,0 0 0,0 0 16,0 0-16,0 0 0,-1 21 16,1 0-16,-21 1 0,21 20 0,0 0 15,-22-21-15,22 22 0,0 20 16,0-20-16,0-1 0,-1 0 15,1 1-15,21-1 0,0 0 0,0 1 16,0-1-16,0-21 0,21 0 0,1 0 16,-1 1-16,0-1 0,0 0 15,0-21-15,22 0 0,-22 0 0,0 0 16,21-21-16,-21 21 0,1-21 16,-1-1-16,21 1 0,-21 0 0,0-21 15,1 21-15,-1-22 0,0 22 0,-21-21 16,21-22-16,0 22 0,-21 0 15,0-1-15,0 1 0,21 0 16,-21-1-16,0 22 0,0 0 0,0 0 16,0 42-1,0 0-15,0 0 16,0 22-16,-21-22 0,21 21 16,0-21-16,0 22 0,0-22 0,0 21 15,0 0-15,0-20 0,0 20 0,0-21 16,0 0-16,0 0 0,0 1 15,21-1-15,-21 0 0,43 0 0,-22-21 16,0 0-16,0 0 0,22 0 0,-22 0 16,21 0-16,-21-21 0,22 0 15,-1 0-15,-21-1 0,21-20 16,1 21-16,-22-21 0</inkml:trace>
  <inkml:trace contextRef="#ctx0" brushRef="#br0" timeOffset="1600.09">3873 1715 0,'0'0'0,"-21"0"16,0 0-16,0 21 16,21 0-16,-21 0 15,21 21-15,-21-20 0,21-1 16,0 21-16,0-21 0,0 22 0,0-22 16,0 21-16,0-21 0,0 0 0,0 22 15,0-22-15,0 0 16,0 0-16,0 0 0,0 1 0,0-1 15,0 0-15,-22-42 47,22 0-47,0-1 0,0 1 16,0 0-16,0 0 0,0 0 16,0-22-16,0 22 0,22-21 0,-1 21 15,0-22-15,0 22 0,0-21 16,22 21-16,-22-22 0,21 22 0,-21 0 15,22 21-15,-22 0 0,21 0 0,-21 0 16,0 0-16,22 0 16,-22 21-16,0 0 0,0 1 0,-21-1 15,0 21-15,0-21 0,0 22 0,0-1 16,0-21-16,0 21 0,0 1 16,0-22-16,-21 21 0,21-21 0,0 1 15,-21-1-15,21 0 0,-21 0 0,42-42 47,0 0-47,0 0 0,0-22 16,22 22-16</inkml:trace>
  <inkml:trace contextRef="#ctx0" brushRef="#br0" timeOffset="2219.83">4974 1905 0,'0'0'0,"21"0"0,0-42 16,-21 21-16,0-1 0,0 1 0,0 0 15,0 0-15,0 0 0,0 0 16,0-1-16,0 1 0,-21 21 0,0 0 16,21-21-16,-21 21 0,0 0 15,0 0-15,-1 0 0,1 21 0,0 0 16,0 1-16,-21-1 0,20 0 15,1 21-15,-21-21 0,21 22 0,-22-1 16,22 0-16,0-20 0,21 20 16,0 0-16,0 1 0,0-22 0,0 0 15,0 21-15,0-21 0,21 1 0,0-1 16,1-21-16,20 0 0,-21 21 16,0-21-16,22 0 0,-1 0 0,-21 0 15,21-21-15,-20 0 0,20-1 0,-21 1 16,21 0-16,-20 0 0,-1-21 15,21-1-15,-21 1 0,-21 0 0,21-22 16,1 1-16,-1-1 0,-21 1 0,21-1 16,-21 1-16,21 20 15,-21-20-15,0 20 0,21 1 0,-21 0 16,0 21-16,0-22 0,21 22 0,-21 0 16,0 0-16,0 42 31,-21 0-31,21 21 0,-21-20 0,0 20 15,0 0-15,21 22 0,-21-1 16,-1 1-16,1-1 0,0 1 0,21-1 16,0 1-16,-21-1 0,21 1 15,0-1-15,0-20 0,0-1 0,0 0 16,0 1-16,21-22 0,0 0 0,0 0 16,1 0-16,-1 0 0,0-21 15,0 0-15,21 0 0,-20 0 16,20 0-16,-21 0 0,21-21 0,-20 21 15,20-21-15,-21-21 0,21 21 0,1-1 16,-22-20-16,21 0 0,1 21 0</inkml:trace>
  <inkml:trace contextRef="#ctx0" brushRef="#br0" timeOffset="2531.66">5905 1122 0,'0'0'0,"-21"0"16,21 21-1,-21 0-15,21 0 0,0 1 0,-21 20 16,21-21-16,-21 21 0,21 1 0,0 20 16,0-20-16,0 20 0,0 1 15,0 20-15,-21-20 0,21-1 0,0 1 16,-22-1-16,22-20 0,0-1 0,-21 0 15,21 1-15,0-1 0,0-21 16,0 21-16,0-20 0,0-1 0,0 0 16,21-42 15,1 0-15,-1-1-16,-21-20 0,21 21 0</inkml:trace>
  <inkml:trace contextRef="#ctx0" brushRef="#br0" timeOffset="2980.4">6159 1990 0,'0'0'0,"22"0"0,-1 0 16,0 0-16,0 0 0,21 0 0,-20 0 15,-1 0-15,21 0 0,-21-21 16,22-1-16,-22 1 0,0 0 0,0 0 16,0-21-16,0 20 0,1-20 0,-22 21 15,0-21-15,0-1 0,0 22 16,0 0-16,0 0 0,0 0 0,0-1 16,0 1-16,-22 0 0,1 21 0,0 0 15,0 0-15,0 0 16,0 0-16,-1 0 0,1 21 0,0 0 15,0 22-15,0-22 0,0 21 0,-1 1 16,1-1-16,0 0 0,0 1 16,21-1-16,-21 0 0,21 1 0,0-1 15,0 0-15,0-21 0,21 22 0,0-22 16,-21 0-16,21 0 0,0 0 0,22-21 16,-22 22-16,21-22 0,1 0 15,-1 0-15,21 0 0,-20 0 0,-1 0 16,22 0-16,-22-22 0,0 22 0,1-21 15,20 0-15,-21 21 0,-20-21 16,20 0-16,0 0 0,-21-1 16,1 22-16,-1-21 0</inkml:trace>
  <inkml:trace contextRef="#ctx0" brushRef="#br0" timeOffset="3643.05">2180 2667 0,'-21'0'16,"21"21"-16,21-21 31,0 0-31,0 0 16,1 0-16,20 0 0,0 0 0,1 0 15,-1 0-15,21 0 0,1 0 16,-1 0-16,22 0 0,0 0 0,-1 0 16,1-21-16,0 21 0,21-21 0,21 21 15,0-21-15,0 21 0,21-21 16,0 21-16,0 0 0,21-22 0,1 22 15,-1-21-15,22 21 0,-22-21 0,0 21 16,1-21-16,-1 21 16,-21 0-16,0-21 0,-21 21 0,21 0 15,-42-21-15,0-1 0,0 22 0,-21-21 16,-1 21-16,1 0 0,-22-21 16,1 21-16,-1 0 0,-20-21 0,-1 0 15,0 21-15,-20 0 0,20 0 0,-21 0 16,0 0-16,0 0 0,1 0 15,-22-21-15,21 21 0,-21-22 16,0 1 15,0 0-15</inkml:trace>
  <inkml:trace contextRef="#ctx0" brushRef="#br0" timeOffset="5155.72">3111 3916 0,'22'-21'16,"-1"21"-16,-21-21 0,21 21 16,-21-22-16,0 1 15,0 0-15,0 0 16,-21 0-16,0 21 0,-1-21 0,-20 21 15,21 0-15,0-22 16,0 22-16,-1 0 0,-20 0 0,21 0 16,-21 0-16,20 22 0,-20-22 15,21 21-15,-21 0 0,-1 0 16,22 21-16,-21-20 0,21 20 0,-1 0 16,1 1-16,21-1 0,0 0 15,0 1-15,0-1 0,21-21 0,1 21 16,-1-20-16,0-1 0,21 0 15,1-21-15,-1 0 0,-21 0 0,21 0 16,1 0-16,-1 0 0,-21 0 0,22-21 16,-22 0-16,0-1 0,0 1 15,0 0-15,0 0 0,-21 0 0,0 0 16,22-1-16,-22 1 0,21-21 16,-21 21-16,0 0 0,0-1 0,0 1 15,0 0-15,0 0 0,0 0 16,0 42 15,0 0-31,0 21 16,0-20-16,0 20 0,0 21 0,0-20 15,0 20-15,0 1 0,0-1 0,0 1 16,0-1-16,0 1 0,0 20 16,0 1-16,0-21 0,0 20 0,21 1 15,-21 0-15,0-1 0,0 1 0,0 0 16,0 63-16,0-64 15,0-20-15,0 21 0,0-22 16,0 1-16,-21-1 0,21 1 0,0-22 0,-21 21 16,-1-20-16,1-1 15,0-21-15,0 0 0,21 1 0,-21-1 16,0 0-16,-1-21 0,1 0 0,-21 0 16,21 0-16,0 0 0,-22-21 0,1 0 15,0-1-15,-1-20 0,1 0 16,-22-1-16,22 1 0,-21-21 0,-1 20 15,1-20-15,-1 20 0,1 1 16,20-21-16,22 20 0,-21 1 0,21 0 16,21 20-16,0-20 0,0 0 15,0 21-15,21-22 0,0 1 0,21 0 16,-21-22-16,22 22 0,-1-22 0,0 22 16,22-22-16,-22 1 0</inkml:trace>
  <inkml:trace contextRef="#ctx0" brushRef="#br0" timeOffset="5543.26">3450 4276 0,'-21'0'15,"21"-21"1,0-1-16,21 22 0,-21-21 0,21 0 15,22 0-15,-22 0 0,0 0 16,0-22-16,0 22 0,0 0 0,-21-21 16,0 20-16,0 1 0,0 0 0,0 0 15,0 0-15,0 0 0,-21 21 16,0 0-16,0 0 16,-21 21-16,20 0 0,1 0 0,0 0 15,0 22-15,0-22 0,0 21 16,-1 0-16,22 1 0,0-1 0,0 0 15,0-20-15,0 20 0,0-21 16,0 0-16,22 22 0,-1-22 16,0-21-16,0 21 0,0-21 0,0 0 15,1 0-15,20 0 0,-21 0 16,21 0-16,1 0 0,-22 0 0,21-21 16,-21 0-16,22-1 0,-22-20 0,0 21 15,21-21-15,-20-1 0</inkml:trace>
  <inkml:trace contextRef="#ctx0" brushRef="#br0" timeOffset="5800.11">4085 3387 0,'0'0'0,"0"21"16,0 21-16,0-21 15,0 22-15,0-1 0,0 0 0,0 1 16,0-1-16,-21 22 0,21-22 0,-21 21 15,0 1-15,21-1 0,0-20 16,-22 20-16,1 1 0,21-22 0,0 0 16,0 1-16,0-1 0,0-21 0,0 22 15,0-22-15,0 0 16,21-21 0,1 0-16,-1-21 0,-21 0 0,21-22 15,0 22-15,-21-21 0</inkml:trace>
  <inkml:trace contextRef="#ctx0" brushRef="#br0" timeOffset="5978.04">3852 3895 0,'0'0'0,"-21"0"0,42 0 31,0 0-31,22 0 16,-22 0-16,21 0 0,1 0 0,-22 0 15,21-21-15,0 21 0,1-22 0,-22 22 16,21-21-16,-21 21 0,22 0 16</inkml:trace>
  <inkml:trace contextRef="#ctx0" brushRef="#br0" timeOffset="6639.68">4932 3641 0,'0'0'0,"-21"0"15,-1 0 1,1 0-16,21 21 0,0 0 16,0 21-16,0-20 0,0 20 0,0-21 15,-21 21-15,21 1 0,-21-1 16,21 22-16,0-22 0,0 0 0,-21 1 15,21-1-15,-21 0 0,21 1 0,0-1 16,0-21-16,0 0 0,0 0 16,0 1-16,21-22 15,0 0-15,0-22 0,0 1 16,0 0-16,1 0 0,-1 0 16,0-22-16,-21 1 0,21 0 0,0-1 15,0 1-15,1 0 0,-22-1 0,0 1 16,21 21-16,-21-21 0,21 20 15,-21 44 17,0-1-32,0 0 0,0 21 0,0 1 15,-21-22-15,21 21 0,0 0 16,0 1-16,0-1 0,0 0 0,0-20 16,0 20-16,0-21 0,21 0 0,0 0 15,0 1-15,22-22 0,-22 0 16,21 0-16,0 0 0,1 0 0,-1 0 15,22-22-15,-22 1 0,21 0 0,-20-21 16,-1 21-16,0-22 0,1 1 16,-1 0-16,-21-22 0,22 22 15,-43-22-15,21 1 0,-21-1 0,0 1 16,0-1-16,0 1 0,0 20 0,-21 1 16,-1 0-16,-20 21 0,21-1 15,-21 1-15,20 21 0,-20 0 0,21 0 16,-21 21-16,20 1 0,1-1 15,-21 0-15,21 0 0,21 21 0,-21-20 16,21 20-16,0-21 0,0 21 0,0-20 16,0-1-16,0 21 0,0-21 15,0 0-15,21 1 0,0-1 0,21-21 16,-21 21-16,22-21 0</inkml:trace>
  <inkml:trace contextRef="#ctx0" brushRef="#br0" timeOffset="6867.55">6138 3895 0,'-21'21'15,"0"0"-15,21 0 0,0 0 0,0 1 16,-21-1-16,21 21 0,-21-21 16,21 22-16,0-22 0,-22 21 15,22-21-15,0 0 0,0 1 0,0 20 16,-21-21-16,21 0 0,0 0 15,0-42 17,21 0-32,-21-21 0,0 21 15,22-1-15</inkml:trace>
  <inkml:trace contextRef="#ctx0" brushRef="#br0" timeOffset="7035.45">6138 3641 0,'0'0'0,"0"-21"16,-21 21 0,21 21-1,0 0 1,0 0-16,21 0 16,-21 0-16,21 1 15</inkml:trace>
  <inkml:trace contextRef="#ctx0" brushRef="#br0" timeOffset="7487.46">6519 3852 0,'0'22'0,"-21"-1"16,0 0-16,21 0 15,0 0-15,0 0 0,0 1 16,0-1-16,0 21 0,0-21 0,0 0 15,0 1-15,0 20 0,0-21 16,0 0-16,0 0 0,0 1 0,0-1 16,0 0-16,-21-21 0,21 21 0,-21-21 15,21-21 17,0 0-17,0-22-15,0 22 0,0 0 16,21-21-16,0-1 0,0 1 15,0 21-15,0-21 0,22-1 0,-22 22 16,21 0-16,1 0 0,-1 0 0,0-1 16,1 22-16,-22 0 0,21 0 0,0 0 15,-20 22-15,-1-1 0,0-21 16,0 42-16,-21-21 0,0 0 0,21 22 16,-21-1-16,0-21 0,0 22 0,0-1 15,0-21-15,-21 21 0,21-20 16,0-1-16,-21 0 0,21 0 0,-21 0 15,21 0-15,21-21 32,0-21-32,0 0 0,0 0 15</inkml:trace>
  <inkml:trace contextRef="#ctx0" brushRef="#br0" timeOffset="8035.82">7726 3916 0,'0'0'0,"0"-21"0,0 0 16,0-1-16,0 1 0,-21 21 15,-1 0-15,1 0 0,0 0 16,0 0-16,0 0 0,-22 0 0,22 21 16,0-21-16,-21 22 0,21-1 15,-22 0-15,22 21 0,0-21 0,0 1 16,0 20-16,-1-21 0,22 21 0,0-20 15,0-1-15,0 21 0,0-21 16,0 0-16,0 1 0,22-22 0,-1 21 16,0-21-16,0 0 0,0 0 0,0 0 15,1 0-15,-1 0 0,21 0 16,-21 0-16,0-21 0,22-1 0,-22 1 16,21 0-16,-21-21 0,1-1 0,20 22 15,-21-21-15,0 0 0,0-22 16,1 22-16,-1-1 0,0-20 15,-21-1-15,0 22 0,21-21 0,-21-1 16,0 22-16,0-22 0,0 43 0,0-21 16,0 21-16,0-1 0,0 1 15,0 42 1,0 1-16,-21 20 0,0-21 0,0 21 16,21 22-16,0-22 0,-22 1 15,1 20-15,21-21 0,-21 1 0,21 20 16,0 1-16,0-22 0,0 22 0,0-22 15,0 0-15,0 1 0,0-1 16,0 0-16,0-21 0,0 1 0,0-1 16,21-21-16,-21 21 0,21-21 15,1 0-15,-1 0 0,0 0 0,0 0 16,0-21-16,22 21 0,-22-21 16,21-1-16,-21 1 0,22 0 0,-22-21 15</inkml:trace>
  <inkml:trace contextRef="#ctx0" brushRef="#br0" timeOffset="8439.02">8403 3874 0,'0'0'0,"0"-22"0,0 1 0,0 0 16,-21 21 15,0 0-31,0 21 0,21 0 16,-22 1-16,1-1 15,21 21-15,-21-21 0,21 0 0,0 1 16,0-1-16,0 21 0,0-21 15,0 0-15,0 1 0,0-1 16,21 0-16,0-21 0,1 0 0,-1 0 16,0 0-16,0 0 0,21 0 0,-20 0 15,-1-21-15,0 0 0,21-1 16,-21 22-16,1-42 0,-1 21 0,0 0 16,-21-22-16,21 22 0,-21-21 0,0 21 15,0-22-15,0 1 0,0 21 16,0-21-16,0 20 0,-21 1 15,0 21-15,0 0 0,-22 0 16,22 0-16,0 0 0,0 21 0,0 1 16,-22-1-16,22 0 0,0 0 15,0 0-15,0 0 0,-1 22 0,1-22 16,21 0-16,0 0 0,0 0 0,0 1 16,0-1-16,0 0 0,21-21 15,1 21-15,-1-21 0,0 0 0,21 0 16,-21 0-16,1 0 0,20 0 0</inkml:trace>
  <inkml:trace contextRef="#ctx0" brushRef="#br0" timeOffset="8986.91">9080 3747 0,'0'0'0,"0"-22"16,-21 22 15,21 22-16,-21-1-15,0 0 0,21 0 0,-21 0 16,21 22-16,0-22 0,-21 21 0,21-21 16,-22 22-16,22-22 0,0 21 15,-21-21-15,21 0 0,0 22 0,0-22 16,0 0-16,21-21 16,1 0-16,-1 0 0,0 0 15,0 0-15,21 0 0,-20 0 16,-1-21-16,0 0 0,0 0 0,0-1 15,0-20-15,1 21 0,-22-21 0,21 20 16,0-20-16,0 21 0,-21 0 16,0 0-16,21 21 0,-21-22 0,21 22 15,-21 22 1,0-1-16,0 0 16,0 0-16,0 0 0,0 0 0,0 22 15,0-22-15,0 0 0,0 0 0,0 0 16,0 1-16,0-1 0,22-21 15,-1 21-15,0-21 0,0 0 16,0 0-16,0 0 0,22 0 16,-22-21-16,0 21 0,0-21 0,-21-1 15,21-20-15,1 21 0,-1-21 0,-21 20 16,0-20-16,21 0 0,-21-1 16,0 1-16,0 21 0,0-21 0,0 20 15,0 1-15,-21 0 0,0 21 16,-1 0-16,1 0 15,0 0-15,0 0 0,0 21 0,0-21 16,-1 21-16,1-21 16</inkml:trace>
  <inkml:trace contextRef="#ctx0" brushRef="#br0" timeOffset="9571.77">10139 3281 0,'0'0'0,"0"-21"0,0 0 0,0-1 15,-21 22-15,-22-42 16,22 42 0,0 21-16,0 22 0,21-22 15,0 21-15,-21 0 0,21 22 0,-22-22 16,22 22-16,-21-1 0,21 1 15,0-1-15,0-20 0,-21 20 0,21 1 16,-21-1-16,21 1 0,0-22 0,-21 21 16,0-20-16,21-1 0,-22-21 15,22 22-15,0-22 0,0 0 16,0 0-16,22-21 16,-1-21-1,-21 0-15,21 0 0,21-1 16,-21-20-16,1 0 0,20-1 0,0-20 15,1 21-15</inkml:trace>
  <inkml:trace contextRef="#ctx0" brushRef="#br0" timeOffset="9807.64">10456 3387 0,'0'0'0,"21"-43"0,-21 22 16,0 0-16,0 0 0,0 42 16,0 0-1,0 0-15,0 22 0,0-1 16,0 0-16,-21 1 0,21 20 0,0-20 15,-21-1-15,21 21 0,-21-20 0,21 20 16,-21-20-16,21 20 0,0-21 16,0 1-16,-21-1 0,21 0 0,0 1 15,0-22-15,0 0 0,0 0 0,0 0 16,0 1-16,21-22 16,-21-22-1,0 1 1,0-21-16,0 21 0</inkml:trace>
  <inkml:trace contextRef="#ctx0" brushRef="#br0" timeOffset="9975.54">10012 3916 0,'0'0'15,"-43"0"-15,22 0 0,-21 0 0,21 0 16,42 0 0,0 0-16,0 0 15,0 0-15,22 0 0,-1-21 0,0 21 16,22 0-16,-22-21 0,1 21 0,20 0 15,-21 0-15,1-22 0,-1 22 16,0 0-16,1-21 0,-1 21 16,0 0-16</inkml:trace>
  <inkml:trace contextRef="#ctx0" brushRef="#br0" timeOffset="10916">11134 3937 0,'0'0'0,"21"0"16,0-21-16,-21 0 0,0 0 16,0-1-16,0 1 0,0 0 15,0 0-15,0 0 0,-21 0 16,0-1-16,-1 1 0,1 0 16,0 0-16,0 0 0,-21 21 15,20 0-15,1 0 0,0 0 0,0 21 16,-21 0-16,20 0 0,1 0 0,-21 1 15,21 20-15,0-21 0,-1 21 16,1 1-16,21-22 0,-21 21 0,21 1 16,0-22-16,0 21 0,0-21 0,0 0 15,21 1-15,0-1 0,1 0 0,-1-21 16,21 0-16,-21 0 0,22 0 16,-1 0-16,0 0 0,-21-21 0,22 21 15,-1-21-15,0-1 0,-20-20 16,20 21-16,-21 0 0,0-22 0,0 1 15,1 21-15,-22-21 0,0-1 16,21 22-16,-21-21 0,0 21 0,0-1 16,0 1-16,-21 21 31,-1 21-31,22 1 0,-21-1 0,0 0 16,21 0-16,0 21 0,0-20 0,0 20 15,0-21-15,0 21 0,0-20 0,0 20 16,0-21-16,0 0 0,21 0 15,0 1-15,1-1 0,-1-21 0,0 0 16,0 0-16,21 0 0,-20 0 16,-1 0-16,21 0 0,-21-21 0,22-1 15,-22 1-15,21 0 0,-21 0 16,0 0-16,1-22 0,-22 22 0,0-21 16,21 0-16,-21 20 0,0-20 0,0 21 15,0 0-15,0 0 0,0-1 0,0 44 31,0-1-15,-21 0-16,21 0 0,0 0 0,0 0 16,0 1-16,-22-1 0,22 0 15,0 21-15,0-21 0,-21 1 16,21-1-16,0 0 0,0 0 0,0 0 16,0 0-16,0-42 46,0 0-46,0 0 0,0 0 0,0 0 16,0-1-16,0-20 0,21 21 0,1 0 16,-1 0-16,0-22 0,0 22 0,0 0 15,22 0-15,-1 0 0,0-1 16,1 22-16,-1 0 0,-21 0 0,21 0 16,1 0-16,-1 0 0,-21 0 0,22 22 15,-22-1-15,0 0 0,0 0 16,-21 0-16,0 0 0,0 1 15,0 20-15,0-21 0,-21 0 0,0 0 16,21 1-16,-21-1 0,-1 0 0,22 0 16,-21 0-16,42-21 31,1-21-15,-1 21-16,21-21 0,-21 0 0,22 21 15,-1-21-15</inkml:trace>
  <inkml:trace contextRef="#ctx0" brushRef="#br0" timeOffset="11451.7">12933 3747 0,'0'0'0,"0"-22"16,0-20 0,0 21-16,-21 0 0,-1 21 0,1 0 15,0 0-15,-21 0 0,21 0 0,-1 21 16,-20-21-16,21 21 0,0 0 15,-22 0-15,22 22 0,-21-22 0,21 0 16,0 21-16,-1-20 0,1 20 0,21-21 16,0 21-16,0-20 0,0-1 15,0 21-15,0-21 0,0 0 0,21-21 16,1 22-16,-1-22 0,0 0 0,21 0 16,-21 0-16,22 0 0,-22 0 15,21 0-15,1 0 0,-22-22 0,21 1 16,-21-21-16,22 21 0,-22 0 15,21-22-15,-21 1 0,0 0 0,22-1 16,-22-20-16,0 20 0,0-20 0,-21-22 16,21 22-16,1-1 0,-22-20 0,0 41 15,0-20-15,0 20 0,0 1 16,0 21-16,0-21 0,0 20 16,-22 44-16,1-1 15,0 0-15,0 21 0,0 1 16,21-1-16,-21 21 0,-1-20 0,22 20 15,0-20-15,0 20 0,0 1 16,0-22-16,0 21 0,0-20 0,0-1 16,22 0-16,-1 1 0,0-1 15,-21 0-15,21-20 0,0-1 0,0 21 16,1-21-16,-1-21 0,-21 21 0,21-21 16,0 0-16,0 0 0,0 0 15,1 0-15,-1 0 0,0-21 16,0 0-16,0 0 0,22-21 0,-22 20 15,0-20-15,21 0 0</inkml:trace>
  <inkml:trace contextRef="#ctx0" brushRef="#br0" timeOffset="11728.6">13906 2900 0,'-21'0'0,"42"0"0,-63 0 16,21 21-16,0 0 0,0 0 15,-1 22-15,1-1 0,21 0 16,0 22-16,-21-1 0,21 1 0,-21-1 16,21 22-16,0-21 0,0-1 0,0 1 15,0-1-15,0 1 0,0-1 16,0-21-16,0 22 0,0-22 16,0 1-16,0-22 0,0 21 0,0-21 15,0 0-15,0 1 0,21-22 31,-21-22-15,21 1-16,22-21 0,-22 21 0,0 0 16,21-22-16</inkml:trace>
  <inkml:trace contextRef="#ctx0" brushRef="#br0" timeOffset="12131.37">14182 3704 0,'0'0'0,"0"21"0,-22-21 15,1 22-15,21-1 16,21-21 0,1 0-16,-1 0 15,0 0-15,21 0 0,-21 0 0,22-21 16,-1 21-16,0-22 0,-20 1 0,20 0 16,0 0-16,-21 0 0,1 0 15,20-1-15,-21 1 0,0 0 0,-21 0 16,0-21-16,0 20 0,0 1 0,0 0 15,-21 0-15,0 21 16,0 0-16,-22 0 0,22 0 16,-21 0-16,0 21 0,-1 21 0,1-20 15,0-1-15,-1 21 0,1 0 0,0-20 16,20 20-16,1 0 0,0-21 0,0 22 16,21-22-16,0 21 0,0-21 15,0 1-15,0-1 0,21 0 0,0 0 16,0 0-16,22 0 0,-22 1 0,0-22 15,21 0-15,-20 21 0,-1-21 0,0 0 16,21 0-16,-21 0 0,1 0 16,-1-21-16,0 21 0,0-22 0,0 1 15,0 0-15,1 0 0,-1 0 16,0 0-16</inkml:trace>
  <inkml:trace contextRef="#ctx0" brushRef="#br0" timeOffset="13056.04">16002 3302 0,'0'0'0,"21"-21"15,0 0-15,22 0 0,-22-1 0,63-41 16,-62 42-16,-22 0 16,0-1-16,0 1 0,0 0 0,0 0 15,-22 0-15,1 0 0,0-1 16,-21 22-16,21 0 0,-22 0 0,1 0 16,0 0-16,-1 22 0,22-1 0,-21 0 15,-1 0-15,1 0 0,21 22 16,-21-22-16,20 21 0,1 0 0,0 1 15,21-1-15,-21-21 0,21 22 0,0-1 16,0-21-16,21 0 0,0 22 16,0-22-16,22 0 0,-22 0 0,21 0 15,-21 0-15,22 1 0,-1-22 16,22 21-16,-22-21 0,0 0 0,1 0 16,-22 0-16,21 0 0,-21 0 15,0 0-15,-21-21 16,-21-1-16,0 22 15,-21 0-15,-1 0 0,1 0 0,0 0 16,-1 0-16,1 0 0,-21 22 16,20-22-16,-20 21 0,20 0 0,-20 0 15,21 0-15,-22 0 0,22 22 0,-1-22 16,1 21-16,0-21 0,21 1 0,-1 20 16,22-21-16,0 0 0,0 22 15,0-22-15,22-21 0,20 21 0,-21 0 16,21-21-16,1 0 0,20 0 15,-20 0-15,20 0 0,-21-21 0,22 0 16,-22 0-16,22 21 0,-1-22 16,-20 1-16,-1 0 0,0 0 0,1 0 15,-22 0-15,0 21 0,0-22 0,0 22 16,0 0-16,-42 22 31,0-1-31,21 0 16,-21 21-16,0-21 0,0 22 0,21-1 15,-22 0-15,1 1 0,0-1 0,0 0 16,0 1-16,0 20 0,-1-20 16,1-1-16,0 0 0,0 1 15,0-1-15,0-21 0,-1 21 0,22-20 16,-21-1-16,21 0 0,0 0 16,21-42-1,1 0 1,-1 0-16</inkml:trace>
  <inkml:trace contextRef="#ctx0" brushRef="#br0" timeOffset="13939.75">17568 3852 0,'0'0'0,"64"-21"16,-43 0-16,21 21 0,-21-21 0,22 0 16,-22 0-16,0-22 0,0 22 0,0 0 15,-21-21-15,0 20 0,0 1 16,0-21-16,0 21 0,-21-22 0,0 22 16,0 0-16,-21 21 0,-1 0 0,1 0 15,0 0-15,-1 0 0,1 21 0,0 0 16,-1 1-16,1-1 0,0 21 15,-1 0-15,1 1 0,21-22 0,-22 21 16,22 1-16,0-1 0,0 0 0,0 1 16,21-1-16,0-21 0,0 0 15,0 0-15,21 1 0,21-22 16,-21 0-16,22 0 0,-1 0 0,0 0 16,1-22-16,-1 22 0,22-21 0,-22 0 15,0-21-15,1 21 0,-1-1 0,0 1 16,1 0-16,-22 0 0,21 0 15,-21-22-15,0 43 0,1-21 0,-22 0 16,0 0-16,0 42 31,0 0-31,0 0 16,0 22-16,0-22 0,0 21 16,0 22-16,0-22 0,0 22 0,0-1 15,-22 1-15,22 20 0,0-20 0,0 20 16,-21-20-16,21 21 0,-21-1 15,21 1-15,0-22 0,-21 22 0,0-21 16,0 20-16,21-20 0,-22-1 0,1 1 16,0-1-16,21 1 0,-21-22 0,0 22 15,0-22-15,-1 21 0,22-20 0,-21-1 16,0 0-16,0-20 0,21 20 0,-21-21 16,0 0-16,21 0 0,-22-21 15,1 0-15,0 0 0,0 0 16,21-21-16,-21 21 0,0-21 15,-22 0-15,22 0 0,0-22 0,-21 22 16,-1 0-16,1-21 0,0-1 0,-1 22 16,1-21-16,21 21 0,-22-22 0,1 22 15,21 0-15,0-21 0,0 21 0,-1-22 16,22 22-16,-21-21 0,21 21 16,0-22-16,0 22 0,0-21 0,0-1 15,21 1-15,1 0 0,-1-1 0,0 1 16,21 0-16,-21-22 0,22 22 0</inkml:trace>
  <inkml:trace contextRef="#ctx0" brushRef="#br0" timeOffset="14547.51">17992 3810 0,'0'-21'16,"21"21"-1,0-21-15,-21 0 0,21 21 16,0-22-16,0 1 0,1 21 0,-1-21 16,0 0-16,0 0 0,0 0 15,0-1-15,-21 1 0,22 0 16,-22 0-16,0 0 0,0 0 16,0-1-16,-22 22 0,1 0 0,0 0 15,0 0-15,0 0 0,21 22 16,-21-1-16,-1 0 0,1 21 0,21-21 15,0 22-15,-21-22 0,21 21 0,0-21 16,0 22-16,0-22 0,0 21 0,0-21 16,0 1-16,21-1 0,0-21 15,1 21-15,-1-21 0,0 21 0,0-21 16,21 0-16,-20 0 0,20 0 0,0-21 16,-21 0-16,22 0 0,-22 21 0,21-43 15,-21 22-15,1 0 0,20-21 16,-21-1-16,0 1 0,0-22 15,1 22-15,-1-43 0,0 22 0,0-22 16,0 22-16,0-22 0,1 0 16,-1 22-16,-21-22 0,0 22 0,0 20 15,0-20-15,0 42 0,0-22 0,0 65 32,-21-1-32,-1 21 0,1 0 15,21 22-15,-21-22 0,0 22 0,21-1 16,0 1-16,-21-1 0,21 1 15,-21-1-15,21 1 0,-22-1 0,22-20 16,0 20-16,0-21 0,0 1 16,0-1-16,0-21 0,0 0 0,0 22 15,22-22-15,-1 0 16,0-21-16,0 0 0,0 0 16,0 0-16,1-21 15,-22 0-15,0 0 0,0-1 0</inkml:trace>
  <inkml:trace contextRef="#ctx0" brushRef="#br0" timeOffset="14715.42">18500 3408 0,'0'0'0,"21"0"32,0 0-32,0 0 15,0 0-15,22-21 0,-22 21 0,0 0 16,21 0-16,1-21 0,-22-1 0,21 22 15,0-21-15,1 0 0,-1 21 16,0-21-16,22 0 0</inkml:trace>
  <inkml:trace contextRef="#ctx0" brushRef="#br0" timeOffset="15292.4">19494 3069 0,'-21'0'0,"0"21"16,0-21-16,0 22 0,0-1 0,21 21 15,-22-21-15,1 22 0,0-1 16,0-21-16,0 21 0,0 1 0,21-1 16,-22 0-16,1 1 0,0-1 0,21 0 15,0-20-15,0-1 0,-21 21 0,21-21 16,0 0-16,0 1 16,21-22-1,0 0-15,0 0 0,1-22 0,-1 1 16,0 21-16,0-21 0,0 0 15,0-21-15,1 20 0,-1 1 0,0-21 16,0 21-16,0 0 0,-21-1 16,21 1-16,1 21 0,-22 21 31,0 1-31,0-1 0,0 21 0,0-21 16,0 0-16,0 22 0,0-22 0,0 0 15,0 0-15,21 0 0,0 22 16,0-43-16,0 21 0,0 0 0,22 0 15,-1-21-15,0 0 0,1 0 0,-1 0 16,0 0-16,1 0 0,20 0 0,-20 0 16,-1 0-16,0-21 0,1 0 15,-1 0-15,-21 0 0,21-1 0,-20-20 16,-1 0-16,-21-1 0,0 1 16,0-21-16,0-1 0,0 1 0,0-1 15,0-21-15,0 22 0,-21-1 16,-1 22-16,1 0 0,-21 21 0,21-22 15,0 43-15,-1 0 0,-20 0 0,21 0 16,-21 0-16,20 0 0,1 43 16,-21-22-16,21 0 0,0 21 0,21 1 15,0-22-15,-22 21 0,22 0 0,0-20 16,0 20-16,0-21 0,22 21 16,-1-20-16,0-1 0,21 0 0,-21 0 15,22 0-15</inkml:trace>
  <inkml:trace contextRef="#ctx0" brushRef="#br0" timeOffset="15519.64">20532 3471 0,'-22'0'16,"22"22"-16,-21-1 15,0 0-15,0 0 16,21 0-16,-21 0 0,21 1 0,-21-1 15,-1 0-15,22 0 16,0 0-16,0 0 0,-21-21 0,21 22 0,21-22 47,1 0-47,-22-22 0,21 22 16</inkml:trace>
  <inkml:trace contextRef="#ctx0" brushRef="#br0" timeOffset="15679.55">20553 3260 0,'0'0'0,"0"-43"0,0 22 0,0 0 0,0 0 16,-21 0-16,-1 21 15,1 0 1,21 21 0,0 0-16,0 0 0,0 0 15,21-21-15,1 22 0,-1-1 0,21 0 16</inkml:trace>
  <inkml:trace contextRef="#ctx0" brushRef="#br0" timeOffset="16095.31">20976 3493 0,'0'0'0,"-42"21"16,21 0-1,-1-21-15,22 21 0,0 0 16,0 0-16,-21-21 0,21 22 0,-21-1 15,21 0-15,-21 0 0,21 0 16,0 0-16,0 1 0,-21-1 16,21 0-1,-21-21-15,21-21 32,0 0-32,0-1 15,0 1-15,0 0 0,21 0 0,0-21 16,0-1-16,0 22 0,22-21 15,-22-1-15,21 1 0,-21 21 0,22 0 16,-22 0-16,21 21 0,-21 0 16,0 0-16,1 0 0,20 21 0,-42 0 15,21 0-15,-21 21 0,21-20 16,-21-1-16,0 21 0,0-21 0,0 22 16,0-22-16,0 0 0,0 0 0,-21 0 15,21 0-15,-21 1 0,21-1 16,0 0-16,21-42 31</inkml:trace>
  <inkml:trace contextRef="#ctx0" brushRef="#br0" timeOffset="16599.52">21865 3535 0,'0'0'0,"-21"-64"15,0 43-15,0 0 16,-1 0-16,1 0 16,0 21-16,0 0 0,0 0 0,0 0 15,-1 0-15,1 21 0,-21-21 0,21 42 16,0-21-16,-22 1 0,22 20 16,0-21-16,0 21 0,0-20 0,21 20 15,0-21-15,-22 0 0,22 22 16,0-22-16,0 0 0,22 0 15,-22 0-15,21-21 0,0 0 16,21 0-16,-21 0 0,1 0 0,20 0 16,-21 0-16,21-21 0,-20 0 0,-1 0 15,21 0-15,-21-1 0,0-20 0,1 21 16,-1-21-16,0-1 0,0-20 16,0-1-16,0 1 0,1-1 0,-22 1 15,21-1-15,0-20 0,-21 20 0,21 1 16,-21 20-16,0 1 0,0 0 15,0 20-15,0 1 0,-21 21 16,0 21-16,0 1 0,-1 20 16,1 0-16,0 1 15,0-1-15,0 21 0,0 1 0,21-1 16,0 1-16,-22-1 0,22 1 0,0-22 16,0 22-16,0-22 0,0 0 0,0 1 15,0-1-15,22-21 0,-22 22 16,0-22-16,21 0 0,0-21 0,0 21 15,0-21-15,0 0 0,1 0 16,-1 0-16,21 0 0,-21 0 16</inkml:trace>
  <inkml:trace contextRef="#ctx0" brushRef="#br0" timeOffset="16959.84">22331 3471 0,'0'-21'0,"0"42"0,0-63 0,-21 42 31,-1 0-31,1 21 0,21 0 16,-21 1-16,0-1 0,0 0 16,21 0-16,0 0 0,-21 22 0,21-22 15,0 0-15,0 0 0,0 0 0,0 0 16,0 1-16,0-1 0,21-21 16,-21 21-16,21-21 0,0 0 0,0 0 15,0 0-15,1 0 0,-1 0 16,0 0-16,21 0 0,-21-21 0,1 0 15,-1-1-15,0 1 0,0 0 16,0 0-16,-21-21 0,0 20 0,21-20 16,-21 0-16,0-1 0,0 22 0,0 0 15,0 0-15,-21 0 0,0 0 16,0 21-16,0 0 0,0 0 0,-1 0 16,1 0-16,-21 21 0,21 0 0,0 0 15,-1 0-15,1 0 0,0 1 0,21-1 16,0 0-16,0 0 15,0 0-15,0 0 0,0 1 0,21-22 16</inkml:trace>
  <inkml:trace contextRef="#ctx0" brushRef="#br0" timeOffset="17507.53">22839 3514 0,'0'0'0,"0"-43"0,0 22 0,0 0 15,0 0-15,0 42 32,-21 0-17,-1 0-15,1 1 0,21-1 0,-21 0 16,0 0-16,21 21 0,0-20 16,-21-1-16,0 0 0,21 0 0,0 0 15,-22 0-15,22 1 0,22-22 31,-1 0-31,0 0 0,0 0 16,21-22-16,-20 22 0,-1-21 16,0 0-16,0 0 0,0 0 15,22 0-15,-22-1 0,0 1 0,0 0 16,-21 0-16,21 21 0,0 0 16,-21 21-1,0 0-15,0 0 0,0 1 16,0-1-16,0 0 0,0 0 15,0 0-15,0 0 0,0 1 16,0-1-16,22-21 16,-1 0-16,0 21 0,0-21 0,0 0 15,22 0-15,-22 0 0,0 0 0,0 0 16,0-21-16,0 0 0,1 21 16,-22-22-16,0 1 0,21-21 0,-21 21 15,0 0-15,0-1 0,0-20 0,0 21 16,0 0-16,0 0 15,0-1-15,-21 22 16,-1-21-16,22 0 47</inkml:trace>
  <inkml:trace contextRef="#ctx0" brushRef="#br0" timeOffset="18131.2">23664 2942 0,'0'0'0,"21"-21"0,-21 0 16,43-64-1,-43 64-15,21 0 0,-21 0 16,0 42-1,0 0 1,-21 0-16,21 0 0,-21 22 16,-1-1-16,22 0 0,-21 22 15,0-22-15,21 22 0,-21-22 0,21 22 16,0-1-16,0 1 0,0-1 0,0 1 16,0-22-16,0 21 0,0-20 15,0-1-15,0-21 0,0 22 0,0-22 16,0 0-16,0 0 0,0 0 0,0-42 47,0 0-47,0 0 0,0 0 0,0-1 15,21-20-15,0 0 0,0-1 0,1-20 16</inkml:trace>
  <inkml:trace contextRef="#ctx0" brushRef="#br0" timeOffset="18376.06">23982 2858 0,'0'0'0,"21"-22"0,0-20 15,0 21-15,-21 0 0,21 0 16,1 21-16,-22 21 16,0 0-16,0 21 0,0 1 15,0-1-15,0 0 0,0 1 16,0 20-16,-22 1 0,1-1 0,21-21 16,0 22-16,0-1 0,-21 1 0,21-22 15,0 1-15,0-1 0,0 0 0,0-21 16,0 1-16,0-1 15,0 0-15,0 0 0,0-42 32,0 0-17,-21 0-15,21-1 0</inkml:trace>
  <inkml:trace contextRef="#ctx0" brushRef="#br0" timeOffset="18571.95">23580 3387 0,'0'0'0,"-43"0"0,22 0 0,0 0 16,42 0 15,0 0-31,0 0 16,1 0-16,-1 0 0,21 0 0,-21-21 16,0 21-16,1-22 0,20 22 0,-21 0 15,21-21-15,-20 21 0,-1 0 16,21 0-16,-21 0 0,22 0 0,-22 0 15,21 0-15</inkml:trace>
  <inkml:trace contextRef="#ctx0" brushRef="#br0" timeOffset="19446.93">24532 3408 0,'0'-42'0,"0"20"16,0 1-16,-21 0 0,21 0 15,-21 0-15,0 0 0,-1-1 16,1 1-16,0 21 0,0 0 16,0 0-16,0 0 0,-1 0 0,1 21 15,0 1-15,0-1 0,0 0 16,0 0-16,-1 21 0,22-20 0,-21 20 16,0 0-16,21-21 0,-21 22 0,21-22 15,0 21-15,0-21 0,0 1 16,0-1-16,0 0 0,0 0 0,21-21 15,0 0-15,0 0 0,1 0 16,-1 0-16,0 0 0,0 0 0,0 0 16,0-21-16,1 0 0,20 0 15,-21-1-15,0 1 0,0 0 0,1-21 16,-1 21-16,-21-1 0,0-20 0,21 21 16,-21-21-16,21 20 0,-21 1 0,0 0 15,-21 42 16,21 0-31,0 1 0,0-1 16,0 0-16,0 0 16,0 0-16,0 22 0,0-22 0,0 0 15,0 0-15,21-21 0,0 21 0,0 0 16,1-21-16,-1 0 0,21 0 0,-21 0 16,22 0-16,-22 0 0,21 0 15,-21 0-15,0 0 0,22-21 0,-22 21 16,-21-21-16,21 0 0,-21 0 0,21 0 15,-21-1-15,0 1 0,0-21 0,0 21 16,0 0-16,0-1 0,0 1 16,0 42-1,-21 1 1,21-1-16,-21 0 0,21 0 16,-21 0-16,0 0 0,21 22 0,0-22 15,-22 0-15,22 0 0,-21-21 0,21 21 16,-21 1-16,21-1 15,0-42 17,0-1-32,0 1 15,21 0-15,-21 0 0,21 0 16,1 0-16,-1-1 0,-21-20 0,42 21 16,-21 0-16,0-22 0,1 22 0,-1 0 15,21 0-15,-21 0 0,0 21 16,22 0-16,-22 0 0,0 0 15,0 0-15,-21 21 0,21 0 0,-21 0 16,22 0-16,-22 22 0,0-22 0,0 21 16,0-21-16,0 1 0,0 20 15,0-21-15,0 0 0,0 0 0,0 1 16,0-1-16,0 0 0,-22-21 16,1 0-16,21-21 31,0 0-16</inkml:trace>
  <inkml:trace contextRef="#ctx0" brushRef="#br0" timeOffset="19995.62">25696 3366 0,'0'0'0,"0"-22"0,0-20 16,-21 21-16,0 0 15,21 0-15,-21 21 0,0 0 16,-1 0-16,1 0 0,0 0 16,0 0-16,0 21 0,0 0 0,-1 0 15,1 0-15,0 22 0,0-22 16,21 21-16,-21-21 0,0 22 16,21-22-16,-22 21 0,22-21 0,0 0 15,0 1-15,0-1 0,0 0 16,22-21-16,-1 0 0,0 0 15,0 0-15,21 0 0,-20 0 0,-1-21 16,0 21-16,21-21 0,-21-1 0,1 1 16,-1 0-16,0 0 0,0-21 0,0 20 15,-21-20-15,21 0 0,1-22 16,-1 22-16,0-22 0,-21 22 0,21-21 16,0-1-16,-21 22 0,21-1 0,-21 1 15,0 21-15,0-21 0,0 20 16,-21 44-1,21-1-15,-21 0 16,21 0-16,-21 21 0,21 1 16,-21-22-16,21 42 0,0-20 0,0-1 15,0 0-15,0 1 0,0 20 0,0-20 16,0-1-16,0 0 0,0-21 0,0 22 16,0-22-16,0 21 0,0-21 15,0 1-15,0-1 0,0 0 0,0 0 16,21-21-1,0 0-15,0 0 0,0 0 16,1-21 0,-1 0-16,-21 0 0,21 21 0,0-22 0,0 1 15,-21-21-15</inkml:trace>
  <inkml:trace contextRef="#ctx0" brushRef="#br0" timeOffset="20263.46">26289 2794 0,'-42'0'16,"20"0"-16,1 0 0,21 21 0,0 0 15,-21 1-15,21 20 16,-21 0-16,21-21 0,0 22 0,0-1 16,-21 22-16,21-22 0,0 0 0,0 1 15,-21 20-15,21-21 0,0 1 16,0-1-16,0-21 0,0 22 0,-22-22 15,22 21-15,-21-21 0,21 0 0,0 1 16,0-1-16,-21-21 0,42-21 47,0-1-47,1 1 0</inkml:trace>
  <inkml:trace contextRef="#ctx0" brushRef="#br0" timeOffset="20926.09">26310 3408 0,'-21'21'16,"21"0"-1,21-21 1,0 0-16,0 0 16,1 0-16,-1 0 0,0-21 15,0 0-15,0 21 0,-21-21 16,21 0-16,-21-1 0,22 1 0,-22 0 15,0 0-15,0 0 0,21 0 0,-21-1 16,0 1-16,-21 21 31,21 21-31,-22-21 0,1 22 16,0 20-16,0-21 0,0 0 0,0 0 16,-1 1-16,1 20 0,21-21 15,-21 0-15,21 22 0,-21-22 0,21 0 16,0 0-16,0 0 0,0 0 0,0 1 15,21-1-15,0-21 0,0 0 16,1 21-16,-1-21 0,0 0 16,0 0-16,21 0 0,-20 0 0,-1 0 15,0-21-15,21 21 0,-21-21 0,1-1 16,-1 1-16,0 21 0,-21-21 16,21 0-16,-21 0 0,21 0 15,-21-22-15,0 22 0,0 0 0,0 0 16,0 0-16,-21 21 15,0 0-15,0 0 16,0 21-16,-1 0 0,22 0 16,0 0-16,-21 0 0,21 1 0,-21-1 15,21 0-15,0 0 0,0 0 0,0 0 16,0 1-16,21-1 0,0 0 16,-21 0-16,22-21 0,-1 21 0,-21 0 15,21-21-15,-21 22 16,-21-22 15,0 0-31,-1 0 16,1 0-16,0 0 0,0 0 0,0 0 15,0 0 1,21-22 0,-22 1-1</inkml:trace>
  <inkml:trace contextRef="#ctx0" brushRef="#br0" timeOffset="22076.55">4932 5165 0,'0'0'0,"-64"-21"0,1 21 0,20-22 15,-20 22-15,-1 0 0,22 0 0,0-21 16,-1 21-16,1 0 0,0 0 15,21 0-15,-1 0 0,1 0 0,0 0 16,21-21-16,21 0 31,0 21-31,22 0 0,-1 0 0,0-21 16,22 21-16,-1 0 0,1 0 0,21-21 16,-22 21-16,22-22 0,-1 22 15,-20 0-15,21-21 0,20 21 0,-20 0 16,21-21-16,0 21 0,0-21 15,21 0-15,0 21 0,0-21 0,0-1 16,21 1-16,0 0 0,0 0 16,21 0-16,1 21 0,-1-21 0,0-1 15,1 1-15,20 0 0,-20 21 0,20-21 16,-21 0-16,22 0 0,-1 21 0,-20-22 16,20 1-16,-20 21 0,20-21 15,1 21-15,-1-21 0,1 0 0,-1 21 16,1-21-16,-1-1 0,-21 22 0,22-21 15,-1 21-15,-20-21 0,-1 0 16,0 21-16,22-21 0,-22 21 16,-21-21-16,1 21 0,-1 0 0,0-22 15,-21 22-15,0 0 0,0 0 0,-21-21 16,0 21-16,-22 0 0,1 0 0,-22 0 16,1 0-16,-1 0 0,-20 0 15,-1 0-15,-21-21 0,0 21 0,22 0 16,-22 0-16,0 0 0,0-21 15,-21 0-15,21 21 0</inkml:trace>
  <inkml:trace contextRef="#ctx0" brushRef="#br0" timeOffset="22940.34">20045 4339 0,'0'0'0,"-21"0"0,-22 0 0,1 0 16,0 0-16,20 0 0,-20 0 15,0 0-15,-1 0 0,22 0 0,-21 0 16,21 0-16,-22 0 0,22 0 0,0 0 16,0 0-1,42 0 17,0 0-32,22 0 0,-1 0 15,21 0-15,-20 0 0,20 0 16,22 0-16,-22 0 0,22-21 0,21 21 15,0 0-15,0 0 0,21 0 0,0-21 16,0 21-16,21-21 0,-21 21 16,21-21-16,0 21 0,0-22 0,0 22 15,1 0-15,-1 0 0,0-21 0,21 21 16,1 0-16,-1-21 0,0 21 16,-21 0-16,22 0 0,-1-21 0,0 21 15,1 0-15,-1 0 0,-21-21 16,22 21-16,-22 0 0,0 0 0,-21 0 15,21 0-15,-21 0 0,-21 0 16,0 0-16,-22 0 0,1 0 0,-21 0 16,-22 0-16,21 0 0,-41-21 0,20 21 15,-21 0-15,0 0 0,0 0 16,-21-22 0,-21 22-1,0-21-15,-21 0 0,-1 21 16,1 0-16,0-21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9:11:40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1630 0,'-21'0'31,"21"-21"-31,0 0 15,0-1-15,0 1 16,0 0 0,0 0-16,0 42 47,0 21-47,0-20 0,0 20 15,0 0-15,0 22 0,0-22 16,0 22-16,0-1 0,0 1 0,0-1 15,-21 1-15,21-22 0,0 21 16,0-20-16,0 20 0,-21-20 16,21-1-16,0 0 0,0-21 0,0 22 15,0-22-15,0 0 0,0 0 16,0-42 15,0 0-31,0 0 0,21 0 16,-21-1-16,21 1 0,0-21 15,0 21-15,1-22 0</inkml:trace>
  <inkml:trace contextRef="#ctx0" brushRef="#br0" timeOffset="285.67">1566 2117 0,'0'0'0,"0"21"0,0 0 0,0 0 15,0 0 1,21-21-16,1 0 16,-1 0-16,-21-21 0,21 21 15,-21-21-15,21 0 0,-21 0 16,0 0-16,-21-1 16,0 22-16,0 0 0,-1 0 0,1 0 15,0 0-15,0 0 0,0 0 16,0 0-16,-1 0 0,1 0 15,21 22-15,21-22 16,1 0 0,-1 0-16,0 0 0,21 0 0</inkml:trace>
  <inkml:trace contextRef="#ctx0" brushRef="#br0" timeOffset="1112.61">3302 1715 0,'0'0'0,"0"-22"0,-21-41 15,21 42-15,-21 0 0,21-1 16,-22 22-16,22-21 0,0 0 15,0 42 1,0 0-16,0 22 0,0-1 16,0 0-16,0 1 0,0 20 0,-21-20 15,21 20-15,-21-21 0,21 22 16,-21-22-16,21 22 0,-21-22 0,0 22 16,-1-22-16,22 0 0,0-21 15,0 22-15,0-22 0,0 0 0,0-42 31,0 0-31,22 0 16,-1-1-16,0-20 0,-21 21 0,21-21 16,0-1-16,-21 1 0,21 0 0,1-1 15,-22 22-15,21-21 0,-21-1 16,0 22-16,21 0 0,0 21 0,0 0 16,0 42-1,1-20-15,-22-1 0,0 21 16,0-21-16,21 22 0,-21-22 0,21 21 15,-21 0-15,21-20 0,0 20 16,-21-21-16,21 0 0,1 0 0,-1 1 16,21-1-16,-21-21 0,22 0 15,-1 0-15,0 0 0,1 0 16,-1 0-16,0-21 0,1-1 0,-1 1 16,0-21-16,-21 21 0,22 0 15,-22-22-15,0 1 0,0 0 0,-21-1 16,0-20-16,0 20 0,0-20 0,-21-1 15,0 22-15,0-21 0,-22 20 16,22 1-16,-21 21 0,21 0 0,0-1 16,-1 1-16,-20 21 0,21 0 15,0 0-15,0 21 0,-1 1 16,22-1-16,-21 0 0,21 0 16,0 21-16,0-20 0,0-1 15,0 21-15,21-21 0,1 0 0,20-21 16,0 22-16,1-22 0,-1 0 0</inkml:trace>
  <inkml:trace contextRef="#ctx0" brushRef="#br0" timeOffset="1623.9">4784 1609 0,'0'0'15,"-22"0"-15,-20-21 16,21 21-16,0 0 0,0 0 15,-1 21-15,22 0 0,0 21 16,-21-21-16,21 22 0,-21-22 0,21 21 16,-21 1-16,21-1 0,0 0 15,-21 1-15,21-22 0,-21 21 0,-1 0 16,22-20-16,0 20 0,0-21 0,0 0 16,0 0-16,0 1 0,0-1 15,-21-21-15,21-21 31,0-1-31,0 1 0,0 0 16,0 0-16,0-21 0,0-1 16,0 1-16,21 0 0,1-22 0,-1 1 15,0-1-15,0 1 0,0 20 16,0 1-16,1 0 0,20 20 0,-21-20 16,21 42-16,-20-21 0,20 21 0,-21 0 15,21 21-15,-20 0 0,20 0 16,-21 1-16,0 20 0,0 0 0,1 1 15,-22 20-15,0-21 0,21 1 0,-21 20 16,0-20-16,0-1 0,0 0 16,0 1-16,0-1 0,0-21 0,-21 21 15,21-20-15,0-1 0,-22 21 16,22-21-16,0-42 31,0 0-15,0 0-16,0 0 15,-21-1-15,21 1 0</inkml:trace>
  <inkml:trace contextRef="#ctx0" brushRef="#br0" timeOffset="1803.79">4551 2032 0,'0'0'16,"-21"0"-16,63 0 31,-21 0-31,21 0 0,1 0 15,-1 0-15,0 0 0,1 0 0,-22 0 16,21 0-16,-21 0 0,22 0 16,-22-21-16,0 21 0,0 0 15,0-21-15,-21 0 0,22 21 0,-1-22 16</inkml:trace>
  <inkml:trace contextRef="#ctx0" brushRef="#br0" timeOffset="2360.25">6075 1799 0,'0'0'0,"21"0"16,21-42-16,-21 21 16,1 0-16,-22-1 0,0 1 15,21 0-15,-21 0 0,0 0 16,0 0-16,0-1 0,-21 22 15,-1 0-15,1 0 16,-21 0-16,21 22 0,-22-22 0,22 21 16,-21 0-16,0 21 0,-1-21 0,22 1 15,-21-1-15,21 21 16,-1-21-16,1 0 0,21 1 0,0-1 16,0 0-16,0 0 0,21 0 15,1-21-15,20 0 0,-21 21 16,21-21-16,1 0 0,-1 22 0,0-22 15,1 21-15,-1-21 0,0 0 0,-20 21 16,20-21-16,-21 0 0,21 21 16,-20 0-16,-22 0 15,0 1-15,-22-1 16,1-21-16,-21 21 0,21-21 16,-22 21-16,1-21 0,0 21 0,-1-21 15,1 0-15,0 0 0,21 21 0,-22-21 16,1 0-16,21 0 15,0 0-15,-22 0 0,22 0 16,0 0-16,0 0 16,42 0 46,0-21-62,0 21 16,0-21-16,22 21 0</inkml:trace>
  <inkml:trace contextRef="#ctx0" brushRef="#br0" timeOffset="2764.02">8234 1270 0,'0'0'0,"-21"0"0,21-21 31,21 21-31,21 0 16,-21-21-16,22 21 0,20 0 15,-21 0-15,22 0 0,-1 0 0,1-21 16,21 21-16,-22-22 0,1 22 0,-1 0 16,1 0-16,-22 0 0,0 0 15,-21 0-15,1 0 0,-22 22 16,-22-22-1,1 21-15,-21-21 0,0 0 16,-1 21-16,1-21 0</inkml:trace>
  <inkml:trace contextRef="#ctx0" brushRef="#br0" timeOffset="3011.88">8678 1249 0,'0'21'31,"0"0"-31,0 0 0,0 22 15,0-22-15,0 0 0,0 21 16,-21-20-16,21 20 0,-21 0 16,0 22-16,21-22 0,-21 0 15,-1 1-15,22 20 0,-21-20 0,21-1 16,-21 0-16,0-21 0,21 22 0,0-22 16,0 21-16,0-21 15,0 1-15,0-1 0,21-21 16,0 0-16,0-21 15,1-1-15,-1 1 0,21-21 16,0 21-16</inkml:trace>
  <inkml:trace contextRef="#ctx0" brushRef="#br0" timeOffset="3329.61">9165 1545 0,'0'0'0,"0"21"15,-21 1-15,21-1 16,-21 0-16,0 0 0,-1 21 15,1 1-15,0-22 0,0 21 0,21-21 16,0 22-16,0-22 0,0 21 0,0-21 16,0 1-16,21-1 0,21-21 15,-20 0-15,20 0 0,0 0 0,1 0 16,-1 0-16,0-21 0,1-1 0,-1 1 16,-21 0-16,21 0 0,-20 0 15,20-22-15,-42 1 0,0 21 0,0-21 16,0 20-16,0-20 0,0 21 15,-21 0-15,0 0 0,-1-1 16,1 1-16,0 21 0,0 0 0,0 0 16,-22 0-16,22 0 0,0 0 0,0 0 15,21 21-15,-21-21 16,21 22-16</inkml:trace>
  <inkml:trace contextRef="#ctx0" brushRef="#br0" timeOffset="3832.19">11451 1439 0,'0'0'0,"0"-21"0,42-63 16,-42 62-16,0 1 0,0 0 15,0 0-15,0 0 0,0 0 16,0-1-16,0 44 15,0-1 1,0 0-16,0 21 0,0-21 16,0 43-16,0-22 0,0 22 0,0 20 15,0 1-15,-21-21 0,0 41 0,21-20 16,-21 0-16,21 21 0,-21-1 16,0 1-16,-1 21 0,22-21 0,-21 0 15,0 0-15,0 21 0,0-21 16,0-22-16,-1 1 0,22 0 0,0-1 15,-21-20-15,21-22 0,-21 0 16,21-20-16,0-1 0,0 0 0,0-42 16,0 0-1,0-1-15,0-20 0,21 0 0,0-1 16,-21-20-16,0-1 0,22 1 0,-1-1 16,0-20-16,-21-1 0</inkml:trace>
  <inkml:trace contextRef="#ctx0" brushRef="#br0" timeOffset="4120.02">11366 1630 0,'0'0'0,"0"-64"0,0-41 16,0 62-16,0 1 15,0 0-15,0-1 0,0 1 0,0 0 16,0-1-16,22 22 0,20-21 16,-21 21-16,21-1 0,1 1 0,20 21 15,-20 0-15,20 0 0,-21 21 0,1 1 16,-1 20-16,-21-21 0,0 21 15,-21 1-15,0-1 0,-21 0 0,0 1 16,-21-1-16,-1 0 0,1 1 0,0-22 16,-1 21-16,1-21 0,0 1 15,21 20-15,-22-21 0,22-21 16,0 21-16,0 0 0,0-21 16,21 22-16,21-22 15,0 0-15,0 0 16,0 0-16,0 0 0,22-22 0,-22 1 15,21 21-15</inkml:trace>
  <inkml:trace contextRef="#ctx0" brushRef="#br0" timeOffset="4716.68">11959 1651 0,'0'-21'31,"0"0"-31,21 0 0,0-1 15,1 1-15,20-21 0,-21 0 16,21-1-16,1 1 0,-1 0 0,0-1 16,1 22-16,-1-21 0,-21 21 0,0-1 15,1 1-15,-22 0 0,-22 21 16,1 0-16,0 0 0,-21 21 16,-1 0-16,1 1 0,0-1 0,-1-21 15,22 21-15,-21 0 0,42 0 16,0 0-16,0 1 0,0-1 15,21 0-15,0-21 0,22 0 16,-22 21-16,21-21 16,-21 21-16,22 0 0,-22-21 0,0 22 15,0-1-15,0 0 0,-21 0 0,21 0 16,-21 0-16,0 1 0,0-1 16,0 0-16,0 0 0,0 0 15,0 0-15,0 1 0,-21-22 0,42 0 31,1 0-31,-1-22 16,0 22-16,0-21 0,0 0 0,22 0 16,-22-21-16,0 20 0,0 1 0,0 0 15,0-21-15,1 21 0,-1-1 16,0 1-16,-21 0 16,21 0-16,-21 42 31,0 0-31,0 0 0,0 1 0,-21-1 15,21 21-15,0-21 0,0 22 0,-21-22 16,21 0-16,-21 21 0,21-21 16,0 1-16,-22-1 0,22 0 0,0 0 15,0 0-15,22-21 16,-1-21-16,-21 0 16,0 0-16,21 0 0,0-22 15,0 22-15</inkml:trace>
  <inkml:trace contextRef="#ctx0" brushRef="#br0" timeOffset="5017.51">12869 1101 0,'0'0'15,"-21"0"-15,0 0 0,-43 21 16,43 0-16,21 0 0,-21 0 16,21 1-16,0-1 15,21-21-15,0 0 16,1 0-16,-1 0 0,0 0 15,0 0-15,0 0 0,0-21 0,1 21 16,-1-22-16,-21 1 0,0 0 0,0 0 16,0 0-16,0 0 15,0-1-15,-21 1 0,-1 0 0,1 21 16,0 0-16,-21 0 0,21 0 0,-1 0 16,1 0-16,0 21 0,21 0 15,0 1-15,-21-1 0,21 0 0,0 21 16,0-21-16,0 1 0,0 20 0,0-21 15,0 0-15,21 0 0,-21 1 16,21-1-16,22 0 0</inkml:trace>
  <inkml:trace contextRef="#ctx0" brushRef="#br0" timeOffset="6132.97">13293 1418 0,'-22'0'15,"22"21"1,-21-21-16,21 22 0,0-1 0,0 0 16,0 21-16,-21-21 0,21 1 15,0-1-15,-21 21 0,21-21 16,0 0-16,0 22 0,0-22 0,0 0 16,-21 0-16,21 0 0,0 1 15,0-44 16,0 1-31,0 0 0,0 0 16,0 0-16,21-22 0,-21 22 0,0-21 16,21 21-16,0-22 0,0 1 15,-21 21-15,22 0 0,-1 0 0,0-1 16,-21 1-16,21 21 0,0 0 0,0 0 16,1 0-1,-1 21-15,-21 1 0,0-1 16,0 0-16,0 0 0,0 0 0,0 22 15,21-1-15,-21-21 0,21 21 0,0-20 16,-21 20-16,21-21 16,1 21-16,-1-20 0,0-1 0,0 0 15,0 0-15,0-21 0,1 0 0,-1 0 16,0 0-16,0 0 0,0 0 16,0-21-16,1 0 0,-1 0 15,0-1-15,0-20 0,0 21 0,0-21 16,1-1-16,-1 22 0,0-21 0,21-1 15,-21 22-15,22-21 0,-22 21 16,21 0-16,1-1 0,-1 22 0,-21-21 16,21 21-16,-20 0 0,20 0 0,-21 0 15,0 0-15,0 21 0,1 1 16,-22-1-16,21 0 16,-21 0-16,0 0 0,0 0 0,0 1 15,0-1-15,0 0 0,0 0 0,0 0 16,0-42 31,0 0-47,0 0 15,0 0-15,0-1 0,0 1 0,0 0 16,0 0-16,0 0 0,-21 0 16,-1-1-16,22 1 0,-21 21 15,0-21-15,0 21 0,0 0 16,0 0-16,-1 0 0,1 0 0,0 0 15,-21 0-15,21 0 0,-22 21 0,22 0 16,0 1-16,-21 20 0,20-21 16,1 0-16,0 22 0,0-22 0,0 21 15,21 0-15,0-20 0,0 20 0,0-21 16,0 0-16,0 22 0,0-22 16,0 0-16,21-21 0,0 21 0,0 0 15,0-21-15,1 0 0,20 0 0,-21 0 16,0 0-16,22-21 0,-1 0 0,-21 21 15,21-21-15,1-22 0,-22 22 16,21-21-16,-21 21 0,22-22 16,-22-20-16,0 21 0,21-1 0,-20-20 15,-1 20-15,0-20 0,0-1 16,0-20-16,0 20 0,-21 1 0,22-1 16,-1 22-16,-21 0 0,0-1 0,0 1 15,0 21-15,0 0 0,0 42 31,-21 21-31,-1 0 0,1 1 0,0-1 16,21 22-16,-21-1 0,0 1 16,21-1-16,-21 1 0,21-1 0,0 1 15,0-1-15,0-21 0,0 22 0,0-22 16,0 1-16,21-1 0,0-21 16,0 0-16,0 0 0,0 1 15,1-1-15,-1-21 0,21 0 0,-21 0 16,0 0-16,1 0 0,20-21 0,-21-1 15,0 22-15,0-21 0,22 0 0,-22 0 16</inkml:trace>
  <inkml:trace contextRef="#ctx0" brushRef="#br0" timeOffset="6688.65">16468 1418 0,'0'0'0,"21"-21"0,42-21 16,-63 21-16,21-22 16,-21 22-16,22 0 0,-22 0 0,0 0 15,-22 21 1,22 21-1,0 0-15,-21 21 0,0 1 0,21-1 16,-21 0-16,21 22 0,-21 20 0,21-20 16,0 42-16,0-22 0,0 1 15,0 21-15,-21 21 0,21-21 0,-22 21 16,1 0-16,21 0 0,-21-21 16,-21 21-16,21 0 0,-1-22 0,-20 1 15,21 0-15,-21-21 0,20-1 0,1-20 16,0-1-16,0 1 0,0-22 15,0-21-15,21 22 0,0-64 16,0-1 0,0-20-16,21 0 0,0-1 0,0-20 15,21-1-15,-20-20 0,-1-1 0,0 0 16,21-20-16,-21-1 0</inkml:trace>
  <inkml:trace contextRef="#ctx0" brushRef="#br0" timeOffset="6968.49">16341 1715 0,'0'0'0,"0"-64"0,-22 22 0,22-22 0,-21 22 16,21 0-16,0 20 0,0 1 16,0-21-16,21 21 0,1 0 0,20-1 15,0 22-15,1-21 0,20 21 0,-21 0 16,22 0-16,-1 0 0,1 0 16,-22 0-16,22 21 0,-43 1 0,21 20 15,-42-21-15,0 21 0,0-20 0,0 20 16,0-21-16,-21 21 0,0 1 15,0-22-15,-22 21 0,22-21 0,-21 1 16,0 20-16,20-21 0,-20-21 0,21 21 16,0 0-16,0-21 15,42 0 17,0 0-32,0-21 0,21 0 15,-20 0-15,20 0 0</inkml:trace>
  <inkml:trace contextRef="#ctx0" brushRef="#br0" timeOffset="8540.34">17568 1418 0,'0'0'0,"0"-21"0,0 0 0,0 0 0,0 0 16,-21 21-16,0-22 0,0 1 15,0 21-15,-1 0 0,1 0 16,0 0-16,0 0 0,0 0 0,-22 21 15,22 1-15,0-1 0,0 0 0,-21 0 16,20 21-16,1-20 0,0 20 16,0-21-16,0 21 0,0-20 0,21 20 15,0-21-15,0 0 0,0 0 0,0 1 16,0-1-16,21-21 0,0 0 0,0 0 16,21 0-16,-20 0 15,20-21-15,-21-1 0,0 1 0,22 0 16,-22 0-16,21 0 0,-21-22 0,0 22 15,1 0-15,-1-21 0,-21 21 16,0-22-16,21 22 0,-21 0 0,0-21 16,21 42-16,-21-22 0,0 44 31,0-1-31,0 0 0,0 0 16,-21 21-16,21-20 0,-21-1 0,21 21 15,-21 0-15,21-20 0,0 20 16,0-21-16,0 21 0,0-20 0,0-1 15,21 0-15,0 0 0,0-21 16,0 0-16,0 0 0,1 0 0,20 0 16,-21 0-16,21 0 0,1-21 15,-22 21-15,21-21 0,-21-22 0,22 22 16,-1 0-16,-21-21 0,22-1 0,-22 22 16,0-21-16,0 0 0,-21 20 15,0-20-15,0 21 0,0 0 0,-21 21 16,0 0-16,0-21 0,-1 21 0,1 0 15,0 0-15,0 0 0,0 21 16,21 0-16,0 0 0,0 0 16,21 0-16,0-21 15,0 22-15,0-1 0,22 0 0,-22 0 16,0 0-16,0 0 0,0 1 16,1-1-16,-22 0 0,0 0 0,0 21 15,0-20-15,0-1 0,0 0 16,0 0-16,0 0 0,0 0 15,0 1-15,21-1 16,0-21-16,0 0 0,0 0 16,22 0-16,-22 0 0,21 0 0,0-21 15,1-1-15,-1 1 0,0 21 0,1-21 16,-1 0-16,-21-21 0,22 20 0,-22 1 16,21-21-16,-21 21 0,0-22 15,-21 22-15,0 0 0,0 0 0,0 0 16,0 0-16,0-1 0,-21 22 15,0 0-15,0 0 16,0 0-16,-22 0 0,22 22 0,0-1 16,-21 0-16,21 0 0,-1 0 0,1 22 15,21-22-15,0 21 0,0-21 16,0 22-16,0-22 0,0 0 0,0 0 16,21 0-16,1 0 0,20 1 0,-21-22 15,21 0-15,1 0 0,-1 0 0,0 0 16,1 0-16,-1 0 0,0 0 15,1-22-15,-1 1 0,0 0 16,1 0-16,-22 0 0,0 0 0,21-1 16,-20-20-16,-1 0 0,-21 21 15,21-1-15,-21-20 0,21 21 0,-21 0 16,0 0-16,0 42 16,-21-21-1,0 21-15,21 0 0,-21 21 16,21-20-16,-22-1 0,22 0 0,0 21 15,0-21-15,-21 1 0,21-1 0,-21 21 16,21-21-16,0 0 16,0 1-16,-21-22 0,42-22 31,0 1-31,0 0 16,-21 0-16,22 0 15,-1 0-15,0-22 0,0 22 0,0-21 16,-21 21-16,21-1 0,1 1 0,-1 0 15,-21 0-15,0 0 0,21 21 0,-21 21 32,0 0-32,0 0 0,0 0 15,0 1-15,0-1 0,0 0 0,0 21 16,0-21-16,0 1 0,21-1 16,0 0-16,-21 0 0,21 0 0,1-21 15,-1 21-15,0-21 0,21 0 0,-21 0 16,22 0-16,-1 0 0,-21 0 0,0-21 15,22 21-15,-22-21 16,0 0-16,21 0 0,-20 0 0,-1-22 16,0 1-16,0 21 0,0-43 0,-21 22 15,21 0-15,1-22 0,-1 1 16,0-1-16,-21 1 0,21-1 0,-21 1 16,21 20-16,-21 1 0,0 0 15,0 20-15,0-20 0,0 63 16,0 0-1,-21 22-15,0-1 0,0 0 0,0 1 16,-1 20-16,1 1 0,0-22 16,0 22-16,0-1 0,0-21 15,21 22-15,0-22 0,0 1 0,0 20 16,0-42-16,0 22 0,0-1 16,0-21-16,0 0 0,21 0 0,0-21 15,0 22-15,0-22 0,0 0 0,1 0 16,-1 0-16,21 0 0,-21-22 0,0 1 15,22 21-15,-22-21 0,0 0 16,0 0-16,0 0 0,1-1 0,-1-20 16,-21 21-16,0 0 0,0-22 0,0 22 15</inkml:trace>
  <inkml:trace contextRef="#ctx0" brushRef="#br0" timeOffset="8720.24">19600 1291 0,'0'0'0,"-21"0"0,0 21 16,21 1-16,21-22 16,21 0-16,-20 0 15,20 0-15,-21 0 0,21 0 0,1 0 16,-1 0-16,0 0 0,1-22 16,-22 22-16,21-21 0,-21 21 0,1-21 15,20 21-15,-21-21 0</inkml:trace>
  <inkml:trace contextRef="#ctx0" brushRef="#br0" timeOffset="9508.68">21696 1461 0,'0'0'0,"21"0"0,21 0 15,1 0-15,-22 0 0,0-22 16,21 22-16,-21-21 0,1 0 0,-1 21 15,0-21-15,-21 0 0,0 0 0,0-1 16,0 1-16,0 0 0,0 0 16,-21 21-16,0-21 0,-1 0 0,1 21 15,-21 0-15,0 0 0,20 0 16,-20 21-16,0 0 0,-1 21 16,-20-21-16,21 1 0,-1 20 0,1-21 15,21 21-15,0 1 0,-22-22 0,43 21 16,0-21-16,0 22 0,0-22 15,0 0-15,0 0 0,43 0 0,-22 1 16,0-22-16,21 0 0,1 0 0,20 0 16,-21 0-16,1 0 0,20 0 15,-20 0-15,-1 0 0,-21-22 0,21 22 16,-20 0-16,-44 0 16,1 0-1,0 0-15,-21 0 0,-1 0 0,1 22 16,-21-1-16,20-21 0,1 21 15,0 0-15,-1 0 0,1 0 0,0 1 16,20-1-16,1 0 0,-21 0 16,42 0-16,0 0 0,0 1 15,21-22-15,0 0 16,22 0-16,-22 0 0,21 0 16,0-22-16,1 22 0,-1-21 0,0 21 15,1-21-15,-1 21 0,0 0 0,-20-21 16,-1 21-16,0 0 0,0 0 15,-21 21-15,0 0 16,-21 0-16,0 22 0,0-22 0,-1 21 16,1-21-16,-21 22 0,21-1 15,-22 0-15,1 22 0,0-22 0,21 1 16,-22 20-16,22-21 0,-21 22 16,21-22-16,-1-21 0,1 22 0,21-22 15,0 0-15,0 0 0,-21 0 0,42-42 31,0 21-31,1-21 0,-1-21 0,0-1 16</inkml:trace>
  <inkml:trace contextRef="#ctx0" brushRef="#br0" timeOffset="9975.84">23262 1439 0,'0'0'0,"64"-63"15,-22 21-15,-21 20 16,0 1-16,0-21 0,1 21 0,-1 0 16,-21-1-16,0 1 0,21 21 15,-42 21 1,0-21 0,-1 43-16,1-22 0,-21 0 15,21 21-15,0 1 0,-1-1 0,1-21 16,-21 22-16,21-1 0,21 0 15,-21 1-15,21-1 0,0 0 0,0 1 0,0-22 16,0 21-16,21-21 16,0 0-16,0 1 0,21-22 0,1 0 15,-1 0-15,0 0 0,22 0 0,-22 0 16,22 0-16,-1-22 0,-20 1 16,20-21-16,1 21 0,-22 0 0,21-22 15,-20 1-15,-22 0 0,21-1 0,-21 1 16</inkml:trace>
  <inkml:trace contextRef="#ctx0" brushRef="#br0" timeOffset="10564.81">24151 1376 0,'0'0'0,"0"-64"0,0 22 0,21-21 0,-21 20 16,0-20-16,0 20 0,0 1 0,0 0 16,0 21-16,0-1 0,-21 44 31,21-1-31,0 21 0,-21 0 16,0-20-16,0 41 0,21-21 15,-22 1-15,1-1 0,21 0 0,-21 1 16,21-1-16,-21 0 0,0 1 0,21-1 15,0 0-15,0-20 0,0 20 16,0-21-16,0 0 0,0 0 0,21-21 31,0-21-31,0 0 16,0 0-16,-21 0 0,22-22 16,-1 22-16,0-21 0,0 21 0,0 0 15,0-22-15,1 22 0,-1 0 0,-21 0 16,21 21-1,0 0-15,-21 21 16,0 0-16,0 21 16,0-20-16,0-1 0,0 0 15,0 0-15,0 21 0,21-20 0,-21-1 16,21 0-16,-21 0 0,22 0 0,-1 0 16,0 1-16,0-22 0,0 0 0,22 0 15,-22 0-15,0 0 0,21 0 16,-21 0-16,22-22 0,-22 22 0,21-21 15,-21 0-15,1 0 0,-1 0 16,0-22-16,0 22 0,0-21 0,0 21 16,-21-22-16,0 22 0,22 0 15,-22 0-15,0 0 0,0 0 0,-22 42 32,22 0-32,-21 0 15,0 0-15,21 22 0,-21-22 16,21 0-16,-21 0 0,21 0 0,0 0 15,0 1-15,0-1 0,0 0 16,0 0-16,0 0 0,21-21 16,0 0-16,0 0 0,0 0 15,1 0-15,-1-21 0,-21 0 16,21 0-16,0 0 0</inkml:trace>
  <inkml:trace contextRef="#ctx0" brushRef="#br0" timeOffset="10884.63">25082 1037 0,'0'0'0,"-21"0"0,0 0 0,0 0 16,-21 0-16,20 21 0,1 1 0,0-22 15,0 21-15,0 0 0,0 0 16,21 0-16,0 0 0,0 1 0,0-1 16,21-21-16,0 0 15,0 0-15,0 0 0,0 0 16,1 0-16,-1 0 0,0 0 15,0-21-15,-21-1 0,0 1 16,0 0-16,0 0 0,0 0 16,0 0-16,0-1 0,0 1 0,-21 0 15,0 0-15,0 21 0,-1 0 0,22-21 16,-21 21-16,0 0 0,0 0 16,0 21-16,21 0 0,-21 0 0,-1 0 15,22 1-15,-21-1 0,21 0 0,0 0 16,0 0-16,0 0 15,0 1-15,21-22 0,22 0 0,-22 0 16</inkml:trace>
  <inkml:trace contextRef="#ctx0" brushRef="#br0" timeOffset="11156.48">25527 889 0,'0'0'0,"0"-42"0,0 21 16,0-1-16,0 1 0,0 0 15,-21 21-15,0 0 0,-1 0 16,22 21-16,0 0 0,-21 1 0,21 20 16,-21 0-16,0 22 0,21-22 15,-21 22-15,21-22 0,0 0 0,-21 22 16,21-22-16,-22 22 0,22-22 16,0 0-16,0 1 0,-21 20 15,21-21-15,-21-20 0,21 20 0,-21 0 16,21-21-16,0 1 0,0-1 0,-21 0 15,21 0-15,21-21 16,0-21 0,0 21-16,22-21 0</inkml:trace>
  <inkml:trace contextRef="#ctx0" brushRef="#br0" timeOffset="11672.54">25971 1418 0,'0'0'0,"0"-21"15,0-42 1,0 41-16,-21 1 0,21 0 16,-21 21-16,0 0 0,0 0 15,0 0-15,-1 0 0,1 0 0,0 21 16,0 0-16,0 1 0,0-1 16,-22 0-16,22 0 0,0 0 0,0 22 15,0-22-15,-1 21 0,1-21 0,21 0 16,0 1-16,0 20 0,0-21 0,0 0 15,21 0-15,1-21 16,-1 0-16,0 0 0,0 0 0,0 0 16,22 0-16,-22 0 0,21-21 15,-21 0-15,22 0 0,-22 0 16,21 0-16,-21-22 0,0 22 0,1-21 16,-1-1-16,0 1 0,0-21 0,-21 20 15,21-20-15,0-1 0,1 1 16,-22-22-16,0 22 0,21-1 0,-21 22 15,21-1-15,-21 1 0,0 21 0,0 0 16,0 0-16,-21 21 16,0 21-16,-1 0 0,1 21 0,0 1 15,0 20-15,0-21 0,21 22 0,0-1 16,0 1-16,0-1 0,0 1 16,0-22-16,0 1 0,0 20 15,0-21-15,21-20 0,0 20 0,0-21 16,0 0-16,1 0 0,20 1 0,-21-22 15,0 0-15,22 0 0,-22 0 16,21 0-16,0 0 0,-20-22 0,20 1 16,-21 21-16,21-21 0,-20 0 0,20 0 15,-21 0-15,0-1 0</inkml:trace>
  <inkml:trace contextRef="#ctx0" brushRef="#br0" timeOffset="12621.28">6900 3154 0,'0'-21'0,"0"42"0,-21-63 15,21 20-15,0 1 0,0 0 0,-21 0 16,21 0-16,0 0 0,-21 21 15,0 0-15,-1 0 16,1 21 0,21 0-16,-21 21 0,21 1 0,-21-1 15,21 21-15,0 22 0,0-21 0,0 20 16,0-20-16,0-1 0,0 1 16,0-1-16,-21-20 0,21 20 0,-21-21 15,21 1-15,0-1 0,0-21 0,-22 0 16,22 1-16,-21-1 0,21 0 15,-21-21-15,21-21 16,0 0-16,0-1 16,0 1-16,0-21 0,21 21 0,0-22 15,1 1-15,20 0 0,-21-1 16,21 1-16,-20 0 0,20-1 0,0 22 16,1-21-16,-1 21 0,-21 0 0,21 21 15,1 0-15,-1 0 0,-21 0 16,0 21-16,1 0 0,-1 21 0,-21-21 15,0 22-15,0-22 0,0 21 0,0 1 16,-21-22-16,-1 21 0,1 0 16,-21 1-16,21-22 0,-22 21 0,1-21 15,0 1-15,-1-1 0,1 0 16,21 0-16,0-21 0,0 0 0,-1 0 16,1 0-16,0 0 15,21-21-15,0 0 0,21 0 16,0-1-16,1-20 0,-1 21 0,0 0 15,21 0-15</inkml:trace>
  <inkml:trace contextRef="#ctx0" brushRef="#br0" timeOffset="12984.31">7239 3514 0,'0'0'16,"21"-21"-1,0 21-15,0 0 16,1 0-16,-1 0 0,21 0 15,-21 0-15,0 21 0,22 0 0,-22 0 16,0 0-16,21 0 0,-20 1 16,-1-1-16,-21 21 0,0-21 0,0 0 15,0 22-15,0-22 0,0 0 0,0 21 16,0-20-16,-21-1 0,-1-21 0,22 21 16,-21-21-16,0 0 15,0 0-15,21-21 16,0 0-16,0-1 15,0-20-15,0 21 0,0 0 16,0-22-16,21 22 0,0-21 16,-21 0-16,21-1 0,1 22 0,-1-21 15,0 21-15,0-1 0,0 1 0,0 21 16,1 0-16,-1 0 0,0 0 16,0 0-16,0 0 0,-21 21 0,21 1 15,1-1-15,-22 0 0,0 0 16,21 0-16,0 0 0</inkml:trace>
  <inkml:trace contextRef="#ctx0" brushRef="#br0" timeOffset="13416.02">8149 3641 0,'0'0'0,"0"-21"0,0-22 15,0 22-15,-21 0 16,0 0-16,0 21 0,-1 0 15,1 0-15,0 0 0,0 0 16,0 21-16,0 0 0,-1 0 0,1 22 16,0-22-16,0 21 0,0-21 0,0 22 15,21-22-15,0 21 0,0-21 16,0 22-16,0-22 0,21 0 0,21 0 16,-21 0-16,22 0 0,-1 1 0,0-22 15,1 0-15,-1 0 0,21 0 0,-20 0 16,-1-22-16,0 1 15,-20 0-15,20 0 0,0 0 0,-21 0 16,1-1-16,-1-20 0,0 21 0,-21-21 16,0 20-16,0-20 0,0 0 0,0-1 15,-21 22-15,0 0 0,-1-21 16,-20 42-16,21-21 0,0 21 0,0 0 16,-1 0-16,-20 0 0,21 21 0,0 0 15,0 0-15,-1 0 16,1 0-16,0 1 0,21 20 0,-21-21 15,21 0-15,0 0 0,0 1 0,0-1 0,21 0 16,0 0-16,0 0 0,1-21 16,20 0-16,-21 0 0,21 0 15,-20 0-15</inkml:trace>
  <inkml:trace contextRef="#ctx0" brushRef="#br0" timeOffset="14766.53">8826 3662 0,'0'0'16,"22"0"-16,-22-42 15,0 63 1,-22 0 0,22 0-16,0 0 0,-21 0 0,0 1 15,21-1-15,-21 0 0,21 0 0,0 0 16,0 0-16,0 1 0,0-1 16,0 0-16,0 0 0,0 0 15,21-21-15,0 0 16,0 0-16,1 0 0,-1 0 0,0-21 15,0 0-15,0 21 0,0-21 0,1 0 16,-1-1-16,0 1 0,0-21 16,0 21-16,0 0 0,-21-22 0,0 22 15,0 0-15,22 0 0,-22 0 0,0 42 32,0 0-17,0 0-15,0 0 0,0 22 0,0-22 16,0 0-16,0 0 0,0 0 15,0 0-15,0 1 0,21-1 0,-21 0 16,21 0-16,0 0 0,0-21 16,0 0-16,1 21 0,-1-21 0,0 0 15,0 0-15,21 0 0,-20-21 0,-1 21 16,0-21-16,21 0 0,-21 0 16,1 21-16,-22-21 0,21-22 0,-21 22 15,21 0-15,-21 0 0,0-22 0,21 22 16,-21-21-16,0 21 0,0 0 15,0-1-15,0 1 0,0 0 0,0 42 32,0 0-32,0 1 15,-21-1-15,21 0 0,-21 0 0,21 0 16,-21 0-16,21 22 0,0-22 16,0 0-16,0 0 0,0 0 0,0 22 15,0-22-15,0 0 0,0 0 16,21 0-16,0-21 0,0 0 0,0 0 15,0 0-15,1 0 0,20 0 16,-21 0-16,0-21 0,22 0 0,-22 0 16,0 0-16,0 0 0,21-1 15,-20 1-15,-1 0 0,0-21 0,0 21 0,0-22 16,0 22-16,-21 0 16,0-21-16,22 42 0,-22-22 0,0 1 15,0 42 1,0 1-16,0-1 15,0 0-15,0 0 16,0 0-16,0 0 0,0 1 0,21-22 16,0 21-16,-21 0 0,21 0 0,-21 0 15,21 0-15,-21 1 16,0-1-16,-21-21 16,0 0-16,0 0 0,0 0 15,-22 0-15,22 0 0,0 0 0,0 0 16,0 0-16,-22 0 0,22 0 15,21-21-15,-21 21 0,0 0 16,21 21 15,21 0-15,0-21-16,0 21 0,0-21 16,1 0-16,-1 0 0,0 21 0,21-21 15,-21 0-15,22 0 0,-1 0 0,0 0 16,1 0-16,-1 0 0,0 0 0,1-21 15,-1 0-15,0 21 16,1-21-16,-22 0 0,0-1 0,0 1 16,0 0-16,1-21 0,-1 21 0,-21-22 15,0 22-15,0-21 0,0 21 0,0-1 16,0 1-16,0 0 0,-21 21 16,-1 0-16,22 21 15,-21 0-15,0 1 0,21-1 0,0 21 16,-21-21-16,0 22 0,21-22 0,0 21 15,0-21-15,0 22 0,0-22 16,0 0-16,0 0 0,21 0 0,0 0 16,0 1-16,0-22 0,22 0 0,-22 0 15,0 0-15,21 0 0,-20 0 0,20 0 16,-21-22-16,21 1 16,-20 21-16,-1-21 0,0 0 0,0 0 15,0-22-15,0 22 0,-21 0 0,0-21 16,22 21-16,-22-22 0,0 22 0,0 0 15,0 0 1,-22 21-16,22 21 16,-21 0-16,21 21 0,-21-20 15,21 20-15,0-21 0,0 21 0,0-20 16,0-1-16,0 21 0,21-21 16,0 0-16,1 1 0,-1-1 0,0 0 15,21-21-15,-21 0 0,1 0 0,-1 0 16,21 0-16,-21 0 0,0-21 15,1 21-15,-1-43 0,0 22 0,0 0 16,0 0-16,0-21 0</inkml:trace>
  <inkml:trace contextRef="#ctx0" brushRef="#br0" timeOffset="15215.62">12509 3450 0,'0'0'0,"22"-42"0,-22 21 16,0-64-16,-22 106 31,22 0-31,-21 1 16,21-1-16,-21 21 0,21-21 0,-21 22 15,21-22-15,-21 21 0,21-21 0,0 22 16,0-22-16,0 0 0,0 0 16,0 0-16,0 0 0,21-21 15,0 0 1,0-21-16,0 0 0,1 0 16,-22 0-16,21 0 0,0-22 15</inkml:trace>
  <inkml:trace contextRef="#ctx0" brushRef="#br0" timeOffset="15516.73">12636 2963 0,'0'0'0,"-21"0"0,0 0 0,0 0 15,0 0-15,21 22 0,-21-22 16,21 21-16,0 0 0,0 0 16,21 0-1,0-21-15,0 0 0,0 0 0,22 0 16,-22 0-16,0 0 0,21-21 15,-21 21-15,1-21 0,-1 0 0,0 21 16,-21-21-16,0-1 0,0 1 16,0 0-16,0 0 0,-21 0 0,0 21 15,-1-21-15,1 21 0,0 0 16,0 0-16,0 0 0,0 0 0,-1 21 16,1-21-16,0 21 0,21 0 0,0 0 15,0 0-15,0 22 0,0-22 16,0 0-16,0 0 0,21 0 0,0 1 15,1-1-15,-1 0 0,21 0 0,0-21 16,1 21-16,-1 0 0</inkml:trace>
  <inkml:trace contextRef="#ctx0" brushRef="#br0" timeOffset="16051.95">13568 3281 0,'0'-42'16,"0"20"-16,-21 1 15,-1 0-15,22 0 0,-21 0 16,0 21-16,0-21 0,0 21 0,0 0 16,-22 0-16,22 0 0,0 0 0,0 21 15,0 0-15,-22 0 0,22 0 0,0 0 16,0 22-16,0-1 0,-22 0 16,43-20-16,-21 20 0,21 0 15,0 1-15,0-1 0,0-21 0,0 21 0,0-20 16,21-1-16,0 0 0,22-21 15,-1 21-15,-21-21 0,22 0 16,-1 0-16,0 0 0,1-21 0,-1 0 16,0 21-16,-21-21 0,22-22 0,-1 22 15,-21-21-15,22-1 0,-22 1 16,0 0-16,0-22 0,0 1 0,0-1 16,1 1-16,-1-1 0,0-20 0,0 20 15,-21-21-15,21 1 0,-21-1 0,21 22 16,-21-1-16,0 1 0,0 20 15,0 1-15,0 21 0,-21 21 16,0 0-16,0 21 0,0 0 16,-22 21-16,43 22 0,-21-22 15,0 22-15,0-1 0,21 1 0,0 20 16,0-20-16,0-1 0,0 1 0,0-1 16,21 1-16,0-1 0,0-20 0,1-1 15,-1 0-15,0 1 0,0-1 16,0-21-16,0 0 0,1 1 0,-1-22 15,0 0-15,0 0 0,0 0 0,0 0 16,1 0-16,-1 0 0,-21-22 0,21 1 16,0 21-16,0-21 0,-21 0 15,21 0-15,1 21 0,-22-21 0</inkml:trace>
  <inkml:trace contextRef="#ctx0" brushRef="#br0" timeOffset="16196.87">14436 3408 0,'0'0'0,"-22"0"0,22 21 0,-21-21 16,0 0-16,21-21 31,0 0-31,0 0 0,0-1 16</inkml:trace>
  <inkml:trace contextRef="#ctx0" brushRef="#br0" timeOffset="17156.58">14182 1609 0,'0'0'0,"21"0"31,0 0 0,0 0-31,-21-21 0,21 21 0,0-22 16,1 1-16,-1 21 0,0-21 16,0 0-16,21 0 0,-20-22 0,20 22 15,-21-21-15,0 0 0,22-1 0,-22 1 16,0 0-16,0-22 0,0 1 0,0-1 15,1 22-15,-22-22 16,0 1-16,21 20 0,-21 1 0,21 0 0,-21 21 16,0-22-16,0 22 0,0 0 15,-21 42 1,0-21 0,21 42-16,-22-20 0,1 20 0,0 0 15,0 1-15,0 20 0,0 1 16,-1-22-16,-20 21 0,21 1 0,0-1 15,-22 1-15,22-1 0,0-20 0,0 20 16,0 1-16,21-22 0,0 22 0,0-22 16,0 21-16,0-20 0,21-1 15,0 0-15,0-20 0,0 20 0,22-21 16,-22-21-16,0 21 0,21-21 0,-20 0 16,20 0-16,-21 0 0,21 0 15,1-21-15,-22 21 0,21-21 16,1 0-16,-1 0 0,0-22 0,1 22 15,-1 0-15,0 0 0,1-22 0,-22 22 16,21-21-16,-21 21 0,0-22 16,1 22-16,-22-21 0</inkml:trace>
  <inkml:trace contextRef="#ctx0" brushRef="#br0" timeOffset="17408.96">14605 1037 0,'0'0'0,"-42"0"0,20 0 0,1 0 16,0 0-16,63 0 31,-20 0-31,20-21 0,0 21 0,22-21 16,-22 0-16,43 21 0,-22-21 0,1-1 16,20 22-16,-20-21 0,-1 21 15,-20 0-15,-1 0 0,-21-21 0,22 21 16,-22 0-16,-21 21 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9:14:32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8001 0,'0'21'16,"0"0"-16,0 1 16,0-1-16,0 0 0,0 0 15,0 0-15,0 0 16,0 1 0,21-22 15,0 0 0,1 0-31,-1 0 0,0 21 16,0 0-16</inkml:trace>
  <inkml:trace contextRef="#ctx0" brushRef="#br0" timeOffset="1275.94">1185 5842 0,'0'0'0,"-21"0"15,0 0-15,0 0 0,0-21 16,-1 21-16,22-21 16,0 0-16,-21 21 0,21-22 0,-21 1 15,21 0-15,-21 21 16,21-21-16,0 0 0,0 0 15,0-1 1,21 1-16,0 21 0,0 0 16,1 0-16,-1 0 0,0 0 15,21 0-15,-21 21 0,1 1 0,-1 20 16,0-21-16,0 21 0,0-20 16,0 20-16,1 0 0,-22 1 0,0-1 15,0 0-15,0 22 0,0-22 16,0 0-16,-22 1 0,1-1 15,0 22-15,0-22 0,0 0 0,-22 1 16,1-1-16,21 0 0,-21 1 16,-1-22-16,1 21 0,0-21 0,-1 0 15,1 1-15,21-1 0,-22-21 16,22 0-16,-21 0 0,21 0 0,0 0 16,-1-21-16,22-1 0,-21 1 15,21 0-15,0-21 0,0-1 0,0 1 16,0 0-16,0-1 0,21 1 15,1 21-15,-1-21 0,0 20 0,0 1 16,0 0-16,0 0 16,1 21-16,-1 0 0,0 0 15,0 0-15,0 21 0,0 0 16,-21 0-16,22 1 0,-22 20 16,21-21-16,-21 0 0,0 22 0,0-22 15,0 21-15,21-21 0,-21 0 16,0 22-16,0-22 0,0 0 0,0 0 15,21-21-15,-21 21 0,0 1 16,21-22-16,-21 21 0,21-21 16,1 0-1,-1 0-15,0-21 0</inkml:trace>
  <inkml:trace contextRef="#ctx0" brushRef="#br0" timeOffset="1480.82">1778 6371 0,'0'-21'16</inkml:trace>
  <inkml:trace contextRef="#ctx0" brushRef="#br0" timeOffset="2380.61">3133 6202 0,'0'0'0,"0"-21"0,-22-22 15,22 22-15,0 0 0,0 0 0,0 0 16,0 0-16,0-1 0,0 1 0,0 0 15,0 42 1,0 0-16,0 1 16,0-1-16,0 21 0,0 0 0,0 1 15,0 20-15,0 1 0,0-1 16,-21 1-16,0-1 0,0 1 0,0-1 16,21-20-16,-21-1 0,-1 21 15,22-41-15,-21 20 0,21-21 0,0 0 16,0 0-16,0 1 0,0-44 31,21 1-15,-21 0-16,22-21 0,-1 21 0,-21-22 15,21 1-15,0 0 0,0-22 16,0 22-16,-21-1 0,22 1 0,-1 0 16,0-1-16,0 22 0,0 0 0,0 21 15,1 0-15,-1 21 16,-21 0-16,0 1 15,0 20-15,0 0 0,0 1 16,0-22-16,0 21 0,0 0 0,0 1 16,21-22-16,-21 21 0,21-21 15,0 1-15,0-1 0,1 0 16,20 0-16,-21-21 0,21 0 0,1 0 16,-1 0-16,0 0 0,1 0 0,-1 0 15,0-21-15,1 0 0,-1 0 16,0-22-16,-20 22 0,-1-21 0,0-1 15,0 1-15,0-21 0,-21 20 0,0-20 16,0 20-16,0-20 0,0 21 16,0-1-16,-21 22 0,0-21 0,0 21 15,0-1-15,-1 22 0,1 0 0,-21 0 16,21 0-16,0 0 16,-22 0-16,22 0 0,0 0 0,0 22 15,0-1-15,-1-21 0,1 21 0,21 0 16,0 0-16,0 0 0,0 1 15,0-1-15,21 0 0,1-21 16,-1 21-16,21 0 0,-21-21 0,22 0 16,-1 0-16,0 0 0</inkml:trace>
  <inkml:trace contextRef="#ctx0" brushRef="#br0" timeOffset="2999.44">4508 6181 0,'0'0'0,"0"-21"15,0-1 17,0 44-17,0-1-15,-21 0 16,21 0-16,0 0 0,0 22 15,-21-1-15,0 0 0,21-21 16,0 22-16,-21-1 0,0 22 0,-1-22 0,1 0 16,21-21-16,0 22 0,-21-1 15,-21 43 1,42-64-16,0 0 0,0 0 16,-21-21-16,21-21 31,0 0-31,0 0 15,0-22-15,21 1 0,-21 21 0,21-43 16,0 22-16,0-21 0,0 20 16,1-20-16,-1 20 0,21 1 0,-21 0 15,22-1-15,-22 22 0,0-21 16,21 21-16,-21 21 0,22-21 16,-22 21-16,0 0 0,0 0 0,0 0 15,1 21-15,-1-21 0,0 21 0,-21 21 16,0-21-16,21 22 0,-21-22 15,0 21-15,0 1 0,0-1 0,0 0 16,0 1-16,0-1 0,0 0 0,0 1 16,0-1-16,0-21 0,-21 0 15,21 22-15,0-22 0,0 0 0,0 0 16,0 0-16,0 0 0,0 1 16,0-44 30,0 1-30,0 0-16,0 0 0,-21 0 16,21 0-16</inkml:trace>
  <inkml:trace contextRef="#ctx0" brushRef="#br0" timeOffset="3251.01">4466 6668 0,'0'0'0,"21"0"32,0 0-32,1 0 15,-1 0-15,0 0 0,0 0 0,0-22 16,22 22-16,-22 0 0,0 0 16,0-21-16,0 21 0,0 0 15,-42 0 32</inkml:trace>
  <inkml:trace contextRef="#ctx0" brushRef="#br0" timeOffset="17135.75">5524 6265 0,'-21'0'15,"0"0"1,21 22-16,21-22 63,0 0-63,1 0 15,-1 0-15,0 0 16,0 0-16,0 0 0,0 0 15,1 0-15,-22-22 0,21 22 16,0-21 0,-21 0-1,0 0-15,0 0 16,-21 21-16,0 0 16,-1-21-16,1 21 0,0 0 15,0 0-15,0 0 0,0 0 0,-22 0 16,22 0-16,0 21 0,-21 0 15,20-21-15,1 21 0,-21 0 0,21-21 16,0 21-16,-1 1 0,22-1 0,-21 0 16,21 0-16,-21-21 0,21 21 15,0 0-15,-21 1 0,21-1 0,0 0 16,0 0-16,0 0 16,21-21-16,-21 21 15,21-21-15,0 0 0,-21 22 0,22-22 16,-1 0-16,0 0 0,0 21 0,0-21 15,0 0-15,1 0 16,-1 21-16,0-21 0,0 0 0,21 0 16,-20 0-16,-1 21 0,0-21 0,0 21 15,0-21-15,0 21 0,1-21 16,-1 22-16,0-1 0,-21 0 16,21-21-16,-21 21 0,0 0 15,0 0-15,0 1 0,-21-22 16,0 21-16,0-21 15,-22 0-15,22 21 0,0-21 0,0 0 16,0 21-16,-1-21 0,-20 0 0,21 0 16,0 0-16,-22 0 0,22 0 15,0 0-15,-21 0 0,21 0 0,-1 0 16,1 0-16,0 0 0,0 0 16,21-21 62,0 0-78,21 0 15,0 21-15</inkml:trace>
  <inkml:trace contextRef="#ctx0" brushRef="#br0" timeOffset="17928.49">7556 5906 0,'0'0'16,"22"-22"-16,-22 1 0,21 21 0,-21-21 16,0 0-16,0 0 15,0 0-15,0-1 0,0 1 0,21 0 16,-21 0-16,0 0 0,0 0 16,0-1-16,0 1 15,0 42 16,0 1-31,0 20 16,0-21-16,0 21 0,0 1 0,0-1 16,0 22-16,-21-22 0,21 0 15,0 22-15,0-22 0,-21 22 0,21-22 16,-22 0-16,22 22 0,0-22 16,-21 0-16,21 1 0,0-1 15,0 0-15,0 1 0,0-22 0,0 21 16,0-21-16,0 1 0,0-1 0,0 0 15,0 0-15,0 0 0,0 0 16,21-21-16,1 0 16,-1 0-1,0 0-15,-21-21 0,21 0 16,0 0-16,0 0 0,1 0 16,-1-1-16,21 1 0,-21 0 0</inkml:trace>
  <inkml:trace contextRef="#ctx0" brushRef="#br0" timeOffset="18447.18">8149 6202 0,'0'0'0,"0"-21"16,0 0-1,-21 21 16,21 21-15,-21-21-16,0 21 0,21 0 16,-22 0-16,22 0 0,-21 1 0,0-1 15,21 21-15,0-21 0,-21 22 0,0-22 16,21 0-16,-21 21 0,21-21 16,0 1-16,0-1 0,0 0 0,0 0 15,0 0-15,21 0 0,0 1 0,0-22 16,21 0-16,-20 21 0,-1-21 15,21 0-15,-21 0 0,22 0 0,-22 0 16,0-21-16,21-1 0,-21 1 0,1 21 16,-22-21-16,21 0 0,0 0 0,-21-22 15,0 22-15,0-21 16,0 21-16,0-22 0,0 1 0,0 21 16,0-21-16,0 20 0,0-20 0,-21 21 15,0 0-15,-1 21 0,22-21 0,-21-1 16,0 22-16,0 0 0,0 0 15,0 0-15,-1 0 0,1 0 0,0 0 16,0 0-16,0 22 0,0-22 0,21 21 16,-22-21-16,1 21 0,0 0 15,21 0 1,0 0 0,0-42 15</inkml:trace>
  <inkml:trace contextRef="#ctx0" brushRef="#br0" timeOffset="18815.5">7451 6033 0,'-43'0'16,"22"0"-16,42 0 31,0 0-31,22 0 16,-22 0-16,42 0 0,-20-22 16,-1 22-16,22 0 0,-1-21 0,1 0 15,-22 21-15,21 0 0,-20-21 0,-1 21 16,0 0-16,1 0 0,-22-21 15,0 21-15,0 0 16,0 0 31,1 0-31,-1 0-16,0 0 15,0 0-15,0-21 0</inkml:trace>
  <inkml:trace contextRef="#ctx0" brushRef="#br0" timeOffset="19803.62">10435 5948 0,'0'0'0,"0"-21"16,21 0-16,-21-1 16,0 1-16,0 0 15,0 0-15,0 0 16,0 0-16,0-1 15,0 1-15,0 0 16,0 0-16,0 0 16,0 0-1,0 42 17,0 0-17,0 0 1,0 0-16,0 0 0,0 1 15,0-1-15,0 0 0,0 0 0,0 0 0,0 0 16,0 22-16,0-22 16,0 21-16,0 1 0,0-22 0,0 21 15,0 0-15,0 22 0,0-22 0,0 1 16,0 20-16,0 1 0,0-1 0,0 1 16,0-1-16,0 1 0,0-22 15,-21 21-15,21 1 0,-21-1 0,21 1 16,0-1-16,0-20 0,-21 20 0,21 1 15,-21-1-15,21 1 0,0-22 0,-22 22 16,22-22-16,-21 0 0,21-21 16,-21 22-16,21-22 0,0 0 0,0 21 15,0-20 1,0-44 15,0 1-31,0 0 16,0 0-16,0 0 0,0 0 15,0-1-15,0 1 0,0 0 16,0 0-16,0 0 16,21 0-16,-21-1 15,0 1 1,0 0 0,0 0-1</inkml:trace>
  <inkml:trace contextRef="#ctx0" brushRef="#br0" timeOffset="24167.85">10477 5906 0,'0'0'0,"0"-22"16,0 1-16,0 0 0,0 0 16,0 0-16,22 0 15,-1 21-15,0-22 0,0 22 16,0 0-16,0 0 0,1 0 15,-1 0-15,0 0 0,0 22 16,-21-1-16,21-21 0,0 21 0,1 0 16,-22 0-16,0 0 0,0 1 15,0-1 1,0-42 31,0-1-47,0 1 15,0 0-15,0 0 0,0 0 0,0 0 16,0-1-16,-22 1 0,22 0 16,-21 21-16,0-21 0,0 21 15,0 0-15,0 0 0,-1 21 16,1 0-16,0 0 0,0 22 16,0-22-16,0 21 0,-1 1 0,1-1 15,0 0-15,-21 1 0,21 20 0,-22-21 16,22 22-16,0-1 0,0 1 15,0-1-15,-1 1 0,22-1 0,-21-20 16,21 20-16,0-20 0,0 20 16,0-21-16,21-20 0,1 20 0,-22-21 15,21 21-15,21-20 0,-21-22 0,0 21 16,1 0-16,20-21 0,0 0 0,-21 0 16,22 0-16,-1 0 0,0-21 0,1 0 15,-1-1-15,0 22 0,1-21 16,-1 0-16,0 0 0,-20-21 0,20 20 15,-21 1-15,0 0 0,0-21 0,1 21 16,-1-22-16,-21 22 0,21 0 16,-21-21-16,0 20 0,0 1 15,0 0-15,0 0 0,0 0 16,-21 42 0,21 0-1,-21 0-15,-1 0 0,22 1 0,0 20 16,-21-21-16,21 21 0,-21-20 0,21 20 15,0-21-15,0 0 0,0 22 0,0-22 16,0 0-16,0 0 0,21 0 0,0-21 16,1 21-16,-1-21 0,0 0 15,21 0-15,-21 0 0,22 0 0,-22 0 16,21 0-16,1-21 0,-22 21 0,21-21 16,-21 0-16,22 0 0,-22 0 15,0-1-15,0 1 0,-21-21 16,0 21-16,0-22 0,21 1 0,-21 0 15,0 21-15,0-22 0,0 1 0,-21 21 16,0-22-16,0 22 0,21 0 0,-21 21 16,-1-21-16,-20 21 0,21 0 15,0 0-15,0 0 0,-1 0 0,-20 21 16,21 0-16,0 0 0,0 1 0,-1 20 16,1-21-16,0 21 0,21 1 15,-21-22-15,21 21 0,0-21 0,0 22 16,0-22-16,21 0 0,0 0 0,0 0 15,22 1-15,-22-1 0,21-21 16,1 0-16,-22 0 0,21 0 0,0 0 16,1 0-16,-22 0 0,21 0 0,1 0 15,-1-21-15,-21-1 0,21 1 16,-20 0-16,20 0 0,-21 0 0,0 0 16,0-22-16,1 1 0,-22 21 0,21 0 15,-21-22-15,21 22 0,-21 0 0,0 0 16,0 0-16,-21 42 31,0 0-31,21 0 0,-22 0 16,22 0-16,0 22 0,-21-22 15,21 0-15,-21 21 0,21-20 16,0-1-16,0 0 0,0 21 0,0-21 16,21 1-16,0-1 0,1-21 15,-1 0-15,0 0 0,0 0 0,0 0 16,0 0-16,22 0 0,-22 0 15,0 0-15,21-21 0,-20-1 0,-1 1 16,0 0-16,0 0 0,0 0 0,0-22 16,1 22-16,-1-21 0,0 0 0,-21 20 15,0-20-15,0 21 0,0-21 16,21 20-16,-21 1 16,0 0-16,0 42 15,-21 0-15,0 1 16,21-1-16,-21 0 0,21 0 0,0 21 15,-22-20-15,22 20 0,0-21 16,0 21-16,0-20 0,0-1 0,0 21 16,0-21-16,22 0 0,-22 1 0,21-22 15,0 21-15,0-21 0,0 0 0,22 0 16,-22 0-16,0 0 0,21 0 16,-21 0-16,1 0 0,-1 0 0,0 0 15,0-21-15,0-1 0,0 1 0,1 0 16,-22 0-16,0-21 0,0 20 15,21-20-15,-21 21 0,0-21 0,0 20 16,0 1-16,0 0 0,0 0 16,-21 21-1,21 21 1,-22 0-16,22 0 0,0 22 0,-21-22 16,0 0-16,21 0 0,-21 22 0,21-22 15,0 0-15,0 0 0,0 0 16,0 0-16,0 1 0,0-1 0,0 0 15,21-21 17,-21-21-32,21 0 15,0-1-15,-21 1 16,22 0-16,-22-21 0,21 21 0,0-22 16,-21 1-16,21 21 0,0-22 0,0 1 15,1 0-15,-1 21 0,0-1 0,0 1 16,0 0-16,0 21 0,1 0 15,-22 21 1,0 0-16,0 1 0,0-1 0,0 21 16,0-21-16,0 22 0,0-22 0,0 21 15,0-21-15,0 0 0,0 22 16,0-22-16,0 0 0,0 0 0,21 0 16,0-21-16,0 22 0,0-22 15,0 0-15,1 0 0,-1 0 16,0 0-16,21 0 0,-21 0 0,1 0 15,-1-22-15,0 1 0,0 0 0,0 0 16,0 0-16,1-22 0,-1 1 16,-21 0-16,21-1 0,0 1 0,0-21 15,0 20-15,1-20 0,-22 20 16,21-20-16,0 21 0,0-1 0,-21 1 16,0 0-16,21 20 0,-21 1 0,0 0 15,0 0-15,-21 21 16,0 0-1,0 21-15,21 21 0,-21-20 0,-1-1 16,1 21-16,0 0 0,0 1 16,21-1-16,0 0 0,-21 22 0,21-22 15,-21 1-15,21 20 0,0-21 0,0 1 16,0-1-16,0 0 0,0-20 0,0 20 16,0-21-16,0 0 0,21 0 15,-21 1-15,21-22 0,0 21 0,0-21 16,0 0-16,1 0 15,-1 0-15,21 0 0,-21 0 0,0-21 0,1 21 16,-1-22-16,0 1 0,0 0 0,0 0 16,0 21-16,-21-21 15,22 0-15,-1-1 0,-21 1 0,0-21 16,0 21-16,0 0 0,0-1 0,0 1 16,0 0-16</inkml:trace>
  <inkml:trace contextRef="#ctx0" brushRef="#br0" timeOffset="24390.87">13017 6287 0,'0'0'16,"-21"0"-16,0 0 0,42 0 31,0 0-31,1 0 0,20 0 16,0 0-16,1-22 0,-1 22 0,21 0 15,-20 0-15,-1-21 0,0 21 0,22-21 16,-43 21-16,21 0 0,-20 0 15,-1 0-15,0 0 0,-21-21 47</inkml:trace>
  <inkml:trace contextRef="#ctx0" brushRef="#br0" timeOffset="25536.27">15452 6350 0,'0'-21'0,"-22"-21"15,22 20-15,0 1 0,0 0 16,0 0-16,0 0 16,0 0-16,0-1 0,0 1 0,22 0 15,-1 21-15,0-21 0,0 0 0,0 21 16,0-21-16,1 21 0,-1 0 0,0 0 16,0 0-16,0 0 15,0 0-15,1 0 0,-1 0 0,0 21 16,-21 0-16,21 21 0,0-21 0,-21 1 15,0 20-15,0 0 0,0-21 0,0 22 16,0-1-16,0 0 0,0 1 0,0-1 16,0 0-16,0-20 0,0 20 15,0-21-15,-21 0 0,21 0 0,-21-21 16,21 22-16,-21-22 0,21-22 31,0 1-31,0-21 16,0 21-16,21 0 0,0-22 0,0 1 15,-21 0-15,21-1 0,1 1 16,20 0-16,-21 20 0,0-20 0,22 0 16,-22 21-16,21-1 0,0 1 0,1 0 15,-22 0-15,21 21 0,-21 0 16,1 0-16,20 0 0,-21 0 16,0 0-16,-21 21 0,0 0 0,0 0 15,0 1-15,0 20 0,0-21 0,0 21 16,0-20-16,0 20 0,0 0 0,-21 1 15,21-1-15,0-21 0,0 21 16,0-20-16,0 20 0,0-21 0,21 0 16,0 0-16,1-21 0,-1 0 0,0 22 15,0-22-15,21 0 0,-20 0 16,20-22-16,0 1 0,-21 21 0,22-21 16,-1 0-16,-21-21 0,22 20 15,-22-20-15,0 0 0,0 21 0,21-22 16,-20 1-16,-22 0 0,21-1 0,0 22 15,-21 0-15,21 0 0,-21 0 0,0-1 16,0 1-16,0 42 31,0 1-31,0-1 0,-21 0 16,0 0-16,21 0 0,-21 22 0,21-22 0,0 21 16,0 0-16,-22 1 0,22-22 15,0 21-15,0-21 0,0 22 0,0-22 16,22 0-16,-1 0 0,0 0 15,0-21-15,0 0 0,22 22 0,-22-22 16,21 0-16,0 0 0,-20 0 0,20-22 16,0 1-16,1 0 0,-22 0 0,21 0 15,-21-22-15,0 1 0,1 21 0,-1-43 16,0 22-16,-21 0 0,21-1 16,-21 1-16,0 0 0,0-1 0,0 22 15,-21 0-15,0 0 0,0 0 16,-1 21-16,-20 0 0,21 0 0,-21 0 15,-1 0-15,1 0 0,0 21 16,-1-21-16,22 21 0,-21-21 0,21 21 16,-22 0-16,22-21 0,21 22 0,0-1 15,-21-21-15,21 21 0,21-21 16,21 0-16</inkml:trace>
  <inkml:trace contextRef="#ctx0" brushRef="#br0" timeOffset="26622.88">18648 6519 0,'0'0'0,"-21"22"0,-1 20 16,1-42-16,21 21 16,21-42 15,1 0-31,-1 21 0,0-43 16,0 22-16,0 0 0,0-21 15,1 21-15,20-22 0,-21 1 0,0 0 16,0-1-16,1 1 0,-1 0 0,0-1 15,0 1-15,0 0 0,-21-1 16,0 22-16,0 0 0,0 0 0,0 0 16,-21 42-1,21 0-15,-21 0 0,0 21 16,0-20-16,-1 20 0,1-21 16,21 21-16,-21 1 0,0-1 0,21 0 15,-21 1-15,21-22 0,0 21 16,0 1-16,0-22 0,0 21 0,0-21 15,21 0-15,0 1 0,21-1 0,-20-21 16,-1 0-16,21 0 0,0 0 16,1 0-16,-1 0 0,0-21 0,1-1 15,-1 1-15,0 0 0,-20 0 0,20-21 16,-21 20-16,0 1 0,-21-21 0,0 0 16,0 20-16,0-20 0,0 0 0,-21-1 15,0 22-15,0-21 0,-22 0 16,22 20-16,-21-20 0,21 21 0,-22 21 15,22-21-15,-21 21 0,21 0 0,-22 0 16,22 0-16,0 21 0,0-21 16,0 21-16,0 0 0,21 0 15,0 1-15,0-1 16,21 0-16,0-21 0,0 0 0,21 21 16,1-21-16,20 0 0,1 0 0,-1 0 15,1 0-15,-1 0 0,22-21 16,-22 0-16,1 21 0,-22-21 0,22-1 15,-22 22-15,0-21 0,-20 0 0,20 0 16,-21 0-16,-21 0 0,0-1 0,0 1 16,0 0-16,0 0 0,0 0 15,0 0-15,0-1 0,0 1 0,0 0 16,0 0-16,0 0 16,-21 21-16,0 0 15,21 21-15,-21 0 0,21 0 16,-22 22-16,1-1 0,0 0 0,21 1 15,-21 20-15,0-21 0,0 22 0,21-22 16,0 22-16,-22-1 0,22 22 0,-21-22 16,21 22-16,0 0 0,-21-1 0,21-20 15,0 21-15,0 20 0,0-20 16,0 21-16,0 0 0,0-22 0,0 22 16,0-21-16,0 21 0,0-22 15,0 1-15,0 0 0,-21-1 0,0-20 0,0-1 16,-1 1-16,1-22 0,0 1 15,0-1-15,0 0 0,0-21 0,-22 1 16,22-22-16,0 0 0,-21 21 0,20-21 16,1 0-16,-21 0 0,0-21 0,20-1 15,-20 1-15,0 0 0,-1 0 0,22 0 16,-21 0-16,0-22 0,-1 22 16,1-21-16,0 21 0,-1-22 0,1 22 15,21 0-15,-22 0 0,22 0 0,0-1 16,0 1-16,21 0 0,0 0 15,0 0-15,0 0 0,21-1 0,0-20 0,22 21 16,-1-21-16,0-1 0,1 1 0,-1 0 16,21-22-16</inkml:trace>
  <inkml:trace contextRef="#ctx0" brushRef="#br0" timeOffset="27194.95">20934 5673 0,'0'0'16,"0"-43"-16,0 1 0,0 0 0,0 21 0,0-1 15,0 1-15,0 0 0,0 0 0,-21 21 16,-1 0-16,22 21 16,0 0-16,-21 0 15,21 22-15,-21-1 0,21 0 0,0 1 16,0-1-16,0 22 0,0-22 0,0 21 15,-21 1-15,21-22 0,0 22 0,-21-22 16,21 22-16,0-22 0,0 0 16,0 1-16,-21-1 0,21 0 0,-22 1 15,22-22-15,0 0 0,0 0 0,0 0 16,0 0-16,-21-21 16,0 0-16,0 0 15,0-21-15,21 0 0,0 0 16,0 0-16,0 0 0,0-22 0,0 22 15,0-21-15,0 21 0,21-22 16,0 22-16,0-21 0,22 21 0,-22-1 16,21 1-16,-21 21 0,22-21 15,-22 21-15,21 0 0,-21 0 0,22 0 16,-22 0-16,0 0 0,0 0 0,0 21 16,0 0-16,1 1 0,-1-1 0,-21 0 15,21 0-15,-21 0 0,0 0 0,0 1 16,0-1-16,0 21 0,-21-21 15,0 0-15,-1 1 0,-20-1 0,21 0 16,0-21-16,-22 21 0,1 0 16,21-21-16,-21 0 0,20 21 0,1-21 15,0 0-15,0 0 0,0 0 16,63-21 0,-21 0-1,0 21-15,1-21 0,-1 0 0,21 0 16</inkml:trace>
  <inkml:trace contextRef="#ctx0" brushRef="#br0" timeOffset="27619.68">21357 6096 0,'0'-42'16,"0"21"-16,0-1 0,0 1 15,21 21-15,-21-21 0,21 21 16,1 0-16,-1 0 0,0 0 15,0 0-15,0 0 0,0 21 16,1 0-16,-1 1 0,21-1 0,-21 21 16,0-21-16,1 0 0,-22 22 0,21-22 15,-21 21-15,21-21 0,-21 22 0,0-1 16,0-21-16,0 22 0,0-22 0,-21 0 16,0 0-16,21 0 15,0 0-15,-22-21 0,1 0 0,0 0 16,21-21-1,0 0-15,0 0 16,0-21-16,0 20 0,21-20 16,0 21-16,1-21 0,-1-1 0,0 22 15,0-21-15,0-1 0,0 1 0,22 21 16,-22-21-16,0 20 0,0 1 0,0 0 16,1 21-16,-22-21 15,21 21-15,-21 21 16,21 0-16,-21 0 15,0 1-15,21-1 0,-21 0 16,0 0-16,21 0 16</inkml:trace>
  <inkml:trace contextRef="#ctx0" brushRef="#br0" timeOffset="28070.93">22479 6033 0,'0'0'0,"0"-22"0,21-20 15,0 21-15,-21 0 0,0 0 16,0-1-16,0 1 0,-21 21 16,0 0-1,0 0-15,0 21 0,21 1 0,-43-1 16,22 0-16,0 21 16,0-21-16,0 1 0,21 20 0,-22-21 15,22 21-15,-21-20 0,21 20 0,0-21 16,0 21-16,0-20 0,21-1 0,1 21 15,-1-21-15,0 0 0,21 1 0,1-1 16,-22-21-16,21 0 0,-21 21 16,22-21-16,-1 0 0,-21 0 0,0-21 15,22 0-15,-22 21 0,0-22 0,0-20 16,-21 21-16,21 0 0,-21-22 16,21 22-16,-21-21 0,0 0 0,0-1 15,0 1-15,0 0 0,0-1 0,0 22 16,-21-21-16,21 21 0,-21-1 15,0 1-15,-21 21 0,20 0 0,1 0 16,-21 0-16,21 0 0,-22 0 16,22 0-16,-21 21 0,21 1 0,0-22 15,-1 42-15,1-21 0,0 0 0,21 0 16,0 1-16,0-1 0,0 0 0,0 0 16,0 0-16,21 0 0,0 1 0,1-1 15,20-21-15,-21 21 0,0-21 16</inkml:trace>
  <inkml:trace contextRef="#ctx0" brushRef="#br0" timeOffset="28675.62">23156 6033 0,'0'0'0,"0"-22"0,0 1 0,0 0 0,0 0 16,0 0-16,0 0 0,-21 42 31,0 0-31,21 0 15,-21 0-15,21 0 0,-21 1 0,21 20 16,0-21-16,0 0 0,0 22 16,0-22-16,0 0 0,0 0 0,0 0 15,0 0-15,21 1 0,0-1 0,-21 0 16,21-21-16,0 0 0,0 0 16,1 0-1,-1 0-15,-21-21 0,21 0 16,-21-1-16,21 1 0,-21 0 0,21 0 15,0 0-15,-21 0 0,22-1 0,-22 1 16,21 0-16,-21 0 0,21 21 0,-21-21 16,0 42-1,0 0-15,0 0 16,0 0-16,0 1 0,0-1 16,0 0-16,0 0 0,0 0 0,21 0 15,-21 1-15,21-22 0,0 21 0,-21 0 16,22-21-16,-1 0 0,0 21 15,0-21-15,0 0 0,0 0 16,1 0-16,-1 0 0,0 0 0,0-21 16,21 21-16,-20-21 0,-1 0 0,0-1 15,0 1-15,-21 0 0,21-21 0,0-1 16,1 1-16,-22 0 0,0-1 16,0 1-16,0 21 0,0-21 0,0-1 15,0 22-15,0 0 0,0 0 0,-22 21 16,1 0-16,0 0 0,0 0 0,0 0 15,0 0-15,-1 0 0,1 0 16,21 21-16,-21-21 0,0 21 0,0 0 16,21 0-16,0 1 15,0-1-15,21-21 16,0 21-16,0-21 16,0 0-16,1 0 0,20 0 0</inkml:trace>
  <inkml:trace contextRef="#ctx0" brushRef="#br0" timeOffset="29079.39">24215 5927 0,'0'0'0,"21"-43"16,0 43-16,-21-21 0,0 0 15,0 0-15,-21 21 16,0 0-16,-1 0 0,1 0 16,0 0-16,0 0 15,0 0-15,-22 0 0,22 21 0,0 0 16,21 0-16,-21-21 0,21 22 0,0-1 15,0 0-15,0 0 0,0 0 16,0 0-16,21 1 0,0-22 16,-21 21-16,21-21 0,22 21 0,-22-21 15,0 21-15,0-21 0,0 21 0,1 0 16,-1-21-16,0 22 0,0-22 0,-21 21 16,0 0-16,0 0 15,-21-21 1,0 0-16,0 0 0,-22 21 0,22-21 15,0 0-15,-21 0 0,20 0 16,1 0-16,0 0 0,-21 0 0,21 0 16,-1 0-16,1 0 15,42 0 32,1 0-47,-1 0 0,0 0 0,0-21 16,0 21-16,22 0 0</inkml:trace>
  <inkml:trace contextRef="#ctx0" brushRef="#br0" timeOffset="29467.81">24384 6054 0,'21'0'16,"0"0"-1,0 0 1,1-21-16,-1 21 0,0 0 0,0-22 15,0 22-15,0-21 0,1 21 0,-1-21 16,0 21-16,0-21 0,0 0 0,-21 0 16,0-1-16,0 1 15,0 0-15,0 0 0,0 0 16,-21 21 0,0 0-16,0 0 0,0 0 0,-1 21 15,1 0-15,0 0 0,0 0 16,0 1-16,0 20 0,-1-21 0,22 0 15,0 22-15,0-22 0,0 0 0,0 0 16,0 0-16,0 0 0,0 1 0,22-1 16,-22 0-16,21 0 0,0-21 0,0 0 15,0 0-15,0 0 0,1 0 16,20 0-16,-21 0 0,0 0 16,0 0-16,1-21 0,-1 21 15,0-21-15,0 21 0,21-21 0,-20-1 0,-1 1 16,0 0-16,0 0 0,21 0 15,-20 0-15</inkml:trace>
  <inkml:trace contextRef="#ctx0" brushRef="#br0" timeOffset="29932.24">25146 5800 0,'0'0'0,"0"-21"16,0-1 15,21 22-15,0 0-16,0 0 15,1 0-15,-1 0 0,0 0 16,0 0-16,0 0 0,0 0 0,1 22 16,-1-1-16,0 0 15,-21 0-15,21 0 0,-21 0 0,0 22 16,0-22-16,0 0 0,0 0 16,0 22-16,0-22 0,0 0 0,0 0 15,0 0-15,-21 0 0,0 1 0,0-1 16,-1-21-1,1 0-15,0 0 16,21-21-16,0-1 16,0 1-16,21 0 0,0 0 15,1-21-15,-1 20 0,21-20 0,-21 21 16,0-21-16,22-1 0,-22 1 0,21 0 16,-21 20-16,22-20 15,-22 21-15,21 0 0,-21 0 0,1-1 16,-1 22-16,0-21 0,0 21 0,0-21 15,0 21 1,-42 0 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9:35:42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2731 0,'22'0'31,"-22"-22"16,0 1-31,-22 0-16,1 0 16</inkml:trace>
  <inkml:trace contextRef="#ctx0" brushRef="#br0" timeOffset="940.96">1439 1122 0,'0'0'0,"0"-21"0,-21-22 16,0 22-16,21 0 16,-21 21-16,21-21 0,0 0 0,-21 21 15,21-21-15,-22-1 0,22 44 47,0 20-47,0-21 0,0 0 16,0 22-16,0-1 0,0 0 15,0 1-15,0-1 0,0 0 0,0 1 16,0-1-16,0 0 0,0 1 16,0 20-16,0-21 0,0 1 15,0-1-15,0-21 0,0 22 0,0-22 16,0 21-16,22 0 16,-22-20-16,0-1 0,21-42 31,-21-1-16,21 1-15,0 0 16,0 0-16,0-21 0</inkml:trace>
  <inkml:trace contextRef="#ctx0" brushRef="#br0" timeOffset="1248.27">1757 1418 0,'0'21'15,"0"1"1,0-1-16,21-21 31,0 0-15,0 0-16,0 0 16,1-21-16,-22-1 0,0 1 15,0 0 1,-22 21-16,1 0 0,0 0 15,0 0-15,0 0 16,0 0-16,21 21 0,-22-21 16,22 21-16,-21 1 15,21-1-15,21-21 32,22 0-32</inkml:trace>
  <inkml:trace contextRef="#ctx0" brushRef="#br0" timeOffset="2096.29">3619 826 0,'0'0'0,"0"-64"16,0 43-1,0 0-15,0 0 16,0-1-16,-21 22 0,21-21 15,-21 21-15,0 0 0,0 0 16,0 0-16,-1 21 16,1-21-16,0 22 0,0-1 15,0 21-15,0-21 0,-1 22 0,1-1 16,0 0-16,0 1 16,0 20-16,0-21 0,-1 1 0,22 20 15,0-20-15,-21-1 0,21 0 16,0 1-16,0-1 0,0-21 0,0 21 15,21 1-15,-21-22 0,22 21 16,20-21-16,-21 1 0,0 20 0,22-21 16,-22-21-16,21 21 0,0 0 15,-20-21-15,20 0 0,0 0 0,1 0 16,-1-21-16,0 0 0,1 0 0,-1 0 16,0 0-16,1-22 0,-1 22 15,0-21-15,-21-1 0,1 1 0,20 0 16,-21-22-16,-21 22 15,21-22-15,-21-20 0,0 20 0,0 1 16,0-1-16,0 1 0,0-1 0,0 22 16,-21 0-16,0-1 0,0 22 15,-22 0-15,1 0 0,21 0 0,-21 21 16,-22 0-16,22 0 0,-22 0 16,22 0-16,-22 21 0,1-21 0,-1 21 15,22 0-15,0 0 0,-1 0 16,1 22-16,21-22 0,0 21 15,0-21-15,21 22 0,0-1 16,0 0-16,0 1 0,21-22 0,0 21 0,21-21 16,-21 1-16,43-1 15,-22 0-15,22-21 0</inkml:trace>
  <inkml:trace contextRef="#ctx0" brushRef="#br0" timeOffset="2500.06">4487 1058 0,'0'0'0,"0"-21"16,-21 21 0,0 0-1,21 21 1,0 1-16,0-1 15,0 0-15,0 21 0,0-21 16,0 22-16,0-1 0,0 0 0,-21 1 16,21 20-16,0-20 0,0 20 0,-21 22 15,-1-22-15,1 1 0,21 20 16,-21-20-16,0-1 0,0 1 0,21-1 16,-21 1-16,21-22 0,-22 22 15,22-22-15,0 0 0,0 1 0,0-22 16,0 0-16,0 0 0,0 0 0,0 1 15,22-22 17,-1-22-32,-21 1 0,0-21 15,0 21-15,21 0 0,-21-22 16,21 1-16,-21 0 0,0-1 0,21-20 16,0 20-16</inkml:trace>
  <inkml:trace contextRef="#ctx0" brushRef="#br0" timeOffset="2804.17">4403 1376 0,'21'42'0,"-42"-84"0,-1 0 0,22 20 0,0 1 16,0-21-16,-21 21 0,21 0 0,0-1 15,0 1-15,0 0 0,21 0 16,1 0-16,-1 0 0,0-1 0,21 22 16,1-21-16,-1 21 0,0 0 15,1 0-15,-1 0 0,0 0 0,1 0 16,-22 21-16,0 1 0,0-1 15,-21 0-15,0 0 0,0 21 0,0-20 16,-21-1-16,-21 21 0,20-21 0,-20 0 16,21 1-16,-21-1 0,20 0 15,-20 0-15,21 0 0,0-21 0,0 21 16,-1-21-16,1 22 16,42-22-1,1 0 1,-1 0-16,0 0 0,0-22 15,0 22-15,0-21 0,1 0 0</inkml:trace>
  <inkml:trace contextRef="#ctx0" brushRef="#br0" timeOffset="3604.63">4932 1312 0,'0'0'0,"21"0"31,21 0-15,-21 0-16,1-21 0,-1 0 0,0 21 16,0-21-16,0 0 0,0 0 0,1 21 15,-22-22-15,0 1 0,21 0 16,-21 0-16,0 0 0,0 0 16,-21 21-1,-1 0-15,1 0 0,0 0 16,0 21-16,0 0 0,0 0 0,21 0 15,-22 0-15,1 1 16,21-1-16,-21 0 0,21 0 0,0 21 0,0-20 16,0-1-16,0 0 0,0 0 15,21 0-15,0-21 16,1 0-16,-1 21 0,0-21 0,0 0 16,0 0-16,22 0 0,-22 0 15,21-21-15,-21 21 0,22-21 0,-22 0 16,21 21-16,-21-42 0,0 20 0,22 1 15,-22 0-15,0 0 0,0-21 16,0 20-16,-21 1 0,0 0 0,22 0 16,-22 0-16,0 0 0,0-1 15,0 44 1,-22-1 0,22 0-16,0 0 15,0 0-15,-21 0 0,21 1 0,0-1 16,-21 21-16,21-21 0,-21 0 0,21 1 15,0-1-15,0 0 0,0 0 16,-21 0-16,21 0 0,0 1 0,-21-22 16,21 21-16,0-42 47,0-1-47,0 1 0,0 0 15,0-21-15,0 21 0,21-22 0,0 1 16,0 21-16,0-22 0,0 1 15,22 21-15,-22-21 0,21 20 16,1 1-16,-22 0 0,21 21 0,0 0 16,-20 0-16,20 0 0,-21 0 15,0 21-15,0 0 0,1 1 0,-22 20 16,21-21-16,-21 0 0,0 22 16,0-22-16,0 21 0,0-21 0,-21 22 15,21-22-15,-22 0 0,1 21 0,21-21 16,0 1-16,0-1 15,-21-21-15,21 21 0,0-42 47,21 21-47,-21-21 0,43-1 0,-22 1 16</inkml:trace>
  <inkml:trace contextRef="#ctx0" brushRef="#br0" timeOffset="3951.62">7281 720 0,'0'0'0,"-21"-21"15,21-22-15,-21 43 16,21 21 15,0 22-31,0-22 16,0 21-16,0 1 0,0-1 0,-21 21 15,0 1-15,21-22 0,-22 22 0,1-22 16,0 22-16,21-22 0,-21 0 16,21-21-16,-21 22 0,21-22 0,0 21 15,0-21-15,0 1 0,0-44 47,0 1-31,0 0-16</inkml:trace>
  <inkml:trace contextRef="#ctx0" brushRef="#br0" timeOffset="4584.26">6773 1164 0,'0'0'16,"-21"0"-16,42 0 15,0 0-15,1 0 16,20-21-16,0 21 0,1-21 16,20 21-16,-21-21 0,22 21 15,-22-21-15,1-1 0,20 22 0,-21-21 16,1 0-16,20-21 0,-20 21 16,-1-1-16,-21-20 0,21 21 0,-20-21 15,-1 20-15,0 1 0,0 0 0,-21 0 16,0 0-16,0 0 0,0-1 15,0 1-15,-21 21 16,0 0-16,0 0 16,-1 21-1,22 1-15,-21-1 0,21 0 16,0 21-16,0 1 16,0-22-16,-21 21 0,21 22 0,0-22 15,-21 0-15,21 1 0,0-1 0,0 0 16,0 1-16,-21-1 0,21 0 15,0-21-15,-21 1 0,21 20 0,0-21 16,-22-21-16,22 21 0,0 0 16,0-42 15,0 0-31,0 0 16,0 0-16,0 0 0,0-1 0,0 1 15,22-21-15,-1 21 0,0 0 0,0-22 16,0 22-16,22 0 15,-22 0-15,21 0 0,0-1 0,-20 1 16,20 21-16,0 0 0,-21 0 16,1 0-16,20 0 0,-42 21 0,21 1 15,-21-1-15,21 0 0,-21 0 0,0 21 16,0-20-16,0-1 0,-21 0 16,0 21-16,0-21 0,21 1 0,-21-1 15,21 0-15,-22-21 0,22 21 0,-21-21 16,21 21-1,21-21 1,1-21-16,-1 0 16,0 21-16,21-21 0</inkml:trace>
  <inkml:trace contextRef="#ctx0" brushRef="#br0" timeOffset="4936.06">8191 1207 0,'0'21'15,"22"-21"17,-1 0-17,0 0-15,0 0 0,0-21 0,0-1 16,1 22-16,-1-21 0,0 0 16,0 0-16,-21 0 0,0 0 15,0-1-15,0 1 0,0 0 16,-21 21-1,0 0-15,0 0 0,-1 0 16,1 21-16,0 0 0,-21 1 16,21 20-16,-1-21 0,1 21 0,0-20 15,0-1-15,21 21 0,0-21 0,0 0 16,0 1-16,0 20 0,0-21 16,21 0-16,0-21 0,0 0 15,1 0-15,-1 0 0,0 0 0,0 0 16,0 0-16,0-21 0,22 21 15,-43-21-15,42 0 0,-21 0 16,0-1-16</inkml:trace>
  <inkml:trace contextRef="#ctx0" brushRef="#br0" timeOffset="5740.37">9885 656 0,'0'0'16,"0"-21"-16,21-64 15,-21 64-15,0 0 0,0 0 0,0 0 16,0 42 0,-21 0-1,21 21-15,-21-20 0,21 20 16,0 0-16,0 22 0,-22-1 0,22-20 16,-21 20-16,21 1 0,0-1 15,0-21-15,-21 22 0,21-22 16,0 1-16,0-1 0,0 0 0,0-21 15,0 22-15,0-22 0,0 0 16,0 0-16,-21-21 16,21-21-1,0 0-15,0 0 16,0 0-16,0-1 0,0-20 0,0 21 16,0-21-16,0 20 0,0-20 0,0 21 15,0-21-15,21 20 0,0 1 16,0 0-16,1 0 0,20 0 0,-21 0 15,21-1-15,-20 22 16,20 0-16,0 0 0,-21 0 0,22 0 16,-1 22-16,-21-1 0,0 0 0,1 0 15,-1 21-15,-21-20 0,0-1 16,0 21-16,0-21 0,0 22 0,-21-22 16,-22 0-16,22 0 0,-21 0 15,21 0-15,-22 1 0,22-1 0,-21-21 16,21 0-16,-1 21 0,1-21 0,0 0 15,0 0-15,21-21 47,21 0-47,0 21 0,0-22 16,1 1-16,20 21 0</inkml:trace>
  <inkml:trace contextRef="#ctx0" brushRef="#br0" timeOffset="6148.14">10308 1016 0,'0'-21'16,"0"0"-16,21 21 0,0 0 15,-21-21-15,22 21 0,-1 0 16,0 0-16,0 0 16,0 0-16,0 0 0,1 21 0,-1-21 15,0 21-15,0 0 0,0 21 0,0-20 16,1 20-16,-1-21 15,-21 21-15,0-20 0,0 20 0,0-21 16,0 0-16,0 22 0,0-22 0,0 0 16,-21 0-16,-1-21 0,22 21 15,-21-21-15,0 0 16,21-21 0,0 0-16,0 0 15,0 0-15,0-22 0,0 22 0,0-21 16,21 21-16,-21-22 0,21 1 15,-21 0-15,22 20 0,-1-20 0,0 21 16,-21 0-16,21-22 0,0 43 16,0-21-16,-21 0 0,22 21 15,-1 0-15,0 0 16,-21 21-16,0 0 16,21 1-16,0-1 15,-21 0-15,21-21 0,1 21 0</inkml:trace>
  <inkml:trace contextRef="#ctx0" brushRef="#br0" timeOffset="6603.87">11303 953 0,'0'0'16,"0"-43"-16,0 22 15,-21 21 1,0 0-16,-1 0 0,1 0 15,0 0-15,0 21 0,0 0 16,0 1-16,-1-1 0,1 0 0,0 21 16,0-21-16,0 22 0,21-22 0,-21 21 15,21-21-15,-22 22 0,22-22 16,0 0-16,0 0 0,0 0 0,0 1 16,22-1-16,-1 0 0,0-21 15,0 0-15,0 0 0,0 0 0,22 0 16,-22 0-16,21 0 0,-21 0 0,22 0 15,-22-21-15,0 0 0,0-1 16,22 1-16,-22-21 0,-21 21 16,21-22-16,0 22 0,-21-21 0,0 0 15,0-1-15,0 1 0,0 0 16,0 20-16,0-20 0,0 21 0,-21 21 16,0-21-16,-22 21 0,22 0 0,0 0 15,-21 0-15,21 0 0,-22 0 16,22 21-16,-21-21 0,21 21 0,-1 0 15,1 0-15,0 1 16,21-1-16,0 0 0,0 0 0,0 0 16,0 0-16,0 1 0,21-1 0,0-21 15,1 21-15,20-21 0,-21 0 16</inkml:trace>
  <inkml:trace contextRef="#ctx0" brushRef="#br0" timeOffset="7258.33">11769 995 0,'0'0'16,"0"-21"-16,0-22 15,0 22-15,0 0 0,0 0 16,0 42 15,0 0-31,0 0 0,0 1 0,0-1 16,0 0-16,-22 21 0,22-21 15,0 22-15,0-22 0,-21 0 0,21 21 16,-21-20-16,21-1 0,0 0 0,-21 0 16,21 0-16,0 0 0,0 1 15,21-22 1,0 0-16,0 0 16,1-22-16,-1 1 15,0 0-15,-21 0 0,21 0 0,0 0 16,0-1-16,1 1 0,-1-21 15,0 21-15,0 0 0,0 21 16,-21-22-16,0 1 0,21 21 0,1 0 16,-22 21-1,0 1 1,0-1-16,0 0 0,0 0 0,0 0 16,0 0-16,0 1 0,0-1 15,0 0-15,0 0 0,0 0 0,0 0 16,0 1-16,21-22 0,0 0 15,0 0-15,21 0 16,-20 0-16,-1 0 0,21 0 0,-21 0 0,22-22 16,-22 1-16,0 21 0,0-42 15,21 21-15,-20 0 0,-1-22 16,-21 22-16,21-21 0,-21-1 0,21 1 16,-21 0-16,0-1 0,0 22 0,0-21 15,0 21-15,-21 0 0,0-1 16,0 1-16,-1 21 0,1 0 0,0 0 15,0 0-15,0 0 0,0 0 16,-1 0-16,22 21 0,-21-21 16,21 22-16,0-1 0,0 0 0,0 0 15,0 0-15,0 0 16,0 1-16,21-22 0,1 21 16,-1-21-16,0 0 0,21 0 0</inkml:trace>
  <inkml:trace contextRef="#ctx0" brushRef="#br0" timeOffset="7739.55">13102 868 0,'0'0'0,"0"-42"16,0 20 0,0 1-16,-21 21 0,-21-21 15,20 21-15,1 0 0,-21 0 16,21 0-16,-22 0 0,22 0 15,-21 0-15,21 0 0,0 21 0,-1 0 16,1 1-16,0-1 0,0 0 0,21 0 16,0 0-16,0 0 0,0 1 15,0-1-15,0 0 0,0 0 0,0 0 16,21 0-16,0-21 0,0 22 16,1-1-16,20-21 0,-21 21 0,0 0 15,0-21-15,22 21 0,-22-21 0,0 0 16,0 21-16,0-21 0,1 0 15,-22 22-15,0-1 16,-22 0 0,1-21-1,0 21-15,0-21 0,-21 0 0,20 0 16,-20 0-16,21 21 0,-21-21 0,20 0 16,-20 0-16,21 0 0,0 0 15,0 0-15,-1 0 0,1 0 0,0 0 16,42 0 31,0 0-47,1 0 15,-1 0-15,0-21 0,21 0 16,-21 21-16,22-21 0</inkml:trace>
  <inkml:trace contextRef="#ctx0" brushRef="#br0" timeOffset="8140.32">13229 1037 0,'0'-21'0,"0"0"32,21 0-32,0 21 0,1-21 15,-1 21-15,0-22 0,0 22 0,0-21 16,-21 0-1,21 0-15,-21 0 0,0 0 16,0-1 0,-21 22-16,0 0 15,0 0-15,0 22 0,0-1 0,21 0 16,-22-21-16,1 21 0,0 21 16,0-20-16,21-1 0,0 0 0,-21 0 15,21 0-15,0 0 0,0 22 16,0-22-16,0 0 0,0 0 15,0 0-15,21 1 0,0-22 16,0 0-16,0 0 16,1 0-16,-1 0 0,0 0 15,0 0-15,0 0 0,0 0 0,1 0 16,-1 0-16,0 0 16,0-22-16,0 1 0,0 21 0,1-21 15,-1 21-15</inkml:trace>
  <inkml:trace contextRef="#ctx0" brushRef="#br0" timeOffset="8596.06">13674 889 0,'0'0'0,"0"-21"15,0 0 1,21 21 31,0 21-32,0 0-15,0 0 16,0 0-16,1 1 0,-22 20 0,21-21 16,-21 0-16,21 0 0,-21 22 0,0-22 15,0 0-15,0 0 0,0 0 16,0 1-16,0-1 0,0 0 0,0 0 16,-21-21-16,0 21 0,-1-21 15,1 0-15,0 0 16,0 0-1,21-21-15,0 0 16,0 0-16,0 0 0,0-1 16,0 1-16,0 0 0,21-21 0,0 21 15,0-22-15,1 1 0,-1 0 16,0-1-16,0 22 0,0-21 0,22 21 16,-22-1-16,0 1 0,21 0 0,-21 21 15,1 0-15,-1-21 0,0 21 16,0 0-16,0 0 0,0 0 15,1 0 1,-22 21-16,-22 0 31,1 0-31,0 1 0</inkml:trace>
  <inkml:trace contextRef="#ctx0" brushRef="#br0" timeOffset="9715.66">1376 2731 0,'0'0'0,"-21"0"15,-1 0-15,1 0 0,0 0 16,0-22-16,21 1 16,0 0-1,0 0 1,0 0-16,21 0 0,0-1 15,0 22-15,1-21 0,-1 21 16,21 0-16,-21 0 0,0 0 0,22 0 16,-22 0-16,0 0 0,0 0 15,22 21-15,-22 1 0,0 20 0,-21 0 16,0-21-16,0 22 0,0-1 16,0 0-16,0 1 0,-21-1 0,0 0 15,-1 1-15,-20-1 16,0 0-16,21 1 0,-22-1 0,1 0 0,0-20 15,-1 20-15,1-21 16,21 0-16,-22 0 0,22 1 0,-21-1 16,21-21-16,0 0 0,-1 0 15,1 0-15,0 0 0,0-21 0,21-1 16,0 1-16,0 0 0,-21 0 16,21 0-16,0-22 0,0 22 0,0-21 15,0 21-15,0-22 0,0 22 16,0 0-16,21 0 0,0 0 0,0 0 15,0 21-15,1 0 0,-1 0 16,0 0-16,21 0 0,-21 21 16,1 0-16,20 0 0,-21 0 15,0 0-15,-21 1 0,21-1 0,1 21 16,-22-21-16,0 22 0,0-22 16,21 0-16,-21 0 0,21 21 0,0-20 15,-21-1-15,0 0 16,21 0-16,0-21 15,1 0 1,-22-21-16,21 21 16,-21-42-16,21 20 0,0 1 15</inkml:trace>
  <inkml:trace contextRef="#ctx0" brushRef="#br0" timeOffset="9889.56">1947 3090 0,'0'0'15,"0"-21"17,21 21-1,-21-21-15,22 21-16,-22-21 15</inkml:trace>
  <inkml:trace contextRef="#ctx0" brushRef="#br0" timeOffset="11205.99">3429 2709 0,'0'-21'16,"-21"21"-16,0 0 0,21-21 47,21 21-47,0 0 0,0-21 0,21 21 16,-20-21-16,20 0 0,0 21 15,1-22-15,-1 1 0,0 0 16,1 0-16,-1 0 0,0 21 0,-21-21 15,1-1-15,-22 1 0,0 0 16,0 0-16,0 0 0,0 0 0,-22-1 16,1 22-16,0-21 0,-21 21 15,-1 0-15,1 0 0,0 0 0,-22 0 16,22 0-16,0 0 0,-22 21 0,22 22 16,-1-22-16,1 21 0,0 1 15,21-1-15,-1 0 0,1 22 16,0-22-16,21 0 0,0 1 0,0-1 15,0 0-15,0-20 0,21-1 16,22 21-16,-22-21 0,21-21 16,0 21-16,1 1 0,-1-22 0,0 0 15,22 0-15,-22 0 0,1 0 0,-1 0 16,0 0-16,1-22 0,-22 1 16,21 21-16,-42-21 0,-21 0 31,0 21-31,0 0 0,-22 0 0,22 0 15,-42 0-15,20 21 0,1-21 0,0 21 16,-1 0-16,1 1 16,0-1-16,20 0 0,-20 0 0,21 0 15,-21 0-15,20 22 0,22-22 16,0 21-16,0-21 0,0 22 0,0-22 16,0 0-16,0 0 0,22-21 15,20 21-15,-21-21 0,21 22 0,1-22 16,-1 0-16,0 0 0,1 0 0,20-22 15,-20 1-15,-1 0 0,0 0 16,1 0-16,-1 0 0,0-1 0,1 1 16,-1-21-16,-21 21 0,21-22 15,-20 22-15,-1-21 0,0 21 0,0 0 16,0-1-16,-21 1 0,0 0 0,0 0 16,0 0-16,0 0 15,-21 42 16,0 0-31,21 0 16,0 0-16,0 0 0,-21 1 0,21-1 16,0 0-16,-21 0 0,21 0 0,0 0 15,0 1-15,0 20 0,0-21 16,0 0-16,0 0 0,0 1 0,0-1 16,0 0-16,0 0 0,0-42 46,0 0-46,0 0 16,0-1-16,0 1 0,0 0 16,0-21-16,0 21 0,21-22 0,-21 1 15,21 21-15,0-22 0,0 22 16,0-21-16,22 21 0,-22 0 0,21-1 16,1 1-16,-22 0 0,21 21 15,0 0-15,-20 0 0,20 0 0,-21 0 16,0 21-16,0 0 0,1 1 0,-22-1 15,0 0-15,0 0 0,0 21 16,0-20-16,0 20 0,0-21 16,-22 0-16,1 22 0,21-22 0,-21 0 15,0 21-15,21-21 0,0 1 0,-21-1 16,0 0-16,21 0 16,0-42 15,21 0-16,0 0-15,-21-1 0,42 1 0,-21 0 16,1-21-16,20 21 0,-21-22 16,21 1-16</inkml:trace>
  <inkml:trace contextRef="#ctx0" brushRef="#br0" timeOffset="11495.83">5016 2519 0,'0'0'0,"0"-21"0,0-22 16,0 65 15,0-1-31,0 0 0,0 0 16,0 21-16,-21 1 0,0-1 15,0 0-15,0 22 0,21-22 0,-21 1 16,-1-1-16,1 0 0,0 22 16,0-22-16,0 0 0,21-20 0,0 20 15,0 0-15,-21-21 0,21 1 16,0-1-16,0 0 0,0 0 0,21-21 15,0 0 1,0 0-16,0 0 0,0 0 0,-21-21 16,22 21-16,-1-21 0,0 0 15,0-1-15,-21 1 0,21 0 0,-21 0 16,21 0-16,-21 0 0,0-1 0,0 1 16</inkml:trace>
  <inkml:trace contextRef="#ctx0" brushRef="#br0" timeOffset="11667.73">4847 2942 0,'0'0'0,"-42"0"0,21 0 0,-1 0 16,1 21-16,0-21 16,21 22-1,21-22-15,0 0 16,1 0-16,-1 0 0,21 0 16,-21 0-16,0 0 0,22 0 0,-22 0 15,0 0-15,21-22 0,-20 22 0,-1-21 16,0 21-16,0 0 0,0-21 15</inkml:trace>
  <inkml:trace contextRef="#ctx0" brushRef="#br0" timeOffset="12028.04">5292 2985 0,'-22'21'0,"22"0"15,22-21 1,-1 0-1,0-21-15,0 21 0,0-21 16,0-1-16,1 22 0,-1-21 16,0 0-16,0 21 0,0-21 0,-21 0 15,0 0-15,0-1 16,-21 22 0,0 0-16,0 0 15,0 0-15,-1 22 0,22-1 16,-21 0-16,0 0 0,0 0 0,0 0 15,0 1-15,21-1 0,0 0 16,0 0-16,0 0 0,0 0 16,0 1-16,0-1 0,0 0 0,0 0 15,0 0-15,21-21 0,0 0 16,0 21-16,21-21 0,-20 0 16,-1 0-16,0 0 0,21-21 0,-21 21 15,22-21-15,-22 0 0,0 0 0,21 21 16</inkml:trace>
  <inkml:trace contextRef="#ctx0" brushRef="#br0" timeOffset="12388.83">5778 2921 0,'0'0'0,"0"-21"0,0 0 15,0 0-15,22-1 16,-1 22 0,0 0-1,0 0-15,0 22 0,0-22 16,-21 21-16,22-21 0,-1 21 0,-21 0 15,0 0-15,21 0 0,-21 1 0,21-1 16,-21 0-16,0 0 0,0 0 16,0 0-16,0 1 0,0 20 0,0-21 15,0 0-15,0 0 0,-21-21 0,21 22 16,0-1-16,-21-21 0,21-21 31,0-1-31,0 1 16,0-21-16,0 21 15,0 0-15,21-22 0,-21 22 0,21-21 16,0 21-16,0-22 0,-21 22 0,22-21 16,-1 21-16,0-1 0,0 1 15,-21 0-15,21 0 0,0 21 16,-21-21 0,22 21-1</inkml:trace>
  <inkml:trace contextRef="#ctx0" brushRef="#br0" timeOffset="12911.48">7514 2392 0,'0'0'0,"0"-21"0,0-22 0,0 22 0,0 0 0,0 0 15,0 0-15,0 0 0,-21 21 32,0 0-32,21 21 15,-21 21-15,21 0 0,-22 1 16,22-1-16,0 22 0,-21-1 0,21 1 15,-21-1-15,0-21 0,21 22 0,0-1 16,-21-20-16,21-1 0,0 0 16,-21 1-16,21-22 0,0 21 0,0-21 15,0 1-15,0-1 0,0 0 0,0-42 47,0 0-47,0-1 0,-22 1 16,1 0-16,21 0 0</inkml:trace>
  <inkml:trace contextRef="#ctx0" brushRef="#br0" timeOffset="13553.09">7112 2879 0,'0'0'0,"-21"0"0,21-21 0,-21 21 15,42 0 17,0 0-32,0 0 0,21 0 15,-20 0-15,20-22 0,21 22 0,-20-21 16,41 0-16,-20 0 0,-1 0 0,1 0 15,-1-1-15,1 1 0,-1-21 16,-20 21-16,-1-22 0,0 22 0,1-21 16,-22 0-16,0-1 0,0 1 15,-21 21-15,0-22 0,0 1 16,0 0-16,0 21 0,0-1 0,0-20 16,0 21-16,0 0 0,0 42 31,-21 0-31,21 21 0,0-20 15,-21 20-15,21 0 0,-21 22 16,21-22-16,0 0 0,-21 22 0,-1-1 16,1-20-16,21 20 0,0-20 0,-21 20 15,21-21-15,-21 1 0,21-1 16,-21-21-16,21 22 0,0-22 0,0 0 16,0 0-16,0 0 0,0 0 15,0-42 16,0 0-31,0 0 0,0-21 16,0 20-16,0 1 16,21-21-16,0 21 0,0-22 0,0 1 15,1 21-15,-1-21 0,21 20 0,-21-20 16,22 21-16,-22 0 0,21 0 16,-21 21-16,0 0 0,22 0 0,-22 0 15,0 0-15,0 0 0,0 21 0,-21 0 16,0 21-16,0-21 0,0 1 15,0 20-15,0-21 0,0 21 16,0-20-16,0 20 0,0-21 0,-21 0 16,21 0-16,-21 1 0,21-1 0,-21 0 15,21 0-15,0 0 16,0-42 15,21 21-15,0-21-16,-21 0 0,21 0 0,1-1 15,-1 1-15,21 0 0</inkml:trace>
  <inkml:trace contextRef="#ctx0" brushRef="#br0" timeOffset="13960.04">8636 2794 0,'0'0'0,"-21"0"16,0 21-16,-1-21 15,22 21-15,-21-21 0,42 0 31,1 0-31,-1 0 16,0 0-16,0-21 0,0 0 0,22 21 16,-22-21-16,0 21 0,0-21 0,0 0 15,0-1-15,1 1 0,-22 0 16,0 0-16,0 0 16,0 0-16,0-1 15,-22 22-15,1 0 16,-21 22-16,21-1 0,0-21 15,-1 42-15,1-21 0,0 0 0,0 22 16,0-22-16,0 21 0,-1-21 16,1 22-16,0-22 0,21 0 0,0 21 15,0-20-15,0-1 0,0 0 0,0 0 16,0 0-16,21 0 16,0-21-16,1 0 0,-1 0 0,0 0 15,21 0-15,-21 0 0,1 0 0,-1 0 16,0 0-16,21 0 0,-21 0 15,1 0-15,-1-21 16,0 21-16,-21-21 0,21 0 0,0 21 16,0-21-16,1 0 0,-1-1 0</inkml:trace>
  <inkml:trace contextRef="#ctx0" brushRef="#br0" timeOffset="14672.69">10520 2350 0,'0'0'0,"0"-22"16,21-20-16,-21 21 15,0 0-15,0 0 0,0-1 16,0 44 15,0-1-15,0 0-16,-21 0 0,21 21 0,0 1 16,-21-1-16,21 0 0,0 1 15,0 20-15,-22-20 0,22-1 0,0 21 16,-21-20-16,21-1 0,0-21 0,0 22 15,0-22-15,0 0 16,21 0-16,1 0 0,-1 0 0,0-21 16,21 0-16,-21 0 0,22 0 0,-1 0 15,0-21-15,1 21 0,20-21 16,-20-21-16,-1 21 0,0-1 0,22-20 16,-22 0-16,-21-1 0,22-20 0,-22 21 15,0-22-15,0 1 0,-21 20 16,21-20-16,-21 20 0,0 1 0,0 0 15,0-1-15,0 1 0,0 21 0,0 0 16,-21 21-16,21-21 16,-21 21-16,21-22 0,0 44 31,0-1-31,0 0 16,0 0-16,0 0 0,0 0 15,0 1-15,21-1 16,0-21-16,0 0 15,1 0-15</inkml:trace>
  <inkml:trace contextRef="#ctx0" brushRef="#br0" timeOffset="14988.74">11536 2201 0,'0'0'0,"0"-42"16,0 21-1,-21 21 1,21 21 15,-22 0-31,22 0 0,0 1 16,-21-1-16,21 21 0,0 0 0,0 1 15,-21-1-15,21 0 0,-21 1 0,21-1 16,-21 0-16,21 22 0,0-22 16,0 1-16,-21-22 0,21 21 0,0-21 15,0 22-15,0-22 0,0 0 16,0 0-16,21-21 31,-21-21-31,0 0 0,21 0 16,-21-1-16,21 1 0,-21 0 0,0-21 15,0-1-15,0 1 0,21 0 16,-21-1-16,0 1 0</inkml:trace>
  <inkml:trace contextRef="#ctx0" brushRef="#br0" timeOffset="15443.67">11472 2392 0,'0'0'0,"0"-42"0,0 20 15,0 1-15,0-21 0,0 21 16,0 0-16,21-1 0,-21 1 15,22 21-15,-22-21 0,21 21 0,0 0 16,0-21-16,0 21 16,22 0-16,-22 0 0,0 0 15,0 0-15,21 0 0,-20 0 0,-1 21 16,0 0-16,0 0 0,-21 1 16,0-1-16,0 0 0,0 0 0,0 21 15,0-20-15,-21-1 0,0 21 0,-22-21 16,22 22-16,0-22 0,0 0 15,-21 0-15,20 0 0,1 0 0,0 1 16,0-22-16,0 0 0,0 0 16,-1 0-1,22-22-15,0 1 16,0 42 31,0 1-47,22-1 0,-1-21 15,-21 21-15,21 0 0,0 0 16,0 0-16,0 1 0,1-1 0,-1-21 16,21 21-16,-21 0 0,0 0 0,1-21 15,-1 21-15,0-21 0,0 0 16,0 22-16,0-22 0,1 0 31,-1-22 0,-21 1-31,21 0 0,-21 0 16,21 0-16,0 0 0,0-1 0</inkml:trace>
  <inkml:trace contextRef="#ctx0" brushRef="#br0" timeOffset="16019.34">12446 2265 0,'0'0'0,"0"-21"0,0 0 16,0-1-16,0 1 15,0 0-15,0 42 47,0 0-31,-21 1-16,21-1 0,0 21 0,-21-21 16,21 22-16,0-1 0,0 0 0,-22 1 15,1 20-15,0-21 0,21 1 16,-21-1-16,21 0 0,-21 1 0,21-22 15,-21 21-15,-1-21 0,22 22 0,0-22 16,0 0-16,-21 0 0,0 0 16,0-21-1,21-21 1,0 0-16,0 0 16,0 0-16,0 0 0,0-1 0,0-20 15,21 21-15,0-21 0,-21 20 0,21-20 16,1 21-16,-22 0 0,0-22 15,21 43-15,-21-21 0,21 21 0,0-21 16,0 21-16,-21 21 16,21 0-16,-21 1 0,0-1 15,22 21-15,-22-21 0,21 0 0,-21 1 16,0 20-16,0-21 0,21 0 0,0 0 16,-21 1-16,21-22 0,0 21 0,1-21 15,-1 0-15,0 0 16,0 0-16,0 0 0,0 0 15,1 0-15,-1-21 0,0-1 16,-21 1-16,0 0 16,0 0-16,0 0 15,0 0-15,0-1 32,0 1-32,0 0 15,0 0-15</inkml:trace>
  <inkml:trace contextRef="#ctx0" brushRef="#br0" timeOffset="17279.62">13568 2836 0,'0'22'0,"0"-44"47,0 1-31,0 0-16,21 0 0,0 0 16,-21 0-16,21-22 0,0 22 0,-21 0 15,22-21-15,-1 20 0,0-20 16,0 0-16,-21 21 0,21-22 0,-21 22 15,21 0-15,-21 0 0,0 0 16,0-1 0,0 44-1,-21-1 1,21 0-16,0 21 0,0-21 16,-21 22-16,21-22 0,-21 21 0,21 1 15,-21-22-15,21 21 0,0 0 0,0-20 16,0 20-16,0-21 0,0 0 15,0 0-15,0 1 0,0-1 0,0 0 16,21-21-16,0 0 0,0 0 16,0 0-16,1 0 0,20 0 15,-21 0-15,21 0 0,1-21 0,-22 0 16,21-1-16,1 1 0,-22 0 0,21 0 16,-21-21-16,0 20 0,1-20 15,-22 0-15,0 21 0,0-22 0,0 1 16,-22 0-16,1 20 0,0-20 0,0 21 15,-21 0-15,20 0 0,-20 21 16,21 0-16,-21-22 0,20 22 0,1 0 16,0 0-16,0 0 0,0 22 0,0-22 15,-1 21-15,22 0 16,-21 0-16,21 0 0,0 0 0,0 1 16,21-1-16,1 0 0,-1-21 0,0 21 15,0-21-15,0 0 16,22 0-16,-1 0 0,0 0 0,1 0 15,20 0-15,-21-21 0,22 0 0,-22 21 16,22-21-16,-22-1 0,0 1 16,1 0-16,-1 0 0,-21 0 0,22 0 15,-22-1-15,0 1 0,0 0 0,-21 0 16,0-21-16,0 20 0,0 1 16,0 0-16,0 0 0,0 0 15,0 0-15,-21 21 47,0 21-47,21 0 0,0 0 16,0 0-16,-21 0 0,21 22 15,-22-22-15,22 21 0,-21 1 0,21-1 16,-21 21-16,21-20 0,0 20 0,0 1 16,-21-22-16,21 22 0,-21-1 15,21-21-15,-21 22 0,21-1 16,0-20-16,0 20 0,0 1 0,-22-1 0,22 22 15,0-22-15,0 1 0,0 21 16,0-1-16,0-20 0,0 20 16,0 1-16,0 0 0,22-1 0,-22 1 15,0-21-15,0 20 0,0-41 0,0 20 16,0-21-16,0 1 0,0-22 16,0 0-16,0 0 0,0 0 0,0 1 15,-22-22-15,1 0 0,0 0 16,0 0-16,0-22 0,-22 1 0,22 21 15,-21-21-15,0 21 0,-1-21 16,1 21-16,0-21 0,-22 21 0,1 0 16,20-21-16,1-1 0,0 22 0,-1 0 15,1 0-15,0-21 0,20 21 0,-20 0 16,21-21-16,0 21 0,21-21 16,-21 21-16,21-21 0,-22 21 15,22-21-15,0-1 0,0 1 0,0 0 16,0-21-16</inkml:trace>
  <inkml:trace contextRef="#ctx0" brushRef="#br0" timeOffset="18196.13">16214 2032 0,'0'0'0,"0"-21"0,0 0 0,0 0 16,0-1-16,0 1 0,0 0 16,0 0-16,0 0 0,0 42 31,0 0-16,0 0-15,0 22 0,0-22 16,0 21-16,0 0 0,-22 1 0,22 20 16,0-20-16,-21-1 0,0 21 15,21-20-15,-21 20 0,21-20 0,0-1 16,0 0-16,0 1 0,0-1 16,0-21-16,0 0 0,0 22 0,0-22 15,0 0-15,21-21 16,0 0-1,-21-21-15,21 0 0,-21-22 0,0 22 16,22-21-16,-1-1 0,0 1 0</inkml:trace>
  <inkml:trace contextRef="#ctx0" brushRef="#br0" timeOffset="18412.09">16214 2011 0,'-22'0'0,"44"0"0,-65 0 16,1 0-16,63 0 31,0 0-31,22 0 16,-1 0-16,21 0 0,-20-21 0,20 21 15,1 0-15,-22-21 0,0 21 0,1 0 16,-1 0-16,-21 0 0,0 0 16,-42 0-1,0 21 1,-21-21-16,21 21 0</inkml:trace>
  <inkml:trace contextRef="#ctx0" brushRef="#br0" timeOffset="18595.98">16214 2307 0,'0'0'0,"-22"21"0,-20 22 16,42-22-16,21-21 15,0 0 1,1 0-16,20-21 0,0 0 0,1 21 15,-22-22-15,21 22 0,0 0 16,1-21-16,-22 21 0,0 0 0,0 0 16,0 0-16,1-21 0,-1 21 15</inkml:trace>
  <inkml:trace contextRef="#ctx0" brushRef="#br0" timeOffset="19160.63">16954 2561 0,'0'0'0,"43"0"16,-22-21-1,0 21-15,0-21 0,-21 0 16,21 0-16,-21-1 16,22 1-16,-22 0 0,0-21 0,0 21 15,0-1-15,0 1 0,-22 0 0,1 0 16,0 0-16,0 0 0,-21 21 15,20 0-15,1 0 0,-21 0 0,21 0 16,-22 0-16,22 0 0,0 21 0,-21 0 16,21 0-16,-22 0 0,22 22 15,0-1-15,0 0 0,0 1 0,-1-1 16,22 21-16,0-20 0,0-22 0,0 21 16,0-21-16,22 22 0,-1-22 15,0 0-15,0-21 0,0 0 16,22 0-16,-22 0 0,21 0 0,-21 0 15,22 0-15,-22-21 0,21 0 16,-21 0-16,22-1 0,-22 1 0,0 0 16,0-21-16,0-1 0,-21 1 0,0 0 15,21-1-15,-21 1 0,0 0 16,0 21-16,0-22 0,0 22 0,0 0 16,0 0-16,0 0 0,-21 21 15,0 0-15,0 21 16,0 0-16,21 21 15,-21-21-15,21 22 0,0-22 16,0 21-16,0 1 0,0-22 16,0 21-16,0-21 0,0 22 0,0-22 15,21 0-15,0 0 0,0 0 16,0 0-16,0-21 0,1 0 0,-1 22 16,0-22-16,0 0 0,0 0 0,0 0 15,1-22-15,20 1 0,-21 0 16,0 0-16,22 0 0</inkml:trace>
  <inkml:trace contextRef="#ctx0" brushRef="#br0" timeOffset="19439.74">17759 2201 0,'0'0'0,"0"-21"16,-21 0-16,-1 21 15,1 0-15,0 0 0,0 0 16,0 0-16,0 0 0,-1 21 15,1 0-15,0 1 0,0-1 0,0 21 16,21-21-16,0 22 0,-21-1 16,21-21-16,0 21 0,0 1 0,0-22 15,0 21-15,0-21 0,21 22 0,-21-22 16,21 0-16,0-21 0,0 21 16,0-21-16,1 0 0,20 0 0,-21 0 15,0 0-15,0 0 0,22 0 16,-22-21-16,0 0 0,21 0 15,-20 0-15,-1-1 0,0 1 0,21 0 16,-21-21-16,1 21 0</inkml:trace>
  <inkml:trace contextRef="#ctx0" brushRef="#br0" timeOffset="19796.07">17992 2350 0,'0'0'16,"-43"0"-16,43 21 15,-21-21-15,21 21 0,0 0 16,0 0-16,0 0 15,21-21 1,0 0-16,1 0 16,-1 0-16,0-21 0,21 0 15,-21 21-15,1-21 0,-1 0 0,0 0 16,0 21-16,-21-22 0,0 1 0,0 0 16,0 0-16,0 0 15,0 0-15,0-1 0,-21 22 16,0 0-16,0 0 0,-1 0 0,1 0 15,0 22-15,0-1 0,0 0 16,0 0-16,-1 21 0,22-20 0,-21 20 16,21 0-16,-21-21 0,21 22 0,0-1 15,0-21-15,0 0 0,0 22 16,0-22-16,21-21 0,0 21 0,1 0 16,-1-21-16,21 0 0,-21 0 15,22 0-15,-1 0 0,0 0 16,1-21-16,-1 0 0,21 0 0,-20 0 15,-1-1-15</inkml:trace>
  <inkml:trace contextRef="#ctx0" brushRef="#br0" timeOffset="20360.2">18817 1820 0,'0'0'0,"-21"-42"16,0 21-16,0 21 15,-1 0 1,22 21 0,-21 0-16,21 0 0,-21 22 0,21-22 15,0 21-15,0 1 0,0-1 16,0 0-16,0 1 0,0-1 0,-21 0 16,21 1-16,0 20 0,-21-21 0,21 22 15,0-22-15,-21 22 0,21-22 16,-22 0-16,1 1 0,21-1 0,0-21 15,-21 22-15,21-22 0,-21-21 0,21 21 16,0-42 15,0 0-31,0-1 0,0 1 16,0 0-16,0-21 0,0 21 16,0-22-16,0 1 0,0 21 0,0-22 15,21 1-15,0 21 0,0 0 0,1 0 16,20-1-16,-21 1 0,0 0 15,22 21-15,-22 0 0,0 0 0,0 0 16,0 0-16,0 21 0,1 0 0,-1-21 16,-21 22-16,21 20 0,-21-21 15,0 0-15,0 22 0,0-22 0,0 0 16,0 21-16,0-21 0,-21 1 16,0-1-16,-1 21 0,1-21 15,0-21-15,-21 21 0,21 1 0,-1-1 16,1-21-16,0 21 0,0-21 0,0 0 15,0 0-15,-1 0 0,22-21 47,0 0-47,0-1 0,22 1 16,-1 0-16</inkml:trace>
  <inkml:trace contextRef="#ctx0" brushRef="#br0" timeOffset="20905.54">19135 2265 0,'0'0'0,"0"-21"0,21 21 16,0-21 0,-21 42-1,0 0 1,-21-21-16,0 21 0,21 21 16,-22-20-16,1-1 0,21 21 0,0 0 15,-21-20-15,21 20 0,-21 0 16,21 1-16,0-22 0,0 0 0,0 21 15,0-21-15,21 1 0,0-22 0,0 21 16,1 0-16,-1-21 0,0 0 16,0 0-16,0 0 0,22 0 0,-22 0 15,21-21-15,-21 0 0,0-1 0,1 1 16,-22 0-16,0 0 16,0-21-16,0 20 0,0-20 0,0 0 15,0 21-15,0-22 0,-22 22 0,1-21 16,0 21-16,0-1 0,0 1 15,0 0-15,-1 21 0,1 0 0,0 0 16,0 0-16,0 0 0,0 0 0,-1 0 16,1 21-16,0 0 0,21 1 15,0-1-15,0 0 16,0 0 0,21-21-16,22 0 15,-22 0-15,0 0 0,21 0 0,-21 0 16</inkml:trace>
  <inkml:trace contextRef="#ctx0" brushRef="#br0" timeOffset="21308.31">19727 2286 0,'0'0'0,"0"-21"0,0 0 16,0 0 0,-21 21-1,0 0-15,0 0 0,0 0 16,-1 21-16,1 0 0,0 0 15,0-21-15,0 42 0,0-20 16,-1-1-16,22 21 0,0 0 16,-21-20-16,21 20 0,0 0 0,0-21 15,0 22-15,0-22 0,21 0 16,1 0-16,-1-21 0,0 21 0,0-21 16,21 0-16,-20 0 0,-1 0 0,21 0 15,-21 0-15,0 0 0,22-21 16,-22 0-16,0 0 0,-21 0 0,21 0 15,-21-1-15,0-20 0,0 21 0,0-21 16,0-1-16,0 22 0,0-21 16,0 21-16,-21-1 0,0 1 0,0 0 15,0 21-15,-1 0 0,1-21 0,0 21 16,0 0-16,0 0 16,0 0-16,-1 0 0,1 21 15,0-21-15,21 21 0,-21-21 0,21 21 16,0 1-1,21-22-15,0 0 0,22 0 16</inkml:trace>
  <inkml:trace contextRef="#ctx0" brushRef="#br0" timeOffset="22021.44">20066 1969 0,'0'0'0,"0"-22"0,21 1 15,-21 0-15,0 0 0,0 0 0,-21 21 32,0 21-32,0 0 15,21 0-15,0 22 0,0-22 16,-22 21-16,22 0 0,-21-20 0,21 20 16,0 0-16,-21 1 0,21-1 0,0 0 15,0 22-15,0-22 0,-21 0 16,21 22-16,-21-22 0,21 1 0,0-1 15,0 0-15,0-21 0,0 1 0,0-1 16,0 0-16,0 0 16,0-42 15,0 0-31,0 0 16,0-22-16,0 22 0,21-21 0,-21-1 15,21 1-15,-21 0 0,0-1 0,0 1 16,21 0-16,0 21 0,1-22 15,-22 22-15,21 0 0,0 0 0,0 0 16,0 21-16,0 0 0,1 0 16,-1 0-16,0 21 15,0-21-15,-21 21 0,21 0 0,-21 0 16,0 0-16,0 1 0,0-1 16,0 0-16,-21 0 0,0 0 15,-21 0-15,20 1 0,1-1 0,0 0 16,-21 0-16,21-21 0,-1 21 0,-20-21 15,21 0-15,0 0 0,0 0 16,-1 0-16,1 0 16,21-21-16,0 42 31,21 0-15,-21 1-16,22-22 0,-1 21 15,0 0-15,0 0 0,-21 21 0,21-20 16,0-1-16,1 0 0,-1 0 15,0 0-15,0 0 0,0 1 16,-21-1 0,21-21-16,1 0 15,-1-21 1,0 21-16,-21-22 16,21 1-16,0 21 0,0-21 0,1 0 15,-1 21-15,21-21 0</inkml:trace>
  <inkml:trace contextRef="#ctx0" brushRef="#br0" timeOffset="22324.28">20574 2625 0,'0'0'0,"21"0"62,0 0-62,0 0 16,1-21-16,-22-1 15,0 1-15,0 0 16,-22 21 0,1 0-1,0 0-15,0 0 0,0 21 16,0-21-16,21 21 16,0 1-16,-22-1 0,22 0 15,0 0 1,22-21-1,-1 0-15,0 0 0,0 0 16,21-21-16,-20 0 0,20 21 0,0-21 16</inkml:trace>
  <inkml:trace contextRef="#ctx0" brushRef="#br0" timeOffset="23839.73">21294 2244 0,'0'0'0,"42"-21"15,-42-1 1,21 1-16,-21 0 0,0 0 16,-21 21 15,0 0-31,0 0 16,21 21-16,-22 0 0,1 0 0,0 1 15,0-1-15,0 0 0,0 21 0,-1 1 16,1-22-16,21 21 0,0 0 15,0 1-15,0-22 0,0 21 0,0-21 16,0 22-16,0-22 0,0 0 16,21 0-16,1 0 0,-1-21 0,0 0 15,21 22-15,-21-22 0,22 0 16,-1 0-16,0 0 0,-20 0 0,20-22 16,0 1-16,1 21 0,-1-21 15,-21 0-15,21 0 0,-20 0 0,20-22 16,-21 22-16,0-21 0,0 21 15,1-1-15,-22-20 0,21 21 0,-21 0 16,21 21-16,-21-21 0,0-1 0,-21 22 47,0 0-47,-1 22 0,1-1 0,0 0 16,0 0-16,21 21 0,-21-20 15,21-1-15,-21 21 0,21-21 16,0 0-16,0 1 0,0-1 0,0 0 15,0 0-15,21 0 0,0 0 16,0-21-16,0 22 0,0-22 0,1 0 16,-1 0-16,0 0 0,21 0 0,-21 0 15,1 0-15,-1-22 0,0 1 16,0 21-16,-21-21 0,0 0 0,0-21 16,0 20-16,0 1 0,0-21 0,0 21 15,0-22-15,0 22 0,-21-21 16,21 21-16,-21 0 0,0 21 0,-1-22 15,1 1-15,21 0 16,21 21 15,1 0-31,-1 0 0,21 0 0,-21-21 16,0 21-16,1 0 0,-1 0 16,0 0-16,0 0 0,0 0 0,0 0 15,1 0-15,-1 0 0,0 0 16,0 21-16,-21 0 15,0 0-15,21 1 0,-21-1 16,0 21-16,21-21 0,-21 0 0,0 1 16,0-1-16,0 0 0,0 0 15,0 0-15,0 0 0,0 1 0,0-1 16,0 0-16,0 0 16,0-42 30,0 0-46,0 0 16,0-22-16,0 22 16,0 0-16,0 0 0,0-22 0,0 22 15,22-21-15,-1 21 0,0 0 16,0-22-16,0 22 0,0 0 0,1 21 16,20-21-16,-21 0 0,0 21 0,0 0 15,1 0-15,-1 0 0,0 0 16,0 0-16,0 0 0,0 21 15,1-21-15,-22 21 0,21 0 0,0 0 16,-21 0-16,21 1 16,-21 20-16,0-21 0,0 0 0,0 0 15,0 1-15,0-1 0,0 0 0,-21 0 16,21 0-16,-21-21 16,21 21-16,-21-21 0,-1 0 31,22-21-16,0 0-15,0 0 0,0 0 16,0 0-16,0-1 0,0-20 0,22 21 16,-1 0-16,0 0 15,0-1-15,21 1 0,-20-21 0,20 21 16,-21 0-16,21-1 0,1 1 0,-22 21 16,21 0-16,-21-21 0,22 21 15,-22 0-15,21 0 0,-21 21 0,1-21 16,-1 21-16,0 1 0,-21-1 0,0 0 15,0 21-15,0-21 0,0 1 16,0 20-16,0-21 0,0 21 0,0 1 16,0-22-16,0 0 0,0 21 0,-21-20 15,21-1-15,0 0 0,-21 0 16,21 0-16,0 0 16,-22-21 15,1 0-16,21-21 1,-21 21 0,21-21-16,-21 21 0</inkml:trace>
  <inkml:trace contextRef="#ctx0" brushRef="#br0" timeOffset="26111.83">1503 4699 0,'-21'0'15,"-1"0"1,22-21-16,-21 21 16,0 0-1,21-21-15,-21 21 16,21-21-16,0-1 16,0 1-16,21 21 15,0-21-15,0 21 0,1 0 16,-1-21-16,21 21 0,-21 0 0,0 0 15,22 0-15,-22 0 0,0 21 16,0 0-16,-21 0 0,0 1 0,0-1 16,0 21-16,0-21 0,0 22 15,0-1-15,-42 0 0,21 1 16,-22-22-16,1 21 0,0-21 0,-22 22 16,22-22-16,0 0 0,20 0 15,-20-21-15,21 0 0,0 0 16,21-21-1,0 0 1,0 0-16,21-1 16,0 1-16,21 0 0,-20 21 0,-1-21 15,0 0-15,21 21 0,1 0 16,-22-21-16,21 21 0,0 0 0,1 0 16,-22 21-16,21-21 0,-21 21 15,1 0-15,-1 21 0,0-20 16,0-1-16,-21 21 0,0-21 0,0 22 15,0-22-15,-21 21 0,0 0 16,-22-20-16,22-1 0,-21 21 16,0-21-16,-1 0 0,1 1 0,0-1 15,-1-21-15,1 21 0,0-21 16,-1 0-16,22 0 0,-21 0 0,21 0 16,-22 0-16,22 0 0,0 0 15,0 0-15,0-21 0,-1 0 16,1 21-16,21-22 15,0 1-15,0 0 16,0 0 0,21 21-1,22-21 1,-22 21-16,21 0 0</inkml:trace>
  <inkml:trace contextRef="#ctx0" brushRef="#br0" timeOffset="26499.76">2095 5101 0,'0'21'31,"22"-21"0,-1 0-31,0 0 16,0-21-16,0 21 0,0-21 16,-21 0-16,22 0 0,-22 0 15,0-1 1,-22 22-16,1 0 0,0 0 0,0 0 16,0 0-16,0 0 0,-1 0 15,1 0-15,21 22 0,-21-22 16,21 21-16,0 0 15,0 0-15,0 0 0,0 0 16,21-21 15,0 0-31,1 0 16,-1-21-16,0 21 16,-21-21-16</inkml:trace>
  <inkml:trace contextRef="#ctx0" brushRef="#br0" timeOffset="27736.6">3683 4572 0,'21'-21'0,"0"0"16,-21 0-16,21-1 16,-21 1-16,0 0 0,0 0 15,0 0-15,0 0 16,-21 21-16,0 0 0,0-22 0,0 22 16,0 0-16,-1 0 0,1 0 15,0 22-15,-21-1 0,21 0 16,-22 0-16,22 21 0,0-20 0,-21 20 15,20 0-15,1 22 0,0-1 16,0-20-16,0 20 0,0 1 0,21-1 16,-22 1-16,22-22 0,0 21 15,0-20-15,0-1 0,0-21 0,22 22 16,-1-22-16,21 0 0,0-21 16,1 0-16,-1 0 0,0 0 0,1 0 15,20 0-15,-20-21 0,20 0 16,-21-1-16,22-20 0,-22 0 0,1 21 15,-1-22-15,0 1 0,-21-22 16,22 22-16,-22 0 0,0-22 16,-21 22-16,0 0 0,0-22 0,0 22 15,0-1-15,-21 1 0,0 0 0,0-1 16,-22 22-16,22-21 0,-21 21 16,-1 21-16,1 0 0,0 0 0,-1 0 15,1 0-15,-21 0 0,20 21 16,1 21-16,0-21 0,-1 1 0,1 20 15,0 0-15,-1-21 0,22 22 16,0-1-16,21 0 0,0 1 0,0-1 16,21 0-16,21 1 0,1-22 15,-1 21-15,0-21 0,22-21 0,-1 22 16,1-22-16</inkml:trace>
  <inkml:trace contextRef="#ctx0" brushRef="#br0" timeOffset="28087.44">4339 4784 0,'0'0'0,"21"-21"0,-21-22 16,0 22-16,0 42 31,-21 0-31,21 1 0,-21 20 16,21-21-16,-21 21 0,21 22 15,-21-22-15,-1 22 0,22-1 0,-21 1 16,21-1-16,-21 1 0,0 20 15,21 1-15,-21 0 0,0-1 16,21 22-16,-22-21 0,1 21 0,21-22 16,0 22-16,-21-21 0,21 21 15,-21-22-15,21 1 0,-21 0 0,21-1 16,0 1-16,0-21 0,0-1 0,0-21 16,0 1-16,0-1 0,0-21 0,0 0 15,0-42 1,0 0-16,0 0 0,21 0 15,-21-22-15,21 1 0,0-21 0,-21-1 16,21 1-16,-21-1 16,22-21-16,-22 1 0,21-1 0,0 22 15</inkml:trace>
  <inkml:trace contextRef="#ctx0" brushRef="#br0" timeOffset="28395.79">4276 5228 0,'0'0'0,"-22"-127"15,22 106-15,0-21 0,0-1 16,0 22-16,0-21 0,0 21 0,22 0 16,-1-22-16,0 22 0,0 0 15,0 0-15,22 21 0,-22 0 0,21 0 16,-21 0-16,0 0 0,1 21 16,-1 0-16,-21 0 0,0 0 15,0 22-15,0-1 0,0-21 0,-21 22 16,-1-1-16,1 0 0,-21 1 15,21-22-15,0 21 0,-1-21 0,-20 0 16,21 1-16,0-1 0,0 0 16,-1-21-16,44 0 31,-1 0-15,0-21-16,0 0 0,0 21 0,0-22 15,22 1-15,-22 21 0</inkml:trace>
  <inkml:trace contextRef="#ctx0" brushRef="#br0" timeOffset="29152.74">4847 5080 0,'0'0'0,"42"-21"16,-20 21-16,-1-21 0,0 0 0,0 21 15,-21-22-15,21 1 0,0 0 0,1 0 16,-1 0-16,-21 0 0,0-1 15,21 1-15,-21 0 0,0 0 0,0 0 16,0 0-16,0-1 0,-21 22 31,0 0-31,-1 22 0,1-1 16,21 0-16,-21 21 0,0-21 0,0 22 16,21-1-16,0 0 0,-21 1 15,21-1-15,0-21 0,0 22 0,0-22 16,0 0-16,0 0 0,21 0 15,0 0-15,0-21 0,0 0 0,0 0 16,1 0-16,20 0 0,-21 0 0,0-21 16,22 0-16,-22 0 0,21 0 15,-21 0-15,22-22 0,-22 22 0,21-21 16,-21-1-16,0 1 0,1 0 16,-1 21-16,0-22 0,-21 22 15,0 0-15,0 0 0,0 0 0,-21 42 31,21 0-31,-21 0 16,21 0-16,0 22 0,0-22 0,0 0 16,-22 21-16,22-21 0,0 1 15,-21 20-15,21-21 0,0 0 0,-21 0 16,21 1-16,0-1 0,0 0 16,-21 0-16,0-21 31,21-21-16,0 0-15,0 0 0,0-22 16,0 22-16,0-21 0,0 21 16,21-22-16,0 1 0,0 0 0,0-1 15,1 1-15,20 21 0,-21-22 0,0 22 16,22 21-16,-1-21 0,0 21 16,1 0-16,-1 0 0,0 0 0,22 0 15,-43 21-15,21-21 0,1 21 0,-22 22 16,0-22-16,0 21 0,-21-21 15,21 22-15,-21-1 0,0-21 0,0 22 16,-21-1-16,0-21 0,0 21 16,0-20-16,-1 20 0,-20-21 15,21 0-15,0 0 0,0-21 0,-1 22 16,44-44 15,-1 1-31,21 0 0,-21 0 16</inkml:trace>
  <inkml:trace contextRef="#ctx0" brushRef="#br0" timeOffset="29715.97">7091 4847 0,'0'0'0,"0"-21"0,42 0 15,-21 0-15,0 0 16,1-1-16,-22 1 16,0 0-16,0 0 0,0 0 0,0 0 15,0-1-15,0 1 0,0 0 0,0 0 16,0 0-16,0 0 0,-22-1 16,1 22-16,0 0 0,0 0 15,0 0-15,0 0 0,-22 22 16,22-1-16,-21 0 0,-1 0 0,22 21 15,-21-20-15,21 20 0,-22 0 16,22-21-16,0 22 0,0-1 0,21 0 16,0 1-16,0-22 0,0 21 0,21-21 15,0 1-15,0-1 0,22-21 16,-22 0-16,0 0 0,21 0 0,-20 0 16,20 0-16,-21 0 0,0-21 0,0-1 15,1 1-15,-1 0 0,0 0 16,0-21-16,0 20 0,0-20 0,-21 0 15,22-1-15,-1 22 0,-21-21 0,21 0 16,-21 20-16,21-20 16,-21 21-16,0 0 0,21 0 0,-21 42 31,0 0-15,0 0-16,0 0 0,0 0 0,0 1 15,0-1-15,0 0 0,21 0 0,-21 21 16,0-20-16,0-1 0,22 0 0,-22 0 15,21 0-15,-21 0 0,0 1 16,21-22-16,0 0 0,0 0 16,0 0-16,1 0 0,-1-22 15</inkml:trace>
  <inkml:trace contextRef="#ctx0" brushRef="#br0" timeOffset="30471.91">8826 4593 0,'0'0'0,"22"-42"16,-22 21-16,0 0 0,0-1 0,0 1 15,0 0-15,0 0 0,0 0 16,0 42 15,0 0-31,-22 0 0,22 0 16,0 22-16,0-22 0,0 21 0,0 1 16,0-1-16,0 0 0,0 1 15,0-22-15,-21 21 0,21 0 0,0-20 16,-21 20-16,21-21 0,0 0 0,0 0 15,0-42 17,0 0-32,0 0 0,0 0 15,0-22-15,0 22 0,0-21 16,0 21-16,0-22 0,0 1 0,0 21 16,21-21-16,0 20 0,1-20 15,-1 21-15,21 0 0,-21 0 0,22-1 16,-22 1-16,21 0 0,-21 21 15,22 0-15,-22 0 0,21 0 0,-21 0 16,0 21-16,1 0 0,-1 1 0,0-1 16,0 0-16,-21 21 0,0-21 15,0 22-15,0-22 0,0 21 0,0-21 16,0 22-16,0-22 0,-21 21 0,0-21 16,0 1-16,21-1 0,-22 0 15,22 0-15,-21-21 0,21 21 16,0-42 15,0 0-31,21 0 16,1 0-16,-22-1 0,21 1 15,0 0-15,0 0 0</inkml:trace>
  <inkml:trace contextRef="#ctx0" brushRef="#br0" timeOffset="31401.9">9673 4699 0,'0'0'0,"-21"0"0,21 21 0,-21-21 16,42-21 15,0 0-31,0 21 0,22-21 0,-22 0 16,21-1-16,-21 22 0,22-21 0,-22 0 15,21 0-15,-21-21 0,0 20 16,-21 1-16,0 0 0,0 0 15,-21 21-15,0 0 16,0 0-16,0 0 0,-22 0 0,22 21 16,-21 21-16,0-20 0,20-1 15,-20 21-15,21-21 0,0 22 16,0-22-16,-1 21 0,1-21 0,21 22 16,-21-22-16,21 21 0,0-21 15,0 0-15,0 1 0,0-1 0,21 0 16,0 0-16,1 0 0,-1-21 0,21 0 15,-21 21-15,22-21 0,-22 0 16,21 0-16,0 0 0,1-21 0,-22 21 16,21-21-16,1 0 0,-22 0 0,21 0 15,0-1-15,-20 1 0,20-21 0,-21 21 16,21-22-16,-20 1 0,-1 21 16,21-21-16,-21 20 0,0-20 15,1 21-15,-1 0 0,-21 0 0,21-1 0,-21 1 16,21 21-16,-21-21 0,0 42 31,0 0-15,0 1-16,-21-1 0,21 0 0,-21 0 15,0 21-15,21-20 0,-22-1 16,22 21-16,-21-21 0,21 22 0,0-22 16,0 21-16,0-21 0,0 0 0,0 1 15,0-1-15,0 0 0,21-21 16,1 0-1,-1 0-15,0 0 0,0-21 16,0 0-16,0-1 0,1 1 0,-1 0 16,0 0-16,0-21 0,-21 20 15,21 1-15,0-21 0,-21 21 16,0 0-16,22-1 0,-22 1 0,21 21 16,-21-21-16,21 21 0,-21 21 31,0 0-31,0 1 0,0 20 15,0-21-15,0 0 0,0 0 0,0 22 16,0-22-16,0 0 0,0 0 0,0 0 16,0 1-16,21-1 0,0 0 15,22-21-15,-22 0 0,0 0 16,21 0-16,-21 0 0,22 0 0,-1-21 16,-21 0-16,22-1 0,-1 1 15,-21 0-15,0-21 0,22 21 16,-43-22-16,21 1 0,-21 21 0,0-22 15,0 1-15,0 0 0,0-1 0,0 22 16,-21 0-16,-1 0 0,22 0 16,-21 0-16,0 21 0,0 0 0,0 0 15,0 0-15,-1 0 0,1 0 0,21 21 16,0 0-16,0 0 0,0 0 16,0 0-16,21-21 15,1 0-15,20 0 0</inkml:trace>
  <inkml:trace contextRef="#ctx0" brushRef="#br0" timeOffset="31824.08">12488 3958 0,'0'-21'0,"0"42"0,0-63 0,0 21 0,-21 0 16,21-1-16,0 1 0,0 0 15,0 0 1,-21 21-16,21 21 16,0 0-16,0 0 0,-21 1 15,21-1-15,-21 21 0,-1 0 0,1 22 16,0-22-16,21 22 0,-42-1 0,21-20 15,-1 20-15,1 1 0,0-1 16,0-21-16,0 1 0,0 20 0,21-20 16,0-22-16,0 21 0,0 0 0,0-20 15,0-1-15,21 0 0,0 0 16,21-21-16,-21 0 16,1 0-16,-1 0 0,0 0 0,21 0 15,-21-21-15,1 0 0,-1 0 0,0-1 16,0 22-16,0-42 0,0 21 15,1 0-15,-1 0 0,-21-1 0,0-20 16,0 21-16,0 0 0,0 0 0,0-22 16</inkml:trace>
  <inkml:trace contextRef="#ctx0" brushRef="#br0" timeOffset="31991.55">12150 4360 0,'0'0'0,"-43"22"0,-20-1 15,42-21-15,21 21 31,21-21-31,0 0 0,21 0 16,-21 0-16,22 0 0,-22 0 0,21 0 16,1-21-16,-1 21 0,-21-21 0,21 21 15,1-22-15,-22 22 0,21-21 16,-21 21-16,22 0 0,-1-21 0</inkml:trace>
  <inkml:trace contextRef="#ctx0" brushRef="#br0" timeOffset="32552.73">13060 4487 0,'0'-21'31,"0"0"-15,0 0-16,0 0 0,0 0 15,0-1-15,0 1 16,0 0-16,0 0 0,-21 21 0,21-21 15,-22 21-15,1 0 0,0 0 0,0 0 16,0 0-16,0 0 0,-1 21 0,-20 0 16,21 0-16,0 0 0,0 1 15,-22 20-15,22 0 0,0-21 0,21 22 16,0-22-16,-21 21 0,21 1 16,0-22-16,0 0 0,0 21 0,0-21 15,0 1-15,21-22 0,0 21 16,0-21-16,0 0 0,22 0 0,-22 0 15,0 0-15,21 0 0,-20-21 0,-1 21 16,21-22-16,-21 1 0,0 0 0,1 0 16,-1 0-16,-21 0 0,0-22 15,21 22-15,-21 0 0,21-21 0,-21 20 16,0-20-16,0 21 0,0 0 0,0 0 16,0-1-16,0 1 0,-21 21 31,21 21-31,-21 1 0,21-1 15,-21 0-15,21 0 0,0 21 0,0-20 16,0-1-16,0 0 0,0 21 16,0-21-16,0 1 0,21 20 0,0-21 15,0 0-15,0 0 0,-21 1 0,21-1 16,1-21-16,-1 21 0,0-21 0,0 0 16,0 0-16,0 0 15,1 0-15,-1 0 0,-21-21 0,21 0 16,0 21-16,-21-22 0,0 1 0,21 0 15,-21 0-15,21 0 0</inkml:trace>
  <inkml:trace contextRef="#ctx0" brushRef="#br0" timeOffset="33167.89">13547 3768 0,'0'0'0,"0"-43"0,0 22 16,0 0-16,0-42 15,0 41-15,-22 22 16,1 0 0,21 22-16,-21-1 0,21 0 0,0 0 15,-21 21-15,21 1 0,-21-1 16,21 0-16,0 1 0,0 20 0,0 1 16,0-1-16,0-20 0,0 20 15,0 1-15,0-1 0,21-21 0,-21 22 16,21-22-16,-21 1 0,0-1 15,21 0-15,-21-21 0,21 22 0,-21-22 16,0 0-16,0 0 0,0 0 0,0 1 16,0-1-1,0-42 1,0-1 0,0 1-16,0 0 0,0-21 15,0 21-15,0-1 0,0 1 16,0-21-16,0 21 0,22-22 0,-22 22 15,0-21-15,21 21 0,0 0 16,0-1-16,-21 1 0,21 0 0,0 0 16,1 21-16,-1 0 0,0 0 15,21 0-15,-21 0 0,1 0 0,20 0 16,-21 21-16,0 0 0,0 0 0,1 1 16,-1-1-16,-21 21 0,21-21 0,-21 0 15,0 22-15,0-22 0,0 21 16,-21-21-16,0 1 0,-22-1 0,22 0 15,0 0-15,-21 0 0,20 0 16,1 1-16,-21-22 0,21 21 0,0-21 0,-1 0 16,22 21-16,-21-21 15,0 0-15,21 21 16,-21-21 0,21-21 15,0 0-31,0 0 0</inkml:trace>
  <inkml:trace contextRef="#ctx0" brushRef="#br0" timeOffset="34388.23">1312 6773 0,'0'0'0,"0"-21"0,-21 0 15,21 0-15,0 0 0,0 0 16,-21 21-16,21 21 16,0 0-1,0 0-15,0 21 0,0 1 0,0-1 16,-21-21-16,21 22 0,0-1 16,0 0-16,0 22 0,0-22 15,0 0-15,-21 1 0,21-22 0,-22 21 16,22-21-16,0 1 0,-21-1 15,21 0-15,0-42 32,0 0-32,0-1 0,0 1 15,0 0-15,21 0 16,1 21-16,-1-21 0,0 0 0,0 21 16,21-22-16,-20 22 0,20-21 15,0 21-15,1 0 0,-1-21 0,-21 21 16,21 0-16,-20-21 0,20 0 15,-21 21-15,0-21 0,0 21 0,1-22 16,-22 1-16,0 0 16,0 0-16,0 0 0,0 0 15,0-1 1,-22 22 0,1 0-16,0 22 0,21-1 15,-21 0-15,0-21 0,0 42 0,-1-21 16,1 1-16,0-1 0,0 21 15,0-21-15,0 22 0,21-22 0,-22 21 16,22-21-16,-21 0 0,21 1 16,0-1-16,0 0 0,0 0 0,0 0 15,21-21 1,1 0-16,-1 0 0,0 0 16,0-21-16,0 21 15</inkml:trace>
  <inkml:trace contextRef="#ctx0" brushRef="#br0" timeOffset="34569.12">1990 7006 0,'0'0'16,"0"-21"15,0 0 16</inkml:trace>
  <inkml:trace contextRef="#ctx0" brushRef="#br0" timeOffset="36584.46">2963 6795 0,'0'21'16,"0"0"0,21-21-1,1 0-15,-1 0 0,0-21 16,0 0-16,21 21 0,1-22 16,-1 1-16,0-21 0,1 21 0,-1 0 15,22-22-15,-22 22 0,0 0 16,1-21-16,-22 20 0,0 1 15,-21 0-15,0 0 0,0 0 16,-21 0-16,0 21 0,-1 0 0,-20 0 16,-21 0-16,20 0 0,1 21 15,-22 0-15,22 0 0,0 0 0,-1 22 16,1-1-16,0 0 0,21-21 16,-1 22-16,1-1 0,0 0 0,21-20 15,0 20-15,0-21 0,0 0 0,0 0 16,21 1-16,0-1 0,22-21 15,-22 0-15,21 21 0,1-21 0,20 0 16,-21 0-16,22 0 0,-22 0 16,1 0-16,20 0 0,-42 0 15,22 0-15,-22 0 0,-21-21 0,-43 21 32,22 0-32,-21 0 0,0 0 0,-1 21 15,1 0-15,0 0 0,-1 0 16,1 1-16,0-1 0,20 21 0,-20 0 15,21-20-15,0 20 0,0 0 0,21 1 16,0-1-16,0-21 0,0 0 16,0 22-16,0-22 0,21 0 0,0-21 15,21 21-15,1-21 0,-1 0 16,0 0-16,22 0 0,-1-21 0,22 0 16,-22 0-16,1-1 0,21 1 15,-22 0-15,-21-21 0,22 21 16,-22-22-16,1 1 0,-22 21 0,21-22 15,-21 1-15,-21 21 0,21-21 16,-21 20-16,0 1 0,0 0 0,0 0 16,-21 21-1,21 21 1,-21 0-16,0 0 0,21 1 0,-21-1 16,21 21-16,0-21 0,-21 22 0,21-22 15,-22 21-15,22-21 16,0 22-16,0-22 0,0 0 0,0 0 15,-21 0-15,21 0 0,0 1 16,0-44 15,0 1-31,21-21 0,1 21 16,-22-22-16,21 22 0,0-21 0,0 0 16,0-1-16,0 1 0,1 0 0,20-1 15,-21 1-15,21 0 0,-20 20 16,20-20-16,0 21 0,-21 21 0,22 0 15,-22 0-15,0 0 0,0 0 16,-21 21-16,0 0 0,21 0 16,-21 1-16,0-1 0,0 0 0,0 21 15,0-21-15,0 22 0,0-1 16,0 0-16,-21-20 0,21 20 0,0 0 16,0-21-16,0 1 0,21-1 0,1 0 15,-1-21-15,0 0 0,0 0 16,0 0-16,22 0 0,-22 0 0,21 0 15,0-21-15,1 0 0,-22-1 16,21 1-16,-21-21 0,22 21 0,-22-22 16,0 1-16,0 21 0,0-21 0,-21-1 15,0-20-15,22 20 0,-1 1 16,-21-21-16,21 20 0,-21-20 16,0 20-16,21-20 0,-21 21 0,21-1 15,-21 22-15,0-21 0,0 21 16,0 63 15,0-21-31,-21 21 0,21-20 0,-21 20 16,21 0-16,0 1 0,-21 20 0,21-21 15,-21 1-15,21-1 0,0 0 16,0 1-16,0 20 0,-22-20 0,22-1 16,0 0-16,0 1 0,0-1 0,0-21 15,0 21-15,22-20 0,-1-1 16,-21 0-16,21-21 0,0 0 0,21 0 15,-20 0-15,-1 0 0,0 0 16,0 0-16,0 0 0,22-21 16,-22 0-16,0-1 0,0-20 0,0 21 15,0 0-15,1-22 0,-1 22 0,-21 0 16,0 0-16,21 0 0,-21 0 16,0-1-16,0 1 0,0 0 0,0 0 15,-21 21 1,0 0-16,-1 0 0,22 21 15,-21 0-15,0-21 0,21 21 0,-21 1 16,21-1-16,0 21 0,-21-21 16,21 0-16,0 22 0,0-22 15,0 0-15,0 21 0,0-20 0,21-1 16,-21 0-16,21-21 0,0 21 16,0-21-16,1 0 0,-1 0 0,21 0 15,-21 0-15,0 0 0,22 0 0,-22-21 16,0 0-16,21 0 0,-20-1 15,20 1-15,-21 0 0,0-21 16,0 21-16,1-22 0,-1 1 0,0 21 0,0 0 16,0-22-16,-21 22 0,0 0 15,0 0-15,-21 42 47,0 0-47,21 0 16,0 0-1,21-21-15,0 0 0,0 0 16,1 0-16,-1 0 0,0 0 16,0 0-16,0-21 0,0 0 0,1 21 15,-1-21-15,0 21 0,-21-21 16,21 0-16,0-1 16,-21 1-1,0 42 1,-21 1-1,21-1-15,-21 0 0,0 0 16,21 21-16,-21-20 0,21-1 0,0 0 16,0 0-16,0 21 0,0-20 15,0-1-15,0 0 0,0 0 0,0 0 16,0 0-16,21-21 16,0 0-16,0 0 0,0 0 15,0 0-15,1 0 0,-22-21 16,21 21-16,-21-21 0,21 0 0,0 0 15,-21 0-15,21-1 16,0 1-16,-21 0 0,0 0 16,0 0-16,22 0 0,-22-22 0</inkml:trace>
  <inkml:trace contextRef="#ctx0" brushRef="#br0" timeOffset="36852.08">4974 6668 0,'0'0'0,"0"21"0,21-21 32,0 0-32,1 0 0,20 0 0,-21-21 15,21 21-15,1-22 0,-1 1 0,0 21 16,1-21-16,-22 21 0,21 0 15,-21-21-15,1 21 0,-44 0 47,1 0-47</inkml:trace>
  <inkml:trace contextRef="#ctx0" brushRef="#br0" timeOffset="37452.62">7789 6414 0,'0'-22'0,"0"44"0,21-65 0,-21 22 16,22 0-16,-22 0 0,21 0 0,-21-1 16,0 1-16,0 0 0,0 0 15,0 0-15,0 42 31,0 0-31,0 0 16,0 22-16,0-22 0,0 21 0,-21 0 16,21 22-16,0-22 0,-22 22 15,1-22-15,21 22 0,-21-1 0,0-21 16,21 1-16,0 20 0,-21-20 0,21-22 16,0 21-16,0 0 0,0-20 15,0-1-15,0 0 0,0 0 16,21 0-16,0-21 15,0 0-15,-21-21 16,0 0-16,0 0 16,0 0-16</inkml:trace>
  <inkml:trace contextRef="#ctx0" brushRef="#br0" timeOffset="38104.24">7429 6837 0,'0'0'0,"-21"0"0,0 0 16,0 0-16,42 0 15,0 0 1,22 0-16,-1 0 0,0-21 16,22 21-16,-1-21 0,1-1 0,20 1 15,-20 0-15,21 0 0,-22 0 16,1 0-16,-1-22 0,-21 22 0,1-21 16,-1 21-16,0-22 0,-20 1 0,-1 0 15,-21 20-15,0-20 0,0 0 16,0 21-16,0-22 0,0 22 0,0 0 15,0 0-15,-21 21 0,21-21 16,0 42 0,0 0-16,0 0 0,-22 0 15,22 22-15,0-1 0,0 0 0,0 1 16,0-1-16,0 0 16,0 1-16,-21 20 0,21-21 0,0 1 15,0-1-15,0 0 0,0 1 0,0-1 16,0-21-16,0 0 0,-21 1 0,21-1 15,0 0-15,0 0 0,0 0 16,0-42 15,0 0-31,0 0 16,0 0-16,0-1 0,0 1 16,0-21-16,0 0 0,21 20 0,0-20 0,1 0 15,-1-1-15,0 1 0,0 21 16,21-21-16,-20 20 0,-1 1 15,21 0-15,-21 21 0,0 0 0,1 0 16,-1 0-16,0 0 0,0 21 16,-21 0-16,0 1 0,0-1 0,0 21 15,0-21-15,0 22 0,0 41 16,0-41-16,0-22 16,0 21-16,-21-21 0,21 0 0,-21 1 15,21-1-15,-21 0 0,21 0 16,0-42 31,21 0-47,0 0 15,-21-1-15,21 1 0,0 0 16</inkml:trace>
  <inkml:trace contextRef="#ctx0" brushRef="#br0" timeOffset="38469.03">8826 6710 0,'0'21'16,"22"0"-16,-1-21 16,0 0-16,0 0 15,0 0-15,0 0 0,1 0 0,-1 0 16,21 0-16,-21-21 0,0 0 0,22 21 16,-22-21-16,0 0 15,0-1-15,0 1 0,1 0 0,-22 0 16,21 0-16,-21 0 0,0-1 0,0 1 15,0 0-15,0 0 16,-21 21-16,-1 0 0,1 0 16,0 21-16,0 0 0,0 0 0,0 1 15,-1-1-15,1 0 0,-21 21 0,21 1 16,0-22-16,21 21 0,-22 0 16,22-20-16,0 20 0,0-21 0,0 0 15,0 22-15,0-22 0,22 0 0,-1-21 16,0 21-16,0-21 0,0 0 15,0 0-15,22 0 0,-22 0 16,0 0-16,0 0 0,22 0 0,-22 0 16,0 0-16,0-21 0,21 0 0,-20 0 15,-1-22-15</inkml:trace>
  <inkml:trace contextRef="#ctx0" brushRef="#br0" timeOffset="39175.41">10414 6392 0,'0'0'0,"0"-21"15,0-63 1,21 62-16,0-20 0,-21 21 0,21 0 16,-21 0-16,22-1 15,-1 1-15,0 21 16,-21 21 0,0 1-16,0-1 15,0 0-15,-21 21 16,21-21-16,-21 22 0,21-1 0,-22 0 15,22 1-15,0-1 0,0 22 0,-21-22 16,0 0-16,21 1 0,0-1 16,0 0-16,0 1 0,0-22 0,0 21 15,0-21-15,0 0 0,0 1 0,0-1 16,21-21-16,0 0 16,1 0-16,20 0 0,-21 0 15,21-21-15,-20-1 0,20 1 0,0 0 16,1 0-16,-1-21 0,0-1 0,1 1 15,-1 0-15,-21-22 0,21 22 16,-42-22-16,22 22 0,-22-22 16,0 22-16,0 0 0,0 21 0,0-1 15,0-20-15,0 21 0,0 0 16,-22 21 0,22 21-1,0 0-15,0 0 0,0 0 16,22-21-1,-1 22-15,0-22 0</inkml:trace>
  <inkml:trace contextRef="#ctx0" brushRef="#br0" timeOffset="39876.01">11620 6138 0,'0'-21'0,"0"42"0,-21-42 16,0 0-16,0 21 15,0 0 1,0 21-16,21 0 16,0 1-16,-22-1 0,22 21 15,-21-21-15,21 22 0,0-1 0,-21 0 16,21 1-16,-21-1 0,0 21 0,21-20 16,0-1-16,-21 22 0,-1-22 15,22 0-15,-21 1 0,21-22 0,0 21 16,0-21-16,0 0 0,0 1 15,0-1-15,0 0 16,0-42 0,0 0-1,0-1-15,0 1 0,0-21 0,0 21 16,0-22-16,0 1 0,0 0 0,0-22 16,0 1-16,21 20 0,1-20 15,-1-1-15,0 22 0,0 0 0,0-22 16,0 43-16,22-21 0,-22 21 0,21-1 15,-21 1-15,22 0 0,-22 21 16,21 0-16,-21 0 0,22 0 0,-22 21 16,-21 0-16,0 1 15,0-1-15,0 21 0,0-21 0,0 0 16,0 22-16,-21-22 0,-22 21 16,22-21-16,0 22 0,-21-22 0,-1 21 15,22-21-15,-21 1 0,0-1 0,20 0 16,-20-21-16,21 0 0,0 21 15,0-21-15,-1 0 0,1 0 0,0 0 16,21-21-16,21 42 47,-21 0-47,21 0 0,1 1 16,-1-1-16,0 0 0,0 0 15,0 0-15,0 0 0,1 1 0,-1-1 16,0 0-16,21 0 0,-21 0 15,1 0-15,20-21 0,-21 22 0,0-22 16,0 0-16,1 0 0,-1 0 0,0 0 16,0 0-16,0 0 0,0 0 15,1-22-15,-22 1 16,21 0-16,0 0 0,0 0 0,0 0 16,0-22-16</inkml:trace>
  <inkml:trace contextRef="#ctx0" brushRef="#br0" timeOffset="40387.71">12573 6181 0,'0'0'15,"0"-21"-15,0-1 16,-21 22 15,0 22-31,-1 20 0,22-21 0,-21 21 16,0-20-16,0 20 0,21 21 0,-21-20 15,0-1-15,-1 22 0,22-22 0,-21 0 16,0 22-16,0-22 0,0 0 16,21 1-16,-21-22 0,-1 21 15,22-21-15,-21 1 0,21-1 0,0 0 16,0-42 15,0 0-31,21-1 16,1-20-16,-22 21 0,21 0 0,0-22 15,-21 22-15,21-21 0,0 21 0,-21 0 16,21-1-16,-21 1 0,0 0 16,22 21-16,-1 0 15,-21 21-15,0 0 16,0 1-16,21-1 0,-21 0 0,21 0 16,0 0-16,-21 0 0,21 1 0,-21-1 15,22 0-15,-1-21 0,0 21 16,0-21-16,0 0 0,0 0 15,1 0-15,20 0 0,-21 0 0,0 0 16,0 0-16,1 0 0,-22-21 16,21 21-16,-21-21 0,0 0 15,0-1-15,-21 1 16,21 0 0,-22 21-16,22-21 0,0 0 0,0 0 15</inkml:trace>
  <inkml:trace contextRef="#ctx0" brushRef="#br0" timeOffset="41496.53">13822 6816 0,'0'-21'32,"0"-1"-32,0 1 15,0 0-15,0 0 0,21-21 0,0 20 16,0-20-16,0 0 0,1-1 16,-1 1-16,0 21 0,0-21 0,0-1 15,-21 1-15,0 21 0,21-22 16,-21 22-16,0 0 0,0 0 15,-21 21-15,0 0 16,0 0-16,0 21 0,0 0 16,21 0-16,-22 1 0,1-1 0,21 21 15,-21 0-15,21 1 0,0-1 0,-21 22 16,21-22-16,0 0 0,-21 1 16,21-22-16,0 21 0,0 0 0,0-20 15,21-1-15,0 0 0,0-21 0,0 21 16,1-21-16,-1 0 0,21 0 15,-21 0-15,22-21 0,-1 0 16,-21 0-16,21-1 0,1 1 0,-22 0 16,21-21-16,1-1 0,-22 22 0,0-21 15,0 0-15,0-1 0,-21 1 16,0 0-16,0 20 0,0-20 0,-21 21 16,0 0-16,-21 0 0,20-1 0,-20 22 15,21 0-15,-21 0 0,-1 0 0,22 0 16,0 0-16,-21 0 0,42 22 15,-22-22-15,22 21 0,0 0 16,0 0-16,22 0 0,-1-21 16,0 0-16,21 0 0,-21 0 15,22 0-15,20 0 0,-20 0 16,-1 0-16,21 0 0,-20-21 0,20 0 16,-20 0-16,20 0 0,-21-1 0,22 1 15,-22 0-15,1 0 0,-1 0 16,0 0-16,-21 21 0,1-22 0,-1 1 15,-21 0-15,0 0 0,0 0 16,-21 21-16,-1 0 16,1 0-16,-21 0 0,21 0 0,0 0 15,-1 0-15,1 0 0,0 21 0,0 0 16,21 0-16,-21 0 0,0 22 0,-1-1 16,22 0-16,0 1 15,-21 20-15,0-20 0,21 20 0,0 1 16,0 20-16,-21-20 0,21-1 0,0 1 15,-21-1-15,21 1 0,0 20 0,-21-20 16,21 21-16,0-1 0,0 1 0,0-22 16,0 22-16,0-21 0,0 20 15,-22 1-15,22-22 0,0 22 16,0 0-16,-21-22 0,21 1 0,0-1 0,0 1 16,-21-22-16,0 0 0,0 1 0,0-22 15,-1 0-15,1 0 0,0-21 16,0 0-16,-21 0 0,20 0 0,-20 0 0,21-21 15,-21 0-15,-1 21 0,1-21 16,21 0-16,-22 21 0,1-22 16,21 1-16,-21 21 0,20-21 0,1 0 15,0 0-15,0 0 0,0-1 0,0 1 16,21-21-16,0 21 0,0-22 0,0 1 16</inkml:trace>
  <inkml:trace contextRef="#ctx0" brushRef="#br0" timeOffset="42237.27">16510 5567 0,'0'0'0,"0"-21"0,21 0 16,-21-1-16,0 1 0,0 0 0,0 0 16,-21 21-1,0 21-15,0 0 16,21 0-16,0 22 0,-22-1 0,1 0 16,21 22-16,-21-22 0,21 22 0,-21-1 15,0 1-15,0-22 0,-1 22 16,1-22-16,0 0 0,0 1 15,0-1-15,-22 0 0,22 1 0,0-22 16,0 21-16,0-21 0,0 0 0,-1-21 16,22 22-16,0-44 15,0 1 1,0 0-16,0 0 0,0 0 0,0 0 16,22-22-16,-1 1 0,0 21 0,0-22 15,0 1-15,0-21 0,1 20 16,-1-20-16,21 20 0,-21-20 15,22-1-15,-22 22 0,21-21 0,0 20 0,1-20 16,-22 42-16,21-22 0,-21 22 16,1 21-16,20 0 0,-21 0 15,-21 21-15,0 0 0,21 22 0,-21-1 16,0 0-16,0 1 0,0 20 0,0 1 16,0-22-16,0 22 0,0-22 15,0 0-15,0 22 0,0-22 0,-21 0 16,21 1-16,0-22 0,0 21 0,0-21 15,0 22-15,0-22 0,0 0 0,0 0 16,0-42 15,0 0-15</inkml:trace>
  <inkml:trace contextRef="#ctx0" brushRef="#br0" timeOffset="42424.16">16065 6202 0,'0'0'0,"22"0"16,-1 0-1,21 0-15,-21 0 0,22 0 0,-1 0 16,0-21-16,22 21 0,-1-21 0,-20-1 16,20 1-16,1 0 0,-22 0 15,21 0-15,1 0 0,-22-1 0,22 1 16,-22-21-16,0 21 0,1 0 0,-1-1 15,0 22-15</inkml:trace>
  <inkml:trace contextRef="#ctx0" brushRef="#br0" timeOffset="43033.27">17230 5842 0,'0'21'0,"0"0"16,0 1-16,-22-1 0,1 0 0,0 0 16,21 0-16,0 0 0,-21 1 15,0-1-15,21 0 0,0 0 0,0 0 16,0 0-16,0 1 0,0-1 0,0 0 15,0 0-15,0 0 0,0-42 63,0 0-63,0 0 0,0 0 0,0-1 16,0 1-16,0 0 0,0-21 15,21 21-15,-21-22 0,21 1 0,0 21 16,0 0-16,1-22 0,-1 22 0,21 21 15,-21-21-15,0 0 0,22 21 16,-22 0-16,0 0 0,21 0 0,-20 21 16,-1 0-16,0 0 0,21 0 0,-21 1 15,-21-1-15,22 0 0,-22 0 0,21 21 16,-21-20-16,0-1 0,0 21 16,0-21-16,0 0 0,0 1 15,0-1-15,-21-21 0,21 21 0,-22-21 16,22 21-16,-21-21 15,0 0 1,21-21-16,0 0 0,0 0 16,0-1-16,0 1 0,0-21 15,21 21-15,0-22 0,1 1 0,-1 21 16,0-21-16,0-1 16,0 1-16,22 21 0,-1 0 0,-21-1 0,21 1 15,1 21-15,-1 0 0,-21 0 0,22 0 16,-1 21-16,-21 1 0,21-1 15,-20 0-15,-1 0 0,-21 21 16,0-20-16,0 20 0,0-21 0,0 0 16,0 22-16,0-22 0,-21 0 0,-1 0 15,1 0-15,0 0 0,0 1 0,0-1 16,0-21 0,42-21 15,21 21-31</inkml:trace>
  <inkml:trace contextRef="#ctx0" brushRef="#br0" timeOffset="43485.02">18775 5821 0,'0'0'0,"0"-21"0,0 0 16,0-1-16,0 1 15,-21 21-15,-1-21 0,1 21 16,0 0-16,0 0 0,0 0 0,-22 0 15,22 0-15,0 21 0,-21 0 0,-1 1 16,22-1-16,-21 0 0,0 21 16,20-21-16,1 22 0,-21-22 0,21 21 15,0-21-15,-1 22 0,22-22 0,0 0 16,0 0-16,0 0 0,0 1 16,22-1-16,-1-21 0,0 0 15,21 0-15,-21 0 0,22 0 0,-22 0 16,21 0-16,-21 0 0,22-21 0,-1-1 15,-21 22-15,22-21 0,-22 0 0,0 0 16,0 0-16,0 0 0,0-22 16,1 22-16,-22-21 0,21 21 0,-21-22 15,0 22-15,0 0 0,0 0 0,0 0 16,-21 21 0,21 21-16,-22 0 15,1 21-15,21-21 0,-21 1 0,21 20 16,0-21-16,0 0 0,0 22 0,0-22 15,0 0-15,0 0 16,0 0-16,21 0 0,-21 1 0,21-22 16,1 21-16,-1-21 0,0 0 0,0 0 15,0 0-15,0 0 0,22 0 16,-22 0-16</inkml:trace>
  <inkml:trace contextRef="#ctx0" brushRef="#br0" timeOffset="44068.68">19283 5863 0,'0'0'0,"-21"0"16,-43-21-16,43 21 15,0 0-15,0 0 0,-1 0 16,44 0 0,20 0-1,-21 0-15,21 0 0,-20 0 0,20 0 16,21 0-16,-20 0 0,-1 21 15,0 0-15,1 1 0,-22-1 0,21 0 16,-21 0-16,-21 21 0,0-20 0,0-1 16,0 0-16,0 21 0,-42-21 0,21 1 15,-21 20-15,-1-21 16,1 21-16,0-20 0,-22 20 0,22-21 0,-22 21 16,22-20-16,0-1 0,-1 0 15,1 0-15,0 0 0,20-21 0,-20 0 16,21 0-16,42 0 31,0-21-31,0 21 0,1-21 16,20 21-16,0 0 0,1-21 0,-1 21 15,21 0-15,-20 0 0,20 0 0,1 0 16,-1 0-16,-20 0 0,20 21 0,1-21 16,-22 21-16,21 21 0,-20-20 15,-22-1-15,21 21 0,-21-21 16,-21 22-16,0-22 0,0 21 0,0 0 15,-21-20-15,-21 20 0,21 0 0,-22-21 16,-20 22-16,21-1 0,-22 0 0,1-20 16,-1 20-16,1-21 0,-22 21 0,21-20 15,1 20-15,-1-21 0,1 0 16,-1-21-16,22 21 0,-21 1 0,-1-22 16,1 0-16,-1 0 0,22 0 0,-22 0 15,22 0-15,21 0 0,-22 0 0,43-22 16,0 1-16,0 0 0,0 0 15,0-21-15,43 20 0,-22-20 0,21 0 16,-21 21-16,22-22 0</inkml:trace>
  <inkml:trace contextRef="#ctx0" brushRef="#br0" timeOffset="44831.97">19918 5821 0,'0'0'0,"0"-21"0,0 0 0,-21 21 15,-1 0-15,1 0 0,0 0 0,0 0 16,0 0-16,0 21 16,-22 0-16,22-21 0,0 21 0,0 21 15,0-20-15,-1-1 0,1 0 0,21 21 16,0-21-16,0 1 0,0-1 0,0 0 15,21 0-15,1 0 0,-1 0 16,0-21-16,0 0 0,0 22 0,0-22 16,22 0-16,-22 0 0,0 0 0,0 0 15,0 0-15,1 0 0,-22-22 16,0 1-16,0 0 0,0 0 16,0 0-16,0-22 0,0 22 15,0 0-15,0 0 0,0-21 16,0 20-16,0 1 0,0 0 0,0 0 15,0 0-15,0 0 0,21-1 16,-21 1-16,21 21 0,0 0 0,0-21 16,0 21-16,1 0 0,-1 0 0,0 0 15,21 21-15,1 0 16,-43 1-16,21-1 0,0 0 0,0 21 16,-21-21-16,0 1 0,0 20 0,0-21 15,0 21-15,0-20 0,0-1 0,0 0 16,0 0-16,0 0 0,0 0 0,-21 1 15,0-22 1,0 0-16,21-22 31,0 1-31,0 0 16,0 0-16,0 0 0,0 0 16,0-1-16,21 1 0,0-21 0,0 21 15,0-22-15,0 1 0,22 0 0,-22 21 16,0-22-16,21 22 0,-20 0 0,20 0 15,-21 0-15,0 21 0,22 0 16,-22 0-16,0 21 0,0 0 0,-21 0 16,21 0-16,0 22 0,-21-22 0,0 21 15,0 0-15,0 1 0,0-22 16,0 21-16,0 1 0,0-22 0,0 21 16,0-21-16,0 0 0,0 1 15,0-1-15,-21 0 0,0-21 0,0 21 16,0-21-1,21-21 17,0 0-32,21 21 0</inkml:trace>
  <inkml:trace contextRef="#ctx0" brushRef="#br0" timeOffset="45159.78">21167 5906 0,'-22'0'16,"22"21"-16,-21-21 16,21 21-16,-21-21 0,21 21 15,21-21 1,0 0 0,1 0-16,-1 0 0,-21-21 15,21 0-15,0 0 16,-21-1-16,0 1 15,-21 21 1,0 0-16,0 0 16,-1 0-16,1 0 0,0 21 15,21 1-15,0-1 16,-21-21-16,21 21 0,0 0 16,21-21-1,0 0 1,0 0-16,1 0 0</inkml:trace>
  <inkml:trace contextRef="#ctx0" brushRef="#br0" timeOffset="46491.94">22013 5525 0,'0'0'0,"0"-22"0,0 1 15,-21 0-15,0 21 0,0 0 0,0 0 16,-22 21-16,22 0 16,0 1-16,0-1 0,-22 0 0,22 21 15,0-21-15,0 22 0,0-1 0,0-21 16,-1 22-16,22-1 0,0 0 16,0-21-16,0 22 0,0-22 0,0 0 15,0 21-15,22-20 0,-1-1 16,0-21-16,0 21 0,0 0 0,22-21 15,-22 0-15,0 0 0,0 0 16,21 0-16,-20 0 0,-1 0 0,21-21 16,-21 21-16,0-21 0,1 0 0,-1-1 15,0 1-15,21-21 0,-21 21 0,1-22 16,-1 22-16,0 0 0,0-21 16,0 21-16,-21-1 0,0 1 0,21 21 15,-21-21-15,-21 21 16,21 21-16,-21-21 15,0 21-15,0 1 0,0-1 16,21 21-16,0-21 0,-22 0 16,22 1-16,0-1 0,0 0 0,0 0 15,0 0-15,0 0 0,0 1 0,0-1 16,22-21-16,-1 21 0,0-21 16,0 0-16,0 0 0,0 0 15,22 0-15,-22 0 0,0 0 0,0-21 16,0 21-16,22-21 0,-22-1 0,-21 1 15,21 0-15,0-21 0,-21 21 16,0-22-16,0 22 0,0-21 0,0-1 16,0 22-16,0 0 0,-21 0 0,0 0 15,0 0-15,-22 21 0,22 0 16,0 0-16,0 0 0,-21 0 16,20 0-16,1 0 0,0 0 0,0 0 15,21 21 1,21-21-1,-21 21-15,21-21 0,22 0 0,-22 0 16,0 0-16,21 0 0,-21 0 0,22 0 16,-22 0-16,21 0 0,-21 0 15,1-21-15,20 21 0,-21 0 0,0 0 16,0 0-16,22 0 0,-22 0 0,0 0 16,0 0-16,0 21 15,-21 0-15,0 0 0,0 0 16,22 1-16,-22-1 0,0 0 15,0 0-15,0 21 0,0-20 0,0-1 16,0 0-16,0 0 0,0 0 0,0 0 16,0 1-16,0-1 15,0 0-15,0-42 47,0 0-47,0-1 16,0 1-16,0 0 0,0 0 0,0-21 15,21 20-15,-21 1 0,21-21 0,0 21 16,0-22-16,0 1 0,1 21 16,20-21-16,-21 20 0,0 1 15,0 0-15,22 21 0,-22-21 0,0 21 16,0 0-16,0 0 0,-21 21 16,22-21-16,-22 21 0,0 0 15,0 22-15,0-22 0,21 0 0,-21 21 16,0 1-16,0-22 0,0 21 0,0-21 15,0 1-15,0 20 0,0-21 0,0 0 16,0 0-16,-21 1 16,-1-22-1,1 0-15,21-22 32,0 1-32,0 0 15,0 0-15,0 0 0,0 0 0,21-1 16,1-20-16,-1 21 0,0-21 0,0 20 15,0-20-15,22 0 0,-22 21 16,21-22-16,-21 22 0,22 0 0,-1-21 16,-21 42-16,21-22 0,-20 22 0,-1 0 15,0 0-15,0 0 0,-21 22 0,0-1 16,0 21-16,0-21 0,0 22 16,0-22-16,0 21 0,0 0 15,0-20-15,0 20 0,-21-21 0,21 21 0,-21-20 16,21 20-16,0-21 0,0 0 0,-21 0 15,21 1-15,-22-1 16,22 0 0,-21-21-16,0 0 15,0 0 1,0 0-16,0 0 0</inkml:trace>
  <inkml:trace contextRef="#ctx0" brushRef="#br0" timeOffset="47668.67">1460 8848 0,'0'0'0,"-21"0"15,0 0 1,21-21-16,21 21 31,0-22-31,1 22 0,20 0 0,-21-21 16,21 21-16,1 0 0,-1-21 15,0 21-15,-20-21 0,-1 21 0,21 0 16,-21 0-16,0 0 16,-42 21 31,0-21-47,21 21 0,-21-21 15,0 0-15,0 0 0,-1 0 16,1 0-16,0 0 0,0 0 15</inkml:trace>
  <inkml:trace contextRef="#ctx0" brushRef="#br0" timeOffset="48168.34">1418 8805 0,'0'0'0,"-21"43"16,21-22 0,0 0-16,0 0 0,-21 0 15,21 1-15,-21-1 0,21 21 0,-22-21 16,22 0-16,0 1 0,-21-1 15,21 0-15,-21 0 0,21 0 16,21-42 31,0 0-31,1 0-1,-1 21-15,-21-21 0,21 21 16,0-22-16,0 22 0,0-21 15,1 21-15,-1 0 0,21 0 16,-21 0-16,0 0 0,1 0 0,-1 0 16,21 21-16,-21 1 0,0-1 15,1 0-15,-22 0 0,21 0 0,0 0 16,-21 22-16,0-22 0,0 0 16,0 21-16,0-20 0,0-1 0,0 0 15,-21 0-15,0 21 0,-1-20 16,1-22-16,0 21 0,0 0 0,-21-21 15,20 0-15,-20 21 0,21-21 16,-21 0-16,20 0 0,-20 0 0,21 0 16,0-21-16,0 21 0,-1-21 15,1 21-15,0-21 0,0 21 16,21-22-16,-21 22 16,21-21-16,0 0 15,21 21 1,0 0-16,0 0 0,0-21 0,1 0 15</inkml:trace>
  <inkml:trace contextRef="#ctx0" brushRef="#br0" timeOffset="48492.17">2180 9250 0,'21'0'32,"0"0"-32,-21-21 31,22 21-31,-22-21 0,0-1 16,-22 22-1,1 0 1,0 0-16,0 0 15,0 22 1,21-1-16,21-21 31,0 0-31,0 0 16,0 0-16,1 0 0</inkml:trace>
  <inkml:trace contextRef="#ctx0" brushRef="#br0" timeOffset="50721.19">3683 8573 0,'0'0'0,"21"0"16,-21-22-16,0 1 15,21 21 17,0-21-1,1 21-31,-1 0 16,-21-21-16,21 21 15,-21-21-15,21 21 16,-21-21-16,-21 21 15,-21 0 1,20 0-16,1 0 0,-21 0 0,0 0 16,-1 0-16,1 21 0,21-21 15,-22 21-15,1 0 0,21 0 16,0 0-16,0 22 0,-1-22 0,22 21 16,-21 1-16,21-1 0,0-21 15,0 21-15,21 1 0,1-1 0,-1 0 16,0-20-16,21 20 0,1-21 15,-22 21-15,21-20 0,-21-1 0,22 0 16,-22 0-16,21 21 0,-42-20 16,0-1-16,0 0 0,0 21 0,0-21 15,0 1-15,-21-1 0,-21 0 0,-1 0 16,1-21-16,0 21 16,-22 0-16,1-21 0,20 0 0,-20 0 15,20 0-15,1 0 0,0 0 16,-1-21-16,22 0 0,-21 21 0,21-21 15,0 0-15,21 0 0,0-1 0,0 1 16,0 0-16,0 0 0,0 0 16,0 0-16,21 21 15,0 0 1,0 0-16,0 21 0,-21 0 0,21 0 16,1 0-16,-1 22 0,0-22 15,21 0-15,-21 0 0,1 0 16,20 0-16,0 1 0,-21-22 0,22 21 15,-1-21-15,0 0 0,22 0 16,-22 0-16,1 0 0,20 0 0,-21-21 16,22 21-16,-22-22 0,22 1 15,-22-21-15,22 21 0,-22 0 0,0-22 16,22 1-16,-43 21 0,21-22 0,-21 1 16,1 0-16,-22-1 0,0 1 15,0 0-15,0 21 0,0-22 0,-22 22 16,1 0-16,0 21 15,0 0-15,0 0 0,0 0 0,-1 21 16,1 0-16,21 0 16,-21 22-16,21-22 0,0 21 15,0 1-15,0-22 0,0 21 0,0-21 16,0 22-16,0-22 0,0 0 16,21 0-16,0 0 0,1 0 0,-1-21 15,0 22-15,0-22 0,21 21 0,-20-21 16,20 0-16,-21 0 0,21 0 15,-20 0-15,20 0 0,0 0 0,1-21 16,-1-1-16,0 22 0,1-21 16,-1 0-16,-21 0 0,21 0 0,1 0 15</inkml:trace>
  <inkml:trace contextRef="#ctx0" brushRef="#br0" timeOffset="52375.75">5059 8996 0,'0'0'0,"0"-21"0,0 0 15,0-22-15,0 22 0,0 0 0,0 0 16,0 0-16,0-1 0,-21 22 15,-1-21-15,1 21 0,0 0 16,0 21-16,0 1 16,-22-1-16,22 0 0,0 0 0,0 0 15,0 22-15,0-1 0,-1-21 0,1 21 16,21 1-16,0-22 0,-21 21 16,21-21-16,0 22 0,0-22 0,0 0 15,0 0-15,21-21 16,0 21-16,1-21 0,-1 0 0,0 0 0,0 0 15,0 0-15,0 0 0,22 0 16,-22-21-16,0 0 0,0 21 16,-21-21-16,21 0 0,1 0 0,-22-22 15,0 22-15,0 0 0,0-21 0,0 20 16,0-20-16,0 0 0,0 21 16,0-22-16,0 22 0,0 0 0,0 0 15,0 0 1,-22 42-1,22 0-15,0 0 0,0 0 0,-21 22 16,21-22-16,0 21 0,0-21 16,0 22-16,0-22 0,0 21 0,0-21 15,0 0-15,0 1 0,0-1 16,0 0-16,0 0 0,21-21 16,1 0-16,-1 0 0,0 0 15,0 0-15,0 0 0,0 0 16,1-21-16,-1 21 0,0-21 0,0 0 15,-21-1-15,21-20 0,0 21 0,1-21 16,-22 20-16,0-20 0,21 0 16,-21-1-16,0 1 0,0 21 0,0-21 15,0 20-15,0 1 0,-21 21 16,21-21-16,-22 21 0,1 0 16,0 0-16,21 21 0,0 0 15,0 1 1,21-22-1,0 0-15,1 0 0,-1 0 16,0 0-16,0 0 0,0 0 0,22-22 16,-22 22-16,0-21 0,0 0 0,0 21 15,-21-21-15,21 21 16,-21 21 0,0 0-16,0 0 15,0 1-15,0-1 0,0 0 16,0 21-16,0-21 0,-21 22 0,21-22 15,0 21-15,0-21 0,0 22 16,0-22-16,0 0 0,0 0 0,0 0 16,21 1-16,1-22 0,-1 21 0,0-21 15,0 0-15,0 0 0,22 0 16,-22 0-16,0 0 0,21 0 0,-21 0 16,22 0-16,-22-21 0,0-1 0,0 1 15,0 0-15,22 0 0,-22-21 16,-21 20-16,21-20 0,0 0 0,0-1 15,1 22-15,-22-21 0,21 0 16,0 20-16,-21 1 0,0 0 16,21 0-16,0 21 0,0 0 15,-21 21 1,0 0 0,0 0-16,0 1 15,22-22-15,-1 21 16,0-21-1,-21-21 1,0-1-16,0 1 16,0 0-16,0 0 0,0 0 15,0 0-15,0-1 16,-21 22-16,21-21 16,-21 21-16,-1 0 15,1 0-15,0 21 0,0-21 16,0 43-16,21-22 0,-21 0 15,-1 21-15,1-20 0,0 20 0,21 0 16,0 1-16,-21-22 0,21 21 0,0 0 16,0-20-16,0 20 0,21-21 15,0 0-15,0 22 0,1-43 0,20 21 16,-21 0-16,21-21 0,1 0 0,-1 0 16,0 0-16,1 0 0,-1 0 15,0 0-15,1-21 0,-1 0 16,0-1-16,-20 1 0,20 0 0,-21-21 15,0-1-15,0 1 0,1 0 16,-1-1-16,-21-20 0,21 21 0,0-22 16,-21 22-16,0-22 0,21 22 0,0 0 15,-21-1-15,22 1 0,-22 0 16,0 20-16,0-20 0,0 21 0,0 0 16,-22 21-1,1 0-15,21 21 0,-21 0 16,21 0-16,0 22 0,0-1 0,0-21 15,0 21-15,0 1 0,0 20 16,0-20-16,-21-1 0,21 21 0,0-20 16,0-1-16,0 22 0,0-22 0,0 0 15,0-21-15,0 22 16,-21-22-16,21 0 0,0 0 0,0 0 16,0-42 15,0 0-16,0 0-15,0 0 0,0-22 0,0 22 16,0 0-16,21-21 0,0-1 16,0 1-16,0 21 0,1-21 0,-1-1 15,0 22-15,42-21 0,-41 21 16,-1 21-16,0 0 16,0 0-16,0 0 0,0 21 0,1 0 15,-1 0-15,-21 21 0,0-20 0,0 20 16,0-21-16,21 21 0,-21-20 15,0 20-15,0-21 0,0 21 0,0-20 16,0-1-16,-21 0 0,21 0 0,-21 0 16,21 0-16,0 1 15,0-44 1,0 1 0</inkml:trace>
  <inkml:trace contextRef="#ctx0" brushRef="#br0" timeOffset="53672.17">8445 8890 0,'0'0'0,"-21"0"0,21 21 0,21-21 63,1 0-63,-1-21 0,0 0 16,21 0-16,1 0 0,-22-1 0,21 1 15,0 0-15,1-21 0,-22 21 0,21-1 16,-21-20-16,22 21 0,-22-21 15,0 20-15,0 1 0,-21-21 0,0 0 16,0 20-16,0-20 0,0 21 0,0 0 16,0 0-16,-21-1 0,0 1 15,0 0-15,0 21 0,-1 0 16,1 0-16,-21 0 0,21 21 16,0 0-16,-1 22 0,1-22 15,0 21-15,0 22 0,21-22 0,-21 22 16,0-1-16,-1 1 0,1 20 15,21-20-15,-21 20 0,21-20 0,-21 21 16,0-1-16,21-20 0,-21 20 0,21 1 16,-22 0-16,1-1 0,21 22 15,0-21-15,0 0 0,-21-1 0,21-20 16,0 20-16,0-20 0,0-1 0,0 1 16,0-22-16,0 22 0,21-22 0,0-21 15,1 0-15,-1 1 0,0-22 16,21 0-16,-21 0 0,22-22 0,-1 1 15,0-21-15,1 21 0,-1-22 0,0 1 16,1 0-16,-1-1 0,-21 1 16,22-21-16,-22 20 0,0-20 15,0-1-15,-21 1 0,0-1 0,0 1 16,0-1-16,0 1 0,-21 20 0,-21-20 16,20 21-16,-20-1 0,0-20 15,-1 42-15,1-22 0,0 22 0,-22 0 16,22 0-16,0 0 0,-1 21 0,1-22 15,0 22-15,-1 0 0,22 0 16,0 0-16,0 0 0,42 0 31,21-21-15,1 0-16,-22 21 0,42-21 16,-20 0-16,-1-22 0,0 22 0,22 0 15,-22 0-15,0-21 0,-20 20 16,20-20-16,0 21 0,-21-21 0,1 20 15,-1-20-15,0 21 0,0 0 0,0 0 16,-21-1-16,0 1 0,0 0 16,21 21-16,-21 21 31,0 0-31,0 1 16,0-1-16,0 21 0,-21-21 15,21 22-15,0-1 0,0-21 0,0 21 0,0-20 16,0 20-16,0-21 15,0 0-15,21 0 0,1 1 16,-1-22-16,0 0 0,0 0 0,0 0 16,0 0-16,1 0 0,-1-22 15,0 1-15,0 0 0,0 0 0,0 0 16,1 0-16,-1-22 0,-21 22 0,21-21 16,-21-1-16,0 22 0,0-21 15,0 21-15,0-22 0,-21 22 0,0 0 16,-1 0-16,22 0 0,-21 0 0,0 21 15,0 0-15,0 0 16,0 0-16,-1 0 0,1 21 0,0 0 16,0-21-16,0 21 0,0 0 15,-1 0-15,1 1 0,21-1 16,0 0-16,0 0 0,0 0 16,0 0-16,21-21 0,1 0 15,20 0-15,-21 0 0,0 0 16,22 0-16,-22 0 0,0 0 0,21 0 15,-21 0-15</inkml:trace>
  <inkml:trace contextRef="#ctx0" brushRef="#br0" timeOffset="54079.94">9715 8657 0,'0'-21'0,"0"42"0,0-63 15,0 21-15,0 0 16,0-1-16,0 1 15,22 21 1,-1 0-16,0 0 0,21 0 16,-21 21-16,1-21 0,-1 22 15,0-1-15,0 21 0,0-21 16,-21 0-16,0 22 0,21-22 0,-21 21 0,0 1 16,0-1-16,0-21 0,0 21 15,0-20-15,0-1 0,0 21 16,0-21-16,0 0 0,0-42 47,0 0-47,0 0 0,0 0 0,22 0 15,-22-22-15,0 1 0,21 0 16,0-1-16,0 1 0,-21 0 0,21 20 16,0-20-16,-21 0 0,22 21 0,-1-1 15,-21 1-15,21 0 0,-21 0 16,0 42 15</inkml:trace>
  <inkml:trace contextRef="#ctx0" brushRef="#br0" timeOffset="54592.64">11832 8467 0,'0'0'15,"42"-64"1,-42 43-16,0 0 0,22 0 0,-22-22 15,21 22-15,-21 0 0,0 0 0,0 0 16,0 0-16,0-1 0,0 44 31,-21-1-31,-1 21 0,22 0 16,-21 1-16,21 20 0,0-20 0,-21 20 16,0 1-16,21-22 0,-21 21 15,21 1-15,0-1 0,0-20 0,-21 20 16,21-20-16,0-1 0,0 0 0,0-21 15,0 1-15,0-1 0,0 0 16,0 0-16,-22-21 31</inkml:trace>
  <inkml:trace contextRef="#ctx0" brushRef="#br0" timeOffset="55392.7">11536 8869 0,'0'-21'0,"-21"21"15,21-21-15,0-1 16,21 1-16,0 21 16,0-21-16,21 21 0,1-21 0,-1 0 15,0 0-15,22 21 0,-22-22 0,22 1 16,-1 0-16,-20 0 0,20 0 16,-21 0-16,1-1 0,-1 1 15,0 0-15,1-21 0,-22 21 0,0-1 16,21 1-16,-42-21 0,22 21 0,-22 0 15,21-1-15,-21 1 0,0 0 16,0 42 0,0 0-16,-21 1 15,-1 20-15,22-21 0,-21 21 0,21 1 16,0-22-16,-21 21 0,0 1 16,21-1-16,-21 0 0,21 1 15,-21 20-15,-1-21 0,22 1 0,-21-1 0,21 0 16,-21 1-16,21-22 0,-21 21 15,21-21-15,0 1 0,0-1 16,0 0-16,0-42 31,0 0-31,0-1 0,0 1 16,21-21-16,-21 21 0,21-22 16,0 1-16,1 0 0,20-1 0,-21 1 15,0 21-15,0-21 0,22 20 0,-22 1 16,0 0-16,0 21 0,0 0 0,1 0 15,-1 0-15,0 0 16,-21 21-16,0 0 0,0 1 16,0-1-16,0 0 0,0 21 15,0-21-15,0 22 0,0-22 0,0 0 16,0 21-16,0-20 0,21-1 16,-21 0-16,21 0 0,0 0 15,1-21-15,20 0 0,-21 0 0,21 0 16,-20 0-16,20 0 0,0-21 0,22 21 15,-22-21-15,0 0 0,1 0 16,20-22-16,-20 22 0,-1-21 0,-21 21 16,21-22-16,-20 22 0,-22-21 0,0 21 15,0-1-15,0 1 0,0 0 16,0 0-16,-22 21 0,1 0 16,-21 0-16,21 0 15,0 0-15,-1 21 0,1 0 0,0 0 16,0 1-16,0 20 0,0-21 0,21 0 15,0 22-15,0-22 0,0 0 16,0 0-16,0 0 0,21 0 0,0 1 16,0-22-16,0 21 0,22-21 0,-22 0 15,0 0-15,21 0 0,1 0 0,-22 0 16,21 0-16,0 0 0,1 0 16,-1-21-16,-21-1 0,22 1 0,-1 0 15,0 0-15</inkml:trace>
  <inkml:trace contextRef="#ctx0" brushRef="#br0" timeOffset="55772.48">15071 8192 0,'0'0'15,"0"-22"-15,0 1 0,0 0 0,0 0 0,-22 0 16,22 0-16,-21-1 0,0 22 15,0 0-15,0 22 16,21 20-16,-21-21 16,21 21-16,0 22 0,0-22 0,0 22 15,0-22-15,0 22 0,0-1 0,0 1 16,-22-1-16,22 22 0,0-22 16,0 22-16,0 0 0,-21-22 0,21 22 15,-21-22-15,21 22 0,0-22 0,0 22 16,-21-21-16,21 20 0,-21-20 0,21-1 15,-21-20-15,21-1 0,0 0 0,0 1 16,0-22-16,0 0 0,-22 0 0,22-42 31,0 0-31,0-22 16,0 22-16,0-21 0,0 0 16,0-1-16,0 1 0,0-22 0,0 22 15,0-21-15,0 20 0,0-20 0</inkml:trace>
  <inkml:trace contextRef="#ctx0" brushRef="#br0" timeOffset="56056.32">14584 8700 0,'0'0'16,"-21"-43"-16,-1 1 0,1 0 0,0 20 0,21-20 15,0 0-15,0 21 0,0-22 0,0 1 16,0 21-16,21 0 0,22-22 0,-22 22 16,21 21-16,-21-21 15,22 0-15,20 21 0,-21 0 0,1 0 0,20 21 16,-20 0-16,-1 0 0,-21 0 15,21 22-15,-20-22 0,-22 21 0,0-21 16,0 22-16,0-22 0,0 21 16,-22-21-16,1 22 0,-21-22 0,21 0 15,0 0-15,-1 0 0,-20 1 0,21-1 16,0 0-16,0-21 0,-1 0 0,22 21 16,0-42 15,22 21-31,-1-21 0,0 0 15,0 21-15,21-22 0,-20 22 0</inkml:trace>
  <inkml:trace contextRef="#ctx0" brushRef="#br0" timeOffset="56440.35">15409 8424 0,'0'0'15,"0"-42"-15,-21 42 16,21-21-16,0 0 15,21 21 1,0 0-16,1 0 16,-1 0-16,0 0 0,0 21 0,0 0 15,0 0-15,1 0 0,-22 1 0,21-1 16,-21 21-16,21-21 0,-21 22 16,0-22-16,0 21 0,0-21 0,0 22 15,0-22-15,0 0 0,-21 0 16,0 0-16,-1 0 0,1-21 15,21 22-15,-21-22 16,21-22-16,0 1 0,0 0 16,0 0-16,0 0 0,21 0 0,-21-22 15,21 22-15,1-21 0,-22 21 16,21-22-16,0 1 0,-21 0 0,21-1 16,0 22-16,0-21 0,-21 21 0,22-22 15,-1 22-15,-21 0 16,21 21-16,0 0 15,-21 21 1,21-21-16,-21 21 0</inkml:trace>
  <inkml:trace contextRef="#ctx0" brushRef="#br0" timeOffset="56896.05">16468 8319 0,'0'0'16,"-22"-22"-16,1 1 0,21 0 15,-21 0-15,0 21 16,0 0-16,0 0 0,-1 0 0,-20 0 16,21 0-16,-21 21 0,20 0 0,-20 0 15,21 1-15,-21-1 0,20 21 0,1-21 16,0 0-16,0 22 0,21-22 15,-21 0-15,21 21 0,0-20 0,0-1 16,21 0-16,0 0 0,0-21 0,22 21 16,-22 0-16,21-21 0,0 0 0,1 0 15,-1 0-15,0 0 0,1 0 0,-1 0 16,-21-21-16,22 0 0,-1 21 16,-21-21-16,0 0 0,0 0 15,1-22-15,-22 22 0,0 0 0,0-21 16,0 20-16,0 1 0,0-21 0,-22 21 15,1 0-15,0-1 0,0 1 0,0 21 16,-22 0-16,22 0 0,-21 0 16,21 0-16,0 0 0,-22 0 0,22 0 15,0 21-15,0-21 0,21 22 0,0-1 16,0 0-16,21 0 0,0-21 16,21 21-16,-20 0 0,20-21 15,0 0-15,-21 22 0</inkml:trace>
  <inkml:trace contextRef="#ctx0" brushRef="#br0" timeOffset="58527.54">16954 8446 0,'0'0'0,"43"-43"15,-22 22 1,-21 0-16,0 0 0,0 0 16,-21 21-1,0 0-15,-1 0 0,1 0 0,0 0 16,0 21-16,-21-21 0,20 21 15,1 0-15,0 0 0,-21 0 0,42 1 16,-21-1-16,-1 0 0,22 0 0,0 21 16,0-20-16,0-1 0,0 0 0,0 0 15,0 0-15,22 0 0,-22 1 16,21-22-16,0 21 0,0-21 16,0 0-16,0 0 0,1 0 0,20 0 15,-21 0-15,0-21 0,0-1 0,1 1 16,-1 0-16,0 0 0,0-21 0,-21-1 15,21 1-15,0 0 0,-21-1 16,0-20-16,22-1 0,-1 1 0,0-1 16,-21 1-16,0-1 0,0 22 0,0-22 15,0 22-15,0 21 0,0-21 16,0 20-16,0 1 0,0 0 0,-21 21 16,0 0-1,-1 21-15,22 0 0,-21 1 0,0 20 16,0-21-16,0 21 0,21 22 0,0-22 15,-21 1-15,21 20 0,-22-21 0,22 22 16,0-22-16,0 22 0,0-22 16,0 0-16,22 1 0,-1-22 0,-21 21 15,21-21-15,0 1 0,0-1 0,0 0 16,1 0-16,20-21 0,-21 0 0,0 0 16,0 0-16,1 0 0,20 0 0,-21-21 15,0 0-15,0 21 16,1-21-16,-1-1 0,0 1 0,0-21 15,0 21-15,0 0 0,-21-1 0,0-20 16,0 21-16,0 0 0,0 0 16,0 42 15,-21 0-31,21 0 0,0 0 16,0 0-16,0 1 0,0-1 0,0 0 15,0 0-15,0 0 0,0 0 0,0 1 16,21-1-16,1 0 15,-1 0-15,0-21 0,21 0 0,-21 21 16,1-21-16,20 0 0,-21 0 16,0 0-16,0 0 0,1 0 0,-1-21 15,0 0-15,0 21 0,0-21 0,0 0 16,-21-22-16,22 22 0,-22 0 16,21-21-16,-21 20 0,0 1 0,21 0 15,-21 0-15,0 0 0,-21 21 31,21 21-31,-21 0 0,21 0 16,-22 0-16,22 1 0,0-1 16,0 0-16,0 0 0,0 0 0,0 0 15,0 1-15,0-1 0,0 0 0,0 0 16,0 0-16,22-21 0,-1 21 16,0-21-16,0 0 0,0 0 0,0 0 15,1 0-15,-1 0 0,0 0 0,0 0 16,0 0-16,0-21 0,1 0 15,-1 21-15,0-21 0,21-21 0,-21 20 16,1 1-16,20-21 0,-21 21 0,0-22 16,0 22-16,1-21 0,-1 21 0,0 0 15,0-1-15,0 1 16,-21 42 0,0 1-1,0-1-15,0 0 0,0 0 16,0 0-1,0 0-15,0-42 47,0 0-47,0 0 16,0 0-16,0 0 16,0-1-16,0 1 0,0 0 15,0 0-15,0 0 16,-21 21-16,0 0 15,21 21-15,-21 0 0,0-21 16,-1 21-16,1 0 0,21 1 0,0-1 16,-21 21-16,21-21 0,-21 0 15,21 1-15,0 20 0,0-21 0,0 0 16,0 0-16,0 1 0,21-1 0,0 0 16,0 0-16,1 0 0,-1 0 0,21 1 15,-21-22-15,22 21 0,-1-21 16,0 0-16,1 0 0,-22 0 0,21 0 15,0 0-15,1 0 0,-22-21 0,21-1 16,-21 1-16,1 0 0,-1 0 0,0-21 16,0-1-16,0 1 0,0 0 15,1-1-15,-1-20 0,0 20 16,-21-20-16,21-1 0,0 1 0,-21-1 16,0 22-16,21 0 0,-21-22 0,0 43 15,0-21-15,0 21 0,0-1 0,0 1 16,0 0-16,-21 21 31,21 21-31,0 0 0,-21 1 0,0-1 16,21 21-16,0 0 0,0 1 0,-21 20 15,21-20-15,-21 20 0,21-21 16,0 22-16,0-22 0,0 1 0,0 20 16,0-21-16,0 1 0,0-22 0,21 21 15,-21-21-15,21 22 0,0-22 16,0 0-16,0-21 0,1 21 0,20-21 15,-21 0-15,0 0 16,0 0-16,1 0 0,-1 0 0,0 0 16,0 0-16,21-21 0,-20 21 0,-1-21 15,0 21-15,0-21 0,0 21 0,0-21 16,1-1-16,-1 22 0,-21-21 0,0 0 16,21 0-16,-21 0 0,0 0 15,0-1-15,0 1 0,0 0 16</inkml:trace>
  <inkml:trace contextRef="#ctx0" brushRef="#br0" timeOffset="58771.92">18944 8107 0,'0'0'0,"-21"0"0,-21 0 0,42-21 16,21 0-16,0 21 16,0 0-16,21-22 0,22 22 15,-22-21-15,22 0 0,-1 21 0,1-21 16,-1 0-16,1 21 0,-1-21 0,1 21 15,-1-22-15,-20 22 0,20-21 0,-21 21 16,-20-21-16,20 21 0,-21 0 16,0 0-16,-21-21 0,-21 21 31,-21 21-31,21 0 16,-22-21-16,22 21 0,-21 1 15,-22-1-15,22-21 0</inkml:trace>
  <inkml:trace contextRef="#ctx0" brushRef="#br0" timeOffset="59819.92">1397 10647 0,'0'-21'0,"0"0"16,21 21-16,0 0 15,-21-22-15,-21 44 32,0-1-32,0 0 0,-22 21 15,22 1-15,0-1 0,-21 0 16,21 1-16,-1 20 0,1-21 0,0 22 15,0-1-15,0 1 0,21-1 16,-21-20-16,21 20 0,0-20 16,0 20-16,0-42 0,21 22 15,0-22-15,0 0 0,21 0 0,1-21 16,-1 0-16,22 0 0,-22 0 16,21 0-16,1-21 0,-22 0 0,1 0 15,-1-1-15,0 1 0,-21-21 16,1 21-16,-1 0 0,-21-1 0,0-20 15,0 21-15,0 0 0,-21 0 16,-1-1-16,1 1 0,0 21 0,-21 0 16,21 0-16,-22 0 0,1 0 15,21 0-15,-22 21 0,1 1 0,21 20 16,-21-21-16,20 0 0,1 22 16,0-22-16,0 0 0,0 0 15,21 21-15,0-20 0,0-1 0,0 0 16,0 0-16,21-21 15,21 0-15,-21 0 0,1 0 16,-1 0-16,21-21 0</inkml:trace>
  <inkml:trace contextRef="#ctx0" brushRef="#br0" timeOffset="60023.82">2180 11134 0,'0'0'0,"0"-21"15,0-1-15,0 1 32,0 0 15,21 21-32,-21-21-15,21 0 0</inkml:trace>
  <inkml:trace contextRef="#ctx0" brushRef="#br0" timeOffset="61960.33">3598 10626 0,'0'0'0,"21"-43"15,-21 22 1,0 0-1,0 0 1,0 0-16,0 0 16,-21 21-1,0-22 1,0 22 0,0 0-16,0 0 15,-1 22-15,1-22 0,0 21 0,-21 0 16,21 21-16,-22-21 0,22 22 0,-21-1 15,21 0-15,-1 1 0,1-1 16,0 0-16,0 1 0,21 20 0,-21-20 16,0-1-16,21 21 0,-22-20 15,22-1-15,-21 0 0,21 22 0,0-43 16,0 21-16,0 1 0,0-22 16,21 0-16,1 0 0,-1 0 0,0 1 15,0-1-15,21-21 0,1 0 0,-1 0 16,0 0-16,1 0 15,-1 0-15,0-21 0,1-1 0,-1 1 16,0 0-16,1 0 0,-1-21 0,-21 20 16,22-20-16,-22 21 0,0-21 15,0-1-15,0 22 0,0-21 0,-21 21 16,0-22-16,0 22 0,0 0 16,0 0-16,0 0 0,0 42 31,0 0-16,0 21-15,0-21 0,-21 22 0,21-22 16,0 21-16,0-21 0,0 22 0,0-22 16,0 0-16,0 21 15,0-20-15,0-1 0,21-21 0,-21 21 16,22-21-16,-1 0 0,0 0 0,0 0 16,0 0-16,0 0 15,1 0-15,-1-21 0,0 0 0,0-1 16,-21-20-16,0 21 0,21 0 0,-21-22 15,0 22-15,0-21 0,0 21 16,0 0-16,-21-22 0,0 43 0,21-21 16,-21 0-16,0 21 0,-1 0 15,1 0-15,0 0 0,0 0 16,0 0-16,42 0 31,0 0-31,0 0 16,0-21-16,1 0 0,-1 21 0,21-22 15,-21 22-15,0-21 0,22 0 16,-22 21-16,21 0 0,-21-21 0,1 21 16,-1 0-16,21 0 0,-21 0 0,-21 21 15,21-21-15,1 21 0,-22 0 16,21 1-16,-21-1 0,0 0 0,0 0 16,0 0-16,0 0 0,21 1 0,-21-1 15,0 0-15,0 0 0,0 0 16,0 0-16,0 22 0,0-22 15,0 0-15,0 0 0,0 0 16,0-42 31,0 0-47,0 0 0,0 0 16,0 0-16,0-1 0,0-20 0,0 21 15,0 0-15,21-22 0,-21 1 16,21 21-16,0 0 0,1-22 0,-1 22 15,0 0-15,21 0 0,-21 21 0,1 0 16,-1 0-16,0 0 16,0 0-16,0 0 0,0 0 0,1 21 15,-1 0-15,0 0 0,-21 1 0,0-1 16,21 0-16,0 21 0,-21-21 16,21 22-16,-21-22 0,0 0 0,0 21 15,0-20-15,0-1 0,0 0 0,0 0 16,0 0-16,0 0 15,0 1-15,-21-44 47,21 1-31,0 0-16,0 0 16,0 42 62,0-42 31,-21 0-93,21 0-16</inkml:trace>
  <inkml:trace contextRef="#ctx0" brushRef="#br0" timeOffset="62380.09">3196 11028 0,'0'0'0,"-42"0"16,42 21-16,21-21 31,21 0-31,-21 0 16,22 0-16,20 0 0,1 0 0,-1 0 15,22 0-15,-22 0 0,22 0 16,0-21-16,-1 0 0,1 21 0,0 0 16,21 0-16,-22-21 0,1 21 15,0 0-15,-1 0 0,-20 0 16,-1 0-16,-20 0 0,-22 0 0,21 0 15,-21 0-15,-42 0 32,0 0-17,0 0-15,0 0 0,-1 0 0,1 0 16,-21 0-16,0 0 0,-1 0 16,1 21-16,0-21 0</inkml:trace>
  <inkml:trace contextRef="#ctx0" brushRef="#br0" timeOffset="62596.3">3556 11303 0,'0'0'0,"-21"21"16,0-21-16,-1 21 0,22 1 15,22-22-15,-1 0 16,0 0-16,21 0 0,1 0 0,20 0 16,1 0-16,-1-22 0,1 22 15,-1-21-15,1 0 0,20 0 0,-20 21 16,20-21-16,-20 0 0,21-1 0,-22 22 15,-21-21-15,1 0 0,-1 21 16,0 0-16,-20-21 0,-1 21 0,0 0 16,-21-21-16,0 0 0,21 21 15,0-22-15</inkml:trace>
  <inkml:trace contextRef="#ctx0" brushRef="#br0" timeOffset="64167.72">6032 11409 0,'-21'0'16,"21"-21"-16,0 0 0,21-1 15,1 1-15,-1-21 0,0 21 16,21-22-16,-21-20 0,22 21 0,-1-1 16,0-20-16,1-1 0,-1 22 0,22-22 15,-22-20-15,0 20 0,-21 1 16,1 20-16,-1-20 0,-21 21 0,0-1 16,0 22-16,0 0 0,-21 21 15,-22 0-15,22 0 0,-21 21 0,-1 0 16,1 0-16,0 22 0,21-1 0,-22 0 15,22 1-15,0-1 0,0 22 16,21-22-16,0 0 0,0 1 0,0-1 16,0 0-16,0 1 0,21-1 0,0-21 15,21 21-15,-20 1 16,20-1-16,0-21 0,-21 0 0,22 22 16,-1-22-16,-21 0 0,0 0 0,1-21 15,-22 21-15,0 1 0,-43-22 16,22 21-16,0-21 15,-21 0-15,20 0 0,-20 0 0,21-21 16,-21 21-16,20-22 0,-20 1 16,21 21-16,0-21 0,0 0 0,-1 21 15,1 0-15,21-21 0,-21 21 16,21 21 0,0 0-16,0 0 15,21 0-15,0 1 0,1-1 0,-1-21 16,0 21-16,0 0 0,21-21 0,-20 0 15,20 0-15,0 0 0,1 0 16,-1 0-16,0 0 0,1 0 0,-1-21 16,0 0-16,1 0 0,-1-1 0,0 1 15,1 0-15,-22 0 0,21-21 16,-21 20-16,0-20 0,1 0 0,-1 21 16,-21-22-16,0 22 0,21-21 0,-21 21 15,0-22-15,0 22 16,0 0-16,0 42 31,-21 0-31,0 0 0,21 1 16,0-1-16,-22 21 0,22 0 0,-21-20 15,21 20-15,0 0 0,0-21 0,0 1 16,0 20-16,0-21 0,21 0 16,1 0-16,-1-21 0,0 0 15,0 0-15,0 0 0,0 0 0,1-21 16,-1 0-16,0 0 0,0 0 15,0 0-15,0-1 0,-21 1 0,22-21 16,-1 21-16,-21 0 0,0-22 0,0 22 16,21 0-16,-21-21 0,0 20 15,21 1-15,-21 0 16,0 42 0,0 0-16,0 1 15,0-1-15,0 0 0,0 21 16,0-21-16,0 1 0,0 20 0,0-21 15,0 0-15,0 0 0,0 1 0,0-1 16,21 0-16,-21 0 0,21-21 0,1 0 16,-1 0-16,0 0 0,0 0 15,0 0-15,0-21 0,1 21 0,-1-21 16,0 0-16,21-22 0,-21 22 0,1 0 16,-1 0-16,-21-22 15,21 22-15,-21 0 0,21-21 0,-21 21 16,0-1-16,0 1 0,0 0 0,0 0 15,0 42 17,0 0-32,0 0 0,-21 1 15,21-1-15,-21 0 0,21 21 16,0-21-16,0 22 0,0-22 0,0 21 16,0-21-16,0 1 0,0-1 0,0 0 15,21-21-15,0 21 0,0-21 16,0 0-16,1 0 0,-1 0 0,21 0 15,-21 0-15,0-21 0,22 21 16,-22-21-16,0 0 0,0-1 0,0-20 16,1 21-16,-1 0 0,0-22 0,0 22 15,-21-21-15,0 21 0,0-22 16,21 22-16,-21 0 0,0 0 0,21 0 16,-21 42 15,0 0-31,0 0 0,0 22 15,0-22-15,0 0 0,0 21 0,0-21 16,0 1-16,0 20 0,0-21 0,0 0 16,0 0-16,0 1 0,0-1 15,22-21-15,-1 0 0,0 21 16,0-21-16,0 0 16,-21-21-16,0 0 15,0-1-15,0 1 16,0 0-16,0 0 0,0 0 0,0 0 15</inkml:trace>
  <inkml:trace contextRef="#ctx0" brushRef="#br0" timeOffset="64344.61">8086 10647 0,'0'0'0,"-22"0"0,1 0 16,0 0-16,0 0 15,21 21 32,21-21-47,0 0 16,0 0-16,1 0 15,-1 0-15</inkml:trace>
  <inkml:trace contextRef="#ctx0" brushRef="#br0" timeOffset="64627.45">8657 10435 0,'0'-21'16,"0"0"-16,-21 21 15,0 0-15,21 21 0,0 0 16,-21 0-16,21 1 0,-22 20 16,22 0-16,-21 1 0,21-1 0,-21 0 15,21 1-15,0-1 0,-21 0 0,21 22 16,-21-22-16,21 0 0,0 1 15,0 20-15,0-20 0,-21-1 0,21-21 16,0 21-16,0-20 0,0 20 16,0-21-16,0 0 0,21-21 15,-21-21 17,0 0-32,0 0 0</inkml:trace>
  <inkml:trace contextRef="#ctx0" brushRef="#br0" timeOffset="64803.35">8340 11007 0,'0'-21'0,"0"42"0,-22-42 16,44 21-1,-1 0 1,0 0-16,0 0 16,0 0-16,22 0 0,-22 0 0,0-22 15,21 22-15,-21 0 0,22 0 0,-22 0 16,0 0-16,0-21 0,0 21 15,1 0-15,-1-21 0,21 21 0</inkml:trace>
  <inkml:trace contextRef="#ctx0" brushRef="#br0" timeOffset="65500.47">9186 10753 0,'0'0'0,"-21"0"31,0 0-31,0 0 0,0 21 15,-1 0-15,1 0 0,0-21 16,0 21-16,0 1 0,0-1 0,-1 0 16,22 0-16,0 0 0,-21 0 0,21 1 15,0-1-15,0 21 0,0-21 0,21 0 16,1 1-16,-1-1 0,0-21 16,0 21-16,21 0 0,-20-21 0,20 0 15,-21 21-15,21-21 0,-20 0 0,20 0 16,0 0-16,-21 0 0,22-21 0,-22 0 15,0 21-15,21-21 0,-20-22 16,-1 22-16,0 0 0,-21-21 16,21-1-16,0 22 0,-21-42 0,0 20 15,0-20-15,0-1 0,0 1 0,0-1 16,0 1-16,0-1 0,0 22 16,0-21-16,0 41 0,0-20 0,-21 21 15,0 0-15,0 21 0,0 0 16,21 21-16,-22 0 15,22 0-15,-21 22 0,21-22 0,0 21 16,0 0-16,0 1 0,0-1 0,0 22 16,0-22-16,0 0 0,0 1 15,0 20-15,0-21 0,0 1 0,21-1 16,-21-21-16,0 22 0,0-22 0,0 21 16,0-21-16,22 0 0,-22 1 15,0-1 1,0-42-1,21-1-15,-21 1 0,21 0 16,-21 0-16,0 0 0,21 0 0,0-22 16,0 22-16,1-21 0,-1-1 15,0 22-15,21-21 0,-21 0 0,22 20 16,-1-20-16,0 21 0,1 21 16,-1 0-16,0 0 0,-20 0 0,20 0 0,-21 21 15,0 0-15,0 0 0,-21 22 16,0-1-16,22-21 0,-22 22 15,0-1-15,0-21 0,0 21 0,-22-20 16,22 20-16,-21-21 0,0 0 0,0 0 16,0 1-16,21-1 0,0 0 15,-21-21-15,-1 21 0,22-42 16,0 0 0</inkml:trace>
  <inkml:trace contextRef="#ctx0" brushRef="#br0" timeOffset="66232.53">11684 10689 0,'0'0'0,"0"-21"0,0 0 16,0 0-16,21-22 0,-21 22 0,21-21 15,0 0-15,-21 20 0,22-20 0,-22 0 16,21 21-16,-21-22 0,0 22 16,0 0-16,0 0 0,-21 21 15,-1 0-15,1 0 0,0 21 16,0 0-16,0 21 0,21 1 16,0-1-16,0 22 0,0-22 0,0 21 15,0 1-15,0-1 0,0-20 16,0 20-16,0-20 0,-21 20 0,21-21 15,0 1-15,-22-1 0,22-21 16,0 22-16,0-22 0,0 21 0,-21-42 16,21 21-16,0 0 0,-21-21 15,21-21 1,0 0-16,0 0 0,0 0 16,0 0-16,0-1 0,0-20 0,0 21 15,21 0-15,0-22 0,1 22 0,-1 0 16,0 0-16,21 0 0,1 0 0,-1-1 15,0 1-15,1 21 0,20 0 16,-21 0-16,22 0 0,-22 0 16,1 0-16,-1 0 0,-21 21 0,0 1 15,0-1-15,-21 0 0,0 0 0,-21 0 16,0 0-16,0 1 0,-21-1 0,-22 21 16,22-21-16,-22 0 0,1 1 15,-1-1-15,22 0 0,-22 0 0,22-21 16,0 21-16,-1 0 0,1-21 0,21 0 15,0 0-15,0 0 0,42-21 32,0 0-32,21 21 0,1-21 15,-1 0-15,21 0 0,1-1 0,-1 1 16</inkml:trace>
  <inkml:trace contextRef="#ctx0" brushRef="#br0" timeOffset="66683.83">12615 10816 0,'0'0'0,"21"-21"0,-21-21 16,0 21-16,0-1 15,-21 22-15,0 0 0,0 0 16,0 22-16,0-22 16,-1 21-16,1 0 0,0 0 15,0 0-15,0 22 0,0-22 0,-1 0 0,1 21 16,0-21-16,21 22 0,0-22 15,0 0-15,0 0 0,0 22 0,0-22 16,21 0-16,0 0 16,1-21-16,-1 0 0,0 0 0,21 0 15,-21-21-15,22 0 0,-22 21 0,0-21 16,21-1-16,-20 1 0,-1 0 0,0 0 16,0 0-16,0 0 0,-21-1 15,0 1-15,21-21 0,-21 21 0,0 0 16,0-1-16,0 1 0,0 0 0,-21 21 31,21 21-31,0 0 16,0 1-16,-21-1 0,21 0 15,0 0-15,0 0 0,0 0 0,0 1 16,0-1-16,0 0 0,21 0 16,-21 0-16,21-21 0,1 21 15,-1-21-15,0 0 0,0 0 16,0 0-16,22 0 0,-22 0 0,0 0 15,21 0-15,1-21 0,-1 0 0,0 21 16</inkml:trace>
  <inkml:trace contextRef="#ctx0" brushRef="#br0" timeOffset="67472.16">13589 10689 0,'0'-42'0,"0"84"0,0-105 0,0 20 0,0 22 15,0 0-15,0 0 0,0 0 0,-21 0 16,0 21-16,-1 0 0,1 21 15,0 0-15,0 0 16,0 0-16,0 22 0,-1-1 0,1-21 16,0 21-16,21 1 0,-21-1 0,21-21 15,0 22-15,0-1 0,0-21 0,0 21 16,21-20-16,0 20 0,0-21 16,1 0-16,-1 0 0,21 1 0,-21-1 15,22-21-15,-22 0 0,21 0 16,-21 0-16,22 0 0,-22 0 0,21-21 15,-21-1-15,0 1 0,-21 0 0,22 0 16,-22 0-16,21-22 0,-21 22 0,0-21 16,0 0-16,0-1 0,0 1 15,0 0-15,0-22 0,0 1 0,0 20 16,0-20-16,0 20 0,0 1 0,21 0 16,-21 21-16,0-22 0,0 22 15,0 42 1,0 0-16,0 1 15,0 20-15,0-21 0,0 21 0,0 1 16,0 20-16,0-20 0,0-1 16,-21 0-16,21 1 0,0 20 0,0-42 15,-21 22-15,21-1 0,0-21 16,-22 21-16,22-20 0,0-1 0,0 0 16,0 0-16,-21-21 15,21-21 1,0 0-16,21 0 15,1-1-15,-1 1 0,-21 0 0,21 0 16,0 0-16,0-22 0,22 22 16,-22 0-16,0 0 0,0 0 0,0 0 15,0-1-15,1 22 0,-1 0 0,0 0 16,0 0-16,-21 22 31,0-1-31,-21 0 16,0 0-16,0 0 0,-22-21 15,22 21-15,0-21 0,0 22 0,0-22 16,-1 21-16,1 0 0,0-21 0,0 21 16,0 0-16,0-21 0,21 21 0,0 1 15,0-1-15,0 0 16,0 0-16,21 0 16,-21 0-16,21-21 0,0 22 15,0-1-15,22-21 0,-22 21 0,0-21 0,0 0 16,0 21-16,22-21 0,-22 0 15,0 0-15,0 0 0,0 0 16,0 0-16,-21-21 16,0 0-16,0 0 15,0-1-15</inkml:trace>
  <inkml:trace contextRef="#ctx0" brushRef="#br0" timeOffset="68348.59">15600 10922 0,'0'0'0,"-21"0"0,-22 0 0,22 0 0,0 21 15,0-21-15,21 21 0,-21-21 16,21-21 0,0 0-16,0 0 15,21 0-15,-21 0 0,21-1 16,-21-20-16,21 0 0,0 21 16,-21-22-16,0-20 0,0 20 15,21-20-15,-21 21 0,22-22 0,-22 22 16,0-22-16,0 22 0,21-22 0,-21 22 15,0 0-15,21-1 0,-21 1 0,0 21 16,0 0-16,0 0 0,-21 42 31,0 0-31,-1 0 0,22 21 0,-21 1 16,0 20-16,21-20 0,0 20 0,-21 1 16,21-1-16,-21 22 0,21-22 15,0-20-15,0 20 0,0 1 16,0-22-16,0 0 0,0 1 0,0-22 15,21 21-15,-21-21 0,21 0 0,0 1 16,0-22-16,1 0 0,-1 0 0,0 0 16,0 0-16,0 0 0,22 0 0,-22-22 15,0 22-15,21-21 0,1 0 16,-22-21-16,21 21 0,0-1 0,-20-20 16,20 0-16,-21-1 0,0 22 0,0-21 15,1 0-15,-22 20 0,0-20 0,0 21 16,21 0-16,-42 42 31,21 0-31,-22 0 0,1 0 16,21 1-16,0 20 0,-21-21 0,21 21 15,0-20-15,0-1 0,0 21 0,0-21 16,0 0-16,21 1 0,-21-1 16,43 0-16,-22-21 0,0 21 0,0-21 15,21 0-15,1 0 0,-22 0 0,21 0 16,1 0-16,-22 0 0,21-21 0,0 0 15,-20 0-15,-1-1 0,0 1 0,0 0 16,-21 0-16,21-21 0,-21-1 16,0 22-16,0-21 0,0-1 0,-21 1 15,0 0-15,0-1 0,0 22 0,-1 0 16,1 0-16,0 0 0,-21 21 16,21 0-16,-1 0 0,1 0 0,0 21 15,0-21-15,0 21 0,0 0 16,-1 0-16,1 1 0,0-1 0,21 0 15,-21 0-15,0 0 0,21 0 16,-21-21-16,21 22 0,-22-22 16,1 0-1,21-22-15</inkml:trace>
  <inkml:trace contextRef="#ctx0" brushRef="#br0" timeOffset="68539.47">15515 10329 0,'0'-21'16,"21"21"-16,0 0 15,1-21-15,20 21 0,-21-21 0,21 21 16,1-21-16,-1 21 0,-21-21 0,22 21 16,-1 0-16,-21-22 0,0 22 15,0 0-15,1-21 0,-1 0 0,0 21 16,0 0-16,-21-21 0,21 21 0</inkml:trace>
  <inkml:trace contextRef="#ctx0" brushRef="#br0" timeOffset="70348.58">17928 10668 0,'0'0'0,"0"42"0,-21-42 0,21 22 15,21-22 1,0 0-16,0-22 0,22 22 15,-22-21-15,21-21 0,1 21 0,-22 0 16,21-22-16,0 1 0,-20 21 0,-1-22 16,0 1-16,0-21 0,0 20 0,-21 1 15,0 0-15,0-1 0,0-20 16,0 20-16,0 1 0,0-21 0,0 20 16,0 1-16,0 0 0,0-1 0,-21 1 15,0 21-15,0 0 0,0 21 0,-22 0 16,22 21-1,0 0-15,0 0 0,0 21 0,-1 1 16,1 20-16,0 1 0,0-1 0,21 1 16,-21 20-16,21 1 0,-21 0 0,21 21 15,0-22-15,-22 22 0,1-21 16,0 21-16,0-1 0,0 1 0,0 0 16,-1 0-16,1 0 0,-21 0 0,21-1 15,0-20-15,-1 21 0,1-21 0,0 20 16,21-20-16,0-21 0,0 20 0,0-20 15,0-22-15,0 22 0,0-22 0,21-21 16,0 21-16,1-20 0,-1-22 16,0 0-16,0 0 0,0 0 15,22 0-15,-22-22 0,21 1 0,0 0 16,1-21-16,-1-1 0,0-20 0,1 21 16,-1-22-16,0 1 0,-20-1 0,-1 22 15,0-22-15,-21 1 0,0-1 0,0 1 16,0-1-16,0 1 0,-21-22 15,-22 22-15,22-1 0,-21 1 0,0-1 16,-1 1-16,1 20 0,0-20 16,-1 20-16,1 1 0,0 21 0,-1 0 15,1 0-15,0-1 0,20 1 0,-20 0 0,21 21 16,0 0-16,0 0 0,21-21 16,21 0 15,0 21-31,0-21 0,0-1 0,22 22 15,-1-21-15,0 0 0,1 0 0,20-21 16,-21 20-16,22 1 0,-1-21 16,1 0-16,21 20 0,-43-20 0,21 0 15,1 21-15,-22-22 0,-21 22 16,22 0-16,-22-21 0,0 20 0,0 1 0,-21 0 16,0 0-16,0 0 15,0 0 1,-21 21-16,0 0 15,0 21-15,0 0 0,-1 0 16,1 0-16,0 0 0,0 22 16,0-22-16,0 21 0,-1-21 0,22 22 15,-21-22-15,21 21 0,-21-21 0,21 1 16,0-1-16,0 0 0,0 0 0,21-21 16,0 0-1,1 0-15,-1 0 0,21-21 0,-21 21 16,0-21-16,1 0 0,-1-1 0,0 1 15,0 0-15,0-21 0,0 21 16,-21-1-16,22-20 0,-22 21 0,0 0 0,0 0 16,0-1-16,0 1 15,0 42 1,0 1-16,0-1 16,0 21-16,0-21 0,0 22 0,0-1 15,0-21-15,0 21 0,0 1 16,0-22-16,0 0 0,21 0 0,-21 0 15,21 1-15,0-1 0,0-21 16,0 0-16,1 0 0,-1 0 16,0 0-16,0 0 0,0-21 0,0-1 15,1 1-15,-1 0 0,0 0 16,0 0-16,0-22 0,-21 22 0,21-21 16,1 21-16,-22-22 0,21 1 15,0 0-15,0 21 0,-21-22 0,21 22 16,0 0-16,1 0 0,-1 21 15,0 0-15,0-21 0,0 21 0,0 0 16,1 21-16,-22 0 16,0 0-16,0 0 0,0 0 15,0 1-15,0-1 0,0 0 16,0-42 31,0 0-32,0-1-15,0 1 16,0 0-16,0 0 16,0 0-16,-22 21 0,1-21 15,0 21-15,0 0 16,0 21-16,0 0 0,21 0 16,-22 0-16,1 0 0,0 22 15,0-1-15,0 0 0,0-20 0,21 20 16,0 0-16,0 1 0,0-22 0,0 21 15,0-21-15,0 22 0,0-22 0,0 0 16,21 0-16,0-21 16,-21 21-16,42-21 0,-21 0 0,1 0 15,20 0-15,-21 0 0,21 0 0,22-21 16,-22 21-16,1-21 0,20 0 0,-21 0 16,22-1-16,-22-20 0,1 21 0,-1-21 15,0 20-15,-21-20 0,1 21 16,-1-21-16,0 20 0,-21-20 0,0 21 15,0 0-15,0 0 0,0-1 0,0 1 16,-21 21-16,0 0 0,-1 0 16,1 0-16,0 21 15,0 1-15,0-1 0,0 0 0,-1 0 16,1 21-16,21-20 0,0 20 16,0-21-16,0 21 0,0-20 0,0-1 15,0 0-15,21 0 0,1 0 0,-1 0 16,0-21-16,0 0 0,0 22 15,0-22-15,1 0 0,-1 0 0,21 0 16,-21 0-16,0 0 0,1-22 0,-1 22 16,0-21-16,0 0 0,-21 0 0,21 0 15,0 0-15,1-1 0</inkml:trace>
  <inkml:trace contextRef="#ctx0" brushRef="#br0" timeOffset="70868.78">20299 9843 0,'0'0'0,"0"-43"0,0 22 16,0 0-16,-21 0 16,-1 21-1,22 21-15,-21-21 0,21 42 0,0-21 16,-21 1-16,21 20 0,0 0 0,0 1 16,0-1-16,0 0 0,0 1 15,-21-1-15,21 0 0,0 22 0,-21-22 16,21 0-16,0 1 0,0-1 0,0-21 15,0 22-15,0-22 0,-21 0 0,21 0 16,0 0-16,0 0 16,0-42 15,0 0-31,0 0 0,0 0 0,0 0 16,21-1-16,0 1 0,-21-21 0,21 21 15,0-22-15,0 22 0,1-21 16,20 21-16,-21 0 0,21-1 0,-20 1 15,20 21-15,0 0 0,1 0 0,-1 0 16,-21 0-16,21 0 0,-20 0 0,-1 0 16,0 21-16,0 1 0,0 20 15,-21-21-15,0 0 0,0 22 0,0-22 16,0 0-16,-21 21 0,-21-21 16,21 1-16,-22-1 0,22 21 0,-21-21 15,-1 0-15,1-21 0,0 22 0,-1-1 16,22-21-16,-21 0 0,0 21 15,20-21-15,1 0 0,0 0 0,0 0 16,21-21 0,0 0-16,21-1 15,0 1-15,0 21 0,22-21 0,-22 0 16,21 0-16,-21 0 0</inkml:trace>
  <inkml:trace contextRef="#ctx0" brushRef="#br0" timeOffset="71565.5">20955 10224 0,'0'0'0,"21"-22"0,0 1 0,0 0 16,1 21-16,-1-21 16,-42 21-1,-1 21 1,1 0-16,21 0 0,-21 1 0,0-1 16,0 0-16,0 0 0,-1 21 0,22-20 15,0-1-15,-21 0 0,21 21 16,0-21-16,0 1 0,0-1 0,0 0 15,21 0-15,1-21 16,-1 21-16,0-21 0,0 0 16,0 0-16,0 0 0,1 0 15,-1-21-15,0 21 0,-21-21 16,0 0-16,0 0 0,0-1 16,0-20-16,0 21 0,0 0 0,0 0 15,0-22-15,0 22 0,0 0 0,-21 0 16,21 0-16,-21-1 0,21 1 15,0 0-15,0 0 0,0 0 16,21 21-16,0 0 0,0 0 16,0 0-16,0 0 0,1 0 0,-1 0 15,0 0-15,0 0 0,0 0 0,0 0 16,-21 21-16,22 0 16,-22 0-16,0 0 0,0 1 15,0-1-15,0 0 0,0 21 0,-22-21 16,1 1-16,21-1 0,0 21 0,-21-21 15,21 0-15,-21 1 0,21-1 16,0 0-16,0 0 0,0 0 16,21-21-16,0 0 15,0 0-15,1 0 0,-1 0 0,21 0 16,-21-21-16,0 0 0,22 21 0,-22-21 16,0 0-16,0-1 0,0-20 15,1 21-15,-1 0 0,-21-22 16,0 22-16,0-21 0,0 0 0,0 20 15,0 1-15,0-21 0,-21 21 0,-1 0 16,1-1-16,0 22 0,0 0 0,0 0 16,-22 0-16,22 0 0,0 0 15,0 0-15,-21 0 0,20 22 0,1-1 16,0-21-16,0 21 0,21 0 0,0 0 16,-21-21-16,21 21 0,0 1 0,0-1 15,21 0 1,0-21-16,0 0 15,0 0-15,1 0 0,20 0 0,-21 0 16,0 0-16</inkml:trace>
  <inkml:trace contextRef="#ctx0" brushRef="#br0" timeOffset="72176.08">21886 9927 0,'21'-42'0,"-42"84"15,42-126-15,-21 41 0,0 1 0,0 0 0,0 20 16,0-20-16,0 21 0,0 0 0,0 0 15,0-1-15,0 1 0,0 42 32,-21 1-32,21-1 0,0 21 0,0-21 15,-21 22-15,21-1 0,0 21 16,-21-20-16,21 20 0,0-20 16,0-1-16,0 21 0,0-20 0,0-1 15,0 0-15,-21 1 0,21-1 0,0 0 16,-21-20-16,21 20 0,0-21 0,-22 0 15,22 0-15,0 1 0,0-44 32,0 1-17,0 0-15,0 0 0,0-21 16,22 20-16,-22 1 0,21-21 16,0 21-16,0-22 0,0 22 0,0-21 15,22 21-15,-22 0 0,0-1 16,21 1-16,-20 21 0,-1 0 0,0 0 15,0 0-15,0 0 0,0 21 16,-21 1-16,0-1 16,0 0-16,-21 0 0,0 0 15,0 0-15,0-21 0,0 22 0,-22-1 16,22-21-16,-21 21 0,21-21 0,-1 0 16,1 21-16,0-21 0,0 0 0,0 0 15,42 21 16,0-21-31,0 0 0,0 21 16,1 1-16,-1-22 0,-21 21 0,21 0 16,0-21-16,0 21 15,0 0-15,1-21 0,-1 21 0,0 1 16,0-1-16,0-21 0,-21 21 16,21-21-16,1 0 15,-1 0 1,0 0-16,0 0 15,0 0-15,0-21 0</inkml:trace>
  <inkml:trace contextRef="#ctx0" brushRef="#br0" timeOffset="72996.07">23474 10224 0,'0'-22'0,"0"44"0,0-65 15,0 22-15,0 0 16,0 0-16,0 0 0,0-1 0,-21-20 16,-1 21-16,22 0 0,-21 0 0,0-1 15,21 1-15,-21 0 0,0 21 16,0 0-16,-1 0 16,1 0-16,0 21 0,0 0 0,0 1 15,-22 20-15,22-21 0,0 21 0,0-20 16,-21 20-16,20 0 0,1 1 15,0-22-15,21 21 0,0-21 0,0 22 16,0-22-16,0 0 0,0 0 16,21 0-16,0 0 0,1-21 0,-1 0 15,0 0-15,0 0 0,0 0 0,0 0 16,1 0-16,20-21 0,-21 0 0,0 21 16,0-21-16,1-21 0,-1 20 15,0 1-15,-21 0 0,21-21 0,-21 21 16,21-22-16,-21 22 0,0-21 0,0 21 15,0-1-15,0 1 0,-21 21 32,0 21-17,0 1-15,21-1 0,-21 0 0,21 0 16,0 0-16,0 0 0,0 1 0,0-1 16,0 0-16,0 0 0,0 0 0,21-21 15,0 21-15,0 1 0,0-22 0,22 21 16,-22-21-16,21 0 0,-21 0 15,22 0-15,-22 0 0,0 0 0,21-21 16,-21 21-16,1-22 0,-1 1 16,0 0-16,0 0 0,-21 0 0,21 0 0,-21-1 15,21-20-15,-21 21 0,0 0 16,0 0-16,0-1 0,0 1 0,22 21 16,-22-21-16,0 42 31,-22 0-31,22 1 15,0 20-15,-21-21 0,0 0 16,21 22-16,-21-1 0,21 0 0,0 1 16,0-1-16,-21 21 0,21-20 0,-21 20 15,21-20-15,-22 20 0,22-21 0,0 22 16,0-22-16,-21 22 0,21-22 16,-21 22-16,0-22 0,21 0 15,-21 22-15,0-22 0,-1 0 0,22 1 0,-21-1 16,21-21-16,-21 22 0,21-22 15,0 0-15,0 0 0,-21-21 0,21-21 32,0 0-17,0 0-15,0-1 0,0-20 16,0 21-16,0-21 0,0-1 0,0 1 16</inkml:trace>
  <inkml:trace contextRef="#ctx0" brushRef="#br0" timeOffset="73304">23643 10266 0,'0'-42'0,"0"84"0,0-127 0,21 64 16,-21 0-16,21 0 0,1 0 0,-1-1 15,0 1-15,0 21 0,0-21 16,0 21-16,22 0 0,-1 0 0,-21 0 16,22 0-16,-22 0 0,21 0 0,-21 0 15,22 21-15,-22 0 0,0 1 16,-21-1-16,0 0 0,0 0 0,0 0 15,0 0-15,0 1 0,-21 20 0,0-21 16,-1 0-16,-20 0 0,0 1 0,21-1 16,-22 0-16,1-21 0,0 21 0,-1-21 15,22 0-15,-21 21 0,21-21 16,-1 0-16,1 21 0,42-21 31,1 0-31,-1 0 16,0 0-16,0 0 0,21 0 0,-20-21 15,20 21-15,-21-21 0</inkml:trace>
  <inkml:trace contextRef="#ctx0" brushRef="#br0" timeOffset="73616.82">24320 10118 0,'0'0'0,"22"-43"0,-22 22 0,0 0 16,0 0-16,0 0 15,0 42 16,-22 0-31,1 0 0,0 0 16,21 22-16,-21-1 0,21 0 16,-21 1-16,21-1 0,0 22 0,-21-1 15,21 1-15,-22-22 0,22 21 0,-21 1 16,21-1-16,0-20 0,0 20 0,0 1 16,-21-22-16,21 0 0,-21 22 0,0-22 15,21 1-15,0-1 0,0 0 0,-21-21 16,21 1-16,0-1 0,0 0 15,0 0-15,0-42 32,0 0-32,0 0 15,0-1-15,21 1 0,-21 0 0,21-21 16,-21 21-16,21-22 0,-21 1 0</inkml:trace>
  <inkml:trace contextRef="#ctx0" brushRef="#br0" timeOffset="74267.92">24236 10245 0,'0'0'16,"0"-43"-16,0 22 0,0-21 0,0 21 0,0 0 16,0-1-16,0 1 0,21 21 15,0 0-15,0-21 16,0 21-16,1 0 0,20 0 0,-21 0 0,21 0 16,1 0-16,-22 0 0,21 0 15,-21 0-15,22 21 0,-22 0 0,-21 1 16,21-1-16,-21 0 0,0 0 0,0 0 15,0 0-15,0 22 0,-21-22 16,0 0-16,0 0 0,-22 0 0,22 1 16,0-22-16,-21 21 0,20-21 0,1 0 15,0 0-15,-21 0 0,21 0 0,-1 0 16,1 0-16,0 0 16,21-21-16,-21 21 0,21-22 15,21 22 1,0 0-1,0 0-15,1 0 0,-1 0 0,0 0 16,0 0-16,0 0 0,22 0 16,-22 0-16,21 0 0,-21 0 0,22 0 15,-1 0-15,0-21 0,-21 21 0,22-21 16,-22 21-16,21-21 0,-21 0 0,1 0 16,20-1-16,-21-20 0,0 21 15,0-21-15,1-1 0,-22 1 0,21 0 16,0-22-16,0 22 0,0-22 0,-21 1 15,21 20-15,-21-20 0,22 21 0,-22 20 16,0-20-16,0 21 16,0 0-16,0 0 0,-22 21 15,1 0-15,0 0 0,0 21 16,0 0-16,0 0 0,-1 21 0,22 1 16,0-1-16,-21 0 0,21 1 15,-21-1-15,21 0 0,0 1 0,0-1 16,0 0-16,0 1 0,0-1 0,0-21 15,21 0-15,0 22 0,1-22 0,-1 0 16,0-21-16,0 21 0,0-21 16,0 0-16,1 0 0,-1 0 0,0 0 15,0 0-15,0 0 0,0 0 16,1-21-16,-22 0 0,21 0 16,0 0-16,-21-1 0,21 1 0,0 0 15,-21-21-15</inkml:trace>
  <inkml:trace contextRef="#ctx0" brushRef="#br0" timeOffset="74730.17">25548 9483 0,'-21'0'32,"21"21"-1,0 0-31,0 0 0,0 0 0,0 1 15,0-1-15,0 0 0,0 0 16,0 0-16,0 0 16,0 1-16,-21-22 15,21 21-15,-21-21 0,-1 0 16,22-21 0,0-1-1,0 1-15,0 0 0,0-21 16,0 21-16,22-1 0,-1 1 15,0 0-15,0-21 0,0 21 0,0-1 16,22 1-16,-22 0 0,0 0 16,21 21-16,-20 0 0,-1-21 15,21 21-15,-21 0 0,0 0 16,1 0-16,-22 21 0,0 0 0,0 0 16,0 0-16,0 1 0,0-1 15,0 21-15,-22-21 0,1 0 0,0 22 16,21-22-16,-21 0 0,0 0 0,21 0 15,-21 1-15,21-1 0,-22 0 0,1-21 16,21 21-16,-21 0 0,21 0 16,-21 1-16,0-22 15,0 0-15,21 21 0,-22 0 0</inkml:trace>
  <inkml:trace contextRef="#ctx0" brushRef="#br0" timeOffset="76035.5">1376 12764 0,'0'0'0,"-21"0"16,-1 0 0,22 21 30,22-21-46,-1 21 16,0 0-16,0-21 0,21 0 16,-20 0-16,-1 0 0,21 0 15,-21 0-15,22 0 0,-1 0 0,-21 0 16,21-21-16,1 0 0,-1 21 16,-21-21-16,0-1 0,22 1 15,-22 0-15,0 0 0,-21 0 16,21 0-16,-21-1 0,0 1 15,0 0-15,0 0 0,0 42 47,0 0-47,-21 0 16,0 22-16,21-1 0,-21 0 0,21 1 16,-21 20-16,-1-20 0,1 20 15,0 1-15,0-22 0,21 21 16,0-20-16,-21 20 0,21-20 0,-21 20 15,21-21-15,0 1 0,0-1 16,0-21-16,0 22 0,0-22 0,0 0 16,0 0-16,0 0 0,0 0 15,0-42 17,0 0-32,0 0 0,0 0 15,0 0-15,0-1 0,0-20 16,0 21-16,0 0 0</inkml:trace>
  <inkml:trace contextRef="#ctx0" brushRef="#br0" timeOffset="76319.34">1291 13229 0,'0'0'0,"-21"21"0,0-21 0,0 0 15,42 0 1,0 0-16,21 0 15,1 0-15,-1 0 0,0 0 0,22 0 16,-22 0-16,22-21 0,-22 21 16,0-21-16,1 21 0,-1 0 0,0-21 15,-21 21-15,1-21 0,-1 21 16,0 0-16</inkml:trace>
  <inkml:trace contextRef="#ctx0" brushRef="#br0" timeOffset="76712.12">2286 13123 0,'0'22'47,"21"-22"-31,0 0-16,0 0 15,1-22-15,-1 1 16,0 0-16,-21 0 0,0 0 15,0 0-15,0-1 16,0 1-16,-21 21 16,0-21-16,-1 21 15,1 0-15,0 21 16,21 0-16,0 1 16,0-1-16,0 0 15,0 0-15,0 0 16,21-21-1,0 0-15,1 0 16,-1 0 0,-21-21-16,21 21 0</inkml:trace>
  <inkml:trace contextRef="#ctx0" brushRef="#br0" timeOffset="84484.07">3535 13441 0,'0'21'16,"0"-42"62,0 0-62,0 0-1,0-1 1,0 1-16,0 0 16,0 0-16,0 0 0,0-22 15,0 22-15,21 0 0,-21-21 16,21-1-16,0 1 0,0 0 0,-21-1 16,22 1-16,-1 0 0,0-1 15,0 1-15,0 21 0,0-21 0,1 20 16,-1 1-16,0 21 0,0 0 15,0 21 1,-21 1-16,0-1 0,0 0 16,0 21-16,0-21 0,0 1 0,0-1 15,0 0-15,21 0 0,-21 0 16,0 0-16,22-21 31,-22-21-15,0 0-16,0 0 15,0 0-15,0 0 0,0-1 16,0 1-16,-22 0 0,1-21 0,0 42 16,21-21-16,-21-1 0,0 1 15,0 21-15,-1 0 16,1 0-16,21 21 0,-21 22 16,0-22-16,0 21 0,21 1 15,-21-1-15,-1 0 0,1 1 16,0-1-16,0 21 0,21-20 15,0-1-15,0 0 0,0 1 0,0-22 16,0 21-16,0 1 0,0-22 16,21 0-16,21 0 0,-20 21 0,-1-42 15,21 22-15,0-22 0,-20 0 0,20 0 16,0 0-16,1 0 0,-1-22 16,-21 22-16,21-21 0,-20 0 0,20 0 15,-21 0-15,21-22 0,-20 22 16,-1-21-16,-21 21 0,21-22 0,0 1 15,-21 0-15,21-1 0,-21-20 16,0 21-16,0-22 0,21 22 0,-21-22 16,0 1-16,22 20 0,-22 1 15,0 0-15,0 21 0,0-22 16,0 22-16,0 0 0,0 42 31,0 0-31,-22 0 0,22 1 16,-21 20-16,0 0 0,21 1 15,0 20-15,0-21 0,-21 22 0,21-1 16,-21-20-16,21 20 0,0-20 0,0-1 16,0 0-16,0 1 0,0-1 15,0-21-15,21 0 0,0 0 0,0 1 16,0-1-16,1-21 0,-1 0 16,0 0-16,21 0 0,-21 0 15,22 0-15,-22 0 0,21-21 0,-21-1 16,22 1-16,-22 0 0,0 0 15,0 0-15,0 0 0,1-22 0,-1 22 16,-21 0-16,0-21 0,0 20 0,21 1 16,-21 0-16,0 42 31,0 0-31,0 1 0,-21-1 16,21 0-16,-21 0 0,21 0 15,0 0-15,0 1 0,0-1 0,0 0 16,0 0-16,0 0 15,0 0 1,0-42 15,0 0-15,0 0-16</inkml:trace>
  <inkml:trace contextRef="#ctx0" brushRef="#br0" timeOffset="84660.97">4889 12891 0,'0'-22'16,"-21"22"-16,0 0 15,0 0-15,42 0 47,0 0-31,0 0-16</inkml:trace>
  <inkml:trace contextRef="#ctx0" brushRef="#br0" timeOffset="85568.98">5207 12912 0,'0'-21'15,"0"-1"1,-21 22-16,0 0 15,-1 0-15,1 22 16,0-1-16,21 0 0,0 21 0,-21-21 16,21 22-16,-21-22 0,21 21 15,-21 1-15,21-1 0,0-21 0,0 21 16,0 1-16,0-22 0,0 21 16,0-21-16,0 1 0,0-1 0,21 0 15,0-21-15,0 0 0,0 0 0,22 0 16,-22 0-16,21 0 15,-21 0-15,22-21 0,-1 0 0,0-1 16,1 1-16,-1 0 0,-21 0 0,21-21 16,1-1-16,-22 1 0,21 0 15,-21-1-15,1 1 0,-1-22 0,0 1 16,0-1-16,0 1 0,-21 21 0,21-22 16,-21 22-16,22-22 0,-22 22 15,0 21-15,0-22 0,0 22 0,0 0 16,-22 21-1,1 0-15,0 21 0,21 0 16,-21 22-16,0-22 0,21 21 0,-21 1 16,21 20-16,-22-21 15,22 22-15,-21-1 0,21-20 0,-21 20 16,21-20-16,0-1 0,-21 0 0,21 1 16,-21-1-16,21-21 0,0 0 15,0 0-15,0 1 0,0-1 0,0-42 47,21-1-47,0 1 0,-21 0 0,21 0 16,0 0-16,1-22 0,-1 22 0,0 0 15,0-21-15,0 21 16,0-1-16,1 1 0,20 0 0,-21 0 0,0 21 16,0 0-16,1 0 0,20 0 15,-21 0-15,0 0 16,0 0-16,-21 21 0,0 0 15,0 0-15,0 1 16,-21-1-16,0-21 0,0 21 16,0 0-16,0-21 0,-22 21 0,22-21 15,0 0-15,-21 0 0,20 0 16,1 0-16,-21 0 0,21 0 0,0 0 16,-1 0-16,1 0 0,0 0 0,0 0 15,21-21-15,0 42 31,0 0-31,0 1 16,21-1-16,0 0 0,-21 0 16,21 0-16,1 0 0,-1 1 0,0-1 15,0-21-15,0 21 0,0 0 0,1 0 16,20-21-16,-21 21 0,0-21 16,0 0-16,1 0 0,-1 0 0,0 0 15,0 0-15,0 0 0,0 0 0,1-21 16,-1 0-1,0 0-15,-21 0 16,21 0-16,0-1 0</inkml:trace>
  <inkml:trace contextRef="#ctx0" brushRef="#br0" timeOffset="86824.19">6921 13293 0,'22'0'0,"-1"0"0,0 0 16,0 0-16,0-21 0,0-1 15,1 22-15,-1-21 0,0 0 16,21 0-16,-21 0 0,1 0 0,-22-22 16,21 22-16,0-21 0,-21 21 0,21-1 15,-21-20-15,0 21 0,0 0 16,0 0-16,0-1 0,0 1 0,0 0 15,-21 42 17,21 0-32,-21 1 0,0-1 15,21 21-15,0-21 0,-22 22 0,22-22 16,-21 21-16,21 0 0,-21-20 0,21 20 16,0-21-16,0 0 0,0 22 15,0-22-15,0 0 0,21-21 0,0 21 16,1 0-16,-1-21 0,0 0 0,0 0 15,21 0-15,-20 0 0,-1 0 16,0-21-16,0 0 0,0 0 0,0 21 16,1-21-16,-22-22 0,0 22 0,21 0 15,-21-21-15,0-1 0,0 22 16,0-21-16,0-1 0,-21 1 16,-1 0-16,1-1 0,0 22 0,0 0 15,0 0-15,0 0 0,-1 0 16,1 21-16,0 0 0,0 0 0,0 0 15,21 21 1,21-21 0,0 0-16,0 0 15,0 0-15,22 0 0,-1 0 0,0-21 16,1 21-16,-1 0 0,0-22 16,22 22-16,-22 0 0,1-21 0,20 21 15,-21-21-15,1 21 0,-1 0 0,-21 0 16,22 0-16,-22 0 15,0 21-15,0 0 0,0 1 16,-21-1-16,21 0 0,-21 0 0,0 0 16,0 0-16,0 1 0,0-1 15,0 0-15,22 0 0,-22 0 0,0 0 16,0 22-16,0-22 0,0 0 0,0 0 16,0 0-16,0 1 0,0-1 15,-22 0-15,22 0 0,-21-21 16,21 21-16,-21-21 31,0-21-31,21 0 16,0 0-16,0 0 15,0-1-15,0-20 0,0 21 0,21-21 16,0 20-16,0-20 0,1 0 16,-1-1-16,21 1 0,-21 21 0,22-21 15,-22 20-15,21-20 0,0 21 16,-20 21-16,20-21 0,-21 21 0,21 0 15,-20 0-15,-1 0 0,0 0 0,0 21 16,0 0-16,-21 0 0,21 0 0,-21 22 16,22-22-16,-22 21 0,0 1 15,0-22-15,0 21 0,0 0 0,0-20 16,0-1-16,0 21 0,-22-21 0,22 0 16,-21 1-16,21-1 0,0 0 15,0 0-15,0 0 16,-21-21-16,21-21 31,0 0-15</inkml:trace>
  <inkml:trace contextRef="#ctx0" brushRef="#br0" timeOffset="88064.48">9631 13039 0,'0'0'0,"0"21"16,21-21-1,0 0-15,0 0 0,0 0 0,22 0 16,-22 0-16,21-21 0,1 0 15,-1 21-15,0-43 0,1 22 0,-1 0 16,0-21-16,1 20 0,-1-20 0,0 0 16,-21 21-16,22-22 0,-22 1 15,0 21-15,0-22 0,0 1 16,-21 21-16,0-21 0,0 20 0,0-20 0,0 21 16,0 0-16,0 0 0,0-1 15,0 1-15,-21 42 31,21 1-31,-21-1 0,21 21 0,-21 0 16,21 1-16,-21 20 0,21 1 16,0 20-16,-21 1 0,21 0 0,-22-1 15,22 1-15,0 0 0,-21 21 0,0-1 16,0 1-16,21 0 0,0 0 16,-21 0-16,0 0 0,21-1 0,-22 1 15,22 0-15,0 0 0,0-21 0,0 20 16,-21-20-16,21-21 0,0-1 0,0 1 15,0-22-15,0 0 16,21-21-16,1 1 0,-22-1 0,21-21 16,0 0-16,21 0 0,-21-21 0,1-1 15,-1 1-15,0 0 0,0-21 0,0 21 16,0-22-16,1-20 0,-1 20 16,-21 1-16,21-21 0,0-1 0,-21 1 15,0-1-15,0 1 0,21-1 0,-21 1 16,0-1-16,0 1 0,0-22 0,0 21 15,0-20-15,0 20 0,0-20 16,0 20-16,0 1 0,0 20 16,-21 1-16,0 0 0,21-1 0,-21 22 15,0 0-15,-1 0 0,1 0 0,0 21 16,0 0-16,0 0 16,0 0-16,42 0 31,0-22-16,0 22-15,0-21 0,0 0 0,1 0 16,20 0-16,-21 0 0,0-22 0,22 22 16,-22-21-16,21-1 0,-21 1 15,0 21-15,22-21 0,-22-1 0,-21 22 16,21-21-16,-21 21 0,0-1 16,21 1-16,-21 0 0,-21 42 31,21 0-16,-21 1-15,21-1 0,0 21 16,0-21-16,-21 22 0,21-1 0,0 0 16,-21 1-16,21-1 0,0 0 0,0 1 15,0-1-15,0-21 0,0 0 16,21 0-16,0 1 0,0-1 0,0-21 16,0 0-16,1 0 0,-1 0 0,0 0 15,0-21-15,21 21 16,-20-22-16,20 1 0,-21 0 0,0 0 15,0-21-15,-21 20 0,0-20 0,0 21 16,0-21-16,0-1 0,0 1 16,-21 21-16,-21-22 0,21 22 0,0 0 15,-1 0-15,1 0 0,0 0 0,0 21 16,0 0-16,0 0 0,-1 0 16,1 0-16,0 0 0,0 0 0,21 21 15,-21 0-15,21 0 0,0 0 16,0 0-16,21 1 15,0-22-15,0 21 0,0-21 16,22 0-16</inkml:trace>
  <inkml:trace contextRef="#ctx0" brushRef="#br0" timeOffset="88464.25">11197 12912 0,'0'-21'0,"0"42"0,0-64 16,0 22-16,21 0 15,-21 0-15,21 0 0,-21 0 16,0-1-16,22 1 0,-1 21 0,0 0 16,0 0-16,0 0 15,0 21-15,1 1 0,-1-1 16,0 0-16,0 21 0,0-21 16,-21 22-16,21-22 0,-21 21 15,22 1-15,-22-22 0,0 21 0,0-21 16,0 0-16,0 1 0,0-1 0,0 0 15,0 0-15,-22-21 16,22-21 0,0 0-1,0 0-15,0-1 0,0 1 16,0-21-16,0 21 0,22-22 16,-22 22-16,21-21 0,0 0 0,0 20 15,0-20-15,0 21 0,1-21 16,-1 20-16,0 1 0,0 0 0,0 21 15,0-21-15,1 21 16,-1 0-16,0 0 16,0 0-1</inkml:trace>
  <inkml:trace contextRef="#ctx0" brushRef="#br0" timeOffset="89179.35">12552 12975 0,'0'0'0,"21"0"16,0-21-16,-21 0 15,0 0-15,0 0 0,0-1 16,0 1-16,0 0 0,0 0 0,0 0 16,0 0-16,0-1 0,-21 1 0,0 0 15,0 0-15,-1 21 0,1 0 16,0 0-16,0 0 0,0 0 0,-22 0 15,22 21-15,0 0 0,-21 0 0,-1 22 16,22-22-16,-21 21 0,21 1 16,0-1-16,-22 0 0,22-21 0,21 22 15,0-1-15,0 0 0,0-20 0,0-1 16,0 0-16,0 0 0,21 0 16,0 0-16,22-21 0,-22 0 15,21 0-15,-21 0 0,22 0 0,-1 0 16,-21-21-16,22 0 0,-22 0 0,21 21 15,-21-21-15,0 0 0,-21-22 0,22 22 16,-22 0-16,0 0 0,21 0 16,-21-1-16,0 1 0,0 0 0,0 0 15,0 0-15,0 42 32,0 0-32,0 0 15,0 0-15,0 1 0,0 20 0,0 0 16,0 1-16,0-1 0,0 0 15,0 1-15,0-1 0,0 21 16,21 1-16,-21-1 0,0-20 0,0 20 16,0 1-16,0-1 0,0 1 0,0-1 15,0 1-15,0-22 0,0 22 0,0-22 16,0 21-16,0-20 0,0-1 0,0 22 16,0-22-16,0 0 0,0 1 15,-21-1-15,0 0 0,-1 1 0,1-1 16,0-21-16,0 21 0,0-20 0,0-1 15,-22-21-15,22 21 0,0-21 0,0 0 16,-22 0-16,22 0 0,0 0 0,0-21 16,-21 0-16,20-1 15,1 1-15,-21-21 0,21 21 0,0-22 16,-1 22-16,-20-21 0,21 0 0,21 20 16,-21-20-16,21 0 0,0 21 0,0-22 15,0 22-15,0-21 0,0-1 16,21 1-16,0 0 0,0-1 0,22 1 15,-22 0-15,21-1 0</inkml:trace>
  <inkml:trace contextRef="#ctx0" brushRef="#br0" timeOffset="89588.11">13081 12891 0,'0'0'0,"0"-22"0,0-20 16,-21 42-1,0 0-15,-1 0 16,1 0-16,0 21 0,0 22 16,0-22-16,0 0 0,-1 21 0,1-21 15,0 22-15,0-1 0,0-21 16,21 22-16,0-1 0,0-21 0,0 0 16,0 22-16,0-22 0,21 0 0,0-21 15,0 21-15,0-21 0,22 0 0,-22 0 16,21 0-16,-21 0 0,22 0 15,-1 0-15,-21-21 0,0 21 16,22-21-16,-22 0 0,-21-22 0,21 22 16,-21-21-16,0 21 0,0-22 0,0 1 15,0 0-15,0-1 0,-21 1 16,0 0-16,0-1 0,-1 22 0,1 0 16,0 21-16,-21-21 0,21 21 0,-22 0 15,1 0-15,21 0 0,0 21 0,-22-21 16,22 21-16,21 0 0,0 0 15,0 1-15,0-1 0,0 0 16,21-21 0,22 0-16,-22 0 0,0 0 0,21 0 15</inkml:trace>
  <inkml:trace contextRef="#ctx0" brushRef="#br0" timeOffset="89883.95">13547 12488 0,'0'0'0,"21"-42"0,0 0 15,0-1-15,0 1 0,-21 21 16,21-21-16,-21 20 0,-21 44 31,0-1-31,0 21 0,21-21 16,-21 22-16,0-1 0,-1 0 16,22 1-16,-21-1 0,21 21 15,-21-20-15,21 20 0,0 1 0,0-22 16,0 22-16,0-22 0,0 0 0,0 1 15,0-1-15,21-21 0,0 21 16,1-20-16,-1-1 0,0-21 0,0 0 16,0 0-16,0 0 0,1 0 15,-1-21-15,-21-1 16,0 1-16,0 0 0,0 0 16,0 0-16,0-22 0,0 22 15</inkml:trace>
  <inkml:trace contextRef="#ctx0" brushRef="#br0" timeOffset="90051.85">13525 12679 0,'0'0'0,"-21"0"16,0 0-16,0 0 0,0 0 15,0 0-15,42 0 16,0 0 0,0 0-16,0 0 0,22-21 0,-22 21 15,21 0-15,-21-21 0,22 21 16,-1 0-16,-21-22 0,21 1 0,-20 21 15,20-21-15,-21 0 0</inkml:trace>
  <inkml:trace contextRef="#ctx0" brushRef="#br0" timeOffset="90535.57">14584 12594 0,'0'-42'16,"0"21"-16,0 42 31,0 0-31,0 0 0,0 22 16,0-1-16,0 0 0,0 22 15,21 20-15,-21-20 0,0 21 16,0-22-16,0 22 0,0-1 0,0 22 15,-21-21-15,0 21 0,21-22 0,-22 22 16,1 0-16,0-21 0,21 21 16,-21-22-16,0 1 0,21 0 0,0-1 15,0-20-15,0-1 0,-21 1 0,21-1 16,0-20-16,0-1 0,0-21 0,0 0 16,0 0-16,0-42 15,0 0-15,0 0 16,0-21-16,21-1 0</inkml:trace>
  <inkml:trace contextRef="#ctx0" brushRef="#br0" timeOffset="90851.39">14478 12975 0,'0'0'0,"-21"-42"0,21-22 15,-21 22-15,21 21 0,0-21 16,0-1-16,0 22 0,0-21 0,21 21 15,21-1-15,-21 1 0,0 21 0,22-21 16,-1 21-16,0 0 0,22 0 16,-22 0-16,1 0 0,20 21 0,-42 0 15,22 1-15,-22 20 0,0 0 0,-21-21 16,0 22-16,0-1 0,0 0 16,-21 1-16,0-1 0,-1 0 0,-20-20 15,21-1-15,-21 21 0,20-21 16,-20-21-16,21 21 0,0-21 0,0 0 15,21-21 1,0 0 0,21 0-16,0 0 0,0 0 15,0-1-15,22 1 0,-1 0 0</inkml:trace>
  <inkml:trace contextRef="#ctx0" brushRef="#br0" timeOffset="91916.27">15473 12721 0,'0'0'0,"0"-21"0,0 0 0,0 0 16,0 0-16,0-1 0,0 1 16,0 0-16,-21 21 0,-1 0 15,1 0-15,0 0 16,0 0-16,0 0 0,0 21 16,-1 0-16,1 1 0,0-1 0,0 21 15,0-21-15,21 22 0,0-22 0,-21 21 16,21 0-16,0-20 0,0-1 15,0 0-15,0 0 0,0 0 0,0 0 16,21 1-16,0-22 0,21 0 16,-21 0-16,1 0 0,20-22 15,-21 1-15,0 0 0,0 0 16,22 0-16,-22 0 0,-21-1 0,21-20 16,0 21-16,-21-21 0,21 20 0,-21-20 15,0 21-15,0-21 0,22 20 0,-22 1 16,0 0-16,0 42 31,0 0-31,0 1 0,0-1 0,-22 21 16,22-21-16,0 22 0,0-22 15,0 21-15,0 0 0,0-20 16,0-1-16,0 21 0,0-21 0,0 0 0,22 1 16,-1-22-16,-21 21 0,42-21 15,-21 0-15,0 0 0,22 0 0,-22 0 16,21-21-16,1-1 0,-1 1 15,21 0-15,-20 0 0,-1 0 0,0 0 16,1-1-16,-1-20 0,-21 21 0,0-21 16,1 20-16,-22-20 0,0 21 0,0-21 15,0 20-15,0 1 16,-22 21-16,1 0 0,0 0 0,0 0 16,0 0-16,-22 0 0,22 21 0,0-21 15,0 22-15,21-1 0,0 0 0,0 21 16,0-21-16,0 1 0,0-1 0,21 0 15,0 0-15,0 0 16,1 0-16,20 1 0,-21-1 0,0 0 16,0 0-16,1 0 0,-22 0 15,21-21-15,-42 0 32,-1 0-32,1 0 0,0 0 0,0 0 15,0 0-15,0-21 0,-1 21 0,1 0 16,0 0-16,0 0 0,0 0 0,0 0 15,21 21 17,0 1-32,21-22 0,0 21 15,0-21-15,0 21 0,0-21 0,1 0 16,-1 0-16,0 0 0,21 0 16,-21 0-16,22 0 0,-22 0 0,21 0 15,1-21-15,-1 21 0,21-21 0,-20-1 16,-1 1-16,0 0 0,1 0 0,-1 0 15,0-22-15,-20 22 0,-1-21 16,0 21-16,-21 0 0,0-1 0,0 1 16,0 0-16,0 0 0,-21 21 15,0 0-15,-1 0 0,1 0 0,0 0 16,0 0-16,0 21 0,-22-21 16,43 21-16,-21 0 0,21 1 0,0 20 15,0-21-15,0 0 0,21 22 16,1-22-16,-1 21 0,0-21 0,21 0 15,-21 1-15,22-1 0,-22 0 0,0 0 16,0 0-16,0-21 0,-21 21 16,-21-21 15,0 0-31,0-21 0,0 21 0,0-21 16,-1 21-16,1-21 0,21 0 15,0 0-15,0-1 0,0 1 0,0 0 16,0 0-16,21 0 15</inkml:trace>
  <inkml:trace contextRef="#ctx0" brushRef="#br0" timeOffset="93581.41">17124 12764 0,'0'0'0,"21"0"16,-21 21-16,-21 0 15,0 0-15,-1 0 0,22 0 16,-21 1-16,0-1 0,21 0 0,-21 0 15,0 0-15,21 0 0,-21 1 16,21-1-16,0 0 0,0 0 16,21-21-1,0 0-15,0 0 16,0 0-16,0-21 16,1 0-16,-1 0 0,0 21 15,0-22-15,-21 1 0,21 0 0,0 0 16,1 0-16,-22 0 0,0-1 0,21 22 15,-21 22 1,0-1 0,0 0-16,0 0 15,0 0-15,0 0 0,0 1 16,0-1-16,0 0 0,21 0 0,0-21 16,0 0-16,0 0 15,1 0-15,-1 0 0,0 0 16,0 0-16,0 0 0,-21-21 15,21 21-15,-21-21 0,22 0 0,-22-1 16,0-20-16,0 21 0,0 0 0,0-22 16,0 1-16,0 21 0,0-21 0,0 20 15,0 1-15,-22 0 0,22 0 16,0 0-16,-21 21 0,21 21 31,21-21-31,1 21 0,-1-21 16,0 0-16,0 0 0,0 21 15,0-21-15,22 0 0,-22 0 16,0 0-16,21 0 0,-20 0 0,20 0 16,-21-21-16,0 21 0,0-21 0,1 21 15,-1-21-15,0 0 0,-21-1 16,0 1-16,-21 21 31,21 21-15,-21 1-16,-1-1 0,22 0 15,-21 0-15,21 0 0,0 22 0,0-22 16,0 21-16,0-21 0,0 0 0,0 1 16,0-1-16,0 0 15,0 0-15,0 0 0,21 0 16,1-21-16,-1 0 0,0 0 16,0 0-16,0-21 0,0 21 15,1-21-15,-22 0 0,21 0 0,-21 0 16,21-1-16,-21 1 0,0 0 15,0-21-15,0 21 0,0-22 0,0 1 16,0 21-16,0-22 0,0 22 0,-21 0 16,0 0-16,-1 0 0,1 21 15,0 0-15,0 0 0,0 0 16,0 0-16,-1 0 0,1 21 16,0 0-16,0 0 0,0 0 0,21 1 15,0-1-15,0 0 0,0 0 0,0 0 16,0 22-16,21-43 0,0 21 0,0 0 15,0 0-15,1-21 0,-1 0 0,21 21 16,-21-21-16,22 0 0,-22 0 16,21 0-16,0 0 0,-20-21 0,20 0 15,-21 21-15,21-21 0,-20 0 0,-1-1 16,21 1-16,-21 0 0,0 0 0,1-21 16,-1 20-16,-21 1 0,21 0 15,-21 0-15,21 21 16,-42 21 15,21 0-31,-21 0 0,21 1 16,-21 20-16,21-21 0,0 0 0,0 0 15,0 1-15,0-1 0,0 0 16,0 0-16,0 0 0,21 0 0,21 1 16,-21-22-16,22 21 0,-22-21 0,21 0 15,0 0-15,22 0 0,-22 0 0,1 0 16,-1 0-16,0 0 0,1-21 0,-1 21 15,-21-22-15,21 1 0,-20 0 16,-1 0-16,-21-21 0,0 20 0,21-20 16,-21 21-16,0-21 0,0 20 15,0 1-15,0-21 0,0 21 0,-21 0 16,21-1-16,-21 22 0,-1 0 0,1 0 16,0 0-16,-21 0 0,21 0 15,-22 0-15,22 0 0,-21 22 0,-1-1 16,22 0-16,-21 0 0,21 0 0,0 0 15,-1 22-15,22-22 0,0 21 0,0-21 16,0 1-16,0-1 0,0 0 0,22 0 16,-1 0-16,0 0 0,0-21 15,0 0-15,0 0 0,22 0 16,-22 0-16,0 0 0,0 0 0,0 0 16,1 0-16,-1-21 0,0 0 0,-21 0 15,21 0-15,0-22 0,-21 22 0,21-21 16,-21 0-16,22-1 0,-22 1 15,21 0-15,0-1 0,-21-20 0,21 20 16,0-20-16,0-1 0,1 1 0,-1-1 16,0 1-16,-21 21 0,21-1 0,-21 1 15,21 0-15,-21 20 0,0 1 0,0 0 16,-21 21 0,0 21-16,0 0 15,0 22-15,-1-22 0,1 21 0,0 22 16,0-22-16,0 22 0,0-22 15,21 21-15,0 1 0,0-22 0,0 22 16,0-22-16,0 0 0,21 1 16,0-1-16,0 0 0,0-20 0,0 20 15,22-21-15,-1 0 0,0 0 0,1-21 16,-1 0-16,22 22 0,-22-22 0,21 0 16,-20 0-16,20 0 0,-20-22 0,-1 1 15,0 21-15,1-21 0,-22 0 16,21 0-16,-21 0 0,0-1 0,1 22 15,-1-21-15,0 0 0,-21 0 0,21 0 16,-21 0-16</inkml:trace>
  <inkml:trace contextRef="#ctx0" brushRef="#br0" timeOffset="94695.76">1714 15198 0,'-21'0'15,"0"-21"-15,0 21 16,21-22 0,0 1-16,0 0 15,0 0-15,0 0 16,21 21-16,-21-21 15,0-1-15,21 22 0,-21-21 0,0 0 16,0 0 0,-21 21 15,0 21-31,0 21 0,-22-20 16,22 20-16,0 21 0,-21-20 15,-1 20-15,22 1 0,-21-1 0,21 1 16,0-22-16,-1 22 15,22-1-15,0-21 0,0 1 0,22-1 16,-1 0-16,21 1 0,-21-22 16,22 0-16,-1 0 0,0 0 0,1-21 15,-1 0-15,-21 0 0,21 0 16,1 0-16,-1-21 0,-21 21 0,0-21 16,22 0-16,-43 0 0,21 0 15,-21-1-15,0 1 16,0 0-1,-21 0-15,0 21 16,-1 0 0,22-21 15,-21 21 16,0-21-32,0-1 1,0 1-16</inkml:trace>
  <inkml:trace contextRef="#ctx0" brushRef="#br0" timeOffset="95140.25">1524 15155 0,'0'0'15,"-21"0"-15,0 0 16,-1 0-16,22 22 16,0-1-16,0 0 0,0 21 15,0-21-15,0 1 0,0-1 16,0 0-16,0 0 0,22 0 15,-1 0-15,0 1 0,0-22 0,21 0 16,-20 0-16,-1 0 0,21 0 16,-21 0-16,22 0 0,-22 0 0,21-22 15,-21 1-15,0 0 0,1 0 16,-1-21-16,0 20 0,-21 1 0,21-21 16,-21 0-16,0 20 0,0-20 15,0 21-15,-21-21 0,0 20 0,0 1 16,-22 0-16,22 21 0,0 0 15,-21 0-15,20 0 0,-20 0 0,21 0 16,0 0-16,-22 21 0,22 0 16,0 22-16,0-22 0,0 21 15,21 1-15,0-1 0,0 0 16,0-21-16,0 22 0,0-1 0,0-21 16,0 22-16,0-22 0,0 0 15,21 0-15</inkml:trace>
  <inkml:trace contextRef="#ctx0" brushRef="#br0" timeOffset="95552.01">1693 15558 0,'-21'0'0,"0"0"0,0 0 0,0 0 16,-1 21-1,1-21-15,-21 21 0,21 0 0,0-21 16,-1 21-16,1 0 0,0 22 15,21-22-15,0 0 0,0 21 0,0-20 16,0 20-16,0-21 0,0 21 16,21-20-16,0-1 0,22 0 0,-22 0 15,21-21-15,1 0 0,-1 0 16,0 0-16,-21 0 0,22 0 0,-1-21 16,-21 0-16,22 0 0,-22-1 15,0-20-15,-21 21 0,0 0 0,0-22 16,0 22-16,0-21 0,0 0 0,0 20 15,-21-20-15,-22 0 16,22 21-16,0-22 0,-21 22 0,21 21 16,-1-21-16,-20 21 0,21 0 15,0 0-15,-22 0 0,22 21 0,0 0 16,0-21-16,21 21 0,-21 1 16,21-1-16,-21 0 0,21 0 0,0 0 15,0 0-15,0 1 16,21-22-16,0 0 0,0 0 0,21 0 15,-20 0-15</inkml:trace>
  <inkml:trace contextRef="#ctx0" brushRef="#br0" timeOffset="95739.71">2307 15473 0,'0'0'15,"0"-21"-15,21 21 0,-21-21 0,0-1 16,0 1 15,0 0 0,0 0-15,0 0-16,21 21 0</inkml:trace>
  <inkml:trace contextRef="#ctx0" brushRef="#br0" timeOffset="96195.43">4170 15007 0,'0'0'0,"0"-21"0,0 0 0,0 0 16,0 0-16,-21 21 15,21-22-15,-22 22 0,1 0 16,0 0-16,0 0 0,0 0 0,0 22 15,-1-1-15,1 0 0,0 0 16,0 21-16,21 1 0,-21-1 16,0 22-16,-1-1 0,22-21 0,0 22 15,0-22-15,0 22 0,0-22 16,0 0-16,0-20 0,0 20 0,22-21 16,20 0-16,-21 0 0,0-21 15,22 0-15,-22 0 0,21 0 0,0 0 16,-20 0-16,20 0 0,0-21 0,1 0 15,-1 0-15,0-21 0,1-1 16,20 1-16,1 0 0</inkml:trace>
  <inkml:trace contextRef="#ctx0" brushRef="#br0" timeOffset="97400.74">4974 14901 0,'0'0'0,"21"-42"0,-21 0 16,0-1-16,0 22 0,0 0 0,0 0 15,0 0-15,-21 0 0,0 21 16,0 0-16,0 0 0,-1 21 15,1 0-15,0 21 0,0-21 0,0 22 16,0-22-16,21 21 0,-22 1 16,1-1-16,0 21 0,21-20 0,0 20 15,-21 1-15,21-22 0,-21 22 16,21-22-16,0 0 0,0 1 0,0-1 16,0-21-16,21 21 0,0-20 0,0-22 15,0 21-15,1-21 0,-1 0 16,0 0-16,0 0 0,0 0 15,0-21-15,22 21 0,-22-22 0,0-20 16,21 21-16,-20 0 0,-1-22 16,0 1-16,0 21 0,0-21 0,0-1 15,-21 22-15,0 0 0,0 0 0,0 0 16,0-1-16,0 44 16,0-1-1,0 0-15,0 21 0,0-21 16,0 1-16,0-1 0,-21 21 15,21-21-15,0 0 0,0 1 0,0-1 16,0 0-16,21 0 0,1-21 16,-1 0-16,0 0 15,0 0-15,0 0 0,22 0 0,-22 0 16,21-21-16,-21 0 0,22 0 0,-22-1 16,21 1-16,-21 0 0,0 0 15,1-21-15,-22 20 0,0-20 0,0 21 16,0-21-16,-22-1 0,1 22 0,0-21 15,0 21-15,-21-22 0,20 22 16,1 21-16,0-21 0,-21 21 0,21 0 16,-1 0-16,1 0 0,0 21 0,21 0 15,-21 0-15,0 1 16,21-1-16,-21 21 0,21-21 0,0 0 0,0 1 16,0-1-16,21 0 0,0 0 15,0-21-15,0 0 0,22 0 16,-1 0-16,0 0 0,1 0 0,20 0 15,1 0-15,-1-21 0,1 0 0,-1 0 16,1 21-16,-1-22 0,-21 1 16,22 0-16,-22 21 0,-21-21 0,1 21 15,-1 0-15,0-21 0,0 21 16,-21 21 0,0 0-1,0 0-15,0 22 0,0-22 16,0 0-16,0 0 0,0 0 15,0 0-15,0 22 0,0-22 16,0 0-16,0 0 0,0 0 0,0 1 16,0-1-16,0 0 0,0 0 15,-21-21-15,21 21 16,-21-21-16,0 0 16,-1 0-16,1 0 0,0 0 15,21-21-15,-21 21 0,0 0 16,21-21-16,-21 21 0,-1 0 15,1 0 1,21 21 15,0 0-31,21 0 16,1 1-16,20-22 16,-21 0-16,0 0 0,0 0 0,1 0 15,20 0-15,-21 0 0,21 0 0,1 0 16,-1 0-16,0 0 0,1-22 15,-1 1-15,22 0 0,-22 0 0,0 0 16,22-22-16,-22 22 0,-21-21 0,22 0 16,-22-1-16,0 1 0,0 0 15,-21-1-15,0 1 0,0 0 0,0 20 16,0 1-16,0 0 0,0 0 0,-21 21 16,0 0-16,0 0 0,-1 0 0,1 21 15,21 0-15,-21 0 16,0 1-16,0-1 0,0 21 0,21-21 15,0 22-15,0-1 0,0-21 0,0 21 16,0-20-16,0 20 0,0-21 16,0 0-16,21 0 0,0 1 0,0-1 15,0 0-15,0-21 0,1 0 0,-1 0 16,0 0-16,0 0 0,0 0 0,0 0 16,1 0-16,-1 0 0,0-21 15,-21 0-15,21-1 0,0 1 16</inkml:trace>
  <inkml:trace contextRef="#ctx0" brushRef="#br0" timeOffset="97855.99">8403 14647 0,'0'0'0,"0"-21"0,0-42 16,0 42-16,-21 21 16,0 0-1,21 21-15,-21 0 0,21 0 0,0 21 0,-22 1 16,22-1-16,0 0 0,0 1 16,-21 20-16,21 1 0,0-22 15,0 22-15,0-1 0,0 1 0,0-22 16,0 21-16,0-20 0,0-1 15,0 0-15,0-20 0,0 20 0,-21-21 16,21 0-16,0 0 0,-21-21 16,21-21-1,-21 0-15,0 0 0,-1 0 16</inkml:trace>
  <inkml:trace contextRef="#ctx0" brushRef="#br0" timeOffset="98629.55">7747 15198 0,'0'0'0,"0"-21"16,21 21-16,0 0 0,22 0 16,-1-22-16,0 22 0,1-21 0,20 21 15,-21-21-15,43 0 0,-21 0 0,-1 0 16,22-1-16,-1 1 0,1-21 16,-21 21-16,20 0 0,-20-22 0,-1 22 15,-20 0-15,-1-21 0,-21 20 0,0-20 16,0 21-16,-21-21 0,0 20 15,0 1-15,0-21 0,0 21 16,0 0-16,-21 21 0,21 21 16,-21-21-16,0 42 0,0-21 15,21 22-15,0-1 0,-21 0 16,21 1-16,-22-1 0,1 21 0,21-20 16,0-1-16,-21 22 0,0-22 15,21 0-15,-21 22 0,21-22 0,0 0 16,-21 1-16,21-1 0,-22-21 0,22 0 15,0 1-15,0-1 0,0 0 16,22-42 0,-1 0-16,0 21 15,0-22-15,0 1 16,-21 0-16,21-21 0,1 21 0,-1-1 16,0-20-16,0 21 0,-21-21 0,21 20 15,-21 1-15,0 0 0,21 0 16,-21 0-16,22 21 0,-1 0 15,-21 21-15,0 0 16,0 0-16,0 0 0,0 1 16,0 20-16,0-21 0,0 21 0,0-20 15,0-1-15,0 21 0,0-21 0,21 0 16,0 1-16,0-1 0,-21 0 0,21 0 16,22-21-16,-22 0 0,0 21 15,21-21-15,-20 0 0,20 0 16,0 0-16,-21 0 0,22-21 0,-1 0 15,0 0-15,-20 0 0,20-1 16,-21 1-16,0 0 0,0 0 0,-21-21 16,0 20-16,0-20 0,0 0 0,0 21 15,0-22-15,-21 22 0,0 0 16,0 0-16,0 0 0,0 21 0,-1 0 16,-20 0-16,21 0 0,0 21 0,0-21 15,-1 21-15,1 21 0,0-21 0,21 22 16,0-22-16,0 21 0,0-21 15,0 22-15,0-22 0,0 21 0,21-21 16,0 1-16,1-1 0,-1 0 16,21 0-16,-21-21 0,0 0 15,22 21-15,-22-21 0,0 0 0,21 0 16,-20 0-16,-1-21 0,21 0 0,-21 0 16,22 0-16,-1-1 0</inkml:trace>
  <inkml:trace contextRef="#ctx0" brushRef="#br0" timeOffset="99120.27">11642 14669 0,'0'0'0,"21"-22"0,-21-20 0,21 21 16,-21-21-16,0-1 0,0 22 15,0-21-15,0 21 0,0-22 16,0 22-16,0 0 0,-21 21 16,0 0-16,21 21 15,0 21-15,-22-20 0,22 20 16,0 21-16,0-20 0,0 20 0,0 1 16,-21-1-16,21 1 0,-21-1 15,21-20-15,0 20 0,-21 1 0,21-1 16,-21-21-16,21 22 0,-21-22 0,21 1 15,0-22-15,0 0 0,0 0 16,0 0-16,0 0 0,21-21 16,0 0-16,0 0 15,-21-21-15,0 0 0,0 0 16,0 0-16,0 0 0,0-1 16</inkml:trace>
  <inkml:trace contextRef="#ctx0" brushRef="#br0" timeOffset="99300.16">11218 15071 0,'0'0'0,"-21"0"0,0 0 16,42 0-1,0 0-15,0 0 16,1 0-16,20 0 0,-21 0 16,21-21-16,1 21 0,-1 0 0,0 0 15,1-22-15,-1 22 0,0 0 0,1 0 16,-22-21-16,21 21 0,1 0 15,-22 0-15,21 0 0</inkml:trace>
  <inkml:trace contextRef="#ctx0" brushRef="#br0" timeOffset="100848.4">12277 15007 0,'0'0'15,"21"0"-15,0-21 16,0 21-16,0-21 0,0 0 0,-21 0 15,0-1-15,0 1 16,0 0-16,0 0 0,0 0 16,-21 0-16,0 21 0,0 0 15,-21-22-15,20 22 0,-20 0 0,21 0 16,-21 0-16,-1 22 0,22-1 0,-21 0 16,-1 0-16,22 0 0,-21 0 15,0 22-15,20-22 0,1 21 0,0 1 16,0-1-16,0-21 0,21 21 0,0 1 15,0-22-15,0 21 0,0-21 16,21 1-16,0-1 0,21-21 16,-20 0-16,20 21 0,-21-21 0,21 0 0,1 0 15,-1-21-15,-21 21 0,22-21 16,-1-1-16,-21 1 0,21-21 16,-20 21-16,-1 0 0,0-22 0,0 22 15,0 0-15,-21-21 0,0 20 0,0-20 16,0 21-16,0 0 0,0 0 15,0-1-15,0 1 0,0 0 0,0 42 32,0 0-32,0 1 15,0-1-15,0 0 0,0 0 16,0 0-16,0 22 0,0-22 0,0 21 16,21-21-16,-21 0 0,22 1 0,-1-1 0,-21 0 15,21 0-15,0-21 16,0 0-16,0 0 0,1 0 0,-1 0 15,0 0-15,21-21 0,-21 21 0,22-21 16,-22 0-16,21-1 0,-21-20 16,1 21-16,20 0 0,-21-22 0,-21 22 15,21-21-15,-21 0 0,21-1 0,-21 1 16,0 0-16,0-22 0,0 22 16,0-1-16,0-20 0,0 21 0,0-1 15,0 1-15,0 21 0,0-22 0,0 22 16,0 42-1,0 22 1,0-22-16,-21 21 0,21 1 0,-21-1 16,21 0-16,-21 22 0,21-22 0,0 0 15,0 1-15,-21-1 0,21 0 16,-21 1-16,21-1 0,0 0 0,0-20 16,-22 20-16,22-21 0,0 0 0,0 0 15,0 1-15,0-1 0,0-42 31,0-1-15,22 1-16,-1 0 0,-21 0 16,21 0-16,0 0 0,-21-1 15,21 1-15,0 0 0,1 0 0,-1 0 16,0 0-16,21-1 0,-21 22 16,1-21-16,20 0 0,-21 21 0,21 0 15,-20 0-15,-1 0 0,0 0 0,0 0 16,0 0-16,0 0 0,1 21 15,-22 0-15,21 1 16,-21-1-16,0 0 0,21 0 0,-21 0 16,0 0-16,0 1 0,0-1 0,-21 0 15,0 0-15,-1 0 0,1 0 16,0 1-16,0-1 0,0-21 16,-22 21-16,22-21 0,0 0 0,-21 0 15,21 0-15,-1 0 0,1 0 0,0 0 16,0 0-16,0 0 0,0 0 15,-1-21-15,1 21 0,21-21 16,0-1-16,0 44 47,0-1-47,21 0 16,1 0-16,-1 0 15,0-21-15,0 21 0,0-21 0,0 0 16,1 22-16,20-22 0,-21 0 15,21 0-15,1 0 0,-1 0 0,0 0 16,1-22-16,-1 22 0,0-21 16,1 0-16,-1 0 0,0 0 0,1 0 15,-1-22-15,0 22 0,1-21 0,-1 21 16,-21-22-16,22 1 0,-22 0 16,0 20-16,0-20 0,-21 21 0,0-21 15,0 20-15,0 1 0,0 0 0,0 0 16,-21 21-16,0 0 15,0 0-15,-1 0 0,1 0 16,0 21-16,21 0 0,-21 0 0,0 1 16,0-1-16,21 0 0,0 0 15,0 0-15,0 0 0,0 1 16,0 20-16,0-21 0,0 0 0,21 0 16,0 1-16,0-1 0,0 0 0,0 0 15,1 0-15,-22 0 16,21-21-16,-21 22 0,0-1 0,0 0 15,0 0 1,-21-21-16,-1 0 0,1 0 16,0 0-16,0 0 0,0 0 15,0 0-15,-1 0 16,1 0-16,0 0 31,21-21 32,21 21-63,-21-21 15</inkml:trace>
  <inkml:trace contextRef="#ctx0" brushRef="#br0" timeOffset="101783.89">15346 14245 0,'0'0'0,"21"-21"0,-21 0 16,21 0-16,0 21 0,-21-21 0,0-1 15,0 1-15,-21 21 47,0 21-47,0 1 0,0-1 0,-22 42 16,22-20-16,-21 20 0,21 1 15,-1-1-15,1 22 0,-21-22 0,21 1 16,0-1-16,21 22 0,-22-22 0,1 1 16,21-1-16,0 1 0,0-1 15,0-20-15,0 20 0,21-20 16,1-1-16,-1-21 0,0 21 0,0-20 16,21-1-16,-20-21 0,20 0 0,0 0 15,1 0-15,-1 0 0,21 0 16,-20-21-16,-1-1 0</inkml:trace>
  <inkml:trace contextRef="#ctx0" brushRef="#br0" timeOffset="102511.56">16087 14880 0,'0'0'16,"0"-21"-16,0-21 0,0 21 0,0-1 0,0 1 15,0-21-15,0 21 0,-22 21 16,-20-21-16,21 21 0,0 0 15,0 0-15,-22 0 0,22 0 0,-21 21 16,21 0-16,-1 0 0,-20 21 16,21-20-16,0-1 0,0 21 0,-1 0 15,1-20-15,0 20 0,21-21 0,0 21 16,-21 1-16,21-22 0,0 0 16,0 0-16,0 0 0,0 1 0,21-22 15,0 0-15,0 0 0,1 0 0,-1 0 16,0 0-16,21 0 0,-21-22 15,22 1-15,-22 0 0,21 0 0,-21-21 16,1 20-16,-1 1 0,0 0 0,-21-21 16,0 21-16,0-1 0,0 1 15,0 0-15,0 0 0,0 0 16,-21 21 0,0 21-16,21 0 0,-22 0 0,22 0 15,0 1-15,0-1 0,0 0 16,0 21-16,0-21 0,0 1 0,0 20 15,0-21-15,0 0 0,22 0 0,-1 1 16,0-1-16,0-21 0,0 0 16,22 0-16,-22 0 0,21 0 0,-21 0 15,22 0-15,-1-21 0,-21-1 0,21 1 16,-20 0-16,20 0 0,-21-21 16,0 20-16,0 1 0,1-21 15,-22 21-15,21-22 0,-21 22 0,21-21 16,-21 21-16,21 0 0,-21-1 0,0 1 15,0 0-15,0 0 0,21 21 16,-21 21 0,0 0-16,0 0 15,0 1-15,0-1 0,0 21 16,0 0-16,0-20 0,0 20 0,0 0 16,0 22-16,0-22 0,0 22 0,0-1 15,0 1-15,0-1 0,-21 1 0,21-1 16,-21 1-16,21-1 15,-21 1-15,0 20 0,21-20 0,0-1 16,-22 1-16,22-1 0,0-20 0,-21-1 16,21 0-16,0 1 0,0-22 15,0 0-15,0 0 0,0-42 16,0 0 0,21 0-16,-21-22 0,22 22 0</inkml:trace>
  <inkml:trace contextRef="#ctx0" brushRef="#br0" timeOffset="102816.25">16468 15198 0,'0'0'0,"0"-43"0,-22 1 15,22 0-15,0-1 0,0 1 16,0 0-16,0 21 0,0-22 0,0 22 16,22 0-16,-1 0 0,21 0 0,-21 21 15,22 0-15,-1 0 0,-21 0 16,21 0-16,1 0 0,-22 21 0,0 0 15,0 0-15,0 0 0,-21 22 0,0-22 16,0 21-16,0-21 0,-21 22 16,0-22-16,0 21 0,0-21 0,-22 0 15,22 1-15,-21-1 0,21 0 0,-22 0 16,1 0-16,21-21 0,0 0 16,-22 0-16,22 0 15,42 0 1,1 0-16,-1-21 0,0 21 15,21-21-15,-21 0 0,22 21 16,-1-21-16,-21-1 0</inkml:trace>
  <inkml:trace contextRef="#ctx0" brushRef="#br0" timeOffset="103145.06">17124 14880 0,'0'0'0,"21"-42"15,-21 63 16,0 0-15,0 0-16,0 22 0,0-22 16,0 21-16,0 1 0,0-1 15,0 21-15,0-20 0,0 20 0,0 1 16,0-1-16,-21 1 0,21-1 0,0 1 16,-21-1-16,-1 1 0,22 20 0,-21-20 15,21-1-15,-21 1 0,21-1 16,-21 1-16,0-1 0,21 1 0,0-22 15,0 1-15,0-1 0,0-21 0,0 0 16,0 0-16,0 1 0,0-44 31,0 1-15,0 0-16,21 0 0,-21 0 16,21-22-16,-21 22 0,21-21 0,-21 0 15,21-1-15</inkml:trace>
  <inkml:trace contextRef="#ctx0" brushRef="#br0" timeOffset="103816.56">17187 15388 0,'0'-42'16,"0"84"-16,0-148 0,0 64 0,0-21 15,-21 20-15,21 22 0,0-21 16,0-1-16,0 22 0,0 0 0,0 0 16,0 0-16,21 21 0,0-21 0,1-1 15,20 22-15,-21 0 0,21-21 16,-20 21-16,20 0 0,0 0 0,-21 0 15,22 21-15,-22 1 0,0-1 0,0 0 16,0 0-16,-21 0 0,0 22 16,0-22-16,0 0 0,0 21 0,0-21 15,-21 1-15,0 20 0,0-21 0,0-21 16,0 21-16,-22 0 0,22-21 0,0 0 16,0 0-16,0 0 0,-1 0 15,1 0-15,0 0 0,0 0 0,0 0 16,0 0-16,21-21 0,-22 21 15,22-21-15,-21 21 0,42 0 47,1 21-47,20-21 0,-21 21 16,21-21-16,-20 0 0,20 0 16,0 0-16,1 0 0,-1 0 0,0 0 15,1 0-15,-1 0 0,0-21 0,1 0 16,-22 0-16,21 21 0,-21-21 0,0 0 15,1-22-15,-1 22 0,-21 0 16,0-21-16,21-1 0,-21 22 16,21-21-16,-21-1 0,0 1 0,0-21 15,21 20-15,0-20 0,-21 20 0,22-20 16,-22 21-16,21-1 0,0 1 16,-21 0-16,0 20 0,0 1 0,0 42 31,0 1-31,0-1 0,0 21 15,-21 0-15,0 1 0,-1-1 0,22 0 16,0 1-16,0 20 0,-21-20 0,21-1 16,0 0-16,0 1 0,0-1 15,0-21-15,0 21 0,0-20 0,21 20 16,-21-21-16,22 0 0,-1 0 16,0-21-16,0 22 0,0-22 0,0 0 15,1 0-15,20 0 0,-21 0 16,0 0-16,0 0 0,1-22 0,-1 22 15,0-21-15,0 0 0,0 0 0,0 0 16,-21 0-16,22-1 0</inkml:trace>
  <inkml:trace contextRef="#ctx0" brushRef="#br0" timeOffset="104336.39">18775 14351 0,'0'0'0,"0"21"31,-21-21-15,21 21-16,0 1 0,-22-1 0,22 0 15,0 21-15,0-21 0,0 1 16,0-1-16,0 0 0,0 0 0,0 0 16,0 0-16,0 1 0,0-1 0,0 0 15,-21-21-15,21 21 0,0 0 16,0-42 31,0 0-47,0 0 15,0 0-15,0-1 0,0 1 16,0 0-16,0-21 0,21 21 0,1-1 16,-1-20-16,-21 21 0,42 0 0,-21-22 15,0 22-15,1 0 0,-1 0 16,0 21-16,0 0 0,0 0 0,0 0 15,1 0-15,-1 21 0,0 0 16,-21 22-16,21-22 0,-21 21 0,21-21 16,-21 22-16,0-1 0,0-21 15,0 21-15,0-20 0,0 20 0,0-21 16,-21 0-16,0 0 0,0 1 16,21-1-16,-21 0 0,21 0 0,-22 0 15,22 0 1,0-42 15,22 0-15,-22 0-16,21 0 0</inkml:trace>
  <inkml:trace contextRef="#ctx0" brushRef="#br0" timeOffset="104748.15">19664 14076 0,'0'0'0,"0"-21"0,-21 21 0,42 0 16,0 0 0,0 0-16,0 0 0,22 0 0,-22 21 15,21 0-15,-21 0 0,22 0 0,-22 1 16,21 20-16,0 0 0,-20 1 0,-1 20 15,21-21-15,-21 22 0,0-22 16,1 22-16,-22-22 0,0 22 0,0-22 16,0 21-16,0-20 0,0-1 15,0 0-15,-22 1 0,-20 20 0,21-20 16,-21-1-16,-1 0 0,1 1 16,0-1-16,-1 0 0,1 1 0,-22-1 15,22-21-15,0 21 0,-1-20 0,1-1 16,21 0-16,0 0 0,0 0 15,-1-21-15,1 0 0,21 21 0,-21-21 16,42 0 15,0 0-31,-21-21 0,22 21 16,-1 0-16,-21-21 16,21 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8T09:51:12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2667 0,'0'21'16,"0"0"-16,0 1 15,-22-1-15,1 0 0,0 21 0,0-21 16,21 1-16,-21-1 0,21 0 15,0 0-15</inkml:trace>
  <inkml:trace contextRef="#ctx0" brushRef="#br0" timeOffset="998.57">2921 1439 0,'0'0'0,"0"-21"0,0 0 0,0 0 0,0 0 16,-21 0-16,21-1 16,0 44 15,0-1-31,0 21 0,0 0 0,0 22 15,0 21-15,0-1 0,0 22 16,0-21-16,0 21 0,-21-1 0,-1 1 16,1 0-16,21 0 0,-21-21 15,0 20-15,0-20 0,0-21 0,-1 20 16,1-41-16,21 20 0,-21-21 16,21 1-16,-21-1 0,21-21 15,0 0-15,0 1 0,0-1 0,0-42 47,0-1-47,0 1 16,0-21-16,0 21 0,0-22 15,0 1-15,0 0 0,0-1 0,0 1 16,0 0-16,0-1 0,0 1 16,0 0-16,0 21 0,0-1 15,0 1-15,21 21 0,0 21 16,-21 1-16,0-1 15,21 0-15,1 21 0,-1 1 0,-21-22 16,21 21-16,0 0 0,0 1 16,0-22-16,1 21 0,-1-21 0,21 1 15,-21 20-15,0-21 0,22-21 0,-1 21 16,0-21-16,1 0 0,20 0 16,-20 0-16,20 0 0,1-21 0,20 0 15,-20 0-15,-1 0 0,22-1 0,-22-20 16,-20 0-16,20-1 0,-42-20 15,22-1-15,-22 1 0,0-22 16,-21 1-16,0 20 0,0-21 0,0 1 16,-21-22-16,0 21 0,0 1 15,-1-1-15,-20 0 0,0 1 0,-1 20 16,-20 1-16,-1 20 0,1-20 16,-1 42-16,-20-1 0,20 1 0,-20 21 15,-1 0-15,21 0 0,-20 21 16,-1 1-16,22 20 0,-1 0 0,1 1 15,20 41-15,22-20 0,-21 20 0,42-20 16,0 21-16,0-1 0,0-20 16,0 20-16,21 1 0,0-21 0,21-1 15,-20 1-15,20-1 0,0 1 16,1-22-16,-1 0 0,21 1 16,-20-22-16,20 0 0,1 0 0,-1 0 15,1-21-15,-1 0 0,1 0 16,-1 0-16,1 0 0,-1 0 0,22 0 15,-43 0-15,22-21 0</inkml:trace>
  <inkml:trace contextRef="#ctx0" brushRef="#br0" timeOffset="1498.28">4508 2773 0,'0'-21'0,"22"21"16,-22-21-16,21-1 15,-21 1-15,0 0 0,0 0 0,0 0 16,0 0-16,0-22 0,0 22 0,-21-21 16,-22 21-16,22-1 0,0 1 15,-21 21-15,-1 0 0,22 0 0,-21 21 16,-1 1-16,1-1 0,21 21 16,-21 0-16,20 1 0,1-1 0,-21 0 15,21 1-15,0-1 0,-1 0 0,22 1 16,0-1-16,0-21 0,0 22 15,0-22-15,0 0 0,0 0 0,22-21 16,-1 0-16,0 0 0,0 0 0,21 0 16,-20 0-16,20 0 0,0-21 15,1 0-15,-22-22 0,21 22 16,0-21-16,-20 0 0,-1-1 0,0 1 16,0-22-16,0 1 0,-21 21 0,0-22 15,0 22-15,0-1 0,0 22 16,0 0-16,0 0 0,0 42 15,0 0-15,0 22 16,0-1-16,0 0 0,0 1 16,0-1-16,0 0 0,0 22 15,0-22-15,0 0 0,0 1 0,0-22 16,0 21-16,0-21 0,21 22 16,-21-22-16,22-21 0,-1 21 0,0-21 15,0 0-15,0 0 0,0 0 0,1-21 16,-1 0-16,21-22 0,-21 22 15,22-21-15,-1-22 0</inkml:trace>
  <inkml:trace contextRef="#ctx0" brushRef="#br0" timeOffset="1778.12">5207 1566 0,'0'0'0,"0"-21"15,0 0-15,-21 21 0,21-21 0,0 42 31,-21 0-31,21 22 16,0-1-16,0 0 0,0 22 0,0-1 16,-22 22-16,22-22 0,-21 1 15,21 21-15,0-1 0,-21 1 0,0 0 16,0-1-16,21 1 0,-21 0 0,-1-1 16,22-20-16,0 63 15,0-85-15,0 0 0,0 1 0,0-1 16,0-21-16,0 0 0,0 1 0,22-22 15,-1 0-15,0 0 16,0 0-16,21-22 0,-20 1 16,20 0-16,0 0 0</inkml:trace>
  <inkml:trace contextRef="#ctx0" brushRef="#br0" timeOffset="2230.38">5588 2709 0,'21'-42'0,"-42"84"0,63-126 0,-21 41 0,1 22 15,-22-21-15,0 21 0,0 0 0,0-1 16,-22 22-16,1 0 15,0 0-15,-21 0 0,21 0 0,-1 22 16,-20 20-16,21-21 0,-21 21 0,20 1 16,1-1-16,-21 0 0,21 1 15,0-1-15,-1 0 0,1 1 0,0-22 16,21 21-16,0-21 0,0 1 16,0-1-16,0 0 0,0 0 0,21-21 15,0 0-15,1 0 16,20 0-16,-21-21 0,0 0 0,22 0 15,-22-1-15,21-20 0,0 0 0,-20-1 16,20 1-16,-21 0 0,0-22 16,22 22-16,-43 0 0,21 20 0,0-20 15,-21 21-15,0 42 16,0 0 0,0 0-16,-21 22 0,21-22 0,0 21 15,-21 1-15,21-1 0,-22-21 16,22 21-16,0 1 0,0-1 15,0 0-15,0-20 0,22-22 16,-1 21-16,0 0 0,0-21 0,21 0 16,-20 0-16,20 0 0,0 0 0,1 0 15,-1-21-15,0 0 0,1-1 16,-1 1-16,-21 0 0,21 0 0,-20 0 16,-1-22-16,0 22 0,0-21 0,-21 21 15,0-22-15,0 1 0,0 0 0,0-1 16</inkml:trace>
  <inkml:trace contextRef="#ctx0" brushRef="#br0" timeOffset="2457.23">4974 2053 0,'0'0'16,"-42"0"-16,-1 21 0,22-21 0,42 0 15,1 22-15,20-22 16,0 0-16,1 0 0,20 0 0,1 0 15,20 0-15,-20-22 0,20 22 0,-20 0 16,-1 0-16,22-21 0,-21 21 16,-22 0-16,21 0 0,-20 0 0,-22 0 15,0 0-15,0-21 0,0 21 16,1 0-16,-1-21 16,0 0-1</inkml:trace>
  <inkml:trace contextRef="#ctx0" brushRef="#br0" timeOffset="2685.11">7472 1926 0,'0'0'0,"-43"0"0,1 0 16,0 0-16,21 0 0,-22 0 0,22 0 15,0 0-15,0 0 0,-22 0 0,22-21 16</inkml:trace>
  <inkml:trace contextRef="#ctx0" brushRef="#br0" timeOffset="2945.92">7175 1757 0,'22'-42'0,"-44"84"16,65-106-16,-43 22 0,21 0 0,0-1 15,-21 1-15,0 0 0,0 21 0,21-22 16,-21 22-16,0 0 0,0 0 16,0 0-16,0 42 15,0 0-15,0 0 0,0 21 16,-21 22-16,21-1 0,-21 1 0,21 21 16,-21-1-16,0-20 0,21 20 15,-22 22-15,22-21 0,0 0 0,-21 20 16,0-20-16,21 0 0,-21-1 0,21-20 15,0-1-15,0 1 0,0-1 16,-21-20-16,21-1 0,0-21 0,0 22 16,0-22-16,0 0 0,0-42 31,0 0-31,0-22 16,0 22-16</inkml:trace>
  <inkml:trace contextRef="#ctx0" brushRef="#br0" timeOffset="3299.71">6794 1926 0,'0'0'16,"-42"-21"-16,0-21 0,-1 21 0,22-1 15,0 1-15,0-21 0,21 21 0,0 0 16,0-22-16,21 22 0,21 0 16,-20 0-16,41-22 0,1 43 15,-1-21-15,1 0 0,20 21 0,1 0 16,0 0-16,-1 21 0,22 0 0,0 22 15,-21-1-15,20 22 0,-20-1 16,-21 1-16,-1-1 0,1 1 0,-22-1 16,-21 1-16,-21-1 0,0 1 0,0 20 15,-42-20-15,-1-1 0,-20 1 16,-1-1-16,-20-20 0,20 20 0,-20-21 16,-1 1-16,21-1 0,1 0 0,-1-20 15,22-1-15,0 21 0,-1-42 16,1 21-16,21-21 0,0 0 0,42-21 47,0 0-47,0 0 0,0 0 15,22-1-15,-1 1 0,0 0 0</inkml:trace>
  <inkml:trace contextRef="#ctx0" brushRef="#br0" timeOffset="3694.49">8001 2434 0,'0'-21'0,"0"42"0,-21-63 16,21 21-16,0 0 15,21-1-15,0 22 16,0 0-16,22 0 0,-22 0 16,21 0-16,-21 22 0,22-1 15,-1 0-15,-21 0 0,21 0 0,-20 22 16,-1-22-16,0 21 0,0 0 0,0 1 15,0-22-15,-21 21 0,0 1 0,22-22 16,-22 21-16,0-21 0,0 0 16,0 1-16,0-1 0,0 0 0,21-42 47,-21-22-47,0 22 0,0-21 0,21 0 15,0-1-15,-21-20 0,21 20 0,0 1 16,1-21-16,-22 20 0,21 22 15,0-21-15,0 21 0,0-1 16,0 1-16,1 21 0,-1 0 16,0 0-16,0 0 15,0 0-15,0 0 0,1 21 0,-1-21 16,0 0-16,0 0 0,0 22 16</inkml:trace>
  <inkml:trace contextRef="#ctx0" brushRef="#br0" timeOffset="3901.37">9186 2371 0,'0'21'0,"0"0"0,-21-21 16,21 21-16,0 0 0,0 1 15,0 20-15,0-21 0,0 0 0,-21 22 16,21-22-16,0 21 0,0-21 16,0 0-16,-21 22 0,21-22 0,0 0 15,0 0-15,0 0 0,0 1 0,0-1 16,21-42 15,-21-1-15,21 1-16</inkml:trace>
  <inkml:trace contextRef="#ctx0" brushRef="#br0" timeOffset="4050.28">9250 2180 0,'0'0'16,"0"-21"-16,-21 0 0,21 0 0,-22 0 15,1 21-15,42 0 47,1 0-47,-1 0 0</inkml:trace>
  <inkml:trace contextRef="#ctx0" brushRef="#br0" timeOffset="4422.07">9631 2392 0,'-21'0'16,"42"0"-16,-64 0 0,22 0 15,21 21 1,0 0-16,0 0 16,0 1-16,0-1 0,0 0 0,0 21 15,21-21-15,-21 1 0,22 20 16,-22-21-16,0 0 0,0 22 0,21-22 15,-21 0-15,0 0 0,21 0 16,-21 0-16,21-21 16,0 0-1,0 0-15,1-21 0,-22 0 16,21-21-16,0 21 0,-21-22 0,21 1 16,0 0-16,0-1 0,1 1 0,-1 0 15,0-1-15,0 1 0,0 21 16,0 0-16,1-22 0,-1 43 0,0-21 15,-21 0-15,21 21 0,0 0 16,0 0-16,1 0 16,-1 0-16,0 0 0,0 0 15,0 0-15</inkml:trace>
  <inkml:trace contextRef="#ctx0" brushRef="#br0" timeOffset="5130.18">10266 2688 0,'0'0'0,"0"21"0,0 1 0,0-1 0,0 0 16,21-21-16,0 0 16,0 0-16,0 0 0,22 0 15,-22-21-15,21 0 0,-21-1 16,22-20-16,-22 21 0,0-21 0,21-1 16,-20 22-16,-1-21 0,0-1 0,0 1 15,-21 21-15,0 0 0,0 0 16,0-1-16,0 1 0,-21 21 15,0 0-15,-22 21 0,22 1 16,0-1-16,0 0 0,0 21 0,0-21 16,-1 22-16,22-1 0,-21 0 15,0 1-15,21-1 0,-21-21 0,21 22 16,0-22-16,0 0 0,0 0 0,0 0 16,0 0-16,21 1 0,0-22 0,0 0 15,22 0-15,-22 0 0,21 0 16,1 0-16,-1 0 0,0 0 0,-21-22 15,22 1-15,-22 0 0,21-21 16,-21 21-16,1-1 0,-1-20 0,0 21 0,0-21 16,0 20-16,-21-20 15,0 21-15,0 0 0,0 0 16,0 42 0,0 0-16,0 0 0,0 0 15,0 0-15,0 22 0,-21-22 16,21 0-16,-21 21 0,21-20 0,0-1 15,0 21-15,-21-21 0,0 0 0,21 1 16,-22-1-16,22 0 0,0 0 0,0 0 16,-21-21-16,0 0 15,21-21 1,0 0 0,0-21-16,0 20 0,0-20 0,42 0 15,-20-1-15,20 1 0,-21-21 16,43 20-16,-22-20 0,0 20 0,22 1 15,-1 21-15,-20 0 0,20 0 0,1 21 16,-22 0-16,0 0 0,1 21 0,-1 0 16,0 0-16,-21 0 0,1 22 15,-1-1-15,0-21 0,-21 21 0,0 1 16,0-1-16,0-21 0,0 22 0,-21-22 16,0 0-16,21 0 0,-22 0 15,1 0-15,0 1 0,0-22 0,21-22 31,21-20-15</inkml:trace>
  <inkml:trace contextRef="#ctx0" brushRef="#br0" timeOffset="5597.91">12594 1524 0,'0'0'0,"-21"-21"0,21 0 16,0 0-16,0-1 0,0 1 15,21 21 1,0-21-16,22 21 0,20 0 15,1 0-15,20-21 0,22 0 0,0 21 16,21-21-16,-21-1 0,21 22 0,-21-21 16,21 21-16,-22 0 0,1 0 15,-21-21-15,-22 21 0,-20 0 0,-1 0 16,-21 0-16,-21 21 0,-42 0 16,0-21-1,-1 22-15,1-1 0,-22-21 0,1 21 16</inkml:trace>
  <inkml:trace contextRef="#ctx0" brushRef="#br0" timeOffset="5873.76">13356 1439 0,'0'0'0,"-21"0"16,21 22-1,-21-1-15,0 0 0,-1 21 0,1 1 16,21-1-16,-21 21 0,21 1 0,-21 21 15,0-22-15,21 22 0,-21-22 16,-1 22-16,22 0 0,-21-1 16,0 1-16,0-22 0,0 22 0,21 0 15,-21-22-15,-1 1 0,22-22 0,-21 0 16,21 1-16,0-1 0,0-21 16,0 0-16,0 1 0,0-1 0,21-21 15,1 0-15,-1-21 16,0-1-16,21-20 0,-21 21 0,22-21 15,-1-1-15,-21-20 0</inkml:trace>
  <inkml:trace contextRef="#ctx0" brushRef="#br0" timeOffset="6493.4">13504 2413 0,'0'21'16,"-21"0"-16,21 1 15,0-1 1,21-21-16,0 0 0,1 0 15,-1 0-15,0 0 0,0-21 0,21 21 16,1-22-16,-1 1 0,0 0 16,1 0-16,-22 0 0,21 0 0,-21-1 15,1-20-15,-1 21 0,-21 0 0,0 0 16,0-1-16,-21 22 16,-1 0-16,1 0 0,-21 0 15,21 22-15,-22-1 0,1 0 16,21 0-16,-21 0 0,20 22 0,1-22 15,0 21-15,0 0 0,0 1 16,0-22-16,21 21 0,-22-21 0,22 22 16,0-22-16,0 0 0,0 0 0,0 0 15,22 1-15,-1-22 0,0 0 0,21 0 16,-21 0-16,22 0 0,-1 0 16,22-22-16,-22 1 0,21 0 0,22 0 15,-21 0-15,20-22 0,1 1 0,0 0 16,-22-1-16,22 1 0,-43 0 15,22-1-15,-22 1 0,0 21 16,-21-21-16,-21 20 0,0 1 0,-21 21 16,0 0-1,-21 0-15,21 21 0,-1 1 16,-20-1-16,21 0 0,21 21 0,0-21 16,0 1-16,0 20 0,0-21 0,21 0 15,0 0-15,0 1 0,22-1 0,-22 21 16,21-21-16,-21 0 0,22 1 15,-22-1-15,0-21 0,0 21 0,0 0 16,-21 0-16,0 0 0,-42-21 16,21 22-16,0-22 15,-22 0-15,22 0 0,-21 0 16,0 0-16,20 0 0,-20 0 0,21 0 16,0 0-16,0 0 0,21-22 15,0 1-15,21 0 0,0 0 16,0-21-16,21 20 0,1 1 15,-1-21-15</inkml:trace>
  <inkml:trace contextRef="#ctx0" brushRef="#br0" timeOffset="7353.83">15388 1651 0,'0'0'16,"0"-85"-16,21 22 0,0-43 15,-21 43-15,0 20 0,0 1 16,0 21-16,0 0 0,0-1 0,0 44 15,0-1-15,0 0 16,-21 21-16,0 1 0,0 20 16,0 1-16,-22-1 0,22 22 0,0-1 15,0 1-15,0 0 0,0-1 0,-1 1 16,1-21-16,-21 20 0,21-20 16,0-1-16,-1 1 0,22-1 0,-21 1 15,21-22-15,-21 0 0,21 1 0,0-22 16,0 0-16,0 0 0,0 0 0,21-21 15,0 0-15,1 0 16,20 0-16,-21 0 0,21-21 0,1 0 16,-1-21-16,0 21 0,1-22 0,-1 1 15,-21 0-15,22-1 0,-1 1 16,-21 21-16,21-22 0,-20 22 0,-1 0 16,-21 0-16,21 21 0,-21 21 15,0 0 1,0 0-16,-21 22 0,0-22 15,-1 21-15,22-21 0,-21 22 0,21-22 16,-21 21-16,21-21 0,0 1 0,0-1 16,0 0-16,21 0 0,0 0 0,22 0 15,-1-21-15,-21 0 16,22 0-16,20 0 0,-21 0 0,1 0 16,20 0-16,-20-21 0,-1 0 0,21-21 15,-20 21-15,-22-22 0,21 22 0,1-21 16,-22-1-16,0 1 0,0 0 15,-21-1-15,0 22 0,0 0 0,0 0 16,0 42 0,0 0-1,0 22-15,0-22 0,0 0 16,0 21-16,0-21 0,0 1 0,0 20 16,0-21-16,0 0 0,-21 0 0,21 1 15,0-1-15,0 0 16,-21 0-16,21-42 31,0 0-31,0 0 0,0-1 16,0 1-16,0-21 0,0 0 15,0 20-15,21-20 0,0 0 0,0 21 16,22-22-16,-1 22 0,-21-21 0,21 21 16,1-1-16,-1 22 0,0 0 0,-20 0 15,20 0-15,0 0 0,-21 0 16,22 22-16,-22-1 0,0 0 0,-21 21 15,0-21-15,21 22 0,-21-22 0,0 21 16,0 1-16,0-22 0,0 21 16,0-21-16,-21 0 0,21 1 15,0-1-15,0 0 0,-21-21 16,21 21-16,21-21 16,0 0-16,0-21 0,22 0 15,-22 21-15,21-21 0,1-1 16,20 1-16</inkml:trace>
  <inkml:trace contextRef="#ctx0" brushRef="#br0" timeOffset="8000.97">17695 2392 0,'0'0'0,"21"-21"15,22 0-15,-22-1 16,0 1-16,-21 0 0,0 0 0,21 0 16,-21 0-16,0-1 0,0 1 0,0 0 15,-21 0-15,0 21 16,0 0-16,0 0 0,-22 0 0,22 0 15,-21 21-15,-1 0 0,1 0 0,0 1 16,-1 20-16,22 0 0,-21-21 0,0 22 16,20-1-16,1 0 0,-21 1 15,21-22-15,21 21 0,0-21 0,0 22 16,0-22-16,0 0 0,21-21 16,0 21-16,0-21 0,22 0 0,-1 0 0,0 0 15,-21 0-15,22 0 0,-1-21 16,0 0-16,1 0 0,-22-22 15,21 22-15,-21-21 0,22 0 0,-22-1 16,0 1-16,0 21 0,0-22 0,1 22 16,-22 0-16,21 0 0,-21 0 15,0 42 1,0 0-16,-21 21 16,-1-20-16,22 20 15,-21-21-15,21 21 0,0 22 0,-21-22 16,0 22-16,21-22 0,-21 22 0,21-1 15,0 22-15,0-22 0,0 1 0,0 20 16,0 1-16,0 0 0,0-1 16,0 1-16,0-21 0,0 20 15,0 1-15,0-22 0,0 22 0,0-21 16,0-1-16,0 1 0,-21-1 0,-1-21 16,-20 22-16,21-22 0,-21-21 0,-1 1 15,1-1-15,0 0 0,-1-21 0,1 0 16,0 0-16,-1 0 0,22-21 0,-21 0 15,-1-22-15,22 22 0,0-42 16,21 20-16,0 1 0,0-22 0,0 1 16,0-1-16,21-20 0,0-1 0,22 22 15,-22-43-15,21 21 0,22 0 16,-22-20-16,22 20 0,-1-21 0,-21 21 16,22 1-16,-1-1 0,-20 0 15,-1 22-15,22-1 0,-22 1 0,0-1 16,1 22-16,-22 0 0,0-1 0,21 1 15,-42 0-15,0-1 0,0 1 0</inkml:trace>
  <inkml:trace contextRef="#ctx0" brushRef="#br0" timeOffset="8198.87">16997 1376 0,'-21'-21'0,"42"42"0,-64-42 0,22 21 0,21-21 16,0-1 0,-21 22 15,0-21-31,0 21 16,-22 0-16</inkml:trace>
  <inkml:trace contextRef="#ctx0" brushRef="#br0" timeOffset="8397.75">15303 1651 0,'0'0'0,"-84"42"0,20-20 15,1-1-15,42 0 0,-1 0 0,22 0 16,22-21-16,20 0 16,21 0-16,1 0 0,-1 0 0,22 0 15,0 0-15,-22 0 0,22 0 0,0 0 16,-22-21-16,1 21 0,-1 0 15,-21 0-15,1 0 0,-1 0 0,-21 0 16,0 0-16,-63 21 16</inkml:trace>
  <inkml:trace contextRef="#ctx0" brushRef="#br0" timeOffset="9150.02">3090 3302 0,'0'0'0,"-42"0"0,21 0 0,0 0 0,-1 0 16,1 0-16,0 0 0,0 0 0,21 21 15,-21-21-15,21 21 16,42 1-16,-21-22 0,22 0 16,20 0-16,1 0 0,20 0 15,1 0-15,42 0 0,0 0 16,0 0-16,21 0 0,0 0 0,22 0 16,20 0-16,1-22 0,20 22 0,1 0 15,21 0-15,21 0 0,0 0 16,0 0-16,42 0 0,-21 0 0,43 0 15,-22 0-15,43-21 0,-22 21 0,22 0 16,0 0-16,-1 0 0,22 0 0,-21 0 16,-1 0-16,22 0 0,-42 0 15,20 0-15,-20 0 0,-22 0 0,1 0 16,-1 0-16,-21 0 0,0 0 0,-21 21 16,0-21-16,-42 0 0,0 0 15,-1 0-15,-20 0 0,-22 0 16,-21 0-16,0 0 0,-42 0 0,0 0 15,-21 0-15,-22 0 0,-20 0 0,-22 0 16,-64 22-16,1-22 16,-43 0-16</inkml:trace>
  <inkml:trace contextRef="#ctx0" brushRef="#br0" timeOffset="9753.01">1037 3556 0,'0'0'0,"42"0"0,1 0 16,-1 0-16,-21 0 0,22 0 15,-22 0-15,21 0 0,-21 0 0,22 0 16,-1 0-16,0 0 0,22 0 16,-1 0-16,1 0 0,20 0 0,1 0 15,21 0-15,21 0 0,21 0 0,0 0 16,22 0-16,-1 0 0,21 0 16,22-21-16,21 21 0,0-21 0,0 21 15,42 0-15,0-21 0,0 21 16,21 0-16,1 0 0,41-22 15,1 22-15,0 0 0,21-21 0,-1 0 16,1 21-16,21-21 0,0 21 0,21-21 16,1 21-16,-1-21 0,0 21 0,-21 0 15,21-22-15,0 22 0,-21 0 16,0 0-16,0 0 0,0-21 0,-21 21 16,0 0-16,-21 0 0,-1 0 0,-20 0 15,-1 0-15,-20 0 0,-1 0 0,-21 0 16,-21-21-16,-21 21 0,0-21 15,-43 21-15,1 0 0,-22-21 0</inkml:trace>
  <inkml:trace contextRef="#ctx0" brushRef="#br0" timeOffset="9881.45">17230 3344 0,'0'0'15,"0"22"-15,-22-22 0,1 0 0,0 0 16,0 0-16,0 0 0,0 0 0,-1 0 15,1 0-15,0 0 0,0-22 0,0 1 16</inkml:trace>
  <inkml:trace contextRef="#ctx0" brushRef="#br0" timeOffset="19333.65">3408 5842 0,'0'0'0,"0"-21"0,0 0 0,0 0 15,0-1-15,0 1 0,0 0 0,-21 0 16,21-21-16,0 20 16,0 1-16,-22 0 0,22 0 0,-21 0 15,21 0-15,0-1 0,0 1 16,0 0-16,0 0 15,0 42 17,0 0-32,0 0 15,0 1-15,0 20 0,0-21 16,0 21-16,0 1 0,0-1 0,0 0 16,0 22-16,0-22 0,0 22 15,0-22-15,0 22 0,0-22 0,0 21 16,21 1-16,1-1 0,-22 22 15,0-21-15,21 20 0,-21 1 16,21 0-16,-21-1 0,21 22 0,-21 0 16,0 0-16,0 0 0,0 21 15,0-22-15,0 22 0,21 0 0,-21 0 16,21 0-16,-21 0 0,0 0 0,22-21 16,-1 21-16,-21 0 0,21 0 15,0-21-15,-21 21 0,21 0 0,0-21 16,-21 21-16,0 0 0,22-21 0,-1 21 15,-21-21-15,21-1 0,-21 1 16,0 21-16,21-21 0,0-21 0,-21 21 16,21-1-16,-21-41 0,22 21 15,-1-22-15,0-21 0,0 1 0,0-1 16,-21-21-16,21-21 0,1 0 16,-1-21-16,-21-21 0,21-1 0,-21-20 15</inkml:trace>
  <inkml:trace contextRef="#ctx0" brushRef="#br0" timeOffset="20974.32">3429 5334 0,'0'0'0,"-21"0"16,42 0 46,0 0-62,0 0 0,0 0 16,22 0-16,-22 0 0,21 0 15,1 0-15,20 21 0,-21-21 0,22 0 16,-1 0-16,-20 0 0,20 0 16,22 21-16,-22-21 0,22 0 15,0 0-15,-1 0 0,22 22 0,0-22 16,0 0-16,0 0 0,0 0 0,-1 0 15,22 21-15,-21-21 0,42 0 16,-21 0-16,0 0 0,22 0 0,-22 0 16,21 0-16,0 0 0,0 0 0,21 0 15,1 0-15,-1 0 0,0 0 16,1 0-16,20 0 0,1-21 16,-1-1-16,1 22 0,-1 0 0,1-21 0,20 21 15,-20-21-15,-1 21 0,1 0 0,-1-21 16,22 21-16,-21-21 15,-22 21-15,0-21 0,-21 21 0,1 0 16,-1-22-16,-21 22 0,-21 0 0,-22-21 16,1 21-16,0-21 0,-43 21 15,21-21-15,-20 21 0,-22-21 0,21 21 16,-21-21-16,1 21 16,-22-22-16,0 1 0,0 0 15,-22 21 1,1 0-16,0 0 15,0 0-15,0 21 16,21 0-16,0 1 16,0-1-16,0 0 0,0 0 0,0 0 15,0 22-15,0-1 0,0-21 0,0 21 16,0 1-16,0 20 0,0-20 0,0 20 16,-21 1-16,21-1 0,0 1 15,-22-1-15,22 1 0,0 20 0,0-20 16,-21 20-16,21 1 0,-21-21 0,21 41 15,0-20-15,-21 0 0,21-1 0,0 22 16,0-21-16,0 0 0,0 20 16,0 1-16,0-21 0,0 21 0,0-22 15,0 22-15,0 0 0,0-21 0,0 21 16,21-22-16,0 22 0,-21 0 16,21-21-16,1-1 0,-22 1 0,21 21 15,0-22-15,0 1 0,-21 0 16,21-1-16,0 1 0,-21-21 0,22 20 15,-22-20-15,21-1 0,-21 22 0,21-22 16,-21 1-16,0-22 0,0 22 0,21-1 16,-21 1-16,21-22 0,-21 22 0,21-22 15,-21 0-15,0 1 0,0-1 0,0-21 16,0 0-16,0 22 0,0-22 16,0 0-16,0 0 0,0 0 15,-21 0-15,0-21 0,0 0 0,0 22 16,0-22-16,-1 0 0,1 0 15,0 0-15,-21 0 0,21 0 0,-22 0 16,1 0-16,-22 0 0,22 0 16,-21 0-16,-1 0 0,1 0 0,-22 0 15,0 0-15,1 0 0,-1 0 0,-21 0 16,0 0-16,0 0 0,-21 0 0,0 0 16,22 0-16,-22 0 0,0 0 0,0 0 15,-22 0-15,22 0 0,-21 0 16,0 0-16,0 0 0,0 0 0,0 21 15,-22-21-15,1 21 0,0-21 0,20 21 16,-20 0-16,-21-21 0,20 21 0,1 1 16,21-22-16,-22 21 15,22 0-15,21 0 0,0-21 0,0 21 16,0 0-16,0 1 0,0-1 0,0 0 16,21 0-16,1 0 0,-1 0 0,0-21 15,0 22-15,0-1 0,0-21 16,1 21-16,20 0 0,-21-21 0,21 0 15,1 21-15,20-21 0,1 0 0,-1 0 16,1 21-16,20-21 0,1 0 16,0 0-16,-1 22 0,22-22 15,-21 21-15,21-21 0,0 0 0,-1 0 16,1 21-16,21 0 16</inkml:trace>
  <inkml:trace contextRef="#ctx0" brushRef="#br0" timeOffset="21117.24">4297 10689 0,'0'21'16,"0"1"15,21-22-16,0 0-15</inkml:trace>
  <inkml:trace contextRef="#ctx0" brushRef="#br0" timeOffset="22162.37">16806 4784 0,'0'0'0,"-21"-21"16,21-1-16,0-20 0,0 21 16,0 0-16,-21 0 0,21-1 0,0 1 15,-21 0-15,21 0 0,0 0 16,-21 21-1,-1 0-15,1 21 16,21 0-16,0 0 16,-21 0-16,21 22 0,0-1 0,0 0 15,0 1-15,0 20 16,0 1-16,0-1 0,0 22 0,0-22 0,21 22 16,-21-21-16,0 20 0,0 1 15,0 0-15,21 20 0,-21-20 0,0 21 16,0 0-16,0 0 0,0 21 15,-21-22-15,0 22 0,0 0 0,-21 0 16,20 0-16,1-21 0,0 21 0,-21 0 16,21 0-16,21 0 0,-22-21 0,1 21 15,21-21-15,-21 21 0,21-21 0,0 0 16,0-1-16,0 1 0,0-21 0,0 0 16,0-1-16,0 1 0,0-22 15,0 1-15,0-22 0,0 1 16,0-1-16,21 0 0,-21-21 0,21 1 15,-21-1-15,22-21 0,-1 0 16,0 0-16,0-21 0,0-1 0,0 1 16,-21-21-16,22 0 0,-1-1 0,0-20 15</inkml:trace>
  <inkml:trace contextRef="#ctx0" brushRef="#br0" timeOffset="23589.46">16722 4741 0,'-22'0'15,"44"-21"17,-1 21-32,0-21 15,0 21-15,21 0 0,1 0 0,-1 0 16,0-21-16,22 21 0,-1 0 0,1 0 16,21 0-16,-22 0 0,22 0 0,-1 0 15,1 0-15,21 0 16,0-21-16,21 21 0,0 0 0,21-21 15,21 21-15,1-22 0,-1 22 0,21-21 16,22 21-16,-21-21 0,20 21 16,1-21-16,21 21 0,-22-21 0,22 21 15,-21-21-15,0-1 0,-1 1 0,1 21 16,0-21-16,-22 0 0,22 0 0,-22 21 16,22-21-16,-22-1 0,22 1 15,-21 21-15,-1-21 0,1 21 0,-1-21 16,-21 0-16,1 21 0,-1-21 0,-21 21 15,22-22-15,-43 22 0,21 0 16,-21-21-16,-21 0 0,-1 21 16,1 0-16,-21 0 0,-22 0 0,1 0 15,-1 0-15,-20 0 0,-1 0 16,-21 0-16,0 0 0,1 0 0,-1 0 16,-21 21-16,21 0 0,-21 1 0,0-1 15,0 0-15,0 0 0,0 21 16,0-20-16,0 20 0,0 0 0,-21 1 15,0-1-15,21 21 0,-22-20 0,22 20 16,-21 22-16,0-22 0,0 1 0,0 21 16,21-1-16,-21 1 0,-1 0 15,1-1-15,21 22 0,-21 0 16,21 0-16,-21 0 0,21-1 0,0 1 16,0 0-16,0 21 0,0-21 0,0 21 15,0-21-15,0 0 0,0 21 16,0-22-16,0 22 0,0 0 0,0 0 15,0 0-15,21-21 0,-21 21 0,0 0 16,21 0-16,-21-21 0,0 21 0,0-21 16,0 0-16,21 0 0,-21-1 15,22 1-15,-22 0 0,0-21 0,21 21 16,0-22-16,-21-20 0,0 20 0,21-20 16,-21-1-16,21 1 0,-21-22 0,0 22 15,0-22-15,0 0 0,0-20 16,0 20-16,0-21 0,-21 0 15,21 0-15,-21 1 0,0-1 0,0-21 16,-1 0-16,1 0 0,0 0 0,0 0 16,-21 0-16,20 0 0,-20 0 0,0 0 15,-1 0-15,1 0 0,-21 0 0,-1-21 16,-21 21-16,22 0 0,-22 0 16,-21-22-16,1 22 0,-22 0 0,0 0 15,-22 0-15,22 0 0,-42 0 0,21 0 16,-21 0-16,-22 0 0,22 0 0,-22 0 15,1 0-15,-1 0 0,1 0 0,-22 0 16,0 0-16,22 0 0,-22 0 16,-21 0-16,22 0 0,-1 0 15,22 0-15,-22 0 0,21 0 0,-20 0 16,20 0-16,1 0 0,20 0 0,-20 0 16,21 0-16,-1 0 0,22 0 0,-21 0 15,21 0-15,21 0 0,0 0 0,0 0 16,0 0-16,21 0 0,21 0 0,-21 0 15,22 0-15,20 0 0,-21 0 16,22 0-16,21 0 0,-22 0 0,22 0 16,-22 0-16,22 0 0,-22 0 0,22 0 15,-21 0-15,20 0 0,-20 0 0,20 0 16,-20 0-16,21 0 0,-1 0 0,1 0 16,0 0-16,20 0 15,-20 0-15,21 0 0,0 0 0,0 0 16,-1 0-16,1 0 0,21-21 15,-21 21-15,0-21 0,0 21 0,0 0 16,21-21-16,-43 21 0,22 0 0,0 0 16,0-21-16,0 21 0,-1 0 15,22-21-15,0-1 16,0 1 0,0 0-16,0 0 15,0 0-15</inkml:trace>
  <inkml:trace contextRef="#ctx0" brushRef="#br0" timeOffset="23965.24">16404 8678 0,'0'-21'15,"0"42"17,0 1-32,0 20 0,0 0 15,0 1-15,0-1 0,0 21 0,0-20 16,0 20-16,0 1 0,0-22 0,0 22 15,0-1-15,0-21 0,0 22 16,-21-1-16,21-20 0,0 20 0,0-20 0,0-1 16,0 0-16,0 1 0,0-1 15,0-21-15,0 0 0,0 0 16,0 1-16,0-1 0,0 0 0,0-42 31,0 0-31</inkml:trace>
  <inkml:trace contextRef="#ctx0" brushRef="#br0" timeOffset="24053.85">16616 9610 0</inkml:trace>
  <inkml:trace contextRef="#ctx0" brushRef="#br0" timeOffset="24132.8">16214 9610 0,'-22'0'0,"-20"-21"16</inkml:trace>
  <inkml:trace contextRef="#ctx0" brushRef="#br0" timeOffset="27248.84">5567 4276 0,'0'21'16,"21"-21"-1,0 0 17,0 0-32,0 0 0,1 0 0,-1-21 15,0 0-15,0-1 0,0 22 16,0-21-16,22-21 0,-22 21 0,0 0 15,0-1-15,0 1 0,-21 0 0,0 0 16,0 0-16,0 0 0,-21 21 16,0-22-16,-21 1 0,-1 21 15,-20 0-15,21 0 0,-22 0 0,1 0 16,-1 21-16,22 1 0,-22-1 16,22 0-16,0 0 0,-1 0 0,1 0 15,21 22-15,0-22 0,21 21 16,0-21-16,0 22 0,0-1 0,0-21 15,21 0-15,0 22 0,0-22 0,0 0 16,22 0-16,-22 0 0,21 1 16,0-1-16,1 21 0,-1-21 0,0 0 15,1 1-15,-1-1 0,0 0 0,1 21 16,-1-21-16,0 22 16,-20-22-16,-1 21 0,-21-21 0,0 22 0,0-1 15,-21-21-15,-1 0 0,-20 22 16,0-22-16,-1 0 0,-20 0 15,21 0-15,-22-21 0,1 22 0,20-22 16,1 0-16,-22 0 0,22 0 0,0-22 16,21 1-16,-22 0 0,1 0 15,21 0-15,0 0 0,-1-22 0,1 1 16,0 21-16,21-22 0,0 22 16,0-21-16,0 21 0,0 0 0,0-1 15,21 1-15,0 21 0,1-21 0,-1 0 16,21 21-16,-21 0 0,0-21 15,22 21-15,-1 0 0</inkml:trace>
  <inkml:trace contextRef="#ctx0" brushRef="#br0" timeOffset="27621.96">5927 4741 0,'21'43'16,"-21"-22"-1,21-21 1,0 0 0,0 0-16,0-21 0,1 0 0,-1-1 0,0 1 15,0 0-15,0 0 0,0 0 0,1 0 16,-22-1-16,21 1 16,-21 0-16,0 0 0,0 0 0,0 0 15,0-1-15,-21 22 0,-1 0 16,1 0-16,0 0 0,0 0 15,0 0-15,0 22 0,-22-1 0,22 21 16,0-21-16,0 0 0,21 22 0,0-1 16,-21 0-16,21 1 0,0-1 15,0 0-15,0 1 0,0-22 0,0 21 16,21-21-16,0 1 0,0-1 0,0 0 16,0-21-16,1 0 0,-1 0 15,0 0-15,0 0 0,21 0 0,-20-21 16,-1 0-16,0-22 0,21 22 15,-21-21-15,1-1 0</inkml:trace>
  <inkml:trace contextRef="#ctx0" brushRef="#br0" timeOffset="27878.84">6689 3937 0,'0'0'0,"0"-21"0,-22 21 15,1 0-15,0 21 16,0 0-16,21 22 0,0-22 0,-21 42 15,21-20-15,-21 20 0,21-21 0,0 22 16,0-1-16,0 1 16,0-22-16,0 22 0,0-22 0,0 22 15,0-22-15,0 21 0,0-20 0,0-1 16,0 0-16,0 1 0,0-22 16,0 21-16,0-21 0,0 1 15,21-22-15,0 0 0,0-22 16,-21 1-16,21 0 0,0 0 15,1-21-15,-22 20 0,21-20 0</inkml:trace>
  <inkml:trace contextRef="#ctx0" brushRef="#br0" timeOffset="28225.6">6816 4699 0,'0'0'0,"0"21"0,0 0 0,0 1 15,0-1-15,0 0 0,0 0 16,21-21-1,0 0-15,0 0 0,0 0 0,22 0 16,-1-21-16,0 0 0,1 0 0,-1-1 16,0 1-16,1 0 0,-22 0 0,21 0 15,-21-22-15,0 22 0,-21 0 16,0-21-16,0 21 0,0-1 0,0 1 16,-21 21-16,0 0 15,-21 0-15,21 21 16,-1-21-16,-20 22 0,21-1 0,0 21 15,-22-21-15,22 22 0,0-22 0,21 21 16,0 0-16,0 1 0,0-22 16,0 21-16,0 1 0,0-22 0,0 0 15,21 0-15,0 0 0,1 0 0,-1-21 16,21 0-16,-21 0 0,22 0 16,-1 0-16,0-21 0,-21 21 0,22-21 15,-1 0-15,0-21 0,1 20 0,20-20 16</inkml:trace>
  <inkml:trace contextRef="#ctx0" brushRef="#br0" timeOffset="28682.76">7810 4466 0,'-21'0'15,"0"0"-15,0 0 16,0 0-16,0 21 0,-1 1 0,1-22 16,0 21-16,21 0 0,0 0 0,-21 0 15,21 22-15,0-22 0,0 21 16,0-21-16,0 22 0,0-1 0,0-21 15,0 21-15,21-20 0,-21 20 0,21-21 16,-21 21-16,0-20 0,0-1 16,21 0-16,-21-42 31,0 0-15,0-1-16,0-20 0,0 0 15,0 21-15,0-22 0,22 1 0,-1 0 16,0-1-16,0 1 0,0 0 0,0-1 15,1 22-15,-1-21 0,21 21 16,-21-1-16,22 22 0,-22 0 0,21 0 16,-21 0-16,0 0 0,22 0 0,-22 22 15,0-1-15,0 21 0,0-21 16,1 0-16,-22 22 0,0-1 0,21 0 16,-21 1-16,0-1 0,21 0 0,-21-20 15,0 20-15,0 0 16,0-21-16,0 1 0,0-1 0,0 0 15,0 0-15,-21 0 0,21 0 0,0-42 32,0 0-17,0 0-15,21-21 0,0 20 0,0-20 16,0 0-16</inkml:trace>
  <inkml:trace contextRef="#ctx0" brushRef="#br0" timeOffset="28901.64">8572 4614 0,'43'-42'15,"-43"63"1,0 0 0,0 1-16,-21-1 0,21 0 0,-22 0 15,22 0-15,0 22 0,0-22 16,-21 21-16,21-21 0,-21 22 0,21-22 16,0 21-16,0-21 0,0 0 0,0 1 15,0-1-15,0 0 16,21-21-16,0 0 0,1 0 15,-1-21-15,0 0 0,0 21 16,0-43-16,0 22 0,-21 0 0,22-21 16,-1 20-16</inkml:trace>
  <inkml:trace contextRef="#ctx0" brushRef="#br0" timeOffset="29233.47">8424 4212 0,'0'0'0,"21"0"16,22 0-16,-43 21 15,0 1-15,0-1 0,0 0 16,0 0-16,0 0 0,0 0 16,0 1-16,21-1 0,0-21 15,0 21-15,0-21 0,1 0 0,-1 0 16,0 0-16,0 0 0,0 0 16,22 0-16,-22-21 0,0 0 15,-21-1-15,0 1 0,0 0 0,0 0 16,0 0-16,0 0 0,-21-1 15,21 1-15,-21 0 0,-1 21 16,1 0-16,0 0 0,0 0 0,0 0 16,0 0-16,-1 21 0,1-21 0,0 21 15,21 1-15,0 20 0,0-21 16,0 0-16,0 22 0,0-22 0,0 21 16,0-21-16,0 0 0,21 1 0,0 20 15,1-21-15,-1-21 0,0 21 16,21 0-16,1 1 0</inkml:trace>
  <inkml:trace contextRef="#ctx0" brushRef="#br0" timeOffset="30285.87">9080 4614 0,'0'0'0,"0"-21"16,0 0-16,0 0 16,-21 21-16,0 0 0,0 0 15,0 0 1,0 21-16,21 0 0,-22 0 15,22 1-15,-21-1 0,21 21 0,0-21 16,0 0-16,0 22 0,0-22 16,0 21-16,0-21 0,0 22 15,0-22-15,21 0 0,1 0 0,-1 0 0,0 1 16,0-1-16,0-21 0,0 0 16,1 0-16,20 0 0,-21 0 15,0 0-15,22 0 0,-22-21 0,0-1 16,0-20-16,21 21 0,-20 0 0,-1-22 15,-21 1-15,21 0 0,0 21 0,-21-22 16,21 1-16,-21 21 0,0 0 16,0-22-16,0 22 0,0 0 15,-21 42 1,21 0 0,0 0-16,-21 1 0,21 20 15,0-21-15,0 0 0,0 22 0,0-22 16,0 21-16,0-21 0,0 22 0,0-22 15,0 0-15,21 0 0,-21 0 16,21 0-16,0 1 0,1-22 0,-1 0 16,0 0-16,0 0 0,0 0 0,0 0 15,22-22-15,-22 1 0,0 0 16,0 0-16,0 0 0,1-22 0,-1 22 16,0-21-16,0 21 0,-21-22 0,0 1 15,0 21-15,0-21 0,0 20 0,0 1 16,21 21-16,-21-21 0,0 42 31,0 0-31,0 1 16,0-1-16,0 21 0,0-21 0,0 0 15,0 22-15,-21-22 0,21 0 16,0 21-16,0-20 0,0-1 0,0 0 16,0 0-16,0 0 0,0 0 0,-21-21 15,21 22-15,-21-22 31,21-22-31,0 1 0,0 0 16,0 0-16,0-21 0,0 20 0,0-20 16,0 0-16,21 21 0,0-22 15,-21 1-15,21 0 0,0-1 16,1 1-16,-1 21 0,21 0 0,-21-22 16,22 43-16,-22-21 0,21 21 0,-21 0 15,22 0-15,-1 0 0,-21 21 16,21 0-16,-20 1 0,-1-1 0,21 21 15,-21-21-15,-21 22 0,21-22 0,1 21 16,-22 0-16,0-20 0,0 20 16,0 0-16,0-21 0,0 1 0,0-1 15,-22 0-15,22 0 0,-21 0 0,0-21 16,21-21 0,0 0-1,0 0-15,0 0 0,0-1 16,21-20-16,0 21 0,1-21 0,-1-1 15,0 1-15,0 0 0,21-1 0,-20-20 16,20 20-16,0 1 0,1 0 16,-1-1-16,21 22 0,-20 0 0,-1 21 15,0 0-15,1 21 0,-1-21 0,0 43 16,-20-22-16,-1 21 0,0 0 0,-21 1 16,0-1-16,0 0 0,0 22 15,0-22-15,-21 1 0,21 20 0,-21-21 16,-1 1-16,1-22 0,0 21 0,0-21 15,0 1-15,0-1 0,21 0 16,0 0-16,-22-21 0,1 0 16,0 0-1</inkml:trace>
  <inkml:trace contextRef="#ctx0" brushRef="#br0" timeOffset="30978.64">4106 6138 0,'0'0'0,"-21"22"0,-64-22 15,43 0-15,0 21 0,21-21 16,-22 21-16,1-21 0,0 0 0,20 21 16,-20-21-16,21 0 0,0 0 15,0 21-15,63-21 16,0 0-16,1 0 15,20 0-15,1 0 0,20 0 16,22 0-16,21 0 0,21-21 0,22 21 16,-1-21-16,21 21 0,22-21 15,0 21-15,21-21 0,-1 21 16,22-22-16,0 22 0,0-21 0,-21 21 16,21-21-16,0 21 0,0-21 15,-42 0-15,21 21 0,-22-21 0,1-1 16,-21 22-16,-22 0 0,0-21 0,-21 21 15,1 0-15,-22 0 0,-22 0 0,1 0 16,-21 0-16,-22 0 0,-20 0 16,-22 0-16,42 0 0,-105 0 31,21 0-31,-21 0 0,-1 0 16,1 0-16,-22 0 0,1 0 0,-1 0 15,1 21-15,-43-21 0,21 22 16,-20-1-16</inkml:trace>
  <inkml:trace contextRef="#ctx0" brushRef="#br0" timeOffset="31389.87">4360 7091 0,'0'0'0,"-63"0"0,-85 21 16,126-21-16,1 0 16,42 0-1,1 0-15,41 0 0,1 0 16,20 0-16,43-21 0,0 21 0,21-21 16,1 21-16,41-21 0,1-1 15,20 22-15,1-21 0,0 21 0,42-21 16,-22 21-16,1 0 0,21-21 0,-21 0 15,0 21-15,-21 0 0,-1-21 16,-20 21-16,-1 0 0,-20-22 16,-1 22-16,-21 0 0,-21 0 0,-21-21 15,0 21-15,0-21 0,-22 21 0,1 0 16,-22 0-16,1 0 0,-22 0 0,1 0 16,-22 0-16,0 0 0,0 0 0,-42 0 31,0 0-16,0 0-15,-22 0 0,22 0 0,-21 0 16,-22 0-16,22 21 0</inkml:trace>
  <inkml:trace contextRef="#ctx0" brushRef="#br0" timeOffset="31949.09">4551 8213 0,'0'0'0,"-64"0"0,1 0 0,-1 0 16,1 0-16,20 0 0,-20 0 16,-1 21-16,22-21 0,0 0 0,21 0 15,-1 0-15,44 0 16,20 0-16,0 0 0,22 0 15,42-21-15,-1 21 0,22-21 16,22 21-16,20-22 0,0 22 0,1-21 16,41 21-16,-20 0 0,20 0 15,1-21-15,0 0 0,21 21 0,-22 0 16,22-21-16,-21 21 0,21-21 0,-22 21 16,1 0-16,0 0 0,-22-22 15,1 22-15,-22 0 0,-21 0 0,0 0 16,-21 0-16,0 0 0,-42 0 0,0 0 15,-22 0-15,-21 0 0,1 0 16,-1 0-16,-63 0 16,0 0-1,-22 0-15,-20 0 0,21 0 16,-43 0-16,0 0 0,1 0 16,-1 0-16,-21 22 0</inkml:trace>
  <inkml:trace contextRef="#ctx0" brushRef="#br0" timeOffset="32333.87">4127 9102 0,'0'0'0,"43"0"15,-22 0-15,21 0 0,22 0 16,20 0-16,1-21 0,21-1 0,21 1 16,0 21-16,21-21 0,0 0 0,22 0 15,-1 0-15,21-1 0,-20 1 16,41 0-16,-20 21 0,21-21 0,-1 0 16,1 21-16,-22-21 0,1-1 0,-1 22 15,1-21-15,-43 21 0,0-21 16,-21 21-16,0 0 0,-21-21 0,-21 21 15,-1 0-15,-20-21 0,-1 21 0,-20 0 16,-1 0-16,-21 0 0,0 0 16,1-21-16,-44 21 15,1-22-15,0 22 16,-21 0-16,-1 0 0,1 0 0,-21-21 16,20 21-16,-41 0 0,20 0 0,-42 0 15</inkml:trace>
  <inkml:trace contextRef="#ctx0" brushRef="#br0" timeOffset="32725.65">4487 9462 0,'0'0'0,"0"21"0,0 0 16,43-21-16,-1 0 16,0 0-16,43 0 0,0 0 0,-1 0 15,22-21-15,42 21 0,-21-21 0,43-1 16,-1 1-16,0 0 0,22 0 0,-1 21 16,1-21-16,20 0 0,-20-1 15,-22 22-15,22-21 0,-43 0 16,21 21-16,-42-21 0,0 21 0,0-21 15,-21 0-15,0 21 0,-21-22 0,-22 1 16,1 21-16,-1-21 0,-21 21 16,1-21-16,-1 21 0,0 0 0,-20-21 15,-1 21-15,0 0 0,0 0 0,-21-21 16</inkml:trace>
  <inkml:trace contextRef="#ctx0" brushRef="#br0" timeOffset="68137.62">7916 6900 0,'0'0'0,"-21"0"16,0 0-16,0 0 0,21 22 15,21-22 17,21 0-32,1 0 0,-1 0 15,64 0-15,-43 0 0,1 0 0,-1 0 16,22-22-16,21 1 0,-22 21 0,22-21 15,0 21-15,0 0 0,127-21 0,-127 0 16,-1 21-16,22-21 0,-21 21 0,21 0 16,-21-22-16,0 22 0,84 0 0,-105-21 15,-21 21-15,-1 0 0,-21-21 0,1 21 16,-1 0-16,-21 0 0,22 0 0,-22 0 16,-42 0 30,-1 0-46,1 21 0,-21-21 0,21 0 16,-22 0-16,1 0 0</inkml:trace>
  <inkml:trace contextRef="#ctx0" brushRef="#br0" timeOffset="68713.57">6900 8022 0,'0'0'0,"-21"0"0,0 0 16,42 21 15,43 1-31,-22-22 16,21 0-16,-20 0 0,20 21 0,1-21 15,20 0-15,1 0 0,21 0 0,0 0 16,148-21-16,21-1 0,-127 1 16,21 0-16,-20 0 0,20 0 15,0 21-15,-21-21 0,1 21 0,-1-22 0,0 22 16,127-21-16,-148 0 0,0 21 15,-21 0-15,0-21 0,0 21 0,-22 0 16,64-21-16,-84 21 0,-22 0 0,1 0 16,-1 0-16,-21 0 0,0 0 0,-21-21 15,-21 21 1,0 0 0,0 0-16,0 0 0,-1 0 0,1 0 15,0 21-15</inkml:trace>
  <inkml:trace contextRef="#ctx0" brushRef="#br0" timeOffset="69293.5">7662 8890 0,'0'0'16,"-21"-21"-16,-21 21 0,21-21 0,-22 21 0,22-21 15,0 21-15,0-22 0,0 22 16,-1 0-16,1 0 16,42 0 15,1 0-31,20 0 0,0 0 0,1 0 0,20 0 15,149 0-15,-1 0 16,-105 0-16,-21 0 0,21 0 0,0 0 16,-1 0-16,22 0 0,-21 0 0,21 0 15,-21 0-15,106-21 0,-106 0 0,-1 21 16,1 0-16,0 0 0,0-21 0,-21 21 16,-1 0-16,1 0 0,0-21 0,42 21 15,-85 0-15,21 0 0,-20 0 0,-22 0 16,0 0-16,21 0 0,-20 0 15,-44 0 1,1 0 0,-21 0-16,21 0 0,-22 0 15,22 0-15,-21 0 0</inkml:trace>
  <inkml:trace contextRef="#ctx0" brushRef="#br0" timeOffset="69829.19">6159 9504 0,'0'0'0,"0"-21"0,-21 21 0,0-21 16,0 21-16,63 0 31,-21 0-31,22 0 16,-1 0-16,0 0 0,22 0 0,21 0 0,84 0 15,-63 0-15,0 0 0,-1 0 16,1 0-16,21 0 0,0 0 0,21 0 16,1-22-16,-1 22 0,190-21 0,-168 0 15,20 21-15,1 0 0,-22-21 0,0 21 16,22 0-16,-43 0 0,21-21 0,1 21 16,-22 0-16,148-21 0,-169 21 0,0 0 15,0 0-15,0 0 0,-21-22 0,0 22 16,0 0-16,-22 0 0,86-21 0,-86 21 15,-20 0-15,-22 0 0,22 0 16,-22 0-16,-21 0 0,0 0 0,1 0 16,-1 0-16,-42 0 15,-1 0 1,1 0-16,-21 0 0,0 0 0,20 0 16,1-21-16,-21 21 0,21 0 0</inkml:trace>
  <inkml:trace contextRef="#ctx0" brushRef="#br0" timeOffset="69995.1">11028 9440 0,'-21'0'16,"-1"0"-16,1-21 15</inkml:trace>
  <inkml:trace contextRef="#ctx0" brushRef="#br0" timeOffset="70717.09">3852 10562 0,'0'0'0,"-42"21"0,0 1 15,-1-1-15,1 0 0,0-21 16,-1 21-16,22 0 0,0-21 0,21 21 16,21-21-16,21 0 0,1 0 15,20 0-15,22 0 0,0 0 16,-1-21-16,22 0 0,0 0 0,0 0 16,0-22-16,21 22 0,-43-21 15,22 21-15,-21-22 0</inkml:trace>
  <inkml:trace contextRef="#ctx0" brushRef="#br0" timeOffset="71457.97">3281 5376 0,'0'0'0,"0"-21"0,0 0 16,0 42 15,0 22-31,-21-22 0,21 21 16,0 0-16,0 22 0,-22-22 0,22 22 16,0-22-16,0 22 0,0-22 15</inkml:trace>
  <inkml:trace contextRef="#ctx0" brushRef="#br0" timeOffset="72224.83">3387 5355 0,'-22'21'15,"22"1"-15,-21-22 16,42 0 15,1 0-31,-1 0 16,21 0-16,0 0 0,1 0 0,-1 0 15,22 0-15,-1 0 0,-21 0 16,22 0-16,-1 0 0,1 0 0,-1 0 16,22 0-16,-21-22 0,20 22 0,1 0 15,0 0-15,20-21 0,1 21 16,0 0-16,0 0 0,0-21 0,21 21 15,-21 0-15,21 0 0,0-21 16,21 21-16,0 0 0,-21 0 0,21-21 16,0 21-16,0-21 0,1 21 0,-1-22 15,21 22-15,-21-21 0,0 0 16,1 21-16,-1-21 0,0 0 16,0 21-16,21 0 0,-20-21 0,-1 21 15,-21 0-15,21 0 0,0 0 16,0 0-16,-21 0 0,0 0 0,0 0 15,0 0-15,0 0 0,0 0 0,0 0 16,0 0-16,-21 0 0,21 0 16,-42-22-16,21 22 0,-22 0 0,-20 0 15,20 0-15,-41-21 0,20 21 16,-20 0-16,-22 0 0,21 0 0,-21 0 16,0 0-16,1 0 0,-1 0 0,0-21 31,0 21-16,0 0 1,0 0-16,1 0 16,-1 0-1,-42 0 32,-1 0-47</inkml:trace>
  <inkml:trace contextRef="#ctx0" brushRef="#br0" timeOffset="72361.75">10753 5186 0,'-22'21'16,"1"-21"0,0 0-16,21-21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2539-E602-4C57-B6B9-7407DD46E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08091-0815-460F-97FC-9AC0CC791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4451-DD6D-4BB3-AECE-D7F7BBD7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E48-3D8D-441A-8D23-D40F24D51FC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FD511-0185-47B9-8E4C-A4246903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EE5D-2A76-46FE-BE20-12DBB21B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B6A-0538-4969-B765-3743A6F76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7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C6A2-3EA3-411C-8DE2-691A105E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372C7-3911-409F-BE4A-3869E324D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0B166-8BD8-4E0B-BA75-1A4EDA60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E48-3D8D-441A-8D23-D40F24D51FC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5C8AB-146B-4BF8-B446-33C213FF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8BC1-5BA2-4D89-9456-D915AFDA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B6A-0538-4969-B765-3743A6F76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73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0CA14-EED8-49B4-BBE9-1A65C9068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3D67C-7A02-485B-A5E3-A60AE1785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AC2F-E7AE-4475-A5E4-816E0F45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E48-3D8D-441A-8D23-D40F24D51FC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F29E-C0BC-4E05-9C6F-10FC269B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6EE8-D910-4986-95A9-2F9892D8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B6A-0538-4969-B765-3743A6F76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3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3935-F733-415A-9A12-63514C9F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3AB-D1C5-4B07-9AF0-FD8999A05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5343-070B-4077-B533-945C049C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E48-3D8D-441A-8D23-D40F24D51FC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F9DF-215B-4CC9-8342-C5DF942C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2020E-9374-4EBC-B7AF-289E163B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B6A-0538-4969-B765-3743A6F76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62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C0AF-2CCB-4CAB-B7A5-E628DFFF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1B3C6-DD57-4A0B-9C12-A1D7BB0E1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B89B-EC9E-4852-A16E-AF0442FE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E48-3D8D-441A-8D23-D40F24D51FC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36218-1227-4D3A-902E-56A0E301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823B-8C8D-4CA7-A3C7-DB69A9D0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B6A-0538-4969-B765-3743A6F76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5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75BF-3A2A-437A-8AC6-09BC376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C815-A600-49EE-B459-36CD47CB0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7822B-FAE8-4B6C-81F5-04BDC7C33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CB04F-D41C-47A3-996A-60BEC982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E48-3D8D-441A-8D23-D40F24D51FC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77A0B-7A51-47B2-8676-9C4218FF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1A047-D5A6-43FC-A821-1245B9C2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B6A-0538-4969-B765-3743A6F76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9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87B5-2A8F-4677-82B1-B3B4896C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B1B7C-4D99-4CD2-B06B-8D417962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8F10A-0345-4D82-80F1-20B0B8AB0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899D8-5162-4D75-9650-E393CEE88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21E63-74AF-4B70-A3D6-D61452C40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76869-65D5-4667-B59B-F12528FD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E48-3D8D-441A-8D23-D40F24D51FC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B2C02-E18B-4F97-B5E4-4B3BB59E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A64DE-174D-4232-8784-2A9079AF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B6A-0538-4969-B765-3743A6F76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1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501C-0CCF-46E5-BA6F-DA8B52EA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A3AB3-D6DB-4B1F-A2C2-81BEA69C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E48-3D8D-441A-8D23-D40F24D51FC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F966F-5FE3-4FE8-A2AE-892B0A78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2388A-733F-4204-ADF1-5FEAE332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B6A-0538-4969-B765-3743A6F76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6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C7B7F-9677-49A1-91EB-D0D4A0A3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E48-3D8D-441A-8D23-D40F24D51FC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A4D95-72DA-4B1F-97DE-709A5651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EFBC0-1F7E-4F3C-B7AA-FF5CC318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B6A-0538-4969-B765-3743A6F76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4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1B8E-CD3D-4723-BF5D-29720CA1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5F0F-7FE7-454E-AB88-D6F40E42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D1B00-35B9-43A5-95D2-6E3C5A8C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1A294-53E2-4163-AF8A-10CB1AB0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E48-3D8D-441A-8D23-D40F24D51FC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EB5D7-DFBA-43A9-B17C-78D309E3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3398C-98C3-4839-B46C-93F73D1B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B6A-0538-4969-B765-3743A6F76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77DD-3B82-4E22-8332-6ED757F2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2D585-3355-4936-A663-563C9F655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9B396-3A9B-418E-85F1-9FD24F390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9AA75-9E26-408F-A0C2-8DF01916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E48-3D8D-441A-8D23-D40F24D51FC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54E10-271A-4B36-AD1B-17B10EFC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7F50E-B722-4B65-8BAA-686913EB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DB6A-0538-4969-B765-3743A6F76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93131-9487-4FC2-91AB-564E94CC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5786A-5687-4F5F-96A5-48E0387D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9F9EB-5BCA-46FD-94DC-C5C42E7D6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E48-3D8D-441A-8D23-D40F24D51FCC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A6462-9C60-4DC1-B759-62C55D453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51F3-3D16-4F86-A69C-76C7B18FC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4DB6A-0538-4969-B765-3743A6F76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E68F-9314-4379-BD6D-75B130E45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6F99D-FE7C-4544-8ADD-7D0D036A5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4A61C4-15B4-48DF-AE0D-BF898BDB3270}"/>
                  </a:ext>
                </a:extLst>
              </p14:cNvPr>
              <p14:cNvContentPartPr/>
              <p14:nvPr/>
            </p14:nvContentPartPr>
            <p14:xfrm>
              <a:off x="251280" y="114480"/>
              <a:ext cx="6066000" cy="109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4A61C4-15B4-48DF-AE0D-BF898BDB3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05120"/>
                <a:ext cx="6084720" cy="11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22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E68F-9314-4379-BD6D-75B130E45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6F99D-FE7C-4544-8ADD-7D0D036A5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E94B09-F208-48EB-8F34-E6C91A6A5E01}"/>
                  </a:ext>
                </a:extLst>
              </p14:cNvPr>
              <p14:cNvContentPartPr/>
              <p14:nvPr/>
            </p14:nvContentPartPr>
            <p14:xfrm>
              <a:off x="1059120" y="373320"/>
              <a:ext cx="7284960" cy="541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E94B09-F208-48EB-8F34-E6C91A6A5E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760" y="363960"/>
                <a:ext cx="7303680" cy="54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62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E68F-9314-4379-BD6D-75B130E45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6F99D-FE7C-4544-8ADD-7D0D036A5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A1EBDF-D9DB-4146-AE03-464478CE25C2}"/>
                  </a:ext>
                </a:extLst>
              </p14:cNvPr>
              <p14:cNvContentPartPr/>
              <p14:nvPr/>
            </p14:nvContentPartPr>
            <p14:xfrm>
              <a:off x="853560" y="144720"/>
              <a:ext cx="8290800" cy="279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A1EBDF-D9DB-4146-AE03-464478CE25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135360"/>
                <a:ext cx="8309520" cy="28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52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E68F-9314-4379-BD6D-75B130E45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6F99D-FE7C-4544-8ADD-7D0D036A5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D95AA1-4638-4084-8A85-17FC72245FFD}"/>
                  </a:ext>
                </a:extLst>
              </p14:cNvPr>
              <p14:cNvContentPartPr/>
              <p14:nvPr/>
            </p14:nvContentPartPr>
            <p14:xfrm>
              <a:off x="571320" y="137160"/>
              <a:ext cx="7711920" cy="374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D95AA1-4638-4084-8A85-17FC72245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127800"/>
                <a:ext cx="7730640" cy="37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674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E68F-9314-4379-BD6D-75B130E45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6F99D-FE7C-4544-8ADD-7D0D036A5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D1687F-0600-4BA0-9C86-BADE8633E360}"/>
                  </a:ext>
                </a:extLst>
              </p14:cNvPr>
              <p14:cNvContentPartPr/>
              <p14:nvPr/>
            </p14:nvContentPartPr>
            <p14:xfrm>
              <a:off x="731520" y="297360"/>
              <a:ext cx="8885160" cy="193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D1687F-0600-4BA0-9C86-BADE8633E3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288000"/>
                <a:ext cx="8903880" cy="19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08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E68F-9314-4379-BD6D-75B130E45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6F99D-FE7C-4544-8ADD-7D0D036A5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F3B5AD-5D00-415D-A02D-04C0C5EADFB5}"/>
                  </a:ext>
                </a:extLst>
              </p14:cNvPr>
              <p14:cNvContentPartPr/>
              <p14:nvPr/>
            </p14:nvContentPartPr>
            <p14:xfrm>
              <a:off x="358200" y="221040"/>
              <a:ext cx="9212760" cy="124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F3B5AD-5D00-415D-A02D-04C0C5EADF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211680"/>
                <a:ext cx="9231480" cy="12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FABDB4-F30D-4C31-BE01-FE536AFF1BFA}"/>
                  </a:ext>
                </a:extLst>
              </p14:cNvPr>
              <p14:cNvContentPartPr/>
              <p14:nvPr/>
            </p14:nvContentPartPr>
            <p14:xfrm>
              <a:off x="243720" y="1958400"/>
              <a:ext cx="9060480" cy="1044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FABDB4-F30D-4C31-BE01-FE536AFF1B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60" y="1949040"/>
                <a:ext cx="9079200" cy="10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67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E68F-9314-4379-BD6D-75B130E45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6F99D-FE7C-4544-8ADD-7D0D036A5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783E74-7622-4836-9EE2-1B286B35ECB7}"/>
                  </a:ext>
                </a:extLst>
              </p14:cNvPr>
              <p14:cNvContentPartPr/>
              <p14:nvPr/>
            </p14:nvContentPartPr>
            <p14:xfrm>
              <a:off x="289440" y="167760"/>
              <a:ext cx="902268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783E74-7622-4836-9EE2-1B286B35EC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58400"/>
                <a:ext cx="904140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65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E68F-9314-4379-BD6D-75B130E45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6F99D-FE7C-4544-8ADD-7D0D036A5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C15EC4-FFB3-4E9C-8ADA-2D617BB4D221}"/>
                  </a:ext>
                </a:extLst>
              </p14:cNvPr>
              <p14:cNvContentPartPr/>
              <p14:nvPr/>
            </p14:nvContentPartPr>
            <p14:xfrm>
              <a:off x="373320" y="426600"/>
              <a:ext cx="8771040" cy="346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C15EC4-FFB3-4E9C-8ADA-2D617BB4D2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417240"/>
                <a:ext cx="8789760" cy="34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2490D6-E0AB-411A-8879-3F8F3987C4E2}"/>
                  </a:ext>
                </a:extLst>
              </p14:cNvPr>
              <p14:cNvContentPartPr/>
              <p14:nvPr/>
            </p14:nvContentPartPr>
            <p14:xfrm>
              <a:off x="952560" y="952560"/>
              <a:ext cx="8130960" cy="418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2490D6-E0AB-411A-8879-3F8F3987C4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3200" y="943200"/>
                <a:ext cx="8149680" cy="42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15B123-5DB5-4356-BF00-D00620AC70E0}"/>
                  </a:ext>
                </a:extLst>
              </p14:cNvPr>
              <p14:cNvContentPartPr/>
              <p14:nvPr/>
            </p14:nvContentPartPr>
            <p14:xfrm>
              <a:off x="4228920" y="1203840"/>
              <a:ext cx="4542120" cy="262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15B123-5DB5-4356-BF00-D00620AC70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9560" y="1194480"/>
                <a:ext cx="4560840" cy="26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67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2020-12-18T08:47:40Z</dcterms:created>
  <dcterms:modified xsi:type="dcterms:W3CDTF">2020-12-18T10:25:43Z</dcterms:modified>
</cp:coreProperties>
</file>