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8:57:44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9483 826 0,'0'0'0,"-64"-106"109,64 169-109,0 1 0,0 20 0,0 1 16,0 0-16,0-1 16,0 1-16,0 0 0,0-1 0,0 22 15,0-21-15,0 0 0,0-22 0,0 22 16,0-22-16,0 1 0,0-1 0,0 1 16,0-22-16,0 0 0,0-20 15,0 20-15,0-21 0,0 0 0,0 0 16,21-21-1,-21-21-15,0 0 0,0 0 16,0-21-16,0-1 0,0 1 16,0 0-16,0-22 0</inkml:trace>
  <inkml:trace contextRef="#ctx0" brushRef="#br0" timeOffset="348.79">9102 1101 0,'21'21'0,"-42"-42"0,-22-22 0,1 22 15,21-21-15,-22 21 0,22-22 16,0 1-16,0 21 0,21-21 0,0-1 16,0 1-16,42 21 0,-21-22 0,43 22 15,-22-21-15,22 21 0,-1 0 16,1-1-16,20 1 0,1 0 0,-21 21 16,20 0-16,1 0 0,-22 0 15,22 0-15,-21 21 0,-22 0 16,21 1-16,-20 20 0,-22 0 0,0 1 15,-21 20-15,0-21 0,-21 22 0,-21-1 16,-1 22-16,1-21 0,0-1 16,-22-21-16,1 22 0,20-22 0,-20 1 15,20-1-15,1 0 0,0 1 0,-1-22 16,22 0-16,0 0 0,21 0 16,0 0-16,0 1 15,21-22 1,0 0-1,1 0-15,-1-22 0,0 22 16</inkml:trace>
  <inkml:trace contextRef="#ctx0" brushRef="#br0" timeOffset="780.55">10160 1482 0,'-21'21'31,"0"0"-31,-1 0 0,1 0 0,0 1 16,0 20-16,0 0 0,0 1 0,-22-1 15,22 0-15,0 1 16,0-1-16,0 0 0,-1 1 0,22-1 16,-21 0-16,21 1 0,0-22 0,0 0 15,0 0-15,21 0 0,1 0 0,20 1 16,-21-22-16,21 0 0,1 0 15,-1 0-15,22 0 0,-22-22 0,21 22 16,-20-21-16,20 0 0,-20-21 0,-1 21 16,0-22-16,-21 1 0,1 0 15,-1-1-15,-21 1 0,0-22 0,0 22 16,-21-21-16,-1 20 0,1 1 0,-21 0 16,21 20-16,-22 1 0,22 0 0,-21 0 15,21 21-15,-22 0 16,1 0-16,21 0 0,-21 21 0,20 0 15,1-21-15,0 21 0,0 1 0,0 20 16,21-21-16,0 0 0,0 0 16,0 1-16,0-1 0,21 0 0,0 0 15,0-21-15,22 0 0,-1 21 0,-21-21 16,21 0-16,1 0 0</inkml:trace>
  <inkml:trace contextRef="#ctx0" brushRef="#br0" timeOffset="1132.34">10795 1588 0,'0'0'0,"0"-22"0,0-20 16,0 21-16,-21 21 31,21 21-31,0 0 0,-21 0 16,21 1-16,0 20 0,0 0 0,0 1 15,0-1-15,0 0 0,0 22 16,0-1-16,0 1 0,0-1 0,0 22 15,0 0-15,0-1 0,0 22 0,0 0 16,0-21-16,0 20 0,0 22 16,-22-21-16,22 0 0,0 0 0,-21 0 0,0-22 15,21 22-15,0-21 16,0 0-16,-21-1 0,21-20 0,0-1 16,0 1-16,0-22 0,0 0 0,0-20 15,0-1-15,0 0 0,0 0 0,0-42 31,0 0-31,0 0 0,0-1 0,21 1 16,-21-21-16,21 0 0,0-1 0,-21 1 16,22-22-16,-1 1 0,-21-1 0,21-20 15</inkml:trace>
  <inkml:trace contextRef="#ctx0" brushRef="#br0" timeOffset="1471.68">10964 1778 0,'0'0'0,"0"-42"16,0 21-16,0-22 0,0 1 16,0 21-16,0-22 0,21 22 0,1 0 15,-1-21-15,0 21 0,0 21 16,0-22-16,0 22 0,22 0 0,-22 0 0,21 0 16,-21 0-16,1 22 0,20-1 15,-21 0-15,0 21 0,0-21 0,-21 43 16,0-22-16,0 1 0,0-1 0,-21 21 15,0-20-15,-21-1 16,-1 0-16,1-20 0,0 20 0,-22-21 16,22 21-16,0-20 0,-1-1 0,1 0 15,0-21-15,20 21 0,1-21 0,0 0 16,0 21-16,42-21 31,0 0-31,22 0 16,-22 0-16,0 0 0,21-21 0,-21 0 15,22 21-15,-22-21 0</inkml:trace>
  <inkml:trace contextRef="#ctx0" brushRef="#br0" timeOffset="1852.46">11663 1630 0,'0'0'0,"0"-21"0,0 0 16,-21 21-16,-1 0 31,22 21-31,-21 0 0,21 0 0,-21 21 16,21-20-16,0 20 0,0 0 0,0 1 15,0-1-15,0 0 0,0-21 16,0 22-16,0-22 0,21 21 0,0-21 16,1 1-16,-1-22 0,0 21 0,0-21 15,21 0-15,-20 0 0,20 0 16,-21 0-16,21-21 0,-20-1 15,-1 1-15,21 0 0,-21 0 0,0-21 16,1-1-16,-22 1 0,0 0 0,0-1 16,0 1-16,0 0 0,0-1 0,0 22 15,0 0-15,0 0 0,0 0 16,0 42 15,0 0-15,0 0-16,21-21 0,0 21 15,-21 0-15,21-21 0,0 22 0,0-22 16</inkml:trace>
  <inkml:trace contextRef="#ctx0" brushRef="#br0" timeOffset="2204.26">12425 1672 0,'0'0'0,"0"-42"15,0 21-15,0 0 0,0-1 16,-21 22-1,21 22-15,-22-1 16,22 0-16,0 21 0,0 1 16,0-1-16,0 0 0,0 22 15,0-1-15,0 1 0,0-1 0,0 22 0,0-22 16,0 22-16,0 0 0,-21-1 16,21 1-16,-21 0 0,21-1 0,-21 1 15,21 0-15,-21-1 0,0 1 16,-1-21-16,1 20 0,0 1 0,21-22 15,-21 1-15,21-1 0,-21 1 0,21-22 16,0 1-16,0-1 0,0-21 0,0 21 16,0-20-16,0-1 0,21-21 15,0 0 1,0 0-16,0-21 16,1-22-16,-1 22 0,0 0 0,0-21 15,0-1-15,0 1 0,-21-22 0,22 22 16,-1-21-16,0-22 0</inkml:trace>
  <inkml:trace contextRef="#ctx0" brushRef="#br0" timeOffset="2512.08">12467 1947 0,'0'0'0,"0"-42"0,-21-43 16,21 43-16,0 21 0,0-21 0,0 20 15,21 1-15,-21 0 0,21-21 0,0 21 16,22 21-16,-22-22 0,0 22 15,21 0-15,-20 0 0,20 0 0,-21 0 16,21 0-16,-20 0 0,-1 22 16,0-1-16,0 21 0,-21-21 0,0 22 15,0-1-15,0 0 0,0-21 16,-21 22-16,0-1 0,-22-21 0,22 22 16,-21-22-16,0 0 0,-1 0 0,1 0 15,21 0-15,-22 1 0,22-22 0,0 21 16,0-21-16,42 0 31,0 0-15,0-21-16,1-1 0,20 22 15,0-21-15</inkml:trace>
  <inkml:trace contextRef="#ctx0" brushRef="#br0" timeOffset="2916.37">13737 1651 0,'0'0'0,"21"-21"0,-21 0 16,0 0-16,0-1 0,0 1 16,-21 21-16,0-21 0,-21 21 15,20 0-15,-20 0 0,21 0 16,-21 0-16,-1 21 0,1 0 0,21-21 16,-22 22-16,22 20 0,-21-21 0,21 0 15,0 0-15,-1 1 16,22 20-16,0-21 0,0 0 0,0 0 15,0 1-15,22-1 0,-1 0 0,21-21 16,0 21-16,-20 0 0,20 0 0,0-21 16,1 0-16,-1 0 0,0 22 15,1-22-15,-22 21 0,0-21 0,21 21 16,-21 0-16,-21 0 16,0 0-16,0 1 15,0-1-15,-21-21 0,0 21 0,-21 0 16,21 0-16,-22 0 0,1-21 0,0 22 15,-1-1-15,1-21 0,0 21 0,-1 0 16,22-21-16,0 0 0,-21 21 16,20-21-16,1 0 15,0 0-15,0 0 16,0 0-16,0 0 0,-1-21 16,1 21-16</inkml:trace>
  <inkml:trace contextRef="#ctx0" brushRef="#br0" timeOffset="3444.08">8805 2900 0,'0'0'15,"-42"0"-15,0 0 0,20 0 0,-20 0 16,21 0-16,0 0 0,0 0 16,-1 0-16,44 0 31,20 0-31,0 0 0,1 0 15,20 0-15,1 0 0,20-21 0,1 21 16,0-21-16,20 21 0,1-22 0,21 22 16,0-21-16,21 0 0,22 21 15,-1-21-15,22 21 0,-1-21 0,1 0 16,-1 21-16,22 0 0,-22-22 0,1 22 16,-1 0-16,1 0 0,-22-21 0,0 21 15,1-21-15,-22 21 0,0 0 16,-21 0-16,0-21 0,-21 21 15,21 0-15,-42 0 0,20-21 0,-20 21 16,-21 0-16,-1 0 0,1 0 0,-22 0 16,-21 0-16,0 0 0,0 0 15,-21-21-15,-21 21 16,0 0-16,0 0 16,-21 0-16,20-22 0,-20 22 0,0 0 15,-22 0-15,1 0 0,-1-21 16</inkml:trace>
  <inkml:trace contextRef="#ctx0" brushRef="#br0" timeOffset="3879.83">9038 3112 0,'-85'21'0,"170"-42"0,-233 63 0,63-42 0,22 21 16,-1-21-16,1 0 0,20 0 0,1 21 15,0-21-15,-1 0 0,22 0 16,0 0-16,42 0 16,22 0-1,20-21-15,1 0 0,41 21 16,1-21-16,21 0 0,21-1 0,1 22 15,41-21-15,1 0 0,20 21 0,1-21 16,0 21-16,20 0 0,-20-21 0,-21 21 16,-1-21-16,-21-1 0,1 22 15,-1-21-15,-42 0 0,21 21 0,-42-21 16,21 0-16,-21 0 0,-21-1 0,-1 22 16,1-21-16,-22 0 0,1 21 0,-22 0 15,1-21-15,-22 21 0,21 0 16,-21 0-16,-42 21 31,0-21-31,0 0 16,0 0-16,-1 0 0,1 0 0,0 0 15</inkml:trace>
  <inkml:trace contextRef="#ctx0" brushRef="#br0" timeOffset="35416.15">1947 4614 0,'0'0'0,"0"-21"0,0 0 15,0 0-15,0 0 16,0 0-16,0-1 0,0 1 16,0 0-16,0 0 0,0 0 0,-21 0 15,21-1-15,0 1 0,0 0 16,0 0-16,-21 21 0,21-21 0,0 0 16,0 42 15,0 0-31,0 0 15,0 0-15,0 22 0,0-22 0,0 21 16,0 0-16,0 1 0,21-1 16,-21 22-16,21-22 0,-21 21 0,0 1 15,0-1-15,21 1 0,-21-1 0,22 1 16,-22-1-16,21 1 0,-21-22 16,0 22-16,0-22 0,0 0 0,0 1 15,0-1-15,0-21 0,0 0 16,0 1-16,0-1 0,0 0 15,0 0-15,0-42 47,0 0-47,0 0 0,0-1 16,0 1-16,0 0 0,21 0 0,-21 0 16</inkml:trace>
  <inkml:trace contextRef="#ctx0" brushRef="#br0" timeOffset="35764.94">2667 5080 0,'0'0'0,"-21"21"0,0 0 16,21 1-16,-22-1 0,1 0 15,0 0-15,21 0 0,-21 0 16,21 1-16,21-22 31,0 0-31,22 0 0,-22-22 0,0 1 16,0 21-16,0-21 0,-21 0 0,0 0 15,0 0-15,0-1 0,0 1 16,0 0-16,-21 0 0,0 21 16,0 0-16,0 0 15,-1 0-15,1 0 0,0 0 0,0 0 16,21 21-16,-21-21 15,21 21-15,0 0 16,21-21-16,0 0 16,0 0-16,0 0 0,1-21 15,-1 0-15,0 0 0</inkml:trace>
  <inkml:trace contextRef="#ctx0" brushRef="#br0" timeOffset="36477.08">3704 4360 0,'0'0'0,"0"-21"0,0 0 16,-21 21-16,21-21 0,-21 21 15,0-21-15,21 0 16,-22 21 0,1 0-1,21 21-15,0 0 0,-21 0 16,21 21-16,-21-20 0,0 20 0,21 0 16,-21 22-16,-1-22 0,22 22 15,-21-1-15,0 1 0,0-1 0,0 22 16,0-22-16,-1 1 0,1-1 15,0-20-15,0 20 0,0-21 0,0 1 16,21-22-16,0 21 0,0-21 0,0 1 16,0-1-16,0-42 31,0-1-15,0-20-16,0 21 0,0-21 0,0-1 15,0 1-15,0 0 0,21-22 0,-21 1 16,21-22-16,-21 21 15,0 1-15,21-22 0,0 22 0,0-1 16,1 1-16,-22 20 0,21 1 16,0 0-16,0-1 0,-21 1 0,21 21 15,0 0-15,1 0 0,-1-1 0,0 22 16,0 0-16,0 0 0,-21 22 16,21-1-16,1 21 0,-1 0 0,-21 1 15,0-1-15,21 22 0,-21-22 16,21 21-16,-21 1 0,0 21 15,0-22-15,0 1 0,0-1 0,0 1 16,21-1-16,-21-21 0,21 1 16,-21-1-16,0 0 0,0 1 0,22-22 15,-22 0-15,21 0 0,-21 0 0,0 1 16,21-22-16,-21 21 16,21-21-16,-21-21 31,0-1-31,0 1 15,0 0-15,-21 0 0,0 0 0,0 0 16</inkml:trace>
  <inkml:trace contextRef="#ctx0" brushRef="#br0" timeOffset="36668.98">3323 5122 0,'0'0'0,"-21"0"0,0 0 0,42 0 31,0 0-31,0 0 0,0 0 15,22 0-15,-1-21 0,0 21 16,1-21-16,-1 0 0,-21 21 0,22-21 16,-1 21-16,0-21 0,-21-1 0,1 22 15,-1-21-15,0 21 0,0-21 16,0 0-16,0 0 0,1 21 0,-22-21 16,21-1-16</inkml:trace>
  <inkml:trace contextRef="#ctx0" brushRef="#br0" timeOffset="37011.79">4276 4360 0,'0'0'0,"0"-21"16,-22 21-16,1 0 31,21 21-31,0 1 15,0-1-15,0 21 0,0-21 16,0 22-16,0-1 0,0 21 16,0 1-16,0-22 0,0 22 0,0-1 15,-21 22-15,21-43 0,-21 22 16,21-1-16,-21-20 0,21-1 0,0 0 16,0 1-16,0-1 0,0-21 0,0 0 15,0 0-15,0 1 0,0-1 16,21-42 15,-21-1-15,21 22-16,-21-21 0,0 0 0,21 0 15,-21 0-15</inkml:trace>
  <inkml:trace contextRef="#ctx0" brushRef="#br0" timeOffset="37400.73">4360 5122 0,'0'22'0,"-21"-1"16,21 0 0,21-21 15,0 0-31,1-21 0,-1 21 16,0-21-16,0-1 0,0 1 0,0 0 15,1 0-15,-1-21 16,0 20-16,-21 1 0,0 0 15,0 0-15,-21 21 16,0 0-16,-1 0 0,-20 0 16,21 0-16,0 21 0,-22 0 0,22 0 15,0 1-15,0 20 0,0-21 0,0 21 16,21-20-16,0-1 0,0 21 16,0-21-16,0 0 0,0 22 0,0-22 15,0 0-15,21 0 0,0 0 16,0-21-16,-21 22 0,21-1 0,0-21 15,1 0-15,-1 21 0,0-21 16,0 0-16,21 0 0,-20 0 0,-1 0 16,0 0-16,0 0 0,0 0 15,22-21-15,-22 21 0,0-21 0,0-1 16,0 22-16</inkml:trace>
  <inkml:trace contextRef="#ctx0" brushRef="#br0" timeOffset="37820.49">4911 5017 0,'0'0'0,"0"-43"16,0 22 15,21 21-15,0 0-16,0 0 0,0 0 15,0 21-15,1 0 16,-1 1-16,0-1 0,0 0 0,-21 21 15,21-21-15,0 22 0,-21-22 0,0 21 16,22-21-16,-22 22 0,21-22 16,-21 21-16,21-21 0,-21 1 0,0-1 15,0 0-15,0 0 0,0 0 16,0-42 15,0 0-31,0 0 16,0 0-16,0-1 0,0-20 0,21 0 15,-21 21-15,21-22 0,-21 1 16,0 21-16,0-22 0,21 1 0,-21 21 16,22 0-16,-22 0 0,0-1 15,21 1-15,-21 0 16,21 21-16,-21-21 0,21 21 16,0-21-16,0 0 15,1 21-15,-1-22 0,0 1 16</inkml:trace>
  <inkml:trace contextRef="#ctx0" brushRef="#br0" timeOffset="38188.28">6096 4424 0,'0'0'0,"0"-21"15,0 0-15,-21 21 16,0 0-1,-1 21 1,22 0-16,-21 0 0,21 0 16,0 0-16,-21 22 0,21-1 0,0 0 15,0 22-15,0-1 0,0-20 0,0 20 16,0 1-16,0-1 16,0 1-16,-21-22 0,21 22 0,0-22 15,-21 0-15,21 1 0,0-1 0,0 0 16,-21 1-16,21-22 0,0 0 0,0 0 15,0 0-15,0 0 0,0 1 16,0-1-16,21-21 16,0 0-16,0 0 0,0 0 15,0-21-15,1 21 16,-1-22-16,0 1 0,21 0 0,-21 0 16,1 0-16,-1 0 0,0-1 15,0-20-15,0 21 0,0 0 0</inkml:trace>
  <inkml:trace contextRef="#ctx0" brushRef="#br0" timeOffset="38456.12">5778 4953 0,'0'0'0,"-21"0"0,0 0 16,0 0-16,63 0 15,-21 0 1,22 0-16,-1 0 15,0-21-15,1 21 0,20 0 0,-20 0 16,20-21-16,-21 21 0,1 0 0,-1 0 16,0-21-16,1 21 0,-22 0 15,21 0-15,-21 0 0,-21-22 32,22 22-17,-22-21 1,21 21-16,0-21 0,0 21 0</inkml:trace>
  <inkml:trace contextRef="#ctx0" brushRef="#br0" timeOffset="40376.25">7832 4149 0,'0'0'0,"0"-21"0,21-22 0,-21 22 15,21 0-15,-21 0 0,0 0 16,0-1-16,21 1 0,-21 0 16,21 21-16,-21-21 0,0 42 31,0 0-15,0 0-16,0 22 0,0 20 0,-21-20 15,0 20-15,0 22 0,-22-22 16,22 22-16,-21 0 0,0-1 15,-1 22-15,1 0 0,0 0 0,-1 0 16,1-1-16,-22 1 0,22 0 0,0 0 16,-1 0-16,1 0 0,0-1 15,-1-20-15,1 21 0,0-43 0,21 22 16,-1-21-16,1-1 0,0 1 0,0-22 16,21 0-16,-21 1 0,21-22 15,0 0-15,-21 0 0,21-42 31,21 0-15,-21 0-16,21-1 16,0 1-16,-21 0 0,0 0 0</inkml:trace>
  <inkml:trace contextRef="#ctx0" brushRef="#br0" timeOffset="48081.42">9271 5122 0,'0'0'0,"21"-21"0,-21 0 0,0 0 0,0 0 16,0 0-16,-21 21 15,0 0 1,0 0-16,-1 42 0,1-21 15,0 0-15,0 22 0,0-22 0,0 21 16,-1 0-16,1 1 0,0-1 16,0 0-16,21 1 0,-21-1 15,21-21-15,-21 22 0,21-22 0,0 21 0,0-21 16,0 0-16,21-42 31,0 0-31,-21 0 0,21 0 16,0-22-16,-21 22 0,21-21 0</inkml:trace>
  <inkml:trace contextRef="#ctx0" brushRef="#br0" timeOffset="48420.58">9123 4657 0,'0'0'0,"0"-21"0,0-43 16,0 43-16,0 0 15,0 0-15,-21-1 0,21 1 16,-22 0-16,1 21 0,0-21 0,0 21 16,0 0-16,0 0 0,-22 0 15,22 0-15,-21 21 0,-1 0 0,22 0 16,-21 1-16,0 20 0,-1-21 0,1 43 16,21-22-16,-22 21 0,1 22 15,21-21-15,0-1 0,0 22 0,-1-22 16,1 1-16,21-1 0,0 1 15,0-22-15,0 22 0,0-22 0,0 0 16,21 1-16,1-1 0,20-21 0,-21 0 16,21 0-16,1 1 0,-22-22 15,21 0-15,1 0 0,-1 0 0,0-22 16,1 1-16,-1 0 0,0 0 16,1 0-16,-22 0 0</inkml:trace>
  <inkml:trace contextRef="#ctx0" brushRef="#br0" timeOffset="48848.36">9440 5017 0,'0'-22'0,"0"44"0,-21-44 15,0 22 1,0 22-16,0-1 16,-1 21-16,1-21 0,0 22 0,0-1 15,0 0-15,21 1 0,-21-22 16,21 21-16,-22 0 0,22-20 0,0 20 15,0-21-15,0 0 0,0 0 0,0 1 16,22-1-16,-1-21 0,0 0 0,0 0 16,0 0-16,22 0 0,-22 0 15,0-21-15,21-1 0,-21 1 0,22 21 16,-22-21-16,0-21 0,0 21 0,0-1 16,1-20-16,-22 21 0,0-21 0,0 20 15,0-20-15,0 21 0,-22-21 16,1 20-16,0 1 0,0 21 15,0-21-15,0 21 0,-1 0 0,1 0 16,0 0-16,-21 0 0,21 21 0,-1-21 16,1 21-16,0 1 15,42-22 1,0 0 0,1 0-16,-1 0 0,0 0 0,21-22 15,1 1-15,-1 0 0,-21 0 16,21 0-16,22 21 0,-22-21 15,1-1-15,-1 1 0,0 21 0,1 0 0</inkml:trace>
  <inkml:trace contextRef="#ctx0" brushRef="#br0" timeOffset="49232.7">9948 4953 0,'0'0'0,"21"0"0,1 0 0,-1 21 0,-21 0 15,0 1-15,0-1 0,0 0 0,0 0 16,0 0-16,0 22 0,0-22 0,0 0 16,0 0-16,0 21 0,0-20 15,0-1-15,0 0 0,0 0 0,-21 0 16,21 0-16,-22 1 0,1-1 15,21 0-15,-21-21 16,0 0 0,21-21-16,0 0 15,0-1-15,0-20 16,0 21-16,0 0 0,0-22 0,21 1 16,0 0-16,0-1 0,1 22 15,20-21-15,-21 0 0,21 20 0,-20-20 16,20 21-16,0 0 0,1 21 0,-22 0 15,21 0-15,0 0 0,-20 0 0,-1 42 16,0-21-16,0 0 0,-21 22 16,21-1-16,-21 0 0,0 1 0,0-1 15,0 0-15,0 1 0,-21-22 0,21 21 16,-21-21-16,21 22 0,-21-22 0,21 0 16,0 0-16,0 0 15,21-21 1,0-21-1,0 0-15,0 0 0,1-21 0,20 20 16,-21-20-16,21 0 0</inkml:trace>
  <inkml:trace contextRef="#ctx0" brushRef="#br0" timeOffset="49908.31">11070 4678 0,'0'0'0,"0"-21"0,0 0 0,0-1 16,0 1-16,0-63 15,-21 62-15,21 1 0,-21 21 0,21-21 0,-21 21 32,-1 21-32,22 0 15,0 22-15,0-22 0,0 42 0,-21-20 16,21 20-16,-21 22 0,21-22 16,0 22-16,-21 0 0,0-1 0,0 1 15,-1 0-15,1-1 0,0 1 0,0 21 16,0-21-16,0 20 0,-1-20 0,1 0 15,0-1-15,0 1 0,0 0 0,0-1 16,-1 1-16,22-21 0,-21-1 16,21-21-16,0 1 0,0-1 0,0-21 15,21 22-15,1-43 0,-1 0 0,0 0 16,21 0-16,-21 0 0,22 0 16,-1-22-16,0-20 0,22 21 0,-22-21 15,1 20-15,-1-20 0,0 0 0,1-1 16,-22 1-16,0 0 0,0-1 15,-21 1-15,0-21 0,0 20 0,-21 1 16,-21 0-16,20-1 0,-41 1 0,21 0 16,-22-1-16,22 1 0,-22 0 0,1 20 15,20 1-15,1 0 0,0 0 0,-1 21 16,22-21-16,0 21 0,21-21 16,0-1-16,21 22 15,22-21-15,-22 0 0,21 0 0,0 21 16,22-42-16,-1 20 0,1 1 15,-1 0-15,1-21 0,-22-1 16,22 22-16,-1-21 0,-20 0 0,-1-1 16,0 1-16,-21 21 0,1 0 0,-1-22 15,-21 22-15,0 0 0,0 0 0,0 0 16,-21 21 0,-1 21-16,1 0 15,21 0-15,0 21 0,-21-20 0,0-1 16,21 21-16,0-21 0,0 22 15,0-22-15,0 0 0,0 0 16,-21 0-16,21 0 0,0 1 16,0-1-16,21-21 15,-21-21-15,0-1 16,21 1-16,-21-21 0</inkml:trace>
  <inkml:trace contextRef="#ctx0" brushRef="#br0" timeOffset="50056.22">11388 4932 0,'0'0'0,"-22"0"0,1 0 0,21-21 16,-21 21-16,0 0 15,42 0 17,0 0-32,0 0 15</inkml:trace>
  <inkml:trace contextRef="#ctx0" brushRef="#br0" timeOffset="50413.02">11663 4995 0,'0'0'0,"-21"0"0,-1 0 0,1 0 16,21-21 0,21 21-1,1 0-15,-1 0 0,0 0 16,21 21-16,-21 1 0,1-1 15,-1 0-15,0 0 0,0 21 16,0-20-16,-21 20 0,21-21 0,-21 21 16,0-20-16,0 20 0,0-21 0,0 0 15,0 0-15,-21 1 0,0-22 16,0 0-16,21-22 16,0 1-1,0 0-15,0 0 0,0 0 0,0-22 16,0 22-16,21-21 0,-21 0 0,21-1 15,0 1-15,1 0 16,-1 20-16,0-20 0,-21 21 0,21 0 16,0 0-16,0-1 0,1 22 0,-1 0 15,0 0-15,0 0 0,0 0 0,0 0 16,1 22-16,-1-1 0,0-21 16</inkml:trace>
  <inkml:trace contextRef="#ctx0" brushRef="#br0" timeOffset="51035.98">12425 4995 0,'-21'0'47,"-1"0"-47,1 0 0,21 22 0,-21-22 16,21 21-16,0 0 0,0 0 0,-21 0 16,21 0-16,0 22 0,0-22 15,0 0-15,0 21 0,0-20 0,0-1 16,0 0-16,0 0 0,0 0 0,0 0 15,0 1-15,0-1 0,0 0 0,0-42 47,0 0-47,0-1 0,0-20 16,0 21-16,0-21 0,0-1 0,0 1 16,21 0-16,0-1 0,0 1 15,1 0-15,-1 20 0,-21-20 16,42 21-16,-21 0 0,0 21 0,1 0 15,-1 0-15,0 0 0,0 0 0,0 21 16,0 0-16,-21 21 0,22-20 0,-1 20 16,0-21-16,-21 21 0,0 1 15,21-22-15,-21 21 0,21-21 0,-21 22 16,0-22-16,0 0 0,0 0 0,0 0 16,0-42 15,0 0-31,0 0 15,0 0-15,0-22 0,21 22 16,-21-21-16,22 0 0,20-22 0,-21 22 16,21-1-16,-20-20 0,20 21 0,0 20 15,1-20-15,-1 21 0,0 0 16,1 21-16,-1 0 0,-21 0 0,21 21 16,-20 0-16,20 0 0,-42 22 0,21-1 15,-21 0-15,0 1 0,0-1 0,0 0 16,0 1-16,0-1 0,-21-21 15,21 21-15,-21-20 0,21-1 0,-21 0 16,21 0-16,0 0 0,21-21 31,0 0-31,0 0 0,0 0 0,22-21 16,-22 21-16,21-21 0,0 0 16</inkml:trace>
  <inkml:trace contextRef="#ctx0" brushRef="#br0" timeOffset="52604.4">14076 4974 0,'0'0'16,"0"-21"-16,0 0 0,0-21 0,0 20 16,-21 1-16,-1 0 0,1 0 0,0 21 15,0 0-15,0 0 0,-22 0 0,22 0 16,0 21-16,-21 0 0,21 0 0,-22 22 16,22-1-16,-21 0 0,21 1 15,-1-1-15,1 0 0,0 1 16,0-22-16,21 21 0,0 1 0,0-22 15,0 21-15,0-21 0,0 0 0,21 1 16,0-22-16,0 0 0,1 0 16,-1 0-16,0 0 0,0 0 15,0-22-15,22 22 0,-22-21 0,0-21 16,0 21-16,0 0 0,0-22 0,1 1 16,-1 0-16,0-1 0,0 1 0,-21 0 15,21 20-15,-21-20 0,0 21 16,0 42-1,0 0 1,0 22-16,-21-22 0,0 21 0,21-21 16,-21 22-16,21-22 0,0 21 0,0 0 15,0-20-15,0-1 0,0 21 16,21-21-16,21 0 0,-21-21 0,1 22 16,20-1-16,-21-21 0,21 0 0,1 0 15,20 0-15,-20 0 0,-1 0 0,0-21 16,1-1-16,-1 1 0,0 0 15,-21-21-15,22-1 0,-22 1 0,21 0 16,-21-22-16,1-20 0,-1 20 0,0-21 16,0 22-16,0-22 0,0 22 0,-21-1 15,0 1-15,0-1 0,0 22 16,0 21-16,0-22 0,0 22 16,0 0-16,-21 21 15,0 21-15,21 22 0,-21-22 16,21 21-16,-21 0 0,0 22 15,21-22-15,0 22 0,0-1 0,-22 1 16,22 20-16,0-20 0,0-1 0,0-20 16,0 20-16,0-20 0,0-1 0,0 0 15,0 1-15,22-22 0,-1 21 16,-21-21-16,21-21 0,0 21 0,21-21 16,-20 0-16,-1 0 0,0 0 0,0-21 15,0 21-15,0-21 0,1 0 16,-1-21-16,0 20 0,21-20 0,-21 21 15,1-21-15,-22-1 0,21 22 16,0-21-16,0 21 0,-21-1 0,0 1 16,0 0-16,0 42 15,0 0-15,0 1 16,0-1-16,0 0 0,-21 21 16,21-21-16,-21 22 0,21-22 0,0 21 15,0-21-15,0 1 0,0-1 0,0 0 16,0 0-16,21 0 0,0 0 0,0-21 15,0 0-15,1 0 0,-1 0 0,0 0 16,21 0-16,-21 0 16,22-21-16,-1 21 0,-21-21 0,22 0 15,-22 0-15,0-22 0,21 22 0,-21-21 16,1 0-16,-1 20 0,0-20 0,0 21 16,0 0-16,-21 0 0,21-1 15,-21 44 1,-21-1-1,0 0-15,0 0 0,21 0 0,0 22 16,-21-22-16,21 21 0,0-21 16,-21 0-16,21 1 0,0 20 0,0-21 15,0 0-15,21 0 0,0 1 16,0-22-16,0 0 0,0 0 16,22 0-16,-22 0 0,21 0 0,-21 0 15,1 0-15,-1 0 0,0-22 16,0 1-16,0 0 0,-21 0 0,0-21 15,0 20-15,0-20 0,0 21 0,0-21 16,0-1-16,0 22 0,-21-21 0,0 21 16,0-1-16,0 1 0,-1 0 15,1 21-15,0-21 0,21 0 16,0 0 0,21-1-16,22 22 15,-22-21-15,21 0 16,-21 21-16,22-21 0,-1 21 0,0 0 15,1 0-15,-1 0 0,0 0 0,1 0 16,-22 0-16,0 21 0,0 0 16,0 22-16,0-22 0,-21 0 0,0 21 15,0 1-15,0-22 0,0 21 0,0 0 16,0-20-16,0 20 0,0-21 0,-21 21 16,21-20-16,0-1 0,0 0 0,0 0 15,-21 0-15,21 0 16,0-42 15,0 0-31,0 0 0,0 0 16,0 0-16,0-1 0,21-20 15,-21 0-15,21 21 0,1-43 0,20 22 16,-21-1-16,21-20 0,1 21 0,-1-1 16,-21 1-16,22 0 0,-1-1 0,0 22 15,-21 0-15,1 21 0,20 0 16,-21 0-16,0 0 0,-21 21 0,21 0 15,-21 0-15,0 22 0,0-22 0,0 42 16,0-20-16,0-1 0,0 0 0,0 1 16,0-1-16,-21 0 0,21-20 15,0 20-15,-21-21 0,21 0 16,-21 0-16,21 1 0,-21-1 0,21 0 16,0-42 15,0 0-31,0-1 15,0 1-15,0-21 0,0 21 0,21-22 16,-21 1-16</inkml:trace>
  <inkml:trace contextRef="#ctx0" brushRef="#br0" timeOffset="52788.3">16637 4445 0,'0'0'0,"-21"0"0,0 0 15,-22-21-15,1 21 0,21 0 16,0 0-16,-22 0 0,22-21 15,0 21-15,0 0 63,0 0-63,-1 0 16</inkml:trace>
  <inkml:trace contextRef="#ctx0" brushRef="#br0" timeOffset="52992.69">14626 4720 0,'-63'21'0,"126"-42"0,-169 64 0,85-43 16,0 0-16,42 0 16,0 0-16,22 0 0,-1 0 15,21 0-15,-20 0 0,20 0 0,1 0 16,-1-22-16,1 22 0,-1 0 15,1-21-15,-22 0 0,0 21 0,1-21 16,-22 21-16,0-21 0,0 0 0,0 21 16</inkml:trace>
  <inkml:trace contextRef="#ctx0" brushRef="#br0" timeOffset="53524.54">18415 3662 0,'21'-21'0,"-42"42"0,63-63 16,-21-1-16,-21 22 0,0 0 16,0 0-16,-21 42 15,0 0 1,-21 0-16,21 22 0,-22-1 0,22 21 15,-21-20-15,-1 41 0,1 1 16,0 21-16,-1 0 0,1 0 16,0 21-16,-1-22 0,1 22 0,0 0 15,21 0-15,-22 0 0,1-21 0,21 21 16,-22-21-16,22 0 0,-21-21 16,21 20-16,0-41 0,-1-1 0,-20 1 15,21-1-15,0-20 0,0-1 0,-1-21 16,1 0-16,0 1 0,21-1 0,0 0 15,-21-21-15,21-21 16,21 0-16,0-1 0,0 1 16,22-21-16,-22 0 0,42-1 15,-20 1-15,-1-22 0,22 22 0,-1-21 16</inkml:trace>
  <inkml:trace contextRef="#ctx0" brushRef="#br0" timeOffset="53764.44">18796 4403 0,'0'0'0,"0"-21"0,0-1 15,21 22 1,0-21-16,22 21 0,-1 0 0,0-21 16,1 21-16,20-21 0,1 21 15,20 0-15,-20 0 0,-1 0 16,1 0-16,-1 0 0,1 0 0,-22 0 15,-21 0-15,0 0 0,1 0 16,-44 0 0,1 0-16,0 0 0,-21 0 15,21 0-15,-22 0 0</inkml:trace>
  <inkml:trace contextRef="#ctx0" brushRef="#br0" timeOffset="54088.4">19177 4339 0,'0'0'0,"-21"0"0,0 21 16,-1-21-16,22 22 15,0-1-15,0 0 0,0 0 16,0 0-16,0 0 16,0 22-16,0-22 0,0 21 0,22 1 15,-22-1-15,21 0 0,-21 1 16,0-1-16,0 0 0,21 1 0,-21 20 16,0-21-16,0 1 0,0-22 0,0 21 15,0 1-15,0-22 0,0 0 0,0 0 16,0 0-16,-21 0 0,21 1 0,-21-22 15,-1 21-15,1-21 0,-21 0 16,21 0-16,0 0 0,-1 0 0,-20 0 16,21 0-16,0-21 0,0 21 0,-22-22 15,22 22-15,0-21 0,0 0 16,21 0-16,-21 0 16,21 0-16,21-1 15,0 22-15,0-21 0,0 0 16,0 21-16,22-21 0,-1 0 0,0 0 15,22-1-15</inkml:trace>
  <inkml:trace contextRef="#ctx0" brushRef="#br0" timeOffset="54524.15">20235 4572 0,'0'0'0,"21"-21"15,85-106-15,-106 106 16,0 0-16,0-1 0,0 1 15,0 0-15,0 0 0,-21 0 0,0 21 16,0 0-16,0 0 0,-22 0 16,1 21-16,21 0 0,-22 21 0,1-20 15,21 20-15,-21-21 0,20 21 0,1-20 16,0 20-16,0-21 0,21 21 0,0-20 16,0 20-16,0-21 0,21 0 15,0 0-15,22 1 0,-22-1 0,21 0 16,0 0-16,1-21 0,-1 21 15,0 0-15,1-21 0,-1 22 0,0-1 16,-20-21-16,20 21 0,0-21 16,-21 21-16,1-21 0,-1 21 0,0-21 15,-21 21-15,0 1 0,0-1 16,0 0-16,-21-21 0,0 21 0,-1 0 16,-20 0-16,0 1 0,21-22 15,-22 21-15,1 0 0,0-21 0,-1 21 16,1 0-16,21-21 0,-22 0 0,22 21 15,0-21-15,0 0 0,0 0 0,0 0 32,-1 0-32,1 0 0,0 0 15,0 0-15,0 0 0,0 0 16,-1 0-16</inkml:trace>
  <inkml:trace contextRef="#ctx0" brushRef="#br0" timeOffset="57221.09">2138 7705 0,'0'21'0,"-21"0"15,-1-21-15,1 0 16,21 21-16,-21-21 16,0 0-1,21-21-15,0 0 16,0 0-16,0 0 0,0-1 16,0 1-16,0 0 15,0 0-15,0 0 0,0 0 0,0-1 16,21 22-16,0-21 0,-21 0 15,21 21-15,1 0 0,-1 0 16,0 0-16,21 0 0,-21 21 0,22 0 16,-1 22-16,-21-22 0,22 21 15,-1-21-15,-21 22 0,0-1 0,0 22 16,-21-22-16,0 21 0,0 1 16,-21-1-16,-21 1 0,21 21 0,-43-22 15,22 1-15,0-22 0,-1 21 16,-20-20-16,20-1 0,1-21 0,21 22 15,-21-22-15,20 0 0,1-21 0,0 0 16,0 0-16,0 0 16,21-21-16,0-22 0,0 22 15,0 0-15,0-21 16,0-1-16,0 1 0,0 0 0,0-1 16,0 1-16,0 0 0,21-1 15,0 22-15,-21 0 0,21 0 0,0 0 16,1 21-16,-1 0 0,0 21 15,0 0-15,0 0 0,0 0 0,1 22 16,-22-1-16,21 0 0,0-20 0,-21 20 16,0 0-16,21 1 0,-21-22 15,21 21-15,-21-21 0,21 0 0,-21 1 16,0-1-16,22 0 16,-22 0-16,21-21 0,0 0 15,0 0 1,0 0-16,0-21 0,1 0 15,-1 0-15,0-1 0,0 1 0</inkml:trace>
  <inkml:trace contextRef="#ctx0" brushRef="#br0" timeOffset="57483.94">2879 8234 0,'0'21'15,"0"0"-15,0 0 16,0-42 31,0 0-47,0 0 15,-22 21-15,22-21 16,-21 0-16,0 21 16,21 21 15,21-21-16,0 0-15,1 0 16,20 0-16</inkml:trace>
  <inkml:trace contextRef="#ctx0" brushRef="#br0" timeOffset="58072.17">4339 7514 0,'-21'-21'0,"42"42"0,-42-84 0,0 42 16,21-22-16,0 22 0,0-21 0,0 21 16,0-1-16,0 1 0,0 0 0,0 42 15,0 0-15,0 22 16,0-1-16,0 22 0,0-1 0,0 1 15,0-1-15,0 1 0,0-1 16,0 22-16,0-22 0,-21 1 0,21-1 16,-22 1-16,22-1 0,-21 1 0,21-22 15,0 0-15,0 1 16,0-1-16,0-21 0,0 0 0,21-42 31,1 0-31,-1-21 16,0-1-16</inkml:trace>
  <inkml:trace contextRef="#ctx0" brushRef="#br0" timeOffset="58296.19">4868 7345 0,'0'-21'0,"0"42"0,0-21 0,0 21 16,0 0-16,-21 22 0,21 20 15,0-21-15,-21 22 0,21-1 16,-21 1-16,21-1 0,0 1 0,0 21 15,0-22-15,0 22 0,0-22 16,0 1-16,0-1 0,0 1 0,0-22 16,0 22-16,0-43 0,0 21 0,0-21 15,0 0-15,0 1 0,0-1 0,-21-42 32</inkml:trace>
  <inkml:trace contextRef="#ctx0" brushRef="#br0" timeOffset="58612">4233 8382 0,'-21'0'0,"42"0"0,-21 0 16,43 0-16,-22 0 15,42 0-15,1 0 0,-1-21 0,1 0 16,20 0-16,1-1 0,0 1 16,-1-21-16,1 21 0,0-22 0,-22 22 15,1-21-15,20 0 0,-41 20 0,-1 1 16,0-21-16,1 21 0,-22 0 15,-21 42 1,-21-21-16,0 42 0,21-21 16,-22 22-16,1-1 15,21-21-15,0 21 0,-21 1 0,21-1 16,-21-21-16,21 22 0,-21-22 0,21 21 16,0-21-16,0 0 15,0 1-15,0-44 31,0 1-31,0 0 0,0 0 16,21-21-16,-21-1 0</inkml:trace>
  <inkml:trace contextRef="#ctx0" brushRef="#br0" timeOffset="58732.3">5376 7832 0,'0'0'0,"-21"-85"16,0 85-16,21-21 15,-21 21-15,0 0 0,-1 0 16,22 21-1,22 0 1,-1-21-16,21 21 0</inkml:trace>
  <inkml:trace contextRef="#ctx0" brushRef="#br0" timeOffset="60276.68">6371 8192 0,'0'-22'15,"0"1"-15,0 0 16,0 0-16,0 0 0,-21 0 16,0-1-16,21-20 0,-21 21 0,-1 0 15,1 0-15,0-1 0,-21 1 0,21 21 16,-1 0-16,-20 0 0,21 0 16,-21 21-16,20 1 0,-20-1 0,21 21 15,0 0-15,-22 1 0,22-1 0,0 22 16,21-22-16,0 0 0,-21 1 15,21-1-15,0-21 0,0 21 0,0-20 16,21-1-16,0 0 0,0 0 0,1-21 16,20 0-16,-21 0 0,21 0 15,-20 0-15,20-21 0,0 0 16,-21 0-16,22-1 0,-1-20 0,0 0 16,-20-1-16,20 1 0,0-21 0,-21 20 15,22-20-15,-22-1 0,0 1 16,-21-1-16,0 1 0,0-1 0,0 1 15,0-1-15,0 22 0,0-22 0,0 22 16,0 0-16,0 21 0,-21-1 16,0 1-16,0 64 15,21-22-15,-22 21 0,22 0 16,0 1-16,0 20 0,0-20 0,0 20 16,0 1-16,0-1 15,0-21-15,0 22 0,22-1 0,-1-20 16,0 20-16,0-20 0,0-1 0,22-21 15,-22 21-15,21-20 0,0-1 16,1 0-16,-1-21 0,0 21 0,1-21 16,-1 0-16,22 0 0,-22 0 0,0 0 15,1-21-15,-1 0 0,0 21 0,-21-21 16,1-1-16,-1 1 0,-21 0 16,0 0-16,0-21 0,0 20 0,0 1 15,0-21-15,0 21 0,-21-22 16,-1 22-16,1 0 0,0 0 0,0 0 15,0 21-15,-22 0 0,22 0 16,0 0-16,0 0 0,-21 0 0,20 21 16,1 0-16,0 0 0,0 0 0,0 22 15,0-22-15,-1 21 0,22-21 16,0 85 0,0-85-16,0 1 0,0-1 0,22-21 15,-1 0-15,0 21 0,0-21 16,0 0-16,0 0 0,22 0 0,-22-21 15,0 0-15,0-1 0,22 1 0,-22 0 16,0-21-16,0 21 0,0-43 0,0 22 16,1-1-16,-22-20 0,0 21 15,0-22-15,0 22 0,0-22 16,0 1-16,0 20 0,0-20 0,0 21 16,0-1-16,0 1 0,0 21 15,0 0-15,0-1 0,-22 44 16,22 20-1,-21-21-15,0 21 0,0 22 16,21-22-16,0 22 0,-21-1 0,21 1 16,-21-1-16,21 1 0,0-1 0,0 1 15,0-22-15,0 22 0,0-22 0,0 0 16,21 1-16,0-1 0,0-21 16,0 0-16,22 0 0,-22 1 15,21-22-15,-21 0 0,22 0 0,-1 0 16,0 0-16,1 0 0,-1-22 0,0 1 15,1 0-15,-1 0 0,0-21 16,1-1-16,-22 1 0,0 0 0,0-1 16,-21 1-16,0 0 0,0-1 0,0 22 15,0 0-15,-21 0 0,0 0 16,0 21-16,-1 0 0,1 0 16,0 21-16,0 0 0,0 21 0,0-21 15,21 1-15,0 20 0,0-21 0,0 21 16,0-20-16,21-1 0,0 0 15,0 0-15,0 0 0,22-21 16,-1 21-16,0-21 0,1 0 0,-1 0 16,21 0-16,-20 0 0,20 0 0,-20-21 15,-1 0-15,0 0 0,1 0 16,-1 0-16,-21-1 0,0 1 16,0-21-16,1 0 0,-22 20 0,0-20 0,0 21 15,0 0-15,0 0 0,0-1 0,0 44 31,0-1-31,0 0 0,0 0 16,0 21-16,0-20 0,0-1 0,0 21 16,0-21-16,0 22 0,0-22 15,0 0-15,0 0 0,0 0 16,-22 0-16,22 1 0,-21-1 0,21 0 16,-21-21-16,21 21 0,-21-21 15,21-21 1,0 0-16,0 0 15,0-1-15,0 1 0,0 0 0,0-21 16,21-1-16,0 1 0,-21 0 0,21-22 16,1 22-16,20 0 0,-21-1 15,21 22-15,1-21 0,-1 42 0,22-21 16,-22 21-16,21 0 0,1 21 0,-1 0 16,-20 0-16,20 0 0,-20 22 0,-22-1 15,21 0-15,-42 1 16,0-1-16,0-21 0,0 21 0,0 1 15,0-22-15,0 21 0,-21-21 0,0 1 16,0-1-16,-1 0 0,1 0 16,0-21-16,21-21 15,0 0 1,0 0-16</inkml:trace>
  <inkml:trace contextRef="#ctx0" brushRef="#br0" timeOffset="62973.01">10541 8149 0,'0'0'0,"0"-21"0,21 0 15,0 21-15,0-42 0,-21 20 0,0 1 16,22 0-16,-22-21 0,0 21 16,0-1-16,0-20 0,0 21 0,-22-21 15,1 20-15,21-20 0,-21 21 0,-21 21 16,21-21-16,-1 21 0,1 0 0,-21 0 15,0 21-15,-1 0 0,1 0 0,0 0 16,-22 22-16,22 20 0,-1-20 16,1-1-16,0 21 0,21 1 0,-1-22 15,22 1-15,0-1 0,0 0 16,0-21-16,22 22 0,20-43 0,0 21 16,1-21-16,-1 0 0,0 0 15,1 0-15,20-21 0,-21 21 0,22-21 0,-22-22 16,22 22-16,-22-21 0,22-1 15,-22-20-15,0 21 0,-21-22 0,22 1 16,-22-1-16,0 1 0,-21-1 16,0-21-16,0 22 0,0-22 0,0 22 15,0-22-15,0 22 0,-21 20 0,0-20 16,0 42-16,21-22 0,-22 22 0,1 21 16,21 21-1,-21 22-15,0-1 0,21 0 0,0 22 16,0-22-16,0 22 0,0 20 0,0-20 15,-21-1-15,21 1 0,0-1 16,0 22-16,0-22 0,0 1 0,0-1 16,21-20-16,0-1 0,0 0 15,0 1-15,1-22 0,-1 21 0,21-42 16,-21 21-16,22-21 0,-1 0 0,0 0 16,1 0-16,-1-21 0,0 0 0,1 0 15,-22-21-15,21 20 0,-21-20 0,22 0 16,-22-1-16,-21 1 0,0 0 15,21-1-15,-21 1 0,0 21 0,0-21 16,0 20-16,0 1 0,-21 21 16,0 21-1,21 1-15,0-1 0,-22 21 16,1 0-16,21-20 0,0 20 16,0 0-16,0 1 0,0-1 0,0 0 15,0 1-15,0-22 0,0 0 0,21 0 16,1 0-16,-1 0 0,0-21 0,0 0 15,0 0-15,22 0 0,-22 0 0,0 0 16,21 0-16,-21-21 0,1 0 16,20 0-16,-21 0 0,0-22 0,0 22 15,1-21-15,-1 0 0,0-1 16,-21 1-16,21 0 0,-21-1 0,21 22 0,-21 0 16,0 0-16,0 0 0,0 42 31,0 0-31,0 21 0,0-21 15,-21 22-15,0-22 0,21 21 0,0-21 16,0 22-16,0-22 0,0 0 0,0 21 16,0-20-16,0-1 0,21-21 0,0 21 15,0-21-15,1 0 0,-1 0 16,0 0-16,0 0 0,0 0 0,22 0 16,-22 0-16,0-21 0,0 0 0,0-1 15,0-20-15,-21 21 0,22-21 0,-1 20 16,-21-20-16,21 0 0,0-1 0,-21 22 15,21-21-15,-21 21 16,0 0-16,0-1 0,21 1 0,-21 42 31,0 1-31,0-1 0,0 0 16,0 0-16,-21 21 0,21-20 0,0 20 16,-21 0-16,0-21 0,21 22 15,0-22-15,0 21 0,0-21 0,0 1 16,0-1-16,0 0 0,0 0 0,21-21 15,0 0-15,0 0 0,1 0 0,20 0 16,-21 0-16,0 0 0,22 0 0,-22-21 16,0 0-16,21 0 0,-21-1 15,1 1-15,-1 0 0,0-21 16,0 21-16,0-22 0,0 1 0,-21 21 16,22-22-16,-22 22 0,0-21 0,0 21 15,0 0-15,0 42 31,-22 0-31,22 0 16,0 21-16,0-20 0,-21 20 0,21-21 16,0 21-16,-21 1 0,21-22 0,0 21 15,0-21-15,0 1 0,0-1 0,21 21 16,0-42-16,1 21 0,-1 0 0,0-21 16,0 0-16,0 0 0,0 0 15,22 0-15,-22 0 0,0 0 16,21-21-16,-20 0 0,20 0 0,-21 0 15,21-22-15,-20 22 0,20-21 0,-21 0 16,43-43-16,-43 64 0,0-22 16,0 1-16,-21 21 0,0 0 15,0 0-15,0-1 0,-21 22 16,0 22 0,21-1-16,0 0 0,0 0 0,0 21 15,0-20-15,0 20 0,21-21 0,0 21 16,-21-20-16,21 20 0,0-21 15,1 21-15,-22-20 0,21-1 0,-21 0 16,21 0-16,-21 0 0,0 0 16,0 1-16,-21-22 15,0 0-15,-1 0 16,1 0-16,0 0 0,0 0 16,0-22-16,0 1 0,21 0 0,-22 0 15,1 21-15,0-21 0,0 0 16,21 42-1,0 0-15,0 0 16,0 0-16,21-21 0,0 21 16,22 1-16,-22-22 0,0 0 15,21 0-15,1 0 0,-1 0 16,0 0-16,1 0 0,-1 0 0,0 0 16,1 0-16,-1-22 0,0 1 0,1 0 15,-1 0-15,0 0 0,1-22 16,-22 22-16,21-21 0,-21 0 0,0-1 15,1 1-15,-1 0 0,-21-1 16,0 1-16,0 21 0,0 0 16,-21 21-16,-1 21 15,1 0-15,21 21 0,0-21 0,-21 22 16,21-1-16,-21-21 0,21 22 0,0-1 16,0-21-16,0 21 15,0 1-15,21-22 0,0 0 0,-21 0 16,21 0-16,1 1 0,20-22 0,-21 0 15,0 0-15,0 0 0,1 0 0,20 0 16,-21 0-16,0 0 0,0-22 0,1 1 16,20 0-16,-21 0 0,0 0 0,0 0 15,1-22-15,-1 22 0,0-21 16,0-1-16,0 22 0,0-21 16,-21 21-16,0-22 0,0 22 0,0 42 31,0 1-31,0 20 0,0-21 15,0 21-15,0 1 16,-21-22-16,21 21 0,0-21 0,0 22 16,0-22-16,0 21 0,0-21 0,0 1 15,21-1-15,1 0 0,-1-21 0,0 21 16,0-21-16,0 0 0,0 0 0,1 0 16,20 0-16,-21 0 0,-21-21 15,21 21-15,0-21 0,1 0 0,-22-1 16,0-20-16,0 21 0,0-21 0,0 20 15,0-20-15,0 0 0,0-1 0,0 22 16,-22-21-16,-20 21 0,21 0 0,0-1 16,0 1-16,-22 21 0,22 0 15,0 0-15,0 0 0,0 0 16,42 0 0,0 0-1,0 0-15,21 0 0,-20 0 0,20 0 16,-21 0-16,21 0 0,1-21 0,-1 21 15,-21 0-15,22 0 0,-1 0 16,-21 0-16,21 0 0,-20 0 0,-1 0 16,0 21-16,0 0 0,-21 1 0,0-1 15,0 21-15,0-21 0,0 22 16,21-22-16,-21 0 0,0 21 0,0-21 0,0 1 16,0 20-16,0-21 0,0 0 15,0 0-15,-21-21 0,21 22 0,-21-1 16,0-21 15,21-21-15,0-1-16,0 1 0,0 0 0,0-21 15,0 21-15,0-22 0,0 1 0,21 0 16,0-1-16,0-20 0,0 20 0,1 1 16,-1 0-16,21-1 0,-21 22 15,22-21-15,-1 21 0,0 21 16,-21-21-16,22 21 0,20 21 15,-42-21-15,1 21 0,-22 21 16,0-21-16,0 22 0,0-1 0,0 0 0,0 1 16,0-1-16,0 0 0,0 1 15,-22-1-15,1 0 0,21-20 0,0 20 16,-21-21-16,21 0 0,-21 0 0,21 1 16,0-1-16,-21-21 0,21-21 31,0-1-31,0 1 15,0 0-15,0 0 0,0-21 0</inkml:trace>
  <inkml:trace contextRef="#ctx0" brushRef="#br0" timeOffset="63184.06">14436 7387 0,'-43'0'0,"86"0"0,-128 0 16,64 0-16,0 0 0,-1 0 0,1 0 15,21 21 1,-21-21 31,0 0-31,0 0-16,0-21 0,-1 21 15,1 0-15,0-21 0</inkml:trace>
  <inkml:trace contextRef="#ctx0" brushRef="#br0" timeOffset="63367.95">12679 7345 0,'-43'0'0,"86"0"0,-107 0 0,64 21 16,0 0-16,0 0 31,0 1 0,-21-22-31,0 0 16,0 0-16</inkml:trace>
  <inkml:trace contextRef="#ctx0" brushRef="#br0" timeOffset="64421.14">1968 10562 0,'0'-21'0,"0"42"0,0-63 16,0 21-1,0 0-15,0-1 16,-21 1-16,21 0 16,0 0-1,0 0-15,21 21 16,1 0 0,-1 0-16,0 0 0,-21 21 0,21 0 15,0 0-15,0 0 0,1 22 16,-22-22-16,0 21 0,0 1 0,0-1 15,0 0-15,-22-21 0,1 22 16,0-1-16,0-21 0,-21 22 0,20-22 16,1 0-16,0 0 0,0 0 15,0-21-15,0 0 0,-1 0 16,22-21 0,0 0-16,22 21 0,-1-21 15,0 0-15,0-1 16,0 1-16,0 21 0,1 0 15,-1-21-15,0 21 0,21 0 0,-21 0 16,1 0-16,20 21 0,-21 0 0,0-21 16,0 43-16,1-22 0,-22 0 15,0 21-15,0-20 0,0 20 0,-22 0 16,1 1-16,0-1 0,0 0 16,-21 1-16,-1-1 0,22-21 0,-21 21 15,-1-20-15,1-1 0,0 0 0,-1-21 16,22 0-16,-21 0 0,0 0 15,20 0-15,-20 0 0,21 0 16,0 0-16,0-21 0,-1 0 16,1-1-16,0 1 0,21 0 15,0 0-15,0 0 16,21 0-16,0-1 0,1 1 0,-1 0 16,0 0-16,21 0 0</inkml:trace>
  <inkml:trace contextRef="#ctx0" brushRef="#br0" timeOffset="64616.03">2857 10880 0,'22'21'16,"-44"-42"-16,65 42 16,-43 0 30,0-42-30,21 21 0</inkml:trace>
  <inkml:trace contextRef="#ctx0" brushRef="#br0" timeOffset="65268.73">4508 10097 0,'0'0'0,"0"-22"0,0 1 16,0 0-16,0 0 0,0 42 16,0 21-1,0-20-15,0 41 0,0-21 16,0 22-16,0 21 0,0-22 0,0 22 16,0-22-16,0 22 0,0-22 0,0 1 15,0-22-15,0 22 0,0-22 16,-21 22-16,21-22 0,0-21 15,0 21-15,0-20 0,0-1 16,21-42 0,-21-1-16,0 1 0,22-21 15,-22 21-15,0-22 0,0 1 0</inkml:trace>
  <inkml:trace contextRef="#ctx0" brushRef="#br0" timeOffset="65436.23">4487 10139 0,'0'0'0,"21"-21"0,64-64 16,-43 64-16,22 0 0,-22 0 16,22-1-16,-1 1 0,1 21 15,-1-21-15,-20 21 0,20 0 0,-42 0 16,22 0-16,-22 0 0,-21 21 16,0 0-16,-43 1 15,22-1-15,-21 0 0</inkml:trace>
  <inkml:trace contextRef="#ctx0" brushRef="#br0" timeOffset="65588.14">4593 10478 0,'0'21'0,"0"-42"0,0 63 0,0-21 15,21-21-15,0 0 16,22 0-16,-22 0 0,21 0 0,1-21 16,20 21-16,-21-21 0,1 21 15,-1-21-15,0 21 0,1 0 16,-22-22-16,21 22 0,-21 0 0,1-21 15,20 0-15</inkml:trace>
  <inkml:trace contextRef="#ctx0" brushRef="#br0" timeOffset="65796.55">5503 10372 0,'0'0'0,"0"21"16,0 0-16,0 0 15,0 22-15,0-1 0,-21-21 16,21 21-16,0 1 0,0-1 0,0 0 15,-21-20-15,21 20 0,0-21 0,0 21 16,0-20-16,0-1 0,0 0 16,0 0-16,0 0 0,0-42 31,0 0-15,0 0-16,21-22 0</inkml:trace>
  <inkml:trace contextRef="#ctx0" brushRef="#br0" timeOffset="65936.47">5546 10245 0,'0'0'0,"-22"-21"0,22-1 0,-21 1 16,21 0-1,-21 21-15,42-21 32,0 21-17,1-21-15</inkml:trace>
  <inkml:trace contextRef="#ctx0" brushRef="#br0" timeOffset="66188.36">6117 9694 0,'0'0'0,"0"-21"0,-21 21 16,0 21 0,0 1-16,-1 20 0,1-21 15,21 21-15,0 22 0,0-22 0,-21 22 16,21-22-16,0 22 0,0 20 15,0-20-15,0 20 0,0-20 0,0 21 16,0-22-16,0 22 0,0-22 0,0 1 16,0-22-16,0 22 0,0-22 15,0-21-15,0 21 0,0-20 0,21-1 16,0-21-16,1 0 0,-1 0 0,21 0 16,-21-21-16,22-1 0,-22 1 0,21-21 15,0 21-15</inkml:trace>
  <inkml:trace contextRef="#ctx0" brushRef="#br0" timeOffset="66504.67">6392 10583 0,'0'0'15,"-21"0"-15,-21 64 16,42-43-16,0 0 16,21-21-16,0 0 15,0 0-15,22 0 0,-1 0 0,0-21 16,1 0-16,20 21 0,-21-21 15,22 0-15,-22-1 0,1 1 16,-22 0-16,0 0 0,-21 0 0,0 0 16,0-1-16,-21 22 0,0 0 15,-22 0-15,1 0 0,0 22 0,-1-1 16,-20 0-16,20 0 0,1 21 0,0-20 16,21 20-16,-22 0 0,22-21 15,21 22-15,0-22 0,0 0 0,0 21 16,21-20-16,0-1 0,1-21 0,20 21 15,0 0-15,1-21 0,20 0 0,1 0 16,-1 0-16,1 0 0,20 0 16,-20-21-16,20 0 0,-20 0 0</inkml:trace>
  <inkml:trace contextRef="#ctx0" brushRef="#br0" timeOffset="66923.95">8255 10054 0,'0'0'0,"0"-21"0,0-64 16,0 43-16,0 21 0,-21-21 0,21 20 15,0 1-15,0 0 0,-21 21 16,-1 0-16,1 21 0,21 22 16,-21-22-16,0 21 0,0 22 0,21-22 15,-21 21-15,-1 22 0,1-21 16,21-1-16,0 22 0,0-1 0,0-20 15,0-1-15,0 22 0,0-43 16,0 22-16,0-22 0,21 1 0,1-1 16,20 0-16,-21-21 0,0 1 0,22-22 15,-22 0-15,21 0 0,-21 0 0,22 0 16,-1-22-16,0 1 0,-21 0 16,22 0-16,-1-21 0,0-22 0,-20 22 15,20-22-15,0 1 0,-21-22 16,1 0-16,-1 1 0,0 20 0,0-20 15,-21-1-15,0 21 0,0 1 0,0 21 16,0-1-16,0 1 0,0 21 16,-21 0-16,0 21 0,0 0 0,21 21 15,-22-21-15,22 21 16,0 21-16,0-21 0,0 1 0,0 20 16,0-21-16,22 21 0,-22-20 0</inkml:trace>
  <inkml:trace contextRef="#ctx0" brushRef="#br0" timeOffset="67224.3">9250 10393 0,'-21'0'31,"-1"0"-31,22 21 0,-21 0 16,21 0-16,-21 22 0,21-1 0,0-21 15,-21 22-15,21-1 0,-21 21 16,21-20-16,-21-1 0,21 22 0,0-1 15,-22 1-15,22-1 0,0 1 0,0 20 16,-21 1-16,21 0 0,0-22 0,0 22 16,0-22-16,0 22 0,0-22 15,0 1-15,0-22 0,0 22 0,0-22 16,0 0-16,21-20 0,1-1 16,-1 0-16,0 0 0,0-21 0,0 0 15,0 0-15,1-21 0,-22 0 0,21-22 16,-21 22-16,21-21 15,-21 0-15,0-22 0,0 22 0,0-22 16</inkml:trace>
  <inkml:trace contextRef="#ctx0" brushRef="#br0" timeOffset="67457.16">9229 11028 0,'0'-106'0,"0"212"0,0-297 0,0 107 0,0-1 16,0 22-16,0-1 0,0 1 16,42 20-16,-21 1 0,0 0 0,22 20 15,-22 1-15,21 0 0,0 21 16,1 0-16,-22 21 0,21 0 0,-21 1 15,22 20-15,-43 0 0,21 1 0,-21-1 16,0 0-16,-21 1 0,0-1 16,-1 0-16,1 1 0,-21-1 0,0 0 15,-1-21-15,1 1 0,-22 20 16,22-42-16,21 21 0,-21 0 0,20-21 16,1 0-16,42 0 15,1-21-15,-1-21 16,21 21-16,0-22 0,1 1 0</inkml:trace>
  <inkml:trace contextRef="#ctx0" brushRef="#br0" timeOffset="68920.5">10202 9821 0,'21'-63'0,"-42"126"0,42-211 16,-42 148-1,0 21-15,0 22 16,0-1-16,0 0 0,-1 1 0,1 20 15,0-20-15,0 20 0,21 1 0,-21-1 16,21 1-16,0-1 0,0 22 0,0-22 16,0 1-16,0-1 0,0-20 15,21 20-15,0-21 0,0 1 0,-21-22 16,43 21-16,-22-21 0,0 1 0,0-22 16,21 0-16,1 0 0,-22 0 15,21 0-15,1 0 0,-1-22 0,-21 1 16,21-21-16,1 21 0,-22-22 15,21 1-15,-21 0 0,1-1 0,-22 1 16,0 21-16,21-21 0,-21 20 0,0 1 16,0 0-16,0 42 31,-21 0-31,21 1 0,-22-1 0,22 21 16,0-21-16,0 0 0,0 22 0,0-22 15,0 0-15,22 0 0,-1 0 0,0 1 16,0-1-16,21-21 0,1 0 15,-22 0-15,21 0 0,22 0 16,-22 0-16,0 0 0,1 0 0,20-21 16,-20-1-16,-1 1 0,0 0 0,1-21 15,-22-1-15,0 1 0,0-21 16,-21 20-16,0 1 0,0 0 0,0-22 16,-21 43-16,0-21 0,-22 20 0,1 1 15,0 0-15,-22 21 0,22 0 0,-22 0 16,1 0-16,-1 21 0,22 0 15,0 1-15,-22-1 0,43 21 0,-21-21 16,21 22-16,21-1 0,0 0 0,0 1 16,0-1-16,21 0 0,0 1 0,21-1 15,-21-21-15,43 0 0,-22 22 16,22-22-16,-1-21 0,22 21 16,-22 0-16,22-21 0,0 0 0,-1 0 15,-20 0-15,21 0 0,-1 0 0,-20-21 16,20 0-16,-20 0 0,-22-1 0,22-20 15,-22 21-15,-21-21 0,22-1 16,-22 1-16,0-22 0,-21 22 0,0 0 16,0 21-16,0-22 0,-21 22 0,0 0 15,-1 0-15,-20 0 0,0 21 0,21 0 16,-22 0-16,1 21 0,0 0 16,-1 0-16,22 0 0,-21 0 0,21 1 15,-1 20-15,22-21 0,0 21 16,0-20-16,0-1 0,0 0 0,0 21 15,0-21-15,22 1 0,-1-22 16,21 0-16,-21 0 0,22 0 16,-22 0-16,21 0 0,0 0 0,-20-22 15,20 22-15,0-21 0,-21 0 0,1 0 16,-1 0-16,0 0 0,0-1 0,0 1 16,-21 0-16,0 0 0,0 0 15,0 0-15,-21 21 31,21 21-31,-21 0 0,21 0 0,0 21 16,0-20-16,0-1 0,0 0 16,0 21-16,0-21 0,0 1 15,42-1-15,-21 0 0,1-21 0,20 21 16,0-21-16,1 0 0,-1 21 0,21-21 16,-20 0-16,20 0 0,-20 0 0,20 0 15,1 0-15,-1-21 0,-21 0 0,22 21 16,-22-21-16,22-22 0,-22 22 15,-21 0-15,22-21 0,-22-1 0,0 22 16,0-21-16,-21 0 0,0 20 16,0 1-16,0 0 0,0 0 0,-21 0 0,0 21 15,0 0-15,-22 0 0,22 0 0,-21 0 16,21 0-16,-22 0 16,1 21-16,21 0 0,-22 0 0,22 22 15,0-22-15,0 21 0,21 0 16,0 1-16,0-22 0,0 21 0,0-21 0,0 22 15,0-22-15,21 0 0,0 0 0,0 0 16,1-21-16,-1 0 0,0 0 16,0 0-16,0 0 0,22 0 0,-22 0 15,21-21-15,-21 21 0,22-42 0,-22 21 16,21 0-16,-21-22 0,22-20 16,-22 20-16,21-20 0,-21-1 0,0 22 15,22-21-15,-22-22 0,0 21 16,0 1-16,0-22 0,1 22 0,-1-1 15,-21-20-15,0 41 0,0-20 0,0 20 16,0 22-16,0 0 0,0 0 0,-21 21 16,-22 21-16,22 0 15,0 0-15,-21 22 0,-1 20 0,22 1 16,0-1-16,0 1 0,0-1 16,21 1-16,0 20 0,0-20 0,0 21 0,21-22 15,0 1-15,0-1 0,21 1 0,-20-22 16,20 0-16,0 1 0,1-1 15,20-21-15,-21 0 0,1 0 16,-1-21-16,22 0 0,-22 0 0,0 0 16,-21 0-16,22-21 0,-22 21 0,21-21 15,-21 0-15,22 0 0,-22-22 0,0 22 16,0 0-16,0-21 0,-21 21 16,0-1-16,0-20 0</inkml:trace>
  <inkml:trace contextRef="#ctx0" brushRef="#br0" timeOffset="69732.05">2498 12806 0,'0'0'0,"-22"21"0,1-21 0,0 21 0,0 22 15,0-1-15,21 0 0,0 1 16,0-1-16,0 21 0,0-20 0,0 20 16,0-20-16,0-1 0,0 0 0,0 1 15,0-1-15,0 0 16,0-21-16,0 1 0,21-1 0,0 0 16,0-21-16,0 0 0,1 0 15,20 0-15,0-21 0,-21 0 0,22-1 16,-1 1-16,0 0 0,-20 0 15,20 0-15,-21 0 0,21-22 16,-42 22-16,0 42 16,0 0-1,0 1-15,0 20 0,-21 0 0,21 22 16,-21-22-16,21 0 0,0 22 16,-21-22-16,21 1 0,0-1 15,0 0-15,0 1 0,0-22 0,0 0 16,0 0-16,0 0 0,21-21 15,0 0-15,0-21 16,1 0-16</inkml:trace>
  <inkml:trace contextRef="#ctx0" brushRef="#br0" timeOffset="69889.02">3048 13399 0,'0'0'16,"0"-22"-16,21 22 47,0 0-47,0 0 15,1 0-15,-1-21 0</inkml:trace>
  <inkml:trace contextRef="#ctx0" brushRef="#br0" timeOffset="70148.53">4530 12594 0,'21'-21'0,"-42"42"0,63-42 0,-42 0 0,-21 42 31,0 0-31,-1 22 0,22-1 0,-21 21 16,21 1-16,-21 21 0,21-22 16,0 22-16,0-1 0,0-20 15,0 21-15,0-22 0,0 22 0,0-1 16,0-20-16,0-1 0,0 1 0,0-1 15,0-20-15,0-1 0,0 0 16,0 1-16,0-22 0,0 0 0,21-21 16,0-21-1,1 0-15,-22 0 0,21-22 16</inkml:trace>
  <inkml:trace contextRef="#ctx0" brushRef="#br0" timeOffset="70340.5">4403 12912 0,'0'0'0,"-22"-43"0,22 1 16,0 21-16,0 0 0,0 0 16,0-1-16,22 1 0,20 0 0,-21 0 15,21 21-15,1-21 0,20 21 16,1 0-16,-22 0 0,22-21 0,-22 21 16,21 0-16,-20 0 0,-1 0 0,-21 0 15,0 0-15,1 0 0,-22 21 16,0 0-16,0 0 0,-22 0 0,1 0 15,-21 22-15</inkml:trace>
  <inkml:trace contextRef="#ctx0" brushRef="#br0" timeOffset="70488.56">4381 13441 0,'0'21'0,"0"-42"0,0 63 0,0-21 16,0 1-16,22-22 15,-1 0-15,21 0 0,0 0 0,1 0 16,20-22-16,-20 22 0,20-21 15,-21 21-15,1-21 0,-1 21 0,0-21 16,1 21-16,-22-21 0,21 0 0</inkml:trace>
  <inkml:trace contextRef="#ctx0" brushRef="#br0" timeOffset="70708.46">5461 13250 0,'-21'22'31,"21"-1"-31,0 0 0,0 0 16,-21 0-16,21 22 0,0-22 0,-22 21 16,22 0-16,0 1 0,0-1 0,0 0 15,0 1-15,0-1 0,0-21 16,-21 22-16,21-22 0,-21 21 16,21-21-16,0 0 0,0-42 31,21 0-31,-21-21 15</inkml:trace>
  <inkml:trace contextRef="#ctx0" brushRef="#br0" timeOffset="70852.38">5461 13145 0,'-21'-43'0,"42"86"0,-63-107 0,20 43 0,22 0 16,-21 21-16,0 0 15,0 0-15,42 0 31,0 0-31,0 0 16</inkml:trace>
  <inkml:trace contextRef="#ctx0" brushRef="#br0" timeOffset="71113.23">6244 12637 0,'0'0'0,"0"-22"0,0-20 0,0 21 0,0 0 16,0 0-16,0-1 0,0 44 15,0 20 1,0 0-16,-21 1 0,21 20 0,0 1 16,0 20-16,0 1 0,0 0 0,0-1 15,0-20-15,0 20 0,0 1 16,0 0-16,-21-22 0,21 22 16,0-22-16,-21 1 0,21-22 0,0 1 15,-22-1-15,22-21 0,0 21 0,0-20 16,22-22-16,-1 0 15,0 0-15,0-22 0,0 1 0,22 0 16,-22 0-16,0-21 0,21 20 0</inkml:trace>
  <inkml:trace contextRef="#ctx0" brushRef="#br0" timeOffset="71412.06">6477 13441 0,'0'0'0,"21"0"15,0 21 1,22-21-16,-1 0 15,0 0-15,1 0 0,20 0 0,-21 0 16,22-21-16,-22 0 0,1 0 0,20 21 16,-42-22-16,22 1 0,-22 0 0,0 0 15,0 0-15,-21 0 16,0-1-16,-21 1 0,0 21 0,-22 0 16,1 0-16,0 0 0,-1 21 0,-20 1 15,-1-1-15,22 21 0,0 0 0,-1-20 16,1 20-16,0 0 0,42 1 15,0-1-15,0 0 0,0 1 16,0-22-16,0 21 0,42-21 0,-21 0 16,22 1-16,-1-22 0,21 0 15,-20 21-15,20-21 0,-20 0 0,20 0 16,1 0-16,-22-21 0,21-1 0,-20 1 16</inkml:trace>
  <inkml:trace contextRef="#ctx0" brushRef="#br0" timeOffset="72420">8594 13420 0,'21'21'0,"21"-21"16,-21 0-16,0 0 15,-21-21-15,22 0 16,-22-1-16,0 1 0,0 0 16,0-21-16,-22 21 0,1-22 15,0 22-15,-21-21 0,21 21 0,-22-22 0,1 22 16,0 21-16,-1 0 0,22 0 15,-21 0-15,-1 0 0,1 21 16,0 0-16,21 22 0,-1-1 0,1 0 16,0 1-16,21-1 0,-21 0 0,21 22 15,0-22-15,0 1 0,0-1 16,21 0-16,0 1 0,0-22 0,1 0 16,-1 0-16,0 0 0,0-21 0,21 0 15,1 0-15,-1-21 0,22-21 16,-22 21-16,21-22 0,1 22 0,-1-21 15,1-22-15,21 22 0,-43 0 0,21-22 16,1 1-16,-22-1 0,1 1 16,-1-22-16,0 0 0,-21 1 15,22 20-15,-43-21 0,0 22 0,0 21 16,0-22-16,0 43 0,0-21 0,-21 42 16,-1 0-16,1 0 0,-21 21 15,0 0-15,20 21 0,-20 1 0,0 20 16,21 1-16,-22 20 0,22-20 0,0 20 15,21-20-15,0 21 0,0-22 16,0 1-16,21-1 0,0 1 0,0-22 16,22 0-16,-22 1 0,21-1 15,1 0-15,-1-21 0,21 1 0,-20-1 16,-1-21-16,0 0 0,22 0 16,-22 0-16,22-21 0,-22-1 0,22 1 15,-22 0-15,0 0 0,1 0 0,-1-22 16,-21 1-16,21 21 0,-20-21 15,-22-1-15,0 22 0,0-21 0,0 21 16,0-22-16,0 22 0,0 0 0,-22 21 16,1 0-1,0 21-15,0 0 0,-21 0 0,20 1 16,1 20-16,0-21 0,21 21 16,-21-20-16,21 20 0,0 0 0,0-21 15,0 1-15,0 20 0,21-21 16,0 0-16,0-21 0,1 0 0,20 21 15,-21-21-15,21 0 0,1 0 0,-1-21 16,0 0-16,22 21 0,-22-21 0,1-21 16,20 20-16,-21 1 0,-20-21 15,20 21-15,-21-22 0,-21 22 0,0-21 16,0 0-16,0-1 0,-21 22 0,-21-21 16,20 21-16,-20-1 0,0 1 15,-1 21-15,-20 0 0,21 0 0,-22 0 16,22 21-16,-1-21 0,1 22 0,21-1 15,0 0-15,0 0 0,21 0 16,0 0-16,0 1 0,0-1 16,21 0-16,0 0 0,21-21 0,1 0 15,-1 21-15,21-21 0,-20 0 0,20 0 16,1 0-16,-22 0 0,22-21 0,-1 0 16,-21 0-16</inkml:trace>
  <inkml:trace contextRef="#ctx0" brushRef="#br0" timeOffset="73327.34">10816 13123 0,'0'0'0,"42"-21"0,-20 0 15,-1 0-15,0 0 0,-42 42 32,0-21-32,-1 42 15,1-21-15,0 1 0,0 20 0,21 0 16,-21-21-16,21 22 0,-21-1 16,21-21-16,0 22 0,0-1 0,0 0 15,0-21-15,0 22 0,0-22 0,21 0 16,0 0-16,0 0 0,0-21 0,0 0 15,1 0-15,20 0 0,0 0 16,-21-21-16,22 21 0,-1-21 0,0 0 16,-20-21-16,20 20 0,-21-20 0,21 21 15,-20-21-15,-1 20 0,-21-20 0,0 0 16,21-1-16,-21 22 0,0 0 16,21 0-16,-21 0 0,0 42 15,0 0 1,0 0-16,0 0 0,0 1 0,0-1 15,-21 21-15,21-21 0,0 0 16,0 22-16,0-22 0,0 0 0,0 0 16,0 0-16,0 1 0,0-1 0,21 0 15,0-21-15,0 0 0,22 0 0,-22 0 16,21 0-16,-21 0 0,22 0 16,-1-21-16,0 0 0,-20-1 0,20 1 15,-21 0-15,21-21 0,-42 21 0,22-22 16,-22 1-16,0 21 0,0-22 0,-22 1 15,1 0-15,0-1 16,0 22-16,-21 0 0,20 0 0,-20 0 16,0 0-16,21 21 0,-22 0 0,22 0 15,0 0-15,0 0 0,42 0 16,0 0 0,21 0-16,-20 0 0,20 0 0,21-22 15,1 22-15,-1 0 0,22-21 0,-21 21 16,20 0-16,1 0 0,0 0 0,-22 0 15,1 0-15,-1 21 0,-21 1 16,1-1-16,-22 0 0,0 21 0,-21-21 16,0 22-16,0-1 0,0-21 0,0 22 15,-21-22-15,0 21 0,21-21 0,-21 22 16,-1-22-16,1 0 16,21 0-16,0 21 0,-21-20 15,21-1-15,0-42 31,0-1-31,0 1 16,0 0-16,0 0 0,21-21 0,0 20 16,1-20-16,-1 0 0,0-1 0,0-20 15,0-1-15,22 1 0,-1-1 0,-21 22 16,21-21-16,1 41 16,-1-20-16,-21 21 0,0 21 0,22 0 15,-22 21-15,-21 0 0,21 0 0,-21 22 0,21-1 16,-21 22-16,0-22 0,0 0 15,0 1-15,0-1 0,0 0 16,0 1-16,0-1 0,-21 0 0,21-21 16,-21 22-16,21-22 0,0 0 0,0 0 15,0 0-15,0 1 16,21-44 0,0 1-16,0 0 15,22 0-15,-22-21 0,21 20 16,-21-20-16,22 0 0</inkml:trace>
  <inkml:trace contextRef="#ctx0" brushRef="#br0" timeOffset="74796.02">13462 12552 0,'0'0'0,"21"-85"0,0 22 15,0 20-15,-21-20 0,22 42 0,-22-22 16,-22 65 0,1-1-16,0 21 0,21 0 15,-21 1-15,0 20 0,0 22 16,-1-22-16,1 22 0,21-21 0,-21 20 15,21 1-15,0-22 0,0 1 0,0-1 16,0 1-16,0-22 0,0 1 0,21-1 16,0 0-16,1-21 0,-1 1 15,0-1-15,0 0 0,0-21 16,0 0-16,22 0 0,-22 0 0,0 0 16,21-21-16,-20 21 0,20-21 0,-21-1 15,0-20-15,22 21 0,-22-21 16,0 20-16,0-20 0,0 0 0,-21-1 15,21 1-15,-21 0 0,0 21 0,22-1 16,-22 1-16,0 42 16,-22 1-16,1-1 15,21 0-15,-21 0 0,21 21 0,-21-20 16,21 20-16,0-21 0,0 0 0,0 22 16,0-22-16,0 0 0,0 0 0,21 0 15,0 0-15,0-21 0,1 22 16,20-22-16,0 0 0,1 0 15,-1 0-15,0 0 0,1 0 0,-1 0 16,21 0-16,-20-22 0,-1 1 0,0 0 16,1 0-16,-1 0 0,-21-22 0,0 1 15,1 0-15,-22-1 0,0 1 16,0-21-16,0-1 0,0 22 0,-22-22 16,1 22-16,-21 0 0,21 20 0,-22 1 15,-20 0-15,21 21 0,-1 0 0,-20 21 16,20 0-16,-20 22 0,21-22 15,-1 21-15,1 22 0,0-22 0,20 0 16,22 1-16,0-1 0,0 0 16,0 1-16,0-1 0,22 0 0,20-20 15,-21 20-15,21-21 0,1 0 0,20 0 16,-20 1-16,-1-22 0,21 0 16,1 0-16,-22 0 0,22 0 0,-1 0 15,1 0-15,-22 0 0,22 0 0,-1-22 16,-21 1-16,22 0 0,-22 0 0,1 0 15,-1 0-15,0-22 0,1 22 16,-22-21-16,0-1 0,0 1 16,0 0-16,-21 21 0,0-22 0,0 22 15,0 0-15,-21 0 0,0 0 0,0 21 0,-22 0 16,22 0-16,0 0 0,-21 21 16,21 0-16,-22 0 0,22 0 15,0 22-15,0-22 0,0 21 0,-1-21 16,22 22-16,0-22 0,0 21 0,0-21 15,0 0-15,0 1 0,0-1 0,22 0 16,-1-21-16,0 0 0,0 21 16,0-21-16,22 0 0,-22 0 0,0 0 15,21-21-15,-21 21 0,1-21 0,-1 0 16,0 21-16,21-22 0,-21-20 16,-21 21-16,22 0 0,-1-22 15,-21 22-15,21-21 0,-21 21 0,0 0 0,0-1 16,0 44 15,0-1-31,0 0 0,0 0 16,0 0-16,0 0 0,0 1 0,21-22 15,0 21-15,0 0 0,1 0 0,20 0 16,-21-21-16,21 21 0,22-21 0,-22 0 16,1 22-16,20-22 0,1 0 15,-22 0-15,21 0 0,-20 0 0,20-22 16,-20 22-16,-1-21 0,21 0 15,-41 0-15,20-21 0,0 20 0,-21-20 0,22 0 16,-22-1-16,-21 1 0,0 0 16,0-1-16,0 1 0,0 0 15,0 21-15,0-1 0,-21 1 0,-22 0 16,22 0-16,-21 21 0,21 0 0,-22 0 16,1 21-16,0 21 0,-1-20 0,22 20 15,-21 0-15,21 1 0,0-1 16,-1 0-16,22 1 0,-21-1 0,21 0 15,0 1-15,0-22 0,0 21 0,21-21 16,1 0-16,-1 1 0,0-1 0,0-21 16,21 0-16,-20 0 0,-1 0 15,21 0-15,-21 0 0,22 0 0,-22 0 16,21-21-16,-21-1 0,22-20 16,-22 21-16,21-21 0,-21-22 0,22 22 15,-22-22-15,0 1 0,21-1 16,-21-20-16,1 20 0,-1-21 0,0 1 15,0 20-15,0-20 0,0-1 0,-21 0 16,0 1-16,0 20 0,0 1 0,22-1 16,-22 22-16,0-1 0,0 22 15,0 0-15,0 42 16,0 22-16,0-1 0,0 21 16,0 1-16,-22 21 0,22-1 15,-21 1-15,21 0 0,-21-1 16,0 22-16,21-21 0,-21-1 0,0 1 15,21-21-15,0-1 0,0 1 0,0-1 16,0-21-16,0-20 0,0 20 0,0-21 16,21 0-16,0 0 0,0-21 15,0 0-15,0 0 0,1 0 0,-1 0 16,0 0-16,0 0 0,0-21 0,-21 0 16,0 0-16,0 0 0</inkml:trace>
  <inkml:trace contextRef="#ctx0" brushRef="#br0" timeOffset="75377.38">1778 15558 0,'0'0'16,"21"0"-16,43 0 0,-43 0 15,0 0-15,21 0 0,-21 0 16,1 0-16,20 0 0,0 0 0,1 0 16,-1-22-16,0 22 0,1-21 15,-1 21-15,0 0 0,-21-21 0,1 21 16,-44 0-1,1 0-15,-21 0 16,0 0-16,-1 0 0,1 0 16,-22 0-16,22 0 0</inkml:trace>
  <inkml:trace contextRef="#ctx0" brushRef="#br0" timeOffset="75715.7">1736 15558 0,'0'0'0,"-43"21"16,1 0-16,0 0 0,-1 0 0,22 22 15,-21-22-15,21 0 0,-1 0 16,1 0-16,21 0 0,-21 22 15,21-22-15,0 0 0,21-21 16,0 0-16,1 0 16,-1 0-16,21-21 0,-21 21 0,22-21 15,-1 0-15,0-1 0,1 22 16,-1-21-16,0 21 0,1 0 16,-1 0-16,0 0 0,-21 0 0,22 0 15,-22 0-15,0 21 0,0 1 16,-21-1-16,0 21 0,0-21 0,0 22 15,0-1-15,-21-21 0,21 21 16,-21 1-16,-21-1 0,20-21 0,1 22 16,-21-22-16,0 0 0,20 0 15,-20 0-15,21 0 0,-21-21 0,20 0 16,1 0-16,-21 0 16,21 0-16,0 0 0,-1 0 0,1 0 15,21-21 1,0 0-16,0 0 0,0 0 15,21 0-15,1-1 0</inkml:trace>
  <inkml:trace contextRef="#ctx0" brushRef="#br0" timeOffset="75864.62">2392 15917 0,'0'0'0,"21"0"15,21-21-15,-21 21 0,22-21 16,-22 21-16,0 0 31,0 0-15</inkml:trace>
  <inkml:trace contextRef="#ctx0" brushRef="#br0" timeOffset="76316.44">4212 15240 0,'0'0'0,"0"-21"0,0 0 15,0 0-15,-21 21 16,0 0 0,0 21-16,-1 21 0,1-21 0,0 43 15,0-22-15,0 22 0,0-1 16,-1 1-16,22-1 0,0 22 0,0-22 15,0 22-15,0-22 0,0 1 16,0-1-16,22 1 0,-1-22 0,0 1 16,0-1-16,21 0 0,1-21 0,-1 1 15,0-22-15,22 0 0,-1 0 16,1 0-16,-1-22 0,22 1 0,-21 0 16,-1-21-16,1-1 0,-1 1 0,1 0 15,-22-22-15,0 22 0</inkml:trace>
  <inkml:trace contextRef="#ctx0" brushRef="#br0" timeOffset="76900.1">5143 15494 0,'0'0'0,"0"-63"0,0-1 0,0 1 16,-21 20-16,0-20 0,0 20 0,0 22 15,21-21-15,-21 42 0,-1 0 0,1 0 16,0 0-16,21 21 0,0 0 16,-21 22-16,21 20 0,0 1 0,-21-22 15,21 21-15,0 22 0,0-21 16,0-1-16,0 1 0,0-1 0,0 1 15,0-1-15,0 1 0,0-1 0,0-21 16,0 1-16,0-1 0,0-21 16,0 0-16,0 1 0,0-1 0,21-42 15,0-1 1,0 1-16,0 0 16,1-21-16,-1-1 0,0 1 0,0 0 15,0-22-15,0 22 0,1 0 0,-1 20 16,0-20-16,-21 21 0,21 0 15,0 21-15,0 0 0,-21 21 16,0 0-16,0 0 0,22 22 16,-22-22-16,0 21 0,0 0 15,0 1-15,0-22 0,0 21 0,0 1 16,21-22-16,0 0 0,0 0 16,-21 0-16,21 0 0,0-21 15,1 0-15,-1 0 0,0 0 0,21 0 0,-21-21 16,22 21-16,-22-21 0,21 0 15,-21-21-15,22 20 0,-22-20 16,0 0-16,0 21 0,0-22 0,-21 1 16,0 21-16,0-22 0,0 22 0,22 21 15,-22-21-15,0 42 16,0 0 0,0 1-16,-22-1 0,22 0 0,0 21 15,0 1-15,0-22 0,-21 21 16,21 0-16,-21-20 0,21 20 15,-21-21-15,21 0 0,0 0 0,0 1 0,0-1 16,0 0-16,-21-21 16,21-21-1,0 0-15,0-1 16,0-20-16</inkml:trace>
  <inkml:trace contextRef="#ctx0" brushRef="#br0" timeOffset="77078">5673 15558 0,'0'0'0,"0"-22"0,-22-41 16,1 63-16,21-21 16,-21 21-1,42 0 32,0-21-47,1 21 0,-1-22 0,0 22 16,0-21-16,21 21 0</inkml:trace>
  <inkml:trace contextRef="#ctx0" brushRef="#br0" timeOffset="77323.86">6138 15113 0,'0'0'0,"21"-21"0,-21 0 0,22 21 0,-22 21 16,0 0 0,0 0-16,0 22 0,0-22 15,0 42-15,0-20 0,0-1 16,-22 21-16,22 1 0,0-22 0,0 22 15,0-1-15,0 1 0,0-1 0,-21 1 16,21-1-16,0 1 0,-21-1 16,21 1-16,0-1 0,0-20 0,0-1 15,0-21-15,0 21 0,0-20 0,0-1 16,0 0-16,21-21 16,0 0-16,1 0 0,-22-21 0,21 21 15,0-21-15,0-1 0,21-20 0,-20 21 16,-1-21-16</inkml:trace>
  <inkml:trace contextRef="#ctx0" brushRef="#br0" timeOffset="77864.16">6858 15854 0,'21'-21'0,"-42"42"0,63-42 0,-42 0 0,0-1 16,21 22-16,-21-21 0,22 0 0,-22 0 15,0 0-15,0 0 0,0-1 16,-22 1-1,1 21-15,0 0 0,0 0 0,-21 0 16,20 21-16,1 1 0,-21-1 0,21 0 16,-22 21-16,22-21 0,-21 22 15,21-1-15,0 0 0,-22 22 16,22-22-16,0 1 0,0-1 0,21 0 16,0 1-16,0-1 0,0-21 15,0 21-15,0-20 0,0-1 0,21-21 16,21 0-16,-21 21 0,22-21 0,-1 0 15,0 0-15,1-21 0,-1 0 16,22-1-16,-22-20 0,21 0 0,-20-1 16,-1 1-16,0 0 0,1-22 15,-22 1-15,21-1 0,-21-20 0,22 20 0,-22-21 16,0 1-16,-21-1 16,21 0-16,0 1 0,-21-1 0,0 22 15,0-1-15,0 1 0,22 20 0,-22 1 0,0 21 16,0 0-16,0-1 15,-22 22-15,22 22 0,-21 20 16,0-21-16,0 43 0,0-1 0,21 1 16,-21 84-1,21-85-15,0 22 0,-22-22 0,22 22 0,0-21 16,0-1-16,0 1 0,22-1 0,-1 1 16,0-22-16,0 0 0,0 1 15,0-1-15,1-21 0,20 0 0,-21 0 16,21 1-16,1-22 0,-22 0 15,21 0-15,1 0 0,-22-22 0,21 1 16,-21-21-16,22 21 0,-1-22 16</inkml:trace>
  <inkml:trace contextRef="#ctx0" brushRef="#br0" timeOffset="79287.85">8636 15071 0,'0'0'0,"0"-21"0,0-1 0,0 1 0,0 0 16,-21 21-1,21 21-15,0 22 16,-21-1-16,21 0 0,0 22 0,0-1 15,0 1-15,0-1 0,0 1 0,0-1 16,0 1-16,-22-1 0,22 1 16,0-22-16,-21 22 0,21-1 15,0-21-15,0 1 0,0-22 0,0 21 16,0-21-16,0-42 31,0 0-31,0 0 0,0 0 16,21-22-16,-21 22 0,0-21 15,22 0-15,-22-1 0,21 1 0,-21 21 16,21-22-16,21 1 0,-21 0 0,22-1 16,-1 22-16,0 0 0,1 0 15,20 0-15,-20 21 0,20 0 0,-21 0 16,1 21-16,-1 0 0,0 0 0,-20 22 16,-1-22-16,-21 21 15,0 0-15,-21 1 0,-22-22 0,22 42 16,-42-20-16,20-1 0,1 0 0,-22 1 15,22-22-15,0 21 0,-1-21 16,1 1-16,21-1 0,0-21 0,21-21 31,0-1-31,21 22 0,0-21 16,0 0-16,22 0 0,-1-21 0,0 20 16</inkml:trace>
  <inkml:trace contextRef="#ctx0" brushRef="#br0" timeOffset="79623.78">9483 15494 0,'0'0'0,"0"-21"0,21-21 16,0 42-1,0 0-15,0 21 16,0-21-16,1 21 0,-1 21 16,0-21-16,0 1 0,0 20 0,0 0 15,1-21-15,-22 22 0,21-1 0,-21 0 16,0 1-16,0 20 0,0-20 0,-21-1 15,-1 0-15,22 1 0,0-22 16,-21 21-16,21-21 0,-21-21 0,21-42 31,21 21-15,0-22-16,1 22 0,-1-21 0,0-22 16,0 22-16,0 0 0,0-1 0,1 1 15,-1-21-15,0 20 0,0 1 0,0 21 16,0-22-16,1 22 0,-1 0 15,0 21-15,0 0 0,0 0 16,0 0-16,1 0 0,-1 0 16</inkml:trace>
  <inkml:trace contextRef="#ctx0" brushRef="#br0" timeOffset="79992.58">10499 15473 0,'0'-21'16,"-22"21"15,1 0-31,0 0 0,0 21 16,0 21-16,0-21 0,-1 1 15,1 20-15,0 0 0,0-21 0,-21 22 16,20-1-16,22 0 0,-21-20 0,21 20 16,0 0-16,0-21 0,0 1 0,21-1 15,1 0-15,-1 0 0,0-21 16,21 0-16,1 0 0,-1 0 0,0-21 15,1 0-15,20 21 0,-21-43 0,1 22 16,-1 0-16,0 0 16,1-21-16,-22 20 0,0-20 0,-21 21 15,0-21-15,0 20 0,-21-20 0,0 0 16,-22 21-16,1-22 0,0 22 0,-1 0 16,1 0-16,0 21 0,-1 0 15,1 0-15,0 0 0,-1 21 0,22-21 16,-21 21-16,21 0 0,0 0 0,21 22 15,0-22-15,0 0 0,0 0 16,21-21-16,0 21 0,21-21 0,-21 0 16</inkml:trace>
  <inkml:trace contextRef="#ctx0" brushRef="#br0" timeOffset="80520.28">11218 15452 0,'0'0'0,"0"-21"16,-21-1-16,0 22 15,0 0-15,0 0 0,21 22 0,-22-1 16,1 0-16,0 0 0,21 0 16,-21 22-16,0-1 0,21-21 0,-21 21 15,-1 1-15,22-1 0,-21 0 0,21 1 16,-21-1-16,21-21 0,0 22 16,0-22-16,0 0 0,21-21 15,22 0-15,-22 0 0,21-21 16,0 0-16,-20-1 0,41-20 0,-21 21 15,-20-21-15,20 20 0,0-20 16,-21 21-16,22-21 0,-22-1 0,0 22 16,0-21-16,-21 21 0,0-1 0,0 44 31,0-1-31,0 0 0,0 0 16,-21 0-16,21 22 0,-21-22 0,0 21 15,21-21-15,0 22 0,0-22 0,0 21 16,0-21-16,0 0 0,0 1 15,21-1-15,0 0 0,21-21 0,-20 0 16,20 0-16,0 0 0,22-21 16,-22 0-16,22-1 0,-22-20 15,21 21-15,-20 0 0,-1-22 0,0 1 16,-20 0-16,20 21 0,-42-22 0,0 1 16,0 0-16,0-1 0,0 1 0,-21 0 15,-22-1-15,22 22 0,-21 0 16,21 0-16,-22 0 0,22 21 0,-21 0 15,21 0-15,0 0 0,-1 21 0,22 0 16,0 0-16,0 0 16,22-21-16,-1 21 0,0 1 0,21-22 15,22 0-15,-22 21 0,22-21 0</inkml:trace>
  <inkml:trace contextRef="#ctx0" brushRef="#br0" timeOffset="80856.6">12806 15452 0,'0'0'0,"21"0"0,0 0 15,-21-21-15,0-1 0,0 1 16,-21 21-16,0-21 0,0 21 0,-22 0 16,1 0-16,0 0 0,-1 0 15,1 21-15,0-21 0,-1 21 0,1 1 16,21-1-16,-22 0 0,43 0 16,0 0-16,0 0 0,0 1 15,22-1-15,-1 0 0,21-21 0,0 21 16,1 0-16,20-21 0,-20 0 0,-1 21 15,0-21-15,1 22 0,-1-22 0,0 21 16,-21-21-16,1 21 0,-22 0 16,0 0-16,-22 0 0,1 1 15,-21-1-15,0-21 0,-1 21 0,1 0 16,0-21-16,-22 21 0,22 0 16,-22-21-16,22 0 0,-22 0 0,22 0 15,21 0-15,0 0 0,0 0 0,42-21 31,0 0-31,21 0 0,1 0 16,-1 0-16</inkml:trace>
  <inkml:trace contextRef="#ctx0" brushRef="#br0" timeOffset="81196.39">13208 15621 0,'0'0'0,"-21"0"0,42 0 15,0 0 1,21 0-16,-20 0 0,20 0 16,0-21-16,-21 0 0,22 21 0,-1-21 15,0-1-15,-20 1 0,-1 0 0,0-21 16,0 21-16,0-1 16,-21 1-16,0-21 0,0 21 0,0 0 15,0-1-15,-21 22 0,0 0 16,0 0-16,0 22 0,-1-1 0,1 0 15,0 0-15,0 21 0,0-20 16,0 20-16,-1-21 0,1 21 0,21 1 16,-21-22-16,21 21 0,0-21 0,0 1 15,0 20-15,0-21 0,0 0 16,21 0-16,0-21 0,1 22 0,20-1 16,-21-21-16,21 0 0,1 0 15,-1 0-15,0 0 0,-20 0 0,20-21 16,0 21-16</inkml:trace>
  <inkml:trace contextRef="#ctx0" brushRef="#br0" timeOffset="81558.37">14033 15515 0,'0'0'0,"0"-42"0,0 0 15,0-1-15,0 22 0,22-21 0,-22 21 16,21-22-16,0 22 0,0 21 16,0 0-16,22 0 0,-22 0 0,21 0 15,0 0-15,1 21 0,-1 0 0,0 1 16,1-1-16,-1 21 0,0-21 15,-20 0-15,-1 22 0,0-22 16,0 21-16,-21-21 0,0 22 0,0-22 0,0 21 16,0-21-16,-21 1 0,0 20 15,0-21-15,-1 0 0,1 0 16,0 1-16,0-22 0,0 21 0,0-21 16,-1 0-16,22-21 15,-21-1-15,21 1 16,0-21-16,21 21 0,-21 0 15,43-22-15,-22 1 0,0 0 0,0-1 16,22-20-16,-22 20 0,21 1 0,-21-21 16,22 41-16,-22-20 0,21 0 15,-21 21-15,0-1 0,1 1 16,-1 0-16,0 0 0,0 21 0,-21-21 16,21 21-16,-21-21 0,0-1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8:59:08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1651 0,'0'0'0,"0"-21"16,0 0 0,0 0-16,0-1 0,0 1 15,0 0 1,-22 0-16,22 0 0,0 63 47,0-21-47,0 22 15,0-1-15,0 0 0,0 22 16,22-22-16,-22 22 0,0-1 0,21 1 16,-21-1-16,0 1 0,0-1 15,0 22-15,0-22 0,0 1 16,-21-1-16,-1 1 0,22-1 0,-21 1 15,0-22-15,21 0 0,0 1 16,0-22-16,0 21 0,0-21 0,0-42 31,0 0-31,0 0 16,0 0-16,21-22 0,0 1 0,-21 0 16</inkml:trace>
  <inkml:trace contextRef="#ctx0" brushRef="#br0" timeOffset="279.83">3090 1482 0,'0'0'0,"0"21"16,0 21-16,0-21 15,0 22-15,0 20 0,0 1 0,0-1 16,0 1-16,0-1 0,0 1 15,0-1-15,0 1 0,0-1 0,0 22 16,0-22-16,0-20 0,0 20 16,0 1-16,0-22 0,0 0 15,0 1-15,0-1 0,0-21 0,21 0 0,-21 1 16,0-44 15,0 1-31,0 0 16</inkml:trace>
  <inkml:trace contextRef="#ctx0" brushRef="#br0" timeOffset="639.63">2667 2498 0,'0'0'0,"-21"0"0,42 0 47,21 0-47,-21-21 0,1-1 16,20 22-16,-21-21 0,21 0 0,1 0 15,-1 0-15,0 21 0,1-21 0,-1-1 16,0 1-16,-20 0 0,20 0 16,-21 21-16,21-21 0,-20 0 0,-1 21 15,0 0-15,0 0 0,0 0 0,-21 21 32,0 0-32,0 0 0,0 0 15,0 0-15,0 22 0,0-22 0,0 21 16,0-21-16,0 22 0,0-22 15,0 0-15,0 21 0,-21-20 16,21-1-16,0 0 0,0 0 0,0 0 16,0-42 15,0 0-31,0 0 0,0 0 16,0-1-16,0-20 0,0 0 15</inkml:trace>
  <inkml:trace contextRef="#ctx0" brushRef="#br0" timeOffset="787.54">3344 1947 0,'0'0'0,"0"-21"15,-21 21-15,42 21 47,-21 1-47,21-22 0,1 21 16,-22 0-16,21 0 0</inkml:trace>
  <inkml:trace contextRef="#ctx0" brushRef="#br0" timeOffset="1344.22">4127 2455 0,'0'0'0,"22"-21"0,-22 0 0,0 0 15,0 0-15,0 0 16,0-22-16,0 22 0,0 0 0,0 0 16,0 0-16,-22 21 0,1-22 0,0 1 15,0 21-15,0 0 0,0 0 16,-1 0-16,-20 0 0,21 21 0,-21 1 16,20-1-16,-20 21 0,21-21 0,0 22 15,-22-1-15,22 0 0,0 1 16,0 20-16,0-21 0,21 1 0,-21-22 15,21 21-15,0-21 0,0 1 0,21-1 16,0 0-16,0-21 0,0 0 16,0 0-16,22 0 0,-22 0 15,21-21-15,1 0 0,-1-1 0,0-20 16,1 21-16,-1-21 0,0-1 0,-21 1 16,22 0-16,-22-22 0,0 22 15,0-22-15,0 22 0,-21-22 0,0 1 16,0 21-16,0-22 0,0 1 15,0 20-15,0 1 0,0 0 0,0-1 16,0 22-16,-21 21 0,0 0 16,0 0-16,21 21 0,0 0 15,-21 22-15,21-22 0,-21 42 0,21-20 16,0-1-16,0 22 0,0-22 16,0 21-16,0 1 0,0-22 15,0 22-15,0-22 0,0 22 0,0-22 16,0 0-16,0 1 0,0-1 0,0 0 15,0-21-15,21 1 0,0-1 0,0-21 16,0 0-16,0 0 0,1 0 16,-1 0-16,0 0 0,0 0 0,21-21 15</inkml:trace>
  <inkml:trace contextRef="#ctx0" brushRef="#br0" timeOffset="1847.49">4953 2392 0,'0'0'0,"0"-21"0,0 0 0,-42-22 16,20 43-16,1-21 0,0 21 15,0 0-15,-21 0 0,20 0 16,1 21-16,-21 0 0,21 1 0,0-1 16,-22 21-16,22 0 0,0-20 0,0 20 15,0 0-15,-1 1 0,22-22 16,0 21-16,0 0 0,0-20 0,0-1 15,0 0-15,0 0 0,0 0 0,22 0 16,-1-21-16,0 0 0,0 0 16,21 0-16,1 0 0,-22 0 15,21-21-15,1 0 0,-1 0 0,0-21 16,1 20-16,-1-20 0,-21 0 0,21-1 16,-20 1-16,20-21 0,-21 20 15,0-20-15,-21-1 0,21 22 0,-21-22 16,0 1-16,0-22 0,0 22 0,0 20 15,0-20-15,0-1 0,0 22 16,0 21-16,0 0 0,-21 0 0,0 21 16,0 21-16,21 0 0,0 0 15,-21 21-15,21 22 16,-21-1-16,21-20 0,0 20 0,0 22 16,0-22-16,0 1 0,0-1 0,0 1 15,0-1-15,0 1 0,0-1 16,0-20-16,0-1 0,0 0 0,0-20 15,0 20-15,0-21 0,0 0 0,21-21 16,0 0-16,0 0 0,21 0 16,-20-21-16,-1 0 0,0 0 15,0 0-15</inkml:trace>
  <inkml:trace contextRef="#ctx0" brushRef="#br0" timeOffset="2604.19">5419 2540 0,'0'21'0,"0"0"16,21-21 0,0 0-1,0 0-15,0 0 0,0 0 0,22-21 16,-22 21-16,0-21 0,0 0 0,22 0 16,-22 0-16,-21-1 0,21 1 0,-21 0 15,0 0-15,0 0 16,0 0-16,-21 21 0,0-22 15,-1 22-15,1 0 0,-21 0 0,21 22 16,0-1-16,-1 0 16,-20 0-16,21 0 0,0 22 0,21-22 15,-21 21-15,21-21 0,-22 22 0,22-1 16,0-21-16,0 21 0,0-20 0,0-1 16,22 0-16,-1 0 0,21-21 15,-21 21-15,22-21 0,-1 0 0,0 0 16,1 0-16,20-21 0,-21 21 0,1-21 15,-1 0-15,0 0 0,1-1 16,-22 1-16,21 0 0,-21 0 0,22 0 16,-22-22-16,-21 22 0,21-21 0,-21 21 15,0 0-15,0-1 0,0 1 16,0 0-16,0 0 0,-21 42 31,21 0-31,0 22 16,-21-22-16,21 0 0,-21 0 15,21 21-15,0-20 0,0 20 0,-22-21 16,1 21-16,21-20 0,-21 20 0,0-21 16,21 0-16,0 22 0,0-22 0,0 0 15,-21-21-15,21 21 0,0 0 16,0-42 0,0 0-1,0 0-15,0 0 0,0-1 16,0 1-16,21 0 0,0-21 0,0-1 15,0 1-15,1 0 0,-1-1 0,21-20 16,0 21-16,-20-1 0,20 1 0,0 0 16,-21 20-16,43 1 0,-22 21 15,1 0-15,-1 0 0,0 0 0,-21 0 16,22 21-16,-22 22 0,21-22 0,-42 21 16,0-21-16,0 22 0,0-1 0,0 0 15,0 1-15,0 20 0,-21-20 16,0-22-16,0 21 0,0 0 0,-1-20 15,1 20-15,0-21 0,0 0 0,0 0 16,0-21-16,21-21 31,42 0-31</inkml:trace>
  <inkml:trace contextRef="#ctx0" brushRef="#br0" timeOffset="3573.41">8107 2752 0,'0'0'0,"21"0"16,-21-21-16,0-1 15,21 22-15,0-21 0,-21 0 16,21 0-16,-21 0 0,0 0 0,22-1 16,-22 1-16,21 0 0,-21-21 15,0 21-15,0-1 0,0-20 0,0 21 16,-21 0-16,-1 0 0,-20-1 0,21 22 16,-21 0-16,-1 0 0,22 0 0,-42 22 15,20-1-15,1 0 0,0 21 16,-1 1-16,1-1 0,0 0 0,-1 22 15,22-22-15,-21 22 0,21-22 16,21 0-16,0 1 0,0-1 16,0-21-16,0 21 0,21-20 0,0-1 15,0-21-15,21 0 0,-20 0 0,41 0 16,-21 0-16,22 0 0,-22 0 0,22-43 16,-1 22-16,1 0 0,-1-21 15,1 21-15,-22-22 0,0 1 0,1 0 16,-1-22-16,-21 1 0,0-1 0,1 1 15,-22-1-15,21 1 0,-21-1 16,0 1-16,0-1 0,0-21 0,-21 22 16,-1-22-16,1 22 0,0-1 0,21 22 15,-21 0-15,0-1 0,0 22 16,21 0-16,-22 42 16,22 0-16,-21 22 0,21-1 0,-21 0 15,21 22-15,0-1 0,0 22 0,0-22 16,0 1-16,0 21 0,0-22 15,0 22-15,0-22 0,0 1 0,0-1 16,21 1-16,0-22 0,-21 0 0,22 1 16,-1-1-16,0-21 0,21 0 15,-21 1-15,1-22 0,20 0 0,-21 0 16,21 0-16,-20 0 0,20-22 0,-21 1 16,21-21-16,-20 21 0,-1 0 0,0-22 15,0 1-15,0 0 16,0-1-16,-21 1 0,22 0 0,-22 20 15,0-20-15,0 21 0,0 0 0,0 0 16,0 42 0,0 0-16,0 21 15,0-21-15,0 22 0,0-22 0,0 21 16,0 1-16,0-22 0,-22 21 0,22-21 16,0 0-16,0 1 0,0-1 0,0 0 15,0 0-15,22-42 47,-22 0-47,0 0 0,21-1 0</inkml:trace>
  <inkml:trace contextRef="#ctx0" brushRef="#br0" timeOffset="3737.31">8890 2180 0,'-21'0'16,"42"0"-16,-63 0 0,20 0 0,1 0 15,0 0-15,21 21 47,21-21-47,0 22 0,1-22 16,-22 21-16</inkml:trace>
  <inkml:trace contextRef="#ctx0" brushRef="#br0" timeOffset="4095.95">9271 2434 0,'-21'0'15,"21"21"1,0 1-16,0-1 16,0 0-16,0 0 0,0 0 15,0 22-15,0-22 0,21 0 0,-21 21 16,0-21-16,0 1 0,0-1 15,0 21-15,21-21 0,-21 0 0,0 1 16,21-22-16,0 0 16,1 0-1,-1 0-15,-21-22 0,21 1 16,0-21-16,-21 21 0,21-22 0,0 1 16,-21 0-16,22-1 0,-1 1 0,-21-21 15,0 41-15,21-20 0,0 0 0,-21 21 16,0-1-16,0 1 15,0 42 1,0 1 0,21-22-1</inkml:trace>
  <inkml:trace contextRef="#ctx0" brushRef="#br0" timeOffset="4340.07">9821 2413 0,'0'21'32,"0"0"-17,0 1-15,0-1 0,0 0 0,0 0 16,0 0-16,0 0 0,-21 1 16,21 20-16,0-21 0,-21 0 0,21 0 15,0 1-15,0-1 0,0 0 16,0 0-16,0 0 0,0-42 47,0 0-47,0 0 0</inkml:trace>
  <inkml:trace contextRef="#ctx0" brushRef="#br0" timeOffset="4491.97">9842 2180 0,'0'0'16,"0"-21"-16,-21 0 15,0 21 1,0 0-16,21 21 16,0 0-1,21 0 1,0-21-16,0 22 0</inkml:trace>
  <inkml:trace contextRef="#ctx0" brushRef="#br0" timeOffset="4939.7">10350 2392 0,'0'0'0,"43"-21"0,-1-22 15,-21 43-15,-21-21 0,21 0 0,-21 0 16,0 0 0,-21 21-16,-21 0 0,21 0 15,0 0-15,-1 0 0,1 0 0,-21 0 16,21 21-16,0-21 0,-1 21 0,-20 0 15,42 0-15,-21 1 0,21 20 0,0-21 16,0 0-16,0 0 0,0 1 16,0-1-16,0 0 0,21 0 0,0 0 15,22-21-15,-22 21 0,0-21 16,0 0-16,21 22 0,-20-22 0,-1 0 16,21 0-16,-21 21 0,0-21 15,22 0-15,-43 21 0,21-21 0,0 0 16,-21 21-16,0 0 0,0 0 15,-21 1-15,0-22 0,0 21 16,-1-21-16,-20 21 0,21-21 16,-21 0-16,-1 21 0,1-21 0,0 0 15,20 21-15,-20-21 0,21 0 0,0 0 16,0 0-16,-1 0 0,44 0 47,-1 0-47,0-21 15,0 21-15,0-21 0,0 21 0,1-21 16,20 0-16</inkml:trace>
  <inkml:trace contextRef="#ctx0" brushRef="#br0" timeOffset="5207.54">10816 2413 0,'0'0'0,"0"-21"0,0 0 0,0 0 15,0 42 17,0 0-32,0 0 0,0 0 15,0 0-15,0 22 0,0-22 16,0 0-16,0 21 0,0-20 0,0 20 16,0-21-16,0 0 0,0 0 0,0 1 15,0-1-15,0 0 0,0-42 47,0 0-47,0-1 16,21 1-16</inkml:trace>
  <inkml:trace contextRef="#ctx0" brushRef="#br0" timeOffset="5988.69">11366 2307 0,'0'0'0,"22"0"16,-22 21 0,0 1-16,-22-22 15,1 21-15,0 21 0,0-21 0,21 0 16,-21 22-16,0-22 0,-1 21 0,22-21 16,-21 1-16,21 20 0,-21-21 15,21 0-15,0 0 0,0 1 16,0-1-16,0 0 0,21-21 0,0 21 15,1-21-15,-1 0 0,0 0 0,21 0 16,-21 0-16,1 0 0,-1 0 0,0 0 16,0-21-1,-21 0-15,0 0 0,0-1 0,0 1 16,0 0-16,0-21 0,0 21 0,0-22 16,-21 1-16,0 21 0,21-22 0,-21 1 15,21 21-15,0 0 0,0 0 16,0-1-16,0 1 0,0 0 0,21 21 15,0-21-15,0 21 0,0 0 16,0 0-16,22 0 0,-22 0 0,0 0 16,0 0-16,22 0 0,-22 21 15,0-21-15,0 21 0,0 0 0,-21 1 16,21-1-16,-21 21 0,22-21 0,-22 0 16,0 22-16,0-22 0,0 0 0,0 0 15,0 22-15,0-22 0,0 0 16,0 0-16,0 0 0,0 0 15,0 1-15,0-44 32,0 1-17,0 0-15,0 0 0,0 0 16,0-22-16,21 22 0,-21-21 16,21 0-16,0 20 0,0-20 0,0 0 15,1-1-15,-1 1 0,21 0 0,-21-1 16,22 22-16,-1-21 0,0 21 15,-21 0-15,22 21 0,-22 0 0,21 0 16,-21 0-16,1 21 0,-1 0 0,0 0 16,-21 0-16,0 22 0,0-1 15,0 0-15,0 1 0,0-1 0,0 0 16,0 1-16,0-1 0,0-21 16,0 21-16,-21-20 0,21 20 0,0-21 15,0 0-15,0 0 0,0 1 16,0-1-16,21-21 15,-21-21 1,0-1 0,0 1-16,0 0 15,0-21-15,0 21 0,0-22 0,0 1 16,-21 21-16</inkml:trace>
  <inkml:trace contextRef="#ctx0" brushRef="#br0" timeOffset="6187.78">11493 1799 0,'0'0'0,"-21"-21"16,0 21-16,0-21 15,0 21 1,0 0 31,21 21-47,-22-21 15,22 21-15,0 0 0,-21-21 16</inkml:trace>
  <inkml:trace contextRef="#ctx0" brushRef="#br0" timeOffset="6869.76">3260 3450 0,'0'0'0,"-64"21"0,22-21 15,-1 0-15,1 0 0,0 0 0,21 0 16,-22 0-16,22 0 0,0 0 16,0 0-16,0 0 0,63 0 46,-21 22-46,21-22 0,22 0 16,-1 0-16,1 0 0,42-22 16,0 22-16,21-21 0,0 21 0,0-21 15,21 0-15,0 21 0,0-21 0,0 21 16,0 0-16,1-21 0,-1 21 16,-42 0-16,21 0 0,-22-22 15,-20 22-15,0 0 0,-22 0 0,1 0 16,-1 0-16,-20-21 0,-22 21 0,21 0 15,-21 0-15,-42 0 32,0 0-17,0 0-15</inkml:trace>
  <inkml:trace contextRef="#ctx0" brushRef="#br0" timeOffset="7507.93">8361 3408 0,'0'0'0,"-43"0"0,-105 0 16,85 0 0,-1 0-16,22-21 0,-22 21 0,22 0 0,21 0 15,-21 0-15,20 0 0,1 0 0,0 0 16,42 0 0,22 0-16,-1 0 15,0 0-15,43 0 0,-22 0 0,43 0 16,-21 0-16,42 0 0,0 0 15,21 0-15,0 0 0,22 0 0,-1 21 16,21-21-16,-20 0 0,20 0 0,-20 0 16,20 0-16,-42 0 0,0 0 0,-21 0 15,0 0-15,-21-21 0,0 21 16,0-21-16,-21 21 0,-22 0 16,22 0-16,-22-22 0,-20 22 0,-1 0 0,0 0 15,1 0-15,-22 0 0,21 0 16,-21 0-16,0 0 0,1 0 15,-44 0 48,1 0-63,0 0 0,0 0 0,-21 0 16,20 0-16,-20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9:01:08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3450 0,'0'21'31,"0"1"0</inkml:trace>
  <inkml:trace contextRef="#ctx0" brushRef="#br0" timeOffset="1015.97">1799 4974 0,'0'0'0,"-21"0"0,-21-42 15,20 42 1,1-21-16,0 21 0,42 0 62,22 0-62,-22 0 0,42 21 0,-20-21 16,20 0-16,22 0 16,-1 0-16,1 0 0,21 0 0,21 0 15,-21 0-15,0 0 0,-1 0 0,1 0 16,0 0-16,0 0 0,-21 0 16,20 0-16,-20 0 0,-21-21 0,-1 21 15,1 0-15,-22 0 0,0 0 16,1 0-16,-43-21 0,-22 21 15,-20 0 1,0 0-16,-1-22 0,1 22 16,0 0-16,-1 0 0,1-21 0,0 21 15,21 0-15,-1 0 0,1-21 16,0 21-16,21-21 0,0 0 16,21 21-1,0 0-15,1-21 0,20 21 16,-21 0-16,21 0 0,1 0 0,-22 0 15,21 0-15,-21 21 0,1-21 16,-1 21-16,-21 0 0,0 21 0,0-20 16,-43 20-16,22 0 0,-21-21 15,0 43-15,-22-43 0,22 21 0,-1 1 16,1-1-16,0-21 0,-1 22 16,22-22-16,-21 0 0,21 0 0,0 0 15,21 0-15,0 1 0,21-22 47,0-22-47</inkml:trace>
  <inkml:trace contextRef="#ctx0" brushRef="#br0" timeOffset="2364.08">4868 4720 0,'0'0'0,"21"-21"0,-21-21 16,22 21-16,-1-22 0,-21 1 0,0 0 16,21-22-16,-21 1 15,21-1-15,-21 1 0,0-1 0,0 1 16,0-1-16,0 22 0,0-1 0,0 1 16,0 21-16,0 0 0,0 42 31,-21 0-31,21 21 0,-21 1 15,21 20-15,0 1 0,0-1 0,0 22 16,0-22-16,0 22 0,0 0 16,0-22-16,0 22 0,0 0 0,0-1 15,21 1-15,-21-22 0,0 1 0,0-1 16,0-20-16,0-1 0,0 0 16,0 1-16,0-22 0,0 0 15,-21 0-15,0-21 0,-22 0 16,22 0-16,-21 0 0,-1 0 15,1-21-15,0 21 0,-1-21 0,1 0 16,0 0-16,-1-1 0,22 1 0,-21 0 16,21 0-16,0 21 0,21-21 15,-22 21-15,22 21 16,22 0 0,-1 0-16,-21 0 0,21-21 15,0 22-15,21-1 0,-20-21 16,-1 21-16,21-21 0,0 0 0,1 0 15,-1 0-15,22 0 0,-22 0 16,21 0-16,-20-21 0,20 0 16,-20-1-16,-1 1 0,0-21 0,1 21 15,-22 0-15,0-22 0,0 22 0,0-21 16,-21 21-16,0-1 0,0 1 16,0 0-16,0 0 0,0 0 0,0 42 31,0 0-16,0 0-15,0 22 0,0-22 0,0 21 16,0-21-16,-21 22 0,0-22 16,21 21-16,-21-21 0,21 22 0,0-22 15,0 0-15,0 0 0,-21-21 16,21 21-16,0-42 31,0 0-31,0 0 16,0 0-16,21-1 0,-21-20 0,21 21 15,-21-21-15,21 20 0,0-20 0,0 21 16,1-21-16,-1 20 0,21 1 16,-21 0-16,22 0 0,-22 0 0,21 21 15,-21 0-15,0 0 0,22 0 16,-22 0-16,0 0 0,-21 21 0,21 0 16,-21 0-16,0 22 0,0-22 0,0 21 15,0-21-15,0 22 16,0-22-16,0 21 0,0-21 0,0 0 15,0 22-15,0-22 0,21-21 0,-21 21 16,22 0-16,-1-21 16,0 0-16,0 0 0,21 0 0,-20 0 15,20-21-15,-21 0 0,21 0 0,1 0 16,-1-22-16,-21 22 0,22-21 16,-1-1-16,-21 1 0,0 0 0,0-1 15,1 1-15,-22 21 0,0-21 16,0 20-16,0 1 0,-22 21 15,1 0-15,0 0 0,-21 0 16,21 21-16,-1 22 0,1-22 16,0 0-16,0 21 0,21-20 15,0-1-15,0 21 0,0-21 0,21 0 16,0 22-16,0-22 0,1 0 0,-1 0 16,21 0-16,-21-21 0,22 22 15,-22-1-15,0 0 0,0 0 0,0-21 16,-21 21-16,0 0 0,0 1 15,-21-22-15,0 21 0,-21 0 16,-1-21-16,1 21 0,0-21 0,-1 0 16,22 0-16,-21 0 0,-1 0 0,22 0 15,0 0-15,63-21 32,-20 21-32,-1-21 15,21 0-15,-21-1 0,0 1 16,22 0-16,-22 0 0</inkml:trace>
  <inkml:trace contextRef="#ctx0" brushRef="#br0" timeOffset="2808.18">6625 4106 0,'0'-42'0,"0"84"0,0-126 0,0 63 0,0-22 16,-21 22-16,21 0 0,0 0 15,0 42 17,0 0-32,21 21 0,-21 1 15,0 20-15,21 1 0,-21-1 0,21 22 16,-21-22-16,0 22 0,0 21 0,0 0 16,0-22-16,0 22 0,0 21 15,0-21-15,0-21 0,-21 42 0,0-21 16,21-1-16,-21 1 0,0 0 0,21 0 15,0 0-15,-21 0 0,-1-1 16,1-20-16,21 21 0,-21 0 0,21 0 16,0-22-16,0 1 0,-21-22 15,21 1-15,0-1 0,-21-20 16,21-1-16,0-21 0,0 22 0,0-22 16,0 0-16,0 0 0,0 0 0,0 0 15,21-42 16,-21 0-31,21 0 0,0 0 0,-21-22 16,21 1-16,1 0 0,-1-22 0,0 1 16,0-1-16,0-20 0,0-22 15,-21 21-15,22-21 0,-1 22 16</inkml:trace>
  <inkml:trace contextRef="#ctx0" brushRef="#br0" timeOffset="3088.02">6731 5588 0,'0'0'0,"0"-42"0,-21-22 0,-43-63 16,43 85-16,21 0 15,0-1-15,0 1 0,0 0 16,0 20-16,0-20 0,21 21 0,22-21 16,-22 20-16,0 1 0,21 0 0,1 0 15,-1 21-15,-21 0 0,21 0 16,1 0-16,-22 0 0,0 21 16,0 0-16,-21 22 0,0-22 0,0 21 0,0-21 15,0 22-15,-21-1 16,-21-21-16,21 21 0,-22-20 0,22 20 15,-21-21-15,-1 0 0,22 0 0,0 1 16,0-22-16,0 21 0,0-21 16,42 0 15,0 0-31,0-21 0,0-1 16,0 1-16,1 0 0,20 0 0</inkml:trace>
  <inkml:trace contextRef="#ctx0" brushRef="#br0" timeOffset="3419.35">7197 5144 0,'21'-22'47,"0"1"-47,0 0 0,0 0 15,0-21-15,22 20 0,-43 1 16,21-21-16,0 21 0,-21 0 0,0-1 15,0 1-15,-21 21 16,0 0-16,0 21 0,-1-21 16,1 43-16,-21-22 0,21 0 0,0 21 15,-1-20-15,1 20 0,0 0 16,0-21-16,21 22 0,-21-22 16,21 21-16,0-21 0,0 1 0,0-1 15,21 0-15,-21 0 0,21-21 0,0 0 16,0 0-16,1 0 0,-1 0 15,0 0-15,0 0 0,0 0 0,22 0 16,-22-21-16,0 21 0,21-21 0,-21 0 16,1 21-16,20-22 0,0 1 15</inkml:trace>
  <inkml:trace contextRef="#ctx0" brushRef="#br0" timeOffset="4119.46">7768 4932 0,'0'0'0,"0"-85"15,0 64 1,0 0-16,0 0 15,0 42 1,-21 0-16,0 0 0,21 0 16,-21 22-16,21-22 0,-22 21 0,1 1 15,21-1-15,0 0 0,0-21 16,0 22-16,0-22 0,0 21 0,0-21 16,0 1-16,0-1 0,0 0 0,21 0 15,1-21-15,-1 0 0,0 0 16,21 0-16,-21 0 0,22 0 0,-1 0 15,0-21-15,-20 0 0,20 0 0,0-1 16,1-20-16,-22 0 0,21-1 16,-21-20-16,0-1 0,1 1 15,-1-1-15,0-20 0,0 20 0,-21 1 16,0-1-16,0 1 0,0 20 0,0-20 16,21 21-16,-21-1 0,0 1 15,0 21-15,0 0 0,0-1 0,0 1 16,0 0-16,-21 42 15,21 0-15,0 22 16,0-22-16,-21 21 0,0 1 0,21 20 16,-21-21-16,21 22 0,-22-1 15,22 1-15,-21-1 0,21 1 16,0-1-16,0 1 0,0-1 0,0-20 0,0 20 16,0-20-16,21-1 0,1 0 15,-1-21-15,0 1 0,0 20 16,0-42-16,0 21 0,1-21 0,20 0 15,-21 0-15,0 0 0,22 0 0,-22 0 16,21-21-16,-21 0 0,0 0 16,1-1-16,-1 1 0,0-21 0,0 0 15,0-1-15,-21 22 0,0-21 0,21-1 16,-21 22-16,0-21 0,0 21 16,0 0-16,-21 21 15,0 0 1,0 21-16,0 0 0,0 0 0,21 0 0,-22 0 15,22 1-15,-21 20 16,21-21-16,0 0 0,0 22 0,0-22 16,0 0-16,0 0 0,21 0 0,1 0 15,-1-21-15,0 22 0,0-22 16,0 0-16,0 0 0,22 0 0,-22 0 16,21 0-16,1 0 0,-1 0 0,0 0 15,1 0-15,20 0 0,-21-22 0,1 1 16,20 21-16,-20-21 0</inkml:trace>
  <inkml:trace contextRef="#ctx0" brushRef="#br0" timeOffset="4687.53">9631 4953 0,'0'0'0,"21"-85"15,-21 43-15,0 21 16,0 0-16,-21 0 0,0-1 0,-1 1 16,1 21-16,0 0 0,0 0 0,0 0 15,0 0-15,-1 0 0,1 21 16,0 1-16,-21-1 0,21 0 0,-1 0 15,1 21-15,0 1 0,0-1 0,21 0 16,0-20-16,-21 20 0,21 0 16,0 1-16,0-22 0,0 21 0,0-21 15,0 0-15,0 1 0,21-1 16,0 0-16,0-21 0,0 0 0,1 0 16,-1 0-16,21 0 0,-21 0 15,0 0-15,22-21 0,-22 0 0,21-1 16,-21 1-16,22-21 0,-22 0 0,0-1 15,21 1-15,-20-22 0,-1 1 16,0-22-16,0 22 0,0-1 0,0-20 16,1 20-16,-22-21 0,0 22 0,0-1 15,0 1-15,0 21 0,0-22 16,0 22-16,0-1 0,0 22 0,0-21 16,0 21-16,0 0 15,0 42 1,-22 0-16,1 0 0,0 21 0,21 1 0,-21 20 15,21 1-15,0-22 0,-21 43 16,21-22-16,-21 1 0,21-1 16,0 22-16,0-22 0,0 22 0,0-21 15,0-1-15,0 1 0,0-22 0,21 0 16,0 1-16,0-1 0,0 0 0,0-21 16,1 1-16,20-1 0,0-21 15,-21 0-15,22 0 0,-1 0 0,-21 0 16,22 0-16,-1 0 0,-21-21 0,21 21 15,-20-22-15,-1 1 0,0-21 16,21 21-16,-21 0 0,-21-1 0,22-20 16,-22 21-16,0-21 0,0 20 15,0 1-15,-22 0 0,1-21 0,0 21 16,-21-1-16</inkml:trace>
  <inkml:trace contextRef="#ctx0" brushRef="#br0" timeOffset="4931.39">7832 4636 0,'0'0'0,"-22"0"0,1 0 16,0 0-16,42 0 16,0 0-16,22 0 0,-1 0 15,0 0-15,1 0 0,20 0 0,-20 0 16,-1 0-16,0 0 0,1 0 0,-1 0 15,-21 0-15,21 0 0,-20 0 16,-1 0-16,-21 21 31,-21 0-31,-1 0 0,-20-21 0</inkml:trace>
  <inkml:trace contextRef="#ctx0" brushRef="#br0" timeOffset="5751.45">1206 7154 0,'0'0'0,"-42"0"16,0 0-16,-1 0 0,22 0 0,0 0 16,0 0-16,42 0 15,21 0 1,1 0-16,20 0 0,1 0 15,20 0-15,1 0 0,21 0 0,0 0 16,0 0-16,-1 0 0,22 0 16,0 0-16,0 0 0,0 0 0,0 0 15,-21-21-15,21 21 0,-42 0 0,21 0 16,-43 0-16,1-21 16,-1 21-16,-20 0 0,-1 0 0,-21 0 0,0 0 15,-42-21 1,0 21-16,-21 0 15,-1 0-15,22 0 0,-21-21 0,-1 21 16,1-21-16,0 21 0,-1 0 16,1 0-16,21 0 0,0 0 0,0-22 15,-1 22-15,22-21 16,22 0 0,20 21-16,-21 0 0,21 0 0,1 0 15,-1 0-15,0 0 0,1 0 16,-1 0-16,-21 21 0,0 0 0,1 1 15,-22-1-15,0 0 0,0 21 16,-22 1-16,1-1 0,-21 0 16,21 1-16,-22-1 0,1 0 0,-21 1 15,20-1-15,1 0 0,-22 1 16,22-22-16,21 0 0,-21 0 0,20 0 16,1 0-16,0 1 0,42-22 31,0 0-31,1 0 0,-1-22 0,21 1 15,-21 0-15</inkml:trace>
  <inkml:trace contextRef="#ctx0" brushRef="#br0" timeOffset="7780.8">4805 6668 0,'0'0'16,"21"-43"-16,0 22 0,43-85 16,-64 85-16,0-21 0,0-1 15,0 22-15,0 0 0,0-21 0,0 21 16,-22-1-16,1 22 0,0-21 16,0 21-16,-21 0 0,20 0 0,-20 0 15,0 21-15,-1 1 0,1 20 16,0 0-16,-1 1 0,1 20 0,0 22 15,-1-22-15,22 1 0,-21 20 0,21-20 16,0-1-16,21 1 16,0-1-16,0 1 0,0-1 0,21-20 15,21-1-15,0 0 0,1 1 0,20-1 16,-20-21-16,20-21 0,22 21 16,-22-21-16,1 0 0,-1 0 0,1-21 15,-1 21-15,1-21 0,-1 0 16,1-21-16,-22 20 0,22-20 0,-22 21 15,-21-21-15,0-1 0,0 22 0,-21-21 16,0 21-16,0-1 0,0-20 16,-21 21-16,0 21 0,0-21 0,-21 21 15,20-21-15,-20 21 0,0 0 0,21 0 16,-22 21-16,1 0 16,0 0-16,-1 0 0,22 0 0,-21 1 15,-1 20-15,22-21 0,-21 21 0,21 1 16,0-1-16,-1-21 0,22 22 15,0-22-15,0 21 0,0-21 0,22-21 16,-1 21-16,0-21 0,0 0 0,21 0 16,1 0-16,-22 0 0,21-21 15,1 0-15,-1 0 0,0 0 0,-21 0 16,22-22-16,-22 22 0,0-21 16,0-1-16,-21 22 0,0-21 0,0 21 15,0 0-15,0-1 0,0 1 0,-21 21 16,0 0-1,0 0-15,21 21 16,-21 1-16,21-1 0,-22 0 16,22 0-16,0 21 0,0-20 0,0 20 15,0-21-15,0 21 0,0-20 16,0-1-16,22 0 0,-1 0 0,0 0 16,0 0-16,0-21 0,22 0 0,-1 0 15,-21 0-15,43 0 0,-22-21 16,0 21-16,22-21 0,-22-21 0,0 21 15,22-22-15,-22 1 0,1 21 16,-22-22-16,21 1 0,-21 0 0,0 21 16,-21-22-16,0 22 0,0-21 15,0 21-15,0-1 0,-21 44 32,0-1-32,21 0 15,0 0-15,-21 0 0,0 0 0,0 22 16,21-22-16,-22 21 0,1-21 0,21 22 15,-21-22-15,21 21 0,-21-21 16,21 1-16,0-1 0,-21 0 0,21 0 16,0 0-16,0-42 31,0 0-15,0-21-16,21 20 0,-21-20 0,21 21 15,0-21-15,-21 20 0,21-20 16,1 21-16,-1 0 0,0 0 0,-21-1 15,21 1-15,0 0 0,0 21 0,1 0 16,-1 0-16,0 0 16,0 0-16,0 0 0,-21 21 15,21 0-15,-21 1 0,0-1 0,22 0 16,-22 0-16,21 21 0,-21-20 16,21-1-16,-21 0 0,21 21 0,0-21 15,-21 1-15,21-22 0,1 21 16,-1 0-16,0-21 0,0 0 0,0 0 15,22 0-15,-22 0 0,21-21 16,-21 0-16,22-1 0,-22 1 0,21-21 16,-21 21-16,0-22 0,1 22 0,-1-21 15,-21 21-15,21-22 0,-21 22 16,0 0-16,0 0 0,0 0 0,0 0 16,0-1-16,-21 22 0,0 0 15,-1 0-15,1 22 16,21-1-16,0 0 0,-21 0 0,21 21 15,0-20-15,0 20 0,0-21 0,0 21 16,0-20-16,0 20 0,0-21 16,0 0-16,0 22 0,0-22 15,0 0-15,0 0 0,0-42 47,0 0-47,0 0 0,0-22 0,21 22 16,-21-21-16,21 21 0,1-22 0,-22 1 15,21 21-15,0-22 0,0 22 16,0 0-16,0 0 0,1 0 16,-1 0-16,0 21 0,0 0 0,0 0 15,0 0-15,1 0 0,-1 0 0,0 21 16,0-21-16,-21 21 0,0 0 16,0 0-16,21 22 0,-21-22 0,0 0 15,0 0-15,21 0 0,-21 22 0,0-22 16,0 0-16,22 0 0,-1 0 15,-21 0-15,21-21 0,0 0 16,0 0-16,0 0 0,1 0 0,20-21 16,-21 0-16,0 0 0,0 0 15,22 0-15,-22-1 0,0-20 0,0 21 16,0 0-16,-21-22 0,0 22 16,22-21-16,-22 21 0,0 0 0,0-1 15,0 1-15,0 42 31,-22 1-31,22-1 0,0 0 0,-21 0 16,0 0-16,21 22 0,-21-22 0,21 21 16,0-21-16,0 22 0,0-22 15,0 21-15,0-21 0,0 0 0,0 1 16,21-1-16,0 0 0,0-21 16,22 0-16,-22 0 0,0 0 15,21 0-15,-20-21 0,20 0 0,0 21 16,-21-22-16,1-20 0,-1 21 15,0-21-15,0 20 0,-21-20 0,0 21 16,0-21-16,0-1 0,0 22 0,-21-21 16,0 21-16,0-1 0,-1 1 15,1 0-15,-21 21 0,21 0 0,-22 0 16,22 0-16,-21 0 0,21 21 16,0 0-16,-22-21 0,22 22 0,21-1 15,-21 0-15,0 0 0,21 0 16,0 0-16,0 1 15,21-22-15,0 0 16,0 0-16,0 0 0,22-22 0,-1 1 16</inkml:trace>
  <inkml:trace contextRef="#ctx0" brushRef="#br0" timeOffset="8115.67">8191 6160 0,'0'0'16,"0"-22"-16,0-20 0,0 21 16,-21 21-16,0 0 0,0 21 15,21 0 1,-21 0-16,21 1 0,-21 20 0,21 0 16,0 1-16,0 20 0,-22 1 15,22-1-15,0 1 0,-21-1 16,21 1-16,-21 190 15,21-191-15,0-21 0,0 22 16,0-22-16,0-21 0,0 22 0,0-22 16,0 0-16,21 0 0,-21 0 15,21-21-15,1 0 0,-1 0 16,0 0-16,0-21 0,0 0 0,-21 0 16,21 0-16,1 0 0,-22-22 15,0 22-15,0-21 0,0-1 0,0 22 16,0-21-16,0 0 0</inkml:trace>
  <inkml:trace contextRef="#ctx0" brushRef="#br0" timeOffset="8272.11">7747 6710 0,'0'0'15,"-106"21"-15,85-21 16,21 21-16,21-21 0,0 0 16,0 0-16,22 0 0,20 21 0,-20-21 15,20 0-15,-21 0 0,22 0 16,-22 0-16,22 0 0,-22 0 0,-21 0 15,22 0-15,-22 0 0,0-21 0,0 0 16</inkml:trace>
  <inkml:trace contextRef="#ctx0" brushRef="#br0" timeOffset="9320.85">9885 6033 0,'0'0'0,"0"-22"0,0 1 16,0 0-16,0 0 0,0 0 0,-21 0 15,-1 21-15,1 0 16,0 0-16,21 42 15,0-21-15,0 21 0,0 1 0,0-1 16,0 0-16,0 22 0,0 21 16,0-22-16,0 22 0,0-1 15,0 1-15,0 0 0,-21-22 0,21 1 16,0-1-16,-21 1 0,21-1 16,0-20-16,0-22 0,0 21 0,0-21 15,0 0-15,0-42 16,0 0-1,0 0-15,0 0 0,0 0 16,0-22-16,0 22 0,0-21 0,21-1 16,-21 1-16,21 0 0,0-1 0,22 1 15,-22 21-15,0-21 0,21 20 16,1 1-16,-1 0 0,0 21 16,1 0-16,-1 0 0,0 0 0,1 0 15,-1 21-15,-21 0 0,21 22 0,-20-22 16,-1 0-16,0 21 0,-21 1 15,0-22-15,0 21 0,0-21 0,0 22 16,-21-22-16,0 0 0,-1 21 0,1-20 16,0-22-16,0 21 0,-21 0 0,20-21 15,-20 0-15,21 0 0,-21 0 16,20 0-16,-20 0 0,21 0 0,-21-21 16,20 0-16,1 21 0,0-22 15,0 1-15,0 21 0,0 0 0,21-21 16,-22 21-16,22 21 31,0 0-31,22 1 16,-1-1-16,0 0 0,0-21 0,21 21 15,-20 0-15,20-21 0,-21 0 16,21 21-16,1-21 0,-1 0 0,0 0 16,22 0-16,-22-21 0,22 21 0,-1-21 15,1 0-15,-1 0 0,1 0 0,-1-1 16,-20 1-16,20-21 0,-21 21 15,-20 0-15,20-22 0,-21 1 16,0 21-16,-21-22 0,21 22 0,-21-21 16,0 21-16,0 0 0,0-1 0,-21 22 15,0 0-15,0 0 0,0 0 16,0 0-16,-1 0 0,-20 22 0,21 20 16,0-21-16,0 0 0,-1 22 0,1-22 15,21 21-15,0-21 0,0 22 0,0-22 16,0 21-16,0-21 0,21 0 15,1 22-15,-1-22 0,0 0 0,21-21 16,1 21-16,-22-21 0,21 0 0,0 21 16,1-21-16,-22 0 0,21 0 0,1 0 15,-1-21-15,0 0 0,1 0 16,-1 0-16,0 0 0</inkml:trace>
  <inkml:trace contextRef="#ctx0" brushRef="#br0" timeOffset="10043.92">12171 6477 0,'0'0'0,"-21"0"0,-22-21 16,22 21-1,0 0-15,21 21 0,-21 0 16,21 0-16,0 22 0,0-22 0,0 21 15,0-21-15,0 22 0,0-22 16,0 21-16,0 1 0,21-22 0,-21 0 16,0 21-16,21-21 0,-21 1 0,21-1 15,-21 0-15,0 0 0,0-42 47,0 0-47,0 0 0,0-1 16,0-20-16,0 0 0,0 21 0,21-22 15,-21-20-15,22 20 0,-1 1 16,-21 0-16,21-1 0,0 22 16,0-21-16,0 21 0,1 0 0,-1 21 15,0 0-15,0 0 0,0 0 0,22 0 16,-22 21-16,0 0 0,0 21 16,0-21-16,0 22 0,1-1 0,-1-21 15,-21 22-15,21-1 0,-21 0 0,0 1 16,0-22-16,0 21 0,0-21 0,0 22 15,0-22-15,0 0 0,0 0 0,0 0 16,0-42 15,0 0-31,0 0 0,0 0 0,0-1 16,0 1-16,0-21 0,0 0 16,0-1-16,0 1 0,21-22 15,0 22-15,0 0 0,1-22 0,-1 43 16,0-21-16,0 21 0,0-1 0,0 1 15,22 21-15,-22 0 0,21 0 0,-21 0 16,1 21-16,20 1 0,-21 20 16,21 0-16,-20-21 0,-1 22 0,0-1 15,-21 0-15,0 1 0,0-1 0,0 0 16,0 1-16,0-22 0,0 21 16,0-21-16,0 22 0,-21-22 0,0 0 15,-1 0-15,22 0 0,-21-21 0,21 22 16,21-44 15,1 1-31,-1 0 0,0 0 16,21 0-16,-21 0 0,1-1 15</inkml:trace>
  <inkml:trace contextRef="#ctx0" brushRef="#br0" timeOffset="11139.16">13525 6477 0,'0'0'0,"0"-21"0,0 0 0,0 0 16,0-1-16,-21 22 15,0 0 1,0 22-16,0-1 0,0 0 0,-1 21 16,1-21-16,0 22 0,0-1 15,0 0-15,21 1 0,-21-1 16,21-21-16,-22 22 0,22-1 0,0 0 16,0-21-16,0 22 0,0-22 0,22 0 15,-1 0-15,0 0 0,0 1 0,21-22 16,1 0-16,-22 0 0,21 0 15,1 0-15,-1 0 0,-21 0 0,21-22 16,1 22-16,-1-21 0,0 0 0,1 0 16,-22-21-16,0 20 0,0-20 0,0 0 15,-21-1-15,0 1 0,0-21 16,0 20-16,0-20 0,-21 20 16,0 1-16,0 0 0,-21 21 0,20-1 15,-20 1-15,21 21 0,-21 0 0,-1 0 16,1 0-16,0 21 0,-1 1 0,1 20 15,0-21-15,20 21 0,-20 1 16,21-1-16,0 0 0,0 1 0,21-1 16,0 0-16,0 1 0,0-22 0,21 21 15,0-21-15,0 1 0,0-1 16,22 0-16,-1 0 0,-21-21 16,21 0-16,1 21 0,-1-21 0,0 0 0,1 0 15,20-21-15,-20 21 0,-1-21 16,0 0-16,22 0 0,-22-1 0,0-20 15,-20 21-15,20-21 0,0 20 16,-21-20-16,1 0 0,-1 21 0,0-22 16,0 22-16,0 0 0,-21 0 0,0 0 15,0 42 17,0 0-32,0 0 0,0 0 0,0 0 15,0 1-15,-21 20 0,21-21 0,0 0 16,0 22-16,0-22 0,0 21 0,0-21 15,21 0-15,0 1 0,-21-1 0,22 0 16,-1-21-16,0 21 16,0-21-16,21 0 0,-20 0 0,-1 0 15,0 0-15,0 0 0,0 0 0,0-21 16,-21 0-16,22 21 0,-1-21 0,-21-22 16,0 22-16,21-21 0,-21 21 0,21-22 15,-21 22-15,0-21 0,21 21 16,-21-1-16,21-20 0,-21 21 15,0 0-15,0 42 32,0 0-32,0 0 15,0 22-15,-21-22 0,21 21 16,-21-21-16,21 0 0,0 22 0,0-22 16,0 21-16,0-21 0,0 1 0,0-1 15,21 0-15,0 0 0,-21 0 0,22-21 16,-1 21-16,0-21 0,0 0 15,21 0-15,-20 0 0,-1 0 0,21 0 16,0 0-16,-20-21 0,20 21 0,-21-21 16,21 0-16,-20-21 0,-1 20 0,21-20 15,-21 21-15,0-21 0,1-1 0,-22 1 16,0 0-16,21 20 0,-21-20 16,0 21-16,0 0 0,0 0 0,0-1 15,-21 22-15,-1 0 0,1 0 16,0 22-16,0-1 0,0 0 15,0 0-15,-1 0 0,1 0 0,21 22 16,0-22-16,0 21 0,0-21 16,0 1-16,0-1 0,0 21 0,21-21 15,1 0-15,-1 1 0,0-22 0,-21 21 16,42 0-16,-21-21 0,1 0 0,-1 21 16,0-21-16,21 0 0,1 0 0,-1 0 15,-21 0-15,21 0 0,1 0 16,-1-21-16,0 21 0,22-21 0,-22 0 15,1 21-15,-1-22 0,0 1 0,22 0 16</inkml:trace>
  <inkml:trace contextRef="#ctx0" brushRef="#br0" timeOffset="11699.84">16087 6625 0,'0'0'0,"0"-42"0,-22-22 16,1 22-16,0 21 0,0 21 0,21-21 15,-21 0-15,0 21 0,-22 0 0,22 0 16,0 0-16,0 0 0,0 0 0,-1 21 15,1 0-15,0 0 0,0 0 16,0 0-16,0 22 0,21-22 0,-22 21 16,22-21-16,-21 22 0,21-22 0,0 21 15,0-21-15,0 22 0,0-22 0,0 0 16,0 0-16,21 22 0,1-43 16,-1 21-16,-21 0 0,42-21 15,-21 0-15,0 0 0,1 0 0,-1 0 16,0 0-16,21 0 0,-21-21 0,1 21 15,-1-21-15,0-22 0,21 22 0,-21-21 16,1-1-16,-1-20 0,0-1 0,21 1 16,-21-22-16,1 22 0,20-22 15,-21 22-15,0-22 0,22 21 0,-22-20 16,0 20-16,0 1 0,-21-1 16,0 22-16,21 0 0,-21-1 15,0 22-15,0 0 0,0 0 0,-21 21 16,0 21-16,0 0 15,0 0-15,-1 22 0,1-1 0,0 0 16,0 22-16,0-22 0,21 22 16,0-1-16,0 1 0,0-1 0,-21 1 15,21-1-15,0 1 0,0-1 0,0 1 16,0-1-16,21-21 0,0 1 0,0-1 16,0 0-16,22-20 0,-22 20 15,21-21-15,0 0 0,1-21 0,-1 21 16,0-21-16,1 0 0,-1 0 0,0 0 15,1 0-15,-1 0 0,-21 0 0,22 0 16,-22-21-16,21 21 0,-21-21 0,0 0 16,1 0-16,-1 0 0,0-1 15,-21 1-15,0-21 0,0 21 16,0 0-16,0-22 0,0 22 0,0 0 16</inkml:trace>
  <inkml:trace contextRef="#ctx0" brushRef="#br0" timeOffset="16924.52">2138 9419 0,'0'-21'0,"-21"21"16,-1 0-16,1 0 15,0 0 1,0 0 0,0 0-16,0 0 15,-1 0-15,1 0 0,0 0 0,-21 0 16,-1 0-16,-20 0 0,21 0 16,-22 21-16,1-21 0,-1 0 0,1 21 15,-1-21-15,22 0 0,-1 0 16,1 0-16,21 22 0,0-22 0,0 0 15,-1 0-15,44 0 32,20 0-17,-21 0-15,21 0 0,1 0 16,-1 0-16,0 0 0,22 0 16,21 0-16,-22 0 0,22 0 0,-1 0 15,22-22-15,0 22 0,0 0 16,21-21-16,21 21 0,-21 0 0,0-21 15,0 21-15,-21 0 0,0 0 0,0-21 16,-22 21-16,1 0 0,-22 0 16,1 0-16,-1 0 0,-41 0 0,20 0 15,-21-21-15,0 21 0,-21-21 16,-21-1 0,0 22-16,0 0 0,0 0 15,-1-21-15,1 21 0,-21 0 16,21-21-16,0 21 0,-22-21 15,22 21-15,-21 0 0,21-21 0,-22 21 16,22-21-16,-21 21 0,21 0 16,-1-22-16,1 22 0,0 0 0,0-21 15,0 21-15,0 0 0,-1 0 16,1 0 0,21 21 15,21-21-31,1 0 0,-1 0 0,0 0 15,0 0-15,0 0 0,0 0 0,22 0 16,-1 0-16,-21 0 16,22 0-16,-1 0 0,0 0 0,1 0 15,-1 22-15,-21-22 0,0 0 0,0 0 16,1 21-16,-22 0 16,0 0-16,-22 0 0,1 0 15,0 1-15,0-1 0,0 0 16,-22 21-16,22-21 0,-21 22 0,0-1 15,20 0-15,-20-20 0,21 41 0,-21-42 16,20 22-16,1-1 0,0 0 16,0 1-16,0-22 0,0 0 0,-1 0 15,22 0-15,-21 0 0,21 1 16,-21-1-16,21 0 0,0 0 31,0-42 16,0 0-31,0 0-16,0-1 15</inkml:trace>
  <inkml:trace contextRef="#ctx0" brushRef="#br0" timeOffset="19325.13">5270 8848 0,'0'-21'0,"0"-1"31,0 1-15,22 21-1,-22-21 1,21 21-16,-21-21 16,0 0 30,0 0-30,0-1 0,0 1-1,0 0-15,0 0 16,0 0-16,0 0 16,-21 21-16,21-22 0,-22 22 15,1 0-15,21-21 0,-21 21 16,0 0-16,0 0 15,21 21-15,-21-21 0,-1 22 16,1-1-16,0 0 0,0 21 16,21-21-16,-21 22 0,0 20 15,-1-20-15,1 20 0,0-21 0,0 22 16,21-22-16,-21 22 0,21-22 0,0 0 16,0 1-16,0-1 0,0 0 15,0-20-15,21 20 0,0-21 0,0 0 16,0 0-16,1 1 0,-1-22 0,21 21 15,-21 0-15,22-21 0,-22 0 16,21 0-16,0 0 0,1 0 0,-1 0 16,0 0-16,1-21 0,-1 0 0,0-1 15,1 1-15,-1 0 0,0 0 16,1 0-16,-22 0 0,21-1 16</inkml:trace>
  <inkml:trace contextRef="#ctx0" brushRef="#br0" timeOffset="19703.91">5905 9059 0,'0'-21'0,"0"42"0,0-63 15,0 21-15,0 0 0,22 21 0,-22-21 16,-22 42 0,22 0-1,-21 0-15,0 21 0,0-20 0,21 20 16,-21-21-16,0 21 16,-1-20-16,22 20 0,0-21 0,0 21 0,0-20 15,0-1-15,0 0 0,0 0 16,0 0-16,0 0 0,22-21 15,-1 0-15,21 0 0,-21 0 0,0 0 16,22 0-16,-22 0 0,21-21 0,-21 0 16,22 21-16,-22-21 0,0 0 15,0 0-15,-21-1 0,0 1 0,0-21 16,0 21-16,0-22 0,0 22 0,-21-21 16,0 0-16,0 20 0,-22 1 15,1 0-15,21 0 0,-21 0 0,-1 21 16,1 0-16,0 0 0,-1 0 0,22 21 15,-21 0-15,21 0 0,-22 0 16,22 1-16,21-1 0,0 0 16,0 0-16,0 0 0,0 0 0,0 1 15,21-1-15,0-21 0,22 0 16,-22 0-16,21 0 0,1 0 0,-1 0 16,0 0-16</inkml:trace>
  <inkml:trace contextRef="#ctx0" brushRef="#br0" timeOffset="19999.41">6392 8530 0,'0'-21'0,"0"42"0,0-63 16,0 21-16,-21 42 31,21 0-31,0 0 0,-21 0 16,21 22-16,0-1 0,0 22 15,0-22-15,0 21 0,0 1 0,0-22 16,0 22-16,0-1 0,-21-20 0,21 20 16,0-21-16,0 1 0,0-1 15,0 0-15,0-20 0,0 20 0,0-21 16,0 0-16,0 22 0,21-22 16,0-21-16,0 0 15,0 0-15,1 0 0,-1-21 16,0-1-16,0 1 0,0 0 0,0 0 15,22 0-15</inkml:trace>
  <inkml:trace contextRef="#ctx0" brushRef="#br0" timeOffset="20943.87">6710 9059 0,'0'0'0,"21"-21"15,-21 0-15,0 0 0,-21 21 32,0 0-32,-1 21 0,22 0 15,-21 0-15,0 22 0,0-22 0,21 21 16,0-21-16,-21 1 0,21 20 15,0-21-15,0 21 0,0-20 16,0-1-16,0 0 0,0 0 0,21-21 16,0 21-16,0-21 0,0 0 0,22 0 15,-22 0-15,21 0 0,1 0 16,-1 0-16,0-21 0,1 21 0,-1-21 16,-21 0-16,21 0 0,-20-1 0,-1 1 15,0 0-15,-21-21 0,0 21 16,0-22-16,0 22 0,0 0 0,-21-21 15,0 20-15,-1 1 0,-20 0 0,21 21 16,-21 0-16,20 0 0,-20 0 16,0 0-16,-1 21 0,1 0 0,0 1 15,-1-1-15,22 21 0,-21-21 16,21 22-16,0-22 0,21 21 0,0-21 16,0 0-16,0 1 0,21-1 15,21 0-15,-21 0 0,22-21 0,-1 0 16,21 0-16,-20 0 0,-1 0 0,22 0 15,-22 0-15,0-21 0,1 21 16,-1-21-16,0 0 0,1-1 0,-1 1 16,-21 0-16,0-21 0,0 21 0,1-1 15,-1 1-15,-21 0 0,0 0 16,0 0-16,0 0 0,0 42 31,0 0-31,0 0 0,-21 0 16,21 0-16,0 1 0,0 20 15,0-21-15,0 0 0,0 0 0,0 1 16,0-1-16,0 0 0,0 0 0,21-21 16,-21 21-16,21-21 0,0 0 15,0 0-15,22 0 0,-22 0 0,0 0 16,21-21-16,-21 21 0,22-21 0,-22 0 16,0 0-16,0-1 0,0 1 0,1 0 15,-1 0-15,-21 0 0,0 0 16,21-1-16,-21 1 0,0 0 15,0 42 17,-21 0-32,0 1 0,21-1 15,0 0-15,0 0 0,0 0 16,0 0-16,0 1 0,0-1 16,21-21-16,0 0 15,0 0-15,0 0 0,0 0 0,1 0 16,20 0-16,-21 0 0,0-21 0,0-1 15,1 22-15,-1-21 0,0 0 16,0 0-16,-21 0 0,21-22 0,-21 22 16,0-21-16,0 21 0,0 0 15,0-22-15,0 22 0,0 0 0,-21 21 16,0 0 0,21 21-16,-21 0 0,21 0 0,0 1 15,0 20-15,0-21 0,-21 0 0,21 22 16,0-22-16,0 0 0,0 0 15,0 0-15,0 0 0,0 1 16,21-1-16,0-21 16,0 0-16,0 0 0,0 0 15,22-21-15,-22-1 0,0 1 16,21 0-16,1 0 0</inkml:trace>
  <inkml:trace contextRef="#ctx0" brushRef="#br0" timeOffset="22162.75">8615 9017 0,'0'0'0,"-43"0"16,43-21 0,22 0-16,-1 0 15,0-22-15,21 22 0,-21-21 16,22-1-16,-1 1 0,0-21 0,-20 20 15,-1 1-15,0 0 0,-21-22 0,0 22 16,0-1-16,0-20 0,-21 21 16,0-1-16,-1 22 0,1 0 15,-21 0-15,21 21 0,-22 0 0,1 0 16,21 0-16,-21 21 0,20 0 16,-20 21-16,21-20 0,0 41 0,0-21 15,21 22-15,0-1 0,0 1 0,0 21 16,0-1-16,0-20 0,0 20 15,0 1-15,0 0 0,0-22 0,0 22 16,0 0-16,0-1 0,0 1 0,0 0 16,0 20-16,0-20 0,-22 0 15,22-1-15,-21 22 0,0-21 16,0 0-16,0 20 0,0-20 0,-1 0 0,1-22 16,0 1-16,21-1 0,0-20 15,0-1-15,0-21 0,0 0 0,21-21 16,0 0-16,1 0 0,20 0 0,0-21 15,1 0-15,-1 0 0,21-22 16,-20 1-16,-1 21 0,22-21 0,-22-22 16,0 22-16,-21-1 0,22-20 0,-22 21 15,0-22-15,-21 1 0,0 20 0,0-20 16,0-1-16,-21-20 0,-21 20 16,20 1-16,-20-1 0,-21 1 15,20 20-15,1 1 0,-22 0 0,22 20 16,0 1-16,21 0 0,-1 0 0,1 0 15,0 21-15,21-21 16,21 21-16,0-22 16,1 22-16,20-21 0,0 21 0,1-21 15,-1 0-15,21 0 0,-20 0 0,20-1 16,-20 1-16,-1 0 0,0-21 16,1 21-16,-1-22 0,-21 22 0,0-21 15,0 21-15,-21-22 0,0 22 0,0 0 16,0 0-16,0 0 0,-21 21 31,0 21-31,21 0 16,-21 21-16,21-21 0,-21 1 0,21 20 15,0-21-15,0 21 0,0-20 16,0-1-16,0 0 0,21 0 0,0 0 16,0 0-16,0-21 0,22 0 15,-22 0-15,0 0 0,21 0 0,-20 0 16,-1 0-16,21-21 0,-21 0 15,0 0-15,1 0 0,-1 0 0,0-22 16,0 22-16,-21-21 0,21-1 16,-21 22-16,21-21 0,-21 21 0,0 0 15,0-1-15,0 1 0,0 42 32,0 1-32,0-1 0,-21 0 15,21 0-15,0 21 0,0-20 16,0 20-16,0-21 0,0 21 0,0-20 15,0-1-15,0 0 0,21 0 0,1 0 16,-1 0-16,0 1 0,21-22 0,-21 0 16,22 0-16,-1 0 0,-21 0 15,22 0-15,-1 0 0,0-22 0,1 1 16,-22 0-16,21 0 0,-21-21 16,22-1-16,-22 1 0,21-22 0,-21 1 15,0-22-15,1 22 0,-1-22 16,0 0-16,0 1 0,0 20 0,-21-20 15,0 20-15,0 22 0,0-1 0,0 22 16,0 0-16,-42 0 16,21 21-16,0 21 0,-1 0 0,1 22 15,0-1-15,0 0 0,0 22 0,0-22 16,21 22-16,0-1 0,0 22 0,0-22 16,0 1-16,0-1 0,21 1 15,0-1-15,21-20 0,-21-1 0,1 0 16,20-21-16,-21 1 0,0-1 15,22 0-15,-22-21 0,0 0 0,0 0 0,0 0 16,0-21-16,22 0 16,-22-1-16,0-20 0</inkml:trace>
  <inkml:trace contextRef="#ctx0" brushRef="#br0" timeOffset="22680.4">12340 8276 0,'0'0'0,"0"-21"0,0-64 16,0 64-16,0 0 16,0 0-16,0 0 0,0 42 15,0 21-15,0 1 16,0-1-16,0 0 0,-21 22 16,21-1-16,-21 1 0,0-1 0,-1 1 15,22-1-15,0 1 0,-21-1 0,21-20 16,0 20-16,0-21 0,0 1 0,0-22 15,0 21-15,0-21 0,0 1 16,21-1-16,1-21 16,-1 0-16,0 0 15,-21-21-15,0-1 0,0 1 0</inkml:trace>
  <inkml:trace contextRef="#ctx0" brushRef="#br0" timeOffset="22999.56">12044 8551 0,'-43'-42'0,"86"84"0,-128-105 15,64 42-15,0 0 0,0-1 16,-1 1-16,22 0 0,0 0 0,0 0 16,22 0-16,-1-1 0,21 22 0,0-21 15,1 0-15,20 0 0,1 21 16,-1 0-16,22 0 0,-22 0 16,22 21-16,-21 0 0,-1 0 0,1 1 15,-1 20-15,-21 0 0,1 1 0,-22-1 16,0 21-16,-21-20 0,0-1 0,-42 22 15,21-22-15,-43 21 0,22-20 16,-22-1-16,22 0 0,-22 1 0,1-22 16,21 0-16,-1 0 0,1 0 0,0 1 15,-1-22-15,22 0 0,0 0 0,42 0 32,0 0-32,0-22 15,22 22-15,-22-21 0,21 0 16,1 21-16,-1-21 0,0 0 0,1 0 15,-1 21-15</inkml:trace>
  <inkml:trace contextRef="#ctx0" brushRef="#br0" timeOffset="24531.68">13335 8615 0,'0'0'0,"21"-21"0,-21-43 16,0 43-16,-21 21 15,0 0-15,0 0 16,-22 0-16,22 21 0,-21 0 15,-1 1-15,22-1 0,-21 0 16,21 21-16,-22 1 0,22-22 0,0 21 16,0 0-16,0 1 0,0-22 0,21 21 15,0-21-15,0 22 0,0-22 16,0 0-16,21 0 0,0-21 0,0 0 16,21 0-16,-20 0 0,-1 0 0,21 0 15,-21 0-15,22-21 0,-22 0 0,21 0 16,-21 0-16,0-1 0,1-20 15,-1 0-15,-21 21 0,0-22 0,21 1 16,-21 0-16,0-1 0,21 22 0,-21-21 16,0 21-16,0-1 0,0 44 31,-21-1-31,0 0 16,21 0-16,-21 0 0,21 0 0,0 1 15,0 20-15,0-21 0,0 21 0,0-20 16,0-1-16,0 21 0,0-21 0,21 0 15,0 1-15,0-1 0,0 0 0,22 0 16,-22-21-16,21 0 0,0 0 16,-20 0-16,20 0 0,0 0 0,-21-21 15,22 21-15,-22-21 0,0 0 0,21-22 16,-20 22-16,-1-21 0,0-1 0,-21 1 16,21 0-16,-21-1 0,21 1 15,0-21-15,-21 20 0,0-20 16,0-1-16,22 22 0,-22-22 0,0 22 15,0 0-15,0-1 0,0 22 0,0 0 16,0 0-16,-22 21 16,1 21-16,21 0 0,-21 22 15,0-1-15,0-21 0,21 43 0,0-22 16,0 0-16,-21 1 0,21-1 0,0 0 16,0 1-16,0 20 0,0-21 0,0 1 15,0-1-15,21 0 0,-21-20 16,21 20-16,0 0 0,0-21 0,0 1 15,1-1-15,-1 0 0,0 0 0,0 0 16,0-21-16,0 21 0,1-21 16,-1 0-16,0 0 0,0 0 0,21 0 15,-20 0-15,-1 0 0,0-21 16,0 21-16,21-21 0,-20 0 0,-1 21 16,0-21-16,0 0 0,0-1 15,-21 1-15,21 21 0,-21-21 0,0 0 16,0 0-1,22 21 235,-1 0-234,-21-21 0,0-1 62,0 1-47,0 0-15,0 0-1,0 0-15,0 0 16,0-1 15,21 1 0,-21 0-15,0 0 15,-21 21-15,0 0 0,-1 0-1,1 0-15,21 21 16,0 0-16,-21-21 15,21 21-15,0 1 0,-21 20 0,21-21 16,0 0-16,0 22 0,0-22 0,0 0 16,0 21-16,0-21 0,0 1 0,0-1 15,0 0-15,21 0 0,0 0 0,0-21 16,1 0-16,-1 21 0,21-21 16,-21 0-16,22 0 0,-1 0 0,-21 0 15,21-21-15,-20 21 0,-1-21 16,21 0-16,-42 0 0,21 21 0,0-21 15,1-1-15,-22 1 0,21 0 0,-21-21 16,0 21-16,0-1 0,0 1 16,0 0-16</inkml:trace>
  <inkml:trace contextRef="#ctx0" brushRef="#br0" timeOffset="24871.49">13949 8530 0,'0'0'0,"-21"0"0,-43 0 16,43 0-16,0 0 0,21-21 16,21 21-1,0-21-15,0 21 0,22 0 0,-1-21 16,0 21-16,1-21 0,20 21 0,-21-22 15,22 22-15,-22-21 0,22 21 0,-22 0 16,0-21-16,1 21 0,-22 0 0,0-21 16,0 21-16,0 0 0,1 0 31,-22 21 16</inkml:trace>
  <inkml:trace contextRef="#ctx0" brushRef="#br0" timeOffset="28767.37">2709 11515 0,'0'0'0,"-42"0"16,21 0 0,0 21-1,-1-21-15,1 0 0,0 0 16,0 0 0,0 0-16,0 0 0,-1 21 0,1-21 15,0 0-15,0 0 0,0 0 0,-22 0 16,22 0-16,-21 0 15,21 0-15,-22 0 0,1 0 0,21 0 16,-21 0-16,-1 0 0,1 0 16,0 0-16,20 0 0,-20 0 0,0 0 15,21 0-15,-1 0 0,-20 0 0,21 0 16,0 0-16,0 0 16,42 0 15,0 0-31,0 0 0,0 0 0,0 0 15,22 0-15,-1 0 0,-21 0 16,22 0-16,20 0 0,-21 0 0,22 0 16,-1 0-16,22 0 0,0 0 15,-1 0-15,1 0 0,21 0 16,-21 0-16,-1 0 0,1 0 0,0 0 16,-22 0-16,22 0 0,-22 0 0,22 0 15,-22 0-15,-20 0 0,20 0 16,-20-21-16,-1 21 0,0 0 0,1 0 15,-22-21-15,0 21 0,0 0 0,0 0 16,-21-21-16,21 21 0,-21-22 16,0 1-1,-21 21 1,0 0-16,0-21 0,0 0 0,0 21 16,-1-21-16,1 21 0,-21-21 15,21 21-15,-22-22 0,22 1 16,-21 21-16,0-21 0,-1 21 0,22-21 15,-21 21-15,21 0 0,-22-21 0,22 21 16,0 0-16,0-21 0,0 21 16,42 0 31,0 21-47,0-21 15,0 21-15,22-21 0,-22 0 16,21 21-16,-21-21 0,22 0 0,-1 21 15,0-21-15,1 0 0,-22 21 0,21-21 16,0 0-16,1 22 0,-1-22 16,-21 0-16,0 0 0,1 21 0,-1-21 15,0 21-15,-21 0 0,0 0 16,0 0-16,-21 1 16,0-1-16,-1 0 0,1 0 0,-21 0 15,21 0-15,-22 1 0,1-1 0,21 21 16,-21-21-16,-1 22 0,1-1 15,21-21-15,-22 21 0,1 1 16,21-1-16,0 0 0,-22 1 0,22-1 16,0-21-16,0 22 0,0-22 15,21 21-15,0-21 0,-21 0 0,21 1 16,-22-22-16,22 21 0,0-42 47,0-1-32,-21 22-15,21-21 16</inkml:trace>
  <inkml:trace contextRef="#ctx0" brushRef="#br0" timeOffset="34855.43">5186 11409 0,'0'21'0,"0"0"0,0 0 15,0 1-15,0-1 16,0 0-16,21-21 16,0 0-1,0 0 1,0 0-16,1-21 0,-1 0 16,0-1-16,21 1 0,-21-21 0,22 0 15,-1 20-15,0-20 0,1 0 16,-22-1-16,21 1 0,-21 0 0,22-1 15,-22 1-15,-21 0 0,0-1 0,0 22 16,0-21-16,0 21 0,0 0 16,0-1-16,0 1 0,0 0 0,-21 21 15,0 0-15,-1 0 16,1 0-16,0 0 16,0 21-16,21 0 0,-21 1 0,0 20 0,-1 0 15,22 1-15,-21 41 0,0 1 16,21 0-16,0-1 0,-21 22 15,0 0-15,0 21 0,-1 0 0,1 0 16,21 0-16,-21 21 0,0-21 0,0 21 16,0 0-16,21-21 0,-22 22 0,1-22 15,21 0-15,0 0 0,-21-22 16,21 1-16,-21 0 0,21-21 0,0-1 16,0 1-16,0-21 0,0-22 0,0 21 15,0-20-15,0-22 0,21 0 0,0 0 16,0-21-16,1 0 0,20 0 15,0 0-15,-21-42 0,22 21 0,-1-22 16,22 1-16,-22-21 0,21-1 16,-20 1-16,-1-1 0,0-21 0,1 22 15,-1-22-15,-21 1 0,-21 20 0,0-21 16,0 1-16,-21 20 0,0-20 16,-21 20-16,-1-21 0,-20 22 0,20-1 15,-20 22-15,-1 0 0,1-1 0,-1 1 16,1 0-16,-1 21 0,22-1 15,-21 1-15,20 0 0,1 0 0,0 0 16,20 21-16,1-21 0,21-1 16,0 1-16,21 21 15,1-21-15,20 0 0,0 0 16,1 0-16,20-22 0,1 22 0,-1-21 16,22 21-16,-22-22 0,22 1 0,-22 0 15,1-1-15,-1 1 0,1 0 16,-22-1-16,1 22 0,-22-21 0,0 21 15,0-1-15,0 1 0,-21 0 0,0 0 16,0 0-16,0 0 16,-21 21-16,0 0 15,0 0-15,0 21 0,21 0 16,0 0-16,0 0 0,0 0 16,0 1-16,0-1 0,0 0 15,0 0-15,21 21 0,0-20 0,0-1 16,0-21-16,0 21 0,1 0 15,20-21-15,-21 0 0,0 0 16,22 0-16,-22 0 0,0 0 0,21 0 16,-21-21-16,22 0 0,-1 0 0,-21-1 15,22 1-15,-1 0 0,-21-21 0,0 21 16,0-1-16,-21-20 0,0 21 16,0 0-16,0 0 0,0-1 0,-21 22 31,0 0-31,0 22 15,0-1-15,21 0 0,-21 21 16,-1-21-16,22 22 0,0-22 0,-21 21 16,21-21-16,-21 22 0,21-22 0,0 0 15,0 0-15,0 0 0,0 1 16,21-22 0,0-22-16,-21 1 0,22 0 15,-1 0-15,0 0 0,-21 0 16,21-22-16,0 22 0,-21 0 0,21-21 15,1 20-15,-22 1 0,21 0 0,0 0 16,-21 0-16,21 21 0,0 0 16,0 21-16,-21 0 0,22 0 15,-1 22-15,-21-22 16,21 0-16,-21 0 0,0 0 0,21 22 16,0-22-16,-21 0 0,21 0 0,1 0 15,-1-21-15,21 21 0,-21-21 16,22 22-16,-1-22 0,0 0 0,1 0 15,20-22-15,-21 1 0,1 21 0,20-21 16,-20 0-16,-1-21 0,21 20 16,-20 1-16,-1 0 0,-21-21 15,22 21-15,-22-22 0,21 1 0,-42 21 16,0-22-16,0 1 0,0 21 0,0-21 0,0 20 16,-21 1-16,-21 21 15,20 0-15,1 0 0,-21 0 16,21 0-16,-22 21 0,1 1 0,21-1 15,-21 0-15,-1 21 0,22-21 0,0 22 16,0-22-16,0 21 0,21 1 16,0-22-16,0 0 0,0 21 0,0-21 15,21 1-15,0-1 0,0-21 0,0 0 16,0 21-16,22-21 0,-22 0 16,21 0-16,-21-21 0,22 0 0,-1-1 15,0 1-15,-20 0 0,20 0 0,0-21 16,-21-1-16,1 1 0,20-22 15,-21 22-15,0-21 0,0-22 16,1 21-16,-1 1 0,-21-1 0,0-20 16,0 20-16,0 22 0,0-22 0,0 22 15,0 0-15,-21 21 0,-1-22 0,22 22 16,-21 21-16,0 0 16,21 21-16,-21 0 0,21 1 0,0 20 15,-21 0-15,21 1 0,0 20 0,0 1 16,0 20-16,0-20 0,0 20 15,0 1-15,0-21 0,0-1 0,0 1 16,0-1-16,0 1 0,21-1 0,-21-21 16,21 1-16,0-1 0,0-21 0,1 0 15,-1 1-15,21-1 16,-21-21-16,0 0 0,22 0 0,-22 0 16,0-21-16,21-1 0,-20 1 0,-1-21 15,0 21-15,0-22 0,0 1 16,0 0-16</inkml:trace>
  <inkml:trace contextRef="#ctx0" brushRef="#br0" timeOffset="35060.32">6710 11113 0,'0'0'0,"-64"0"16,22 0-16,21 0 0,-22 0 0,22 0 15,0 21-15,21 0 16,0 0-16,42-21 16,-20 21-16,-1-21 0,21 0 15,0 0-15,1 0 0,20-21 0,-20 0 16</inkml:trace>
  <inkml:trace contextRef="#ctx0" brushRef="#br0" timeOffset="37599.86">8911 11091 0,'0'0'0,"-21"0"0,0 0 15,42-21 1,0 0-16,0 21 0,0-21 0,22 0 15,-22 0-15,21-22 0,-21 22 16,22-21-16,-22 21 0,21-22 0,-21 22 16,1-21-16,-22 21 0,0-1 0,0 1 15,0 0-15,-22 21 16,-20 0-16,0 0 0,-1 0 0,1 21 16,0-21-16,-22 21 0,1 22 0,20-22 15,-20 21-15,21-21 0,-1 22 0,22-1 16,-21 0-16,21 1 0,21-1 15,0 0-15,0 1 0,0-1 0,21 0 16,0-20-16,21 20 0,-21-21 0,43-21 16,-22 21-16,1-21 0,20 0 0,-21 0 15,1 0-15,-1 0 0,0 0 16,1 0-16,-22 0 0,21-21 0,-42 0 16,-21 21-1,0 0 1,-21 0-16,-1 0 0,1 21 15,0 0-15,-1 0 0,1 22 0,0-22 16,-1 21-16,1 1 0,21-22 0,-22 21 16,43 0-16,0 1 0,0-22 15,0 21-15,0-21 0,0 1 0,22 20 16,20-42-16,-21 21 0,21 0 0,1 0 16,-1-21-16,22 0 0,-22 0 0,21 0 15,-20 0-15,20-21 0,-20 0 0,20 0 16,-21 0-16,22-22 0,-22 1 15,1 0-15,20-1 0,-21 1 0,-20-21 16,20-1-16,0-21 0,-21 1 16,22 20-16,-22-20 0,0-1 0,0 21 15,-21-20-15,0-1 0,0 22 16,0-1-16,0 1 0,0 20 0,0 1 16,0 0-16,0 20 0,-21 22 15,0 0-15,0 22 16,21 20-16,-21 0 0,-1 1 0,22 20 15,-21-21-15,21 22 0,0 21 0,0-22 16,0 22-16,0-22 0,0 22 0,0-22 16,0 1-16,0-1 0,21 1 15,-21-1-15,22-20 0,-1-1 16,0 0-16,21-20 0,-21-1 0,1 0 16,20 0-16,0-21 0,1 0 0,-1 0 15,0 0-15,1 0 0,-1-21 0,0 0 16,1 0-16,-1-1 0,0-20 15,1 21-15,-22-21 0,21-1 16,-21 22-16,0-21 0,1-1 0,-22 22 0,0-21 16,0 21-16,0 0 0,0-1 0,-22 22 15,1 0-15,0 0 16,-21 0-16,21 22 0,-1-1 0,1 0 16,0 0-16,21 21 0,0-20 15,-21-1-15,21 0 0,0 0 0,0 0 0,0 0 16,0 1-16,21-1 0,0 0 15,0 0-15,1 0 0,-1-21 16,0 0-16,21 0 0,-21 0 0,1 0 16,20 0-16,-21 0 0,21 0 0,-20-21 15,-1 0-15,21 21 0,-21-42 0,0 20 16,1 1-16,-1-21 0,-21 21 0,0-22 16,21 22-16,-21-21 0,0 21 15,0-22-15,0 22 0,0 0 0,0 42 31,0 0-15,0 22-16,0-22 16,0 0-16,-21 21 0,21-20 0,0 20 15,-21-21-15,21 21 0,0 1 0,0-22 16,0 0-16,0 21 0,0-20 0,0-1 16,0 0-16,0 0 0,21-42 31,0 21-16,0-21-15,-21 0 0,21-1 0,0 1 16,-21-21-16,22 0 0,-1 20 16,-21-20-16,21 0 0,0-1 0,0 1 0,-21 0 15,21-1-15,1 22 0,-1 0 16,-21 0-16,0 0 0,21 21 16,0 0-16,0 21 0,0 21 15,-21-21-15,0 1 0,22 20 16,-22-21-16,21 21 0,-21-20 0,0 20 15,0-21-15,0 21 0,0-20 16,21-1-16,-21 0 0,21 0 0,-21 0 16,0 0-16,21-21 15,0 0-15,1-21 16,-1 0-16,0 0 0,-21 0 16,21 0-16,21-22 15,-20 22-15,-1-21 0,21-1 0,-21 1 16,22 0-16,-1-1 0,-21 1 0,0 0 15,22 21-15,-43-1 0,21 1 0,-21 0 16,21 21-16,-21 21 16,0 0-1,0 1-15,-21 20 0,0-21 0,21 21 16,0 1-16,0-22 0,0 21 0,0 1 16,0-22-16,0 21 0,0-21 0,0 0 15,0 22-15,21-22 0,0-21 0,0 21 16,0 0-16,22-21 0,-22 0 15,21 0-15,0 0 0,1 0 16,-1 0-16,0-21 0,1 21 0,-1-21 16,0 0-16,1 0 0,-1-22 0,0 22 15,1-21-15,-22-1 0,0 1 0,0 0 16,0-43-16,1 43 16,-22 21-16,0-1 0,0 1 0,0 0 15,-22 21-15,-20 0 0,21 0 0,0 0 16,0 0-16,-22 0 0,22 21 0,0 22 15,0-22-15,0 21 0,-1-21 0,22 22 16,0-22-16,0 21 0,0-21 0,0 0 16,0 22-16,0-22 0,43 0 15,-22 0-15,0-21 0,0 21 0,22-21 16,-22 22-16,21-22 0,-21 0 16,22 0-16,-1 0 0,0-22 0,-21 1 15,22 21-15,-1-21 0,0 0 0,-20-21 16,20 20-16,-21-20 0,21 0 15,-20-1-15,-1 1 0,0 0 0,0 21 16,-21-22-16,0 22 0,21 0 0,-21 0 16,-21 42-1,0 0-15,0 0 16,0 22-16,-1-22 16,22 0-16,0 21 0,-21-21 0,21 22 15,-21-22-15,21 21 0,0-21 16,0 1-16,0-1 0,0 0 0,0 0 15,0 0-15,0 0 0,0 1 16,0-44 15,0 1-31,21 0 0,0 0 0,1 0 16,-22-22-16,21 22 0,0-21 0,0 0 16,21-1-16,-20 1 0,-1 0 0,0-1 15,0 22-15,0-21 0,0 21 16,22-1-16,-22 22 15,-21 22 1,0-1-16,0 0 0,0 0 16,21 21-16,-21-20 0,21 20 0,-21-21 15,21 21-15,1-20 0,-1-1 0,0 0 16,0 0-16,0 0 0,0 0 0,22 1 16,-1-1-16,0-21 0,1 0 15,-1 21-15,0-21 0,1 0 0,-1 0 16,0-21-16,1 0 0,-1-1 0,-21-20 15,22 0-15,-22-1 0,0 1 16,0-21-16,21-1 0,-20 22 0,-1-43 16,0 22-16,21-86 0,-21 86 15,1-22-15,-22 22 0,21-1 16,-21 1-16,21 20 0,-21 1 0,0 0 16,0 21-16,0-1 0,0 1 0,0 0 15,-21 21-15,0 0 16,-1 0-16,22 21 0,-21 0 15,0 22-15,0-1 0,21 0 16,-21 1-16,0 20 0,21 1 0,0-1 16,0 1-16,-22-22 0,22 22 0,0-1 15,0 1-15,-21-22 0,21 21 0,0-20 16,0-1-16,0 0 0,0 1 0,0-1 16,21 0-16,-21 1 0,22-22 15,-1 0-15,0 0 0,0 0 16,0-21-16,0 0 0,1 0 0,-1 0 15,0 0-15,0 0 0,0 0 0,0-21 16,1 21-16,-1-21 0,0 0 0,0 0 16,0 0-16,0-22 0,1 22 0,-1 0 15,-21 0-15,21 0 0,0-1 16,-21 1-16,0 0 0,0 0 0,0 0 16,0 0-16,0-1 0,0 1 0,0 0 15,-21 0-15,0 0 0</inkml:trace>
  <inkml:trace contextRef="#ctx0" brushRef="#br0" timeOffset="37875.69">13737 10710 0,'0'0'0,"-42"0"0,-1-21 0,1 21 0,-21 0 16,84 0 0,0 0-1,21 0-15,-21 0 0,22 0 0,-1 21 16,0-21-16,1 0 0,-1 0 0,-21 0 15,22 0-15,-1 0 0,-21 0 0,0 0 16,22-21-16,-22 21 0,0 0 16,0-21-16,0 21 15,-21-21-15,0 0 16,-21 21 31,0 0-47,0 0 0,0 0 15,-1 0-15</inkml:trace>
  <inkml:trace contextRef="#ctx0" brushRef="#br0" timeOffset="45315.92">5143 5609 0,'-21'0'15,"0"0"1,0 0-16,0 0 15,0 0-15,-1 0 0,1 0 16,0 0-16,-21 0 0,21 0 0,-1 0 16,-20 0-16,21 0 0,0 0 15,0 0-15,21 21 0,-22-21 16,22 22 0,22-22-16,-1 0 0,21 0 15,0 0-15,1 0 0,20 0 0,22 0 16,-22 0-16,43 0 0,21 0 15,0 0-15,21 0 0,1 0 16,-1 0-16,0 0 0,0 0 16,0 0-16,-21 0 0,21 0 0,-21 0 15,0 0-15,-21 0 0,-21-22 0,0 22 16,-1 0-16,-20 0 0,-22 0 16,22-21-16,-22 21 0,-21 0 0,0 0 15,0 0-15,1 0 0,-1 0 16,-21-21-16,-21 21 15,-1 0 1,1 0-16,0 0 0,-21 0 16,-1 0-16,1 0 0,0 0 0,-22 0 15,1 0-15,-1 0 0,1 21 0,-1-21 16</inkml:trace>
  <inkml:trace contextRef="#ctx0" brushRef="#br0" timeOffset="45728.68">4932 5906 0,'0'0'15,"-43"0"-15,1 21 16,42 0-16,42-21 15,-20 0 1,20 0-16,21 0 0,1 0 0,-1 0 16,22 0-16,0-21 0,21 21 15,21-21-15,-22 21 0,22 0 0,0-22 16,22 1-16,-22 21 0,0 0 0,21-21 16,-21 21-16,0 0 0,0-21 15,-21 21-15,-1 0 0,1 0 0,-21-21 16,-22 21-16,1-21 0,-1 21 0,1 0 15,-1 0-15,-20 0 0,-1 0 16,0 0-16,-20 0 0,-1 0 0,0 0 16,0 0-16,-42 0 47,0 0-47,0 0 0,-1 0 15,1 0-15,0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9:29:25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1969 0,'22'0'0,"-1"0"31,0 0-31,-21-22 16,0 1-1,0 0-15,0 0 0,21 21 16,-21-21-16,0 0 16,0 42 15,0 0-31,0 0 0,-21 0 0,21 0 15,0 1-15,0 20 0</inkml:trace>
  <inkml:trace contextRef="#ctx0" brushRef="#br0" timeOffset="5254.75">1778 1503 0,'0'0'0,"0"-21"0,21 21 15,0-21-15,0-1 0,-21 1 16,22 0-16,-22 0 15,0 0 1,0 0-16,0-1 16,0 1-16,0 0 15,0 0-15,0 0 0,0 0 16,0-1 0,0 1-16,0 0 15,-22 21 16,22 21-15,0 0-16,0 1 16,0-1-16,0 21 0,0-21 15,0 22-15,0-1 0,-21 21 16,21-20-16,0 20 0,-21 1 0,21-1 16,0 1-16,0 20 0,0-20 15,0-1-15,0 1 0,-21 21 0,21-22 16,-21 1-16,21-1 0,0 1 0,0-22 15,0 21-15,-21-20 0,21-1 16,0 0-16,0 1 0,0-22 0,0 21 16,0-21-16,0 1 15,0-44 17,0 1-32,0 0 15,0 0-15,0 0 0,0 0 16,0-22-16,0 22 0,0-21 15,0-1-15,21 1 0,-21 0 0,0-22 16</inkml:trace>
  <inkml:trace contextRef="#ctx0" brushRef="#br0" timeOffset="5670.94">1714 1228 0,'22'0'31,"-1"0"-16,21 0-15,-21 0 0,22 0 0,-1-21 16,0 21-16,1 0 0,20-22 16,1 22-16,-22-21 0,21 21 15,1 0-15,-1-21 0,-20 21 16,20 0-16,-20 0 0,-1-21 0,0 21 16,1 0-16,-22 0 0,21 0 0,-21 0 15,0 0 1,-21 21 15,0 0-15,-21 0-16,21 1 15,-21-1-15,0 0 0</inkml:trace>
  <inkml:trace contextRef="#ctx0" brushRef="#br0" timeOffset="6006.84">1841 2138 0,'0'0'0,"-21"21"16,21 0-1,21-21 1,1 0-16,-1 0 15,0 0-15,0 0 0,0-21 16,0 21-16,1 0 0,20 0 16,-21-21-16,0 21 0,22 0 0,-22 0 15,0-21-15,0 21 0,0 0 0,0-21 16,1 21-16,-1 0 0,0 0 62,0 0-46</inkml:trace>
  <inkml:trace contextRef="#ctx0" brushRef="#br0" timeOffset="6431.6">2688 2328 0,'0'-21'15,"0"0"-15,21 0 0,-21 0 16,0 0-16,0-1 0,0 1 16,0 0-1,0 0-15,0 0 16,0 42 15,0 0-15,0 0-16,0 0 0,-21 1 0,21-1 15,0 21-15,0-21 0,-21 22 16,21-1-16,-21 0 0,21-21 0,-21 22 16,21-1-16,0 0 0,0-20 15,-22 20-15,22-21 0,-21 0 16,21 0-16,0 1 0,0-1 15,0-42 17,0-1-32,0 1 0,0 0 15,0 0-15,0 0 0,21 0 16,-21-22-16</inkml:trace>
  <inkml:trace contextRef="#ctx0" brushRef="#br0" timeOffset="6826.37">2709 1820 0,'0'0'0,"-63"22"16,42-1-16,21 0 16,-22 0-16,22 0 15,0 0-15,0 1 16,22-22-16,-1 0 0,0 0 15,0 0-15,0 0 0,0 0 0,22-22 16,-22 22-16,0-21 0,0 0 0,0 0 16,1 0-16,-22 0 0,21-22 15,-21 22-15,0 0 0,0-21 16,0 20-16,0 1 0,-21 0 16,-1 21-16,1 0 0,0 0 0,0 0 15,0 0-15,-22 0 0,22 0 0,0 21 16,0 0-16,0 1 0,0-1 15,-1 0-15,22 0 0,-21 0 0,21 0 16,0 1-16,0-1 0,0 0 16,21-21-1,1 0-15,-1 0 0,0 0 16,0-21-16,0 0 0,22-1 16,-22 1-16</inkml:trace>
  <inkml:trace contextRef="#ctx0" brushRef="#br0" timeOffset="7183.31">3387 1016 0,'0'0'0,"0"21"0,-22 0 16,22 1-16,-21 20 0,0-21 15,21 21-15,-21 1 0,21 20 0,-21-20 16,0-1-16,21 21 0,0 1 16,-22 21-16,1-22 0,0 22 15,21-22-15,0 22 0,-21-22 0,0 22 16,21-21-16,-21-1 0,21 1 0,0-1 16,0 1-16,0-1 0,-22-21 15,22 22-15,0-22 0,0 1 0,0-22 16,0 21-16,0-21 0,0 0 0,0 1 15,22-22 1,-1-22 0,-21 1-16,21 0 0,-21 0 15,0 0-15,0 0 0,21-1 16,0 1-16</inkml:trace>
  <inkml:trace contextRef="#ctx0" brushRef="#br0" timeOffset="7584.08">3344 2392 0,'0'21'16,"21"-21"-16,1 0 15,-1 0 1,0 0-16,0 0 0,21 0 16,-20 0-16,-1-21 0,21 0 0,-21 21 15,22-21-15,-22-1 0,0 1 16,21 21-16,-21-21 0,1 0 15,-1 0-15,0 0 0,0-1 16,-21 1-16,0 0 0,0 0 16,-21 21-16,0 0 0,0 0 15,-22 0-15,22 0 0,-21 0 0,21 21 16,-22 0-16,1 0 0,21 1 0,-22-1 16,22 0-16,0 21 0,0-21 15,0 22-15,21-1 0,-21 0 0,21-20 16,0 20-16,0 0 0,0-21 0,21 22 15,0-22-15,0 0 0,0 0 16,22-21-16,-22 21 0,21-21 16,-21 0-16,22 0 0,-1 0 0,-21 0 15,21 0-15,1-21 0,-1 21 0,-21-21 16,0 0-16,22 0 0,-22-22 16,0 22-16,0-21 0,0 0 0,-21 20 15</inkml:trace>
  <inkml:trace contextRef="#ctx0" brushRef="#br0" timeOffset="8658.52">6096 1397 0,'0'0'16,"21"-85"-1,0 64-15,-21-21 0,0 21 0,0 0 16,0-22-16,0 22 0,0 0 15,0 0-15,0 0 0,0-1 0,0 1 16,-21 21 0,0 0-16,21 21 15,-21 1-15,0 20 16,-1-21-16,22 21 0,-21 22 16,21-22-16,0 22 0,-21-22 15,0 22-15,21 20 0,-21-20 0,21 20 0,-21-20 16,21 21-16,-22-1 0,22-20 15,0 20-15,0-20 0,0 21 16,0-22-16,0 1 0,0 20 0,0-20 16,0-22-16,0 22 0,0-22 0,0 0 15,0 1-15,22-22 0,-1 0 16,0 0-16,21 0 0,-21-21 0,22 0 16,-22 0-16,21-21 0,1 0 0,-1 0 15,0 0-15,1-22 0,-1 1 16,21 0-16,-20-22 0,20 22 0,-20-22 15,20-20-15,1 20 0,-22-21 0,21 1 16,-20-1-16,20 0 0,-42 1 16,22-1-16,-22 22 0,0-22 0,0 21 15,-21 1-15,0 21 0,0-22 16,0 22-16,0-22 0,0 22 16,0 21-16,-21-22 0,21 22 0,0-21 15,0 21-15,0 0 0,0 42 31,0 0-31,0 0 0,0 0 16,0 0-16,0 22 0,0-22 0,21 21 16,-21-21-16,21 22 0</inkml:trace>
  <inkml:trace contextRef="#ctx0" brushRef="#br0" timeOffset="9006.59">7260 1990 0,'0'0'0,"0"21"0,0 0 0,0 0 15,-21 0-15,0 22 0,21-22 16,-21 0-16,21 21 0,-22 1 16,1-1-16,21 0 0,-21 22 0,0-1 15,21 1-15,-21 21 0,0-22 16,-1 22-16,22-1 0,-21 1 0,0-21 15,0 20-15,0 1 0,0 0 16,21-1-16,-22 1 0,1-22 0,0 1 16,21-1-16,0 1 0,0-1 0,-21-20 15,21-1-15,-21 0 0,21 1 0,0-1 16,0-21-16,0 0 0,0 1 0,21-44 47,0 1-47,-21-21 0,21 21 0,0-22 15,1-20-15,-1 21 0,0-22 0,0-21 16</inkml:trace>
  <inkml:trace contextRef="#ctx0" brushRef="#br0" timeOffset="9315.41">7133 2159 0,'0'0'16,"0"-42"-16,0 21 0,0-22 0,0 22 0,0 0 15,21 0-15,0-22 0,1 22 0,-1 0 16,0 21-16,0-21 0,21 0 16,-20 21-16,20 0 0,-21 0 0,21 21 15,-20 0-15,-1 0 0,21 0 16,-42 1-16,0-1 0,0 21 0,0-21 16,0 22-16,-21-22 0,0 21 0,0-21 15,-1 22-15,1-22 0,-21 0 16,21 0-16,0 0 0,-22 0 0,22 1 15,0-1-15,0-21 0,21 21 16,-21-21-16,42 0 31,0 0-15,0 0-16</inkml:trace>
  <inkml:trace contextRef="#ctx0" brushRef="#br0" timeOffset="9677.89">7895 910 0,'0'0'0,"-21"43"0,21 20 0,-42-21 0,-22 170 16,43-148 0,0 20-16,0 1 0,-1 0 15,1-22-15,0 22 0,0-1 0,0 1 16,21-21-16,0-1 0,0 1 0,0-1 16,0-21-16,0 1 0,0-1 15,0 0-15,0 1 0,0-22 0,0 0 16,21 0-16,-21 0 0,21-21 0,-21 22 15,21-22-15,0 0 0,-21-22 32,0 1-32,22 0 0,-22 0 15,0 0-15,0 0 0,0-1 0</inkml:trace>
  <inkml:trace contextRef="#ctx0" brushRef="#br0" timeOffset="10342.51">8213 1905 0,'0'0'0,"0"-21"0,0 0 0,0 0 15,0-1-15,0 1 16,-22 21 0,1 0-16,0 0 0,21 43 15,-21-22-15,0 21 0,0-21 16,-1 22-16,-20-1 0,21 0 16,0 1-16,0-1 0,-1 0 0,1 1 15,0-1-15,21 0 0,0-21 0,0 22 16,0-22-16,0 0 0,0 0 15,21-21-15,0 21 0,1-21 0,-1 0 16,21 0-16,-21 0 0,22 0 0,-1-21 16,-21 0-16,21 21 0,1-21 0,-22 0 15,21 0-15,-21-1 0,1 1 16,-1-21-16,0 21 0,-21-22 16,21 22-16,-21 0 0,0-21 0,0 21 0,-21-22 15,0 22-15,0 0 0,-22 0 16,22 21-16,-21 0 0,21 0 15,-22 0-15,1 0 0,21 0 0,-22 0 16,22 0-16,-21 21 0,21 0 0,0 0 16,-1 0-16,1 1 0,21-1 15,0 0-15,0 0 0,0 0 16,0 0-16,21 1 0,1-1 16,-1-21-16,0 0 0,0 21 0,0-21 15,0 0-15,1 0 0</inkml:trace>
  <inkml:trace contextRef="#ctx0" brushRef="#br0" timeOffset="11363.19">8932 2117 0,'0'0'0,"21"0"0,-21-21 0,0-1 16,0 1 0,-21 0-16,21 0 0,-21 21 15,0 0-15,0-21 0,0 21 0,-1 0 16,-20 0-16,21 0 0,0 21 0,0 0 15,-22 0-15,22 0 0,0 1 16,-21-1-16,20 21 0,1-21 16,0 22-16,0-22 0,0 21 0,21-21 15,0 22-15,0-22 0,0 21 0,0-21 16,0 0-16,0 1 0,21-1 16,0-21-16,0 0 0,0 0 15,22 0-15,-22 0 0,0 0 0,21-21 16,-20 21-16,20-22 0,-21 1 0,0 0 15,22 0-15,-22 0 0,0-22 16,21 22-16,-42-21 0,21 21 0,1-22 16,-22 22-16,21-21 0,-21 21 0,0 0 15,0-1-15,0 1 0,0 42 32,-21 1-17,21 20-15,0-21 0,0 0 16,0 22-16,0-22 0,0 0 0,0 21 15,0-21-15,0 22 0,21-22 16,0 0-16,-21 0 0,21 0 0,21 1 16,-20-1-16,-1 0 0,21-21 0,-21 0 15,22 0-15,-1 0 0,-21 0 0,21 0 16,1 0-16,-1 0 0,0-21 0,22 0 16,-22-1-16,1 1 0,-22 0 15,21 0-15,0-21 0,1 20 16,-22-20-16,0 0 0,0 21 0,0-22 0,-21 1 15,0 21-15,0-22 0,0 22 16,0-21-16,-21 21 0,0 0 16,0 21-16,0-22 0,0 22 0,-22 0 15,22 0-15,-21 0 0,21 0 0,-22 22 16,22-1-16,0 0 0,-21 0 0,20 0 16,1 22-16,0-22 0,0 21 15,0-21-15,21 22 0,0-22 0,-21 21 16,21 0-16,0-20 0,0-1 0,0 21 15,0-21-15,0 0 0,21 1 0,0-22 16,-21 21-16,21-21 0,21 0 16,-20 0-16,-1 0 0,21 0 15,-21 0-15,22-21 0,-1-1 0,-21 1 16,21 0-16,1-21 0,-1 21 0,-21-22 16,22 1-16,-1 0 0,0-1 0,-21-20 15,1-1-15,20 1 0,-21-1 16,0-20-16,0 20 0,22-21 0,-22 22 15,0-22-15,-21 22 0,21-22 0,0 22 16,-21-1-16,0 22 0,0-22 16,0 22-16,0 0 0,0-1 0,0 22 15,0 0-15,0 0 0,0 0 0,-21 21 32,0 21-32,0 0 0,0 21 0,0 1 15,-1-1-15,1 21 0,-21 1 0,21-1 16,0 22-16,-22 0 0,22-1 0,0 1 15,0 21-15,0-21 0,-1-1 16,22-20-16,0-1 0,0 1 0,0-1 16,22 1-16,-1-22 0,0 0 0,0 1 15,0-22-15,22 0 0,-22 0 0,0 0 16,21 1-16,-21-22 0,22 0 16,-1 0-16,-21 0 0,22 0 0,-1 0 15,-21-22-15,21 1 0,-20 0 0,20 0 16,0 0-16,-21-22 0,22 22 15</inkml:trace>
  <inkml:trace contextRef="#ctx0" brushRef="#br0" timeOffset="12098.28">12319 1397 0,'0'0'16,"0"-42"-16,0 21 0,0-22 0,0 22 0,0-21 15,0-1-15,0 22 0,0 0 16,0 0-16,0 0 0,0 0 15,0 42 1,0 0-16,0 0 0,0 21 0,0 1 16,0 20-16,0-20 0,-21 20 15,0 22-15,21-1 0,-22 1 0,1 21 16,0-21-16,-21 20 0,21 1 0,-1 0 16,-20 0-16,0 0 0,21 21 15,-22-21-15,1-1 0,0 1 0,20 0 16,-20-21-16,21-1 0,0 22 0,-22-42 15,22 20-15,0-20 0,21-1 16,0 1-16,-21-22 0,21 1 0,-21-1 16,21-21-16,0 0 0,0 0 0,0 1 15,0-65 1,21 22 0,0 0-16,0-21 0,-21-22 0,21 22 15,1-43-15,-1 22 0,0-22 0,0 0 16</inkml:trace>
  <inkml:trace contextRef="#ctx0" brushRef="#br0" timeOffset="12414.62">11853 2011 0,'-21'-42'0,"42"84"0,-63-127 16,21 43-16,21 0 0,-21 20 0,21-20 0,0 21 16,21 0-16,0 0 0,21-1 15,-21 1-15,43 0 0,-22 0 16,22 0-16,-1 21 0,1-21 0,-1 21 15,1 0-15,-1 0 0,-20 21 0,20 0 16,-21 0-16,1 0 0,-22 22 0,0-1 16,-21 0-16,0 1 0,0-1 15,-21 0-15,0 1 0,0-1 0,-1-21 16,-20 21-16,0-20 0,-1-1 0,1 21 16,21-21-16,-21-21 0,20 21 15,1 1-15,0-22 0,0 0 16,0 0-16,42 0 31,0 0-31,0 0 0,0 0 16,1 0-16,-1-22 0,0 22 15,0-21-15</inkml:trace>
  <inkml:trace contextRef="#ctx0" brushRef="#br0" timeOffset="12810.39">13081 1651 0,'0'0'0,"-42"-21"16,20 21-16,1 0 0,0 0 16,0 21-16,0-21 0,0 21 0,-1 22 15,1-22-15,0 21 16,0 0-16,21 1 0,0-1 0,-21 0 16,0 1-16,21-1 0,0 0 0,-22 1 15,22-22-15,0 21 0,0-21 0,0 22 16,0-22-16,0 0 0,22 0 15,-1 0-15,0-21 0,21 0 0,-21 0 16,22 0-16,-1 0 0,0-21 0,1 0 16,-1 0-16,0 0 0,1 0 0,-1-1 15,-21-20-15,22 21 0,-22-21 16,0 20-16,-21-20 0,0 0 16,0 21-16,0-22 0,-21 1 0,-22 21 15,22-22-15,-21 22 0,21 21 16,-22 0-16,1 0 0,21 0 0,-21 0 15,-1 0-15,22 0 0,-21 21 0,21 1 16,-1-1-16,1-21 0,0 21 0,21 0 16,0 0-16,0 0 0,21 1 15,0-22-15,1 0 16,-1 0-16,0 0 0</inkml:trace>
  <inkml:trace contextRef="#ctx0" brushRef="#br0" timeOffset="13194.8">13970 1376 0,'0'0'0,"-21"0"16,0 0-16,-1 0 0,1 0 0,0 0 15,0 0-15,0 21 0,0 0 16,-1 22-16,1-1 0,21 0 0,-21 1 15,0 20-15,0 1 0,21 20 16,-21-20-16,-1 20 0,1-20 16,21 21-16,0-1 0,-21 1 0,21 0 15,-21-1-15,21 1 0,0 0 0,0-1 16,-21 1-16,0 0 0,21-1 0,-22 1 16,1-22-16,0 22 0,0-21 15,0 20-15,0-20 0,-1-1 0,1-20 16,-21 20-16,21-21 0,21 1 0,-21-1 15,-1 0-15,1-20 0,21-1 0,0 0 16,0 0-16,0 0 0,0-42 16,0 0-1,21 0-15,1-22 0,-1 1 0,-21 0 16,21-1-16,0 1 0,0-21 16</inkml:trace>
  <inkml:trace contextRef="#ctx0" brushRef="#br0" timeOffset="13513.62">13631 2244 0,'0'0'0,"0"-21"0,0-1 0,0-20 15,21 42-15,-21-21 0,22 0 0,-1 0 16,0-1-16,0 1 0,0 21 0,0-21 16,1 0-16,20 21 0,0 0 15,1-21-15,-1 21 0,0 0 0,1 0 16,-22 21-16,21 0 0,-21 0 0,0 0 15,1 1-15,-22-1 0,0 21 16,0-21-16,0 22 0,-22-22 16,1 21-16,-21-21 0,0 0 0,-1 22 15,22-22-15,-21 0 0,-1 0 0,1 0 16,21 1-16,-21-1 0,20-21 0,1 21 16,0-21-1,42 0 16,0-21-31,1 0 0,-1-1 0,0 22 16,0-21-16</inkml:trace>
  <inkml:trace contextRef="#ctx0" brushRef="#br0" timeOffset="13879.41">14563 1947 0,'0'0'0,"0"-21"16,-22 21-1,1 21 1,0 1-16,21 20 16,-21-21-16,0 0 0,21 22 0,0-1 15,0-21-15,-21 21 0,21-20 16,0 20-16,0 0 0,0-21 0,0 1 16,0 20-16,0-21 0,21-21 0,-21 21 15,21-21-15,0 0 0,0 0 16,22 0-16,-22 0 0,0-21 0,0 21 15,21-21-15,-20 0 0,-1 0 0,0-1 16,0-20-16,0 21 0,0-21 16,-21 20-16,0-20 0,22 21 0,-22-21 15,0 20-15,0-20 0,0 21 0,0 0 16,0 0-16,21 21 78</inkml:trace>
  <inkml:trace contextRef="#ctx0" brushRef="#br0" timeOffset="14226.37">15367 1820 0,'0'-21'15,"-21"21"1,0 21-16,-1 1 0,1-1 0,0 0 15,0 21-15,0 1 0,0-22 0,-1 42 16,1-20-16,0-1 16,0 21-16,0 1 0,21-1 0,-21 1 15,21 21-15,-22-22 0,22 22 0,-21-22 16,21 22-16,0-22 0,0 22 0,0-21 16,0 20-16,0-20 0,-21 20 0,21-20 15,0-1-15,-21 22 0,21-21 0,-21-1 16,21-21-16,0 22 0,-21-1 0,-1-20 15,1-1-15,0 0 0,0 1 0,21-1 16,-21-21-16,0 22 0,-1-22 16,1 0-16,0 0 0,0 0 0,21 0 15,0-42 1,0 0 0,0 0-16,0 0 0,21-22 0,0 1 15,0 0-15,1-22 0,20 22 0,-21-22 16,21-20-16</inkml:trace>
  <inkml:trace contextRef="#ctx0" brushRef="#br0" timeOffset="14506.21">15134 2455 0,'0'0'0,"0"-211"15,0 147-15,0 1 16,0-1-16,0 22 0,21 0 0,0-22 16,1 22-16,20 21 0,-21-22 0,21 22 15,1 0-15,-1 0 16,0 0-16,1 21 0,-22 0 0,21 0 15,1 0-15,-22 21 0,21 0 0,-21 0 16,-21 0-16,0 22 0,0-22 0,0 21 16,0-21-16,0 22 0,0-22 15,-21 21-15,0-21 0,-21 22 0,20-22 16,1 0-16,-21 0 0,21 0 0,-22-21 16,1 21-16,21 1 0,0-22 0,-22 0 15,22 21-15,-21-21 0,21 0 16,0 0-16,-1 0 0,-20 0 0,21 0 15,-21 0-15,-1 0 0,22 21 0,-21-21 16</inkml:trace>
  <inkml:trace contextRef="#ctx0" brushRef="#br0" timeOffset="15490.3">3111 3217 0,'0'0'0,"-42"0"0,0 0 15,-1 22-15,22-22 0,-21 0 0,21 0 16,0 0-16,21 21 16,21-21-1,0 21-15,0-21 16,21 0-16,1 0 0,-1 0 15,0 0-15,22 0 0,-1 0 0,1 0 16,21 0-16,-1-21 0,22 21 0,0 0 16,-21 0-16,42-21 0,-22 21 15,22 0-15,22 0 0,-1-22 16,0 22-16,21-21 0,1 21 0,20 0 0,1 0 16,-1-21-16,22 21 0,-1 0 0,1 0 15,21 0-15,-21-21 16,20 21-16,1 0 0,21 0 0,-21 0 15,21 0-15,-21 0 0,21 0 0,-21 0 16,21 0-16,-21 0 0,21 0 0,0 21 16,0-21-16,-22 0 0,22 21 15,0 0-15,0-21 0,-21 0 0,21 22 16,0-22-16,-21 0 0,21 21 0,-21-21 16,0 0-16,21 21 0,-21-21 0,-22 0 15,22 0-15,-21 21 16,-1-21-16,1 0 0,-21 0 0,-1 21 15,1-21-15,-22 21 0,0-21 0,1 0 16,-22 0-16,0 0 0,-21 22 0,0-22 16,-21 0-16,0 0 0,-22 0 15,1 21-15,0-21 0,-22 0 0,-21 0 16,1 0-16,-1 0 0,-21 0 0,0 0 16,1 0-16,-44 0 15,1 0 1,-21 0-16,21 0 0,-22-21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9:30:43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 3662 0,'0'-21'15,"-21"21"1,0 0-1,0 0 1,21 21 78</inkml:trace>
  <inkml:trace contextRef="#ctx0" brushRef="#br0" timeOffset="988.71">1122 5292 0,'0'-21'0,"0"-1"0,0 1 16,0 0-16,0 0 16,0 0-16,0 0 0,0-1 0,0 1 15,0-21-15,0 21 0,0-22 16,0 1-16,0 21 0,0-21 0,0-1 16,0 22-16,-21 0 0,21 0 15,0 0-15,-22-1 0,22 1 16,0 42 15,0 1-31,0 20 0,0-21 16,0 21-16,0 1 15,0-1-15,0 22 0,0-22 0,0 21 16,0 1-16,0-22 0,0 22 16,0-1-16,0-20 0,0 20 0,0 1 15,0-22-15,0 0 0,0 22 16,0-22-16,0 0 0,0-20 15,0 20-15,0-21 0,0 21 0,0-20 16,0-1-16,0 0 16,-21-21 15,21-21-15,-21 21-16,21-21 15,0-1-15,0 1 0,0 0 16</inkml:trace>
  <inkml:trace contextRef="#ctx0" brushRef="#br0" timeOffset="1559.3">1524 5546 0,'0'21'31,"-21"0"-15,21 0 0,21-21 15,-21-21-31,21 21 15,-21-21-15,21 21 0,-21-21 16,0 0-16,0-1 0,0 1 16,-21 21 15,21 21-15,0 1-16,-21-1 0,21 0 15,0 0-15,0 0 16,21-21 15,0 0-15,0 0-16,-21-21 15,0 0-15,0 0 16,0 0 0,-21 21-16,0 0 0,0 0 15,21 21 32,21-21-16,0-21-31,-21-1 0</inkml:trace>
  <inkml:trace contextRef="#ctx0" brushRef="#br0" timeOffset="3023.61">3006 5038 0,'0'0'0,"0"-85"15,0 64-15,0 0 0,0 0 0,21 21 16,-21-22-16,0 1 15,21 21 1,-21 21-16,0 43 16,0-43-1,0 21-15,0 1 0,0-22 0,0 42 16,0-20-16,0-1 0,0 0 16,0 22-16,0-22 0,0 1 0,0 20 15,0-21-15,0 22 0,0-22 0,0 1 16,0-1-16,0 0 0,0-21 15,0 1-15,0-1 0,0-42 32,0-1-32,0 1 15,0 0-15,0 0 0,0-21 0,21-1 16,-21 22-16,21-21 0,-21-1 16,21 1-16,-21 21 0,22-21 0,-1 20 15,-21-20-15,21 21 0,-21 0 16,21 21-16,0-21 0,0 21 15,-21 21-15,22-21 16,-22 21-16,21 0 0,-21 0 16,0 0-16,0 22 0,21-22 0,-21 21 15,21-21-15,-21 22 0,0-22 16,0 0-16,21 21 0,0-20 0,1-1 16,-22 0-16,21 0 0,0 0 15,0-21-15,0 0 16,0 0-16,1 0 0,-1 0 0,0-21 15,0 21-15,0-21 0,22 0 0,-22 0 16,0-1-16,0-20 0,0 21 16,0-21-16,1-1 0,-22 1 0,21 21 15,0-22-15,-21 1 0,21 0 0,-21 21 16,21-22-16,0 22 0,-21-21 16,0 21-16,0-1 0,22 1 15,-22 42 16,0 1-31,0-1 0,0 0 16,0 0-16,0 21 0,0-20 16,0 20-16,0-21 0,-22 21 0,22-20 15,0 20-15,0 0 0,0-21 0,0 22 16,0-22-16,0 21 0,0-21 16,0 1-16,0-1 0,0 0 0,22 0 15,-1-21-15,-21 21 0,21-21 0,0 0 16,0 0-16,0 0 0,1 0 15,20 0-15,-21 0 0,0 0 0,0-21 16,22 0-16,-22 0 0,21 0 0,-21-1 16,22 1-16,-22-21 0,21 21 15,-21 0-15,1-22 0,-1 22 16,0-21-16,0 21 0,0-22 0,-21 22 16,0-21-16,0 21 0,0-22 15,0 22-15,0 0 0,0 0 0,0 0 16,-21 21-16,0 0 0,0 0 0,0 0 15,-1 0-15,1 21 0,21 0 16,-21 0-16,0 0 0,21 22 0,-21-22 16,21 21-16,0-21 0,0 22 0,0-22 15,0 21-15,0 0 0,0-20 16,0 20-16,0-21 0,0 0 0,0 22 16,21-22-16,0 0 0,0-21 15,0 21-15,1 0 0,20-21 16,-21 0-16,21 0 0,1 0 0,-22 0 15,21-21-15,1 21 0,-22-21 0,21 0 16,-21 0-16,22-1 0</inkml:trace>
  <inkml:trace contextRef="#ctx0" brushRef="#br0" timeOffset="3559.3">6816 5292 0,'0'0'15,"21"0"-15,0-21 0,-21-1 0,21 22 16,-21-21-16,21 0 0,-21 0 16,0 0-16,0-22 0,0 22 0,0 0 15,0 0-15,0 0 0,-21 0 0,0-1 16,0 1-16,0 21 0,-1 0 15,1 0-15,-21 0 0,21 0 0,-22 21 16,22 1-16,-21-1 0,0 0 0,20 21 16,1-21-16,-21 22 0,21-1 15,0 0-15,-1 1 0,1 20 16,21-20-16,0-1 0,0 0 0,0 22 16,0-22-16,0 0 0,0 1 0,0-1 15,0-21-15,21 22 0,1-22 16,20 0-16,-21 0 0,21 0 0,-20 0 15,20-21-15,0 0 0,1 0 0,-1 0 16,0 0-16,1 0 0,-1 0 16,0 0-16,1-21 0,-1 0 0,-21 0 15,21 0-15,1 0 0,-1-1 0</inkml:trace>
  <inkml:trace contextRef="#ctx0" brushRef="#br0" timeOffset="4407.34">7429 5440 0,'0'0'0,"0"-42"15,-21 42 1,0 0-16,0 0 0,0 0 16,0 0-16,-1 21 0,1 0 0,-21-21 15,21 21-15,0 0 0,-1 0 0,1 1 16,-21 20-16,21-21 0,0 0 16,21 22-16,-22-22 0,22 0 0,-21 21 15,21-21-15,0 1 0,0-1 0,0 0 16,0 0-16,21-21 0,1 0 15,-1 0-15,0 0 0,0 0 16,0 0-16,22-21 0,-22 21 16,0-21-16,21-22 0,-21 22 0,22 0 0,-22 0 15,0-21-15,0 20 0,0 1 16,1-21-16,-22 21 0,0-22 16,21 22-16,-21 0 0,21 0 15,-21 42 1,0 0-1,-21 0-15,21 22 0,-21-22 16,21 0-16,0 21 0,0-20 0,0 20 16,0-21-16,0 0 0,0 22 0,0-22 15,0 0-15,0 0 0,0 0 16,21 0-16,0-21 16,0 0-16,0 0 0,22 0 0,-22 0 0,0 0 15,21 0-15,1-21 0,-22 0 16,21 0-16,-21 0 0,22-22 15,-22 22-15,21-21 0,-21 21 0,0-22 16,1 1-16,-22 21 0,0-21 0,21 20 16,-21 1-16,0 0 0,0 0 15,0 42 1,0 0-16,0 22 16,-21-22-16,21 0 0,0 0 15,0 21-15,0-20 0,-22-1 16,22 21-16,-21-21 0,21 0 15,-21 1-15,21-1 0,0 0 0,0 0 16,0 0-16,-21-21 0,21 21 16,-21-21-1,21-21 1,0 0-16,0 0 0,0 0 0,0 0 16,0-22-16,0 22 0,21-21 0,0-1 15,0 22-15,0-21 0,1 0 16,20 20-16,-21 1 0,21-21 0,1 21 15,-22 21-15,21-21 0,1 21 0,-22 0 16,21 0-16,-21 0 0,0 21 0,22 0 16,-22 0-16,0 0 0,0 0 15,-21 1-15,0-1 0,21 21 16,-21-21-16,0 22 0,0-1 0,0-21 16,0 21-16,-21-20 0,0 20 0,21-21 15,-21 0-15,0 0 0,0 1 0,21-1 16,0 0-16,-22-21 0,1 21 15,21-42 1,0 0-16,0 0 16</inkml:trace>
  <inkml:trace contextRef="#ctx0" brushRef="#br0" timeOffset="5427.75">8742 5398 0,'21'-22'16,"0"22"-16,-21 22 47,0-1-47,0 0 0,0 0 16,0 0-16,0 22 0,0-22 0,0 21 15,0 0-15,0 1 0,0-22 0,0 21 16,0 1-16,0-22 15,0 0-15,0 21 0,0-21 0,0 1 16,0-44 15,0 1-15,-21 0-16,21 0 0,0 0 0,0 0 16,0-22-16,0 1 0,0 21 0,0-22 15,0 1-15,21 0 0,-21 21 0,21-22 16,22 22-16,-22 0 0,21 0 15,0 0-15,1-1 0,-22 22 0,21 0 16,1 0-16,-1 0 0,-21 0 0,21 22 16,-20-1-16,-1 0 0,0 0 15,-21 21-15,0-20 0,0 20 16,0-21-16,0 21 0,0 1 0,0-22 16,0 21-16,0-21 0,0 1 0,0-1 15,0 0-15,0 0 0,-21 0 16,0-21-1,21-21 17,0 0-32,21 0 15,0 0-15</inkml:trace>
  <inkml:trace contextRef="#ctx0" brushRef="#br0" timeOffset="5847.36">9800 5419 0,'0'0'0,"21"-21"0,-21-1 16,-21 22 0,0 0-16,0 0 15,0 22-15,-1-22 0,-20 21 0,21 0 16,0 0-16,0 21 0,-1-20 0,1 20 16,21-21-16,-21 21 0,21 1 15,-21-1-15,21-21 0,0 22 0,0-22 16,0 21-16,0-21 0,0 0 0,0 1 15,21-22-15,0 21 0,0-21 16,1 0-16,20 0 0,0 0 0,1-21 16,-1-1-16,0 22 0,1-21 15,20 0-15,-21-21 0,1 21 0,-22-1 16,21 1-16,-21-21 0,-21 21 0,0-22 16,0 22-16,0-21 0,0 21 0,-42-22 15,21 22-15,-21-21 0,20 21 16,-20 0-16,0 21 0,-1 0 0,1 0 15,0 0-15,21 0 0,-22 0 0,1 0 16,21 21-16,-22-21 0,22 21 0,0 0 16,21 0-16,0 0 0,-21 1 15,21-1-15,0 0 16,21-21-16,0 0 0,0 0 16,22 0-16,-22 0 0,21 0 0,1-21 15,20 0-15</inkml:trace>
  <inkml:trace contextRef="#ctx0" brushRef="#br0" timeOffset="6171.9">10604 4974 0,'0'0'0,"0"-21"0,0-21 0,0-1 16,0 86 31,-21-22-47,21 0 0,-21 21 0,0 1 15,21-1-15,0 22 0,0-22 16,-21 0-16,0 22 0,21-22 0,-22 22 16,22-22-16,0 21 0,-21-20 0,21 20 15,-21-20-15,21 20 0,0-21 0,0-20 16,0 20-16,0-21 0,0 21 16,0-20-16,0-1 0,21-21 15,0 0-15,1 0 0,-1 0 16,0 0-16,0-21 0,-21-1 15,21 1-15,0 0 0,1 0 0,-1 0 16,-21 0-16,21-22 0,-21 22 16,0-21-16,0-1 0,0 22 0,0-21 15</inkml:trace>
  <inkml:trace contextRef="#ctx0" brushRef="#br0" timeOffset="6346.8">10287 5376 0,'21'0'31,"0"0"-31,0 0 0,22 0 16,-22 0-16,0 0 0,21 0 15,-20 0-15,20 0 0,-21-21 0,21 21 16,-20-21-16,20 21 0,-21-21 0,21 21 16,-20-21-16,-1 0 0,21-1 15,-21 22-15</inkml:trace>
  <inkml:trace contextRef="#ctx0" brushRef="#br0" timeOffset="7518.85">13335 5186 0,'0'0'0,"-21"21"16,42-21 15,0 0-31,0-21 0,0 21 15,22-21-15,-22 0 0,21-1 16,-21 1-16,22 0 0,-1-21 0,-21 21 16,22-22-16,-22 22 0,21-21 0,-21-1 15,0 1-15,1 0 0,-22 21 0,0-22 16,0 1-16,0 21 0,0-22 16,0 22-16,0 0 0,0 0 0,0 0 15,-22 0-15,1 21 0,0 0 16,0 21-16,21 0 15,0 0-15,-21 21 0,21 1 0,0-1 16,0 22-16,0-1 0,0 1 16,0 20-16,0-20 0,0-1 0,0 22 15,0-22-15,0 1 0,0-1 0,0 1 16,0-1-16,0 1 0,0-1 16,0 1-16,21-22 0,-21 22 0,0-22 15,0 0-15,0 1 0,0-22 0,0 0 16,0 21-16,0-20 0,-21-22 0,0 21 15,-1-21-15,1 0 0,0 0 16,0 0-16,0 0 0,-22 0 0,22 0 16,-21-21-16,21 21 0,-22-22 0,1 1 15,21-21-15,-21 21 0,20 0 0,1-1 16,0 1-16,0 0 0,0 21 16,21-21-16,0 42 31,21 0-31,0 0 0,0-21 0,0 22 15,1-1-15,-1 0 0,0 0 0,0-21 16,0 21-16,22-21 0,-22 0 16,21 21-16,-21-21 0,22 0 0,-22 0 15,21 0-15,0-21 0,1 21 0,-1-21 16,0 0-16,1 0 0,-1 0 0,0-1 16,1-20-16,-1 21 0,0 0 0,-20-22 15,-1 1-15,0 21 16,0-21-16,-21-1 0,21 22 0,-21-21 15,0 21-15,0-1 0,0 1 0,0 42 32,0 1-32,0-1 15,0 0-15,0 21 0,0-21 16,0 22-16,0-22 0,0 21 0,0 1 16,0-22-16,0 21 0,0-21 0,0 0 15,-21 1-15,21-1 0,0 0 0,0 0 16,-21-21-16,21 21 15,0-42 17,0 0-32,0 0 0,0 0 15,0-1-15,0 1 0,0-21 0,0 21 16,0-22-16,0 1 0,0 21 16,0-21-16,21-1 0,21 22 0,-20-21 15,-1 21-15,21-1 0,0 1 0,1 21 16,-1 0-16,-21 0 0,22 0 0,-1 0 15,-21 0-15,0 21 0,22 1 0,-22-1 16,-21 0-16,21 0 0,-21 21 16,21-20-16,-21 20 0,0-21 0,0 21 15,0 1-15,0-22 0,-21 21 0,0-21 16,21 1-16,-21-1 0,-1 21 16,1-42-16,0 21 0,21 0 0,-21-21 15,21-21 16,0 0-31,21 0 0,-21 0 16,21 0-16</inkml:trace>
  <inkml:trace contextRef="#ctx0" brushRef="#br0" timeOffset="7970.71">15261 5588 0,'21'-21'0,"-42"42"0,63-63 0,-42 21 15,22-1-15,-22 1 0,0 0 0,0 0 16,0 0-16,-22 21 16,-20 0-16,21 0 0,-21 0 15,-1 0-15,1 21 0,0-21 0,-1 21 16,1 0-16,0 0 0,-1 22 0,1-22 16,21 21-16,0-21 0,-22 22 0,22-22 15,21 0-15,0 0 0,0 0 0,0 1 16,0-1-16,21 0 15,22-21-15,-22 0 0,21 0 16,-21 0-16,22 0 0,-1 0 0,0 0 16,1 0-16,-1 0 0,0 0 15,1 0-15,-22 0 0,0 0 0,0 21 16,0-21-16,-21 21 16,0 0-16,-21-21 0,0 22 15,-21-22-15,20 21 0,-20-21 0,21 21 16,-21-21-16,-1 0 0,1 21 0,21-21 15,-22 0-15,22 0 0,-21 0 0,21 21 16,0-21-16,-1 0 0,1 0 0,0 0 16,42-21 31,0 0-47,1 21 0,-1-21 15,21 0-15</inkml:trace>
  <inkml:trace contextRef="#ctx0" brushRef="#br0" timeOffset="8379.41">15917 4741 0,'0'0'0,"0"-42"16,0 63-1,0 0-15,0 1 16,-21 20-16,0-21 0,21 43 0,-21-22 16,21 21-16,-21 1 0,21-1 0,0 22 15,-22-21-15,1 20 0,0 1 16,21 0-16,-21 20 0,0-20 0,21 0 16,-21 21-16,-1-1 0,22 1 0,-21 21 15,0-21-15,21 21 0,-21 0 0,0-21 16,21 21-16,-21-21 0,-1 0 0,1-1 15,0-20-15,0 0 0,0-1 0,0 1 16,-1-21-16,1-1 0,0-21 0,-21 22 16,21-22-16,-1-21 0,1 22 0,0-22 15,0 0-15,21 0 0,0 0 16,0-42 0,0 0-16,0 0 0,21 0 15,0-22-15,0 22 0,1-21 0,-1-22 16,21 22-16,-21-21 0,22-22 0,-22 21 15,21-20-15</inkml:trace>
  <inkml:trace contextRef="#ctx0" brushRef="#br0" timeOffset="8703.61">15684 5779 0,'0'0'0,"-21"-43"0,0-105 16,21 106-16,0 21 15,21-22-15,0 22 0,1 0 0,-1 0 16,21 0-16,-21 21 0,22 0 16,-1 0-16,-21 0 0,21 0 0,1 21 15,-22 0-15,21 0 0,-21 0 0,1 0 16,-1 1-16,0 20 0,-21-21 0,0 0 16,0 22-16,0-22 0,-21 0 15,0 0-15,-1 0 0,1 0 0,-21 1 16,0-1-16,20 0 0,-20 0 15,21-21-15,0 21 0,-22 0 0,22-21 16,0 22-16,0-22 16,42-22 15,0 1-31,0 0 0,1 0 16</inkml:trace>
  <inkml:trace contextRef="#ctx0" brushRef="#br0" timeOffset="9055.41">16341 5525 0,'21'0'16,"0"0"0,0 0-16,0-22 0,0 22 15,-21-21-15,22 21 0,-1-21 0,0 0 16,0 0-16,-21 0 15,0-1-15,21 1 0,-21 0 0,0 0 16,0 0-16,-21 21 0,0 0 16,0 0-16,0 0 0,-1 0 0,1 21 15,0 0-15,0 21 0,0-20 16,0-1-16,-1 21 0,1 0 16,21-20-16,-21 20 0,21-21 0,0 0 15,0 22-15,0-22 0,0 0 0,21-21 16,0 21-16,-21 0 0,22-21 0,-1 0 15,0 0-15,21 0 0,-21 0 16,1 0-16,-1 0 0,21 0 0,-21-21 16,22 0-16,-22 0 0,0 0 0,21-1 15,-21 1-15,22 0 0</inkml:trace>
  <inkml:trace contextRef="#ctx0" brushRef="#br0" timeOffset="9615.98">17018 5228 0,'0'0'0,"-21"0"15,0 0 1,-1 0-16,1 0 0,0 21 16,0 22-16,0-22 0,21 0 15,-21 21-15,21 1 0,-22-22 16,22 21-16,0 1 0,0-1 0,0 0 16,0 1-16,0-22 0,0 21 0,0-21 15,0 0-15,22 1 0,-1-1 0,-21 0 16,21 0-16,0-21 0,21 0 0,-20 0 15,-1 0-15,21 0 0,0-21 16,1 0-16,-1 0 0,-21-1 0,22 1 16,20-21-16,-21 0 0,1-1 0,-1 1 15,0-22-15,1 22 0,-1-21 16,0-22-16,1 21 0,-1-20 0,-21 20 16,22-20-16,-22-1 0,0 21 15,0-20-15,21 20 0,-42 1 0,22-1 16,-22 22-16,21-22 0,-21 43 0,0-21 15,0 21-15,-21 21 16,-1 21 0,22 21-16,-21-21 0,0 22 0,0-1 15,0 22-15,0-1 0,-1 1 0,1-1 16,0 1-16,21 20 16,-21-20-16,0 20 0,0-20 0,21-1 15,0 1-15,0-1 0,0 1 0,0-1 16,0-20-16,0-1 0,0 22 0,0-43 15,21 21-15,0 0 0,0-20 16,0-1-16,0 0 0,1 0 0,-1-21 16,0 0-16,21 0 0,-21 0 0,1 0 15,-1 0-15,21 0 0,-21-21 0,0 21 16,22-21-16,-22 0 0,0-1 0,0 1 16,0 0-16,1-21 0,-1 21 0,0-22 15,-21 22-15,0-21 0,0 21 16,0-22-16</inkml:trace>
  <inkml:trace contextRef="#ctx0" brushRef="#br0" timeOffset="9858.85">17505 5059 0,'0'0'0,"-21"0"0,-1 0 15,44 0 1,-1 0-16,21-21 0,0 21 0,1-21 15,-1 21-15,22 0 0,-1 0 0,-21-22 16,22 22-16,-1 0 0,1 0 16,-1 0-16,1 0 0,-22 0 15,1 0-15,-1 0 0,0 0 0,-21 0 16,1 0-16,-22-21 16,0 0-1,-22 21-15,1-21 0,0 21 16</inkml:trace>
  <inkml:trace contextRef="#ctx0" brushRef="#br0" timeOffset="11171.01">1249 7557 0,'0'0'0,"-21"0"0,-1 0 15,1 0 1,0 0-16,0 0 16,0 0-16,21-22 15,-21 22-15,-1-21 0,22 0 0,0 0 16,0 0-16,0 0 15,0-1-15,0 1 0,22 21 16,-1-21-16,21 0 0,-21 21 16,0 0-16,22 0 0,-1 0 0,-21 0 15,22 0-15,-1 21 16,0 0-16,-21 0 0,22 22 0,-22-22 16,0 21-16,0 1 0,0-1 15,-21-21-15,0 21 0,0 22 0,0-22 16,-21 1-16,-21 20 0,21 1 15,-22-22-15,1 21 0,-21 1 0,20-22 16,-20 22-16,20-22 0,-20 0 16,21-20-16,-1 20 0,1-21 0,21 0 15,-22-21-15,22 0 0,0 0 16,0 0-16,0 0 0,21-21 16,0 0-16,-21 0 15,21-22-15,0 22 0,0-21 0,0 0 16,0-22-16,0 22 0,0-1 15,0 1-15,0 0 0,21 21 0,0-22 16,0 43-16,0-21 0,0 21 16,22 0-16,-22 21 0,21-21 0,-21 43 15,22-22-15,-1 21 0,-21 0 16,0 1-16,1-1 0,-1 0 0,0 1 16,0-22-16,-21 21 0,21 1 15,-21-22-15,21 21 0,-21-21 16,0 0-16,0 1 0,22-22 0,-22 21 15,21-21-15,0 0 16,-21-21 0,21-1-16,-21 1 0,0 0 15</inkml:trace>
  <inkml:trace contextRef="#ctx0" brushRef="#br0" timeOffset="11362.93">1841 8022 0,'0'0'0,"43"0"15,-22 0-15,0 0 16,0 0-16,-21-21 63,21 21-48,1-21 1</inkml:trace>
  <inkml:trace contextRef="#ctx0" brushRef="#br0" timeOffset="12556.12">3789 7768 0,'0'0'0,"-21"0"0,-1 0 0,1 0 0,0 0 16,21-21-16,-21 21 0,21-21 0,-21 21 15,21-21-15,-21 0 0,21-1 16,0 1-16,0 0 0,0 0 15,0-21-15,0 20 0,21 1 16,-21 0-16,21 0 0,-21 0 16,0 0-16,0-1 0,0 1 0,0 0 15,0 42 17,0 0-32,0 1 0,0 20 0,0-21 15,0 21-15,0 1 0,0-1 16,0 22-16,0-22 0,0 0 0,0 22 15,0-22-15,0 22 0,0-22 0,0 21 16,0-20-16,0-1 0,0 0 16,0 1-16,-21-1 0,21-21 15,0 0-15,0 1 0,0-44 32,21 1-17,0-21-15,-21 21 0,21-22 0,0 1 16,-21 0-16,22-1 0,-1-20 15,0 21-15,0-1 0,0 1 0,0 21 16,1-22-16,20 22 0,-21 0 0,0 0 16,0 21-16,1 0 0,-1 0 15,0 0-15,0 21 0,-21 0 16,0 0-16,0 1 0,21-1 16,-21 0-16,21 21 0,-21-21 15,0 22-15,0-22 0,0 21 0,0-21 16,22 22-16,-22-22 0,0 0 0,0 0 15,21 0-15,-21 1 0,21-1 16,0-21-16,0 0 16,0 0-16,1 0 0,-1-21 15,0-1-15,0 1 16,0 0-16,0 0 0,1-21 16,-1 20-16,0-20 0,0 0 0,0 21 0,0-22 15,-21 1-15,22 0 0,-1-1 16,-21 1-16,0 0 0,21-1 0,-21 22 15,21-21-15,-21 21 0,0-1 16,0 1-16,0 42 31,0 1-31,0-1 0,0 0 16,0 21-16,0-21 0,0 22 16,0-22-16,0 21 0,0 1 0,0-1 15,0 0-15,0 1 0,0-22 0,0 21 16,0 0-16,0 1 0,0-22 0,0 21 15,21-21-15,0 1 16,22-1-16,-22 0 0,21-21 0,-21 21 16,22-21-16,-1 0 0,0 0 0,-20 0 15,20 0-15,0 0 0,1-21 16,-1 0-16,-21 0 0,21-1 0,-20-20 16,20 21-16,-21-21 0,0 20 0,0-20 15,1 0-15,-1-1 0,-21 1 0,21 0 16,-21-1-16,0 1 0,0 0 15,0-1-15,0 22 0,0 0 0,0 0 16,-21 0-16,0 21 0,-1 21 16,22 0-16,-21 0 0,0 22 15,0-22-15,21 21 0,0 0 16,0 1-16,-21-1 0,21 0 0,0 1 16,0-1-16,0 0 0,0 1 0,0-22 15,21 0-15,-21 21 0,21-20 16,0-22-16,0 21 0,1 0 0,20-21 15,-21 0-15,0 0 0,22 0 0,-22 0 16,0 0-16,21 0 0,-21 0 0,1-21 16,-1 0-16,0-1 0,0 1 15,0 0-15,0 0 0</inkml:trace>
  <inkml:trace contextRef="#ctx0" brushRef="#br0" timeOffset="13083.91">7366 7599 0,'0'0'0,"21"-21"0,0 0 16,0-1-16,1 1 0,-1-21 0,0 21 15,-21 0-15,0-1 0,0 1 0,0 0 16,0 0-16,-21 21 15,0 0-15,-1 0 0,1 0 16,0 0-16,0 21 0,-21 0 0,20 0 16,-20 22-16,21-22 0,-21 21 0,20 1 15,1-1-15,0 0 16,0 1-16,21-1 0,-21 0 0,21 22 16,0-22-16,0 22 0,0-22 0,0 0 15,21 1-15,0-1 0,0 0 0,0 1 16,1-22-16,20 0 0,-21 21 15,21-21-15,-20-21 0,20 22 0,0-22 16,1 0-16,-1 0 0,0 0 0,1 0 16,-1 0-16,0 0 0,1-22 0,-1 1 15,0 21-15,1-21 0,-1-21 16,0 21-16,1-1 0,-22-20 0,21 21 16,0-21-16</inkml:trace>
  <inkml:trace contextRef="#ctx0" brushRef="#br0" timeOffset="13967.28">8213 7789 0,'0'0'0,"0"-42"0,-22 0 16,1 21-16,0 21 0,0 0 0,0 0 16,0 0-16,-1 0 0,1 0 0,0 0 15,0 21-15,0 0 0,-22-21 16,43 21-16,-21 0 0,0 22 0,0-22 16,0 0-16,21 21 0,0-21 0,0 22 15,0-22-15,0 21 0,0-21 0,0 22 16,0-22-16,0 0 0,0 0 15,21 0-15,0 1 0,0-22 16,22 0-16,-22 0 0,0 0 0,0 0 16,0-22-16,22 22 0,-22-21 15,0 0-15,0 0 0,0 0 16,0 0-16,1-22 0,-1 22 0,0-21 16,-21 21-16,0-22 0,0 22 0,21-21 15,-21 21-15,0-1 0,0 1 0,0 0 16,0 0-16,0 42 31,0 0-31,0 0 0,0 1 0,0 20 16,0-21-16,0 21 0,0-20 0,0 20 15,0 0-15,0-21 0,21 22 0,-21-22 16,21 21-16,1-21 16,-1 1-16,0-22 0,0 21 0,0 0 15,22-21-15,-22 0 0,0 0 0,21 0 16,-21 0-16,22 0 0,-22-21 0,0 0 15,21 21-15,-20-22 0,20 1 16,-21-21-16,0 21 0,0-22 0,1 22 16,-1-21-16,0 0 0,-21 20 0,0-20 15,0 0-15,0-1 0,0 1 0,0 21 16,0 0-16,0 0 0,0-1 16,0 44-1,0-1-15,-21 0 16,21 21-16,0-21 0,0 22 0,-21-22 15,21 21-15,0 1 0,0-22 16,0 21-16,0 0 0,0-20 16,-22-1-16,22 21 0,-21-21 0,21 0 15,-21 1-15,21-1 0,-21 0 16,21 0-16,0-42 31,0 0-31,0 0 16,0-1-16,0-20 0,0 21 0,0 0 15,21-22-15,0 1 0,0 0 0,1-1 16,-1 1-16,0 0 0,21-1 16,1 22-16,-22-21 0,21 21 0,0 21 15,1-21-15,-1 21 0,-21 0 16,22 0-16,-22 0 0,0 21 0,21-21 16,-21 21-16,1 21 0,-22-21 0,21 1 15,-21-1-15,0 21 0,21-21 16,-21 0-16,0 22 0,0-22 0,0 0 15,0 21-15,0-20 0,0-1 0,0 0 16,0 0-16,0 0 0,-21 0 0,21 1 16,-21-1-16,-1-21 15,1 0 1,0 0-16,21-21 16,0-1-1</inkml:trace>
  <inkml:trace contextRef="#ctx0" brushRef="#br0" timeOffset="14959.57">11028 7662 0,'0'-21'16,"0"0"-16,0 0 16,0 0-16,0 0 15,0-1-15,0 1 0,0 0 0,0 0 16,21 0-16,0 0 0,21-22 16,-20 22-16,20 0 0,0 0 0,1 21 15,-1 0-15,0 0 0,-21 0 0,22 0 16,-1 0-16,0 21 0,-20 21 0,20-21 15,-21 22-15,21-1 0,-20-21 16,-22 22-16,21-1 0,-21 0 0,0 1 16,0-1-16,0 0 0,0 1 0,0-1 15,0-21-15,0 21 0,-21-20 0,-1 20 16,22-21-16,-21 0 0,21 0 16,-21 1-16,0-22 0,21 21 15,-21-21-15,21-21 16,0-1-1,0 1-15,0-21 0,0 21 16,0 0-16,21-22 0,-21 1 0,21 0 16,0 20-16,0-20 0,22 0 0,-22-1 15,21 22-15,-21-21 0,22 21 16,-1 0-16,0-1 0,1 22 0,-1 0 16,0 0-16,1 0 0,-1 0 0,-21 0 15,22 22-15,-1-1 0,-21 0 0,0 0 16,0 21-16,1-20 15,-1 20-15,-21-21 0,21 21 0,-21 1 16,0-22-16,0 21 0,0-21 0,0 22 16,0-22-16,0 0 0,0 0 0,-21 0 15,21 1-15,-21-1 0,-1-21 16,1 0-16,0 0 16,21-21-1,0-1-15,0 1 16,0-21-16,21 21 0,-21-22 15,21 1-15,1 21 0,-1-21 0,21-22 0,0 22 16,-20-1-16,20 1 0,0 0 16,1 21-16,-1-1 0,0 1 15,1 0-15,-1 21 0,-21 0 0,21 0 16,1 0-16,-22 21 0,0 0 0,0 22 16,0-22-16,1 21 0,-22-21 0,21 22 15,-21-1-15,0-21 0,0 22 0,0-22 16,0 21-16,0-21 0,0 0 0,-21 22 15,-1-22-15,1 0 16,21 0-16,0 0 0,-21-21 16,21-21 15,21 0-31,-21 0 0,21 0 0,22 0 16,-22-1-16</inkml:trace>
  <inkml:trace contextRef="#ctx0" brushRef="#br0" timeOffset="15419.28">13631 7493 0,'0'0'15,"0"-21"-15,0 0 0,0 0 0,-21-1 16,0 22-16,0 0 0,0 0 16,-22 0-16,22 22 0,-21-1 0,21 0 15,-22 0-15,22 0 0,-21 0 16,21 22-16,-22-1 0,22 0 0,-21 1 15,21-1-15,-1-21 0,1 22 16,0-1-16,21 0 0,0 1 0,0-1 16,0-21-16,0 21 0,0-20 0,0-1 15,21 0-15,0 0 0,22 0 0,-22-21 16,21 0-16,1 0 0,-1 0 16,0 0-16,-21 0 0,22 0 0,-1 0 15,0-21-15,1 0 0,-1 0 0,-21 0 16,0-1-16,22-20 0,-22 21 0,0-21 15,0-1-15,-21 1 0,0 0 0,0-1 16,0 1-16,0 21 0,0-22 0,-21 1 16,0 21-16,0 0 0,0 0 15,-1-1-15,-20 22 0,0 0 16,21 0-16,-22 0 0,1 0 0,21 22 16,-22-1-16,22 0 0,-21 0 0,21 0 15,0 0-15,-1 1 0,1-1 0,21 0 16,0 0-16,0 0 0,0 0 15,0 1-15,0-1 16,21-21-16,1 0 0,-1 0 16,0 0-16,0 0 0,0 0 0</inkml:trace>
  <inkml:trace contextRef="#ctx0" brushRef="#br0" timeOffset="15848.04">13906 7599 0,'22'0'16,"-44"0"-16,44-21 0,-1 21 0,-21-21 0,21 21 16,0 0-16,0 0 15,0 0-15,1 21 0,-22 0 16,21 0-16,0 0 0,0 0 0,-21 1 16,21-1-16,-21 0 0,21 0 0,-21 21 15,0-20-15,0-1 0,0 0 16,0 21-16,0-21 0,0 1 0,0-1 15,0 0-15,0 0 0,0 0 0,0 0 16,0 1-16,0-44 47,0 1-47,22 0 0,-1 0 16,0-21-16,0 20 0,0 1 0,0-21 15,1 21-15,20-22 0,-21 1 0,0 21 16,0-21-16,1 20 0,-1-20 15,0 21-15,0 0 0,-21 0 16,21 21-16,0 0 16,1 0-1,-1 0 1,-21 21-16,0 0 16,0 0-16,0 0 15</inkml:trace>
  <inkml:trace contextRef="#ctx0" brushRef="#br0" timeOffset="16264.8">14626 7811 0,'0'0'0,"21"0"15,0 0 1,1 0-16,-1 0 0,0 0 16,0-22-16,0 22 0,0-21 15,1 21-15,-1-21 0,0 0 0,0 21 16,0-21-16,0 0 0,-21-1 15,0 1-15,0 0 16,-21 21 0,0 0-16,0 0 15,0 0-15,0 21 0,-1 0 0,1-21 16,0 22-16,0-1 0,0 0 0,0 0 16,21 21-16,0-20 0,-22-1 0,22 0 15,0 0-15,0 21 0,0-20 16,0-1-16,0 0 0,0 0 15,22 0-15,-1 0 0,21-21 16,-21 0-16,0 0 0,1 0 16,20 0-16,-21 0 0,21 0 0,-20 0 15,20-21-15,-21 21 0,0-21 0,0 21 16,1-21-16,-1 21 0,0 0 0,-21-21 16,21 21-16,-21-21 0,0-1 46,0 1-46</inkml:trace>
  <inkml:trace contextRef="#ctx0" brushRef="#br0" timeOffset="22143.46">1185 10075 0,'0'0'0,"-21"0"0,0 0 15,0 0-15,0 0 0,-1 0 0,1 0 16,0-21 0,0 21-16,21-21 0,0 0 15,0 0 1,0 0-16,0-1 15,21 1-15,0 0 0,0 0 16,1 21-16,20-21 0,-21 0 0,0 21 16,22 0-16,-22 0 0,0 0 15,21 0-15,-21 0 0,22 0 0,-22 21 16,0 0-16,0 21 0,0-21 16,-21 1-16,0 20 0,0-21 0,0 21 15,-21 1-15,0-1 0,-21-21 16,21 22-16,-22-1 0,1-21 0,21 21 15,-22-20-15,22-1 16,-21 0-16,21 0 0,0 0 0,21 0 0,-22-21 16,1 0-1,21-21 1,0 0-16,0 0 0,0 0 16,21 0-16,1-1 0,-22 1 15,21 21-15,0-21 0,0 21 16,21 0-16,-20 0 0,-1 0 0,21 0 15,-21 0-15,22 0 0,-22 0 16,21 21-16,0 0 0,-20 1 0,20-1 16,-21 21-16,0-21 0,0 22 15,1-1-15,-1 0 0,-21-21 0,0 22 16,0-1-16,0 0 0,-21-20 16,-1 20-16,1-21 0,0 0 15,0 0-15,0 1 0,-22-1 0,22 0 16,-21 0-16,0 0 0,-1-21 15,1 21-15,-22-21 0,22 0 0,0 0 16,-1 0-16,1 0 0,0 0 16,21-21-16,-22 0 0,22 21 0,-21-21 15,21 0-15,-1-22 0,1 22 16,0 0-16,21 0 0,0 0 0,0 0 16,0-1-16,0 1 15,0 0-15,21 0 16,0 21-16,1 0 15,-22-21-15,21 21 0,0 0 16,0 0-16</inkml:trace>
  <inkml:trace contextRef="#ctx0" brushRef="#br0" timeOffset="22515.3">1926 10435 0,'0'0'0,"0"21"0,0 1 0,0-1 15,0 0 17,21-21-17,-21-21 1,21 21-16,-21-21 0,0-1 15,-21 22 1,0 0-16,0 0 16,0 0-16,0 0 15,21 22-15,0-1 0,0 0 16,0 0-16,0 0 16,0 0-16,0 1 15,21-22 1,0 0-1,0 0-15,0-22 0,0 1 16</inkml:trace>
  <inkml:trace contextRef="#ctx0" brushRef="#br0" timeOffset="25203.46">1947 7938 0,'0'-22'16,"0"44"31,0-1-32,-21-21-15,21 21 0,0 0 16,0 0 0,0 0-16,0 1 15,0-1 1,0-42 31,21 21-47,-21-22 0,0 1 15,0 0-15,0 0 16,-21 21 15,0 0-31,21 21 16,-21-21 0,21 21-16,-21 0 0,21 1 15,0-1-15,0 0 0,0 0 16,0 0-1,21-21 1,0 0 0,-21-21-16,21 21 15,-21-21-15,21 0 0,-21 0 16,0-1-16,0 1 16,0 0-1,0 0-15,0 0 0,-21 21 16,0 0-16,0 0 15,0 0-15,-1 21 16,22 0-16,-21-21 16,21 21-16,0 0 0,0 1 0,0-1 15,0 0-15,0 0 16,21-21 15,1 0-31,-22-21 94</inkml:trace>
  <inkml:trace contextRef="#ctx0" brushRef="#br0" timeOffset="29551.37">3895 10118 0,'0'0'0,"0"21"0,0 0 31,21-21-31,-21 21 47,21-21 109</inkml:trace>
  <inkml:trace contextRef="#ctx0" brushRef="#br0" timeOffset="29763.86">3937 10181 0,'21'0'109,"0"-21"-93</inkml:trace>
  <inkml:trace contextRef="#ctx0" brushRef="#br0" timeOffset="33195.56">4254 9885 0,'0'0'0,"0"-21"0,0-22 16,0 22-16,0 0 0,0 0 15,-21 21-15,0 0 16,0 0-16,0 0 0,0 0 0,-1 0 16,-20 0-16,21 0 0,-21 21 15,-1 0-15,22 0 0,-21 1 0,-1-1 16,1 21-16,0-21 0,-1 22 0,1-1 16,21 0-16,-21 1 15,20-1-15,1 0 0,0 22 0,21-1 16,0-20-16,0 20 0,0 1 0,0-22 15,0 21-15,21-20 0,-21 20 16,21-20-16,1-1 0,-1-21 0,0 21 16,0-20-16,21-1 0,-20 0 0,-1 0 15,21-21-15,-21 0 0,22 0 16,-22 0-16,21 0 0,0 0 0,-20-21 16,20 0-16,0 0 0,-21-1 0,22-20 15,-22 21-15,21 0 0,1-22 16,-22 1-16,21 0 0,0 21 15,-20-22-15,20 1 0,0 0 0,-21-1 16,22 22-16,-22-21 0,21 21 16,-21-22-16,1 22 0,-1 0 0,0 0 15,0 0-15,-21-1 0,0 1 0,0 0 16,0 0-16,-21 0 16,0 21-16,0 0 15,-1 0-15,1 21 16,0 0-16,0 0 0,0 0 15,21 1-15,-21 20 0,21 0 0,-22 1 16,1-1-16,21 0 0,0 1 16,0-1-16,0 0 0,0 1 15,0-1-15,0-21 0,0 0 0,0 0 16,0 1-16,0-1 0,21-21 0,1 0 16,-1 0-16,0 0 15,21 0-15,-21 0 0,1-21 0,-1 21 16,0-22-16,21-20 0,-21 21 0,1 0 15,-1 0-15,0-22 0,0 1 16,0 0-16,-21-1 0,0 1 0,0 0 16,0 20-16,0-20 0,0 0 0,0 21 15,-21-1-15,0 1 0,-21 0 16,20 0-16,1 21 0,-21 0 16,21 0-16,-22 0 0,1 0 0,21 0 15,-21 21-15,20 0 0,-20 0 16,21 1-16,0 20 0,0 0 0,-1 1 15,22-1-15,0 0 0,0 1 0,0-1 16,0-21-16,0 21 0,22-20 16,-1 20-16,21-21 0,-21 0 0,22-21 15,-1 0-15,0 0 0,1 0 0,20 0 16,-21 0-16,22 0 0,-22-21 16,22 0-16,-22 0 0,22-22 0,-22 22 15,21-21-15,-20 0 0,-1-1 16,0-20-16,1 20 0,-1-20 0,0 21 15,-20-22-15,20 1 0,-21-1 16,-21 1-16,0-1 0,0 1 0,0 20 16,0-20-16,0 20 0,0 1 0,0 0 15,0 21-15,0-1 0,-21 1 16,0 21-16,0 0 0,21 21 0,-22 1 16,1 20-16,0 0 0,0 1 15,21 20-15,-21-21 0,0 22 0,-1-1 16,22 1-16,0-1 0,-21-20 15,21 20-15,-21 1 0,21-1 0,0 1 16,0-22-16,0 22 0,0-22 16,0 0-16,0 1 0,0-22 0,0 21 15,21-21-15,0 0 0,-21 1 0,22-1 16,-1 0-16,0-21 0,0 0 16,21 0-16,-20 0 0,20 0 0,-21 0 15,21-21-15,1 21 0,-1-21 0,0-22 16,1 22-16,-22 0 0,21 0 0,-21-22 15,22 22-15,-22-21 0,0 21 16,0-22-16,-21 22 0,0 0 0,21 0 16,-21 0-16,0 42 31,0 0-31,-21 0 0,21 0 16,0 22-16,0-22 0,-21 0 15,21 0-15,0 0 0,0 1 16,0-1-16,0 0 0,0 0 0,0 0 15,0 0-15,21-21 0,-21 22 0,21-22 16,1 0-16,-1 0 0,0 0 0,0 0 16,0 0-16,0 0 0,1-22 15,-1 22-15,21-21 0,-21 0 0,0 0 16,1 0-16,-1 0 0,0-1 0,0-20 16,-21 21-16,0-21 0,0-1 0,0 22 15,0-21-15,0-1 0,0 1 16,0 21-16,-21-21 0,0 20 0,0 1 15,-1 0-15,-20 21 0,21 0 16,0 0-16,0 0 0,-1 0 0,1 21 16,-21-21-16,21 43 0,0-22 15,-1 0-15,1 21 0,21 1 0,0-22 16,-21 21-16,21 0 0,0 1 0,0-22 16,0 21-16,0-21 0,0 1 15,21 20-15,0-42 0,1 21 0,-1 0 16,0-21-16,21 0 0,-21 0 0,22 0 15,-22 0-15,0 0 0,21 0 0,-20 0 16,-1-21-16,0 0 16,0 21-16,21-21 0,-42 0 0,22-1 15,-1-20-15,0 21 0,0-21 0,0 20 16,-21-20-16,0 0 0,21 21 0,1-22 16,-22 22-16,21 0 0,-21 0 15,0 42 1,0 0-1,0 0-15,0 0 0,0 22 16,-21-22-16,21 21 0,0-21 0,-22 22 16,22-22-16,0 21 0,0-21 0,0 1 15,0-1-15,0 0 0,0 0 16,0 0-16,22 0 0,-1-21 16,0 0-16,0 0 15,0 0-15,0 0 0,1 0 0,-1 0 16,0-21-16,0 21 0,0-21 0,0 0 15,1 0-15,-1 0 0,0-22 16,0 22-16,-21-21 0,0 21 0,21-22 16,-21 22-16,0-21 0,0 21 0,0-1 15,0 1-15,0 0 0,0 42 32,0 0-32,0 1 0,0-1 0,-21 0 15,21 21-15,-21-21 0,21 22 0,0-22 16,0 21-16,0-21 0,0 22 0,0-22 15,0 0-15,0 0 16,0 0-16,0 1 0,21-22 16,0 0-16,0 0 15,1 0-15,20 0 0,-21 0 0,0-22 16,22 22-16,-1-21 0,0-21 16,-21 21-16,22 0 0,-22-22 0,21 22 15,-21-21-15,1-1 0,-22 1 16,0 21-16,0-21 0,0 20 0,0 1 0,0 0 15,-22 21 1,22 21 0,-21-21-16,0 43 0,0-22 0,21 0 0,0 0 15,0 21-15,-21-20 0,21-1 16,0 21-16,0-21 0,0 0 16,0 1-16,0-1 0,0 0 0,0 0 15,21 0-15,21 0 0,-21 1 0,22-22 16,-1 21-16,0-21 0,1 0 0,-1 0 15,0 0-15,1 0 0,20 0 16,-20-21-16,-1 21 0,0-22 0,1 1 16,-1 0-16,0-21 0,-21 21 0,22-22 15,-22 1-15,21 0 0,-21-1 16,22-20-16,-22 20 0,21-20 16,-21-1-16,-21 1 0,22-1 0,-22 1 15,21-1-15,-21 1 0,0 21 0,0-22 16,0 22-16,0 21 0,0-22 15,0 22-15,-21 21 16,-1 42-16,1-20 16,0 20-16,0 0 0,-21 1 0,20-1 15,1 21-15,-21-20 0,21 20 16,0-20-16,-22 20 0,22 1 0,0-1 16,-43 85-16,43-84 15,0-1-15,21 22 0,0-22 0,-21 22 16,21-21-16,-21 20 0,21-20 15,0 20-15,0 1 0,0-21 0,-21 20 16,21 1-16,-22-22 0,22 1 0,0 21 16,0-22-16,0 1 0,0-1 0,0 1 15,0-22-15,0 21 0,0-20 0,0-1 16,0-21-16,0 22 0,22-22 0,-22 0 16,21-21-16,0 0 0,0 0 0,0 0 15,0 0-15,1 0 0,-1-21 16,85-106-1,-64 84-15,0 1 0,-21 0 0,22-1 16,-1-20-16,-21 21 0,22-22 16,-22 1-16,0-1 0,-21 1 0,0-22 15,0 21-15,0-20 0,0 20 0,-42-20 16,20 20-16,-20 1 0,0 20 16,-1 1-16,1 0 0,0 20 0,-1-20 15,-41 21-15,63 21 0,-22-21 16,22 21-16,0 0 15,21-21 1,21 21 0,0-22-16,22 22 0,-22-21 0,21 0 15,0 0-15,1 0 0,-1 0 16,0-1-16,22 1 0,-22 0 0,1-21 16,-1 21-16,-21-22 15,64 1-15,-64 0 0,0 20 0,0 1 16,0 0-16,1 0 0,-1 0 15,-21 0-15,0 42 32,0 0-17,0 0-15,0 0 0,0 0 0,0 1 16,0-1-16,0 0 0,0 21 0,0-21 16,0 1-16,21-1 0,0 0 15,-21 0-15,21-21 0,0 21 0,1 0 16,-1-21-16,0 0 15,0 0-15,0 0 0,22 0 0,-22 0 16,0-21-16,0 0 0,21 21 16,-20-21-16,-1 0 0,0 0 0,0-22 15,0 22-15,-21-21 0,0 21 0,21-22 16,-21 22-16,0-21 0,0 21 0,0-1 16,0 1-16,0 0 0,0 42 31,0 0-16,0 1-15,0-1 0,0 0 0,0 0 16,0 21-16,0-20 0,0 20 16,0-21-16,0 0 0,0 22 15,0-22-15,22 0 0,-22 0 0,21 0 16,0 0-16,21 1 0,1-22 16,-22 21-16,0-21 0,21 0 0,-21 0 15,1 0-15,-1-21 0,21-1 16,-21 1-16,0 0 0,1 0 0,-1-21 15,21-43-15,-21 43 16,0-1-16,22-20 0,-43 20 0,21-20 16,0-1-16,0 1 0,0-1 15,1 1-15,-22-64 0,0 85 0,0-22 16,0 1-16,0 20 0,0 1 0,0 21 16,0 0-16,0-1 0,0 1 15,-22 21-15,1 0 16,0 21-16,21 1 0,-21-1 15,0 21-15,21 0 0,-21 1 0,-1-1 16,22 22-16,0-1 0,0-21 0,0 22 16,0-1-16,0 1 0,0-22 15,0 22-15,0-1 0,0-20 0,22 20 16,-1-21-16,0 1 0,21-1 0,-21-21 16,1 22-16,20-22 0,-21 0 15,43 21-15,-22-42 0,-21 0 16,0 0-16,22 0 0,-22 0 15,0 0-15,0-21 0,0 21 0,0-21 16,1 0-16,-1 0 0,0-1 0,0 1 16,-21 0-16,0 0 0,21 0 0,-21 0 15,0-1-15</inkml:trace>
  <inkml:trace contextRef="#ctx0" brushRef="#br0" timeOffset="38515.04">1122 12827 0,'0'0'0,"0"-21"0,0 0 15,0 0-15,0-1 0,0 1 16,0 0-16,0 0 0,0 0 16,-21 0-16,21-1 0,0 1 0,0 0 15,-22 0-15,22 0 16,0 0-16,-21 21 0,21-22 15,0 44 17,0-1-32,0 0 0,21 0 15,-21 21-15,22 1 0,-22-1 0,0 22 16,0-1-16,21-21 0,-21 22 16,0-1-16,0-20 0,0 20 15,0 1-15,-21-22 0,-1 0 0,22 1 16,-21-1-16,0 0 0,0 1 15,0-22-15,0 0 0,21 0 0,-22 0 16,22 1-16,-21-22 0,0 0 16,21-22-1,0 1-15,0 0 16,0 0-16,0 0 0,0 0 16,0-1-16,21 1 0,-21 0 15,21 0-15,1 21 0,-22-21 0,21 21 16,0 0-16,0-21 0,0 21 15,22 0-15,-22 0 0,0 0 16,21 0-16,-21 0 0,1 0 0,20 0 16,-21 0-16,21 0 0,-20 0 15,-1 0-15,0 0 0,0 0 0,0 0 16,0 0-16,1 0 0,-1-22 16,0 22-16,0-21 0,0 21 0,-21-21 15,0 0-15,21 0 0,-21 0 16,0-1-16,0 1 0,0 0 15,0 0-15,0 0 0,-21 0 0,21-1 16,0 1-16,-21 0 0,0 0 16,0 21-1,21 21 1,0 0-16,-21 0 16,21 1-16,-22 20 0,22 0 15,0-21-15,0 22 0,-21-1 0,21 0 16,-21-20-16,0 20 0,21 0 0,0 1 15,0-1-15,-21 0 0,21 1 16,0-1-16,0-21 0,0 21 0,-21 1 16,21-22-16,0 0 0,0 0 15,0 0-15,0 1 0,0-1 16,0-42 15,0-1-15,0 1-16,0 0 0,0 0 15,21 0-15,-21 0 0,21-1 16</inkml:trace>
  <inkml:trace contextRef="#ctx0" brushRef="#br0" timeOffset="39183.17">2032 13145 0,'0'21'0,"0"0"0,0 0 0,0 0 16,0 0-16,0 1 0,0-1 0,0 0 15,0 0-15,0 0 0,0 0 16,21 1-16,0-1 0,-21 0 15,21-21-15,1 0 0,-1 0 16,0 0-16,0 0 16,0 0-16,0-21 0,1 21 15,-22-21-15,0-1 0,21 1 0,-21 0 16,0 0-16,0 0 16,0 0-16,0-1 0,-21 1 0,21 0 15,0 0-15,-22 21 0,1 0 16,0 0-16,0 0 15,0 0-15,21 21 0,-21 0 16,21 0-16,0 1 0,0-1 16,0 0-16,-22 0 0,22 0 15,0 0-15,0 1 0,22-22 47,-22-22-31,0 1-1,21 21-15,-21-21 0,0 0 16,-21 21 78,-1 0-79,1 0 1,0 0 0,0 0-1</inkml:trace>
  <inkml:trace contextRef="#ctx0" brushRef="#br0" timeOffset="43680.69">4254 13250 0,'-21'22'0,"21"-1"0,-21 0 16,21 0-16,0 0 0,-21-21 15,21 21-15,-21-21 0,0 22 16,21-1-16,-22-21 16,1 0-1,21-21 1,0-1 0,0 1-16,21 0 0,1 0 15,20 0-15,-21-22 0,21 22 16,-20-21-16,41 0 0,-21-1 0,22-20 15,-1 20-15,1-20 0,-1-1 0,1 22 16,-1-21-16,1-1 16,-1 22-16,1-1 0,-22 1 0,1 0 15,-1 21-15,-21-1 0,0 1 0,-21 0 16,-21 21-16,0 0 16,0 0-16,-22 21 0,1 0 15,0 1-15,-1-1 0,1 0 0,-21 0 16,20 21-16,1-20 0,0 20 0,-1-21 15,22 0-15,0 22 0,0-22 16,21 0-16,0 0 0,0 0 0,21 0 16,0 1-16,0-1 0,0 0 0,22 0 15,-1 0-15,0-21 0,1 21 16,-22 1-16,21-1 0,1 0 16,-1 0-16,-21 0 0,21 0 0,-20 1 15,-1-1-15,0 0 0,0 0 0,-21 0 16,0 0-16,0 22 0,0-22 15,-21 0-15,0 21 0,-22-20 0,22-1 16,-21 0-16,0 0 0,-1 0 0,1 0 16,21 1-16,-22-22 0,1 0 0,0 0 15,-1 0-15,1-22 0,21 1 16,-21 0-16,20 0 0,1 0 0,-21 0 16,21-22-16,0 1 0,-1 0 0,22 20 15,0-20-15,-21 0 16,21 21-16,0-22 0,0 22 0,0 0 15,0 0-15,21 21 16,1 0-16,-1 21 16,0 0-16,-21 0 15,0 0-15,21 22 0,-21-22 0,21 0 16,0 21-16,-21-20 0,22-1 0,-1 21 16,-21-21-16,21 0 0,0 22 15,0-22-15,0 0 0,1 0 0,20 0 16,-21 1-16,21-1 0,-20-21 0,20 0 15,0 0-15,-21 0 0,22 0 0,-1 0 16,0 0-16,1 0 16,-22-21-16,21-1 0,1 1 0,-1 0 15,21 0-15,-20-21 0,-1 20 0,0-20 16,1 21-16,-22-21 0,21 20 0,1-62 16,-22 63-16,0-1 15,-21-20-15,0 21 0,0 0 0,0 0 16,0-1-16,-21 22 15,0 0-15,-1 0 0,1 22 16,0-1-16,0 0 0,0 0 16,0 0-16,-1 0 0,1 22 0,0-22 15,21 0-15,-21 21 0,21-20 0,0-1 16,0 21-16,0-21 0,0 0 16,0 1-16,21-1 0,0 0 15,0 0-15,1-21 0,-1 21 0,21-21 16,-21 0-16,22 0 0,-1 0 0,-21 0 15,21 0-15,1 0 0,-1 0 0,22-21 16,-22 0-16,0 0 0,1 21 16,-1-21-16,-21-22 0,21 22 0,-20 0 15,-1 0-15,0-22 0,0 22 0,0-21 16,-21 21-16,21 0 0,-21-1 0,0 1 16,0 0-1,0 42 1,-21 0-1,21 1-15,-21-1 0,21 0 0,0 21 16,0-21-16,0 1 0,-21-1 0,21 0 16,0 21-16,-21-21 0,21 1 15,0-1-15,0 0 0,0 0 0,0 0 16,0 0-16,0-42 47,0 0-47,0 0 0,0 0 15,21 0-15,0-22 0,0 22 16,-21-21-16,21 21 0,1-1 0,-1-20 0,-21 21 16,21 0-16,0 21 0,0-21 15,0 21-15,1-22 0,-1 22 16,0 0-16,-21 22 0,21-1 16,-21 0-16,21-21 0,-21 21 0,0 21 15,0-20-15,21-1 0,-21 0 0,22 0 16,-1 0-16,-21 0 0,21 1 15,0-1-15,-21 0 0,21 0 0,0-21 16,1 21-16,-1-21 0,0 0 0,0 0 16,0 0-16,0 0 0,1 0 0,-1 0 15,0 0-15,0 0 0,0-21 0,22 0 16,-22 21-16,0-21 0,0 0 16,0-1-16,0-20 0,22 21 15,-22-21-15,0 20 0,0-20 0,22 0 16,-22 21-16,21-1 0,-21-20 0,0 21 15,22 0-15,-22 21 0,0-21 16,0 21-16,0 0 0,1 0 16,-1 0-16,-21 21 0,21-21 0,-21 21 15,21 0-15,-21 0 0,0 0 0,21 1 16,0-1-16,1 0 0,-22 0 16,21 0-16,0 0 15,-21 1-15,21-22 16,-21-22 15,0 1-31,0 0 16,0 0-16,0 0 0,0 0 15,-21-1-15,0 1 0,21 0 16,-21 0-16,-1 0 0,1 21 16,0 0-16,0 0 0,0 0 15,0 0-15,-1 0 0,1 21 16,0 0-16,-21 0 0,21 0 15,-1 1-15,1-1 0,21 0 16,-21 0-16,0 0 0,0 22 0,21-22 16,-21 0-16,21 0 0,0 0 0,0 0 15,0 1-15,0-1 0,0 0 0,0 0 16,0 0-16,0 0 0,0 1 16,21-22-16,0 0 0,0 0 15,0 0-15,0 0 0,1 0 0,-1 0 16,0-22-16,0 1 0,0 0 0,22 0 15,-22 0-15,0 0 0,21-1 16,-21-20-16,1 21 0,-1-21 0,21-1 16,-21 1-16,0-22 0,1 22 0,-1-21 15,0 20-15,-21-20 0,21-1 0,-21 22 16,21-22-16,-21 22 0,21 0 16,-21-1-16,0 1 0,0 21 0,0 0 15,0 0-15,0-1 0,0 1 16,0 42-1,-21 1 1,0-1-16,0 21 0,0-21 0,21 22 16,-21 20-16,21-21 0,-22 22 15,22-22-15,0 22 0,0-22 0,-21 22 16,21-22-16,0 21 0,0-20 0,0-1 16,0 0-16,0 1 0,0-22 0,0 21 15,0-21-15,21 1 0,1-1 0,-1 0 16,0 0-16,0 0 0,0-21 15,22 0-15,-1 0 0,0 0 0,1 0 16,-1 0-16,21-21 0,-20 21 16,-1-21-16,0 0 0,1 0 0,-22-22 15,21 22-15,-21 0 0</inkml:trace>
  <inkml:trace contextRef="#ctx0" brushRef="#br0" timeOffset="45856.09">8213 12446 0,'0'0'0,"21"-42"0,-21 21 0,21-1 0,-21 1 16,0 0-16,0 0 0,0 0 0,0 0 16,0-1-16,0 44 31,0-1-31,0 0 0,0 21 16,0 1-16,0-1 0,0 0 0,0 1 15,0 20-15,0 1 0,0-1 16,21 1-16,-21-1 0,0 1 0,0-1 15,0 1-15,0-1 0,0 1 16,0-22-16,0 0 0,0 1 0,0-1 16,0-21-16,0 0 0,0 22 0,0-22 15,0 0-15,-21-21 16,0 0 0,21-21-16,0 0 0,0-1 15,0 1-15,0-21 0,0 21 0,0-22 16,0 1-16,0 0 0,21-22 0,0 22 15,0 0-15,0-1 0,1 1 16,-1 0-16,0-1 0,21 1 16,-21 21-16,22-22 0,-22 22 0,21 0 0,-21 21 15,1 0-15,-1 0 0,21 0 16,-21 0-16,-21 21 16,0 0-16,0 1 0,0 20 0,0-21 15,-21 0-15,21 0 0,-21 22 0,0-22 16,-22 0-16,22 0 0,0 0 0,0 1 15,0-22-15,0 21 0,-1-21 16,1 0-16,0 0 0,0 0 16,0 0-16,21-21 0,-21-1 15,21 1-15,-22 21 16,22-21-16,0 42 31,0 0-31,0 1 0,0-1 16,0 0-16,0 0 0,0 0 0,0 0 15,0 22-15,0-22 0,0 0 0,0 0 16,0 0-16,22 1 0,-1-1 16,-21 0-16,21 0 0,0 0 0,0 0 15,22-21-15,-22 22 0,21-22 0,-21 0 16,22 0-16,-1 0 0,0 0 0,1 0 16,20 0-16,-21 0 0,22-22 0,-22 1 15,1 0-15,20 0 0,-21 0 16,1 0-16,-22-1 0,21 1 15,-21-21-15,1 21 0,-1-22 0,0 22 16,-21-21-16,21 0 0,-21 20 0,0-20 16,0 21-16,0 0 0,0 0 0,0-1 15,-21 22-15,0 0 16,0 0-16,-1 0 0,1 22 16,0 20-16,0-21 0,0 0 15,21 22-15,-21-22 0,21 21 0,-22 0 16,22-20-16,0 20 0,-21-21 15,21 21-15,0-20 0,0 20 0,0-21 16,0 0-16,0 0 0,0 1 0,21-1 16,-21 0-16,22-21 0,-1 21 15,21-21-15,-21 0 0,22 0 0,-22 0 16,21 0-16,-21 0 0,22 0 16,-1-21-16,0 0 0,1 0 0,-22-1 15,21 1-15,0 0 0,-20-21 0,20 21 16,-21-22-16,0 1 0,0 21 0,1 0 15,-1-1-15,0 1 0,-21 0 0,21 0 16,-21 42 15,-21-21-31,0 21 16,21 0-16,-21 1 0,21-1 16,0 21-16,0-21 0,0 0 0,0 1 0,0-1 15,0 0-15,0 0 16,0 0-16,21-21 0,0 21 15,21-21-15,-21 0 0,1 0 16,20 0-16,-21 0 0,0 0 0,22 0 16,-1 0-16,-21-21 0,21 0 0,-20 0 15,-1 21-15,21-42 0,-21 20 16,0 1-16,1 0 0,-1-21 0,0 21 16,0-1-16,0 1 0,0-21 0,-21 21 15,0 0-15,0-1 0,22 22 16,-22-21-16,0 42 47,0 1-47,0-1 0,0 0 15,0 0-15,-22 0 0,22 0 0,-21 1 16,21-1-16,0 0 0,0 21 0,-21-21 16,0 22-16,21-22 0,-21 21 15,21 1-15,-21-1 0,-1 0 0,22 1 16,0 20-16,-21-21 0,0 22 0,21-22 15,0 22-15,0-1 0,0-20 0,-21 20 16,21 1-16,-21-1 0,21 1 16,0-1-16,0 1 0,-21-1 0,-1 1 15,1-1-15,21 1 0,-21-1 16,0 1-16,0-22 0,0 21 0,-22-20 16,22-1-16,0 0 0,0-20 0,-22 20 15,22-21-15,0 0 0,0 0 0,0-21 16,-22 0-16,22 0 0,0 0 0,0 0 15,-21 0-15,20 0 0,1 0 0,0-21 16,0 0-16,0 0 0,0 0 0,21 0 16,-22-1-16,22-20 0,0 0 15,0-1-15,0 1 0,0-21 0,22-1 16,-1 1-16,0-1 0,0 1 16,21-22-16,-20 21 0,20-20 0,0 20 15,1-20-15,20-1 0,-21 0 0,22 1 16,-1-1-16,1 0 0,-1 22 0,1-22 15,-1 22-15,1-1 0,-22 1 16,22 20-16,-1-20 0,-20-1 0,20 22 16,-21 0-16,1-1 0,-1 1 0,0 0 15,1 20-15,-22-20 0,0 42 0,0-21 16,-21 0-16,-21 21 16,0 21-1,0 0-15,0-21 0,-1 21 0,-20 0 16,21 1-16,0-1 0,0 0 15,-1 0-15,1 0 0,21 0 16,-21 1-16,21-1 0,0 0 0,0 0 16,0 0-16,21-21 0,0 21 15,1-21-15,-1 22 0,0-22 0,0 21 16,0-21-16,0 21 0,1-21 16,-1 21-16,0 0 0,-21 0 15,21-21-15,-21 22 0,0-1 16,0 0-16,-21 0 15,0-21-15,0 0 0,-1 21 16,1-21-16,0 0 0,0 0 0,0 0 16,0 0-1,-1 0-15,1 0 0,0 0 0,0 0 16,0 0 0,0 0-1,-1 0-15,22 21 0,-21-21 0</inkml:trace>
  <inkml:trace contextRef="#ctx0" brushRef="#br0" timeOffset="46603.12">4170 13737 0,'0'0'0,"-21"0"0,-22 0 16,22 0-16,0 0 0,21 21 15,21 1 17,0-22-32,0 0 0,1 0 15,20 21-15,0-21 0,1 21 0,-1-21 16,21 0-16,1 0 0,-1 21 16,22-21-16,-21 0 0,41 0 0,-20 21 15,21-21-15,0 0 0,0 0 0,21 0 16,21 21-16,0-21 0,0 0 0,0 0 15,22 0-15,20 0 0,-21 0 16,22 0-16,-1 0 0,1 0 0,-1 0 16,1 0-16,-1 0 0,1 0 0,-22 0 15,22 0-15,-1 0 0,-20 0 16,20 0-16,-21 0 0,1 0 0,-1 0 16,0 0-16,-20 0 0,20 0 0,-21 0 15,-21 0-15,21 0 0,-42 0 16,21 0-16,-42 0 0,21 0 0,-22 0 15,-20 0-15,-1 0 0,1 0 0,-22 0 16,-21 0-16,22 0 0,-22 0 0,-21-21 31,-21 21-15,-1 0-16,1 0 16,0 0-16,0 0 0,0 0 0,-22 0 15,1 0-15,0 0 0</inkml:trace>
  <inkml:trace contextRef="#ctx0" brushRef="#br0" timeOffset="54939.45">12636 11367 0,'0'0'16,"22"-22"-16,-1-20 0,0 42 0,0-21 0,-21 0 15,0 0-15,0-1 16,-21 22 0,0 0-1,0 0-15,-1 0 0,1 0 16,0 0-16,21 22 0,-21 20 16,0-21-16,0 0 0,-1 22 0,1-1 15,0 0-15,0 1 0,0 20 0,0-21 16,-1 22-16,1-1 0,0 1 0,0 21 15,0-1-15,-22-20 0,43 20 0,-21-20 16,0 21-16,0-1 0,0-20 16,0 20-16,21 1 0,-22 0 15,22-1-15,-21 1 0,21 0 0,-21-1 16,21-20-16,0 21 0,0-1 0,0-20 16,0-1-16,0 22 0,0-22 0,21 1 15,0-22-15,22 22 0,-22-22 16,21 0-16,1 1 0,-1-1 0,0 0 15,1-20-15,20-1 0,1 0 0,-22 0 16,21 0-16,1-21 0,-1 0 0,22 0 16,-21 0-16,-22 0 0,21-21 0,1 21 15,-1-21-15,-20-21 0,-1 20 16,0-20-16</inkml:trace>
  <inkml:trace contextRef="#ctx0" brushRef="#br0" timeOffset="55500.49">13335 11726 0,'21'-21'31,"-21"0"-31,0 0 0,0 42 63,0 0-63,0 0 15,0 1-15,0-1 0,0 0 16,0 0-16,0 0 0,0 0 0,0 1 16,0-1-16,0 0 0,0 0 0,0 0 15,0 0-15,0 1 0,0-1 16,0 0-16,21-21 16,0 0-1,1-21 1,-22 0-16,0-1 0,21 22 15</inkml:trace>
  <inkml:trace contextRef="#ctx0" brushRef="#br0" timeOffset="55742.38">13525 11684 0,'0'0'0,"0"-21"16,0 42 15,22-21-15,-22 21-16,0 0 0,0 1 15,0-1-15,0 0 16,0 0-16,21-21 16,-21 21-16,0 0 0,21-21 31</inkml:trace>
  <inkml:trace contextRef="#ctx0" brushRef="#br0" timeOffset="56447.66">14774 12002 0,'0'0'0,"0"-22"0,0 1 0,0-21 16,0 21-16,0 0 15,0-1 1,0 44 15,0-1-31,0 0 0,0 21 0,0-21 16,0 22-16,0 20 0,0-20 0,0 20 15,0-21-15,0 22 0,0-1 16,0 1-16,0-1 0,0 1 16,-21-1-16,0 22 0,21-21 0,-21-1 0,21 22 15,-21-22-15,21 1 0,-22 20 16,22-20-16,0-1 0,-21 1 0,0-1 16,21-20-16,-21 20 0,0 1 15,21-22-15,0 0 0,0 1 0,-21-1 16,21-21-16,0 22 0,-22-22 0,22 0 15,0 0-15,0-42 32,0-21-32,0 20 0,0 1 15,0-21-15,0 0 0,0-1 16,0 1-16,0 0 0</inkml:trace>
  <inkml:trace contextRef="#ctx0" brushRef="#br0" timeOffset="56891.38">14393 12383 0,'0'0'16,"0"-22"-16,-42-62 16,21 63-16,21-22 0,0 22 0,0 0 15,0 0-15,0 0 0,0-1 0,21 1 16,0 0-16,21-21 0,-20 42 0,-1-21 15,21-1-15,0 1 0,1 0 16,20 0-16,1 0 0,-1 0 0,1 21 16,20-22-16,-20 1 0,21 21 15,-1 0-15,1 0 0,-22 0 0,1 0 16,-1 0-16,1 0 0,-22 43 0,1-22 16,-22 21-16,0 0 0,-21 1 0,0 20 15,0-20-15,0 20 0,-21-21 0,0 22 16,-22-22-16,1 1 0,0 20 15,-1-21-15,1 1 0,0-22 16,-22 21-16,22-21 0,-1 22 0,1-22 16,0 0-16,-1 0 0,1 0 0,21 1 0,-21-22 15,20 21-15,1-21 0,0 21 16,0-21-16,0 0 0,0 0 16,21 21-16,21-21 46,0 0-46,0-21 0,0 0 0,0 21 16</inkml:trace>
  <inkml:trace contextRef="#ctx0" brushRef="#br0" timeOffset="58567.91">15896 13145 0,'21'0'0,"-21"-22"16,0 1-16,21 0 0,-21 0 0,22 0 16,-22-22-16,0 22 0,0-21 0,0 21 15,0-22-15,0 1 0,0 21 0,0-21 16,0 20-16,-22 1 0,1 0 0,21 0 15,-21 21-15,0 0 16,0 0-16,-22 0 0,22 0 0,0 0 16,0 0-16,-21 0 0,20 21 0,1 0 15,-21 0-15,21 1 0,0-1 0,-1 21 16,-20-21-16,21 22 0,0-1 0,0 0 16,-1-21-16,22 22 0,-21-1 15,21 0-15,-21-20 0,21 20 0,0-21 16,0 21-16,0-20 0,0-1 0,21 0 15,0 0-15,1 0 0,-1-21 16,0 0-16,0 0 0,0 0 16,0 0-16,1 0 0,-1-21 15,21 21-15,-21-21 0,0 0 16,1 0-16,-1-1 0,0 1 0,0-21 16,0 21-16,0-22 0,1 1 0,-22 0 15,21-1-15,0 1 0,0 0 0,-21 21 16,0-22-16,21 1 0,-21 21 0,21 0 15,-21-1-15,0 1 0,0 0 16,0 0-16,0 42 31,0 0-31,0 0 0,0 1 16,0-1-16,0 21 0,0 0 0,0-20 16,0 20-16,0 0 15,0-21-15,0 22 0,0-1 0,0-21 16,0 22-16,0-22 0,0 0 0,0 0 15,0 21-15,22-20 0,-1-22 0,0 21 16,-21 0-16,21 0 0,0-21 0,0 0 16,1 21-16,-1-21 0,0 0 0,21 0 15,-21 0-15,1 0 0,20-21 16,-21 0-16,21 21 0,1-21 0,-22-22 16,21 22-16,-21 0 0,22-21 15,-1-1-15,-21 1 0,22-21 0,-22-1 0,0 1 16,0-1-16,21 1 0,-20-1 0,-1 1 15,-21-1-15,21 1 0,0-1 16,0 1-16,-21-1 0,0 1 16,0-1-16,21 1 0,-21-1 0,0 22 15,0-1-15,0 1 0,0 21 0,0-21 16,0 20-16,0 1 0,0 0 16,-21 21-1,21 21-15,-21 0 16,0 22-16,21-1 0,-21 0 0,0 22 15,-1-22-15,22 22 0,-21-1 16,21 1-16,-21-1 0,21 1 0,0-1 0,0 1 16,0-1-16,0 1 0,0-22 0,0 22 15,0-22-15,0 21 0,21-20 16,-21-1-16,21-21 0,1 22 16,-1-22-16,21 21 0,-21-21 0,0 0 15,1 1-15,-1-1 0,0-21 0,21 21 16,-21-21-16,1 0 0,20 0 0,-21 0 15,21 0-15,1 0 0,-22-21 0,21 0 16,1-1-16,-1-20 0,0 21 16,1-21-16,-1-1 0,0 1 0,-21-22 15,22 22-15,-22-21 0,21-1 0,-21 1 16,1-1-16,-1 1 0,0-22 0,0 21 16,-21-20-16,0 20 0,0 1 15,0-1-15,0 1 0,0 20 0,0 1 16,0 0-16,0-1 0,0 22 15,0 0-15,0 0 0,-21 21 16,0 0-16,0 0 16,-1 21-16,22 21 0,-21-20 15,0 20-15,21 0 0,0 22 0,0-22 16,-21 22-16,21-1 0,-21 1 16,21-1-16,-21 1 0,21-1 0,0-21 15,0 22-15,-22-1 0,22-20 0,-21 20 16,21-20-16,-21-1 0,21 0 15,0 1-15,-21-1 0,0 0 0,0 1 16,21-22-16,0 21 0,-22-21 0,1 0 16,21 1-16,0-1 0,0 0 15,0 0-15,0-42 32,0 0-32,0 0 15,21-1-15,1 1 0,-1 0 0,21-21 16,-21-1-16,0 22 0,22-21 15,-1 0-15,-21-1 0,22 1 0,-1 0 16,-21-1-16,21 22 0,-20 0 16,20 0-16,-21 0 0,0 21 0,0 0 0,1 0 15,-1 0 1,-21 21-16,0 0 16,0 21-16,0-21 0,0 1 15,0-1-15,0 21 0,0-21 0,0 0 16,0 22-16,-21-22 0,21 0 0,0 0 15,0 0-15,0 1 0,0-1 0,0 0 16,0 0-16,0 0 0,0 0 0,21 1 16,0-1-16,0-21 15,0 0-15,0 0 0,1 0 16,-1 0-16,0 0 0,21 0 16,-21 0-16,1 0 0,20-21 0,0-1 15,-21 1-15,22 21 0,-22-21 0,21 0 16,-21 0-16,1 0 0,20-1 0,-42 1 15,21 0-15,-21 0 0,21 21 0,-21-21 16,0 0-16,0-1 0,-21 1 16,21 0-16,-21 21 15,0-21-15,0 0 0,21 0 0,-22-1 16,1 1-16</inkml:trace>
  <inkml:trace contextRef="#ctx0" brushRef="#br0" timeOffset="58854.74">16425 12404 0,'0'0'0,"-21"0"0,21 21 31,21-21-31,0 0 0,22 0 15,-1 0-15,-21 0 0,22 0 0,20 0 16,-21 0-16,1 0 0,-1 0 0,22 0 16,-22 0-16,0 0 0,22 0 15,-22 0-15,0 0 0,1 0 0,-22 0 16,21 0-16,-21 0 0,1 0 16,-1 0-16,0 0 0,0 0 0,0-21 15,0 21-15,1-21 0,-1 21 0</inkml:trace>
  <inkml:trace contextRef="#ctx0" brushRef="#br0" timeOffset="59395.46">19706 11769 0,'0'-43'16,"0"22"-1,-21 0-15,21 42 31,0 0-31,-21 1 16,21-1-16,0 0 0,-21 0 0,21 21 16,-22-20-16,22 20 0,0-21 0,0 0 15,0 22-15,0-22 16,-21 0-16,21 0 0,0 0 0,-21 0 16,21 1-16,0-44 46,0 1-46,21 0 0,0 0 0,1 0 16,-1 0-16</inkml:trace>
  <inkml:trace contextRef="#ctx0" brushRef="#br0" timeOffset="59623.33">19960 11684 0,'0'0'0,"21"0"15,-21 21 1,0 0-1,0 1-15,-21 20 0,21-21 16,0 0-16,0 22 0,-21-22 16,21 21-16,-21-21 0,21 22 0,-21-22 15,21 0-15,-22 21 0,22-21 0,0 1 16,0-1-16,-21 0 0,21 0 0,-21-21 16,21 21-16,0-42 31,0 0-16</inkml:trace>
  <inkml:trace contextRef="#ctx0" brushRef="#br0" timeOffset="60130.92">20129 11176 0,'0'0'0,"0"-21"0,-21 21 32,42 0-17,-21 21 1,22-21-16,20 21 0,-21 0 0,21 1 16,-20 20-16,20 0 0,0-21 0,1 43 15,-1-22-15,21 1 0,-20 20 16,-1-21-16,0 22 0,1-1 0,-1 1 15,0-1-15,-20 1 0,20 21 0,-21-22 16,0 1-16,-21 20 0,0-20 0,0-1 16,0 22-16,0-22 0,-21 22 0,-21-21 15,21 20-15,-22-20 0,1 20 0,-22-20 16,22-1-16,-21 22 0,20-21 16,-20-1-16,-1 1 0,1-1 15,-1 1-15,1-1 0,-1 1 0,1-1 16,-22 1-16,22-1 0,-22-21 0,0 1 15,1 20-15,20-20 0,-21-22 0,22 21 16,-1-21-16,1 22 0,-1-22 0,22 0 16,21-21-16,-21 21 0,20 0 0,1-21 15,21-21 32,21 0-47,1 0 16,-1 0-16,0-1 0,0 1 15,0-21-15,22 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0:17:08.3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 2963 0,'0'-21'94,"0"0"-94,0 0 16,0 0-16</inkml:trace>
  <inkml:trace contextRef="#ctx0" brushRef="#br0" timeOffset="578.73">1714 2519 0,'0'0'15,"0"-21"-15,0 0 16,0-1-16,0 1 0,22 0 0,-22 0 16,0 0-16,21 21 0,-21-21 15,0-1-15,0 1 0,0 0 0,21 0 16,-21 0-16,21 0 16,-21-1-16,0 1 15,21 0-15,-21 0 16,21 21-16,-21-21 0,22 21 31,-22 21-31,21 0 16,-21 0-16,0 0 0,0 22 0,0-1 15,0 0-15,0 1 0,0 20 16,-21 1-16,-1-1 0,1-20 0,21 20 16,0-21-16,-21 22 0,0-22 15,0 1-15,21-1 0,0 0 16,0 1-16,-21-22 0,21 21 15,0-21-15,0 0 0,0 1 0,0-1 16,21-21 0,-21-21-16,21 21 15</inkml:trace>
  <inkml:trace contextRef="#ctx0" brushRef="#br0" timeOffset="1264.74">1863 1884 0,'0'-42'16,"0"20"-1,0 1-15,0 0 0,0 0 16,0 0-16,0 0 16,0-1-16,0 1 0,0 0 0,0 0 15,0 0-15,0 0 0,0-1 16,0 44 15,0-1-31,0 21 0,0 0 16,0 22-16,21-1 0,-21 22 15,21-21-15,-21 20 0,0 1 0,0 0 16,0 20-16,0 1 0,0 0 16,0 0-16,0-21 0,-21 20 0,21 1 15,-21 0-15,-1-21 0,1-1 0,0 1 16,-21 0-16,21-1 0,-1-20 15,1-22-15,21 22 0,-21-22 0,0-21 16,21 0-16,-21 1 0,21-1 16,0-42-1,0-1-15,0-20 0,0 0 16,0-1-16,21-20 0,0 21 16,0-22-16,0 1 0,1-22 0,-22 21 15,21-20-15,0 20 0,0-20 16</inkml:trace>
  <inkml:trace contextRef="#ctx0" brushRef="#br0" timeOffset="1560.57">1778 1778 0,'0'0'0,"-21"-21"0,0 0 15,21 0 1,21 21-16,0-22 15,0 22-15,21 0 0,1-21 16,-1 0-16,0 21 0,22 0 0,-1-21 16,1 21-16,21 0 0,-22-21 15,1 21-15,-1-21 0,1 21 0,-1 0 16,-42 0-16,22 0 0,-22 0 16,0 0-16,-21 21 15,-21 0-15,21 0 0,-21 0 16,-22 0-16,22 1 15,0 20-15,0-21 0,-22 21 0,22 1 16,-21-1-16,0 0 0,20 1 16</inkml:trace>
  <inkml:trace contextRef="#ctx0" brushRef="#br0" timeOffset="1772.45">1884 2688 0,'0'0'15,"-21"21"-15,-1 43 16,22-43-16,22-21 15,-1 0-15,0 0 0,0-21 16,0 21-16,22-21 0,-22 0 16,21-1-16,0 22 0,1-21 0,-1 0 15,-21 21-15,22 0 16,-22-21-16,0 21 0,0 0 0,0 0 16,0 0-16,1 0 0,-1 21 15,-21 0 1,21 0-16,0-21 0</inkml:trace>
  <inkml:trace contextRef="#ctx0" brushRef="#br0" timeOffset="2031.81">2815 2773 0,'21'0'16,"-21"21"-1,0 0 1,-21 0-16,21 1 0,0-1 15,0 21-15,0-21 0,0 22 0,0-22 16,0 21-16,0 0 0,0-20 0,-21 20 16,21 0-16,0-21 0,0 1 15,0 20-15,-21-21 0,21 0 0,0 0 16,0 1-16,21-22 16,0 0-1,0-22-15,0 1 0,1 0 0,-1 0 16,0 0-16,0-22 15,0 22-15</inkml:trace>
  <inkml:trace contextRef="#ctx0" brushRef="#br0" timeOffset="2372.59">3196 2498 0,'0'0'0,"-21"0"0,-21-43 15,20 43-15,1 0 0,0 0 16,0 0-1,21 22-15,0-1 0,21-21 32,0 0-32,0 0 0,1 0 0,-1 0 15,0 0-15,21 0 0,-21-21 16,1-1-16,-1 1 0,0 21 16,-21-21-16,0 0 0,0 0 0,0 0 15,-21-1-15,-22 1 0,22 21 0,0-21 16,-21 21-16,21 0 0,-22 0 15,22 0-15,-21 0 0,21 0 0,-1 0 16,1 21-16,21 0 0,0 1 16,0-1-16,0 0 0,0 0 0,0 0 15,0 0-15,0 1 0,0-1 0,21 0 16,22-21-16,-22 0 0,21 0 16,-21 0-16,22 0 0,-1 0 0</inkml:trace>
  <inkml:trace contextRef="#ctx0" brushRef="#br0" timeOffset="2672.35">4022 2053 0,'0'0'0,"0"-21"0,0 0 0,0 0 0,0 0 16,0-1-16,-22 1 0,1 21 16,0 0-16,0 0 0,0 21 15,21 1-15,-21-1 0,-1 21 16,1 0-16,0 1 0,0-1 15,21 22-15,-21-1 0,0 1 0,-1-1 16,1 22-16,0-22 0,0 22 16,-21-22-16,20 22 0,1-21 0,0-1 15,0 1-15,0-1 0,0 1 0,-1-22 16,1 21-16,21-20 0,0-1 16,0 0-16,0 1 0,0-22 0,0 0 15,0 0-15,0 0 0,21 1 0,1-22 16,-1 0-16,0 0 15,0 0-15,21-22 0,-20 1 0,-1 0 16</inkml:trace>
  <inkml:trace contextRef="#ctx0" brushRef="#br0" timeOffset="3000.27">3895 3260 0,'0'-21'16,"21"21"15,0 0-31,-21-22 0,21 22 15,0-21-15,0 0 0,22 21 0,-22-21 16,0 0-16,21 0 0,-20-1 0,20-20 16,-21 21-16,0 0 0,0-22 15,1 22-15,-1 0 0,-21 0 0,0 0 16,0 0-16,-21 21 16,-1 0-16,1 21 15,0 0-15,-21 0 0,21 0 0,-22 0 16,22 22-16,-21-22 0,-1 21 0,22 1 15,0-1-15,0 0 0,-21 1 16,42-22-16,-22 21 0,22 0 0,0-20 16,0-1-16,0 21 0,0-21 15,22 0-15,-22 1 0,42-22 0,-21 0 16,0 0-16,22 0 0,-22 0 16,21-22-16,0 1 0,1 0 0,-1 0 15</inkml:trace>
  <inkml:trace contextRef="#ctx0" brushRef="#br0" timeOffset="3740.04">6752 3323 0,'0'0'0,"0"-21"15,21 0-15,0 0 0,1 0 0,-22-1 16,21-20-16,-21 21 0,21-21 15,-21 20-15,0-20 0,0 0 0,0-1 16,0 22-16,-21-21 0,0 0 0,-1 20 16,1-20-16,-21 21 0,21 0 15,-22 0-15,1-1 0,0 22 0,-1 0 16,1 0-16,0 0 0,-1 22 16,-20-1-16,21 0 0,-1 21 0,-20 1 15,20-1-15,1 0 0,0 22 0,-1-1 16,22 1-16,0-1 0,0 1 15,21-1-15,0 1 0,0-22 16,0 0-16,21 1 0,0-1 0,0-21 16,1 0-16,20 1 0,0-1 0,1-21 15,-1 0-15,21 0 0,1-21 16,-1-1-16,1 1 0,21-21 0,-22 0 16,22-22-16,-22 22 0,22-43 0,-22 22 15,1-1-15,-1-21 0,-20 1 16,-1-1-16,0 0 0,-20-20 15,-1 20-15,-21 0 0,0 1 0,0-1 16,0 21-16,0 1 0,0-1 16,0 22-16,-21 0 0,-1 21 0,1-1 15,21 1-15,-21 21 0,0 0 16,0 0-16,-22 21 0,22 22 0,0-1 16,-21 22-16,21 20 0,-1 1 0,-20 0 15,21-1-15,0 22 0,21-21 16,-21-1-16,21 1 0,-22 0 0,22-1 15,0 1-15,0 0 0,0-22 0,22-20 16,-1 20-16,0-21 0,0 1 16,0-22-16,0 0 0,1 0 15,20 0-15,-21-21 0,0 0 0,22 0 16,-22-21-16,0 0 0,21 0 0,-21 0 16,22-22-16</inkml:trace>
  <inkml:trace contextRef="#ctx0" brushRef="#br0" timeOffset="4136.33">7662 2921 0,'0'0'0,"0"-21"0,0 0 16,-21 42-1,0 0-15,0 0 0,0-21 0,21 43 16,-22-22-16,1 21 0,0 0 16,0 1-16,21-1 0,0 0 15,-21 1-15,21-1 0,0 0 0,0 1 16,0-1-16,0-21 0,0 0 0,21 22 15,21-22-15,-21 0 16,1-21-16,20 0 0,0 0 0,1 0 16,-1-21-16,0 0 0,1 21 0,-1-43 15,0 22-15,1-21 0,-22 21 16,21-22-16,-42-20 0,0 21 0,0-1 16,0 1-16,0-22 0,0 22 0,-42 21 15,21-21-15,-22 20 0,1 1 16,0 0-16,-1 21 0,1 0 15,0 0-15,-1 21 0,1 0 0,21 1 16,-22-1-16,22 0 0,0 21 0,0 1 16,0-1-16,21 0 0,0 1 15,0-1-15,0 0 0,0 1 0,21-22 16,0 21-16,0-21 0,22 0 0,-1 1 16,0-22-16,1 0 0,20 0 15,-21 0-15,22 0 0,-22-22 0</inkml:trace>
  <inkml:trace contextRef="#ctx0" brushRef="#br0" timeOffset="5039.96">8488 3069 0,'0'0'0,"0"-21"0,21-64 15,-21 64-15,-21 21 32,0 21-32,-1 1 0,22-1 0,-21 0 15,0 21-15,21-21 0,-21 22 0,21-1 16,-21 0-16,21 1 0,0-1 0,0-21 15,0 22-15,0-22 0,0 21 16,0-21-16,0 0 0,0 1 0,0-1 16,21-21-16,0 0 0,0 0 15,0 0-15,1-21 0,20 21 16,-21-22-16,21-20 0,-20 21 0,20-21 16,-21 20-16,0-20 0,22 0 0,-22-1 15,0 22-15,-21-21 0,21 21 16,-21 0-16,21 21 0,-21 21 31,0 0-31,0 21 16,-21-21-16,21 1 0,-21 20 15,21-21-15,0 0 0,0 0 0,0 22 16,0-22-16,0 0 0,21-21 0,0 21 16,22-21-16,-22 0 0,0 0 0,21 0 15,-21 0-15,22 0 0,-1 0 16,-21 0-16,22-21 0,-22 0 15,0 0-15,0-22 0,0 22 0,-21-21 16,0 0-16,0-1 0,0 1 0,0 0 16,0 20-16,-21-20 0,0 21 15,0-21-15,0 20 0,-1 22 0,1-21 16,21 0-16,-21 21 0,42 0 31,0 0-31,1 0 16,-1 0-16,21 0 0,-21 0 0,22 0 15,-1 0-15,0 0 0,1 0 16,-1 0-16,0 21 0,1-21 0,-22 21 16,21 1-16,-21-1 0,0-21 15,1 21-15,-22 0 0,0 21 0,0-20 0,0-1 16,0 0-16,0 21 16,0-21-16,0 22 0,-22-22 0,1 0 15,21 21-15,-21-20 0,21-1 0,-21 21 16,21-21-16,0 0 0,0 1 15,0-1-15,-21-21 0,21-21 32,0-22-17,0 22-15,0-21 0,21 21 16,0-43-16,0 22 0,0-1 16,22-20-16,-22 21 0,21-1 0,1 1 15,-1 0-15,0 20 0,1 1 0,-1 0 16,0 21-16,1 0 0,-22 0 15,21 21-15,-21 0 0,0 1 0,1-1 16,-1 0-16,-21 21 0,0 1 0,0-1 16,0 0-16,0-21 0,0 22 15,0-1-15,0 0 0,-21 1 0,21-1 16,0-21-16,0 22 0,-22-22 0,22 0 16,-21 0-16,21 0 0,0 0 15,0-42 16,21 21-31,1-21 0,20 0 0</inkml:trace>
  <inkml:trace contextRef="#ctx0" brushRef="#br0" timeOffset="6671.74">11091 2265 0,'0'0'0,"-21"-21"0,-64 0 15,43 21-15,21 0 16,-21 21-16,20 0 0,1 21 16,-21 1-16,21-1 0,0 21 15,-22 1-15,22 21 0,0-22 0,0 1 16,0 20-16,-1-20 0,1 20 0,0 1 16,0 0-16,0-22 0,21 22 15,-21-22-15,-1 1 0,22-1 0,-21 1 16,21-22-16,0 1 0,0-1 0,0-21 15,0 21-15,21-20 0,1-22 16,-1 0-16,21 0 0,-21 0 16,22 0-16,-1-22 0,0 1 0,1 0 15,-1-21-15,0-1 0,1 22 0,-1-42 16,0 20-16,1 1 0,-1-21 0,0 20 16,1 1-16,-22 0 15,0 20-15,0 1 0,-21 0 0,0 0 16,-21 42-1,0 0-15,-22 0 0,22 22 16,0-22-16,0 21 0,-21-21 16,20 22-16,1-1 0,-21-21 0,21 22 15,0-1-15,21-21 0,0 21 0,0-20 16,0-1-16,0 0 0,0 0 0,0 0 16,21-21-16,0 21 0,21-21 15,1 0-15,-1 0 0,0 0 0,22 0 16,-22 0-16,0-21 0,22 0 15,-22 0-15,1 0 0,20-22 0,-42 22 16,22-21-16,-1 0 0,-21-1 16,0-20-16,0 20 0,-21 1 0,0 0 15,0-1-15,0 22 0,0-21 0,-21 21 16,0 0-16,0-1 0,-21 22 0,20 0 16,-20 0-16,0 0 0,-1 0 15,1 0-15,0 0 0,-1 22 0,1-1 16,0 0-16,-1 21 0,1-21 0,21 22 15,0-1-15,0 0 0,21-20 0,0 20 16,0 0-16,0 1 0,0-22 16,21 21-16,0-21 0,21 0 15,1 1-15,-1-1 0,21 0 0,1 0 16,-1 0-16,22-21 0,-21 0 0,20 21 16,1-21-16,0 0 0,-22 0 15,1 0-15,-1-21 0,1 0 0,-1 0 16,-21 0-16,1 0 0,-1-22 0,0 1 15,-20 0-15,-1-1 0,0 1 0,0 0 16,-21 20-16,0-20 0,0 0 16,0 21-16,0-1 0,-21 1 0,0 21 15,0 0-15,-22 0 0,22 0 0,-21 21 16,-1 1-16,1-1 0,0 0 16,-1 21-16,1-21 0,0 22 0,21-1 15,-22 0-15,22-20 0,0 20 16,0 0-16,21-21 0,0 22 0,0-22 15,0 0-15,0 0 0,0 0 0,21-21 16,0 0-16,0 0 16,22 0-16,-22 0 0,21 0 0,-21-21 15,22 21-15,-1-21 0,0 0 0,1-21 16,-1 20-16,0-20 0,-21 0 0,22-1 16,-1 1-16,-21 21 0,0-21 15,22 20-15,-43-20 0,21 42 0,-21-21 16,21 0-16,-21 42 31,-21 0-31,0 0 0,0 0 0,-1 1 16,1-1-16,0 0 0,0 0 0,0 21 15,0-20-15,-1-1 0,1 0 0,21 0 16,0 21-16,0-20 0,0-1 16,0 0-16,43 0 0,-22-21 15,21 21-15,0-21 0,22 0 0,-22 0 16,22 0-16,-1 0 0,-20 0 0,20 0 15,-21-21-15,22 0 0,-22 0 16,22 0-16,-22-1 0,0 1 0,1-21 16,-1 0-16,0-1 0,1 1 15,-22 0-15,0-1 0,0 1 0,-21 0 16,0-1-16,0 22 0,0 0 16,-21 0-16,0 0 0,-21 21 0,20 0 15,1 0-15,-21 0 0,21 0 0,-22 0 16,1 21-16,21 21 0,-21-21 0,-1 22 15,22-1-15,-21-21 0,21 21 16,-1 1-16,1-1 0,0 0 0,0-20 16,21 20-16,0-21 0,0 21 0,0-20 15,0-1-15,0 0 0,21-21 16,0 21-16,0-21 0,1 0 0,20 0 16,-21 0-16,21 0 0,-20 0 15,20-21-15,0 0 0,-21 0 0,22-1 16,-1 1-16,0-21 0,1 0 0,-1-1 15,22-20-15,-22-1 0,0 1 16,1-1-16,-1 1 0,0-22 0,-21 0 16,22 22-16,-1-22 0,-21 1 0,0-1 15,1 0-15,-22 22 0,0-1 16,0 22-16,0 0 0,0-1 0,0 22 16,0 0-16,-22 21 15,1 0-15,0 21 0,21 0 16,-21 22-16,0-1 0,0 0 15,-1 22-15,1-1 0,0 22 0,0-22 16,0 1-16,0 21 0,-1-22 0,22 22 16,-21-22-16,0 1 0,0 20 15,0-20-15,21-1 0,0 1 0,0-1 16,0 1-16,0-22 0,0 1 0,0-1 16,0-21-16,21 21 0,0-20 0,0-1 15,0-21-15,22 0 0,-22 21 16,0-21-16,21 0 0,-20 0 0,20 0 15,0 0-15,1-21 0,20 0 0,-21-1 16</inkml:trace>
  <inkml:trace contextRef="#ctx0" brushRef="#br0" timeOffset="7140.5">15240 2963 0,'0'0'0,"21"-42"0,0-43 15,0 64 1,-21 0-16,0 0 0,0 42 16,-21 0-1,0 22-15,0-22 0,0 21 16,0 0-16,21 22 0,-22-1 16,1 1-16,0-1 0,0 22 0,0-21 15,21 20-15,-21 1 0,-1 0 16,22-1-16,-21 1 0,0 21 0,0-22 15,0 1-15,21 0 0,-21-22 0,-1 22 16,1-22-16,0 1 0,21-22 16,-21 1-16,21-1 0,-21 0 0,21-21 15,0 1-15,0-1 0,0-42 32,21-1-32,0 1 0,0 0 0,-21 0 15,21-21-15,1-1 0,-1-20 0,0-1 16</inkml:trace>
  <inkml:trace contextRef="#ctx0" brushRef="#br0" timeOffset="7408.35">14922 3429 0,'-21'-85'0,"42"170"0,-84-233 0,42 84 15,21 22-15,0 0 0,0-1 16,0 1-16,0 21 0,0 0 0,42-22 16,0 22-16,1 0 0,-1 21 15,22-21-15,-1 21 0,1 0 0,-1 0 16,22 0-16,-22 0 0,1 21 0,-1 0 15,1 0-15,-22 22 0,-21-22 16,22 21-16,-43-21 0,0 22 0,0-1 16,-22-21-16,-20 22 0,0-22 0,-1 21 15,1-21-15,-21 0 0,-1 1 0,1-1 16,20 0-16,-20-21 0,20 21 16,1-21-16,0 0 0,-1 0 0,22 0 15,21-21 1,21 0-16,1 0 0,20-1 15,0 1-15</inkml:trace>
  <inkml:trace contextRef="#ctx0" brushRef="#br0" timeOffset="7808.31">16235 2794 0,'0'0'0,"-21"0"0,-43-21 16,43 21-16,0 0 0,-22 0 15,22 0-15,0 21 0,-21 0 0,21 0 16,-1 1-16,1-1 0,0 0 0,0 0 16,0 21-16,0-20 0,-1 20 15,1 0-15,21-21 0,-21 22 0,21-1 16,0 0-16,0-20 0,0 20 0,0-21 16,21 21-16,22-20 0,-22-22 15,21 21-15,-21 0 0,22-21 0,-1 0 16,0 0-16,22 0 0,-22-21 0,22 0 15,-22-1-15,0 1 0,1 0 0,-22-21 16,0-1-16,0 22 16,0-21-16,-21 0 0,0-22 0,0 43 15,0-21-15,0-1 0,-21 1 0,0 21 16,-21 0-16,20-1 0,1 22 0,-21 0 16,21 0-16,0 0 0,-22 0 15,22 0-15,-21 0 0,21 22 0,-1-1 16,1-21-16,21 21 0,0 0 0,0 0 15,0 0-15,21 1 16,1-22-16,20 0 0,-21 0 0</inkml:trace>
  <inkml:trace contextRef="#ctx0" brushRef="#br0" timeOffset="8124.13">16637 2879 0,'0'0'0,"0"-85"15,21 64-15,-21 0 16,21 0-16,-21-1 0,0 44 31,0-1-31,0 0 0,0 21 16,0 1-16,0-1 0,0 0 0,0 22 15,-21-1-15,0 1 0,21-1 0,-21 1 16,21 20-16,-21-20 0,-1 21 16,22-22-16,-21 22 0,0-22 0,0 22 15,0 0-15,-22-22 0,22 22 0,0-22 16,0 22-16,-21-22 0,20 1 15,1-1-15,0-20 0,0-1 0,0 0 16,21 1-16,0-22 0,0 0 0,0 0 16,0 0-16,21-21 15,0 0-15,0 0 16,0-21-16,1 0 0,-1 0 0,21 0 16,-21-22-16,0 1 0,22 0 0,-1-1 15</inkml:trace>
  <inkml:trace contextRef="#ctx0" brushRef="#br0" timeOffset="8413.62">16722 3217 0,'0'0'16,"-22"-105"-16,1-128 15,21 169-15,0 1 0,0 20 0,21 1 16,-21 21-16,43-21 0,-22 20 16,0 22-16,21-21 0,-20 21 0,20 0 15,0 0-15,-21 21 0,22 1 0,-1-1 16,-21 0-16,22 21 0,-22 1 15,0-1-15,-21 0 0,0 1 0,0-1 16,0 0-16,-21 1 0,0-1 0,-22 0 16,1 1-16,0-22 0,-1 21 15,1-21-15,0 22 0,-1-22 0,1 0 16,0 0-16,20 0 0,-20-21 0,21 21 16,0-21-16,63 0 31,-21 0-31,22 0 0,-1-21 15,0 0-15,1 0 0</inkml:trace>
  <inkml:trace contextRef="#ctx0" brushRef="#br0" timeOffset="8782.42">17801 2879 0,'0'0'0,"-21"0"15,0 0-15,0 0 16,-1 0-16,1 0 0,-21 21 15,21 0-15,0 0 0,-1 0 0,1 1 16,0-1-16,0 21 0,21-21 16,0 22-16,0-22 0,0 21 0,0-21 15,0 22-15,0-22 0,21 0 0,0 21 16,0-21-16,22-21 0,-22 22 16,0-1-16,21-21 0,1 0 0,-22 0 15,21 0-15,1-21 0,-22-1 0,21-20 16,-21 21-16,22-21 0,-22-1 0,21 1 15,-21-22-15,0 22 0,1-21 16,-1 20-16,-21 1 0,0 0 0,21-1 16,-21 22-16,0-21 0,0 21 0,0-1 15,-21 44 17,21-1-17,0 0-15,0 0 0,0 0 16,21 0-16,21 1 15</inkml:trace>
  <inkml:trace contextRef="#ctx0" brushRef="#br0" timeOffset="9413.37">18542 2900 0,'0'0'0,"0"-21"16,21 0-16,-21-1 16,0 1-16,21 21 15,-21 21 1,0 1-16,0-1 0,0 21 15,0-21-15,0 22 0,-21 20 0,21-21 16,-21 22-16,0-1 0,0 1 0,-1-1 16,1 1-16,0 21 0,0-22 0,-21 1 15,20 20-15,-20-20 0,21-1 16,-21 22-16,20-22 0,-20 1 0,21 21 16,0-22-16,0 1 0,-22-1 0,22 1 15,21-22-15,-21 21 0,0-20 16,0-1-16,21-21 0,0 22 0,0-22 15,0 0-15,0 0 0,21-21 32,0 0-32,0-21 0,0 0 15,0 0-15,1-1 0,-1 1 0,0-21 16,0 0-16,21-1 0,-20 1 0,-1-22 16,0 1-16,0-1 0,0-20 0,0 20 15,1-20-15,-1-1 0,0 0 16,0 22-16,-21-22 0,0 0 0,21 1 15,0-1-15,-21 0 0,22 22 0,-1-1 16,21 1-16,-21-1 0,22 1 16,-22 21-16,21-22 0,0 22 0,1-1 15,-1 1-15,-21 21 0,22-21 16,-22 20-16,21 22 0,-21-21 16,0 21-16,1 0 0,-1 0 0,0 0 15,-21 21-15,0 1 0,0 20 16,0-21-16,0 21 0,0-20 15,0 20-15,0 0 0,-21 1 0,0-1 16,-1 0-16,-20 1 0,21-1 0,0 0 16,0-21-16,-1 22 0,1-22 15,0 21-15,0-21 0,0 1 0,0-1 16,-1 0-16,1 0 0,0-21 16,0 0-16,0 0 0,0 21 0,-1-21 15,1 0-15,-21 0 16,0 21-16,-1-21 0,1 0 0,-22 0 15,1 22-15,-1-22 0</inkml:trace>
  <inkml:trace contextRef="#ctx0" brushRef="#br0" timeOffset="10220.51">4911 3366 0,'0'0'0,"-22"0"0,1 0 15,0 0-15,0 0 0,0 0 16,0 0-16,-1 0 0,1 0 0,0 0 16,0 0-16,0 0 15,0 0-15,-1 0 16,22 21-16,0 0 16,0 0-1,0 0-15,22 0 0,-1 1 16,0-22-16,21 21 0,1 0 15,-1 0-15,0 0 0,22 0 0,20 1 16,-20-1-16,21 0 0,20 0 0,1 0 16,21 0-16,0-21 0,21 22 0,1-1 15,20 0-15,21-21 0,1 21 0,-1-21 16,22 21-16,0-21 0,21 21 16,-1-21-16,1 0 0,21 0 0,0 0 15,21 22-15,1-22 0,20 0 16,0 0-16,1 0 0,20 0 0,1 0 15,-1 0-15,1 0 0,20 0 0,-20-22 16,-1 22-16,22 0 0,-22 0 16,1 0-16,-1-21 0,1 21 0,-1 0 15,-20 0-15,-1 0 0,-21 0 0,0 0 16,1 0-16,-22 0 0,0 0 0,0 0 16,-43 0-16,22 0 0,-21 0 0,-22 0 15,-20 0-15,20 0 0,-42 0 16,-21 0-16,0 0 0,-21 0 0,0 0 15,-21 0-15,-22 0 0,-21 0 0,1 0 16,-1 0-16,-21 0 0,0 0 0,-21-21 16,0 0-16,-42 0 15,21 0-15,-21 21 16,-43-43-16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0:19:12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 2265 0,'-21'0'62,"21"21"-30,0 0-17,0 0 1,21-21-16,21 0 0</inkml:trace>
  <inkml:trace contextRef="#ctx0" brushRef="#br0" timeOffset="12651.3">2836 1122 0,'0'-21'0,"0"0"15,0-1-15,0 1 16,0 0-16,0 0 0,0-21 16,0 20-16,0 1 15,0 0-15,0-21 0,0 21 0,0-22 16,0 22-16,0 0 15,0 0-15,0 0 0,0-1 0,0 1 16,0 0-16,0 42 47,0 22-47,0-1 16,0 0-16,0 1 0,0 20 0,0 1 15,0 20-15,21-20 0,-21-1 16,0 22-16,22 0 0,-22-22 0,0 22 15,0-1-15,0 1 0,0 0 16,0-22-16,21 22 0,-21-43 0,0 22 16,0-22-16,0 0 0,0 1 15,21-1-15,-21-21 0,0 0 16,0 1-16,0-1 0,0-42 31,-21-1-15,21 1-16,-21-21 0,21 21 0,-22-22 15,22 1-15,0 0 0,0-1 16,0 1-16</inkml:trace>
  <inkml:trace contextRef="#ctx0" brushRef="#br0" timeOffset="13008.09">2540 1185 0,'0'0'0,"-21"-42"0,-22 21 0,22-21 0,0 20 16,0-20-16,0 0 0,21-1 15,0 1-15,0 0 0,0 21 0,0-22 16,42 1-16,-21 21 0,22-22 16,-1 22-16,21 0 0,1-21 0,-1 21 15,1 21-15,-1-22 0,22 22 16,-21 0-16,20 0 0,-20 0 0,-1 22 16,1-1-16,-22 0 15,0 21-15,1 1 0,-22 20 0,-21-21 0,0 22 16,0-1-16,-21 1 0,-22-1 15,1 1-15,0-1 0,-22-20 16,22 20-16,-22-20 0,22-1 0,0 0 16,-1-21-16,1 22 0,21-22 15,-21 0-15,20 0 0,22 0 16,22-21 15,-1 0-31,0 0 16,-21-21-16,21 21 0,0-21 0,0 21 15</inkml:trace>
  <inkml:trace contextRef="#ctx0" brushRef="#br0" timeOffset="13459.83">3725 1439 0,'-21'0'15,"0"0"-15,0 0 0,0 0 16,-1 0-16,1 0 0,-21 22 0,21-22 16,0 21-16,-1 21 0,-20-21 0,21 22 15,0-1-15,0-21 0,-1 43 16,1-22-16,0 0 0,21 1 0,0-1 16,0 0-16,0 1 0,0-22 0,0 21 15,0-21-15,21 0 16,0 1-16,1-1 0,20 0 0,-21-21 15,43 0-15,-22 0 0,0 0 0,22-21 16,-22 0-16,22 21 0,-22-43 16,0 22-16,1 0 0,-1-21 0,-21 20 15,0-20-15,-21 0 0,0-22 0,0 22 16,0 0-16,-21-22 0,-21 22 16,-1-1-16,22 22 0,-42-21 0,20 21 15,1 0-15,0 21 16,-22 0-16,22 0 0,0 0 0,-1 0 0,22 0 15,-21 21-15,21 0 0,-1 0 0,1 0 16,21 0-16,-21 22 16,21-22-16,0 21 0,0-21 0,21 22 15,22-22-15,-22 0 0,21 0 0,0-21 16,22 0-16,-22 0 0,22 0 16</inkml:trace>
  <inkml:trace contextRef="#ctx0" brushRef="#br0" timeOffset="13803.71">4381 1418 0,'0'0'0,"0"-21"0,-21 21 0,0 0 16,0 0-16,0 0 16,0 0-16,21 21 0,0 0 15,0 1-15,-22 20 0,22 0 0,0 1 16,0-1-16,0 0 0,-21 22 15,21-1-15,0 1 0,0-1 0,0 1 16,0-1-16,0 22 0,0-22 0,0 22 16,0 0-16,-21 21 0,21-22 15,-21 1-15,0 0 0,0-1 0,-1 1 16,22 0-16,-21-22 0,0 22 0,0-22 16,21-20-16,0 20 0,0-21 15,0-20-15,0 20 0,0-21 16,0-42-1,21 0-15,0 0 0,0-22 16,-21 1-16,22 0 0,-1-1 0,0-20 16,-21-1-16,21 1 0,0-1 15</inkml:trace>
  <inkml:trace contextRef="#ctx0" brushRef="#br0" timeOffset="14103.54">4127 1820 0,'0'0'16,"-21"-63"-16,0-1 0,0-41 15,21 62-15,0 1 0,0 0 16,21 20-16,0-20 0,0 21 0,22 0 16,-1 0-16,0 21 0,22-22 15,-22 22-15,22 0 0,-1 0 0,1 0 16,-1 22-16,1-22 0,-22 21 0,0 0 16,1 21-16,-22-21 0,-21 22 15,0-1-15,0 0 0,-42 1 0,20-1 16,-20 0-16,-21 1 0,20-1 0,1 0 15,-22 1-15,22-1 0,-21-21 16,20 22-16,22-22 0,-21 0 0,21 0 16,-1-21-16,1 21 0,21 0 15,21-21 17,1 0-32,-1 0 0,0 0 0,21-21 15,-21 0-15</inkml:trace>
  <inkml:trace contextRef="#ctx0" brushRef="#br0" timeOffset="14511.4">5080 1566 0,'0'0'0,"0"-21"0,0-21 16,0 21 0,-21 21-1,0 21 1,21 0-16,-22 0 15,22 22-15,-21-22 0,21 21 16,0 0-16,0 1 0,0-1 0,0 0 16,0 1-16,0-1 0,0 0 15,0-20-15,0 20 0,21-21 0,1 0 16,-1 0-16,0-21 0,21 0 0,-21 0 16,22 0-16,-1 0 0,0 0 0,-20-21 15,20 0-15,-21 0 0,21 0 16,-20 0-16,-1-22 0,0 1 15,0 0-15,-21-1 0,0 1 0,0-22 16,0 22-16,0 0 0,0 21 16,0-22-16,0 22 0,0 0 0,0 0 15,0 0-15,-21 21 16,21 21 15,0 0-31,0 0 0,0 0 16,0 0-16,21 1 0,0-22 15,-21 21-15</inkml:trace>
  <inkml:trace contextRef="#ctx0" brushRef="#br0" timeOffset="14892.18">6075 1566 0,'-21'-42'16,"-1"42"-16,1 0 15,0 0 1,0 0-16,21 21 0,-21 0 0,21 1 16,0 20-16,-21-21 0,21 21 0,-22 22 15,22-22-15,0 1 0,0 20 16,-21 1-16,0-1 0,0 1 0,21-1 16,-21 1-16,0 20 0,21 22 15,0-21-15,-22-1 0,22 22 0,-21-21 16,21 0-16,0 20 0,-21-20 15,21 0-15,0-1 0,0 1 0,0 0 16,0-22-16,0 22 0,0-22 0,0-20 16,0 20-16,0-20 0,0-1 0,-21 0 15,21-21-15,-21 1 0,21-1 16,0 0-16,-21-21 0,21-21 16,0 0-1,0-1-15,0-20 0,21 0 16,0-1-16,0 1 0,0-21 0,-21-1 15,21-21-15,1 1 0,-22-22 0</inkml:trace>
  <inkml:trace contextRef="#ctx0" brushRef="#br0" timeOffset="15204">5863 1799 0,'0'0'0,"21"-42"0,0-85 16,1 85-16,-1 20 0,21-20 0,-21 21 15,22 0-15,-1 0 0,-21-1 16,21 1-16,1 21 0,-1 0 16,0 0-16,-20 0 0,20 0 0,-21 21 0,0 1 15,0-1-15,-21 21 16,0-21-16,0 22 0,0-1 0,-21-21 16,0 21-16,0 1 0,-21-1 0,-1-21 15,1 22-15,21-22 0,-22 21 16,1-21-16,0 0 0,-1-21 0,22 22 15,0-1-15,0-21 0,0 0 0,21 21 16,-21-21-16,63 0 31,-21 0-31,0-21 0,0 21 16,1-21-16,20-1 0</inkml:trace>
  <inkml:trace contextRef="#ctx0" brushRef="#br0" timeOffset="15675.76">7239 1566 0,'0'0'15,"21"-21"-15,0-42 16,0 42-16,-21-1 0,0 1 0,0 0 16,-21 21-16,0 0 15,0 0-15,0 0 0,-22 0 16,22 0-16,-21 0 0,0 21 0,20 0 15,-20 1-15,0-22 0,21 21 0,-1 0 16,1 0-16,0 0 0,21 0 16,-21 1-16,21-1 0,0 0 15,21 0-15,0 0 16,22-21-16,-22 21 0,0 1 0,21-22 16,-21 21-16,22 0 0,-1-21 0,-21 21 15,22 0-15,-22-21 0,0 21 16,0 1-16,0-1 0,0-21 0,-21 21 15,0 0-15,0 0 0,0 0 0,0 1 16,0-1-16,-21 0 16,0-21-16,0 21 0,-21-21 15,20 0-15,-20 21 0,0-21 0,21 0 16,-22 0-16,1 0 0,21 21 16,-22-21-16,22 0 0,0 0 0,0 0 15,0 0-15,0 0 0,-1 0 0,1 0 16,21-21 31,43 0-47,-22 0 0</inkml:trace>
  <inkml:trace contextRef="#ctx0" brushRef="#br0" timeOffset="17696">15960 0 0,'0'0'0,"-22"0"0,-41 0 15,42 0-15,0 0 0,-1 0 16,1 0-16,21 21 109,0 22-109,0-1 0,0 0 0,0 1 16,0-1-16,0 0 0,0 1 0,0-1 16,0 0-16,0 22 0,0-22 15,-21 0-15,21 22 0,-21-22 0,0 1 16,21 20-16,0 1 0,-21-22 0,-1 21 15,22-20-15,-21 20 0,21 1 16,0-22-16,-21 22 0,21-22 0,-21 0 16,21 22-16,-21-22 0,21 0 15,0 22-15,0-1 0,0-20 0,0 20 16,0 1-16,0-22 0,0 22 16,0-1-16,0-21 0,0 22 0,0-1 15,0-20-15,0 20 0,0 1 0,0-1 16,0 1-16,0-1 0,0 1 0,0-1 15,21 1-15,-21-1 0,21 1 16,-21-1-16,0 1 0,0-1 0,0 1 16,0-1-16,0 1 0,0-1 0,0 22 15,0-22-15,0 1 0,0 21 16,0-22-16,0 1 0,0-1 0,0 1 16,0 20-16,0-20 0,0-1 0,0 22 15,0 0-15,0-22 0,0 22 16,0-22-16,0 1 0,21 20 0,-21-20 15,0 21-15,0-22 0,21 22 16,-21-22-16,0 22 0,0-22 0,0 1 16,0 21-16,22-22 0,-22 1 0,0-1 15,21 1-15,-21 20 0,0-20 0,0-1 16,21 1-16,-21-1 0,0 1 16,21-1-16,-21 1 0,0-1 0,0 1 15,0-22-15,0 22 0,21-1 16,-21 1-16,21 20 0,-21-20 0,0-1 0,0 1 15,0 20-15,0-20 0,22-1 0,-22 1 16,0-22-16,0 22 0,21-1 16,-21 1-16,0-1 0,0 1 0,0-1 15,0 1-15,0-1 0,0 1 16,0-1-16,0 1 0,0-1 0,0 1 16,0-1-16,0 1 0,0 20 0,0-20 15,0-1-15,0 1 0,0 21 0,0-22 16,0 1-16,0-1 0,0 1 0,0 20 15,0-20-15,21-1 0,-21 22 0,0-22 16,21 22-16,-21-21 0,0 20 0,0-20 16,0-1-16,21 22 0,-21-22 15,0 22-15,0-21 0,0 20 16,0-20-16,0 20 0,0-20 0,0 21 16,0-22-16,0 22 0,0-22 0,0 22 15,0-22-15,0 22 0,0 0 0,0-22 16,0 22-16,0 0 0,-21-22 0,21 22 15,0-22-15,0 22 0,0-22 0,0 22 16,0 0-16,0-22 0,0 22 0,-21 0 16,21-22-16,0 22 0,0-22 15,-21 22-15,21 0 0,0-22 0,0 22 16,0-1-16,0-20 0,-21 21 0,21-1 16,0-20-16,0 20 0,-22-20 0,22 21 15,0-22-15,0 22 0,0-22 16,0 22-16,0-22 0,0 22 0,-21-21 15,21 20-15,0-20 0,0-1 0,0 22 16,0-22-16,0 1 0,0 21 16,-21-22-16,21 22 0,0-22 0,0 22 15,0-22-15,0 1 0,0-1 0,0 1 16,0 21-16,0-22 0,0 1 0,0 20 16,0-20-16,0-1 0,0 22 0,0-22 15,0 1-15,0-1 0,0 1 16,0-1-16,-21 1 0,21-1 15,0 1-15,0-1 0,0 1 0,0-1 16,0 1-16,0-1 0,-21 1 0,21-1 16,0-20-16,-21 20 0,21 1 0,0-1 15,0-20-15,-22 20 0,22 1 16,-21-1-16,21 1 0,0-22 0,0 21 16,0 1-16,-21-22 0,21 22 0,0-1 15,0-20-15,0 20 0,0-21 0,0 1 16,0 20-16,0-20 0,0 20 0,0-21 15,0 22-15,0-22 0,0 1 16,0-1-16,21 21 0,-21-20 0,21-1 16,-21 0-16,0 1 0,0-1 0,0 22 15,22-22-15,-22 0 0,0 1 16,0-1-16,0 21 0,21-20 16,-21-1-16,0 0 0,0 1 0,0-1 15,0 0-15,0 1 0,0-22 0,0 21 16,0-21-16,0 22 0,0-22 15,0 0-15,0 0 0,0 0 16,-21-21-16,-1 0 16,22-21-16,0 0 0,-21 0 15,0 0-15,21-22 0,0 22 16</inkml:trace>
  <inkml:trace contextRef="#ctx0" brushRef="#br0" timeOffset="18920.4">2095 2667 0,'0'0'0,"-42"0"0,21 0 16,0 0-16,0-21 0,-1 21 0,1 0 16,0 0-16,0 0 0,0 0 15,42 0 32,0 0-47,0 0 0,22 0 16,-1 0-16,21 0 0,1 0 15,21 0-15,20 0 0,1 0 0,0 0 16,21 0-16,-21 0 0,21-21 16,0 21-16,0 0 0,21 0 0,21 0 15,-20 0-15,-1 0 0,0 0 16,21 0-16,1 0 0,-1 0 15,0 0-15,1 0 0,-22 0 0,21 0 16,-21 0-16,0 0 0,-21 0 0,22-21 16,-22 21-16,-22 0 0,1 0 15,0 0-15,-21 0 0,-1 0 0,1 0 16,-21-22-16,-1 22 0,-21 0 16,1 0-16,-1 0 0,-21 0 0,0-21 15,1 21-15,-1 0 0,-21-21 31,-21 21-31,-22 0 0,22 0 16,-21-21-16,-1 21 0,1 0 0,0 0 16,-22-21-16,1 21 0</inkml:trace>
  <inkml:trace contextRef="#ctx0" brushRef="#br0" timeOffset="19523.99">1524 2900 0,'-21'0'16,"0"0"-1,42 0 1,0 0-16,21 0 16,1 0-16,-1 0 15,0 0-15,22 0 0,-1 0 0,1-21 16,-1 21-16,22 0 0,21 0 0,0-21 15,-1 21-15,22 0 0,0 0 16,0-22-16,22 22 0,-1 0 0,0 0 16,21-21-16,1 21 0,-1 0 15,0-21-15,1 21 0,-1 0 0,21 0 16,-20 0-16,20 0 0,-20 0 0,-1 0 16,0 0-16,1 0 0,-22 0 15,21 0-15,-42 0 0,21 0 0,-21 0 16,0 0-16,-21 0 0,21 0 15,-21 0-15,0 0 0,0 0 16,-22 0-16,1 0 0,0 0 0,-22 0 16,1 0-16,-22 0 0,21 0 0,-41 0 15,20 0-15,-21 0 0,21 0 16,-20 0-16,-1 0 0,0 0 16,21 0 46</inkml:trace>
  <inkml:trace contextRef="#ctx0" brushRef="#br0" timeOffset="20808.61">17060 783 0,'-21'-21'0,"21"0"15,-21 0-15,21 0 16,0-1-16,0 1 0,0 0 16,0 0-16,0 0 0,0 0 15,0-1-15,0 1 0,0 0 16,-21 21-16,0 0 15,21 21-15,0 0 16,0 22-16,0-22 0,-22 21 0,22 22 16,0-1-16,0 1 0,0-1 15,-21 1-15,21-1 0,0 22 0,0-22 16,-21 1-16,0-1 0,0 1 0,21-1 16,-21 1-16,-1-1 15,22-20-15,-21 20 0,21-20 0,0-22 0,0 21 16,0-21-16,0 0 0,21-21 31,1-21-31,-1 0 16,0-21-16,0-1 0,0 1 0,0 0 15,1-1-15</inkml:trace>
  <inkml:trace contextRef="#ctx0" brushRef="#br0" timeOffset="21051.47">17441 656 0,'0'0'0,"21"-84"15,-21 105 1,0 0-16,0 21 16,0 1-16,0-1 0,0 21 15,-21 1-15,21-1 0,0 1 0,-21 21 16,21-22-16,0 1 0,0-22 0,-21 21 16,21 1-16,-21-22 0,21 22 15,-21-22-15,21 0 0,0 1 0,-22-1 16,22 0-16,-21-20 0,21 20 0,-21-21 15,21 0-15,-21-21 16,0 0-16,0-21 16,-1 0-16,1 0 15</inkml:trace>
  <inkml:trace contextRef="#ctx0" brushRef="#br0" timeOffset="21204.38">16806 1482 0,'0'0'0,"-21"0"0,0-21 16,42 21-1,0 0-15,22 0 16,-22 0-16,21 0 0,0 0 0,22 0 16,-22-22-16,22 22 0,-1 0 0,1 0 15,-1-21-15,1 21 0,-1 0 16,1-21-16,-22 21 0</inkml:trace>
  <inkml:trace contextRef="#ctx0" brushRef="#br0" timeOffset="23320.08">18203 1376 0,'0'-21'16,"0"0"-1,-21-1-15,0 1 16,21 0-16,-21 0 0,0 0 0,-1 21 16,1-21-16,0-1 0,0 22 0,0 0 15,0 0-15,-1 0 0,-20 0 16,21 22-16,-21-1 0,20 0 0,-20 0 15,0 21-15,-1-20 0,1 20 16,0 0-16,21 1 0,-22-1 16,22 0-16,0 1 0,21-22 0,0 21 15,0 0-15,0-20 0,0-1 0,21 0 16,21 0-16,-20 0 0,20-21 0,-21 0 16,21 0-16,1 0 0,-1 0 15,0-21-15,1 0 0,-1 0 0,0 0 16,-20-1-16,20-20 0,0 0 0,-21-1 15,1 22-15,-1-21 0,0-22 16,0 22-16,0 21 0,-21-21 0,0-1 16,0 22-16,0 0 0,0 0 15,0 42 1,-21 0-16,0 0 16,0 0-16,0 1 0,21 20 0,0-21 15,-22 21-15,22-20 0,0 20 16,0-21-16,0 21 0,22-20 0,-22-1 15,42 21-15,-21-21 0,21 0 0,1-21 16,-1 22-16,0-22 0,1 0 16,20 0-16,-20 0 0,20 0 0,-21-22 15,22 22-15,-22-21 0,1 0 0,-1 0 16,0-21-16,-21 20 0,1-20 16,-1 0-16,0 21 0,0-22 0,-21 1 15,21 21-15,-21-22 0,0 22 16,0 0-16,0 0 0,-21 21 15,0 21 1,0 0-16,21 0 0,-21 1 0,-1-1 16,22 0-16,-21 0 0,21 21 15,-21-20-15,21 20 0,-21-21 0,21 21 16,0-20-16,0 20 0,0-21 0,0 0 16,0 0-16,0 1 0,0-1 15,0 0-15,21-42 31,0 0-31,0-22 16,1 22-16,-22 0 0,21 0 16,0-22-16,0 22 0,0-21 0,0 21 15,-21-22-15,22 22 0,-1 0 0,0 21 16,-21-21-16,21 21 16,0 0-16,0 21 15,1 0-15,-1 0 0,-21 1 16,21-1-16,0 0 0,0 21 15,0-21-15,1 1 0,-1-1 0,21 0 16,-21 0-16,0-21 0,1 21 0,-1-21 16,0 0-16,0 0 0,0 0 0,0 0 15,1 0-15,-1 0 16,0 0-16,0-21 0,0 0 16,-21 0-16,21 0 0,1-1 0,-1 1 15,0-21-15,0 21 0,0-22 16,22 1-16,-22 0 0,21 21 0,0-22 15,1 22-15,-1 0 0,0 0 0,1 0 16,-1 21-16,-21 0 0,22 0 16,-22 0-16,0 21 0,0 0 0,0 0 15,0 21-15,1-20 0,-22-1 0,0 0 16,0 0-16,0 21 0,0-20 16,0-1-16,0 0 0,0 0 15,0 0 1,0-42 15,0 0-31,0 0 0,0 0 16,0-1-16,0 1 0,0 0 0,0 0 15,0-21-15,0 20 0,-22 1 16,1 0-16,21 0 0,-21 21 0,0-21 16,0 21-16,-22 0 0,22 0 0,0 0 15,-21 0-15,21 21 0,-22 0 16,22 0-16,-21 0 0,21 1 0,-22-1 15,22 21-15,0-21 0,0 22 0,0-1 16,21-21-16,0 21 16,0-20-16,0 20 0,0-21 0,0 0 15,21 22-15,0-22 0,0 0 0,0 0 16,22-21-16,-22 21 0,21-21 16,-21 0-16,0 0 0,22 0 0,-22 0 15,21 0-15,-21 0 0,1-21 0,20 0 16,-21 0-16,0-22 0,0 22 15,1-21-15,-1 0 0,21-1 0,-21-20 16,0 20-16,1-20 0,-1-1 0,0-20 16,0 20-16,0-20 0,0 20 15,1 1-15,-1-1 0,-21 1 16,0-1-16,21 22 0,-21-1 0,21 1 16,-21 21-16,0 0 0,0 0 15,0-1-15,-21 44 16,0-1-16,0 0 15,-1 21-15,1 1 0,21 20 16,-21 1-16,0-1 0,0 22 0,0-22 16,21 1-16,-22 20 0,22-20 0,-21-1 15,21 1-15,0-1 0,0-20 16,0 20-16,0-20 0,21-1 0,1 0 16,-1 1-16,0-1 0,21-21 0,1 0 15,-1 0-15,0 1 16,1-22-16,-1 0 0,0 0 0,1 0 15,-1 0-15,0-22 0,1 1 0,-1-21 16,-21 21-16,21-22 0,-20-20 16,20 21-16,-21-22 0,21 1 0,-20-1 15,-1-21-15,21 1 0,-21-1 0,0 0 16,1 1-16,-1-1 0,0 0 16,-21 22-16,0-1 0,21 1 0,-21 21 15,0-1-15,0 22 0,0-21 16,0 21-16,0-1 0,-21 22 31,0 22-31,0-1 0,21 21 16,-22 0-16,1 1 0,0-1 15,21 22-15,-21-22 0,21 43 0,-21-22 16,21 1-16,-21-1 0,21 1 0,0 20 16,0-20-16,0-22 0,0 22 15,0-1-15,0-21 0,0 1 0,0 20 16,42-20-16,-21-1 0,0-21 0,0 21 15,22-20-15,-22-1 0,21-21 16,1 0-16,-1 0 0,0 0 0,1 0 16,-1 0-16,0 0 0,1-21 0,-1-1 15,0 1-15,1-21 0,-1 21 16,-21-22-16,21 1 0,-20 0 16,20-22-16,-21 22 0,21-22 0,-20 22 15,-1-21-15,-21-1 0,0 22 16,21-1-16,-21 1 0,0 21 0,0 0 15,-21 21-15,0 0 0,-1 21 16,-20 0-16,21 0 0,0 22 16,-22-1-16,22 0 0,0 1 0,0 20 15,0-21-15,0 1 0,-1 20 0,22-20 16,0-1-16,0 0 0,0 1 16,0-1-16,22 0 0,-1-21 15,21 1-15,-21 20 0,22-21 0,-1-21 16,0 21-16,1-21 0,-1 0 0,0 0 15,1 0-15,-1 0 0,0-21 16,-21 0-16,22 0 0,-1 0 0,-21-1 16,22-20-16,-22 21 0,0 0 0,-21 0 15,0-1-15,0 1 0</inkml:trace>
  <inkml:trace contextRef="#ctx0" brushRef="#br0" timeOffset="24012.04">17187 2117 0,'0'0'0,"-21"0"0,0 0 15,0 0-15,0 0 0,-1 0 16,1 0-16,21-21 16,21 21 15,22 0-15,-22 0-16,21 0 0,1 0 15,20 0-15,1 0 0,-1 0 16,22 0-16,-22 0 0,43 0 0,-21 0 15,42 0-15,0 0 0,0 0 0,21 0 16,0 0-16,21 0 0,1 0 16,-1 0-16,22 0 0,-22 0 0,21 0 15,1 21-15,-1-21 0,1 0 0,-1 0 16,-20 0-16,20 21 0,-42-21 16,22 0-16,-1 0 0,-21 0 0,0 0 15,1 0-15,-22 0 0,0 0 0,-22 0 16,1 0-16,0 0 0,-21 0 15,-1 0-15,-20 0 0,21 0 16,-22 0-16,-21 0 0,22 0 0,-22 0 16,1 0-16,-1 0 0,-21 0 0,0 0 15,0 0-15,1 0 0,-44 0 32,1 0-17,0 0-15,0 0 0,-21 0 16,20 0-16,-20 0 0,21 0 0,-21 0 15,-1 0-15</inkml:trace>
  <inkml:trace contextRef="#ctx0" brushRef="#br0" timeOffset="25027.97">1143 4085 0,'0'0'0,"0"-21"16,0-21-16,0 21 0,0-1 15,0 1-15,0 0 0,0 0 16,0 0-16,0 0 16,0 42 15,0 0-31,0 0 0,21 21 15,-21-20-15,0 20 0,21 21 16,-21-20-16,0 20 0,0-20 0,0 20 16,0 1-16,0-22 0,-21 21 15,21-20-15,-21-1 0,0 22 0,21-22 16,0 0-16,0 1 0,0-22 16,-21 0-16,21 0 0,0 0 0,0 0 15,0 1-15,0-44 31,0 1-31,0 0 16,0 0-16</inkml:trace>
  <inkml:trace contextRef="#ctx0" brushRef="#br0" timeOffset="25519.64">1651 4487 0,'0'0'0,"0"43"16,0-22-16,-21-21 15,21 21-15,21-21 32,0 0-17,-21-21-15,21 0 16,-21 0-16,0-1 15,-21 22 1,0 0 0,0 0-16,0 0 0,-1 0 15,22 22-15,-21-22 0,21 21 16,0 0-16,0 0 0,21-21 31,1 0-31,-1 0 16,0 0-16,0 0 15,0 0-15,0-21 0,-21 0 16,0 0-16,-21 21 16,21-22-1,-42 22-15,21 0 0,0 0 0,-1 0 16,1 0-16,0 0 0,0 0 16,0 22-16,0-22 0,-1 21 0,1 0 15,21 0-15,0 0 16,21-21-1,1 0-15</inkml:trace>
  <inkml:trace contextRef="#ctx0" brushRef="#br0" timeOffset="26187.44">3408 3768 0,'21'-43'0,"-42"86"0,42-107 0,0 43 16,-21 0-16,0 0 0,0 0 16,-21 42-1,21 0-15,-21 0 0,0 21 16,-1 1-16,1-1 0,0 22 16,0-1-16,-21 1 0,20-1 0,1 22 15,0-22-15,-21 1 0,21-1 16,-1 1-16,-20-1 0,21 1 15,0-22-15,0 22 0,-1-22 0,1 0 16,21 1-16,0-22 0,-21 0 16,21 0-16,0 0 0,21-21 15,0-21-15,-21 0 16,22 0-16,-1-22 0,0 22 0,0-21 16,21 0-16,-20-22 0,-1 1 0,21-1 15,-21 1-15,22-22 0,-22 0 16,21 1-16,-21 20 0,22 1 0,-22-1 15,0 22-15,0-1 0,0 22 16,0 0-16,-21 0 0,22 21 0,-22 21 16,21 21-16,0-20 15,-21 20-15,0 0 0,0 22 16,0-1-16,21-20 0,-21 20 0,0 1 16,0-22-16,21 21 0,-21-20 0,0-1 15,0 0-15,0 1 0,0-22 16,0 21-16,0-21 0,21 1 0,-21-1 15,0 0-15,22-21 16,-22-21 0,0 0-16,0-1 15,-22 1-15,1 0 0</inkml:trace>
  <inkml:trace contextRef="#ctx0" brushRef="#br0" timeOffset="26352.35">3281 4424 0,'0'0'0,"-21"0"0,21 21 15,-22-21-15,22 21 16,22-21 0,-1 0-16,0 0 0,21 0 15,-21 0-15,22 0 0,-1-21 0,0 0 16,-20 21-16,20-21 0,0 21 0,-21-21 16,22 21-16,-22-22 0,0 1 15</inkml:trace>
  <inkml:trace contextRef="#ctx0" brushRef="#br0" timeOffset="27639.71">3895 4572 0,'0'0'0,"0"21"16,21-21-16,0 0 15,0 0-15,0-21 16,0 0-16,1 0 0,-1 0 0,-21-1 15,21 1-15,0-21 0,21 0 0,-42-1 16,22 1-16,-1-22 0,0 1 16,0-1-16,0 1 0,-21 21 15,0-22-15,21 1 0,-21-1 0,0 22 16,0-1-16,0 1 0,0 0 16,0 21-16,0-1 0,0 44 31,0-1-31,-21 0 0,21 21 0,0 1 15,-21-1-15,21 21 0,-21-20 0,21 20 16,0 22-16,-21-22 0,21 1 16,0-1-16,0 1 0,0-22 0,0 22 15,0-22-15,0 0 0,0 1 0,21-1 16,0-21-16,0 0 0,22 1 16,-1-1-16,0-21 0,1 0 0,20 0 15,-21 0-15,22 0 0,-1 0 16,1-21-16,-1-1 0,1 1 15,-1 0-15,-20-21 0,20 21 0,-20-22 16,-1 22-16,-21-21 0,21-1 0,-20 1 16,-22 0-16,0-1 0,0 1 15,0 21-15,0-21 0,0 20 0,0-20 16,0 21-16,-22 21 0,1 0 0,0 0 16,0 0-16,0 0 15,0 21-15,-1 0 0,1 22 0,0-22 16,0 21-16,0 0 0,21-20 15,0 20-15,-21 0 0,21 1 16,0-1-16,0-21 0,0 21 0,0-20 16,0 20-16,21-21 0,0 0 0,0 0 15,0 1-15,0-1 0,1 0 0,20-21 16,0 0-16,-21 0 0,22 0 16,-1 0-16,0 0 0,1-21 0,-1 0 15,22-1-15,-22 1 0,0 0 0,1-21 16,-1 21-16,-21-22 0,0 1 15,0 0-15,1-1 0,-22 22 0,0-21 16,0 21-16,0-22 0,0 22 0,0 0 16,-22 21-1,1 0-15,0 0 0,0 0 16,42 0 15,0 0-31,0 0 0,1 0 16,-1 0-16,0 0 0,0 0 0,0 0 15,22 0-15,-22 0 0,0 0 0,0 21 16,0-21-16,0 21 0,1-21 16,-22 21-16,0 1 0,21-22 0,-21 21 15,0 0-15,0 0 0,0 0 0,0 0 16,0 1-16,0 20 0,0-21 16,0 0-16,0 0 0,0 1 0,0-1 15,0 0-15,21 0 0,0 0 16,0 0-16,0-21 0,1 0 15,-1 22-15,0-22 0,21 0 16,-21 0-16,1 0 0,20 0 0,-21 0 16,21-22-16,1 22 0,-22-21 0,21 0 15,-21 0-15,22-21 0,-1 20 0,-21-20 16,22 0-16,-22-1 0,21-20 16,-21-1-16,22 1 0,-1-22 0,0 22 15,1-22-15,-1 22 0,0-1 16,-21-21-16,1 22 0,-1 21 15,0-22-15,-21 22 0,0-1 0,0 1 0,0 21 16,0-21-16,0 20 16,-21 22-16,0 0 15,21 22-15,-22-22 0,-20 42 0,21-21 16,0 21-16,0 22 0,-1-22 0,1 22 16,0-22-16,21 22 0,-21-1 15,21 22-15,-21-22 0,21 1 0,0 20 16,0-20-16,0-1 0,0 1 0,0-1 15,0-20-15,0-1 0,21 0 0,0 1 16,0-1-16,0-21 16,1 22-16,-1-22 0,0-21 0,21 21 0,-21-21 15,22 0-15,-22 0 0,21 0 0,-21 0 16,22-21-16,-1 0 0,-21 21 16,22-22-16,-22 1 0,21-21 15,-21 21-15,0 0 0,22-22 0,-22 22 16,0-21-16,0-1 0,0 22 0,-21-21 15,0 0-15,0-1 0</inkml:trace>
  <inkml:trace contextRef="#ctx0" brushRef="#br0" timeOffset="27891.57">6710 3916 0,'0'0'0,"-43"0"15,-41 0-15,84 21 16,21-21-16,0 0 0,21 0 15,1 0-15,-1 0 0,22 0 16,-1 0-16,22-21 0,-22 0 0,22 21 16,-22 0-16,22-21 0,-21 21 0,-1 0 15,1 0-15,-22-22 0,21 22 16,-41 0-16,20 0 0,-21 0 0,0 0 16,-21-21-16,0 0 31,0 0-16,0 0-15</inkml:trace>
  <inkml:trace contextRef="#ctx0" brushRef="#br0" timeOffset="33840.14">16849 3725 0,'0'-21'15,"0"0"-15,0 0 16,0 0-16,0 0 0,-22-1 16,22 1-16,-21 0 0,21 0 15,0 0-15,-21-22 0,0 22 0,0 21 16,21-21-16,-21 0 0,-1 21 0,1 0 16,0 0-16,0 0 0,0 0 15,-22 21-15,22 0 0,0 0 0,-21 22 16,21-22-16,-22 21 0,22-21 15,-21 22-15,21-1 0,-1-21 0,1 22 16,0-22-16,0 21 0,21-21 0,-21 22 16,21-22-16,0 0 0,0 21 15,0-21-15,21 1 0,0-22 16,21 21-16,-20 0 0,-1-21 0,21 0 16,0 0-16,-20 0 0,20 0 0,0-21 15,-21 0-15,22-1 0,-22 1 16,0 0-16,21 0 0,-20 0 0,-1-22 15,0 1-15,0 0 0,0-1 0,0 1 16,-21-21-16,22-1 0,-1 1 16,-21-1-16,0-21 0,21 22 0,0-1 15,-21 1-15,21 21 0,-21-22 0,0 22 16,0-1-16,0 1 0,0 21 16,0 0-16,0 63 31,0-21-31,-21 22 0,21-1 15,-21 0-15,0 22 0,0-1 16,21 1-16,0-1 0,-22 1 0,1-1 16,21 1-16,-21-1 0,21-20 0,0 20 15,0-21-15,0 1 0,0-1 16,0 0-16,0-20 0,0 20 0,0-21 16,0 0-16,21 0 0,0 1 0,1-22 15,-1 0-15,0 0 0,0 0 16,21 0-16,-20 0 0,20-22 0,0 22 15,-21-21-15,22 0 0,-1 0 16,-21 0-16,22-22 0,-1 22 0,-21-21 16,0 21-16,0-22 0,-21 1 15,0 21-15,0-21 0,0-1 0,0 22 16,0 0-16,0 0 0,-21 0 0,0 21 16,0 0-16,0 0 15,0 0-15,-1 0 0,22 21 16,0 0-16,0 0 15,22 0-15,-1-21 16,0 21-16,-21 1 0,21-1 0,0 0 16,-21 0-16,0 0 0,0 0 15,21 1-15,-21-1 0,22 0 16,-22 0-16,21 0 0,-21 0 16,0 1-16,21-22 0,0 0 15,0 0-15,0 0 0,1 0 16,20 0-16,-21 0 0,0 0 15,22-22-15,-22 1 0,0 0 0,0 21 16,0-21-16,0 0 0,1-22 0,-1 22 16,-21 0-16,0 0 0,21-21 15,-21 20-15,21 22 0,-21-21 0,0 42 32,0 1-32,-21-1 15,0 0-15,0 0 0,21 0 0,-22 0 16,22 1-16,-21-1 0,21 0 0,-21 0 15,21 0-15,0 0 0,0 1 16,21-22 31,-21-22-47,21 1 0,1 0 0,-22 0 16</inkml:trace>
  <inkml:trace contextRef="#ctx0" brushRef="#br0" timeOffset="33999.07">17843 3366 0,'0'0'16,"-21"0"-16,0 0 0,0 0 15,0 0-15,0 0 16,42 0 15,0 0-31,0 0 16,0 0-16,0 0 0</inkml:trace>
  <inkml:trace contextRef="#ctx0" brushRef="#br0" timeOffset="35007.49">18097 3450 0,'-21'0'16,"21"21"-16,-21-21 0,21 22 31,0-1-31,0 0 15,0 0-15,0 0 0,0 0 0,0 1 16,21-1-16,-21 0 0,21 0 16,-21 21-16,22-20 0,-22-1 0,0 0 15,0 0-15,0 21 0,0-20 0,0-1 16,0 0-16,21-21 0,-21 21 0,21-21 31,0-21-15,0 0-1,-21 0-15,21-1 0,1 1 16,-1 0-16,0-21 0,0 21 0,0-22 16,0 1-16,1 21 0,20-22 0,-21 1 15,0 21-15,0 0 0,-21 0 16,0-1-16,22 22 0,-22 22 16,0-1-1,-22 0-15,1 21 0,21-21 16,-21 1-16,0 20 0,21-21 0,0 0 15,-21 22-15,21-22 0,0 0 0,0 0 16,0 0-16,0 0 0,21 1 16,-21-1-16,42 0 0,-21 0 15,1-21-15,20 0 0,-21 0 0,21 0 16,1 0-16,-22 0 0,21 0 0,1 0 16,-1 0-16,-21-21 0,21 0 15,-20 21-15,20-21 0,-21-1 0,0 1 16,0 0-16,-21-21 0,0 21 0,22-1 15,-22-20-15,0 21 0,0-21 16,0 20-16,0 1 0,0 0 0,-22 21 16,1 0-1,0 0-15,0 21 16,0 0-16,0 1 0,-1-1 16,1 0-16,0 21 0,21-21 0,0 1 15,0-1-15,0 0 0,0 0 0,0 0 16,0 0-16,0 1 0,0-1 15,21-21-15,0 21 0,1-21 0,-1 0 16,21 0-16,-21 0 0,0 0 0,22 0 16,-1 0-16,-21 0 0,22-21 0,-1 0 15,-21 21-15,21-22 0,-20 1 16,20-21-16,-21 21 0,21 0 0,-20-22 16,-1 22-16,-21-21 0,0-1 0,21 22 15,-21 0-15,0 0 0,0 0 16,-21 21-1,0 0-15,-1 0 0,1 0 0,0 21 16,0 0 0,21 0-1,21-21-15,0 0 0,0 0 16,1 0-16,-1 0 0,0 0 16,0 0-16,0 0 0,0 0 0,1 0 15,-1 0-15,-21 21 31,0 1-31,0-1 0,0 0 16,0 0-16,0 0 0,-21 0 0,-1 1 16,22-1-16,-21 0 0,21 0 15,0 0-15,0 0 0,0 1 16,0-1-16,0 0 16,0 0-1,21-21 1,1 0-16,-1 0 0,0 0 0,0 0 15</inkml:trace>
  <inkml:trace contextRef="#ctx0" brushRef="#br0" timeOffset="35179.39">20045 3937 0,'0'-21'15,"0"0"1,0 0 15,-21 21-31,21-22 16,0 1-16,-22 0 0,22 0 15</inkml:trace>
  <inkml:trace contextRef="#ctx0" brushRef="#br0" timeOffset="35855">20405 3789 0,'0'0'0,"0"21"0,0 0 16,-22 0 0,1 1-16,0-22 15,42 0 1,0-22-1,1 1-15,20 0 0,-21 0 0,21 0 16,22 0-16,-22-22 0,22 1 16,-1 0-16,1-1 0,-1 1 0,1-22 15,-1 1-15,1-1 0,-1 1 16,-20 21-16,-1-1 0,-21 1 16,0 21-16,-21 0 0,0-1 0,0 1 15,-21 21-15,0 0 0,0 0 0,-22 21 16,1 1-16,0-1 0,-1 21 15,1-21-15,21 22 0,-21-1 0,20-21 16,1 21-16,21 1 0,0-1 0,0 0 16,21-20-16,1 20 0,-1 0 15,21-21-15,-21 22 0,22-22 0,-22 21 16,21-21-16,-21 22 0,22-22 0,-22 0 16,0 0-16,-21 0 0,0 1 0,0-1 15,0 0-15,-21-21 16,0 21-16,-22-21 0,22 21 0,-21-21 15,-1 0-15,1 0 0,0 0 0,-1 0 16,1-21-16,0 0 0,-1 21 16,22-21-16,0 21 0,0-21 0,21-1 15,21 1 1,21 21-16,1-21 0,-1 0 0,0 21 16,1-21-16,-1 0 0,22-1 15,-1 1-15</inkml:trace>
  <inkml:trace contextRef="#ctx0" brushRef="#br0" timeOffset="36399.69">21632 3429 0,'0'0'16,"0"-21"-16,-21 21 15,0 0-15,-21 21 16,20 0-16,1 0 0,0 22 16,0-22-16,0 21 0,0-21 0,-1 22 15,1-22-15,0 21 0,21-21 0,0 22 16,-21-22-16,21 0 0,0 0 15,0 0-15,0 1 0,0-1 0,21 0 16,0-21-16,0 0 16,1 0-16,-1-21 0,21 0 15,-21-1-15,0 22 16,1-21-16,-1-21 0,0 21 0,21 0 16,-21-1-16,1 1 0,-22 0 0,21 0 15,0 0-15,0 21 16,-21 21-1,0 0 1,0 0-16,0 0 0,0 1 0,0-1 16,0 0-16,0 0 0,0 0 15,21 0-15,0 1 0,1-22 0,-1 21 16,21-21-16,-21 0 0,0 0 16,22 0-16,-22 0 0,0 0 15,21 0-15,-20-21 0,20-1 16,-21 22-16,0-42 0,0 21 0,1 0 15,-1-22-15,0 22 0,0-21 0,0 0 16,-21-1-16,0 1 0,0 0 16,0 20-16,0 1 0,0 0 0,0 0 15,-21 21 1,0 21 0,0 0-16,21 0 15,0 1-15,0-1 0,21-21 31,0 0-31,0 0 16,0 0-16</inkml:trace>
  <inkml:trace contextRef="#ctx0" brushRef="#br0" timeOffset="36607.62">22437 3471 0,'0'22'31,"0"-1"-31,0 0 0,0 0 16,0 0-16,-22 0 0,22 1 0,0 20 15,-21-21-15,21 0 0,-21 0 0,0 1 16,21-1-16,0 0 0,0 0 16,-21 0-16,21 0 0,-21 1 0,21-1 15,21-42 17,0-1-17,0 1-15</inkml:trace>
  <inkml:trace contextRef="#ctx0" brushRef="#br0" timeOffset="36771.49">22542 3196 0,'0'0'0,"0"-21"0,-21 0 16,0 21-16,0 0 16,42 0 30,0 0-46,0 0 16</inkml:trace>
  <inkml:trace contextRef="#ctx0" brushRef="#br0" timeOffset="37031.33">22945 2985 0,'0'0'0,"0"-22"0,0 1 15,0 64 16,0-22-15,-22 0-16,22 21 0,-21 1 0,0-1 16,21 21-16,0-20 0,-21 20 15,0 1-15,0-1 0,-1-20 0,22 20 16,-21-21-16,21 1 0,-21-1 0,21 0 16,0 1-16,0-22 0,0 21 0,0-21 15,0 1-15,0-1 16,21-21-16,0 0 15,1 0-15,-1-21 0,0 21 0,0-22 16,0 1-16,0 0 0</inkml:trace>
  <inkml:trace contextRef="#ctx0" brushRef="#br0" timeOffset="37188.26">22796 3577 0,'0'0'0,"-21"0"15,0 0-15,42 0 31,0 0-31,22 0 0,-22 0 16,0 0-16,21 0 0,-20-21 16,20 21-16,-21 0 0,21-21 0,1 0 15,-22 0-15,21 21 0</inkml:trace>
  <inkml:trace contextRef="#ctx0" brushRef="#br0" timeOffset="37419.86">23368 3387 0,'-21'0'15,"0"0"-15,-1 0 16,1 0-16,0 21 0,21 0 16,-21 0-16,0 0 0,21 1 0,-21-1 15,21 0-15,0 21 0,-22-21 16,22 1-16,-21 20 0,21-21 0,0 0 16,0 0-16,0 1 0,0-1 0,0 0 15,21 0-15,1-21 16,-1 0-16,0 0 0,21 0 15,-21 0-15,1 0 0,-1 0 0,21-21 16,-21 0-16,0 0 0,1-1 16,20 1-16,-21-21 0</inkml:trace>
  <inkml:trace contextRef="#ctx0" brushRef="#br0" timeOffset="37840.16">23685 3154 0,'22'-64'0,"-44"128"0,44-191 0,-1 85 15,-21-1-15,0 22 0,0 0 0,0 0 16,-21 21-16,-1 0 15,1 21-15,21 0 0,-21 21 16,0-20-16,0 20 0,0 0 0,-1 22 16,22-1-16,-21-20 0,21 20 15,-21 1-15,21-1 0,0 1 16,0-22-16,0 0 0,-21 1 0,21-1 16,0 0-16,-21 1 0,21-22 0,-21 0 15,21 0-15,0 0 0,0 0 0,0-42 47,0 0-47,0 0 0,0 0 16,21 0-16,0-22 0,0 22 0,0-21 15,0 21-15,22-22 0,-22 22 16,21 0-16,-21 0 0,1 0 0,20-1 16,-21 22-16,0 0 0,-21 22 15,21-1-15,-21 0 16,0 0-16,0 0 0,0 0 0,0 1 15,0-1-15,-21 21 0,0-21 0,21 0 16,-21 1-16,21-1 0,-21 0 16,21 0-16,21-21 31,0-21-15,0 0-16</inkml:trace>
  <inkml:trace contextRef="#ctx0" brushRef="#br0" timeOffset="38052.04">24003 3090 0,'0'0'0,"-21"0"0,0-21 15,42 21 1,0 0 0,0 0-16,21 0 0,1 0 0,-1 0 15,-21 0-15,22 0 0,-1 0 16,0-21-16,-21 21 0,1 0 0,20 0 15,-21 0-15,-21-21 16,-21 21 0</inkml:trace>
  <inkml:trace contextRef="#ctx0" brushRef="#br0" timeOffset="38271.92">24236 3048 0,'0'0'0,"-21"42"16,-1-20-16,22-1 0,-21 0 15,21 0-15,0 0 0,0 22 16,-21-1-16,21 0 0,-21 1 0,21 20 16,-21-21-16,21 1 0,-21-1 0,21 0 15,-22 1-15,1-1 0,21 0 16,0-20-16,-21-1 0,21 21 0,-21-21 16,21 0-16,0 1 0,0-1 15,21-21 16,0 0-31,0-21 0,1-1 16</inkml:trace>
  <inkml:trace contextRef="#ctx0" brushRef="#br0" timeOffset="38609.79">24447 3620 0,'0'0'0,"-21"0"15,0 21-15,0-21 0,21 21 16,-21 0-16,0 0 0,21 0 0,-22 1 15,22-1 1,0 0-16,0 0 0,0 0 16,22 0-16,-1-21 15,0 0-15,0 0 0,0 0 16,0 0-16,1 0 0,-1-21 16,0 21-16,-21-21 0,21 0 0,0 0 15,-21 0-15,0-1 0,0 1 0,0 0 16,0 0-16,0-21 0,0 20 15,0 1-15,-21 0 0,0 21 16,21-21-16,-21 21 0,0 0 0,-1 0 16,1 0-16,0 0 0,21 21 0,0 0 15,-21-21-15,21 21 0,-21-21 16,21 22-16,0-1 16,21-21-1,0 0-15,0 0 0</inkml:trace>
  <inkml:trace contextRef="#ctx0" brushRef="#br0" timeOffset="38783.76">25019 3662 0,'-21'0'16,"0"0"15,21-21 0,0 0-15,21 21-16,0 0 0</inkml:trace>
  <inkml:trace contextRef="#ctx0" brushRef="#br0" timeOffset="40151.58">25527 3514 0,'0'0'0,"0"-21"0,0-43 16,0 43-16,0 0 0,0 0 15,-21 21-15,0 0 0,-1 0 16,1 21-16,0-21 0,0 42 16,-21-21-16,20 0 0,1 22 15,0-22-15,0 21 0,0 1 0,0-22 16,21 21-16,0-21 0,0 0 0,0 22 15,0-22-15,0 0 0,0 0 16,0 0-16,21-21 0,0 0 16,0 0-16,0 0 0,0 0 15,1 0-15,-1 0 0,-21-21 0,21 21 0,0-21 16,0 0-16,0 0 16,1 0-16,-1-1 0,0-20 0,0 21 15,-21-21-15,21 20 0,-21 1 0,21 0 16,-21 0-16,0 42 31,-21 0-31,21 0 0,-21 1 0,21-1 16,-21 0-16,21 0 0,-21 0 0,21 0 15,0 22-15,0-22 16,0 0-16,0 0 0,0 0 16,21-21-16,0 22 0,0-22 0,0 0 15,1 0-15,-1 0 0,0 0 16,0 0-16,0-22 0,-21 1 0,21 0 15,1 0-15,-1 0 0,0 0 16,0-22-16,0 1 0,0 0 0,1-22 16,-1 1-16,0-1 0,0 1 0,-21-1 15,21 1-15,0-1 0,1 22 16,-22-1-16,0 22 0,0-21 0,0 21 16,-22 21-1,1 0-15,0 21 16,0 0-16,0 0 0,0 22 15,-1-1-15,22 0 0,-21 22 0,0-22 16,0 0-16,21 22 0,0-22 16,0 22-16,-21-22 0,21 0 0,0 1 15,0-1-15,0-21 0,0 22 0,0-22 16,21 0-16,-21 0 0,21 0 16,0 0-16,0-21 0,1 0 0,20 22 15,-21-22-15,0 0 0,22 0 0,-22 0 16,0 0-16,0 0 0,21-22 0,-20 1 15,-1 0-15,0 0 0,0 0 16,0 0-16,-21-1 0,0 1 0,21 21 16,-21-21-16,0 0 0,-21 21 31,0 0-31,0 0 16,0 21-16,21 0 0,-21-21 0,21 21 15,-22 1-15,22-1 0,0 0 16,0 0-16,0 0 15,0 0 1,22-21-16,-1 0 0,0 0 16,0 0-16,0 0 0,0 0 15,1 0-15,-1-21 0,0 0 16,0 0-16,0 21 0,0-21 0,-21 0 16,22-1-16,-22 1 15,21 21-15,-21 21 31,-21-21-15,21 22-16,-22-1 0,22 0 16,0 0-16,0 0 15,0 0-15,22-21 16,-1 0 0,0 0-16,0 0 15,0 0-15,0-21 0,-21 0 16,22 0-16,-1 0 0,-21 0 0,21-22 15,0 1-15,0 0 16,-21-22-16,21 1 0,1-1 0,-1 1 16,0-22-16,0 21 0,0 1 0,0 21 15,-21-22-15,0 43 0,0-21 16,0 20-16,0 1 0,0 0 0,-21 21 16,0 0-16,0 21 15,0 0-15,0 1 0,21-1 16,-22 21-16,22 0 0,-21 1 0,21-1 15,-21 22-15,21-1 0,0-21 0,0 22 16,0-22-16,0 22 0,0-22 16,0 0-16,0 1 0,0-1 0,0 0 15,0-20-15,0-1 0,0 0 0,0 0 16,0 0-16,0 0 16,21-21-16,0 0 15,1 0-15,-1 0 16,0 0-16,-21-21 0,21 21 0,-21-21 15,21 0-15,0 0 0,-21 0 0,0-1 16,22 1-16</inkml:trace>
  <inkml:trace contextRef="#ctx0" brushRef="#br0" timeOffset="40371.46">26437 3450 0,'0'0'0,"-21"0"15,-21 0-15,63 0 31,0 0-31,0 21 0,0-21 0,22 0 16,-1 0-16,-21 0 0,21 0 16,1 0-16,-22 0 0,21 0 0,1 0 15,-22 0-15,0 0 0,0 0 0,0 0 16,0 0-16,-42 0 16,0 0-1,-21 0-15,21 0 0,-22 0 0,-20 0 16,20 22-16</inkml:trace>
  <inkml:trace contextRef="#ctx0" brushRef="#br0" timeOffset="41123.23">17716 4784 0,'0'0'0,"0"-21"0,0-1 16,0 1-16,0 0 0,0 0 0,0 0 16,0 0-16,-21 21 15,0 0 1,0 0-16,0 21 0,0 0 0,-1 21 16,1 1-16,-21-1 0,0 0 0,20 1 15,-20 20-15,21-21 0,-21 1 16,20 20-16,-20-20 0,21-1 15,0 0-15,21 1 0,0-22 0,0 21 16,0-21-16,0 0 0,0 1 0,21-22 16,21 21-16,-21-21 0,22 0 0,-1 0 15,0 0-15,1 0 0,20-21 16,-20-1-16,-1 1 0,-21 0 0,21 0 16,1 0-16,-22-22 0,0 22 0,-21-42 15,0 20-15,0 1 0,0-21 16,0-1-16,0 22 0,0-22 0,0 22 15,0 0-15,-21 20 0,0-20 0,0 21 16,-1 21-16,1 0 0,0 0 16,0 0-16,-21 21 15,20 0-15,1 22 0,0-22 0,0 21 16,-21-21-16,20 22 0,1-1 0,0-21 16,0 21-16,21-20 0,0-1 0,0 21 15,0-21-15,21 0 16,21-21-16,-20 0 0</inkml:trace>
  <inkml:trace contextRef="#ctx0" brushRef="#br0" timeOffset="41403.82">18309 4741 0,'0'0'0,"0"-21"0,0-21 15,-21 63 16,0 21-31,0-20 0,21 20 16,-22 0-16,1 1 0,0 20 0,0-21 16,21 1-16,-21-1 0,0 22 0,-1-22 15,1 0-15,0 1 0,21-22 0,-21 21 16,0-21-16,21 22 0,-21-22 16,21 0-16,0 0 0,21-42 31,0 0-31,0 0 15,0-1-15,0 1 16,22-21-16,-22 21 0</inkml:trace>
  <inkml:trace contextRef="#ctx0" brushRef="#br0" timeOffset="41771.61">18648 4741 0,'0'0'0,"21"-21"0,0 21 0,-21-21 15,-21 42 1,0-21-16,0 21 0,-1-21 15,-20 22-15,0-1 0,-1 0 16,1 0-16,0 0 0,-1 0 16,22 1-16,-21-1 0,0 0 0,20-21 0,1 21 15,0 0-15,0 0 0,0-21 16,21 22-16,-21-22 0,21 21 16,0 0-16,0 0 15,0 0-15,21-21 0,0 21 16,0 1-16,0-22 0,0 21 15,1 0-15,-1 0 0,0 0 0,0 0 16,0 1-16,22-22 0,-22 21 0,0 0 16,0 0-16,0-21 0,-21 21 0,21 0 15,1-21-15,-22 22 0,0-1 0,21-21 16,0 0-16,-21 21 16,21-21-16,0 0 0,0 0 15,1 0-15,-1 0 0,0 0 16,0 0-16,21-21 0,-20 21 15,20-21-15,0-1 0,1 1 16</inkml:trace>
  <inkml:trace contextRef="#ctx0" brushRef="#br0" timeOffset="42328.29">19283 5165 0,'0'0'0,"-21"0"0,-1 0 0,1 0 0,0 0 16,0 0-1,42 0 1,21 0 0,-20 0-16,20 0 0,0 0 0,22 0 15,-22 0-15,0 0 0,22 0 0,-1 0 16,-20 0-16,20 0 0,1 0 16,-22 0-16,22 0 0,-22 0 0,0 0 15,-21 0-15,22 0 0,-22 0 0,0 0 16,0-21-16,-21-1 15,0 1-15,-42 21 16,21-21-16,0 21 0,-22-21 0,22 0 16,-21 21-16,-1-21 0,1 21 0,0-22 15,21 22-15,-22 0 16,22 0-16,21-21 0,0 0 16,21 21-1,0 0-15,1 0 0,20 0 0,-21 0 16,21 0-16,1 0 0,-22 0 15,21 0-15,-21 0 0,22 0 0,-22 0 16,0 0-16,0 0 0,0 21 0,-21 0 16,0 1-16,0-1 15,0 21-15,0-21 0,0 0 0,-42 1 16,21-1-16,0 21 0,0-21 0,-22 0 16,22 1-16,0-1 0,0-21 15,-22 21-15,22 0 0,0-21 0,0 21 16,0 0-16,0-21 15,21-21 32,21 21-31,-21-21-16,21 21 0</inkml:trace>
  <inkml:trace contextRef="#ctx0" brushRef="#br0" timeOffset="46344.37">21675 5249 0,'21'-21'16,"0"0"-16,-21 0 0,0 0 15,0 0-15,21-1 0,-21 1 16,21 0-16,-21 0 0,0 0 0,0-22 16,0 22-16,0-21 0,0 21 0,0-22 15,0 22-15,-21 0 0,0 0 16,0 0-16,0 0 0,-1 21 0,-20 0 15,21 0-15,-21 0 0,-1 0 0,22 21 16,-21 0-16,-1 21 0,1-21 16,21 22-16,-21-1 0,20 0 15,-20 1-15,21-1 0,0 0 0,21 1 0,0-1 16,0 0-16,0-20 0,0 20 16,0-21-16,0 0 0,21 0 15,0 1-15,0-22 0,22 0 0,-22 0 16,0 0-16,21 0 0,1 0 0,-1 0 15,-21-22-15,21 22 0,1-21 16,-1 0-16,-21 0 0,22 0 0,-22-22 16,0 22-16,0-21 0,0 21 0,0-22 15,1 1-15,-22 0 0,0-1 0,0 22 16,0-21-16,0 21 0,0 0 16,0 42-1,-22-21-15,22 42 16,0-21-16,-21 0 0,21 22 15,-21-22-15,21 21 0,0-21 0,0 1 16,0 20-16,0-21 0,0 0 0,0 0 16,0 1-16,0-1 0,21 0 15,0-21-15,-21 21 0,22-21 0,-1 0 16,0 0-16,0 0 0,0 0 0,22 0 16,-22-21-16,0 21 0</inkml:trace>
  <inkml:trace contextRef="#ctx0" brushRef="#br0" timeOffset="46604.05">22437 4868 0,'0'0'16,"21"-84"-16,-21 63 15,0-1-15,-21 22 16,-1 0-16,1 0 0,0 0 0,0 22 16,-21-1-16,20 0 0,1 0 15,-21 21-15,21-20 0,0 20 0,-1-21 16,22 21-16,0 1 0,-21-22 0,21 21 15,0-21-15,0 22 0,0-22 16,0 0-16,21 0 0,1 0 0,-1 1 16,0-1-16,0 0 0,0-21 15,22 0-15,-22 21 0,21-21 0,0 0 16,1 0-16,-1 0 0,0-21 16,1 21-16,-1-21 0,0 0 0,1-1 15,-1 1-15</inkml:trace>
  <inkml:trace contextRef="#ctx0" brushRef="#br0" timeOffset="46847.91">23199 4805 0,'0'0'0,"0"-21"15,-22 21-15,1 0 16,0 0-16,0 0 0,0 21 16,-22 0-16,22 0 0,-21 0 0,21 1 15,-22 20-15,22-21 0,0 21 16,0-20-16,0 20 0,21-21 15,0 21-15,0-20 0,0-1 0,0 21 16,0-21-16,0 0 0,0 1 0,21-1 16,0 0-16,0 0 0,0-21 15,1 21-15,-1-21 0,21 0 0,-21 0 16,0 0-16,22 0 0,-22 0 0,21-21 16,1 21-16,-22-21 0,21 0 0</inkml:trace>
  <inkml:trace contextRef="#ctx0" brushRef="#br0" timeOffset="47499.6">23516 4932 0,'0'0'0,"-21"0"0,0 0 15,42 0 17,0 0-17,0 0-15,0 0 0,22 0 16,-22 0-16,21 0 0,-21 0 0,22 0 15,-1 0-15,0-21 0,-20 21 0,20-21 16,-21-1-16,-21 1 16,0 0-16,0 0 0,0 0 15,-42 0-15,21 21 0,-22 0 16,22 0-16,-21 0 16,-1 21-16,1 0 0,0 0 0,21 0 15,-22 22-15,22-22 0,0 21 0,0 0 16,21 1-16,0-22 0,0 21 0,0-21 15,0 22-15,0-22 0,21 0 16,21 0-16,-21 0 0,1 1 0,20-1 16,0-21-16,1 0 0,-22 0 0,21 0 15,0 0-15,1 0 0,-1 0 16,0-21-16,1 21 0,-1-22 16,-21 1-16,22 0 0,-22 0 0,0-21 0,0 20 15,0 1-15,0-21 16,1 0-16,-22 20 0,21-20 0,-21 0 15,0 21-15,0-22 0,0 22 0,0 0 16,0 42 0,0 0-1,-21 0-15,21 22 0,0-1 0,-22-21 16,1 22-16,21-1 0,-21 0 16,21 1-16,-21-1 0,0 0 0,0 22 15,21-22-15,-22 0 0,1 22 0,0-22 16,0 22-16,0-1 0,0 1 0,21-1 15,0-20-15,0 20 0,0-21 16,0 1-16,0-1 0,0 0 16,0 1-16,0-22 0,0 0 0,21 0 15,-21 0-15,21 1 0,0-22 16,0 0-16,0 0 0,-21-22 16,22 1-16,-22 0 15,21-21-15,-21 21 0,0-22 0,21 1 16,-21 0-16,21-1 0</inkml:trace>
  <inkml:trace contextRef="#ctx0" brushRef="#br0" timeOffset="47752.04">24193 5122 0,'0'0'0,"0"-84"0,0 41 16,0 22-16,22-21 0,-1 21 0,0 0 16,0-1-16,0 1 0,0 21 0,22 0 15,-22 0-15,0 0 0,21 0 16,-20 0-16,20 21 0,-21-21 0,0 22 15,0 20-15,-21-21 0,0 21 0,0-20 16,0 20-16,-21-21 0,-21 21 16,21-20-16,-22-1 0,1 21 0,21-21 15,-21 0-15,-1-21 0,22 22 0,-21-1 16,21-21-16,-1 0 0,1 0 16,21-21-1,43 21 1,-22-22-16,0 1 0,0 0 0</inkml:trace>
  <inkml:trace contextRef="#ctx0" brushRef="#br0" timeOffset="48000.25">25104 4424 0,'0'0'16,"-22"21"15,1 0-31,21 0 0,-21 1 0,0 20 15,0 0-15,0 1 0,-1-1 16,1 0-16,21 1 0,-21 20 0,21-21 16,-21 1-16,21 20 0,0-20 15,0-1-15,0 0 0,21-21 0,0 22 16,0-22-16,1 0 0,-1 0 0,0-21 16,0 0-16,21 21 0,-20-21 15,-1 0-15,0 0 0,21-21 0,-21 21 16,-21-21-16,22 0 0</inkml:trace>
  <inkml:trace contextRef="#ctx0" brushRef="#br0" timeOffset="48203.07">24955 4890 0,'0'0'0,"-21"0"16,42 0-1,1 0-15,-1 0 0,21 0 16,0 0-16,1 0 0,-1 0 15,22 0-15,-22 0 0,0 0 0,1-22 16,-1 22-16,0 0 0,-21 0 0,1-21 16,-1 21-16,0 0 0,-42 0 31,0 0-31,-1 0 0</inkml:trace>
  <inkml:trace contextRef="#ctx0" brushRef="#br0" timeOffset="49647.53">16933 6562 0,'0'-21'16,"0"-1"0,21 22-16,-21-21 0,0 0 15,0 0-15,0 0 0,0 0 16,0-1-16,-21 22 16,0-21-16,0 21 0,0 0 15,0 0-15,-1 21 0,1 1 0,-21-1 16,21 0-16,0 0 0,-22 21 0,22 1 15,0-1-15,-21 0 0,20 22 16,1-22-16,0 1 0,0-1 0,0 0 16,21-21-16,0 22 0,0-22 0,0 21 15,0-21-15,0 1 0,21-22 16,0 21-16,0-21 0,0 21 0,1-21 16,20 0-16,-21 0 0,21 0 0,-20-21 15,20 0-15,-21-1 0,21 22 16,-20-42-16,20 21 0,-21 0 0,21-22 15,-20 22-15,-1-21 0,0 0 0,21-22 16,-21 22-16,1-22 0,-1 1 0,0-1 16,0 22-16,-21-22 0,21 1 15,-21 21-15,21-1 0,-21 1 0,0 0 16,0 20-16,0 1 0,0 0 0,0 0 16,0 42 15,0 0-31,0 0 0,-21 22 0,0-22 15,21 21-15,-21 1 0,21 20 0,-21-21 16,0 1-16,21 20 0,-22-20 16,22-1-16,0 0 0,0 1 0,-21-1 15,21 0-15,0-21 0,0 22 0,0-22 16,0 0-16,0 0 0,0 0 16,0 1-1,0-44 48,-21 22 124,0-21-171,21 0-16,0 0 15,-21 0-15</inkml:trace>
  <inkml:trace contextRef="#ctx0" brushRef="#br0" timeOffset="50251.22">16870 6604 0,'0'0'0,"-21"-21"16,-1 21-1,22-21-15,-21 0 16,21-1-16,0 1 0,0 0 0,0 0 16,0 0-16,0 0 0,0-1 15,0 1-15,0-21 0,21 21 0,1 0 16,-22-22-16,21 22 0,0 0 0,0-21 16,0 20-16,0 1 0,1 0 0,-1 0 15,21 0-15,-21 21 0,0 0 16,1 0-16,-1 0 0,0 0 15,0 0-15,0 21 0,0 0 0,-21 0 16,0 0-16,0 1 0,0-1 16,0 0-16,0 0 0,0 0 0,0 0 15,0 1 1,0-44 15,0 1-15,0 0-16,0 0 0,-21 21 15,21-21-15,0 0 0,-21-1 0,0 1 16,0 21-16,21-21 0,-21 0 16,-1 21-16,1 0 0,0 0 15,0 0-15,0 0 0,0 21 16,21 0-16,-22 0 0,1 22 0,0-22 16,0 21-16,0 22 0,0-22 15,-1 22-15,1-22 0,0 21 0,0 1 16,21-22-16,0 22 0,0-22 0,0 0 15,0 1-15,0-1 0,0 0 0,21-20 16,0-1-16,0 21 0,1-21 16,-1-21-16,0 21 0,21 1 0,-21-22 15,22 0-15,-22 0 0,21 0 0,1 0 16,-1 0-16,21-22 0,-20 1 0,-1 0 16,0 21-16,1-21 0,-1 0 15,0 0-15,1-22 0,-22 22 16,21 0-16,-21 0 0,1 0 0</inkml:trace>
  <inkml:trace contextRef="#ctx0" brushRef="#br0" timeOffset="51943.75">17674 6604 0,'0'0'0,"0"-21"0,0 0 16,0 0-16,0-1 0,0 1 15,0 0-15,-21 0 0,0 21 0,0-21 16,-1 21-16,1-21 0,0 21 0,-21 0 16,21 0-16,-1 21 15,1 0-15,0 0 0,-21 0 0,21 0 16,-1 1-16,1 20 0,-21-21 0,21 21 15,0 1-15,-1-22 0,1 21 16,21-21-16,0 22 0,-21-22 16,21 0-16,0 0 0,0 0 0,0 1 15,0-1-15,21-21 0,0 21 0,1-21 16,-1 0-16,21 0 0,-21 0 0,22 0 16,-22 0-16,21-21 0,0 21 0,-20-21 15,20-1-15,-21 1 0,21 0 16,-20 0-16,-1 0 0,0-22 0,-21 22 15,0-21-15,0 21 0,21-22 0,-21 1 16,0 21-16,0 0 0,0 0 0,0-1 16,-21 22-1,0 0-15,21 22 16,-21-22-16,-1 42 0,1-21 0,21 0 16,0 0-16,-21 22 0,21-22 0,0 21 15,-21-21-15,21 22 0,0-22 16,0 0-16,0 0 0,21 0 0,0 1 15,0-1-15,1 0 0,-1-21 0,0 0 16,0 0-16,0 0 0,22 0 0,-22 0 16,21 0-16,-21 0 0,0 0 15,22-21-15,-22 0 0,0 21 0,0-22 16,0 1-16,1 0 0,-22 0 16,0 0-16,21-22 0,-21 22 0,0 0 15,0 0-15,0-21 0,0 20 16,0 1-16,-21 42 31,21 1-31,0-1 0,-22 0 16,22 21-16,0-21 0,0 1 0,-21-1 15,21 0-15,-21 0 0,21 0 16,-21 0-16,21 1 0,0-1 0,0 0 16,0-42 30,0 0-46,21-1 16,0 1-16,0 0 0,-21 0 0,22 0 16,-1-22-16,-21 22 0,21 0 0,0-21 15,0 21-15,0-1 0,1 22 16,-1 0-16,0 0 16,0 0-16,0 22 0,-21-1 15,21 0-15,-21 0 0,22 0 0,-1 0 16,0 1-16,0-1 0,0 0 0,0 0 15,1 0-15,-1 0 0,0-21 16,0 22-16,0-22 0,0 0 16,1 0-16,-1 0 15,0 0 1,-21-22-16,21 1 0,-21 0 16,0 0-16,21-21 0,0 20 15,-21 1-15,22-21 0,-1 21 0,0-22 16,0 22-16,-21 0 0,21 0 0,0 0 15,1 0-15,-1-1 0,0 22 16,0 0-16,0 0 16,-21 22-16,0-1 15,0 0-15,0 0 0,0 0 16,0-42 31,0 0-32,0 0-15,0 0 16,0-1-16,0 1 16,-21 21-16,21-21 0,-21 21 15,0 0-15,0 0 0,-1 0 16,1 0-16,21 21 0,-21 0 16,0 1-16,0-1 0,0 0 0,-1 21 15,22-21-15,-21 22 0,0-22 0,21 0 16,0 21-16,0-20 0,-21 20 0,21-21 15,0 0-15,0 0 16,0 1-16,0-1 0,21 0 0,-21 0 16,42-21-16,-20 0 0,20 0 0,0 0 15,1 0-15,-1 0 0,0 0 0,1 0 16,-1 0-16,0-21 0,1 21 0,-1-21 16,-21 0-16,21-1 0,-20 1 15,-1 0-15,0-21 0,0 21 0,0-1 16,0-20-16,-21 21 0,0-21 0,0 20 15,0 1-15,0 0 0,0 0 0,-21 21 32,0 0-32,0 0 0,0 0 0,0 0 15,-1 21-15,1 0 0,0 0 16,0 1-16,0-1 0,0 21 0,21-21 16,0 0-16,0 1 0,0 20 0,0-21 15,0 0-15,0 0 0,21 1 16,0-1-16,0-21 0,0 21 0,22 0 15,-22-21-15,21 0 0,0 0 0,-20 0 16,20 0-16,0 0 0,1 0 0,-1-21 16,0 21-16,-21-21 0,22 0 0,-22-1 15,0 1-15,0 0 16,0-21-16,1 21 0,-1-22 0,0 1 0,0 0 16,0-22-16,-21 1 0,21 20 0,-21-20 15,22 20-15,-22-20 0,0 21 16,0-1-16,0 22 0,0-21 15,0 21-15,-22 21 16,22 21 0,-21 0-16,0 0 0,0 21 0,0 1 15,0-1-15,-1 22 0,22-22 16,0 21-16,0-20 0,0-1 0,0 0 16,0 22-16,0-43 0,0 21 0,0 1 15,0-22-15,22 21 0,-1-21 0,-21 1 16,21-1-16,0 0 15,0 0-15,0-21 0,1 0 16,-1 0-16,0 0 0,0 0 16,0 0-16,0-21 0,22 21 0,-22-21 15,21 0-15,-21-1 0,22 1 0,-22 0 16</inkml:trace>
  <inkml:trace contextRef="#ctx0" brushRef="#br0" timeOffset="52459.45">20341 6689 0,'0'0'0,"-42"0"16,21 0-16,21 21 15,21 0 1,0-21 0,21 0-16,-21 0 0,22 0 0,-1 0 15,0 0-15,22 0 0,-22 0 0,22 0 16,-1 0-16,1 0 0,-22 0 0,22 0 15,-22 0-15,0 0 0,1 0 16,-1 0-16,-21 0 0,0-21 0,0 21 16,-21-21-16,0 0 0,0-1 15,0 1-15,-21 0 0,0 0 16,-21 0-16,21 0 0,-22-1 16,22 22-16,-21-21 0,-1 21 0,22-21 15,0 21-15,0 0 0,0 0 0,42 0 31,0 0-15,0 21-16,0-21 0,22 21 0,-22-21 16,0 0-16,21 22 0,-20-22 0,-1 0 15,0 21-15,0-21 0,0 21 0,0 0 16,1 0-16,-22 0 16,0 1-16,0-1 0,0 0 0,-43 0 15,22 21-15,0-20 0,0-1 0,-22 0 16,1 0-16,21 0 0,-21 0 0,-1 1 15,22-1-15,-21 0 0,21 0 16,-1-21-16,1 21 0,0-21 16,0 21-16,21-42 31,21 21-31,0-21 0,0 0 16</inkml:trace>
  <inkml:trace contextRef="#ctx0" brushRef="#br0" timeOffset="56028.22">22140 6773 0,'0'0'0,"21"0"16,-21-21-16,22 0 16,-22 0-16,0 0 15,0 0-15,0-1 0,0 1 16,0 0-16,0 0 0,0 0 15,-22 0-15,1 21 0,0 0 16,0 0-16,0 0 0,0 0 16,-1 0-16,1 21 0,-21 0 0,21 0 15,0 0-15,-22 22 0,22-22 0,0 21 16,0-21-16,0 22 16,-1-22-16,22 21 0,0-21 0,0 0 0,0 1 15,0 20-15,22-21 16,-1 0-16,0-21 0,0 0 0,0 0 15,0 0-15,22 0 0,-22 0 0,21 0 16,-21 0-16,1-21 0,20 21 16,-21-21-16,0 0 0,0 0 0,22-22 15,-22 22-15,-21 0 0,21-21 0,0-1 16,0 1-16,-21 0 0,22-22 0,-1 22 16,-21-22-16,21 1 0,0-1 15,-21 22-15,21-22 0,-21 22 0,0 0 16,21-1-16,-21 1 0,0 21 0,22 0 15,-22 0-15,0 42 16,0 0-16,-22 0 0,1 21 16,0-20-16,0 20 0,21 0 15,-21 22-15,0-22 0,-1 22 0,1-22 16,21 21-16,0-20 0,0 20 16,-21-20-16,21-1 0,0 0 0,0-21 15,0 22-15,0-22 0,21 0 0,0 0 16,1 0-16,-1-21 0,0 0 0,21 0 15,-21 0-15,22 0 0,-22 0 16,21 0-16,-21 0 0,22-21 16,-1 0-16,-21 21 0,0-21 0,22 0 0,-22-22 15,0 22-15,0 0 0,-21-21 0,0 21 16,21-1-16,-21-20 16,0 21-16,0 0 0,0 0 15,0 42 1,0 0-16,-21 0 0,0 0 0,0 0 15,21 1-15,-21 20 0,0-21 16,21 0-16,-22 0 0,22 22 0,0-22 16,0 0-16,0 0 0,0 0 0,0 1 15,22-1-15,-1-21 0,0 0 16,0 0-16,21 0 0,1 0 16,-1 0-16,0 0 0,-20 0 15,20 0-15,0 0 0,1-21 0,-1-1 16,0 22-16,1-42 0,-1 21 0,0 0 15,1-22-15,-22 22 0,0-21 0,21 0 16,-42 20-16,21-20 0,-21 21 16,0-21-16,0 20 0,-21 22 15,0 0-15,0 0 16,0 22-16,0-1 0,-1 0 16,1 0-16,21 0 0,0 22 0,0-22 15,0 0-15,0 0 0,0 0 0,0 0 16,21 1-16,1-1 0,-22 0 0,21 0 15,0 0-15,-21 0 0,21-21 16,-21 22 0,-21-22-1,0-22 1,0 22-16,-1-21 0,1 21 16,0 0-16,0-21 0,0 21 15,0 0-15,-1 0 0,44 21 31,-1-21-15,21 21-16,-21-21 0,0 0 16,1 0-16,20 0 0,-21 0 15,21 0-15,1 0 0,-1 0 0,0 0 16,1 0-16,-1 0 0,0-21 16,-20 21-16,20-21 0,0 0 0,-21 0 15,1 0-15,-1-1 0,0-20 16,0 21-16,-21-21 0,21 20 0,-21 1 15,0-21-15,0 21 0,0 0 0,-21 42 32,0 0-17,21 0-15,-21 0 0,0 0 0,21 22 16,0-22-16,0 0 0,-22 21 0,22-20 16,0-1-16,-21 0 0,21 0 15,0 0-15,0 0 0,0 1 16,0-44 31,21 22-47,1-21 0,-22 0 15,21 0-15,-21 0 0,21 0 0,0-22 16,0 22-16,0-21 0,1 21 0,-1-1 16,0-20-16,0 21 0,0 0 15,0 21-15,1 0 0,-1 0 16,0 0-16,0 0 0,-21 21 15,21 0-15,-21 0 0,21 0 0,-21 1 16,0-1-16,0 21 16,0-21-16,22 0 0,-22 1 0,0-1 15,21 0-15,-21 0 0,0 0 16,0 0-16,0-42 47,21 21-47,-21-21 0,0 0 0,21 0 15,0-22-15,0 22 0,1 0 16,-22-21-16,21 21 0,0-22 0,0 22 16,0 0-16,-21-21 15,21 42-15,1-22 0,-1 1 0,0 21 16,0 0-16,0 0 16,-21 21-16,0 1 0,0-1 15,0 0-15,0 0 0,0 0 16,0 0-16,0 1 0,0 20 0,0-21 15,0 0-15,0 0 0,0 1 0,0-1 16,0 0-16,0 0 0,21-21 16,1 0-16,-22 21 0,21-21 15,0 0-15,0 0 0,0 0 0,22 0 16,-22 0-16,0-21 0,0 21 0,0-21 16,22 0-16,-22 0 0,0-1 0,0 1 15,0 0-15,0-21 0,1 21 16,-1-22-16,0 1 0,-21 21 15,0 0-15,21-22 0,-21 22 0,0 0 16,-21 21 0,21 21-16,-21 0 15,0 0-15,21 1 0,0-1 0,-22 0 16,1 21-16,21-21 0,0 1 0,-21-1 16,21 0-16,0 0 0,0 0 15,0 0-15,0 1 0,0-1 0,21-21 16,0 21-16,1-21 0,-1 0 15,0 0-15,0 0 0,0 0 0,22 0 16,-22 0-16,0 0 0,0 0 16,21-21-16,-20 21 0,-1-21 0,21-1 15,-21 1-15,0 0 0,1-21 0,-1 21 16,0-22-16,-21 22 0,0-21 16,21 21-16,-21-1 0,0 1 0,0 0 15,0 0-15,-21 42 16,21 0-1,0 0-15,0 1 0,0-1 16,0 0-16,0 21 0,0-21 0,0 1 16,0-1-16,0 0 0,0 0 15,0 0-15,0 0 0,21-21 0,-21 22 16,0-1 0,-21-21-1,0 0-15,0 0 0,-1 0 16,1 0-16,21-21 0,-21 21 15,0 0 1,42 21 15,0-21-31,0 0 16,1 0-16,-1 0 16,0 0-16,0 0 0,0 0 15,0 0-15,1 0 0,-1 0 16,0-21-16,-21-1 0,21 22 0,0-21 15,0 0-15,1 0 0,20-21 16,-21 20-16,0-20 0,0 21 0,1-21 16,-1-1-16,0 1 0,0 21 0,-21-22 15,0 22-15,0 0 0,0 0 16,-21 21-16,0 0 0,0 0 16,21 21-16,-22 0 0,22 0 0,-21 1 15,21 20-15,0-21 0,0 21 16,0 1-16,0-22 0,0 21 0,0-21 15,0 1-15,0 20 0,21-21 16,-21 0-16,0 0 0,0 1 0,0-1 16,0 0-16,0 0 15,-21-21 1,0 0 0,0-21-1,0 0 1,21 0-16,-21-1 15,-1 1-15,22 0 0,-21 0 16,0 0-16</inkml:trace>
  <inkml:trace contextRef="#ctx0" brushRef="#br0" timeOffset="56215.58">24934 6160 0,'0'0'0,"-63"0"15,42 0-15,-1 0 0,1 0 0,0 0 16,0 0 0,0 0 15,0 0-15,-1 0-16</inkml:trace>
  <inkml:trace contextRef="#ctx0" brushRef="#br0" timeOffset="56359.49">24193 6308 0,'0'0'0,"-21"0"16,0 42-16,21-21 15,0 0 17,-21-21-17,0 0-15</inkml:trace>
  <inkml:trace contextRef="#ctx0" brushRef="#br0" timeOffset="57579.56">1376 8213 0,'0'0'0,"-21"0"0,-1 0 15,1 0-15,0 0 0,0-21 16,0 21-16,0-22 16,21 1-16,-22 0 0,1 0 0,0 0 15,21 0-15,0-1 0,0 1 16,0 0-16,0 0 0,0 0 16,0 0-16,0-1 0,21 22 0,0 0 15,1 0-15,-1 0 0,0 0 16,0 0-16,0 43 0,0-22 15,1 21-15,-1 1 0,0-1 0,-21 21 16,0 1-16,0-22 0,0 22 16,0-1-16,0-20 0,-21 20 0,0-21 15,-1 22-15,1-22 0,-21 1 16,0-1-16,-1-21 0,1 21 0,0-20 16,-22-1-16,22 0 0,-22-21 15,22 0-15,-22 0 0,22 0 0,-21 0 16,20 0-16,22-21 0,-21 0 15,21-1-15,21 1 0,0-21 16,0 21-16,0-22 0,0 1 16,42 21-16,-21-21 0,0-1 0,22 22 15,-22 0-15,21 0 0,0 0 16,-20 21-16,20 0 0,-21 0 0,0 21 16,0 0-16,22 0 0,-22 0 15,0 0-15,0 22 0,0-22 0,1 21 16,-22-21-16,21 22 0,-21-22 15,21 0-15,-21 21 0,0-20 0,21-1 16,-21 0-16,0 0 0,21 0 16,0-21-16,1 0 15,-1-21 1,0 21-16,0-21 0,0 0 0</inkml:trace>
  <inkml:trace contextRef="#ctx0" brushRef="#br0" timeOffset="57747.46">1757 8551 0,'0'0'16,"0"-21"31,21 21-16,0-21-31,0 0 0,0 21 16,1-21-16</inkml:trace>
  <inkml:trace contextRef="#ctx0" brushRef="#br0" timeOffset="58248.25">2900 7811 0,'0'0'0,"0"-22"16,0-41-16,0 42 15,0 0-15,0-1 0,-21 44 32,21-1-32,0 21 0,-22 22 15,22-1-15,0 22 0,0-1 16,0 1-16,0 0 0,0-22 0,0 22 15,0-22-15,0 1 0,0-1 16,-21 1-16,21-22 0,0 22 0,0-43 16,0 21-16,0-21 0,0 1 15,0-1-15,0-42 16,0-1 0,0 1-16,21-21 0,-21 21 15,22-22-15,-1 1 0,0-21 0,0 20 16,0-20-16,22-1 0</inkml:trace>
  <inkml:trace contextRef="#ctx0" brushRef="#br0" timeOffset="58492.65">3238 7768 0,'0'0'0,"22"-63"0,20-22 15,-42 106 1,0 22-16,0-1 16,-21 0-16,21 22 0,-21-1 15,21 1-15,0-1 0,-22 22 0,1 0 16,0-22-16,21 1 0,0-1 15,0 1-15,-21-1 0,21-21 0,0 22 16,0-22-16,0 1 0,0-1 16,0-21-16,0 0 0,0 0 15,0 1-15,0-44 32,0 1-17,-21 0-15,0 0 0,-1 0 0,1 0 16</inkml:trace>
  <inkml:trace contextRef="#ctx0" brushRef="#br0" timeOffset="58791.42">2921 8573 0,'-21'0'16,"0"-22"-16,169 107 0,-339-170 0,276 107 0,-191-44 0,106 1 16,21 21-1,0 0-15,1 0 16,20 0-16,0-21 0,1 21 16,-1-21-16,0 0 0,22 21 15,-1-21-15,1-1 0,20 1 0,-20 0 16,-1 0-16,1 21 0,-1-21 0,-20 0 15,-1-1-15,-21 22 0,22 0 16,-43 22 0,0-1-16,0 0 0,-22 0 15,1 21-15,0-20 0,21 20 0,-21-21 16,0 21-16,21-20 0,0-1 16,-21 0-16,21 0 0,0 0 0,0 0 15,0 1-15,21-22 31,-21-22-15,21 1-16,-21 0 0,21 0 16,-21 0-16</inkml:trace>
  <inkml:trace contextRef="#ctx0" brushRef="#br0" timeOffset="58943.34">3746 8149 0,'0'0'15,"-21"-42"-15,21 21 0,-21-22 0,21 22 0,-21 21 16,21-21-16,-21 21 15,21 21 1,0 0 0,0 1-16,21-1 0,0 0 15,0-21-15,0 21 0,1 0 0,-1 0 16</inkml:trace>
  <inkml:trace contextRef="#ctx0" brushRef="#br0" timeOffset="60555.32">4466 8530 0,'0'0'0,"21"-42"15,-21 21-15,0 0 16,0-1-16,0 1 0,0 0 16,0 0-16,-21 0 0,0 0 0,0-1 15,0 1-15,-1 0 0,1 0 0,0 21 16,0 0-16,-21 0 0,20 0 15,1 21-15,0 0 0,0 0 0,-21 1 16,20 20-16,1 0 0,0-21 0,0 22 16,0-1-16,0 0 0,-1-20 15,22 20-15,0-21 0,0 21 16,0-20-16,0-1 0,22 0 0,-1-21 16,0 0-16,0 0 0,21 0 15,-20 0-15,20 0 0,0-21 0,1 0 16,-1-1-16,0 1 0,1 0 0,-1-21 15,0 21-15,-21-22 0,22 1 16,-1-22-16,-21 22 0,0-21 0,1-1 16,-1 1-16,0-1 0,0 1 0,-21-1 15,0 1-15,0-1 0,0 1 16,0 20-16,0 1 0,0 21 0,0 0 16,0-1-16,-21 22 0,0 0 15,0 0-15,-1 43 0,1-22 16,0 21-16,21 1 0,-21-1 0,0 21 15,0 1-15,21 21 0,-22-22 16,22 1-16,0-1 0,0 1 16,0-1-16,0 1 0,0-22 0,0 0 15,22 1-15,-1-1 0,0-21 0,21 21 16,-21-20-16,22-1 0,-1 0 16,0-21-16,1 0 0,-1 0 0,0 0 15,-20 0-15,20-21 0,0 0 0,1 21 16,-22-22-16,21 1 0,43-63 15,-43 62-15,-42-20 16,21 21-16,-21-21 0,0 20 0,0-20 16,0 0-16,0 21 0,0-22 15,-21 22-15,0 21 0,0-21 16,0 21-16,-1 0 0,1 0 0,-21 21 16,21-21-16,0 21 0,-22 0 0,22 22 15,0-22-15,0 0 0,0 21 16,-1-20-16,1 20 0,21-21 0,-21 0 15,21 22-15,0-22 0,0 0 0,0 0 16,21 0-16,0-21 0,1 21 16,-1-21-16,0 0 0,21 0 0,-21 0 15,1 0-15,20 0 0,-21 0 0,0-21 16,22 0-16,-22 0 0,21 0 16,-21 0-16,22-1 0,-22-20 0,21 0 15,-21-1-15,0-20 0,22 21 16,-22-22-16,0 1 0,0-22 0,0 21 15,1 1-15,-1-1 0,0 1 16,0-1-16,0 22 0,-21-21 0,0 20 16,0 1-16,0 21 0,0 0 0,0-1 15,-21 44 1,0-1-16,0 0 0,-22 21 0,22-21 16,0 22-16,0 20 0,0 1 0,-22-1 15,43 1-15,-21 20 0,0-20 16,21-1-16,-21 22 0,21-21 0,0-22 15,0 21-15,0-20 0,21-1 0,0 0 16,0 1-16,1-1 0,-1-21 16,21 0-16,-21 1 0,22-1 15,-22-21-15,21 0 0,0 0 0,1 0 16,-1 0-16,0 0 0,1-21 0,-1-1 16,0 1-16,1 0 0,-1 0 15,-21 0-15,0 0 0,22-1 0,-22-20 16,-21 21-16,0-21 0,21 20 0,-21-20 15,0 21-15,0 0 0,0 0 0,-21 21 16,0 0 0,0 0-16,-1 0 0,1 21 0,0 0 15,0 0-15,21 0 0,0 0 0,-21 1 16,21 20-16,0-21 0,0 0 16,0 0-16,0 1 0,0-1 15,21 0-15,0 0 0,0-21 0,0 21 16,1-21-16,20 0 0,-21 0 0,21 0 15,-20 0-15,-1 0 0,21 0 0,-21 0 16,0-21-16,1 0 0,-1 21 16,0-21-16,-21 0 0,0-1 0,21 1 15,-21 0-15,21-21 0,-21 21 0,0-22 16,0 22-16,0-21 0,0 21 16,0-22-16,0 22 0,0 42 31,0 0-31,-21 1 0,21-1 15,0 21-15,0-21 0,0 22 16,0-22-16,0 21 0,0-21 0,0 22 16,0-22-16,0 0 0,0 0 0,0 21 15,0-20-15,-21-1 0,21 0 16,0-42 15,0 0-31,0-1 0,0 1 16,0-21-16,0 21 0,21-22 15,0 22-15,-21-21 0,21 0 16,1-1-16,20 1 0,-21 0 0,21-1 16,1 1-16,-1 21 0,0 0 0,1-1 15,-1 22-15,0 0 0,1 22 16,-22-1-16,21 21 0,-21 0 0,1-20 16,-1 20-16,-21 0 0,0 1 0,0-1 15,0-21-15,0 21 0,0-20 0,-21 20 16,-1-21-16,1 0 0,21 0 15,0 1-15,-21-1 0,21-42 32,0-1-17,21 1-15</inkml:trace>
  <inkml:trace contextRef="#ctx0" brushRef="#br0" timeOffset="63547.44">8170 8763 0,'0'0'0,"21"0"0,22 0 15,-22-21-15,0 21 0,-21-21 16,21 0-16,0-1 0,1 1 0,-1 0 15,0 0-15,-21 0 0,0 0 16,0-22-16,0 22 0,0-21 0,0 21 16,0-22-16,0 1 0,-21 0 15,0 20-15,-1-20 0,-20 0 0,21 21 16,0-1-16,-22 22 0,22 0 0,0 0 16,-21 0-16,21 0 0,-22 43 15,22-22-15,-21 0 0,-1 21 0,22 1 16,0-1-16,0 0 0,-21 1 0,42-1 15,-22 0-15,22 1 0,0-1 16,0 0-16,0-20 0,0 20 0,0-21 16,22 0-16,-1 0 0,0 1 0,21-22 15,-21 0-15,22 0 0,-1 0 16,0-22-16,1 1 0,-1 0 16,-21 0-16,22 0 0,-1-22 0,0 22 15,-21-21-15,22 0 0,-22-1 0,0 1 16,0 0-16,0-22 0,1 1 0,-1-1 15,0 1-15,-21-22 0,0 21 16,21-20-16,-21 20 0,0-20 0,0 20 16,0 1-16,0-1 0,0 22 0,0-22 15,0 43-15,0-21 0,-21 42 16,0 0-16,0 0 16,21 21-16,-22 21 0,1 1 0,0-1 0,21 21 15,0-20-15,-21 20 16,21 1-16,-21 20 0,21-20 0,0 21 15,0-22-15,0 1 0,0-1 0,0 1 16,0-1-16,0-21 0,0 1 0,21-1 16,0 0-16,0 1 0,0-22 15,1 0-15,-1 0 0,0-21 0,21 0 16,-21 0-16,22 0 0,-22 0 0,21 0 16,-21 0-16,1 0 0,20-21 0,-21 0 15,0 0-15,22 0 0,-22-1 16,0 1-16,-21 0 0,21 0 0,-21-21 15,21 20-15,-21 1 0,0 0 0,0 0 16,0 0-16,0 0 0,-21 21 31,0 0-31,21 21 0,-21 0 16,21 0-16,0 0 0,-21 22 0,21-22 16,0 0-16,0 0 0,0 21 0,0-20 15,0-1-15,0 0 0,0 0 16,21 0-16,0 0 0,21 1 15,-21-22-15,1 0 0,-1 0 0,0 0 16,21 0-16,-21 0 0,22-22 16,-22 1-16,0 0 0,0 0 0,22 0 15,-22 0-15,0-1 0,0 1 0,0-21 16,0 21-16,-21-22 0,22 1 16,-22 21-16,21-21 0,-21 20 0,0 1 15,0 0-15,0 0 0,0 42 31,0 0-31,0 0 0,0 1 16,0-1-16,0 0 0,0 0 0,0 21 16,0-20-16,0-1 0,0 21 15,0-21-15,0 0 0,0 1 0,0-1 16,0 0-16,0 0 0,0 0 16,21-21-16,0 0 0,0 0 0,0 0 15,1 0-15,-1 0 16,0 0-16,-21-21 0,21 21 15,0-21-15,0 0 0,-21 0 0,22-1 16,-1 1-16,-21-21 0,21 21 0,0-22 16,-21 22-16,21-21 0,-21 0 0,0 20 15,21 1-15,-21 0 0,0 0 16,0 0-16,0 42 16,0 0-1,0 0-15,0 0 0,0 1 0,0 20 16,0-21-16,-21 0 0,21 22 15,0-22-15,0 0 0,0 0 16,0 0-16,0 0 0,0 1 0,0-1 0,0 0 16,21-21-16,1 21 0,-1-21 15,0 0-15,0 0 0,0 0 16,22 0-16,-22 0 0,0 0 0,21 0 16,-21-21-16,1 21 0,-1-21 0,21 0 15,-21-1-15,0 1 0,1 0 0,-1-21 16,0 21-16,-21-22 0,21 22 0,-21-21 15,21 21-15,-21-1 0,0 1 16,0 0-16,0 0 0,0 0 0,-21 42 31,0 0-31,0 0 16,21 0-16,0 1 0,0-1 16,-21 21-16,21-21 0,-22 0 0,22 1 15,0 20-15,0-21 0,0 0 0,0 0 16,0 1-16,0-1 0,22 0 15,-1 0-15,0-21 0,0 0 16,0 21-16,0-21 0,22 0 0,-22 0 16,0 0-16,21 0 0,-20-21 0,20 0 15,0 21-15,-21-21 0,22 0 16,-22-1-16,21 1 0,-21-21 0,22 21 16,-22-22-16,0 22 0,0-21 0,0 0 15,1 20-15,-1-20 0,-21 21 16,0 0-16,0 0 0,0-1 0,-21 22 15,-1 0-15,1 0 0,0 22 16,-21-1-16,21 0 0,-1 21 0,22-21 16,0 1-16,-21-1 0,21 21 15,0-21-15,0 0 0,0 1 0,0 20 16,21-21-16,1 0 0,-22 0 0,21 1 16,0-22-16,-21 21 0,21 0 0,-21 0 15,21-21-15,-21 21 0,-21-42 47,0 0-47,0 21 16,21-21-16,-21 21 0,-1 0 15,22 21 17,22 0-17,-1-21-15,0 0 16,-21 21-16,21-21 0,0 0 0,0 0 15,22 0-15,-22 0 0,0 0 0,0 0 16,22 0-16,-22-21 0,0 21 0,0-21 16,21 0-16,-20 21 0,-1-21 15,0-1-15,0 1 0,0 0 0,0-21 16,1 21-16,-1-22 0,0 1 16,0 21-16,-21-22 0,21 22 0,-21-21 15,21 21-15,-21 0 0,0 42 31,0 0-31,0 21 0,-21-21 16,0 1-16,0 20 0,0-21 0,21 0 16,0 22-16,-21-22 0,21 0 0,0 21 15,0-21-15,0 1 0,0-1 0,0 0 16,21 0 0,0-21-16,0 0 0,0 0 0,0 0 15,1 0-15,-1 0 0,0 0 0,0 0 16,0 0-16,22-21 0,-22 21 0,0-21 15,0 0-15,0-1 0,0 1 0,1 0 16,-1-21-16,0 21 0,0-1 16,-21-20-16,0 21 0,0 0 0,0 0 15,21-1-15,-21 44 16,-21-22 0,21 21-16,0 0 0,-21 0 15,0 0-15,21 0 0,-21 1 0,21 20 16,0-21-16,0 0 0,0 0 15,0 1-15,0-1 0,0 0 0,0 0 16,21-21-16,0 0 0,0 21 0,0-21 16,0 0-16,1 0 15,-1 0-15,0 0 16,-21-21-16,21 21 0,-21-21 0,0 0 16,0 0-16,0-1 0,0 1 15,0-21-15,0 21 0,0 0 0,-21-22 16,0 22-16,0 0 0,-1-21 0,1 20 15,0 22-15,0-21 0,0 0 16,0 21-16,21-21 31,21 21-31,0 0 0,21 0 0,-21 0 16,1-21-16,20 21 0,0 0 0,-21 0 16,22 0-16,-1-21 0,-21 21 15,22 0-15,-1 0 0,-21 0 0,0 0 16,0 21-16,1 0 0,-1 0 15,-21 0-15,0 0 0,0 1 0,0-1 16,0 21-16,0-21 0,-21 0 16,-1 1-16,22 20 0,-21-21 0,21 0 15,-21 0-15,21 1 0,-21 20 16,21-21-16,0 0 0,0 0 0,0 1 16,-21-1-16,21 0 0,0 0 15,0 0-15,0-42 31,0 0-15,0 0-16,0 0 0,0-1 16,0-20-16,0 21 0,21-21 0,0-1 15,0 22-15,0-21 0,1-1 0,-1-20 16,21 21-16,-21-1 0,22 1 16,-1 21-16,-21-22 0,21 22 0,1 0 15,-22 0-15,64 21 0,-64 0 16,0 0-16,0 0 0,0 21 0,-21 0 15,0 0-15,0 1 16,0 20-16,0 0 0,0-21 0,0 22 0,0-1 16,0 0-16,-21 1 0,0-22 15,0 21-15,21 1 0,0-22 0,-21 0 16,21 0-16,-22 0 0,22 0 0,0 1 16,0-1-1,0-42 1,0-1-1,0 1-15,0 0 0,0 0 16,0 0-16,0 0 0,0-22 16,0 22-16,0-21 0</inkml:trace>
  <inkml:trace contextRef="#ctx0" brushRef="#br0" timeOffset="63763.73">11642 7768 0,'0'0'0,"-43"0"0,22 0 0,-21 0 0,21 0 16,-1 0-16,1 0 0,0 0 0,0 0 16,0 0-1,0 0 63,-1 0-78,1 0 0</inkml:trace>
  <inkml:trace contextRef="#ctx0" brushRef="#br0" timeOffset="63971.62">9715 7768 0,'0'0'16,"-42"0"-16,0 0 0,-1 21 0,1-21 15,0 0-15,21 0 0,-1 0 0,1 22 16,0-22 0,42 0 15,0 0-31,22 0 16,-1 0-16,0 0 0,22 0 0</inkml:trace>
  <inkml:trace contextRef="#ctx0" brushRef="#br0" timeOffset="67907.53">17632 8594 0,'-21'0'0,"-1"0"16,1 0-16,0 21 15,21 0 1,21-21 15,22 0-31,-22 0 0,21 0 16,-21-21-16,22 0 0,20 21 0,-21-21 16,1-1-16,20 1 0,-20 0 15,20 0-15,-21-21 0,1 20 16,-1 1-16,0-21 0,-20 21 0,-1-22 15,0 1-15,-21 0 0,0-1 0,0 1 16,0 0-16,0-1 0,0 1 0,-21 21 16,0-21-16,-1-1 0,22 22 15,-21 0-15,0 0 0,21 0 0,-21 21 16,0 0-16,0 0 0,-1 0 16,1 21-16,21 0 0,-21 21 15,0 22-15,0-1 0,21 1 16,-21-1-16,-1 22 0,1-22 0,21 22 15,0 0-15,-21-1 0,21 22 0,-21-21 16,21 21-16,0-22 0,0 22 16,0 0-16,0-21 0,0 21 0,0-1 15,0 1-15,-21 0 0,21-21 16,-21-1-16,-1 1 0,22 0 0,0-22 16,0 1-16,0-1 0,0-20 0,0-1 15,0 0-15,0-21 0,0 1 0,22-1 16,-1-21-16,0 0 0,21-21 0,-21-1 15,22 1-15,20 0 0,-20-21 0,-1 21 16,21-22-16,-20 1 0,20 0 0,-20-1 16,20 1-16,-21 0 0,1-1 15,-22-20-15,0-1 0,0 22 0,-21-22 16,0 1-16,0-1 0,-21 22 16,-21-21-16,-1-1 0,1 22 0,0-22 15,-22 22-15,22-22 0,-22 22 0,1 0 16,21 21-16,-22-22 0,22 22 0,-1 21 15,1-21-15,0 0 0,-1 21 16,22 0-16,0 0 0,0 0 0,21-21 16,0-1-16,21 22 15,0-21-15,0 0 0,22 0 0,-1 0 16,0 0-16,22-1 16,-22 1-16,43-21 0,-22 21 0,1-22 15,-1 22-15,1 0 0,-22 0 0,1 0 0,-1 0 16,0-1-16,-21 22 0,1 0 15,-22-21-15,-22 42 32,22 1-32,-21-1 0,0 0 0,0 0 15,0 21-15,0-20 0,-1-1 0,22 21 16,0-21-16,0 0 0,-21 1 0,21-1 16,0 0-16,0 0 0,0 0 15,21-42 16,-21 0-15,0-21-16,22 20 0,-22 1 0</inkml:trace>
  <inkml:trace contextRef="#ctx0" brushRef="#br0" timeOffset="68055.45">18500 8382 0,'0'0'0,"-22"0"15,1 0-15,21 21 31,0 0-15,21 1-16,1-22 16,-1 0-16,0 0 0,0 0 0,21 0 15</inkml:trace>
  <inkml:trace contextRef="#ctx0" brushRef="#br0" timeOffset="68895.49">19029 8509 0,'-21'64'0,"-1"-43"16,1 0-16,0 0 0,21 0 16,-21 0-16,0 22 0,0-22 0,21 21 15,0-21-15,-22 22 0,22-22 0,0 0 16,0 0-16,0 0 0,0 1 0,0-1 16,0 0-1,22-21-15,-1 0 16,0-21-16,-21 0 15,21-1-15,0 1 0,-21 0 0,0-21 16,21 21-16,1-22 0,-22 22 0,21-21 16,-21-1-16,21 22 0,0 0 15,-21-21-15,21 21 0,0 21 16,1 0-16,-22 21 16,21 0-16,0 0 0,-21 0 15,21 0-15,0 22 0,-21-22 0,21 21 16,1-21-16,20 22 0,-21-22 15,21 0-15,1 0 0,-1 0 16,0 1-16,1-1 0,20-21 0,-20 0 16,-1 0-16,21 0 0,-20 0 0,-1 0 15,22 0-15,-22-21 0,0 21 0,-21-22 16,1 1-16,-1 0 0,0 0 16,-21-21-16,21 20 0,-21-20 0,0 21 15,0-21-15,0-1 0,0 1 0,-21 21 16,0-22-16,0 1 0,-1 21 0,1 0 15,0 0-15,0-1 0,-21 22 16,20 0-16,-20 0 0,21 0 0,-21 22 16,-1-22-16,22 21 0,-21 21 0,-1-21 15,1 0-15,21 22 0,0-1 16,0-21-16,-1 22 0,22-22 0,0 21 16,0-21-16,22 0 0,-1 1 15,0-1-15,21 0 0,1 0 0,-1-21 16,-21 0-16,21 0 0,1 0 0,-1 0 15,0-21-15,1 0 0,-22 0 0,21-1 16,-21 1-16,1-21 0,-1 21 16,0-22-16,0 22 0,0-21 0,0 0 15,1-22-15,-22 22 0,0-22 0,0 1 16,21-1-16,-21 1 0,0-1 0,0 1 16,0-1-16,0 22 0,0-22 15,0 22-15,0 0 0,0 21 0,0-1 16,0 1-16,-21 21 15,-1 21-15,1 1 0,0 20 16,21 0-16,-21 22 0,21-1 0,-21 1 16,21-1-16,0 1 0,0-1 15,0-20-15,0 20 0,0 1 0,0-22 16,0 0-16,0 1 0,21-1 0,0-21 16,0 21-16,-21-20 0,21-1 0,1 0 15,-1 0-15,0-21 0,0 0 0,0 0 16,0 0-16,1 0 15,20-21-15,-21 0 0,21 0 0,1-1 16</inkml:trace>
  <inkml:trace contextRef="#ctx0" brushRef="#br0" timeOffset="71431.21">20997 8234 0,'0'21'16,"0"0"-1,21-21 1,1 0-16,-1 0 0,0 0 16,0-21-16,0 0 0,22 21 15,-22-21-15,0 0 0,21-1 0,-21 1 16,1 0-16,20 0 0,-21 0 16,-21-22-16,0 22 0,0-21 0,0 21 15,0-22-15,0 22 0,-21 0 0,0 21 16,-22 0-16,22 0 0,-21 0 0,0 0 15,-1 21-15,22 0 0,-21 1 16,-1 20-16,1 0 0,21 1 0,-21-1 16,20 0-16,1 1 0,21-1 0,0 0 15,0 1-15,0-22 0,0 21 0,21-21 16,1 0-16,20 1 0,-21-1 0,21 0 16,-20-21-16,20 0 15,-21 0-15,21 0 0,-20 0 0,-1 0 16,0 0-16,0 0 0,0 0 0,-63 0 31,21 21-15,0-21-16,-1 21 0,1 0 15,-21 1-15,21-1 0,-22 0 0,22 0 16,0 21-16,0-20 0,0 20 0,0 0 16,-1-21-16,22 22 0,0-22 0,0 0 15,0 21-15,0-20 0,22-22 0,20 21 16,-21 0-16,0-21 0,22 0 15,-1 0-15,-21 0 0,21 0 0,1 0 16,-1-21-16,0 0 0,1-1 16,-1 1-16,0 0 0,1-21 0,-22-1 15,21 1-15,1 0 0,-22-1 16,21-20-16,-21 21 0,0-22 0,1 1 16,20-1-16,-21 1 0,0-22 0,0 21 15,1 1-15,-1-1 0,-21 1 0,21 21 16,-21-1-16,0 22 0,0 0 15,0 0-15,-21 21 16,0 21-16,-1 0 0,-20 0 0,21 22 16,0-1-16,-22 0 0,22 22 0,0-22 15,0 22-15,21-1 0,0-21 0,0 22 16,0-22-16,0 22 16,0-22-16,0 22 0,0-22 0,0 0 15,21 1-15,0-1 0,0 0 0,1 1 16,-1-22-16,0 0 0,21 0 0,-21 0 15,22 0-15,-22-21 0,21 0 16,-21 0-16,22 0 0,-1 0 0,-21 0 16,22-21-16,-1 0 0,-21 0 0,0 0 15,0 0-15,1-22 0,-1 22 0,0-21 16,0-1-16,-21 22 0,0-21 16,0 0-16,0 20 0,0-20 0,0 21 15,0 0-15,0 0 0,-21 21 16,0 0-16,0 0 15,-1 0-15,22 21 0,-21-21 0,0 21 16,0 0-16,21 0 0,0 0 0,0 1 16,0 20-16,0-21 0,0 0 15,0 0-15,0 1 0,0 20 0,0-21 16,21 0-16,0-21 0,0 21 0,1 1 16,20-22-16,-21 0 0,21 0 0,-20 0 15,20 0-15,0 0 0,1 0 0,-22 0 16,21-22-16,-21 1 0,22 0 15,-22 0-15,0 0 0,21 0 16,-21-1-16,1 1 0,-1-21 0,0 21 16,0 0-16,0-1 0,0-20 0,-21 21 15,22 0-15,-22 42 32,0 0-32,0 0 0,-22 0 15,22 1-15,-21-1 0,0 0 0,21 0 16,0 0-16,0 22 0,-21-22 0,21 0 15,0 0-15,-21 0 0,21 0 16,0 1-16,0-1 0,0 0 0,0 0 16,21-42 15,0 0-15,-21 0-16,21-1 0,0 1 0,-21 0 15,22-21-15,-1 21 0,0-22 0,0 22 16,0-21-16,0-1 0,22 22 0,-22 0 15,0-21-15,21 21 0,-20-1 0,-1 22 16,0 0-16,0 0 0,0 0 16,0 0-16,1 0 0,-22 22 15,0-1-15,0 0 0,0 0 0,0 0 16,0 0-16,0 1 0,0-1 16,0 21-16,0-21 0,21 0 15,-21 1-15,0-1 0,0 0 0,0 0 16,0 0-16,21-21 15,-21-21 1,21 21 0,-21-21-16,21 0 0,0 0 15,1-1-15,-1-20 0,0 21 0,0 0 16,0 0-16,0-22 0,22 22 0,-22-21 16,21 21-16,1-22 0,-1 22 0,-21 0 15,0 0-15,22 0 0,-22 21 16,0 0-1,-21 21-15,0 0 0,0 0 16,0 0-16,0 0 0,-21 1 0,21-1 16,0 21-16,0-21 0,0 0 0,0 1 15,0-1-15,0 0 0,0 0 16,21 0-16,0 0 0,0-21 0,0 22 16,1-22-16,-1 0 0,0 0 0,21 0 15,-21 0-15,1 0 0,20 0 0,-21 0 16,21 0-16,-20-22 0,-1 22 15,21-21-15,-21 0 0,0 0 0,1 0 16,-1-22-16,0 22 0,0-21 0,-21 21 16,0-22-16,21 22 0,-21-21 15,0 21-15,0 0 0,0-1 16,-21 22-16,0 0 16,0 0-16,0 0 0,-1 0 0,1 22 15,0-1-15,0 0 0,0 21 0,21-21 16,0 1-16,-21-1 0,21 21 15,0-21-15,0 0 0,0 1 0,0-1 16,0 0-16,21 0 0,-21 0 0,21 0 16,0-21-16,0 22 0,22-1 15,-22-21-15,0 0 0,21 0 0,-21 0 0,1 0 16,-1 0-16,0 0 0,0-21 16,0-1-16,0 22 0,1-21 15,-1 0-15,0 0 0,0 0 0,0-22 16,0 22-16,1 0 0,-1 0 0,0 0 15,-21 0-15,0-1 0,21 1 16,-21 0-16,-21 42 31,21 0-31,-21 1 0,0-1 16,21 0-16,-22 0 0,22 0 0,-21 0 16,21 1-16,0-1 0,0 0 15,0 0-15,0 0 0,-21 0 16,42-21 31,-21-21-47,21 0 0,1 0 15,-1 0-15,-21 0 0,21-1 16,0 1-16,0 0 0,0 0 0,1-21 16,-1 20-16,0 22 0,0-21 0,0 0 15,0 21-15,-21 21 31,0 0-31,0 1 0,0-1 16,0 0-16,0 0 0,-21 0 0,21 0 16,0 1-16,0-1 0,0 0 0,0 0 15,21 0 1,-21 0-16,22-21 0,-1 0 0,0 0 16,0 0-16,0 0 0,0 0 15,1 0-15,-1 0 0,0-21 0,0 0 16,0 21-16,0-21 0,1 0 0,-1-22 15,0 22-15,0-21 0,0 21 16,-21-22-16,21 1 0,-21 0 0,22-22 16,-22 22-16,21-22 0,-21 1 0,0-1 15,0 22-15,0-21 0,0 20 16,0 1-16,0 21 0,0-22 0,0 22 16,-21 21-1,21 21-15,-22 1 16,22-1-16,-21 21 0,21 0 15,0 1-15,0-1 0,0 0 0,0 22 16,0-22-16,0 1 0,0-1 0,0 0 16,0 1-16,0-1 0,21-21 0,1 21 15,-1-20-15,-21-1 0,21 0 16,0 0-16,-21 0 0,21-21 0,0 0 16,1 0-16,-1 0 0,0 0 15,0 0-15,0 0 0,0 0 0,1 0 16,-1 0-16,0-21 0,0 0 15,0 21-15,-21-21 16,0 0-16,21-1 0,-21 1 16,0 0-16,0 0 0,0 0 0,0 0 15,0-1-15</inkml:trace>
  <inkml:trace contextRef="#ctx0" brushRef="#br0" timeOffset="71683.07">25146 8022 0,'0'0'0,"-21"0"0,0 0 15,-22 0-15,43 21 32,21-21-32,22 0 0,-22 0 15,21 0-15,1 0 0,-1 0 16,0 0-16,1 0 0,-1 0 0,0 0 16,-21 0-16,22 0 0,-22 0 15,21-21-15,-21 21 0,1 0 0,-1 0 16,-21-21-1,-21 21 1,-1 0 0,-20 21-16,21-21 0,-21 21 0,-1 1 15,1-1-15</inkml:trace>
  <inkml:trace contextRef="#ctx0" brushRef="#br0" timeOffset="72941.32">550 10943 0,'-21'0'0,"0"0"15,21-21-15,-21 21 0,21-21 31,21 0-31,21 0 16,-21 21-16,1 0 16,20 0-16,-21-22 0,21 22 0,-20 0 15,20 0-15,-21 0 16,21 22-16,-20-1 0,-1 0 0,-21 0 16,0 0-16,0 0 0,0 22 15,-21-22-15,-1 21 0,1-21 0,-21 22 16,0-1-16,-22-21 0,22 22 15,-22-22-15,22 0 0,0 0 0,-1 0 16,22-21-16,-21 0 0,42-21 31,0 0-31,21 0 0,21 0 16,-21-1-16,22 1 0,20 21 0,-20-21 16,20 21-16,-21 0 15,22 0-15,-22 0 0,22 21 0,-1-21 16,-20 43-16,-1-22 0,0 21 15,1 0-15,-1 1 0,-21-1 0,-21 0 16,0 1-16,0-1 0,-21 0 16,0 1-16,-22-1 0,22 0 0,-42-20 15,20 20-15,1-21 0,-21 0 0,20 22 16,-20-43-16,-1 21 0,22 0 16,-22-21-16,22 0 0,0 0 0,-1 0 15,1 0-15,21 0 0,-21-21 16,20 0-16,-20 21 0,21-22 15,0 22-15,21-21 0,0 0 16,-21 21-16,21-21 0,0 0 16,21 0-16,0 21 15,21-22-15,1 1 0,-1 0 0</inkml:trace>
  <inkml:trace contextRef="#ctx0" brushRef="#br0" timeOffset="73131.21">1884 11345 0,'0'0'0,"21"0"0,21 0 0,-21 0 15,-21-21-15,22 21 63,-1-21-63,0 21 15</inkml:trace>
  <inkml:trace contextRef="#ctx0" brushRef="#br0" timeOffset="73435.03">3154 10647 0,'0'0'0,"0"-21"0,-43-43 15,22 64 1,21 21-16,0 1 16,-21 20-16,21 0 0,0 1 0,0 20 15,0 1-15,0-1 0,0 1 16,0-1-16,0 22 0,0-22 0,-21 22 16,21-22-16,-21 1 0,21-1 0,0 1 15,0-22-15,0 1 0,0-1 16,0-21-16,0 0 0,0 0 0,0 1 15,0-1-15,21-21 16,0 0-16,-21-21 16,21-1-16,0 1 0,-21 0 0,22 0 15,-1-21-15,0-1 0</inkml:trace>
  <inkml:trace contextRef="#ctx0" brushRef="#br0" timeOffset="73651.23">3069 10774 0,'0'0'15,"-21"-42"-15,0-1 0,0 22 0,21 0 0,0 0 16,0 0-16,0-1 0,21 22 16,0-21-16,0 21 0,0 0 15,22 0-15,-22 0 0,21 0 16,0 0-16,1 0 0,-1 0 16,0 0-16,1 0 0,-1 0 0,0 0 15,1 0-15,-22 0 0,21 0 16,-21 0-16,1 21 0,-22 1 0,0-1 15,-22 0-15,1 0 16,0 0-16</inkml:trace>
  <inkml:trace contextRef="#ctx0" brushRef="#br0" timeOffset="73825.13">2963 11155 0,'0'0'15,"-21"21"-15,21 0 0,0 0 0,0 1 16,0-1-16,42 0 15,-20-21-15,-1 0 0,0 0 0,21 0 16,-21 0-16,22 0 0,-1-21 16,-21 0-16,22 21 0,-1-22 0,-21 22 15,21-21-15,1 0 0,-22 0 0,21 0 16,1 21-16</inkml:trace>
  <inkml:trace contextRef="#ctx0" brushRef="#br0" timeOffset="74028">3746 11113 0,'0'0'0,"0"21"0,-21 0 16,0 0-16,21 0 0,0 0 16,0 22-16,-21-22 0,21 21 0,-21-21 15,21 22-15,0-22 0,0 21 0,0-21 16,0 1-16,0-1 0,0 0 16,0 0-16,0 0 0,0 0 0,0 1 15,21-22 1,0 0-1,0-22-15,0 1 0,-21 0 16,22 0-16</inkml:trace>
  <inkml:trace contextRef="#ctx0" brushRef="#br0" timeOffset="74191.92">3895 11049 0,'0'0'0,"0"-42"16,0-1-16,0 22 0,0 0 0,0 0 15,0 0-15,0 0 0,-22 21 31,44 0 1,-1 0-17,0 0-15,0 0 0</inkml:trace>
  <inkml:trace contextRef="#ctx0" brushRef="#br0" timeOffset="74700.16">4318 10478 0,'0'0'0,"0"-22"0,0 1 0,-21 0 16,0 21-1,21 21-15,-22 0 0,22 1 16,-21 20-16,21 0 0,0 1 16,0-1-16,-21 21 0,21-20 0,0 20 15,-21 1-15,21-1 0,0 1 0,0-1 16,0 1-16,0 20 0,0-20 15,0-22-15,0 22 0,0-22 16,0 0-16,0 1 0,0-1 0,0-21 16,0 0-16,21 1 0,0-1 0,0-21 15,22 0-15,-22 0 0,21 0 16,1 0-16,-1 0 0,0-21 0,1-1 16,-1 1-16,0 0 0,22 0 0,-43 0 15,21-22-15,1 22 0,-22-21 16,21 0-16,-21-1 0,0 1 0,-21 0 15,0-1-15,0 1 0,0 0 0,0 20 16,0-20-16,0 21 0,-21 21 0,0-21 16,0 21-16,0 0 15,-22 0-15,22 21 0,0 0 0,-21 21 16,21-20-16,-1 20 0,22 0 0,0 1 16,0 20-16,0-21 0,0-20 15,0 20-15,0 0 0,0 1 0,22-22 16,-1 0-16,0 0 0,0 0 0,0-21 15,0 21-15,22-21 0,-22 0 0,0 0 16,21 0-16,-20 0 0,20-21 16,-21 21-16,21-21 0,-20 0 0,-1 0 15,0 0-15,0-1 0,0-20 16,0 0-16,22 21 0</inkml:trace>
  <inkml:trace contextRef="#ctx0" brushRef="#br0" timeOffset="75856.97">6032 11028 0,'0'-21'31,"0"0"-15,0-1-16,0 1 0,22 0 15,-1 0-15,0 0 0,-21 0 0,0-1 16,21-20-16,0 21 0,0-21 16,-21 20-16,0-20 0,22 21 0,-22-21 15,21 20-15,-21 1 0,0 0 0,0 42 32,0 0-32,0 1 15,0 20-15,0 0 0,0 1 0,0 20 16,0-21-16,-21 22 0,21-1 15,-22 1-15,22-1 0,0 1 0,0-1 16,-21 1-16,21-1 0,0-20 0,0 20 16,0-20-16,0-1 0,0-21 0,21 0 15,1 0-15,-1 1 0,0-1 16,21-21-16,1 0 0,-22 0 0,42 0 16,-20-21-16,-1-1 0,0 1 0,22-21 15,-1 21-15,-20-22 0,20 1 16,-21 0-16,22-1 0,-22-20 0,1 21 15,-1-22-15,0 22 0,1-22 16,-22 22-16,0-22 0,-21 1 0,0 21 16,0-22-16,0 22 0,0-1 15,0 1-15,0 21 0,0 0 0,0 0 16,-21 21-16,0 21 0,-1 0 16,22 0-16,-21 0 0,0 22 15,0-1-15,21 0 0,0 1 0,-21-1 16,21 21-16,0-20 0,0 20 0,0-20 15,0 20-15,21-21 0,0 22 0,0-22 16,0 1-16,22-1 0,-22-21 16,21 0-16,1 0 0,-1 1 15,0-1-15,1-21 0,-1 0 0,0 0 16,1 0-16,-1 0 0,-21-21 0,21-1 16,-20 1-16,20 0 0,-21 0 15,0-21-15,0 20 0,-21-20 0,0 21 16,0 0-16,0-22 0,0 22 0,0 0 15,0 0-15,-21 21 16,21 21 0,-21 0-16,0 0 0,21 22 0,0-1 15,0 0-15,-21 1 0,21-1 0,-21 0 16,21 22-16,-22-1 0,22 1 16,-21-1-16,0 1 0,0 21 0,0-1 15,0 1-15,-1 0 0,1-22 16,0 22-16,0-22 0,0 22 0,0-22 15,-1 1-15,1-22 0,21 22 0,0-22 16,-21 0-16,21 1 0,-21-22 0,21 0 16,0 0-16,0 0 0,0-42 15,0 0 1,21 0-16,0 0 0,0-22 0,1 1 16,-1 0-16,0-1 0,0-20 0,0-1 15,22 1-15</inkml:trace>
  <inkml:trace contextRef="#ctx0" brushRef="#br0" timeOffset="76156.8">7578 11367 0,'-22'-64'0,"44"128"0,-44-170 15,22 63-15,-21 1 0,21 21 0,0-21 16,0 20-16,0 1 0,0 0 0,21 0 16,1 21-16,20 0 0,-21-21 15,21 21-15,1 0 0,-1 0 0,22 21 16,-22 0-16,0 0 0,1 0 0,-1 22 15,-21-22-15,0 21 0,-21 1 0,0-1 16,0 0-16,0 1 0,-21-1 16,-21 0-16,-1 1 0,1-22 0,0 21 15,-1-21-15,1 0 0,-21 1 16,20-1-16,1 0 0,21 0 0,-22-21 16,22 0-16,0 0 15,42-21 1,0 21-16,1-21 15,-1 0-15,0 21 0,0-22 0,21 22 16,-20 0-16,-1-21 0</inkml:trace>
  <inkml:trace contextRef="#ctx0" brushRef="#br0" timeOffset="77867.33">7980 11599 0,'0'0'0,"21"0"0,0 0 16,64 0-1,-64 0-15,21 0 0,-21-21 16,1 0-16,20 0 0,-21 0 0,21 0 15,-20-1-15,-1-20 0,0 0 0,21-1 16,-21 1-16,1-21 0,-1-1 0,0 22 16,-21-22-16,21 1 0,-21-1 15,21 1-15,-21-22 0,0 22 0,0-22 16,0 21-16,0 1 0,0 21 0,0-1 16,0 1-16,0 21 0,0 0 0,-21 21 15,0 0-15,0 21 0,0 21 16,-1 0-16,22 1 0,-21-1 0,0 22 15,0-1-15,21 1 0,0-1 16,-21 1-16,21-1 0,-21 1 16,21-1-16,0 1 0,0-1 0,0 1 15,0-1-15,21 1 0,0-22 0,-21 0 16,21 1-16,0-22 0,0 21 0,1-21 16,-1-21-16,21 21 0,-21-21 0,0 0 15,22 0-15,-22 0 0,21 0 16,1-21-16,-1 0 0,0 0 0,-21 0 15,22-22-15,-1 22 0,-21-21 0,22 0 16,-22-1-16,21 1 0,-21 0 0,0-1 16,1 1-16,-1 21 0,-21-22 15,0 22-15,0 0 16,0 42 0,-21 0-16,21 1 0,-22-1 15,22 0-15,-21 0 0,21 21 16,0-20-16,0 20 0,0-21 0,0 0 15,0 22-15,0-22 0,0 0 0,0 0 16,21 0-16,1 0 0,-1 1 0,21-22 16,-21 0-16,0 21 0,22-21 15,-22 0-15,21 0 0,-21 0 0,22 0 16,-22-21-16,21 21 0,-21-22 0,1 1 16,20 0-16,-21 0 0,0 0 15,0 0-15,-21-22 0,22 1 0,-22 21 16,0-22-16,0 1 0,0 0 15,0-1-15,0 1 0,0 21 0,-22-21 16,1 20-16,0 1 0,0 21 0,-21 0 16,20 0-16,-20 0 0,0 0 0,-1 0 15,1 0-15,0 21 0,-1 1 16,1-1-16,0 0 0,21 0 0,-1 0 16,1 22-16,0-1 0,21 0 0,0-21 15,0 22-15,0-1 0,21 0 0,0-20 16,22 20-16,-22-21 0,21 0 15,1 0-15,-1 1 0,0-1 0,1 0 16,-1-21-16,0 0 0,22 0 16,-22 0-16,22 0 0,-22 0 0,21-21 15,1 0-15,-22-1 0,22 1 16,-22 0-16,0 0 0,1 0 0,-1-22 16,0 22-16,1-21 0,-22 21 0,0-22 15,0 1-15,0 21 0,-21-21 0,0 20 16,0 1-16,0 0 0,0 0 15,0 0-15,-21 21 0,0 0 0,-21 0 16,21 0-16,-22 0 0,22 0 0,-21 21 16,-1-21-16,1 21 0,0 21 0,21-20 15,-22-1-15,22 21 0,0-21 0,21 22 16,0-22-16,0 21 16,0-21-16,0 22 0,0-22 0,0 0 15,0 0-15,0 0 0,21-21 0,0 0 16,22 0-16,-22 0 0,21 0 0,-21 0 15,22 0-15,-1 0 0,0-21 16,-21 0-16,22 0 0,-1 0 0,-21-1 16,22 1-16,-22-21 0,0 21 0,0-22 15,21 1-15,-42 21 0,22 0 0,-22-22 16,21 22-16,-21 0 0,0 0 16,-21 21-1,-1 21 1,22 0-16,0 0 0,-21 22 15,21-22-15,0 0 0,0 0 0,0 22 16,0-22-16,0 21 0,21-21 16,1 0-16,-1 1 0,21-1 0,0 0 15,-20 0-15,41 0 0,-21 0 0,1-21 16,-1 0-16,22 0 0,-22 0 0,0 0 16,1 0-16,-1 0 0,0-21 0,1 0 15,-1 0-15,0 0 0,1 0 16,-22-1-16,21-20 0,-21 0 15,22-1-15,-22 1 0,0 0 0,-21-1 0,0 1 16,0 21-16,0-21 0,0 20 0,0-20 16,0 21-16,-21 21 15,-22-21-15,22 21 0,-21 0 0,0 0 16,-1 0-16,1 0 0,0 0 0,-1 21 16,1 0-16,0 0 0,20 22 0,-20-22 15,21 21-15,0-21 0,21 22 0,0-1 16,0-21-16,0 21 0,0 1 15,0-22-15,0 0 0,21 21 0,0-20 16,0-1-16,22-21 0,-22 21 0,0-21 16,21 0-16,-21 0 0,22 0 15,-1 0-15,-21-21 0,22 21 0,-22-21 16,21-22-16,-21 22 0,22-21 16,-22 21-16,0-43 0,0 22 0,0-1 15,0-20-15,1-1 0,-1 1 0,0-1 16,-21 1-16,21-22 0,0 1 0,-21 20 15,21-21-15,1 22 0,-22-1 16,21 22-16,-21 0 0,0-1 0,21 22 16,-21 0-16,0 0 0,0 0 0,0 42 15,-21-21 1,0 42-16,21-21 0,-22 22 0,1 20 16,0 1-16,0-1 15,0 1-15,21 20 0,0 1 0,0-21 16,0 20-16,0-20 0,0 20 0,0-20 15,0-1-15,0 1 0,21-22 0,0 22 16,0-22-16,0 0 0,1 1 16,-1-22-16,21 0 0,-21 0 0,22 0 15,-22 1-15,21-22 0,-21 0 0,22 0 16,-22 0-16,21 0 0,-21 0 0,22-22 16,-22 1-16,0 0 0,21 0 0,-21 0 15,22 0-15,-22-22 0,21 22 0,-21-21 16</inkml:trace>
  <inkml:trace contextRef="#ctx0" brushRef="#br0" timeOffset="79995.75">18182 11367 0,'0'0'15,"-21"0"-15,21 21 0,-21-21 16,0 0-16,21-21 31,0-1-31,21 1 16,0-21-16,0 21 0,0-22 0,22 1 15,-1 0-15,0-1 0,1 1 16,-1 0-16,21-22 0,1 1 0,21-1 16,-22 1-16,1-1 0,-1 1 0,1-1 15,-1 22-15,-21 0 0,-20-1 0,-1 22 16,-21 0-16,0 0 16,-21 21-16,-1 21 0,1 0 15,-21 0-15,0 0 0,-1 22 0,22-22 16,-21 21-16,-1 1 0,22-22 0,-21 21 15,42 0-15,0-20 0,0 20 16,0-21-16,0 21 0,21-20 0,0-1 16,0 21-16,22-21 0,-1 0 0,-21 22 15,22-22-15,-1 0 0,0 0 0,-21 22 16,22-22-16,-22 0 0,-21 0 0,0 0 16,0 0-16,0 1 15,-21-22-15,-22 0 0,22 0 16,0 0-16,-21 0 0,-1 0 0,1 0 15,0 0-15,21-22 0,-22 1 0,22 0 16,-21 0-16,21 0 0,-1 0 0,1-1 16,0 1-16,0 0 0,21 0 15,0 0-15,0 42 16,21 0 0,0 0-16,0 0 0,1 1 0,-1-1 15,0 0-15,0 21 0,0-21 0,0-21 16,22 22-16,-22-1 0,0 0 15,21-21-15,1 0 0,-1 0 16,0 0-16,1 0 0,-1 0 0,0 0 16,22 0-16,-22 0 0,1-21 0,20 0 15,-21-1-15,1 1 0,-1 0 0,0 0 16,-20-21-16,20 20 0,-21 1 16,0-21-16,-21 0 0,0 20 0,0-20 15,0 0-15,0 21 0,0-22 0,0 22 16,0 0-16,0 0 0,-21 21 15,0 0-15,0 21 16,0 0-16,21 0 0,-22 0 0,1 1 16,0 20-16,0-21 0,0 21 15,0-20-15,21-1 0,0 21 0,0-21 16,0 0-16,0 22 0,0-22 0,0 0 16,21 0-16,21-21 0,-21 0 15,22 0-15,-1 0 0,0 0 16,1 0-16,-1 0 0,0-21 0,1 0 15,-1 0-15,0 21 0,-21-21 0,22-1 16,-22 1-16,0-21 0,0 21 0,0 0 16,1-1-16,-22 1 0,21-21 0,-21 21 15,0 0-15,0-1 16,0 44 0,0-1-16,0 0 15,0 0-15,0 0 0,0 0 0,0 1 16,0 20-16,0-21 0,0 0 0,0 22 15,-21-22-15,21 0 0,0 0 16,0 0-16,0 0 0,-22 1 0,22-1 16,0-42-1,0-1 1,22 1-16,-1 0 0,-21 0 16,21 0-16,0 0 0,-21-22 15,21 22-15,0 0 0,1-21 0,-1 20 16,0 1-16,0 0 0,0 0 0,-21 0 15,21 21-15,1 0 0,-1 0 16,0 0 0,-21 21-16,21 0 0,-21 0 0,0 0 15,0 1-15,21-1 0,-21 0 16,21 0-16,-21 0 0,22 0 0,-1 1 16,0-1-16,0 0 0,0 0 0,22 0 15,-22-21-15,21 21 0,0-21 0,1 0 16,20 0-16,-20 0 0,-1 0 0,21 0 15,-20 0-15,-1-21 0,0 0 16,1 21-16,-1-21 0,0 0 0,-20 0 16,-1-1-16,0 1 0,-21-21 0,0 21 15,0 0-15,0-22 0,0 22 16,0-21-16,0 21 0,0-22 0,-21 22 16,0 0-16,21 0 0,-43 21 15,22 0-15,0 0 0,0 0 0,-22 0 16,22 0-16,-21 21 0,21 0 0,-22 0 15,1 0-15,21 1 0,-21 20 0,20-21 16,1 0-16,0 22 0,0-22 0,21 0 16,0 21-16,0-21 0,0 1 15,21-1-15,0 0 0,0 0 0,1-21 16,20 0-16,-21 0 0,21 0 0,-20 0 16,20 0-16,-21 0 0,21 0 15,-20-21-15,20 0 0,-21 0 0,21-1 16,-20 1-16,-1 0 0,0-21 0,0-1 15,0 22-15,0-21 0,-21-22 16,0 22-16,0-21 0,0 20 0,22-20 16,-22-1-16,0 1 0,0-1 0,0 1 15,0 20-15,0 1 0,0 0 0,0 21 16,0-22-16,0 22 0,-22 21 31,1 21-31,21 0 0,-21 1 0,0 20 16,21 0-16,-21 1 0,21-1 0,-21 21 15,21 1-15,0-22 0,0 22 0,0-1 16,0-20-16,0 20 0,0-21 16,0 1-16,21-1 0,0 0 15,0 1-15,0-1 0,0-21 0,1 22 16,-1-22-16,0 0 0,0-21 0,21 0 16,-20 0-16,-1 0 0,0 0 0,21 0 15,-21 0-15,22-21 0,-1 0 0,-21-22 16,22 22-16</inkml:trace>
  <inkml:trace contextRef="#ctx0" brushRef="#br0" timeOffset="81619.35">22034 10097 0,'0'0'0,"0"-43"0,0-20 16,-21 63-1,21 21-15,-21-21 0,0 21 16,0 21-16,0-20 0,21 20 0,-22 0 15,1 22-15,21-22 0,-21 22 0,21-1 16,0 22-16,0-22 0,0 1 0,-21-1 16,21 1-16,0-1 0,0 1 0,-21-22 15,21 22-15,0-22 0,0 0 16,0 1-16,-21-1 0,21-21 0,-22 21 16,22-20-16,0-1 0,-21-21 15,0 0 1,21-21-16,0-1 15,0-20-15,0 21 0,0 0 0,21-22 16,0 1-16,1 0 0,-1-1 16,21 1-16,-21 0 0,22-22 0,-22 22 15,21 0-15,0-1 0,-20 22 0,20 0 16,-21 0-16,0 0 0,22 21 0,-22 0 16,0 0-16,0 0 0,-21 21 15,0 0-15,0 0 0,0 0 16,0 0-16,0 1 0,-21-1 15,0 0-15,0-21 0,-1 21 0,1 0 0,-21-21 16,21 21-16,-22-21 0,22 0 16,-21 0-16,21 0 0,-22 0 0,22 0 15,0 0-15,0 0 0,0 0 16,0 0-16,21 22 47,0-1-47,0 0 0,21 0 0,0 0 15,-21 0-15,21 1 0,0-1 16,0 0-16,-21 0 0,22 21 0,20-20 16,-21-1-16,0-21 0,22 21 15,-1 0-15,0 0 0,1-21 0,-1 0 16,0 0-16,22 0 0,-22 0 0,0 0 16,1 0-16,-1-21 0,0 0 15,-20 0-15,20 0 0,-21-1 0,0 1 16,22 0-16,-22-21 0,-21 21 0,21-22 15,0 22-15,-21-21 0,0 21 0,0-22 16,0 22-16,0 0 0,0 0 0,-21 21 16,0 0-1,0 0-15,-1 0 0,1 21 0,0 0 16,0 21-16,0-20 0,0-1 0,-1 0 16,1 21-16,21-21 0,0 1 15,0 20-15,0-21 0,0 0 0,0 0 16,43 43-1,-22-43-15,0 0 0,0-21 0,21 0 16,-20 21-16,20-21 0,-21 0 0,21 0 16,1 0-16,-22 0 0,21-21 0,-21 0 15,1 0-15,20 0 0,-21 0 0,0-1 16,0 1-16,1 0 0,-1 0 16,0 0-16,-21-22 0,0 22 15,0 0-15,-21 21 16,0 0-1,21 21-15,-22 0 16,22 1-16,-21-22 0,21 21 16,0 0-16,0 0 0,0 0 0,0 0 15,0 1-15,0-1 0,0 0 0,21 0 16,1-21-16,-1 21 0,21-21 0,-21 0 16,0 0-16,22 0 0,-22 0 0,21 0 15,-21 0-15,1 0 0,-1-21 16,0 0-16,0 0 0,0 0 0,0-1 15,1 1-15,-1 0 0,0 0 0,-21-21 16,21 20-16,-21 1 0,21-21 0,0 21 16,-21 0-16,0-1 0,22 22 0,-22-21 15,21 21 1,-21 21 0,-21-21-16,21 22 15,-22-1-15,1 0 0,21 0 0,-21 0 16,0 22-16,21-22 0,-21 21 0,0-21 15,21 22-15,0 20 0,-22-21 0,22 22 16,0-22-16,0 22 0,0-1 16,0 1-16,0-1 0,22 1 0,-1-1 15,-21 1-15,0-1 0,0 1 0,21 20 16,-21-20-16,21-22 0,-21 22 16,0-22-16,0 0 0,0 1 0,0-22 0,0 0 15,0 0-15,-21-21 31,0 0-31,0 0 0,-1-21 0,1 21 16,0-42-16,0 21 0,0-1 0,0-20 16,-1 0-16,1-1 0,0 1 0,21 0 15,0-22-15,0 22 0,0 0 0,21-22 16,0 1-16,1-1 0,20 1 0,-21-1 16,21 1-16,1-22 0,-1 0 15,22 22-15,-22-1 0,21-20 16,1 20-16,-1 1 0,1-1 0,-22 1 15,22 20-15,-22 1 0,0 0 0,1-1 16,-22 1-16,0 21 0,-21 0 16,0-1-16,0 1 0,-21 21 15,0 0-15,-22 0 0,22 0 0,-21 0 16,21 0-16,-22 0 0,22 21 0,0 1 16,0-1-16,21 0 0,0 0 15,0 0-15,21 0 0,0 1 0,0 20 16,22-21-16,-1 21 0,0 1 0,1-22 15,-1 21-15,0 1 0,-20-1 0,20 0 16,-21 1-16,0-22 0,-21 21 16,0-21-16,0 0 0,0 1 15,-21-1-15,0 0 0,0-21 0,-22 0 16,22 0-16,-21 0 0,0 0 0,20-21 16,-20 21-16,21-21 0,0-1 0,0 1 15,21 0-15,-22 0 0,22-21 0,0 20 16,0-20-16</inkml:trace>
  <inkml:trace contextRef="#ctx0" brushRef="#br0" timeOffset="82120.13">24828 9694 0,'0'0'16,"22"-21"-16,-1-63 15,-21 62-15,21 1 0,-21 0 0,0 0 16,0 0-16,-21 42 31,0 0-31,-1 0 0,1 22 0,-21-1 16,21 21-16,-22-20 0,1 20 0,21 1 16,-21-1-16,-1 22 0,22-22 0,-21 1 15,21 21-15,-1-1 0,1-20 16,0 20-16,0 1 0,21-21 0,-21 20 15,21-20-15,0-1 0,0-20 0,0 20 16,21-21-16,0 1 0,0-1 0,0 0 16,1-20-16,20 20 0,-21-21 0,21-21 15,1 21-15,-22-21 0,21 0 16,1 0-16,-1 0 0,0 0 16,1-21-16,-22 0 0,21 0 0,-21 0 15,0-22-15,22 22 0,-22-21 0,0-1 16,-21 1-16</inkml:trace>
  <inkml:trace contextRef="#ctx0" brushRef="#br0" timeOffset="82348.3">25104 10139 0,'0'0'16,"0"-21"-16,-22-22 16,22 22-16,-21 0 15,0 21 1,21 21-1,-21 0-15,21 1 0,-21-22 16,21 21-16,0 0 0,-21 0 16,-1-21-16,22 21 0,0 0 0,0 1 15,0-1-15,0 0 16,22-21 0,-1 0-16,0 0 0</inkml:trace>
  <inkml:trace contextRef="#ctx0" brushRef="#br0" timeOffset="82515.53">25209 10118 0,'0'0'0,"22"-21"0,-1-22 16,-21 64 31,-21-21-47,-1 22 0,22-1 0,-21 0 15,21 0-15,0 0 0,0 0 16,0 1-16,0 20 0,0-21 15,0 0-15,0 22 0</inkml:trace>
  <inkml:trace contextRef="#ctx0" brushRef="#br0" timeOffset="82828.14">25569 10668 0,'-21'0'0,"0"0"0,0 0 16,0 0-1,-1 0-15,22 21 16,0 0-16,-21 1 16,21 20-16,0-21 0,0 0 15,0 22-15,0-22 0,0 21 0,0 0 16,0 1-16,0-1 0,0 0 0,0 1 16,0-1-16,0 22 0,0-22 15,0 0-15,-21 22 0,21-22 0,0 0 16,0 1-16,-21-1 0,0-21 0,21 22 15,0-22-15,-21 21 0,-1-21 0,22 0 16,-21 1-16,21-1 0,0-42 31,0-1-15,21 1-16,1 0 0</inkml:trace>
  <inkml:trace contextRef="#ctx0" brushRef="#br0" timeOffset="83091.99">25548 10880 0,'0'0'16,"21"-43"-16,0 1 0,1-21 0,-22 20 0,21 22 16,0-21-16,0 21 0,0-1 15,22 1-15,-22 0 0,0 0 0,21 21 16,-21 0-16,1 0 0,-1 0 0,0 0 16,0 0-16,-21 21 0,0 0 0,0 0 15,0 1-15,0-1 0,-21 0 16,0 21-16,0-21 0,-22 1 0,22-1 15,-21 0-15,-1 0 0,22 0 0,-21-21 16,21 21-16,0 1 0,-1-22 0,1 21 16,0-21-16,21 21 0,-21-21 0,42 0 31,0 0-15,22 0-16,-22-21 0</inkml:trace>
  <inkml:trace contextRef="#ctx0" brushRef="#br0" timeOffset="83499.58">26141 10605 0,'0'0'0,"-21"0"31,-1 0-31,1 0 0,0 0 16,0 21-16,0 0 0,0 0 0,-1 0 15,1 0-15,0 1 0,0-22 0,0 21 16,21 0-16,0 0 0,0 0 0,0 0 15,0 1-15,21-22 16,0 0 0,0 0-16,0 0 0,1 0 0,-1 0 15,-21-22-15,21 22 0,0-21 0,0 0 16,0 0-16,-21 0 0,22 0 0,-1-22 16,-21 22-16,21 0 0,-21-21 15,21 20-15,-21 1 0,0 0 0,0 0 16,0 42-1,0 0-15,0 22 16,0-22-16,-21 0 0,21 0 16,-21 21-16,21-20 0,0-1 0,0 21 15,0-21-15,-21 0 0,21 1 0,0-1 16,0 0-16,21-21 16,0 0-1,0 0-15,-21-21 16,21 21-16,0-21 0</inkml:trace>
  <inkml:trace contextRef="#ctx0" brushRef="#br0" timeOffset="83767.42">26479 10160 0,'0'-42'0,"0"84"0,0-105 0,0 20 0,0 22 16,0 0-16,-21 21 15,0 21 1,21 0-16,0 0 0,-21 1 0,21 20 15,0-21-15,0 21 0,0 1 0,0-1 16,0 22-16,0-22 0,0 21 0,0-20 16,0 20-16,0-20 0,0-1 15,0 0-15,0 1 0,-21-1 0,21-21 16,0 21-16,0-20 0,0-1 0,0 0 16,0 0-16,0-42 31,0 0-31,21 21 15,0-21-15,0-22 0,0 22 0</inkml:trace>
  <inkml:trace contextRef="#ctx0" brushRef="#br0" timeOffset="84231.16">26776 10097 0,'0'0'0,"0"-127"16,0 105-16,-21 44 31,21-1-31,-22 0 0,22 0 15,0 21-15,0-20 16,0 20-16,0 0 0,0 1 0,0 20 16,-21-21-16,21 22 0,0-22 0,-21 22 15,21-22-15,0 0 0,0 1 0,0-1 16,-21 0-16,21-20 0,-21 20 0,21-21 16,-21 0-16,21 0 0,0 1 15,0-44 16,0 1-31,0 0 0,0 0 16,0 0-16,21-22 0,0 22 0,0-21 16,0 21-16,0 0 15,-21-22-15,22 22 0,-1 0 0,0 0 16,0 21-16,0 0 0,0-21 0,1 21 16,-1 0-16,0 0 0,0 21 0,-21 0 15,21 0-15,-21 0 0,0 0 16,0 1-16,0-1 0,0 0 0,0 21 15,0-21-15,0 1 0,0 20 0,0-21 16,0 0-16,-21 0 0,21 1 0,-21-1 16,0 0-16,0-21 15,-1 0 1,1 0-16,21-21 16,0 0-1,-21 21-15,21-22 0</inkml:trace>
  <inkml:trace contextRef="#ctx0" brushRef="#br0" timeOffset="84416.05">26247 10414 0,'0'0'0,"21"21"31,0-21-31,0 0 0,0 0 0,0 0 16,22 0-16,-22 0 0,21 0 0,-21 0 15,22 0-15,-22-21 16,21 21-16,-21 0 0,22-21 0,-22 0 16,21 21-16</inkml:trace>
  <inkml:trace contextRef="#ctx0" brushRef="#br0" timeOffset="84672.12">27326 10054 0,'0'0'0,"-21"0"0,0 0 15,0 0 1,-1 21 0,22 1-16,0-1 0,0 0 15,0 0-15,0 0 0,0 0 16,0 1-16,0-1 15,0 0 1</inkml:trace>
  <inkml:trace contextRef="#ctx0" brushRef="#br0" timeOffset="84864.1">27411 10181 0,'-21'0'16,"-1"0"-16,1 0 16,0 0-16,21 21 0,-21 1 15,21-1 1,-21-21-16,21 21 0,0 0 16,0 0-16,21-21 15,0 0-15,0 0 0</inkml:trace>
  <inkml:trace contextRef="#ctx0" brushRef="#br0" timeOffset="85224.31">27241 9567 0,'0'0'16,"-21"-21"-16,21 42 15,21-21 1,-21 22-16,43 20 0,-22-21 0,0 21 16,21-20-16,-20 20 0,20 0 15,-21 22-15,21-22 0,-20 0 16,-1 22-16,0-22 0,0 22 0,0-1 16,0 1-16,1-1 0,-1 1 0,-21 20 15,0-20-15,0-1 0,0 1 0,0-1 16,-21 1-16,-1-1 0,1 1 0,-21-1 15,21-20-15,0-1 0,-22 22 16,1-22-16,0 0 0,-1-21 0,1 22 16,0-22-16,-1 21 0,-20-21 0,20-21 15,1 22-15,0-1 0,-1-21 0,1 0 16,0 21-16,-1-21 0,1 0 0,0 0 16,21 0-16,-22 0 0,1 0 15</inkml:trace>
  <inkml:trace contextRef="#ctx0" brushRef="#br0" timeOffset="86415.94">593 13864 0,'0'0'0,"0"-21"0,21 0 16,-21 0-16,0 0 16,0-1-16,0 1 0,0 0 15,0 0-15,0 0 16,-21 21-16,-1 0 16,1 21-16,0 0 0,0 21 15,-21 1-15,20-1 0,1 0 0,0 1 16,0 20-16,0 1 0,21-22 15,-21 22-15,21-1 0,-22-21 0,22 22 16,0-22-16,0 1 0,0-1 16,22-21-16,-1 21 0,21-42 0,0 22 15,1-22-15,-1 0 0,0 0 16,1 0-16,-1-22 0,22 1 0,-22 0 16,0 0-16,1-21 15,-1 20-15,0-20 0,-21 0 0,22 21 16,-22-22-16,0 22 0,0 0 15,-21 0-15,0 0 0,0-1 0,0 44 32,0-1-32,0 21 0,0-21 0,-21 22 15,0-1-15,0 0 0,21 1 16,-21-1-16,21 0 0,-22 1 0,22-1 16,-21 0-16,21 1 0,-21-22 0,21 21 15,0-21-15,0 0 0,0 1 16,21-44 15,0 1-31,1 0 16,-1 0-16</inkml:trace>
  <inkml:trace contextRef="#ctx0" brushRef="#br0" timeOffset="86599.83">1524 14224 0,'0'0'16,"21"0"-16,-21-21 15,21 21 48,0 0-63,1-21 16,-1 0-16,0 21 15</inkml:trace>
  <inkml:trace contextRef="#ctx0" brushRef="#br0" timeOffset="87063.84">3048 13399 0,'0'0'0,"0"-22"0,0 44 32,0 20-32,0 0 15,0 22-15,0-1 0,0 1 0,0 20 16,0 1-16,0-21 0,0 20 0,-21-20 16,21 20-16,-21-20 0,-1-1 15,1 1-15,21-1 0,-21 1 0,21-22 16,-21 1-16,21-22 0,0 0 15,0 0-15,0 0 0,21-21 16,-21-21-16,21 0 16,0-21-16,-21-1 0,0 1 15,22 0-15,-22-1 0</inkml:trace>
  <inkml:trace contextRef="#ctx0" brushRef="#br0" timeOffset="87256.02">3048 13483 0,'0'0'0,"0"-21"0,0-21 0,0 21 0,0-1 16,0 1-16,21 0 16,0 0-16,0 21 0,22-21 0,-22 21 15,42 0-15,-20-21 0,20 21 0,-20 0 16,20-22-16,-21 22 0,22 0 16,-22 0-16,1 0 0,-22 0 0,0 0 15,-21 22-15,0-1 16,0 21-16,-21-21 0,-22 0 15</inkml:trace>
  <inkml:trace contextRef="#ctx0" brushRef="#br0" timeOffset="87411.3">2963 14012 0,'0'0'0,"-21"64"16,21-43-1,21-21-15,22 0 0,-22 0 0,21 0 16,0 0-16,1 0 0,-1-21 0,0 0 15,22 21-15,-22-21 0,1 21 16,20-22-16,-21 1 0,1 0 16</inkml:trace>
  <inkml:trace contextRef="#ctx0" brushRef="#br0" timeOffset="87639.68">3937 13885 0,'0'64'15,"0"-43"-15,0 0 0,0 0 0,0 1 16,0 20-16,-21-21 16,21 21-16,-21 1 0,21-1 0,-22 0 0,22 1 15,-21-1-15,0 0 0,21 1 0,-21-22 16,21 21-16,-21-21 16,21 1-16,-21-22 0,21 21 0,0-42 31,21-1-31,0 1 0,0-21 15,0 21-15,0-22 0</inkml:trace>
  <inkml:trace contextRef="#ctx0" brushRef="#br0" timeOffset="87799.59">3979 13716 0,'0'0'0,"0"-42"0,0-1 0,0 22 16,0 0-16,0 0 0,0 0 0,0 0 15,-21 21 1,21 21 15,21-21-15,0 0-16,1 0 0</inkml:trace>
  <inkml:trace contextRef="#ctx0" brushRef="#br0" timeOffset="88067.49">4466 13145 0,'0'0'0,"-21"0"16,0 0-16,21 21 16,0 21-16,-21-21 0,21 22 0,-22-1 15,22 0-15,0 22 0,0-1 16,0 22-16,0-22 0,0 22 0,0-21 16,-21-1-16,21 1 0,0-1 0,0 1 15,0-1-15,0-21 0,0 22 0,0-22 16,0 1-16,0-1 0,0 0 15,0-21-15,0 22 0,0-22 0,21 0 16,1-21-16,-1 0 0,0 0 16,0 0-16,0 0 15,0-21-15,1 0 0,-1 0 0,0-1 16</inkml:trace>
  <inkml:trace contextRef="#ctx0" brushRef="#br0" timeOffset="88391.3">4847 14118 0,'21'0'32,"0"0"-32,1 0 15,-1 0-15,21 0 0,-21 0 16,0-21-16,22 0 0,-1 21 0,-21-21 16,22 0-16,-22-1 0,21 1 15,-21 0-15,-21-21 0,0 21 16,0-1-16,0 1 0,0 0 0,0 0 15,-21 0-15,0 21 0,0 0 0,0 0 16,-22 21-16,22 0 0,-21 0 0,-1 0 16,1 22-16,0-1 0,-1-21 15,1 22-15,21-1 0,0 0 0,0 1 16,-1-22-16,22 21 0,0 0 0,0-20 16,0 20-16,22-21 0,-1 0 15,0 0-15,21 1 0,-21-22 0,22 0 16,-1 0-16,0 0 0,1 0 0,-1 0 15,0-22-15,1 1 0</inkml:trace>
  <inkml:trace contextRef="#ctx0" brushRef="#br0" timeOffset="89127.9">7070 14224 0,'21'0'0,"-42"0"0,63 0 0,0-21 16,-21 21-16,22-21 0,-22 0 0,21-1 16,-21 1-16,1 0 0,-1 0 0,-21 0 15,0 0-15,0-22 0,0 22 16,0 0-16,0-21 0,-21 20 0,-1-20 16,-20 21-16,21 0 0,-21-22 15,-1 22-15,1 0 0,0 0 0,-1 21 16,-20 0-16,-1 0 0,22 0 15,-22 21-15,1 0 0,21 0 0,-1 22 16,-20-22-16,42 21 0,-22 1 0,22-1 16,0 0-16,21 1 0,0-22 15,0 21-15,0-21 0,21 0 0,0 1 16,0-1-16,22 0 0,-1-21 0,0 0 16,1 0-16,-1 0 0,22 0 0,-22-21 15,0 21-15,22-21 0,-22-1 16,22 1-16,-22-21 0,0 21 0,22-22 15,-22 22-15,0-21 0,-20 0 16,20-1-16,-21-20 0,0 20 16,0-20-16,1-1 0,-1 1 0,-21-1 15,0 22-15,21-21 0,-21 20 0,0-20 16,0 20-16,0 1 0,0 0 16,0 21-16,0-1 0,0 1 0,0 42 15,-21 1-15,21-1 16,0 21-16,-21 22 0,21-1 15,-22 1-15,22-1 0,0 22 0,-21-1 16,21-20-16,-21-1 0,0 22 0,21-21 16,0-22-16,0 21 0,0-20 0,0-1 15,0-21-15,0 22 16,21-22-16,0 0 0,0-21 0,1 0 16,-1 0-16,21 0 0,-21 0 0,22 0 15,-1-21-15,-21 0 0,21-1 0,1 1 16,-1 0-16,0-21 0</inkml:trace>
  <inkml:trace contextRef="#ctx0" brushRef="#br0" timeOffset="90367.71">8001 13737 0,'0'0'16,"0"-42"-16,21 0 0,-21 20 0,0 1 15,0 0-15,-21 21 16,0 0-16,0 21 0,-1 0 0,1 1 16,0 20-16,0-21 0,0 21 15,0 1-15,-1-1 0,1-21 16,21 22-16,0-22 0,0 21 0,0-21 15,0 0-15,0 1 0,0-1 0,21 0 16,1-21-16,-1 0 0,0 0 16,21 0-16,-21 0 0,22 0 0,-1 0 15,0-21-15,1 21 0,-1-21 0,-21-1 16,22 1-16,-22 0 0,0 0 0,-21-21 16,0 20-16,0 1 0,0-21 15,0 21-15,-21-22 0,0 22 0,-1-21 16,-20 21-16,0 0 0,21-1 0,-22 1 15,1 21-15,0 0 0,-1 0 16,1 0-16,21 21 0,-22 1 16,22-1-16,0 0 0,21 0 0,0 0 15,0 0-15,0 1 16,21-22-16,0 0 0,1 0 0,20 0 16,0 0-16,-21 0 0,43 0 0,-22 0 15,1-22-15,-1 1 0,0 0 0,1 0 16,-1 0-16,-21 0 0,21-1 15,1 1-15,-22 0 0,21 21 0,-21-21 16,1 21-16,-1 0 16,-21 21-16,0 0 0,0 0 15,0 1-15,0 20 0,0 0 0,0 1 16,-21-1-16,21-21 0,-22 21 16,22 1-16,0-1 0,0-21 0,-21 22 15,21-22-15,0 21 0,0-21 16,0 0-16,0 1 0,0-1 15,21-21-15,1 0 0,-1 0 16,0 0-16,0 0 0,0 0 0,0-21 16,22 21-16,-22-22 0,0 1 15,0 0-15,0 0 0,1-21 0,-1 20 16,0 1-16,0-21 0,0 21 0,-21 0 16,0-1-16,21 1 0,-21 42 46,0 1-46,-21-22 0,21 21 0,0 0 16,0 0-16,0 0 0,0 0 16,0 1-16,0-1 0,0 0 0,0 0 15,0 0-15,21 0 0,1-21 16,-1 0-16,21 0 0,-21 0 0,0 0 16,22 0-16,-22 0 0,21 0 15,-21 0-15,1-21 0,-1 21 0,0-21 16,0 0-16,-21 0 0,0 0 15,0-1-15,0 1 0,0 0 0,0-21 16,0 21-16,-21-22 0,0 1 16,0 21-16,-1-22 0,1 1 0,0 21 15,0 0-15,21-22 0,0 22 0,0 0 16,0 0-16,21 21 16,0-21-16,0 21 0,1 0 15,-1 0-15,21 0 0,-21 0 0,22 0 16,-22 0-16,21 21 0,0-21 15,-20 21-15,20 0 0,-21 0 0,0 1 16,0 20-16,1-21 0,-1 21 0,-21-20 16,0 20-16,0-21 0,0 0 0,0 22 15,0-22-15,0 21 16,0-21-16,0 0 0,0 1 0,-21-1 16,21 0-16,-22-21 0,22 21 0,-21 0 15,21-42 16,0 0-31,0 0 16,0 0-16,21-22 0,-21 22 0,22-21 16,-1-1-16,0-20 0,21 21 0,-21-1 15,22 1-15,-1 0 0,0-1 16,1 22-16,-1 0 0,22 0 0,-22 21 16,0 0-16,-21 0 0,22 21 0,-22 0 15,0 0-15,0 22 16,-21-1-16,0 0 0,0-21 0,0 22 15,0-1-15,0 0 0,-21 1 0,21-1 16,0-21-16,-21 22 0,21-22 0,-21 0 16,21 0-16,-21 0 0,21 0 15,0 1-15,21-44 32,0 1-32,0 0 0,21 0 15,-20 0-15,20 0 0,-21-22 16</inkml:trace>
  <inkml:trace contextRef="#ctx0" brushRef="#br0" timeOffset="91976.83">10477 13123 0,'0'0'0,"0"-42"16,0 21-16,-21 0 0,0 0 16,21-1-16,-21 22 15,0 0-15,0 22 0,21 20 0,0-21 16,-22 21-16,1 1 0,0-1 0,21 0 15,0 1-15,-21 20 0,21 1 16,-21-1-16,21-20 0,0 20 0,0 1 16,0-22-16,0 21 0,0-20 15,0-1-15,0 0 0,21 1 0,0-1 16,-21-21-16,21 0 0,0 1 16,1-1-16,-1-21 0,0 0 0,0 0 15,0 0-15,22 0 0,-22 0 0,0 0 16,0-21-16,21-1 0,-20 1 0,-1 0 15,0 0-15,0-21 0,0 20 16,-21-20-16,0 21 0,21-21 0,-21 20 16,22-20-16,-22 21 0,0 0 0,-22 21 31,1 0-31,0 21 16,21 0-16,0 0 0,-21 22 0,21-22 15,-21 0-15,21 21 0,0-21 16,0 1-16,0-1 0,0 0 0,0 0 15,0 0-15,21 0 0,0 1 16,0-1-16,0-21 0,1 0 0,-1 0 16,21 21-16,-21-21 0,22 0 0,-22 0 15,21 0-15,-21-21 0,22 0 0,-22 21 16,0-22-16,21 1 0,-21 0 16,1 0-16,-1-21 0,21 20 0,-42-20 15,21 0-15,-21-1 0,21-20 0,-21 21 16,0-1-16,0-20 0,0 20 0,0 1 15,-21 21-15,0-21 0,0 20 16,0 22-16,-22 0 0,1 0 16,21 0-16,-21 0 0,-1 0 0,1 22 15,0-1-15,-1 0 0,1 0 0,0 21 16,20 1-16,1-1 0,0-21 16,21 22-16,0-1 0,0 0 0,0 1 15,0-1-15,21 0 0,22-21 0,-22 22 16,0-22-16,21 0 0,1 0 0,-1 0 15,0-21-15,1 22 0,-1-22 16,0 0-16,22 0 0,-22 0 0,22 0 16,-22 0-16,0 0 0,22-22 0,-22 1 15,0 21-15,1-21 0,-1 0 0,0 0 16,-20 0-16,20-1 16,-21 1-16,21-21 0,-20 21 0,-1 0 15,-21-1-15,0-20 0,0 21 0,0 0 16,0 0-16,-21-1 0,-1 22 15,1 0-15,0 0 0,-21 0 16,21 0-16,-22 0 0,22 22 0,-21-1 16,21 0-16,-1 0 0,1 0 0,0 22 15,0-22-15,0 0 0,21 0 16,0 0-16,0 22 0,0-22 0,0 0 16,21 0-16,0 0 0,0-21 15,0 0-15,1 0 0,-1 0 16,0 0-16,21 0 0,-21 0 0,1 0 15,-1 0-15,21 0 0,-21-21 16,0 0-16,1 21 0,-1-21 0,0 0 16,0-1-16,0 1 0,0-21 0,1 21 15,-22 0-15,21-22 0,-21 22 16,21 21-16,-21-21 0,0 0 0,0 42 31,0 0-31,-21 0 0,21 0 16,-21 1-16,21-1 0,0 21 15,0-21-15,0 0 0,0 1 16,0-1-16,21 0 0,0 0 0,0 0 16,0-21-16,0 21 0,1 1 0,20-22 15,0 0-15,1 21 0,-1-21 16,0 0-16,1 0 0,-1 0 0,21 0 16,-20 0-16,-1-21 0,-21-1 0,22 1 15,-1 21-15,-21-42 0,0 21 0,22 0 16,-22-22-16,0 22 0,0-21 15,0-1-15,0 22 0,-21-21 16,0 0-16,22 20 0,-22 1 0,0 0 0,0 0 16,0 0-16,-22 0 0,1 21 0,0 0 15,-21 0-15,21 0 16,-22 0-16,1 0 0,0 0 0,-1 21 16,1 0-16,0 0 0,20 0 0,-20 22 15,21-22-15,0 21 0,0-21 0,21 22 16,0-22-16,0 21 0,0-21 15,0 22-15,0-22 0,0 0 0,21 0 16,0 0-16,0 0 0,0 1 0,0-22 16,1 0-16,20 0 0,-21 0 0,21 0 15,-20 0-15,-1 0 0,21 0 16,-21-22-16,0 22 0,22-21 0,-22 0 16,0-21-16,0 21 0,0-22 0,1 1 15,-1 0-15,0-1 0,0-20 16,0-1-16,0 1 0,-21-1 15,0 1-15,22-1 0,-22 1 0,21-1 16,-21 1-16,0-1 0,0 1 0,0 20 16,0 1-16,0 0 0,0-1 0,0 22 15,-21 21 1,-1 21-16,1 22 0,21-22 16,0 42-16,-21-20 0,21 20 0,0 1 15,0-1-15,0 1 0,0-1 0,0 1 16,0 20-16,0-20 0,0-1 15,21 1-15,0-22 0,1 22 0,-1-22 16,21 0-16,-21 1 0,22-22 16,-1 21-16,0-21 0,1 1 0,-1-22 15,0 0-15,1 0 0,-1 0 16,-21 0-16,21 0 0,1 0 0,-22-22 16,21 1-16,-21 0 0,22 0 0,-1 0 15</inkml:trace>
  <inkml:trace contextRef="#ctx0" brushRef="#br0" timeOffset="94775.78">17632 13102 0,'0'21'16,"21"-21"30,0-21-46,0 0 0,0 21 16,22-21-16,-22 0 0,0 0 16,21-1-16,-20 1 0,-1-21 0,21 21 15,-21-22-15,0 22 0,1-21 0,-1 21 16,0-22-16,-21 22 0,0-21 0,0 21 16,0 0-16,0-22 0,0 22 15,0 0-15,0-21 0,0 20 0,0 1 16,0 0-16,-21 0 0,0 0 15,-1 21-15,1 0 0,0 0 16,0 0-16,0 0 16,0 21-16,21 0 0,0 0 15,-22 0-15,1 1 0,21-1 0,-21 0 16,21 21-16,0-21 0,0 22 0,0-22 16,0 0-16,0 21 0,0-20 0,0-1 15,0 0-15,0 0 16,0 0-16,21-21 15,-21 21 157,0 1-156,0-1 0,0 0-16,-21 0 15,21 0 1,0 0-16,0 1 15,-21 20-15,21-21 0,-21 21 16,21 1-16,-21-1 0,21 22 0,-22-1 16,1 1-16,21-1 0,-21 22 0,0-1 15,0 1-15,0 0 0,-22-1 16,22 1-16,-21 0 0,-1-1 0,22 1 16,-21 0-16,21-22 0,0 22 0,-1-22 15,1-20-15,0 20 0,21-20 0,0-1 16,0 0-16,0-21 0,0 22 0,0-22 15,21-21-15,0 0 16,1 0-16,20 0 0,0-21 0,1 0 16,-1-1-16,0-20 0,22 21 15,-22-21-15,0-22 0,1 22 0,-1-22 16,0 22-16,-20-22 0,-1 1 0,0 21 16,-21-22-16,0 22 0,0-22 15,-21 1-15,0 20 0,-22-20 0,1 21 16,0-1-16,-1 1 0,-20 0 0,-1-1 15,22 22-15,-22 0 0,1 21 0,-1-21 16,22 21-16,-21 0 0,20 0 16,22 0-16,-21 0 0,21 0 0,-1 0 15,22-21 1,0-1-16,22 22 0,20-21 0,-21 21 16,21-21-16,22 0 0,-22 0 0,22 0 15,20-1-15,-20-20 0,-1 21 16,22 0-16,-21 0 0,-22-1 0,21 22 15,-20 0-15,-1-21 0,0 21 0,-20 0 16,20 0-16,-21 21 0,-21 1 0,0-1 16,21 0-16,-21 21 0,0-21 15,0 22-15,0-22 0,0 21 0,0 1 16,-21-22-16,0 0 0,21 0 0,-21 0 16,0 0-16,-1 1 0,1-1 15,0-21-15,21-21 31,0-1-31,0 1 0,0 0 0,0-21 16,21 21-16</inkml:trace>
  <inkml:trace contextRef="#ctx0" brushRef="#br0" timeOffset="94923.69">18182 13123 0,'0'0'0,"0"43"31,0-22-16,0 0-15,0 0 0,0 0 16,21-21-16,0 22 0,1-22 16,-1 0-16,0 0 0</inkml:trace>
  <inkml:trace contextRef="#ctx0" brushRef="#br0" timeOffset="95692.3">18711 13547 0,'0'0'0,"0"42"0,0 0 0,0-20 15,-21 20-15,0-21 0,0 0 0,0 0 16,-1 1-16,1-1 0,0-21 0,0 0 16,0 0-16,0 0 0,21-21 15,0-1-15,0 1 16,0 0-16,0 0 0,21-21 16,-21 20-16,42-20 0,-21 0 15,0 21-15,1-22 0,-1 22 0,21-21 16,-21 21-16,0-1 0,1 22 0,-1 0 15,0 0-15,0 0 0,0 0 0,0 0 16,1 22-16,-22-1 0,0 21 16,21-21-16,0 0 0,-21 22 0,21-1 15,-21-21-15,21 22 0,0-22 0,1 21 16,-1-21-16,0 0 0,21 1 0,-21-1 16,22 0-16,-1 0 0,0-21 15,1 0-15,-1 0 0,22 0 0,-1 0 16,-21 0-16,22-21 0,-1 21 15,-20-21-15,-1 0 0,0-1 0,-20-20 16,-1 21-16,0-21 0,-21 20 0,0-20 16,0 0-16,0-1 0,0 22 15,-21-21-15,0 0 0,-22-1 0,1 22 16,21-21-16,-22 21 0,-20 21 0,21 0 16,-1 0-16,1 0 0,0 0 0,-1 0 15,1 21-15,0 0 0,-1 21 16,22-21-16,0 1 0,0 20 15,0 0-15,21-21 0,0 22 0,0-22 0,0 0 16,21 0-16,0 0 0,21 1 16,-21-1-16,22-21 0,-1 0 0,0 0 15,22 0-15,-22 0 0,22-21 16,-1-1-16,1 1 0,-22 0 0,22 0 16,-22 0-16,0-22 0,-21 22 0,22-21 15,-22 0-15,0-1 0,0-20 0,-21 20 16,0-20-16,0 21 0,21-22 15,-21 1-15,0-22 0,0 21 0,0 1 16,0-1-16,0 22 0,0 0 0,0-1 16,0 22-16,0 0 0,0 0 15,0 42-15,-21 0 16,0 22-16,0-1 0,21 21 16,-21 1-16,0-1 0,21 1 0,-22 21 15,22-22-15,0 1 0,0-1 0,0 1 16,0-1-16,0-21 0,0 22 0,0-22 15,0 1-15,22-22 0,-1 21 16,-21-21-16,21 0 0,0 1 0,0-22 16,0 0-16,1 0 0,20 0 0,0-22 15,-21 1-15,22 0 0,-1 0 0</inkml:trace>
  <inkml:trace contextRef="#ctx0" brushRef="#br0" timeOffset="98055.33">20574 13145 0,'0'0'0,"0"-22"15,21 22 1,0 0-16,0 0 16,1 0-16,-1-21 0,21 21 15,0 0-15,1-21 0,20 0 0,-20 21 16,20-21-16,-21 0 0,1 21 0,-1-22 16,-21 1-16,0 0 0,-21 0 0,0 0 15,0 0-15,0-1 0,-21 1 16,0 21-16,-21 0 0,-1 0 0,1 0 15,0 0-15,-1 0 0,-20 21 16,21 22-16,-22-22 0,22 21 0,-22-21 16,22 22-16,0-1 0,20-21 15,-20 22-15,21-1 0,21-21 0,0 0 16,0 0-16,0 1 0,21-1 0,21 0 16,1 0-16,-1-21 0,0 0 0,22 21 15,-1-21-15,-20 0 0,20 0 0,-20 0 16,-1 0-16,-21 0 0,21 0 15,-20 0-15,-1 0 0,-21 21 16,0 1-16,-21-1 16,-22-21-16,22 21 0,-21 21 0,21-21 15,-22 1-15,1 20 16,21-21-16,-22 21 0,22 1 0,0-22 16,0 21-16,0-21 0,21 1 0,0-1 15,0 0-15,0 0 0,0 0 0,21 0 16,0-21-16,21 0 0,-20 0 0,20 0 15,0 0-15,1 0 0,-1 0 16,0 0-16,1-21 0,20 0 0,-21 0 16,1-21-16,-1 20 0,0-20 0,1 0 15,-1-1-15,-21-20 0,22-1 0,-22 22 16,21-21-16,-21-1 0,0 1 16,1-22-16,-1 0 0,0 22 0,-21-22 15,0 0-15,21 22 0,-21-1 16,0 22-16,0 0 0,0 21 0,0-1 15,-21 22-15,0 0 16,0 22-16,-1 20 0,1 0 0,0 1 16,0 20-16,-21 1 0,20-1 0,1 1 15,0-1-15,0-21 0,21 22 0,0-22 16,0 22-16,0-22 0,0 0 0,0 1 16,21 20-16,0-42 0,0 22 15,22-1-15,-1-21 0,-21 22 16,43-22-16,-22 0 0,0-21 0,22 21 0,-22-21 15,1 0-15,20 0 0,-21 0 0,1 0 16,-1-21-16,0 0 16,-20 0-16,20-1 0,-21 1 0,0-21 15,0 21-15,-21 0 0,0-22 0,0 22 16,0 0-16,0 0 0,0 0 0,-21 21 16,0 0-1,0 0-15,0 0 0,-22 0 0,22 21 16,0 0-16,0 0 0,0 0 0,21 0 15,0 1-15,0 20 0,0-21 0,0 0 16,0 0-16,0 1 0,0-1 16,21 0-16,0 0 0,0-21 0,0 0 15,22 21-15,-22-21 0,0 0 0,21 0 16,1 0-16,-22 0 0,21 0 16,1-21-16,-1 21 0,0-21 0,-21 0 15,22 21-15,-22-21 0,21-1 16,-21 1-16,22-21 0,-22 21 0,0 0 15,21-1-15,-42 1 0,22 0 0,-22 0 16,0 42 0,0 0-1,-22 0-15,1 1 0,21-1 0,-21 21 16,0-21-16,21 0 0,0 1 0,-21 20 16,21-21-16,-21 0 0,21 0 0,-22 1 15,44-44 32,-1 1-47,0 0 0,-21 0 16,21 0-16,0 0 0,0-22 0,1 1 15,20 21-15,-21-22 0,21 22 16,-20-21-16,20 21 0,-21 0 0,21-1 16,-20 22-16,-1 0 0,0 0 0,0 0 15,-21 22-15,21-22 0,-21 21 16,0 0-16,0 0 0,0 0 15,0 0-15,0 22 0,0-22 0,0 0 16,0 0-16,0 0 0,0 1 16,0-1-16,0 0 0,0 0 0,0 0 15,21-21 1,1 0 0,-22-21-16,21 21 0,-21-21 15,21 0-15,0 0 0,0-1 0,-21 1 16,21-21-16,22 21 0,-22-22 15,0 22-15,21-21 0,-20 21 0,20 0 16,0-1-16,-21 1 0,1 21 0,-1 0 16,0 0-16,0 0 0,0 0 15,-21 21-15,0 1 0,0-1 16,0 0-16,0 0 0,0 21 16,0-20-16,0-1 0,0 21 0,0-21 15,0 0-15,0 1 0,0-1 0,21 0 16,1 0-16,-1-21 0,21 21 0,-21 0 15,0-21-15,22 0 0,-1 0 16,0 0-16,1 0 0,-1 0 0,-21 0 16,22-21-16,-1 21 0,-21-21 0,21 0 15,-20 0-15,-1-22 0,0 22 16,0-21-16,0 21 0,0-22 0,-21 1 16,22 21-16,-22 0 0,0 0 0,0-1 15,0 1-15,-22 21 16,1 0-16,0 0 0,0 0 0,0 21 15,0 1-15,-1-1 0,1 0 16,0 0-16,21 0 0,-21 22 0,21-22 16,0 0-16,0 0 0,0 0 0,0 22 15,21-43-15,0 21 0,0 0 0,1 0 16,-1-21-16,21 0 0,-21 0 16,22 0-16,-22 0 0,21 0 0,-21 0 15,0 0-15,22-21 0,-22 21 0,0-21 16,21 0-16,-20-1 0,-1 1 15,0 0-15,21-21 0,-21 21 16,1-22-16,-1 22 0,0 0 0,0 0 16,-21 0-16,0 42 31,-21 0-31,21 0 16,-21 0-16,0 0 0,21 22 0,0-22 15,-22 0-15,1 21 0,21-20 0,0-1 16,0 21-16,-21-21 0,21 0 0,0 1 15,0-1-15,-21-21 16,21-21 15,21-1-31,0 1 16,-21 0-16,21 0 0,1-21 0,-1-1 16,0 22-16,0-21 0,21-1 15,-20 1-15,-1 0 0,21 21 0,-21-1 16,0 1-16,1 0 0,-1 21 0,-21 21 15,0 0 1,0 1-16,0-1 0,0 21 16,0-21-16,0 0 0,0 22 0,0-22 15,0 0-15,0 21 0,21-20 0,0-1 16,0 21-16,0-21 0,1 0 16,-1-21-16,0 22 0,21-1 15,-21-21-15,22 0 0,-22 0 0,21 0 0,-21 0 16,1 0-16,-1-21 0,0 21 15,0-22-15,21-20 0,-20 21 0,-1-21 16,0-1-16,0 1 0,0 0 16,0-1-16,1-20 0,-1-1 0,0 1 15,-21-1-15,21 1 0,0-22 0,0 0 16,1 22-16,-22-22 0,21 22 16,0 20-16,-21 1 0,21 0 0,-21 21 15,0-1-15,0 1 0,0 42 16,-21 1-1,0 20-15,0 0 0,-1 22 16,1-22-16,21 22 0,-21-1 0,21 1 16,-21-1-16,21-21 0,0 22 0,0-1 15,0-20-15,0-1 0,0 22 0,0-22 16,0 0-16,0 1 0,0-22 16,0 21-16,21-21 0,-21 0 0,21-21 15,-21 22-15,21-22 0,1 0 0,-1 0 16,0 0-16,0 0 0,0-22 15,0 22-15,1-21 0,-1 0 16,0 0-16,0 0 0,-21 0 0,0-1 16,21-20-16,-21 21 0,0 0 15,0-22-15</inkml:trace>
  <inkml:trace contextRef="#ctx0" brushRef="#br0" timeOffset="98299.53">25040 12848 0,'-42'0'0,"84"0"0,-127 0 0,43 0 16,21 0-16,42 0 16,21 21-16,1-21 15,20 22-15,1-22 0,-1 0 0,22 21 16,-22-21-16,1 0 0,-1 0 16,22 0-16,-21 0 0,-22 0 15,21-21-15,-20 21 0,-22 0 0,21 0 0,-21-22 16,-42 22 15,-21 22-31,0-1 0,-1-21 0,-20 21 16,-22 0-16,0-21 0,-20 21 0</inkml:trace>
  <inkml:trace contextRef="#ctx0" brushRef="#br0" timeOffset="99315.38">550 16320 0,'43'0'16,"-22"0"-16,0 0 0,0 0 16,0 0-16,22 0 0,-1 0 0,0 0 15,1 0-15,-1 0 0,0-22 16,22 22-16,-22 0 0,0-21 0,1 21 16,-1-21-16,-21 21 0,0 0 15,-42 0 1,-21 0-16,21 0 15,-22 0-15,1 0 0,0 0 0,-1 0 16,1 21-16,0-21 0,-22 21 16,43-21-16,-21 22 0,-1-1 0,22-21 15,-21 21-15,21-21 16,21 21-16,-21-21 0,21 21 16,0 0-16,21-21 15,0 0-15,0 22 0,0-22 0,22 21 16,-1-21-16,-21 21 0,21-21 15,1 21-15,-1 0 0,0 0 0,1 1 16,-22-1-16,0 0 0,0 21 16,-21-21-16,0 22 0,0-22 0,0 21 15,-21-21-15,-21 1 0,-1 20 16,22-21-16,-21 0 0,-22 0 0,22 1 16,0-22-16,-1 0 15,-20 0-15,21 0 0,-1 0 0,1 0 16,0 0-16,-1-22 0,22 22 15,0-21-15,0 0 0,21 0 0,0 0 16,0 0-16,0-1 0,21 22 16,0-21-16,21 0 0,1 0 0,-1 0 15,0 0-15,1-1 0,-1 1 0</inkml:trace>
  <inkml:trace contextRef="#ctx0" brushRef="#br0" timeOffset="99479.29">1545 16595 0,'0'0'0,"42"21"16,1-21-16,-22 0 16,0 0-1,0 0 1,0 0 0,1 0-16,-1 0 15,0-21-15</inkml:trace>
  <inkml:trace contextRef="#ctx0" brushRef="#br0" timeOffset="100543.5">2709 16066 0,'0'0'0,"0"-22"0,0-20 16,21 21-16,-21-21 0,22 20 15,-1-20-15,-21 21 0,0-21 0,0 20 16,0-20-16,0 21 0,0 0 0,0 0 16,-21 21-1,-1 0-15,1 21 0,-21 0 16,21 21-16,-22 1 0,22 20 16,0 1-16,0-1 0,0 22 0,0-22 15,-1 1-15,22 20 0,-21-20 16,21-1-16,0-20 0,0 20 0,21-20 15,1 20-15,-1-21 0,21-20 0,0 20 16,1-21-16,-1 0 16,0-21-16,22 0 0,-22 0 0,22 0 15,-22 0-15,0-21 0,22 0 16,-22 0-16,1-22 0,20 22 0,-21-21 16,22 0-16,-22-1 0,1 1 0,-1-22 15,0 22-15,1-21 0,-22-1 16,0 1-16,0-1 0,-21 1 0,0-1 15,0 1-15,-21 20 0,0 1 0,21 21 16,-21 0-16,-1-1 0,1 22 16,0 0-16,21 22 0,-21 20 15,21-21-15,0 43 0,-21-22 16,21 21-16,-21-20 0,-1 20 16,22-20-16,-21 20 0,0 1 0,0-22 15,21 0-15,-21 22 0,0-22 16,-1 0-16,1-20 0,21 20 0,0-21 15,0 21-15,0-20 0,0-1 16,21-21 0,1-21-16,-1-1 0,0 1 0,21 0 15,-21 0-15,1 0 0,20 0 16,0-22-16,-21 22 0,22-21 0,-22 21 16,21-1-16,1 1 0,-22 0 0,21 0 15,-21 21-15,22 0 0,-22 0 16,0 0-16,0 0 0,0 21 15,0 0-15,1 0 0,-1 1 0,-21-1 16,0 0-16,0 0 0,21 0 16,-21 0-16,0 1 0,0-1 0,21 0 15,-21 0-15,0 0 0,0 0 16,21-21-16,0 0 16,1 0-16,-1-21 0,0 21 15,0-21-15,0 0 0,0 0 0,1 0 16,-1-1-16,0-20 0,0 21 15,0-21-15,0 20 0,1 1 0,-1 0 16,-21 0-16,0 0 0,0 42 31,0 0-31,0 0 0,0 0 16,0 22-16,0-22 0,0 0 0,0 0 16,0 0-16,0 1 0,0 20 15,-21-21-15,21 0 0,0 0 16,0-42 15,0 0-31,0 0 0,0-21 0,0 20 16,0 1-16</inkml:trace>
  <inkml:trace contextRef="#ctx0" brushRef="#br0" timeOffset="100695.41">4339 15960 0,'0'0'16,"-21"-21"-16,0-1 0,0 22 15,-1 0 1,1 0-16,42 0 31,1 0-31,-1 0 16</inkml:trace>
  <inkml:trace contextRef="#ctx0" brushRef="#br0" timeOffset="100960.26">4762 15642 0,'0'-21'16,"0"42"-16,0-63 0,0 21 0,0 42 31,0 0-31,0 0 0,0 22 16,0-1-16,0 0 0,0 1 0,0 20 16,0 1-16,0-22 0,0 21 15,0-20-15,-21 20 0,21 1 0,-21-22 16,0 0-16,21 1 0,0-1 0,-21 0 15,0 1-15,21-1 16,-22-21-16,22 0 0,0 1 0,0-1 16,0 0-16,0 0 0,-21-21 15,21-21 1,21 0 0</inkml:trace>
  <inkml:trace contextRef="#ctx0" brushRef="#br0" timeOffset="101603.89">5567 16341 0,'0'0'0,"42"-21"16,-42-1-16,21 22 16,-21-21-16,0 0 0,0 0 15,0 0-15,-21 0 0,0 21 16,0 0-16,0 0 0,-1 0 15,1 0-15,0 0 0,0 0 0,0 0 16,0 0-16,-1 21 0,1 0 0,0 0 16,0 0-16,-21 0 0,42 1 15,-22 20-15,1-21 0,0 64 16,0-64-16,21 0 16,0 0-16,0 0 0,0 1 15,0-1-15,0 0 0,21-21 16,0 0-16,0 0 15,22 0-15,-22-21 0,0 21 0,21-21 16,1-1-16,-22 1 0,21 0 16,-21 0-16,22-21 0,-22 20 0,0-20 15,0 0-15,-21-1 0,0 1 0,21 0 16,-21-22-16,0 22 0,22-22 16,-22 1-16,0 21 0,0-22 0,0 22 15,0-22-15,0 22 0,0 0 0,0 20 16,0 1-16,0 0 0,0 0 15,0 42 1,-22 0-16,22 0 0,-21 22 16,21-1-16,0 0 0,0 1 0,0 20 15,0-20-15,0-1 0,0 21 16,0-20-16,0 20 0,0-20 0,0-1 16,21 0-16,-21-21 0,22 22 0,-1-22 15,-21 21-15,21-21 0,-21 1 16,21-1-16,0-21 0,0 21 0,1-21 15,-1 0-15,0 0 0,0 0 0,0 0 16,0 0-16,1 0 0,20 0 0,-21 0 16,0 0-16,0 0 0,1-21 15,-1 21-15,0 0 0,0-21 16,-21-1-16,0 1 16,0 0-16,-21 21 15</inkml:trace>
  <inkml:trace contextRef="#ctx0" brushRef="#br0" timeOffset="104295.93">7027 15748 0,'0'0'0,"0"-21"0,0 0 0,0 0 15,0-1-15,0 1 0,0 0 0,0 0 16,-21 0-16,21 0 0,0-1 15,-21 22 1,0 22-16,21 20 16,0-21-16,-21 21 0,21 1 15,-22-1-15,1 22 0,21-1 0,-21 1 16,0-1-16,21 1 0,-21-1 0,0 1 16,-1-1-16,1 1 0,0-22 15,0 0-15,0 1 0,21-22 0,-21 21 16,-1-21-16,22 0 0,0 1 0,0-1 15,-21-21 1,21-21 0,21-1-1,-21 1-15,22 0 0,-1 0 0,0-21 16,0-1-16,0 22 0,0-21 16,22-1-16,-22 22 0,21-21 0,1 21 15,-22 0-15,21-1 0,0 22 0,-20 0 16,20 0-16,0 0 0,-21 22 15,1-1-15,-1 0 0,21 0 0,-42 0 16,0 22-16,21-22 0,-21 0 0,0 21 16,0-21-16,-21 22 0,0-22 15,0 0-15,-22 0 0,1 0 0,21 1 16,-21-1-16,-1 0 0,1-21 16,0 21-16,-1-21 0,1 0 0,21 0 15,0 0-15,-22 0 0,22 0 16,21-21 15,21 0-31,0 21 16,1-21-16,-1-1 0</inkml:trace>
  <inkml:trace contextRef="#ctx0" brushRef="#br0" timeOffset="104692.19">7535 16150 0,'0'0'0,"0"-21"16,21 0-16,1 21 0,-1 0 15,0 0-15,0 0 0,0 0 16,0 21-16,22 0 0,-22 0 16,0 22-16,0-22 0,0 0 0,1 21 15,-1-20-15,-21 20 0,0-21 0,0 21 16,0-20-16,0 20 0,0-21 15,0 0-15,0 22 0,0-22 0,0 0 16,0 0-16,0 0 0,0 0 16,-21-21-16,21-21 31,0 0-31,0 0 0,0 0 0,0 0 16,0-1-16,0 1 0,0-21 0,21 21 15,0-22-15,0 1 0,0 0 16,-21-1-16,21 22 0,22-21 0,-22 0 15,0-1-15,0 1 0,0 21 0,1 0 16,-1-1-16,0 22 0,0 0 16,0 0-16,0 0 0,1 0 0,-1 0 15,0 22-15,0-22 0</inkml:trace>
  <inkml:trace contextRef="#ctx0" brushRef="#br0" timeOffset="105143.93">8848 16171 0,'0'0'0,"-22"-42"15,1 42-15,0 0 16,0 0-16,0 0 0,0 0 16,-22 0-16,22 21 0,0 0 0,0 1 15,0-1-15,-1 0 0,-20 0 16,21 21-16,0-20 0,0-1 0,-1 0 15,1 21-15,21-21 0,0 1 16,0-1-16,0 21 0,0-21 0,21 0 16,1 1-16,-1-22 15,21 0-15,-21 0 0,22 0 0,-22 0 16,21 0-16,0 0 0,1 0 0,-1 0 16,0-22-16,1 1 0,-1 0 15,0 0-15,-20 0 0,-1 0 0,0-1 16,0 1-16,-21-21 0,0 21 0,0-22 15,0 1-15,0 0 0,0-1 0,0 1 16,-21 21-16,0-21 0,0 20 16,-1 1-16,1 21 0,0 0 15,0 0-15,-21 0 0,20 0 0,1 0 16,-21 21-16,21 1 0,-22-1 16,22 0-16,0 0 0,0 21 0,0-20 15,0-1-15,-1 21 0,22-21 0,0 0 16,0 1-16,0-1 0,22 0 0,20-21 15,-21 0-15,21 0 0</inkml:trace>
  <inkml:trace contextRef="#ctx0" brushRef="#br0" timeOffset="106847.34">9419 16150 0,'0'0'0,"0"-21"16,-21 21-1,21 21 1,0 0-16,0 1 0,0-1 16,0 21-16,-21-21 0,21 22 0,-21-22 15,21 0-15,0 21 0,0-21 0,0 1 16,-22-1-16,22 21 0,0-21 16,0 0-16,0 1 0,22-22 15,-1 0 1,0 0-16,0 0 15,0-22-15,0 1 0,1 0 16,-1 0-16,0 0 0,0 0 0,0-1 16,0 1-16,1-21 0,-1 21 0,-21 0 15,21-1-15,0 1 0,0 0 16,-21 42 15,0 0-31,0 1 0,0-1 0,0 0 16,0 0-16,0 0 0,0 0 15,0 1-15,0-1 0,0 0 0,21 0 16,1 0-16,-1 0 0,0 1 0,0-22 16,21 21-16,-20-21 0,20 0 15,-21 0-15,21 0 0,1 0 16,-22 0-16,21 0 0,-21 0 0,22 0 16,-22-21-16,0-1 0,0 1 0,0 21 15,1-42-15,-22 21 0,21 0 16,-21-1-16,21-20 0,-21 21 0,0-21 15,0 20-15,0-20 0,0 21 0,0 0 16,0 0-16,0 42 31,0 0-31,0 0 16,-21 0-16,0 22 0,-1-22 0,22 0 16,0 21-16,0-21 0,-21 1 15,21 20-15,0-21 0,0 0 16,0 0-16,0 22 0,0-22 0,0 0 15,21 0-15,1-21 0,-1 21 0,21-21 16,-21 0-16,22 0 0,-1 0 16,-21 0-16,21 0 0,1 0 0,-22-21 15,21 21-15,-21-21 0,22 0 0,-22 0 16,0-22-16,21 22 0,-20 0 16,-1-21-16,0 21 0,-21-22 0,21 1 15,-21 0-15,21 20 0,-21-20 0,0 21 16,0 0-16,0 0 0,-21 21 15,0 0 1,21 21-16,0 0 16,0 0-16,0 0 0,0 0 0,0 22 15,0-22-15,0 0 0,21 0 16,0 22-16,-21-22 0,21 0 0,1 0 16,-22 0-16,21 0 0,-21 1 0,21-1 15,-21 0-15,-21-21 31,0 0-15,-1 0-16,1-21 0,0 21 0,0-21 16,0 21-16,0-22 0,-1 22 0,1 0 15,0-21-15,0 21 16,21 21 15,21 1-31,0-22 0,22 0 16,-22 0-16,21 21 0,-21 0 15,22-21-15,-1 0 0,0 0 0,1 0 16,-1 0-16,0 0 0,1 0 0,-1 0 16,0 0-16,1 0 0,-1-21 0,0 0 15,-21-1-15,22 22 0,-22-21 16,0 0-16,0 0 0,0-21 0,-21 20 16,0 1-16,22-21 0,-22 21 0,0-22 15,0 22-15,0 0 0,0-21 0,0 21 16,0-1-1,-22 22-15,1 0 0,0 0 16,0 0-16,0 0 0,0 22 0,-1-1 16,22 0-16,-21 0 0,0 0 0,21 0 15,0 22-15,0-22 0,0 0 16,0 0-16,0 22 0,0-22 0,0 0 16,21 0-16,0 0 0,-21 0 0,22 1 15,-1-1-15,21-21 0,-21 0 0,0 21 16,22-21-16,-22 0 0,21 0 15,-21 0-15,22 0 0,-22-21 0,21 21 16,-21-21-16,22-1 0,-22 1 16,0 0-16,21 0 0,-20 0 0,-1 0 15,0-22-15,0 22 0,0-21 16,-21-1-16,0 22 0,0-21 0,0 21 16,0-22-16,0 22 0,0 0 0,0 0 15,-21 21-15,0 0 0,0 0 16,0 0-16,-1 0 0,1 21 15,21 0-15,-21 0 0,21 1 16,-21-1-16,21 0 0,0 0 0,0 0 16,0 0-16,21 1 15,0-22-15,0 0 0,1 0 16,-1 21-16,0-21 0,0 0 0,0 0 16,22 0-16,-22 0 0,21-21 0,-21-1 15,0 22-15,1-21 0,-1 0 0,0 21 16,0-21-16,0 0 0,0 0 15,-21 42 17,-21-21-32,0 21 0,0 0 0,0 0 15,0 0-15,-1 22 0,1-22 16,0 21-16,0-21 0,0 1 0,21 20 16,0-21-16,0 21 0,0-20 0,0-1 15,0 21-15,0-21 0,0 0 16,21 1-16,0-22 0,0 0 15,0 0-15,1 0 0,-1 0 0,21 0 16,-21 0-16,22 0 0,-22-22 0,21 1 16,-21 0-16,0 0 0,22 0 0,-22 0 15,0-1-15,0 1 0,0 0 0,1 0 16,-22 0-16,21 0 0,-21-1 16,0 1-16,0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FD93-40D6-4AA2-A377-13D0DFF99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042C8-6BB1-4D32-B29B-BB0358C2B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9BD04-0D54-481F-A046-53F976F2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62B-8679-4E46-81FA-78D2984576EF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925CC-E4E5-4776-A631-4184CAD4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E8A04-9FAD-4713-A95D-543B3787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B45-FF4E-46C6-8F2D-86F697004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85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0B91-97FA-4A6C-9E42-77914B5C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DB1F5-3642-41B8-B541-FC06DC469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94D5A-F740-4DA3-B664-6F154376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62B-8679-4E46-81FA-78D2984576EF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CF99F-B052-49FD-A7FA-200F30DF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957C4-459A-4F36-8B3D-BC8950B2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B45-FF4E-46C6-8F2D-86F697004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93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4E8A5-D392-41FE-A0DF-7B1A1E6BD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2AF65-CB2E-4549-9365-A5B72527B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9F12C-716B-4F48-95EE-2415F262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62B-8679-4E46-81FA-78D2984576EF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1D587-A4C6-4C70-9A4B-AAE10F33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B34F-BBAB-4B0F-9084-E5DD3CEC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B45-FF4E-46C6-8F2D-86F697004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24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8B38-3A7F-4F89-BED0-9B09AC8F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C0506-68F1-4396-857F-8AD80B438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EE419-0782-4767-8E25-D7BB2417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62B-8679-4E46-81FA-78D2984576EF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79929-88F3-468E-941C-B0A41B1A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95577-1642-46A3-A925-4B875FDA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B45-FF4E-46C6-8F2D-86F697004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77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8E41-B379-45A4-94F5-583030CFB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F62B9-9EBD-4471-BF0A-39765E405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F0D29-F9A7-45C8-A923-248E0D7A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62B-8679-4E46-81FA-78D2984576EF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8AFB8-EECE-4047-9130-6039E7C2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B2EAC-2316-49C1-BE1C-7C0DF84F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B45-FF4E-46C6-8F2D-86F697004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68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D321-FB11-4221-A8A4-CF538C97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EE517-9F48-4635-885E-ADEC700A9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BEA0D-0411-40C2-B09F-97B8E053E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A3888-B104-40C7-86D3-CBF091FD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62B-8679-4E46-81FA-78D2984576EF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10364-3293-4955-82B0-08003F4D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D50D2-6A6C-443B-9BB0-A94BF9E4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B45-FF4E-46C6-8F2D-86F697004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05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7390-1870-4438-8B29-253472147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E3DA0-66F3-4D01-B5B0-B5806D4C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47BEA-E95D-4CAE-8236-530FC455E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2188F-A9BA-4D20-9E75-8163C20E1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42D6E9-352B-4F72-9DD3-D359BA0B5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D053C-BF3D-437B-BE62-DBF586DB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62B-8679-4E46-81FA-78D2984576EF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91F62-A219-414B-B3BE-E91D91EE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88384-561E-42C2-A7E8-3AC4CDB4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B45-FF4E-46C6-8F2D-86F697004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55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F176-1D20-45DC-AF8D-5A29E6C8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0C9F9-9B7F-401A-93DE-036E0AF2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62B-8679-4E46-81FA-78D2984576EF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CCD14-AD92-4C73-AA71-55A35E3E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0407F-05F5-4439-9B4C-2CFACEE2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B45-FF4E-46C6-8F2D-86F697004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36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216857-D309-4C75-A6F4-9703DC97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62B-8679-4E46-81FA-78D2984576EF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6361A-2BDC-49EB-9457-F7802685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A33DB-90A6-4A85-8DF4-D65F8CB4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B45-FF4E-46C6-8F2D-86F697004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95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D6F4-32C8-410C-90A4-B142335F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5FEA2-CA63-4033-94D9-7E0D218C9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AFD61-286D-494F-BE31-5FC482920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76BC0-FE89-4F40-BF5C-8F26A395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62B-8679-4E46-81FA-78D2984576EF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99F89-B412-4631-A03F-DC2FD2B3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674C8-9C20-4F0F-A385-F2C30C81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B45-FF4E-46C6-8F2D-86F697004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4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ECE4-91B6-48D1-8D5E-146F75DCC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6683A-1DD0-4680-AE68-A9B16C129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7CA21-3788-42FD-BCBA-17E101346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3D6D-510F-485A-995A-3FE162D1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62B-8679-4E46-81FA-78D2984576EF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AD516-CDC0-42A3-8EE2-E245F4B9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C803B-669D-4F2C-BD01-5F1C6F67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B45-FF4E-46C6-8F2D-86F697004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20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14200-ED8A-4A70-AE31-9F073B9C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85D3E-8476-4147-9A57-CBB9DB222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FA75-56DF-45E1-AE37-31710D32F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6562B-8679-4E46-81FA-78D2984576EF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8EA92-86B6-463B-9E61-073AEC1DE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D31E6-C24A-4EE1-A216-19877B136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DB45-FF4E-46C6-8F2D-86F697004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25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E73D-460E-4033-B961-48EF243DF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09FA1-D7B2-4B0B-AC7F-C311607F8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BD91C7-5365-421B-A74E-8E41DABB20CE}"/>
                  </a:ext>
                </a:extLst>
              </p14:cNvPr>
              <p14:cNvContentPartPr/>
              <p14:nvPr/>
            </p14:nvContentPartPr>
            <p14:xfrm>
              <a:off x="510480" y="182880"/>
              <a:ext cx="6896520" cy="5707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BD91C7-5365-421B-A74E-8E41DABB20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173520"/>
                <a:ext cx="6915240" cy="572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65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E73D-460E-4033-B961-48EF243DF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09FA1-D7B2-4B0B-AC7F-C311607F8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E20DD6-69A5-4B16-8DDF-7F23F08F4127}"/>
                  </a:ext>
                </a:extLst>
              </p14:cNvPr>
              <p14:cNvContentPartPr/>
              <p14:nvPr/>
            </p14:nvContentPartPr>
            <p14:xfrm>
              <a:off x="952560" y="533520"/>
              <a:ext cx="3482640" cy="72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E20DD6-69A5-4B16-8DDF-7F23F08F41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200" y="524160"/>
                <a:ext cx="3501360" cy="7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267D88-B9F1-439B-85D6-605D5A68A6F8}"/>
                  </a:ext>
                </a:extLst>
              </p14:cNvPr>
              <p14:cNvContentPartPr/>
              <p14:nvPr/>
            </p14:nvContentPartPr>
            <p14:xfrm>
              <a:off x="365760" y="1242000"/>
              <a:ext cx="5761080" cy="3840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267D88-B9F1-439B-85D6-605D5A68A6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400" y="1232640"/>
                <a:ext cx="5779800" cy="38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754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E73D-460E-4033-B961-48EF243DF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09FA1-D7B2-4B0B-AC7F-C311607F8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DEBD2D-5189-4B8E-923A-6F931361B8E2}"/>
                  </a:ext>
                </a:extLst>
              </p14:cNvPr>
              <p14:cNvContentPartPr/>
              <p14:nvPr/>
            </p14:nvContentPartPr>
            <p14:xfrm>
              <a:off x="571320" y="327600"/>
              <a:ext cx="5311800" cy="115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DEBD2D-5189-4B8E-923A-6F931361B8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318240"/>
                <a:ext cx="5330520" cy="11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64936AE-4C3F-4D27-9B63-D958C44B0B3B}"/>
                  </a:ext>
                </a:extLst>
              </p14:cNvPr>
              <p14:cNvContentPartPr/>
              <p14:nvPr/>
            </p14:nvContentPartPr>
            <p14:xfrm>
              <a:off x="281880" y="1310760"/>
              <a:ext cx="7231680" cy="4099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64936AE-4C3F-4D27-9B63-D958C44B0B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520" y="1301400"/>
                <a:ext cx="7250400" cy="411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655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E73D-460E-4033-B961-48EF243DF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09FA1-D7B2-4B0B-AC7F-C311607F8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221A82-BD41-4534-8737-83D228FC5DD5}"/>
                  </a:ext>
                </a:extLst>
              </p14:cNvPr>
              <p14:cNvContentPartPr/>
              <p14:nvPr/>
            </p14:nvContentPartPr>
            <p14:xfrm>
              <a:off x="327600" y="563760"/>
              <a:ext cx="6530760" cy="112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221A82-BD41-4534-8737-83D228FC5D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554400"/>
                <a:ext cx="6549480" cy="114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486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E73D-460E-4033-B961-48EF243DF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09FA1-D7B2-4B0B-AC7F-C311607F8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818DD2-0B37-4190-B1BE-AACA5B465C43}"/>
                  </a:ext>
                </a:extLst>
              </p14:cNvPr>
              <p14:cNvContentPartPr/>
              <p14:nvPr/>
            </p14:nvContentPartPr>
            <p14:xfrm>
              <a:off x="76320" y="0"/>
              <a:ext cx="9883440" cy="650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818DD2-0B37-4190-B1BE-AACA5B465C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-9360"/>
                <a:ext cx="9902160" cy="65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260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2020-12-17T08:56:01Z</dcterms:created>
  <dcterms:modified xsi:type="dcterms:W3CDTF">2020-12-17T10:22:06Z</dcterms:modified>
</cp:coreProperties>
</file>