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8:46:00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1207 0,'0'0'0,"21"0"0,-21-22 16,21 1-16,0 0 0,0 21 15,1-21-15,-22 0 16,21 0-16,-21-1 0,0 1 15,-21 21 1,-22 0-16,22 0 0,0 0 16,-21 0-16,-1 21 0,22-21 15,-21 22-15,21-1 0,-22 21 0,22-21 16,0 22-16,0-1 16,0-21-16,-1 21 0,1 1 0,21 20 15,-21-20-15,21-1 0,0 21 16,0-20-16,0 20 0,0-20 0,0 20 15,21-21-15,0 1 0,1-1 0,-1-21 16,0 22-16,0-22 0,0 21 16,22-21-16,-22-21 0,21 21 0,-21 1 15,0-22-15,22 0 0,-22 0 16,0 0-16,21 0 0,-20-22 0,20 1 16,-21 0-16,21 0 0,-20 0 15,20 0-15</inkml:trace>
  <inkml:trace contextRef="#ctx0" brushRef="#br0" timeOffset="411.78">2815 1503 0,'0'0'15,"0"-21"-15,0 0 0,-21 21 16,0 0 0,0 0-16,-1 21 15,1 0-15,0 0 16,21 21-16,0-20 0,0 20 15,-21 0-15,21-21 0,0 22 0,0-1 16,0-21-16,0 22 0,0-22 16,21 21-16,0-21 0,0 0 15,-21 1-15,43-22 0,-22 21 0,0-21 16,0 0-16,0 0 0,1 0 16,-1 0-16,21-21 0,-21 21 0,0-22 15,1 1-15,-1 0 0,0 0 0,-21 0 16,0-22-16,0 22 0,0-21 15,0 21-15,0-22 0,0 1 0,-21 21 16,21-21-16,-21 20 0,-1 1 16,1 0-16,0 0 0,0 21 0,0 0 15,0 0-15,-22 0 0,22 0 16,0 0-16,0 21 0,0-21 16,-1 21-16,22 0 0,0 1 0,-21-1 15,21 0-15,0 0 0,0 0 16,0 0-16,21 1 0,-21-1 0,43-21 15,-22 0-15,0 21 0</inkml:trace>
  <inkml:trace contextRef="#ctx0" brushRef="#br0" timeOffset="947.47">3619 1524 0,'0'0'0,"0"-21"16,0 0-1,-21 21-15,0-21 0,0 21 16,0 0-16,0 0 0,-1 0 0,1 0 16,0 21-16,0-21 0,-21 21 15,20 0-15,1 0 0,0 22 0,0-22 16,0 21-16,21-21 0,0 22 16,0-22-16,0 21 0,0-21 0,0 22 15,0-22-15,0 0 0,0 0 0,21 0 16,0-21-16,0 21 15,0-21-15,1 0 0,-1 0 0,0 0 0,21 0 16,-21 0-16,1 0 0,-1-21 16,0 0-16,21 0 0,-21 0 15,1 0-15,-1-22 0,0 1 0,0 0 16,-21-1-16,21 1 0,0-22 16,1 22-16,-1 0 0,-21-22 0,0 22 15,21-22-15,-21 22 0,0 0 16,21-1-16,-21 1 0,0 21 0,0 0 15,0 0-15,0-1 0,-21 22 16,21 22 0,-21-1-16,21 21 0,-21 0 15,21-20-15,0 20 0,0 0 0,0 22 16,0-22-16,-22 0 0,22 1 0,0 20 16,0-20-16,0-1 0,0 21 15,0-20-15,0-1 0,0-21 16,0 22-16,0-22 0,22 0 0,-22 0 15,21 0-15,0-21 0,0 0 16,0 0-16,0 0 0,1 0 16,-1-21-16,0 0 0,0 0 15</inkml:trace>
  <inkml:trace contextRef="#ctx0" brushRef="#br0" timeOffset="1351.24">4149 1672 0,'0'0'0,"0"21"15,21-21-15,0 0 16,0 0-16,0 0 0,0-21 16,1 21-16,-1-21 0,0 0 0,0 0 15,0 21-15,0-21 0,1-1 16,-1 1-16,-21 0 0,0 0 15,0 0-15,0 0 0,0-1 16,-21 22 0,-1 0-16,1 0 0,0 0 15,0 0-15,0 0 0,0 22 16,-1-1-16,1 0 0,21 21 16,0-21-16,-21 22 0,21-22 0,-21 21 15,21-21-15,0 22 0,0-22 16,0 21-16,0-21 0,0 1 0,0-1 15,0 0-15,21 0 0,0 0 0,0 0 16,1-21-16,-1 0 16,0 0-16,0 0 0,0 0 0,0 0 15,1 0-15,20-21 0,-21 0 16,21 21-16,-20-21 0,20 0 16</inkml:trace>
  <inkml:trace contextRef="#ctx0" brushRef="#br0" timeOffset="1724.09">5546 1651 0,'0'0'0,"-22"0"0,1 0 0,0 0 0,85 0 47,-22 0-47,0 0 0,22 0 0,-1 0 15,1 0-15,-1 0 0,1-21 16,-1 21-16,1 0 0,-1-21 0,1 21 16,20 0-16,-41 0 0,20-21 0,1 21 15,-22 0-15,0 0 0,1 0 16,-22 0-16,21 0 0,-42-22 0,21 22 15,-21-21 17,-21 0-32,21 0 15,-21 21-15,21-21 16,-21 21-16,0 0 0</inkml:trace>
  <inkml:trace contextRef="#ctx0" brushRef="#br0" timeOffset="2195.79">6308 1312 0,'0'-21'0,"0"42"0,0-21 46,0 22-46,21-1 16,0-21-16,0 21 0,0 0 16,0 0-16,22-21 0,-22 21 0,21-21 15,1 22-15,-1-22 0,0 0 0,1 0 16,-1 0-16,-21 21 0,21-21 16,1 0-16,-22 0 0,21 0 15,-21 0-15,1 0 0,-44 0 31,1 0-15,0 21-16,0-21 0,-21 21 0,20 0 16,1-21-16,-21 21 0,21 1 15,0-1-15,-22 0 0,22 21 0,-21-21 16,21 1-16,-22 20 0,22-21 0,0 21 16,0-20-16,0-1 0,-1 21 15,1-21-15,0 0 0,21 1 0,-21-22 16,21 21-16,0-42 47,0-1-47,21 1 0,21 0 15</inkml:trace>
  <inkml:trace contextRef="#ctx0" brushRef="#br0" timeOffset="2579.92">7937 1143 0,'0'0'0,"0"-21"0,-21 21 15,0 0 1,21 21 0,0 0-16,0 0 0,-21 1 0,21 20 15,-21-21-15,21 21 0,0 1 0,-21-1 16,-1 0-16,22 1 0,-21-1 16,21 0-16,-21 22 0,21-22 0,-21 1 15,0-1-15,21 0 0,0 1 0,0-22 16,0 21-16,-21-21 0,21 0 15,0 1-15,21-22 16,0 0 0,0-22-16,0 1 0,-21 0 15,21 0-15</inkml:trace>
  <inkml:trace contextRef="#ctx0" brushRef="#br0" timeOffset="2923.29">7895 1270 0,'0'0'0,"0"-21"0,0 0 16,0 0-16,0-1 16,0 1-16,21 0 15,0 21-15,1-21 0,-1 21 16,0 0-16,0 0 0,0 0 0,-21 21 16,21-21-16,1 21 0,-1 0 15,0 1-15,0-1 0,0 21 0,-21-21 16,21 22-16,-21-22 0,22 21 0,-22 0 15,0-20-15,0 20 0,0 0 16,0 1-16,0-1 0,0-21 0,0 21 16,0 1-16,0-1 0,0-21 0,-22 22 15,22-22-15,0 21 0,0-21 16,-21 0-16,21 1 0,-21-1 16,21 0-1,0-42 16,0 0-31,0-1 0,0 1 16,0 0-16,0 0 0</inkml:trace>
  <inkml:trace contextRef="#ctx0" brushRef="#br0" timeOffset="3179.55">7810 1715 0,'0'0'0,"-42"0"15,63 0 1,0-22 0,22 22-16,-22 0 0,0 0 15,21-21-15,1 21 0,-22 0 0,21 0 16,-21-21-16,22 21 0,-22-21 16,21 21-16,-21 0 0,1 0 0,-1-21 15,0 21-15,0 0 16,-21-21-16,21 21 15,-21-22 1,21 1-16,1 21 16</inkml:trace>
  <inkml:trace contextRef="#ctx0" brushRef="#br0" timeOffset="3523.34">8678 1185 0,'-21'0'0,"42"0"0,-42-21 0,0 21 31,21 21-31,0 1 16,0-1-16,-21 0 0,21 0 15,0 21-15,0-20 0,0 20 0,0-21 16,0 21-16,0-20 0,-21 20 15,21 0-15,0 1 0,-22-22 0,22 21 16,-21 0-16,21-20 0,0 20 0,0-21 16,0 21-16,-21-20 0,21-1 15,0 0-15,0 0 0,0 0 16,0-42 15,0 0-15,21 0-16,-21 0 0,21-1 0,-21 1 15</inkml:trace>
  <inkml:trace contextRef="#ctx0" brushRef="#br0" timeOffset="4174.97">8572 1439 0,'0'0'16,"-21"0"-16,21-21 0,-21 21 0,21-21 16,0 0-16,0 0 0,0 0 15,0-1-15,0 1 16,0 0-16,21 21 0,0-21 15,1 0-15,-1 0 0,0-1 0,0 1 16,0 0-16,22 21 0,-22-21 16,0 21-16,21 0 0,-21 0 15,1 0-15,-1 0 0,0 0 0,21 0 16,-21 21-16,1-21 0,-22 21 16,0 0-16,0 1 0,0-1 15,0 0-15,0 0 0,0 0 0,-22 0 16,1 1-16,0-1 0,-21 0 0,21 0 15,-1 0-15,-20 0 0,21 1 16,-21-22-16,20 21 0,-20 0 0,21-21 16,0 0-16,0 21 0,-1-21 0,1 0 15,0 0-15,0 0 16,0 0-16,0 0 16,-1 0-1,22-21-15,0 0 16,22 21 15,-1 0-31,-21 21 0,0 0 16,21-21-16,0 21 0,0 0 0,-21 1 15,21-1-15,1 21 0,-1-21 0,-21 0 16,21 1-16,0 20 0,0-21 16,0 0-16,-21 0 0,22 1 0,-1-1 15,0 0-15,21 0 0,-21-21 16,1 21-16,-1-21 0,21 0 0,-21 0 15,22 0-15,-22 0 0,0 0 16,21 0-16,-21 0 0,1-21 0,-1 21 16,21-21-16,-21 21 0,-21-21 0,21 0 15,1-1-15,-1 22 0,0-21 16,-21 0-16,0 0 0,21 21 16,0-21-16</inkml:trace>
  <inkml:trace contextRef="#ctx0" brushRef="#br0" timeOffset="7487.95">2286 3323 0,'0'0'0,"21"-21"16,0 21-16,-21-21 0,21 0 16,1 0-16,-1-1 0,0 1 15,0 0-15,0 0 0,0 0 0,1 0 16,-1-1-16,0 1 0,-21 0 0,21 0 15,0 0-15,-21 0 16,-21-1 0,0 22-16,-21 0 0,-1 0 0,22 0 15,-42 0-15,20 22 0,-84 41 16,85-42-16,21 22 16,0-22-16,-1 0 0,22 21 15,0-21-15,0 1 0,0 20 0,0-21 16,22 0-16,20 0 0,-21 1 15,21-1-15,1 0 0,-1 0 0,0 0 16,1 22-16,-1-22 0,22 0 0,-22 0 16,0 0-16,-21 0 0,22 1 15,-22-1-15,0 0 0,0 0 0,-21 0 16,0 0-16,-21 1 0,0-1 16,0-21-16,-22 21 0,-20 0 15,21-21-15,-1 21 0,-20-21 0,20 0 16,1 0-16,-21 0 0,20 0 0,22 0 15,-21 0-15,21 0 0,-22 0 16,22-21-16,0 21 0,21-21 0,0 0 16,-21 21-16,21-21 0,0-1 15,0 1-15,0 0 0,21 0 16,0 0-16,0 0 0,22-1 0,-22 1 16,21 0-16</inkml:trace>
  <inkml:trace contextRef="#ctx0" brushRef="#br0" timeOffset="8307.01">3027 2963 0,'0'0'0,"0"-21"16,-21 21-16,-1 0 15,22 21-15,0 1 16,0-1-16,0 0 0,0 0 15,0 21-15,0 1 0,0-1 0,0 0 16,0 1-16,0-1 0,0 0 0,0 1 16,0-1-16,0 0 15,0 1-15,0-1 0,0 0 0,0 1 16,0-22-16,0 0 0,0 0 0,0 0 16,0 1-16,0-44 31,0 1-16,22 0-15,-22 0 16,21-21-16,-21 20 0,0 1 0,21-21 16,-21 21-16,21-22 0,0 22 0,-21-21 15,21 21-15,1-22 0,-22 22 16,21 0-16,0 0 0,0 0 16,0 21-16,0 0 0,-21 21 31,0 0-31,-21 0 15,0 0-15,0 1 0,0-1 16,0 0-16,-1 0 0,1-21 0,0 21 16,0-21-16,21 21 0,-21-21 15,21 22 17,21-1-32,0-21 15,-21 21-15,21 0 16,0-21-16,1 21 0,-22 0 0,21 1 15,0-1-15,0 0 0,-21 0 16,21-21-16,0 21 0,1-21 16,-1 0-16,0 0 0,0 0 15,0 0-15,0 0 0,1 0 0,-1-21 16,0 21-16,0-21 0,0 0 16,0 21-16,1-21 0,-1-1 0,0 1 15,-21-21-15,0 21 0,21 0 0,-21-1 16,0 1-16,0-21 0,0 21 15,0 0-15,0-1 0,0 44 32,0-1-17,0 0-15,0 0 0,0 0 0,0 0 16,-21 22-16,21-22 0,0 0 0,0 0 16,0 0-16,-21 1 0,21-1 0,-21 0 15,21 0 1,0-42 15,21 0-31,0 0 0</inkml:trace>
  <inkml:trace contextRef="#ctx0" brushRef="#br0" timeOffset="8591.51">3641 3175 0,'0'0'0,"-22"0"0,1-21 0,0 21 16,0 0-16,0 0 15,21 21 1,21-21 0,0 0-16,0 0 15,0 0-15,1-21 16,-22 0-16,0 0 16,0-1-1,-22 22-15,1 0 0,0 0 0,0 0 16,0 0-16,0 0 15,-1 0-15,22 22 16,0-1-16,0 0 16,0 0-16,0 0 0,0 0 15,22-21-15,-1 0 0,0 0 0,0 0 16,0 0-16</inkml:trace>
  <inkml:trace contextRef="#ctx0" brushRef="#br0" timeOffset="8903.29">4022 2900 0,'0'0'0,"0"-64"16,0 43-16,0 0 15,0 0-15,0 42 32,0 0-32,0 0 0,0 22 0,0-1 15,0-21-15,0 22 0,0 20 0,0-21 16,0 22-16,0-22 0,0 22 0,0-22 15,-22 22-15,22-22 0,-21 0 16,21 1-16,0-1 0,0 0 0,0 1 16,-21-22-16,21 0 0,0 0 0,0 0 15,0 0-15,21-42 47,-21 0-47,21 0 0,1 0 0,-1 0 16,-21-22-16,21 1 0,0 0 15,0-1-15</inkml:trace>
  <inkml:trace contextRef="#ctx0" brushRef="#br0" timeOffset="9184.14">4381 2794 0,'0'0'0,"0"-21"0,0 0 0,0 0 0,0-1 16,-21 22-1,21 22 1,0-1-16,0 0 0,0 0 15,0 21-15,-21 1 0,21-1 0,0 0 16,0 1-16,0 20 0,0-20 0,0-1 16,0 21-16,0-20 0,0-1 15,0 0-15,0 1 0,0-1 0,0-21 16,0 22-16,0-22 0,0 0 0,0 0 16,0 0-16,0 0 15,0 1 1,21-44-1,-21 1 1,21 21-16,1-21 16,-1 0-16</inkml:trace>
  <inkml:trace contextRef="#ctx0" brushRef="#br0" timeOffset="9583.45">4889 3217 0,'0'0'0,"22"-21"0,20 0 16,-42 0-16,63-21 15,-63 20-15,-21 22 32,0 0-32,0 0 15,-21 22-15,20-1 0,-20 0 0,21 0 0,-21 0 16,20 0-16,1 1 0,0-1 16,0 21-16,0-21 0,21 0 15,0 1-15,0-1 0,0 0 16,21 0-16,0-21 0,0 0 0,22 21 15,-22-21-15,0 0 0,21 21 16,-21-21-16,22 0 0,-22 22 0,0-22 16,0 0-16,0 21 0,1-21 0,-1 0 15,-21 21-15,0 0 0,0 0 16,0 0 0,-21-21-16,-1 0 0,1 22 15,-21-22-15,21 0 0,-22 21 0,22-21 16,-21 0-16,21 0 0,-22 0 0,22 21 0,0-21 15,0 0-15,0 0 16,21-21 15,21 21-31,0-21 0,0-1 0</inkml:trace>
  <inkml:trace contextRef="#ctx0" brushRef="#br0" timeOffset="10176.26">5736 3366 0,'0'0'0,"-21"0"0,0 0 16,42 0-1,21 0-15,-21 0 16,22 0-16,-1 0 0,22 0 16,-22 0-16,21 0 0,1 0 0,-22 0 15,22 0-15,-1 0 0,1 0 16,-22 0-16,22 0 0,-1 0 16,-21 0-16,1 0 0,-1-22 0,0 22 15,-20 0-15,20 0 0,-21-21 16,-21 0-16,0 0 15,-21 21-15,0-21 0,0 21 16,-1 0-16,-20-21 0,0 21 0,21 0 16,-22 0-16,22-22 0,0 22 0,0 0 15,0 0-15,42 0 47,0 0-47,0 0 0,0 0 16,0 0-16,22 0 0,-22 0 15,0 0-15,0 0 0,22 22 0,-22-22 16,-21 21-16,21 0 0,0 0 16,-21 0-16,0 0 0,0 1 15,0-1-15,-21 21 0,0-21 0,0 0 16,-1 1-16,1-1 0,0 0 0,0 0 16,-21 0-16,20 0 0,1-21 0,0 22 15,21-1-15,-21-21 0,0 21 16,0-21-16,21-21 31</inkml:trace>
  <inkml:trace contextRef="#ctx0" brushRef="#br0" timeOffset="11187.77">7451 3027 0,'0'0'0,"0"-21"0,0-22 15,0 22-15,0 42 31,0 1-15,0-1-16,0 21 0,0-21 0,0 22 16,0-1-16,0 0 0,0 1 15,0-1-15,0 0 0,-22 1 0,22-1 16,0 0-16,-21 1 0,21-1 0,0-21 16,0 21-16,-21-20 0,21-1 15,0 0-15,-21 0 0,21 0 16,0-42 15,0 0-31,0 0 0,0 0 16,0-1-16,0 1 0,0 0 15,0-21-15,21 21 0,-21-22 0,21 1 16,0 0-16,-21-1 0,22-20 16,-22 20-16,21 1 0,0 0 0,-21-1 15,21 22-15,0-21 0,-21 21 0,21-22 16,1 22-16,-1 21 0,0 0 15,0 0-15,-21 21 16,21 1-16,0-1 0,-21 0 0,22 21 16,-22 1-16,21-1 0,-21 0 0,0 1 15,0-22-15,0 21 0,0 0 16,0 1-16,0-22 0,21 0 16,-21 21-16,0-20 0,0-1 15,21-21-15,0 0 31,-21-21-31,21-1 0,1 22 0,-22-21 16,0 0-16,21 0 0,0-21 0,0 20 16,-21 1-16,21-21 0,0 0 15,1 20-15,-1-20 0,0 0 0,0 21 16,0-22-16,0 22 0,1-21 16,-1 21-16,0-1 0,0 1 0,0 21 15,0 0-15,1 21 16,-1 1-1,-21-1-15,0 0 0,0 21 0,0 1 16,21-22-16,-21 21 0,0 0 0,0 1 16,0-1-16,0 0 0,0-20 15,0 20-15,0-21 0,0 21 0,0-20 16,0-1-16,0 0 0,0 0 0,0 0 16,0 0-16,0 1 15,0-44 16,21 1-31,0 0 16,0 0-16,-21 0 0,22-22 16,-1 22-16</inkml:trace>
  <inkml:trace contextRef="#ctx0" brushRef="#br0" timeOffset="11577.07">8805 2985 0,'0'0'0,"-42"0"16,21 0-16,21-22 62,21 22-46,0 0-16,0 0 0,22 0 15,-22 0-15,21 0 0,0 0 16,1 0-16,-1 0 0,0 0 0,1-21 16,-1 21-16,22 0 0,-43 0 0,21 0 15,0 0-15,1 0 0,-22 0 16,0 0-16,0 0 0,0 0 16,1 0-16,-1 0 15,0 0 16,-42 0-15,0 0-16,-1 0 16,-20 0-16,21 21 0,0-21 0,0 0 15,-22 22-15</inkml:trace>
  <inkml:trace contextRef="#ctx0" brushRef="#br0" timeOffset="11904.13">9165 3027 0,'0'21'78,"0"0"-78,0 0 16,0 1-16,0 20 0,0-21 0,0 21 15,0-20-15,0 20 0,-21 0 0,21-21 16,0 22-16,-21-22 0,21 21 0,-21-21 15,21 22-15,0-22 0,0 0 16,0 0-16,0 0 0,0 1 0,0-1 16,0 0-16,0 0 0,0-42 93</inkml:trace>
  <inkml:trace contextRef="#ctx0" brushRef="#br0" timeOffset="12687.74">6498 4868 0,'0'-42'16,"0"21"-1,0 0-15,-21 21 16,0 0 0,21 21-1,0 0-15,0 0 16,0 0-16,0 22 0,0-1 15,0 0-15,0-20 0,0 20 0,0 0 16,0 1-16,0-1 0,0 0 0,0 1 16,-21-22-16,21 0 0,0 21 15,-22-21-15,22 1 0,0-1 16,0 0-16,0-42 47,0 0-47,0-1 0,0 1 15,0 0-15,0 0 0,0 0 0,0 0 16,0-22-16,0 22 0,0-21 16,0 21-16</inkml:trace>
  <inkml:trace contextRef="#ctx0" brushRef="#br0" timeOffset="13242.09">6413 4932 0,'0'-21'0,"0"42"0,0-63 16,0 20-16,0 1 15,0 0-15,22 0 16,-1 21-16,0-21 0,0 21 15,0 0-15,0-21 0,22-1 16,-22 22-16,0 0 0,21 0 0,-20 0 16,20 0-16,-21 0 0,21 0 0,-20 0 15,-1 22-15,0-22 0,0 21 0,0 0 16,-21 0-16,0 0 16,0 0-16,0 1 0,0-1 0,0 21 15,-21-21-15,-21 0 0,21 1 0,-1-1 16,-20 0-16,21 0 0,-21 0 15,20-21-15,1 21 0,0-21 0,0 0 16,0 0-16,21-21 31,21 21-15,0-21-16,0 21 0,0 0 16,1-21-16,-1 21 0,0 0 0,21 0 15,-21 0-15,1 0 0,20 0 16,-21 0-16,0 0 0,22 0 15,-22 21-15,0-21 0,0 21 0,0 0 16,0 1-16,-21-1 0,0 0 16,0 0-16,0 0 0,0 0 0,0 1 15,-42-1-15,21 0 0,0 0 16,-22 0-16,22 0 0,-21 1 0,21-1 16,-22-21-16,22 21 0,-21 0 0,21-21 15,0 0-15,-1 21 0,-20-21 0,21 0 16,0 0-16,0 0 0,-1 0 15,1 0-15,0 0 0,0 0 16,21-21-16,0 0 16,-21 21-16,21-21 15,0 0 1,21-1 0,0 1-16,0 21 0</inkml:trace>
  <inkml:trace contextRef="#ctx0" brushRef="#br0" timeOffset="13662.86">7429 4911 0,'43'-64'15,"-43"43"-15,0 0 16,0 42 31,0 0-47,0 22 0,0-22 15,0 21-15,0-21 0,0 22 0,-21-22 16,-1 21-16,1 0 0,21-20 16,-21 20-16,21-21 0,-21 21 0,21-20 15,-21 20-15,21-21 0,0 0 0,0 0 16,0 1-16,0-1 0,0 0 15,0 0-15,21-21 16,0 0-16,0 0 0,0 0 16,1 0-16,20 0 0,-21 0 15,0 0-15,0 0 0,1 0 0,-1-21 16,0 21-16,21-21 0,-21 21 0,1-21 16,-1 21-16,0-22 0,0 1 15,0 21-15,-21-21 0,21 21 16,-21-21-16,0 0 0,0 0 15,0-1-15</inkml:trace>
  <inkml:trace contextRef="#ctx0" brushRef="#br0" timeOffset="13911.72">7578 5101 0,'0'0'0,"-22"0"0,1 0 31,21-21-15,21 21 0,1 0-16,-1-21 15,0 21-15,0 0 0,0 0 0,0-21 16,1 21-16,-1 0 0,0 0 16,0-21-16,0-1 0,0 22 15,1 0-15,-22-21 0,0 0 16,0 0-1,0 0-15</inkml:trace>
  <inkml:trace contextRef="#ctx0" brushRef="#br0" timeOffset="14107.61">7578 4763 0,'0'0'0,"-22"0"0,1 0 16,21-22-1,21 22 16,1 0-31,-1 0 0,0-21 16,0 21-16,0 0 16,0 0-16,1 0 0,-1 0 0,0 0 15,0-21-15,0 21 0,0 0 0,1 0 16,-1 0-16,0-21 0,0 21 0,0 0 16,0 0-16</inkml:trace>
  <inkml:trace contextRef="#ctx0" brushRef="#br0" timeOffset="14664.37">8932 4318 0,'0'0'0,"0"-42"16,0 21 0,0 42 15,0 0-31,-21 0 0,21 0 16,-21 22-16,0-1 0,0 0 15,-1 1-15,1-1 0,-21 21 0,21 1 16,-22-22-16,22 43 0,-21-22 0,0 1 15,-1-1-15,1 1 0,21-1 0,-22 1 16,1-1-16,0 1 0,21-1 16,-22 1-16,22-22 0,0 1 0,0-1 15,0 0-15,-1-21 0,22 1 0,0-1 16,0 0-16,0-42 31,0 0-31,22-1 0,-22 1 16,21 0-16,0 0 0,0-21 0,0 20 15,0-20-15,1 21 0,-1-21 16</inkml:trace>
  <inkml:trace contextRef="#ctx0" brushRef="#br0" timeOffset="14955.4">9144 4614 0,'0'0'0,"0"-21"16,0 42 15,0 22-15,0-22-16,0 0 0,0 21 0,0 1 16,0-1-16,0 0 0,-21 1 15,21-1-15,-21 0 0,-1 1 0,22-22 16,0 21-16,0-21 0,-21 1 0,21-1 15,0 0-15,-21 0 0,21 0 0,0-42 47,0 0-47</inkml:trace>
  <inkml:trace contextRef="#ctx0" brushRef="#br0" timeOffset="16087.49">9059 4805 0,'21'-42'0,"-42"84"0,42-106 0,1 22 0,-22 21 15,0 0-15,0 0 0,21-1 0,0 1 16,0 0-16,-21 0 0,21 21 0,0 0 16,1-21-16,-1 21 0,0 0 15,0 0-15,0 0 0,0 0 0,1 0 16,-1 21-16,-21 0 0,21 0 0,0 0 16,-21 1-16,0-1 0,0 0 15,0 0-15,0 0 0,0 0 16,0 1-16,0-1 0,0 0 0,-21-21 15,0 21-15,0 0 0,-22 0 16,22-21-16,0 22 0,0-22 0,-22 0 16,22 21-16,0-21 0,0 0 15,0 0-15,42-21 32,0 21-17,0 0-15,0-22 16,1 22-1,-1 0-15,0 0 16,0 0-16,0 0 0,0 0 16,1 0-16,-1 0 15,0 0 1,0 22-16,-21-1 16,21-21-16,-21 21 0,21-21 0,-21 21 15,0 0-15,0 0 0,0 1 16,0-1-16,0 0 15,-21 0-15,0-21 0,21 21 0,-21 0 16,0-21-16,0 22 0,-1-22 0,22 21 16,-21 0-16,0-21 0,0 21 0,0-21 15,0 21-15,-1-21 0,1 0 16,0 21-16,0-21 16,0 0-1,0 0-15,-1 0 485,1 0-485,0 0 31,0 0-31,0 0 0,0 0 15,-1 0 1,22-21 0,0 0-1,0 0-15,22 0 0</inkml:trace>
  <inkml:trace contextRef="#ctx0" brushRef="#br0" timeOffset="17043.29">10118 4445 0,'0'0'0,"0"-21"0,0 0 0,0 0 16,-22 21-16,1 0 15,0 21 1,0 0-16,21 21 0,-21-21 0,0 22 15,-22-1-15,22 0 0,0 22 0,-21-22 16,20 22-16,1-1 0,0-20 0,0 20 16,-21-21-16,42 1 0,-22-1 15,22 0-15,0 1 0,0-22 0,0 0 16,0 0-16,0 0 0,0 1 16,22-22-16,-1 0 0,0 0 0,0 0 15,0 0-15,0 0 0,1 0 16,-1-22-16,0 22 0,0-21 15,0 0-15,-21 0 0,21 0 0,1 0 16,-22-1-16</inkml:trace>
  <inkml:trace contextRef="#ctx0" brushRef="#br0" timeOffset="17216.25">9694 4890 0,'-21'0'16,"42"0"-1,0 0-15,1 0 0,-1 0 16,0 0-16,0 0 0,21 0 16,-20 0-16,-1 0 0,0 0 15,21 0-15,-21 0 0,1-22 0,20 22 16,-21 0-16</inkml:trace>
  <inkml:trace contextRef="#ctx0" brushRef="#br0" timeOffset="17576.05">10393 4911 0,'21'0'16,"0"0"-16,0 0 0,0-21 15,1-1-15,-1 22 0,0-21 0,0 21 16,21-21-16,-20 0 0,-1 21 15,0-21-15,0 0 0,-21-1 16,-21 22 0,0 0-1,0 0-15,-22 22 0,22-1 16,0 0-16,0 0 0,-22 0 0,22 0 16,0 22-16,0-22 0,0 0 15,21 21-15,0-20 0,0-1 0,0 0 16,0 0-16,0 0 0,0 0 15,21-21 1,0 0-16,0 0 0,0 0 0,22 0 16,-22 0-16,0-21 0,0 21 0,22-21 15,-1 0-15</inkml:trace>
  <inkml:trace contextRef="#ctx0" brushRef="#br0" timeOffset="18035.3">11134 4509 0,'0'0'0,"0"-22"16,0 1-16,-22 21 0,1 0 15,21 21-15,0 1 0,-21 20 16,0-21-16,21 0 0,-21 22 0,21-22 16,0 21-16,0 0 0,-21 1 15,21-22-15,-22 21 0,22 1 0,-21-22 16,21 21-16,0-21 0,-21 0 0,21 1 15,-21-1-15,0 0 0,21 0 0,0 0 16,-21 0-16,21-42 31,0 0-15,21 0-16,0 0 16,-21 0-16,21-1 0,0 1 0,0 0 15,1-21-15,-1 21 0,21-22 0,-21 22 16,22 0-16,-22-21 0,21 20 15,0 22-15,1-21 0,-22 21 0,21 0 16,-21 0-16,1 0 0,-1 0 0,0 21 16,0 1-16,-21-1 0,21 0 0,-21 21 15,0-21-15,0 22 0,0-22 0,0 0 16,0 21-16,-21-20 16,0-1-16,0 0 0,0 0 0,-1 0 15,22 0-15,-21-21 0,21 22 0,-21-22 16,21-22-1,21 22-15</inkml:trace>
  <inkml:trace contextRef="#ctx0" brushRef="#br0" timeOffset="18347.12">12213 3979 0,'0'0'0,"0"-42"15,0-21-15,0 41 0,-21 22 16,0 0 0,0 22-16,-1-1 0,1 0 15,0 21-15,21 1 0,-21 20 0,0-21 16,0 22-16,-1-1 0,-20 1 0,21-1 16,0 1-16,0 21 0,-22-22 15,22 1-15,0-1 0,-21 1 0,20-1 16,1 1-16,0-1 0,-21 1 0,21-22 15,-1 0-15,1 1 0,0-1 0,21 0 16,0-21-16,0 1 0,-21-1 0,42-21 31,0 0-31,0-21 16,1-1-16,-1 1 0</inkml:trace>
  <inkml:trace contextRef="#ctx0" brushRef="#br0" timeOffset="19003.75">12446 4445 0,'0'21'16,"0"0"-16,-21 1 0,0-1 0,-1 0 16,22 21-16,-21-21 0,0 22 15,21-1-15,-21-21 0,0 22 0,21-1 16,0-21-16,-21 21 0,-1-20 15,22-1-15,0 21 0,0-21 0,-21-21 16,21 21-16,0 1 0,-21-22 0,21-22 31,0 1-15,0 0-16,0 0 0,0 0 0,0-22 16,0 1-16,0 21 0,21-21 0,0-1 15,-21 1-15,22 0 0,-1-1 0,0 1 16,0 0-16,0 20 0,0-20 0,1 21 15,-1 0-15,-21 0 0,21 21 16,0 0-16,-21 21 16,0 0-16,0 0 0,0 0 15,0 0-15,0 22 0,0-22 0,0 21 16,0 1-16,21-22 0,-21 21 16,0 0-16,21-20 0,-21 20 0,0-21 15,22 0-15,-22 0 0,21 1 0,0-22 16,0 0-16,0 0 0,0 0 15,1-22-15,-22 1 16,21 0-16,0 0 0,-21 0 16,0-22-16,21 22 0,0-21 0,-21 21 15,21-22-15,1 1 0,-1 0 0,-21 21 16,21-22-16,0 1 0,0 0 16,22-1-16,-22 22 0,0-21 15,0 21-15,0 21 0,-21 21 16,0 21-16,0-21 15,0 22-15,0-1 0,-21 0 0,21 1 16,-21 20-16,0-21 0,21 1 0,0-1 16,-21 22-16,21-22 0,0-21 15,-22 21-15,22 1 0,0-22 0,0 0 16,0 0-16,0 0 0,0 1 16,22-22-16,-1 0 0,0 0 15,0 0-15,0 0 0</inkml:trace>
  <inkml:trace contextRef="#ctx0" brushRef="#br0" timeOffset="19267.59">13737 4487 0,'0'0'0,"0"-21"0,0 0 16,0-21-16,-21 42 15,0 0 1,0 0-16,-1 0 0,-20 0 0,21 0 15,0 21-15,-22 21 0,22-21 0,-21 1 16,21 20-16,0-21 0,-22 21 16,22 1-16,0-22 0,0 21 0,21 1 15,0-1-15,0-21 0,0 21 16,0-20-16,0-1 0,0 21 0,21-21 16,0-21-16,0 21 0,22 1 0,-22-22 15,21 0-15,0 0 0,-20 0 0,20 0 16,0-22-16,1 22 0</inkml:trace>
  <inkml:trace contextRef="#ctx0" brushRef="#br0" timeOffset="19768.31">14182 4297 0,'0'0'0,"-22"0"16,22 21-16,-21 0 15,0 0-15,0 22 0,0-22 0,0 21 16,-1-21-16,1 22 0,0-1 0,0-21 16,0 22-16,0-1 0,-1-21 0,1 21 15,0 1-15,21-22 0,-21 0 16,21 0-16,-21 0 0,21 1 16,0-1-16,0-42 31,0-1-31,0 1 15,0 0-15,0 0 0,0 0 16,0 0-16,21-22 0,0 1 0,-21 21 16,21-22-16,0 1 0,22 0 0,-22-1 15,21 1-15,-21 0 0,22 21 0,-1-22 16,-21 22-16,22 0 0,-22 21 16,0 0-16,21 0 0,-21 0 0,1 0 15,-1 0-15,-21 21 0,0 0 0,21 22 16,-21-22-16,0 21 0,0-21 0,0 22 15,0-1-15,0 0 0,0-21 16,0 22-16,0-1 0,0 0 16,0-20-16,0 20 0,0-21 0,0 21 15,0-20-15,0-1 0,0 0 0,-21-21 16,21 21-16,0 0 0,0-42 31,-21 0-15,21 0-16</inkml:trace>
  <inkml:trace contextRef="#ctx0" brushRef="#br0" timeOffset="19939.87">14033 4678 0,'0'0'0,"-21"0"16,42-21 15,1 21-31,-1 0 0,0 0 16,21 0-16,-21-21 0,1 21 0,20 0 15,0 0-15,1-22 0,-22 22 0,21-21 16,0 21-16,1-21 0,-1 0 0,-21 21 16,22-21-16</inkml:trace>
  <inkml:trace contextRef="#ctx0" brushRef="#br0" timeOffset="20251.68">15388 3810 0,'-42'0'15,"21"0"-15,-1 21 16,1 0-16,0 1 0,21 20 16,-21-21-16,0 21 0,0 22 0,-1-22 15,1 22-15,0-1 0,-21 1 0,21-1 16,-1 1-16,-20-1 0,21-20 15,-21 41-15,-1-20 0,22-1 0,-21-20 16,-1 20-16,22 1 0,-21-1 0,21-21 16,-22 1-16,22-1 0,-21 0 15,21 1-15,-22-22 0,22 21 0,0-21 16,0 1-16,0-1 0,21 0 0,0 0 16,-21 0-16,21 0 0</inkml:trace>
  <inkml:trace contextRef="#ctx0" brushRef="#br0" timeOffset="21224.15">15960 4572 0,'0'0'16,"0"-21"-16,-22 21 0,22-21 0,-21 21 15,0 0 1,0 0-16,21 21 15,0 0-15,-21 21 0,0-20 16,21 20-16,-22 21 0,1-20 0,21-1 0,-21 22 16,0-22-16,21 21 15,-21-20-15,0 20 0,21-20 0,-22-1 16,1-21-16,21 21 0,-21-20 0,21-1 16,0 0-16,-21-21 15,0 0 1,21-21-16,0 0 15,0-1-15,0-20 0,0 21 0,0-21 16,21 20-16,0-20 0,-21 0 0,21-22 16,0 22-16,1 0 0,-1-22 0,0 22 15,-21-1-15,21 1 16,0 0-16,0 21 0,1-22 0,-22 22 16,21 21-16,0 0 0,0 0 15,-21 21-15,21 22 0,-21-22 16,21 21-16,-21 0 0,0 1 0,0-1 15,0 0-15,0 1 0,0 20 16,22-20-16,-22-1 0,0 0 0,0-21 16,21 22-16,-21-22 0,0 0 0,0 0 15,0 0-15,21-21 16,-21-21 0,21 21-16,-21-21 15,0 0-15,21-21 0,0 20 0,1 1 16,-1-21-16,-21 0 0,21-1 0,0 1 15,0 0-15,0-1 0,1 1 0,-1 0 16,0-1-16,0 1 0,0 0 16,0 20-16,1 1 0,-1 0 0,0 21 15,0 0-15,-21 21 16,0 0-16,0 22 0,0-1 0,0-21 16,0 43-16,0-22 0,0 0 15,0 1-15,0 20 0,0-20 0,0-1 16,0 21-16,0-41 0,-21 20 0,21 0 15,0-21-15,0 22 0,0-22 0,0 0 16,0 0-16,21-21 31,0-21-31,-21 0 0,21 0 16,1 0-16,-1-1 0,0 1 0</inkml:trace>
  <inkml:trace contextRef="#ctx0" brushRef="#br0" timeOffset="21487.98">16827 4530 0,'0'-64'16,"0"128"-16,22-170 0,-1 64 0,0-1 0,-21 22 16,0-21-16,21 42 0,-21-21 15,21 21-15,-21 21 16,0 0-16,0 0 0,0 21 16,0-20-16,0 41 0,0-21 0,0 1 15,0 20-15,0 1 0,0-22 0,0 22 16,0-1-16,0-21 0,0 22 15,0-22-15,0 1 0,0-1 0,0-21 16,0 0-16,0 0 0,0 1 0,0-1 16,21-21-16,1 0 15,-1 0-15,0 0 16,-21-21-16,21-1 0,-21 1 16,0 0-16,0 0 0</inkml:trace>
  <inkml:trace contextRef="#ctx0" brushRef="#br0" timeOffset="21663.89">16891 4784 0,'-21'0'16,"0"0"-16,42 0 47,0 0-47,0 0 0,0 0 15,0-21-15,1 21 0,-1 0 0,21 0 16,-21-22-16,22 22 0,-22 0 0,21 0 15,-21-21-15,22 21 0,-1 0 0</inkml:trace>
  <inkml:trace contextRef="#ctx0" brushRef="#br0" timeOffset="22031.68">17399 4847 0,'0'0'0,"0"21"0,-21-21 0,0 0 0,21 22 16,-22-22-16,44 0 31,-1 0-31,0 0 16,0-22-16,0 22 0,0-21 0,22 21 15,-22-21-15,0 0 0,0 0 0,0 0 16,1-1-16,-22 1 16,21 0-16,-21 0 15,-21 21 1,-1 0-16,1 0 15,0 21-15,-21 0 0,21 0 0,-1 1 16,22-1-16,-21 21 0,0-21 16,21 22-16,-21-22 0,21 0 0,-21 21 15,21-21-15,0 1 0,0-1 0,0 0 16,0 0-16,21-21 16,0 0-16,0 0 15,0 0-15,1 0 0,20 0 0,-21 0 16,21 0-16,-20 0 0,20-21 0,-21 0 15,21 0-15,1 21 0</inkml:trace>
  <inkml:trace contextRef="#ctx0" brushRef="#br0" timeOffset="22695.83">18119 4699 0,'0'0'16,"0"-21"-16,0 0 0,0-22 16,-22 43-16,1 0 0,0 0 0,0 0 15,0 0-15,0 22 16,-1-1-16,1 0 0,21 0 0,-21 0 15,21 22-15,-21-1 0,21-21 0,0 21 16,0 1-16,0-22 0,0 21 0,0 1 16,0-22-16,0 0 0,0 21 15,21-21-15,0-21 0,0 22 16,1-1-16,-1-21 0,21 0 0,-21 0 16,22 0-16,-22 0 0,21 0 0,-21 0 15,22 0-15,-22 0 0,0-21 0,0-1 16,0 1-16,0 0 0,-21 0 0,0 0 15,0-22-15,0 1 0,22 0 16,-22-1-16,0-20 0,0 21 0,21-22 16,-21 22-16,0-22 0,0 22 0,21 0 15,-21-1-15,21 1 0,-21 21 16,0 0-16,21-1 0,-21 1 16,0 42-1,0 22-15,0-22 0,0 0 0,-21 21 16,0 1-16,0-1 0,21 0 15,-21 1-15,21-1 0,-22 22 0,1-22 16,21 0-16,0 1 0,-21-1 0,21-21 16,-21 21-16,21-20 0,0 20 0,0-21 15,0 0-15,0 0 0,0-42 47,0 0-47,0 0 16,21 21-16,0-21 0,0-22 0,1 22 15,20 0-15,-21-21 0,21-1 0,1 22 16,-1-21-16,0 21 0,1-22 16,-1 22-16,0 21 0,-20-21 0,-1 21 15,21 0-15,-21 21 0,-21 0 16,0 1-16,0-1 0,0 21 0,0-21 16,0 22-16,0-22 0,-21 21 15,0-21-15,21 0 0,-21 1 0,0 20 16,-1-21-16,22 0 0,-21 0 15,42-21 17,-21-21-32,43 21 15</inkml:trace>
  <inkml:trace contextRef="#ctx0" brushRef="#br0" timeOffset="23008.58">19748 4064 0,'0'0'0,"0"-21"0,-21-21 16,21 20-16,-21 1 0,0 21 15,0 0-15,0 21 0,-1 1 16,1-1-16,21 21 0,-21 0 16,0 1-16,0-1 0,0 22 15,-22-1-15,22 1 0,0-1 0,-21 1 16,20 20-16,-20-20 0,0-1 0,21 1 15,-1-1-15,-20 1 0,21-1 0,0-20 16,0 20-16,-1-21 0,1-20 0,21 20 16,0-21-16,-21 21 0,21-20 15,0-1-15,0 0 0,21-21 32,0 0-32,1-21 0,20 21 15,-21-21-15,0-1 0,22 1 16</inkml:trace>
  <inkml:trace contextRef="#ctx0" brushRef="#br0" timeOffset="23703.75">20087 4487 0,'0'0'0,"0"-21"0,0 0 0,0 42 31,-21 0-31,0 1 0,21-1 0,-21 0 16,-1 21-16,1-21 0,0 22 15,21-1-15,-21 0 0,0 1 0,0-22 16,21 21-16,0 1 0,-22-1 16,1 0-16,21-21 0,-21 22 0,21-22 0,0 0 15,0 0-15,0 0 0,0 1 16,0-44 15,0 1-15,0 0-16,0 0 0,21 0 0,0-22 15,-21 22-15,22-21 0,-1 0 16,0-1-16,0 1 0,21 0 0,-20-1 16,-1 1-16,0 0 0,0 20 0,0-20 15,22 21-15,-43 0 0,21 0 16,0 21-16,0 0 16,-21 21-16,0 0 0,0 0 15,0 0-15,0 0 0,0 22 0,0-22 16,0 21-16,0-21 0,0 22 0,0-1 15,0-21-15,0 0 0,0 22 0,0-22 16,0 0-16,0 0 0,21-21 16,-21 21-16,21-21 0,1 0 15,-1 0-15,0 0 0,-21-21 16,21 21-16,0-21 0,-21 0 0,21 0 16,1 0-16,-22-1 0,21 1 15,0-21-15,0 21 0,0-22 16,0 22-16,1 0 0,-1-21 0,21 21 15,-21-1-15,0 1 0,1 0 0,-1 0 16,0 0-16,0 21 0,-21 21 16,0 0-1,0 0-15,0 0 0,0 22 0,-21-1 16,0-21-16,0 43 0,-1-22 0,1 0 16,0 1-16,21-1 0,-21 0 0,21 1 15,-21-22-15,21 21 0,0-21 16,0 1-16,0-1 0,0 0 0,0 0 15,0 0-15,21-42 32,0 0-17,21 0-15,-20 21 0</inkml:trace>
  <inkml:trace contextRef="#ctx0" brushRef="#br0" timeOffset="24063.55">21230 4509 0,'0'0'0,"21"-43"16,-21 22-16,21-42 16,-21 41-16,0 44 15,-21-1 1,0 0-16,21 0 0,-21 0 16,0 22-16,0-22 0,-1 21 15,1-21-15,0 22 0,0-1 0,0 0 16,21 1-16,-21-22 0,21 21 0,-22 0 15,22 1-15,0-22 0,0 21 16,0-21-16,0 1 0,0-1 0,0 0 16,22 0-16,-1 0 0,0-21 15,0 0-15,21 0 0,-20 0 0,-1 0 16,0 0-16,0 0 0,0 0 16,0 0-16,22-21 0,-22 21 0,0-21 15,0 0-15,0 21 0,1-21 16,-22-1-16,21 22 0,0-21 0,0 0 15,-21 0-15,0 0 0,21 0 16,-21-1-16,0 1 0,0 0 16</inkml:trace>
  <inkml:trace contextRef="#ctx0" brushRef="#br0" timeOffset="24295.41">21124 4826 0,'0'0'15,"-21"0"-15,0 0 16,21-21 0,21 0-1,0 21-15,0-21 0,1 21 16,-1 0-16,0-22 0,0 22 16,0 0-16,0-21 0,1 21 0,-1 0 15,0-21-15,21 21 0,-21-21 0,1 21 16,-1-21-16,0 21 0,21-21 0,-21 21 15,1 0-15,-1-22 0,0 22 16</inkml:trace>
  <inkml:trace contextRef="#ctx0" brushRef="#br0" timeOffset="24511.29">21209 4466 0,'0'0'0,"-42"0"0,20 0 0,22-21 15,0 0 1,22 21 0,-22-21-16,21 21 0,0-21 15,0 21-15,0 0 0,0 0 16,1-22-16,-1 22 0,0 0 0,0 0 16,0-21-16,0 0 0,1 21 15,-22-21-15,0 0 16,21 21-16</inkml:trace>
  <inkml:trace contextRef="#ctx0" brushRef="#br0" timeOffset="33524.49">6054 8234 0,'0'0'0,"0"-21"15,21 21-15,-21-21 0,0-1 16,0 1-16,0 0 16,0 0-16,0 0 0,0 0 0,0-1 15,0 1-15,0 0 0,0 0 16,0 0-16,0 0 0,0-1 16,0 1-16,-21 21 15,-1 0 1,1 0-16,0 0 0,21 21 0,-21 1 15,0-1-15,0 21 0,-1-21 16,22 22-16,0-22 0,-21 21 0,0 0 16,21 22-16,-21-22 0,21 1 15,0 20-15,0-21 0,0 22 0,0-22 16,-21 22-16,21-1 0,0 1 0,0-1 16,0 1-16,0-1 0,21-20 15,-21 20-15,21-21 0,0 1 0,0-1 16,1 0-16,-1-20 0,21-1 0,-21 21 15,0-42-15,22 21 0,-22 0 16,21-21-16,-21 0 0,22 0 0,-22 0 16,21 0-16,-21-21 0,22 0 15,-1 0-15,0 0 0,1 0 16,-22-1-16,21-20 0,1 0 0,-1-1 16,0 1-16,-21 0 0,22-22 0,-22 1 15,0 20-15,-21-20 0,0-1 16,0 1-16,0-1 0,0 1 0,0-1 15,-21 1-15,0-1 0,0 1 16,-22-1-16,22 1 0,-21 21 0,-1-22 16,22 43-16,-21-21 0,0 20 15,-1 1-15,1 0 0,0 0 16,-1 21-16,1 0 0,0 0 0,-1 0 0,1 0 16,-22 21-16,22 0 0,0 22 15,-1-1-15,1 0 0,21 22 16,-21-22-16,20 22 0,1-1 0,21-21 15,0 22-15,0-1 0,0-20 16,0 20-16,0-20 0,21 20 0,1-21 16,20 1-16,-21-1 0,21 0 0,-20 1 15,20-1-15,0 0 0,1-20 16,-22-1-16,21 0 0,0 0 0,1 0 16,-1-21-16,0 0 0,1 0 15,-1 0-15,0 0 0,1 0 16,-1 0-16,22-21 0,-22 0 0,0 0 15</inkml:trace>
  <inkml:trace contextRef="#ctx0" brushRef="#br0" timeOffset="35011.4">7112 8678 0,'-21'22'31,"21"-1"-15,0 0-16,0 0 0,0 0 0,-21 0 16,21 1-16,0-1 0,0 21 15,-22-21-15,22 0 0,0 22 16,0-22-16,0 0 0,0 21 0,0-20 16,0-1-16,0 0 0,0 0 0,0 0 15,0 0 1,0-42 15,0 0-31,0 0 0,0 0 16,0 0-16,0-22 0,0 1 0,22 21 15,-1-22-15,-21 1 0,21 0 16,0-1-16,0 22 0,-21-21 16,21 21-16,1 0 0,-1-1 0,0 1 15,0 21-15,0 0 16,0 0-1,-21 21-15,0 1 0,22-1 0,-22 0 16,21 0-16,-21 0 0,0 22 0,0-22 16,0 21-16,21-21 0,-21 22 15,21-1-15,-21-21 0,21 0 0,-21 0 16,21 1-16,-21-1 0,22 0 0,-1 0 16,0-21-16,0 0 15,0 0-15,0 0 0,22 0 0,-22 0 0,0 0 16,21-21-16,-20 21 0,-1-21 15,21-22-15,-21 22 0,0 0 16,1-21-16,-1-1 0,0-20 0,0 21 16,0-22-16,0 22 0,1-22 0,-22 1 15,0-1-15,21 1 0,-21-1 16,0 1-16,21-1 0,-21 1 0,0 20 16,0 1-16,0 0 0,0-1 15,0 22-15,0-21 0,0 21 0,-21 21 31,0 21-31,21 21 16,0-21-16,0 22 0,0-1 16,0 0-16,0 1 0,0 20 0,0-20 15,0 20-15,0-21 0,0 1 16,0 20-16,0-20 0,0 20 0,0-21 16,0 22-16,0-22 0,0 1 0,0 20 15,21-21-15,0 1 0,0-22 16,-21 21-16,21-21 0,0 1 0,1-1 15,-1 0-15,0 0 0,0-21 0,0 0 16,0 0-16,1 0 0,-1 0 16,0-21-16,0 0 0,-21 0 15,21-1-15,0 1 0,-21 0 0,22 0 16,-1-21-16,-21 20 0,0-20 16,21 21-16,0 0 0,-21-22 15,0 22-15,0 0 0,0 0 16,0 42 15,0 0-31,0 0 0,0 1 16,0-1-16,0 0 0,0 0 0,0 21 15,0-20-15,0-1 0,0 0 16,0 0-16,0 0 0,0 0 16,21 1-16,0-22 0,1 21 0,-1-21 0,0 0 15,0 0-15,0 0 0,0 0 16,22 0-16,-22-21 0,0 21 15,21-22-15,-20 1 0,-1 0 0,0 0 16,0 0-16,0 0 0,0-22 0,1 22 16,-1 0-16,-21 0 0,21-22 15,-21 22-15,21 0 0,-21 0 0,0 0 16,0 0-16,0-1 16,0 44 15,0-1-31,0 0 15,0 21-15,-21-21 0,0 22 0,0-1 16,21 0-16,0 22 16,-22-22-16,1 22 0,21-22 0,-21 22 15,21-1-15,0 22 0,0-22 0,0 22 16,-21 0-16,21-1 0,0 1 16,0 0-16,0 20 0,0-20 0,0 21 15,0-21-15,0 20 0,21 1 0,0 0 16,-21 0-16,21 0 0,1 0 0,-22-1 15,0-20-15,0 21 0,21-21 0,-21-1 16,0 1-16,0 0 0,0-22 16,0 1-16,-21-22 0,-1 21 0,1-41 15,0 20-15,0-21 0,0 0 16,-22-21-16,22 0 0,-21 0 0,21 0 16,-22-21-16,1 0 0,0-21 0,-1-1 15,1 1-15,0 0 0,-1-22 0,1-21 16,0 22-16,-1-22 0,1 1 15,0-1-15,21 0 0,-22 1 0,43-22 16,0 21-16,0 0 0,0 1 0,0-1 16,0 22-16,21-22 0,1 21 0,20 1 15,-21-1-15,0 22 0,22-21 16,-22 20-16,0-20 0,21 20 0,-21 1 16,22 0-16,-22-1 0,0 1 15,21 0-15,-20 21 0,20-22 0,-21 1 16,21 0-16</inkml:trace>
  <inkml:trace contextRef="#ctx0" brushRef="#br0" timeOffset="35928.44">9969 8594 0,'0'21'47,"0"0"-47,-21 0 0,0 0 0,21 1 16,0-1-16,0 0 0,-21 21 15,0 1-15,21-22 0,-21 21 0,21-21 16,0 22-16,0-22 0,-22 21 15,22-21-15,-21 0 0,21 1 0,0-1 16,0 0-16,-21-21 31,21-21-31,0 0 16,0-1-16,0 1 0,0 0 0,0 0 16,0-21-16,0-1 0,0 1 0,21 21 15,0-22-15,1 1 16,-22 0-16,42 21 0,-21-1 0,0-20 15,0 21-15,1 0 0,-1 21 0,21-21 16,-21 21-16,0-22 0,22 22 0,-22 0 16,0 0-16,21 0 0,-20 22 15,-1-1-15,0 0 0,0 0 0,-21 0 16,21 22-16,-21-22 0,21 21 0,-21-21 16,0 22-16,0-22 0,0 21 0,0-21 15,0 0-15,0 1 0,0 20 16,0-21-16,0 0 0,0-42 47,0 0-47,0 0 15,0 0-15,0-22 0,0 22 0,0-21 16,0 21-16,22-22 0,-22 1 0,21 21 16,-21-22-16,21 1 0,0 21 0,0-21 15,0 20-15,1 1 0,-1 0 16,21 0-16,-21 0 0,0 21 0,22 0 15,-22 0-15,21 0 0,-21 21 0,22 0 16,-22 0-16,0 0 0,0 22 0,-21-22 16,0 21-16,0-21 0,0 22 15,0-1-15,0-21 0,0 22 16,0-1-16,0-21 0,0 0 0,0 0 0,-21 1 16,21-1-16,0 0 0,-21 0 15,21-42 16,21 21-15,0-21-16,0 0 0,1-1 0</inkml:trace>
  <inkml:trace contextRef="#ctx0" brushRef="#br0" timeOffset="36500.11">11515 8700 0,'0'0'0,"0"-22"15,21-20-15,-21 21 16,0 0-16,0 0 16,0-1-16,0 1 15,-21 0-15,-1 21 0,1 0 16,0 0-16,0 0 0,0 0 0,0 0 16,-1 0-16,1 0 0,0 0 0,0 21 15,0 0-15,0 1 0,-22-1 16,22 0-16,0 0 0,0 21 0,0-20 15,-1 20-15,1-21 0,0 21 16,21-20-16,0-1 0,0 21 0,0-21 16,0 0-16,0 1 0,0-1 0,21 0 15,0 0-15,1-21 0,-1 0 16,0 0-16,21 0 0,-21 0 0,22 0 16,-22 0-16,0-21 0,21 21 0,-20-21 15,20 0-15,-21-1 0,0-20 0,0 21 16,1-21-16,-1 20 0,0-20 15,-21 0-15,0-1 0,21 22 0,-21-21 16,21 0-16,-21 20 0,0 1 0,0 0 16,0 0-16,0 0 0,0 0 0,0 42 47,0 0-47,-21 0 0,21 0 0,-21 0 15,21 1-15,0 20 0,0-21 0,0 21 16,0-20-16,0-1 0,0 21 0,0-21 15,0 22-15,0-22 0,0 0 16,0 0-16,21 0 0,0 0 0,0 1 16,1-22-16,-1 0 15,0 0-15,0 0 0,0-22 16,0 1-16,1 21 0,-1-21 16,0-21-16,0 21 0,0-1 15,0-20-15,1 0 0</inkml:trace>
  <inkml:trace contextRef="#ctx0" brushRef="#br0" timeOffset="36863.9">12361 7620 0,'0'0'0,"0"-21"0,0 0 0,-21 21 15,0-21-15,0 21 16,0 0-16,21 21 15,-22 0-15,22 0 0,0 0 0,-21 22 16,0-22-16,21 21 0,-21 0 16,0 22-16,21-22 0,0 22 15,-21-1-15,21 1 0,-22-1 0,22 1 16,-21-1-16,21-20 0,0 20 0,0 1 16,-21-22-16,21 0 0,0 22 0,0-22 15,-21 0-15,21 1 0,0-1 16,0 0-16,0 1 0,0-22 0,0 0 15,0 0-15,0 0 0,0 1 0,21-22 32,0-22-17,0 1-15,-21 0 0,22 0 16,-1 0-16,0 0 0,0-22 16,-21 22-16,21-21 0,0 21 0</inkml:trace>
  <inkml:trace contextRef="#ctx0" brushRef="#br0" timeOffset="37267.19">12446 8615 0,'0'0'0,"0"21"0,0 0 16,21-21 0,0 0-16,0 0 15,1 0-15,20 0 0,-21 0 0,0-21 16,22 21-16,-22-21 15,21 21-15,-21-21 0,22 0 0,-22 21 16,0-22-16,0 1 0,0 21 0,-21-21 16,0 0-16,0 0 0,0 0 15,0-1-15,0 1 0,-21 21 0,21-21 16,-21 21-16,-21 0 0,20 0 16,1 0-16,0 0 0,-21 0 0,21 0 15,-22 0-15,22 21 0,0 0 0,-21 1 16,20-1-16,-20 0 0,21 0 0,0 21 15,0-20-15,-1 20 0,22-21 16,0 21-16,0 1 0,0-22 0,0 21 16,0-21-16,0 22 0,0-22 15,22 0-15,-1 0 0,0 0 0,0-21 16,21 22-16,-20-22 0,20 0 0,-21 0 16,21 0-16,-20 0 0,20 0 15,0 0-15,-21 0 0,1 0 0,20-22 16,-21 22-16,0 0 0</inkml:trace>
  <inkml:trace contextRef="#ctx0" brushRef="#br0" timeOffset="37811.91">10075 9525 0,'0'0'0,"-63"0"0,-43 0 16,64 0-16,-1 0 0,1 0 15,0 0-15,20 0 0,-20 0 0,21 0 16,0 0-16,0 0 0,-1 0 0,22 21 31,22-21-31,-1 0 16,0 0-16,42 0 0,-20 0 0,20 0 16,22 0-16,0 0 0,20 0 15,-20 0-15,42-21 0,-21 21 0,42-21 16,-21 21-16,21 0 0,0-21 0,22 0 15,-22 21-15,0 0 0,0-22 0,0 22 16,1 0-16,-1-21 0,0 21 16,0 0-16,-21-21 0,21 21 15,-21-21-15,-21 21 0,0 0 0,0-21 16,-22 21-16,-20 0 0,-1-21 0,-20 21 16,-1 0-16,-21 0 0,0-22 0,-21 1 15,-21 21 1,0 0-16,-21-21 0,21 21 0,-22 0 15,1 0-15,0 0 0,-1 0 16,1 0-16,0 0 0,-22 0 0,1 0 16,20 0-16</inkml:trace>
  <inkml:trace contextRef="#ctx0" brushRef="#br0" timeOffset="38231.19">10202 9652 0,'0'0'0,"-42"0"0,0 21 16,-1-21-16,-63 21 15,85-21-15,0 22 0,0-22 0,42 21 31,0-21-31,22 0 0,20 0 16,1 0-16,20 0 0,1 0 0,0 0 16,20 0-16,22 0 0,22 0 0,-1 0 15,0 0-15,0 0 0,21 0 16,-20 0-16,20 0 0,-21 0 0,0 0 16,22-21-16,-22 21 0,-21-22 0,21 22 15,-21-21-15,0 21 0,-21-21 0,0 21 16,-1-21-16,-20 21 0,-21-21 0,-1 21 15,-21 0-15,1-21 0,-1 21 16,-21 0-16,0 0 0,1 0 16,-22-22-16,21 22 0,-42 0 15,-1 0 1,1 0-16,0 0 0,0 0 0,0-21 16</inkml:trace>
  <inkml:trace contextRef="#ctx0" brushRef="#br0" timeOffset="96759.87">18796 10647 0,'0'0'0,"-21"-21"0,21 0 0,0-1 16,0 1-16,0 0 0,0-21 0,0 21 16,0-1-16,0 1 0,21-21 0,0 21 15,0 0-15,0-1 0,1 22 0,-1-21 16,0 0-16,21 21 15,-21 0-15,1 0 0,20 0 0,-21 0 16,21 21-16,-20 0 0,-1 1 0,0-1 16,0 21-16,-21 0 0,0 1 0,0-1 15,0 0-15,-21 1 0,0-1 16,0 0-16,-22 1 0,1-1 0,0 0 16,-22-20-16,22 20 0,-1-21 0,-20 21 15,21-20-15,20-1 0,-20-21 0,21 21 16,42-21 15,0 0-31,22 0 0,-22 0 16,21 0-16,0 0 0,1-21 0,-1 21 15,0-21-15,1 21 0,-1-22 0,22 1 16,-22 21-16,0-21 0,1 21 0,-1-21 16,21 0-16,-20 21 0,-22-21 0,21-1 15,1 1-15,-1 0 0,-21 21 16</inkml:trace>
  <inkml:trace contextRef="#ctx0" brushRef="#br0" timeOffset="97155.76">19918 10372 0,'0'-64'32,"0"43"-32,-254 466 0,508-805 0,-275 275 15,-1 106-15,1 0 0,0 1 16,0 20-16,0-21 0,-22 21 0,22 1 15,0-1-15,0 0 0,0 1 16,0-1-16,-1 0 0,22-20 0,0 20 16,0-21-16,0 21 0,0-20 0,0-1 15,22 0-15,-1 0 0,0 0 0,21-21 16,-21 0-16,1 21 0,20-21 0,-21 0 16,21 0-16,1 0 0,-22-21 15,21 0-15,-21 0 0,22 0 0,-22 0 16,0-22-16,0 1 0,0 21 15,-21-43-15,0 22 0,0-22 0,0 22 16,0-21-16,0 20 0,-21 1 16,-21 0-16,21 20 0,0 1 0,-1 0 15,-20 0-15,21 21 0,-21 0 0,20 0 16,-20 0-16,21 21 0,-21 0 0,20 0 16,1 1-16,0 20 0,0-21 0,21 0 15,-21 22-15,21-22 0,0 21 16,0-21-16,21 0 0,0 1 0,0-22 15,0 21-15</inkml:trace>
  <inkml:trace contextRef="#ctx0" brushRef="#br0" timeOffset="97451.54">20828 10118 0,'0'0'0,"0"-21"0,-21 21 15,0 0 1,21 21-16,-22 0 0,1 0 16,21 0-16,0 22 0,-21-1 0,21 0 15,-21 1-15,0-1 0,21 0 16,0 22-16,-21-22 0,-1 0 16,22 1-16,0-1 0,0 0 0,-21-20 15,21 20-15,0-21 0,-21 0 0,21 0 16,0 1-16,0-1 0,21-42 47,0-1-47,1 1 0,-1 0 15,0 0-15</inkml:trace>
  <inkml:trace contextRef="#ctx0" brushRef="#br0" timeOffset="97855.31">21378 10012 0,'-21'0'15,"0"21"-15,0 0 16,0 0-16,-1 1 0,1-1 16,0 0-16,-21 21 0,21 1 0,-1-1 15,1 0-15,0 22 0,0-22 0,0 0 16,21 22-16,0-22 0,0 1 0,0-1 15,0-21-15,0 21 16,0-20-16,0-1 0,21 0 0,0 0 16,0 0-16,0-21 0,1 0 0,-1 0 15,21 0-15,-21 0 0,0 0 0,1 0 16,20 0-16,-21-21 0,0 0 16,-21 0-16,21 0 0,-21-22 15,0 22-15,0 0 0,0-21 0,0 20 16,-21 1-16,0 0 0,0 21 0,0 0 15,0 0-15,-1 0 0,1 0 16,0 0-16,0 21 0,0 0 16,0 1-16,-1-1 0,1 0 0,0 0 15,0 0-15,0 22 0,0-22 16,-1 0-16,1 0 0,0 21 0,-21-20 16,21 20-16</inkml:trace>
  <inkml:trace contextRef="#ctx0" brushRef="#br0" timeOffset="98399.52">19135 11790 0,'0'0'0,"0"-21"0,-22 0 0,22-22 15,0 22-15,0 0 0,0 0 0,0 0 16,22-1-16,-1 1 0,0 0 0,0 21 16,21 0-16,-20 0 0,-1 0 0,21 0 15,-21 0-15,0 0 0,22 21 16,-22 0-16,0 1 0,-21 20 0,0-21 16,0 21-16,0-20 0,0 20 0,-21 0 15,0 1-15,-22-1 0,1 0 16,0 1-16,-1-1 0,1-21 0,0 21 15,-1-20-15,22 20 0,-21-21 0,0 0 16,20-21-16,-20 21 0,21-21 16,0 0-16,0 0 0,21-21 15,-22 0-15,22 0 0,0 0 0,0 0 16,0-22-16,0 22 0,0-21 0,22-1 16,-1 22-16,0-21 0,0 21 15,21 0-15,-20-1 0,20 22 0,-21-21 16,21 21-16,1 0 0,-22 0 0,21 0 15,-21 0-15,22 21 0,-22 1 0,0-1 16,0 0-16,0 0 0,1 21 0,-22-20 16,0 20-16,0-21 0,0 21 15,0-20-15,0 20 0,0-21 0,0 0 16,21 0-16,-21 1 0,0-1 16,21-21-16,0 0 0,0 0 15,0 0-15,1-21 0,-1-1 16,0 22-16,21-21 0,-21 0 0,22-21 15</inkml:trace>
  <inkml:trace contextRef="#ctx0" brushRef="#br0" timeOffset="98755.31">20066 11642 0,'0'0'0,"0"-43"16,0 22-16,0 0 0,0 0 16,-42 42-1,20 0-15,22 0 16,-21 1-16,0 20 0,0-21 0,21 0 15,0 22-15,-21-22 0,21 0 16,-21 21-16,21-21 0,0 1 0,0-1 16,0 21-16,0-21 0,21-21 0,0 21 15,0 1-15,21-22 0,-20 0 16,-1 0-16,0 0 0,0-22 16,0 1-16,22 0 0,-22 21 0,0-42 15,21 21-15,-21-1 0,1-20 0,-1 0 16,0-1-16,0 22 0,-21-21 0,0 0 15,0 20-15,0-20 0,0 21 0,-21 0 16,0 21-16,0 0 16,-22 0-16,22 21 15,0 0-15,0-21 0,0 21 0,21 0 16,-22 1-16,1-1 0,21 0 0,-21 0 16,21 0-16,0 0 0,21-21 15,0 0-15</inkml:trace>
  <inkml:trace contextRef="#ctx0" brushRef="#br0" timeOffset="99019.78">20701 11451 0,'0'0'0,"21"-42"0,-21 0 0,21 20 0,-21 1 16,21 0-16,-21 0 0,0 42 31,0 0-31,0 0 0,0 22 16,0-22-16,0 21 0,0 1 15,0-22-15,0 21 0,0 0 0,0 1 16,0-1-16,0-21 0,-21 22 0,21-1 16,0-21-16,0 0 0,-21 22 0,21-22 15,0 0-15,0 0 0,0 0 16,0 0-16,21-21 16,0 0-16,1 0 0,-1 0 0,0-21 15,0 0-15,0 0 0,22 0 0,-22 0 16,0-1-16,0 1 0</inkml:trace>
  <inkml:trace contextRef="#ctx0" brushRef="#br0" timeOffset="99291.62">21082 11494 0,'0'0'0,"0"-43"0,0 22 0,0-21 15,0 21-15,0-22 0,21 22 0,-21 0 16,0 0-16,21 0 0,0 21 0,1-22 16,-1 22-16,0 0 0,21-21 0,-21 21 15,22 0-15,-22 0 0,21 0 16,-21 21-16,22 1 0,-22-1 15,0 0-15,0 0 0,0 21 0,1-20 0,-22 20 16,21-21-16,-21 21 0,0-20 0,0 20 16,0-21-16,0 21 0,-21-20 15,-1-1-15,1 21 0,0-21 16,0 0-16,0 1 0,21-1 0,-21 0 16,-1-21-16,22 21 0,-21-21 0,21 21 15,-21-21-15,0 0 16,0 0-16,0 0 0,-1 0 15,1-21-15,0 21 0,0-21 16</inkml:trace>
  <inkml:trace contextRef="#ctx0" brushRef="#br0" timeOffset="99503.51">21061 11684 0,'0'0'0,"0"-21"0,-21 21 0,21-21 31,21 21-31,0-21 0,0 21 0,0 0 16,0 0-16,22-22 0,-22 22 0,21-21 15,1 21-15,-1-21 0,0 21 0,1-21 16,-1 0-16,0 21 0,1-21 16,-1 21-16,0 0 0,-21-22 0,1 22 15,-1 0-15,0 0 0,-42 0 32,0 0-32,-1 22 0,-20-22 15,21 21-15,-43 21 0</inkml:trace>
  <inkml:trace contextRef="#ctx0" brushRef="#br0" timeOffset="100052.58">19537 13145 0,'0'0'0,"-191"21"15,149-21-15,0 0 0,-1 0 16,22 0-16,0-21 0,0-1 0,21 1 16,0 0-16,0 0 0,0 0 15,0 0-15,0-22 0,21 22 0,0 0 16,0 0-16,0 0 0,1 21 0,20 0 16,-21 0-16,21 0 0,-20 0 15,-1 0-15,0 21 0,0-21 0,-21 21 16,21 21-16,-21-21 0,0 1 0,0 20 15,-21 0-15,-21-21 0,21 22 0,-22-22 16,22 21-16,-21 1 0,-1-22 0,22 21 16,-21-21-16,21 0 0,0 1 0,-22-1 15,22-21-15,0 0 16,21-21 0,0-1-16,0 1 15,0 0-15,0 0 0,0 0 0,0-22 16,21 22-16,0 0 0,-21-21 0,21 21 15,1 21-15,-1-22 0,0 22 0,0 0 16,0 0-16,0 0 0,1 0 16,-1 0-16,0 22 0,0-1 15,0-21-15,0 21 0,1 0 0,-1 0 16,0 0-16,0 1 0,-21-1 0,21 0 16,-21 0-16,21-21 0,1 21 15,-22 0-15,21 1 0,0-22 16,0 0-16,0 0 0,0 0 15,1-22-15,-1 1 0,0 21 16,0-21-16,21 0 0</inkml:trace>
  <inkml:trace contextRef="#ctx0" brushRef="#br0" timeOffset="100419.83">20172 12954 0,'21'-21'0,"-42"42"0,63-63 16,-21 21-16,0-1 0,-21 1 0,0 0 15,-21 21 16,21 21-31,0 0 0,-21 22 16,0-22-16,21 0 0,-21 0 16,21 22-16,0-22 0,0 0 0,0 21 15,0-21-15,0 1 0,0-1 0,0 0 16,21 0-16,0-21 16,0 0-16,22 0 0,-22 0 0,0 0 15,21 0-15,-21-21 0,22 0 0,-22 21 16,0-21-16,21-1 0,-20 1 15,-1 0-15,-21-21 0,0 21 0,21-1 16,-21-20-16,0 21 0,0-21 0,0 20 16,-21 1-16,0 21 0,-1 0 0,-20 0 15,21 0-15,-21 0 0,-1 0 0,22 21 16,-21 1-16,21-1 0,-22 0 16,22 0-16,0 0 0,0 0 15,0 1-15,21-1 0,0 0 16,0 0-16,0 0 0,21 0 15,0-21-15,0 0 0,21 0 16,-20 0-16</inkml:trace>
  <inkml:trace contextRef="#ctx0" brushRef="#br0" timeOffset="100716.66">20891 12827 0,'0'0'0,"64"-127"15,-43 106-15,0-21 16,-21 20-16,21-20 0,-21 21 0,22 0 15,-22 0-15,0 42 32,0 0-32,0 0 0,0 0 0,0 22 15,0-22-15,0 21 0,0 0 16,-22 1-16,22-22 0,-21 21 0,21 1 16,-21-1-16,21-21 0,0 21 0,0-20 15,-21 20-15,21-21 0,-21 0 0,21 0 16,0 1-16,-21-1 0,21 0 15,0 0-15,21-21 32,0-21-32,0 0 15,0 0-15,0-1 0,22 1 0,-22 0 16,21-21-16</inkml:trace>
  <inkml:trace contextRef="#ctx0" brushRef="#br0" timeOffset="101203.38">21590 12742 0,'0'0'0,"0"-21"0,0 0 16,-21 0-16,21 0 0,-21 0 0,21-1 16,0 1-16,-22 0 0,22 0 15,0 0-15,0-22 0,0 22 16,0 0-16,0 0 0,0-21 0,0 20 0,22 1 16,-1 0-16,0 0 0,0 0 15,21 0-15,1-1 0,-22 22 0,21-21 16,1 21-16,-1 0 0,0 0 15,-21 0-15,22 0 0,-22 0 0,21 0 16,-21 21-16,1 1 0,-22-1 0,0 0 16,0 0-16,0 21 0,0-20 0,-43-1 15,22 21-15,-21-21 0,-1 22 16,-20-22-16,21 21 0,-22-21 0,22 22 16,-22-1-16,22-21 0,0 21 15,20-20-15,1-1 0,0 0 0,21 21 16,0-21-16,0 1 0,21-1 0,0-21 15,1 0-15,-1 0 0,21 0 16,0 0-16,-20 0 0,20 0 16,0 0-16,-21-21 0,22-1 0,-22 22 15,0-21-15,21 0 0,-20 0 0,-1 21 16,-21-21-16,21 0 0,-21-1 0,21 1 16,-21 0-16,0 0 0,0 0 15,0 0 1,-21 21-16,0 0 15,0 0-15,-1 0 0,1 0 16,0 0-16,-21 0 0,21 0 0,-1 21 16,1-21-16,0 0 0,0 21 0,0 0 15</inkml:trace>
  <inkml:trace contextRef="#ctx0" brushRef="#br0" timeOffset="102867.27">19770 13907 0,'0'0'0,"-22"0"15,1 0 1,21-22 0,0 1-16,0 0 15,0 0-15,0 0 16,0 0-16,0-1 0,21 1 15,1 0-15,-1 21 16,0 0-16,0 0 0,0 0 16,0 0-16,1 21 0,-1 0 15,0 22-15,0-1 0,-21-21 0,0 22 16,21-1-16,-21 0 0,0 1 0,0-1 16,0 0-16,-21 1 0,0-1 0,0 0 15,-22 1-15,22-22 0,-21 21 0,0-21 16,20 22-16,-20-22 0,0 0 15,-1 0-15,22-21 0,0 21 16,-21-21-16,21 0 0,-1 0 0,1 0 16,0 0-16,0-21 0,21 0 0,0 0 15,-21 0-15,21-1 0,0-20 16,0 21-16,-21-21 0,21-1 0,0 22 16,0 0-16,0 0 0,0 0 0,21-1 15,0 1-15,0 21 0,0 0 16,0 0-16,1 0 0,-1 21 0,0 1 15,0-22-15,0 21 0,0 0 16,1 0-16,-1 21 0,0-20 0,0-1 16,0 0-16,0 0 0,1 21 0,-22-20 15,21-1-15,0 0 0,0 0 16,-21 0-16,0 0 16,21-21-16,0 0 0,1 0 15</inkml:trace>
  <inkml:trace contextRef="#ctx0" brushRef="#br0" timeOffset="103260.04">20235 14076 0,'0'0'0,"0"-42"0,43-43 15,-43 64-15,21 21 16,-21-21-16,0-1 16,0 44-16,0-1 15,0 0-15,0 0 16,-21 0-16,21 0 0,-22 22 0,22-22 15,-21 21-15,21-21 0,0 1 0,0 20 16,0-21-16,0 0 0,0 22 0,0-22 16,0 0-16,21-21 0,1 21 15,-1-21-15,0 21 0,0-21 0,21 0 16,-20 0-16,20 0 0,-21-21 0,0 0 16,22 0-16,-22 0 0,0-1 0,0 1 15,0 0-15,-21-21 0,0 21 0,0-22 16,0 22-16,0-21 15,0-1-15,-21 22 0,0 0 0,0 0 0,0 0 16,-1 0-16,1 21 0,0 0 16,0 0-16,-21 0 0,20 0 0,1 0 15,0 21-15,0 0 0,0 0 16,0 0-16,21 0 0,0 1 16,0-1-16,0 0 15,21-21-15,21 0 16</inkml:trace>
  <inkml:trace contextRef="#ctx0" brushRef="#br0" timeOffset="103503.76">20934 13758 0,'0'0'0,"21"-42"16,0 0-16,21-43 16,-42 64-16,22 0 0,-22 0 0,21-1 15,0 22-15,-21 22 16,0-1-16,0 21 0,0-21 15,0 22-15,0-1 0,0 0 0,0 1 16,0 20-16,0-21 0,0-20 0,0 20 16,0 0-16,0-21 0,0 22 15,0-22-15,0 0 0,0 0 0,0 0 16,0 1-16,21-44 31,0 1-31</inkml:trace>
  <inkml:trace contextRef="#ctx0" brushRef="#br0" timeOffset="103907.53">21675 13737 0,'0'0'0,"21"-21"0,0 0 0,-21 0 0,0 0 16,21-1-16,-21 1 0,0 0 0,0 0 16,0 0-16,0 0 15,0-1-15,-21 22 0,0-21 0,0 21 16,-1 0-16,1 0 15,0 0-15,0 0 0,0 21 0,0 1 0,-1-1 16,1 0-16,0 0 0,21 21 16,0-20-16,0-1 0,-21 0 15,21 0-15,0 0 0,0 0 16,21-21-16,0 0 0,0 0 16,1 0-16,-1-21 15,0 0-15,0 0 0,0 0 16,0 0-16,-21-1 0,22 22 15,-22-21-15,21 21 0,-21 21 16,0 1-16,0-1 16,0 0-16,0 21 0,0-21 0,0 22 15,0-1-15,0-21 0,0 22 0,0-1 16,0-21-16,0 21 0,0-20 0,0-1 16,-21 21-16,21-21 15,-22 0-15,1 22 0,-21-22 0,21 21 16,0-21-16,-22 22 0,22-22 0,-21 21 15,-1-21-15,22 22 0</inkml:trace>
  <inkml:trace contextRef="#ctx0" brushRef="#br0" timeOffset="104319.31">19981 15198 0,'0'0'0,"-63"0"15,20 0-15,1 0 0,0 0 0,-1 0 16,22-21-16,0-1 0,0 1 0,21 0 16,0 0-16,0 0 0,0-22 0,0 22 15,21 21-15,21-21 0,-20 0 16,20 0-16,-21 21 0,21 0 0,1 0 16,-1 0-16,0 0 0,1 0 0,-1 0 15,-21 21-15,22 0 0,-22 0 0,-21 0 16,0 1-16,0-1 0,0 21 15,-21 0-15,-1 1 0,-20-22 16,0 21-16,-1 1 0,1-1 0,0 0 16,-1-21-16,1 22 0,0-22 0,-1 0 15,1 0-15,21 0 0,0-21 0,21-21 32,21 21-17,21-21-15,-21 0 0,1 0 0,20 21 16,-21-21-16,21-1 0,-20 1 0,20 0 15,-21 0-15,21 0 0,-20 0 0,20-1 16,-21 1-16,21 21 0,-20-21 16,20 0-16,-21 0 0,21 0 0</inkml:trace>
  <inkml:trace contextRef="#ctx0" brushRef="#br0" timeOffset="104639.12">20680 14965 0,'0'0'0,"-21"21"0,-1 0 0,1 0 0,0 1 16,0-1-16,0 0 0,0 0 0,-1 0 16,1 22-16,0-22 0,0 0 15,21 0-15,0 0 0,0 0 0,0 1 16,0-1-16,0 0 0,0 0 16,21-21-16,0 0 15,0 0-15,22-21 0,-22 0 16,0 21-16,21-21 0,1-1 15,-22-20-15,0 21 0,0 0 0,0 0 16,1-22-16,-22 22 0,0 0 0,0 0 16,0 0-16,0-1 0,-22 22 0,1-21 15,0 21-15,0 0 16,0 0-16,0 0 0,-1 0 0,1 0 16,0 0-16,63 0 31,-20 0-31</inkml:trace>
  <inkml:trace contextRef="#ctx0" brushRef="#br0" timeOffset="105039.41">21209 14838 0,'0'0'0,"0"-21"16,0 0-16,21-43 15,0 43-15,-21 0 16,21 21-16,1-21 0,-1 21 15,0 0-15,0 0 16,0 21-16,-21 0 16,0 0-16,0 0 0,0 0 15,0 1-15,0-1 0,-21 0 0,0 0 16,0 0-16,0 0 0,-1 22 0,1-22 16,0 0-16,0 0 0,0 0 15,0-21-15,-1 22 0,22-1 0,-21-21 16,21 21-1,21-42 1,1 21 0,-1-21-16,0 21 0,0 0 0,0-22 15,0 1-15,1 21 0,-1-21 16,0 21-16,21-21 0,-21 21 0,1-21 16,-1 21-16,21-21 0,-21 21 15,0 0-15,1-22 0,20 22 0,-21 0 0,0-21 16,0 0-16,1 21 0,-1-21 15,0 21-15,21-21 0,-21 21 16</inkml:trace>
  <inkml:trace contextRef="#ctx0" brushRef="#br0" timeOffset="105423.26">22119 14584 0,'0'-21'15,"-21"21"-15,0 0 16,0 0-16,-1 21 0,1 0 15,0 0-15,0-21 0,0 21 16,0 1-16,-1-1 0,1 0 0,0 0 16,0 0-16,21 0 0,0 1 15,0-1-15,0 0 0,0 0 0,0 0 16,21-21-16,0 0 16,0 0-16,22 0 0,-22 0 15,21-21-15,-21 0 0,22 21 0,-1-21 16,-21 0-16,22-1 0,-22-20 0,0 21 15,21 0-15,-21-22 0,1 1 0,-22 21 16,21-21-16,-21 20 0,0-20 16,0 21-16,0 0 0,0 0 0,0-1 15,0 1-15,-21 0 0,-1 0 0,1 21 16,0-21-16,-21 21 0,21 0 0,-1 0 16,1 0-16,0 0 15,0 0-15,0 0 0,0 21 16,-1-21-1,1 0-15,0 0 16,0 0-16</inkml:trace>
  <inkml:trace contextRef="#ctx0" brushRef="#br0" timeOffset="106379.92">19960 9885 0,'0'-42'0,"0"84"0,0-106 16,0 22-16,0 0 0,0-1 16,0 1-16,0-21 0,0 20 0,0 1 15,0-22-15,0 22 0,0-21 0,-21 20 16,0-20-16,0-1 0,-1 1 0,1-1 16,0 1-16,-21-1 0,21 1 0,-43-1 15,22 1-15,-22-1 0,22 22 0,-22-22 16,-20 1-16,20-1 15,-20 1-15,-1-1 0,0 1 0,-21-1 16,1 1-16,-22-1 0,0 22 0,0-21 16,-22 20-16,1-20 0,-21 20 0,0 1 15,-22 0-15,1-1 0,-22 22 0,0-21 16,-21 21-16,1-22 0,-22 22 0,21 0 16,-21 0-16,21 0 0,0 21 15,21 0-15,1-21 0,-1 21 0,22 0 16,20 0-16,1 0 0,21 0 0,0 0 15,-1 0-15,22 0 0,0 0 0,22 0 16,-1 0-16,21 0 0,22 0 0,-1 0 16,22 0-16,-1 0 0,22 0 15,0 0-15,42 0 16,0 0 0,1 0-16,20 0 0,21 0 0,1 0 15,21 0-15,-22 0 0,43 0 0</inkml:trace>
  <inkml:trace contextRef="#ctx0" brushRef="#br0" timeOffset="106895.62">18309 9673 0,'0'0'0,"-21"-21"0,0-21 15,-22 21-15,22-22 0,-21 22 0,21-21 16,-22-1-16,-20 1 0,21 0 0,-22-1 16,1 1-16,-22 0 0,0-22 15,1 22-15,-22-22 0,0 22 0,0-21 16,-21-1-16,-21 1 0,0-1 16,-22 22-16,-20-22 0,-1 22 0,-20-22 15,-1 22-15,0 0 0,1-1 0,-22 1 16,0 0-16,0 21 0,0-1 0,1 1 15,-1 0-15,21 0 0,-21 21 0,22 0 16,20 0-16,22-21 0,21 21 16,42 0-16,0 0 0,21 0 0,22 0 15,20 0-15,22 0 0,0 0 0,21-21 16,21 21 0,0 0-16,22-22 0,-22 22 15,0-21-15,0 21 0,0-21 16,1 0-16,20 21 0,-21-21 0</inkml:trace>
  <inkml:trace contextRef="#ctx0" brushRef="#br0" timeOffset="107275.41">13843 7176 0,'0'0'0,"0"-22"0,0 1 0,0 0 0,0 0 16,0 0-16,-21 21 16,-22 0-16,22 21 15,-21 0-15,0 21 0,-22-20 16,1 20-16,-1 0 0,-21 1 0,1-1 16,-1 0-16,0 1 0,1 20 0,-1-21 15,0 1-15,1 20 0,20-20 0,-20-1 16,41 21-16,-20-20 0,20-1 0,1 0 15,21 1-15,0-1 16,21 0-16,0 1 0,0-1 0,42-21 16,-21 22-16,22-1 0,20-21 0,-21 21 0,22 1 15,21-22-15,-22 0 0,22 21 16,-1-20-16,1 20 0,21-21 0,-21 0 16,-22 0-16,22 22 0,-22-22 0,1 0 15,-1 0-15,-20 0 0,-1 1 0,0-1 16,-21 0-16,1 0 0,-1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01:47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1418 0,'21'0'31,"0"0"1,-42 0-1,0 0-15,0 0-16,21-21 15,0 0 1,0 0-16,0 0 15,0-1-15,21 1 16,0 0-16,0 21 16,1 0-16,-1-21 15,0 21-15,0 0 0,21 0 16,-20 0-16,-1 21 0,0 0 0,0 0 16,0 1-16,0-1 0,1 0 15,-1 0-15,0 21 0,-21-20 0,0 20 16,0 0-16,0 1 0,0 20 15,0-21-15,-21 22 0,0-22 0,-22 22 16,22-22-16,-21 0 0,-1 1 16,1-1-16,0 0 0,-1 1 15,22-22-15,-21 0 0,21 0 0,-22 0 16,22 1-16,0-22 0,0 0 16,0 0-16,0 0 0,-1 0 0,1 0 15,0-22-15,0 22 0,0-21 16,21 0-16,-21-21 0,-1 21 0,1-1 15,21-20-15,-21 21 0,21-21 0,0 20 16,0-20-16,0 21 0,0 0 16,0 0-16,21 21 0,0-22 0,1 22 15,20 0-15,-21 0 16,21 0-16,-20 22 0,20-22 0,-21 21 16,21 0-16,-20 0 0,20 21 15,-21-20-15,0-1 0,0 0 0,1 21 16,-22-21-16,21 1 0,-21-1 0,21 0 15,-21 0-15,21 0 0,-21 0 16,0 1-16,0-1 0,0 0 16,21-21-16,0 0 15,1 0 1,-1-21-16</inkml:trace>
  <inkml:trace contextRef="#ctx0" brushRef="#br0" timeOffset="279.7">3408 1969 0,'42'0'16,"-21"0"-1,0 0 1,1 0-16,-1-22 0,0 1 16,-21 0-1,0 0-15,0 0 0,0 0 16,-21 21-16,0 0 0,-1 0 15,1 0-15,0 0 0,0 0 16,0 0-16,0 0 0,-1 21 16,1-21-16,21 21 0,-21-21 15,21 21-15,0 0 16,21-21 0,0 0-16,1-21 0,-1 21 15</inkml:trace>
  <inkml:trace contextRef="#ctx0" brushRef="#br0" timeOffset="599.78">4699 1037 0,'0'0'0,"-21"0"0,21 21 15,-21 1-15,21-1 0,-22 21 0,1-21 16,21 22-16,0-1 0,-21 0 0,21 22 16,-21-22-16,0 22 0,21-1 15,0 1-15,0-1 0,-21 1 0,-1-22 16,22 21-16,0-20 0,-21-1 0,21 0 16,0 1-16,0-22 15,0 21-15,0-21 0,0 1 0,0-1 16,0 0-16,0 0 15,0-42 1,0 0-16,0 0 16,0-1-16,0-20 0,0 0 0</inkml:trace>
  <inkml:trace contextRef="#ctx0" brushRef="#br0" timeOffset="1174.93">4381 1355 0,'0'0'16,"-63"-64"-1,42 43-15,21 0 0,-21 0 0,21 0 16,0-1-16,0-20 0,21 21 16,0 0-16,0 0 0,21-1 0,1 1 15,20 0-15,1 0 0,-1 0 0,1 21 16,-1 0-16,1 0 0,-1 0 16,1 0-16,-1 0 0,-20 21 0,-1 0 15,0 0-15,-21 22 0,1-1 16,-22 0-16,0 1 0,0-1 0,-22 0 15,-20 1-15,0-1 0,-1 0 0,-20-21 16,21 22-16,-22-22 0,22 21 16,-1-21-16,1 1 0,0-1 0,-1-21 15,22 21-15,0-21 0,21-21 32,0 0-32,21 21 0,0-22 0,22 1 15,-1 0-15,0 0 0,1 0 16,-1 0-16,0 21 0,22 0 0,-22 0 15,1 0-15,-1 0 0,0 0 0,1 0 16,-22 0-16,21 21 0,0 0 16,-20 21-16,20-21 0,-21 1 0,-21 20 15,21 0-15,-21-21 0,0 22 0,0-1 16,0 0-16,-21 1 0,0-22 16,-21 21-16,-1-21 0,1 22 15,0-22-15,-22 21 0,22-21 0,-22 1 16,22-1-16,-22 0 0,22-21 0,-21 21 15,20-21-15,1 0 0,0 0 16,20 0-16,-20 0 0,21 0 0,0 0 16,-22-21-16,22 0 0,0 21 0,21-21 15,-21-1-15,21 1 16,0 0-16,0 0 0,0 0 16,21 0-16,0-1 15,0 22-15,1-21 0,-1 21 0,21-21 16,0 21-16,1-21 0</inkml:trace>
  <inkml:trace contextRef="#ctx0" brushRef="#br0" timeOffset="1875.62">5609 1609 0,'0'21'31,"0"0"-31,-21 0 0,21 0 0,-21 1 16,21-1-16,-21 21 0,21-21 16,0 22-16,0-22 0,0 21 15,0-21-15,0 0 0,0 1 0,0-1 16,0 0-16,21 0 0,0-21 16,0 21-16,0-21 0,0 0 0,22 0 15,-22 0-15,21 0 0,-21 0 0,22 0 16,-1-21-16,-21 0 0,22 0 0,-22 0 15,0-1-15,0 1 0,0 0 16,0-21-16,-21 21 0,0-22 0,22 22 16,-22-21-16,0 21 0,0-22 15,21 22-15,-21 0 0,0 0 16,0 0-16,0 42 31,0 0-31,0 0 0,0 0 16,0 22-16,0-22 0,0 21 0,0 0 15,0 1-15,0-1 0,-21 0 0,21 1 16,-22 20-16,22-20 0,-21-1 16,21 21-16,0 1 0,-21-1 0,21 1 15,-21-1-15,0 1 0,21-1 0,0 22 16,0-21-16,0 20 0,0-20 16,0 20-16,0 1 0,0-21 0,0 20 15,21 1-15,-21 0 0,21-1 0,-21-20 16,21-1-16,-21 1 0,0-1 0,0 1 15,0-1-15,0-20 0,0-1 16,-21 0-16,0-21 0,0 22 16,0-43-16,-1 21 0,1-21 0,0 0 15,0 0-15,0-21 0,0 0 0,-22-1 16,22-20-16,-21 0 0,21-1 0,-22-20 16,22-1-16,-21 1 0,21-1 15,-1-20-15,1 20 0,21-20 0,0-1 16,0 21-16,0-20 0,0 20 0,21 1 15,1-22-15,-1 22 0,21 20 0,-21-20 16,0-1-16,22 1 0,-22 20 16,0-20-16,21 21 0,-20-1 0,20 1 15,-21 0-15,21-1 0,-20 1 16,-1 0-16,0 20 0</inkml:trace>
  <inkml:trace contextRef="#ctx0" brushRef="#br0" timeOffset="4583.55">7768 1355 0,'0'0'0,"0"-21"0,0-22 0,0 22 0,0 0 16,0 0-16,0 0 0,0-1 15,0 44 1,0-1-16,-21 0 16,21 0-16,0 21 0,0 1 15,0-1-15,0 22 0,0-1 0,0 1 16,0-1-16,-21 1 0,21-1 0,0 1 15,0-1-15,0-21 0,0 22 16,0-22-16,0 1 0,0-1 0,0-21 16,21 21-16,0-20 0,0-1 15,0-21-15,1 0 0,-1 21 0,0-21 16,21 0-16,-21 0 0,1-21 16,20 0-16,-21-1 0,21 1 0,-20 0 15,20-21-15,-21-1 0,0 1 0,22-21 16,-22-1-16,21 1 0,-21-1 15,0 1-15,1-22 0,-1 21 0,-21 1 16,0-1-16,21 22 0,-21-21 0,0 20 16,0 1-16,0 21 0,0-22 15,0 22-15,0 0 0,0 42 16,0 0 0,0 22-1,0-22-15,-21 21 0,21 1 0,0-1 16,-21 0-16,21 22 0,0-22 0,0 22 15,0-1-15,-22-21 0,22 22 16,0-1-16,0-20 0,0-1 0,0 0 16,0 1-16,0-1 0,0-21 0,0 0 15,22 1-15,-22-1 0,21 0 16,0-21-16,0 0 0,0 0 0,22 0 16,-22 0-16,21 0 0,-21-21 0,22 0 15,-22-1-15,21 1 0,0 0 0,-20-21 16,20-1-16,0 1 15,-21 0-15,22-1 0,-22 1 0,0 0 16,0-1-16,0 1 0,-21 21 0,0 0 16,0 0-16,0-1 0,0 1 15,-21 21-15,0 0 16,0 0-16,0 21 0,0 1 0,21-1 16,0 0-16,0 21 0,0-21 15,0 1-15,0 20 0,21 0 0,0-21 16,0 1-16,0 20 0,0-21 0,1 21 15,20-20-15,-21-1 0,0 0 16,0 0-16,-21 0 0,0 0 16,0 1-16,0-1 15,-21-21-15,0 0 16,0 0-16,0 0 0,0 0 16,-1 0-16,-20-21 0,21-1 0,0 1 15,-22 21-15,22-21 0,0 0 0,0 21 16,0 0-16,0-21 0,-1 21 0,1 0 15,21 21 1,0 0-16,0 0 0,21-21 16,1 21-16,-1 1 0,0-1 0,0-21 15,0 21-15,0 0 0,1-21 16,20 21-16,-21-21 0,0 0 0,22 0 16,-22 0-16,0 0 0,21 0 0,-21 0 15,22 0-15,-1 0 0,-21 0 16,22-21-16,-1 0 0,-21 0 15,21 0-15,-20-1 0,-1-20 0,21 21 16,-21 0-16,0-22 0,1 1 0,-1 21 16,0-21-16,-21 20 0,0-20 15,0 21-15,0 0 0,21 21 0,-21-21 16,0 42 15,0 0-31,-21 0 0,21 0 16,0 22-16,0-22 0,0 0 0,-21 21 15,21-21-15,0 1 0,0-1 0,0 0 16,0 0-16,0 0 16,21 0-16,-21 1 0,21-1 0,0-21 15,0 21-15,22-21 0,-22 0 0,0 0 16,21 0-16,-20 0 0,20 0 0,0 0 16,1 0-16,-22-21 0,21 21 15,0-21-15,-20-1 0,20 1 0,-21 0 16,0-21-16,0 21 0,1-1 0,-1-20 15,-21 21-15,0 0 0,21-22 0,-21 22 16,0 0-16,0 0 16,0 42 15,0 0-31,-21 0 16,21 1-16,-21 20 0,-1-21 0,22 0 15,0 0-15,0 1 0,0-1 0,-21 0 16,21 0-16,0 0 0,0 0 0,0 1 15,0-1 1,0-42 15,0-1-31,21 1 0,1 21 16,-22-21-16,0-21 0,21 21 0,0-1 16,0-20-16,-21 21 0,21-21 15,0 20-15,-21 1 0,0 0 0,22 0 16,-1 21-16,0 0 15,0 0 1,-21 21-16,0 0 0,0 0 0,0 1 16,21-1-16,0 21 0,1-21 0,-22 0 15,21 1-15,0-1 0,0 0 16,-21 0-16,21 0 0,0 0 0,1 1 16,-1-22-16,0 21 0,0-21 0,0 0 15,0 0-15,1 0 0,-1 0 16,0 0-16,0 0 15,-21-21-15,21-1 0,0 1 0,1 0 16,-1 0-16,0 0 0,21-22 0,-21 1 16,1 21-16,20-21 0,0-1 15,1 22-15,-1-21 0,0 21 0,1-1 16,-22 1-16,21 0 0,-21 21 0,0 0 16,22 0-16,-22 0 0,0 0 0,0 0 15,-21 21-15,21-21 0,-21 21 16,0 1-16,22 20 0,-22-21 0,0 0 15,0 0-15,0 1 0,0-1 0,0 0 16,0 0-16,0 0 31,21-21-15,-21-21-16,0 0 0,0 0 16,0 0-16,0-1 15,0 1-15,0 0 0,0 0 0,0-21 16,-21 20-16,21 1 0,-22 0 0,22 0 15,0 0-15,-21 21 0,0 0 0,0 0 16,0 0-16,0 0 0,-1 0 16,1 0-16,0 21 0,0 0 0,-21 0 15,20 0-15,1 22 0,-21-22 0,21 21 16,0 1-16,-22-22 0,43 21 16,-21-21-16,0 22 0,21-22 15,-21 0-15,21 0 0,0 0 0,0 0 16,0 1-16,21-22 0,0 21 0,0-21 15,22 0-15,-22 0 0,21 0 16,-21 0-16,22 0 0,-22 0 0,21 0 16,-21-21-16,0-1 0,22 22 0,-22-21 15,0 0-15,-21 0 0,21 0 0,0-22 16,-21 22-16,22 0 0,-22 0 16,0 0-16,21 0 0,-21-1 0,0 1 15,0 42 32,0 1-47,0-1 0,0 0 16,0 0-16,-21 0 0,21 22 0,-22-22 15,22 0-15,0 21 0,0 1 0,0-1 16,0 0-16,0 1 0,0-1 16,0 21-16,0 1 0,0-1 0,0 1 15,0-1-15,0 1 0,0 21 0,0-22 16,22 22-16,-1-1 0,0 1 0,-21 0 15,21-1-15,-21 1 0,21 0 0,-21-1 16,0 1-16,0 0 0,0-22 16,0 1-16,0 20 0,0-20 0,0-22 15,-21 1-15,0 20 0,-21-42 16,20 22-16,-20-22 0,21 0 0,0 0 16,-22-21-16,22 0 0,0 0 0,0 0 15,0-21-15,0 0 0,-1-22 0,22 22 16,-21-42-16,0 20 0,0-20 0,21-1 15,0 1-15,0-22 0,0 1 16,0-1-16,0 0 0,21-21 0,0 22 16,0-1-16,1-21 0,20 22 0,0-1 15,1 21-15,-22-20 0,21-1 0,0 22 16,1-1-16,-1 1 0,0-1 16,1 22-16,-1-1 0,0 1 15,-20 0-15,20-1 0,-21 22 0,0 0 16,0 0-16,-21 0 0,0 0 0,0-1 15,0 1-15,-21 0 0,-21 0 16,21 21-16,-22-21 0</inkml:trace>
  <inkml:trace contextRef="#ctx0" brushRef="#br0" timeOffset="4910.97">9694 1312 0,'0'0'0,"0"22"15,0 20 1,0-21-16,0 0 0,0 0 16,21-21-1,1 0 1,-1 0-16,0 0 15,-21-21-15,21 21 16,-21-21-16,0 42 63,0 0-48</inkml:trace>
  <inkml:trace contextRef="#ctx0" brushRef="#br0" timeOffset="6855.86">13123 1185 0,'0'0'0,"0"-21"0,0 0 15,21 0-15,-21 0 16,0 0-16,0-1 0,0 1 15,0 0-15,22 21 16,-22 42 0,0-20-16,0 20 15,0 0-15,0 1 0,0-1 0,0 21 16,0-20-16,0 20 0,-22-20 0,22 20 16,-21 1-16,21-22 0,-21 21 15,21-20-15,-21 20 0,21-20 0,0-1 16,0-21-16,0 21 0,0-20 0,0-1 15,0 0 1,21-21 0,0 0-16,-21-21 0,43 0 0,-22-1 15,0 1-15,0-21 0,21 21 16,-20-22-16,20-20 0,-21 21 0,0-1 16,22-20-16,-22 20 0,0 1 0,0 0 15,0-1-15,0 1 0,1 21 16,-22 0-16,21 0 0,-21 42 31,21 0-31,-21 21 0,0-21 16,0 22-16,0-1 0,0 0 0,0 1 15,0-1-15,0 0 0,0 1 16,0-1-16,21 0 0,-21-20 16,21 20-16,0-21 0,-21 0 0,22 0 15,-1-21-15,0 0 0,0 0 0,21 0 16,-20 0-16,-1 0 0,21 0 15,-21-21-15,22 0 0,-1-21 0,-21 21 16,21-22-16,1 1 0,-1-22 0,0 22 16,-20-21-16,20-1 0,-21 1 15,21-1-15,-20 1 0,-1-1 0,0 1 16,0-1-16,0 1 0,-21-1 0,0 1 16,0 20-16,0 1 0,0 21 15,0 0-15,0-1 0,-21 44 16,21-1-16,-21 0 15,0 21-15,0 1 0,-1-1 16,1 0-16,-21 1 0,21 20 0,0-21 16,-1 22-16,22-22 0,-21 22 0,21-22 15,-21 22-15,21-22 0,0 21 16,0-20-16,0-1 0,0 0 0,21 1 16,0-1-16,22-21 0,-22 0 0,21 1 15,1-1-15,-1-21 0,0 0 16,-21 0-16,22 0 0,-1 0 0,0 0 15,1-21-15,-1-1 0,-21 1 0,22-21 16,-22 21-16,0-22 16,0 1-16,0 21 0,-21-21 0,0-1 15,0 1-15,0 21 0,0 0 0,0-1 16,0 1-16,-21 21 16,0 0-16,0 0 0,0 0 15,-1 21-15,22 1 0,-21-1 0,21 0 16,-21 21-16,21-21 0,0 22 15,0-1-15,0 0 0,0-20 0,0 20 16,0-21-16,0 21 0,0-20 16,0-1-16,21 0 0,0 0 15,1 0-15,-1-21 0,21 0 0,-21 0 0,22 0 16,-1 0-16,0 0 0,1 0 16,-1-21-16,0 0 0,1 0 15,-1-22-15,0 1 0,1 0 0,-1-1 16,-21 1-16,21-21 0,-20 20 0,-1-20 15,0 20-15,0-20 0,-21-1 16,21 1-16,-21-1 0,0 1 0,0 21 16,0-22-16,0 22 0,0 21 0,0-1 15,0 1-15,0 0 0,-21 21 16,21 21 0,-21 0-16,0 22 0,0-1 0,21 22 15,-22-22-15,22 21 0,-21 1 16,0-1-16,21 1 0,0-1 0,0 1 15,0-1-15,0-20 0,0 20 0,0-20 16,0-1-16,0 0 0,0 1 16,0-1-16,0-21 0,0 0 0,21 0 15,-21 1-15,0-44 32,21 22-32,-21-21 0,0-21 15,0 21-15,0-22 0,22 22 0,-1-21 16,0 0-16,0-1 15,0 22-15,0-21 0,1 21 0,-1-22 16,21 22-16,-21 21 0,22-21 0,-1 0 16,-21 21-16,21 0 0,-20 0 15,20 0-15,-21 0 0,21 0 0,-20 0 16,-1 21-16,-21 0 0,0 21 0,0-20 16,0 20-16,0-21 0,0 21 15,-21 1-15,-1-1 0,-20 0 0,0-20 16,-1 20-16,-20-21 0,-1 0 0,1 0 15,-1 1-15,1-22 0,-1 21 16,22-21-16,0 0 0,21 0 0,-1 0 16,22-21-1,0-1-15</inkml:trace>
  <inkml:trace contextRef="#ctx0" brushRef="#br0" timeOffset="9723.23">16065 1312 0,'22'0'0,"-1"0"16,0 0-1,0 0-15,0 0 16,0-21-16,1 21 0,-1-21 0,21 0 16,-21 0-16,22 21 0,-1-21 0,21-1 15,-20-20-15,-1 21 0,0 0 16,-20-22-16,-1 22 0,21 0 0,-42-21 16,0 21-16,0-1 0,0 1 15,0 0-15,-42 21 0,21 0 0,-1 0 16,-20 0-16,0 0 0,-1 21 0,1 22 15,0-22-15,-1 21 0,22-21 16,-21 22-16,21-1 0,0 0 0,-1 1 16,1-1-16,21-21 0,0 21 0,0 1 15,0-22-15,0 0 16,21 0-16,1 0 0,-1 1 0,21-1 16,-21 0-16,22-21 0,-1 0 0,-21 21 15,21-21-15,-20 0 0,20 0 16,-21 0-16,0 0 0,0 0 0,1 0 15,-22-21-15,-22 21 32,1 0-32,-21 0 0,21 0 0,-22 0 15,22 0-15,-21 21 0,0 0 0,-1 0 16,22 1-16,-21-1 0,21 21 16,-22-21-16,22 22 0,0-1 0,21-21 15,0 21-15,0-20 0,0 20 16,0-21-16,0 0 0,0 0 15,21 1-15,21-22 0,-20 21 0,20-21 16,0 0-16,1 0 0,-1 0 0,0 0 16,22 0-16,-22-21 0,22 21 15,-22-22-15,21 1 0,-20 0 0,-1-21 16,0-1-16,1 1 0,20 0 0,-42-1 16,22-20-16,-1 21 0,-21-22 15,22 1-15,-1-1 0,-21 1 0,0-1 16,0 1-16,1-1 0,-1 1 0,0-1 15,-21 22-15,0-1 0,0 1 16,0 21-16,0 0 0,0 0 16,0-1-16,0 44 15,0-1-15,-21 21 0,0 0 16,-1 1-16,-20-1 0,21 22 0,0-22 16,0 21-16,-1 1 0,1-22 15,0 22-15,0-22 0,0 22 0,21-22 16,0 0-16,0 22 0,0-22 0,0 0 15,0 1-15,0-1 0,21-21 16,0 22-16,0-22 0,0 0 0,22 0 16,-22 0-16,21 0 0,1-21 15,-1 0-15,0 0 0,1 0 0,-1 0 16,21-21-16,-20 0 0,-1 0 16,0 0-16,1-22 0,-22 22 0,21-21 15,-21 0-15,1-1 0,-1 1 0,-21 21 16,0-22-16,0 1 0,0 21 15,0 0-15,0 0 0,0-1 0,-21 22 16,-1 0-16,1 0 0,0 0 16,-21 0-16,21 22 0,-1-1 15,1 21-15,0-21 0,21 0 0,0 22 16,-21-1-16,21-21 0,0 22 0,0-22 16,0 21-16,0-21 0,21 0 15,0 22-15,0-22 0,1 0 16,-1 0-16,0-21 0,0 0 15,21 0-15,-20 0 0,-1 0 16,0 0-16,21-21 0,-21 21 0,1-21 16,20 0-16,-21-22 0,0 22 0,22-21 15,-22 21-15,0-22 0,0 1 16,21 0-16,-20 21 0,-22-22 0,21 22 16,0 0-16,-21 0 0,0 42 31,-21 0-31,0 0 15,21 0-15,-22 22 0,1-22 0,21 21 16,0-21-16,0 22 16,-21-22-16,21 21 0,-21-21 0,21 1 15,0 20-15,0-21 0,-21 0 0,21 0 16,0 1-16,0-44 47,0 1-47,21 0 0,0 0 15,0 0-15,0-22 0,1 1 0,-1 0 16,0-1-16,21 1 0,-21 0 0,1 21 16,20-22-16,-21 1 15,0 21-15,0 0 0,1 21 0,-1-22 16,0 22-16,0 0 0,0 0 0,0 0 16,-21 22-16,22-1 0,-22 0 15,21 21-15,-21-21 0,0 22 0,0-1 16,0-21-16,0 22 0,0-1 0,0 0 15,0-21-15,0 22 0,0-22 16,0 0-16,0 0 0,0 0 0,0 1 16,0-44 15,0 1-31,0 0 16,0 0-16,0 0 0,21-22 15,0 22-15,0-21 0,0 0 16,22-1-16,-22 1 0,0 21 0,21-22 15,-20 1-15,-1 21 0,21 0 0,-21 0 16,0-1-16,1 22 0,-1 0 16,0 0-16,0 0 15,-21 22-15,21-1 0,-21 0 16,0 21-16,0-21 0,0 22 16,0-22-16,0 21 0,0 1 0,0-22 15,0 21-15,0-21 0,0 22 0,0-22 16,0 0-16,0 0 0,0 21 15,21-20-15,1-1 16,-1-21-16,0 0 0,0 21 0,0-21 16,0 0-16,1 0 0,-1 0 15,21 0-15,-21-21 0,22 21 0,-22-21 16,21-1-16,-21 1 0,22 0 0,-1-21 16,-21 21-16,21-22 0,-20 1 15,-1 0-15,0-1 0,0 1 0,-21 0 16,21 20-16,-21 1 0,0-21 0,0 21 15,-21 21-15,0 0 16,0 0-16,0 0 0,-22 0 0,22 21 16,0-21-16,0 21 0,0 21 15,-1-20-15,1-1 0,0 21 0,21 0 16,0-20-16,0 20 0,0-21 16,0 21-16,0-20 0,0-1 0,0 21 15,21-21-15,0-21 0,1 21 0,20 1 16,-21-22-16,0 0 0,22 0 15,-22 0-15,21 0 0,0 0 0,-20 0 16,20 0-16,-21-22 0,21 1 0,1 0 16,-22 0-16,21 0 0,1-22 15,-22 22-15,21-21 0,-21 0 0,22 20 16,-22-20-16,0 0 0,-21 21 16,0-1-16,0 1 0,21 21 15,-21 21 1,-21 1-16,0-1 0,0 0 15,-1 21-15,22 1 0,-21-22 16,0 21-16,21-21 0,0 22 0,-21-22 16,0 21-16,21-21 0,-21 0 15,21 1-15,0-1 0,0 0 16,0-42 15,0 0-31,0-1 16,21 1-16,0 0 0,0-21 0,0-1 15,22 1-15,-22 0 16,21-1-16,-21 1 0,22 0 0,-1-1 16,0 22-16,-21 0 0,1-21 0,20 42 15,-21-21-15,0 21 0,0 0 16,1 0-16,-22 21 16,0 0-16,0 0 0,0 21 0,0-20 15,0 20-15,0-21 0,0 21 16,0-20-16,0 20 0,0 0 0,0-21 15,0 1-15,0 20 0,0-21 0,0 0 16,21 0-16,0 1 0,0-1 16,0-21-16,0 0 0,1 0 15,-1 0-15,0 0 0,0 0 16,0 0-16,0-21 0,1-1 16,-1 1-16,0-21 0,0 0 0,21-1 15,-20 1-15,-1-22 0,21 22 0,-21-21 16,22-22-16,-22 21 0,21 1 15,0-1-15,-20-20 0,20 20 0,-21 1 16,0 20-16,0 1 0,-21 0 16,0-1-16,0 22 0,0 0 0,0 0 15,0 0-15,0 42 16,-21 0-16,0 0 16,0 22-16,0-1 0,-22 0 0,22 1 15,0 20-15,0 1 16,0-22-16,0 21 0,-1 1 0,1-1 15,21-20-15,0 20 0,0-20 0,0 20 16,0-21-16,0 1 0,0-1 16,0 0-16,0-20 0,21-1 0,1 21 15,-1-21-15,0 0 0,0 1 16,0-22-16,0 0 0,1 0 16,-1 0-16,0 0 0,0 0 15,0 0-15,0 0 0,1-22 0,-1 22 16,0-21-16,0 0 0,0 0 15,0 0-15,-21 0 0,0-22 16,22 22-16,-22 0 0,0-21 16,21 20-16,-21-20 0</inkml:trace>
  <inkml:trace contextRef="#ctx0" brushRef="#br0" timeOffset="9999.24">20743 1270 0,'0'0'0,"-21"0"0,-21 0 16,21 0-16,42 0 16,0 0-16,0 0 0,21 21 15,22-21-15,-22 0 0,22 0 16,-22 0-16,22 0 0,-22 0 16,21 0-16,-20 0 0,-1-21 0,0 21 15,1 0-15,-1 0 0,-21-21 16,0 21-16,1 0 0,-1-21 15,-21 0 17,-21 21-17</inkml:trace>
  <inkml:trace contextRef="#ctx0" brushRef="#br0" timeOffset="11783.54">21653 1757 0,'22'0'47,"-1"0"-47,0-21 16,-21 0-16,21 21 16,0-22-16,-21 1 0,21 0 0,-21 0 15,0 0-15,0 0 0,0-1 16,0 1-16,0 0 15,-21 21 1,0 0 0,0 0-16,0 21 0,0 0 0,-1 1 15,1 20-15,0-21 0,-21 21 0,21-20 16,-1 20-16,22 0 0,-21-21 16,0 22-16,21-22 0,-21 21 15,21-21-15,0 1 0,0-1 0,0 0 16,21-21-1,0 0-15,0 0 16,1 0-16,-1 0 0,0 0 0,0-21 16,0 0-16,22-1 0,-22 1 0,21 0 15,-21 0-15,22-21 0,-22-1 16,21 22-16,0-21 0,1-1 0,-22 22 16,0-21-16,21 21 0,-42 0 15,22-1-15,-1 22 0,-21 22 31,0-1-31,0 0 16,-21 21-16,21-21 0,0 1 0,-22-1 16,22 21-16,-21-21 0,21 0 0,0 1 15,0-1-15,0 21 0,0-21 16,21 0-16,1 1 0,-1-22 16,0 0-16,0 21 0,21-21 0,-20 0 15,20 0-15,0 0 0,-21 0 16,22 0-16,-1-21 0,0-1 0,1 22 15,-22-21-15,21 0 0,1 0 0,-22 0 16,0-22-16,0 22 0,0-21 16,-21 21-16,21 0 0,-21-22 15,0 22-15,0 0 0,-21 21 16,0-21-16,-21 21 0,21 0 16,-1 0-16,-20 21 0,21-21 0,0 21 15,-22 0-15,22 0 0,0 1 0,0-1 16,0 21-16,0-21 0,21 0 15,-22 1-15,22-1 0,0 0 0,0 0 16,0 0-16,0 0 0,22-21 16,-1 0-1,0 0-15,0 0 0,0 0 0,0 0 16,22 0-16,-22 0 0,0-21 0,0 0 16,0 0-16,1 0 15,-1-22-15,21 1 0,-21 21 0,0-21 16,1-22-16,20 22 0,-21-1 0,0-20 15,0 21-15,1-22 0,-1 22 16,0-22-16,0 22 0,-21 0 0,0-1 16,0 22-16,0 0 0,0 0 15,0 0-15,0 42 16,0 0-16,-21 0 0,21 21 16,-21-20-16,0 20 0,-1 0 0,1 1 15,0-1-15,0 0 0,0-21 0,21 22 16,0-1-16,-21 0 0,21 1 15,-22-22-15,22 21 0,0-21 16,0 1-16,0-1 0,0 0 0,0 0 16,0 0-16,0 0 15,22-21-15,-1 0 16,0 0-16,0 0 16,0 0-16,22 0 0,-22-21 15,0 21-15,21-21 0</inkml:trace>
  <inkml:trace contextRef="#ctx0" brushRef="#br0" timeOffset="12316.51">23453 1503 0,'0'-21'0,"0"0"16,-22 21-16,1 0 0,0 0 15,0 0-15,0 0 0,0 0 0,-1 0 16,1 0-16,-21 21 0,21 0 0,0 0 15,-1 0-15,-20 0 0,21 1 16,0-1-16,21 0 0,-21 21 0,21-21 16,-22 1-16,22-1 0,0 0 15,0 0-15,0 0 16,22-21-16,-1 0 0,-21 21 16,21-21-16,0 0 0,21 0 15,-20 0-15,-1 0 0,0-21 16,0 0-16,0 21 0,22-21 0,-22-21 15,0 20-15,0-20 0,0 0 0,22-1 16,-22 1-16,0 0 0,0-1 16,0-20-16,22 21 0,-43-22 0,21 22 15,0-22-15,0 22 0,0 0 16,-21 20-16,0-20 0,0 21 16,-21 42-1,0 21-15,0-20 16,0 20-16,-1-21 0,22 21 0,-21 1 15,0-1-15,0 0 16,21 1-16,0-1 0,-21 0 0,21 1 16,-21-22-16,21 21 0,0-21 0,0 22 15,0-22-15,0 0 0,0 0 16,0 0-16,0 1 0,0-1 16,21-21-1,0 0-15,0 0 16,0-21-16,0-1 0,22 22 15,-22-21-15,0 0 0</inkml:trace>
  <inkml:trace contextRef="#ctx0" brushRef="#br0" timeOffset="12715.28">23855 1482 0,'0'0'0,"0"-21"0,0-1 15,0 1-15,0 0 16,21 0-16,0 21 15,0-21-15,0 21 0,1 0 16,-1 0-16,0 0 0,21 0 0,-21 0 16,1 0-16,-1 21 0,0 0 0,0-21 15,-21 21-15,0 0 0,21 1 16,-21-1-16,21 0 0,-21 0 0,0 0 16,0 0-16,0 1 0,0-1 15,0 0-15,0 0 0,-21-21 16,21 21-16,-21-21 0,0 0 15,0 0-15,21-21 16,0 0 0,0 0-16,0 0 0,0-1 15,0 1-15,21-21 0,0 21 16,0 0-16,0-22 0,1 22 0,-1 0 16,0 0-16,0 0 0,0-1 15,0 22-15,-21-21 0,22 21 16,-1 0-16,0 0 15,0 0 1,0 0 0</inkml:trace>
  <inkml:trace contextRef="#ctx0" brushRef="#br0" timeOffset="13099.06">24574 1461 0,'22'0'32,"-1"0"-32,0 0 0,0 0 15,0-22-15,0 1 0,1 21 16,-22-21-16,21 21 0,0-21 16,0 21-16,-21-21 0,0 0 0,21-1 15,-42 22 1,0 0-1,0 0-15,0 0 0,-22 22 16,22-22-16,0 21 0,0 0 16,0 0-16,-1 0 0,1 0 0,0 1 15,21-1-15,0 0 0,-21 0 16,21 0-16,0 0 0,0 1 16,0-1-16,21-21 31,0 0-16,0 0-15,1 0 0,-1-21 16,0-1-16,0 22 16,0-21-16,22 21 0,-22-21 0</inkml:trace>
  <inkml:trace contextRef="#ctx0" brushRef="#br0" timeOffset="13526.84">25252 1334 0,'0'-22'0,"-21"22"16,-1 0 0,1 0-16,0 0 0,0 0 15,0 0-15,0 0 0,-1 0 0,1 0 16,0 0-16,0 22 0,0-22 16,0 21-16,21 0 0,-22-21 15,22 21-15,0 0 0,0 0 16,0 1-1,22-22-15,-1 0 0,-21 21 0,21-21 16,0 0-16,0 0 0,0 21 0,1-21 16,-1 0-1,-21 21-15,0 0 16,0 0 0,-21-21-1,-1 0-15,1 0 0,0 0 16,-21 22-16,21-22 0,-1 0 15,1 0-15,0 0 0,0 0 0,0 0 16,0 0-16,-1 0 16,1 0-1,42 0 17,1-22-32,-1 22 0,21 0 15,-21 0-15</inkml:trace>
  <inkml:trace contextRef="#ctx0" brushRef="#br0" timeOffset="14010.57">25633 1397 0,'0'0'0,"21"-21"16,0 0-16,-21 0 0,0-1 16,0 1-1,-21 0 1,0 21-1,0 0-15,-1 0 0,1 0 16,0 0-16,0 21 0,0-21 16,0 21-16,21 1 0,-22-22 0,22 21 15,-21 0-15,21 0 0,0 0 16,0 0-16,0 1 0,0-1 16,21 0-16,1-21 15,-1 21-15,0-21 0,0 0 16,0 0-16,0 0 0,1 0 15,20 0-15,-21 21 0,0-21 0,0 0 16,1 0-16,-22 21 31,-22-21-31,1 0 16,0 22-16,0-22 0,-21 0 16,20 21-16,1-21 0,0 0 0,-21 21 15,21-21-15,-1 0 0,1 21 0,0-21 16,0 21-16,0-21 15,0 0-15,21 21 0,-22-21 16</inkml:trace>
  <inkml:trace contextRef="#ctx0" brushRef="#br0" timeOffset="14183.47">25252 1842 0,'-21'21'16,"-1"-21"15,1 0-31,0 0 15</inkml:trace>
  <inkml:trace contextRef="#ctx0" brushRef="#br0" timeOffset="16367.34">4741 2731 0,'0'0'0,"-21"-22"15,0 22-15,21-21 0,-21 0 16,21 0-1,0 0 1,21 21-16,0 0 16,21 0-16,-20 0 15,20 0-15,-21 0 0,21 0 0,1 21 16,-1-21-16,0 0 0,1 0 0,20 21 16,-20-21-16,20 0 15,1 0-15,-1 21 0,1-21 0,-1 0 16,22 0-16,-1 0 0,1 21 0,0-21 15,21 0-15,-1 0 0,1 0 16,0 0-16,0 0 0,21 0 0,0 0 16,0 0-16,21 0 0,-21 0 0,0 0 15,0 0-15,21 0 0,0-21 0,1 21 16,-1 0-16,0 0 0,-21-21 16,21 21-16,0-21 0,0 21 0,-21 0 15,22-21-15,-1 21 0,0 0 0,0 0 16,-21 0-16,21 0 0,0 0 15,1-21-15,-1 21 0,0 0 16,0-22-16,-21 22 0,21 0 0,0 0 16,-21 0-16,22 0 0,-22 0 15,0 0-15,21 0 0,-21-21 0,0 21 16,0 0-16,0 0 0,21 0 0,-21 0 16,0 0-16,0 0 0,0-21 15,0 21-15,0 0 0,0 0 0,0 0 16,0 0-16,0 0 0,0 0 0,0 0 15,0 0-15,0 0 0,0 0 16,0 0-16,0 0 0,-21 0 0,21 0 16,0 0-16,-21 0 0,21 0 15,-22 0-15,22 0 0,-21 0 16,21 0-16,-21 0 0,0 0 0,0 0 16,0 0-16,-22 0 0,22 21 0,-21-21 15,21 0-15,-22 0 0,1 0 16,21 0-16,-22 21 0,1-21 0,0 0 15,-22 0-15,22 0 0,-22 0 0,1 0 16,-1 0-16,1 0 0,21 0 0,-22 0 16,1 0-16,20 0 0,-20 0 15,20 0-15,-20 0 0,21 0 0,-22-21 16,22 21-16,-22 0 0,22 0 0,-22 0 16,22-21-16,0 21 0,-22 0 15,22 0-15,0 0 0,-1 0 16,1 0-16,0-21 0,-1 21 0,1 0 15,0 0-15,-22 0 0,22 0 16,-22-21-16,22 21 0,-22 0 0,22 0 16,-21-21-16,20 21 0,-20 0 15,20 0-15,-20 0 0,21-22 0,-1 22 16,-20 0-16,20 0 0,-20 0 0,-1 0 16,22 0-16,-21 0 0,20 0 15,-20 0-15,-1 0 0,22 0 16,-22 0-16,22 0 0,-21-21 0,-1 21 15,1 0-15,-22 0 0,21-21 0,-20 21 16,-1 0-16,0 0 0,-20 0 16,20 0-16,-21-21 0,21 21 15,-20 0-15,-1 0 0,0 0 0,0 0 16,0 0-16,0 0 0,1 0 16,-1 0-16,0 0 15,-42 0 48,0 0-48,-1 0-15,1 0 0,0 0 16</inkml:trace>
  <inkml:trace contextRef="#ctx0" brushRef="#br0" timeOffset="17531.75">3641 5017 0,'0'0'0,"21"-85"16,-21 43-16,0-1 0,21 22 15,-21-21-15,21 21 0,-21-22 0,21 22 16,-21-21-16,0 21 0,0-1 0,0 1 16,21 0-16,-21 0 0,0 0 15,0 0-15,0-1 0,-21 22 32,21 22-32,-21-1 15,21 21-15,0-21 0,-21 43 0,21-22 16,-21 22-16,21-1 0,-21 1 0,21 20 15,0 1-15,-22-22 0,1 22 16,21 0-16,-21-1 0,0-20 0,0 21 16,21 20-16,-21-20 0,-1 0 15,22-1-15,-21 22 0,21-21 16,0 21-16,-21 0 0,21-22 0,-21 22 16,0 0-16,21 0 0,0-22 0,-21 22 15,21-21-15,-22 0 0,1-1 0,21 1 16,-21 0-16,0-1 0,21-20 15,-21-1-15,21-20 0,0-1 0,0 0 16,0 1-16,0-22 0,-21 0 0,21 0 16,0-42-1,0 0-15,0 0 16,21-22-16,-21 1 0,0-22 0,21 22 16,0-43-16,-21 22 0,21-22 15,0 1-15,1-1 0</inkml:trace>
  <inkml:trace contextRef="#ctx0" brushRef="#br0" timeOffset="18567.57">3746 4890 0,'0'0'0,"0"-43"15,0-63-15,-21 64 16,21 21-16,-21-21 0,21 20 0,-21 1 0,21 0 15,0 0 1,-21 21-16,21-21 0,21 21 47,0 0-47,21 0 0,1 0 16,-1 0-16,22 0 0,-1 0 0,1 0 15,20-21-15,1 21 0,42-22 16,-21 22-16,21-21 0,21 21 0,0-21 15,0 21-15,0-21 0,22 21 0,20-21 16,-20 21-16,20 0 0,1-21 16,-1 21-16,22 0 0,-22-22 0,1 22 15,-1 0-15,1 0 0,-1 0 16,-20 0-16,-1-21 0,0 21 16,-21 0-16,-21 0 0,0-21 0,0 21 15,-21 0-15,21 0 0,-42 0 0,0-21 16,-1 21-16,-20 0 0,-1 0 0,-20 0 15,-1 0-15,-21 0 0,0 0 16,0 0-16,1 0 0,-1 0 0,0 0 16,-21 21-16,0 0 15,0 0-15,0 1 0,0-1 16,0 21-16,0-21 0,0 22 0,0-1 16,0 0-16,0 22 0,0-1 0,-21 1 15,21-1-15,-21 22 0,21-22 16,-22 22-16,22-21 0,-21 20 0,0 1 15,21-22-15,-21 22 0,21 0 16,0-1-16,0 1 0,0-21 0,0 20 16,0-20-16,0 20 0,0-20 0,0 21 15,0-22-15,0 22 0,0-22 0,0 22 16,0 0-16,0-22 0,-21 1 0,21 20 16,-21-20-16,21-1 0,0 1 15,-22-22-15,1 22 0,21-22 16,-21 21-16,21-20 0,0 20 0,-21-20 0,21-1 15,-21 0-15,0 1 0,21-22 16,-22 21-16,1-21 0,21 22 0,-21-22 16,0 0-16,21 0 0,-21-21 0,21 21 15,-21 0-15,-1-21 0,22 22 0,-21-22 16,0 0-16,0 21 16,0-21-16,0 21 0,-1-21 0,1 0 15,0 0-15,0 21 0,-21-21 0,20 0 16,-20 0-16,0 21 0,-1-21 0,-20 0 15,-1 0-15,22 21 0,-21-21 0,-1 0 16,-21 0-16,22 22 0,-22-22 0,1 0 16,-1 0-16,0 0 0,1 0 0,-22 21 15,21-21-15,-21 0 0,0 0 16,-21 0-16,22 0 0,-22 0 16,0 0-16,0 0 0,0 0 0,0 0 15,0 0-15,0 0 0,0-21 0,0 21 16,-22 0-16,22 0 0,0 0 0,-21-22 15,0 22-15,0 0 0,0 0 0,0 0 16,-22 0-16,22-21 0,0 21 16,0 0-16,21 0 0,0-21 0,21 0 15,0 21-15,21-21 0,22 21 0,-1-21 16,22 21-16,0-22 0,21 22 0,-1-21 16,22 0-1,0 0-15,0 0 0,22 0 16,20 21-16,-21-22 0,21 1 0,-20 0 15,20 0-15,21-21 0,-20 20 0</inkml:trace>
  <inkml:trace contextRef="#ctx0" brushRef="#br0" timeOffset="18971.34">5165 5482 0,'0'0'0,"0"-21"0,-22 0 0,22 0 16,-21 21-16,0-21 0,0 21 15,21 21-15,0 21 16,0-21-16,0 22 15,0-1-15,0 21 0,0-20 0,0 20 16,0 22-16,0-22 0,0 1 0,0-1 16,0 22-16,0 0 0,0-22 0,0 22 15,-21 0-15,21-22 16,-21 22-16,21-22 0,0 1 0,-22-22 16,22 22-16,-21-22 0,21 0 0,0-21 15,0 1-15,0-1 0,0 0 0,0 0 16,21-42-1,1 0-15,-22 0 16,21-1-16,0-20 0,-21 0 0,21-1 16,-21 1-16,0-21 0</inkml:trace>
  <inkml:trace contextRef="#ctx0" brushRef="#br0" timeOffset="19735.59">5249 5376 0,'0'0'0,"0"-21"16,-21 0-16,0 0 0,0 21 0,21-21 16,21 21 15,0 0-15,21 0-16,1 0 0,20 0 15,1 0-15,20 0 0,1 0 16,0 0-16,21 0 0,-1-21 0,1 21 0,21 0 15,0 0-15,0-22 0,0 22 0,21 0 16,-21 0-16,0 0 16,0-21-16,-21 21 0,0 0 0,0-21 15,0 21-15,-22 0 0,-20 0 0,21 0 16,-22 0-16,1 0 0,-22 0 0,0 0 16,1 0-16,-1 0 0,-21 0 15,0 21-15,22 0 0,-22-21 0,0 22 16,0-22-16,-21 21 0,21-21 0,-21 21 15,21-21-15,-21 21 0,0 0 16,0 0-16,0 1 0,22 20 16,-22-21-16,0 0 0,0 22 15,0-1-15,0 0 0,0 1 0,0-1 16,0 21-16,-22 1 0,22-22 0,0 22 16,0-1-16,0-20 0,-21 20 15,21 1-15,0-1 0,0-21 0,0 22 16,-21-1-16,21 1 0,0-22 0,0 1 15,0 20-15,0-21 0,0 1 0,0-1 16,0 0-16,0-20 0,0-1 16,0 21-16,0-21 0,0 0 0,0 1 15,-21-1-15,0 0 0,0 0 16,-1-21-16,1 0 0,-21 21 0,21-21 16,0 21-16,-22-21 0,1 0 15,0 0-15,-1 0 0,-20 0 0,-1 0 16,1 0-16,-22 0 0,0 0 15,-20 0-15,-1 0 0,-21 0 0,0 0 16,-21 0-16,-1 0 0,1 0 0,21 22 16,-21-22-16,21 0 0,0 0 0,21 0 15,0 0-15,22 0 0,-1 0 0,22 0 16,-1 0-16,1 0 0,41 0 16,-20 0-16,21 0 0,0 0 15,0 0-15,-1 0 0,44-22 63,-1 22-63,-21-21 15,21 21-15,0-21 0</inkml:trace>
  <inkml:trace contextRef="#ctx0" brushRef="#br0" timeOffset="23410.88">5122 5292 0,'21'0'78,"1"0"-62,-1 0-1,0 0-15,0 0 16,0 0-16,0 0 0,1 0 16,-1 0-16,0 0 0,0 0 0,0 0 15,22 0-15,-22 21 0</inkml:trace>
  <inkml:trace contextRef="#ctx0" brushRef="#br0" timeOffset="24311.05">5270 6943 0,'0'0'0,"-21"0"0,0 0 16,0 0-16,0 0 0,0 0 15,42 0 17,0 0-32,0 0 0,0 0 0,0 0 15,1 0-15,20 0 0,-21 0 0,0 0 16,0 0-16,1 0 0,-1 0 15,0 0-15,0 0 0,-42 0 32,0 0-32,-22 0 0,22 0 0,-21 0 15,0 21-15,-1-21 0,1 0 0,21 0 16,-22 0-16,1 0 0,21 0 0,0 21 16,0-21-16,42 0 15,0 0 1,0 0-16,0 0 0,22 0 0,-22 0 15,21-21-15</inkml:trace>
  <inkml:trace contextRef="#ctx0" brushRef="#br0" timeOffset="26083.25">2603 9694 0,'0'0'0,"0"22"16,-21-22-16,21-22 47,0 1-47,0 0 0,0 0 16,0 0-16,0 0 15,-21-1-15,0 1 0,0 21 16,-22 0-16,22 0 15,0 0-15,-21 0 0,21 0 0,-22 0 16,22 21-16,-21 1 0,21-1 0,-22 0 16,22 21-16,0-21 0,21 22 15,0-22-15,0 21 0,-21 1 0,21-1 16,0 0-16,0 1 0,0-22 16,0 21-16,0-21 0,21 22 0,-21-22 15,0 0-15,21 0 0,0 0 16,0 0-16,1-21 0,-1 0 0,0 0 15,0 0-15,21 0 0,-20-21 0,20 21 16,-21-21-16,21 0 0,-20-21 16,20 20-16,0-20 0,1 0 0,-1-1 15,-21 1-15,21-21 0,-20-1 16,20 1-16,-21 20 0,0-20 16,-21-1-16,0 22 0,0-22 0,0 22 15,0 0-15,0-1 0,0 1 16,0 21-16,0 0 0,-21 21 15,0 0-15,0 0 0,21 21 16,0 0-16,0 0 0,-21 22 16,21-1-16,0 0 0,0 1 0,0 20 15,-22 1-15,22-22 0,0 21 16,0 1-16,0-22 0,0 1 0,0-1 16,0 0-16,0 1 0,0-22 0,0 0 15,0 0-15,22 0 16,-22 0-16,21-21 0,0 0 0,0 0 15,0 0-15,0 0 16,1-21-16</inkml:trace>
  <inkml:trace contextRef="#ctx0" brushRef="#br0" timeOffset="26474.61">3090 9737 0,'0'0'15,"0"-43"1,0 22-16,0 0 0,0 0 16,21 21-16,1 0 0,-1-21 15,0 21-15,0 0 0,0 0 0,0 0 16,22 21-16,-22 0 0,21 0 16,-21 0-16,1 1 0,-1-1 0,0 21 15,0-21-15,-21 0 0,0 22 0,0-22 16,0 21-16,0-21 0,-21 22 15,0-22-15,0 0 0,-1 0 0,22 0 16,-21-21-16,21 22 0,-21-22 0,0 0 16,21-22-1,0 1 1,0 0-16,0-21 0,21 21 16,0-1-16,-21-20 0,21 21 15,1 0-15,-22-22 0,21 22 0,0 0 16,0-21-16,0 21 0,0-1 0,1 1 15,-1 21-15,0-21 0,0 0 16,0 21-16,0 0 0,1 0 0,-1 0 16,0 0-16</inkml:trace>
  <inkml:trace contextRef="#ctx0" brushRef="#br0" timeOffset="26751.45">3958 9758 0,'0'21'15,"0"0"-15,0 0 16,-21 1-16,21-1 16,0 0-16,-21 0 0,21 0 15,0 22-15,0-22 0,-21 0 16,21 0-16,0 0 15,0 0-15,-22 1 0,22-1 16,0-42 31,0-1-47,0 1 0</inkml:trace>
  <inkml:trace contextRef="#ctx0" brushRef="#br0" timeOffset="27015.1">3958 9483 0,'-21'0'15,"0"0"1,21-21 15,-21-1 0,-1 22-15,1 0-16,21 22 16,-21-22-16,21 21 15,0 0-15,0 0 16,0 0-16,21-21 0,0 21 16</inkml:trace>
  <inkml:trace contextRef="#ctx0" brushRef="#br0" timeOffset="27335.91">4254 9673 0,'-21'0'16,"21"-21"0,21 21-1,1 21 1,-1 0-16,-21 1 0,21-22 15,0 21-15,0 21 0,0-21 16,-21 0-16,22 22 0,-1-1 0,-21-21 16,0 22-16,0-22 0,21 21 0,-21-21 15,0 0-15,0 1 0,0-1 0,0 0 16,0 0-16,0 0 16,0-42-1,0 0 1,0 0-16,21 0 15,-21-1-15,0-20 0,21 21 0,0-21 16,1 20-16,-1-20 0,0 21 0</inkml:trace>
  <inkml:trace contextRef="#ctx0" brushRef="#br0" timeOffset="27543.79">4741 9652 0,'-21'21'15,"0"0"1,21 1-16,-21-1 0,0 0 0,-1 0 15,1 0-15,0 22 0,21-22 0,-21 21 16,0-21-16,0 0 0,21 22 16,-22-22-16,22 0 0,-21 0 0,21 0 15,0 1-15,0-1 0,21-21 47,1-21-47,-1-1 0,0 22 0,0-21 16,0 0-16</inkml:trace>
  <inkml:trace contextRef="#ctx0" brushRef="#br0" timeOffset="27912.85">4847 9927 0,'0'0'15,"0"21"-15,21-21 16,0 0-1,1 0-15,-1 0 0,0 0 0,0 0 16,21 0-16,-20 0 0,-1-21 16,0 0-16,0 21 0,0-21 0,0 0 15,-21 0-15,22-1 0,-22 1 0,0 0 16,0 0-16,-22 0 16,1 21-16,0 0 15,0 0-15,0 0 0,0 21 0,-1-21 16,1 21-16,0 0 0,21 0 0,0 1 15,-21 20-15,21-21 0,0 0 16,-21 22-16,21-22 0,0 0 0,0 0 16,0 0-16,0 0 0,0 1 15,21-22-15,0 21 0,0-21 16,0 0-16,1 0 0,-1 0 0,0 0 16,0 0-16,21 0 0,-20 0 0,-1 0 15,0-21-15,0-1 0,21 22 0</inkml:trace>
  <inkml:trace contextRef="#ctx0" brushRef="#br0" timeOffset="28303.68">5376 9716 0,'0'0'0,"0"-22"16,0 1-16,21 21 15,1 0-15,-1 0 16,0 0-16,0 0 0,21 21 0,-20 1 15,-1-22-15,0 21 0,21 0 0,-21 0 16,1 0-16,-1 0 0,0 1 0,-21-1 16,0 0-16,21 0 0,-21 0 15,0 0-15,0 1 0,0-1 0,-21 0 16,21 0-16,-21-21 0,0 21 0,-1-21 16,1 0-16,0 0 15,21-21 1,0 0-1,0 0-15,0 0 0,0-1 0,21-20 16,-21 21-16,21-21 0,1 20 16,-1-20-16,-21 21 0,21-21 0,0 20 15,0 1-15,-21 0 0,21 0 0,1 21 16,-1 0-16,0-21 0,0 21 16,0 0-16,0 0 15,1 0-15,-22 21 0,21-21 16,-21 21-16,21-21 0</inkml:trace>
  <inkml:trace contextRef="#ctx0" brushRef="#br0" timeOffset="28511.45">6308 9800 0,'0'0'0,"21"0"93</inkml:trace>
  <inkml:trace contextRef="#ctx0" brushRef="#br0" timeOffset="29232.03">7451 9589 0,'0'0'0,"21"-43"16,-21 22-16,21 0 16,0 0-16,0 0 0,0-1 15,1 1-15,-1 0 0,-21 0 0,21 0 16,0 0-16,-21-1 0,0 1 0,0 0 15,0 0-15,-21 21 16,0 0-16,-22 0 0,22 0 0,-21 0 16,0 21-16,-1 0 0,1-21 0,0 21 15,20 1-15,-20-1 0,21 0 16,0 0-16,21 21 0,0-20 16,0-1-16,0 0 0,0 0 0,21 21 0,0-20 15,0-1-15,0 21 0,22-21 16,-22 0-16,21 1 0,-21 20 15,22-21-15,-1 0 0,-21 0 0,0 1 16,1-1-16,-22 0 0,0 0 0,0 0 16,0 0-16,-22-21 0,1 22 15,0-22-15,-21 0 0,-1 21 0,1-21 16,0 0-16,-1 0 0,1 0 0,0 0 16,21 0-16,-22-21 0,1 21 0,21-22 15,0 1-15,-1 21 0,1-21 16,0 0-16,21 0 0,0 0 15,0-1-15,0 1 16,0 0-16,21 21 0,0-21 0,1 0 16,-1 21-16,21-21 0,-21-1 15,22 22-15</inkml:trace>
  <inkml:trace contextRef="#ctx0" brushRef="#br0" timeOffset="29799.43">8043 9398 0,'0'0'0,"-21"0"16,21 21 0,-21 0-16,0 1 0,0-1 15,-1 0-15,1 0 0,0 21 16,0-20-16,0 20 0,0-21 0,-1 21 16,1-20-16,21 20 0,-21-21 0,21 0 15,-21 0-15,21 1 0,0-1 16,0 0-16,21-21 15,0 0 1,0-21-16,1 0 0,-1 21 0,0-22 16,0 1-16,0 0 0,0-21 15,1 21-15,-1-1 0,0 1 0,0 0 16,-21 0-16,21 21 0,0-21 0,1 21 16,-22 21-1,21 0 1,-21 0-16,0 0 0,0 1 0,21-1 15,-21 0-15,0 0 0,0 0 0,21 0 16,-21 1-16,21-22 0,0 21 16,-21 0-16,22-21 0,-1 21 0,0-21 15,0 0-15,0 0 0,0 0 0,1 0 16,-1 0-16,0 0 0,0-21 0,0 21 16,0-21-16,1 0 0,-1-1 15,0 1-15,-21 0 0,0 0 0,0 0 16,0-22-16,0 22 0,0-21 15,0 0-15,0 20 0,-21-20 0,0 21 16,-1 0-16,1 0 0,0-1 16,0 1-16,0 21 0,0 0 15,-1 0-15,1 0 0,21 21 16,0 1-16,0-1 16,0 0-16,0 0 15,21 0-15,1 0 0,-1-21 0,0 0 16,0 22-16,0-22 0</inkml:trace>
  <inkml:trace contextRef="#ctx0" brushRef="#br0" timeOffset="30023.31">8805 9398 0,'0'0'0,"-21"0"15,0 21-15,21 0 16,0 1-16,-21-1 0,21 0 0,-21 0 15,21 21-15,-22-20 0,22-1 0,0 21 16,0-21-16,0 0 0,0 1 0,0 20 16,0-21-16,0 0 15,0 0-15,22-42 32,-22 0-17</inkml:trace>
  <inkml:trace contextRef="#ctx0" brushRef="#br0" timeOffset="30335.64">8784 9186 0,'0'0'0,"-21"-21"0,0 0 16,0 21-16,-1 0 16,22 21-16,0 0 15,22 1 1,-1-22-16,0 0 0,0 0 15,0 0-15,0 0 0,1 0 16,-1 0-16,-21-22 0,21 22 0,-21-21 16,21 21-16,-21-21 0,0 0 0,0 0 15,-21 21-15,0-21 16,0 21-16,-1 0 0,1 0 0,0 0 16,0 0-16,0 0 0,0 0 15,-1 21-15,22 0 0,0 0 16,0 0-16,22 0 15,-1 1-15,0-22 0,0 0 16,0 0-16,22 0 0,-22 0 0</inkml:trace>
  <inkml:trace contextRef="#ctx0" brushRef="#br0" timeOffset="30607.49">9461 8827 0,'0'0'0,"0"-22"15,0 1-15,-21 21 0,0 21 32,21 1-32,-21 20 0,21-21 0,-21 21 15,21 1-15,0-1 0,0 0 0,-21 22 16,21-22-16,-22 22 0,1-22 16,21 0-16,-21 22 0,0-22 0,21 22 15,0-22-15,-21 0 0,21 1 16,-21-1-16,21-21 0,0 0 0,0 1 15,0-1-15,0 0 0,0 0 16,21-21-16,0 0 16,0-21-16,0 0 0,0 0 15,-21-1-15</inkml:trace>
  <inkml:trace contextRef="#ctx0" brushRef="#br0" timeOffset="30783.29">9207 9419 0,'0'0'0,"-21"0"0,0 0 16,0 0 0,21 21-16,21-21 15,0 0-15,0 0 0,1 0 16,-1 0-16,0 0 0,0 0 0,21 0 16,-20 0-16,20 0 0,-21 0 0,21 0 15,1 0-15</inkml:trace>
  <inkml:trace contextRef="#ctx0" brushRef="#br0" timeOffset="31027.54">9864 9271 0,'0'0'0,"-22"0"0,1-21 0,-21 21 16,21 0 0,0 0-16,-1 0 0,1 0 15,0 21-15,0 0 0,0 0 0,0 1 16,21-1-16,0 0 0,-22 21 0,22-21 15,0 22-15,0-1 0,0-21 0,0 22 16,0-22-16,0 21 0,0-21 16,0 0-16,22 1 0,-1-1 0,-21 0 15,21 0-15,0-21 0,21 0 0,-20 0 16,-1 0-16,21 0 0,-21 0 0,22-21 16,-1 0-16,-21 0 0,21-1 0,-20 1 15</inkml:trace>
  <inkml:trace contextRef="#ctx0" brushRef="#br0" timeOffset="31487.28">10223 8890 0,'0'0'0,"-21"-42"0,0-1 16,0 43 0,21 22-16,0 20 0,0-21 15,-21 21-15,21 1 0,0-1 0,0 22 16,0-22-16,0 0 15,0 22-15,-21-22 0,21 0 0,0 1 16,0-1-16,0 0 0,-22 1 0,22-1 16,-21 0-16,21-20 0,0 20 0,-21-21 15,21 0-15,-21-21 0,21 21 16,0-42 0,0 0-1,0 0-15,0 0 0,0-22 0,0 22 16,21-21-16,21 0 0,-20 20 15,-1-20-15,0 0 0,21 21 0,-21-22 16,22 22-16,-22 0 0,21 21 0,-21 0 16,1 0-16,-1 0 0,0 0 0,-21 21 15,21 0-15,-21 0 16,21 1-16,-21-1 0,0 21 16,0-21-16,0 22 0,0-22 0,0 21 15,-21-21-15,0 0 0,21 22 0,0-22 16,-21 0-16,0 0 0,21 0 0,-22-21 15,22 22-15,0-1 16,0-42 0,0-1-16,22 1 0,-1 0 15,0 0-15,0 0 0</inkml:trace>
  <inkml:trace contextRef="#ctx0" brushRef="#br0" timeOffset="31735.26">10626 8911 0,'0'0'0,"-22"0"0,22-21 31,22 21-31,-1 0 0,0 0 16,0 0-16,21 0 0,1 0 0,-1-21 15,-21 21-15,22 0 0,-1 0 16,0 0-16,1 0 0,-1 0 15,-21 0-15,0 0 0,0 0 0,1 0 16,-44 0 0,1 0-16,0 0 15,0 0-15,0 0 0</inkml:trace>
  <inkml:trace contextRef="#ctx0" brushRef="#br0" timeOffset="31983.12">10837 8848 0,'-21'0'15,"0"21"1,21 0-16,0 0 0,-21 0 0,21 1 16,0 20-16,0-21 0,0 21 0,0 1 15,-21-1-15,21-21 0,-22 22 16,22-1-16,-21 0 0,21 1 16,0-1-16,0 0 0,-21 1 0,21-22 15,-21 21-15,21 0 0,0-20 0,0-1 16,0 0-16,0 0 0,0 0 0,0 0 15,21-21 17,0 0-32,0-21 0,22 0 0,-22 0 15,21 0-15</inkml:trace>
  <inkml:trace contextRef="#ctx0" brushRef="#br0" timeOffset="32360.93">11218 9271 0,'-21'0'0,"0"0"16,0 21-16,0 0 0,-1 1 16,22-1-16,-21 0 0,0 0 0,0 0 15,21 0-15,0 1 0,0 20 16,0-21-16,0 0 0,0 0 0,0 1 16,21-1-16,0-21 0,0 0 15,1 21-15,20-21 0,-21 0 0,21 0 16,-20 0-16,-1 0 0,21-21 15,-21 21-15,22-21 0,-22 21 16,0-22-16,0 1 0,0 0 0,-21 0 16,0 0-16,21 0 0,-21-22 0,0 22 15,0 0-15,0-21 0,0 20 0,0 1 16,-21 0-16,0 0 0,0 0 0,0 0 16,0 21-16,-1 0 0,1 0 15,0 0-15,0 0 0,0 0 0,0 0 16,-1 21-16,1 0 0,0-21 0,0 21 15,21 0-15,-21 0 0,21 1 16,0-1-16,21-21 16,0 21-1,0-21-15,0 0 0</inkml:trace>
  <inkml:trace contextRef="#ctx0" brushRef="#br0" timeOffset="32651.09">11726 9419 0,'0'21'16,"21"-21"15,1 0-31,-1 0 31,-21-21-31,21 21 0,-21-21 0,0 0 16,0 0-1,-21 21 17,0 0-32,-1 21 0,1 0 15,0 0 1,0-21-16,0 0 16</inkml:trace>
  <inkml:trace contextRef="#ctx0" brushRef="#br0" timeOffset="35094.97">12361 9398 0,'0'21'16,"21"-21"0,1 0-16,-1 0 0,0 0 15,0-21-15,21 21 0,-20-21 16,20 0-16,0 0 0,1-1 0,-1 1 15,0 0-15,1 0 0,-1-21 16,0 20-16,-21-20 0,22 0 0,-22 21 16,0-22-16,0-20 0,0 20 0,1 1 15,-22-21-15,0 20 0,21-20 16,-21 20-16,0-20 0,0 21 0,0-1 16,0 1-16,0 0 0,0 20 0,0 1 15,0 0-15,0 0 0,0 42 31,0 0-31,0 0 0,0 22 0,-21-1 16,-1 0-16,1 1 0,0 20 0,0 22 16,0-22-16,0 1 0,-1 21 0,1-22 15,0 22-15,21-22 0,-21 22 0,0 0 16,0-1-16,21 1 16,-22 0-16,1-1 0,21 22 0,-21-21 15,0 21-15,0-22 0,0 22 0,-1 0 16,1 0-16,0 0 0,0-1 0,0-20 15,0 0-15,-1-1 0,22 1 0,0 0 16,0-22-16,0 1 0,0-1 0,0-42 16,22 22-16,20-22 0,-21-21 0,21 0 15,1 0-15,-1-21 0,0 0 0,22-22 16,-1 1-16,1 0 0,-1-1 16,1 1-16,-1 0 0,-20-22 0,20 1 0,-20-1 15,-1 1-15,-21-1 0,21 1 16,-42-22-16,0 21 0,0-20 15,0 20-15,-21 1 0,0-22 0,-21 22 16,-1-1-16,1 1 0,0-1 0,-22 1 16,22-1-16,0 22 0,-22-22 0,22 43 15,-1-21-15,1 21 0,0-1 0,21 1 16,-1 0-16,1 0 0,0 21 0,21-21 16,0 0-1,21 21-15,0-22 0,1 22 0,20-21 16,-21 0-16,21 0 0,1 0 15,20 0-15,-20-1 0,20 1 0,1-21 16,-1 21-16,-21-22 0,22 1 0,-1 21 16,-20-21-16,-1 20 0,-21 1 0,0 0 15,1 0-15,-22 0 16,0 0-16,0 42 16,0 0-1,0 0-15,0 0 0,0 22 0,0-22 16,0 0-16,0 0 0,0 21 0,0-20 15,0-1-15,21 0 0,0-21 16,-21 21-16,21 0 0,0-21 0,0 0 16,1 0-16,-1 0 15,0 0-15,0 0 0,0 0 0,0 0 16,1-21-16,-1 21 0,0-21 0,21 0 16,-21 0-16,1-1 0,20-20 0,-21 21 15,0 0-15,22-22 0,-22 22 16,0 0-16,21 0 0,-21 21 0,1-21 15,-1 21-15,0 0 0,0 0 0,0 0 16,-21 21-16,21-21 0,1 21 16,-22 0-16,0 0 0,0 1 15,21-22-15,-21 21 0,21 0 16,-21-42 31,0 0-47,0-1 15,0 1-15,0 0 16,-21 0-16,21 0 0,-21 21 16,-1 0-16,22-21 0,-21 21 0,0 0 15,0 0-15,0 0 0,0 21 0,-1 0 16,1 0-16,0 0 0,-21 0 0,21 1 16,-1 20-16,1-21 0,0 0 0,0 22 15,0-22-15,0 21 0,21-21 16,0 0-16,0 1 0,0-1 0,0 0 15,0 0-15,21-21 16,0 21-16,0-21 0,0 0 16,22 0-16,-22 0 0,0 0 0,0-21 15,21 0-15,-20 21 0,-1-21 0,0 0 16,0-1-16,0 22 0,0-42 16,1 21-16,-1 0 0,-21 0 0,21-1 15,-21-20-15,0 21 0,0 0 0,21 0 16,-21-1-16,0 1 0,0 42 31,0 1-31,0-1 0,0 0 16,0 0-16,0 0 15,0 0-15,0 1 0,21-1 0,-21 0 0,21 0 16,-21 0-16,22 0 0,-1 1 16,-21-1-16,21-21 0,0 21 0,0-21 15,0 0-15,1 0 0,-1 0 0,0 0 16,0 0-16,0 0 0,0 0 0,1-21 15,-1 0-15,0-1 16,-21 1-16,21 0 0,-21 0 0,0 0 16,0 0-16,21-22 0,-21 22 0,0 0 15,21-21-15,-21 20 0,0 1 0,0 0 16,0 42 15,0 0-31,0 1 16,0-1-16,0 0 0,0 0 0,0 0 15,0 22-15,0-22 0,0 0 0,0 0 16,0 0-16,0 0 0,0 1 16,0-1-16,0 0 0,0-42 47,0 0-47,0-1 15,0-20-15,0 21 0,0 0 16,0 0-16,22-22 0,-1 22 15,0-21-15,-21 21 0,21-1 0,0 1 16,0 0-16,1 0 0,-1 0 0,0 21 16,0 0-16,0 0 0,0 21 15,-21 0 1,22 0-16,-22 0 0,21 22 0,-21-22 16,0 0-16,0 0 0,0 22 0,0-22 15,0 0-15,0 0 0,0 0 0,0 0 16,0 1-16,0-1 0,0 0 15,0-42 32,0 0-47,0-1 0,21 1 16,-21 0-16,21 0 0,0 0 0,0-22 16,1 22-16,-1-21 0,0 21 0,0-22 15,0 22-15,0 0 0,1 0 0,-1 0 16,0 0-16,0 21 0,0 0 0,0 21 15,1 0 1,-22 0-16,0 21 0,0-20 16,0-1-16,0 0 0,0 21 0,0-21 15,0 1-15,0 20 0,0-21 0,0 0 16,-22 0-16,1 1 0,21-1 16,0 0-1,-21-21 1,21-21-1,0 0 1,0-1-16,0 1 0,21 0 0,0 0 16,-21 0-16,22-22 0</inkml:trace>
  <inkml:trace contextRef="#ctx0" brushRef="#br0" timeOffset="35479.75">15748 9123 0,'0'0'0,"0"21"15,0 0 1,21-21 15,0 0-31,0 0 0,1 0 16,-1-21-16,0 21 0,0-21 0,0 21 16,0-21-16,1 0 0,-1-1 0,0 1 15,0 0-15,0 0 0,-21 0 16,0 0-16,21-1 0,-21-20 0,0 21 15,0 0-15,0 0 0,-21 21 16,0 0-16,0 0 0,0 21 16,0 0-16,-1 0 0,1 0 15,0 22-15,0-22 0,0 21 0,0 0 16,-1-20-16,22 20 0,0-21 16,-21 21-16,21-20 0,0-1 0,0 21 15,0-21-15,0 0 0,0 1 16,21-22-16,1 21 0,-1-21 15,0 0-15,21 0 0,-21 0 0,1 0 16,20 0-16,0 0 0,-21-21 0,22 21 16,-1-22-16,0 1 0,1 0 0,-1 0 15</inkml:trace>
  <inkml:trace contextRef="#ctx0" brushRef="#br0" timeOffset="35867.35">17420 7895 0,'0'0'0,"-21"-42"16,0 42-1,0 0-15,-1 0 0,1 0 0,0 21 16,0 0-16,0 0 0,-22 22 15,1-1-15,0 0 0,-1 1 16,1 20-16,-21 1 0,20-1 0,-20 1 16,-1 20-16,22-20 0,-22 21 0,22-22 15,0 22-15,-1-1 0,1-20 0,21-1 16,0 1-16,0-1 0,21 1 0,0-22 16,0 22-16,0-22 0,0 0 15,0 1-15,21-22 0,0 21 0,0-21 16,0 1-16,0-1 0,22 0 0,-22 0 15,0-21-15,21 0 0,-20 0 0,20 0 16,-21 0-16,0 0 0,22 0 0,-22-21 16,0 21-16,21-21 0,-21 0 0,1-1 15,-1 1-15,21 0 0,-21-21 16</inkml:trace>
  <inkml:trace contextRef="#ctx0" brushRef="#br0" timeOffset="36283.21">17251 8890 0,'0'0'0,"0"21"0,-21 0 15,-1-21-15,22 22 0,0-1 16,22-21 0,-1 0-16,0 0 15,0 0-15,0 0 16,0 0-16,22 0 0,-22-21 0,0-1 15,0 22-15,0-21 0,22 0 0,-22 0 16,0 0-16,-21-22 0,21 22 0,-21 0 16,0-21-16,0 21 0,0-1 0,0 1 15,0 0-15,-21 0 16,0 21-16,0 0 0,0 0 0,-22 0 16,22 0-16,-21 21 0,21-21 0,-22 21 15,22 22-15,0-22 0,-21 21 16,20-21-16,22 22 0,-21-1 0,0 0 15,21 1-15,0-22 0,-21 21 0,21-21 16,0 22-16,0-22 0,0 21 16,21-21-16,0 0 0,0 1 0,1-1 15,-1-21-15,0 21 0,0-21 0,0 0 16,22 0-16,-22 0 0,21 0 0,-21 0 16,22 0-16,-1 0 0,0 0 0,-21-21 15,22 0-15,-1-1 0</inkml:trace>
  <inkml:trace contextRef="#ctx0" brushRef="#br0" timeOffset="36583.03">18161 8128 0,'0'0'0,"0"-21"15,-21 42 1,0 21-16,-1-20 15,22 20-15,-21 0 0,0 1 0,0-1 16,21 0-16,-21 1 0,21 20 0,-21-21 16,21 22-16,0-22 0,-22 22 0,22-22 15,-21 22-15,21-22 0,-21 0 0,21 1 16,0-1-16,0-21 0,0 21 16,0-20-16,0-1 0,0 0 0,0 0 15,0 0-15,0 0 16,21-42-1,0 0 1,1 0-16,-1 0 0,0 0 0</inkml:trace>
  <inkml:trace contextRef="#ctx0" brushRef="#br0" timeOffset="36959.82">18309 8869 0,'21'21'31,"0"-21"-15,1 0-16,-1 0 0,0 0 16,0 0-16,0 0 0,0 0 15,1-21-15,-1 0 0,0 21 16,0-21-16,0-1 0,-21 1 0,0 0 16,21 0-16,-21 0 0,0 0 0,0-1 15,0 1-15,0 0 0,0 0 0,-21 21 16,0 0-16,0 0 0,0 0 15,-22 0-15,22 0 0,-21 21 0,21-21 16,0 21-16,-22 22 0,22-22 0,0 0 16,0 21-16,0 1 0,21-22 15,0 21-15,0 0 0,0-20 0,0 20 16,0-21-16,0 0 0,0 22 0,0-22 16,0 0-16,21 0 0,0-21 0,0 21 15,0-21-15,0 0 0,22 0 16,-22 0-16,21 0 0,-21 0 0,22 0 15,-22 0-15,21 0 0,1-21 0,-1 21 16,0-21-16,-21 0 0,22-22 0</inkml:trace>
  <inkml:trace contextRef="#ctx0" brushRef="#br0" timeOffset="37323.61">19092 7832 0,'0'-21'0,"21"21"31,1 0-31,20 0 16,-21 21-16,21 0 0,1 0 0,-1 0 16,0 22-16,1-22 0,-1 21 0,0 0 15,1 1-15,-22-1 0,21 22 16,-21-22-16,1 0 0,-22 22 0,0-22 15,0 22-15,0-22 0,0 21 16,-22-20-16,1 20 0,0-20 0,0 20 16,-21-21-16,20 1 0,1-1 0,-21 0 15,21 1-15,-22-1 0,22-21 0,-21 0 16,21 1-16,0-1 0,-1 0 16,1-21-16,21 21 0,-21-21 15,0 0-15,21-21 31,21 0-31,0 0 0,0-1 0,22-20 16</inkml:trace>
  <inkml:trace contextRef="#ctx0" brushRef="#br0" timeOffset="37559.47">20341 8382 0,'0'0'0,"0"21"63,0 0-48,0 1 1,0-1-16,-21 0 15</inkml:trace>
  <inkml:trace contextRef="#ctx0" brushRef="#br0" timeOffset="37771.05">20426 9017 0,'0'0'0,"-21"21"0,21 0 16,-22 1-16,1-1 0,21 21 15,-21-21-15,0 0 0,21 1 0,-21-1 16,0 0-16,21 21 0,-22-21 16,1 1-16,21-1 0,-21-21 0,0 21 15,0 0-15,0 0 0,-1-21 0,1 21 16,0 1-16,0-22 0,0 21 0,0-21 16,-22 0-16,22 0 0,-21 21 0</inkml:trace>
  <inkml:trace contextRef="#ctx0" brushRef="#br0" timeOffset="38330.96">16510 9525 0,'0'0'0,"-21"0"16,21 21-1,21-21-15,0 0 16,21 21-16,1-21 0,20 0 15,22 22-15,0-22 0,20 0 0,1 21 16,21-21-16,0 0 0,0 21 0,0-21 16,0 0-16,0 0 0,0 0 15,0 0-15,-21 0 0,0 0 0,0 0 16,-22 0-16,1 0 0,-21 0 0,-22 0 16,0 0-16,-21-21 0,1 21 0,-1 0 15,-42 0 1,-1 0-16,1-21 0,-21 21 15,0-22-15,-1 22 0,1 0 0,-22 0 16,1 0-16,-1 0 0</inkml:trace>
  <inkml:trace contextRef="#ctx0" brushRef="#br0" timeOffset="38599.81">16679 9821 0,'0'0'0,"-42"22"0,-64 20 15,106-21-15,42-21 16,1 0-16,-1 21 0,22-21 16,20 0-16,-20 0 0,20 0 0,1 0 15,21 0-15,0 0 0,0 0 0,-1 0 16,1-21-16,-21 21 0,21-21 0,-22 21 16,1 0-16,-21-21 0,-1 21 15,1-21-15,-22 21 0,0-22 0,1 22 16,-22 0-16,0 0 0,-42 22 31,0-22-15,-1 21-16,1-21 0,0 21 0</inkml:trace>
  <inkml:trace contextRef="#ctx0" brushRef="#br0" timeOffset="40246.97">15854 11324 0,'0'43'16,"0"-86"-16,0 107 0,21-64 0,0 0 16,0 0-16,0 0 15,1 0-15,-1 0 0,0 0 16,-21-21-16,21-1 0,0 1 0,0 0 16,-21 0-16,22 0 0,-22 0 15,0-1-15,0 1 0,0 0 0,-22 0 16,1 0-16,0 21 0,0 0 0,0 0 15,-22 0-15,22 0 0,-21 21 16,21 0-16,-22 21 0,1-20 0,21 20 16,-21-21-16,20 21 0,1-20 0,-21 20 15,21-21-15,0 21 0,21-20 0,0-1 16,0 0-16,0 0 0,0 0 16,0 0-16,21-21 15,21 0-15,-21 0 16,0-21-16,22 21 0,-1-21 0,0 0 15,1 0-15,-22 0 0,21-1 0,1 1 16,-1 0-16,-21 0 0,0 0 16,22 0-16,-22-22 0,0 22 0,0 0 15,0 21-15,-21-21 0,0 42 32,0 0-32,0 0 0,0 0 0,-21 1 15,21-1-15,-21 0 0,21 0 16,0 0-16,0 0 0,0 1 0,0-1 15,21 0-15,0 0 0,0-21 0,1 21 16,20-21-16,-21 0 0,21 0 0,1 0 16,-1 0-16,0 0 0,22 0 0,-22 0 15,1 0-15,20-21 16,-21 0-16,1 0 0,-1 0 0,0-1 16,-20 1-16,-1 0 0,0-21 0,-21-1 15,0 22-15,0-21 0,0 21 0,0-22 16,-21 22-16,0 0 0,-1 0 15,-20 21-15,0 0 0,21 0 0,-22 0 16,1 0-16,0 21 0,-1 0 0,22 0 16,-21 1-16,21-1 0,-1 21 0,1-21 15,0 0-15,21 22 0,-21-22 16,21 0-16,0 0 0,0 0 0,0 1 16,21-1-16,0-21 0,0 0 15,1 0-15,-1 0 0,21 0 16,-21 0-16,0 0 0,22-21 0,-22-1 15,21 22-15,-21-21 0,1 0 16,20 0-16,-21-21 0,0 20 0,0-20 16,1 0-16,-1-1 0,0 1 0,0 0 15,-21-1-15,0 1 0,21 0 0,-21-1 16,21 1-16,-21 0 0,22 21 0,-22-22 16,0 22-16,0 0 15,21 21-15,-21 21 16,0 0-16,0 0 15,0 1-15,0-1 0,0 21 0,-21 0 16,21-20-16,-22 20 0,22 0 0,0 1 16,0-1-16,0 0 0,0-21 15,0 22-15,0-1 0,0-21 0,0 0 16,0 22-16,0-22 0,22-21 0,-1 21 16,0 0-16,0-21 0,0 0 0,0 0 15,22 0-15,-1 0 0,-21 0 16,22 0-16,-1 0 0,0 0 0,22 0 15,-22-21-15,0 0 0,1 0 0,-22 0 16,21-1-16,-21 1 0,1-21 0,-22 21 16,0 0-16,0-22 0,0 22 15,0 0-15,0 0 0,-22 0 16,1-1-16,0 22 0,0 0 0,-21 0 16,20 0-16,1 0 0,0 0 0,0 0 15,-21 0-15,20 22 0,1-1 0,21 0 16,-21 0-16,21 21 0,-21-20 0,21-1 15,0 0-15,0 0 0,0 21 16,0-20-16,0-1 0,0 0 0,0 0 16,21 0-16,0-21 0,0 0 15,1 0-15,-1 0 0,0 0 0,0 0 16,0 0-16,0 0 0,22 0 16,-22-21-16,0 0 0,-21 0 0,21 0 15,0-22-15,1 1 0,-1 0 0,-21-1 16,21 1-16,0 0 0,-21-22 15,21 22-15,0-1 0,1-20 16,-1 21-16,-21-1 0,21 1 0,0 0 16,-21-1-16,0 22 0,21 0 0,-21 42 31,0 0-31,-21 22 16,21-22-16,-21 21 0,0 0 0,0 1 15,21-1-15,-22 0 0,22 22 0,-21-22 16,21 1-16,0-22 0,0 21 0,0 0 15,0-20-15,0-1 16,0 0-16,0 0 0,0 0 0,21-21 16,1 0-1,-1 0-15,0 0 0,21 0 0,-21 0 16,22-21-16</inkml:trace>
  <inkml:trace contextRef="#ctx0" brushRef="#br0" timeOffset="40627.69">18097 11049 0,'0'0'0,"0"-42"16,0 21-1,0-1-15,22 1 0,-1 21 16,0 0-16,0-21 0,0 21 16,0 0-16,22 0 0,-22 0 0,0 0 15,0 21-15,0 0 0,-21 1 16,22-1-16,-22 0 0,0 0 15,0 0-15,0 22 0,0-22 0,0 0 16,-22 0-16,22 0 0,-21 0 0,0 1 16,21-1-16,-21-21 15,0 0-15,21-21 32,0-1-32,0 1 0,0 0 15,21 0-15,0 0 0,0 0 16,-21-22-16,21 22 0,1 0 15,-1 0-15,0 0 0,0-1 0,0 1 16,0 0-16,1 21 0,-1-21 0,0 0 16,0 21-16,0 0 0,0-21 0,1 21 15,-1 0 1</inkml:trace>
  <inkml:trace contextRef="#ctx0" brushRef="#br0" timeOffset="41544.06">18690 11007 0,'42'0'16,"-20"0"-16,-1 0 0,0 0 15,0 0-15,0 0 0,0 0 16,1-21-16,-1-1 16,-21 1-16,0 0 0,21 21 0,-21-21 15,0 0-15,-21 21 16,0 0-16,-1 0 15,1 0-15,0 0 0,0 0 0,0 21 16,0 0-16,-1 0 0,1 0 0,0-21 16,0 22-16,21-1 0,0 0 15,0 0-15,0 0 0,0 0 0,0 1 16,0-1-16,0 0 0,21 0 16,0 0-16,0-21 0,22 21 0,-22-21 15,0 0-15,21 0 0,-20 0 0,20 0 16,-21 0-16,0 0 0,22-21 15,-22 0-15,0 21 0,0-21 0,0-21 16,0 20-16,1 1 0,-1 0 0,-21-21 16,0 21-16,21-1 0,-21 1 0,21 0 15,-21 0-15,0 0 0,0 0 0,-21 42 47,21 0-47,0 0 0,-21 0 16,21 0-16,0 1 0,0-1 0,0 0 15,0 0-15,0 0 0,21 0 16,0 1 0,-21-1-1,0 0 1,-21-21 0,0 0-16,0 0 15,-1 0-15,1 0 16,42 0 31,1 0-32,-1 0-15,0 0 0,0 0 16,0 0-16,0 0 0,1 0 16,-1 0-16,0 0 0,0 0 15,21 0-15,-20-21 0,-1 21 0,0-21 16,0 21-16,0-22 0,-21 1 0,0 0 15,21 21-15,-21-21 0,22 0 0,-22 0 16,0-1-16,0 1 0,0 0 16,0 0-16,-22 21 15,22 21 17,0 0-32,-21 0 0,21 1 0,0-1 15,0 0-15,0 0 16,0 0-16,0 0 0,0 1 15,0-1-15,-21-21 16,0 21 0,0-21-1,0 0-15,-1 0 0,1 0 16,0 0 0,21-21-1,21 0-15,0-1 0,1 22 16</inkml:trace>
  <inkml:trace contextRef="#ctx0" brushRef="#br0" timeOffset="42346.85">20616 10562 0,'0'0'0,"-21"0"31,0 0-31,21 21 15,0 1-15,-21-1 0,21 0 0,-21 0 16,21 0-16,0 0 0,0 1 16,0 20-16,0-21 0,0 0 0,0 0 15,0 1-15,21-1 0,-21 0 0,21-21 16,0 21-16,0 0 0,0-21 0,1 0 16,-1 0-16,0 0 0,0 0 15,0 0-15,0 0 0,1 0 0,-1-21 16,0 0-16,0 0 0,-21 0 15,0-1-15,0-20 0,0 0 0,0-1 16,0 1-16,0 0 0,0-1 16,-21 1-16,0 0 0,21 21 0,0-22 15,-21 22-15,21 0 0,-22 0 0,22 0 16,0-1-16,0 1 0,0 0 16,22 21-1,-1 0-15,0-21 16,0 21-16,21 0 0,-20 0 0,-1 0 15,0 0-15,0 0 0,0 0 16,0 0-16,1 0 0,-1 0 16,0 21-16,0-21 0,0 21 0,-21 0 15,0 22-15,0-22 0,0 0 0,21 21 16,-21 1-16,0-1 0,0 0 16,0 1-16,0-1 0,0 0 0,0 22 15,-21-22-15,21 22 0,0-1 16,0 1-16,0-1 0,-21 1 0,21-1 15,-21 22-15,21-22 0,0 1 16,-21 21-16,0-22 0,-1 1 0,22 20 16,-21-20-16,21 20 0,0-20 0,0 21 15,-21-22-15,0 1 0,0-1 0,21 1 16,-21-1-16,-1 1 0,1-22 16,0 0-16,0 1 0,0-1 0,0-21 15,21 21-15,-22-20 0,1-1 0,0 0 16,0-21-16,0 0 0,0 0 15,-1-21-15,1 0 16,0-1-16,0-20 0,0 0 0,0-1 16,-1-20-16,1-1 0,0-20 0,0-1 15,0 0-15,21 1 0,0-1 0,0 22 16,21-22-16,0 0 0,21 1 16,1 20-16,-1-21 0,0 22 0,22-1 15,-22 1-15,22-1 0,-22 22 0,22 0 16,-22-1-16,21 22 0,-20-21 0,-1 21 15,0 0-15,-20-1 0,20 1 16,-21 0-16,0 0 0,0 0 0,1 0 16,-1-1-16</inkml:trace>
  <inkml:trace contextRef="#ctx0" brushRef="#br0" timeOffset="42847.38">15938 12404 0,'0'0'0,"0"-21"0,22-64 16,-22 64-16,0-22 0,0 22 15,0-21-15,0 21 0,0-22 0,0 22 16,0 0-16,21-21 0,-21 21 15,0 42 1,0 21 0,0 0-16,0 1 0,-21-1 0,-1 22 15,1-22-15,0 21 0,0 1 0,0-1 16,0 1-16,-1-22 0,1 22 0,0-1 16,0-20-16,0 20 0,0-21 15,-1 1-15,1-22 0,21 21 0,0-21 16,-21 1-16,21-1 0,-21-21 15,21-21 1,-21-1-16,0 1 16,21-21-16,-22 21 0</inkml:trace>
  <inkml:trace contextRef="#ctx0" brushRef="#br0" timeOffset="43595.49">15219 12573 0,'0'0'0,"-43"-21"15,65 21 16,20 0-31,-21 0 16,21 0-16,22 0 0,-22 0 0,22 0 16,-1 0-16,1 0 0,-1 0 0,1 0 15,-1-21-15,22 0 0,-22 21 16,1-22-16,-1 1 0,1-21 0,-22 21 16,22-22-16,-22 22 0,0-21 0,1-22 15,-1 22-15,-21 0 0,0-1 16,1 1-16,-22 0 0,0-1 15,0 22-15,0 0 0,0 0 0,0 0 16,-22 21-16,1 0 0,0 21 16,0 21-16,0-21 0,0 22 15,-1-1-15,1 0 0,0 1 0,0-1 16,0 22-16,0-22 0,-1 0 0,22 1 16,-21 20-16,0-21 0,0 1 0,21-1 15,0-21-15,-21 22 0,0-1 0,21 0 16,0-21-16,0 1 15,-22-1-15,22 0 0,0 0 0,0 0 0,22-42 32,-1 0-17,0 0-15,0 0 16,0-1-16,0 1 0,22 0 0,-22 0 16,0 0-16,0 21 0,0-21 0,1-1 15,-1 22-15,0 0 0,0 0 0,0 0 16,0 0-1,-21 22 1,0-1-16,22-21 0,-22 21 16,21-21-16,-21 21 0,21 0 0,0-21 15,0 0-15,-21 21 0,21-21 16,22 0-16,-22 0 0,0 0 16,0 0-16,22 0 0,-22 0 0,21 0 15,-21 0-15,0 0 0,1-21 0,-1 0 16,0 21-16,0-21 0,-21 0 0,21 0 15,-21-1-15,0 1 0,0 0 16,0 0-16,0 0 0,0 0 0,0-1 16,-21 22-1,0 22 1,0-1 0,21 0-16,0 0 0,0 0 0,0 0 15,0 1-15,0-1 16,0 0-16,21 0 15,0-21-15,0 0 0,22 0 16,-22 0-16,21 0 0,-21 0 0,22 0 16,-1 0-16,0 0 0</inkml:trace>
  <inkml:trace contextRef="#ctx0" brushRef="#br0" timeOffset="45647.46">17589 12679 0,'0'0'0,"0"21"16,22-21 0,-1 0-1,0 0-15,0 0 0,0 0 0,0 0 16,22 0-16,-22 0 0,0-21 0,21 21 16,-20-21-16,-1 0 0,21-1 15,-21 1-15,0 0 0,1 0 0,-1 0 16,0-22-16,0 22 0,-21-21 0,0 0 15,21 20-15,-21-20 0,0 21 0,0 0 16,0 0-16,-21 21 31,0 0-31,0 21 0,0 0 16,21 0-16,-22 0 0,1 0 0,0 1 16,0 20-16,21-21 0,0 0 0,0 22 15,0-22-15,0 0 0,0 0 16,0 0-16,0 0 0,0 1 0,21-1 15,-21 0-15,42 0 0,-20-21 0,-1 0 16,0 21-16,0-21 0,0 0 0,22 0 16,-22 0-16,21 0 0,-21-21 15,22 0-15,-22 0 0,21 0 0,0-1 16,-20 1-16,20 0 0,0-21 0,1 21 16,-22-22-16,21 1 0,0 0 0,-20-22 15,20 1-15,-21 20 16,0-20-16,0-1 0,1 1 0,-1 20 15,0 1-15,0 0 0,-21-1 0,21 22 16,-21 0-16,0 0 0,-21 21 16,0 0-1,0 21-15,0 0 0,-1 0 0,1 1 16,0 20-16,0-21 0,0 21 0,-22 1 16,22-1-16,0 0 0,0 1 0,21-1 15,-21 0-15,21 1 0,0-1 16,0 0-16,0 1 0,0-1 0,0-21 15,0 22-15,21-22 0,0 0 16,-21 0-16,21 0 0,0 0 0,22 1 16,-22-1-16,0-21 0,21 0 15,-20 0-15,20 0 0,-21 0 0,21 0 16,-20 0-16,20-21 0,-21 21 0,21-22 16,-20 1-16,-1 0 0,0 0 0,0-21 15,0 20-15,0 1 0,1-21 16,-1 21-16,-21 0 0,0-1 0,0 1 15,0 0-15,0 42 32,-21 0-32,-1-21 0,22 22 15,0-1-15,-21 0 16,21 0-16,0 0 0,0 0 16,0 1-16,0-1 0,0 0 15,0 0-15,21-21 0,1 21 0,-1-21 16,0 0-16,-21 21 0,21-21 15,0 0-15,0 0 0,1 0 0,-1 0 16,0 0-16,0 0 0,0 0 0,-21-21 16,21 21-16,1-21 0,-1 0 0,0 0 15,-21 0-15,21-1 0,0 1 16,-21 0 0,0 42 15,0 0-16,0 1-15,0-1 16,-21 0-16,21 0 0,-21 0 16,21 0-1,21-21 17,0 0-32,-21-21 15,21 0-15,1 0 0,-1 21 16,0-21-16,0 0 0,0 21 0,0-22 15,1 1-15,-1 0 16,0 21-16,0-21 0,0 21 16,0 0-16,-21 21 31,0 0-31,0 0 16,0 1-16,0-1 0,0 0 15,22-21-15,-22 21 0,21 0 16,0-21-1,0 0-15,-21 21 0,21-21 0,0 0 16,1 0-16,-1 0 0,0 0 16,0 0-16,0 0 15,-21-21-15,21 21 16,1-21-16,-1 0 0,0 0 16,0 0-16,0 21 0,0-22 0,-21 1 15,22 21-15,-1-21 0,0 21 16,-21 21 15,0 0-15,0 1-16,21-1 15,-21 0-15,0 0 16,21-21-16,0 21 0,1-21 0,-1 21 16,0-21-16,0 0 0,0 0 15,0 0-15,1 0 16,-1 0-16,0 0 0,0 0 15,0 0-15,0 0 0,1-21 0,-1 0 16,0 21-16,-21-21 0,21 0 0,0 0 16,0-1-16,-21 1 0,22 21 0,-1-21 15,-21 0-15,0 0 16,0 0-16,0 42 31,-21 0-31,-1-21 0,22 21 16,-21-21-16,21 21 0,-21 0 0,21 1 15,0-1-15,0 0 16,0 0-16,0 0 16,21-21-1,0 0-15,1 21 0,-1-21 0,0 0 16,0 22-16,0-22 0,0 0 0,1 0 16,-1 0-16,0 0 0,0 0 0,21 0 15,-20 0-15,-1 0 0,21 0 16,-21 0-16,22-22 0,-22 1 0,21 21 15,-21-21-15,22 0 0,-22 0 0,21-22 16,-21 22-16,22-21 0,-22 0 16,21-1-16,-21 1 0,22 0 0,-22-22 15,0 22-15,21-22 0,-42 22 16,21 0-16,1-1 0,-22 1 0,0 0 16,0-1-16,0 22 0,0 0 15,0 0-15,0 0 0,0-1 0,0 44 47,-22-1-47,1 0 16,0 21-16,21-21 0,0 22 0,-21-1 15,0 0-15,21 1 0,0-1 0,0 0 16,0 1-16,-21-1 0,21 0 16,-22 1-16,22-22 0,0 21 0,-21 1 15,21-22-15,0 0 0,0 21 16,0-21-16,0 1 0,-21-1 0,21 0 15,0 0-15,0 0 16,21-21 15,0 0-31,1-21 0,-1 21 16,-21-21-16,21 0 0,0 21 16,0-21-16,0-1 0,1 1 0</inkml:trace>
  <inkml:trace contextRef="#ctx0" brushRef="#br0" timeOffset="45931.3">21061 12044 0,'0'0'0,"-21"0"0,-22 0 16,43 21-1,21 0-15,1-21 0,20 21 16,-21-21-16,43 22 0,-22-22 15,0 21-15,1-21 0,20 21 0,1-21 16,-22 0-16,0 21 0,22-21 0,-22 0 16,-21 0-16,22 0 0,-22 0 15,21 0-15,-21 0 0,0 0 16,1-21-16,-1 21 16,-21-21-16,0 0 15,-21-1-15,-1 22 16,1 0-16,0 0 0,-21 0 0,21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03:22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1439 0,'-21'-21'0,"-1"0"16,22 0 0,-21 0-1,21 0-15,0-1 16,0 1-16,0 0 16,0 0-16,21 0 15,1 21-15,-1-21 0,0 21 16,21-22-16,1 1 0,-22 21 0,21-21 15,0 21-15,1 0 0,-22 0 16,21 0-16,-21 0 0,22 0 16,-22 0-16,0 21 0,0-21 0,-21 21 15,0 1-15,0-1 0,0 21 16,0-21-16,0 0 0,-21 22 0,0-22 16,-21 21-16,-1 1 0,1-22 0,0 21 15,-1-21-15,22 22 0,-21-22 16,-1 0-16,1 0 0,0 0 0,21 0 15,-1 1-15,1-22 0,0 0 16,0 0-16,21-22 31,0 1-31,21 0 16,0 21-16,0-21 0,1 0 0,-1 0 16,21 21-16,-21-22 0,0 22 15,22 0-15,-1 0 0,-21 0 0,22 0 16,-22 0-16,21 0 0,-21 22 15,22-1-15,-22 0 0,0 0 0,0 0 16,-21 22-16,0-22 0,21 21 0,-21 0 16,0-20-16,0 20 0,0 0 15,-21 1-15,0-1 0,0-21 0,-22 21 16,22-20-16,-21 20 0,0-21 0,-1 0 16,1 0-16,-22 1 0,22-22 15,0 21-15,-1-21 0,1 0 16,0 0-16,21 0 0,-22 0 15,22 0-15,0 0 0,-21-21 0,42-1 16,-22 22-16,1-21 0,21 0 0,-21 0 16,0 0-16,21 0 15,0-1-15,21 1 32,0 21-32,0 0 15,1 0-15,20 0 0,-21 0 0,21-21 16,1 21-16</inkml:trace>
  <inkml:trace contextRef="#ctx0" brushRef="#br0" timeOffset="191.96">3387 1757 0,'0'0'0,"21"0"0,-21-21 0,21 21 0,0-21 78,0 21-78,0 0 16</inkml:trace>
  <inkml:trace contextRef="#ctx0" brushRef="#br0" timeOffset="520.29">4741 826 0,'0'0'0,"0"-22"0,0 1 16,0 0-16,-21 42 15,21 0-15,-21 1 16,21 20-16,-21 0 0,0 22 15,21-1-15,-22 1 0,1 20 0,0-20 16,0-1-16,-21 22 0,20 0 0,1-22 16,0 22-16,-21-22 0,21 1 15,-1-1-15,1 1 0,0-1 0,0-20 16,21-1-16,-21 0 0,21-20 0,-21-1 16,21 0-16,0 0 0,0 0 15,0-42 1,0 0-16,21 0 15,-21 0-15,21-22 16</inkml:trace>
  <inkml:trace contextRef="#ctx0" brushRef="#br0" timeOffset="1113.08">4360 1058 0,'0'0'0,"0"-21"16,0 0-16,-21-21 15,21 21-15,0-1 0,0 1 0,0 0 0,0 0 16,21 0-16,0 0 0,22-1 0,-1 1 16,0 0-16,22 0 15,-22 0-15,22 0 0,-1-1 0,1 22 16,-1 0-16,1 0 0,-22 0 0,22 0 16,-22 22-16,0-1 0,1 21 15,-22 0-15,0 1 0,-21-1 0,0 0 16,0 22-16,-21-22 0,0 1 0,-22 20 15,-20-21-15,20 1 0,-20-1 16,-1 0-16,1 1 0,-1-22 0,1 0 16,21 0-16,-1 0 0,1 1 0,0-1 15,20-21-15,1 0 0,21-21 32,43-1-32,-22 22 0,21-21 15,0 0-15,1 0 0,-1 21 16,0-21-16,22 21 0,-22 0 0,22 0 15,-1 0-15,-20 0 0,20 0 0,-21 0 16,22 21-16,-22 0 0,22 0 16,-22 0-16,0 22 0,-20-22 0,20 21 15,-21 1-15,-21-1 0,0 0 0,0 1 16,0-1-16,-42 21 0,21-20 16,-22-1-16,1 0 0,0-20 0,-22 20 15,22-21-15,-1 0 0,-20 0 0,21 1 16,-1-1-16,1-21 0,0 0 15,-1 0-15,22 0 0,-21 0 16,21 0-16,-1 0 0,1 0 0,0-21 16,0-1-16,21 1 0,0 0 15,0 0-15,0 0 0,0 0 0,0-1 16,0 1-16,0 0 0,0 0 0,21 21 16,0-21-16,22 0 0,-22-1 15,21 22-15,0-21 0,1 0 0</inkml:trace>
  <inkml:trace contextRef="#ctx0" brushRef="#br0" timeOffset="1755.9">5757 1503 0,'0'21'16,"0"0"-16,-21 0 15,21 1-15,0-1 0,-21 21 16,21-21-16,-21 22 0,0-22 0,21 21 15,0-21-15,0 22 0,0-22 0,-22 21 16,22-21-16,0 22 0,0-22 16,0 0-16,0 0 0,22 0 0,-1-21 15,0 21-15,0-21 0,0 0 0,22 0 16,-22 0-16,21 0 0,0-21 16,1 0-16,-1 0 0,0 0 0,1-22 15,-1 1-15,0 0 0,-20-1 16,-1 1-16,21 0 0,-21-1 15,0-20-15,1 21 0,-1 20 0,-21-20 16,21 21-16,-21 0 0,21 0 0,-21-1 16,0 1-16,0 42 31,0 1-31,0 20 16,0-21-16,0 21 0,-21 1 0,21-1 15,0 0-15,-21 1 0,21-1 16,-21 22-16,21-22 0,0 21 0,0 1 15,0-1-15,0 1 0,0-1 16,0 22-16,0-21 0,0 20 16,0 1-16,0 0 0,0-1 0,0 1 15,0 0-15,0-1 0,0 1 0,0-22 16,0 22-16,0-21 0,-22-1 0,1 1 16,0-1-16,0-21 0,-21 1 15,20-1-15,-20-21 0,21 0 0,-21 1 16,20-22-16,-20 0 0,21 0 0,-21 0 15,20-22-15,1 1 0,-21-21 0,42-22 16,-21 22-16,21-43 0,0 22 16,0-22-16,0 1 0,0-1 0,0-21 15,21 21-15,0 1 0,0-22 16,0 42-16,1-20 0,20 20 0,-21 1 16,21 20-16,1-20 0,-22 21 15,21-1-15,1 1 0,-22 0 0,21-1 16,0 1-16,1 0 0,-1-1 0,0 1 15</inkml:trace>
  <inkml:trace contextRef="#ctx0" brushRef="#br0" timeOffset="4404.03">8382 974 0,'0'0'0,"0"-21"0,21-22 0,-21 1 16,0 21-16,21 0 0,-21-1 0,0 1 16,0 42-1,0 1 1,-21-1-16,21 21 0,-21 0 0,21 22 15,0-22-15,0 22 0,-21-1 16,21 1-16,-21-1 0,21 1 0,0-1 16,0 1-16,0-1 0,0 1 0,0-1 15,0 1-15,0-22 0,0 22 16,21-22-16,0-21 0,0 21 16,0-20-16,0-1 0,22 0 0,-1 0 15,-21-21-15,22 0 0,-1 0 16,0 0-16,1-21 0,-1 0 0,21 0 15,-20-1-15,-1 1 0,0-21 0,1 0 16,-22-22-16,21 22 0,-21-22 16,22 1-16,-22-1 0,0 1 0,0-1 15,0-20-15,1 20 0,-22-21 0,21 22 16,-21-1-16,21 1 16,-21 21-16,0-1 0,0 1 0,0 21 15,0 0-15,0-1 0,0 44 16,0-1-1,0 21-15,0 0 0,0 1 0,0 20 16,-21 1-16,21-22 0,0 22 0,-21-1 16,-1 1-16,22-1 0,-21 1 15,21-1-15,0 1 0,0-22 0,0 21 16,0-20-16,0-1 0,0 0 0,0 1 16,21-1-16,-21-21 0,22 0 15,20 1-15,-21-1 0,0 0 0,0-21 16,22 0-16,-1 0 0,-21 0 15,22 0-15,-1-21 0,0 0 16,1-1-16,-1 1 0,0-21 0,1 21 16,20-22-16,-21 1 0,1-21 0,-1 20 15,0 1-15,1 0 0,-22-1 0,0 22 16,0-21-16,-21 21 0,0-1 16,-21 22-16,0 0 0,0 0 15,0 0-15,-22 0 0,22 22 0,0-1 16,0 0-16,0 0 0,21 0 15,-22 0-15,22 22 0,0-22 0,0 0 16,22 21-16,-1-20 0,0-1 0,0 0 16,0 0-16,0 0 15,22 22-15,-22-43 0,0 21 0,-21 0 16,21 0-16,0 0 0,-21 0 16,-21-21-1,0 0-15,0 0 16,0 0-16,0 0 0,-1-21 0,1 21 15,0-21-15,-21 0 0,21 0 0,-1 21 16,1-21-16,0-1 0,0 22 16,0 0-16,0 0 0,-1 0 0,1 0 15,0 0-15,21 22 16,0-1-16,0 0 16,0 0-16,21 0 0,0 0 0,1-21 15,-1 22-15,21-22 0,-21 21 16,22-21-16,-1 21 0,0-21 0,1 0 15,-1 0-15,0 0 0,1 0 16,-1 0-16,0 0 0,1 0 0,-1-21 16,-21 21-16,21-21 0,1-1 0,-22 22 15,0-21-15,0 0 0,0-21 16,1 21-16,-1-22 0,0 22 0,0-21 16,0 21-16,-21-22 0,0 22 0,0 0 15,0 0-15,0 0 0,0-1 16,-21 44 15,21-1-31,0 0 16,-21 0-16,0 21 0,21-20 15,-21-1-15,21 21 0,0-21 0,0 0 16,-22 1-16,22 20 0,0-21 0,0 0 16,0 0-16,0 1 15,22-1-15,-1-21 0,0 21 16,0-21-16,21 0 0,-20 0 0,20 0 15,0 0-15,-21 0 0,22-21 0,-1 21 16,-21-21-16,22-1 0,-22 1 16,21 0-16,-21 0 0,22-21 0,-22 20 15,0-20-15,21 21 0,-42 0 0,21 0 16,-21-1-16,22 1 16,-22 0-16,-22 42 31,1 0-31,21 1 0,-21-1 15,21 0-15,-21 0 0,21 0 0,-21 0 16,21 1-16,0-1 0,0 0 0,0 0 16,0 0-16,0 0 0,0 1 15,0-1-15,21 0 16,0-21-16,0 0 16,0 0-16,1 0 0,-1 0 0,21 0 15,-21 0-15,0-21 0,1 0 0,-1 21 16,0-22-16,-21 1 0,21 0 15,-21 0-15,0 0 0,21 0 0,-21-1 16,21 1-16,-21 0 0,22 21 0,-22-21 16,21 0-16,-21 0 0,0-1 15,0 1-15,0 0 0,21 0 16,-21 0-16,-21 42 47,21 0-47,-21 21 15,21-20-15,0-1 0,-22 0 0,1 21 16,21-21-16,-21 1 16,21-1-16,0 0 0,-21 0 0,21 0 15,-21 0-15,21 1 0,0-44 47,0 1-47,0 0 16,21 0-16,0 0 0,0 0 0,0-22 15,1 22-15,-1 0 0,0 0 16,0-22-16,0 22 0,0 0 0,1 21 16,-22-21-16,21 21 0,0 0 15,0 0 1,0 0-16,-21 21 0,0 0 0,0 0 16,0 1-16,0-1 0,0 0 0,0 0 15,0 0-15,0 0 0,21 1 0,-21-1 16,22 0-16,-22 0 0,21 0 15,0-21-15,-21 21 0,21-21 0,0 0 16,22 22-16,-22-22 0,21 0 0,-21 0 16,22 0-16,-1 0 0,0 0 15,1-22-15,-1 22 0,0-21 0,1 0 16,-1 0-16,0 0 0,1 0 0,-22-22 16,21 22-16,-21-21 0,22 21 15,-22-22-15,0 1 0,-21 0 16,0 20-16,21 1 0,-21-21 0,0 21 15,0 0-15,0-1 0,-21 22 16,0 0-16,0 0 0,-1 0 16,1 0-16,0 0 0,-21 22 0,21-1 15,-1 0-15,-20 0 0,21 0 0,0 0 16,0 1-16,-1-1 0,1 0 0,21 0 16,0 0-16,0 0 15,0 1-15,21-22 0,1 21 16,-1-21-16,0 0 0,0 0 0,0 0 15,0 0-15,1 0 16,-1-21-16,0 21 0,0-22 0,0 1 16,0 0-16,1 21 0,-1-21 0,-21 0 15,21 0-15,0-1 0,-21 1 16,0 0-16,21 0 0,-21 42 47,0 0-47,0 0 15,-21 1-15,21 20 0,-21-21 0,0 21 16,0 1-16,21-1 0,-22 0 16,22 1-16,-21 20 0,21-20 0,-21 20 15,21 1-15,0-1 0,0 1 16,0-1-16,0 22 0,0-22 0,0 22 16,0-22-16,0 1 0,0 21 0,0-22 15,0 1-15,-21-1 0,0 1 0,0-1 16,21 1-16,-22-22 0,-20 21 15,21-20-15,-21-1 0,-1 0 0,1 1 16,0-22-16,-22 21 0,22-21 0,-1 1 16,-20-1-16,21-21 0,-1 21 0,1-21 15,0 0-15,-1 0 0,22 0 0,-21 0 16,21 0-16,-1 0 0,1-21 0,21 0 16,0-1-16,0 1 0,-21 0 15,21 0-15,0 0 0,0-22 16,0 22-16,0-21 0,0 21 0,0-22 15,0 1-15,0 21 0,0-21 0,0-1 16,0 1-16,0 0 0</inkml:trace>
  <inkml:trace contextRef="#ctx0" brushRef="#br0" timeOffset="4768.35">11070 1185 0,'0'0'0,"-21"0"0,0 0 0,0 0 16,21-21 30,21 21-46,-21-21 0,21 21 0,0-21 16,-21 0-16,21 0 16,-21-1-16,0 1 0,-21 21 47,0 0-47,21 21 0,-21-21 0,0 22 15,21-1-15,0 0 0,0 0 16,0 0-16,0 0 0,0 1 15,42-22-15,-21 0 0</inkml:trace>
  <inkml:trace contextRef="#ctx0" brushRef="#br0" timeOffset="5191.75">13906 1397 0,'0'0'0,"22"-21"0,-1 0 0,21 21 16,-21-21-16,-21-1 0,21 22 15,1 0-15,-22 22 16,0-1 0,0 0-16,0 0 0,0 0 0,-22 0 15,1 1-15,21 20 0,-21-21 16,21 21-16,0-20 0,-21-1 0,21 0 15,-21 0-15,21 21 0,0-20 16,0-1-16,0 0 0,-21-21 16,21 21-16,-22-21 0,1 0 15,21-21 1</inkml:trace>
  <inkml:trace contextRef="#ctx0" brushRef="#br0" timeOffset="5552.08">14012 1122 0,'0'0'0,"-21"0"16,21 21-16,-21-21 0,0 0 0,21 21 16,21-21 15,0 0-31,0 0 0,0 0 15,22 0-15,-22 0 0,0-21 0,0 21 16,0-21-16,1 21 0,-1-21 16,-21 0-16,0-1 0,0 1 15,0 0-15,-21 21 16,-1 0-16,1-21 0,0 21 0,0 0 16,0 0-16,0 21 0,-1-21 0,-20 21 15,21 0-15,0 1 16,0-1-16,21 0 0,0 0 0,0 0 15,0 0-15,0 1 16,0-1-16,0 0 0,21 0 16,0-21-16,0 21 0,0-21 15</inkml:trace>
  <inkml:trace contextRef="#ctx0" brushRef="#br0" timeOffset="6296.66">14922 1439 0,'0'0'0,"22"0"0,-1-21 16,-21 0-16,0 0 15,0 0 1,-21 0-16,-1 21 16,1 0-16,0-22 0,0 22 15,0 0-15,0 0 16,-1 0-16,1 22 0,0-22 0,0 21 15,0 0-15,-22 0 0,43 0 0,-21 0 16,0 1-16,0 20 0,0-21 16,0 0-16,-1 22 0,22-1 0,0-21 15,0 21-15,0-20 0,0-1 0,0 0 16,0 21-16,22-21 16,-22 1-16,21-1 0,0-21 0,0 0 15,0 0-15,0 0 0,1 0 16,-1 0-16,21 0 0,-21 0 0,0-21 15,1 21-15,20-22 0,-21 1 16,21-21-16,-20 21 0,20-22 0,0 22 16,-21-21-16,22 0 0,-22-1 0,21 1 15,1 0-15,-22-1 0,21-20 16,-21 20-16,22-20 0,-22 21 0,0-22 16,21 22-16,-21-22 0,1 22 0,-1 0 15,0-22-15,0 22 0,0-1 16,-21 1-16,0 21 0,0-21 0,21 20 15,-21 1-15,0 0 0,0 0 0,0 0 16,0 42 15,-21 0-31,0 0 0,21 22 0,-21-22 16,0 42-16,0-20 0,21-1 16,0 21-16,-22 1 0,1-1 0,21 1 15,-21-1-15,21-20 0,-21 20 16,0 1-16,21-22 0,0 22 15,-21-22-15,21 0 0,-22 1 0,22-1 0,0 0 16,0 1-16,0-22 0,0 21 0,22-21 16,-22 0-16,21 1 15,0-1-15,0-21 0,0 21 0,0-21 0,1 0 16,-1 0-16,0 0 0,0 0 16,0 0-16,0 0 0,1 0 15,-1 0-15,0 0 0,0 0 16,-21-21-16,21 21 0,-21-21 0,0-1 31,-21 22-15,0 0-16</inkml:trace>
  <inkml:trace contextRef="#ctx0" brushRef="#br0" timeOffset="6511.98">15494 1947 0,'0'22'16,"-21"-22"78,0 0-79,-1 0-15</inkml:trace>
  <inkml:trace contextRef="#ctx0" brushRef="#br0" timeOffset="7896.63">3958 2625 0,'21'0'62,"0"0"-62,1 0 16,-1 0-16,0 0 0,0 0 0,0 0 15,22 0-15,-22 0 0,21 0 16,0 0-16,22 0 0,-22 0 16,22 0-16,-1 0 0,22 0 0,-22 0 15,22 0-15,0 0 0,-1 0 16,1 0-16,21 0 0,-21 0 0,20 0 15,1 0-15,0 0 0,0 0 0,0 0 16,0 0-16,-1 0 0,1 0 16,21 0-16,-21 0 0,21 0 0,0 0 15,21 0-15,-21 0 0,0 0 0,21 0 16,1 0-16,-1 0 0,0 0 16,0 0-16,0 0 0,22 0 0,-22 0 15,0 0-15,0 0 0,21 0 0,-20 0 16,-1 0-16,0 0 15,0 0-15,21 0 0,-20 0 0,-1 0 16,0 0-16,0 0 0,0 0 0,0 0 16,1 0-16,-1 0 0,0 0 15,0 0-15,0-21 0,0 21 0,-21 0 16,22 0-16,-22 0 0,0 0 0,21 0 16,-21-22-16,0 22 0,0 0 15,0 0-15,-21 0 0,-1 0 0,22 0 16,-21-21-16,21 21 0,0 0 0,-21 0 15,21 0-15,-21 0 0,0-21 0,0 21 16,21 0-16,-22 0 0,1 0 16,0-21-16,0 21 0,21 0 15,-21 0-15,-22 0 0,22 0 0,-21 0 0,21 0 16,-22 0-16,1 0 16,21 0-16,-21 0 0,-1 0 0,-20 0 15,20 0-15,-20 0 0,-1 0 0,1 0 16,-1 0-16,-20 0 0,-1 0 15,0 0-15,1 0 0,-1 0 0,-21 0 16,0 0-16,1 0 0,-1-21 16,0 21-16,0 0 0,0 0 62,-21 21-46,-21-21-1,0 0 1</inkml:trace>
  <inkml:trace contextRef="#ctx0" brushRef="#br0" timeOffset="9448.62">6032 4509 0,'0'0'16,"0"-43"-1,-21 22-15,21 42 32,0 0-17,0 1-15,0 20 0,0 0 0,0 1 16,21 20-16,-21 1 0,0 20 15,0 1-15,0 0 0,0-1 0,0 1 16,0 0-16,0 20 0,0-20 0,0 21 16,0-21-16,0 20 0,0 1 15,-21-21-15,21 21 0,-21 0 0,0-1 16,0-20-16,21 21 0,-21 0 0,-1-22 16,22 22-16,-21-21 0,21 0 15,0-1-15,-21-20 0,21 20 0,-21-20 0,21-1 16,0-20-16,0-1 15,0 0-15,0-20 0,0-1 0,0 0 16,0-42 0,21 0-16,0-1 0,0-20 0,-21 0 15,22-1-15,-1-20 0,0-1 16,0 1-16</inkml:trace>
  <inkml:trace contextRef="#ctx0" brushRef="#br0" timeOffset="10567.67">6329 4466 0,'0'0'0,"-64"-84"15,43 62-15,0 1 0,0 21 0,0-21 0,-1 21 16,1 0-16,0 0 0,0 0 15,0 0 1,42 0 0,0 0-1,0 0-15,0 0 0,22 0 16,-1 0-16,0 0 0,1 0 0,41 0 16,-20 0-16,21 0 0,20 0 15,1 0-15,0 0 0,0-21 0,21 21 16,21 0-16,0 0 0,0-21 0,22 21 15,-1 0-15,0 0 0,1-21 16,20 21-16,-20 0 0,20 0 0,-21 0 16,22 0-16,-1 0 0,1 0 0,-1 0 15,-20 0-15,-1 0 0,0-22 16,-20 22-16,-1 0 0,-21 0 0,0 0 16,-21-21-16,-1 21 0,-20 0 15,21 0-15,-43 0 0,22 0 16,-21 0-16,-1 0 0,-21 0 0,1 0 15,-1 0-15,-21 0 0,22 0 0,-22 0 16,0 0-16,0 21 16,-21 1-16,0-1 15,0 0-15,0 21 0,0-21 0,0 22 16,0-22-16,-21 21 0,0 1 0,21-1 16,0 21-16,-21-20 0,-1 41 0,22-20 15,0-1-15,0 22 0,0 0 16,0-1-16,0-20 0,0 21 0,0-1 15,0 1-15,0 0 0,0 20 16,0-20-16,22 0 0,-1-1 0,-21 1 16,21 0-16,0-1 0,-21 1 15,21 0-15,-21-1 0,21 1 0,-21-21 16,22 20-16,-22-20 0,0-1 0,21 1 16,-21-1-16,21 1 0,-21-22 0,0 22 15,21-22-15,-21 21 0,21-20 0,-21-1 16,0 0-16,0 1 0,0-1 0,0 0 15,0-20-15,0 20 0,0-21 0,0 0 16,0 0-16,-21 1 0,0-1 16,0 0-16,0-21 0,-1 21 0,-20-21 15,21 21-15,-21-21 0,20 0 16,-20 21-16,0-21 0,-1 0 0,22 0 16,-21 0-16,0 22 0,-1-22 0,1 0 15,0 0-15,-22 0 0,22 0 0,-22 0 16,1 0-16,-1 0 0,1 0 0,-1 0 15,1 0-15,-22 0 0,22 0 0,-22 0 16,21 0-16,-20 0 0,20 0 0,-20 0 16,-1 0-16,0 0 0,1 0 15,-1 0-15,0 0 0,1 0 0,-1 0 16,0 0-16,1 0 0,-1 0 0,0 0 16,-21 0-16,22 0 0,-1 0 0,-21 0 15,22-22-15,-22 22 0,21 0 16,-21 0-16,0-21 0,1 21 0,-1 0 15,0 0-15,-21-21 0,0 21 0,21 0 16,0 0-16,-21-21 0,21 21 16,1 0-16,-1-21 0,0 0 0,0 21 15,21 0-15,-20-22 0,-1 22 0,21 0 16,-21-21-16,22 21 0,-1-21 0,21 21 16,-20-21-16,20 21 0,1-21 15,-1 21-15,1 0 0,20-21 0,22 21 16,-21 0-16,21 0 0,0 0 0,21-22 15,0 1 1,21 21-16,0 0 0,21-21 16,-21 0-16,22 21 0,20-21 15,-20 0-15,-1-22 0,21 22 0,1 0 16</inkml:trace>
  <inkml:trace contextRef="#ctx0" brushRef="#br0" timeOffset="10967.94">7662 5207 0,'0'0'0,"-21"0"0,0-21 15,0 21 1,21 21-16,0 0 0,0 0 16,0 1-16,-21 20 0,21 0 15,0 1-15,0 20 0,0-21 0,0 43 16,0-21-16,-22 20 0,22 1 0,-21 0 16,21-1-16,-21 22 0,21-21 0,0-1 15,0 1-15,0-21 16,0 20-16,-21-20 0,21-1 0,0-20 15,0 20-15,0-21 0,0 1 0,0-22 16,0 21-16,0-21 0,0 1 0,0-1 16,21-42 15,-21-1-31,0 1 0,0-21 0,21 0 16,-21-1-16,21 1 0</inkml:trace>
  <inkml:trace contextRef="#ctx0" brushRef="#br0" timeOffset="11804.09">7683 5165 0,'0'0'0,"-42"-43"15,21 43-15,42 0 31,0 0-15,0 0-16,22 0 0,-1 0 16,0 0-16,22 0 0,-1 0 15,1 0-15,21 0 0,-1 0 0,1 0 0,21 0 16,0-21-16,-1 21 0,22-21 16,0 21-16,22-21 0,-22 21 15,-22 0-15,22-21 0,0 21 0,0 0 16,0-21-16,-21 21 0,0-22 0,-21 22 15,21 0-15,-43 0 0,22-21 16,-22 21-16,1 0 0,-1 0 0,-20 0 16,-1 0-16,0 0 0,-21 0 0,1 0 15,-1 0-15,0 0 0,-21 21 16,0 1-16,0-1 16,0 0-16,0 0 0,0 0 15,0 0-15,0 1 0,-21-1 0,21 21 16,-21-21-16,21 22 0,-22-22 0,22 21 15,0 0-15,0 1 0,0-1 16,0 0-16,-21 1 0,21 20 0,0-20 16,0 20-16,0-21 0,0 22 0,0-1 15,0-20-15,0-1 0,0 22 0,0-22 16,0 0-16,0 1 0,0-1 16,0 0-16,0 1 0,0-1 0,0 0 15,0 1-15,0-22 0,0 21 0,0-21 16,0 22-16,0-22 0,0 0 0,0 0 15,-21 0-15,21 0 0,-21 1 16,0-22-16,21 21 0,-21-21 0,-1 21 16,1-21-16,0 0 0,-21 0 15,21 21-15,-1-21 0,-20 21 0,0-21 16,21 0-16,-22 0 0,1 21 0,0-21 16,-22 0-16,22 0 0,-22 22 0,1-22 15,-22 0-15,22 0 0,-22 0 0,0 0 16,-21 0-16,1 0 0,-1 0 15,-21 0-15,21 0 0,-21 0 16,0 0-16,0 0 0,21 0 0,-21 0 16,42 0-16,-20 0 0,-1 0 0,21 0 0,0 0 15,22 0-15,-22 0 0,22 0 16,-1 0-16,22 0 0,-22 0 16,22 0-16,21 21 0,0-21 0,0 0 15,-1 0-15,1 0 16,42 0-1,1-21 1,-1 21-16,0-22 0,0 22 0,0-21 16,0 0-16,1 0 0,-1 0 0,0-22 15</inkml:trace>
  <inkml:trace contextRef="#ctx0" brushRef="#br0" timeOffset="15303.17">2773 9313 0,'-21'0'32,"21"-21"30,0 0-31,0 0 16,0 42 94,0 0-126,0 0-15,0 1 16,0-1 0</inkml:trace>
  <inkml:trace contextRef="#ctx0" brushRef="#br0" timeOffset="15848.02">2752 9356 0,'0'-21'16,"0"-1"-1,0 1-15,-22 0 16,1 0-16,0 21 0,0-21 16,0 0-16,0 21 0,-1-22 15,1 22-15,0 0 0,-21 0 0,21 0 16,-1 0-16,1 0 0,-21 22 16,21-1-16,0 0 0,-1 0 0,1 0 15,0 22-15,0-1 0,0 0 0,21 1 16,-21-1-16,21 0 0,0 1 15,0-1-15,0 0 0,0-21 16,0 22-16,0-22 0,0 21 0,0-21 16,21 1-16,0-1 15,0-21-15,0 0 0,0 0 0,1 0 16,20 0-16,-21-21 0,21-1 16,-20 1-16,20 0 0,0 0 0,-21-21 15,22-1-15,-1 1 0,0 0 0,1-22 16,-1 22-16,-21-22 0,22 22 15,-22-22-15,0 1 0,-21-1 16,0 22-16,0-21 0,0-1 0,0 22 16,0-1-16,0 1 0,0 0 15,0 21-15,0-1 0,-21 22 16,21 22 0,0-1-16,-21 21 0,21 0 0,0 22 15,0-22-15,0 22 0,0-22 0,0 22 16,0-22-16,0 21 0,0-20 15,0-1-15,0 0 0,0 1 0,0-1 16,0 0-16,0 1 0,0-22 16,0 0-16,0 0 0,21 0 0,-21 1 15,21-22-15,-21 21 0,21-21 16,0 0 0,0 0-16,-21-21 0,22-1 0</inkml:trace>
  <inkml:trace contextRef="#ctx0" brushRef="#br0" timeOffset="16263.78">3133 9462 0,'0'0'0,"0"-22"0,0 1 16,0 0-16,0 0 15,21 0 1,0 21-16,0 0 0,0 0 0,0 0 15,1 0-15,20 0 0,-21 0 0,21 0 16,1 0-16,-22 21 16,21 0-16,-21 0 0,22 0 0,-22 1 15,0-1-15,-21 21 0,0-21 0,0 0 16,0 1-16,0 20 0,0-21 16,0 0-16,-21 0 0,0 1 0,0-1 15,21 0-15,-22 0 16,22-42-1,0 0-15,0 0 16,0-1-16,0 1 0,0 0 0,0-21 16,22 21-16,-1-22 15,-21 1-15,21 21 0,-21-22 0,0 22 0,21 0 16,0-21-16,0 21 0,-21-1 16,22 22-16,-1 0 15,0 0 1,0 0-16,0 0 15,0 0-15</inkml:trace>
  <inkml:trace contextRef="#ctx0" brushRef="#br0" timeOffset="16507.27">3937 9356 0,'0'21'16,"0"0"-16,0 0 0,0 0 0,0 1 15,0-1-15,0 0 0,0 21 0,0-21 16,0 22-16,0-22 0,0 0 16,0 21-16,0-20 0,0-1 0,0 0 15,0 0-15,0 0 0,0 0 0,0 1 16,0-44 15,0 1-15,0 0-16,0 0 0,0-21 15</inkml:trace>
  <inkml:trace contextRef="#ctx0" brushRef="#br0" timeOffset="16690.88">3852 9165 0,'0'0'0,"-21"0"0,42 0 63,0 0-48,1 0-15</inkml:trace>
  <inkml:trace contextRef="#ctx0" brushRef="#br0" timeOffset="17094.89">4170 9398 0,'0'-21'15,"0"0"1,0 0 0,21 21-16,0 0 15,0 0 1,0 21-16,1-21 0,-22 21 0,21 0 15,0 0-15,-21 0 0,0 22 16,0-22-16,21 0 0,-21 21 0,0-20 16,0-1-16,0 21 0,0-21 0,0 0 15,0 1-15,0-1 16,0-42 15,0-1-31,21 1 16,-21 0-16,21 0 0,-21 0 0,0-22 15,22 22-15,-22-21 0,21 21 0,-21-22 16,21 22-16,0-21 0,-21 21 16,21 0-16,-21-1 15,21 1-15,1 21 0,-1 0 16,0 0 0</inkml:trace>
  <inkml:trace contextRef="#ctx0" brushRef="#br0" timeOffset="17468.68">4826 9631 0,'21'0'0,"0"-21"0,0 0 0,1-1 16,-1 1-16,-21 0 0,21 21 15,0-21-15,-21 0 0,21 0 0,-21-1 16,21-20-16,-21 21 0,0 0 16,0 0-16,0-1 0,-21 22 31,0 0-31,0 0 0,0 22 16,21-1-16,-21 0 0,-1 0 15,22 0-15,-21 22 0,21-22 0,0 0 16,0 21-16,0-21 0,0 1 0,0 20 15,0-21-15,0 0 0,0 0 16,21 1-16,1-1 0,-1 0 16,0-21-16,0 0 0,0 21 0,0-21 15,1 0-15,20 0 0,-21 0 16,21 0-16,-20-21 0,20 21 0,-21-21 16,0 0-16,22-1 0</inkml:trace>
  <inkml:trace contextRef="#ctx0" brushRef="#br0" timeOffset="17867.45">5419 9335 0,'-22'0'16,"44"0"0,-1 0-1,0 0-15,0 21 0,0 0 16,0-21-16,1 21 0,-1 0 15,21 0-15,-21 22 0,0-22 0,1 0 16,-1 21-16,0-20 0,-21-1 0,0 21 16,0-21-16,0 0 15,0 1-15,0-1 0,-21 0 0,0-21 16,-1 0 0,22-21-1,0 0 1,0-1-16,0 1 0,0 0 0,0-21 15,22 21-15,-1-22 0,0 1 0,-21 0 16,21-1-16,0 1 0,0 21 0,1-22 16,-1 22-16,0-21 0,0 21 15,0 21-15,0-21 0,1 21 0,-1 0 16,0 0-16,0 21 16,0-21-16,0 21 15,1-21-15,-1 21 16,0 0-16</inkml:trace>
  <inkml:trace contextRef="#ctx0" brushRef="#br0" timeOffset="18248.23">6477 9610 0,'0'0'0,"-21"0"0,21 21 16,21-21 15,0 0-31,0-21 0,0 0 16,-21-1-16,22 22 15,-22-21-15,0 0 0,0 0 16,0 0-16,-22 21 15,1 0 1,0 21 0,21 0-16,-21-21 0,21 21 0,0 0 15,0 1-15,-21-22 0,21 21 0,0 0 16,0 0-16,21-21 31,0 0-31,0-21 16,0 0-16</inkml:trace>
  <inkml:trace contextRef="#ctx0" brushRef="#br0" timeOffset="19491.03">7556 9419 0,'22'0'0,"-1"0"0,0-21 15,0 21-15,0-21 0,0 21 16,1-21-16,-1 21 0,0-21 15,0 21-15,0-22 0,0 1 0,1 21 16,-22-21-16,21 0 16,-21 0-16,0 0 15,-21 21-15,-1 0 16,1 0-16,0 0 0,-21 0 0,21 0 16,-22 0-16,1 21 0,21 0 0,-22 0 15,22-21-15,-21 21 0,21 0 0,0 1 16,21-1-16,0 0 0,0 0 15,0 0-15,0 22 0,0-22 0,0 0 16,0 0-16,21 0 0,0 0 0,0 1 16,0-1-16,22 0 0,-22 0 0,0 0 15,21-21-15,-21 21 0,1 1 16,-1-1-16,0-21 0,0 21 0,-21 0 16,-21 0-1,0-21-15,0 0 16,-22 0-16,1 0 0,0 0 15,20 0-15,-20 0 0,0 0 0,-1 0 16,22-21-16,-21 21 0,21-21 0,0 0 16,-1 21-16,1-21 0,0 21 0,0-22 15,21 1 1,21 21 15,0 0-31,0-21 0,1 21 0,-1 0 16</inkml:trace>
  <inkml:trace contextRef="#ctx0" brushRef="#br0" timeOffset="20060.66">8170 9335 0,'0'0'16,"-21"21"-1,21 0 1,-21 0-16,0 0 0,21 0 0,-21 22 15,21-22-15,0 21 0,-22-21 0,22 22 16,-21-22-16,21 21 0,0-21 16,0 1-16,0-1 0,0 0 0,0 0 15,0 0-15,21-21 16,1 0-16,-1 0 16,0 0-16,0 0 0,0-21 15,-21 0-15,21 0 0,1 0 16,-22-22-16,21 22 0,0 0 0,-21 0 15,21 0-15,-21-1 0,0 1 0,21 0 16,-21 0-16,0 42 16,0 0-1,0 0-15,21 1 0,-21 20 16,0-21-16,0 0 0,22 0 0,-22 1 16,21-1-16,0 0 0,-21 0 0,21-21 15,0 21-15,0-21 16,1 0-16,-1 0 0,0 0 0,21 0 15,-21 0-15,1 0 0,-1 0 0,21-21 16,-21 0-16,0 0 0,1 0 0,-1-1 16,0 1-16,-21 0 0,0 0 15,0-21-15,0 20 0,0-20 0,0 21 16,-21-21-16,0 20 0,-1-20 0,1 21 16,0 0-16,0 0 0,0-1 0,0 22 15,-1 0-15,1 0 16,0 0-16,21 22 0,0-1 15,0 0-15,0 0 0,0 0 16,0 0-16,0 1 16,0-1-16,21-21 0,0 21 0,1-21 15,-1 0-15,0 0 0</inkml:trace>
  <inkml:trace contextRef="#ctx0" brushRef="#br0" timeOffset="20292.54">9102 9313 0,'0'22'16,"0"-1"-1,-22 0-15,22 21 0,0-21 0,0 22 0,-21-22 16,21 21-16,-21-21 0,21 22 16,0-22-16,0 21 0,-21-21 0,21 1 15,0-1-15,0 0 0,0 0 16,0 0-16,0 0 15,0-42 1,0 0-16,21 0 16,-21 0-16</inkml:trace>
  <inkml:trace contextRef="#ctx0" brushRef="#br0" timeOffset="20599.3">9038 9081 0,'0'0'0,"-21"0"0,0 0 16,21 21-16,0 0 16,21-21-1,0 0 1,0 0-16,0 0 0,1 0 16,-1-21-16,-21 0 0,21 21 15,-21-22-15,0 1 0,0 0 16,0 0-1,0 0-15,-21 21 0,0 0 0,21-21 16,-22 21-16,1 0 0,0 0 0,0 0 16,0 0-16,21 21 15,-21 0-15,21 0 16,0 0-16,0 0 16,21-21-16,0 0 15</inkml:trace>
  <inkml:trace contextRef="#ctx0" brushRef="#br0" timeOffset="20877.14">9779 8678 0,'0'0'0,"-21"0"16,0 0-16,-1 22 15,1-1-15,0 0 0,0 21 0,21 1 16,-21-1-16,0 0 0,-1 22 0,1-22 15,0 22-15,0-22 0,21 21 0,0-20 16,-21 20-16,21-20 0,0-1 16,0 0-16,0 1 0,0-1 0,0 0 15,0 1-15,0-22 0,0 0 0,0 21 16,0-21-16,0 1 0,0-1 16,21-21-16,-21-21 31,0-1-31</inkml:trace>
  <inkml:trace contextRef="#ctx0" brushRef="#br0" timeOffset="21048.04">9334 9462 0,'22'0'16,"-1"0"-1,0 0-15,0-22 16,0 22-16,0 0 0,22 0 0,-22 0 15,0-21-15,21 21 0,-20 0 16,20-21-16,-21 21 0,21 0 0,-20-21 16,20 0-16,0 21 0,1-21 0</inkml:trace>
  <inkml:trace contextRef="#ctx0" brushRef="#br0" timeOffset="21303.89">10202 9165 0,'0'0'0,"-21"0"15,0 0-15,0 0 0,0 0 0,-1 0 0,1 0 16,0 0-16,0 21 16,0 1-16,0 20 0,-1-21 15,1 0-15,0 22 0,0-22 0,21 21 16,0-21-16,0 22 0,0-22 0,0 0 16,0 21-16,0-21 0,0 1 0,0-1 15,21 0-15,0-21 0,0 21 16,1-21-16,-1 0 0,0 0 0,0 0 15,21 0-15,-20 0 0,20 0 0,-21 0 16,21 0-16,1-21 0,-22 0 0,21 0 16,-21-1-16,22 1 0,-22-21 15</inkml:trace>
  <inkml:trace contextRef="#ctx0" brushRef="#br0" timeOffset="21748.12">10499 8996 0,'0'0'0,"0"-64"0,0-84 16,0 106-16,0 21 0,0 0 15,0-1-15,0 44 16,0-1-16,0 0 16,0 21-16,0 1 0,0 20 0,0-21 15,-22 22-15,22-1 0,-21 1 16,21-22-16,-21 22 0,21-22 0,0 22 16,0-22-16,-21 0 0,21-21 0,-21 22 15,21-1-15,0-21 0,0 0 0,0 1 16,0-1-16,0-42 31,0-1-15,0 1-16,21 0 0,0-21 15,-21 21-15,21-1 0,0-20 0,1 21 16,-1-21-16,0-1 0,0 22 0,0 0 16,0 0-16,1 0 0,20-1 15,-21 22-15,0 0 0,0 0 0,1 22 16,-1-22-16,0 21 0,0 0 0,-21 21 15,0-21-15,21 1 0,-21 20 0,0-21 16,0 0-16,0 22 0,0-22 16,0 0-16,0 0 0,0 0 15,0 0-15,0 1 0,0-1 16,-21-21 0,21-21-1,0-1-15,0 1 16,21 0-16,0 0 0</inkml:trace>
  <inkml:trace contextRef="#ctx0" brushRef="#br0" timeOffset="22023.95">11134 8827 0,'0'-22'16,"21"22"-1,0-21-15,21 21 0,-21 0 0,22 0 16,-1-21-16,0 21 0,22-21 16,-22 21-16,22 0 0,-22 0 0,0-21 15,1 21-15,-1-21 0,0 21 0,-20 0 16,-1 0-16,0 0 16,-42 0-1,0 0-15,-1 21 16,1 0-16,0-21 0,0 21 15,0-21-15,0 21 0,-1-21 0,1 21 16</inkml:trace>
  <inkml:trace contextRef="#ctx0" brushRef="#br0" timeOffset="22271.8">11536 8848 0,'0'21'0,"0"0"15,-21 0-15,-1 0 0,22 1 16,0-1-16,0 0 0,-21 21 0,21-21 15,-21 22-15,0-1 0,21-21 16,0 22-16,-21-1 0,21-21 16,-21 21-16,-1 1 0,22-22 0,0 21 15,-21-21-15,21 1 0,-21 20 0,21-21 16,0 0-16,0 0 0,-21 1 16,21-1-16,0 0 15,21-21 1,0-21-1,0 21-15,1-21 0,-1-1 0,21 1 16</inkml:trace>
  <inkml:trace contextRef="#ctx0" brushRef="#br0" timeOffset="22623.61">11832 9250 0,'0'0'0,"-21"0"31,0 21-31,0 0 0,21 0 0,0 1 15,-22-1-15,1 0 0,21 0 0,-21 0 16,21 0-16,0 1 0,0-1 16,0 0-16,0 0 0,0 0 15,21-21 1,0 0-16,1 0 0,-1 0 16,0 0-16,0 0 0,0 0 0,0-21 15,1 21-15,-1-21 0,0 0 0,-21 0 16,21-1-16,-21 1 0,21 0 15,-21 0-15,0 0 0,0 0 16,0-1-16,0 1 16,0 0-16,-21 21 15,0 0-15,0 0 0,0 0 16,-1 0-16,22 21 0,-21 0 16,0-21-16,21 22 15</inkml:trace>
  <inkml:trace contextRef="#ctx0" brushRef="#br0" timeOffset="22959.68">12763 8827 0,'0'0'0,"0"-43"15,-21 43-15,0 0 16,0 0-16,21 21 0,-21 1 16,0 20-16,21-21 0,-22 21 0,1 1 15,0-1-15,21-21 0,-21 22 0,0-1 16,0 0-16,-1 1 0,22-1 0,-21 0 16,0 1-16,0-22 0,21 21 15,-21 0-15,21-20 0,0 20 16,0-21-16,0 0 0,0 22 0,0-22 15,0 0-15,21 0 0,0 0 16,0-21-16,0 0 0,1 0 16,-1 0-16,0 0 15,0 0-15,0-21 0,0 0 16,-21 0-16,22 0 0,-1-1 0,0 1 16</inkml:trace>
  <inkml:trace contextRef="#ctx0" brushRef="#br0" timeOffset="23279.92">13081 8700 0,'21'0'16,"0"0"-16,0 0 16,1 0-16,-1 0 0,0 21 15,21-21-15,1 21 0,-1 21 0,21-21 16,-20 1-16,-1 20 0,0 0 0,1 1 15,-22-1-15,0-21 0,-21 21 0,0 1 16,0-1-16,0 0 0,0 1 16,-21-22-16,0 21 0,-22-21 15,22 22-15,-21-22 0,21 0 0,-22 21 16,22-20-16,0-1 0,-21 0 0,21 0 16,-1-21-16,1 21 0,0 0 0,0-21 15,0 22-15,21-1 0,-21-21 16,-1 0-16,1 0 0,0 0 31,21-21-31</inkml:trace>
  <inkml:trace contextRef="#ctx0" brushRef="#br0" timeOffset="24151.54">14012 9377 0,'0'0'0,"0"21"15,0 0 1,21-42 15,1 21-15,-1-21-16,0 0 0,0 21 16,0-21-16,-21-1 0,21 22 15,-21-21 1,-21 21-1,0 0 1,0 21-16,0 1 0,0-1 16,-1-21-16,1 21 0,21 0 15,0 0-15,0 0 16,21-21 0,1 0-1,-1 0-15,0 0 0,0 0 16,0-21-16,0 21 15,-21-21-15,0 0 0,0 0 16,0 0 0,-21 21 15,21 21-31,-21-21 0,0 21 16,21 0-16,-21 0 15,0 0 1,42-21-1,0 0-15,0 0 16,0 0-16</inkml:trace>
  <inkml:trace contextRef="#ctx0" brushRef="#br0" timeOffset="25108.39">14795 9292 0,'0'0'0,"0"21"0,0 1 16,0-1-1,22-21 1,-1 0-16,0 0 16,0 0-16,0 0 15,22 0-15,-22 0 0,0 0 0,21-21 16,-21-1-16,22 22 0,-1-21 0,0 0 15,1-21-15,-22 21 0,21-22 16,1 22-16,-22-21 0,21-1 0,-21 1 16,0-21-16,-21 20 0,22 1 0,-22-22 15,21 22-15,-21-21 0,0 20 0,0 1 16,0 0-16,0-1 0,0 22 0,0-21 16,0 21-16,0-1 0,-21 22 31,-1 22-31,22-1 15,-21 0-15,21 21 0,-21 1 0,21-1 16,-21 21-16,0 1 0,21-1 0,-21 1 16,-1-1-16,1 1 0,21 21 15,-21-22-15,0 1 0,0-1 0,0 1 16,21-1-16,-22 1 0,1 20 0,0-20 16,21-1-16,-21 1 0,0 20 0,21-20 15,-21-1-15,-1 1 0,22-1 0,-21 1 16,0-1-16,0 1 0,21-22 0,-21 22 15,0-22-15,-1 22 0,22-22 0,0 0 16,-21-21-16,21 22 0,0-22 0,0 0 16,0 0-16,21-21 0,1 0 15,-1 0-15,21 0 0,0 0 0,-20-21 16,41 0-16,-21 21 0,1-21 16,20-22-16,-20 22 0,-1 0 0,0-21 15,1 21-15,-22-22 0,21 1 0,-21 0 16,0-1-16,-21 1 0,0 0 0,0-1 15,0 1-15,0 0 0,0-1 0,-42-20 16,21 20-16,0 1 0,-22-21 0,1 20 16,0 1-16,-1 0 0,1-1 0,0 1 15,-22 0-15,22 20 0,21 1 16,-22 0-16,22 0 0,0 21 0,21-21 16,0 0-1,21 21-15,0 0 0,1 0 0,20 0 16,-21-22-16,21 22 0,1-21 0,-1 21 15,0-21-15,1 0 0,-1 0 0,0 0 16,1-1-16,20 1 0,-20 0 0,-1 0 16,0-21-16,1 20 0,-22-20 15,21 21-15,-21-21 0,0 20 0,1 1 16,-22 0-16,0 0 0,0 42 31,0 0-15,0 0-16,0 1 0,0-1 15,0 0-15,0 0 0,0 0 16,0 0-16,0 1 0,0-1 0,0 0 16,0 0-16,0 0 0,21-21 15,-21 21 1,21-21-16,0 0 0,21 0 16,-20 0-16,20 0 0,-21 0 0,21-21 15,1 0-15,20 21 0</inkml:trace>
  <inkml:trace contextRef="#ctx0" brushRef="#br0" timeOffset="26171.4">16531 9059 0,'0'0'0,"0"-21"0,0-21 16,0 21-16,0 0 15,0-1-15,-21 1 0,0 21 16,0 0-16,-1 0 0,1 0 0,0 0 16,0 21-16,0 1 0,-22-1 0,22 0 15,-21 0-15,21 0 0,-22 0 0,22 1 16,0-1-16,0 0 0,0 0 15,21 0-15,-21 0 0,21 1 0,0-1 16,0 0-16,0 0 16,21-21-16,0 0 0,0 0 15,0 0-15,0 0 0,1 0 0,-1 0 16,0 0-16,21-21 0,-21 21 0,1-21 16,-1 0-16,0-1 0,0 1 15,0 0-15,-21 0 0,21 0 16,1 0-16,-22-1 0,21 1 0,-21 42 47,0 1-47,0-1 0,0 0 0,0 0 15,0 0-15,0 0 0,21 1 16,0-1-16,-21 0 0,21 0 0,0 0 16,1-21-16,-22 21 0,21-21 0,0 0 15,0 0-15,0 0 0,0 0 0,1 0 16,20 0-16,-21 0 0,21 0 0,-20 0 15,-1-21-15,0 0 0,0 0 16,0 0-16,-21 0 0,21-1 16,-21-20-16,22 21 0,-22-21 0,0 20 15,0-20-15,21 21 0,-21 0 0,0 0 16,0-1-16,0 1 0,0 42 16,0 1-1,0-1-15,0 0 0,0 0 0,0 0 16,-21 0-16,21 1 0,0 20 15,0-21-15,-22 0 0,22 0 0,0 1 16,0-1-16,0 0 0,0 0 0,0 0 16,0 0-16,-21-21 15,21-21 17,0 0-17,0 0-15,0 0 0,0 0 16,0-1-16,0 1 0,0 0 0,0 0 15,0-21-15,0 20 0,0 1 0,21-21 16,1 21-16,-22-22 0,21 22 0,0 0 16,0 0-16,0 0 0,0 21 0,1 0 15,-1-21-15,0 21 0,0 0 16,0 21-16,-21 0 0,0 0 16,21 0-16,1 0 0,-1 1 0,0 20 15,0-21-15,-21 21 0,21-20 16,-21-1-16,21 0 0,-21 0 0,0 0 15,0 0-15,0 1 16,-21-22 15,0 0-31,21-22 16,0 1-16,0 0 0,0 0 16,0 0-16,0 0 0,0-22 0,21 22 15,0 0-15,1-21 0,-1-1 16,21 22-16,-21-21 0,22 21 0,-22-22 15,21 22-15,-21 21 0,22-21 0,-22 21 16,21 0-16,-21 0 0,22 0 16,-22 21-16,0 0 0,0 0 0,-21 1 15,0-1-15,0 0 0,0 21 16,0-21-16,0 22 0,0-22 0,0 21 16,0-21-16,0 1 0,0-1 0,0 0 15,0 0-15,-21 0 0,0 0 16,0-21-16,21 22 0,-22-22 15,1 0-15,21-22 32,0 1-32</inkml:trace>
  <inkml:trace contextRef="#ctx0" brushRef="#br0" timeOffset="26540.84">18182 8996 0,'21'0'0,"0"0"16,1-21-16,-22 0 0,21 21 16,0-22-16,0 1 15,0 0-15,0 21 0,1-21 0,-1 0 16,0 0-16,0-1 0,0 1 0,0-21 16,1 21-16,-22 0 0,0-1 0,0 1 15,0 0-15,-22 21 31,1 0-31,0 0 0,-21 0 0,21 21 16,-1 0-16,-20 1 0,21-1 0,0 21 16,-22-21-16,22 22 0,21-22 0,-21 21 15,21-21-15,0 22 0,0-22 0,0 21 16,0-21-16,0 0 0,0 1 0,21-1 16,-21 0-16,21 0 0,1-21 15,-1 21-15,0-21 0,0 21 0,0-21 16,0 0-16,1 0 0,-1 0 0,0 0 15,0 0-15,0-21 0,0 0 0,-21 0 16,22 0-16,-1 0 0,0-1 16,-21 1-16</inkml:trace>
  <inkml:trace contextRef="#ctx0" brushRef="#br0" timeOffset="27279.3">19431 7853 0,'0'0'0,"0"-21"16,0 0-16,0-1 0,0 1 15,-21 21 17,0 21-17,-1 1-15,1 20 0,-21-21 16,21 21-16,-22 22 0,1-22 0,0 22 15,-1-1-15,1 1 0,0-1 0,-1 1 16,1-1-16,0 1 0,-1-1 0,22 1 16,-21-1-16,21 22 0,0-22 15,-1-20-15,22 20 0,0 1 16,0-22-16,0 22 0,0-22 0,43 0 16,-22 1-16,0-22 0,21 0 0,1 0 15,-1 0-15,0 0 0,1 1 0,20-22 16,-20 0-16,-1 0 0,0 0 15,1 0-15,-1 0 0,0 0 0,1-22 16,-1 1-16,0 0 0</inkml:trace>
  <inkml:trace contextRef="#ctx0" brushRef="#br0" timeOffset="28023.87">19706 8954 0,'0'0'0,"-21"0"16,21 21-1,21-21 1,0 0-16,0 0 16,1 0-16,-1 0 0,21 0 0,-21 0 15,22 0-15,-1 0 0,-21 0 16,21-21-16,1-1 0,-1 1 0,0 0 16,1 0-16,-1-21 0,0-1 0,-20 22 15,20-21-15,0-1 0,1 1 16,-22 0-16,21-22 0,-21 22 0,0 0 15,1-1-15,-22 1 0,0 0 16,0-1-16,0 22 0,0-21 0,0 21 16,-22 21-16,1 0 15,0 0-15,0 0 0,0 21 16,0 0-16,-1 0 0,1 21 0,21-20 16,-21 20-16,0 0 0,21 1 0,0-1 15,-21 0-15,0 22 0,-1-1 16,22-20-16,-21 20 0,21 22 0,-21-22 15,0 1-15,21-1 0,-21 1 0,0-1 16,-1 1-16,1-1 0,0 1 0,0-1 16,-21 1-16,20 20 0,-20-20 15,0-1-15,21 22 0,-1-21 16,-20-1-16,21 1 0,0-1 0,21-21 16,0 22-16,0-22 0,0 1 0,0-1 15,0 0-15,21-21 0,0 22 0,21-22 16,-20 0-16,20 0 0,0-21 0,-21 0 15,22 0-15,-1 0 0,0 0 16,-20 0-16,20-21 0,0 21 0,-21-21 16,22-21-16,-22 20 0,0 1 0,0-21 15,0 0-15,1-1 0,-22 1 0,21-22 16,-21 22-16,0-21 0,0-22 0,-21 21 16,-1-20-16,1 20 0,0 1 0,-21-1 15,21 22-15,-1-22 16,1 43-16,0-21 0,0 0 0,0 20 15,0 1-15,-1 0 0,22 0 0,0 0 16,-21 21-16,21-21 0,0-1 16,0 1-1,21 21-15,1 0 16,-1-21-16,0 21 0,0 0 16,0-21-16,22 21 0,-22-21 0,0 21 15,0-21-15,0-1 0,22 22 0,-22-21 16,0 0-16,0 0 0,21 0 15,-20-22-15,20 22 0,0-21 0,1 21 16</inkml:trace>
  <inkml:trace contextRef="#ctx0" brushRef="#br0" timeOffset="28555.95">21230 8382 0,'0'-21'16,"21"21"-1,0 0 1,1 21-16,-1-21 16,0 0-16,0 0 15,0 0 1,0-21-16,-21 42 47,0 0-32,-21 0-15,0 22 0,21-22 0,-21 0 16,0 21-16,0 1 0,21-22 0,-22 21 16,1 1-16,0-22 0,21 21 0,0 0 15,-21-20-15,21-1 0,-21 21 16,21-21-16,0 0 0,0 1 0,0-1 16,0 0-16,0 0 15,-21-21 16,-1 0-31,1-21 16,0 21-16,0 0 0,0-21 0,0 0 16,-1 21-16,1 0 0,0 0 0,21-22 15,-21 22-15,42 0 32,21 0-17,-20 0-15,-1 0 16,21 0-16,-21-21 0,0 21 0,22 0 15,-22 0-15,21 0 0,-21-21 16,22 21-16,-22 0 0,0 0 0,21-21 16,-20 21-16,20-21 0,-21 21 0,0-21 15</inkml:trace>
  <inkml:trace contextRef="#ctx0" brushRef="#br0" timeOffset="29063.66">21950 7853 0,'21'0'47,"0"21"-47,0-21 15,0 21-15,1 0 0,20 22 16,0-1-16,-21-21 0,22 22 15,-22-1-15,21 0 0,-21 22 0,1-22 16,-1 0-16,-21 22 0,0-22 0,0 1 16,0 20-16,-21-21 0,-1 22 0,1-1 15,0-20-15,-21 20 0,21-20 16,-22-1-16,1 0 0,21 1 0,-22-1 16,1-21-16,21 21 0,-21-20 0,20-1 15,-20 0-15,21-21 0,0 21 16,0-21-16,-1 0 0,1 21 0,0-21 15,21-21 17,21 21-32,0-21 0,1 0 15,20 0-15,-21-1 0,21-20 0</inkml:trace>
  <inkml:trace contextRef="#ctx0" brushRef="#br0" timeOffset="29331.5">22712 8509 0,'0'-21'16,"21"21"30,-21 21 1,0 0-47,0 0 16,0 1-16</inkml:trace>
  <inkml:trace contextRef="#ctx0" brushRef="#br0" timeOffset="29556.38">22648 9208 0,'0'0'0,"0"21"0,-42 63 16,42-62-16,0-1 0,0 0 16,0 0-16,0 0 0,0 0 15,-21 1-15,21-1 0,-21 0 16,-1-21-16,22 21 0,-21 0 15,0-21-15,0 21 0,0-21 0,0 22 16,-1-22-16,1 21 0,-21-21 0,0 0 16,-1 21-16,1-21 0,0 0 0,-1 0 15,-20 0-15</inkml:trace>
  <inkml:trace contextRef="#ctx0" brushRef="#br0" timeOffset="46291.39">1439 11684 0,'0'0'0,"-42"0"0,21 0 0,-22 0 16,22 0-16,0-21 0,0 21 16,0 0-16,0 0 0,-1 0 15,44 0 1,-1-21-1,0 21-15,21 0 0,1 0 16,20-21-16,1-1 0,-1 22 0,22-21 16,-22 21-16,22-21 15,-22 21-15,22-21 0,0 0 0,-1 21 16,1-21-16,0 21 0,-1-22 16,-20 22-16,-1 0 0,1 0 0,-22 0 15,-21 0-15,1 0 0,-44 0 16,1 0-1,-21 22-15,0-1 0,-1-21 0,-20 0 16,20 21-16,1-21 0,-21 0 16,20 0-16</inkml:trace>
  <inkml:trace contextRef="#ctx0" brushRef="#br0" timeOffset="46551.24">1905 11536 0,'0'21'15,"-21"0"-15,21 0 16,0 22-16,0-22 0,0 0 0,-21 21 16,21 1-16,0-22 0,-22 42 15,22-20-15,0-1 0,0 22 0,0-22 16,-21 21-16,21-20 0,-21 20 16,21-20-16,0-1 0,0 21 0,-21-20 15,21-1-15,-21 0 0,21-20 16,0 20-16,0-21 0,0 0 0,0 0 15,21-21 1,0 0 0,0 0-16,0-42 0,1 21 0,-1 0 15</inkml:trace>
  <inkml:trace contextRef="#ctx0" brushRef="#br0" timeOffset="46907.31">2371 12129 0,'0'0'0,"-22"21"15,22 0 1,-21 0-16,0 0 0,21 22 16,-21-22-16,0 0 0,0 21 0,21-21 15,-22 22-15,22-22 16,0 0-16,0 0 0,0 22 0,0-22 16,22 0-16,-1-21 0,21 0 15,-21 0-15,22 0 0,-22 0 16,21 0-16,0 0 0,1-21 0,-1 0 15,0-1-15,1 1 0,-1-21 16,-21 21-16,0 0 0,1-22 0,-22 22 16,0-21-16,0-1 0,0 22 0,-22-21 15,1 21-15,0 0 0,0-1 16,0 1-16,-22 21 0,22 0 0,-21 0 16,21 0-16,0 0 0,-1 0 15,1 0-15,0 21 0,0 1 16,0-1-16,21 0 0,0 0 15,21 0 1,0-21-16,21 0 0</inkml:trace>
  <inkml:trace contextRef="#ctx0" brushRef="#br0" timeOffset="48405.92">5080 11959 0,'0'0'0,"0"-21"15,0 0-15,21 21 16,0-21-16,0 0 0,1-1 0,20 1 16,-21 0-16,21 0 0,1 0 0,-1 0 15,0-22-15,1 22 16,-1-21-16,0 21 0,-20-1 0,-1-20 16,-21 21-16,0 0 0,-21 0 0,-22 21 15,1-22-15,0 1 0,-1 21 16,-20 0-16,20 0 0,-20 0 0,-1 0 15,1 21-15,21 1 0,-22-1 0,22 0 16,-22 0-16,22 0 0,21 22 16,-22-22-16,22 0 0,21 21 0,0 1 15,0-22-15,0 21 0,21 22 0,22-22 16,-22 0-16,21 1 0,1-1 16,-22 0-16,21 1 0,0-1 15,1 0-15,-22 1 0,21-22 0,-21 21 16,1-21-16,-22 22 0,0-22 15,0 0-15,0 0 0,-22 0 0,1 0 16,0-21-16,-21 22 0,-1-22 0,22 0 16,-42 0-16,20 0 0,1 0 15,0 0-15,-1-22 0,1 22 0,0-21 16,-1-21-16,1 21 0,21 0 0,0-22 16,0 1-16,-1 0 0,22-1 15,-21 22-15,21-21 0,0 21 0,0-1 16,0 1-16,0 0 0,21 21 0,1 0 15,-1 0-15,0 0 16,21 21-16,-21 0 0,1 1 0,20-1 16,-21 21-16,0-21 0,22 0 0,-22 22 15,0-22-15,0 21 0,21-21 16,-20 1-16,-1-1 0,0 0 0,0 0 16,21 0-16,-20 0 0,-1-21 0,0 0 15,0 0-15,21 0 0,-20 0 0,-1 0 16,21 0-16,0-21 0,-20 0 15,20 0-15,0 0 0,-21 0 0,22-1 16,-22-20-16,0 21 0,0-21 0,0-1 16,1 22-16,-1-21 0,-21 21 15,21-1-15,-21-20 0,0 21 16,0 0-16,0 42 31,0 0-31,0 0 0,0 0 0,-21 1 16,21-1-16,-21 21 0,21-21 0,0 0 15,0 1-15,0-1 0,0 21 16,0-21-16,0 0 0,0 1 16,21-22-16,0 0 15,0 0-15,0 0 0,22 0 0,-22-22 16,0 1-16,21 0 0,-21 0 16,1 0-16,-1 0 0,21-1 15,-21-20-15,0 21 0,1 0 0,-22-22 16,21 22-16,-21 0 0,21 0 15,-21 42 1,0 0 0,0 0-16,0 1 0,-21-1 15,21 0-15,-21 21 0,21-21 0,0 1 16,0 20-16,0-21 0,0 0 0,0 0 16,0 1-16,0-1 0,21-21 15,0 0-15,0 0 16,0 0-16,0 0 0,1 0 0,-1 0 15,21-21-15,-21-1 0,0 1 16,1 0-16,-1-21 0,0 21 16,0-22-16,0 1 0,0 21 0,-21-22 15,22 1-15,-1 0 0,-21 21 0,0-1 16,21 1-16,-21 0 0,21 0 0,-21 42 31,0 0-31,0 0 16,0 1-16,0 20 0,0-21 0,0 0 15,0 22-15,0-22 0,0 0 16,0 21-16,0-21 0,0 1 0,21-1 16,-21 0-16,21 0 0,1-21 15,-1 21-15,0-21 0,0 0 16,0 0-16,0 0 0,22-21 16,-22 0-16,0 21 0,0-21 0,0 0 15,1-1-15,-1-20 0,0 21 0,0-21 16,0 20-16,-21-20 0,0 0 15,0 21-15,21-1 0,-21 1 0,0 0 16,0 42 0,0 0-1,0 1-15,0-1 0,0 0 0,-21 0 16,21 0-16,-21 0 0,21 1 0,0-1 16,0 0-16,-21 0 0,21 0 0,0 0 15,0 1 1,0-44 15,0 1-31,21 0 0</inkml:trace>
  <inkml:trace contextRef="#ctx0" brushRef="#br0" timeOffset="48579.8">6858 11663 0,'0'0'0,"0"-21"16,-21 21-16,0 0 15,-1 0 1,1 0-16,42 0 47,1 0-47,-1 0 0,0 0 0</inkml:trace>
  <inkml:trace contextRef="#ctx0" brushRef="#br0" timeOffset="48843.69">7451 11324 0,'0'0'0,"-22"0"15,1 0-15,0 0 0,0 21 16,21 1-16,0-1 0,0 21 16,-21 0-16,21 1 0,-21-1 15,21 0-15,-22 22 0,22-22 0,0 1 16,0 20-16,0-21 0,0 1 0,0 20 15,0-20-15,0-1 0,0 0 0,0 1 16,0-1-16,0-21 0,0 0 16,0 0-16,0 1 0,0-1 0,22-21 15,-1 0 1,0-21-16,-21-1 16,0 1-16,0 0 0</inkml:trace>
  <inkml:trace contextRef="#ctx0" brushRef="#br0" timeOffset="48999.6">7154 12023 0,'0'0'0,"-21"0"0,0 0 0,42 0 31,0 0-15,22 0-16,-22 0 0,21 0 0,0 0 16,-20-21-16,20 21 0,0 0 15,1-22-15,-1 22 0,0-21 0,1 0 16,-1 21-16,-21-21 0</inkml:trace>
  <inkml:trace contextRef="#ctx0" brushRef="#br0" timeOffset="49595.87">7895 11811 0,'0'-21'15,"-21"21"-15,0 0 16,0 0-16,-1 0 0,1 0 16,0 0-16,0 21 0,0 0 0,0 0 15,21 1-15,0-1 0,-22 0 16,22 21-16,0-21 0,0 22 0,0-22 15,0 0-15,0 21 0,22-20 0,-22-1 16,21 0-16,21 0 0,-21 0 16,0 0-16,22-21 0,-1 0 0,0 0 15,1 0-15,-1 0 0,-21 0 16,22-21-16,-1 0 0,0 0 0,-21 0 16,22 0-16,-22-22 0,0 1 15,0 0-15,0-1 0,1 1 0,-22 0 16,0-22-16,21 22 0,-21-22 0,0 22 15,21-22-15,-21 22 0,0 0 0,0-1 16,0 22-16,0 0 0,0 0 16,0 42-16,0 0 15,0 0-15,0 22 0,0-1 0,-21 0 16,21 1-16,-21-1 0,-1 0 16,22 1-16,0 20 0,0-20 0,-21-1 15,21 0-15,-21-21 0,21 22 16,0-1-16,0-21 0,0 0 0,0 1 15,0-1-15,-21 0 0,21-42 32,0 0-32,21-1 0,-21 1 15,21-21-15,0 0 0,1-1 16,20 1-16,-21 0 0,21 20 0,-20-20 16,20 21-16,-21-21 0,21 42 0,-20-22 15,20 22-15,-21 0 0,0 0 0,0 0 16,-21 22-16,22-1 0,-22 0 15,0 21-15,0-21 0,0 22 0,0-22 16,0 21-16,0-21 0,0 22 16,0-22-16,-22 21 0,1-21 0,21 1 15,-21-1-15,0 0 0,0 0 0,21 0 16,0 0-16,-21-21 16</inkml:trace>
  <inkml:trace contextRef="#ctx0" brushRef="#br0" timeOffset="50203.95">10287 11367 0,'0'0'0,"0"-22"0,0-20 0,0 21 16,0-21-16,0 20 0,0-20 15,0 21-15,21 0 0,-21 0 0,21-1 16,0 22-16,1 0 0,-1 22 16,-21-1-16,0 0 0,21 21 0,-21 1 15,0-1-15,0 0 16,0 22-16,0-22 0,0 22 0,0-22 15,0 0-15,-21 22 0,21-22 0,-21 0 16,-1 1-16,-20-1 0,21 0 0,0 1 16,0-1-16,-1-21 0,1 0 15,0 1-15,21-1 0,-21 0 0,0-21 16,0 0-16,21-42 16,0 20-1,0 1-15,21 0 0,0-21 16,0 21-16,21-22 0,1 22 0,-1 0 15,0 0-15,1 0 0,-1-1 0,0 1 16,22 21-16,-22 0 0,22 0 16,-1 0-16,-20 0 0,20 0 0,-21 21 15,1 1-15,-1-1 0,-21 0 16,0-21-16,1 42 0,-22-21 0,0 1 16,0-1-16,-22 0 0,-20 0 0,21 21 15,-21-20-15,-22-1 0,22 0 0,-1 0 16,-20 0-16,21-21 0,-1 21 15,-20 1-15,20-22 0,1 0 0,0 0 16,21 0-16,-1 0 0,1 0 0,21-22 16,0 1-16,21 21 15,1-21-15,20 0 0,0 21 16,-21-21-16,43 0 0</inkml:trace>
  <inkml:trace contextRef="#ctx0" brushRef="#br0" timeOffset="50631.46">11430 11684 0,'0'0'0,"0"-21"0,0-21 16,-21 42-16,0 0 15,-1-22-15,-20 22 16,21 0-16,0 0 0,0 22 0,-22-22 16,22 21-16,0 0 0,-21 0 0,20 21 15,1-20-15,0-1 0,0 21 16,0-21-16,0 22 0,21-22 0,0 0 15,0 0-15,0 0 0,0 0 16,0 1-16,21-1 0,0-21 0,0 0 16,0 0-16,22 0 0,-1 0 0,-21-21 15,21-1-15,1 22 0,-22-21 0,21 0 16,-21 0-16,1-21 0,20 20 16,-21 1-16,0 0 0,-21-21 0,21 21 15,1-1-15,-22 1 0,0 0 0,0 0 16,21 21-1,-21 21 1,0 0-16,0 0 0,0 1 0,0-1 16,0 0-16,0 21 0,-21-21 15,21 1-15,0 20 0,0-21 0,0 0 16,0 0-16,0 22 0,0-22 16,21 0-16,0-21 0,0 0 15,21 0-15,-20 0 0,-1 0 0,21 0 16,-21 0-16,22-21 0,-1 21 0,0-21 15</inkml:trace>
  <inkml:trace contextRef="#ctx0" brushRef="#br0" timeOffset="51334.75">12213 11663 0,'0'0'0,"0"-21"0,21-43 16,-21 43-16,0 0 0,0 0 16,0 0-16,-21 21 0,0 0 0,0 0 15,0 0-15,-1 0 0,1 21 16,0 0-16,0 0 0,0 0 0,0 0 15,-1 1-15,22 20 0,0-21 16,-21 21-16,21-20 0,0 20 0,0-21 16,0 21-16,0-20 0,0 20 0,0-21 15,21 0-15,1 0 0,-1 1 0,0-1 16,0 0-16,21-21 0,-20 0 16,-1 0-16,0 0 0,21 0 15,-21 0-15,1 0 0,-1-21 0,21 0 16,-21-1-16,0-20 0,1 21 0,-1-21 15,0 20-15,0-20 0,0 0 0,0-22 16,-21 22-16,22-22 0,-1 1 16,-21-1-16,0 1 0,21-1 0,0 1 15,-21-1-15,21 22 0,-21 21 0,0 0 16,0 0-16,0 42 16,0 21-16,0-21 0,0 22 15,0-1-15,0 0 0,0 1 16,0 20-16,0-21 0,0 1 0,0-1 15,-21 0-15,21 1 0,0-22 16,-21 21-16,21-21 0,0 1 0,0-1 16,0 0-16,0 0 0,-21-21 0,21 21 15,0-42 17,0 0-32,0 0 0,21 0 15,-21-1-15,21 1 0,0 0 0,0-21 16,1 21-16,-1-1 0,0 1 0,-21 0 15,21 0-15,0 21 0,0 0 16,-21-21-16,0 42 31,0 0-31,-21 0 16,0 0-16,0 1 0,0-1 16,0 0-16,21 0 0,0 0 15,-22 0-15,22 1 0,0-1 16,0 0-16,0 0 0,0 0 15,22 0-15,-1-21 0,0 22 16,0-22-16,0 0 0,0 0 16,1 21-16,-1-21 15,-21-21 1,0-1-16</inkml:trace>
  <inkml:trace contextRef="#ctx0" brushRef="#br0" timeOffset="52452.14">14880 11303 0,'0'0'0,"21"-63"0,-21 20 16,21 1-16,1 0 0,-1-1 0,-21 1 15,0 21-15,21 0 0,-21-1 0,0 1 16,-21 21-16,0 21 15,-1 1-15,-20-1 0,21 21 16,-21 0-16,-1 1 0,1 20 0,0 1 16,-1-1-16,-20 1 0,20-1 0,22 1 15,-21-1-15,0 1 0,20-1 16,-20 1-16,42-22 0,-21 22 0,21-22 16,0 0-16,0 1 0,21-22 15,0 21-15,22-21 0,-1 0 0,0-21 16,22 0-16,-22 0 0,22 0 0,-1 0 15,1 0-15,-1-21 0,22 0 0,-22-21 16,1 21-16,-1-22 0,1 22 16,-22-21-16,0-1 0,1 22 0,-1-21 15,-21 0-15,0 20 0,1-20 0,-1 21 16,-21 0-16,-21 21 16,-1 0-16,1 21 15,-21 0-15,21 0 0,0 0 16,-1 1-16,-20-1 0,21 0 15,21 0-15,-21 21 0,21-20 0,0-1 16,0 0-16,0 0 0,0 0 0,0 0 16,21 1-16,0-1 0,0-21 0,0 0 15,1 0-15,20 0 0,-21 0 16,0 0-16,22 0 0,-22-21 0,0-1 16,21 1-16,-21 21 0,-21-21 0,0-21 15,22 21-15,-22-1 0,0 1 0,0-21 16,0 21-16,-22-22 0,1 22 15,0-21-15,0 21 0,0 0 16,0-1-16,21 1 0,-22 21 0,22-21 16,-21 21-16,42 0 15,1-21 1,-1 21-16,0 0 0,21 0 0,-21 0 16,22 0-16,-22 0 0,21 0 15,-21 0-15,22 0 0,-1 21 0,-21-21 16,0 21-16,22 0 0,-22 1 0,0-1 15,0 0-15,-21 0 0,0 0 0,0 0 16,21 1-16,-21 20 0,0-21 0,0 0 16,0 0-16,0 1 15,0-1-15,0 0 0,0 0 0,0 0 16,-21-21-16,21 21 0,-21-21 16,21-21-1,0 0-15,0 0 16,0 0-16,0 0 0,21-1 15,-21 1-15,43-21 0,-22 0 0,0 20 16,0-20-16,21 21 0,-20-21 0,20 20 16,-21 1-16,0 21 0,22-21 0,-22 21 15,0 0-15,0 0 0,0 21 0,-21 0 16,21 1-16,-21-1 16,0 0-16,0 21 0,0-21 15,0 1-15,0 20 0,-21-21 0,0 21 16,21-20-16,0 20 0,0-21 0,-21 21 15,21-20-15,0-1 0,0 0 0,0 0 16,0-42 15,21 0-31,0 21 0,0-43 0,1 22 16,-1 0-16,0-21 0</inkml:trace>
  <inkml:trace contextRef="#ctx0" brushRef="#br0" timeOffset="52671.02">16722 11197 0,'0'0'15,"0"-106"1,0 85-16,-22 21 16,1 0-16,0 21 15,21 22-15,-21-22 0,21 21 0,-21 1 16,21-1-16,0 0 0,0 1 16,-21 20-16,21-21 0,0 1 0,-22-1 15,22 22-15,0-22 0,-21-21 0,21 21 16,0 1-16,-21-22 0,21 21 0,-21-21 15,21 1-15,0-1 0,0 0 16</inkml:trace>
  <inkml:trace contextRef="#ctx0" brushRef="#br0" timeOffset="52847.25">16489 11642 0,'0'0'0,"0"-21"0,-21 21 0,21-22 15,0 1-15,21 21 16,0 0 0,0 0-16,0 0 0,22 0 15,-1 0-15,-21 0 0,21 0 0,-20 0 16,20 0-16,-21 0 0,21 0 0,-20 21 16,20-21-16,-21 0 0,0 22 15</inkml:trace>
  <inkml:trace contextRef="#ctx0" brushRef="#br0" timeOffset="53235.54">17039 11726 0,'0'0'0,"-21"0"15,21-21-15,0 0 16,0 0-16,0 0 0,0 0 16,0-1-16,21 22 0,0 0 15,-21-21-15,43 21 0,-22 0 0,0 0 16,0 0-16,0 0 0,0 0 15,1 0-15,-1 21 0,0 1 16,0-1-16,-21 0 0,0 0 0,0 0 16,0 0-16,0 1 0,0-1 0,0 0 15,0 21-15,0-21 0,0 1 0,-21-1 16,21 0-16,0 0 0,-21-21 16,21 21-16,-21-21 0,21-21 31,0 0-31,0 0 0,21 21 0,0-21 15,-21-1-15,21-20 0,0 21 0,0 0 16,1 0-16,-1-1 0,0-20 16,0 21-16,0 0 0,0 0 0,1 21 15,-22-22-15,21 1 16,0 21-16,-21 21 16,0 1-1,21-22-15</inkml:trace>
  <inkml:trace contextRef="#ctx0" brushRef="#br0" timeOffset="53912.73">17907 11684 0,'0'0'0,"0"-21"0,21 21 0,-21-21 0,0 0 16,-21 21 0,0 0-1,0 0-15,-1 0 16,1 21-16,21 0 0,-21 0 0,0-21 15,0 21-15,0 0 0,21 22 16,-22-22-16,22 0 0,-21 0 0,21 0 16,0 1-16,0-1 0,0 0 0,0 0 15,0 0-15,21-21 0,1 0 16,-1 21-16,0-21 0,0 0 16,0 0-16,0 0 0,1 0 0,-1-21 15,21 21-15,-21-21 0,0 0 0,-21 0 16,22 0-16,-1-1 0,-21 1 15,0 0-15,0 0 0,0-21 0,0 20 16,0 1-16,0-21 0,0 21 16,-21-22-16,-1 22 0,1 0 0,0 0 15,0 21-15,0 0 0,0 0 0,-1 0 16,1 0-16,0 0 16,21 21-16,0 0 0,0 0 0,0 1 15,21-1-15,0 0 16,1 0-16,-1-21 0,21 21 0,-21-21 15,22 0-15,-1 0 0,0 0 0,1 0 16,-1 0-16,0 0 0,1 0 0,-1 0 16,0-21-16,1 0 0,-22 0 15,21 0-15,-21-1 0,22-20 16,-22 21-16,0-21 0,0-22 0,0 22 16,0-1-16,1-20 0,-1 21 0,-21-1 15,0 22-15,0-21 0,0 21 16,0 42-1,-21 0-15,-1 21 0,1 1 16,0-1-16,-21 0 0,21 22 0,-1-1 16,1-20-16,21 20 0,-21-21 0,0 22 15,0-22-15,21 22 0,-21-22 16,21 0-16,0 1 0,0-1 16,0-21-16,0 22 0,0-22 0,0 0 0,0 0 15,21-21-15,0 0 16,0 0-16,0 0 0,0 0 15,1-21-15,-1 0 0,21 0 16,-21-1-16,0-20 0,22 21 0,-22-21 16</inkml:trace>
  <inkml:trace contextRef="#ctx0" brushRef="#br0" timeOffset="55723.57">20214 11303 0,'0'0'0,"0"21"0,0 22 15,0-22 1,0 0-16,0 0 0,0 0 16,21-21-16,0 0 0,1 0 15,20 0-15,-21 0 16,21-21-16,1 0 0,-1 0 0,0 0 16,22-1-16,-22 1 0,22-21 0,-22 21 15,0-22-15,1 1 0,-1 0 0,0-1 16,-20 1-16,-1-21 0,0 20 15,0 1-15,0 0 0,-21-1 0,21 1 16,-21 21-16,0 0 0,0-1 0,0 44 31,-42-1-31,21 0 0,0 21 16,-22 1-16,22 20 0,-21-21 0,21 22 16,-22-1-16,1 1 0,0 21 0,21-22 15,-22 22-15,1-22 0,0 22 16,20-22-16,-20 22 0,0 0 0,-1-1 15,1-20-15,0 21 0,21-22 16,-22 22-16,1-22 0,21 1 0,0-22 16,-1 22-16,1-22 0,0 0 0,21 1 15,0-22-15,0 21 0,0-21 0,0 0 16,21 1-16,0-22 0,1 0 16,20 0-16,-21 0 0,21-22 0,1 22 15,-22-21-15,21 0 16,1 0-16,-1-21 0,-21 20 0,21-20 0,-20 0 15,-1 21-15,0-43 0,-21 22 0,0-1 16,0 1-16,0 0 0,0-1 16,-21 1-16,0 0 0,-1 21 0,1-22 15,-21 22-15,21 0 0,0 0 16,-1 0-16,1-1 0,0 22 0,21-21 16,-21 21-16,21-21 0,0 0 15,21 21-15,0-21 0,0 21 16,1-21-16,20 21 0,0-22 0,1 1 15,-1 21-15,0-21 0,22 0 16,-22 0-16,22-22 0,-1 22 16,1-21-16,-22 0 0,21-1 0,1 1 0,-22 0 15,1-1-15,-1 22 0,0-21 0,-21-1 16,22 22-16,-22 0 16,-21 0-16,-21 42 15,0 0 1,-1 0-16,22 1 0,-21-1 0,0 0 15,0 21-15,21-21 0,0 1 0,0-1 16,0 0-16,0 0 0,0 0 16,0 0-16,0 1 0,21-1 15,0-21-15,0 0 0,1 21 0,-1-21 16,0 0-16,21 0 0,-21 0 0,22 0 16,-1 0-16,0-21 0,1 21 15,-1-21-15,0-1 0,1 1 0,-1 0 16,-21-21-16,22 21 0,-1-22 15,-21 22-15,21 0 0,-20 0 16,-1 0-16,-21-1 0,21 22 0,-21 22 31,-21-1-31,21 0 16,-21 0-16,21 0 0,-22 0 16,22 1-16,0 20 0,0-21 0,0 0 15,0 0-15,0 1 0,0-1 0,0 0 16,22 0-16,-1 0 0,0-21 15,0 21-15,0-21 0,0 0 16,1 0-16,-1 0 0,0 0 0,0 0 16,0 0-16,0 0 0,1-21 0,-22 0 15,21 0-15,-21-21 16,0 20-16,0 1 0,0-21 0,0 21 16,0-22-16,-21 22 0,-1 0 0,1 0 15,0 0-15,0 0 0,21-1 0,-21 22 16,0-21-16,42 21 31,0 0-31,0 0 0,21 0 16,-20 0-16,20 0 0,0 0 15,1 0-15,-1 0 0,-21 0 16,21 0-16,1 21 0,-1-21 0,-21 22 16,0 20-16,1-21 0,-1 0 0,-21 0 15,21 22-15,-21-22 0,0 21 16,0-21-16,0 1 0,0 20 0,0-21 15,0 0-15,0 0 0,-21 1 0,0-1 16,21 0-16,-22 0 16,1-21-1,0-21 1,21 0-16,0 0 0,0-1 16,0 1-16,21-21 15,0 21-15,1 0 0,-1-22 16,0 22-16,21-21 0,-21-1 0,22 22 15,-1-21-15,0 21 0,1 0 0,-1-1 16,0 1-16,1 21 0,-1 0 16,0 0-16,-20 21 0,20 1 0,-21-1 15,-21 0-15,0 21 0,21-21 0,-21 22 16,0-22-16,0 21 0,0-21 16,0 22-16,-21-22 0,21 0 0,-21 0 15,0 0-15,21 1 0,-21-1 16,-1-21-16,22-21 31,22-1-15,-1 22-16,0-21 0,21 0 0,1 0 15,-22-21-15,42 20 0,-20-20 16,-1 21-16,21-21 0,-20 20 0,20-20 16,-20 21-16,-1 0 0,0 21 0,1 0 15,-1 0-15,-21 0 0,0 21 16,-21 0-16,0 0 0,21 0 0,-21 22 15,0-22-15,0 21 0,0-21 0,0 22 16,0-22-16,0 21 0,0-21 16,0 1-16,0-1 0,0 0 15,0 0-15,0 0 0,0 0 0,0 1 16,-21-22 0</inkml:trace>
  <inkml:trace contextRef="#ctx0" brushRef="#br0" timeOffset="57183.42">25760 11113 0,'0'0'0,"21"-22"0,0-20 0,0 0 16,-21-1-16,0-20 0,21 21 0,-21-1 15,0 1-15,0 0 0,0-1 0,0 1 16,0 0-16,0-1 15,-21 1-15,21 0 0,0 20 0,-21 1 16,21 0-16,-21 0 0,21 0 0,0 0 16,0-1-16,-21 44 31,21-1-31,-21 21 16,21 22-16,-22-1 0,1 1 0,0-1 15,21 22-15,-21-1 0,0 1 0,0 21 16,-1-21-16,22 20 0,-21 1 15,0 0-15,0 0 0,0-21 0,0 20 16,-1-20-16,1 21 0,0-21 0,0 20 16,0-20-16,0-21 0,-1 20 15,1-20-15,0-1 0,21 1 0,0-1 16,0 1-16,0-22 0,0 0 16,0 1-16,0-22 0,0 0 0,0 0 15,21-21-15,0 0 0,1 0 0,-1 0 16,0-21-16,0 0 0,21-21 0,-20 20 15,20-20-15,0 0 0,-21-1 0,22 1 16,-22 0-16,0-1 0,0-20 16,-21-1-16,0 22 0,0-21 0,0-1 15,0 1-15,-21-1 0,0 1 0,0 20 16,0-20-16,-1-1 0,-20 22 0,21 0 16,0-1-16,-22 1 0,22 21 15,0-22-15,0 22 0,0 21 16,0-21-16,21 0 15,21 21 17,0-21-32,0 21 0,0-21 15,22 21-15,-22-22 0,21 1 16,22 0-16,-22 0 0,21 0 0,-20-22 16,20 22-16,1-21 0,-22 0 0,0-1 15,1 1-15,-1 0 0,-21-1 0,0 22 16,1-21-16,-22-1 15,21 22-15,-21 0 0,0-21 0,0 21 16,0-1-16,-21 22 16,-1 0-16,22 22 15,-21-1-15,21 0 0,0 21 16,0-21-16,0 22 0,0-22 0,0 21 16,0 1-16,0-1 0,0-21 0,0 21 15,21-20-15,-21 20 0,22-21 16,-22 0-16,21 0 0,0 1 0,-21-1 15,21-21-15,0 21 0,0-21 0,1 0 16,-1 0-16,0 0 0,0 0 0,21 0 16,-20 0-16,20 0 15,-21 0-15,21-21 0</inkml:trace>
  <inkml:trace contextRef="#ctx0" brushRef="#br0" timeOffset="58423.75">26691 11261 0,'0'0'15,"0"-21"-15,21-22 0,0 1 16,-21 21-16,0 0 0,0-22 0,0 22 15,0-21-15,0 21 0,0-1 0,0 1 16,-21 0-16,0 21 0,0-21 0,0 21 16,0 0-16,-1 0 0,1 0 15,0 0-15,0 21 0,0 0 0,0 0 16,-1 1-16,1-1 0,0 21 0,0-21 16,0 22-16,0-22 0,21 21 15,-22-21-15,22 0 0,0 1 16,0-1-16,0 0 0,0 0 0,0 0 15,22-21-15,-1 0 0,0 0 16,0 0-16,0 0 0,0-21 0,1 0 16,-1 0-16,0 0 0,21-1 15,-21-20-15,1 21 0,-1-21 0,21-1 16,-21 1-16,0 21 0,1-22 0,-1 22 16,0 0-16,-21 0 0,0 42 31,0 0-31,0 0 0,0 1 0,0 20 15,0-21-15,0 0 0,-21 22 16,21-22-16,0 0 0,0 21 0,0-21 16,0 1-16,0-1 0,0 0 15,21-21-15,0 21 0,0-21 0,0 0 16,22 0-16,-22 0 0,21 0 0,1 0 16,-22 0-16,21-21 0,0 0 15,-20 21-15,20-43 0,-21 22 0,0 0 16,0-21-16,1 21 0,-1-22 0,0 22 15,0 0-15,0 0 0,-21 0 16,0-1-16,0 1 0,0 42 16,0 1-1,0-1-15,-21 0 0,21 21 16,-21-21-16,0 1 0,0 20 16,-1-21-16,1 0 0,0 0 0,0 1 15,21-1-15,0 0 0,0 0 0,-21-21 16,21 21-16,0-42 31,0 0-31,0 0 0,0 0 16,21-22-16,-21 22 0,21 0 15,0-21-15,-21-1 0,21 22 0,22-21 16,-22 21-16,0-22 0,0 22 0,0 0 16,1 0-16,-1 0 0,0 21 15,0 0-15,0 21 16,-21 0-16,0 0 0,0 0 15,0 0-15,0 1 0,0 20 0,0-21 16,0 0-16,0 22 0,0-22 16,-21 0-16,21 0 0,0 0 0,0 0 15,21-42 17,-21 0-32,21 21 15,1-21-15,-1-21 0,0 20 0,0 1 16,0 0-16,0-21 0,1-1 15,20 22-15,-21-21 0,0 21 0,22 0 16,-22-1-16,0 1 0,0 21 16,0 0-16,0 0 0,1 0 15,-22 21-15,0 1 0,0-1 16,0 0-16,0 0 0,0 0 0,0 0 16,0 22-16,0-22 0,0 0 0,-22 21 15,22-20-15,0-1 0,0 21 16,0-21-16,0 0 0,0 1 0,22-22 15,-22 21-15,21 0 0,0-21 0,0 0 16,0 0-16,0 0 0,1 0 16,20 0-16,-21-21 0,21 0 0,-20-1 15,20 1-15,-21 0 0,21 0 16,1-21-16,-22 20 0,21-20 16,1 0-16,-22-1 0,21 1 0,-21 21 15,0-21-15,1-1 0,-1 22 0,-21 0 16,-21 21-1,-1 0-15,1 21 0,-21 0 0,0 0 16,20 22-16,-20-22 0,21 21 16,0 1-16,0-1 0,-1 0 0,22 1 15,0-1-15,0-21 0,0 21 0,0 1 16,22-22-16,-1 0 0,0 0 16,-21 0-16,21 1 0,0-1 0,0-21 15,1 0-15,-1 0 0,0 0 16,0 0-16,0 0 0,0-21 15,1 21-15,-1-22 0,0 1 0,0 21 16,0-21-16,0 0 0,1 21 0,-1-21 16,-21 0-16,21-1 0</inkml:trace>
  <inkml:trace contextRef="#ctx0" brushRef="#br0" timeOffset="59888.42">8805 13187 0,'0'0'0,"0"-42"15,0 20-15,21 1 0,-21-21 0,0 21 16,0-22-16,0 22 0,0-21 0,0 21 16,-21 0-16,21-1 0,-21 22 15,0 0-15,21 22 16,-21 20-16,21-21 0,0 21 15,-21 1-15,21 20 0,0-20 16,-22 20-16,22 1 0,0-22 0,-21 21 16,21 1-16,-21-1 0,0 22 0,21-21 15,-21-1-15,21-21 0,-21 22 0,21-22 16,0 1-16,0-1 0,0-21 16,0 0-16,0 0 0,0 1 0,0-1 15,21-21-15,0-21 16,0-1-16,0 1 0,0 0 15,22-21-15</inkml:trace>
  <inkml:trace contextRef="#ctx0" brushRef="#br0" timeOffset="60189.54">9144 13462 0,'0'0'16,"0"-21"-16,0 0 16,-21 21-1,0 21-15,-1 0 0,22 0 16,-21 0-16,0 22 0,0-22 15,21 21-15,0-21 0,0 22 0,-21-1 16,21-21-16,0 0 0,0 1 16,0-1-16,0 0 0,0 0 0,21-21 15,0 0-15,0 0 0,0 0 16,22 0-16,-22-21 0,0 21 0,21-21 16,-20 0-16,-1-22 0,0 22 0,0 0 15,0-21-15,-21 20 0,0-20 0,0 21 16,0 0-16,0-22 0,0 22 15,-21 0-15,21 0 0,-21 21 0,0-21 16,0 21-16,-1 0 0,-20 0 0,21 0 16,0 0-16,0-21 0,-1 21 15,1 0-15,0 0 0</inkml:trace>
  <inkml:trace contextRef="#ctx0" brushRef="#br0" timeOffset="60375.71">8467 13356 0,'0'0'0,"0"-21"16,0 0-16,0 0 15,21 21-15,21-21 0,-21 21 0,22-22 16,-1 22-16,21-21 0,-20 21 0,20-21 16,1 0-16,-22 21 0,22 0 0,-1-21 15,-21 21-15,22 0 16,-22-21-16,1 21 0,20 0 0</inkml:trace>
  <inkml:trace contextRef="#ctx0" brushRef="#br0" timeOffset="60780.25">10837 13293 0,'0'0'0,"-42"-21"0,0-1 0,-1-20 0,1 21 16,21 0-16,0-22 0,-1 22 15,1 0-15,0 0 0,21 42 16,0 0-16,0 0 15,0 22-15,21-1 0,0 22 16,1-1-16,-22 22 0,21-1 0,0 1 16,0 0-16,-21-22 0,21 22 0,-21 0 15,0-22-15,0 22 0,0-22 0,0 22 16,-21-22-16,0 1 16,0-1-16,0 1 0,-1-22 0,1 1 15,21-1-15,-21-21 0,0 0 0,21 0 16,-21-21-16,0-21 15,-1 0-15,22-21 16,-21 21-16,21-22 0</inkml:trace>
  <inkml:trace contextRef="#ctx0" brushRef="#br0" timeOffset="61063.48">10287 13695 0,'-21'-64'0,"42"128"0,-42-255 15,21 128-15,0-1 0,0 1 16,21 21-16,0-22 0,0 22 0,22-1 15,-1 22-15,0-21 0,1 21 0,20 0 16,1 21-16,-1 0 0,1 0 16,-1 0-16,1 21 0,-1 21 0,-21-21 15,1 0-15,-22 22 0,0-1 0,-21-21 16,0 22-16,0-1 0,-21-21 16,-21 21-16,20-20 0,-20 20 0,0 0 15,-1-21-15,1 1 0,21 20 16,-21-21-16,20-21 0,-20 21 0,21-21 15,42 0 17,0-21-32,0 0 0,22 21 15,-1-21-15,0 0 0,22-1 0</inkml:trace>
  <inkml:trace contextRef="#ctx0" brushRef="#br0" timeOffset="62047.83">11599 13229 0,'0'0'0,"0"-21"15,-21 21 1,-21 0-16,21 21 16,-1-21-16,-20 21 0,21 1 15,-21-1-15,20 0 0,-20 21 0,21-21 16,-21 1-16,20-1 0,1 0 0,0 0 16,21 0-16,0 0 0,0 1 15,0-1-15,21-21 16,0 0-16,22 0 0,-22-21 15,21-1-15,-21 1 0,22 0 16,-1 0-16,0 0 0,-20 0 0,20-1 16,-21 1-16,0 21 0,0-21 0,1 0 15,-22 42 32,0 0-47,-22 0 0,22 1 0,0-1 16,-21 0-16,21 0 0,0 0 15,0 0-15,0 22 0,0-22 0,21 0 16,1 0-16,20 0 0,-21 1 0,21-22 16,1 21-16,-1-21 0,0 0 15,22 0-15,-1 0 0,-20 0 0,20-21 16,1-1-16,-1 1 0,1 0 0,-1 0 16,-20 0-16,-1-22 0,0 22 15,1 0-15,-22-21 0,21 21 16,-42-1-16,0-20 0,0 21 0,0-21 15,0 20-15,0 1 0,0 0 0,-21 0 16,-21 21-16,20 0 16,1 0-16,-21 0 0,0 0 0,20 21 15,-20-21-15,0 21 0,21 0 0,-22 1 16,22-1-16,0 0 0,0 0 0,0 0 16,21 0-16,0 1 15,0-1-15,0 0 0,21-21 0,0 0 16,21 21-16,-21-21 0,22 0 0,-22 0 15,21 0-15,1 0 0,-22 0 0,21-21 16,-21 21-16,0 0 0,1-21 16,-1 21-16,0-21 0,-21-1 31,-21 44 0,21-1-31,0 0 0,-21 21 0,21 1 16,-22-1-16,22 0 0,0 1 0,-21 20 15,0 1-15,0-1 0,21 1 0,-21-1 16,21 22-16,0-22 0,-21 22 16,21 21-16,-22-22 0,22 1 0,0 0 15,0-1-15,0-20 0,0 21 0,0-22 16,0 22-16,0-22 0,0 1 0,-21-1 16,21 1-16,-21-1 0,0 1 0,21-22 15,-21 0-15,21 1 16,-21-1-16,21-21 0,-22 0 0,1 1 15,21-44 1,-21 1-16,21-21 0,0 0 16,0-1-16,0-20 0,0-1 0,0 1 15,0-1-15,-21-20 0,21-1 16,-21 0-16,21-21 0,0 22 0,0-22 16,-21 0-16,21 0 0,0 22 0,0-22 15,0 21-15,21 0 0,0 22 16,21-1-16,1 1 0,-22-1 15,21 22-15,0 0 0,1-1 0,-1 1 0,0 0 16,1 21-16,-22-1 0,21 1 16,1 0-16,-1 0 0,0 0 0</inkml:trace>
  <inkml:trace contextRef="#ctx0" brushRef="#br0" timeOffset="62435.61">13102 13462 0,'0'0'16,"0"21"-16,0 0 15,0 1-15,0-1 0,0 0 0,21-21 32,0-21-17,1 0-15,20-1 0,-21 1 16,21 0-16,-20 0 0,-1 0 16,21 0-16,-21-1 0,0-20 0,1 21 15,-1 0-15,-21-22 0,0 22 16,0 0-16,0 0 0,0 0 0,-43 21 15,22 0 1,-21 21-16,0 0 0,20 0 0,-20 22 16,0-1-16,-1-21 0,22 21 15,0 1-15,0-1 0,21 0 0,0 1 16,0-1-16,0-21 0,0 22 0,21-22 16,0 21-16,22-21 0,-1 0 0,0-21 15,1 22-15,-1-22 0,0 0 16,1 0-16,20 0 0,-21 0 15,1 0-15,-1-22 0,0 1 0,1 21 16,-22-21-16,21 0 0,-21 0 0,-21 0 16,0-1-16,22 1 0,-22 0 15,0 0-15</inkml:trace>
  <inkml:trace contextRef="#ctx0" brushRef="#br0" timeOffset="64235.38">2646 15960 0,'0'0'0,"0"-21"0,0-1 15,0 1-15,0 0 16,0 0 0,-21 0-1,-1 0-15,1 21 16,0 0-16,0-22 15,0 22-15,0 0 0,-1 0 16,1 0-16,0 0 0,0 0 16,0 0-16,0 0 0,-1 22 0,1-22 15,-21 21-15,21 0 0,0 0 16,-1 0-16,1 22 0,0-22 16,0 21-16,0 0 0,0 1 0,21-1 15,0 0-15,0-20 0,0 20 0,0 0 16,0-21-16,0 22 0,0-22 15,0 0-15,0 0 0,0 0 16,21 1-16,0-1 0,21-21 16,-21 0-16,1 0 0,-1 0 15,0 0-15,21 0 0,-21-21 0,22-1 16,-22 22-16,0-21 0,0-21 16,22 21-16,-22 0 0,-21-22 0,21 22 15,-21-21-15,21-1 0,-21 1 16,21-21-16,-21 20 0,0-20 15,0 20-15,0 1 0,21-21 0,-21 20 16,0 1-16,22-22 0,-22 22 0,0 0 16,0-1-16,0 1 0,0 0 15,0 21-15,0-1 0,0 1 16,0 0-16,-22 21 16,1 21-16,21 0 0,-21 22 15,21-1-15,0 0 0,0 22 0,0-22 16,0 22-16,0-1 0,0 1 15,0-1-15,0 1 0,0-22 0,21 22 16,0-1-16,1-21 0,-22 1 16,21-22-16,0 21 0,-21-21 15,21 22-15,-21-22 0,0 0 0,21-21 16,0 21-16,1-21 16,-1 0-1,0-21-15</inkml:trace>
  <inkml:trace contextRef="#ctx0" brushRef="#br0" timeOffset="64639.43">2984 16023 0,'0'-21'0,"0"0"15,0 0-15,-21 0 0,21-1 16,0 1-16,0 0 15,21 21-15,1-21 16,-1 21-16,0 0 0,21 0 16,-21 0-16,1 21 0,-1-21 15,0 21-15,21 22 0,-21-22 0,1 0 16,-1 21-16,-21 1 0,21-22 16,-21 21-16,0 0 0,0-20 0,0 20 15,0-21-15,0 0 0,0 0 0,0 1 16,-21-1-16,0 0 15,-1 0-15,1-21 0,0 0 16,0 0-16,0-21 16,21-21-1,0 20-15,0 1 0,0 0 16,0-21-16,0-1 0,21 22 0,0-21 16,-21 21-16,21-22 0,0 22 0,1 0 15,20 0-15,-21 0 0,0 21 16,0-21-16,1 21 0,-1 0 0,0-22 15,0 22-15</inkml:trace>
  <inkml:trace contextRef="#ctx0" brushRef="#br0" timeOffset="64867.67">3683 15896 0,'0'21'15,"0"1"1,0-1-16,0 0 0,0 0 0,0 21 15,0-20-15,0 20 0,0-21 16,0 21-16,0-20 0,0-1 0,0 21 16,0-21-16,0 0 0,0 1 15,0-1-15,-21 0 0,21 0 16,0-42 15,0 0-31,0 0 16</inkml:trace>
  <inkml:trace contextRef="#ctx0" brushRef="#br0" timeOffset="65043.14">3598 15748 0,'-42'-21'15,"21"21"-15,42 0 47,0 0-47,0 0 0,0 21 16,1-21-16,-1 21 0</inkml:trace>
  <inkml:trace contextRef="#ctx0" brushRef="#br0" timeOffset="65440.91">3958 15939 0,'0'-22'47,"21"22"-47,0 0 16,1 0-16,-22 22 16,21-1-16,0 0 0,0 0 0,-21 21 15,21-20-15,-21 20 0,21 0 0,-21-21 16,0 22-16,0-22 0,22 21 15,-22-21-15,0 1 0,0-1 0,0 0 16,0 0-16,0 0 0,21-21 31,-21-21-31,0 0 0,0 0 16,0 0-16,0-1 0,21-20 16,-21 21-16,21-21 0,-21-1 0,21 1 15,-21 0-15,0-1 0,21 1 16,1 0-16,-22 20 0,21-20 15,-21 21-15,21 0 0,0 21 16,0 0 0,-21 21-1,0 0-15,21 0 0</inkml:trace>
  <inkml:trace contextRef="#ctx0" brushRef="#br0" timeOffset="65775.72">4551 16214 0,'21'0'16,"0"0"-1,0-21-15,-21-1 0,21 22 0,-21-21 16,22 0-16,-1 0 0,-21 0 0,0-22 16,21 22-16,-21-21 0,0 21 15,0 0-15,0-22 0,0 22 0,0 0 16,0 0-16,-21 21 15,0 0-15,21 21 16,-22-21-16,1 21 0,0 0 0,21 22 16,-21-22-16,21 21 0,-21-21 15,21 22-15,0-1 0,0-21 0,0 0 16,0 22-16,0-22 0,0 0 16,0 0-16,21 0 0,0-21 15,0 21-15,0-21 0,1 22 0,-1-22 16,21 0-16,-21 0 0,22 0 0,-1 0 15,-21 0-15,21 0 0,-20-22 16,-1 1-16</inkml:trace>
  <inkml:trace contextRef="#ctx0" brushRef="#br0" timeOffset="66143.5">4995 15917 0,'0'0'0,"0"-21"0,-21-21 15,21 21 1,0 0-16,21 21 15,0 0 1,1 21-16,-1 0 16,0 0-16,-21 0 0,21 22 0,0-22 15,0 21-15,-21-21 0,0 22 0,0-1 16,22-21-16,-22 21 0,0-20 16,0 20-16,0-21 0,0 0 0,0 0 15,0 1-15,0-1 0,0-42 47,0-1-47,0-20 0,0 21 16,0 0-16,21-22 15,-21 22-15,0-21 0,21 0 0,0-1 16,0 1-16,-21 0 0,21 20 0,1 1 16,-1 0-16,0 0 0,-21 0 15,21 0-15,0 21 0,0 0 16,1 0-16,-1 0 15,0 0-15</inkml:trace>
  <inkml:trace contextRef="#ctx0" brushRef="#br0" timeOffset="66439.34">5969 16171 0,'0'0'0,"-21"0"0,21 22 15,-21-22-15,21 21 0,21-21 32,0-21-32,0 21 15,0-22-15,-21 1 0,21 21 0,1-21 16,-22 0-16,21 0 0,-21 0 16,0-1-16,0 1 15,0 0-15,-21 21 0,-1 0 0,1 0 16,0 0-16,0 0 0,0 0 15,-22 0-15,22 0 0,0 0 0,0 21 16,0 0-16,0-21 0,-1 22 0,1-22 16,21 21-16,0 0 0</inkml:trace>
  <inkml:trace contextRef="#ctx0" brushRef="#br0" timeOffset="67691.67">5927 16150 0,'0'0'0,"0"-21"0,0 0 16,21 0-1,0 0-15,-21-1 16,-21 22 15,21 22-15,-21-1-16,21 0 0,-22 0 15,1 0-15,21 0 0,0 1 16,0-1-16,21-21 31,1 0-31,-1 0 0,0 0 16,-21-21-16,21 21 16,-21-22-16,0 1 15,0 0-15,0 0 16,-21 21-1,0 0 1,21 21 15,0 0-31,0 0 32,0-42 30,0 0-31,21 21-31,0 0 0,0-21 0,0 0 0</inkml:trace>
  <inkml:trace contextRef="#ctx0" brushRef="#br0" timeOffset="68180.1">7091 15917 0,'0'0'0,"42"-21"15,-21 21-15,64-42 16,-43 21-16,-21 21 0,1-21 0,-1-1 0,0 1 16,0 21-16,0-21 15,0 0-15,-21 0 0,0 0 16,0-1-1,-21 22-15,0 0 0,0 0 16,0 0-16,0 0 0,-1 0 0,-20 0 16,21 0-16,0 0 0,0 22 15,-1-1-15,1-21 0,0 21 0,0 0 16,21 0-16,0 0 0,0 22 0,0-22 16,0 0-16,0 21 0,21-20 15,0 20-15,0-21 0,1 0 0,-1 22 16,21-22-16,-21 0 0,0 21 15,22-21-15,-22 1 0,0-1 16,-21 0-16,0 21 0,0-21 0,0 1 16,0-1-16,0 0 0,-21 0 0,0 0 15,-22 0-15,22-21 0,-21 22 16,0-22-16,-1 0 0,1 21 0,0-21 16,-1 0-16,1 0 0,0 0 0,20 0 15,-20-21-15,21 21 0,0-22 16,0 1-16,-1 0 0,22 0 0,0-21 15,0 20-15,0-20 0,22 21 0,-1-21 16,21 20-16,0-20 0,1 21 16,20-21-16,-20 20 0,20 1 0,1 0 15</inkml:trace>
  <inkml:trace contextRef="#ctx0" brushRef="#br0" timeOffset="68728.12">7895 15812 0,'0'0'0,"0"21"31,-21 0-15,0 0-16,0 0 0,21 22 15,-22-22-15,1 21 0,21 0 0,-21-20 16,0 20-16,0-21 0,21 21 0,0-20 16,-21-1-16,21 0 0,0 0 15,-22 0-15,44-21 31,-1 0-31,0 0 0,0-21 16,0 0-16,0 0 0,1 0 0,20-1 16,-21 1-16,-21 0 0,21-21 15,0 21-15,1-1 0,-22 1 0,21 0 16,0 21 0,-21 21-1,0 0-15,0 1 0,0-1 0,0 21 16,0-21-16,0 22 0,21-22 0,-21 0 15,21 0-15,0 0 16,-21 0-16,22 1 0,-1-1 0,0 0 16,0-21-16,0 0 0,0 0 0,22 0 15,-22 0-15,21 0 0,-21 0 16,22-21-16,-22 0 0,0-1 0,21 1 16,-20 0-16,-1 0 0,-21-21 0,0 20 15,0-20-15,0 0 0,0-1 16,0 22-16,0-21 0,0 0 0,-21-1 15,-1 1-15,22 21 0,-21 0 0,0-1 16,0 22-16,0 0 16,0 0-16,-1 22 15,22-1-15,0 0 0,0 0 16,0 0-16,0 0 0,0 1 16,0-1-16,22 0 0,-1-21 15,0 0-15</inkml:trace>
  <inkml:trace contextRef="#ctx0" brushRef="#br0" timeOffset="68947.99">8848 15833 0,'21'0'15,"-42"0"-15,42 21 32,-42 0-32,21 21 0,-22-20 15,22 20-15,0-21 0,-21 21 16,21-20-16,-21 20 0,21-21 15,-21 0-15,21 22 0,0-22 0,0 0 16,0 0-16,0 0 0,21-42 31,0 21-31,0-21 16,-21 0-16</inkml:trace>
  <inkml:trace contextRef="#ctx0" brushRef="#br0" timeOffset="69275.92">8890 15515 0,'0'0'0,"-21"0"0,0 0 0,21 21 15,-22-21-15,22 22 0,-21-1 0,21 0 16,0 0-16,0 0 0,0 0 16,0 1-16,0-1 0,21-21 15,1 0-15,-1 0 16,0 0-16,0 0 0,-21-21 15,21 21-15,-21-22 0,0 1 16,0 0-16,0 0 0,0 0 16,0 0-16,-21-1 0,0 1 15,0 21-15,0-21 0,-1 21 16,1 0-16,0 0 0,0 0 16,21 21-16,-21-21 0,21 21 15,-21 1-15,21-1 0,0 0 0,0 0 16,0 0-16,0 0 0,0 1 0,21-22 15,0 21-15,0-21 0,0 0 0,22 0 16</inkml:trace>
  <inkml:trace contextRef="#ctx0" brushRef="#br0" timeOffset="69551.75">9673 15494 0,'0'0'0,"0"-21"0,-21 21 31,0 21-31,21 0 0,-21 22 16,21-22-16,0 21 0,-22 0 0,1 1 15,21-1-15,-21 0 0,21 1 16,0 20-16,-21-20 0,0-1 0,21 21 16,0-20-16,0-1 0,-21 0 0,21-20 15,-22 20-15,22-21 0,0 0 16,0 0-16,0 1 0,0-44 31,0 1-15,0 0-16,0 0 15</inkml:trace>
  <inkml:trace contextRef="#ctx0" brushRef="#br0" timeOffset="69695.17">9292 16023 0,'0'0'0,"21"0"31,0 0-31,1-21 16,-1 21-16,0 0 0,21 0 16,-21-21-16,22 0 0,-1 21 0,0-21 15,1-1-15,-22 22 0,21-21 16,1 0-16</inkml:trace>
  <inkml:trace contextRef="#ctx0" brushRef="#br0" timeOffset="70396.48">10139 15769 0,'0'-21'16,"-21"21"-16,-1 0 0,1 0 16,0 0-16,0 0 0,0 0 0,0 0 15,-1 0-15,1 0 0,0 21 16,0 0-16,21 1 0,-21-1 0,0 0 16,-1 21-16,22-21 0,0 22 15,0-22-15,0 21 0,0-21 16,0 1-16,0 20 0,22-21 0,-1 0 15,21-21-15,-21 21 0,22 1 0,-1-22 16,0 0-16,1 0 0,-1 0 16,21 0-16,-20-22 0,20 1 0,-20 21 15,-1-21-15,0 0 0,-21 0 0,22-22 16,-22 22-16,0-21 0,-21 21 16,0-22-16,0 1 0,0 0 0,0-1 15,0-20-15,0 21 0,0-1 0,0 1 16,0-22-16,0 22 15,0 0-15,0 21 0,0-1 0,0 1 16,0 0-16,0 42 16,0 0-16,0 1 0,0 20 15,0-21-15,0 21 0,0 1 0,-21-1 16,21 0-16,0 1 0,-21-1 0,21 0 16,0 22-16,0-43 0,-21 21 0,21 1 15,-22-1-15,22-21 0,0 22 16,0-22-16,0 0 0,-21 0 0,21 0 15,0-42 17,0 0-32,21 0 15,1-22-15,-22 22 0,21-21 0,0 0 16,0-1-16,21 22 16,-20 0-16,-1 0 0,0 0 0,0-1 15,0 22-15,0 0 0,-21 22 16,22-1-16,-22 0 0,0 0 15,0 21-15,0-20 0,0 20 0,0 0 16,0-21-16,0 22 0,0-22 0,-22 21 16,22-21-16,0 1 0,0-1 15,-21 0-15,21 0 0,-21-21 0,21 21 16,0 0 0,-21-21-1,21-21 16,0 0-31,21 0 0,-21 0 16</inkml:trace>
  <inkml:trace contextRef="#ctx0" brushRef="#br0" timeOffset="70695.67">11197 15621 0,'0'0'0,"-21"-21"0,-21-21 16,42 20-1,21 1-15,0 21 16,21 0-16,-21 0 0,22 0 0,-22 0 16,21 0-16,1 0 0,-1 0 15,-21 0-15,21 0 0,-20 0 0,-1 0 16,0 0-16,-42 0 31,0 0-15,-1 0-16,1 0 0,0 0 15,0 0-15,0 21 0</inkml:trace>
  <inkml:trace contextRef="#ctx0" brushRef="#br0" timeOffset="70947.53">11388 15536 0,'-22'0'31,"1"0"-15,21 22-16,0-1 0,0 0 16,-21 0-16,21 0 0,-21 22 15,21-1-15,-21-21 0,21 21 0,0 22 16,-21-22-16,21 1 0,-22-1 16,22 0-16,-21 1 0,21-22 0,0 21 15,0-21-15,0 22 0,-21-22 0,21 0 16,0 0-16,0 0 15,21-21 1,0 0-16,1 0 0,-1 0 0,21 0 16,-21-21-16,22 0 0,-1 21 0,0-21 15,-21 0-15,22-22 0,-1 22 16,0 0-16</inkml:trace>
  <inkml:trace contextRef="#ctx0" brushRef="#br0" timeOffset="71263.35">11769 15939 0,'21'-22'0,"-21"1"0,-85 148 0,149-211 0,-22 20 0,-63 64 31,0 21-31,-1 0 16,22 1-16,-21-1 0,0 21 16,0-21-16,0 0 0,0 1 0,21 20 15,0-21-15,0 0 0,0 0 0,0 1 16,0-1-16,21-21 16,0 0-16,0 0 0,0 0 15,0 0-15,1 0 0,-1-21 0,0-1 16,21 22-16,-42-21 0,21 0 0,1 0 15,-22 0-15,21-22 0,-21 22 16,0 0-16,0-21 0,0 21 0,0-1 16,0-20-16,-21 21 0,-1 0 15,1 21-15,0-21 0,0 21 16,0 0-16,0 0 0,-1 0 0,1 0 16,0 0-16,0 0 0,0 21 0,21 0 15,-21 0-15,21 0 16,21-21-1,0 0-15,21 0 0</inkml:trace>
  <inkml:trace contextRef="#ctx0" brushRef="#br0" timeOffset="71547.19">12806 15515 0,'0'0'0,"0"-21"0,0 0 0,0 0 0,0 0 15,-21 21-15,-1 0 0,1 0 0,0 0 16,0 21-16,0 0 0,0 0 16,-1 0-16,1 22 0,0-1 0,0-21 15,0 21-15,0 1 0,-1-1 0,1 0 16,0 1-16,21-1 0,0 0 16,0 1-16,0-1 0,0 0 0,0-20 15,0 20-15,0-21 0,0 0 0,21 0 16,0 1-16,22-22 0,-22 21 15,0-21-15,21 0 0,-20 0 16,20 0-16,-21 0 0,21 0 0,-20-21 16,20-1-16,-21 22 0,0-21 0</inkml:trace>
  <inkml:trace contextRef="#ctx0" brushRef="#br0" timeOffset="71844.02">13208 15452 0,'0'0'0,"0"-21"0,21-43 15,0 43 1,0 21-16,1 0 0,-1 0 0,0 0 16,0 0-16,0 21 0,0 0 0,1 0 15,-1 1-15,0-1 0,0 0 16,0 21-16,0 1 0,1-1 16,-1-21-16,0 21 0,0 1 0,-21-1 15,0 0-15,0-20 0,0 20 0,0 0 16,-21 1-16,0-22 0,0 21 15,-1-21-15,1 0 0,-21 1 0,21-1 16,0 0-16,-22 0 0,22-21 0,0 0 16,0 21-16,0-21 0,42-21 31,0 0-31,0 21 16,0-21-16,0 0 0</inkml:trace>
  <inkml:trace contextRef="#ctx0" brushRef="#br0" timeOffset="72086.91">13822 15854 0,'0'21'15,"0"0"-15,0 0 16,21-21 0,21 0-1,-21 0-15,1 0 0,-1 0 16,0 0-16,0-21 0,-21 0 15,-21 21 1,0 0 0,0 0-16,-1 0 15,1 0-15,42-21 32</inkml:trace>
  <inkml:trace contextRef="#ctx0" brushRef="#br0" timeOffset="72291.8">14499 14901 0,'0'0'0,"-85"0"0,-63-21 15,106 21-15,21 0 0,0 0 0,42 21 32</inkml:trace>
  <inkml:trace contextRef="#ctx0" brushRef="#br0" timeOffset="73595.13">15155 15388 0,'0'-21'16,"0"0"-16,0 0 16,0 0-16,21-22 0,-21 22 0,0-21 15,0 21-15,0-22 0,0 22 0,0-21 16,0 21-16,0-22 15,-21 22-15,0 0 0,0 21 16,0 0-16,-22 0 0,22 0 0,0 21 16,-21 0-16,21 0 0,-22 22 0,22-1 15,-21 0-15,21 1 0,-22 20 16,22-20-16,-21 20 0,21-21 0,-22 22 16,22-22-16,0 22 0,0-22 0,21 0 15,0 1-15,0-1 0,0 0 16,0 1-16,21-22 0,21 21 0,-21-21 15,22 1-15,-1-22 0,-21 21 0,22-21 16,-1 0-16,0 0 0,22 0 16,-22 0-16,0-21 0,1-1 0,20 1 15,-20 0-15,-1 0 0,0 0 0,1 0 16,-22-22-16,21 22 0,-21-21 16,22 21-16,-22-1 0,0-20 15,-21 21-15,21 0 0,0 0 16,-21 42-1,0 0-15,-21-21 16,0 21-16,0 0 0,21 0 0,0 1 16,0-1-16,0 21 0,0-21 0,0 0 15,0 1-15,0-1 0,21 0 16,0-21 0,0 0-16,22 0 0,-22 0 0,21 0 0,0 0 15,-20 0-15,20 0 0,-21 0 16,0-21-16,0 0 0,1 21 15,-1-22-15,0 1 0,-21 0 0,21 0 16,-21 0-16,0-22 0,0 22 0,0 0 16,0 0-16,-21-21 0,0 20 0,0 1 15,-1 0-15,1 21 0,21-21 16,-21 21-16,0 0 0,0 0 16,21-21-16,21 21 31,0 0-16,21-21-15,-20 21 0,-1 0 0,21 0 16,-21-22-16,22 22 0,-22 0 16,21 0-16,-21 0 0,22 0 0,-22 0 15,21 0-15,-21 0 0,0 0 0,1 0 16,20 22-16,-21-1 0,0-21 16,0 21-16,-21 0 0,0 0 0,0 0 15,0 1-15,0 20 0,0-21 0,0 0 16,0 0-16,0 1 0,0-1 0,0 0 15,0 0-15,0 0 16,0 0 0,-21-21-16,0 0 15,21-21 1,0 0-16,0 0 0,0 0 16,21 0-16,0-1 0,1-20 15,20 21-15,-21-21 0,21 20 0,-20-20 16,20 0-16,0 21 0,-21-1 15,22-20-15,-1 42 0,0-21 0,-20 21 16,20 0-16,-21 0 0,0 0 0,0 0 16,-21 21-16,0 0 0,0 0 15,0 1-15,0-1 0,0 21 0,0-21 16,0 0-16,0 1 0,0 20 0,0-21 16,0 0-16,0 0 15,0 1-15,0-1 0,22-21 0,-1 21 16,0 0-16,21-21 0,-21 0 0,1 0 15,-1 0-15,0 0 0,0 0 0,0 0 16,0 0-16,1 0 16,-22-21-16,21 21 0,-21-21 15,0 0-15,0-1 16,21 22 0,-21-21 46,-21 21-15,0 0-47,-1-21 16,1 21-16</inkml:trace>
  <inkml:trace contextRef="#ctx0" brushRef="#br0" timeOffset="74816.34">15303 15685 0,'0'0'0,"22"-22"0,-1 22 0,-21-21 15,21 0 1,-21 0-16,21 21 0,-21-21 0,0 0 16,0-1-16,0-20 0,0 21 0,0 0 15,0-22-15,0 22 0,0-21 16,-21 0-16,0 20 0,0 1 0,-1-21 15,1 21-15,0 0 0,0 21 0,0 0 16,0 0-16,-22 0 0,22 0 16,-21 0-16,-1 0 0,1 21 0,21 21 15,-21-21-15,-1 0 0,22 22 0,-21-1 16,-1-21-16,22 22 0,0-1 0,-21 0 16,21-21-16,-1 22 0,22-1 15,0-21-15,0 22 0,0-22 16,0 0-16,0 21 0,0-21 0,0 1 15,22-1-15,-1 0 0,-21 0 16,42 0-16,-21-21 0,0 0 0,1 0 16,20 0-16,-21 0 0,21 0 0,-20 0 15,20 0-15,0 0 0,1-21 16,-1 0-16,-21 0 0,21 0 0,1-1 16,-1 1-16,-21-21 0,22 0 0,-1-1 15,-21 1-15,21 0 0,-20-22 16,20 1-16,-21-1 0,21 1 15,-20-1-15,-1 1 0,0-22 0,0 21 16,0 1-16,0-1 0,1 1 0,-22-1 16,0 1-16,0-1 0,21 1 15,-21 21-15,0-1 0,0 1 0,0 21 16,0 0-16,0-1 0,0 44 31,-21 20-31,21-21 0,-22 21 0,1 1 16,0 20-16,0-20 0,0-1 0,0 21 15,-1-20-15,1 20 0,0-20 16,0 20-16,21 1 0,-21-22 0,21 21 16,-21 1-16,21-22 0,0 22 15,0-22-15,0 0 0,0 1 16,0-1-16,0 0 0,21-20 0,0 20 0,-21-21 16,21 0-16,0 0 0,0 1 15,22-22-15,-22 21 0,0-21 0,0 0 16,0 0-16,22 0 0,-22 0 15,0 0-15,0 0 0,0 0 0,1-21 16,-1 21-16,0-22 0,0 22 0,0-21 16,-21 0-16,21 21 0,1-21 15,-22 0-15,0 0 0,21 21 0</inkml:trace>
  <inkml:trace contextRef="#ctx0" brushRef="#br0" timeOffset="75215.13">15875 15494 0,'0'0'15,"0"21"-15,-21-21 0,21 21 16,21-21 15,0 0-31,0 0 0,0-21 0,1 21 16,-22-21-16,21 0 0,0 21 15,0-21-15,-21 0 0,21-1 16,-21-20-16,0 21 0,0-21 0,0 20 16,0-20-16,0 21 0,0 0 0,0 0 15,-21-1-15,21 1 0,-21 21 16,0 0-16,0 0 0,-1 0 0,1 21 16,0 1-16,0 20 0,21-21 0,-21 0 15,0 22-15,21-1 0,-22-21 16,22 21-16,0-20 0,0 20 0,0-21 15,0 0-15,0 22 0,22-22 0,-1 0 16,0 0-16,0-21 0,0 21 16,0-21-16,1 0 0,-1 0 0,0 0 15,0 0-15,0 0 0,22 0 16,-22 0-16,21 0 0,-21 0 0,22-21 16,-1 0-16,-21 0 0</inkml:trace>
  <inkml:trace contextRef="#ctx0" brushRef="#br0" timeOffset="75875.56">16679 15261 0,'0'0'0,"-21"0"0,21-21 32,0 0-32,21 21 15,0-21-15,1 21 0,-1-21 16,-21-1-16,21 1 0,0 0 15,0 0-15,-21-21 0,0 20 0,21 1 16,-21-21-16,22 0 0,-22-1 0,0 1 16,0 0-16,0-1 0,0 1 15,0 0-15,0-1 0,0 22 0,0 0 16,0 0-16,-22 0 0,1 21 0,0 0 16,0 21-16,0 0 15,0 0-15,-1 0 0,1 22 0,0-1 16,0 0-16,0 1 0,-22 20 0,22-21 15,0 22-15,21-1 0,-21 1 16,0-1-16,0 1 0,21-1 16,0 1-16,-22-1 0,1 1 0,0-1 15,21 1-15,-21-1 0,0 1 0,0-1 16,21 1-16,-22-1 0,1 1 16,0-1-16,0 1 0,0-1 0,0 1 15,21-1-15,0-20 0,0 20 0,0-20 16,0-1-16,0 0 0,21 1 0,0-1 15,0-21-15,0 21 0,22-20 16,-1-1-16,0 0 0,-21-21 0,22 0 16,-1 0-16,-21 0 0,22 0 0,-22-21 15,0 21-15,0-21 16,0-22-16,0 22 0,-21 0 0,0-21 16,0-1-16,0 1 0,0-22 0,0 22 15,0-21-15,-21-1 0,0 1 0,0-1 16,0 1-16,0 20 0,-22-20 15,22 20-15,0 1 0,0 21 0,0 0 16,21-22-16,-22 22 0,22 0 16,0 0-16,0 0 15,0 0-15,22 21 16,-22-22-16,21 22 0,21-21 0,-21 21 16,0-21-16,22 0 0,-22 0 0,21 21 15,1-21-15,-22-1 0,21 1 16,0 21-16,1-21 0</inkml:trace>
  <inkml:trace contextRef="#ctx0" brushRef="#br0" timeOffset="77244.41">17145 15240 0,'0'0'16,"0"-21"-16,0 0 0,0 0 0,0-1 0,-21 1 16,0 21-16,-1-21 15,1 21-15,0 0 0,0 21 16,0 0-16,0-21 0,-1 43 15,1-22-15,0 0 0,0 0 0,0 22 16,0-22-16,21 0 0,0 21 16,0-21-16,0 1 0,0-1 0,0 0 15,0 0-15,21 0 16,0-21-16,0 0 0,0 21 16,0-21-16,1 0 0,-1 0 0,0 0 15,0 0-15,0-21 0,0 0 0,1 0 16,-1 21-16,0-21 0,-21-22 15,21 22-15,0 0 0,-21-21 0,0 21 16,21-1-16,-21 1 0,0 0 0,22 0 16,-44 42-1,1 0 1,21 0-16,-21 1 0,0-1 16,21 0-16,0 21 0,0-21 15,-21 1-15,21-1 0,0 0 0,0 0 16,0 0-16,0 0 0,0 1 0,21-22 15,-21 21-15,21-21 0,0 0 0,0 21 16,1-21-16,-1 0 0,21 0 16,-21 0-16,0 0 0,22 0 0,-22 0 15,0-21-15,21 0 0,-20 21 0,-1-22 16,0 1-16,0-21 0,0 21 16,0 0-16,1-22 0,-1 22 0,-21 0 15,0 0-15,21 0 0,-21-1 16,-21 44 15,0-1-31,21 0 0,0 0 0,-22 0 16,22 0-16,-21 1 0,21-1 0,0 0 15,0 0-15,0 0 0,0 0 16,0 1-16,21-1 0,1-21 16,-1 0-16,0 0 0,0 0 15,0 0-15,0 0 0,1 0 16,-1 0-16,0 0 0,0 0 0,0-21 15,0-1-15,-21 1 0,22 0 16,-1 0-16,0 0 0,-21 0 16,0-1-16,21-20 0,0 21 0,-21 0 15,0 0-15,0-1 0,0 44 32,0-1-17,0 0-15,0 0 0,0 0 0,0 0 16,0 1-16,0-1 0,0 0 0,0 0 15,0 0-15,0 0 16,0 1-16,21-22 0,-21 21 0,22-21 16,-1 0-16,0 0 0,0 0 15,0 0-15,0 0 16,1 0-16,-1 0 0,0-21 16,-21-1-16,21 1 0,-21 0 0,21-21 15,-21 21-15,0-22 0,21 1 0,1 0 16,-22-22-16,21 22 0,-21-22 15,21 22-15,0-22 0,-21 22 0,0 0 16,21-22-16,0 43 0,-21-21 0,0 21 16,0-1-16,0 1 0,0 42 31,0 1-31,0-1 0,-21 0 0,0 0 16,0 21-16,21-20 15,-21 20-15,21 0 0,0 1 0,-21-1 16,21-21-16,0 21 0,0 1 0,0-1 15,0 0-15,0 1 0,0-22 16,0 21-16,0-21 0,21 1 0,0-1 16,0 0-16,0 0 0,-21 0 0,21-21 15,1 0-15,20 0 0,-21 0 0,0 0 16,0 0-16,1 0 0,-1-21 16,0 0-16,0 0 0,0 0 0,22-22 15,-22 22-15,0-21 0,0-1 16,21-20-16,-20 21 0,-1-1 15,21-20-15,-21 20 0,0-20 0,22 21 16,-22-1-16,0 1 0,-21 0 0,21 20 16,-21 1-16,0 0 0,21 21 15,-42 21 1,0 0-16,0 1 16,0-1-16,0 21 0,-1-21 0,1 22 15,0-1-15,0 0 0,21 1 0,-21-1 16,21 0-16,-21 1 0,21-22 15,0 21-15,0 0 0,0-20 0,0 20 16,0-21-16,0 0 0,0 0 0,0 1 16,21-1-16,0-21 0,-21 21 15,21-21-15,0 0 0,0 0 16,1 0-16,-1 0 0,0 0 0,0 0 16,21 0-16,-20-21 0,-1 21 0,-21-21 15,21-1-15,0 1 0,0 0 16,-21 0-16</inkml:trace>
  <inkml:trace contextRef="#ctx0" brushRef="#br0" timeOffset="77437.3">18796 15071 0,'0'0'16,"-64"0"0,43-21-16,0 21 0,42 0 31,0 0-16,22 0-15,-22 0 0,21 0 0,-21 0 16,22 0-16,-1 0 0,0-22 0,-20 22 16,41-21-16,-21 21 0,22-21 15,-1 21-15,1-21 0</inkml:trace>
  <inkml:trace contextRef="#ctx0" brushRef="#br0" timeOffset="78511.55">20299 14542 0,'0'0'0,"0"-22"0,-43-20 15,43 21-15,-21 21 16,0 0 0,0 0-16,0 21 15,0-21-15,-1 21 0,1 22 16,-21-22-16,21 21 0,0 0 0,-22 1 15,1-1-15,21 0 0,-22 1 16,22-1-16,0 0 0,0 1 0,0-1 16,0 0-16,-1 1 0,22-1 0,0-21 15,0 22-15,0-22 16,0 0-16,0 21 0,22-21 16,-1 1-16,0-22 0,0 0 0,0 0 15,0 0-15,22 0 0,-22 0 16,0 0-16,21-22 0,-20 1 0,-1 21 15,21-21-15,-21 0 0,0-21 0,1 20 16,-1 1-16,0 0 0,-21 0 16,21 0-16,-21 0 0,0 42 31,-21 0-31,21 0 16,0 0-16,0 0 0,-21 1 15,21-1-15,0 0 0,0 0 16,0 0-16,0 0 15,21-21-15,-21 22 0,21-22 16,0 0-16,0 0 0,1 0 0,-1 0 16,0 0-16,0 0 15,0-22-15,0 1 0,1 0 0,-1 0 16,0 0-16,0 0 0,-21-22 0,0 22 16,0 0-16,0 0 0,0 0 15,0-1-15,0 1 0,-21 0 16,0 21-16,0 0 0,-1 0 15,1 0-15,-21 0 0,21 0 0,0 0 16,-1 0-16,1 0 16,21 21-1,21-21 1,1 0-16,-1 0 16,0 0-16,21 0 0,-21 0 0,1 0 15,-1 0-15,0 0 0,21 0 16,-21 0-16,1-21 0,-1 21 0,21 0 15,-21 0-15,22 0 0,-22 0 0,0 0 16,0 0-16,0 0 0,0 0 16,-21 21-1,0 0-15,0 1 0,0-1 0,0 0 16,0 0-16,-21 0 16,0 0-16,0 1 0,21-1 15,0 0-15,-21-21 0,0 21 0,21 0 16,-22-21-1,22-21 17,22 0-32,-22 0 15,21 0-15,0 21 0,0-43 0,0 22 16,0 0-16,22 0 0,-22 0 0,21-1 16,1 1-16,-22 0 0,21 0 15,-21 0-15,22 21 0,-22-21 0,0 21 16,0 0-16,0 0 15,-21 21 1,0 0-16,-21 0 0,0 0 16,0 0-16,0 1 0,-1 20 0,1-21 15,0 0-15,0 0 0,21 1 16,0-1-16,-21 0 0,21 0 0,0 0 16,0 0-16,0 1 15,21-22 1,0-22-1,0 1-15</inkml:trace>
  <inkml:trace contextRef="#ctx0" brushRef="#br0" timeOffset="78803.38">21378 14626 0,'0'0'15,"0"-21"-15,21-64 16,1 64-16,-22 0 0,0 0 0,21 21 0,0 0 15,0 0-15,-21 21 16,0 0-16,0 0 16,0 22-16,0-1 0,0-21 15,-21 22-15,0-1 0,0 0 16,-1-21-16,1 22 0,0-1 0,0-21 16,21 22-16,-21-22 0,21 21 0,-21-21 15,21 0-15,0 1 0,0-1 16,0 0-16,0 0 0,0 0 0,0 0 15,0 1-15,21-22 32,0 0-32,-21-22 0</inkml:trace>
  <inkml:trace contextRef="#ctx0" brushRef="#br0" timeOffset="80023.87">21294 14944 0,'-22'0'0,"44"0"0,-65 0 15,64 0 17,1 0-17,-1 0-15,0 0 0,0 0 0,0 0 16,0 0-16,1 0 0,-1 0 0,0 0 16,0 0-16,21 0 0,-20 0 15,-1 0-15,0 0 0,0 0 0,0 0 16,0-21-16,1 21 0,-1 0 15,0 0 1,0 0 31,0 0-47,0 0 16,1-22-16,-1 22 0,0-21 15,0 21-15,0-21 0,0 21 16,1-21-16,-1 21 0,0-21 0,0 0 15,-21-1 1,-21 22 0,0 0-16,0 0 0,-1 0 15,1 22-15,21-1 16,-21-21-16,0 21 0,21 0 0,-21 0 16,21 0-16,0 1 0,-21-1 0,21 0 15,0 21-15,0-21 16,21 1-16,0-1 0,0 0 0,0 0 15,0 0-15,1 0 0,-1 1 0,21-22 16,-21 0-16,0 21 16,1-21-16,-1 0 0,0 0 15,0-21-15,0-1 0,-21 1 16,21 0-16,1 0 0,-1 0 0,0 0 16,-21-1-16,21 1 0,0 0 15,0 0-15,-21 0 16,22 21-16,-22 21 31,0 0-15,0 0-16,-22 0 15,22 1-15,0-1 0,0 0 16,0 0-16,0 0 16,22-21 15,-1 0-16,-21-21-15,21 0 16,0 0-16,0 21 0,-21-21 16,21-1-16,-21 1 15,22 21-15,-1 0 0,0-21 16,-21 42 15,0 0-31,0 1 16,0-1-16,0 0 15,0 0-15,21 0 16,0-21-16,0 0 0,1 21 16,-1-21-16,0 0 15,0 0-15,0 0 16,0-21-16,1 0 0,-1 21 16,-21-21-16,21 0 0,0 0 0,0-22 15,0 22-15,1 0 0,-22-21 16,21-1-16,0 1 0,0 0 0,0-1 15,0 1-15,1 0 0,-1-1 16,0 1-16,0 21 0,0-22 0,0 1 16,1 21-16,-1 0 0,-21 0 15,0-1-15,21 1 0,-21 42 32,0 1-32,-21-1 15,0 21-15,21-21 0,-22 22 16,1-22-16,0 21 0,21 0 15,0 1-15,-21-22 0,21 21 0,-21-21 16,21 22-16,-21-22 0,21 21 0,0-21 16,0 22-16,0-22 0,0 0 15,0 0-15,0 0 0,0 1 0,0-1 16,0 0-16,0 0 0,0 0 16,0 0-16,21 1 15,0-22-15,0 0 16,0 0-16,0 0 15,1 0-15,-1-22 16</inkml:trace>
  <inkml:trace contextRef="#ctx0" brushRef="#br0" timeOffset="80231.75">22923 14880 0,'-42'-21'0,"84"42"0,-126-63 0,63 21 15,-1 21-15,1 0 0,0-21 0,0 21 16,42 0-1,0 0 1,22 21-16,-22-21 0,21 0 0,0 0 16,1 21-16,-1-21 0,0 0 15,1 0-15,-22 0 0,21 0 0,1 0 16,-22 0-16,0 0 0,21 0 16,-21 0-16,22 0 0,-22 0 15,21-21-15,-21 21 0</inkml:trace>
  <inkml:trace contextRef="#ctx0" brushRef="#br0" timeOffset="80523.58">23897 14711 0,'0'0'15,"0"-21"1,0 0-16,-21-1 0,0 22 16,0 0-16,-1-21 0,1 21 15,0 0-15,0 0 0,0 0 16,0 21-16,-1-21 15,1 22-15,0-1 0,-21 0 0,21 0 16,-1 0-16,1 0 0,0 1 16,0-1-16,0 0 0,21 21 0,0-21 15,0 22-15,-21-22 0,21 21 0,0-21 16,0 22-16,0-22 0,0 21 16,21-21-16,-21 22 0,21-22 0,-21 0 15,0 0-15,21-21 0,0 21 0,0-21 16,1 0-1,-1 0-15,0 0 0,0 0 16,0-21-16</inkml:trace>
  <inkml:trace contextRef="#ctx0" brushRef="#br0" timeOffset="80820.42">24172 14838 0,'0'0'0,"21"-21"0,1 0 16,-1-1-16,0 22 15,0 0 1,0 0 0,-21 22-1,0-1-15,0 21 0,0-21 0,0 0 0,0 22 16,0-22-16,-21 21 0,21 1 16,-21-22-16,0 21 0,0 0 15,-1 1-15,1-1 0,-21 0 0,21-20 16,0 20-16,-1-21 0,-20 0 15,21 0-15,0 1 0,0-1 0,-22-21 16,22 0-16,0 0 0,0 0 0,42 0 31,0-21-31,0 21 16</inkml:trace>
  <inkml:trace contextRef="#ctx0" brushRef="#br0" timeOffset="81064.28">24638 15177 0,'0'0'0,"0"-22"16,0 1 0,0 42 46,0 1-62,0-1 16,-21-21-16,0 21 0,-1 0 0,22 0 15,-21 0-15,0 1 0,21-1 0</inkml:trace>
  <inkml:trace contextRef="#ctx0" brushRef="#br0" timeOffset="81271.17">23749 16023 0,'0'0'0,"-64"21"16,22-21-16,0 0 0,-1 0 0,1 22 16,0-22-16,-1 21 0,1-21 0,0 21 15,21 0-15,-43-21 0,22 21 16,-1-21-16,-20 0 0,-1 0 0,1 0 15,-22 0-15,1 0 0,-1 0 0,0-21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15:19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1566 0,'0'-21'16,"0"0"15,0 0-15,0 0 15,0 0-31,0-1 16,0 1 15,-21 21 16,21 21-32,0 1 1,-21-1-16,21 0 16,0 0-16,0 0 0,0 0 0,0 1 15,-21-1-15,21 0 0,0 21 16,0-21-16,-22 22 0,22-22 15,0 21-15,0-21 0,0 22 0,0-22 16,0 21-16,0-21 0,0 22 16,0-22-16,0 21 0,0-21 0,0 22 15,0-22-15,0 21 0,0-21 16,0 22-16,0-1 0,0 0 0,0 1 16,0-1-16,0 0 0,0 1 0,0-1 15,0 0-15,0 1 0,0-1 16,0 0-16,0 1 0,0-1 0,0-21 15,0 22-15,0-1 0,0-21 16,22 21-16,-22 1 0,0-22 0,0 21 16,0 1-16,0-1 0,0 0 15,0 1-15,0-1 0,0 0 16,0 1-16,0-1 0,0 0 0,0 22 16,0-22-16,0 0 0,0 1 0,0-1 15,-22 0-15,22 22 0,0-22 16,0 1-16,0 20 0,-21-21 0,21 22 15,-21-22-15,21 22 0,-21-1 16,21-20-16,0 20 0,0 1 0,-21-1 16,21-21-16,0 22 0,-21-1 0,21 1 15,0-1-15,0 1 16,-22 21-16,22-22 0,-21 1 0,21-1 16,0 22-16,0-22 0,0 1 0,0-1 15,0 1-15,0-1 0,0-20 16,0 20-16,0 1 0,0-1 0,0 1 15,0-1-15,0-21 0,0 22 0,0-22 16,0 22-16,0-22 0,0 22 16,0-22-16,0 0 0,0 22 0,0-22 15,21 22-15,-21-22 0,0 21 16,0-20-16,0 20 0,0-20 0,0-1 16,0 21-16,0-20 0,0-22 0,0 21 15,0 1-15,0-22 0,0 21 16,0-21-16,0 0 0,0 1 15,0-1-15,0-42 32,0-1-32,0-20 0,0 21 15,0-21-15,0-1 0,0 1 0,0-22 16,0 1-16,0-1 0,0-20 16,0-1-16</inkml:trace>
  <inkml:trace contextRef="#ctx0" brushRef="#br0" timeOffset="2751.96">3260 1334 0,'0'21'172,"21"-21"-157,0 0-15,0 0 16,0 0-16,0 0 16,1 0-16,-1 0 0,0 0 15,0 0-15,0 0 0,0 0 16,1 0-16,-1 0 0,0 0 16,0 0-16,0 0 0,0 0 0,1 0 15,-1 0-15,21 0 0,-21 0 16,22 0-16,-22 0 0,0 0 0,21 0 15,-21 0-15,1 0 0,20 0 16,-21 0-16,0 0 0,0 0 0,1 0 16,-1 0-16,0 0 0,0 0 0,0 0 15,0 0-15,1 0 0,20 0 16,-21 0-16,0 0 0,22 0 0,-1 0 16,0 0-16,-21 0 0,22 0 15,-1 0-15,22 0 0,-22 0 0,0 0 16,1 21-16,-1-21 0,0 0 15,1 0-15,-1 0 0,0 0 16,1 21-16,-1-21 0,0 0 0,1 0 16,-1 0-16,0 0 0,1 21 0,-1-21 15,0 0-15,22 0 0,-22 0 16,22 0-16,-1 0 0,1 0 0,-1 0 16,1 0-16,-1 0 0,22 0 0,-22 0 15,1 0-15,-1 0 0,-20 0 16,20 0-16,1 0 0,-1 0 0,1 0 15,-1 0-15,1 0 0,20 0 0,1 0 16,0 0-16,-1 0 0,22 0 16,-21 0-16,21 0 0,-1 0 15,1 0-15,0 0 0,21 0 0,0 0 16,-21 0-16,21-21 0,-21 21 16,0 0-16,21 0 0,-22 0 0,1-21 15,0 21-15,21 0 0,-21 0 0,0 0 16,0 0-16,-1 0 0,-20-21 15,21 21-15,-21 0 0,20 0 0,1 0 16,0 0-16,0 0 0,0 0 0,-22 0 16,22 0-16,-21-21 0,21 21 15,-22 0-15,-20 0 0,21 0 0,-1 0 16,1 0-16,0 0 0,-1 0 16,1 0-16,0 0 0,-1 0 15,-20 0-15,20 0 0,1 0 0,-21 0 16,-1 0-16,22 0 0,-22 0 0,1 0 15,20 0-15,-20 0 0,-1 0 16,1 0-16,-1 0 0,1 0 0,-1 0 16,-20 0-16,20 0 0,-20 0 0,-1 0 15,-21 0-15,21 0 0,-20 0 16,-1 0-16,0 0 16,-21 21 46,0 0-62,0 0 16,0 0-16,0 0 15,-21 1-15,21-1 0,-21 0 0,21 0 16,0 0-16,0 0 0,-22 22 16,22-22-16,-21 21 0,21-21 0,0 22 15,0-1-15,0 0 0,0 1 0,0-1 16,0 0-16,0 22 0,0-22 15,0 1-15,0 20 0,0-21 0,0 22 16,0-22-16,0 22 0,0-1 16,0 1-16,0 20 0,0-20 0,0-1 15,0 1-15,0-1 0,0 1 16,0-1-16,0 1 0,0 21 0,0-22 16,0 22-16,-21-22 0,21 22 0,0-22 15,0 22-15,0-21 0,0 20 16,-21-20-16,21 20 0,0 1 0,0-21 15,0 20-15,0 1 0,0-22 0,-21 22 16,21-21-16,-21 20 0,21-20 0,0-1 16,0 22-16,-22-22 0,22 22 15,-21-21-15,0 20 0,21-20 0,0-1 16,-21 1-16,0-1 0,0 1 16,21-1-16,0 1 0,-22-1 15,22 22-15,-21-22 0,21 1 0,-21-22 16,21 22-16,0-1 0,0-20 0,0 20 15,0-21-15,0 1 0,0 20 0,0-20 16,0-1-16,0-21 0,0 21 16,0 1-16,0-1 0,0 0 0,0 1 15,-21-22-15,21 21 0,0-21 0,0 22 16,0-22-16,0 0 0,0 0 0,0 0 16,-21 1-16,21-1 0,0 0 15,0 0-15,-21-21 16,21 21-16,-22-21 0,1 0 15,0 0-15,21 21 16,-21-21-16,0 0 0,0 0 16,-1 0-16,1 0 0,0 0 15,0 0-15,0 0 0,0 0 0,-22 0 16,22 0-16,-21 0 0,21 0 0,-22 0 16,1 0-16,0 0 0,-1 0 0,-20 0 15,-1 0-15,1 0 0,-22 0 0,22-21 16,-22 21-16,0 0 0,1 0 15,-1 0-15,0 0 0,1 0 0,-1 0 16,0 0-16,1-21 0,-22 21 0,0 0 16,0 0-16,0 0 0,0 0 15,1 0-15,-1 0 0,0 0 16,0 0-16,-21 0 0,21 0 0,-21 0 16,21 0-16,-21 0 0,22 0 0,-22 0 15,21 0-15,-21 0 0,21 0 0,-21 0 16,0 0-16,0 0 0,21 0 15,-21 0-15,21 0 0,-21 0 0,21 0 16,1 0-16,-22 21 0,0-21 0,21 0 16,-21 0-16,21 21 0,0-21 15,0 0-15,0 0 0,1 22 0,-1-22 16,21 0-16,-21 0 0,0 21 16,22-21-16,-22 21 0,21-21 0,22 0 15,-22 0-15,0 21 0,22-21 16,-1 0-16,1 0 0,-1 0 0,1 0 15,-1 21-15,1-21 0,-1 0 0,1 0 16,21 0-16,-22 0 0,22 0 16,-1 0-16,1 0 0,0 0 0,21 0 15,-1 0-15,-20 0 0,21 0 0,0 0 16,-22 0-16,22 0 0,0 0 16,-21 0-16,-1 0 0,22 0 0,-21 0 15,0 0-15,20 0 0,-20 0 0,0 21 16,21-21-16,-22 0 0,22 0 15,-21 0-15,-1 0 0,1 0 16,21 22-16,-21-22 0,-1 0 0,1 0 16,0 0-16,-1 0 0,1 21 15,21-21-15,-22 0 0,22 0 0,-21 0 16,21 0-16,0 0 0,-1 21 0,1-21 16,0 0-16,0 0 15,0 0-15,0 0 31,21 21-31,-22-21 0,1 0 0,0 0 16,0 21 0,0-21-16,0 0 15,-1 0 1,1 0-16,0 0 16,21 21-16,-21-21 15,21-21 63,0 0-62,21 21-16,0-21 0,-21 0 0,21 0 16,1-22-16</inkml:trace>
  <inkml:trace contextRef="#ctx0" brushRef="#br0" timeOffset="4296.77">4487 2921 0,'0'-21'15,"-21"21"-15,21-21 16,-21 21-16,21-21 16,0-1-1,0 1-15,0 0 0,0 0 16,0 0 0,0 0-16,0-1 0,0 1 15,0 0 1,0 0-1,0 42 17,0 0-17,0 0-15,0 1 0,0-1 16,0 0-16,0 0 0,0 21 0,0-20 16,0 20-16,0 0 0,0-21 0,0 22 15,0-1-15,0 22 0,0-22 16,0 21-16,0-20 0,0 20 0,0 1 15,0-1-15,0-20 0,0 20 16,0 1-16,0-22 0,0 21 16,0 1-16,0-22 0,0 22 0,0-1 15,0 1-15,0-1 0,0 1 16,0-1-16,0-20 0,0 20 0,0 1 16,0-1-16,0-21 0,0 22 0,0-22 15,0 22-15,-21-22 0,21 22 16,0-22-16,0 21 0,-21-20 0,21-1 15,0 22-15,-22-22 0,22 0 16,0-21-16,0 22 0,0-1 0,0-21 16,0 0-16,0 22 0,0-22 0,0 0 15,0 0 1,0-42 15,0 0-31,0-21 16,0 20-16,0 1 0,0-21 0,22 0 15,-1-22-15</inkml:trace>
  <inkml:trace contextRef="#ctx0" brushRef="#br0" timeOffset="5627.84">4551 2794 0,'0'0'0,"-21"0"0,21-21 32,-22 21-32,1 0 15,42 0 32,1 0-47,-1 0 0,0 0 16,21 0-16,1 0 0,20 0 0,-21 0 15,22 0-15,-1-21 0,1 21 0,21 0 16,-22-21-16,22 21 0,-22-22 16,22 22-16,0 0 0,20 0 0,-20-21 15,0 21-15,21 0 16,-22 0-16,1-21 0,0 21 0,-1 0 16,-20 0-16,20 0 0,22 0 0,-21 0 15,0 0-15,-1 0 0,-20 0 16,20 0-16,-20 0 0,-1 0 0,-20 0 15,-1 0-15,0 0 0,1 0 16,-1 0-16,-21 0 0,0 0 0,1 0 16,-1 0-16,0 0 0,0 0 15,0 21 1,-21 0-16,0 1 16,21-22-16,-21 21 0,0 0 15,0 0 1,0 0-16,0 0 0,0 1 15,0-1-15,0 0 0,0 0 0,0 21 16,0-20-16,0 20 0,0-21 16,0 21-16,0 1 0,0-1 0,0 0 15,0 22-15,0-22 0,0 22 0,-21-22 16,21 22-16,0-22 0,0 0 16,0 22-16,0-22 0,-21 0 0,21 1 15,0 20-15,-21-20 0,21-1 0,-21 21 16,21-20-16,0 20 0,-43 85 15,43-105-15,-21-1 16,21 0-16,-21 1 0,21-1 16,-21 0-16,21 1 0,0-22 15,0 21-15,0-21 0,0 22 0,0-22 16,0 21-16,0-21 0,0 22 0,0-22 16,0 0-16,0 0 0,0 22 15,0-22-15,0 0 0,0 0 16,0 0-16,0 0 0,0 1 15,-21-22-15,21 21 0,-21-21 16,21 21-16,-22 0 16,1-21-1,0 0-15,21 21 16,-21-21-16,0 0 16,0 0-16,-1 0 0,1 0 0,0 21 15,0-21-15,0 0 0,0 0 0,-1 0 16,-20 0-16,21 22 0,-21-22 15,-1 0-15,1 0 0,0 0 0,-1 0 16,1 21-16,0-21 0,-1 0 0,1 0 16,0 0-16,-1 21 0,-20-21 0,20 0 15,1 0-15,0 0 0,-22 0 16,22 0-16,-22 0 0,1 0 0,-1 0 16,1 0-16,21 0 0,-22 0 15,1 0-15,-1 0 0,1 0 0,-1 0 16,1 0-16,-1 0 0,1 0 15,-1 0-15,22 0 0,-22 0 0,22 0 16,-22 0-16,22 21 0,0-21 16,-1 0-16,22 0 0,-21 0 0,21 0 15,-22 0-15,22 21 0,0-21 16,0 0-16,0 0 0,0 0 0,-1 0 16,1 0-16,0 21 0,0-21 0,0 0 15,0 0-15,-1 0 0,1 0 16,0 0-16,0 0 0,0 0 15,0 0 17,-1 0-32,22-21 31,0 0-31,0 0 0,22-21 16,20-1-16</inkml:trace>
  <inkml:trace contextRef="#ctx0" brushRef="#br0" timeOffset="6600.72">5228 2307 0,'0'0'0,"0"-21"15,21 21-15,0-21 16,-21 0 0,0 0-1,0-1 1,-21 22-16,0-21 0,0 21 16,0 0-16,0 0 0,-1 0 15,1 0-15,0 21 0,0 1 0,0-22 16,0 21-16,-1 0 0,1 0 15,0 0-15,0 0 0,21 22 0,0-22 16,0 0-16,-21 0 0,21 0 0,0 1 16,0-1-16,0 0 0,0 0 15,21-21-15,-21 21 0,21-21 16,0 0-16,0 0 16,1 0-16,-1-21 0,0 0 0,0 0 15,0 0-15,0-1 0,1 1 16,-1 0-16,-21 0 0,21 0 15,-21-22-15,21 22 0,-21 0 0,21 0 16,-21-21-16,0 20 0,0 1 0,0 0 16,0 42 15,0 0-15,0 1-16,0-1 0,0 0 15,0 0-15,0 0 0,0 0 0,0 1 16,0-1-16,0 0 0,0 0 0,0 0 15,0 0-15,0 1 16,21-22 0,1 0-16,-1 0 15,0-22-15</inkml:trace>
  <inkml:trace contextRef="#ctx0" brushRef="#br0" timeOffset="7152.13">5546 1926 0,'0'0'0,"-22"0"16,22-21-16,-21 21 15,21 21 1,0 0 0,0 1-16,0-1 0,0 0 15,0 0-15,0 0 0,0 22 0,-21-22 16,21 0-16,0 0 0,0 21 15,-21-20-15,21-1 0,0 21 0,0-21 16,0 0-16,0 1 0,0-1 0,0 0 16,0 0-16,0 0 0,0 0 15,0-42 17,0 0-17,0 0-15,0 0 0,0 0 0,21-1 16,-21 1-16,21 0 0,-21 0 15,0 0-15,21 0 16,1-1-16,-1 22 0,0-21 0,-21 0 16,21 21-16,21 0 0,-20 0 15,-1 0-15,0 0 0,0 0 0,0 0 16,0 0-16,1 0 0,-1 0 0,0 21 16,0-21-16,-21 21 0,21 1 15,-21-1-15,0 0 0,0 0 16,-21-21-16,0 21 0,0 0 0,0 1 15,-22-1-15,22-21 0,0 21 16,0 0-16,-22 0 0,22-21 16,0 21-16,0-21 0,0 0 0,21 22 15,-21-22-15,21-22 47,0 1-47,21 21 16</inkml:trace>
  <inkml:trace contextRef="#ctx0" brushRef="#br0" timeOffset="7544.9">6138 2117 0,'0'-21'16,"0"-1"-16,0 1 16,-21 21-16,0 0 15,0 0 1,0 21-16,-1 1 0,1-1 0,21 0 16,-21 0-16,0 0 0,0 0 0,0 1 15,21-1-15,0 21 0,0-21 16,0 0-16,0 1 0,0-1 15,0 0-15,0 0 0,21-21 0,0 21 16,0 0-16,0-21 0,0 0 16,1 0-16,-1 0 0,0 0 0,0 0 15,0 0-15,0 0 0,1-21 16,-22 0-16,21 21 0,-21-21 16,0 0-1,0 0 1,0-1-1</inkml:trace>
  <inkml:trace contextRef="#ctx0" brushRef="#br0" timeOffset="8548.04">9250 2815 0,'21'-21'0,"-21"0"15,0 0 1,0 0 0,-21 21 15,0 21 0,-1 0-31,22 0 0,0 21 16,0-20-16,-21-1 0,21 21 15,0-21-15,0 22 0,0-1 0,0 0 16,0 1-16,0-1 0,0 21 0,0 1 16,0-22-16,0 22 0,0-1 15,0 1-15,21-1 0,-21-20 0,0 20 16,22 1-16,-22-22 0,21 21 0,-21 1 16,0-1-16,0 1 0,21-1 0,-21 1 15,0-1-15,21 1 16,-21-1-16,0 1 0,0-1 0,0-20 0,0 20 15,0 1-15,0-22 0,0 22 16,21-22-16,-21 0 0,0 1 0,0-1 16,0 0-16,0-21 0,0 22 15,0-22-15,0 0 0,0 0 0,0 0 16,0-42 15,0 0-31,0 0 16,0 0-16,0-22 0,0 1 0,0 0 15,0-1-15</inkml:trace>
  <inkml:trace contextRef="#ctx0" brushRef="#br0" timeOffset="9581.49">9313 2836 0,'0'0'0,"21"0"63,1-21-63,-1 21 16,21 0-16,-21 0 0,22 0 15,-1 0-15,0 0 0,22 0 16,20-21-16,1 21 0,0 0 0,-1 0 15,22-21-15,-21 21 0,0 0 16,20 0-16,-20-21 0,21 21 0,0 0 16,-22 0-16,22-21 0,-21 21 0,0 0 15,-1 0-15,-20 0 0,-1 0 16,1 0-16,-1 0 0,-20 0 0,-1 0 16,0 0-16,1 0 0,-22 0 15,0 0-15,0 0 0,0 0 0,0 0 16,1 0-16,-1 0 0,-21 21 15,21-21-15,-21 21 0,21-21 16,-21 21-16,0 0 16,0 0-16,21-21 0,-21 22 0,0-1 15,0 0-15,0 21 0,0-21 0,21 1 16,-21 20-16,0 0 0,0 1 16,0 20-16,22-21 0,-22 22 0,21-22 15,-21 22-15,0-1 0,0 1 0,21-22 16,-21 22-16,21-1 0,-21-21 15,0 22-15,0-1 0,0 1 0,0-1 16,0 1-16,0-1 0,0 1 0,0-1 16,0-20-16,0 20 0,0 1 0,0-22 15,0 0-15,0 22 0,0-22 16,0 1-16,0-1 0,0 0 16,-21 1-16,21 20 0,0-42 0,0 22 15,0-1-15,-21 0 0,21-21 0,0 22 16,0-22-16,-21 0 0,21 0 15,-22 0-15,22 1 0,0-1 0,0 0 16,-21-21-16,21 21 0,-21 0 16,0-21-16,21 21 15,-21-21 1,0 0-16,-1 0 0,1 0 0,0 0 16,-21 0-16,-1 0 0,1 0 0,0 0 15,-43 0-15,22 0 0,-22-21 0,0 21 16,-21 0-16,22-21 15,-22 21-15,21 0 0,1 0 0,-1 0 16,0 0-16,1 0 0,-1 0 0,0 0 16,1 0-16,-1 0 0,0 0 0,1 0 15,-1 0-15,0 0 0,1 0 16,-1 0-16,0 0 0,1 0 0,20 0 16,1 0-16,-1 0 0,22 0 0,-1-21 15,1 21-15,21 0 0,-21-21 16,20 0-16,22-1 0,-21 1 15,21 0-15,0-21 0,0 21 0,0-22 16,0 1-16,21 0 0,1-1 0,-1-20 16,21-1-16</inkml:trace>
  <inkml:trace contextRef="#ctx0" brushRef="#br0" timeOffset="10132.33">9673 2159 0,'0'-21'15,"0"42"17,0 0-17,21 0-15,-21 1 0,21-1 0,1 0 16,-1 0-16,0 0 0,-21 0 0,21 1 15,0-1-15,0 0 0,1 0 16,-22 0-16,21 0 0,-21 1 16,21-22-16,-21-22 47</inkml:trace>
  <inkml:trace contextRef="#ctx0" brushRef="#br0" timeOffset="10412.19">10033 2117 0,'0'-21'16,"-21"21"-16,0 0 0,-1 0 16,1 0-16,0 21 15,0-21-15,0 21 0,0 0 16,-1-21-16,1 21 0,0 0 0,-21 1 15,21-1-15,-1 0 0,1 0 0,0 21 16,0-20-16,0-1 0,0 0 16,21 0-16,-22 0 0,22 0 0,-21 1 15,21-1-15,0 0 16,21-21 15,1 0-31,-22-21 0,21 21 0,0-21 16,0-1-16</inkml:trace>
  <inkml:trace contextRef="#ctx0" brushRef="#br0" timeOffset="10951.88">10223 2117 0,'0'0'0,"0"-21"16,22 21 15,-22 21-15,0 0-16,0 0 15,0 0 1,0 0-16,0 1 0,0-1 16,0 0-16,21-21 15,-21 21-15,21-21 16,0 0-1,0 0-15,0 0 0,1-21 16,-1 21-16,0-21 0,0 0 16,0-1-16,0 1 15,1 0-15,-1 0 16,-21 0-16,21 0 0,-21-1 16,0 44 30,0-1-46,0 0 0,0 0 16,-21 0-16,21 0 0,-21 1 0,21 20 16,0-21-16,-22 0 0,22 0 0,-21 1 15,21-1-15,-21 0 0,21 0 16,0 0-16,0 0 0,0 1 16,-21-22-16,21 21 15,0-42 32,0-1-31,21 1-16</inkml:trace>
  <inkml:trace contextRef="#ctx0" brushRef="#br0" timeOffset="11740.96">10774 2117 0,'-21'0'16,"42"0"15,0 0-31,0 0 0,0 0 16,22 0-16,-22 0 0,21 0 0,-21 0 15,22-21-15,-22 21 0,21 0 16,-21 0-16,22-22 0,-22 22 0,0 0 15,0 0-15,-21-21 0,21 21 16,-42 0 15,0 0-31,0 0 0,0 0 0,-1 21 16,1-21-16,0 22 0,0-1 16,0 0-16,0 21 0,-22-21 15,22 1-15,-21 20 0,21-21 0,-1 0 16,-20 22-16,21-22 0,0 0 0,0 0 15,-1 21-15,1-20 0,0-22 16,21 21-16,0 0 0,-21-21 0,21 21 16,0-42 15,0 0-31,21 21 0,-21-21 16,21-1-16,0 1 0,-21 0 0,22 21 15,-1-21-15,-21 0 0,21 21 16,-21-21-16,21 21 0,0 0 15,0 0-15,1 0 32,-1 0-32,-21 21 0,21 0 15,-21 0-15,0 0 16,21 0-16,0-21 16,-21 22-16,21-22 0,1 0 15,-1 0-15,0 0 0,0 0 0,0 0 16,0 0-16,1 0 15,-1-22-15,0 22 0,-21-21 0,21 0 16,0 0-16,-21 0 0,0 0 16,21-1-1,-21 1 1,0 42 78,-21-21-94,0 0 15,21 22-15,-21-22 16,0 0-16,0 0 0,-1 21 0</inkml:trace>
  <inkml:trace contextRef="#ctx0" brushRef="#br0" timeOffset="13936.91">5080 3662 0,'0'-21'31,"0"0"-16,0-1 1,0 1 0,0 42 31,0 1-47,0-1 0,0 0 15,0 0-15,0 0 0,0 22 16,0-22-16,0 0 0,0 21 0,0-21 15,0 22-15,0-22 0,0 21 0,0 1 16,0-22-16,0 21 0,0-21 16,0 0-16,0 22 0,0-22 0,0 0 15,0 0-15,0 0 0,0 1 32,0-44-1,0 1-31,0 0 15,0 0-15,0 0 0,0 0 16,0-1-16</inkml:trace>
  <inkml:trace contextRef="#ctx0" brushRef="#br0" timeOffset="14872.42">5038 3662 0,'0'0'0,"0"-21"31,0 0-15,21 21 0,0 0-16,0 0 15,0 0-15,0 0 0,1 0 0,20 0 16,-21 0-16,21 0 0,1-22 15,-1 22-15,22 0 0,-22 0 0,21 0 16,1 0-16,21 0 0,-22-21 0,1 21 16,-1 0-16,1 0 0,-1-21 15,1 21-15,-1 0 0,-21 0 0,1 0 16,-1 0-16,22 0 0,-43 0 16,21 0-16,0-21 0,-20 21 15,20 0-15,-21 0 0,0 0 0,0 0 16,1 0-16,-1 0 0,0 0 15,0 0-15,0 0 0,-21 21 47,0 0-47,0 0 16,-21 1-16,21-1 16,-21 0-16,21 0 0,0 0 15,-21 0-15,21 1 0,-21-1 16,21 0-16,0 0 15,-22 0-15,22 0 0,0 1 0,0-1 16,0 0-16,0 0 0,0 0 0,0 0 16,0 1-16,0-1 0,0 0 15,0 0-15,0 0 0,0 0 16,0 1-16,0-1 0,-21-21 0,21 21 16,0 0-16,-21-21 15,21 21-15,-21-21 16,0 21-16,0-21 15,-1 0 1,1 0-16,0 0 16,0 0-16,0 0 0,0 0 15,-1 0-15,1 0 0,0 0 16,-21 0-16,-1 0 0,1 0 0,0 0 16,-1 0-16,-20 0 0,21 0 15,-22 0-15,1 22 0,-1-22 0,1 0 16,-1 0-16,22 0 0,-22 0 0,22 21 15,-22-21-15,22 0 0,0 0 16,-1 21-16,1-21 0,21 0 0,-21 0 16,20 0-16,1 0 0,-21 0 0,21 21 15,0-21-15,-1 0 16,1 0-16,0 0 16,0 0-16,21-21 93,0 0-93,21 21 0,0-21 16,0-1-16,22 1 0,-22 0 16</inkml:trace>
  <inkml:trace contextRef="#ctx0" brushRef="#br0" timeOffset="15544.37">5461 3789 0,'0'0'16,"0"21"31,0 0-47,0 0 15,0 1-15,0-1 0,0 0 16,0 0-16,0 21 0,-21-20 16,21-1-16,0 0 0,0 0 15,-21 0-15,21 22 0,0-22 0,0 0 16,0 0-16,-22 0 16,22 0-16,0-42 46,0 0-46,0 0 16,0 0-16,0 0 0,0-1 16,0-20-16,0 21 0,0 0 0,0-22 15,0 22-15,0 0 0,22-21 0,-22 21 16,0-1-16,0 1 16,21 0-16,0 0 0,-21 0 0,21 21 15,-21-21-15,21-1 0,0 22 0,1 0 16,-1-21-16,0 21 15,0 0-15,0 0 0,0 0 0,1 0 16,-1 0-16,0 0 0,0 21 16,0-21-16,0 22 0,-21-1 0,0 0 15,22 0-15,-22 0 0,21 0 0,-21 1 16,0-1-16,0 0 0,0 0 16,0 0-16,0 0 0,0 1 0,0-1 15,0 0-15,0 0 0,0 0 0,0 0 16,0 1-16,0-1 15,0 0-15,-21-21 0,21 21 16,0 0 0,-22-21-1,22-21 17,0 0-32,0 0 0,-21 21 15,21-21-15,-21-1 0,21 1 16,0 0-16,0 0 15</inkml:trace>
  <inkml:trace contextRef="#ctx0" brushRef="#br0" timeOffset="15784.21">5461 3958 0,'-21'21'16,"42"-21"15,0 0-31,0 0 0,0 0 0,1 0 16,-1 0-16,0 0 0,21-21 0,-21 21 15,1-21-15,-1 21 0,0 0 16,0 0-16,0-21 0,0 21 16,1-21-1,-1 21 1,0-21-16,0 21 0</inkml:trace>
  <inkml:trace contextRef="#ctx0" brushRef="#br0" timeOffset="16951.98">10033 3725 0,'0'-21'0,"0"0"16,0 42 15,0 0-15,0 1-16,0-1 0,-21 0 15,21 0-15,0 21 0,-21-20 0,-1 20 16,22-21-16,-21 21 0,21-20 16,0 20-16,-21-21 0,21 21 0,-21-20 15,21 20-15,0-21 0,0 0 0,0 0 16,0 1-16,0-1 16,0-42 30,21 21-46,-21-22 0,21 1 16,-21 0-16,21 0 0,1-21 0,-22 20 16,21-20-16</inkml:trace>
  <inkml:trace contextRef="#ctx0" brushRef="#br0" timeOffset="17912.12">10033 3683 0,'-21'0'15,"0"0"1,42 0 15,0-21-31,0 21 0,21 0 16,-20 0-16,20 0 0,-21 0 0,21 0 16,1 0-16,-1 0 0,0-21 15,22 21-15,-22 0 0,1 0 0,20 0 16,1-21-16,-22 21 0,21 0 15,1 0-15,-1-22 0,-20 22 0,20 0 16,-20 0-16,20 0 0,-21-21 0,1 21 16,-22 0-16,21 0 0,-21 0 15,1 0-15,-1 0 0,0 0 16,0 0-16,-21 21 47,0 1-47,0-1 15,0 0 1,0 0-16,-21-21 0,21 21 0,-21 0 16,21 1-16,0-1 0,0 0 15,0 0-15,-21 0 0,21 0 16,0 1-16,0-1 0,0 0 0,0 0 16,0 0-16,0 22 0,-22-22 0,22 0 15,0 0-15,0 0 16,0 0-16,0 1 0,0-1 0,0 0 15,0 0-15,0 0 0,0 0 16,0 1-16,0-1 0,0 0 31,22-21-31,-44 0 47,1 0-31,0 0-16,0 0 15,0 0-15,0 0 0,-22 0 16,22 0-16,-21 0 0,21 0 0,-22 0 16,1 0-16,-22 0 0,22 0 15,0 0-15,-22 0 0,22 0 16,-22 0-16,22 0 0,-21 0 0,-1 0 16,22 0-16,-22 0 0,22 21 0,0-21 15,-22 0-15,22 0 0,-1 0 16,1 21-16,21-21 0,-21 0 0,-1 0 15,22 0-15,0 0 0,0 21 0,0-21 16,-1 0-16,1 0 0,0 22 16,0-22-1,0 0 17,0 0 14,-1 0-14,22-22 15,22 1-32,-1 21-15,0-21 0,0 0 16,0 21-16,22-21 0</inkml:trace>
  <inkml:trace contextRef="#ctx0" brushRef="#br0" timeOffset="18435.83">10287 3852 0,'0'-21'15,"0"0"1,0 0 0,21 21 15,-21 21-15,0 0-1,0 0-15,21-21 0,-21 22 16,0-1-16,21-21 0,-21 21 0,0 0 15,0 0-15,22 0 0,-1 1 16,-21-1-16,21-21 0,-21 21 16,0 0-16,21-21 0,0 0 15,0 0 1,1 0-16,-22-21 31,21 0-15,-21 0-16,0-1 15,21 1-15,-21 0 0,0 0 16</inkml:trace>
  <inkml:trace contextRef="#ctx0" brushRef="#br0" timeOffset="18843.84">10710 3768 0,'0'-21'0,"-21"42"78,0 0-78,21 0 16,-21 0-16,0 0 0,21 1 15,-22 20-15,22-21 0,-21 0 0,0 0 16,0 22-16,0-22 0,21 21 15,-21-21-15,-1 1 0,22-1 0,0 21 16,-21-21-16,0 0 0,21 1 0,0-1 16,-21 0-16,21 0 15,-21-21-15,21 21 0,-21-21 0</inkml:trace>
  <inkml:trace contextRef="#ctx0" brushRef="#br1" timeOffset="46100.24">1101 9377 0,'0'-21'15,"0"0"1,0-1-16,0 1 15,21 0-15,-21 0 16,0 0-16,0 0 16,0-1-16,0 1 0,0 0 15,0 0 1,0 42 15,0 0-31,0 0 16,0 22-16,0-22 15,0 0-15,0 21 0,0-20 0,0 20 16,0-21-16,0 21 0,0-20 16,21 20-16,-21 0 0,0-21 0,0 22 15,0-22-15,0 21 0,0-21 16,0 1-16,0-1 0,0 0 0,0 0 16,0 0-16,0-42 62,0 0-46,0 0-16,0 0 15,21 21-15,-21-22 0</inkml:trace>
  <inkml:trace contextRef="#ctx0" brushRef="#br1" timeOffset="47195.61">1714 9483 0,'-21'21'31,"21"0"-15,0 0-16,0 0 31,21-21 0,1 0-31,-22-21 0,21 21 16,-21-21-16,-21 21 31,-1 0-15,1 0-16,0 0 15,0 0-15,0 0 0,21 21 0,-21 0 16,21 1-16,0-1 16,0 0-1,21-21 1,0 0 15,-21-21-15,0 0-1,0-1 1,0 1 0,0 42 30,0 1-46,0-1 32,21-21-32,0 0 0,0 0 15,1 0-15,-1 0 16,0 0-16,-21-21 16,21 21-16,-21-22 0,21 22 0,-21-21 15,0 0 1,0 0-16,-21 0 15,0 21 1,0 0-16,0 0 0,-1 0 16,1 0-16,0 21 15,0 0-15,21 0 0,0 0 16,0 1-16,0-1 16,21-21 15,0 0-31,0 0 15,1 0-15,-22-21 0,21 21 16,-21-22-16,0 1 16,0 0-16,0 0 15,-21 21 1,-1 0 0,1 0-16,0 0 15,21 21-15,-21-21 0,21 21 16,0 0-1,0 1-15,21-22 32,-21-22-17,21 22-15,-21-21 16,0 0 0,-21 21 15,0 0-31,21 21 15,-21-21-15</inkml:trace>
  <inkml:trace contextRef="#ctx0" brushRef="#br1" timeOffset="48128.08">2921 9462 0,'0'21'0,"0"0"32,21-21-17,0 0 1,-21-21-16,21 0 0,1 21 16,-1-22-16,-21 1 0,0 0 15,0 0-15,0 0 16,0 0-16,0-1 15,-21 1-15,-1 0 16,1 21-16,0 0 0,0 0 0,0 0 16,0 0-16,-1 0 0,1 0 0,0 0 15,-21 21-15,21-21 0,-1 21 16,-20 1-16,21-1 0,0 0 16,0 0-16,-1 21 0,1-20 15,0 20-15,21-21 0,-21 21 0,21-20 16,0 20-16,0-21 0,0 0 0,0 22 15,0-22-15,21-21 0,0 21 16,0-21-16,22 0 0,-22 0 0,0 0 16,21 0-16,-20 0 0,-1-21 15,21 21-15,-21-21 0,0-1 0,22 1 16,-22-21-16,0 21 0,0 0 0,0-22 16,1 1-16,20 0 0,-42-1 15,21 1-15,0 0 0,0-1 0,1 1 16,-22 0-16,0-22 0,0 22 15,0-1-15,0 1 0,0 0 16,0-1-16,0 22 0,0 0 0,0 0 16,0 0-16,0 42 15,-22 0-15,22 0 16,-21 22-16,21-1 0,0 0 16,0 1-16,0 20 0,-21-21 0,21 22 15,0-22-15,-21 1 0,21 20 0,0-21 16,0 1-16,0-22 0,0 21 15,0 1-15,0-22 0,21 0 16,-21 0-16,21 0 0,-21 0 0,21-21 16,1 0-1,-1 0-15,0 0 16,-21-21-16,21 21 0,-21-21 0,21 0 16,-21 0-16</inkml:trace>
  <inkml:trace contextRef="#ctx0" brushRef="#br1" timeOffset="48581.16">3344 9398 0,'0'0'0,"-42"-21"16,42 0-1,0 0-15,21 21 16,0-22-16,0 22 0,22 0 15,-22 0-15,0 0 0,21 0 16,-20 0-16,20 0 0,-21 0 0,21 0 16,-20 0-16,-1 22 0,0-1 0,0 0 15,0-21-15,-21 21 0,21 0 16,-21 0-16,0 1 0,0-1 0,0 0 16,0 0-16,-21 0 0,0 0 0,21 1 15,-21-22-15,21 21 0,-21-21 16,21-21 15,0-1-31,0 1 0,0 0 16,21 0-16,0 0 0,-21-22 0,21 22 15,0-21-15,-21 21 0,22 0 0,-1-1 16,-21 1-16,21 0 0,-21 0 16,21 0-16,-21 0 15,21 21-15,0 0 16,-21 21-1,22-21-15,-22 21 16,21-21-16,-21 21 16</inkml:trace>
  <inkml:trace contextRef="#ctx0" brushRef="#br1" timeOffset="48854.03">4191 9208 0,'-21'21'32,"21"0"-17,0 0-15,0 0 0,0 0 16,0 22-16,0-22 0,0 0 0,0 0 16,0 0-16,-21 1 15,21-1-15,0 0 0,0 0 0,0 0 16,0 0-16,0-42 47,0 0-47,0 0 15,0 0-15,0 0 0</inkml:trace>
  <inkml:trace contextRef="#ctx0" brushRef="#br1" timeOffset="49056.93">4170 8975 0,'0'0'0,"-43"0"15,43-21-15,0 42 63,22 0-48,-1-21-15,0 21 16</inkml:trace>
  <inkml:trace contextRef="#ctx0" brushRef="#br1" timeOffset="49495.68">4424 9250 0,'0'-21'0,"0"0"16,0-1-16,0 1 16,21 21-16,0 0 15,0 0 1,0 0-16,1 0 0,-1 0 16,0 21-16,0 1 0,0-1 15,0 0-15,-21 0 0,22 0 16,-22 0-16,0 22 0,21-22 0,-21 0 15,21 0-15,-21 0 0,0 1 16,0-1-16,21-21 0,-21 21 16,21-21-1,-21-21 1,0 0-16,0-1 0,21 1 16,-21 0-16,22 0 15,-22-21-15,21 20 0,-21 1 16,0 0-16,0 0 0,21-21 0,-21 20 15,21 1-15,-21 0 16,21 0-16,0 21 0,-21-21 16,22 21-16,-1 0 15,-21 21 1,21 0 0</inkml:trace>
  <inkml:trace contextRef="#ctx0" brushRef="#br1" timeOffset="49848.58">5080 9292 0,'21'0'0,"0"0"16,-21-21 0,21 21-16,1-21 0,-1 0 15,-21 0-15,21-1 0,-21 1 16,21 0-16,-21 0 15,-21 21 17,0 21-32,21 0 15,-21 0-15,21 1 0,-22 20 0,1-21 16,21 0-16,0 0 0,0 1 16,0-1-16,0 0 0,0 0 0,0 0 15,0 0-15,0 1 16,0-1-16,21-21 0,1 21 15,-1-21-15,0 0 0,0 0 16,0 0-16,0 0 0,1 0 16,-1 0-16,0 0 0,0-21 0,0 0 15,0 21-15,-21-22 0</inkml:trace>
  <inkml:trace contextRef="#ctx0" brushRef="#br1" timeOffset="50263.96">5503 9229 0,'0'0'0,"0"-21"0,0-1 0,0 1 16,0 0-16,21 0 16,1 21-1,-1 0 1,0 0-16,-21 21 16,21-21-16,0 21 0,0 0 0,-21 1 15,22-1-15,-1 0 0,0 0 0,-21 0 16,21 0-16,-21 1 0,0-1 0,0 0 15,0 0-15,0 0 16,0 0-16,0 1 0,0-1 0,0 0 16,0 0-16,0 0 0,0-42 47,0 0-47,0 0 0,0 0 15,21-1-15,-21 1 0,21-21 0,-21 21 16,22 0-16,-1-1 0,-21-20 15,21 21-15,0 0 0,0-22 0,-21 22 16,21 0-16,1 21 0,-22-21 0,21 0 16,0 21-16,0 0 15,0 0 1,0 21 0,-21 0-16,0 0 0,0 0 15</inkml:trace>
  <inkml:trace contextRef="#ctx0" brushRef="#br1" timeOffset="50472.84">6181 9419 0,'21'0'47,"0"0"-16,0 0-15,-21-21-1,0 0-15,21 21 0</inkml:trace>
  <inkml:trace contextRef="#ctx0" brushRef="#br1" timeOffset="51231.81">7345 9271 0,'0'-21'32,"0"0"-32,21 21 15,0-21-15,0 21 0,0-22 0,1 1 16,-1 0-16,0 21 0,21-21 0,-21 0 16,1 0-16,-22-1 0,0 1 0,0 0 15,0 0-15,-22 21 16,1 0-16,0 0 0,0 0 15,-21 0-15,-1 0 0,22 0 0,-21 21 16,21-21-16,-22 21 0,22 0 16,-21 1-16,21-1 0,-1 0 0,1 0 15,21 0-15,0 0 0,0 1 0,0-1 16,0 0-16,0 0 0,0 0 16,21 0-16,1 1 0,-1-22 15,0 21-15,21 0 0,-21-21 0,22 21 16,-22-21-16,21 21 0,-21-21 0,22 21 15,-1-21-15,-21 22 0,0-22 16,1 21-16,-1-21 0,-21 21 16,0 0-16,-43 0 15,22-21-15,-21 21 0,0-21 0,-22 0 16,22 22-16,-1-22 0,-20 0 16,21 0-16,-1 0 0,1 0 0,0 0 15,-1 0-15,1 0 0,21-22 0,0 1 16,-1 21-16,1-21 0,21 0 15,0 0 1,21 21-16,1-21 0,-1 21 16,21 0-16,-21 0 0,0 0 0,22 0 15,-22-22-15,21 22 16,-21 0-16</inkml:trace>
  <inkml:trace contextRef="#ctx0" brushRef="#br1" timeOffset="51857.29">8001 9229 0,'0'0'0,"0"-21"0,0 42 47,0 0-47,0 0 16,-21 0-16,21 0 0,-21 22 15,21-22-15,-22 0 0,22 0 0,0 0 16,0 1-16,0-1 0,0 0 16,0 0-16,22-21 31,-1 0-31,0-21 0,0 0 16,0 0-16,0-1 15,1 1-15,-1 0 0,0 0 0,0 0 16,0 0-16,0-1 0,-21 1 15,22 0-15,-22 42 32,0 0-17,0 1-15,0-1 0,0 0 16,0 0-16,0 0 0,0 22 0,0-22 16,0 0-16,0 0 0,21 0 15,0 0-15,0 1 0,0-22 16,0 0-16,22 0 0,-22 0 15,0 0-15,0-22 0,0 22 0,1-21 16,20 0-16,-21 0 0,0 0 16,0 0-16,1-1 0,-1 1 0,0 0 15,-21-21-15,0 21 0,21-22 0,-21 1 16,0 21-16,0-22 0,0 22 0,0 0 16,0 0-16,0 0 15,0 0-15,-21 21 0,0 0 16,0 21-1,21 0-15,0 0 16,0 0-16,0 0 0,0 1 16,0-1-16,0 0 0,21 0 15,0 0-15,0-21 0,0 0 0,0 0 16</inkml:trace>
  <inkml:trace contextRef="#ctx0" brushRef="#br1" timeOffset="52089.22">9059 9208 0,'0'0'0,"0"-22"16,-21 22 0,0 22-1,21-1-15,-21 0 16,21 0-16,-21 0 0,21 0 0,0 1 16,0-1-16,-22 0 0,22 0 0,-21 0 15,21 0-15,0 1 0,0-1 16,0 0-16,0 0 15,21-21 17,-21-21-32,22 0 0,-1 21 15</inkml:trace>
  <inkml:trace contextRef="#ctx0" brushRef="#br1" timeOffset="52376.06">9186 8890 0,'0'0'0,"-21"0"0,0 0 0,0 0 0,0 0 16,-1 0-16,1 0 16,21 21-16,21-21 31,1 0-31,-1 0 31,-21-21-31,0 0 16,-21 0-16,-1 21 15,1 0-15,0 0 16,0 0-16,0 0 0,0 0 16,21 21-16,0 0 15,0 0-15,0 0 0,0 1 16,21-22-16,0 0 16,0 0-16</inkml:trace>
  <inkml:trace contextRef="#ctx0" brushRef="#br1" timeOffset="52683.88">9546 8657 0,'0'0'0,"0"-21"0,0 0 0,0 0 16,0 42 15,0 0-31,-21-21 0,21 42 0,0-20 16,-21 20-16,21-21 0,-21 21 0,21 1 15,0-1-15,0 22 16,-22-22-16,22 0 0,-21 1 0,21-1 16,-21 0-16,21 1 0,0-1 0,0-21 15,0 21-15,0-20 0,-21-1 0,21 0 16,0 0-16,0 0 0,0 0 16,0 1-16,0-44 46,0 1-46,0 0 16</inkml:trace>
  <inkml:trace contextRef="#ctx0" brushRef="#br1" timeOffset="52860.78">9356 9229 0,'0'0'0,"-22"0"0,44 0 46,-1 0-46,0 0 0,0 0 16,0 0-16,0 0 0,1-21 0,-1 21 16,0 0-16,0 0 15,-21-22-15,21 22 0,0 0 16,1-21-16</inkml:trace>
  <inkml:trace contextRef="#ctx0" brushRef="#br1" timeOffset="53144.13">9948 9017 0,'0'0'16,"-21"0"-16,0 0 15,0-21-15,0 21 0,-1 0 16,1 0-16,0 0 0,0 21 0,0 0 16,21 0-16,-21 1 0,-1-1 0,22 0 15,-21 0-15,21 0 0,0 22 16,-21-22-16,21 0 0,0 0 0,0 0 15,0 0-15,0 1 0,0-1 0,0 0 16,0 0-16,21-21 0,0 21 16,1-21-16,20 0 0,-21 0 15,0 0-15,0 0 0,22 0 16,-22 0-16,0 0 0,0-21 0,22 21 16,-22-21-16,0 0 0,0 0 0,0-22 15,0 22-15,1-21 0</inkml:trace>
  <inkml:trace contextRef="#ctx0" brushRef="#br1" timeOffset="53604.98">10139 9102 0,'0'106'0,"0"-212"0,21 63 0,-21 1 15,21-21-15,-21 20 0,0-20 0,0 20 16,0 1-16,0 0 0,0-1 0,0 22 16,0 0-16,0 0 0,0 0 0,0 42 31,0 0-15,0 0-16,0 22 0,0-22 15,0 21-15,0 0 0,0 1 0,0-1 16,0 0-16,0 1 0,0-1 0,-21 0 15,21 1-15,0-1 0,0-21 16,-21 22-16,21-22 0,0 0 0,0 21 16,0-21-16,0 1 0,-21-1 15,21-42 17,0-1-17,0 1-15,0 0 0,0 0 0,21-21 16,0 20-16,-21 1 0,21-21 0,0 21 15,22-22-15,-22 22 0,0-21 16,0 21-16,21 0 0,-20 21 16,-1-22-16,0 22 0,0 0 0,0 0 15,0 0-15,1 22 0,-22-1 0,21 0 16,-21 0-16,0 0 0,0 22 0,0-22 16,21 0-16,-21 21 0,0-21 15,0 1-15,0-1 0,0 0 0,0 0 16,0 0-16,0 0 0,-21-21 0,21 22 15,0-44 17,0 1-17,0 0-15,21 0 0,21 0 16</inkml:trace>
  <inkml:trace contextRef="#ctx0" brushRef="#br1" timeOffset="53875.82">10816 8700 0,'0'0'0,"-21"0"0,0 0 0,0 0 15,21-22 1,21 22 0,0 0-16,0 0 0,21 0 0,-20 0 15,20 0-15,21 0 0,-20-21 16,-1 21-16,0 0 0,1 0 0,-1-21 15,0 21-15,1 0 0,-22 0 0,0 0 16,0 0-16,0 0 0,1 0 0,-44 0 47,1 0-47,0 0 0,0 21 16,0-21-16</inkml:trace>
  <inkml:trace contextRef="#ctx0" brushRef="#br1" timeOffset="54151.67">11134 8657 0,'-22'0'0,"1"0"16,0 21-1,21 1-15,-21-22 0,21 21 16,0 0-16,0 0 0,-21 0 16,0 22-16,-1-22 0,22 21 0,-21-21 15,21 22-15,-21-1 0,0 0 0,21 1 16,-21-22-16,0 21 0,21-21 0,0 22 15,-22-22-15,22 0 0,-21 0 0,21 0 16,-21 0-16,21 1 16,0-1-16,21-42 47,0 21-47,1-22 15,-1 22-15,0-21 0,21 0 16</inkml:trace>
  <inkml:trace contextRef="#ctx0" brushRef="#br1" timeOffset="54499.62">11366 8975 0,'-21'0'32,"0"21"-32,0 0 0,0 0 15,0 0-15,-1 1 0,1-1 0,0 0 16,0 0-16,0 21 0,0-20 0,21-1 15,0 0-15,0 0 0,0 0 16,0 0-16,21-21 16,0 22-16,0-22 0,0 0 15,0 0-15,1 0 0,-1 0 0,0-22 16,21 1-16,-21 21 0,1-21 0,-1 0 16,0 21-16,-21-21 0,21 0 0,0-22 15,-21 22-15,0 0 16,0 0-16,0 0 0,0-22 0,0 22 15,0 0-15,0 0 0,-21 21 16,0 0 0,0 0-16,0 21 0,-1-21 15,1 21-15,21 0 0,0 0 16,0 1-16,0-1 16</inkml:trace>
  <inkml:trace contextRef="#ctx0" brushRef="#br1" timeOffset="54807.77">11853 9186 0,'-21'0'0,"0"22"0,42-22 62,0 0-62,-21-22 0,0 1 31,0 42 16,0 1-47,-21-22 16,21 21-16</inkml:trace>
  <inkml:trace contextRef="#ctx0" brushRef="#br1" timeOffset="57376.7">12531 9059 0,'-22'0'16,"22"22"15,22-22 0,-1 0-15,0 0-16,21-22 0,-21 1 0,22 21 16,-22-21-16,21 0 0,22 0 0,-22 0 15,0-1-15,1 1 0,20 0 0,-20-21 16,-22 21-16,21-22 0,0 1 0,-20 21 16,-1-22-16,0 1 0,-21 21 15,21-21-15,-21-1 0,0 1 0,0 21 16,0-22-16,0 1 0,0 21 15,-21-21-15,21 20 0,-21 1 0,0 0 16,21 0-16,0 0 0,-22 21 16,1 0-16,0 21 15,21 0 1,0 0-16,-21 22 0,21-22 0,0 21 16,-21 0-16,21 1 0,0-1 15,0 0-15,0 1 0,-21 20 0,21 1 16,-22-22-16,22 22 0,-21-1 0,21 1 15,0-22-15,0 21 0,0 1 0,0-22 16,-21 22-16,21-1 0,0 1 0,0 20 16,0-20-16,0 21 0,0-1 15,-21-20-15,21 20 0,0 1 16,0 0-16,-21-1 0,0-20 0,-1 21 16,22-22-16,-21 22 0,21-22 0,0-20 15,0 20-15,-21-21 0,21 1 0,0-22 16,0 0-16,0 0 0,0 0 0,21-21 15,0 0-15,1 0 0,-1 0 16,0-21-16,0 21 0,21-21 0,-20 0 16,-1 0-16,21-22 0,-21 22 0,22-21 15,-1 21-15,-21-22 0,21 1 0,-20 0 16,-1-1-16,0 1 0,0 0 16,-21-1-16,0-20 0,0 21 0,0-22 15,0 22-15,-42-22 0,21 1 16,-1-1-16,-20 22 0,21-22 0,-21 22 15,-1-21-15,1 41 0,0-20 0,20 21 16,-20 0-16,21 0 0,-21-1 0,20 22 16,22-21-16,0 0 15,0 0-15,22 21 16,-1-21-16,0 21 0,21-21 16,1-1-16,-1 1 0,0 0 0,1 0 15,-1 0-15,0 0 0,22-22 0,-22 22 16,0-21-16,1-1 0,-22 1 15,21 0-15,-21-1 0,22 1 0,-22 0 16,0-1-16,-21 22 0,0 0 16,0-21-16,0 21 0,0-1 15,-21 22 1,21 22-16,0-1 16,0 0-16,0 0 0,0 21 15,0-20-15,0-1 0,0 0 0,0 0 16,0 0-16,0 22 0,0-22 15,0 0-15,21 0 0,0-21 0,-21 21 16,21 0-16,1 1 0,-1-22 16,0 21-16,0-21 0,0 0 15,0 0-15,1 0 0,-1 0 16,0-21-16,0-1 0,0 22 0,0-21 16,1 0-16,-1 0 0,0 0 15,0-22-15,0 22 0,0-21 0,1 0 16,20 20-16,-21-20 0,0 21 0,0-21 15,22 20-15,-22 1 0,0 21 0,0-21 16,0 0-16,1 21 0,-1 0 0,0 0 16,0 0-16,0 0 15,-21 21-15,0 0 0,0 0 16,21-21-16,-21 22 0,0-1 16,0 0-16,0 0 0,0 0 0,0 0 15,0-42 32,0 0-47,0 0 16,0 0-16,0 0 0,0-1 15,0 1-15,0 0 0,0 0 16,-21 21-16,0-21 0,0 21 0,0 0 16,0 0-16,-1 0 15,1 0-15,0 21 0,-21 0 0,21-21 16,-22 21-16,22 22 0,0-22 0,-21 21 15,20 0-15,-20-20 0,21 20 16,0 0-16,21 1 0,0-1 0,0-21 16,0 21-16,0-20 0,0-1 0,21 21 15,-21-21-15,21-21 0,0 21 16,22-21-16,-22 0 0,0 0 0,21 0 16,-21 0-16,1 0 0,20 0 0,-21-21 15,0 0-15,0 0 0,22 0 0,-22 0 16,-21-1-16,21 1 0,0-21 0,-21 21 15,21-22-15,-21 1 0,0 21 16,0-21-16,0 20 0,0-20 0,0 21 16,0 0-16,0 0 15,-21 42 1,21 0-16,0 0 0,-21 0 16,21 0-16,-21 22 0,21-22 0,0 0 15,0 21-15,0-20 0,0-1 16,0 0-16,0 21 0,21-21 0,0-21 15,-21 22-15,21-1 0,1-21 0,-1 0 16,0 0-16,0 0 0,21 0 0,-20 0 16,-1 0-16,0-21 0,0 21 0,21-22 15,-42 1-15,22 0 0,-1 0 16,-21 0-16,0-22 0,21 22 0,-21-21 16,21 21-16,-21-22 0,21 22 15,-21-21-15,0 21 0,0 0 0,0-1 16,0 44 15,-21-1-31,21 0 0,-21 0 0,21 21 16,0-20-16,-21-1 0,21 21 0,0-21 15,0 22-15,0-22 0,0 0 16,0 21-16,0-21 0,0 1 0,0-1 16,0 0-16,0 0 0,0-42 46,0 0-30,0 0-16,0-1 0,0 1 16,0-21-16,0 21 0,0-22 0,0 22 15,21-21-15,-21 21 0,0-22 0,21 22 16,0-21-16,-21 21 0,21 0 0,1-1 16,-1 22-16,0 0 0,0 0 15,0 0-15,0 0 0,1 0 0,-22 22 16,21-1-16,0 0 0,-21 0 15,0 0-15,21 0 0,0 1 0,-21 20 16,0-21-16,21 0 0,-21 22 16,0-22-16,0 0 0,0 0 0,0 0 15,0 0-15,0 1 16,-21-22 0,21-22-1,-21 22-15,21-21 0,0 0 16,0 0-16,0 0 0,0 0 0,0-1 15,0 1-15,21-21 0,0 21 0,1-22 16,-1 1-16,0 21 0,0-21 16,0 20-16,22-20 0,-22 21 0,21 21 0,-21-21 15,22 21-15,-22 0 0,0 0 16,0 0-16,0 0 0,0 21 16,1 0-16,-22 0 0,21 0 0,-21 1 15,0 20-15,0-21 0,0 21 0,0-20 16,0 20-16,0-21 0,0 0 0,0 22 15,-21-22-15,-1 0 0,22 0 16,0 0-16,0-42 47,0 0-47,0 0 0,0 0 16</inkml:trace>
  <inkml:trace contextRef="#ctx0" brushRef="#br1" timeOffset="57760.49">15663 8721 0,'0'0'15,"-21"21"-15,21 0 16,21-21 0,0 0-16,1 0 15,-1 0-15,0 0 0,0 0 0,21 0 16,-20-21-16,-1 21 0,21-21 0,-21 21 15,0-21-15,1-1 0,-1 22 0,0-21 16,0 0-16,-21 0 0,21 0 16,-21 0-16,0-1 0,0 1 0,0 0 15,0 0-15,-21 21 16,0 0-16,0 0 0,0 0 16,-1 0-16,-20 21 0,21 0 0,0 0 15,0 1-15,-1 20 0,1-21 0,0 21 16,0 1-16,0-1 0,0 0 0,-1-20 15,22 20-15,0 0 0,0 1 0,0-22 16,0 0-16,0 21 0,0-21 0,0 1 16,22-1-16,-1-21 0,0 21 15,0-21-15,0 0 0,0 0 0,22 0 16,-22 0-16,0 0 0,21 0 16,1-21-16,-1 0 0,0-1 0,1 1 15</inkml:trace>
  <inkml:trace contextRef="#ctx0" brushRef="#br1" timeOffset="58732.19">17018 7874 0,'0'0'0,"0"-21"0,0 0 16,21 21-16,0 0 15,-21-21-15,21 21 16,-21-22 0,0 1 15,-21 21-16,0 0 1,0 0 0,0 0-16,0 0 15,21 21-15,-22-21 0,1 22 16,0-1-16,21 0 0,-21 0 16,0 0-16,0 22 0,-1-22 0,1 21 15,0 0-15,0 1 0,0-1 16,0 22-16,-1-22 0,1 21 0,0-20 15,0-1-15,21 22 0,0-22 0,-21 21 16,21-20-16,0 20 0,0-20 0,0-1 16,0 0-16,0 22 0,21-22 15,0 0-15,0-20 0,0 20 0,1 0 16,-1-21-16,0 1 0,0-1 16,0 0-16,0 0 0,1-21 0,-1 21 15,0-21-15,0 0 0,0 0 16,0 0-16,1 0 0,-1 0 15,0 0-15,0 0 0,0 0 16,0-21-16,-21 0 0,22 21 16,-1-21-16,0 21 0,-21-21 15,21-1-15,0 22 0,0-21 0,1 21 16</inkml:trace>
  <inkml:trace contextRef="#ctx0" brushRef="#br1" timeOffset="62485.44">16954 8678 0,'0'0'0,"22"0"15,-1 0-15,0 0 16,0 0-16,0 0 0,0-21 16,22 21-16,-22-21 0,21 21 0,1-21 15,-1 21-15,0-21 0,1 0 0,-1-1 16,0 1-16,-21 0 0,22 0 0,-22 0 16,21 0-16,-21-1 0,1-20 0,-22 21 15,0-21-15,0 20 0,0 1 0,0-21 16,0 21-16,0 0 0,0-1 15,0 1-15,0 0 0,-22 21 16,1 0-16,0 0 16,21 21-16,-21 0 15,0 1-15,21-1 0,-21 21 0,21-21 16,-22 22-16,1-1 0,0-21 16,21 21-16,-21 1 0,0 20 0,0-20 15,-1 20-15,1-21 0,21 22 0,-21 21 16,0-22-16,0 22 0,0-22 0,21 22 15,-22-22-15,1 22 0,0-21 0,0 20 16,21-20-16,-21-1 0,21 22 0,-21-43 16,21 22-16,-22-1 0,22-20 15,0-1-15,0 0 0,0-21 0,0 1 16,0-1-16,0 0 0,22 0 16,-1-21-16,0 0 0,0 0 0,0 0 15,0 0-15,22-21 0,-22 0 0,21 0 16,-21-1-16,22 1 0,-1 0 0,0 0 15,-20-21-15,20 20 0,-21-20 0,0 0 16,0-1-16,1 1 0,-22 0 0,0-1 16,0 1-16,0 0 0,0 21 0,-22-22 15,-41-41-15,21 62 16,20-20-16,-20 21 0,0 0 0,-1 0 16,1-1-16,21 1 0,-21 0 0,20 21 15,1 0-15,21-21 0,0 0 16,21 0-1,1 21-15,-1-22 0,0 22 16,21-21-16,-21 21 0,22-21 0,-22 0 16,21 21-16,-21-21 0,22 0 15,-1-1-15,-21 1 0,0 0 0,1 21 16,20-21-16</inkml:trace>
  <inkml:trace contextRef="#ctx0" brushRef="#br1" timeOffset="62772.27">18034 8424 0,'0'0'0,"0"-21"0,0 0 16,-21 21-16,0 0 16,-1 21-1,22 0-15,-21 1 0,0-1 0,21 21 16,0-21-16,0 0 0,0 22 0,-21-22 15,21 0-15,0 21 0,0-20 0,0-1 16,0 0-16,0 21 0,0-21 16,0 1-16,0-1 0,0 0 15,0 0-15,21-42 32,0 0-17,0 0-15,-21-1 0,22-20 0</inkml:trace>
  <inkml:trace contextRef="#ctx0" brushRef="#br1" timeOffset="63160.05">18542 7916 0,'0'0'0,"-42"-21"16,42 0-16,0 0 15,21 21 1,0 0-16,0 0 0,21 0 0,1 0 16,-1 21-16,-21-21 0,22 21 15,-1 0-15,0 22 0,-21-22 0,22 21 16,-22 1-16,0-1 0,21 0 0,-42 22 16,0-22-16,0 22 0,0-22 0,0 21 15,0 1-15,0-22 0,-42 22 0,21-22 16,0 22-16,-22-22 0,22 21 0,-21-20 15,0-1-15,-1 0 0,-20 1 16,20-1-16,1-21 0,0 22 0,-1-22 16,1 0-16,21 0 0,0 0 15,-22-21-15,22 21 0,0 1 16,21-44 15,21 1-31,-21 0 0,21 0 16,-21 0-16,0 0 0</inkml:trace>
  <inkml:trace contextRef="#ctx0" brushRef="#br1" timeOffset="64531.59">5355 2921 0,'0'-21'0,"21"21"0,-21-21 16,0 42 31,-21 0-47,21 0 0,0 0 16,-21 1-16,21-1 0,0 21 0,0 0 15,0-20-15,-21 20 0,21 0 16,-21 1-16,21-1 0,0 0 0,0-21 15,0 22-15,0-22 0,0 0 0,0 0 16,0 0-16,21-21 16,0 22-16,0-22 0,0 0 15,0 0-15,1-22 0,-1 1 16,0 0-16,-21 0 16,0 0-16,0 0 0,0-1 15,-21 1-15,0 0 16,-1 0-16,1 21 0,0-21 15,-21 21-15,21-21 0,-1 21 0,1 0 16,0 0-16,0 0 0,0 0 16,21-22-1,21 22-15,0 0 0,0 0 16,0 0-16,1-21 0,-1 21 0,0 0 16,21-21-16,-21 21 0,1 0 0,-1-21 15,0 21-15,21-21 0,-21 21 16,1 0-16</inkml:trace>
  <inkml:trace contextRef="#ctx0" brushRef="#br1" timeOffset="64736.46">5715 2985 0,'0'0'0,"21"0"31,-21 21-15,0 0-16,0 0 0,0 0 15,0 0-15,0 1 0,0-1 0,-21 0 16,21 0-16,-21-21 0,21 21 16,0 0-16,0 1 0,-21-22 0,21 21 15,-22-21-15</inkml:trace>
  <inkml:trace contextRef="#ctx0" brushRef="#br1" timeOffset="65852.87">10414 3196 0,'0'-21'16,"0"0"-16,0 0 15,21 0-15,0 21 16,-21-22-16,0 1 0,21 21 0,1-21 16,-22 0-16,0 0 0,21 0 15,-21-1-15,0 1 0,0 0 16,0 42 15,-21-21-15,21 21-16,-22 22 0,22-22 0,-21 0 15,21 21-15,0-20 0,0 20 16,0 0-16,0 1 0,0-22 0,0 21 16,0 0-16,0 1 0,0-22 0,0 21 15,0-21-15,0 1 0,0 20 16,0-21-16,0 0 0,0 0 15,21-21-15,-21 22 0,22-22 16,-22-22 15,21 22-31,-21-21 16,0 0-16,0 0 0,0 0 16,0 0-16,0-1 0,0 1 15,0 0-15,-21 0 0,-1 21 16,22-21-16,-21 0 0,0 21 0,0 0 15,0-22-15,0 22 0,-1-21 16,1 21-16,0 0 0,42 0 94,0-21-94,1 21 15,-1 0-15,0-21 16,0 21-16,0-21 16,0 0-1,1 21-15</inkml:trace>
  <inkml:trace contextRef="#ctx0" brushRef="#br1" timeOffset="66315.6">10710 3196 0,'-21'-21'15,"0"21"-15,21-21 16,0 0 0,21 21-1,0 0-15,0 0 16,1 0-16,-1 0 0,0 0 0,0 0 15,0 0-15,0 0 16,-21 21-16,0 0 16,0 0-16,0 0 0,0 1 0,0-1 15,-21 0-15,0 0 0,0 0 16,0 0-16,0 1 0,-1-1 16,1 0-16,0-21 0,0 21 0,0 0 15,0-21-15,-1 0 0,1 21 0,0-21 16,42 0 15,0 0-31,1 0 16,-1 0-16,0 0 0,0 0 15,0 0-15,0 0 0,1 0 0,-1 0 16,0 0-16,0-21 16,0 21-16,0 0 0,1-21 31,-22 0-16,21 21 1,-21-21-16</inkml:trace>
  <inkml:trace contextRef="#ctx0" brushRef="#br1" timeOffset="68215.47">1228 10774 0,'0'0'0,"-22"0"15,1 0-15,0 21 16,0-21 0,0 0-16,0 0 15,21-21 1,0 0-16,0 0 16,21-1-1,0 22-15,0-21 0,-21 0 0,21 21 16,0 0-16,1-21 0,-1 21 15,0 0-15,0 0 0,0 0 16,0 21-16,-21 0 0,0 0 16,22 1-16,-22-1 0,0 21 0,0-21 15,0 22-15,0-1 0,0 0 0,0 1 16,-22-1-16,1 21 0,0-20 16,0 20-16,0 1 0,0-22 0,-22 22 15,22-22-15,0 0 0,-21 1 16,20-22-16,1 21 0,-21-21 15,21 0-15,0 1 0,-1-1 16,-20-21-16,21 0 0,0 0 0,0 0 16,-22 0-16,22 0 0,0 0 15,0-21-15,0 21 0,-1-22 0,22-20 16,0 21-16,0-21 0,0 20 0,0-20 16,0 0-16,0-1 0,22 1 15,-1 0-15,0-1 0,0 1 0,0 21 16,0-21-16,22 42 0,-22-22 15,0 1-15,0 21 0,0 0 0,1 0 16,-1 21-16,0 1 16,0-1-16,0 0 0,0 21 0,1-21 15,-22 22-15,21-1 0,-21-21 16,21 22-16,-21-1 0,0-21 0,0 21 16,0-20-16,0 20 0,0-21 15,21 0-15,-21 0 0,0 1 16,0-1-1,21-21-15,0 0 16,1 0-16,-1-21 0,0-1 16,0 22-16,0-21 0,0 0 15</inkml:trace>
  <inkml:trace contextRef="#ctx0" brushRef="#br1" timeOffset="68588.52">1778 11197 0,'0'21'16,"0"1"-16,-21-22 15,21 21-15,21-21 32,0 0-17,0-21-15,-21-1 0,21 1 16,-21 0-1,0 0-15,0 0 0,-21 21 16,0 0 0,0 0-16,0 0 15,0 0-15,21 21 0,-22 0 16,22 0-16,-21 0 16,21 1-16,0-1 0,0 0 15,0 0 1,21-21-1,1 0-15,-1 0 16,0 0-16,0-21 16,0 0-16,0 21 15</inkml:trace>
  <inkml:trace contextRef="#ctx0" brushRef="#br1" timeOffset="76020.38">3238 11197 0,'0'-21'32,"22"21"-32,-22-21 0,0 0 15,0 0-15,0-1 16,0 1-16,0 0 16,0 0-16,0 0 0,-22 21 0,1-21 15,0-1-15,21 1 0,-21 21 16,0-21-16,0 0 0,-1 21 0,1 0 15,-21 0-15,21 0 0,0 0 0,-1 0 16,1 0-16,0 21 0,0 0 16,0 0-16,0 1 0,-1 20 15,1 0-15,21 1 0,-21-1 0,21 0 16,0 22-16,0-22 0,0 0 16,0 1-16,0-1 0,0-21 0,21 22 15,0-22-15,1 0 0,-22 0 0,21 0 16,0 0-16,0-21 0,0 0 15,0 0-15,1 0 0,-1 0 0,0 0 16,0-21-16,0 0 0,0 0 0,22 0 16,-22 0-16,0-22 0,0 22 15,0-21-15,1-1 0,-1 1 0,0 0 16,-21-22-16,0 22 0,0 0 16,0-22-16,21 22 0,-21-1 15,0-20-15,0 21 0,0-22 0,0 1 16,0 20-16,0-20 0,0 20 0,0 1 15,0 0-15,0 21 0,0-1 16,0 1-16,0 0 0,0 42 31,0 0-31,0 22 0,0-1 0,0 0 16,0 22-16,0-22 0,0 22 0,0-22 16,0 22-16,0-1 0,0-21 15,0 22-15,0-22 0,0 22 16,0-22-16,0 22 0,0-22 0,0 0 15,0 1-15,21-22 0,0 0 16,-21 0-16,22 0 0,-1 0 0,0-21 16,0 0-16,0 0 0,0 0 0,1 0 15,-1 0-15,21 0 0,-21-21 0,0 21 16,22-21-16,-22 0 0,21-21 16,-21 20-16,1 1 0,20-21 0,-21 0 15,0 20-15,0-20 0,-21 21 0,0-21 16,0 20-16,0-20 0,0 21 15,0 0-15,-21 0 0,0 21 16,0 0-16,0 0 16,0 0-16,-1 0 0,1 21 15,0 0-15,21 0 16,21-21 0,0 0-1,1 0-15,-1 0 0,0 0 0,0 0 16,0-21-16,0 21 0,1 0 0,-1 0 15,0 0-15,0 0 0,0 0 16,-21 21-16,21-21 0,-21 21 16,0 0-16,0 22 0,0-22 0,0 0 15,0 21-15,0-20 0,0-1 0,0 21 16,0-21-16,0 0 16,0 1-16,0-1 0,0 0 0,0 0 15,22-21 1,-1 0-16,0 0 0,0 0 15,0-21-15,0 0 0,-21 0 16,22-1-16,-1 1 0,0 0 0,0-21 16,-21 21-16,21-22 0,-21 22 0,21-21 15,-21 21-15,0-1 0,0 1 16,0 0-16,0 0 0,0 0 0,0 42 31,0 0-31,0 0 16,0 22-16,0-22 0,0 21 15,-21-21-15,21 0 0,0 22 0,-21-22 16,21 21-16,0-21 0,0 1 0,0-1 16,0 0-16,0 0 15,0-42 17,0 0-17,0-22-15</inkml:trace>
  <inkml:trace contextRef="#ctx0" brushRef="#br1" timeOffset="76211.78">4191 10837 0,'0'0'0,"-21"0"0,0 0 15,-1 0-15,44 0 47,-1 0-47,0 0 16,0 0-16</inkml:trace>
  <inkml:trace contextRef="#ctx0" brushRef="#br1" timeOffset="77356.39">4530 11007 0,'0'0'0,"0"-21"31,0-1-31,0 1 16,0 0-16,21 21 0,0-21 0,0 21 15,0 0-15,0 0 16,1 0-16,-1 0 0,0 0 0,0 0 15,0 21-15,0 0 0,-21 0 16,0 1-16,0-1 0,0 21 0,0-21 16,0 22-16,0-22 0,0 21 15,0-21-15,0 22 0,0-22 0,0 0 16,0 0-16,0 0 0,0 0 0,0 1 16,22-44-1,-1 22 1,0-21-16,0 0 0,0 0 0,0-21 15,1 20-15,-1-20 0,0 0 0,21 21 16,-21-22-16,1 1 16,-1 0-16,-21-1 0,21 22 0,-21-21 15,21 21-15,-21-1 0,0 1 0,0 0 16,0 0-16,0 42 31,0 0-31,0 0 0,0 1 16,0 20-16,-21-21 0,21 21 0,-21-20 15,21 20-15,-21 0 0,21 1 16,0-22-16,0 21 0,0 0 0,0-20 16,0 20-16,0-21 0,21 0 0,0 0 15,0 1-15,0-1 0,0-21 0,1 0 16,-1 0-16,0 0 0,0 0 16,0 0-16,22 0 0,-22-21 15,0-1-15,21 1 0,-21 0 0,1 0 16,-1 0-16,0-22 0,0 22 0,0-21 15,-21 21-15,0 0 0,21-22 16,-21 22-16,0 0 0,0 0 0,0 0 16,0-1-16,-21 22 15,0 0 1,21 22-16,-21-22 0,0 21 16,0 0-16,21 0 0,0 21 0,-22-20 15,22-1-15,-21 21 0,21-21 16,0 22-16,0-22 0,0 0 0,0 21 15,0-21-15,0 1 0,21-22 16,1 21-16,-1 0 0,0-21 0,0 0 16,21 0-16,-20 0 0,20 0 0,-21 0 15,21-21-15,-20 21 0,-1-21 0,21-1 16,-21 1-16,22 0 0,-22 0 16,0-21-16,0 20 0,-21 1 0,21-21 15,-21 21-15,0-22 0,21 22 0,-21 0 16,0-21-16,0 21 0,0-1 0,0 1 15,-21 21-15,0 0 16,0 0-16,0 0 0,0 0 16,-1 21-16,1-21 0,21 22 15,-21-1-15,21 0 0,0 0 16,21-21 0,0 0-16,1 0 15,-1 0-15,21-21 0,-21 0 0,0 21 16,1-21-16,-1 21 0,0-22 0,0 22 15,0-21-15,0 21 0,1 0 32,-22 21-17,0 1-15,0-1 0,0 0 0,0 0 16,0 0-16,0 0 16,0 1-16,0 20 0,-22-21 0,22 21 15,0-20-15,0-1 0,0 21 0,0-21 16,0 0-16,0 1 0,0-1 0,0 0 15,0 0-15,22 0 0,-1 0 16,0-21 0,0 0-16,0 0 0,0 0 15,1-21-15,-22 0 0,21 21 16</inkml:trace>
  <inkml:trace contextRef="#ctx0" brushRef="#br1" timeOffset="77520.83">6477 11240 0,'0'-22'94,"21"1"-94</inkml:trace>
  <inkml:trace contextRef="#ctx0" brushRef="#br1" timeOffset="79056.1">7705 11303 0,'0'0'0,"-22"0"16,1 0-16,21-21 16,0 0-16,0 0 15,21-1-15,1 1 0,20 0 16,-21-21-16,0 21 0,22-22 0,-22 1 16,21 21-16,-21-22 0,22 1 0,-22 0 15,21-1-15,-21 1 0,0 0 16,-21-1-16,0 1 0,0 0 15,0 21-15,0-1 0,-42 22 0,21 0 16,-21 0-16,20 0 0,-41 22 0,21-1 16,-1 0-16,1 0 0,21 21 15,-22 1-15,22-22 0,21 21 0,0 1 16,0-22-16,0 21 0,0 0 0,21-20 16,1 20-16,-1 0 0,21-21 0,-21 22 15,22-22-15,-22 0 0,0 21 16,21-20-16,-21-1 0,1 0 0,-1 0 15,0 0-15,-21 0 0,0 1 16,-21-22-16,-22 0 16,22 0-16,0 0 15,-21 0-15,21-22 0,-22 22 0,22-21 16,0 0-16,-21 0 0,20 0 0,1-22 16,0 22-16,0 0 0,0-21 0,0 21 15,21-1-15,-22 1 0,22 0 16,22 42 15,-1 0-31,-21 22 0,21-22 0,0 0 16,0 21-16,0-20 0,1-1 15,20 21-15,-21-21 0,0 0 0,22 1 16,-1-1-16,-21-21 0,21 21 16,1-21-16,-1 0 0,-21 0 0,22 0 15,-1 0-15,-21-21 0,21 0 0,1 21 16,-22-43-16,21 22 0,-21 0 15,1 0-15,-1-22 0,0 22 0,0-21 16,0 0-16,0 20 0,-21-20 0,0 21 16,0-21-16,0 20 0,0 1 0,0 0 15,0 0-15,-21 42 32,21 0-32,0 0 15,-21 1-15,0 20 0,21-21 0,-21 21 0,21-20 16,0-1-16,0 21 15,0-21-15,0 0 0,0 1 0,0-1 16,0 0-16,21-21 0,0 21 16,0-21-16,0 0 0,1 0 0,-1 0 15,0-21-15,21 0 0,-21 21 0,1-21 16,-1-1-16,0-20 0,0 21 16,0 0-16,0 0 0,1-22 0,-22 22 15,0 0-15,21 0 0,-21 0 0,0-1 16,0 1-16,0 42 31,0 1-31,-21-22 0,21 21 16,0 21-16,0-21 0,0 0 15,0 1-15,0 20 0,0-21 0,0 0 16,0 0-16,0 22 0,21-43 0,-21 21 16,21 0-16,0-21 0,0 0 15,22 0-15,-22 0 0,0 0 0,0 0 16,21 0-16,-20 0 0,-1-21 0,21 0 15,-21 21-15,0-21 0,1-1 0,-1-20 16,0 21-16,0 0 0,0 0 16,-21-22-16,0 22 0,21-21 0,-21 21 15,0-1-15,0 1 0,0 0 16,0 0-16,0 42 31,0 0-31,-21 0 0,21 1 16,0-1-16,0 0 0,0 21 0,0-21 15,0 1-15,0 20 0,0-21 0,0 0 16,21 0-16,1 1 0,-1-22 0,0 21 16,0-21-16,0 0 0,0 0 0,22 0 15,-22 0-15,0 0 0,21-21 16,-20-1-16,-1 22 0,0-21 16,0 0-16,0-21 0,0 21 0,-21-1 15,0 1-15,0 0 0,0-21 0,0 21 0,0-1 16,0 1-16,0 0 0,0 0 15,0 42 17,0 0-32,-21 0 0,21 1 0,0-1 15,0 0-15,-21 0 0,21 0 0,0 0 16,0 1-16,0-1 0,0 0 16,0 0-1,21-42 16,-21 0-31,0 0 0</inkml:trace>
  <inkml:trace contextRef="#ctx0" brushRef="#br1" timeOffset="79212">9588 10647 0,'0'0'0,"-21"-21"0,21 0 15,-21-1-15,21 1 0,-21 21 0,21 21 47,21-21-31,0 0-16,22 0 0</inkml:trace>
  <inkml:trace contextRef="#ctx0" brushRef="#br1" timeOffset="79500.36">10139 10266 0,'0'0'0,"-21"-21"16,-1 21-16,1 0 0,0 21 15,0-21-15,21 42 16,-21-21-16,21 22 0,0-1 0,0 0 16,-21 22-16,-1-22 0,22 22 15,-21-22-15,21 22 0,0-22 16,-21 0-16,21 22 0,-21-22 0,21 0 0,0 1 15,-21-22-15,21 21 0,0 1 0,0-22 16,0 0-16,0 0 0,0 0 16,21-21-16,0 0 0,0 0 15,0 0-15,1 0 0,-1 0 16,0-21-16,0 0 0,-21 0 16,0 0-16</inkml:trace>
  <inkml:trace contextRef="#ctx0" brushRef="#br1" timeOffset="79656.27">9906 10859 0,'-21'0'16,"42"0"15,0 0-31,0 0 0,0 0 16,1 0-16,20 0 0,-21 0 0,0 0 15,0 0-15,22-22 0,-22 22 0,21 0 16</inkml:trace>
  <inkml:trace contextRef="#ctx0" brushRef="#br1" timeOffset="80336.88">10541 10668 0,'0'0'0,"-21"0"0,0 0 0,-1 0 16,1 0-16,0 0 15,0 0-15,0 21 0,0 0 16,-1-21-16,22 22 0,0-1 0,-21 21 15,21-21-15,-21 0 0,21 1 16,0-1-16,0 21 0,0-21 0,0 0 16,0 1-16,0-1 0,0 0 0,0 0 15,21 0-15,0 0 0,1-21 0,-1 22 16,0-22-16,0 0 0,21 0 16,-20 0-16,-1 0 0,0 0 15,0-22-15,21 1 0,-20 21 0,-1-21 16,-21 0-16,21 0 0,0 0 0,-21-1 15,0-20-15,21 21 0,-21-21 16,21-1-16,-21 1 0,0-22 0,0 22 16,0-21-16,0 20 0,0-20 0,0 20 15,-21 1-15,21 21 0,0-21 16,0 20-16,-21 22 0,0 0 16,0 0-16,21 43 0,0-22 15,0 21-15,0 1 0,0-1 0,0 21 16,0-20-16,-21-1 0,21 22 15,0-22-15,-22 0 0,22 1 0,0-1 16,0 0-16,0 1 0,0-1 16,0-21-16,0 0 0,0 0 0,0 1 0,0-1 15,0-42 17,0-1-32,0 1 15,22 0-15,-1 0 0,-21 0 0,21 0 16,-21-22-16,21 22 0,0-21 0,0 21 15,1-22-15,-1 22 0,0 0 0,0 0 16,0 0-16,0 21 0,1 0 0,-1 0 16,0 0-16,-21 21 15,21 0-15,-21 0 0,21 0 0,-21 22 16,0-22-16,0 0 0,0 0 0,0 0 16,0 22-16,0-22 0,0 0 15,0 0-15,0 0 0,0 0 0,0 1 16,21-22 15,1 0-31,-22-22 16,21 1-16,0 0 0,0 0 0</inkml:trace>
  <inkml:trace contextRef="#ctx0" brushRef="#br1" timeOffset="80795.84">11112 10499 0,'0'0'0,"-21"0"0,0-21 0,0-1 15,21 1-15,0 0 16,21 21 0,0-21-16,0 21 0,22-21 0,-1 21 15,0-21-15,1 21 0,-1-22 0,0 22 16,1 0-16,-1-21 0,0 21 0,1 0 16,-1-21-16,-21 21 0,0 0 0,1 0 15,-1 0-15,-21 21 16,-21-21-1,-1 21-15,1-21 0,0 22 0,0-22 16,0 21-16,0-21 0,-1 21 16,1-21-16,0 21 0,0-21 15,0 0-15,21 21 16,-21-21-16,-1 0 16,22 21-16,-21 1 0,21-1 15,0 0-15,0 0 0,0 0 16,0 22-16,0-22 0,0 0 15,0 21-15,0-21 0,-21 22 0,21-22 16,0 0-16,0 21 0,0-20 0,0 20 16,0-21-16,0 0 0,0 22 0,0-22 15,0 0-15,0 21 0,-21-21 0,21 1 16,0-1-16,0 0 0,0 0 16,0 0-16,0 0 0,0 1 15,21-22 1,0-22-16,0 1 15,1 0-15</inkml:trace>
  <inkml:trace contextRef="#ctx0" brushRef="#br1" timeOffset="81131.64">11769 10816 0,'0'0'0,"0"-21"16,0 0 0,0 42-1,-22 0-15,1-21 0,21 21 16,-21 1-16,0-1 0,0 0 0,21 0 15,0 0-15,-21 0 0,21 1 0,0-1 16,0 0-16,0 0 0,0 0 0,0 0 16,21-21-1,0 0-15,0 0 0,0 0 16,0 0-16,1-21 0,-1 21 0,0-21 16,21 0-16,-21 0 0,1 0 0,-22-1 15,21 1-15,-21 0 0,21 0 0,-21-21 16,0 20-16,0 1 0,0 0 0,0-21 15,-21 42-15,0-21 0,-1 21 16,1 0-16,0 0 0,0 0 16,0 0-16,0 0 0,-1 21 0,1-21 15,21 21-15,0 0 0,-21 0 0,21 0 16,0 1-16,0-1 0,0 0 16,21-21-16,0 0 0</inkml:trace>
  <inkml:trace contextRef="#ctx0" brushRef="#br1" timeOffset="81312.53">12488 10986 0,'-42'0'16,"42"21"-16,-21-21 0,0 0 16,-1 0-16,22-21 62</inkml:trace>
  <inkml:trace contextRef="#ctx0" brushRef="#br1" timeOffset="81501.44">13610 10901 0,'0'0'0,"-21"0"0,0 21 0,0-21 0,-1 21 16</inkml:trace>
  <inkml:trace contextRef="#ctx0" brushRef="#br1" timeOffset="83964.04">13695 10922 0,'0'0'0,"21"0"16,0-42-16,-21 21 15,0-1-15,0 1 0,0 0 0,0 0 16,0 0-16,0 0 0,0-1 0,0 1 16,-21 21-16,21-21 0,-21 21 0,0 0 15,-1 0-15,1 0 0,-21 0 0,21 21 16,0 0-16,-1 1 0,-20-1 15,21 0-15,0 0 0,0 21 0,-1-20 16,1-1-16,21 21 0,-21-21 0,21 0 16,0 22-16,0-22 0,0 0 0,21-21 15,0 21-15,1 0 0,-1-21 0,21 0 16,-21 0-16,22 0 0,-1 0 0,0 0 16,-21-21-16,22 0 0,-1 0 15,0 0-15,1 0 0,-1-1 0,-21 1 16,22 0-16,-22-21 0,0-1 15,21 22-15,-21-21 0,-21 0 0,22-22 16,-1 22-16,-21-22 0,0 22 0,0-22 16,0 1-16,0 21 0,0-22 0,0 22 15,0-1-15,0 22 0,0-21 0,0 21 16,-21 21-16,-1 0 16,1 21-16,0 0 15,0 0-15,0 22 0,0-1 0,-1 0 0,1 22 16,0-22-16,0 22 0,0-1 0,21 1 15,0-22-15,0 21 0,0-20 16,0-1-16,0 0 0,0 1 0,0-1 16,21-21-16,-21 22 0,21-22 0,21 0 15,-20 0-15,-1-21 0,21 0 0,-21 21 16,22-21-16,-1 0 0,0 0 16,1 0-16,-1-21 0,0 0 0,1 0 15,-1 21-15,-21-21 0,21-1 0,-20 1 16,-1 0-16,0 0 0,-21 0 0,21 0 15,-21-1-15,0 1 0,0 0 0,0 0 16,-21 21-16,0 0 16,0 0-16,-1 0 0,1 0 0,0 21 15,0 0-15,-21 0 0,42 1 16,-22-1-16,1 0 0,21 0 0,0 0 16,0 0-16,0 1 0,0-1 0,21 0 15,1 0-15,-1-21 0,21 0 16,0 0-16,-20 0 0,20 0 0,0 0 15,1 0-15,20 0 0,-21-21 0,1 0 16,20 0-16,-20-1 0,-1 1 0,0 0 16,1 0-16,-1-21 0,0-1 15,-21 22-15,22-21 0,-22-1 16,0-20-16,0 21 0,-21-1 0,0-20 16,0 20-16,0 1 0,0 0 0,0 21 15,0-22-15,0 22 0,-21 0 16,0 21-16,0 0 0,21 21 15,-21 0-15,-1 0 0,22 1 16,-21 20-16,0 0 0,21 22 0,-21-22 16,0 22-16,0-22 0,21 21 0,-22 1 15,1-1-15,0 1 0,0-1 0,0 22 16,-22-21-16,22 20 0,0 1 16,0 0-16,0-1 0,-22 1 0,22 0 0,0-1 15,-21 1-15,21 0 0,-1-1 16,22-20-16,-21 20 0,21-20 0,-21-1 15,21 1-15,0-1 0,0-20 16,0-1-16,21-21 0,0 0 0,1 1 16,-1-1-16,0-21 0,0 0 0,21 0 15,-20 0-15,20-21 0,-21-1 0,21 22 16,-20-21-16,20 0 0,-21-21 0,21 21 16,-20-1-16,20-20 0,-21 0 0,0-1 15,0 1-15,1 0 0,-1-1 0,0-20 16,-21 21-16,0-22 0,0 1 0,0 20 15,0-20-15,-21-1 0,0 1 16,-1 20-16,1-20 0,-21 21 0,0-1 16,-1 1-16,22 0 0,-21 20 15,21 1-15,-1 0 0,22 0 0,22 21 32,-1 0-32,21-21 0,-21 21 0,22 0 15,-1-21-15,0 21 0,1-22 0,-1 22 16,0-21-16,22 0 0,-22 0 15,22 0-15,-22 0 0,0-1 0,22 1 16,-22 0-16,0-21 0,-20 21 0,20-1 16,-21-20-16,0 0 0,0 21 15,1-22-15,-22 22 0,0-21 0,0-1 0,0 22 16,0 0-16,0 0 0,-22 0 16,22 0-16,-21-1 0,0 22 0,0 0 15,0 0-15,-22 0 0,22 22 16,0-22-16,0 21 0,-21 0 0,20 0 15,1 21-15,0-20 0,0 20 0,0-21 16,21 0-16,0 22 0,0-22 0,0 0 16,0 0-16,0 0 0,0 0 0,21 1 15,-21-1-15,21-21 0,0 0 0,0 21 16,1-21-16,20 0 0,-21 0 0,0 0 16,0 0-16,22-21 15,-22 21-15,0-21 0,0-1 0,0 22 0,1-21 16,-1 0-16,-21 0 0,0 0 15,21 0-15,-21-1 0,0 1 0,0 0 16,21 0-16,-21 0 0,-21 42 31,21 0-15,-21 0-16,21 0 0,0 1 16,0-1-16,0 0 0,0 0 0,0 0 15,0 0-15,0 1 0,0-1 0,0 0 16,0 0-16,21 0 0,0-21 15,0 0-15,0 0 0,1 0 0,-1 0 16,0 0-16,0 0 0,0 0 0,0 0 16,1-21-16,-1 0 0,0 21 15,0-21-15,0 0 0,-21-1 0,21 1 16,1 0-16,-1 0 0,0 0 16,-21 0-16,0-1 0,21 1 0,-21 0 15,0 0-15,0 42 31,0 0-31,0 0 0,-21 1 16,21-1-16,0 0 0,0 0 0,-21 0 16,21 0-16,0 1 0,0-1 0,0 0 15,0 0-15,0 0 0,21-21 16,0 0-16,0 21 16,0-21-16,1 0 0,-1 0 15,0 0-15,0-21 0,0 0 16,0 21-16,1-21 0,-1 0 0,0 21 15,0-21-15,0-1 0,-21 1 0,21 0 16,1-21-16,-22 21 0,0-1 0,21 1 16,0 0-16,-42 42 47,0 0-47,21 1 0,0-1 15,-22 21-15,22-21 0,0 0 16,0 1-16,0-1 0,0 0 0,0 0 15,0 0-15,0 0 0,22 1 16,-1-22-16,0 0 0,0 0 0,0 0 16,0 0-16,22 0 0,-22 0 0,0 0 15,0-22-15,0 22 0,1-21 16,-1 0-16,0 0 0,0 0 0,-21 0 16,21-1-16,0 1 0,1-21 0,-1 0 15,0-1-15,-21 1 0,21 0 0,0-1 16,0 1-16,1-22 0,-22 22 15,0 0-15,21-1 0,-21 1 0,0 21 0,21-21 16,-21 20-16,0 1 0,0 42 31,-21-21-31,0 22 0,21 20 16,0-21-16,-22 21 0,1 1 0,0-1 16,21 0-16,0 1 0,-21 20 0,21-20 15,-21-1-15,21 0 0,-21 1 0,21-22 16,0 21-16,0 0 0,0-20 0,0-1 15,0 21-15,0-21 0,21 0 16,0-21-16,0 0 0,0 0 16,0 0-16,1 0 0,-1 0 15,0-21-15,0 0 0,0 0 0,0 0 16,1 0-16,-1-1 0,0-20 0,0 0 16,0 21-16,22-22 0,-22-20 15,0 20-15,0 1 0,0-21 0,0-1 16,1 1-16,-1 20 0,0-20 0,0 20 15,0 1-15,-21 21 0,0 0 0,0 0 16,-21 42 0,21 21-16,-21-21 15,0 22-15,0 20 0,-1-21 0,1 1 16,21 20-16,-21-20 0,0-1 0,21 21 16,-21-20-16,21-1 0,0-21 15,0 22-15,0-22 0,0 21 0,0-21 0,0 0 16,0 1-16,21-22 15,0 0-15,0 0 16,0 0-16,1 0 0,-1-22 16,0 1-16</inkml:trace>
  <inkml:trace contextRef="#ctx0" brushRef="#br1" timeOffset="84132.3">17230 10732 0,'0'0'0,"-22"0"0,1 0 16,42 0 0,1 0-16,-1 0 15,0 0-15,0 0 0,0 0 16,22 0-16,-22 0 0,0-22 0,0 22 16,0-21-16,0 0 0,1 21 0</inkml:trace>
  <inkml:trace contextRef="#ctx0" brushRef="#br1" timeOffset="86319.96">18436 10224 0,'0'0'0,"0"-43"0,0 22 0,0 0 16,0 0-16,-21 21 0,0 0 16,0 0-16,-1 0 0,1 0 0,-21 0 15,21 21-15,-22 21 0,22-21 0,-21 22 16,21 20-16,-22-20 0,22 20 0,-21 1 16,21-1-16,-22-21 0,22 22 0,21-22 15,0 22-15,-21-22 0,21-21 0,0 22 16,0-22-16,0 0 0,21 0 15,0 0-15,1 0 0,20-21 0,-21 0 16,21 0-16,1 0 0,-1 0 16,0 0-16,1-21 0,-1 21 0,0-21 15,1 0-15,-1 0 0,-21 0 0,22-1 16,-22 1-16,0-21 0,0 21 0,-21 0 16,0-22-16,0 22 0,0-21 0,0 21 15,0-1-15,0 1 0,-21 21 16,0 21-1,0 1-15,21 20 0,-22-21 0,1 21 16,21-20-16,0 20 0,0-21 0,0 21 16,0-20-16,0-1 0,0 21 0,0-21 15,0 0-15,21-21 0,1 22 0,-1-22 16,21 0-16,-21 0 0,22 0 16,-22 0-16,21 0 0,-21 0 0,22 0 15,-22 0-15,21-22 0,-21 22 16,0-21-16,1 0 0,-22 0 15,0 0-15,0 0 0,0-1 0,0 1 16,-22-21-16,1 21 0,0 0 0,0-1 16,-21 1-16,20 0 0,-20 0 0,21 0 15,0 21-15,0 0 0,-1-21 0,1 21 16,21-22-16,21 22 31,-21-21-31,43 21 0,-22 0 0,21-21 16,-21 21-16,22 0 0,-1 0 0,-21-21 15,22 21-15,-1 0 0,-21 0 0,21 0 16,1 0-16,-22 21 0,0 0 0,0-21 16,0 21-16,1 1 0,-22 20 0,0-21 15,0 0-15,0 0 0,0 1 0,0-1 16,0 0-16,0 0 0,0 0 16,-22-21-16,22 21 0,0 1 0,-21-22 15,0 21-15,0-21 16,21-21-1,0-1-15,0 1 16,0 0-16,21 0 0,0 0 16,0-22-16,1 22 0,-1-21 15,0 21-15,0-22 0,0 22 16,22-21-16,-22 21 0,0 0 0,0 21 16,0 0-16,22 0 0,-22 0 15,0 0-15,-21 21 0,0 0 0,21 0 16,-21 0-16,0 22 0,0-22 0,0 0 15,0 21-15,0-21 0,0 1 0,0-1 16,0 0-16,0 0 0,0 0 0,0 0 16,0 1-16,21-22 0,0 0 15,1 21-15,-1-21 0,0 0 0,0 0 16,0 0-16,0 0 0,1 0 0,-1-21 16,-21-1-16,21 1 0,0 0 15,0 0-15,0 0 0,1 0 0,-22-22 16,21 1-16,0 0 0,0-1 0,-21 1 15,21 0-15,0-22 0,-21 1 0,0 20 16,22 1-16,-22 0 0,0-1 16,21 1-16,-21 21 0,0 0 0,0-1 15,-21 22 1,-1 22-16,22-1 0,-21 21 16,0-21-16,0 22 0,0-1 0,21 0 15,-21 1-15,-1 20 0,22-21 0,0 1 16,-21 20-16,21-20 0,0-1 15,0-21-15,0 21 0,0 1 0,21-22 16,1 0-16,-1 0 0,0 0 0,0 1 16,21-22-16,1 0 0,-22 0 0,21 0 15,-21 0-15,22 0 0,-22 0 0,21-22 16,-21 1-16,1 21 0,-1-21 0,0 0 16,0 0-16,-21-22 0,0 22 0,0-21 15,0 21-15,0 0 0,0-22 0,0 22 16,0 0-16,0 0 15,-21 21-15,0 0 16,0 0-16,-1 21 0,22 0 0,0 0 16,-21 0-16,21 1 0,0-1 15,0 21-15,0-21 0,0 0 0,0 1 16,0-1-16,0 0 0,21-21 0,-21 21 16,22-21-16,-1 0 0,0 21 0,0-21 15,0 0-15,0 0 16,22 0-16,-22 0 0,0 0 0,0-21 15,0 21-15,1-21 0,-1 0 0,0 0 16,-21-1-16,21 1 0,0 0 0,0 0 16,-21 0-16,0 0 0,22-22 0,-22 22 15,21 0-15,-21 0 0,0 0 16,0 42 15,-21 0-31,-1 0 0,22 0 16,-21-21-16,21 21 0,-21 1 0,21-1 15,0 0-15,0 0 0,-21 0 16,21 0-16,0-42 63,0 0-63,0 0 15,21 21-15,-21-42 0,21 20 0,0 1 16,-21 0-16,22 0 0,-1-21 0,0 20 0,-21 1 15,21 0-15,0 21 0,0 0 16,-21 21 0,22-21-16,-22 21 15,0 1-15,0 20 0,0-21 0,0 0 16,0 0-16,0 1 0,0-1 0,21 0 16,0 0-16,0 0 0,0-21 0,0 21 15,1 1-15,-1-22 0,0 0 0,0 0 16,0 0-16,0 0 15,1-22-15,-22 1 16,21 0-16,-21 0 0,0 0 0,0 0 16,21-22-16,0 1 0,-21 0 0,0-1 15,21 1-15,0 0 0,1-1 16,-22-20-16,21 20 0,0 1 0,0 0 16,-21-1-16,0 1 0,0 21 0,0 0 15,-21 63 1,21-21-1,-21 0-15,0 22 0,-1-1 0,1 0 16,0 1-16,0 20 0,0-20 0,21-1 16,0 21-16,0-20 0,0-1 0,0 0 15,0 1-15,0-22 0,0 21 0,0-21 16,0 1-16,21-1 16,0-21-16,-21 21 0,21-21 0,0 0 0,1 0 15,-1 0-15,0 0 16,0 0-16,0-21 0,-21 0 0,21 21 15,1-22-15,-22 1 0,0 0 0,21-21 16,-21 21-16,0-1 0,0-20 0</inkml:trace>
  <inkml:trace contextRef="#ctx0" brushRef="#br1" timeOffset="86491.86">20870 10245 0,'0'0'0,"21"0"31,1 0-16,-1 0-15,0 0 0,21 0 0,-21 0 0,1 0 16,20 0-16,-21 0 0,21 0 16,-20-21-16,20 21 0,-21 0 0,0 0 15,0 0-15,1-22 0,-1 22 16,-21-21-16</inkml:trace>
  <inkml:trace contextRef="#ctx0" brushRef="#br1" timeOffset="86687.74">19579 10308 0,'0'0'0,"-21"0"0,0 0 16,0 21-16,42 1 16,0-22-16,21 0 0,1 0 15,-1 0-15,21 0 0,-20 0 0,20 0 16,1 0-16,-1 0 0,1 0 15,-1 0-15,1-22 0,-1 22 0,1 0 16,20-21-16</inkml:trace>
  <inkml:trace contextRef="#ctx0" brushRef="#br1" timeOffset="86996.57">21780 9864 0,'0'0'0,"-21"0"31,0 0-31,21 21 0,-21 0 16,0 21-16,0-20 0,-1 20 0,22 0 16,-21 1-16,0-1 0,0 0 0,0 1 15,21 20-15,0-21 16,0 1-16,0 20 0,0-20 0,0-1 15,0-21-15,0 21 0,21-20 0,-21 20 16,21-21-16,0 0 0,0 0 0,1-21 16,-1 22-16,21-22 0,-21 0 0,0 0 15,1 0-15,20 0 0,-21 0 0,0 0 16,0 0-16,22-22 0,-22 22 16</inkml:trace>
  <inkml:trace contextRef="#ctx0" brushRef="#br1" timeOffset="87268.41">22246 10054 0,'0'0'16,"21"-42"-16,-21 0 0,21-1 15,-21 22-15,22-21 0,-1 21 0,0-1 16,0 1-16,0 21 0,22 0 16,-22 0-16,0 21 0,21-21 0,-21 43 15,22-22-15,-22 21 0,0 1 0,0-1 16,0 0-16,-21 1 0,0-1 15,0 0-15,0 1 0,0-1 0,-21 21 16,0-20-16,0-1 0,0 0 0,0 1 16,-1-1-16,1-21 0,0 22 0,0-22 15,-21 21-15,20-21 0,1 0 0,0 1 16,0-22-16,21 21 0,-21-21 16,42 0-1</inkml:trace>
  <inkml:trace contextRef="#ctx0" brushRef="#br1" timeOffset="87692.1">23283 10160 0,'0'0'0,"-42"0"0,42-21 0,-21 21 0,0 0 16,-1 0-16,22 21 31,22 0-16,-22 0-15,21-21 0,-21 22 0,21-22 16,-21 21-16,0 0 0</inkml:trace>
  <inkml:trace contextRef="#ctx0" brushRef="#br1" timeOffset="87875.99">23177 10880 0,'0'0'0,"-21"21"0,-42 21 16,20-21-16,22 1 0,0-1 16,0-21-16,-21 21 0,20-21 0,1 0 15,-21 21-15,21-21 0,-22 0 16,1 0-16,0 0 0,-1 0 0,1 0 16,0 0-16</inkml:trace>
  <inkml:trace contextRef="#ctx0" brushRef="#br1" timeOffset="88436.69">19897 9165 0,'0'0'0,"-22"43"0,1-22 0,0 21 16,21-21-16,0 22 0,-21-22 0,0 0 0,21 0 15,-21-21-15,21 21 0,-22 0 16,1-21-16,21 22 0,-21-22 0,0 0 15,-21 0-15,20 0 0,-20 0 0,0 0 16,-1 0-16</inkml:trace>
  <inkml:trace contextRef="#ctx0" brushRef="#br1" timeOffset="91483.88">1968 3747 0,'-21'0'15,"21"21"-15,-21-21 0,0 0 16,0 0 0,0 0-16,21 21 0,-22-21 0,1 0 15,0 0-15,0 0 16,0 0-16,0 0 0,-1 0 15,1 0-15,0 0 0,0 0 0,0 0 16,0 0-16,-1 0 16,1 0-16,0 0 0,-21 0 0,21 0 15,-1 0-15,1 0 0,-21 0 16,21 0-16,0 0 0,-1 0 0,1 21 16,0-21-1,0 0-15,0 0 16,42 0 46,0 0-62,0 0 0,0 0 16,22 0-16,-22 0 0,21 0 0,1 0 16,-1 0-16,21 0 0,-20 0 15,20 0-15,-20 0 0,20 0 16,1 0-16,-22 0 0,21 0 0,1 0 15,-1 0-15,1 0 0,-1 21 16,-20-21-16,20 0 0,1 0 0,-22 0 16,22 0-16,-22 0 0,0 21 15,1-21-15,-1 0 0,0 0 0,1 0 16,-22 0-16,21 0 0,-21 0 0,22 0 16,-22 0-16,0 0 0,0 0 15,0 0-15,-21-21 31,0 0-15,-21 0 15,0 21-31,21-21 0,-21 21 16,0-21-16,-1 21 0,1-22 16,0 22-16,0-21 0,0 21 15,0-21-15,-1 21 0,1 0 0,0-21 16,0 21-16,0 0 0,0-21 15,-1 21-15,1 0 0,0 0 0,0-21 16,0 21 0,0 0-16,21-22 15,21 22 48,0 0-63,0 22 0,0-22 15,0 0-15,1 21 0,20-21 0,0 0 16,-21 21-16,22-21 0,-1 0 16,0 21-16,-20-21 0,20 0 0,-21 21 15,21-21-15,-20 0 0,-1 0 16,0 21-16,0-21 16,0 0-16,-21 22 31,0-1-16,-21-21-15,0 21 16,0 0-16,0-21 16,-1 21-16,-20 0 0,21-21 0,-21 22 15,20-1-15,-20 0 0,0 0 16,-1 0-16,22 0 0,-21 1 0,21-1 16,-22 0-16,22 0 0,0 0 15,0-21-15,0 21 0,0 1 0,-1-22 16,1 21-16,0-21 15,21 21-15,0-42 79,0 0-64,0-1 1,21 22-16,0 0 0,-21-21 0,22 21 15,-1-21-15,0 21 16,-21-21-16,21 21 16,0 0-16,0 0 0,-21-21 15,22 21-15,-1 0 0,0-21 0,0-1 16,0 22-16,0-21 0,1 21 16,20-21-16,-21 21 0,0-21 15,0 0-15,1 21 0,-1-21 0,0 21 16,0 0-16,0-22 0,-21 1 15,21 21-15,-42 0 657,21-21-626</inkml:trace>
  <inkml:trace contextRef="#ctx0" brushRef="#br1" timeOffset="93576.28">3217 3768 0,'0'21'15,"-21"-21"-15,21 21 0,0 0 16,-21-21 0,21-21 77,0 0-93,0 0 16,0 0 0,0-1-16,0 1 15,0 0-15,0 0 0,21 0 16,0 0-16,-21-1 16,21 1-16,-21 0 0,22 21 0,-1-21 15,-21 0-15,21 0 0,0-1 16,0 22-16,-21-21 0,21 0 0,1 21 15,-1-21-15,0 21 0,0-21 16,0 0-16,0 21 0,1 0 0,-1 0 16,0-22-16,21 22 0,-21 0 0,1 0 15,20 0-15,-21 0 0,0 0 16,22 0-16,-22 0 0,0 0 16,21 0-16,-21 0 0,1 0 15,-1 0-15,0 0 0,21 0 0,-21 22 16,1-22-16,-22 21 0,21 0 0,0-21 15,0 21-15,0-21 0,-21 21 16,21 0-16,1 1 0,-22-1 16,21 0-16,0 0 0,0 0 15,-21 0-15,21 1 0,-21-1 16,21-21-16,-21 21 0,22 0 0,-1-21 16,-21 21-16,21 0 0,0 1 15,-21-1-15,21 0 16,0 0-16,1 0 15,-22 0-15,21-21 16,-21 22-16,21-22 0,0 21 16,-21 0-1,21-21 1,-21 21 15,-21-21-15,0 0-16,0 0 15,0 0 1,-1-21-16,1 21 0,0-21 16,0 21-16,0-21 0,0-1 15,-1 22-15,1 0 16,21-21-16,-21 21 0,0 0 16,21-21-16,-21 21 0,21-21 0,-21 21 31,21-21-16,21 21 17,-21 21-17,0 0-15,21-21 0,0 21 0,0-21 16,-21 21-16,21-21 16,1 22-16,-22-1 0,21-21 0,0 21 15,-21 0-15,0 0 0,21-21 16,0 21-16,-21 1 0,21-1 0,-21 0 15,22 0-15,-22 0 16,21-21 31,-21-21-31,21 0-16,-21 0 0,0 0 15,0-1-15,21 1 0,0 0 16,-21 0-16,21 0 0,1 0 15,-1-1-15,-21 1 0,21 0 0,0 21 16,-21-21-16,0 0 0,21 21 16,0 0-16,-21-21 0,0 42 62,0 0-62,-21 0 16,21 0-1,-21-21-15,0 21 0,0-21 0,21 22 16,-21-22-16,-1 21 0,1 0 0</inkml:trace>
  <inkml:trace contextRef="#ctx0" brushRef="#br1" timeOffset="94265.2">4974 4741 0,'0'-21'0,"0"0"16,21 21-1,-21-21-15,0 0 32,21 21-17,-21 21 1,0 0-16,0 0 16,0 0-16,0 1 0,0-1 15,0 0-15,0 0 0,0 0 16,0 0-16,0 1 0,0-1 0,-21 0 15,21 0-15,0 0 32,0-42-1,0 0-31,0 0 16,0 0-1,0-1-15</inkml:trace>
  <inkml:trace contextRef="#ctx0" brushRef="#br1" timeOffset="95564.96">5101 4509 0,'0'0'0,"-21"0"0,0 0 0,0 0 15,-1 0-15,1 0 16,0 0-16,0 0 15,0 0-15,0 21 0,-1-21 16,1 21-16,0 0 0,0 0 0,0 0 16,-22 1-16,22-1 0,0 0 15,0 0-15,0 0 0,0 0 0,-1 22 16,22-22-16,-21 0 0,21 0 0,-21 22 16,21-22-16,0 0 0,0 0 15,0 0-15,0 22 0,0-22 16,0 0-16,0 0 0,0 0 0,21 0 15,0-21-15,1 22 0,-1-1 16,0-21-16,21 21 0,-21-21 16,1 0-16,20 0 0,0 0 0,-21 0 15,22 0-15,-1 0 16,-21 0-16,22-21 0,-1 21 0,0-21 16,-21 21-16,22-22 0,-22 22 0,0-21 15,0 0-15,0 0 0,1 21 16,-1-21-16,0 0 0,-21-1 0,0-20 15,0 21-15,0 0 0,0 0 0,0-22 16,0 22-16,0 0 0,0-21 16,0 20-16,0 1 0,0 0 0,-21-21 15,0 21-15,-1-1 16,1 1-16,0 0 0,0 21 0,0-21 16,0 21-16,-1 0 0,1 0 15,0 0-15,0 0 0,0 0 16,0 0-16,-22 0 0,22 0 15,0 0-15,0 0 0,0 21 0,-22 0 16,22-21-16,0 21 0,0 1 0,0-1 16,-1 0-16,1 21 0,0-21 15,21 1-15,0 20 0,-21-21 0,21 21 16,0-20-16,0-1 0,0 21 0,0-21 16,0 0-16,0 1 0,21-1 15,0 0-15,0 0 0,1 0 16,-1-21-16,0 21 0,0-21 0,21 0 15,-20 22-15,-1-22 0,0 0 16,21 0-16,-21 0 0,1 0 0,20 0 16,-21 0-16,0-22 0,22 1 0,-22 21 15,0-21-15,0 0 0,0 21 16,0-21-16,1 0 0,-1-1 0,0 1 16,-21 0-16,0 0 0,21-21 0,-21 20 15,0 1-15,0-21 0,0 21 16,0-22-16,0 22 0,0 0 0,0-21 15,0 21-15,-21-1 0,0 1 0,0 0 16,21 0-16,-22 0 16,1 21-16,0-21 0,21-1 0,-21 22 15,0 0-15,0-21 0,-22 21 0,22 0 16,0 0-16,0 0 0,-22 0 16,22 0-16,0 0 0,-21 0 0,21 21 15,-22 1-15,1-22 0,21 21 0,-22 0 16,22 0-16,0 0 0,-21 0 15,21 22-15,-1-22 0,1 21 0,0-21 16,21 22-16,0-22 0,-21 21 0,21-21 16,0 22-16,0-22 0,0 21 15,0-21-15,0 1 0,0 20 0,21-21 16,-21 0-16,21 0 0,0 1 0,1-22 16,-1 21-16,0 0 15,21-21-15,-21 21 0,1-21 0,20 0 16,-21 0-16,21 0 0,1 0 0,-1 0 15,-21 0-15,22 0 0,-1-21 16,0 21-16,-21-21 0,22 0 0,-22 21 16,0-22-16,0 1 0,0 0 0,1 0 15,-1 0-15,-21 0 0,0-1 16,0 1-16,0-21 0,0 21 0,0-22 16,0 22-16,0-21 0,0 0 0,-21 20 15,21-20-15,-22 21 16,1 0-16,0 0 0,0-1 0,0 1 15,0 0-15,-1 0 0,1 21 0,-21-21 16,0 21-16,20 0 0,-20 0 16,0 0-16,-1 0 0,1 0 0,0 0 15,21 0-15,-22 0 0,22 0 0,-21 0 16,21 0-16,-1 0 0,1 21 16,0-21-16,0 21 0,0 0 0,0-21 15,-1 21-15,22 1 0,-21-1 0,0 0 16,0 0-16,21 0 15,0 0-15,0 1 0,0-1 16</inkml:trace>
  <inkml:trace contextRef="#ctx0" brushRef="#br1" timeOffset="97136.09">7366 3471 0,'0'0'0,"-21"0"0,21 22 16,-21-22-1,21 21 17,0-42 46,0-1-63,21 22-15,0-21 16,-21 0-16,21 0 16,0 21-16,-21-21 15,21 21-15,1-21 0,-1 21 0,-21-22 16,21 22-16,0-21 0,0 0 16,0 21-16,1-21 15,-1 21-15,0-21 0,0 0 16,0 21-16,0-22 0,1 22 15,-1 0-15,0-21 0,21 0 16,-21 21-16,1 0 16,-1-21-16,0 21 0,0 0 0,21 0 15,-20-21-15,-1 21 0,0 0 16,0 0-16,0 0 0,0 0 0,1 0 16,-1 0-16,0 0 0,-21-21 0,21 21 15,0 0-15,0 0 0,1 0 16,-1 0-16,0 0 0,0 0 15,0 0-15,0 0 0,1 0 0,-1 0 16,0 0-16,0 0 16,0 0-16,0 0 0,1 0 0,-1 0 15,0 0-15,0 0 16,0 0-16,0 0 0,1 0 0,-1 21 16,0-21-16,0 0 0,0 0 15,0 0-15,1 21 0,-1-21 0,0 0 16,0 0-16,0 21 0,0-21 0,1 0 15,-1 21-15,0-21 0,0 21 16,0-21-16,0 22 16,1-1-16,-1-21 15,-21 21-15,21-21 0,-21 21 16,21-21-16,0 0 0,-21 21 0,21-21 16,-21 21-16,22-21 15,-1 0-15,-21 22 16,21-1-16,0-21 15,-21 21 1,0 0-16,21-21 16,-42-21 124,21 0-124,-21 0 0,21-1-16</inkml:trace>
  <inkml:trace contextRef="#ctx0" brushRef="#br1" timeOffset="98135.87">9059 3048 0,'0'0'0,"0"-21"0,-21 21 0,21 21 94,0 0-79,21 0 1,0 1-16,1-22 0,-22 21 16,21 0-16,0-21 0,-21 21 0,21 0 15,0 0-15,-21 1 0,21-1 16,1 0-16,-22 0 0,21-21 15,-21 21-15,0 0 0,21 1 16,0-1-16,-21 0 16,21-21-1,-21 21-15,21-21 16,-21 21 62,-21-21-78,0 0 0,0 0 16,0 0-16,0 21 15,-1-21-15,1 22 0,0-22 16,0 21-16,0-21 0,0 21 0,-1-21 16,1 21-16,0-21 0,0 21 15,-21-21-15,20 0 0,1 21 16,0-21-16,0 22 0,0-22 15,0 0-15,21 21 0,-22-21 0,44-21 110,-1 21-110,0 0 15,-21-22-15,21 22 0,0 0 16,0-21-16,1 21 0,-1 0 16,0-21-16,0 0 15,21 21-15,-20-21 0,-1 21 0,0-21 16,0 21-16,0-22 0,0 22 0,1 0 16,-1-21-16,0 21 15,0-21-15,-21 0 16,21 21-16,-42 0 78,21-21-78,-21 21 16,21-21-16,-21 21 0,0 0 0,21-22 15</inkml:trace>
  <inkml:trace contextRef="#ctx0" brushRef="#br1" timeOffset="98898.45">8001 2794 0,'0'0'0,"0"-21"15,-21 21-15,21-21 32,21 42 15,0 0-32,0-21-15,-21 21 0,21 0 0,1-21 16,-22 22-16,21-1 0,0 0 0,-21 0 15,21 0-15,0 0 0,-21 1 16,21-1-16,1 0 0,-1 0 0,-21 21 16,21-20-16,0-1 0,-21 0 0,21 21 15,-21-21-15,21 22 0,-21-22 16,22 21-16,-22-21 0,21 22 16,-21-22-16,0 0 0,21 0 0,-21 0 15,21 1-15,-21-1 0,21 0 16,-21 0-16,21-21 0,-21 21 0,0 0 15,22-21-15,-22-21 63,0 0-63,-22 21 16,22-21-16,0 0 0,0 0 0,0-1 15,-21 1-15</inkml:trace>
  <inkml:trace contextRef="#ctx0" brushRef="#br1" timeOffset="99443.6">8424 2731 0,'0'0'0,"0"-22"16,0 1 0,0 0-16,21 21 15,-21 21 32,0 0-31,-21-21-16,21 22 0,0-1 0,-21 0 15,0 0-15,21 0 0,-21 0 0,0 1 16,-1 20-16,22-21 0,-21 0 16,0 22-16,0-22 0,0 21 0,0-21 15,-1 22-15,22-1 0,-21 0 0,0-21 16,0 22-16,0-1 0,0 0 16,-1-20-16,1 20 0,0 0 15,0-21-15,0 22 0,0-22 0,21 0 16,-22 0-16,22 0 0,-21 1 15,0-1-15,21 0 0,0 0 16,-21-21-16,21 21 16,0-42 62</inkml:trace>
  <inkml:trace contextRef="#ctx0" brushRef="#br1" timeOffset="104708.53">6921 5673 0,'-21'0'0,"0"0"16,0 0-1,21-21 17,0-1-17,0 1-15,0 0 16,21 21 0,0-21-16,0 0 15,1 21-15,-1 0 16,0 0-16,0 0 0,0 0 15,0 0-15,1 21 16,-1-21-16,-21 21 0,0 0 16,0 0-16,0 1 0,0-1 15,0 0-15,0 0 0,0 0 0,0 0 16,0 1-16,0 20 0,0-21 16,0 0-16,0 0 0,0 1 0,-21-1 15,-1 0-15,1 0 0,0 0 16,0 0-16,-21 1 15,20-22-15,1 21 0,0-21 0,0 0 16,0 21-16,0-21 0,-1 0 0,1 0 16,0 0-1,0-21-15,21 0 16,0-1-16,0 1 16,21 0-16,0 21 15,0-21-15,1 21 16,-1 0-16,0 0 15,0 0-15,0 0 16,0 21-16,1-21 0,-1 21 16,0-21-16,0 21 0,0-21 15,0 22-15,1-22 0,-1 0 16,0 21-16,0-21 0,0 0 0,0 21 16,1-21-16,-1 0 15,0 0-15,0 0 16,-21-21 15,0 0-31,0-1 16,0 1-16</inkml:trace>
  <inkml:trace contextRef="#ctx0" brushRef="#br1" timeOffset="106304.29">7239 5398 0,'-21'0'0,"0"-22"15,21 1 1,-22 21-16,1 0 15,0-21-15,0 21 16,0 0-16,0 0 16,-1 0-16,1 0 0,0 0 15,0 0-15,0 0 0,0 0 0,-1 0 16,1 0-16,0 0 0,0 0 16,0 21-16,0-21 0,-1 21 0,1-21 15,0 22-15,0-22 0,0 21 16,0-21-16,-1 21 0,1 0 0,0 0 15,0 0-15,0 1 0,21-1 16,0 0-16,-21 21 0,21-21 16,-22 1-16,22-1 0,0 0 15,-21 0-15,21 21 0,0-20 16,0-1-16,0 0 0,0 0 0,0 0 16,0 0-16,0 1 0,0-1 0,0 0 15,0 0-15,0 0 0,21 0 16,1 1-16,-1-1 0,0 0 15,0 0-15,0 0 0,0-21 16,1 21-16,-1 1 16,0-22-16,0 21 0,0-21 0,0 0 15,1 21-15,-1-21 0,0 0 0,0 0 16,0 0-16,0 0 0,1 0 16,-1 0-16,21 0 0,-21 0 15,0 0-15,1 0 0,-1 0 0,21 0 16,-21 0-16,0 0 0,1 0 15,-1-21-15,21 21 0,-21 0 0,0-21 16,1 21-16,-1-22 0,0 22 0,0-21 16,0 21-16,0-21 0,1 21 15,-22-21-15,21 0 0,0 0 16,-21-1-16,0 1 0,0 0 0,0 0 16,0 0-16,0 0 0,0-1 15,0 1-15,0 0 0,0 0 16,0 0-16,0 0 0,0-22 0,0 22 15,0 0-15,-21 0 0,0-22 16,21 22-16,-22 0 0,1 0 0,21 0 16,-21 0-16,0 21 0,0-22 0,21 1 15,-21 21-15,-1-21 0,1 21 16,0-21-16,0 21 0,0 0 16,0-21-16,-1 21 0,1 0 15,0 0-15,0 0 16,0 0-16,0-21 0,-1 21 0,1 0 15,0 0-15,0 0 0,0 0 16,0 0-16,-1 0 0,-20 0 16,21 0-16,0 0 0,0 0 0,-1 0 15,1 0-15,0 0 0,0 21 16,0-21-16,0 0 0,-1 21 16,1-21-16,0 21 0,0-21 0,21 21 15,-21-21-15,0 21 0,21 1 16,-22-1-16,22 0 0,-21 0 0,0 0 15,21 0-15,0 22 0,0-22 16,0 0-16,-21 21 0,21-20 0,0-1 16,0 0-16,0 21 0,0-21 0,0 1 15,0-1-15,0 0 0,0 21 16,0-21-16,21 1 0,0-1 16,0 0-16,-21 0 0,22 0 15,-1-21-15,0 21 0,0 1 16,0-22-16,0 0 0,1 21 15,-1-21-15,21 0 0,-21 21 0,0-21 16,1 0-16,-1 0 0,0 0 16,0 0-16,21 0 0,-20 0 0,-1 0 15,0 0-15,0 0 0,0 0 0,0 0 16,1 0-16,-1 0 0,0 0 16,21-21-16,-21 21 0,1 0 0,-1-21 15,0 21-15,0-22 0,0 1 16,0 21-16,1-21 15,-1 0-15,0 21 0,-21-21 16,21 0-16,-21-1 0,21 1 16,-21 0-16,21 0 0,-21 0 15,0 0-15,0-22 0,0 22 0,0 0 16,0 0-16,0 0 0,0-1 0,0 1 16,0 0-16,0 0 0,0 0 15,0 0-15,-21-1 0,21 1 0,0 0 16,-21 0-16,0 0 0,0 0 15,21-1-15,-21 1 0,-1 0 16,1 0-16,0 0 0,0 0 16,0 21-16,0-22 15,-1 22-15,1 0 0,0 0 16,0-21-16,0 21 0,0 0 0,-1 0 16,1 0-16,0 0 0,0 0 0,0 0 15,0 0-15,-1 0 0,1 0 16,0 0-16,0 0 0,0 0 0,0 0 15,-1 0-15,22 21 0,-21-21 16,0 22-16,0-22 0,0 21 0,0-21 16,-1 21-16,1 0 0,0 0 0,0 0 15,21 1-15,-21-1 0,0 0 16,21 0-16,-22 0 0,22 0 0,0 1 16,0-1-16,0 0 15,-21 0-15,21 0 0,0 0 0,-21 1 16,21-1-16,0 0 0,-21-21 0,21 21 15</inkml:trace>
  <inkml:trace contextRef="#ctx0" brushRef="#br1" timeOffset="108867.49">9229 6329 0,'0'21'0,"0"0"16,0 0 15,21-21 1,0 0-17,-21 22 1,0-1 15,0 0 0,0 0-15,21-21 125,0 0-126,0-21-15,1 0 16,-1 0-16,0-1 15,0 22-15,-21-21 0,21 21 16,0-21-16,1 0 0,-1 0 16,0 0-16,0 21 15,0-22-15,0 1 0,1 0 16,-1 0-16,0 21 0,0-21 0,0 0 16,0-1-16,1 1 0,-1 0 0,0 21 15,0-21-15,-21 0 0,21 0 16,0-1-16,1 1 0,-22 0 0,21 0 15,0 0-15,-21 0 0,21-1 16,0-20-16,-21 21 0,21 0 0,-21 0 16,22-1-16,-22 1 0,0 0 15,0 0-15,0 0 0,21 0 16,-21-1-16,0 1 0,21 0 0,-21 0 0,0 0 16,0 0-1,0-1-15,0 1 0,0 0 16,0 0-16,0 0 15,0 0-15,0-1 16,-21 22 15,0 0-15,-1 0 0,1 0-16,0 22 15,0-22-15,0 0 0,21 21 16,-21-21-16,-1 21 0,1-21 0,0 21 15,0-21-15,0 21 0,0-21 0,-1 21 16,1-21-16,0 22 0,0-1 16,0-21-16,21 21 15,-21-21-15,21 21 16,21-21 31,-21-21-47,21 21 0,0-21 15,0 0-15,0 21 0,1-22 0,-1 22 16,0-21-16,21 0 0,-21 21 16,1-21-16,-1 21 0,0-21 0,0 21 15,0 0-15,-21-21 16,21 21-16,-21-22 0,22 22 0,-1 0 16,0 0-1,0 0-15,0 0 16,-21 22-16,21-1 15,1-21-15,-22 21 0,0 0 0,21 0 16,0 0-16,0 1 0,-21-1 0,0 0 16,21 0-16,0 21 0,-21-20 0,22-1 15,-22 21-15,0-21 0,21 0 16,-21 1-16,21-1 0,-21 0 16,0 0-16,21 0 0,0 0 15</inkml:trace>
  <inkml:trace contextRef="#ctx0" brushRef="#br1" timeOffset="110384.35">1058 12594 0,'0'0'0,"-21"0"0,0-21 16,0 0-1,0 21-15,21-21 0,0 0 16,0-1-16,21 1 16,0 21-16,0 0 0,21-21 15,-20 21-15,20 0 0,-21 0 16,21 0-16,-20 0 0,20 0 0,-21 21 16,0-21-16,0 21 0,-21 1 15,0 20-15,0-21 0,0 0 0,-21 22 16,0-22-16,-21 21 0,21-21 15,-22 22-15,1-22 0,21 21 0,-22-21 16,22 0-16,-21 1 0,21-1 16,0 0-16,-1-21 0,1 0 15,0 0-15,21-21 16,0 0-16,0-1 16,21 1-16,0 21 0,1-21 15,-1 0-15,21 0 0,-21 21 0,22-21 16,-1 21-16,0 0 0,22 0 15,-22 0-15,0 0 0,1 0 0,20 21 16,-42 0-16,22 0 0,-1 0 16,-21 0-16,-21 22 0,0-22 0,0 21 15,0-21-15,0 22 0,-42-22 16,21 21-16,-22-21 0,22 1 16,-21 20-16,0-21 0,-1 0 0,1-21 15,0 21-15,-1 1 0,1-22 16,21 0-16,-22 0 0,22 0 0,0 0 15,0 0-15,0 0 0,0-22 16,-1 1-16,1 0 0,21 0 16,0 0-1,0 0 1,0-1 0,21 22-16,1-21 0</inkml:trace>
  <inkml:trace contextRef="#ctx0" brushRef="#br1" timeOffset="110571.53">1841 12827 0,'0'0'16,"22"0"-16,-1 0 0,0-21 0,0 21 15,-21 21 32,0 0-47</inkml:trace>
  <inkml:trace contextRef="#ctx0" brushRef="#br1" timeOffset="111368.59">3598 12827 0,'0'0'0,"21"0"0,1-21 15,-22 0-15,21 21 0,-21-21 0,0-1 16,0 1-1,0 0-15,0 0 0,0 0 16,-21 21-16,-1 0 0,1-21 16,-21 21-16,21 0 0,-22 0 15,1 0-15,0 0 0,21 0 0,-22 0 16,1 0-16,0 21 0,-1 0 16,1 0-16,21 21 0,-22-20 0,22 20 15,0 0-15,0 1 0,21-1 0,0 0 16,0 1-16,0-1 0,0 0 15,0-21-15,21 1 0,-21 20 0,21-42 16,0 21-16,22 0 0,-22-21 16,0 0-16,21 0 0,1 0 15,-22 0-15,21-21 0,1 0 0,-1 21 16,0-42-16,1 20 0,-1 1 16,0-21-16,-21 0 0,22 20 0,-1-20 15,-21-21-15,22 20 0,-22 1 16,0 0-16,0-22 0,-21 22 0,0-1 15,21 1-15,-21 0 0,0-22 0,0 22 16,0 0-16,0 20 0,0-20 16,0 21-16,0 0 0,-21 42 31,21 21-31,0-21 0,0 22 0,-21-22 16,21 21-16,0 1 0,-21-1 15,21 0-15,0 22 0,0-22 16,0 0-16,0 1 0,0-1 0,0 0 15,0-20-15,0 20 0,0-21 0,0 0 16,0 0-16,0 1 0,21-22 16,0 0-16,0 21 0,0-21 15,1 0-15,-1 0 0,0-21 16,0-1-16,0 1 0</inkml:trace>
  <inkml:trace contextRef="#ctx0" brushRef="#br1" timeOffset="111811.2">4212 12679 0,'0'-21'15,"-21"21"-15,0-21 16,21-1-16,0 1 16,0 0-16,21 0 15,0 21-15,0-21 0,0 21 16,1 0-16,-1 0 0,21 0 0,0 0 15,1 0-15,-22 0 0,21 21 16,1 0-16,-22 0 0,0 0 0,21 1 16,-42 20-16,0-21 0,0 21 15,0 1-15,0-1 0,0-21 16,0 22-16,-21-22 0,0 21 0,0-21 16,21 0-16,0 1 0,-21-22 0,-1 21 15,22-42 16,0-1-31,0 1 0,0 0 0,0 0 16,0 0-16,22-22 0,-1 1 16,-21 21-16,21-21 0,0-1 0,0 22 15,0-21-15,-21 21 0,22-22 16,-1 22-16,0 0 0,0 21 0,0-21 16,0 21-1,1 0-15,-1 0 16,0 0-1,0 21-15</inkml:trace>
  <inkml:trace contextRef="#ctx0" brushRef="#br1" timeOffset="112056.58">5038 12594 0,'0'21'16,"0"1"-1,0-1-15,0 0 0,0 0 16,0 0-16,0 0 0,0 1 16,0-1-16,0 0 0,0 0 0,0 0 15,0 0-15,0 1 0,0-1 0,0 0 16,0 0 0,0-42 15,0 0-16,0 0-15</inkml:trace>
  <inkml:trace contextRef="#ctx0" brushRef="#br1" timeOffset="112244.74">5038 12467 0,'0'0'0,"0"-21"16,21 21 46,0 0-46,0 0-16,-21 21 0,21-21 16</inkml:trace>
  <inkml:trace contextRef="#ctx0" brushRef="#br1" timeOffset="113376.2">5482 12658 0,'0'-21'32,"0"-1"-32,21 22 0,0-21 15,1 0-15,-1 0 0,0 21 16,0-21-16,0 21 15,0 0 1,1 0-16,-22 21 0,0 0 16,0 0-16,0 0 0,0 1 0,0-1 15,0 0-15,0 0 0,0 21 16,0-20-16,0-1 0,0 0 0,0 21 16,0-21-16,0 1 0,0-1 15,21 0-15,0-21 0,0 0 16,0 21-16,0-21 0,1 0 15,-1 0-15,0 0 0,21-21 0,-21 0 16,1 21-16,-1-21 0,21-1 16,-21 1-16,0 0 0,1 0 15,-1-21-15,0 20 0,0 1 0,-21-21 16,21 21-16,-21 0 0,21-22 16,1 22-16,-22 0 0,0 0 0,0 0 15,0-1-15,0 44 31,0-1-31,0 0 16,0 0-16,-22 0 0,22 0 0,-21 1 16,21-1-16,0 21 0,-21-21 0,21 0 15,0 1-15,0 20 0,0-21 16,0 0-16,0 0 0,0 1 0,0-1 16,21 0-16,0 0 0,1-21 15,-1 21-15,0-21 0,0 0 16,0 0-16,0 0 0,1 0 0,20 0 15,-21 0-15,0 0 0,22 0 0,-22-21 16,21 0-16,-21 0 0,22 21 16,-22-21-16,0-1 0,0 1 0,0 0 15,0-21-15,1 21 0,-22-1 0,0 1 16,0-21-16,0 21 0,0 0 16,0-1-16,0 1 0,0 0 0,0 0 15,-22 21 1,1 0-16,0 21 15,0 0-15,0 0 16,0-21-16,21 22 0,0 20 0,-22-21 16,22 0-16,0 0 0,-21 1 0,21-1 15,0 0-15,0 0 16,21-21-16,1 0 0,-1 0 16,0 0-16,0 0 0,21 0 0,-20 0 15,-1-21-15,21 0 0,-21 21 16,22-21-16,-22-1 0,21 1 0,-21 0 15,0-21-15,1 21 0,-1-1 0,0 1 16,-21 0-16,0 0 0,0 0 0,0 0 16,0-1-16,0 1 15,0 0-15,0 0 0,-21 21 32,21 21-17,21-21 16,0 0-31,0 0 16,0 0-16,1 0 16,-1 0-16,-21 21 15,0 0-15,0 1 16,0-1-16,0 0 0,0 0 16,0 0-16,0 0 0,0 1 15,0-1-15,-21 0 0,21 21 0,-22-21 16,22 1-16,-21 20 0,21-21 15,0 0-15,0 0 0,0 1 0,0-1 16,0 0-16,21 0 16,1-21-16,-1 0 0,0 0 15,0 0-15,0 0 0,-21-21 16,21 0-16,1 21 0,-1-21 0,-21-1 16,21 1-16</inkml:trace>
  <inkml:trace contextRef="#ctx0" brushRef="#br1" timeOffset="113577.08">7853 12573 0,'0'0'0,"-21"0"0,-1 0 16,1 0-16,0 0 0,0 0 15,0 0-15,42 0 47,0 0-47,0-21 16</inkml:trace>
  <inkml:trace contextRef="#ctx0" brushRef="#br1" timeOffset="115071.81">8699 12721 0,'22'-21'31,"-1"0"-31,0 0 0,0 0 16,21-1-16,1 1 0,-22-21 0,42 21 16,-20-22-16,-1 1 0,22 0 0,-22-1 15,0 1-15,1 0 0,-1-1 16,0 1-16,-21 0 0,-21 21 0,0-22 15,0 22-15,-21 21 16,-21 0-16,21 21 0,-22 0 16,-20 1-16,21 20 0,-1-21 15,22 21-15,-21 1 0,21-22 0,-1 21 16,22-21-16,0 22 0,0-22 0,0 0 16,22 21-16,20-20 0,0-1 15,-21 0-15,22 0 0,-1 0 0,0 0 16,1 1-16,-1-1 0,-21 0 15,0 0-15,1 0 0,-1 0 0,-21 1 16,0-1-16,0 0 0,-21-21 16,-1 0-16,1 0 15,0 0-15,-21 0 0,21 0 0,-22 0 16,1 0-16,21 0 0,-22-21 16,22 0-16,0-1 0,0 22 0,0-21 15,0 21-15,21-21 0,21 21 31,0 21-31,0-21 0,0 21 16,0 1-16,1-22 0,-1 21 0,0-21 16,21 21-16,-21 0 0,22-21 15,-22 0-15,0 0 0,21 0 0,1 0 16,-22 0-16,21 0 0,1-21 0,-22 21 16,21-21-16,0 0 0,-20-1 15,20 1-15,-21 0 0,21 0 16,-20 0-16,-1 0 0,0-1 0,0-20 15,-21 21-15,0 0 0,0 0 0,0-22 16,0 22-16,0 0 0,0 0 16,-21 21-1,21 21-15,-21 0 16,0 0-16,21 0 0,0 1 0,-22-1 16,22 21-16,0-21 0,0 0 15,0 22-15,0-22 0,0 21 0,0-21 16,0 1-16,0-1 0,22-21 0,-1 21 15,0 0-15,0-21 16,0 0-16,0 0 0,1 0 0,-1 0 16,0-21-16,21 0 0,-21 0 0,1 21 15,20-22-15,-21 1 0,0 0 0,0-21 16,1 21-16,-1-1 0,0 1 16,0 0-16,0 0 0,-21 0 0,0 0 15,21-1-15,-21 1 0,0 42 31,0 1-15,0-1-16,-21 0 0,21 0 0,0 0 0,0 22 16,0-22-16,0 21 0,0-21 0,0 0 15,0 1-15,0-1 16,0 0-16,21 0 0,1 0 0,-1-21 16,0 0-16,0 0 0,0 0 15,0 0-15,1 0 0,-1 0 0,0-21 16,0 0-16,-21 0 0,21 0 15,0-1-15,1 1 0,-1 0 0,0 0 16,-21-21-16,21 20 0,0 1 0,-21-21 16,0 21-16,21 0 0,-21-1 0,22 1 15,-22 0-15,0 0 0,0 42 32,0 0-32,-22 0 0,1 1 15,21-1-15,-21 21 0,21-21 16,0 0-16,0 22 0,0-22 15,0 21-15,0-21 0,0 1 0,0-1 16,21 0-16,0 0 0,1 0 0,-1-21 16,0 0-16,21 0 0,1 0 0,-22 0 15,21 0-15,-21 0 0,22 0 16,-22-21-16,21 0 0,-21 0 0,22 0 16,-22-1-16,0 1 0,0 0 0,-21 0 15,21-21-15,-21 20 0,21 1 16,-21 0-16,0 0 0,0 0 15,-21 42 17,21 0-32,-21 0 0,21 0 0,-21 1 15,21-1-15,0 0 0,0 0 16,0 21-16,0-20 0,0-1 0,0 0 16,0 0-16,0 0 0,0 0 15,21-42 16,-21 0-31,0 0 16,0 0-16,21 0 16</inkml:trace>
  <inkml:trace contextRef="#ctx0" brushRef="#br1" timeOffset="115223.72">11091 12446 0,'0'-21'0,"0"42"0,-21-42 15,0 21 1,0 0-16,0 0 15,42 0 17,0 0-17,0 0-15,0 0 0</inkml:trace>
  <inkml:trace contextRef="#ctx0" brushRef="#br1" timeOffset="115484.57">11515 12129 0,'0'0'0,"0"-22"0,0 1 16,-22 21-16,1 0 15,21 21-15,0 1 0,0-1 16,0 21-16,0 0 0,-21 1 16,21-22-16,-21 21 0,21 1 0,0-1 15,0 0-15,-21 1 0,21-1 0,0 0 16,-21 1-16,21-1 0,0-21 15,0 21-15,0-20 0,0 20 16,0-21-16,0 0 0,0 0 16,0 1-16,21-22 15,-21-22 1,0 1-16</inkml:trace>
  <inkml:trace contextRef="#ctx0" brushRef="#br1" timeOffset="115652.47">11324 12658 0,'0'0'16,"-21"-21"-16,0 21 16,0 0-16,42 0 15,0 0 1,0 0-16,0 0 0,22 0 16,-22-22-16,0 22 0,21 0 0,-21-21 15,1 21-15,20-21 0,-21 21 0,21-21 16</inkml:trace>
  <inkml:trace contextRef="#ctx0" brushRef="#br1" timeOffset="115892.34">11959 12425 0,'-42'0'16,"21"0"-16,-1 0 16,1 0-16,0 21 0,0-21 0,0 21 15,0 0-15,21 1 0,-22-22 0,1 21 16,21 0-16,0 0 0,0 0 0,0 22 15,0-22-15,0 0 0,0 0 16,0 0-16,0 22 0,0-22 0,0 0 16,21 0-16,1 0 0,20 0 15,-21-21-15,0 0 0,0 0 0,22 0 16,-22 0-16,21 0 0,1-21 16,-22 21-16,0-21 0,21 0 0,-21 0 15,22 0-15</inkml:trace>
  <inkml:trace contextRef="#ctx0" brushRef="#br1" timeOffset="116333.08">12277 12531 0,'0'0'0,"0"-43"0,21 1 16,-21-21-16,0 20 0,0 1 0,0-22 16,0 22-16,0 0 0,0 21 0,0-22 15,0 22-15,0 42 16,-21 0-16,-1 1 16,1 20-16,21 0 0,-21 1 0,0-1 15,0 0-15,21 1 0,0-1 0,-21 0 16,21 1-16,-22-1 0,22 0 0,0 1 15,0-1-15,0-21 0,0 21 16,0-20-16,0 20 0,0-21 0,0 0 16,0 0-16,0-42 47,0 0-47,0-21 0,0 21 15,22-1-15,-1-20 0,0 21 0,0-21 16,0 20-16,0-20 0,22 21 0,-22-21 15,0 20-15,21 1 0,-20 21 16,-1 0-16,0 0 0,0 0 0,0 0 16,0 0-16,-21 21 0,0 1 0,0-1 15,0 0-15,0 21 0,0-21 0,0 22 16,0-22-16,0 0 0,0 21 16,-21-20-16,21-1 0,0 21 15,-21-21-15,21 0 0,-21 1 16,42-22 15,0 0-31,0-22 0,-21 1 16,22 0-16,-1 21 0</inkml:trace>
  <inkml:trace contextRef="#ctx0" brushRef="#br1" timeOffset="116559.89">12785 12234 0,'0'0'0,"0"-21"0,0 0 0,-22 21 15,22-21-15,22 21 32,20 0-32,-21 0 15,21 0-15,1 0 0,-1 0 0,0 0 16,22 0-16,-22 0 0,1 0 16,-1 0-16,0 0 0,1 0 0,-22 0 15,0-21-15,0 21 0,-21-21 16,-21 21-1,0 0 1</inkml:trace>
  <inkml:trace contextRef="#ctx0" brushRef="#br1" timeOffset="116776.28">13144 12107 0,'0'0'0,"-21"0"0,0 22 16,0-22-16,0 21 16,0 0-16,21 0 0,-22 0 0,1 0 15,21 22-15,-21-22 0,21 21 0,0 1 16,-21-1-16,21 0 0,-21-21 0,21 22 15,-21-1-15,21 0 0,0 1 16,-22-1-16,22-21 0,-21 22 0,0-1 16,21-21-16,0 21 0,0-20 0,-21-1 15,21 0-15,0 0 0,0 0 16,21-21 15,0-21-31,0 0 0,22 21 16</inkml:trace>
  <inkml:trace contextRef="#ctx0" brushRef="#br1" timeOffset="117116.08">13356 12637 0,'0'0'0,"-21"21"31,0-21-15,0 21-16,21 0 0,-22 0 0,1 0 15,0 1-15,0-1 0,21 0 0,0 21 16,0-21-16,0 1 15,0-1-15,0 0 0,0 0 16,42-21-16,-21 21 0,22-21 0,-1 0 16,0 0-16,1 0 0,-1 0 0,0 0 15,1 0-15,-22 0 0,21 0 16,-21-21-16,1 0 0,-1 0 0,-21 0 16,0-1-16,0 1 0,0 0 0,0 0 15,0-21-15,0 20 0,0 1 0,-21 0 16,-1 0-16,22 0 0,-21 21 15,0 0-15,0-21 0,0 21 0,0 0 16,-1 0-16,1 0 0,0 0 16,21 21-16,0 0 15,0 0 1,21-21-16,0 0 0,1 0 0</inkml:trace>
  <inkml:trace contextRef="#ctx0" brushRef="#br1" timeOffset="117269.04">14012 12827 0,'0'0'16,"0"21"-16,0 0 16,-21-21-16,21 22 15,0-44 32</inkml:trace>
  <inkml:trace contextRef="#ctx0" brushRef="#br1" timeOffset="119259.87">15494 13060 0,'0'0'16,"21"0"-1,0 0-15,0 0 16,22-21-16,-22 0 0,21-1 16,-21 1-16,22 0 0,-1-21 0,22-1 15,-22 1-15,0 0 0,1-1 16,20 1-16,-21 0 0,-20-1 0,20-20 16,-21 21-16,21-22 0,-42 22 0,22-22 15,-22 1-15,0-1 0,0 1 0,0 20 16,0-20-16,0 21 0,0-1 15,0 22-15,-22 0 0,1 21 0,0 0 16,0 0-16,0 42 0,0 1 16,-1 20-16,-20 1 0,21-1 0,0 22 15,0-1-15,-22 1 0,22 21 16,0 0-16,0-22 0,-22 22 16,22 0-16,0 0 0,0-21 0,0 20 15,0 1-15,-1 0 0,1 21 0,0-21 16,0 0-16,0 0 0,0-1 15,-1 1-15,1 0 0,0 0 0,0 0 16,0-22-16,21 1 0,0-21 0,0-1 16,0 1-16,0-22 0,0 0 0,0 1 15,0-22-15,0 0 0,21-21 0,0 0 16,0 0-16,22-21 0,-22 0 16,21-1-16,0-20 0,22 0 0,-22-1 15,22 1-15,-1-21 0,1-1 0,-22 1 16,22-22-16,-22 21 0,0 1 15,-21-22-15,1 22 0,-22-22 0,0 22 16,0-22-16,-22 0 0,1 22 16,-21-22-16,0 22 0,-1-1 0,1 1 15,0 20-15,-1 1 0,1 0 0,0-1 16,-1 22-16,1-21 0,0 21 0,20-1 16,1 1-16,0 0 0,0 0 15,21 0-15,0 0 0,0-22 16,21 22-16,21 0 0,-20 0 0,20 0 15,0-22-15,1 22 0,20-21 16,1-1-16,-1 22 0,1-21 0,20 21 16,-41 0-16,20-1 0,-21 1 15,1 0-15,-22 21 0,0 0 0,0 0 16,-42 0 0,0 21-16,0 0 15,0 1-15,-1-1 0,1 0 0,0 0 16,0 21-16,0-20 0,21 20 15,0-21-15,0 0 0,0 0 0,0 1 16,0-1-16,21 0 0,0 0 0,21-21 16,-20 0-16,20 21 0,0-21 15,22 0-15,-22 0 0,0 0 0,1 0 16,20-21-16,-20 21 0,-1-21 0,21 0 16,-20 0-16,-1-1 0,-21 1 15,22 0-15,-22 0 0,0-21 0,0 20 16,-21-20-16,21 0 0,-21 21 15,0-22-15,0 22 0,0 0 0,0 0 16,-21 21-16,0 0 0,0 0 0,-22 0 16,22 0-16,0 0 0,-21 21 0,21 21 15,-22-21-15,1 22 0,21-22 16,-22 21-16,22-21 0,0 22 0,0-22 16,0 21-16,21-21 0,-21 1 0,21-1 15,0 0-15,21-21 0,0 0 16,0 0-16,0 0 15,0 0-15,22 0 0,-22 0 0,21-21 16,-21 0-16,22 21 0,-22-22 0,0 1 16,21-21-16,-20 21 0,-1 0 0,0-22 15,0 1-15,-21 0 16,21 20-16,-21 1 0,0 42 31,0 1-31,0-1 0,-21 0 16,21 21-16,0-21 0,0 1 15,0 20-15,0-21 0,0 0 0,0 0 16,21 1-16,0-1 0,-21 0 16,22 0-16,-1-21 0,0 0 0,21 0 15,-21 0-15,1 0 0,-1 0 16,21 0-16,-21 0 0,0-21 0,22 21 16,-22-21-16,0 0 0,0-1 0,0 1 15,1 0-15,-1 0 0,-21 0 0,0-22 16,0 22-16,0-21 0,21 21 15,-21-22-15,0 22 0,0 0 0,21 0 16,-21 42 0,0 0-1,0 0-15,0 1 0,0 20 0,0-21 16,-21 0-16,21 22 0,0-22 16,-21 21-16,21-21 0,0 0 0,0 1 15,0-1-15,0 0 0,0 0 16,0-42 31,0 0-47,0 0 0,0-1 15,21 1-15,0 0 0,-21-21 16,21 21-16,0-1 0,-21-20 0,22 0 16,-1 21-16,21-1 0,-21 1 0,0 0 15,1 0-15,-1 21 0,0 0 0,0 0 16,0 0-16,-21 21 0,21-21 15,-21 42-15,0-20 0,0-1 16,0 21-16,0-21 0,0 22 0,0-22 16,0 21-16,0-21 0,0 22 0,0-22 15,0 0-15,0 0 0,0 0 16,0 0-16,0-42 47,0 0-47,0 0 0,22 21 0,-22-21 15,21-22-15,0 22 0,0 0 16,0-21-16,0 21 0,1-22 16,20 1-16,-21 21 0,0-22 0,22 22 0,-22 0 15,21 0-15,-21 0 0,0 0 16,1 21-16,-1 0 0,0 0 16,0 0-16,-21 21 0,0 0 0,0 0 15,0 0-15,0 22 0,0-22 0,-21 21 16,21 0-16,-21-20 0,0 20 0,-1-21 15,1 0-15,0 22 0,21-22 0,0 0 16,-21-21-16,21 21 0,21-21 31,0 0-31,0 0 16,1-21-16,-1 0 0,0 21 16,0-21-16,0-1 0,22 1 15</inkml:trace>
  <inkml:trace contextRef="#ctx0" brushRef="#br1" timeOffset="119620.66">18542 12827 0,'0'21'16,"0"0"-1,0 1 1,21-22-16,0 0 16,0 0-16,1 0 0,-1 0 15,21 0-15,-21 0 16,0 0-16,22-22 0,-22 1 0,0 21 15,0-21-15,0 0 0,-21 0 0,0 0 16,0-1-16,0 1 0,0 0 16,0 0-16,0 0 0,-21 21 15,0 0-15,0 0 16,-21 21-16,20 0 0,-20 0 0,21 0 16,0 22-16,-22-22 0,22 21 0,0-21 15,-21 22-15,42-1 0,-21-21 16,-1 22-16,22-22 0,0 0 0,0 0 15,0 0-15,0 0 0,0 1 0,22-1 16,-1-21-16,0 0 0,0 21 16,21-21-16,-20 0 0,20 0 15,-21 0-15,21 0 0,22 0 0,-22-21 16,1 0-16,-1-1 0,21 1 0,-20 0 16</inkml:trace>
  <inkml:trace contextRef="#ctx0" brushRef="#br1" timeOffset="119900.48">20002 12129 0,'0'0'0,"0"-43"0,0 1 0,0 21 0,-21 0 16,0-1-16,21 1 0,-21 21 16,0 0-16,0 0 0,-22 21 0,22 22 15,-21-22-15,21 21 0,-22 1 0,22-1 16,-21 21-16,21 1 0,-22-22 15,22 22-15,0-1 0,0 1 0,0-1 16,-1 1-16,22-1 0,0-20 0,0 20 16,0-21-16,0 1 0,0-1 0,0 0 15,0-20-15,22 20 0,-1-21 16,0 0-16,21-21 0,-21 21 0,1-21 16,20 0-16,0 0 0,1 0 0,-1 0 15,-21-21-15,21 0 0,1 21 0</inkml:trace>
  <inkml:trace contextRef="#ctx0" brushRef="#br1" timeOffset="120603.97">20214 12933 0,'0'0'16,"-21"0"-16,0 21 0,0-21 0,21 21 15,21-21 1,0 0-16,0 0 0,21 0 0,-20 0 15,20 0-15,0-21 0,1 0 16,-1 21-16,0-21 0,1 0 0,-1-22 16,0 22-16,1 0 0,-1-21 15,0-1-15,-21 22 0,1-21 0,-1-1 16,0 1-16,0 0 0,0-1 16,-21 1-16,0 0 0,0-1 0,0 1 15,21 0-15,-21-1 0,0 22 0,0 0 16,0 0-16,0 0 0,-21 21 15,0 21 1,21 0-16,-21 0 0,0 0 16,21 22-16,-21-1 0,-1 0 0,1 1 15,0-1-15,21 22 0,-21-22 0,0 21 16,0 1-16,-22-1 0,22 1 16,0-1-16,0 1 0,-22-1 15,1 1-15,21-1 0,-21 1 0,-1 21 16,1-22-16,0 1 0,-1 20 0,1 1 15,21-22-15,-22 22 0,22 0 0,-21-22 16,21 1-16,0-1 0,-1 1 16,22-1-16,0-20 0,0 20 0,0-21 15,0 1-15,0-1 0,0-21 0,0 22 16,22-22-16,-1-21 0,0 21 0,0-21 16,0 0-16,0 0 0,1 0 0,-1-21 15,21 0-15,-21-1 0,22 1 16,-1 0-16,-21-21 0,21 21 15,-20-22-15,20 1 0,-21 0 0,0-1 16,0 1-16,1-22 0,-1 22 0,0-21 16,-21-1-16,0 1 0,0 20 0,0-20 15,-21-1-15,0 22 0,-22-22 16,22 22-16,-21 0 0,-1 21 0,1-22 16,0 22-16,21 0 0,-1 0 0,1 0 15,0 21-15,21-22 0,-21 22 0,21-21 16,0 0-1,21 21-15,0 0 0,0-21 0,1 21 16,20 0-16,0-21 0,-21 0 0,22 21 16,-1-22-16,0 1 0,22 0 15,-22 21-15,1-21 0,20 0 0,-21 0 16</inkml:trace>
  <inkml:trace contextRef="#ctx0" brushRef="#br1" timeOffset="120988.8">21399 12637 0,'0'0'0,"-21"-22"0,0 22 15,21-21-15,0 0 16,21 0-16,0 21 0,1 0 16,-1-21-16,21 21 0,-21 0 15,0 0-15,1 0 0,20 0 16,-21 0-16,0 0 0,-21 21 0,21 0 15,-21 0-15,0 0 0,0 22 16,0-22-16,0 0 0,-21 0 0,0 22 16,0-22-16,0 0 0,-22 0 15,22 21-15,0-20 0,-21-1 0,21 0 16,-1 0-16,1 0 0,0-21 0,21 21 16,0 1-16,-21-22 0,21 21 0,21-21 31,0 0-31,0 0 15,22 0-15,-22 0 0,21 0 0,-21 0 16,22 0-16,-1-21 0,-21 21 0,22-22 16,-1 1-16,-21 21 0,21-21 15,-20 0-15,20 21 0,-21-21 0,21 0 16,-20-1-16,-1 22 0</inkml:trace>
  <inkml:trace contextRef="#ctx0" brushRef="#br1" timeOffset="121400.34">22267 12023 0,'0'0'0,"-21"-21"0,0-22 0,21 22 0,0 0 15,-21 0-15,0 0 16,21-1-16,21 22 31,0 0-31,0 22 0,0-22 0,0 21 16,1 21-16,-1-21 15,0 22-15,0-22 0,0 42 0,0-20 0,1-1 16,-1 21-16,-21-20 0,0 20 16,0 1-16,0-22 0,0 22 0,0-1 15,0-21-15,0 22 0,0-22 16,-21 22-16,21-22 0,-22 0 0,22 1 15,-21-1-15,0 0 0,0-20 0,21-1 16,0 0-16,-21 0 0,0 0 16,-1-21-16,22 21 0,-21-21 15,21-21 1,0 0 0,0 0-16,0 0 0,0 0 15,21-22-15,1 22 0,-1-21 0</inkml:trace>
  <inkml:trace contextRef="#ctx0" brushRef="#br1" timeOffset="121644.2">23135 12510 0,'0'0'0,"0"-22"0,-21 22 16,21 22 15,0-1-15,0 0 15,-21-21-31,21 21 0,0 0 16,-21-21-16,21 21 0,-22-21 0,1 22 15,21-1-15</inkml:trace>
  <inkml:trace contextRef="#ctx0" brushRef="#br1" timeOffset="121856.41">23008 13229 0,'0'0'0,"0"21"16,0 1-16,-21 62 16,0-63-16,21 1 15,-21-1-15,21 0 0,-22 0 0,1 0 16,21 0-16,-21 1 0,0-1 0,0 0 15,0 0-15,-1 0 0,1-21 16,0 21-16,0 1 0,-21-22 0,20 21 16,1 0-16,0-21 0,0 0 0,0 21 15,-22-21-15,22 0 0,0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17:43.6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4085 2032 0,'-21'0'0,"42"0"0,-63 0 16,21 0-16,-1 0 0,1 0 16,21-21-1,0 0 1,0 0-16,0-1 0,0 1 0,0 0 15,21 0-15,-21 0 0,22-22 16,-1 22-16,0 0 0,0 0 16,0 0-16,22 0 0,-22 21 0,0 0 15,21 0-15,-21 0 0,22 0 16,-22 21-16,21 0 0,-21 0 0,1 21 16,20-20-16,-21 20 0,-21 0 15,21 1-15,-21-1 0,0 0 0,0 1 16,0-1-16,0 0 0,0 1 0,-21-1 15,21 0-15,-21-21 0,21 22 16,-21-22-16,0 0 0,21 0 0,0 0 16,-22 1-1,1-44 1,21 1-16,0 0 0,0 0 16,0 0-16,0-22 0,21 22 15,1-21-15,-1 0 0,0-1 0,0 1 16,0 0-16,0-1 0,22 1 0,-22-22 15,21 43-15,-21-21 0,22 21 16,-22-22-16,21 43 0,-21 0 0,1 0 16,-1 0-16,21 0 0,-42 22 0,21 20 15,-21-21-15,21 21 0,-21-20 16,0 20-16,0 0 0,0 1 0,0-1 16,0 0-16,0-21 0,-21 22 15,21-1-15,0-21 0,0 22 0,0-22 16,0 21-16,0-21 0,0 0 15,21 1-15,1-22 16,20 0-16,-21 0 0,21 0 0,1 0 16,-22-22-16,21 1 0,1 0 0,-1 0 15,0-21-15,1 20 0,-1 1 16,0-21-16,-21 0 0,22 20 0,-22-20 16,0 0-16,-21 21 0,0-22 0,0 1 15,0 21-15,0 0 0,0-22 16,0 22-16,-21 0 0,0 21 0,0 0 15,-1 0-15,1 0 0,0 0 0,0 0 16,0 21-16,0 0 0,-1 0 16,1 1-16,0 20 0,0-21 15,21 0-15,0 22 0,0-22 0,0 21 16,0-21-16,0 22 0,0-22 16,0 0-16,0 0 0,21 0 0,0 0 15,0 1-15,1-22 0,-1 0 16,0 0-16,0 0 0,21 0 0,1 0 15,-22 0-15,21 0 0,1-22 0,-1 1 16,0 0-16,1 0 0,-1 0 16,21 0-16,-20-22 0,-1 22 0,0-21 15,1-1-15,-22 1 0,21 21 0,-21-21 16,-21-1-16,0 22 0,0 0 16,0 0-16,0 0 0,0-1 15,-21 22-15,0 0 0,0 0 16,0 22-16,-22-1 0,22 0 0,0 0 15,0 0-15,21 0 0,0 1 16,0-1-16,0 0 0,0 0 0,21 0 16,0 0-16,22 1 0,-22-1 0,0 0 15,21 0-15,-21 0 0,1 0 16,-1-21-16,0 22 0,0-22 0,-21 21 16,0 0-16,0 0 15,-21-21 1,0 0-16,0 21 0,-1-21 15,-20 0-15,21 0 0,0 0 0,-22 0 16,22 0-16,0 0 0,-21 0 16,21 0-16,-1 0 0,1 0 15,21 21 1,21-21-16,1 22 16,20-22-16,-21 21 15,0-21-15,0 0 0,22 0 0,-22 0 16,0 0-16,21 0 0,1 0 15,-22 0-15,21-21 0,1-1 0,-1 22 16,0-21-16,1 0 0,-22 0 0,21 0 16,-21-22-16,22 22 0,-22-21 15,21 0-15,-21-1 0,22 1 16,-22-22-16,21 1 0,-21 21 0,0-22 16,1 1-16,-22 20 0,0 1 0,0 0 15,0-1-15,0 22 0,0-21 16,0 21-16,-22 21 15,1 0-15,0 21 16,0 0-16,0 0 0,0 21 0,-1 1 16,1-1-16,0 22 0,21-22 0,0 0 15,-21 22-15,21-22 0,0 22 16,0-22-16,0 0 0,0 1 16,0-22-16,21 21 0,0-21 0,0 22 15,1-22-15,-1 0 0,0 0 0,21-21 16,1 21-16,-1-21 0,0 0 15,1 0-15,-1 0 0,0 0 0,1 0 16,-1-21-16,0 21 0,1-21 0,-1 0 16,-21 21-16,0-21 0,22-1 15,-22 1-15,-21 0 0,0 0 0,21-21 16,-21 20-16,0 1 0,0 0 0,0 0 16,0 0-16,0 0 0,0-1 15,-21 22-15,0 0 0,-1 0 16,1 0-16,0 0 0,0 22 15,0-1-15,0 0 0,21 0 16,-22 0-16,1 0 0,21 22 0,0-22 16,0 0-16,0 0 0,0 0 0,0 1 15,0-1-15,21 0 0,1 0 16,-1-21-16,0 21 0,0-21 0,21 0 16,-20 0-16,20 0 0,0 0 0,22 0 15,-22 0-15,0 0 0,22 0 0,-22 0 16,22-21-16,-22 0 0,22 21 15,-22-21-15,21 0 0,-20-1 0,-1 1 16,0-21-16,-20 21 0,20 0 0,-21-22 16,0 22-16,-21-21 15,0 21-15,21-22 0,-21 22 0,0 0 16,0-21-16,0 20 0,-21 1 0,0 0 16,0 21-16,0-21 15,0 21-15,-22 0 0,22 0 0,0 21 16,0 0-16,0 0 0,-1 1 0,-20-1 15,21 21-15,0-21 0,21 0 16,0 22-16,-21-22 0,21 21 0,0-21 16,0 1-16,0-1 0,21 0 0,-21 0 15,21 0-15,0 0 0,0-21 16,22 0-16,-22 22 0,0-22 16,0 0-16,21 0 0,-20 0 0,-1 0 15,0-22-15,0 1 0,0 21 0,22-42 16,-22 21-16,-21 0 0,21-22 15,0-20-15,0 20 0,0-20 0,1-1 16,-1 1-16,-21-1 0,21 1 0,0-1 16,0 1-16,-21-1 0,0 22 15,0 0-15,21-1 0,-21 1 0,0 21 16,0 0-16,0 0 0,-21 42 31,21 0-31,-21 0 0,0 21 0,0 1 16,21-1-16,-21 0 0,21 22 15,-22-1-15,22-20 0,0 20 16,0 1-16,0-1 0,0 1 0,0-22 16,0 22-16,0-22 0,22 0 0,-1 1 15,-21-22-15,21 21 0,0-21 16,0 0-16,22 1 0,-22-22 0,0 21 16,0-21-16,21 0 0,-20 0 0,-1 0 15,0 0-15,21 0 0,-21-21 16,1 21-16,-1-22 0,0 1 0,0 0 15,-21 0-15,0 0 0,21 0 0,-21-1 16,0-20-16,0 21 0,0 0 0</inkml:trace>
  <inkml:trace contextRef="#ctx0" brushRef="#br0" timeOffset="208.88">6943 1757 0,'0'0'0,"-64"21"0,22 0 0,-22-21 16,43 21-16,0-21 0,0 0 0,42 0 31,21 0-31,-21 0 16,22 0-16,20 0 0,-20-21 0,20 0 16,-21 21-16,1-21 0,20 0 0,-20 0 15,-1-1-15,43-20 16,-43 21-16</inkml:trace>
  <inkml:trace contextRef="#ctx0" brushRef="#br0" timeOffset="2259.98">10414 1947 0,'0'22'16,"0"-44"15,0 1-31,0 0 16,21 0-16,0 0 0,0-22 15,1 1-15,20 21 0,0-21 0,-21-1 16,22 1-16,20 0 0,-20-22 0,-1 22 16,0-1-16,1-20 0,-22 21 15,21-1-15,-21-20 0,0-1 16,-21 1-16,0 20 0,0-20 0,0 21 16,0-22-16,0 22 0,0 21 15,-21-1-15,21 1 0,-21 0 0,0 21 16,0 0-16,0 21 0,-22 22 0,22-1 15,0 21-15,0 1 0,-22-1 16,22 22-16,0 0 0,-21-1 0,21 22 16,-1 0-16,1 0 0,21 0 0,-21 0 15,21-1-15,0 1 0,-21 21 16,21-21-16,0 21 0,0 0 16,0-21-16,0 21 0,-21 0 0,21 0 15,0 0-15,0-21 0,0 0 0,0 21 16,0-43-16,-21 22 0,21-21 15,0-1-15,0 1 0,-22-21 0,22-1 16,0 1-16,0-22 0,0 0 0,0 1 16,0-22-16,22 0 0,-1 0 0,0-21 15,0 0-15,21-21 0,-20 0 0,20 0 16,0-1-16,22-20 0,-1-21 16,1 20-16,-1-20 0,1-1 0,-1 1 15,1-1-15,-1 1 0,1-1 0,-22-20 16,0-1-16,1 21 0,-22-20 15,0-1-15,-21 22 0,0-1 0,0-21 16,-21 22-16,-21-22 0,-1 22 16,1-1-16,0-20 0,-22 20 0,1 22 15,-1-22-15,1 22 0,-1 0 0,1-1 16,-1 22-16,1 0 0,20 0 16,1 21-16,0 0 0,20-21 0,1 21 15,0 0-15,21-22 16,21 22-16,0-21 0,1 21 0,20-21 15,0 0-15,1 0 0,-1 0 16,21-1-16,1 1 0,-22 0 0,22-21 16,-1 21-16,-20-22 0,-1 22 15,0 0-15,-21-21 0,22 20 16,-22 1-16,0 0 0,-21 0 0,0 0 16,21 21-16,-21-21 0,0 42 31,0 0-16,0 0-15,0 21 0,0-20 0,21-1 16,-21 21-16,0-21 0,0 0 16,22 22-16,-1-22 0,-21 0 0,0 21 15,21-20-15,0-1 0,0 0 16,0 0-16,1 0 0,-1-21 0,21 21 16,0-21-16,-20 0 0,20 0 15,0 0-15,22 0 0,-22 0 0,22-21 16,-22 0-16,0 0 0,1 0 0,-1 0 15,0-1-15,-21 1 0,1 0 0,-1 0 16,0-21-16,-21-1 0,0 22 16,0-21-16,0 21 0,0-1 0,-21 1 15,0 0-15,-1 0 0,1 21 0,-21 0 16,0 0-16,20 0 0,-20 0 16,0 21-16,21 0 0,-22 0 0,1 1 15,21 20-15,0-21 0,-1 21 16,1-20-16,0-1 0,21 21 15,0-21-15,0 0 0,0 1 0,0-1 0,21 0 16,0 0-16,1-21 0,-1 0 16,21 21-16,-21-21 0,22 0 0,-1 0 15,0 0-15,1 0 0,-22-21 16,21 0-16,0 21 0,-20-21 0,20 0 16,-21-1-16,0 1 0,0 0 0,1 0 15,-1-21-15,-21 20 0,0 1 16,0 0-16,0-21 0,0 21 15,0-1-15,-21 44 16,-1-1 0,22 0-16,-21 0 0,21 0 15,0 22-15,0-22 0,0 0 0,0 0 16,0 0-16,0 0 0,0 1 0,21-1 16,1 0-16,-1-21 0,0 0 15,0 21-15,0-21 0,0 0 0,1 0 16,20 0-16,-21 0 0,21 0 0,-20-21 15,-1 0-15,21 21 0,-21-21 0,0-1 16,22 1-16,-22 0 0,0 0 16,0-21-16,0 20 0,1-20 0,-1 21 15,-21 0-15,0-22 0,21 43 0,-21-21 16,0 0-16,0 42 31,-21 0-31,21 1 0,-21 20 0,21-21 16,0 0-16,-22 22 0,22-22 0,-21 0 15,21 21-15,0-21 0,0 1 16,0-1-16,0 0 0,0 0 0,0 0 16,0-42 31,0 0-47,0 0 15,0 0-15,0-1 0,0 1 0,0 0 16,0-21-16,21 21 15,1-22-15,-1 22 0,21-21 0,-21-1 16,0 22-16,22 0 0,-22 0 0,21 21 16,-21 0-16,22 0 0,-22 0 0,21 0 15,-21 21-15,1 0 0,-1 0 16,0 1-16,0-1 0,-21 0 0,21 0 16,-21 21-16,0-20 0,0-1 0,0 21 15,0-21-15,0 0 0,0 1 16,0-1-16,0 0 0,0 0 0,-21-21 15,21 21-15,0-42 32,0 0-17,0 0-15,21 0 0,0-1 16,1-20-16,-1 21 0,0-21 0,21-1 16,-21 1-16,22 21 0,-22-22 0,21 1 15,-21 21-15,22 0 0,-22 21 16,0 0-16,21 0 0,-20 0 0,-1 0 15,0 0-15,-21 21 0,21 0 0,-21 21 16,21-20-16,-21-1 0,0 21 16,0-21-16,0 22 0,0-22 0,0 21 15,0-21-15,0 0 0,0 1 0,0-1 16,0 0-16,0 0 0,0 0 16,0 0-16,0 1 15,0-44 32,0 1-47,21 0 16,1 21-16</inkml:trace>
  <inkml:trace contextRef="#ctx0" brushRef="#br0" timeOffset="2904.91">14097 2159 0,'0'-21'47,"21"21"-47,-21-21 0,21 0 16,22 21-16,-22-22 0,0 1 0,0 21 15,0-21-15,0 0 0,1-21 0,-1 20 16,0 1-16,-21 0 0,0 0 16,0-21-16,0 20 0,0 1 0,0 0 15,-21 21 1,0 0-16,-22 21 15,22 0-15,0 1 0,0-1 0,-22 0 16,22 21-16,0 1 0,0-22 0,0 21 16,21-21-16,0 22 0,-21-1 15,21-21-15,0 21 0,0-20 16,0-1-16,0 0 0,21 0 0,0 0 16,0 0-16,0 1 0,0-1 0,22-21 15,-22 0-15,21 0 0,1 0 0,-1 0 16,21 0-16,-20 0 0,-1-21 15,0 21-15,22-22 0,-22 1 0,1 0 16,20 0-16,-21-21 0,1 20 0,-1-20 16,0 21-16,1-21 0,-1-1 0,-21 1 15,22 21-15,-22-22 16,-21 22-16,0 0 0,0 0 0,0 0 0,-21 21 16,-1 0-1,1 0-15,-21 0 0,21 21 16,0 0-16,-22 0 0,22 0 0,21 1 15,0-1-15,0 0 0,0 0 0,0 0 16,0 22-16,0-22 0,21 0 0,0 0 16,1 0-16,-1 0 0,0 1 15,0-1-15,0 0 0,0-21 0,1 21 16,-1 0-16,-21 0 0,0 1 0,0-1 16,0 0-16,0 0 0,-21-21 15,-1 21-15,1-21 0,0 0 16,0 0-16,0 0 0,-22 0 0,22 0 15,0 0-15,0 0 0,0 0 16,0 0-16,-1 0 16,1 0-16,21-21 15,0 0-15</inkml:trace>
  <inkml:trace contextRef="#ctx0" brushRef="#br0" timeOffset="3673.56">4826 3217 0,'0'0'16,"-42"0"-16,-1-21 0,1 21 0,21 0 0,-22-21 16,22 21-16,0 0 0,0-21 15,0 21-15,21-21 0,0 0 16,21 21-16,21-22 0,1 22 15,-1 0-15,21-21 0,1 21 16,-1 0-16,22 0 0,21-21 0,0 21 16,21-21-16,21 21 0,0 0 15,0-21-15,22 21 0,-1 0 16,21 0-16,1-21 0,-22 21 0,1 0 16,-1 0-16,0 0 0,1 0 0,-22 0 15,0 0-15,-21 0 0,0 0 16,-21 0-16,-22 0 0,-20 0 0,-1 0 15,-20 0-15,-1 0 0,-21 0 0,0 0 16,-42 0 0,-21 0-16,21 0 0,-22 0 15,-20 0-15,21 0 0,-22 0 0,-21 0 16,1 0-16,-1 0 0,0 0 16</inkml:trace>
  <inkml:trace contextRef="#ctx0" brushRef="#br0" timeOffset="4016.37">5292 3260 0,'-106'21'0,"212"-42"0,-297 42 0,128-21 0,-22 0 16,21 0-16,22 21 0,0-21 16,21 0-16,-1 0 0,44 0 15,-1 0-15,21 0 0,22-21 0,-1 21 16,22-21-16,-1 21 15,22-21-15,21-1 0,0 22 0,21-21 16,1 0-16,-1 0 0,0 21 0,21-21 16,1 0-16,-22 21 0,21-22 15,-42 22-15,21 0 0,-21-21 0,-21 21 16,0 0-16,0-21 0,-22 21 0,-20 0 16,-1 0-16,1 0 0,-22 0 15,-21 0-15,1 0 0,-1 0 0,0 0 16,-21-21 15,21 21-15,0-21-16,0 21 0,-21-21 15</inkml:trace>
  <inkml:trace contextRef="#ctx0" brushRef="#br0" timeOffset="4652.02">11472 2709 0,'0'0'0,"-21"0"0,-21 0 0,21 22 0,-22-22 16,1 0-16,21 0 0,-22 0 15,1 0-15,21 0 0,0 0 0,0 0 16,-1 0-16,65 0 16,-22 21-1,21-21-15,22 0 0,-1 0 0,1 0 16,42 0-16,-1 0 0,1 0 0,42 0 15,1 0-15,-1 0 0,0 0 16,21 0-16,1 0 0,-1 0 0,21 0 16,-20 0-16,-1 0 0,-21 0 15,0 0-15,1 0 0,-1 0 0,-21 0 16,-21 0-16,-1 0 0,-20 0 16,0 0-16,-22 0 0,1 0 0,-22 0 15,-21 0-15,0 0 0,1 0 0,-44 0 31,1 0-31,0 0 16,-21 0-16,-1-21 0,1 21 0,-21 0 16,-1 0-16,1 0 0,-22 0 15,0 0-15,1 0 0</inkml:trace>
  <inkml:trace contextRef="#ctx0" brushRef="#br0" timeOffset="4980.34">11409 3027 0,'0'0'0,"-64"21"0,1-21 0,20 0 15,1 0-15,21 21 0,42-21 16,21 0-16,22 0 16,-1 0-16,1 0 0,21 0 0,42 0 15,0 0-15,0 0 0,21 0 16,21 0-16,0 0 0,22 0 15,-1-21-15,1 21 0,-22 0 0,22 0 16,-22 0-16,0 0 0,1 0 16,-22 0-16,0 0 0,-21 0 0,-21 0 15,0 0-15,-43 0 0,22 0 0,-43 0 16,22-21-16,-43 21 0,0 0 0,0 0 16,0 0-16,-42 0 15,0 0 1,0 0-16,0 0 0,-22 0 0,1 0 15,-21 0-15,-1 0 0</inkml:trace>
  <inkml:trace contextRef="#ctx0" brushRef="#br0" timeOffset="9832.41">5948 4995 0,'0'-42'15,"0"84"-15,0-126 0,0 41 0,0 1 0,0 21 16,0-21-16,0 20 0,0-20 15,0 21-15,0 0 0,0 0 0,0-1 16,0 1-16,0 0 16,0 42 15,0 0-15,0 1-16,0 20 0,0 0 0,0 22 15,0-1-15,0 1 0,0 20 0,0 1 16,0 0-16,0-1 0,0 1 15,0 0-15,0 21 0,0-1 0,-21 1 16,-1 0-16,1 0 0,0 0 0,0 0 16,0 21-16,21 0 0,-21 0 15,-1 0-15,22 0 0,0 0 0,-21 21 16,0 0-16,21 0 0,-21 0 16,21 0-16,0 1 0,0-1 0,0 0 15,0 0-15,0 0 0,0 0 16,0 1-16,0-1 0,0 0 0,0 0 15,0 0-15,0 0 0,0 1 0,0-22 16,0 0-16,0 0 0,0 0 0,21 0 16,-21-22-16,21 1 0,-21 0 0,0-21 15,0-1-15,0 1 0,21-21 16,-21-22-16,0 0 0,0 1 0,0-22 16,0 0-16,22 0 0,-22-42 15,0 0-15,0-22 0,0 1 16</inkml:trace>
  <inkml:trace contextRef="#ctx0" brushRef="#br0" timeOffset="11500.39">5969 4932 0,'0'0'0,"-21"-21"16,21 0-16,0-1 0,0 1 16,0 0-16,0 0 0,0 0 15,0 0-15,0-1 0,0 1 16,0 0-1,21 21 1,0 0 0,0 0-16,0 21 0,22-21 15,-1 0-15,0 0 0,22 0 0,-1 0 16,1 0-16,21 0 0,-1 0 16,1 0-16,0 0 0,-1 0 0,22 0 15,-21 0-15,21 0 0,-1 21 0,1-21 16,0 0-16,21 0 0,21 22 15,0-22-15,1 0 0,-1 0 0,42 0 16,-20 0-16,20 0 0,1 0 16,-1 0-16,22 0 0,-1 0 15,1 0-15,0 0 0,-1 0 0,-20 0 16,21 0-16,-22 0 0,22 0 0,-22 0 16,-20 0-16,20 0 0,1 0 0,-1 0 15,1 0-15,-22 0 0,21 0 16,-20 0-16,20-22 0,-20 22 0,-1 0 15,0 0-15,-21 0 0,1-21 0,-22 21 16,21 0-16,-21 0 0,-21-21 16,-1 21-16,1 0 0,-21 0 0,-22 0 15,1-21-15,-1 21 0,-20 0 0,-1 0 16,-21 0-16,0 0 0,1 0 16,-1 0-16,-21 21 15,0 0 1,0 0-16,0 1 0,0-1 15,-21 21-15,-1-21 0,1 0 0,21 22 16,-21-1-16,0 0 0,0 1 16,-22-1-16,22 0 0,0 1 0,0 20 15,0 1-15,0-22 0,-1 22 0,1 20 16,0-20-16,21 20 0,-21-20 0,21 21 16,-21-1-16,21 1 0,0 21 15,0-22-15,0 22 0,0 0 0,0 0 16,21 0-16,0 0 0,0 21 15,-21-22-15,21 1 0,1 0 0,-1 0 16,0 0-16,-21 0 0,21-1 0,-21 1 16,21 0-16,-21 0 0,21 0 15,-21 0-15,0-1 0,0 1 0,0-21 16,0 21-16,22 0 0,-22-22 0,0 22 16,0-21-16,0-1 0,0 1 0,0 0 15,0-1-15,0-20 0,0 21 0,0-1 16,0-20-16,0 20 0,0-20 0,0-1 15,0 1-15,0-1 0,0 1 0,0-1 16,0-20-16,0 20 16,-22-20-16,22-1 0,-21 0 0,0 22 15,21-22-15,0-21 0,-21 22 0,21-1 16,-21 0-16,0-21 0,21 22 0,-22-22 16,1 21-16,21-21 0,-21 1 0,0-1 15,0 0-15,0-21 0,-1 21 0,-20 0 16,21-21-16,-21 21 0,20-21 0,-20 0 15,21 22-15,-21-22 0,-1 0 16,1 0-16,0 21 0,-1-21 0,-20 0 16,20 0-16,-20 0 0,-22 0 0,1 0 15,-1 21-15,0-21 0,-21 0 0,1 0 16,-1 0-16,0 0 0,0 0 16,0 0-16,-21 21 0,21-21 0,-21 0 15,0 0-15,0 0 0,0 21 0,0-21 16,0 0-16,0 0 0,-21 21 15,21-21-15,-21 22 0,0-22 0,0 0 16,0 0-16,21 0 0,-22 21 0,1-21 16,0 0-16,21 0 0,-21 0 0,21 0 15,0 0-15,0 0 0,0 0 0,0 0 16,0 0-16,0 0 0,0 0 16,21 0-16,0 0 0,0 0 0,-21 0 15,22 0-15,-1 0 0,0 0 0,0 0 16,0 0-16,0 0 0,1 0 0,-1 0 15,21 0-15,0 0 0,1 0 16,-1 0-16,22 0 0,-1 0 16,1 0-16,-1 0 0,22 0 0,-1 0 15,1 0-15,21 0 0,0 0 0,0 0 16,-1 0-16,1 0 0,0 0 16,0 0-1,0 0 1,21-21-1,0-1-15,0 1 0,-21 21 16,21-21-16,0-21 0</inkml:trace>
  <inkml:trace contextRef="#ctx0" brushRef="#br0" timeOffset="12180.82">7302 6265 0,'0'0'0,"22"-21"0,-22 0 16,0 0 0,0 0-16,0 42 31,0 21-31,0 1 0,-22-1 15,22 21-15,0 22 0,0 0 0,0-1 16,-21 22-16,21 0 0,0 21 16,0 0-16,-21 0 0,21 0 0,0 0 15,0 0-15,0 0 0,0 0 16,0 0-16,0 0 0,0-21 0,0 0 16,0 0-16,0-1 0,0-20 0,0 0 15,0-1-15,0 1 0,0-21 16,0 20-16,0-41 0,-21 20 0,0-21 15,21 1-15,0-1 0,-21-21 0,-1 0 16,22 1-16,-21-1 0,21-42 16,0-1-1,0 1-15,0-21 16,0 0-16,0-1 0,0-20 0,0-1 16,21 1-16,-21-22 0</inkml:trace>
  <inkml:trace contextRef="#ctx0" brushRef="#br0" timeOffset="13056.32">7493 6244 0,'0'0'0,"-21"-21"0,0 0 0,-1 0 16,22 0-16,-21 21 15,21-22-15,-21 22 16,21-21 0,21 21-16,0 0 15,22 0-15,-1 0 0,22 0 0,-1 0 16,22 0-16,-1 0 0,1 0 0,21-21 16,0 21-16,21-21 0,-21 21 15,42-21-15,0 21 0,0-21 0,0-1 16,22 22-16,-1-21 0,43 0 0,-22 21 15,1-21-15,20 0 0,-20 21 16,20 0-16,-20 0 0,-1-21 16,-20 21-16,-1 0 0,0 0 0,-20 0 15,-1-22-15,-21 22 0,0 0 16,-21 0-16,-1-21 0,-20 21 0,0 0 16,-22 0-16,1 0 0,-1-21 0,-20 21 15,-22 0-15,21 0 0,-21 0 0,0 0 16,1 0-1,-22 21-15,0 0 0,0 1 16,0 20-16,0-21 0,0 21 0,0-20 16,-22 20-16,1 0 0,21 1 15,-21 20-15,0-21 0,21 43 0,0-21 16,-21-1-16,21 22 0,-21-1 16,21 1-16,0 0 0,0-1 0,0 1 15,0 21-15,0 0 0,0-22 0,-22 22 16,22 0-16,0-21 0,0 21 15,-21-22-15,21 22 0,0-21 0,0 21 16,0-22-16,0-20 0,0 20 0,0 1 16,0-21-16,0-1 0,0 1 0,0-22 15,0 21-15,0-20 0,0 20 0,0-20 16,-21-22-16,0 21 0,21 0 16,-21-20-16,-22-1 0,22 0 0,0 0 15,0 0-15,-21 0 0,20-21 16,-20 22-16,0-1 0,21-21 0,-22 0 15,1 21-15,0-21 0,-22 21 0,22-21 16,-22 0-16,22 21 0,-43-21 0,22 21 16,-22-21-16,0 0 0,-42 22 0,22-22 15,-22 0-15,-22 21 0,1 0 16,0-21-16,-21 21 0,-1-21 0,1 0 16,0 21-16,-22-21 0,1 0 0,-1 21 15,1-21-15,-1 0 0,1 0 0,-1 0 16,1 22-16,20-22 0,-20 0 0,21 0 15,20 0-15,22 0 0,0 0 16,22 0-16,20 0 0,21 0 0,1 0 16,21 0-16,-1 0 0,22-22 15,21 1-15,0 0 16,21 21-16,0-21 0,1 0 16,20 0-16,-21-1 0</inkml:trace>
  <inkml:trace contextRef="#ctx0" brushRef="#br0" timeOffset="13440.1">8297 7303 0,'0'0'0,"0"-22"0,0 1 0,0 0 16,0 42-1,0 0-15,0 22 16,0-1-16,0 22 0,0-1 0,0 1 16,0-1-16,0 22 0,-21-1 0,21 1 15,0 0-15,0-1 0,-21 1 16,21 0-16,-21-22 0,21 1 0,0-1 15,0 1-15,0-22 0,0 0 16,0 1-16,0-22 0,0 0 0,0 0 16,0 0-16,0 1 0,21-22 31,-21-22-31,21 1 0,-21 0 0,0 0 16,21 0-16,-21-22 0,21 22 0,-21-21 15</inkml:trace>
  <inkml:trace contextRef="#ctx0" brushRef="#br0" timeOffset="14076.74">8382 7430 0,'0'0'0,"0"-43"0,0 1 15,0 0-15,0 20 16,0-20-16,0 21 0,0 0 0,21 0 16,0 21-16,0-22 0,1 1 0,20 21 15,0-21-15,22 21 0,-1 0 16,1-21-16,20 21 0,22 0 0,-21-21 15,21 0-15,0 21 0,-1 0 0,22-22 16,22 22-16,-22 0 0,21 0 0,-21-21 16,21 21-16,-21 0 0,0 0 15,0 0-15,-21 0 0,0 0 0,-1 0 16,1 0-16,-21 0 0,0 0 0,-1 0 16,-20 0-16,-22 0 0,22 0 15,-22 0-15,-21 0 0,0 0 16,0 0-16,1 21 0,-22 1 0,0-1 15,0 0-15,0 0 0,0 21 16,0-20-16,0 20 0,0 0 0,-22 1 16,1-1-16,0 0 0,21 1 15,-21 20-15,21-21 0,-21 1 0,21 20 16,0-20-16,0 20 0,0-21 0,0 22 16,0-1-16,21-20 0,0 20 0,0-20 15,0 20-15,1-21 0,-1 22 16,0-22-16,0 1 0,0-1 15,0 0-15,-21-21 0,0 22 0,0-22 16,0 0-16,0 21 0,0-20 0,0-1 16,-21-21-16,-21 21 0,21 0 0,-22 0 15,-20-21-15,-1 21 0,-20 1 0,-1-22 16,0 21-16,-42-21 0,22 21 16,-22 0-16,-22-21 0,1 21 0,-21-21 15,21 21-15,-22-21 0,1 22 0,21-22 16,21 21-16,-21-21 0,21 0 0,21 0 15,0 0-15,0 0 0,22 0 16,-1 0-16,21 0 0,1 0 0,21 0 16,-1 0-16,1 0 0,21 0 0,0 0 15,-1 0-15,22-21 16,0-1-16,22 1 16,-1 0-16,0 0 0,21 0 15,-21 0-15,22-1 0,-1 1 0</inkml:trace>
  <inkml:trace contextRef="#ctx0" brushRef="#br0" timeOffset="14383.56">9271 7726 0,'-42'0'0,"42"21"31,0 0-31,0 0 0,0 1 0,0 20 16,0 0-16,0 1 0,0-1 15,-22 0-15,22 1 0,-21 20 0,21-21 16,0 1-16,0-1 0,0 0 0,-21 1 16,21-1-16,0-21 0,-21 0 0,21 22 15,0-22-15,0 0 16,0 0-16,21-21 15,0 0 1,-21-21-16,21 0 0,-21 0 16,22-22-16,-1 22 0</inkml:trace>
  <inkml:trace contextRef="#ctx0" brushRef="#br0" timeOffset="14948.03">9334 7684 0,'0'0'0,"0"-22"0,-21 22 0,0-21 15,21 0 17,21 21-32,0 0 0,1 0 15,20 0-15,0-21 0,1 21 0,20 0 16,-21 0-16,22-21 0,21 21 0,-22 0 16,22 0-16,-1 0 0,-20-21 15,21 21-15,-1 0 0,-20 0 0,-1 0 16,1 0-16,-22 0 0,22 0 0,-22 0 15,-21 0-15,21 0 0,-20 0 0,-1 0 16,0 21-16,0-21 0,-21 21 16,0 0-16,0 0 0,0 0 15,0 1-15,0-1 0,0 0 16,0 0-16,0 0 0,-21 0 0,21 1 16,-21 20-16,21-21 0,0 0 15,0 22-15,0-22 0,0 21 16,0-21-16,-21 22 0,21-22 0,0 21 15,0 0-15,0-20 0,0 20 0,0-21 16,0 0-16,0 22 0,0-22 0,0 0 16,0 0-16,0 0 0,0 0 0,0 1 15,0-1-15,0 0 0,0 0 16,-22 0-16,1-21 0,0 21 0,-21 1 16,-1-22-16,1 21 0,-21-21 0,-1 0 15,1 21-15,-22-21 0,21 0 0,-20 0 16,-1 0-16,22 0 0,-22 0 0,21 0 15,1 0-15,-1 0 16,22 0-16,0 0 0,-1 0 0,1 0 16,21 0-16,0-21 0,0 21 0,-1 0 15,22-21-15,22 21 16,-22-22-16,21 1 16,0 21-16,0-21 0,0 21 15,22-21-15,-22 21 0</inkml:trace>
  <inkml:trace contextRef="#ctx0" brushRef="#br0" timeOffset="15260.85">9737 7959 0,'-43'0'16,"43"21"15,0 0-31,-21 0 0,21 0 0,0 1 16,0 20-16,-21-21 0,21 21 0,0-20 15,0 20-15,0-21 0,0 0 16,0 22-16,0-22 0,0 0 0,0 0 16,0 0-16,0 0 0,0 1 15,0-1-15,21-21 47,-21-21-47,21-1 0,-21 1 16,0-21-16</inkml:trace>
  <inkml:trace contextRef="#ctx0" brushRef="#br0" timeOffset="15704.12">9737 7938 0,'0'0'0,"-43"0"15,43-22 1,21 22 0,1 0-1,-1 0-15,0-21 0,21 21 0,-21 0 16,1 0-16,20 0 0,-21-21 0,21 21 16,-20 0-16,20 0 0,-21 0 0,0 0 15,0 0-15,1 0 16,-1 0-16,-21 21 31,0 0-15,0 1-16,0-1 0,0 0 15,0 0-15,21 0 0,-21 0 0,0 1 16,0-1-16,21 0 0,-21 0 0,0 21 16,0-20-16,0-1 0,0 0 0,0 0 15,21 0-15,-21 0 0,0 1 16,0-1-16,0 0 0,0 0 15,0 0-15,0 0 0,-21-21 16,0 0-16,-21 22 0,20-22 0,-20 0 16,0 21-16,-1-21 0,1 21 0,0-21 15,-1 21-15,1-21 0,0 21 16,-1-21-16,22 0 0,0 21 16,-21-21-16,21 22 0,21-1 15</inkml:trace>
  <inkml:trace contextRef="#ctx0" brushRef="#br0" timeOffset="16887.63">6159 10901 0,'0'0'0,"-21"0"16,0 0-16,0 0 0,0 0 16,0 0-16,-22 0 0,22 0 0,0 0 15,0 0-15,0 0 0,-1 0 0,1 0 16,0 0-16,42 0 31,0 0-31,22 0 0,-22 21 0,21-21 16,1 0-16,-1 0 0,0 0 0,1 0 15,20 0-15,1 0 0,-1 0 16,1 0-16,-1 0 0,22 0 0,-22 0 16,22 0-16,0 0 0,-22 0 15,1 0-15,-1 0 0,1 0 0,-1 0 16,-21 0-16,1 0 0,-1 0 15,0 0-15,-20 0 0,-1 0 16,-21-21 0,-21 21-16,-1 0 0,-20 0 15,0 0-15,-1 0 0,-20 0 16,-1 0-16,1 0 0,-1 0 0,-20 0 16,-1 0-16,22 0 0,-22 0 0,0 0 15,22 0-15,-1 21 0,1-21 16,-1 0-16,22 21 0,0-21 15,20 0-15,-20 0 0,21 0 0,21-21 32</inkml:trace>
  <inkml:trace contextRef="#ctx0" brushRef="#br0" timeOffset="18115.84">8213 4805 0,'0'-21'110,"21"42"-79,0-21-31,-21 21 15,21 0-15,0-21 0,-21 21 0,21 1 16,1-1-16,-1 0 0,0 0 0,0 0 16,21 0-16,-20 1 0,-1-1 15,0 21-15,0-21 0,0 0 0,0 22 16,1-1-16,-22-21 0,0 22 0,21-1 16,-21-21-16,0 21 0,21 1 15,-21-1-15,0-21 0,0 22 0,0-1 16,0 0-16,0-21 0,0 22 15,0-22-15,0 0 0,0 0 0,0 0 0,0 1 16,-21-1-16,21 0 0,0 0 16,-21-21-16,-1 0 47,1 0-32,21-21-15,-21 0 16,0 0-16,21-1 0,-21 22 15,21-21-15,0 0 16,0 0-16</inkml:trace>
  <inkml:trace contextRef="#ctx0" brushRef="#br0" timeOffset="18464.09">8234 5546 0,'-21'-21'15,"42"21"32,0 0-47,0 21 0,0-21 16,0 21-16,1 0 0,-1-21 16,0 21-16,0 0 0,0 1 0,0-1 15,1 0-15,-22 0 0,21 0 0,-21 0 16,21-21-16,-21 22 0,21-1 15,-21 0-15,0 0 0,0 0 16,21 0 0,-21 1-16,21-22 47,-21-22-32,22 1-15,-1 21 0,-21-21 0,21 0 16,0 0-16,0 0 0</inkml:trace>
  <inkml:trace contextRef="#ctx0" brushRef="#br0" timeOffset="18776.07">8996 5482 0,'-21'21'31,"-1"-21"-16,1 22-15,21-1 0,-21 0 0,0 0 16,0 0-16,0 0 0,-1 1 16,1-1-16,0 0 0,0 0 0,0 0 15,0 0-15,-1 1 0,1-1 0,0 0 16,0 0-16,0 0 0,21 0 16,-21-21-16,21 22 0,-22-1 15,1-21-15,21 21 16,0-42 31,0 0-32</inkml:trace>
  <inkml:trace contextRef="#ctx0" brushRef="#br0" timeOffset="19420.68">9483 5884 0,'0'-21'16,"21"21"31,0 0-31,-21 21-16,21 1 0,0-22 0,-21 21 15,21 0-15,1 0 0,-22 21 16,21-20-16,0-1 0,0 0 0,-21 21 15,0-21-15,0 1 0,21 20 0,-21 0 16,0-21-16,21 22 0,-21-1 16,0 0-16,0 22 0,0-22 0,0 1 15,0-1-15,0 21 0,0-20 0,-21-1 16,0-21-16,21 22 0,-21-1 0,0-21 16,21 21-16,-21-20 0,21-1 15,-22 0-15,22 0 0,-21 0 16,21 0-16,-21-21 15,0 0 17,21-21-17,0 0-15,0 0 16,0 0-16</inkml:trace>
  <inkml:trace contextRef="#ctx0" brushRef="#br0" timeOffset="19704.53">9292 6646 0,'-21'0'0,"42"0"0,-42 22 32,42-1-32,0-21 15,-21 21-15,21 0 0,1 0 0,-22 0 16,21 1-16,0-1 15,-21 0-15,21 0 0,-21 0 0,0 0 16,0 1-16,21-1 0,-21 0 16,0 0-16,21-21 15,1 0 17,-1-21-17,0 0-15,0 0 0,0 21 16</inkml:trace>
  <inkml:trace contextRef="#ctx0" brushRef="#br0" timeOffset="19939.68">10012 6646 0,'0'0'0,"-21"0"16,-1 22-1,1-22-15,0 21 0,0 0 0,0-21 16,0 21-16,-1 0 0,1 0 15,0 1-15,0-22 0,-21 21 16,20 0-16,1 0 0,0 0 0,0 0 16,0 1-16,0-22 0,-1 21 0,1 0 15,0-21-15,21 21 0,-21-21 0,0 0 16,0 21-16</inkml:trace>
  <inkml:trace contextRef="#ctx0" brushRef="#br0" timeOffset="20996.45">10181 6922 0,'21'0'16,"-21"-22"-16,21 44 31,-21-1-15,0 0-1,0 0-15,0 0 0,0 0 0,0 1 0,0-1 16,0 0-16,0 21 16,0-21-16,0 22 0,0-22 0,0 21 15,0-21-15,0 22 0,0-22 0,0 21 16,-21-21-16,21 1 0,0-1 0,0 0 16,0 0-16,-21-21 0,21 21 15,-21-21-15,0 21 0,0-21 16,-1 22-16,1-1 15,0-21-15,0 0 0,0 0 16,21 21-16,-21-21 0,-1 0 16,1 0-1,0-21-15,21 0 0,-21 21 16,21-22-16,0 1 16,-21 21-16,21-21 15,-21 21-15,21-21 0,0 0 16,0 42 31,0 0-32,0 0-15,0 0 0,21 1 0,-21-1 16,0 0-16,0 0 0,0 0 16,21 0-16,-21 1 0,0-1 15,21-21-15,0 21 0,0-21 16,1 0-16,-1 0 15,0 0-15,0 0 0,0 0 16,0 0-16,1-21 0,-1 21 0,0-21 16,21-1-16,-21 1 0,1 21 0,-1-21 15,0 0-15,0 0 0,21 0 0,-20-1 16,-1 22-16,0-21 0,-21 0 16,21 21-16,0 0 0,-21-21 15,0 42 16,-21-21-31,0 21 16</inkml:trace>
  <inkml:trace contextRef="#ctx0" brushRef="#br0" timeOffset="21843.8">10541 7599 0,'21'0'15,"-21"-21"1,21 21 0,-21-21-16,21 21 15,-21 21 17,-21 0-32,0-21 0,21 21 15,-21-21-15,0 21 0,21 0 0,-21 1 16,-1-22-16,1 21 0,0 0 0,0 0 15,0 0-15,21 0 0,-21 1 16,-1-1-16,1 0 0,0 0 16,0 0-16,0-21 0,0 21 0,-1 1 15,1-1-15,21 0 0,-21 0 0,0-21 16,0 21-16,21 0 0,-21-21 16,21-21 30,21 0-46,-21 0 16,21 21-16,-21-21 16,0 0-16,21 21 15,0-22-15,0 1 0,-21 0 16,22 21-16,-22-21 16,21 21-16,-21-21 15,21 21-15,-21-21 0,-21 21 63,21 21-63,-21 0 0,-1 0 15,22 0-15,0 0 0,-21-21 16,0 22-16,21-1 0,-21 0 16,0 0-16,21 0 0,0 0 15,-21 1-15,-1-22 0,22 21 16,22-21 31,-1 0-47,0-21 0,0 21 15,0 0-15,0 0 0,1-22 16,20 22-16,-21 0 0,0 0 0,0-21 16,1 21-16,-1 0 0,0 0 15,-21-21-15</inkml:trace>
  <inkml:trace contextRef="#ctx0" brushRef="#br0" timeOffset="24699.42">9885 8149 0,'-21'0'16,"42"0"31,0 0-32,0 0-15,0 0 0,0 0 16,1 0-16,-1 0 16,-42 0 15,-22 0-31,22 21 0,0-21 0,0 0 16,-22 22-16,22-22 0,0 0 0,0 0 15,0 21-15,0-21 16,42 0-1,0 0 1,0 0-16,0 0 0,0 0 16,1 0-16,-1 0 0,0 0 15,0 0-15,0 0 0,0 0 16,-42 0 15,0 0-31,0 0 0,0 21 16,0-21-16,-22 21 0,22-21 15,0 0-15,0 21 0,0-21 0,21 21 16,21-21 15,0 0-31,21 0 16,-21 0-16,1 0 0,-1 0 0,0 0 16,0 0-16,0 0 0,0-21 15,1 21-15,-44 0 31,1 0-15,0 0-16,-21 0 0,21 0 0,-1 0 16,1 21-16,0 1 0,0-22 15,21 21 1,21-21 0,0 0-16,0 0 0,1 0 0,-1 0 15,21 0-15,-21 0 0,0 0 0,1 0 16,-1 0-16,0 0 0,0 0 15,-42 0 17,0 0-32,0 0 0,-1 0 15,1 21-15,0-21 0,0 0 0,0 0 16,0 0-16,21 21 16,-22-21-16,44-21 31,-1 0-16,0 0-15,0-1 16,0 1-16,-21 0 0,21 0 0,1 0 16,-1 0-16,-21-1 0,0 1 15,21 0-15,-21 0 0,0 0 0,0 0 16,0-1-16,0 1 0,-21 21 16,0-21-16,-1 21 0,1 0 15,-21 0-15,21 0 0,0 0 0,-22 0 16,22 0-16,0 0 0,0 21 0,21 0 31,21-21-15,0 0-16,0 0 0,0 0 0,1 0 15,-1 0-15,21 0 0,-21 0 0,0 0 16,1 0-16,-1 0 16,0-21-16,-42 21 15,0 0 1,-22 0-16,22 0 0,-21 0 0,21 0 15,-22 0-15,22 0 0,-21 0 16,21 0-16,-1 0 0,22 21 16,22-21-1,-1 0-15,21 0 0,-21 0 16,22 0-16,-22-21 0,21 21 16,-21 0-16,22 0 0,-22-21 0,0 21 15,-42 0 16,0 0-31,-1 0 0,-20 0 16,21 0-16,0 0 0,-22 0 0,22 0 16,0 0-16,0 21 0,21 0 15,21 1 17,0-22-32,22 0 0,-22 0 0,0 0 15,0 0-15,0 0 0,0 0 0,1 21 16,-1-21-16,0 0 0,-21 21 15,0 0 1,0 0-16,-21-21 16,0 21-16,-1-21 0,-20 22 15,21-22-15,0 21 0,-22-21 16,22 21-16,0-21 0,0 0 0,0 21 16,0-21-16,21 21 0,21-21 15,0 0 1,21 0-16,-21 0 15,1 0-15,20 0 0,-21 0 0,0 0 16,0 0-16,1 0 0,-1 0 0,0 0 16,0 0-16,-42 0 31,0 0-31,0 0 0,-1 21 16,-20-21-16,21 0 0,-21 22 0,20-22 15,-20 21-15,21 0 0,0-21 0,0 21 16,-1-21-16,1 0 0,21 21 0,0 0 31,21-21-31,1 0 16,-1 0-16,0 0 0,0 0 0,0 0 15,0 0-15,1 0 0,-1 0 16,0 0 0,0-21-16,-21 0 15,21 21-15,-21-21 0,0 0 16,21 21-16,-21-21 0,22-1 15,-22 1-15,0 0 0,0 0 16,21 0-16,-21 0 0,21-22 0,-21 22 16,0-21-16,0 21 0,0-22 0,0 22 15,0-21-15,0 21 0,0-1 0,0-20 16,-21 21-16,0 0 16,-1 21-16,1 0 0,0 0 15,0 0-15,21 21 0,-21-21 0,0 21 16,21 21-16,-22-20 0,22 20 0,0-21 15,-21 21-15,0 1 0,21-1 16,-21 0-16,21-20 0,0 20 0,-21 0 16,21-21-16,-21 22 0,21-22 15,0 0-15,0 0 0,0 0 0,0 1 16,21-22 15,-21-22-31,21 22 0,-21-21 16,0 0-16,21 0 0,-21 0 0,21 0 15,-21-1-15,0 1 0,21 0 0,-21-21 16,0-1-16,0 22 0,0-21 16,0 0-16,0-1 0,0 22 0,0 0 15,0 0-15,-21 0 0,21-1 0,-21 22 16,0 0-16,0 0 16,21 22-1,-21-1-15,-1 21 0,22-21 0,0 22 16,0-22-16,-21 21 0,21-21 0,-21 22 15,21-22-15,0 21 0,0-21 0,0 22 16,0-22-16,0 0 0,0 0 16,0 0-16,0 0 0,21-21 15,0 0 1,1 0-16,-1 0 0,0-21 16,-21 0-16,21 21 0,0-21 15,-21 0-15,0 0 0,21-1 16,-21 1-16,0-21 0,0 21 0,0 0 15,0-22-15,0 22 0,0 0 0,0 0 16,0 0-16,-21-1 0,0 22 16,0 0-16,0 0 15,21 22-15,-21-1 0,-1 0 0,1 0 16,21 0-16,0 22 0,-21-22 16,21 21-16,-21-21 0,21 22 0,0-22 15,0 21-15,0-21 0,0 0 0,0 1 16,21-1-16,0 0 15,0-21-15,1 0 0,-1 0 16,0 0-16,0 0 0,0 0 16,0 0-16,-21-21 0,22 0 0,-1-1 15,0 1-15,-21 0 0,0 0 16,0 0-16,0 0 0,0-1 0,0 1 16,0 0-16,0-21 0,0 21 15,0-1-15,0 1 0,0 0 0,0 0 16,0 0-16,-21 21 0,0 0 15,-1 0 1,22 21-16,0 0 16,0 0-16,0 0 0,0 1 0,0-1 15,0 0-15,0 0 0,0 0 0,22 0 16,-22 1-16,21-1 16,0-21-16,0 0 15,0 0-15</inkml:trace>
  <inkml:trace contextRef="#ctx0" brushRef="#br0" timeOffset="27279.67">10012 8530 0,'0'-21'16,"21"42"78,-21 0-79,0 1 1,0-1-16,21-21 0,-21 21 15,0 0-15,21 0 0,-21 0 16,0 1-16,0-1 0,0 0 16,0 0-16,0 21 15,0-20-15,0-1 0,0 0 0,0 0 16,0 0-16,0 22 0,0-22 0,0 0 16,0 21-16,0-21 0,0 1 15,0 20-15,0-21 0,-21 0 0,21 0 16,-21 1-16,0 20 0,21-21 0,-21 0 15,-1 0-15,1 1 0,21-1 16,-21 0-16,0 0 0,0 0 0,0 22 16,-22-22-16,22 0 0,0 0 15,0 0-15,-22 0 0,22 1 0,0-1 16,0 0-16,-21 21 0,20-21 0,1 1 16,-21-1-16,21 0 0,0 0 0,-22 0 15,22 0-15,-21 1 0,21 20 16,-22-21-16,22 0 0,-21-21 0,21 21 15,-22 1-15,22-1 0,-21 0 16,-1 0-16,22-21 0,-21 21 0,0 0 0,-1-21 16,22 22-16,-21-22 0,-1 21 15,22 0-15,-21-21 0,0 21 16,-1-21-16,22 0 0,-21 21 0,-1-21 16,22 0-16,-21 21 0,21-21 0,-22 0 15,22 22-15,0-22 0,-21 0 0,21 21 16,-1-21-16,-20 0 0,21 21 15,-21-21-15,-1 0 0,22 21 0,-21-21 16,-1 21-16,1-21 0,0 0 0,-1 21 16,22-21-16,-21 0 0,-22 0 0,22 22 15,0-22-15,-1 0 0,1 0 0,0 21 16,-1-21-16,1 0 16,21 0-16,-21 21 0,20-21 0,-20 0 0,21 0 15,-21 21-15,20-21 0,1 0 16,0 0-16,-21 21 0,21-21 0,-1 0 15,1 21-15,0-21 0,-21 0 16,21 22-16,-1-22 0,1 0 0,-21 21 16,21-21-16,0 0 0,-22 0 0,22 21 15,0-21-15,0 21 0,-22-21 0,22 0 16,0 0-16,0 21 0,0-21 16,0 0-16,-1 0 0,-20 21 0,21-21 15,0 0-15,0 0 0,-22 22 16,22-22-16,0 0 0,0 0 0,-22 21 15,22-21-15,0 0 0,0 0 16,0 21-16,0-21 0,-1 21 0,1-21 16,0 0-16,0 0 0,0 21 0,0-21 15,-1 0-15,1 21 0,0-21 16,0 0-16,0 0 16,0 22-16,-1-22 0,1 0 15,0 0-15,0 21 16,0-21-16,0 0 0,-1 0 15,1 21 1,0-21 0,0 0-1,21-21 32,0 0-31,21-1-16,0 1 15,-21 0-15,21 21 0,1-21 16,-22 0-16,21 21 0,0-21 0,-21-1 16,21 1-16,0 0 0,-21 0 0,21-21 15,1 20-15,-1 1 0,-21 0 16,21 0-16,0 0 0,-21 0 16,21-1-16,-21 1 0,21 21 15,-21-21-15,22 21 0,-1 0 16,-21-21-16,0 42 31,0 0-15,0 0-16,0 1 0,-21-22 15,21 21-15,-22 0 0,22 0 16,-21 0-16,21 0 0,-21 1 0,21-1 16,0 0-16,-21 0 0,0 0 0,0 0 15,21 1-15,-22-22 0,1 21 0,21 0 16,-21 0-1,0-21-15,0 0 0,21 21 16,-21-21-16,-1 21 16,1-21-16,21 22 0,-21-22 15,21 21-15,-21-21 16,0 21 0,42-21 30,0 0-30,0 0-16,0 21 16,1-21-16,-22 21 0,21-21 0,0 0 15,0 21-15,0 1 0,0-22 16,1 21-16,-1-21 0,0 21 0,0 0 16,0-21-16,0 21 0,1 0 0,-1-21 15,0 22-15,0-1 0,0-21 0,0 21 16,1 0-16,-1 0 0,0 0 15,0-21-15,-21 22 0,21-1 0,-21 0 16,21 0-16,-21 0 0,0 0 0,22 1 16,-22-1-16,0 0 15,0 0 1,0-42 62,-22 0-62,22 0-16,0-1 0,0 1 15,-21 0-15,21 0 0,-21 0 0</inkml:trace>
  <inkml:trace contextRef="#ctx0" brushRef="#br0" timeOffset="28871.51">4678 9970 0,'0'-22'0,"0"1"16,0 42 15,0 1-31,0-1 16,0 0-16,0 0 0,21 0 0,-21 0 15,0 22-15,0-22 0,21 21 16,-21-21-16,0 1 0,21 20 0,-21-21 16,0 21-16,0-20 0,0-1 0,0 0 15,0 0-15,0 0 0,0 0 16,0 1-1,0-44 1,0 1-16,0 0 0</inkml:trace>
  <inkml:trace contextRef="#ctx0" brushRef="#br0" timeOffset="29509.19">4762 9631 0,'0'0'0,"-21"-21"0,-85-22 15,64 22-15,0 21 16,21 0-16,-1-21 0,-20 21 0,21 0 16,0 0-16,-22 0 0,22 21 0,0 0 15,0 1-15,0-1 0,0 21 16,-1-21-16,1 22 0,0-1 0,0 0 15,0 1-15,21-1 0,-21 0 0,-1 1 16,1-1-16,21 0 0,0 1 16,-21-1-16,21 21 0,0-20 0,0 20 15,0-20-15,0 20 0,0 1 0,21-22 16,0 21-16,-21-20 16,22-1-16,20 0 0,-21 1 0,0-22 15,22 0-15,-1 0 0,0 0 0,1 1 16,-1-22-16,0 0 0,1 0 15,20 0-15,-21 0 0,22 0 0,-22-22 16,22 1-16,-1 0 0,1 0 0,-22-21 16,22 20-16,-22-20 0,21 0 15,-20-1-15,-1 1 0,-21 0 0,22-1 16,-22 1-16,-21-21 0,0 20 0,0 1 16,0 0-16,0-1 0,0 1 0,0-22 15,-21 22-15,-1 0 0,1-22 16,-21 22-16,21-22 0,-22 22 15,22-21-15,-21 20 0,0 1 0,-1 0 16,-20-1-16,20 22 0,-20-21 16,-1 42-16,1-21 0,-1 21 0,1 0 15,-1 0-15,-20 0 0,20 21 16,1-21-16,-1 21 0,1 0 0,-1 21 16,1-20-16,20-1 0,-20 21 0,42-21 15,-22 0-15,22 22 0,0-22 16,21 0-16,0 21 0,0-20 15,0-1-15,21 21 0,0-21 0,1 22 16,-1-22-16,21 0 0,-21 21 16,22-21-16,-1 1 0</inkml:trace>
  <inkml:trace contextRef="#ctx0" brushRef="#br0" timeOffset="32891.23">8890 7472 0,'21'0'47,"0"0"62,0 0-62,1 0-31,-1 0-1,0 0-15,-21-21 0,21 21 0,0-21 16,0 21 0,1 0-16,-22-22 0,21 22 15,-21-21-15,21 21 0,0-21 16,-21 0-16,0 0 16,21 0-16,-21-1 15,0 1-15,0 0 16,0 0-16,0 0 15,0 0-15,0-1 0,0 1 16,0 0-16,0 0 0,0 0 16,0 0-16,0-1 15,0 1-15,-21 21 0,21-21 16,0 0-16,-21 21 0,21-21 16,-21 21-16,0-21 0,21-1 0,0 1 15,-22 21-15,1-21 16,21 0-16,-21 21 0,21-21 0,0 0 15,-21-1-15,21 1 16,-21 21-16,21-21 0,-21 0 0,-1 0 16,1 21-16,0-21 0,0 21 15,21-22-15,-21 1 0,0 21 16,-22 0-16,22-21 0,0 21 0,0-21 16,0 21-16,-1 0 0,1-21 15,0 21-15,0 0 0,0 0 16,0 0-16,-1 0 0,1 0 0,0 0 15,0 0-15,0 0 0,0 0 0,-1 0 16,1 0-16,0 0 0,0 21 16,0-21-16,0 0 0,-1 21 0,1-21 15,0 0-15,21 21 0,-21-21 16,0 0-16,21 21 16,0-42 140,21 21-141,-21-21 1,21 21-16,-21-21 16,0 0-16,21 0 0,-21-1 15,21 22-15,-21-21 0,0 0 16,22 0-16,-1 0 0,-21 0 16,0-1-1,21 1 1,-21 42 15,0 1-31,0-1 16,0 0-16,-21 0 15,0 0-15,21 0 0,-22 1 0,1-1 16,0 0-16,0-21 0,21 21 0,-21 0 16,0 0-1,21 1 1,0-1 31,21-21-47,0 0 0,-21 21 15,21-21-15,0 21 0,0-21 16,1 21-16,-1 0 0,0-21 16,-21 22-1,21-22-15,-21 21 31,-21-21 1</inkml:trace>
  <inkml:trace contextRef="#ctx0" brushRef="#br0" timeOffset="33919.21">7959 6710 0,'0'0'15,"0"-21"48,0 0-47,-22 21-1,22-22-15,-21 22 0,21-21 16,-21 21-16,0 0 0,0 0 0,0-21 15,-1 21-15,22-21 0,-21 21 16,0 0-16,0 0 0,0-21 0,0 21 16,-1 0-16,1 0 0,0 0 0,0 0 15,-21 0-15,-1 0 0,22 0 16,-21 0-16,-1 0 0,22 0 0,-21 21 16,0-21-16,-22 21 0,22 0 15,-22 0-15,22 1 0,-22-22 0,1 21 16,21 0-16,-22 0 0,1 0 15,20 0-15,-20 1 0,20-1 16,1 0-16,0 0 0,-1 0 0,1 0 16,0 1-16,21-1 0,-1 0 0,1 0 15,0 0-15,0 0 0,21 1 16,0-1-16,0 0 0,0 0 16,0 0-16,0-42 62,21 21-62,-21-21 16,21 0-1,-21 0-15,0-1 0,0 1 16,0 0-16,0 0 0,0 0 16,21 0-16,-21-1 15,0 1-15,0 0 0,0 0 0,0 0 16,0 0-16,0-1 0,0 1 0,22 21 15,-22-21-15,0 0 0,0 0 16,0 42 31,0 0-47,0 0 0,-22-21 16,22 21-16,0 1 0,-21-1 15,21 0-15,-21 0 0,21 21 0,-21-20 16,21-1-16,0 0 0,-21 0 15,21 0-15,-21-21 0,21 21 0,0 1 16,0-1-16,21-21 47,0 0-31,0 0-16,0 0 0,0 0 15,1 0-15,-1-21 0,21 21 0,-21 0 16,22 0-16,-22 0 0,21 0 15,-21 0-15,0 0 0,1 0 16,-1 0-16,0 0 0,-21 21 16,0 0-1</inkml:trace>
  <inkml:trace contextRef="#ctx0" brushRef="#br0" timeOffset="38172.57">6921 14838 0,'0'-21'47,"0"0"-31,0-1-16,0 1 15,0 0-15,0 0 16,0 0-16,0 0 16,0-1-16,-21 1 0,21 0 15,-21 21-15,0-21 0,0 0 0,-22 0 16,22 21-16,-21-22 16,21 1-16,-22 21 0,22 0 0,-21 0 15,0 0-15,-1 0 0,22 0 0,-21 0 16,-1 21-16,22 1 0,-21-1 15,21 0-15,-22 0 0,22 0 0,-21 0 16,21 22-16,0-22 0,-1 21 0,1 1 16,0-1-16,21 0 0,0 1 0,0-1 15,0 0-15,0 1 0,0-1 16,0 0-16,21 22 0,0-43 0,1 21 16,-1 1-16,0-22 0,21 0 0,-21 0 15,22 0-15,-1-21 0,-21 0 16,22 0-16,-1 0 0,0 0 15,1-21-15,-1 0 0,0 0 0,1 0 16,-1-22-16,0 1 0,1 21 16,-1-22-16,0 1 0,-21 0 0,22-1 15,-22-20-15,21 21 0,-21-1 0,1-20 16,-1 20-16,-21-20 0,0-1 0,21 1 16,-21-1-16,0 1 0,0-1 15,0 1-15,0 21 0,0-22 0,0 22 16,0-22-16,0 22 0,0 21 0,-21-22 15,21 22-15,0 0 0,0 0 16,-21 21-16,-1 0 0,22 21 16,0 0-16,-21 0 15,21 22-15,0-1 0,-21 0 16,21 22-16,0-22 0,0 22 0,0-1 16,0 1-16,0 20 0,0-20 0,0-1 15,0 1-15,0-22 0,0 22 16,0-22-16,0 0 0,21 22 0,0-43 15,-21 21-15,22 1 0,-1-22 0,-21 0 16,21 0-16,0 0 0,-21 1 16,21-22-16,0 0 15,1 0-15,-22-22 16,21 1-16,-21 0 0,21 0 16</inkml:trace>
  <inkml:trace contextRef="#ctx0" brushRef="#br0" timeOffset="38608.33">7451 14753 0,'0'0'0,"-22"0"15,22-21-15,-21 21 0,21-21 16,0 0-16,0 0 16,0-1-16,0 1 0,21 0 15,1 21-15,-1-21 0,0 21 0,0 0 16,0 0-16,0 0 15,1 0-15,-1 21 0,21-21 0,-21 21 16,0 0-16,1 22 0,-22-22 0,21 21 16,-21-21-16,0 22 0,0-22 0,0 21 15,0 1-15,0-22 0,0 21 16,0 0-16,0-20 0,0-1 0,-21 21 16,21-21-16,0 0 0,0-42 31,0 0-16,0 0-15,0-21 0,0 20 0,0 1 16,0-21-16,21 21 0,0-22 16,-21 1-16,0 0 0,21-1 15,0 1-15,-21 0 0,21 21 0,-21-22 16,22 22-16,-22 0 0,21 0 0,-21 0 16,21 21-1,0 0 1,-21 21-16,0 0 0,21 0 15,0 0-15</inkml:trace>
  <inkml:trace contextRef="#ctx0" brushRef="#br0" timeOffset="38860.18">8191 14626 0,'0'0'0,"0"21"31,0 1-31,0-1 0,0 0 0,0 0 15,0 0-15,-21 0 0,21 1 0,-21-1 16,21 21-16,0-21 0,0 0 16,0 1-16,0-1 0,0 0 0,0 21 15,0-21-15,0 1 0,0-1 16,0 0-16,0 0 16,0-42 15,0 0-31,0 0 15,0-1-15,0 1 16</inkml:trace>
  <inkml:trace contextRef="#ctx0" brushRef="#br0" timeOffset="39073.06">8191 14436 0,'0'0'0,"0"-21"0,-21 21 15,0-22-15,0 22 16,21-21-16,-21 21 15,21-21-15,-21 21 0,21-21 16,0 0 0,0 42 31,0 0-47,0 0 0,21-21 15,0 21-15,0 1 0</inkml:trace>
  <inkml:trace contextRef="#ctx0" brushRef="#br0" timeOffset="39532.79">8403 14584 0,'0'0'0,"-21"-42"16,42 42 31,0 21-47,0-21 0,1 21 0,-1 0 15,21 0-15,-21 0 0,-21 22 16,21-22-16,1 0 0,-1 21 0,-21-20 16,0 20-16,0-21 0,0 0 0,0 22 15,0-22-15,0 0 0,0 0 0,0 0 16,0 0-16,0-42 31,0 0-15,0 0-16,21 0 0,0 0 15,0-22-15,-21 22 0,21-21 16,-21 21-16,22-22 0,-1 1 0,-21 0 16,0-1-16,21 22 0,0-21 0,-21 21 15,0-1-15,0 1 0,0 0 16,0 42 15,0 0-31,0 1 16,0-1-16,0 0 0,0 0 15,0 0-15,0 0 0,0 1 16</inkml:trace>
  <inkml:trace contextRef="#ctx0" brushRef="#br0" timeOffset="39856.61">8996 14817 0,'0'0'0,"21"0"0,0 0 0,0 0 16,0 0-16,-21-21 0,22-1 0,-1 22 16,0-21-16,0 0 0,0 0 15,0 0-15,-21 0 0,0-1 0,22 1 16,-22 0-16,0 0 0,0 0 16,0 0-16,0-1 0,-22 22 15,1 0-15,0 0 16,0 0-16,0 0 0,0 22 0,-1-1 15,-20 0-15,21 21 0,0-21 0,21 1 16,-21 20-16,21 0 0,-22-21 16,22 22-16,0-22 0,0 0 0,0 21 15,0-20-15,0-1 0,22 0 0,-1 0 16,-21 0-16,42 0 0,-21-21 16,0 22-16,1-22 0,20 0 0,-21 0 15,0 0-15,0 0 0,1 0 16,-1 0-16,0 0 0,0-22 0,0 1 15,0 0-15,1 0 0</inkml:trace>
  <inkml:trace contextRef="#ctx0" brushRef="#br0" timeOffset="40285.36">9440 14520 0,'0'0'0,"0"-21"16,0 42 15,21-21-31,1 22 0,-1-1 16,0 0-16,0 0 0,0 0 0,0 0 15,1 1-15,-1 20 0,0-21 16,0 0-16,0 22 0,0-22 0,-21 0 16,0 21-16,22-21 0,-22 22 0,21-22 15,-21 0-15,0 21 0,0-20 0,0-1 16,0 0-16,0-42 31,0 0-31,-21-1 16,21 1-16,0 0 0,0 0 0,0 0 15,0-22-15,0 22 0,0-21 0,0 0 16,21 20-16,0-20 16,-21 0-16,21-1 0,0 22 0,22-21 15,-22 21-15,0-22 0,0 22 0,21 0 16,-20 0-16,20 0 0,-21 21 15,0-21-15,0 21 0,1 0 0,-1 0 16,0 0-16,0 0 0,-21 21 16,21 0-16,-21 0 15,0 0-15,0 0 0</inkml:trace>
  <inkml:trace contextRef="#ctx0" brushRef="#br0" timeOffset="40476.44">10308 14711 0,'0'0'0,"21"0"32,0 0 30,-21-21-46,0 0-1,22 21-15</inkml:trace>
  <inkml:trace contextRef="#ctx0" brushRef="#br0" timeOffset="42084.99">11239 14901 0,'0'0'0,"-21"0"16,0 0-16,21-21 0,0 0 16,0 0-16,0 0 15,21 0-15,0-22 0,1 22 0,-1-21 16,21-1-16,-21 1 0,0 0 0,22-22 15,-22 1-15,21-1 16,1 1-16,-22-1 0,21 1 0,0-1 16,-20 22-16,-1-22 0,0 22 0,0-21 15,-21 41-15,0-20 0,0 21 0,0 0 16,-21 21-16,0 0 16,0 21-16,-1 0 0,1 0 0,-21 22 15,21-22-15,0 21 0,-1 0 0,1 1 16,0-1-16,21 0 0,0 22 15,0-22-15,0 1 0,0 20 16,0-21-16,21 1 0,0-1 0,1 0 0,-1-20 16,0 20-16,0-21 0,-21 21 15,21-20-15,-21-1 0,0 0 16,0 0-16,0 0 0,0 0 16,-21-21-16,0 0 0,0 0 15,0 0-15,-1 0 0,1 0 16,0 0-16,0-21 0,0 0 0,0 0 15,-1 0-15,1 0 0,0-1 0,0-20 16,21 21-16,0 0 0,0 0 0,0 42 47,21 0-47,0 0 0,0 0 0,-21 0 16,22 1-16,-1-1 0,0 0 0,0 0 15,0 0-15,22 0 0,-22 1 16,0-1-16,21-21 0,-21 21 0,22-21 15,-1 0-15,-21 0 0,22 0 0,-1 0 16,0 0-16,-21-21 0,22 21 16,-1-21-16,-21-1 0,22 1 0,-1 0 15,-21 0-15,0-21 0,0 20 0,1-20 16,-1 0-16,0-1 0,-21 1 0,0 21 16,0-21-16,0-1 0,0 22 15,0 0-15,0 0 0,0 0 0,-21 21 16,0 21-1,-1 0-15,22 0 0,-21 0 16,0 22-16,0-22 0,21 21 16,0 0-16,-21-20 0,0 20 0,21 0 15,0-21-15,0 1 0,0 20 0,0-21 16,0 0-16,21 0 16,0-21-16,0 22 0,0-22 0,0 0 15,1 0-15,-1 0 0,21-22 0,-21 1 16,22 21-16,-22-21 0,21 0 0,-21 0 15,0 0-15,1-1 16,20-20-16,-21 21 0,-21 0 0,21 0 0,-21-22 16,21 22-16,-21 0 0,0 0 15,0 0-15,0 42 32,-21 0-32,21 21 15,-21-21-15,21 1 0,0-1 0,0 21 16,0-21-16,0 22 0,0-22 0,0 0 15,0 0-15,0 0 0,0 0 16,21 1-16,0-22 0,-21 21 0,22-21 16,-1 0-16,21 0 0,-21 0 0,0 0 15,1 0-15,20 0 0,-21-21 16,0-1-16,22 22 0,-22-21 0,0 0 16,0 0-16,0-21 0,0 20 15,1 1-15,-22-21 0,0 21 0,21-22 16,-21 22-16,0 0 0,0-21 15,0 21-15,0-1 0,0 1 0,0 42 32,0 1-32,0-1 15,0 0-15,0 21 0,-21-21 16,21 22-16,-22-22 0,22 21 0,0-21 16,0 1-16,0-1 0,0 0 0,22 0 15,-1 0-15,0-21 0,0 0 0,0 0 16,22 0-16,-22 0 0,21 0 15,0 0-15,-20-21 0,20 0 16,0 0-16,-21 0 0,22-1 0,-22 1 16,0 0-16,0-21 0,0 21 0,1-22 15,-22 1-15,0 0 0,21 20 16,-21-20-16,21 21 0,-21 0 0,0 0 16,0-1-16,0 44 15,0-1-15,0 0 0,0 0 16,-21 0-16,21 22 0,-21-22 15,21 0-15,0 21 0,0-21 0,0 1 16,0-1-16,0 21 0,0-21 0,0 0 16,0 1-16,0-1 15,0-42 32,0-1-47,0 1 0,0 0 16,0 0-16</inkml:trace>
  <inkml:trace contextRef="#ctx0" brushRef="#br0" timeOffset="42251.89">13441 14076 0,'0'0'0,"-43"0"16,43 21 30,22-21-30,-1 0-16,0 0 16</inkml:trace>
  <inkml:trace contextRef="#ctx0" brushRef="#br0" timeOffset="42540.64">14245 13716 0,'0'0'0,"0"-21"0,0 0 0,0 0 16,0-1-16,-21 22 16,0 0-1,0 22-15,21-1 0,0 21 0,-22 0 16,1 1-16,0-1 0,21 0 0,-21 1 16,0 20-16,0-20 0,21-1 0,-22 21 15,1-20-15,0-1 0,0 22 16,21-22-16,-21 0 0,21 1 0,-21-1 15,21-21-15,0 21 0,-22-20 0,22-1 16,0 0-16,-21 0 0,21 0 16,0-42 15</inkml:trace>
  <inkml:trace contextRef="#ctx0" brushRef="#br0" timeOffset="42719.91">13779 14330 0,'-21'-21'16,"21"0"-16,21-1 31,1 22-31,-1 0 16,0 0-16,21 0 0,-21 0 16,22 0-16,-1 0 0,-21 0 0,22-21 15,-1 21-15,0 0 0,-21 0 0,22 0 16,-22-21-16,0 21 0,21 0 0,-20 0 15</inkml:trace>
  <inkml:trace contextRef="#ctx0" brushRef="#br0" timeOffset="43480.49">14563 14118 0,'0'0'16,"0"-21"-16,-22 21 31,1 0-31,0 21 15,0 0-15,0 1 16,21-1-16,-21 0 0,-1 0 0,22 21 16,-21-20-16,21 20 0,0-21 0,0 21 15,0-20-15,0 20 0,0-21 16,0 21-16,21-20 0,-21-1 0,22 0 16,-1 0-16,0 0 0,21 0 0,-21-21 15,1 0-15,20 0 0,-21 0 16,21 0-16,-20 0 0,20 0 0,-21 0 15,21-21-15,-20 0 0,-1 0 0,0 0 16,0 0-16,0-22 0,0 22 0,1-21 16,-1-1-16,-21 1 0,0-21 15,0 20-15,21 1 0,-21-22 16,0 22-16,0-21 0,0 20 0,0-20 16,0 20-16,0 1 0,0 0 0,0-1 15,0 22-15,0 0 0,-21 21 16,0 21-1,21 22-15,0-22 0,0 21 16,0 0-16,0 1 0,0-1 0,-22 0 16,22 1-16,0-1 0,0 0 15,0 1-15,0-1 0,0 0 0,0 1 16,0-22-16,-21 21 0,21 1 16,0-1-16,0-21 0,-21 0 0,21 0 15,-21 1-15,21-1 0,-21 0 16,21 0-16,0-42 31,0 0-31,0 0 0,21-22 16,0 22-16,0-21 0,0-1 15,1 22-15,-1-21 0,0 0 0,21-1 16,-21 22-16,22 0 0,-1 0 0,-21 0 16,22-1-16,-22 22 0,0 0 0,0 0 15,0 0-15,0 22 16,1-1-16,-1 0 0,-21 0 0,0 0 15,0 0-15,0 22 0,0-22 0,0 21 16,0-21-16,0 1 0,0 20 0,0-21 16,0 0-16,0 0 0,0 1 15,0-1-15,-21 0 0,21 0 0,-22 0 16,22-42 31,0 0-47,22 0 15,-1 0-15,0-1 0</inkml:trace>
  <inkml:trace contextRef="#ctx0" brushRef="#br0" timeOffset="43884.16">15642 14309 0,'21'0'46,"-21"-21"-46,0 42 79,0 0-79,0 0 15,21-21 1,1 0-16,-1 0 15,0 0-15,0-21 16,0 21-16,-21-21 16,21 21-16,-21-21 15,22 21-15,-22-22 16,-22 22 31,1 0-32,21 22-15,-21-22 0,0 0 32</inkml:trace>
  <inkml:trace contextRef="#ctx0" brushRef="#br0" timeOffset="44512.91">15663 13758 0,'-21'-21'0,"0"21"15,42 0 32,0 0-47,0 0 0,22 0 0,-22 0 16,21-21-16,1 21 0,-1 0 0,0 0 16,-21 0-16,22 0 0,-1 0 15,-21 0-15,0 0 0,1 0 0,-44 0 31,1 0-31,0 0 16,-21 0-16,21 0 0,-22 0 0,1 0 0,0 21 16,-1-21-16,22 0 0</inkml:trace>
  <inkml:trace contextRef="#ctx0" brushRef="#br0" timeOffset="44796.26">15600 13801 0,'0'21'16,"0"0"-16,0 0 15,0 0-15,0 1 0,21 20 16,-21-21-16,0 0 0,0 22 0,0-1 16,0-21-16,0 21 0,0 1 0,0-1 15,0 0-15,0 1 0,0-1 16,0 0-16,0 1 0,0-22 16,0 21-16,0-21 0,-21 22 0,21-22 15,0 0-15,0 0 0,0 0 16,21-21 15,0-21-15,-21 0-16,0 0 15,21 0-15,0 0 0,1-1 16,-1 1-16,0 0 0</inkml:trace>
  <inkml:trace contextRef="#ctx0" brushRef="#br0" timeOffset="45225.01">16214 14097 0,'0'0'0,"0"-21"0,-22 42 47,1-21-47,21 21 0,-21 0 0,0 1 15,21-1-15,-21 0 0,21 0 0,-21 21 16,21-20-16,-22-1 0,22 21 15,0-21-15,0 0 0,0 22 0,0-22 16,0 0-16,0 0 0,0 0 0,22-21 16,-1 22-16,0-22 0,0 0 15,0 0-15,0 0 0,1 0 16,20 0-16,-21 0 0,0 0 0,22-22 16,-22 22-16,0-21 0,21 0 0,-21 0 15,1 0-15,-1 0 0,-21-22 0,21 22 16,-21 0-16,0-21 0,0 20 15,0-20-15,0 21 0,0 0 0,0 0 16,-21-1-16,0 1 0,-1 0 0,1 21 16,0 0-16,0 0 0,0 0 0,0 0 15,-22 0-15,22 0 0,0 0 16,0 0-16,0 21 0,-1 0 0,1-21 16,21 22-16,0-1 0,0 0 15,0 0-15,0 0 0,0 0 16,21-21-16,1 22 0,-1-22 15,21 0-15</inkml:trace>
  <inkml:trace contextRef="#ctx0" brushRef="#br0" timeOffset="45491.86">16891 14415 0,'0'0'0,"0"21"16,21-21-16,0 0 0,0 0 15,1 0-15,-1-21 16,-21-1-16,21 22 0,0-21 0,0 21 16,-21-21-16,0 0 0,0 0 15,0 0-15,-21 21 16,0 0 0,0 0-16,0 0 0,-1 0 0,1 0 15,0 0-15,0 0 0,0 21 16,0-21-16,21 21 0,-22 0 15</inkml:trace>
  <inkml:trace contextRef="#ctx0" brushRef="#br0" timeOffset="45740.73">17632 14012 0,'42'0'0,"-84"0"0,21 0 0,-1 0 0,44 0 31,-1-21-16,0 0-15,0 21 0,0-21 16,0 0-16</inkml:trace>
  <inkml:trace contextRef="#ctx0" brushRef="#br0" timeOffset="46019.58">17780 13843 0,'0'21'0,"0"-42"0,21 21 0,-21-21 15,21 0-15,-21 0 0,0-1 16,0 1-16,0 42 31,21 1-31,-21-1 0,0 21 16,0 0-16,0 1 0,0 20 0,0 1 0,0-1 15,0 1-15,0-1 16,0 22-16,0 0 0,0-1 0,0 1 16,0 0-16,0-1 0,-21 1 0,21 0 15,-21 20-15,21-20 0,-21 0 0,0-1 16,0 1-16,-1 0 0,1-1 0,0-20 16,0-1-16,0 1 0,0-1 15,-1-20-15,22-1 0,0 0 0,0-20 16,0-1-16,-21 0 0,21-42 15,21 0 1,-21-1-16,22 1 0,-22-21 16,21 0-16,0-1 0,0 1 0,-21 0 15,21-22-15</inkml:trace>
  <inkml:trace contextRef="#ctx0" brushRef="#br0" timeOffset="46316.41">17759 14182 0,'0'0'0,"-43"-170"16,43 107-16,0 21 0,0-1 0,0-20 16,0 20-16,22 1 0,-1 0 0,0 21 15,21-22-15,-21 22 0,43-21 0,-22 21 16,1-1-16,20 22 16,-21 0-16,22 0 0,-22 22 0,22-1 15,-22 0-15,-21 21 0,0 1 0,-21 20 16,0-21-16,0 1 0,-21-1 0,0 0 15,-21 1-15,-1-1 0,1-21 16,0 22-16,-1-22 0,1 0 0,21 21 16,-21-21-16,20-21 0,1 22 0,0-1 15,0-21-15,42 0 32,0 0-32,0 0 0,1 0 0,-1 0 15</inkml:trace>
  <inkml:trace contextRef="#ctx0" brushRef="#br0" timeOffset="47924.22">18648 13928 0,'0'-21'0,"0"42"0,0-64 0,0 22 16,0 0-16,0 0 0,0 0 16,0 0-16,-21 21 15,-1 0-15,1 0 0,0 21 0,-21-21 16,21 21-16,-1 0 0,-20 0 0,21 22 15,0-22-15,0 21 16,-1-21-16,1 22 0,0-22 0,0 21 16,0-21-16,21 22 0,0-22 0,0 0 15,0 0-15,0 0 0,0 0 0,21-21 16,0 22-16,0-22 0,0 0 16,1 0-16,-1 0 0,21 0 0,-21 0 15,0-22-15,22 1 0,-22 21 0,0-21 16,0 0-16,0 0 0,22-22 0,-43 22 15,21 0-15,0-21 0,-21-1 16,21 22-16,-21-21 0,0 21 0,21-22 16,-21 22-16,0 0 0,0 0 0,0 42 31,0 0-31,0 0 16,0 1-16,-21-1 0,21 0 15,-21 0-15,21 0 0,0 0 0,0 1 16,0 20-16,0-21 0,0 0 0,0 0 15,0 1-15,0-1 0,0 0 0,21 0 16,-21 0-16,21-21 16,1 0-16,-1 0 0,0 0 0,0 0 15,0 0-15,0 0 0,22-21 0,-22 0 16,0 21-16,21-21 0,-20 0 0,-1-1 16,0 1-16,0 0 0,0 0 15,0 0-15,-21-22 0,0 22 0,0 0 16,0 0-16,0 0 0,0 0 0,0-1 15,0 1-15,-21 21 16,0 0-16,0 0 16,21 21-16,0 1 15,0-1-15,0 0 0,0 0 16,21 0-16,0 0 0,-21 1 16,0-1-16,21 0 0,1 0 0,-22 0 15,0 0-15,21 1 16,0-1-16,0-21 0,-21 21 0,21-21 15,0 0-15,1 21 0,-1-21 16,0 0-16,0 0 0,21 0 16,-20 0-16,-1 0 0,21-21 0,-21 21 0,22-21 15,-22 21-15,0-21 16,21-1-16,-21 1 0,1 0 0,-1 0 16,-21-21-16,21 20 0,-21-20 0,0 21 15,0-21-15,0-1 0,0 22 0,0-21 16,0 21-16,0-1 0,0 1 15,-21 0-15,0 21 0,-1 0 16,1 21-16,0 0 0,0 1 0,0-1 16,21 21-16,0-21 0,-21 0 0,21 22 15,0-22-15,0 21 0,0-21 16,0 1-16,0-1 0,0 0 16,21 0-16,0 0 0,0-21 0,0 21 15,22-21-15,-22 0 0,0 0 0,21 0 16,-21 0-16,22 0 0,-22 0 15,21 0-15,1-21 0,-1 21 0,-21-21 16,21 0-16,-20 0 0,-1 21 0,0-21 16,0-22-16,0 22 0,-21 0 0,21 0 15,-21 0-15,0-22 0,0 22 0,0 0 16,-21 21 0,0 21-1,21 0-15,-21 0 0,21 22 16,-21-22-16,21 0 0,0 0 15,-21 0-15,21 1 0,0-1 16,0 0-16,0 0 0,0 0 0,0 0 16,21-21 15,0-21-15,0 0-16,-21 0 0,21 21 15,0-21-15,1-22 0,-22 22 0,21 0 16,0 0-16,0-21 0,0 20 0,0 1 15,1 0-15,-22 0 0,0 0 16,21 0-16,-21 42 16,0 0-1,0 0-15,0 0 0,0 0 16,0 1-16,0-1 0,0 0 0,0 0 16,0 0-16,0 0 0,0 1 15,21-1-15,0-21 0,0 21 16,0-21-16,1 0 0,20 0 15,-21 0-15,21 0 0,1 0 0,-22 0 16,21 0-16,1 0 0,-22 0 0,21-21 16,-21 21-16,22-21 0,-22-1 15,0 1-15,0 0 0,0-21 0,0-1 16,1 1-16,-22 0 0,21-22 0,0 1 16,-21 20-16,0-20 0,21-1 0,-21 1 15,21 21-15,0-22 16,-21 22-16,0 21 0,0-22 0,22 22 15,-22 0-15,0 42 16,-22 0 0,22 22-16,-21-22 0,0 21 15,0 0-15,0 1 0,0-1 0,-1 0 16,22 1-16,-21 20 0,21-20 0,-21-1 16,21 0-16,0 22 0,0-43 0,0 21 15,0 1-15,0-1 0,0-21 16,0 0-16,0 22 0,0-22 15,0 0-15,0 0 0,0 0 16,0 0-16,21-21 31,0 0-31,1 0 0,-22-21 16,21 21-16,0-21 0,-21 0 0,0 0 16</inkml:trace>
  <inkml:trace contextRef="#ctx0" brushRef="#br0" timeOffset="48108.11">20807 13674 0,'0'0'0,"-106"-21"16,85 21-16,0 0 0,42 21 31,0-21-15,0 0-16,21 0 0,-20 0 15,20 0-15,0 0 0,-21 0 0,22 0 16,-1-21-16,0 21 0,1-22 0,-1 1 15,0 21-15,1-21 0,-1 0 0</inkml:trace>
  <inkml:trace contextRef="#ctx0" brushRef="#br0" timeOffset="48416.2">21886 13018 0,'0'0'0,"-21"-43"16,0 43-16,0-21 0,21 0 0,-21 21 15,-1 0-15,1 0 0,0 21 16,0 0-16,21 0 0,-21 22 16,0-1-16,21-21 0,0 22 15,-22 20-15,1-21 0,21 1 0,-21 20 16,21-20-16,0 20 0,-21-21 0,0 22 16,0-1-16,21-20 0,0 20 0,0-20 15,-22-1-15,22 0 0,-21 1 16,21-22-16,0 0 0,0 21 0,0-21 15,0 1-15,0-1 16,21-21 0,1 0-16,-1-21 15,0-1-15,-21 1 16,21-21-16,-21 21 0</inkml:trace>
  <inkml:trace contextRef="#ctx0" brushRef="#br0" timeOffset="48632.08">21611 13166 0,'0'0'0,"0"-85"16,0 64-16,0 0 16,0 0-16,21-1 0,0 1 15,1 21-15,-1-21 0,0 21 0,21 0 16,1-21-16,-22 21 0,21-21 16,0 21-16,1 0 0,-1-21 0,0 21 15,1 0-15,-1-22 0,-21 22 0,22 0 16,-22 0-16,0 0 0,0 0 0,0 0 15,-21 22 17,0-1-32</inkml:trace>
  <inkml:trace contextRef="#ctx0" brushRef="#br0" timeOffset="48807.98">21548 13399 0,'-43'21'0,"86"-42"0,-128 63 16,64-21-16,0 0 0,21 0 15,0 1-15,0-1 0,0 0 16,21-21-16,0 0 0,21 0 0,-21 0 16,22 0-16,-1 0 0,0 0 0,1 0 15,20-21-15,-20 21 0,-1-21 16,0-1-16,1 22 0,-1-21 0,-21 0 16,21 21-16,1-21 0</inkml:trace>
  <inkml:trace contextRef="#ctx0" brushRef="#br0" timeOffset="49220.15">22225 13526 0,'0'0'0,"-21"0"16,21-22 0,0 1-1,21 21-15,0 0 0,0 0 16,0 0-16,1 0 0,-1 0 0,0 0 15,21 0-15,-21 21 0,1-21 0,-1 22 16,0-1-16,0 0 16,0 0-16,-21 0 0,21 22 0,1-22 15,-1 0-15,0 21 0,-21-21 0,0 22 16,21-22-16,-21 0 0,0 21 0,0-20 16,0-1-16,0 0 0,0 0 15,0 0-15,-21-21 0,0 0 16,21-21-1,0 0-15,0 0 0,0-22 16,0 22-16,0 0 16,21-21-16,0 21 0,0-22 0,0 1 15,22 0-15,-22-1 0,21 1 0,-21 0 16,22 20-16,-22 1 0,0-21 0,21 21 16,-20 21-16,-1-21 15,0 21-15,0 0 0,0 0 0,0 0 16,1 0-16,-1 0 0,0 0 0,0 21 15</inkml:trace>
  <inkml:trace contextRef="#ctx0" brushRef="#br0" timeOffset="50607.6">23495 13610 0,'0'0'0,"21"-63"16,-21 42-16,0-1 0,0 1 15,0 0-15,0 0 0,0 0 16,0 0-16,0-1 16,-21 22-16,0 0 15,0 0-15,-1 22 0,1-22 0,0 21 16,0 0-16,0 0 0,0 0 16,-1 22-16,1-22 0,0 0 0,0 21 15,21-21-15,0 1 0,0 20 0,0-21 16,0 0-16,0 0 0,0 1 0,21-1 15,0-21-15,-21 21 16,21-21-16,1 21 0,-1-21 0,0 0 0,0 0 16,0 0-16,0 0 0,1-21 15,-1 0-15,0 0 0,0-1 16,0 1-16,0 0 16,-21-21-16,0 21 0,22-1 0,-22 1 15,21 0-15,-21 0 0,0 0 0,0 0 16,0 42-1,0 0 1,0 0-16,0 0 0,0 0 0,0 22 16,0-22-16,0 0 0,0 0 0,0 0 15,0 1-15,0-1 0,21 0 16,0 0-16,0-21 0,0 0 16,1 21-16,20-21 0,-21 0 15,0 0-15,0 0 0,22 0 0,-22 0 16,0 0-16,0-21 0,0 21 15,1-21-15,-1 0 0,0 0 0,0-1 16,0 1-16,0 0 0,1 0 0,-22-21 16,0 20-16,21 1 0,-21 0 15,0 0-15,0 42 32,0 0-32,-21 0 15,21 1-15,-22-1 0,22 0 0,0 0 16,0 0-16,-21 0 0,21 1 0,-21-1 15,21 0-15,0 0 16,0 0-16,0 0 16,0-42 15,0 0-31,0 0 16,0 0-16,0 0 0,0-1 15,21 1-15,0-21 0,1 21 0,-1 0 16,0-22-16,0 22 0,21-21 0,-20 21 15,-1-1-15,0 1 16,0 0-16,0 21 0,0 0 0,1 0 0,-1 0 16,0 0-16,-21 21 0,0 0 15,0 1-15,0-1 16,0 21-16,0-21 0,0 0 16,0 1-16,0-1 0,0 0 0,0 0 15,0 0-15,0 0 0,0 1 0,0-1 16,0 0-16,0-42 47,0 0-47,0-1 0,21 22 15,0-21-15,0 0 0,1-21 16,-1 21-16,0-1 0,0-20 0,0 21 16,0 0-16,22-22 0,-22 22 0,0 0 15,0 0-15,22 0 0,-22 21 16,0-21-16,-21 42 15,0 0 1,0 0-16,0 0 0,0 0 16,0 1-16,0-1 0,-21 0 0,21 21 15,-21-21-15,21 1 0,0-1 16,0 0-16,0 21 0,0-21 0,0 1 16,0-1-16,21 0 0,0 0 0,0 0 15,0-21-15,0 0 16,1 0-16,20 0 0,-21 0 0,0 0 15,22 0-15,-22 0 0,0 0 0,21-21 16,-21 21-16,22-21 0,-22 0 16,0-22-16,21 22 0,-20 0 15,-1-21-15,21 21 0,-21-1 0,-21-20 16,21 21-16,-21 0 0,0 0 0,0-1 16,0 1-16,-21 21 15,0 0-15,0 0 16,0 0-16,0 21 0,-1 1 0,1-1 15,0 0-15,0 0 0,0 21 16,21-20-16,-21-1 0,21 0 16,0 21-16,0-21 0,0 1 0,0-1 15,0 0-15,0 0 0,0 0 0,0 0 16,21-21-16,-21 22 0,21-22 16,0 21-16,0-21 0,0 0 0,1 0 15,-1 0-15,0 0 0,21 0 0,-21 0 16,1 0-16,20 0 0,-21 0 0,21-21 15,1 21-15,-22-22 0</inkml:trace>
  <inkml:trace contextRef="#ctx0" brushRef="#br0" timeOffset="50904.43">26120 13272 0,'0'0'0,"0"-22"0,-22 1 15,1 21-15,0 0 16,0 0 0,0 21-16,21 1 15,0-1-15,0 0 0,-21 0 0,21 21 16,0-20-16,-22 20 0,22-21 16,0 21-16,0 1 0,0-22 0,0 21 15,0-21-15,0 22 0,0-22 0,0 0 16,0 0-16,0 0 15,0 1-15,0-1 0,0 0 16,22-21-16,-1 0 0,0 0 16,0 0-16,0 0 0,0 0 0,1-21 15,20 21-15,-21-21 0</inkml:trace>
  <inkml:trace contextRef="#ctx0" brushRef="#br0" timeOffset="51243.85">26987 13187 0,'0'0'16,"0"-21"-16,0 0 15,0 42 17,0 0-32,22-21 0,-1 21 0,-21 21 15,0-20-15,0-1 0,0 0 16,0 21-16,0-21 0,0 1 0,0 20 15,0-21-15,0 21 0,-21-20 0,-1 20 16,1-21-16,0 21 0,0-20 16,0-1-16,0 0 0,-1 0 0,1 0 15,0 0-15,21 1 0,-21-1 16,0-21-16,21 21 0,-21-21 0,21 21 16,0-42 30,21 21-46,0-21 0,0 0 0,0-1 16,22 1-16</inkml:trace>
  <inkml:trace contextRef="#ctx0" brushRef="#br0" timeOffset="51487.71">28236 13208 0,'-21'0'16,"0"0"-1,0 0 17,21 21-1,0 0-16,0 1 1</inkml:trace>
  <inkml:trace contextRef="#ctx0" brushRef="#br0" timeOffset="51724.58">27665 14055 0,'0'0'0,"-21"21"0,-1 21 0,1-21 0,0 1 16,0-1-16,0 0 0,0 0 15,-22-21-15,22 21 0,-21 0 0,21 1 16,-22-22-16,1 21 0,0-21 16,-22 21-16,22-21 0,-22 21 15,22 0-15,-22-21 0,1 21 0,21 1 16,-22-22-16,22 0 0,-22 21 0,22-21 15,-22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18:59.0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1799 0,'21'0'15,"-21"-21"1,22 21-16,-22-21 16,21 0-16,0 21 0,-21-21 0,0-1 15,21 22-15,-21-21 0,0 0 0,0 0 16,0 0-16,0 0 16,-21-1-16,0 22 0,0-21 15,-22 21-15,22 0 0,-21 0 16,-1 0-16,22 0 0,-21 0 0,0 0 15,-1 0-15,1 43 0,0-22 16,-1 21-16,1 0 0,0 22 0,-1-1 16,1 1-16,21-22 0,-22 22 15,22-1-15,0 1 0,0-1 0,0 1 16,0-1-16,21 1 0,0-1 16,0 1-16,0-22 0,0 0 0,0 22 15,42-22-15,-21-21 0,0 22 16,22-22-16,-1 0 0,0 0 0,1 0 15,-1-21-15,0 0 0,1 0 16,-1 0-16,-21 0 0,21 0 16,1-21-16,-1 0 0,-21 0 0,22 0 15,-22-22-15</inkml:trace>
  <inkml:trace contextRef="#ctx0" brushRef="#br0" timeOffset="399.77">2476 2286 0,'0'0'16,"0"-42"-16,0-1 15,0 22-15,-21 21 16,0 0-16,0 0 0,0 21 16,21 1-16,-21-1 0,-1 0 15,1 21-15,0-21 0,0 22 16,0-1-16,21 0 0,0 1 0,-21-1 16,21-21-16,0 22 0,0-22 0,0 21 15,0-21-15,0 0 0,21 1 16,0-1-16,0 0 0,0-21 0,0 0 15,22 0-15,-1 0 0,0 0 16,1 0-16,-22-21 0,21 0 0,1-1 16,-1 1-16,-21 0 0,0-21 0,0 21 15,1-22-15,-22 1 0,0 21 16,0-22-16,0 1 0,-22 0 0,1-1 16,0 22-16,0-21 15,0 21-15,-22 0 0,22 21 0,-21 0 16,21 0-16,0 0 0,-22 0 0,22 0 15,-21 0-15,21 21 0,-1 0 16,1 0-16,0 21 0,0-20 0,21-1 16,0 0-16,0 0 0,0 0 15,0 0-15,21-21 0,21 0 0,-20 0 16,20 0-16,21 0 0,-20 0 0</inkml:trace>
  <inkml:trace contextRef="#ctx0" brushRef="#br0" timeOffset="899.55">3133 2244 0,'-22'0'15,"1"21"1,0 0-16,0 0 16,21 0-16,0 1 0,0 20 0,-21-21 15,21 21-15,-21-20 0,21 20 0,0 0 16,0-21-16,0 22 0,-22-1 15,22-21-15,0 22 0,0-22 0,0 0 16,0 0-16,0 0 0,0 0 0,0 1 16,0-1-1,-21-21-15,21-21 16,0-1-16,0 1 16,0 0-16,0 0 0,0-21 15,0-1-15,0 1 0,21 0 0,1-1 16,-1-20-16,0 20 0,0 1 0,0 0 15,0-1-15,22 1 0,-22 21 16,21 0-16,-21 0 0,22-1 0,-1 22 16,-21 0-16,22 0 0,-22 22 0,21-1 15,-21 0-15,0 0 0,1 21 16,-1-20-16,-21 20 0,0 0 0,0-21 16,0 22-16,0-1 0,0 0 15,-21-20-15,-1 20 0,1-21 16,0 21-16,0-20 0,21-1 0,-21 0 15,0 0-15,-1 0 0,22 0 16,0-42 15,0 0-31,0 0 0,0 0 0,22-22 16,-1 22-16,0-21 0</inkml:trace>
  <inkml:trace contextRef="#ctx0" brushRef="#br0" timeOffset="1184.41">3916 1820 0,'0'0'0,"0"-21"16,0-21-1,0 63 1,0 0-16,0 0 0,-21 22 16,21-1-16,-22 0 0,22 22 0,0-22 15,-21 22-15,0-22 0,0 22 16,21-1-16,-21 1 0,21-1 0,-21-21 15,21 22-15,-22-22 0,22 1 0,0-1 16,0 0-16,0 1 0,0-22 16,0 0-16,0 0 0,0 0 0,22-21 15,-1 0-15,0 0 0,0 0 16,0 0-16,0 0 0,1-21 0,-1 0 16,0 0-16,0 0 0,-21-1 15,21-20-15,-21 21 0,21-21 0,-21-1 16</inkml:trace>
  <inkml:trace contextRef="#ctx0" brushRef="#br0" timeOffset="1351.58">3704 2286 0,'0'0'0,"-21"0"0,0 0 0,0 0 16,21 21 0,21-21-1,0 0-15,0 0 0,21 0 16,-20 0-16,20 0 0,-21 0 0,0 0 15,22 0-15,-22 0 0,0 0 16,0-21-16,0 21 0,0 0 0</inkml:trace>
  <inkml:trace contextRef="#ctx0" brushRef="#br0" timeOffset="1723.37">4170 2625 0,'0'21'16,"21"-21"0,0 0-16,0-21 0,0 0 15,1-1-15,-1 1 0,0 0 0,0 0 16,0-21-16,0 20 0,1-20 16,-22 21-16,0-21 0,0 20 0,0-20 15,0 21-15,0 0 0,0 0 0,-22 21 16,1 0-16,0 0 0,0 0 15,0 0-15,-85 63 16,85-21-16,21-20 16,-21 20-16,-1 0 0,22 1 0,0-1 15,0 0-15,0-21 0,0 22 16,0-22-16,0 21 0,0-21 0,22 1 16,-1-1-16,0 0 0,0-21 15,0 21-15,0-21 0,22 0 0,-22 0 16,21 0-16,-21 0 0,22 0 0,-22-21 15,21 0-15,-21 21 0,1-21 0,20-1 16,-21 1-16</inkml:trace>
  <inkml:trace contextRef="#ctx0" brushRef="#br0" timeOffset="1943.75">4720 2265 0,'0'0'0,"-21"0"15,21 21 1,0 0-1,0 0-15,0 1 0,0-1 0,21 0 16,0 21-16,-21 1 0,21-22 16,1 0-16,-22 21 0,21-21 0,0 22 15,0-22-15,0 0 0,0 0 0,-21 0 16,0 1-16,22-1 0,-1 0 16,0-21 15,-21-21-31,21 0 0,0-1 0</inkml:trace>
  <inkml:trace contextRef="#ctx0" brushRef="#br0" timeOffset="2184.69">5122 2223 0,'0'0'16,"0"-22"-16,0 1 0,-21 21 16,0 0-16,0 0 0,0 0 15,-1 21-15,1-21 0,0 22 0,-21 20 16,21-21-16,-22 0 0,22 22 15,-21-1-15,21 0 0,-22 1 0,22-1 16,-21-21-16,-1 21 0,22 1 0,0-1 16,-21-21-16,21 0 0,-1 22 15,22-22-15,0 0 0,0 0 16,22-21 0,20 0-16,-21-21 15,21 0-15,1 0 0,-1-22 16</inkml:trace>
  <inkml:trace contextRef="#ctx0" brushRef="#br0" timeOffset="2487.71">5567 1672 0,'0'0'16,"0"-21"-16,-21 0 15,-1 21-15,1 0 0,21 21 16,0 0-16,0 0 0,-21 22 15,21-1-15,-21 22 0,21-22 0,-21 21 16,0 1-16,21-1 0,0 1 0,-22-1 16,1 1-16,0-1 0,21 1 15,0-1-15,0 1 0,0-22 0,0 22 16,0-22-16,0-21 0,0 22 0,0-22 16,0 21-16,0-21 15,21 0-15,0-21 0,1 0 16,-1 0-16,0 0 0,0 0 0,0 0 15,0-21-15,1 0 0,-1 0 0,0 0 16,0 0-16,0-1 0,-21-20 16,0 21-16,0-21 0</inkml:trace>
  <inkml:trace contextRef="#ctx0" brushRef="#br0" timeOffset="2663.52">5355 2350 0,'0'0'0,"-21"0"16,21 21-16,21-21 31,0 0-15,0 0-16,1 0 0,20 0 0,-21 0 15,21 0-15,-20 0 0,20-21 16,0 21-16,-21-22 0,22 22 0,-22-21 16,21 21-16,1 0 0</inkml:trace>
  <inkml:trace contextRef="#ctx0" brushRef="#br0" timeOffset="3352.16">6054 2350 0,'-22'0'0,"22"21"32,0 0-17,0 0-15,0 0 16,0 0-16,0 1 0,-21-1 15,21 0-15,0 0 0,0 21 16,-21-20-16,21-1 0,0 0 0,0 0 16,-21-21-16,21 21 0,0 0 0,-21 1 15,21-1-15,-21-21 32,21-21-32,0-1 15,0 1-15,0 0 0,0 0 16,0 0-16,0-22 0,21 1 15,-21 0-15,21-1 0,0 22 0,0-21 16,0 0-16,1 20 0,-1-20 0,0 21 16,21 0-16,-21 0 0,1 21 15,-1 0-15,21 0 0,-21 0 0,0 0 16,1 21-16,-1 0 0,0 0 0,0 0 16,0 0-16,0 22 0,-21-1 0,0-21 15,22 22-15,-22-22 0,0 21 16,0-21-16,0 0 0,0 22 0,0-22 15,0 0-15,0-42 47,0 0-47,0 0 0,0-1 0,0 1 16,0-21-16,21 21 0,0-22 16,0 1-16,0 21 0,22-21 15,-22-1-15,21 1 0,0 21 0,1 0 16,-1-1-16,0 1 0,1 21 0,20 0 15,-20 0-15,-22 0 0,21 21 16,-21 1-16,0-1 0,1 21 0,-22-21 16,0 22-16,0-1 0,0-21 0,0 21 15,0 1-15,0-22 0,-22 21 0,1-21 16,0 1-16,0-1 16,21 0-16,-21 0 0,0 0 15,42-21 16,0 0-31,0-21 0,0 0 16,0 0-16,1 0 0,-1-1 0</inkml:trace>
  <inkml:trace contextRef="#ctx0" brushRef="#br0" timeOffset="3703.47">7197 2455 0,'21'22'15,"0"-22"-15,0 0 16,0 0-16,0 0 15,22 0-15,-22 0 0,0 0 16,0 0-16,22 0 0,-22 0 0,0 0 16,0-22-16,21 1 0,-20 0 15,-1 21-15,0-21 0,0 0 0,-21 0 16,21-1-16,-21-20 0,21 21 0,-21 0 16,0 0-16,0-1 0,0 1 15,-21 21-15,0 0 0,0 0 16,-21 0-16,20 21 0,1 1 0,0-1 15,-21 0-15,21 21 0,-1 1 0,1-22 16,21 21-16,0 0 0,-21-20 16,21 20-16,0-21 0,0 21 15,0-20-15,0-1 0,0 0 0,21 0 16,0 0-16,1-21 0,20 0 16,-21 0-16,0 0 0,22 0 15,-22 0-15,21 0 0,0 0 0,1 0 16,-1-21-16,0 0 0,-20 0 0,20 0 15,0-1-15</inkml:trace>
  <inkml:trace contextRef="#ctx0" brushRef="#br0" timeOffset="4552.33">8022 2455 0,'0'0'0,"21"-42"16,0 21-16,1-21 0,-22 20 0,0 1 0,0 0 15,0 0-15,0 0 0,-22 42 47,22 0-47,-21 0 0,21 0 16,0 1-16,-21 20 0,21-21 15,-21 0-15,0 22 0,21-22 0,-21 21 16,-1-21-16,22 0 0,0 1 0,-21-1 16,21 0-16,-21 0 0,21 0 0,-21 0 15,21 1 1,0-44 0,0 1-1,0 0-15,21 0 16,0-21-16,0 20 0,1-20 0,20 0 15,-21-1-15,0 22 0,22-21 0,-22 0 16,21 20-16,-21-20 0,0 21 16,1 21-16,-1-21 0,0 21 0,0 0 15,0 0-15,0 0 0,-21 21 0,22-21 16,-22 21-16,0 0 0,0 0 0,0 22 16,0-22-16,0 21 0,0-21 15,0 22-15,0-22 0,0 0 0,21 21 16,-21-20-16,21-1 0,-21 0 0,21 0 15,0 0-15,-21 0 16,21-21-16,1 0 0,-1 0 0,0 0 0,0 0 16,0 0-16,0 0 0,1 0 0,-1-21 15,0 0-15,0 0 0,0 0 16,0-22-16,1 1 0,-1 21 16,0-21-16,0-1 0,0 1 0,-21 0 15,21 20-15,1 1 0,-22 0 0,21 0 16,-21 0-16,0 42 31,0 0-31,-21 0 0,21 0 16,0 22-16,-22-22 0,22 21 0,-21-21 15,21 22-15,0-22 0,0 21 16,0-21-16,0 22 0,0-22 0,0 0 16,0 0-16,21-21 0,-21 21 0,22 1 15,-1-22-15,0 0 16,0 0-16,0 0 0,0 0 0,1 0 15,-1 0-15,0-22 0,0 1 0,0-21 16,0 21-16,1 0 0,-1-22 0,0 1 16,0 0-16,0-1 0,0 1 15,1 0-15,-1 20 0,0 1 0,-21 0 16,21 0-16,-21 0 0,0 42 31,0 0-31,-21 0 16,0 22-16,21-22 0,0 21 0,0-21 0,0 22 15,0-22-15,0 21 0,0-21 16,0 22-16,0-22 0,0 0 16,21 0-16,0 0 0,0 0 15,0-21-15,1 0 0,-1 0 16,0 0-16,0 0 0,0-21 16,0 21-16,1-21 0,-1 0 0,21 0 15,-21 0-15,22-1 0</inkml:trace>
  <inkml:trace contextRef="#ctx0" brushRef="#br0" timeOffset="5399.84">10414 2582 0,'-21'-21'16,"0"21"-16,-1 0 16,1 0-16,42 0 31,1-21-16,-1 21-15,21 0 0,0 0 0,1 0 16,20 0-16,1 0 0,-1 0 0,22 0 16,-22 0-16,43 0 0,-21 0 0,0 0 15,-1 0-15,1 0 0,0 0 16,-1 0-16,-20 0 0,-1 0 0,-20 0 16,-1 0-16,0 0 0,-21 0 0,1-21 15,-1 21-15,-21-21 0,0 0 0,0-1 16,0 1-16,-21 0 15,-1 0-15,1 0 0,0 0 0,-21 21 16,-1-22-16,22 22 0,-21 0 0,0 0 16,-1 0-16,22 0 0,-21 0 15,21 0-15,-1 0 0,1 0 16,0 0-16,42 0 16,0 0-1,22 0-15,-1 0 0,-21 0 16,22 0-16,-1 0 0,0 0 0,1 0 15,-1 0-15,0 0 0,1 0 0,-22 0 16,0 22-16,21-22 0,-21 0 16,-21 21-16,0 0 15,0 0-15,-21 0 0,0 0 16,0 1-16,-21 20 0,20-21 0,-20 0 16,0 22-16,-1-1 0,1-21 15,0 21-15,-1 1 0,1-1 16,0-21-16,-1 22 0,1-22 0,21 21 15,-21-21-15,20 22 0,1-22 0,21 0 16,0 0-16,0 0 0,21-21 16,1 0-1,-1 0-15,0 0 0,21-21 16,-21 0-16,22 0 0,-22 0 0</inkml:trace>
  <inkml:trace contextRef="#ctx0" brushRef="#br0" timeOffset="14399.35">13102 1757 0,'0'0'0,"0"-21"0,-21 21 15,21 21 1,0 0-16,0 0 0,0 22 0,0 20 16,0 1-16,0-1 0,0 1 0,0 20 15,0 1-15,0 21 0,0-22 16,0 1-16,0 0 0,0-1 0,0 1 16,0-21-16,0-1 0,0 1 0,0-1 15,0-21-15,0 1 0,0-22 16,0 21-16,0-21 0,0 1 15,21-22 1,-21-22 0,0 1-16,0 0 0,0 0 0,0 0 15,0-22-15,0 22 0,0-21 16,0 0-16,0-1 0,-21 1 0</inkml:trace>
  <inkml:trace contextRef="#ctx0" brushRef="#br0" timeOffset="15299.84">12848 2307 0,'0'0'0,"-42"-42"0,21 21 16,-1-22-16,1 22 0,-21-63 16,42 41-16,0 22 0,0 0 15,0-21-15,21 20 0,0-20 16,22 21-16,-1 0 0,0-22 0,1 22 16,20 0-16,1 0 0,20 0 0,-20 0 15,-1 21-15,1 0 0,20 21 16,-41 0-16,20 0 0,1 21 0,-22 1 15,0-1-15,-20 22 0,-1-22 16,0 21-16,-21-20 0,0 20 16,0-20-16,-21 20 0,-22 1 0,1-22 15,-21 21-15,20-20 0,-41-1 0,20 0 16,1 1-16,-1-22 0,-21 0 16,22 0-16,21 0 0,-22-21 0,22 0 15,-1 0-15,1 0 0,21 0 0,0 0 16,0-21-16,-1 0 0,1 0 15,21 0-15,0 0 0,0-1 0,0-20 16,0 21-16,0 0 0,0 0 0,21 21 16,1 0-16,-1 0 0,0 0 15,21 21-15,-21 21 0,1-21 0,20 22 16,0-1-16,-21 0 0,22-21 16,-22 22-16,21-1 0,-21 0 0,1 1 15,20-1-15,-21 0 0,0-20 16,0 20-16,1-21 0,-1 21 0,21-20 15,-21-1-15,0-21 0,22 21 0,-22-21 16,0 0-16,21 0 0,-20 0 0,20 0 16,-21 0-16,21-21 0,1 0 15,-22-1-15,21 1 0,-21 0 0,22 0 16,-22-21-16,0 20 0,0-20 0,0 21 16,1-21-16,-22-1 0,0 22 0,21 0 15,-21-21-15,0 20 0,0 1 16,0 42-1,-21 1 1,21-1-16,0 21 0,-22-21 0,1 0 16,0 22-16,21-22 0,0 21 15,0-21-15,0 1 0,0 20 0,0-21 16,0 0-16,0 0 0,0 1 0,21-1 16,0-21-16,1 21 0,-1-21 15,21 0-15,-21 0 0,0 0 0,22 0 16,-22 0-16,21 0 0,1-21 0,-22 0 15,21-1-15,0 1 0,1 0 0,-22 0 16,21 0-16,-21-22 0,22 1 16,-43 21-16,21-21 0,-21-1 15,0 1-15,0 0 0,0-1 0,0 22 16,-21-21-16,0 21 0,-22 21 0,1-22 16,0 22-16,-1 0 0,1 0 15,0 22-15,-22-22 0,22 21 0,-1 0 16,1 21-16,21-21 0,-21 1 0,20 20 15,1-21-15,0 0 0,21 22 0,0-22 16,0 0-16,0 0 0,0 0 16,21 0-16,22-21 0,-22 22 0,21-22 15,0 0-15,1 0 0,-1 0 0,22 0 16,-22 0-16,21-22 0,1 22 16,-1-21-16,-20 0 0,20-21 15,1 21-15,-1-1 0</inkml:trace>
  <inkml:trace contextRef="#ctx0" brushRef="#br0" timeOffset="15792.06">14922 2328 0,'0'0'0,"0"-63"0,0 21 0,0-22 16,0 22-16,-21-1 0,0 1 0,21 21 15,0 0-15,-21 0 0,0 21 16,0 0-16,-1 0 0,22 21 0,-21 21 16,0-21-16,21 22 0,0 20 0,-21-21 15,0 22-15,21 21 0,0-22 0,0 1 16,0 20-16,0-20 15,0-1-15,0 1 0,0-22 0,0 22 16,0-22-16,0 0 0,0 1 0,0-1 16,0-21-16,0 0 0,0 0 15,0 1-15,0-1 0,0-42 32,0-1-32,0 1 15,0 0-15,0-21 0,0 21 16,21-22-16,0 1 0,0 0 0,0-1 15,1 1-15,-1 21 0,0 0 0,0-22 16,21 43-16,-20-21 0,20 21 16,0 0-16,1 0 0,-1 21 15,-21-21-15,21 21 0,-20 1 0,20-1 16,-21 21-16,0-21 0,-21 0 0,0 1 16,0 20-16,0-21 0,0 0 0,0 0 15,-21 22-15,-21-22 0,21 0 16,-22 0-16,1 0 0,0 1 0,-1-22 15,1 21-15,21 0 0,-22-21 0,1 0 16,0 21-16,21-21 0,-1 0 16,1 0-16,0 0 0,21-21 15,21 0 1,0 21-16,1-21 16,20-1-16,-21 1 0,21 21 0,1-21 15</inkml:trace>
  <inkml:trace contextRef="#ctx0" brushRef="#br0" timeOffset="16211.82">15621 2667 0,'0'0'0,"42"-21"0,-21 0 0,-21 0 15,0-1-15,0 1 0,-21 42 32,0 1-32,0-1 0,0 21 0,0-21 15,-1 22-15,1-1 0,0 0 16,0-21-16,0 22 0,21-1 15,0-21-15,0 22 0,0-22 0,0 21 16,0-21-16,0 0 0,0 1 0,0-1 16,21-21-16,0 21 0,21-21 15,-20 0-15,-1 0 0,21 0 0,0 0 16,-20 0-16,20-21 0,-21 21 0,21-21 16,-20-1-16,20 1 0,-21 0 15,0 0-15,0-21 0,1 20 0,-1-20 16,-21 0-16,0-1 0,21-20 0,-21 21 15,0-1-15,0 1 0,0 0 0,-21-1 16,0 22-16,-1 0 0,1 0 16,0 21-16,-21 0 0,21 0 15,-22 0-15,1 21 0,21 0 0,-22 0 16,1 0-16,21 1 0,0-1 16,0 21-16,-1-21 0,22 0 0,0 1 15,0-1-15,0 0 0,22 0 16,-1-21-16,21 0 0,0 0 0,-20 0 15,20 0-15,0-21 0</inkml:trace>
  <inkml:trace contextRef="#ctx0" brushRef="#br0" timeOffset="16551.63">16552 2053 0,'0'0'0,"0"-42"0,0 0 0,0 20 16,0 1-16,0 0 0,0 0 0,-21 21 15,0 21-15,21 0 16,0 0-16,-21 1 0,0 20 16,21 0-16,-22 1 0,22-1 0,0 0 15,-21 22-15,21-22 0,-21 22 0,21-1 16,-21 1-16,21-1 0,0-21 16,0 22-16,-21-22 0,21 22 0,0-22 15,-21 0-15,21 1 0,0-1 0,0-21 16,0 22-16,0-22 0,0 0 0,0 0 15,0 0-15,21-21 16,0 21-16,0-21 0,0 0 16,0 0-16,1 0 0,-1 0 0,21 0 15,-21 0-15,0 0 0,22-21 0,-22 0 16,0 0-16,43-21 16,-43 20-16,0 1 0,0 0 0,0-21 15,-21 21-15,0-1 0</inkml:trace>
  <inkml:trace contextRef="#ctx0" brushRef="#br0" timeOffset="16851.46">16256 2350 0,'0'0'0,"-42"0"0,20 0 0,1 0 0,42 0 31,22 0-31,-22 0 0,42 0 0,1 0 16,-1-22-16,1 22 0,-1 0 15,22 0-15,-21-21 0,-1 21 0,1 0 16,-22 0-16,21-21 0,-20 21 0,-1 0 16,0 0-16,-20 0 0,20 0 0,-21 0 15,0 0-15,0 0 0,1 0 16,-1 0-16,-21 21 31,0 0-15,-21-21-16,-1 22 15,1-22-15,21 21 0,-21-21 0,0 21 16,0 0-16,0 0 0</inkml:trace>
  <inkml:trace contextRef="#ctx0" brushRef="#br0" timeOffset="20491.55">2857 4339 0,'0'0'0,"-21"21"0,21 1 0,-21-1 15,21 0-15,0 0 16,21-21 0,0 0-16,1 0 0,20 0 0,0-21 15,-21 0-15,22 0 0,20-1 16,-20 1-16,-1 0 0,21 0 0,-20-21 15,20-1-15,-20 22 0,20-21 16,-21-1-16,1 1 0,-22 0 0,21-1 16,-42 1-16,0 0 0,0 21 0,0-22 15,0 1-15,0 21 0,-21 0 16,0-1-16,0 1 0,0 0 0,-1 21 16,-20 0-16,21 0 0,0 0 15,0 21-15,-22 0 0,22 22 16,-21-1-16,21 22 0,-22 20 0,22-20 15,-21 42-15,21-22 0,-22 1 16,22 21-16,0 0 0,0-1 0,0 1 16,-1 21-16,1-21 0,21 21 0,-21-21 15,21 0-15,0 21 0,0-21 16,0-1-16,0 22 0,0-42 0,0 21 16,0 0-16,0-22 0,0 1 0,0 0 15,0-1-15,0 1 0,0-21 16,0-1-16,0-21 0,0 1 0,0-1 15,0-21-15,21 0 0,0-21 16,1 0-16,-1 0 16,0-21-16,0-21 0,21 21 15,-20-22-15,-1 1 0,21-21 0,0 20 16,-20-20-16,20-1 0,0 1 16,-21-22-16,1 22 0,-1-1 0,-21-21 15,0 22-15,0-22 0,0 22 0,-43-22 16,22 22-16,-21-22 0,0 21 15,-22 1-15,22-1 0,-22 22 0,1 0 16,-1-22-16,1 43 0,20-21 0,-20 21 16,21-1-16,-22 1 0,22 0 15,21 0-15,-1 21 0,1-21 16,21 0 0,21-1-16,1 1 0,20 0 0,0 0 15,1 0-15,20 0 0,1-22 0,-1 22 16,1-21-16,-1-1 0,1 22 15,20-21-15,-20 0 0,20-1 0,-20 1 16,-1 0-16,-20-1 0,-1 1 0,-21 0 16,0-1-16,-21 22 0,0-21 15,0 21-15,0-1 0,-21 22 0,0 0 16,-21 0-16,21 0 0,-22 0 16,22 0-16,-21 22 0,-1-1 0,22 0 15,0 0-15,0 0 0,21 0 16,0 1-16,0 20 0,0-21 15,0 21-15,0-20 0,21 20 0,0 0 16,22-21-16,-22 22 0,0-1 16,21-21-16,-21 22 0,22-1 0,-22-21 15,21 0-15,1 22 0,-22-22 0,21-21 16,0 21-16,-20 0 0,20-21 16,0 0-16,-21 0 0,22 0 0,-1-21 15,0 0-15,-20 21 0,20-43 16,0 22-16,-21 0 0,22-21 15,-1 21-15,-21-22 0,22 22 0,-22-21 16,0-1-16,0 1 0,-21 0 0,0-1 16,0 1-16,0 21 0,0-21 15,0 20-15,-21 1 0,0 0 0,0 21 16,-1 0-16,1 0 0,0 21 0,-21 0 16,21 1-16,-22-1 0,22 21 15,-21 0-15,21-20 0,-1 20 0,-20 0 16,21-21-16,0 22 0,21-1 0,0-21 15,0 0-15,0 22 0,0-22 16,0 0-16,0 0 0,21-21 0,0 0 16,0 21-16,0-21 0,1 0 15,20 0-15,-21-21 0,0 0 16,0 21-16,1-21 0,20 0 0,-21 0 16,0-22-16,0 22 0,1 0 15,-1-21-15,-21 20 0,21-20 0,0 21 16,-21 0-16,21 0 0,-21-1 0,0 1 15,0 42 1,0 1-16,0-1 16,0 21-16,0-21 0,0 0 0,0 22 15,0-22-15,0 21 0,0-21 16,0 1-16,21 20 0,1-21 16,-1 0-16,21-21 0,-21 21 0,22-21 15,-1 0-15,-21 0 0,21 0 16,1 0-16,-1 0 0,0-21 0,-20 0 15,20 21-15,-21-21 0,0 0 0,0 0 16,1-1-16,-1 1 0,-21-21 16,0 21-16,21 0 0,-21-22 0,0 22 15,0-21-15,0 21 0,0-1 0,0 1 16,0 0-16,0 42 16,0 0-1,-21 22-15,21-22 0,0 0 16,-21 0-16,21 22 15,-22-22-15,22 0 0,0 0 0,0 21 16,0-20-16,0-1 0,0 0 0,0 0 16,0 0-16,22-21 31,-1-21-15,-21 0-16,21 0 0,0 0 15,-21-1-15,21 1 0,0 0 0,1-21 16,-1 21-16,0-22 0,0 22 15,0-21-15,0 21 0,1-1 0,-1 1 16,0 0-16,0 21 0,0 0 0,0 0 16,-21 21-16,22 0 15,-22 1-15,21-1 0,-21 0 16,0 0-16,21 0 0,-21 22 0,0-22 16,0 0-16,21 0 0,0 0 0,-21 0 15,0 1-15,21-1 16,1-21-16,-1 0 0,0 0 15,0 0-15,0-21 16,0-1-16,1 1 16,-1 0-16,0 0 0,21-21 15,-21 20-15,1 1 0,20-21 0,0 21 16,-21-22-16,22 22 0,-22 0 16,21-21-16,-21 21 0,1 21 15,-1-22-15,0 22 0,-21 22 16,0-1-16,0 0 15,0 0-15,0 0 0,0 22 16,0-22-16,0 0 0,0 0 0,0 0 16,0 22-16,0-22 0,0 0 0,21 0 15,0 0-15,0 0 0,22 1 16,-22-1-16,21-21 0,-21 21 0,22-21 16,-22 0-16,21 0 0,1 0 0,-22 0 15,21 0-15,-21 0 16,22-21-16,-22 21 0,0-21 0,21-1 15,-21 1-15,1 0 0,-1 0 0,21 0 16,-21 0-16,0-22 0,1 22 16,-1-21-16,0-1 0,0 1 0,0 0 15,0-1-15,1 22 0,-22-21 0,0 21 16,21 0-16,-42 21 16,-1 0-16,1 21 15,-21 0-15,21 21 0,-22-21 0,1 1 16,21 20-16,0 0 0,0-21 0,-1 22 15,22-22-15,0 21 0,0-21 16,0 1-16,0 20 0,0-21 0,0 0 16,22 0-16,-1 1 0,0-1 15,0 0-15,0-21 0,22 0 16,-22 21-16,21-21 0,0 0 0,1 0 16,-1 0-16,0-21 0,22 21 0,-22-21 15,1 0-15,20-1 0,-21 1 16,1 0-16,-1 0 0,0 0 0,1 0 15,-1-22-15,0 22 0,-20-21 0,-1 21 16,0-22-16,0 22 0,0-21 0,-21 21 16,0-1-16,0 1 15,-21 21-15,0 0 0,0 0 16,0 21-16,-22 1 0,22-1 0,-21 0 16,21 0-16,-1 0 15,1 0-15,21 1 0,0-1 0,0 0 16,0 0-16,21 0 0,22 0 0,-22 1 15,0-1-15,21 0 0,-20 0 16,20 0-16,-21-21 0,0 21 0,0 1 16,1-22-16,-1 21 0,0-21 0,-21 21 15,0 0 1,-21-21 0,0 0-16,-1 0 0,1 0 0,-21 0 15,21 0-15,0 0 0,-1 0 16,-20 0-16,21 0 0,0 0 15,-22 0-15,22 0 0,0 0 0,21-21 16,21 0-16,22 21 16,-22 0-16,42-21 0</inkml:trace>
  <inkml:trace contextRef="#ctx0" brushRef="#br0" timeOffset="21212.61">8784 4847 0,'0'0'0,"-21"-21"0,-64 0 15,64 21-15,42 0 31,0 0-31,22 0 16,-1 0-16,0 0 0,22 0 16,-1 0-16,22 0 0,0 0 0,-1 0 15,1 0-15,21 0 0,-21 0 0,42 0 16,-22 0-16,22 21 0,-21-21 16,0 0-16,0 0 0,0 0 15,-22 0-15,1 0 0,-21 0 0,-1 0 16,-21-21-16,1 21 0,-1-21 15,-21 0-15,22 21 0,-22-22 0,-21 1 16,0 0-16,0 0 0,0 0 16,0 0-16,-21-1 0,-1 1 15,1 21-15,0-21 0,-21 21 16,21 0-16,-1-21 0,1 21 0,0-21 16,0 21-16,-21 0 0,20 0 0,1 0 15,0 0-15,0 0 0,0 0 16,42 0 15,0 0-31,0 0 16,0 0-16,22 0 0,-22 0 0,21 0 15,-21 21-15,1-21 0,20 0 0,-21 0 16,0 0-16,0 0 0,22 0 0,-22 21 16,0-21-16,-21 21 0,21-21 15,-21 21-15,0 1 0,0-1 16,0 0-16,0 0 0,-21 0 15,0 0-15,0 22 0,-22-22 16,22 21-16,-21-21 0,0 22 0,-22-1 16,22 0-16,-22-20 0,22 20 0,0 0 15,-1-21-15,1 22 16,21-22-16,-22 0 0,22 0 0,0 0 16,21 1-16,0-1 0,0 0 15,21-21 16,0-21-31,1 0 0</inkml:trace>
  <inkml:trace contextRef="#ctx0" brushRef="#br0" timeOffset="25883.74">13822 5144 0,'0'0'0,"0"-22"16,0 1-16,0 0 15,0 0-15,0-21 0,0 20 0,0 1 16,0-21-16,-21 21 0,21-22 16,-22 22-16,1-21 0,0 21 0,0 0 15,0-1-15,-22 1 0,22 0 0,0 21 16,-21 0-16,-1 0 0,1 0 16,0 0-16,-1 21 0,1 0 0,0 22 15,-1-1-15,1 0 0,0 22 0,21-22 16,-22 22-16,22-1 0,0-20 0,21 20 15,0-21-15,0 1 0,0-1 16,0-21-16,21 22 0,0-22 0,22-21 16,-22 21-16,21-21 0,0 0 15,22 0-15,-22-21 0,1 0 0,20-1 16,-21 1-16,1-21 0,20 0 16,-20-1-16,-1-20 0,0-1 0,1 1 15,-22-1-15,21 1 0,-21-22 0,0 22 16,1-22-16,-1 21 0,-21 1 15,21-1-15,-21 1 0,0-1 0,0 1 16,0-1-16,0 22 0,0 21 0,0 0 16,0 0-16,-21 21 0,0 21 15,21 0-15,-22 21 0,1 1 16,21 20-16,-21 1 0,0 20 0,0-20 16,21 20-16,-21 1 0,21 0 15,-22-1-15,22 1 0,-21 0 16,21-22-16,0 1 0,0-22 0,0 22 15,0-22-15,0-21 0,0 21 0,21-20 16,1-1-16,-22 0 0,21 0 0,0-21 16,0 0-16,0 0 15,0 0-15,1 0 0,-1-21 0</inkml:trace>
  <inkml:trace contextRef="#ctx0" brushRef="#br0" timeOffset="26251.76">14139 4995 0,'0'0'0,"0"-21"0,-21 21 0,21-21 16,0 0-16,0 0 0,21 21 15,0 0-15,1 0 16,-1 0-16,21 0 0,-21 21 0,22 0 16,-1 21-16,0-20 0,1 20 0,-22 0 15,21 1-15,-21-22 0,0 21 0,1 0 16,-1 1-16,-21-1 0,0 0 15,0-20-15,0 20 0,0-21 0,0 0 16,0 0-16,-21 1 0,-1-22 0,1 0 16,0 0-1,0 0-15,21-22 0,0 1 16,0 0-16,0-21 0,0 21 0,0-22 16,0 1-16,0 0 0,0-1 0,0 1 15,21-22-15,-21 22 0,21-21 16,0 20-16,1 1 0,-1 21 0,0-22 15,0 22-15,-21 0 0,21 21 0,0 0 16,1 0-16,-1 0 16,0 21-16,-21 0 0,21 1 15,0-1-15</inkml:trace>
  <inkml:trace contextRef="#ctx0" brushRef="#br0" timeOffset="26487.63">15134 5080 0,'-21'0'16,"0"0"-16,0 21 15,21 0-15,0 1 0,0-1 0,0 0 16,0 0-16,0 21 0,0-20 0,0-1 16,0 0-16,0 21 0,-22-21 0,22 1 15,0-1-15,-21 0 0,21 0 16,0 0-16,0 0 0,0-42 47,0 0-47</inkml:trace>
  <inkml:trace contextRef="#ctx0" brushRef="#br0" timeOffset="26643.54">14965 4868 0,'0'0'0,"0"-21"0,-21-21 0,21 21 15,-22 0-15,22-1 0,22 22 47,-1 0-47,0 22 0,0-1 16,21-21-16,-20 21 0</inkml:trace>
  <inkml:trace contextRef="#ctx0" brushRef="#br0" timeOffset="27531.77">15473 5017 0,'21'0'31,"0"0"-31,0 21 16,-21 0-16,21 0 0,1 0 0,-1 0 15,-21 1-15,21-1 16,0 21-16,0-21 0,-21 0 0,0 22 15,21-22-15,-21 0 0,0 21 0,22-20 16,-22-1-16,0 0 0,21 0 0,-21 0 16,21 0-16,0-21 31,-21-21-31,21 0 16,0 0-16,1 0 0,-22 0 0,21-1 15,0-20-15,-21 21 16,21-21-16,0-1 0,0 1 0,1-22 0,-1 22 15,0 0-15,0-1 0,-21 22 16,21-21-16,0 21 0,-21 42 31,0 0-31,0 21 0,0-20 16,-21 20-16,0 0 0,0 1 0,0-22 16,21 21-16,-21 0 0,21 1 0,-22-22 15,22 21-15,0-21 0,0 1 16,0 20-16,0-21 0,0 0 0,22-21 15,-1 21-15,21-21 0,-21 0 0,22 0 16,-22 0-16,21 0 0,22 0 0,-22 0 16,0 0-16,22-21 0,-1 0 15,-20 0-15,20 21 0,-21-42 16,1 20-16,-1 1 0,-21 0 0,22-21 16,-22-1-16,0 22 0,-21-21 0,0 21 15,0-22-15,0 22 0,0 0 16,-21 0-16,-22 21 0,22 0 15,0 0-15,-21 0 0,-1 21 0,22 0 16,-21 22-16,21-22 0,-22 21 0,22-21 16,0 22-16,21-22 0,0 21 15,0-21-15,0 22 0,0-22 16,0 0-16,0 0 0,21 0 0,0 0 0,22-21 16,-22 0-16,21 0 0,-21 0 15,22 0-15,-1 0 0,0 0 0,1 0 16,-1-21-16,0 0 0,-20 0 15,20 21-15,-21-21 0,21-22 0,-20 22 16,20 0-16,-21-21 0,0 21 0,0-22 16,1 1-16,-1 0 0,0-1 0,0 22 15,-21 0-15,0 0 0,0 0 16,0 42 0,0 0-16,0 0 0,0 21 0,-21-20 15,21 20-15,0 0 0,0-21 0,-21 22 16,21-22-16,0 21 15,0-21-15,0 1 0,0-1 0,0 0 16,0 0-16,0 0 0,0 0 0,21-21 16,0 22-16,0-22 15,0 0-15,1 0 0,-22-22 16,21 22-16,0-21 0,0 0 16,0 0-16</inkml:trace>
  <inkml:trace contextRef="#ctx0" brushRef="#br0" timeOffset="27680.99">17547 5249 0,'0'-21'63,"0"0"-47,0 0-16,-21 0 15,21 0-15,-21-1 0</inkml:trace>
  <inkml:trace contextRef="#ctx0" brushRef="#br0" timeOffset="29152.07">18859 5059 0,'0'0'0,"22"0"0,-1 0 0,0 0 0,21 0 15,-21-21-15,22 0 0,-1-1 16,22 1-16,-22 0 0,21 0 15,-20-21-15,-1 20 0,-21-20 0,0 0 16,-21 21-16,0-22 0,0 22 0,-42 0 16,0 0-16,-1 0 0,-20-1 15,21 22-15,-22 0 0,1 0 0,-1 0 16,1 0-16,20 22 0,1-1 0,0 0 16,20 0-16,1 21 0,21-20 0,0 20 15,21 0-15,1 1 0,20-1 16,0 0-16,1 1 0,-1-22 0,0 21 15,22-21-15,-22 22 0,0-22 0,1 21 16,-1-21-16,-21 0 0,0 43 16,-21-43-16,0 0 15,-21 0-15,0-21 0,-21 22 0,-1-1 16,1-21-16,-21 0 0,20 0 0,-20 0 16,20 0-16,-20 0 0,21 0 0,-22 0 15,22-21-15,-1-1 0,1 1 16,21 0-16,0 0 0,-22 0 0,43-22 15,-21 22-15,21-21 0,0 21 0,0 0 16,0-1-16,21 22 16,1 22-16,-1-22 15,-21 21-15,21 0 0,0 21 0,0-21 16,0 1-16,1 20 0,-22-21 0,21 0 16,0 0-16,0 22 0,0-22 15,0 0-15,1 0 0,-1-21 16,0 21-16,21 1 0,-21-22 0,22 0 15,-22 0-15,21 0 0,-21 0 0,22 0 16,-1-22-16,0 1 0,1 21 0,-1-21 16,0 0-16,-20-21 0,20 20 0,0 1 15,-21-21-15,22 0 0,-22-1 16,0 1-16,0 0 0,0 20 0,-21-20 16,0 0-16,22 21 0,-22-1 0,0 1 15,0 42 1,-22 1-1,1 20-15,21-21 0,-21 0 0,0 22 16,0-22-16,21 21 0,0-21 0,-21 22 16,21-22-16,-22 0 0,22 21 15,0-21-15,0 1 0,0-1 0,22 0 16,-1-21-16,0 0 0,0 0 16,0 0-16,22 0 0,-22 0 0,21 0 15,-21-21-15,22 0 0,-22 21 0,21-22 16,-21 1-16,22 0 0,-22-21 15,0 21-15,0-22 0,0 22 0,0-21 16,1-1-16,-22 22 0,0 0 0,0 0 16,21 0-16,-21 42 31,0 0-31,-21 0 0,21 0 16,-22 1-16,22 20 0,-21-21 0,21 21 15,-21-20-15,21-1 0,0 0 0,0 21 16,0-21-16,0 1 0,21-1 15,0 0-15,1-21 0,-1 0 16,0 0-16,21 0 0,-21 0 0,1 0 16,20 0-16,-21 0 0,0-21 0,22 0 15,-22 21-15,0-22 0,0 1 16,0-21-16,0 21 0,1-22 0,-1 22 16,0-21-16,0-22 0,0 22 15,-21 0-15,0-1 0,21 1 0,-21 21 16,22 0-16,-22 0 0,0 42 31,-22 0-31,1 0 0,0 21 0,0-20 16,21 20-16,-21 0 0,21-21 0,-21 22 15,21-1-15,0-21 0,0 22 16,0-22-16,0 0 0,21 0 0,0 0 16,0 0-16,0-21 0,0 0 0,1 22 15,20-22-15,0 0 0,-21 0 0,22 0 16,-1 0-16,0-22 15,-20 1-15,20 0 0,-21 0 0,21 0 16,-20 0-16,-1-22 0,0 22 0,0-21 16,0-1-16,-21 22 0,21-21 0,-21 21 15,0 0-15,22 21 0,-22 21 32,-22 0-32,1 21 0,0-21 0,21 1 15,-21 20-15,0-21 0,21 21 0,0-20 16,-21-1-16,21 0 0,0 0 15,-22 0-15,22 0 0,0 1 0,0-1 16,22-42 31,-22-1-47,21 1 0,-21 0 0,0 0 16</inkml:trace>
  <inkml:trace contextRef="#ctx0" brushRef="#br0" timeOffset="29378.94">20913 4699 0,'0'0'0,"-22"0"0,1 0 16,0 0-16,0 0 15,21-21 17,21 0-17,-21 0 1,0-1-1</inkml:trace>
  <inkml:trace contextRef="#ctx0" brushRef="#br0" timeOffset="29675.77">21463 4318 0,'0'0'16,"-21"-21"-16,21 0 0,-21 0 0,-1 21 15,1 0-15,0 42 16,21-21-16,-21 21 0,21 1 16,-21-1-16,21 22 0,0-22 15,0 21-15,0 1 0,-21-22 0,21 22 16,-22-1-16,22 1 0,-21-1 0,21-20 15,0 20-15,0-21 0,0 1 0,-21-1 16,21 0-16,0-20 0,0-1 16,0 0-16,0 0 0,0 0 15,0 0-15,0-42 32,21 0-32,-21 0 0,0-21 15,0 20-15,0 1 0</inkml:trace>
  <inkml:trace contextRef="#ctx0" brushRef="#br0" timeOffset="29831.68">21082 4953 0,'-42'0'16,"84"0"-16,-106 0 0,86 0 31,-1 0-31,21 0 16,-21 0-16,22 0 0,-1 0 15,-21 0-15,21 0 0,1 0 0,-1 0 16,-21-21-16,22 21 0,-1 0 15,-21-21-15,0 21 0</inkml:trace>
  <inkml:trace contextRef="#ctx0" brushRef="#br0" timeOffset="30075.54">21696 4741 0,'0'0'16,"-43"-21"-1,22 21-15,0 0 16,0 21-16,0 1 0,21-1 0,0 0 15,-21 21-15,-1-21 0,22 22 16,-21-1-16,21 0 0,0-20 0,0 20 16,0 0-16,0-21 0,0 22 15,0-22-15,0 21 0,0-21 0,21 1 16,1-22-16,-1 21 0,0 0 0,21-21 16,-21 0-16,22 0 0,-22 0 0,21 0 15,-21 0-15,22 0 0,-1-21 16,-21 0-16,0-1 0,22-20 0,-22 21 15</inkml:trace>
  <inkml:trace contextRef="#ctx0" brushRef="#br0" timeOffset="30523.29">22119 4424 0,'0'0'0,"0"-42"16,0-64-16,0 85 16,-21 21-1,0 21-15,21 0 0,-21 21 16,-1 1-16,22-1 0,-21 0 0,0 1 15,0 20-15,21-21 0,-21 22 0,0-1 16,21 1-16,0-1 0,-22-20 16,1 20-16,21 1 0,-21-22 0,21 0 15,0 1-15,0-1 0,0-21 16,0 22-16,0-22 0,0 0 0,0 0 16,0-42 15,0 0-31,0 0 0,0-1 15,21 1-15,0-21 0,1 21 16,-1-22-16,0 1 0,0-21 0,21 20 16,-20 1-16,20 0 0,0-1 0,-21 22 15,22 0-15,-22 0 0,0 21 0,21 0 16,-20 0-16,-1 21 0,0 21 16,-21-21-16,0 22 0,0-22 0,0 21 15,0 1-15,0-22 0,0 21 16,0-21-16,0 22 0,-21-22 0,21 21 15,-21-21-15,21 0 0,-22 1 16,22-1-16,0 0 0,22-42 31,-1 0-15,21-1-16,-21 1 0,22 0 0</inkml:trace>
  <inkml:trace contextRef="#ctx0" brushRef="#br0" timeOffset="30771.71">22648 4318 0,'0'0'0,"-42"0"15,21 0-15,21-21 0,21 21 16,0 0 0,0 0-16,22-21 0,-1 21 15,21 0-15,-20 0 0,20 0 0,-20-21 16,20 21-16,-21 0 0,1 0 15,-1 0-15,-21 0 0,22 0 0,-22 0 16,0 0-16,-42 0 31,0 21-31,-1-21 16,1 0-16,0 0 0</inkml:trace>
  <inkml:trace contextRef="#ctx0" brushRef="#br0" timeOffset="31023.6">22966 4297 0,'-21'0'16,"-1"21"-16,1 0 16,21 0-16,-21 1 0,21-1 0,-21 21 15,0-21-15,0 22 0,-1-1 0,22 0 16,-21 1-16,0 20 0,0-21 16,21 22-16,-21-22 0,0 22 0,21-22 15,-22 0-15,22 1 0,0-1 0,-21 0 16,21-20-16,0 20 0,0-21 15,0 0-15,0 0 0,0 1 16,0-1-16,21-21 16,1 0-1,-1-21-15,0-1 0,0 1 0,21 21 16,1-42-16,-1 21 0</inkml:trace>
  <inkml:trace contextRef="#ctx0" brushRef="#br0" timeOffset="31372.4">23220 4826 0,'0'0'0,"-21"0"16,-1 21 0,1 0-16,0 22 15,0-22-15,0 0 0,0 21 16,-1-20-16,1-1 0,0 21 0,21-21 16,0 0-16,0 1 0,0-1 0,0 0 15,0 0-15,0 0 0,21-21 16,0 0-16,22 0 0,-22 0 15,0 0-15,0 0 0,22 0 0,-22 0 16,0-21-16,21 0 0,-21 0 0,1 0 16,-1-1-16,-21-20 0,21 0 15,-21-1-15,21 1 0,-21 0 0,0-1 16,0 22-16,0-21 0,0 21 0,0 0 16,-21 21-16,0 0 0,0 0 0,-22 0 15,22 0-15,0 0 16,-21 0-16,20 21 0,-20 0 0,21 0 15,0 0-15,21 0 0,0 1 0,-21-1 16,21 0-16,0 0 0,21 0 16,-21 0-16,21-21 0,21 0 15</inkml:trace>
  <inkml:trace contextRef="#ctx0" brushRef="#br0" timeOffset="31559.29">23580 5038 0,'0'-21'47,"0"-1"-15,-22 22-32,22-21 15,-21 21-15,21-21 0,0 0 0,0 0 16</inkml:trace>
  <inkml:trace contextRef="#ctx0" brushRef="#br0" timeOffset="32575.71">24299 5080 0,'-21'21'15,"0"-21"-15,42 0 32,0 0-32,0-21 0,22 0 0,-22 21 15,21-21-15,1-22 0,-1 22 16,0 0-16,1-21 0,-1-1 15,0 1-15,1 0 0,-1-1 0,-21 1 16,21-21-16,-20 20 0,-1-20 16,0-1-16,-21 22 0,0-43 0,0 22 15,0-1-15,0 1 0,0 20 0,0-20 16,-21 21-16,0 20 0,21-20 16,-22 21-16,1 21 0,0 0 15,21 21-15,-21 0 0,0 22 0,0 20 16,-1 1-16,-20-1 0,21 22 0,-21-1 15,20 22-15,1-21 0,-21 21 16,21 21-16,-22-21 0,22-1 0,0 1 16,0 21-16,0-21 0,0 21 15,-22-21-15,22 21 0,0 0 0,-21-21 16,20 21-16,-20 0 0,0-21 16,-22 21-16,22-22 0,0 1 0,-22-21 15,22 0-15,21-1 0,-22 1 0,22-22 16,0-20-16,21 20 0,0-20 0,0-22 15,0 0-15,21 0 0,0-21 0,22 0 16,-1-21-16,21 0 0,-20-22 0,20 22 16,1-21-16,-1 0 0,1-1 0,-1-20 15,-20 20-15,20-20 0,-21 21 0,1-43 16,-1 21-16,-21 1 0,0-22 16,-21 1-16,0 20 0,0-21 15,0 1-15,-21-22 0,-21 21 0,21 1 16,-22-22-16,22 42 0,-21-20 0,0 20 15,-22 1-15,22 20 0,-1 1 0,1 21 16,0-22-16,21 22 0,-1 21 16,1-21-16,21 0 0,0 0 15,21 21-15,1 0 16,20-21-16,-21-1 0,21 22 0,1-21 16,-1 21-16,0-21 0,1 0 15,-1 0-15,0 21 0,-20-21 0,20-1 16,-21 1-16,0 0 0,0 0 0,-21 0 15,22 0-15,-22-1 0,0 1 16,0 42 15,0 1-15,0-1-16,0 0 16,-22 0-16,22 0 0,0 0 15,0 1-15,22-22 16,-1 0-16,0 0 0,21 0 0,-21 0 15</inkml:trace>
  <inkml:trace contextRef="#ctx0" brushRef="#br0" timeOffset="33564.04">25104 4932 0,'0'0'0,"0"-21"16,0 0-16,0-1 0,0 1 16,0 0-16,-22 21 0,1-21 0,0 21 15,-21 0-15,21 0 0,-1 0 0,1 21 16,-21-21-16,21 21 0,-22 0 15,22 22-15,-21-22 0,21 0 0,-22 21 16,22-20-16,0 20 0,0-21 0,21 0 16,0 0-16,0 1 0,0-1 0,0 0 15,21-21-15,0 0 16,0 0-16,1 0 0,20 0 16,-21 0-16,0 0 0,22 0 0,-22-21 15,21 0-15,-21-1 0,0 22 0,1-21 16,-1-21-16,0 21 0,0 0 15,-21-1-15,0-20 0,0 21 0,0 0 16,21 21-16,-21-21 0,0 42 31,-21-21-31,21 21 0,0 0 0,0 21 16,-21-20-16,21-1 0,0 0 0,0 0 16,0 0-16,0 0 0,0 1 15,0-1-15,21-21 0,0 0 0,0 21 16,1-21-16,-1 0 15,0 0-15,0 0 0,0-21 0,0 21 16,1-21-16,-1-1 16,-21 1-16,21 0 0,-21 0 0,0 0 15,0-22-15,0 22 0,21 0 0,-21 0 16,0 0-16,0 0 16,0 42-1,0 0-15,0 0 0,0 0 16,0 0-16,0 1 0,0-1 0,0 0 15,-21 0-15,21 0 0,-21 0 16,21 1-16,0-1 0,0 0 0,-21 0 16,21 0-1,0-42 17,0 0-32,0 0 0,0 0 15,0-1-15,21 1 0,-21-21 16,21 21-16,-21 0 0,21-22 0,-21 22 15,21 0-15,0 0 0,1 0 16,-22-1-16,21 22 0,0 0 16,0 0-16,0 0 0,-21 22 0,21-1 15,-21 0-15,22 0 0,-22 0 0,0 0 16,0 22-16,0-22 16,0 0-16,0 0 0,0 0 0,0 1 0,0-1 15,0 0-15,0 0 16,0-42 15,0 0-31,0 0 16,0-1-16,0 1 0,0 0 15,21 0-15,0-21 0,-21 20 0,21-20 16,0 21-16,0 0 0,1 0 16,-1-1-16,0 1 0,0 21 0,0 0 15,0 0-15,1 0 0,-22 21 0,0 1 16,0-1-1,0 21-15,0-21 0,0 0 0,0 1 16,-22 20-16,22-21 0,-21 0 0,0 0 16,21 1-16,0-1 0,0 0 15,0 0 1,21-21 0,0-21-16,1 0 15,-1 21-15,-21-21 0,21-1 0,0 1 16,0 21-16</inkml:trace>
  <inkml:trace contextRef="#ctx0" brushRef="#br0" timeOffset="33863.87">25950 4932 0,'43'0'16,"-43"-21"-16,21 21 0,0 0 16,0-21-16,0 21 0,0-22 0,-21 1 15,43 21-15,-22-21 0,0 21 16,0-21-16,0 0 0,1 0 15,-22-1-15,0 1 16,-22 21 0,-20 0-16,21 21 0,0 1 15,-22-1-15,22 0 0,0 0 0,-21 21 16,21-20-16,-1-1 0,1 21 16,0-21-16,21 22 0,0-22 15,0 0-15,0 0 0,0 0 0,0 0 16,0 1-16,21-22 0,0 21 15,22-21-15,-22 0 0,0 0 16,21 0-16,-20 0 0,-1 0 0,21-21 16,-21-1-16,0 22 0</inkml:trace>
  <inkml:trace contextRef="#ctx0" brushRef="#br0" timeOffset="34655.9">23664 5482 0,'0'0'0,"-21"0"0,0 0 15,0 0-15,0 0 0,-1 0 0,1 0 16,0 0-16,0 0 0,0 0 0,0 0 16,-1 0-16,1 0 0,0 0 0,0 0 15,0 0-15,0 0 0,42 0 47,0 0-47,21 0 0,-21 0 16,22 0-16,20 0 0,1 0 15,-1 0-15,1 0 0,20 0 16,22 0-16,-21 0 0,21 0 0,0 0 16,-1 0-16,1 0 0,21 0 0,-21 0 15,21 0-15,-21 0 0,21 0 0,-21 0 16,-22 0-16,1 0 0,0-21 16,-22 21-16,22 0 0,-43 0 0,1 0 15,-1-21-15,0 21 0,-21 0 0,1 0 16,-1 0-16,-21-21 15,-21 21 1,-1 0-16,1 0 16,0 0-16,0 0 15,0 0-15,0 0 0,-22 0 0,22 0 16,0 0-16,-21 0 0,-1 0 0,22 21 16,-21-21-16</inkml:trace>
  <inkml:trace contextRef="#ctx0" brushRef="#br0" timeOffset="35207.65">23389 5673 0,'0'0'0,"0"21"0,21-21 47,0 0-47,1 0 15,20 0-15,0 21 0,1-21 0,20 0 16,1 0-16,-1 0 0,22 0 0,-1 0 15,1 0-15,0 0 0,21 0 16,-22 0-16,22 0 0,0 0 16,0 0-16,0 0 0,-1-21 0,-20 21 15,0 0-15,-1 0 0,-20 0 0,-1 0 16,-20 0-16,-1 0 0,0-21 0,1 21 16,-22 0-16,0 0 0,0 0 15,0 0-15,1 0 0,-1 0 0,-21-21 16,21 21-16,-21 21 78,-21 0-47,0-21-15,-1 0-16,1 0 0,0 0 15,0 0-15</inkml:trace>
  <inkml:trace contextRef="#ctx0" brushRef="#br0" timeOffset="40915.4">25612 7260 0,'21'0'0,"-21"-21"15,21 21-15,-21-21 16,21 21-16,-21-21 0,0 42 31,0 0-15,0 0-16,0 0 0,0 22 0,0-22 16,-21 21-16,21 1 0,0-1 15,0-21-15,-21 21 0,21 1 16,0-22-16,-21 0 0,21 0 0,0 0 15,0 1-15,0-1 0,0 0 0,0 0 16,0-42 15,21 0-15,-21 0-16,21-1 0,-21 1 16,0 0-16,0 0 0</inkml:trace>
  <inkml:trace contextRef="#ctx0" brushRef="#br0" timeOffset="41315.68">25760 6879 0,'0'0'0,"-64"0"15,64 21-15,-21-21 16,21 22-16,0-1 16,0 0-1,21-21 1,0 0-16,1 0 0,-1 0 16,0 0-16,0 0 0,0 0 15,0 0-15,1-21 0,-22 0 16,0-1-16,21 22 0,-21-21 0,0 0 15,0 0-15,0 0 16,-21 0-16,-1 21 0,22-22 16,-21 22-1,21 22-15,-21-22 0,0 21 16,21 0-16,-21-21 0,21 21 0,0 0 16,-21 0-16,21 1 0,-22-22 15,22 21-15,0 0 0,0 0 16</inkml:trace>
  <inkml:trace contextRef="#ctx0" brushRef="#br0" timeOffset="42400.23">26458 7303 0,'0'-22'47,"0"1"0,0 0 94,0 0-110,0 0 0,-21 21-31,0-21 16,21-1-16,-21 22 15,0-21-15,-1 21 16,1 0 0,0 0-16,0 0 0,0 0 15,0 0-15,-1 0 16,1 0-16,0 0 0,0 0 16,0 21-16,0 1 0,-1-1 15,1 0-15,21 0 16,-21 0-16,0 0 0,21 1 15,-21-1-15,21 0 0,0 0 0,-21 0 16,21 0-16,-22 1 0,22-1 0,0 0 16,0 0-16,0 0 15,0 0-15,0 1 16,0-1-16,0 0 16,0 0-1,22-21-15,-1 21 16,0-21-1,-21 21-15,21-21 0,0 0 16,0 0 0,1 0-16,-1 0 15,0 0-15,0 0 32,0 0-1,-21-21 31,21 21-46,-21-21-16</inkml:trace>
  <inkml:trace contextRef="#ctx0" brushRef="#br0" timeOffset="44867.82">25696 7133 0,'21'0'16,"-21"-21"-16,0 0 15,0 0-15,0 0 16,0-1-16,-21 22 0,0-21 0,0 0 15,0 21-15,0 0 0,-1 0 16,1 0-16,-21 0 0,21 0 16,-22 0-16,1 21 0,0 0 15,-1 22-15,1-22 0,-21 21 0,20 22 16,1-22-16,0 0 0,-1 22 0,1-22 16,21 1-16,0-1 0,-1 0 15,1 1-15,21-22 0,0 0 0,0 0 16,0 0-16,0 0 0,21 1 0,1-22 15,20 0-15,-21 0 0,0 0 16,22 0-16,-1 0 0,-21-22 0,21 1 16,1 0-16,-22 0 0,21-21 0,-21 20 15,22-20-15,-1 0 0,-21-22 16,22 22-16,-22-22 0,21 22 0,-21-21 16,0 20-16,22-20 0,-22 20 15,-21 1-15,21 0 0,-21-1 0,21 22 16,-21 0-16,0 0 0,-21 21 15,0 21 1,0 21-16,0-20 0,-1 20 0,1 0 16,0 1-16,0-1 0,0 21 0,0 1 15,-1-22-15,1 22 0,21-22 16,0 22-16,0-22 0,0 0 0,0 1 16,0-22-16,0 21 0,21-21 0,1 0 15,-1 1-15,21-1 0,-21-21 0,22 0 16,-22 0-16,21 0 0,0 0 15,1 0-15,20 0 0,-20 0 16,-1-21-16,21-1 0,-20 1 0,-1 0 16,0 0-16,1-21 0,-22-1 0,21 1 15,-21 0-15,1-1 0,-22 1 16,0 0-16,0-1 0,0 1 0,0 21 16,-22-22-16,-20 22 0,0 21 0,-1-21 15,1 21-15,0 0 0,-1 0 16,1 21-16,-21 0 0,20 1 0,22 20 15,-21-21-15,21 21 0,-1 1 0,1-1 16,21 0-16,0-20 0,0 20 16,0 0-16,0-21 0,0 1 0,21 20 15,1-21-15,-1-21 0,0 21 16,21 0-16,-21-21 0,1 0 0,20 0 16,-21 0-16,21 0 0,1 0 15,-1 0-15,0 0 0,1-21 0,-22 0 16,21 0-16,1 0 0,-22-22 0,0 1 15,21 0-15,-21-22 0,1 1 16,-22-1-16,21 1 0,-21 20 0,21-20 16,-21-1-16,0 22 0,0-21 15,0 20-15,0 1 0,0 0 0,0 20 16,0 1-16,0 0 0,0 0 0,-21 42 16,0 0-1,-1 0-15,1 22 0,0-1 16,0 0-16,0 1 0,-22-1 0,22 22 15,0-1-15,0-21 0,0 22 0,21-1 16,0 1-16,0-22 0,0 22 16,0-22-16,0 0 0,0 1 0,21-22 15,21 21-15,-21-21 0,22 1 0,-22-1 16,21 0-16,1-21 0,-1 0 0,-21 0 16,21 0-16,1 0 0,-22 0 15,21 0-15,-21 0 0,22-21 0,-22 0 16,0-1-16,21-20 0,-20 21 15,-22-21-15,21-1 0,0 22 0,-21-21 16,21-1-16,-21 22 0,0-21 16,0 21-16,0 0 0,-21 21 15,0 0-15,0 0 0,-22 0 16,22 21-16,0 0 0,0 21 16,0-21-16,-1 22 0,1-22 0,0 21 15,21-21-15,0 22 0,0-22 0,0 0 16,0 0-16,0 0 0,0 1 0,0-1 15,0 0-15,21-21 16,0 21-16,1-21 0,-1 0 0,0 0 16,0 0-16,0 0 0,0-21 15,1 0-15,-1 21 0,21-43 0,-21 22 16,0 0-16,1-21 0,-1-22 16,0 22-16,21-22 0,-21 1 0,-21-1 15,22 1-15,-1-1 0,0 1 0,-21-1 16,21 22-16,-21-21 0,0 41 15,0-20-15,0 21 0,0 0 16,-21 42-16,0 21 16,-22-21-16,22 22 0,0-1 15,0 22-15,0-22 0,21 21 16,-21 1-16,21-1 0,-22 1 0,22-22 0,0 22 16,0-22-16,0 0 15,0 1-15,0-22 0,0 0 0,0 0 16,0 0-16,22 1 0,-1-1 0,0-21 15,0 0-15,0 0 16,0 0-16,1 0 0,-1 0 16,21 0-16,-21-21 0,22 21 0</inkml:trace>
  <inkml:trace contextRef="#ctx0" brushRef="#br0" timeOffset="45247.69">27368 7557 0,'0'0'16,"0"-22"-16,-21-20 15,21 21-15,0 0 0,0 0 0,0-1 16,0 1-16,21 0 0,1 0 16,-1 0-16,0 0 0,0 21 0,0 0 15,0 0-15,1 0 0,-1 0 0,0 0 16,0 21-16,-21 0 0,0 21 16,0-21-16,0 1 0,0 20 0,0-21 15,0 21-15,0-20 0,0-1 0,0 0 16,0 0-16,-21 0 0,21 0 15,-21 1-15,0-22 0,21 21 0,-22-21 16,22-21 31,22-1-47,-22 1 0,21 0 16,0-21-16,0 21 0,0-22 0,0 22 15,1-21-15,-1-1 0,0 1 16,21 21-16,-21-21 0,1 20 0,-1 1 15,0 0-15,-21 0 0,21 21 0,0 0 16,-21 21 0,0 0-1,0 0-15</inkml:trace>
  <inkml:trace contextRef="#ctx0" brushRef="#br0" timeOffset="45984.27">27855 7578 0,'0'0'0,"21"0"16,1 0-16,20 21 15,-21-21-15,0 0 0,22 0 16,-22 0-16,21-21 0,-21 21 0,0-21 16,22-1-16,-22 1 0,0 0 0,0 21 15,0-21-15,1 0 0,-22 0 16,-22 21 0,1 0-16,0 0 15,0 0-15,-21 21 0,20 0 0,-20 0 16,21 0-16,0 0 0,0 1 0,-1-1 15,22 0-15,0 0 0,0 0 16,0 0-16,0 1 0,0-1 16,22-21-16,-1 0 15,0 0-15,0 0 0,21 0 0,-20 0 16,20 0-16,0 0 0,1 0 16,-1-21-16,0 21 0,1-22 0,-1 1 15,0 0-15,1 0 0,-22 0 0,0 0 16,0-1-16,0 1 0,0 0 15,-21 0-15,22 21 0,-22-21 0,-22 21 16,1 0 0,0 0-16,0 0 0,0 21 15,0 0-15,-1 0 0,22 0 16,-21 1-16,21-1 0,0 0 16,0 0-16,0 0 15,0 0-15,21-21 0,1 0 0,-1 0 16,-21 22-16,21-22 0,0 0 15,0 0-15,0 0 0,1 0 0,-1 0 16,0 0-16,0 0 0,0 0 0,0 0 16,-21-22-1,0 1 1,-21 0 0,0 21-16,0 0 0,0 0 0,0 0 15,21 21 1,0 0-1,21-21-15,0 22 16,0-22-16,0 0 0,0 0 16,1 0-16,-1 0 0,0 0 15,0 0-15,-21-22 0,21 1 16,0 0 0,-21 0-16,0 0 15,-21 21 16,0 21-31,0-21 0,0 21 0,0 0 0,-1-21 16,1 21-16,-21 1 0,21-1 16,-22 0-16</inkml:trace>
  <inkml:trace contextRef="#ctx0" brushRef="#br0" timeOffset="48031.52">24807 8848 0,'0'-21'0,"0"42"0,21-42 0,1 21 16,-1 0-16,0 0 15,0 0-15,0 0 0,0 0 16,1-22-16,20 22 0,-21-21 0,0 21 16,22-21-16,-22 21 0,21-21 0,-21 0 15,0 0-15,22-1 0,-22 22 16,0-21-16,0 0 0,0-21 0,1 21 16,-22-1-16,0 1 0,0 0 15,0 0-15,-22 21 16,1 0-1,0 21-15,0 0 0,0 22 0,0-22 16,-22 21-16,22 0 0,21 1 0,-21-1 16,21 0-16,-21 22 0,21-22 0,0 1 15,0-1-15,0 0 0,0 1 16,21-1-16,0-21 0,0 21 0,0-20 16,1 20-16,-1-21 0,0 0 0,0 0 15,-21 1-15,0-1 16,-21-21-1,-21-21-15,20 21 16,1-22-16,-21 1 0,0 21 0,20-21 16,-20 0-16,21 21 0,0-21 15,0 21-15,-1 0 0,1 0 0,21 21 32,21-21-32,1 0 15,-1 21-15,0-21 0,0 0 0,21 21 16,1-21-16,-22 0 0,21 0 0,1 0 15,-1 0-15,0 0 0,-21 0 16,22 0-16,-1 0 0,0 0 0,1-21 16,-22 0-16,21 21 0,-21-21 15,1 0-15,20-1 0,-42 1 0,21 0 0,0 0 16,0 0-16,-21 0 0,0-1 16,0 1-1,0 42 1,0 1-16,0-1 0,0 0 0,0 0 15,-21 0-15,21 0 0,0 1 0,0-1 16,0 0-16,0 0 16,0 0-1,21-21-15,1 0 0,-1 0 16,0 0-16,0-21 0,0 21 0,22-21 16,-22 0-16,0 21 0,21-21 0,-21-1 15,1 1-15,-1 0 0,21 0 16,-21 0-16,0 21 0,1-21 0,-1-1 15,0 22-15,0 0 16,0 22 0,-21-1-1,0 0-15,21-21 0,-21 21 0,0 0 16,0 0-16,22 1 0,-1-22 0,0 21 16,-21 0-16,21-21 0,0 21 15,0-21-15,1 0 0,20 21 0,-21-21 16,0 0-16,22 0 0,-22 0 0,0 0 15,21 0-15,-21 0 0,1 0 0,20 0 16,-21 0-16,0-21 0,0 0 16,1 0-16,-22 0 15,21-1-15,-21-20 0,0 21 0,0 0 16,0 0-16,0-1 0,-21 22 16,-1 0-16,1 0 0,0 0 0,0 0 15,-21 0-15,20 22 0,1-1 16,0-21-16,0 21 0,21 0 0,0 0 15,-21-21-15,21 21 0,0 1 0,0-1 16,21-21-16,0 0 16,0 0-16,0 21 0,1-21 15,-1 0-15,0 0 0,0 0 0,21 0 16,-20-21-16,-1 0 0,0-1 16,0 1-16,21 0 0,-20 0 0,-1-21 15,0-1-15,0 1 0,0 0 16,22-1-16,-22-20 0,0 20 0,0-20 15,0 21-15,0-1 0,-21 1 0,0 21 16,0 0-16,0-1 0,-21 22 16,0 22-16,-21-1 15,21 0-15,-22 0 0,22 21 0,-21 1 16,21-1-16,-1 0 0,1 1 0,0-1 16,21 0-16,0 1 0,0-1 15,0 0-15,0 1 0,0-22 0,0 0 16,21 21-16,0-20 0,1-1 15,-1-21-15,0 21 0,21-21 16,-21 0-16,22 0 0,-22 0 0,21 0 16,-21 0-16,22 0 0,-22 0 0,21 0 15,-21 0-15,22-21 0,-22 0 0,21-1 16,-21-20-16,1 21 0,-1 0 16,0 0-16,-21-1 0,21 22 0,-42 0 31,0 0-31,0 22 0,21-1 15,0 0-15,-22 0 0,22 0 0,-21 0 16,21 1-16,0-1 0,0 0 16,0 0-16,21-21 15,1 0-15,-1 0 16,0 0-16,0 0 0,0 0 16,0-21-16,1 21 15,-1-21-15,0 0 0,0-1 0,0 1 16,0 0-16,1 0 0,20 0 0,-21 0 15,0 21-15,0-22 0,22 22 0,-22 0 16,0 0-16,-21 22 16,0-1-1,0 0-15,0 0 0,-21 0 16,0 0-16,0 1 0,21-1 0,-22-21 16,22 21-16,-21 0 0,0-21 15,21 21-15,21-21 31,0-21-31,1 0 16,-1 21-16,0-21 0,0 0 0,0-1 16,0 1-16,22 0 0,-22 0 0,21-21 15,-21 20-15,22-20 0,-22 21 16,0 0-16,0 0 0,-42 21 16,0 0-16,0 21 15,-22 0-15,22 0 0,-21 0 0,21 0 16,-22 1-16,22-22 0,0 21 15,0 0-15,0 0 0,21 0 16,-21 0-16,21 1 0,0-1 16,21 0-1,0-21-15,0 21 16,0-21-16,0 0 0,1 21 0,-1-21 16,0 21-16</inkml:trace>
  <inkml:trace contextRef="#ctx0" brushRef="#br0" timeOffset="48588.16">24807 10266 0,'0'0'15,"-42"0"-15,21 0 0,0-21 0,21 0 16,0-1 0,21 1-16,0 0 0,0 21 15,21-21-15,-20 0 0,20-22 16,0 22-16,1 0 0,-22-21 0,21 21 16,0-22-16,1 22 0,-22 0 0,0-21 15,0 20-15,0 1 0,-21 0 16,0 0-16,-21 21 15,0 0-15,0 0 0,-21 0 0,-1 0 16,1 21-16,0 0 0,20 0 16,-20-21-16,21 22 0,0-1 0,0 0 15,21 0-15,0 0 0,0 22 0,0-22 16,21 21-16,0-21 0,0 22 0,21-22 16,1 21-16,-1 0 0,-21-20 15,22 20-15,-1 0 0,0 1 0,-21-22 16,1 21-16,20-21 0,-42 0 15,0 22-15,0-22 0,0 0 16,-21-21-16,-22 0 16,22 0-16,-21 0 0,0 0 0,-1 0 15,1 0-15,-22 0 0,22-21 0,0 21 16,-1-21-16,1 0 0,0-1 0,21 1 16,-1 21-16,1-21 0,21 0 15,0 0-15,0 0 0,21-1 16,22 1-16,-22 21 0,21-21 0,22 0 15,-22-21-15,22 20 0,-1 1 0</inkml:trace>
  <inkml:trace contextRef="#ctx0" brushRef="#br0" timeOffset="48808.04">25696 9779 0,'0'0'0,"21"-42"0,1 21 0,-1-1 0,-21 1 16,21 21-16,-21 21 15,-21 1-15,0 20 0,-1 0 16,22-21-16,-21 43 0,0-22 15,0 1-15,21-1 0,-21 0 0,21 1 16,-21-1-16,-1 0 0,22 1 0,0-22 16,0 21-16,0-21 0,-21 22 0,21-22 15,0 0-15,0 0 16,0-42 15,0 0-31,0 0 16</inkml:trace>
  <inkml:trace contextRef="#ctx0" brushRef="#br0" timeOffset="48962.94">25463 10181 0,'-21'0'0,"42"0"0,-42-21 0,0 21 0,21-21 15,21 0 1,0 21 0,1 0-16,-1 0 0,0 0 0,21 0 15,-21 0-15,22 0 0,-22 0 16,21 0-16,1 0 0,-22 0 15,21 0-15,0 0 0,1 0 0,-1 0 16</inkml:trace>
  <inkml:trace contextRef="#ctx0" brushRef="#br0" timeOffset="49783.89">26120 10245 0,'0'0'15,"-22"0"-15,22-21 16,22-1-1,-1 1-15,0 21 0,0-21 16,0 21-16,0 0 0,1 0 0,-1 0 16,0 0-16,0 0 0,0 0 15,-21 21 1,0 0-16,0 1 0,0-1 0,0 0 16,0 0-16,-21 0 0,21 0 0,-21 1 15,21-1-15,-21-21 0,21 21 0,-21 0 16,21 0-1,0-42 17,21 0-32,0 0 15,21 0-15,-21-1 0,1 1 16,-1 0-16,0 0 0,21 0 0,-21 0 16,1 21-16,-1 0 0,-21-22 0,21 22 15,0 0-15,-21 22 16,0-1-16,0 0 15,0 0-15,0 0 0,0 0 16,0 1-16,0-1 16,0 0-16,0 0 0,0 0 0,21 0 15,0 1-15,22-1 0,-22-21 0,0 21 16,21-21-16,-20 0 0,20 0 0,0 0 16,-21 0-16,22 0 0,-22-21 15,21 0-15,-21-1 0,22 1 0,-22 0 16,0 0-16,0-21 0,0-1 0,1 22 15,-1-21-15,-21 21 16,0-22-16,0 22 0,0 0 0,0 0 16,-43 0-16,22 21 0,-21 0 0,21 0 15,-22 0-15,-20 0 0,21 0 16,-1 0-16,1 21 0,21 0 0,-22 0 16,22 0-16,0 22 0,21-22 0,0 0 15,0 21-15,0-21 0,0 22 16,21-22-16,0 0 0,22 21 0,-22-20 15,0-1-15,21 0 0,-20 0 0,-1-21 16,0 21-16,0 0 0,21 1 0,-42-1 16,22 0-16,-22 21 15,21-21-15,-21 1 0,0 20 0,0-21 16,-21 21-16,-1-20 0,1 20 0,0 0 16,0 1-16,0-22 0,0 21 15,-1 0-15,1 1 0,-21-1 0,21 0 16,0 1-16,-1-1 0,1-21 0,0 22 15,0-1-15,21-21 0,-21 0 0,21 0 16,-21 1-16,21-1 0,-22 0 16,44-42 15,-1 0-31,0-1 16,0 1-16,0 0 0</inkml:trace>
  <inkml:trace contextRef="#ctx0" brushRef="#br0" timeOffset="49967.78">27114 11261 0,'0'21'16,"0"0"-16,-21-42 47,0 21-32,0-21-15,0 0 0,-22-1 16,22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8:52:06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1778 0,'0'-21'16,"0"0"0,0 0-16,0-1 15,0 1-15,0 0 16,0 0-16,21 21 15,-21-21-15,0 0 0,0-1 0,0 1 16,0 0-16,0 0 16,0 0-16,0 0 0,0-1 15,0 44 17,-21 20-32,21-21 0,-21 21 15,-1 22-15,22-22 0,-21 22 0,0-1 16,0 22-16,21-22 0,-21 1 15,0-1-15,-1 1 0,1 21 16,0-22-16,21 1 0,-21-1 16,21-21-16,-21 22 0,21-22 0,-21-21 15,21 22-15,0-22 0,0 0 0,0 0 16,0-42 0,0 0-1,0 0-15,21 0 0,-21-22 16,21 1-16,-21 0 0,21-1 0,-21 1 15</inkml:trace>
  <inkml:trace contextRef="#ctx0" brushRef="#br0" timeOffset="434.75">1185 1630 0,'0'0'0,"-21"-21"0,-42-22 16,41 22-16,22 0 16,0 0-16,0 0 0,43 0 0,-22-1 15,21 1-15,1 21 0,-1-21 16,21 0-16,1 21 0,-1 0 16,22 0-16,-21 0 0,20 0 15,1 21-15,-22 0 0,1 22 0,21-22 16,-43 21-16,21 22 0,-20-22 15,-1 21-15,0 1 0,-20-1 0,-1 1 16,-21-1-16,0 1 0,-21-1 16,-1 1-16,-20-1 0,-21 1 0,-1-1 15,1 1-15,-1-1 0,1 1 0,-22-22 16,0 1-16,22-1 0,-1 0 16,1-21-16,20 22 0,-20-43 0,21 21 15,20-21-15,-20 0 0,21 0 16,0 0-16,21-21 15,0 0-15,0-1 16,0 1-16,21 0 0,0 0 16,0 0-16,0 0 0,1-1 15,20 1-15,0 0 0,-21 0 0,22 21 16</inkml:trace>
  <inkml:trace contextRef="#ctx0" brushRef="#br0" timeOffset="864.12">2117 2201 0,'0'0'16,"21"-21"-16,-21 0 0,0 0 0,21 21 0,0-21 15,0 21-15,0 0 0,1-21 16,-1 21-16,0 0 0,21 0 0,1 0 15,-22 21-15,21 0 0,-21 0 16,22 0-16,-22 0 0,0 1 0,0 20 16,-21-21-16,0 21 0,0-20 0,0 20 15,0-21-15,0 21 0,0-20 16,-21-1-16,0 0 0,0 0 16,21 0-16,-22-21 0,1 0 15,21-21 1,0 0-16,0-21 0,0 20 15,0-20-15,0 21 0,21-21 16,1-1-16,-1 1 0,0 21 0,0-22 16,0 22-16,0-21 0,1 21 15,-1 0-15,0-1 0,0 22 0,-21-21 16,21 21-16,0 0 0,1 0 0,-1 0 16,-21 21-1,0 1-15,0-1 0,0 0 16</inkml:trace>
  <inkml:trace contextRef="#ctx0" brushRef="#br0" timeOffset="1306.85">3133 2138 0,'0'0'0,"0"-21"0,0-22 15,-22 43-15,1-21 0,0 21 16,0 0-16,0 0 16,0 0-16,-22 21 0,22-21 0,0 22 15,0-1-15,0 0 0,-1 0 16,1 21-16,0-20 0,0-1 16,0 21-16,21 0 0,-21-20 0,21-1 15,0 21-15,0-21 0,0 0 16,0 1-16,21-1 0,0 0 0,0-21 15,0 0-15,0 0 0,1 0 0,-1 0 16,21 0-16,-21 0 0,0-21 16,1 0-16,-1-1 0,0 1 0,0 0 15,0 0-15,-21 0 0,0 0 16,0-1-16,0 1 0,0 0 16,0-21-16,0 21 0,0-1 0,-21 1 15,0 0-15,0 0 0,21 0 16,-21 0-16,-1 21 15,1 0-15,0 0 16,21 21-16,0 0 16,0 0-1</inkml:trace>
  <inkml:trace contextRef="#ctx0" brushRef="#br0" timeOffset="8123.06">3323 2201 0,'0'-21'0,"0"0"16,0 0-16,21 0 16,-21 0-1,0-1 1,0 44 15,0-1-31,-21 21 16,21-21-16,-21 22 0,21-1 15,0 0-15,0 22 0,-21-1 0,21 1 16,-21-1-16,21 22 0,0-22 0,-22 22 16,1 0-16,0 21 0,21-22 15,-21 22-15,0 0 0,-22 0 0,22 0 16,0 21-16,0-22 0,-21 1 0,20 21 15,1-21-15,-21 0 16,21-21-16,0-1 0,-1 1 0,22-22 0,0 1 16,-21-1-16,21 1 0,0-22 0,0-21 15,0 1-15,-21-1 16,21-42 0,0-22-16,21 22 0,-21-21 15,21-1-15,1-20 0,-1-1 16,-21-20-16,21 20 0,0-42 0,0 22 15</inkml:trace>
  <inkml:trace contextRef="#ctx0" brushRef="#br0" timeOffset="8454.87">3196 2223 0,'0'0'0,"0"-22"0,0-20 15,21 21-15,0 0 0,1 0 16,-1-1-16,21 1 0,-21 21 0,22-21 16,-1 21-16,0 0 0,1 0 0,20 0 15,-21 0-15,1 21 0,-1-21 16,0 21-16,-20 22 0,-1-22 0,0 0 16,-21 21-16,0 1 0,0-22 0,0 21 15,-42 1-15,20-1 16,-20 0-16,0-21 0,-1 22 0,22-22 15,-21 0-15,0 0 0,-1 0 0,22 1 16,-21-1-16,21-21 0,-1 0 16,1 0-16,0 0 15,0 0-15,21-21 16,0-1 0,21 1-16</inkml:trace>
  <inkml:trace contextRef="#ctx0" brushRef="#br0" timeOffset="145463.1">4233 1524 0,'0'-21'46</inkml:trace>
  <inkml:trace contextRef="#ctx0" brushRef="#br0" timeOffset="146195.82">4297 1545 0,'0'-21'0,"0"0"15,0 0-15,0 0 16,0-1 0,0 1-16,0 0 0,0 0 15,0 0-15,0 0 0,0-1 16,0 1-16,0 42 47,0 1-32,0-1-15,0 21 0,0 0 16,-21 1-16,21-1 0,-22 0 0,22 22 16,-21-1-16,21 1 0,0-1 15,-21 1-15,0 21 0,0-22 16,0 1-16,-1-1 0,1 1 0,0-1 16,0 1-16,21-1 0,-21-21 0,0 22 15,21-22-15,0 1 0,0-22 16,0 21-16,0-21 0,0 0 0,0 1 15,0-44 17,0 1-32,0 0 0,0 0 15,0-21-15,0 20 0,0-20 0,0 21 16,0-21-16</inkml:trace>
  <inkml:trace contextRef="#ctx0" brushRef="#br0" timeOffset="150754.72">3937 1715 0,'0'0'0,"0"-22"47,-21 22-32,0-21 1,-1 21-16,22-21 0,-21 21 15,21-21-15,-21 21 16,21-21-16,0 0 16,0-1-16,0 1 0,0 0 15,21 0-15,-21 0 16,21 0-16,1 21 0,20-22 0,-21 1 16,0 0-16,22 21 0,-1-21 0,0 21 15,22 0-15,-22 0 0,22-21 16,-1 21-16,1 0 0,-1 0 0,1 0 15,-1 21-15,1 0 0,-1 0 16,-21 0-16,1 1 0,-1 20 16,0 0-16,1 1 0,-22-1 0,0 21 15,-21 1-15,0-22 0,0 22 16,0-1-16,0 1 0,-21-1 0,-21 1 16,20-1-16,-20 1 0,0-1 0,-1 1 15,1-22-15,-21 22 0,20-1 16,-20-21-16,20 1 0,-20-1 0,-1 0 15,22-20-15,-21 20 0,-1-21 0,22 0 16,-22 0-16,22 1 0,-22-22 0,22 0 16,0 21-16,21-21 0,-22 0 15,22 0-15,0 0 0,0 0 0,0 0 16,21-21 0,0-1-1,0 1-15,42 0 16,-21 21-16,0-21 0,22 0 0,-22 0 15,21-1-15</inkml:trace>
  <inkml:trace contextRef="#ctx0" brushRef="#br0" timeOffset="151270.81">5186 2244 0,'0'0'0,"0"-21"0,0-1 31,-21 22-15,-1 0-16,1 22 15,21-1-15,-21 0 0,0 0 16,21 0-16,-21 0 0,21 1 15,-21-1-15,21 21 0,0-21 0,-22 22 16,22-22-16,0 0 0,0 0 0,0 0 16,0 0-16,0 1 0,0-1 15,22-21-15,-1 0 0,-21 21 16,21-21-16,21 0 0,-21 0 0,1 0 16,-1 0-16,0 0 0,21-21 0,-21 0 15,1 21-15,20-22 0,-21 1 16,0 0-16,0 0 0,1-21 0,-1 20 15,-21 1-15,0-21 0,0 21 0,0-22 16,0 22-16,0 0 0,-21 0 16,21 0-16,-22 0 0,1-1 0,0 22 15,0 0-15,0 0 0,0 0 0,-1 0 16,1 0-16,0 0 0,0 22 16,0-1-16,0-21 0,-1 21 15,1-21-15,21 21 0,0 0 0,-21 0 16,21 1-16,0-1 0,0 0 15,0 0-15,21 0 16</inkml:trace>
  <inkml:trace contextRef="#ctx0" brushRef="#br0" timeOffset="153854.93">5757 2286 0,'0'-21'0,"0"42"62,0 0-62,0 0 0,0 1 16,0 20-16,0-21 0,0 21 16,-21-20-16,21 20 0,-21-21 0,21 21 15,0-20-15,0-1 0,-21 0 0,21 0 16,-21 0-16,21 0 0,-22 1 15,44-22 17,-1-22-32,0 1 15,-21 0-15,21 0 0,0 0 16,0 0-16,1-22 0,-1 22 0,0-21 16,0 21-16,0-22 0,0 22 15,1 0-15,-1 0 0,0 0 0,0-1 16,-21 1-16,21 21 0,0 0 15,-21 21-15,0 1 16,0-1-16,0 0 0,0 0 0,0 21 16,0-20-16,0 20 0,0-21 0,0 0 15,0 22-15,0-22 0,0 0 16,0 0-16,0 0 0,0 0 16,22 1-16,-1-22 0,0 0 0,0 21 15,0-21-15,0 0 0,22 0 0,-22 0 16,0-21-16,21 21 0,-20-22 15,20 1-15,-21 0 0,21 0 0,-20 0 16,-1-22-16,0 22 0,0-21 0,-21 21 16,0-22-16,0 1 0,0 0 15,0 21-15,0-22 0,-21 22 0,0 0 16,0 0-16,-1 0 0,1 21 16,0 0-16,0 0 0,0 0 0,0 0 15,-1 21-15,22 0 16,0 0-16,0 0 15,22-21 1,-1 0-16,0 0 0,0 0 0,0 0 16,0 0-16,1 0 0,20 0 0,-21-21 15,21 0-15,-20 21 0,20-21 16,-21 0-16,0 21 0,22-22 0,-22 1 16,0 21-16,0-21 0,0 21 0,0 0 15,1 0-15,-1 0 16,0 0-1,-21 21-15,0 0 0,0 1 0,0-1 16,0 0-16,0 0 0,0 21 16,0-20-16,0 20 0,-21-21 15,21 21-15,-21-20 0,21 20 0,0-21 16,-22 0-16,22 22 0,-21-22 16,21 0-16,-21-21 0,21 21 0,0 0 15,-21-21 1,21-21-1,0 0-15,0 0 0,0 0 16,0-1-16,0-20 0,0 21 0,21-21 16,0-1-16,0 1 0,1 0 15,-1-1-15,0 1 0,21 21 0,-21-22 16,22 22-16,-1 0 0,0 0 16,1 0-16,-1 21 0,0 0 0,1 0 15,-22 21-15,21 0 0,-21 0 16,1 0-16,-1 1 0,0-1 0,-21 21 15,0 0-15,0 1 0,0-22 16,0 21-16,0 1 0,0-1 0,-21-21 16,21 21-16,-21-20 0,-1 20 0,1-21 15,0 0-15,0 0 0,0 1 16,21-1-16,0 0 0,-21-21 0,21 21 16,0-42-1,21 0 1</inkml:trace>
  <inkml:trace contextRef="#ctx0" brushRef="#br0" timeOffset="154443.59">8213 2307 0,'-22'0'0,"44"0"0,-22 0 31,42 0-31,-21 0 0,21 0 0,22 0 16,-1 0-16,22 0 0,0 0 0,-1 0 16,22 0-16,-21 0 0,21 0 0,0 0 15,-22 0-15,1 0 0,0 0 16,-1 0-16,1 0 0,0 0 0,-22 0 16,1 0-16,-1 0 0,1 0 0,-22 0 15,0 0-15,-21 0 0,1-21 16,-1 21-16,-21-21 15,-21 21 1,-1 0-16,-20-21 0,21 21 0,-21 0 16,-1 0-16,1-21 0,0 21 15,-1 0-15,-20 0 0,-1 0 0,1-22 16,-1 22-16,-20 0 0</inkml:trace>
  <inkml:trace contextRef="#ctx0" brushRef="#br0" timeOffset="154706.95">8340 2328 0,'0'0'16,"-43"0"-16,22 0 0,63 0 31,-20 0-31,20 0 0,-21 0 0,43 0 16,-22 0-16,21 0 0,22 0 0,-21 0 16,20 0-16,1 0 0,0 0 15,-22 0-15,22 0 0,-22 0 0,1 0 16,-1 0-16,-20 0 0,-1 0 0,0 0 15,1 0-15,-22-21 0,0 21 0,0 0 16,-21-21 0,0 0-1,0 0-15,0 0 16,0-1 0,0 1-16</inkml:trace>
  <inkml:trace contextRef="#ctx0" brushRef="#br0" timeOffset="155111.46">9440 1799 0,'0'0'0,"-21"0"0,0 0 15,0 0 1,0 0-16,21 21 0,0 1 16,0-1-16,0 0 0,21 0 0,0 0 15,0 22-15,0-22 0,22 0 16,-1 0-16,0 0 0,1 0 15,-1 1-15,0-1 0,22 0 0,-22-21 16,22 21-16,-22-21 0,21 0 16,-20 0-16,-1 0 0,0 0 0,1 0 15,-22 0-15,21 0 0,-21 0 0,-21 21 32,-21-21-32,-21 21 15,21-21-15,-22 22 0,1-1 0,-21 0 16,20 0-16,-20 0 0,-1 22 15,22-22-15,-22 21 0,1 0 16,-1 1-16,1-1 0,21 0 0,-22 1 0,22-1 16,-1 0-16,1-20 0,0 20 15,21-21-15,-1 0 0,1 0 16,0 1-16,0-1 0,21 0 16,-21-21-16</inkml:trace>
  <inkml:trace contextRef="#ctx0" brushRef="#br0" timeOffset="159670.79">1439 4678 0,'0'0'16,"0"-21"-16,21 21 0,-21-21 0,22 21 15,-22-22-15,0 1 0,0 0 16,0 0-16,-22 0 16,1 21-16,0 0 15,0-21-15,0 21 16,0 0-16,-1 0 0,1 0 0,-21 0 15,21 0-15,0 0 0,-1 0 16,1 0-16,0 0 0,0 0 16,21 21-16,-21-21 15,21 21-15,-21-21 0,-1 0 125</inkml:trace>
  <inkml:trace contextRef="#ctx0" brushRef="#br0" timeOffset="160307.01">1270 4614 0,'0'0'0,"0"-21"16,0 0 0,0 0-1,-21 42 16,0 0-31,-1 0 0,1 22 16,21-22-16,-21 42 0,21 1 16,-21-22-16,21 43 0,-21-22 0,0 1 15,21-1-15,-22 1 0,22-1 16,-21 1-16,21-1 0,-21-20 16,0 20-16,21-20 0,0-22 0,0 21 15,0-21-15,0 0 0,-21 1 16,21-1-16,0-42 31,0-1-31,0 1 16,0-21-16,0 21 0,0-22 15,0 1-15,21 0 0,-21-1 0</inkml:trace>
  <inkml:trace contextRef="#ctx0" brushRef="#br0" timeOffset="161011.12">1101 4699 0,'0'0'0,"0"-21"16,0 0-16,0 0 0,0-1 16,0 1-16,21 0 0,0 21 15,-21-21-15,21 0 0,0 0 0,22-1 16,-22 1-16,21 21 0,0-21 16,1 21-16,-1 0 0,22 0 0,-22 0 15,21 21-15,-20 0 0,-1 1 16,0-1-16,1 0 0,-22 21 0,0 1 15,-21-1-15,0 0 0,0 1 16,-42 20-16,21-21 0,-22 22 16,1-22-16,-22 22 0,1-22 0,-1 0 15,1 1-15,21-1 0,-22 0 0,22-20 16,-1-1-16,1 0 0,21 0 16,-21-21-16,20 0 0,1 0 15,21-21-15,0 0 16,0 0-16,0-1 15,0 1-15,21 0 0,1 0 16,-1 21-16,0 0 0,0 0 16,0 0-16,0 0 0,1 21 0,-1 0 15,0-21-15,0 21 0,0 22 16,0-22-16,1 0 0,-1 0 16,-21 22-16,0-22 0,21 0 15,0 21-15,-21-21 0,21 1 0,0-1 16,-21 0-16,22 0 0,-1 0 15,0-21-15,0 0 0,0 0 0,0 0 16,1 0-16,-1 0 0,21 0 16,-21-21-16,22 0 0,-22 0 0,21 0 15,-21-1-15,0-20 0,22 21 0,-22-21 16,0 20-16,0-20 0,-21 0 16,21 21-16,-21-22 0,22 22 0,-22 0 15,21 0-15,-21 0 0,0 42 31,0 0-31,0 0 16,0 0-16,0 0 0,0 1 0,0-1 16,0 0-16,0 0 0,0 21 0,0-20 15,0-1-15,0 0 16,0 0-16,0 0 16,0-42 15,0 0-31,0 0 0,0-22 15,0 22-15,0 0 16</inkml:trace>
  <inkml:trace contextRef="#ctx0" brushRef="#br0" timeOffset="161195.12">2053 4741 0,'-21'-21'15,"0"21"1,0 0-1,21 21 32,0 1-47,0-1 16,0 0-16</inkml:trace>
  <inkml:trace contextRef="#ctx0" brushRef="#br0" timeOffset="162044.26">2519 5313 0,'0'0'16,"42"0"-1,-21 0-15,0-21 0,1 21 0,-1-21 0,0-1 16,0 1-16,0-21 0,0 21 15,1-22-15,-1 22 0,0-21 16,-21 21-16,21-22 0,-21 1 0,0 21 16,0-21-16,0 20 0,0 1 15,-21 0-15,0 21 0,0 0 16,-22 0-16,22 21 0,0-21 16,-21 21-16,20 1 0,-20-1 0,21 21 15,-21-21-15,20 22 0,-20-22 16,21 21-16,0-21 0,0 0 0,21 22 15,0-22-15,0 0 0,0 0 0,0 0 16,0 1 0,21-22-16,0 0 0,0 0 15,21 0-15,-20 0 0,-1 0 0,21 0 16,-21-22-16,22 1 0,-22 0 16,21 21-16,-21-21 0,22 0 0,-22-22 15,0 22-15,0 0 0,0 0 16,0 0-16,1 0 0,-22-1 0,21 1 15,-21 0-15,0 0 0,0 42 47,-21 0-47,21 0 16,-22 1-16,22-1 0,-21 0 0,21 0 16,0 21-16,0-20 0,-21 20 15,21-21-15,-21 21 0,21 1 16,0-1-16,0 0 0,0 1 0,0 20 15,0-20-15,0 20 0,-21 1 0,21-1 16,0 1-16,-21-1 0,21 1 16,0-1-16,0 1 0,-22-1 0,22 1 15,-21-1-15,21 1 0,0-22 16,0 21-16,0 1 0,0-22 0,0 1 16,0 20-16,0-21 0,0 1 0,0-22 15,0 21-15,0 1 0,-21-22 0,0 21 16,0-21-16,0 0 0,-1 1 15,-20-1-15,21 0 0,-21 0 16,-1-21-16,1 0 0,0 0 0,-22 0 16,22 0-16,-22 0 0,22 0 15,-22-21-15,1-21 0,-1 20 0,1-20 16,21 21-16,-22-21 0,22-1 16,-1 1-16,1 0 0,0-1 0,21-20 15,-1 20-15,1 1 0,0 21 0,21-21 16,0-1-16,0 22 0,0-21 15,0 21-15,21-22 0,0 1 0,1 21 16,20-22-16,0 1 0,1 0 16,-1-22-16,21 1 0,1-1 15</inkml:trace>
  <inkml:trace contextRef="#ctx0" brushRef="#br0" timeOffset="162870.79">3260 4424 0,'-43'63'16,"43"-41"-16,-21-1 15,21 21-15,0 0 0,0 1 0,0-1 16,0 22-16,0-1 0,0-21 16,0 22-16,-21-22 0,21 1 0,0 20 15,0-21-15,-21-20 0,21 20 16,0-21-16,0 0 0,0 0 0,0 1 16,0-44 15,0 1-31,21 0 0,0 0 15,-21 0-15,21-22 0,0 22 16,-21-21-16,22 0 0,-1-1 16,-21 22-16,21-21 0,0 21 0,0-1 15,-21 1-15,21 21 0,1 0 16,-1 0-16,-21 21 16,21 1-16,-21-1 0,21 21 0,-21-21 15,0 22-15,0-22 0,0 21 16,21-21-16,-21 22 0,21-22 0,-21 21 15,22-21-15,-1 0 0,0 1 0,0-1 16,0 0 0,0-21-16,1 0 0,20 0 0,-21 0 15,0 0-15,0 0 0,22 0 0,-22-21 16,0 0-16,21-1 0,-20 1 16,-1 0-16,21-21 0,-21-1 0,0 1 15,1 0-15,-1-1 0,0-20 0,0-1 16,0 22-16,-21-21 0,0-1 15,21 22-15,-21-1 0,0 1 0,0 0 16,0-1-16,0 22 0,0 0 0,0 0 16,0 0-16,0 0 0,0 42 15,0 0 1,0 0-16,0 0 0,-21 22 16,21-22-16,0 21 0,0 0 0,0 22 15,0-22-15,-21 22 0,21-22 16,-21 22-16,21-1 0,0-21 0,0 22 15,0-22-15,0 1 0,0-1 16,0-21-16,0 21 0,0-20 0,0-1 16,0 0-16,21 0 0,0 0 0,0-21 15,1 0-15,-1 0 0,0 0 16,0 0-16,0-21 16,0 0-16,1 0 0,-1 21 15,0-21-15,0-22 0,0 22 0,-21 0 16,0-21-16,0 20 0,0-20 15</inkml:trace>
  <inkml:trace contextRef="#ctx0" brushRef="#br0" timeOffset="163050.68">4043 4911 0,'0'0'0,"0"21"16,0 0-1,21-21 1,0 0-16,0 0 0,0 0 15,1-21-15,-1 21 0,21-21 0,-21 21 16,0-21-16,1-1 0,20 1 16,-21 21-16,0-21 0,0 0 15,1 0-15,20 0 0</inkml:trace>
  <inkml:trace contextRef="#ctx0" brushRef="#br0" timeOffset="163846.99">5313 4657 0,'0'0'0,"-21"-21"0,-1-1 0,22 1 15,-21 0-15,0 0 0,-21-21 16,21 42 0,-1 0-16,1 0 0,0 21 0,0 0 15,0 0-15,0 21 0,-22-20 0,22 41 16,0-21-16,-21 1 0,20 20 16,1 1-16,21-22 0,0 22 0,0-22 15,0 21-15,0-20 0,0-1 0,21-21 16,1 22-16,-1-22 0,21 0 15,0 0-15,-20-21 0,20 0 16,0 0-16,1 0 0,20 0 0,-21 0 16,1 0-16,-1-21 0,0 0 0,22 0 15,-22-22-15,22 22 0,-22-21 16,0-1-16,1 1 0,-1-21 0,0 20 16,1-20-16,-22-1 0,21 1 0,-21-1 15,-21 1-15,22-1 0,-22 1 16,21-1-16,-21 22 0,0-22 15,0 43-15,0-21 0,0 21 0,0 0 0,0-1 16,-21 22-16,-1 0 0,1 22 16,0-1-16,0 21 0,21 0 15,-21 1-15,0-1 0,-1 22 0,1-22 16,0 21-16,0 1 0,0-1 0,0 1 16,21-22-16,0 22 0,-22-1 15,22-20-15,0-1 0,0 0 0,0 1 16,0-22-16,0 0 0,22 0 0,-1 0 15,0 0-15,21-21 0,-21 0 16,1 0-16,20 0 0,0 0 0,-21-21 16,22 0-16,-22 0 0,21 0 0,-21 0 15,22-22-15,-22 22 0,0-21 16,0-1-16,-21 22 0,21 0 0,-21-21 16,22 21-16,-22 42 31,0 0-31,0 0 15,0 0-15,-22 0 0,22 1 0,0-1 16,-21 21-16,21-21 0,0 0 0,0 1 16,0-1-16,0 0 15,21-21 17,-21-21-32,22 21 0,-1-21 0,-21-1 15,0 1-15</inkml:trace>
  <inkml:trace contextRef="#ctx0" brushRef="#br0" timeOffset="164019.26">6350 4657 0,'-21'0'0,"42"0"0,-63 0 0,20 0 16,1 0-16,0 0 0,0 0 16,0 0-1,42 0 16,0 21-31,0-21 0,0 0 16,1 0-16,-1 21 0</inkml:trace>
  <inkml:trace contextRef="#ctx0" brushRef="#br0" timeOffset="164299.1">6752 4678 0,'0'0'0,"-21"0"0,21-21 15,-21 21-15,0 0 0,-1 0 0,1 0 16,0 0-16,0 21 0,0 0 16,0-21-16,-1 21 0,1 22 15,21-22-15,-21 0 0,0 21 0,21-21 16,-21 22-16,21-1 0,0-21 0,0 22 16,0-1-16,0-21 0,0 0 15,0 22-15,0-22 0,0 0 16,0 0-16,21 0 0,0-21 0,0 21 15,0-21-15,1 0 0,-1 0 0,21 0 16,-21 0-16,22 0 0,-22 0 16,21-21-16,-21 0 0,22 0 0,-1 0 15,-21 0-15</inkml:trace>
  <inkml:trace contextRef="#ctx0" brushRef="#br0" timeOffset="164899.34">7197 4466 0,'0'0'0,"0"-63"0,0 20 0,0 1 0,0-64 15,0 85-15,-22 21 16,1 0 0,21 21-16,-21 22 0,21-22 15,0 21-15,-21 0 0,21 22 0,-21-22 16,21 1-16,0 20 0,-21-21 16,-1 22-16,1-22 0,0 22 0,21-22 15,-21 22-15,0-22 0,0 0 0,21 22 16,-22-22-16,22-21 0,-21 22 0,21-22 15,0 0-15,0 0 16,0 0-16,0-42 31,21 0-31,-21 0 0,22 0 16,-1-22-16,-21 22 0,21-21 16,0-1-16,-21 1 0,21 0 0,0-1 15,22 1-15,-22 0 0,0-1 0,0 22 16,0 0-16,22 0 0,-22 0 15,0 0-15,0 21 0,0 0 0,1 0 16,-1 0-16,0 0 0,-21 21 16,21-21-16,-21 21 0,0 0 0,0 0 15,0 0-15,0 1 16,-21-22-16,0 21 0,0 0 0,-1-21 16,1 21-16,0-21 0,0 0 0,0 0 15,0 0-15,-1 0 0,1 0 16,0 21-16,0-21 0,0 0 15,21 21-15,0 1 16,0-1-16,0 0 16,0 0-16,0 0 0,21 0 15,-21 1-15,21-1 0,0 0 0,-21 0 16,21 0-16,1 0 0,-22 1 0,21-22 16,0 21-16,0 0 0,-21 0 0,21 0 15,0-21-15,1 21 0,-1 1 16,21-22-16,-21 0 0,0 0 0,22 0 15,-22 0-15,21 0 0,1 0 16,-1 0-16,0 0 0,1-22 0</inkml:trace>
  <inkml:trace contextRef="#ctx0" brushRef="#br0" timeOffset="165475.22">9186 4720 0,'0'0'0,"-42"0"16,21-21-16,-64 21 16,64-21-16,42 21 31,0 0-31,22 21 0,-1-21 0,21 21 15,-20-21-15,20 21 0,1-21 0,-1 22 16,1-22-16,-1 21 0,22-21 16,-22 0-16,1 0 0,-22 0 0,22 0 15,-1 0-15,-20 0 0,-1 0 0,0 0 16,1 0-16,-1-21 0,-21 21 16,0-22-16,0 1 0,1 21 15,-22-21-15,0 0 0,0 0 16,-22 0-16,-20 21 0,21-22 15,-21 22-15,20-21 0,-20 21 16,0 0-16,-1 0 0,22-21 0,0 21 16,0 0-16,0 0 0,42 0 31,0 0-31,0 0 0,0 0 16,1 0-16,20 0 0,-21 0 0,0 0 15,0 0-15,1 21 0,-1-21 0,0 21 16,-21 1-16,0-1 0,0 0 15,0 0-15,0 0 0,0 22 16,-21-22-16,0 21 0,-1-21 0,1 22 16,0-22-16,0 21 0,-21-21 0,20 22 15,1-22-15,-21 0 0,21 0 16,0 0-16,-1 0 0,-20-21 0,21 0 16,0 22-16,0-22 0,-1 0 15,22-22-15,0 1 0</inkml:trace>
  <inkml:trace contextRef="#ctx0" brushRef="#br0" timeOffset="165751.1">12636 1588 0,'-21'0'0,"42"0"0,-84-22 0,42 22 16,21-21-16,0 0 15,21 0-15</inkml:trace>
  <inkml:trace contextRef="#ctx0" brushRef="#br0" timeOffset="166335.03">12869 1439 0,'0'0'0,"-21"22"0,21-1 16,-21-21-16,42 0 31,0 0-31,0-21 16,22 21-16,-22-22 0,21 1 0,1 21 16,-22-21-16,21 0 0,0 0 15,-20 0-15,-1-1 0,21 22 0,-42-21 16,0 0-16,0 0 0,0 0 15,-21 21-15,0 0 0,0 0 16,-22 0-16,1 0 0,0 21 0,-22 0 16,22 0-16,-1 0 0,-20 1 15,21 20-15,-1-21 0,22 21 0,0 1 16,0-22-16,0 21 0,21 1 16,0-22-16,0 21 0,0-21 0,21 22 15,0-1-15,0 0 0,0-21 0,22 22 16,-22-1-16,21 0 0,-21 1 15,22-1-15,-1 0 0,-21-20 0,0 20 16,0 0-16,-21-21 0,0 22 0,0-22 16,-21 0-16,-21 0 0,21 0 0,-43 1 15,22-1-15,-22 0 0,1-21 16,-22 0-16,22 0 0,-22 0 0,22 0 16,-1 0-16,1-21 0,-1 21 0,22-21 15,-1-1-15,1-20 16,21 21-16,0-21 0,0-1 0,21 1 15,0 0-15,0-22 0,0 22 0,0-22 16,0 1-16,0 20 0,21-20 16,21 21-16,-21-1 0,22 22 0,-1 0 15,0 0-15,22 21 0,-22 0 0,0 0 16,22 21-16,-22 0 0,1 0 0,-1 22 16,0-1-16</inkml:trace>
  <inkml:trace contextRef="#ctx0" brushRef="#br0" timeOffset="166686.82">12996 2244 0,'64'0'0,"-43"0"15,0 0-15,0-21 0,22-1 16,-22 1-16,21 0 0,-21 0 16,22-21-16,-1-1 0,-21 22 0,0-21 15,22-1-15,-22 1 0,-21 0 0,0-1 16,0 22-16,0-21 0,0 21 0,0 0 15,-21 21-15,-1 0 16,-20 0-16,21 0 0,-21 21 16,20 0-16,-20 0 0,21 21 0,-21 1 15,-1-22-15,22 21 0,-21 1 16,21-1-16,-1 0 0,1 1 0,0-1 16,21 0-16,-21 1 0,21-22 0,0 21 15,0-21-15,0 0 0,0 1 0,21-1 16,0 0-16,22-21 0,-22 0 15,0 0-15,21 0 0,1 0 0,-1-21 16,0 0-16,1-1 0,-1 1 0,0 0 16,1-21-16,-1 21 0,-21-22 15,21 1-15,1-22 0,-1 22 0,0-21 16</inkml:trace>
  <inkml:trace contextRef="#ctx0" brushRef="#br0" timeOffset="166922.69">13885 1270 0,'0'0'0,"0"-42"0,0-1 0,0 22 15,0 0-15,0 0 0,0 42 16,0 0 0,0 0-16,0 22 0,-21-22 0,0 21 15,0 22-15,21-22 0,-21 22 0,21-1 16,-22 1-16,22-1 0,-21 1 16,21-1-16,-21-21 0,0 22 0,21-1 15,-21-20-15,21-1 0,0 0 0,0 1 16,0-22-16,0 21 0,0-21 15,0 1-15,0-1 0,0 0 16,21-21-16,0 0 16,0 0-16,-21-21 0,21 21 0,1-21 15,20-1-15</inkml:trace>
  <inkml:trace contextRef="#ctx0" brushRef="#br0" timeOffset="167291.48">14055 1990 0,'0'0'0,"0"21"0,-22-21 16,22 21-16,22-21 47,-1 0-47,0 0 0,0 0 0,0-21 16,0 0-16,1 21 0,-1-21 0,0-1 15,0 22-15,0-21 0,0 0 16,1 0-16,-22 0 0,0 0 0,0-1 15,-22 22 1,1 0-16,0 22 0,0-22 16,0 21-16,-22 0 0,22 0 0,0 21 15,-21-20-15,21-1 0,-1 21 0,1-21 16,0 0-16,0 22 0,0-22 0,21 0 16,-21 21-16,21-20 15,0-1-15,0 0 0,0 0 16,21-21-16,0 0 0,21 0 15,-21 0-15,1 0 0,20 0 0,0 0 16,1-21-16,-1 21 0,21-21 0,-20 0 16,-1-1-16,22 1 0</inkml:trace>
  <inkml:trace contextRef="#ctx0" brushRef="#br0" timeOffset="167843.68">14859 1757 0,'0'0'16,"0"-21"-16,0 0 0,-21 21 15,0 0 1,-1 0-16,1 0 0,0 21 0,0 0 16,0 21-16,0-21 0,-1 1 15,1 20-15,0 0 0,0-21 0,0 22 16,21-1-16,-21-21 0,21 22 0,-22-22 16,22 0-16,0 21 0,0-21 15,0 1-15,0-1 0,0 0 0,22 0 16,-1 0-16,0-21 0,21 0 0,-21 21 15,22-21-15,-22 0 0,21 0 0,1 0 16,-1-21-16,0 0 0,1 0 16,-1 0-16,0 0 0,1-1 15,20-20-15,-21 0 0,1-1 0,-1-20 16,0 21-16,1-22 0,-1 1 0,0-22 16,-20 21-16,20 1 0,-21-1 15,-21 1-15,21 21 0,-21-22 0,21 22 16,-21-1-16,0 22 0,0-21 0,0 21 15,0-22-15,0 22 16,-21 0-16,0 21 0,0 0 0,0 0 16,0 21-16,-1 0 0,1 1 0,21-1 15,-21 21-15,0 0 0,0 1 16,21-1-16,0 22 0,0-1 0,-21 1 16,21-1-16,-22 1 0,22-1 15,-21 1-15,21-1 0,0-21 0,0 22 16,-21-22-16,21 1 0,0-1 15,0 0-15,0 1 0,0-22 0,0 21 16,0-21-16,0 0 0,21 1 0,0-1 16,1-21-16,-1 0 15,0 0-15,0 0 0,0 0 0,22 0 16,-22-21-16,0-1 0,21 22 0,-21-21 16,22-21-16,-1 21 0,-21 0 0,22-22 15</inkml:trace>
  <inkml:trace contextRef="#ctx0" brushRef="#br0" timeOffset="168130.52">15134 1397 0,'0'0'0,"-21"0"0,42 0 31,21 0-31,1 0 0,20 21 0,-20-21 15,20 0-15,22 0 0,-22 0 16,22 0-16,-22 0 0,1 0 0,-1 0 16,1 0-16,-1 21 0,-20-21 15,-1 0-15,-21 0 0,22 0 16,-22 22-16,0-22 0,0 0 0,0 21 16,-21 0-16,0 0 15,0 0 1,0 0-16,0 1 15,0-1-15,0 0 0</inkml:trace>
  <inkml:trace contextRef="#ctx0" brushRef="#br0" timeOffset="173106.61">11769 4360 0,'0'0'0,"0"-21"0,0 0 15,0 0-15,0 0 0,0 0 16,0-1-16,0-20 0,0 21 15,21 0-15,0 0 0,-21-1 0,21 1 16,-21 42 0,0 1-16,0 20 15,-21-21-15,0 21 0,0 1 0,-1-1 16,1 0-16,0 1 0,0-1 0,0 0 16,0 1-16,-22-1 15,22 0-15,0 22 0,0-22 0,-22 1 16,22-22-16,0 21 0,0 0 0,21 1 15,0-22-15,-21 0 0,21 21 0,0-20 16,0-1-16,0 0 16,0-42-1,0 0 1,0-22-16,21 22 16,-21 0-16,21-21 0,0-1 0,0 1 15,-21 0-15,22-1 0,-1-20 0,-21 20 16,21-20-16,0 21 0,-21-22 0,21 1 15,0-1-15,1 1 16,-22-1-16,21 1 0,0 20 0,-21-20 16,21 42-16,-21-22 0,0 22 0,21 0 15,-21 0-15,21 21 0,1 21 16,-22 21-16,0 1 0,0-1 16,0 21-16,0 1 0,0-1 0,0 22 15,0-21-15,0-1 0,0 22 0,0-22 16,0 1-16,0-1 0,0 1 15,0-1-15,0-20 0,0-1 16,0 0-16,0 1 0,0-22 0,0 0 0,0 0 16,0 0-16,0 0 0,21-21 31,-21-21-15,0 0-16,0 0 0,0 0 15,-21 0-15,-1-1 0,1-20 16</inkml:trace>
  <inkml:trace contextRef="#ctx0" brushRef="#br0" timeOffset="175586.88">11430 4763 0,'0'0'15,"0"21"-15,0 0 0,0 0 16,21 0 0,0-21-16,0 0 0,1 0 15,-1 0-15,21 0 0,-21 0 0,22 0 16,-1-21-16,0 0 0,1 0 15,20 0-15,-21-1 0,22 1 0,-22 0 16,22 0-16,-22 0 0,0 0 0,1-1 16,-22 1-16,0 0 0,0 0 0,0-21 15,1 20-15,-22 1 0,0-21 16,0 21-16,0 0 0,0-1 16,0 44 30,21-22 33,0 0-64,-21 21 1,0 0-1,0 0-15,0 0 0,0 0 16,0 1-16,0-1 0,0 0 16,0 0-16,0 0 0,0 0 15,0 1-15,0-1 0,0 0 0,0 0 16,-21-21-16,21-21 47,0 0-47,0 0 15,0-1-15,0 1 0,0 0 16,21-21-16,-21 21 0,0-1 0,0 1 16,21 0-16,0-21 0,-21 21 0,21 21 15,-21-22-15,0 1 0,22 21 16,-1 0-16,-21 21 16,0 1-16,0-1 0,21 0 15,-21 0 1,0 0-16,0 0 0,0 1 15,0-1-15,0-42 47,0-1-31,-21 1-16,0 0 16,21 0-16,-22 21 0,22-21 15,-21 21-15,21-21 16,-21 21-16,0 0 0,0 0 0,0 21 15,21 0-15,-22 0 16,1 21-16,0-20 0,21-1 16,0 21-16,-21-21 0,21 22 0,-21-1 15,21-21-15,-21 21 0,21 1 0,0-1 16,0 0-16,0-20 0,0 20 16,0-21-16,0 21 0,21-20 0,0-1 15,0 0-15,0-21 0,0 21 0,1 0 16,20-21-16,-21 0 0,21 0 0,1 0 15,-22 0-15,21 0 0,-21-21 16,22 0-16,-1 0 0,-21 0 16,22-1-16,-22 1 0,0-21 0,21 21 15,-21-22-15,1 1 0,-1 0 0,0-1 16,0 1-16,0 0 0,0-22 16,-21 22-16,22-22 0,-22 1 0,21-1 15,-21 1-15,0-1 0,0 1 0,0 21 16,0-22-16,21 22 0,-21-1 15,0 22-15,0 0 0,0 0 0,0 42 16,0 0 0,0 0-16,-21 22 0,21-1 0,-21 0 15,21 22-15,0-22 16,-22 22-16,1-1 0,21-20 0,-21 20 16,21-21-16,-21 22 0,21-22 0,-21 22 15,21-22-15,0 22 0,0-22 16,0 0-16,0 1 0,0-22 0,0 21 15,21-21-15,0 0 0,0 1 0,0-1 16,1-21-16,-1 0 0,0 0 0,21 0 16,-21 0-16,22 0 0,-22-21 15,21-1-15,-21 1 0,22 0 16,-22 0-16,21 0 0,-21-22 0,1 22 16,-1-21-16,0 21 0,0-22 0,-21 22 0,0 0 15,21 0-15,-21 0 0,0 0 16,21-1-16,-21 44 31,0-1-31,0 0 0,0 0 16,0 0-16,-21 22 0,21-22 15,-21 0-15,21 21 0,0-21 0,0 1 16,0-1-16,0 0 0,0 0 0,0 0 16,0 0-16,21 1 15,0-22-15,1 0 0,-1 0 16,0 0-16,0-22 0,0 22 15,0-21-15,22 0 0,-22 0 0,0 0 0,21-22 16,-20 22-16,-1 0 16,0-21-16,0 21 0,0-1 0,0-20 15,-21 21-15,0 0 0,22 0 0,-1 21 16,-21 21 15,-21 0-31,21 0 0,-22 0 16,22 22-16,0-22 0,-21 0 0,21 0 15,0 21-15,0-20 0,0-1 0,0 0 16,0 0-16,0 0 0,0 0 16,21 1-16,1-22 0,-1 0 15,0 0-15,0 0 0,0 0 0,0 0 16,1 0-16,-1-22 0,0 1 0,0 21 16,0-21-16,-21 0 15,0 0-15,21 0 0,-21-1 0,0 1 16,0 0-16,0 0 0,0 0 0,0-22 15,-21 22-15,21 0 0,-21 0 0,0 21 16,0-21-16,-22 0 0,22 21 16,0 0-16,0 0 0,0 0 15,0 0-15,42 0 32,0 0-32,21-22 0,-21 22 15,22 0-15,-22-21 0,21 21 16,-21 0-16,22 0 0,-22-21 0,21 21 15,1 0-15,-22 0 0,21 0 16,-21 0-16,0 0 0,1 0 0,-1 0 16,0 21-16,-21 0 15,21-21-15,-21 22 0,0-1 0,21 0 16,-21 0-16,0 21 0,0-20 16,0-1-16,0 0 0,0 0 15,0 0-15,0 22 0,0-22 0,0 0 16,0 0-16,0 0 0,0 0 0,-21 1 15,21-1-15,-21 0 0,21 0 16,-21-21 0,21-21 15,0 0-31,21 0 0,0-1 16,-21 1-16,21-21 0,0 21 15,1 0-15,-1-22 0,0 1 0,0 21 16,0-22-16,0 22 0,22-21 0,-22 21 15,0 0-15,0-1 0,0 1 16,1 21-16,-1 0 0,-21 21 16,0 1-1,0 20-15,0-21 0,0 0 0,0 22 16,0-22-16,0 21 0,21-21 0,-21 22 16,0-22-16,0 0 0,21 21 15,-21-21-15,0 1 0,21-22 16,-21 21-16,21 0 0,1-21 0,-1 0 15,0 0-15,0 0 16,0 0-16,0-21 0,1 0 16,-1 21-16,0-22 0,0 1 0,0 0 15,22 0-15,-22 0 0,0-22 0,0 22 16,0-21-16,0 21 0,1-22 0,-1 1 16,-21 21-16,0-21 0,0 20 15,0-20-15,0 21 0,0 0 16,0 0-16,0-1 0,0 1 0,-21 21 0,-1 0 15,1 0-15,0 0 0,0 21 16,0 1-16,0-22 0,21 21 16,0 0-16,0 0 0,0 0 0,0 0 15,0 1-15,0 20 0,21-21 0,0 0 16,0 0-16,0 1 0,-21-1 16,21 0-16,-21 0 0,22 0 0,-22 0 15,21 22-15,-21-22 0,0 0 16,0 0-16,0 0 0,0 1 15,-21-22-15,-1 0 0,1 0 16,0 21-16,0-21 0,0 0 16,0 0-16,-1 0 0,22-21 15,0-1 1,-21 1-16,21 0 16,0 0-16,0 0 0,0-22 0</inkml:trace>
  <inkml:trace contextRef="#ctx0" brushRef="#br0" timeOffset="175830.65">14372 4149 0,'0'0'0,"-21"0"16,0 0-16,0 0 0,-1 0 0,22-21 15,-21 21-15,0 0 63,0 0-63,0 21 16,0-21-16</inkml:trace>
  <inkml:trace contextRef="#ctx0" brushRef="#br0" timeOffset="176063.39">12742 4466 0,'0'0'16,"-21"21"-16,-42-21 15,84 0 1,0 0-16,0 0 0,0 0 15,0 0-15,22 0 0,-1 0 0,-21 0 16,22-21-16,-1 21 0,0 0 16,1 0-16,-1 0 0,0-21 15,-21 21-15,22 0 0,-22 0 0,21-21 16,1 21-16</inkml:trace>
  <inkml:trace contextRef="#ctx0" brushRef="#br0" timeOffset="176751.3">15727 4741 0,'0'0'16,"-21"-21"-16,-1 21 0,1 0 0,21-21 16,21 21-1,1 0-15,-1 0 16,21 0-16,-21 0 0,22 0 0,-1 0 16,0 0-16,1 0 0,-1 0 15,0 0-15,22 0 0,-22 0 0,0 0 16,22 0-16,-22 0 0,1 0 0,-1 0 15,0 0-15,1 0 0,-1 0 16,0 0-16,-21 0 0,22 0 16,-22 0-16,0-21 0,0 21 0,-21-21 15,0 0-15,-21-1 16,0 22-16,0-21 16,-22 21-16,1 0 0,0-21 0,-1 21 15,1 0-15,0 0 0,-1 0 0,22-21 16,-21 21-16,21 0 0,0 0 0,-1 0 15,1 0-15,42 0 47,1 0-47,20 21 0,-21-21 16,21 0-16,-20 0 0,20 0 16,0 0-16,1 0 0,-1 0 0,-21 21 15,21-21-15,-20 0 0,-1 0 0,0 21 16,0-21-16,-21 22 0,21-22 0,-21 21 15,0 0-15,0 0 16,-21 0-16,-21 0 0,21 1 0,-1-1 16,-20 0-16,21 21 0,-21-21 0,20 1 15,-20-1-15,21 0 0,-21 0 16,20 0-16,1 0 0,-21 1 0,21-1 16,21 0-16,-21-21 0,21 21 15,-22-21-15,44 0 31,-1-21-31</inkml:trace>
  <inkml:trace contextRef="#ctx0" brushRef="#br0" timeOffset="179238.68">18246 4509 0,'0'0'0,"21"0"0,-21-43 16,0 22-16,0 0 16,0 0-16,0 0 0,0-1 15,0 1-15,0 0 0,0 0 16,-21 21-16,-1 0 0,1 0 0,0 0 0,0 0 16,0 0-16,0 21 0,-1 0 15,1 0-15,0 22 0,0-1 16,0 0-16,0 1 0,-1 20 0,22-20 15,0 20-15,0-21 0,0 22 16,0-22-16,0 22 0,0-22 0,0 0 16,0 1-16,0-22 0,0 21 0,22-21 15,-1 1-15,21-1 0,-21-21 0,22 0 16,-22 0-16,21 0 0,0 0 16,1 0-16,-1 0 0,0-21 0,1-1 15,-1 1-15,0 0 0,-20-21 0,20 21 16,0-22-16,-21 22 0,1-21 0,-1 21 15,0-22-15,0 1 16,0 0-16,-21 20 0,0 1 0,0 0 16,0 0-16,0 0 0,0 42 31,-21 0-31,21 0 0,-21 22 0,0-1 16,0-21-16,21 21 0,-22 1 0,22-1 15,-21-21-15,21 22 0,0-22 0,0 21 16,0-21-16,0 0 0,0 1 15,21-1-15,22-21 16,-22 0-16,0 0 0,0 0 0,22-21 16,-22 21-16,21-22 0,-21 1 0,22 0 15,-22 0-15,0-21 16,0 20-16,0 1 0,0-21 0,-21 21 16,0-22-16,0 1 0,0 21 0,-21-21 15,0 20-15,0 1 0,0-21 0,-22 21 16,22 21-16,-21-21 0,21 21 15,-22-22-15,22 22 0,-21 0 0,21 0 16,63-21 15,-21 21-31,22 0 0,-22 0 16,21-21-16,0 21 0,1 0 0,20 0 16,-20-21-16,-1 21 0,0 0 0,1 0 15,-1 0-15,0 0 16,1 0-16,-1 21 0,-21-21 0,0 21 15,0 0-15,1 1 0,-22-1 0,21 21 16,-21-21-16,0 22 0,0-22 0,0 21 16,0-21-16,0 22 0,-21-22 15,-1 21-15,1-21 0,0 0 0,21 1 16,-21-1-16,21 0 0,-21 0 0,21 0 16,0-42 15,21 21-31,0-21 0,0 0 15,0-22-15,1 22 0,-1-21 0,0 0 16,0-1-16,0 1 0,22 0 16,-22-1-16,0 1 0,0 0 15,0-1-15,0 22 0,22-21 16,-22 42-16,0 0 0,-21 21 16,0 0-16,0 21 15,0-20-15,0-1 0,0 21 16,-21 0-16,21-20 0,0 20 0,0 0 15,0 1-15,0-22 0,0 21 0,0-21 16,21 22-16,0-22 0,0 0 16,1-21-16,-1 21 0,21-21 15,-21 0-15,22 0 0,-22 0 0,21 0 16,0 0-16,-20 0 0,20-21 0,-21 0 16,21 0-16,-20-1 0,-1 1 0,21-21 15,-21 21-15,0-22 0,1 1 16,-22 0-16,21-1 0,-21 1 0,21 0 15,-21-1-15,0-20 0,0 21 0,0-22 16,0 1-16,0-1 0,0 1 0,0-1 16,0 22-16,0-22 0,0 43 15,-21-21-15,21 21 0,-21-1 0,-1 22 16,1 22-16,21-1 16,-21 21-16,0 0 0,21 1 15,-21 20-15,21-20 0,-21 20 0,-1 1 16,22-22-16,0 21 0,0 1 0,0-22 15,0 22-15,0-22 0,0 22 0,0-22 16,0 0-16,0 22 0,22-43 16,-22 21-16,21 1 0,0-22 0,21 0 15,-21 0-15,1 0 0,20 0 0,-21-21 16,0 0-16,22 0 0,-1 0 0,-21 0 16,21-21-16,1 0 0,-1 0 15,-21 0-15,22 0 0,-22-1 0,0 1 16,0-21-16,-21 0 0,0 20 15,0-20-15,0 0 0,0 21 0,0-1 16,0-20-16,-21 21 16,0 21-16,0 0 0,-1 0 15,1 0-15,21 21 0,-21 0 16,21 0-16,-21 1 0,21 20 0,0-21 16,0 0-16,0 22 0,0-22 0,0 21 15,0-21-15,21 0 0,0 1 16,0-1-16,-21 0 0,22-21 0,-1 21 15,0-21-15,0 0 0,0 0 0,0 0 16,1 0-16,-1 0 0,0 0 16,0-21-16,0 0 0,0 21 15,1-21-15,-1-22 0,0 22 0,0 0 16,0-21-16,0 20 0,22-20 0,-22 21 16,0-21-16,0 20 0,22-20 15,-22 21-15,0 0 0,0 0 0,0 21 16,0 0-16,1 0 0,-1 0 0,0 0 15,-21 21-15,0 0 0,0 0 16,0 0-16,0 0 0,0 1 0,0-1 16,-21 0-16,0 0 0,21 0 15,-22 0-15,22 1 0,0-1 0,0 0 16,-21-21 0,21-21-1,0 0 1,21-1-16,-21 1 0,0 0 15,22 0-15,-22 0 0,21 0 0,-21-1 16,21 1-16,-21 0 0,0 0 0,21 0 16,-21 0-16,0 42 31,0 0-15,0 0-16,0 0 0,0 0 0,0 22 15,0-22-15,-21 21 0,21-21 16,0 1-16,0 20 0,0-21 0,0 0 15,0 22-15,0-22 0,0 0 0,21-21 16,0 21-16,0 0 0,1-21 16,-1 0-16,0 0 0,0 0 0,0 0 15,22 0-15,-22-21 0,0 0 16,0 0-16,0 0 0,22-22 0,-22 22 16,0-21-16,0-1 0,0-20 0,0 21 15,1-22-15,-1 22 0,0-22 0,0 1 16,-21-22-16,21 22 0,0-1 15,-21-21-15,0 22 0,22 21 0,-22-22 16,0 43-16,0-21 0,0 20 16,0 1-16,0 42 15,0 1-15,0-1 0,-22 21 16,1 0-16,21 22 0,0-22 0,-21 22 16,21-1-16,-21 1 0,21-22 15,0 22-15,0-22 0,0 21 0,0-20 16,0 20-16,0-20 0,0 20 0,0-21 15,0 1-15,0-22 0,0 21 0,0-21 16,0 22-16,0-22 0,21-21 16,0 21-16,0 0 0,1-21 15,-1 0-15,0 0 0,0 0 16,0-21-16,0 0 0,1 0 16,-1 0-16,-21-1 15,0-20-15,21 21 0,-21-21 0,21-1 16,-21 1-16,0 0 0</inkml:trace>
  <inkml:trace contextRef="#ctx0" brushRef="#br0" timeOffset="179435.16">21759 4424 0,'-21'0'0,"42"0"0,-63 0 16,21 0-16,0 0 0,21 21 16,21-21-1,0 0-15,0 0 0,0 0 16,22 0-16,-1 0 0,0 0 0,-21-21 15,22 21-15,-1-21 0,0 21 16,-20-21-16,20 21 0,-21-22 16,-21 1-16,0 0 15,-21 0 1</inkml:trace>
  <inkml:trace contextRef="#ctx0" brushRef="#br0" timeOffset="179626.84">20214 4403 0,'-63'21'16,"126"-42"-16,-190 42 0,85 0 0,21-21 0,-1 0 0,44 0 31,20 0-31,-21 0 16,43 0-16,-22 0 0,21 0 0,1 0 15,-1 0-15,1 0 0,21 0 0,-22 0 16,22 0-16,-1-21 0,1 21 15,-21 0-15</inkml:trace>
  <inkml:trace contextRef="#ctx0" brushRef="#br0" timeOffset="180386.82">22564 4360 0,'0'0'0,"0"-21"0,0 0 16,0 0-16,0 0 0,0 0 0,0-1 16,0 1-16,0 0 0,-22 21 15,1 0 1,0 0-16,0 21 0,0 0 0,0 22 16,-1-22-16,1 21 0,0 1 0,-21-1 15,21 0-15,-1 1 0,1-1 16,0 0-16,0 1 0,21-1 15,0 0-15,0 1 0,0-1 0,0 0 16,0-21-16,0 22 0,21-22 0,0 0 16,0 0-16,1-21 0,-1 0 15,21 21-15,-21-21 0,22 0 0,-22 0 16,21-21-16,0 0 0,-20 21 0,20-21 16,-21-21-16,21 20 0,1-20 0,-1 0 15,-21-1-15,22 1 0,-1 0 16,-21-1-16,21-20 0,-20-1 0,20 1 15,-21-1-15,0-20 0,0 20 16,-21 1-16,0-1 0,22 1 16,-22 20-16,0 1 0,0 21 0,0 0 15,0 0-15,-22 21 0,1 0 16,0 21-16,21 0 0,-21 0 16,0 21-16,0 1 0,21 20 15,-22-20-15,22 20 0,-21 1 0,0-1 16,21-21-16,0 22 0,0-1 0,-21-20 15,21 20-15,0-20 0,0-1 16,0 0-16,0 1 0,0-1 0,0 0 16,21 1-16,0-22 0,0 0 0,1 0 15,-1-21-15,0 0 0,0 0 0,0 0 16,0 0-16,1 0 16,-1 0-16,0-21 0,0 0 0,0 0 15,0-1-15,1-20 0,-1 21 0,0 0 16,0-22-16,0 22 0,-21 0 15,0 0-15,21 0 0,-21 0 0,0 42 32,0 0-32,0 0 15,0 0-15,0 0 16,0 1-16,0-1 0,0 0 16,0 0-16,0 0 0,0 0 15,0-42 32</inkml:trace>
  <inkml:trace contextRef="#ctx0" brushRef="#br0" timeOffset="180566.72">23474 4445 0,'0'-21'0,"0"42"0,-21-63 0,21 21 15,0-1-15,-22 1 0,1 21 16,21-21-16,-21 21 15,21 21 17,0 0-32,21 1 15,0-1-15,1 0 16,-1-21-16,0 21 0</inkml:trace>
  <inkml:trace contextRef="#ctx0" brushRef="#br0" timeOffset="181351.24">23749 4487 0,'0'-21'0,"0"0"0,-21 21 16,0 0-16,-1 0 0,1 0 15,0 0-15,0 0 0,0 0 0,0 21 16,-1 0-16,22 1 0,-21-1 16,0 0-16,0 0 0,21 21 15,0-20-15,0-1 0,0 21 0,0-21 16,0 0-16,0 22 0,0-22 0,0 0 15,21 0-15,0 0 0,0 1 16,1-1-16,20-21 0,-21 0 0,21 21 16,-20-21-16,20 0 0,0 0 0,-21 0 15,22-21-15,-22 21 0,0-21 0,21-1 16,-20-20-16,-1 21 0,21-21 16,-21-1-16,0 1 0,1-22 0,-1 1 15,0-1-15,0 1 0,0-1 16,0 1-16,1-22 0,-22 22 15,21-1-15,0 22 0,0 0 0,0-1 16,-21 22-16,0 0 0,0 0 0,0 42 16,0 0-1,-21 21-15,21 1 0,-21-1 16,21 0-16,-21 22 0,21-22 0,-21 22 16,-1-22-16,1 22 0,0-22 0,21 21 15,-21-20-15,0-22 0,0 21 16,-1 1-16,1-22 0,0 0 0,0 0 15,21 0-15,-21 0 0,21 1 16,-21-22-16,21-22 16,21 1-1,0 0-15,0 0 0,21 0 16,-20 0-16,20-1 0,0 1 0,1 0 16,-1 0-16,0 21 0,1-21 15,-22 0-15,21 21 0,0 0 0,-20-22 16,-1 22-16,0 0 0,0 0 0,0 0 15,-42 0 1,0 22 0,0-22-16,0 0 0,-1 0 0,1 0 15,0 0-15,-21 0 0,21 21 0,-22-21 16,22 0-16,-21 21 0,21-21 0,-1 21 16,1-21-16,0 21 15,21 0-15,0 1 0,0-1 0,0 0 16,0 0-16,0 0 0,0 0 0,21 1 15,0-1-15,1 0 0,-1 0 16,0 0-16,0 0 0,0 1 0,0-1 16,1 0-16,-1 0 0,0 0 0,0 0 15,0-21-15,0 22 0,1-1 0,-22 0 16,21-21-16,-21 21 0,21-21 0,-21 21 16,0 0-1,-21-21-15</inkml:trace>
  <inkml:trace contextRef="#ctx0" brushRef="#br0" timeOffset="183683.2">1270 7303 0,'0'0'0,"0"-22"0,0 1 0,0-21 15,0 21-15,0-22 16,-21 22-16,0 21 16,-1 0-16,22 43 0,-21-22 15,0 21-15,0 0 0,0 1 0,0 20 16,-1 1-16,1-1 0,-21 1 15,21-1-15,-22 1 0,1-1 0,-21 22 16,20-22-16,1 22 0,-22-21 16,22-1-16,0 1 0,-1-22 0,22 0 15,0 1-15,21-22 0,0 0 16,0 0-16,21-42 16,0 0-16,22 0 0,-22-22 15,21 1-15,1 0 0,-1-22 16,-21 22-16,21-22 0,1-20 0,-1 20 15,22-21-15,-22 1 0,0-1 16,1 0-16,20-20 0,-21 20 0,-20 0 16,20 1-16,-21 20 0,0 1 15,0 20-15,-21 1 0,22 21 0,-22 0 16,0 42 0,0 21-16,0 0 0,0 22 15,-22 21-15,22-1 0,-21 1 16,21 0-16,0-1 0,-21 1 15,0 0-15,0-1 0,0 1 16,-1 0-16,22-1 0,-21-20 0,21-1 16,-21-20-16,21-1 0,0 0 15,0-21-15,0 1 0,0-1 0,0 0 16,21-42 0,-21 0-16,21-22 15,-21 22-15,0-21 0,0-1 0,0 1 16,0 0-16,0-1 0,0-20 15,-21 21-15,0-1 0,-21 1 0,21 0 16,-1-1-16,-20 1 0,0 21 16,21 21-16,-22 0 0,1 0 15,21 0-15,-22 21 0,22 0 16,-21 0-16,21 0 0,0 22 0,-1-1 16,22 0-16,0 1 0,0-1 15,0 0-15,0 1 0,0-1 0,22 0 16,-1-20-16,21-1 0,-21 0 15,22 0-15,-1-21 0,-21 0 0,21 0 16,1 0-16,-1 0 0,0-21 16,22 0-16,-22 21 0,1-43 0,-1 22 15,21 0-15,-20-21 0,-1 21 0,0-22 16,1 1-16,-1 21 0,0 0 16,-20-22-16,20 22 0,-21 21 15,-21-21-15,21 21 0,-21-21 16,21 21-16,-21 21 15,0 0-15,0 0 0,0 22 16,0-22-16,0 21 0,0-21 0,0 22 16,0-1-16,0-21 0,0 21 0,0 1 15,0-22-15,0 0 0,0 0 16,0 0-16,22 1 0,-1-1 0,0-21 16,0 0-16,0 0 15,0 0-15,1-21 0,-1-1 0,21 1 16,-21-21-16,0 21 0,22 0 15,-22-22-15,0 1 0,0 0 16,0-1-16,1 1 0,-1 0 0,0 20 16,0-20-16,0 21 0,0 0 15,-21 0-15,0-1 0,0 1 0,22 21 16,-22 21 0,0 1-16,0-1 0,0 0 15,0 21-15,-22-21 0,22 22 0,-21-1 16,21 0-16,0 1 0,0-22 0,0 21 15,0 1-15,0-22 0,0 21 16,0-21-16,0 0 0,0 1 0,21-22 16,1 0-16,-1 0 15,21 0-15,-21 0 0,0-22 16,22 22-16,-1-21 0,-21-21 0,22 21 16,-22-22-16,21 1 0,0 0 15,-20-1-15,20-20 0,-21 21 0,0-22 16,0 1-16,22-1 0,-22 1 0,0-1 15,-21 1-15,21-1 0,0 1 16,-21-1-16,0 1 0,0 20 0,0 1 16,0 0-16,0 20 0,0 44 31,0 20-31,0 0 0,-21 1 16,0-1-16,21 21 0,-21-20 15,21 20-15,0 1 0,-21-1 0,0-20 16,21 20-16,-22 1 0,22-1 0,0-21 15,0 22-15,0-22 0,0 1 16,0-1-16,0 0 0,0-21 0,0 1 16,22-1-16,-1-21 0,0 0 0,21 0 15,-21 0-15,22 0 0,-22-21 16,21-1-16,-21 1 0,22 0 0,-22 0 16,21-21-16,-21-1 0,22 22 0,-22-21 15,0 21-15,0-22 0,0 22 16,1 0-16,-1 0 0,0 0 15,-21-1-15,0 1 0,0 42 32,0 1-32,-21-1 15,0 0-15,21 0 0,-22 0 0,22 0 16,0 1-16,0 20 0,-21-21 16,21 0-16,0 22 0,0-22 0,0 0 15,0 0-15,0 0 0,21 0 16,1-21-16,-1 0 0,0 0 15,0-21-15,21 0 0,-20 21 16,-1-21-16,21 0 0,-21-22 0,22 22 16,-22 0-16,0-21 0,0 21 15,-21-22-15,0 22 0,21-21 16,-21 21-16,0-22 0,0 22 0,0 0 16,-21 21-16,21-21 0,-21 0 0,0 21 15,0 0-15,-22 0 0,22 0 16,0 0-16,-21 0 0,20 0 0,-20 0 15,21 0-15,0 0 0,0 21 0,-22-21 16,22 0-16,0 21 0,0-21 16,0 0-16,-1 0 0,1 0 0,0 0 15,0 0-15,0 0 0</inkml:trace>
  <inkml:trace contextRef="#ctx0" brushRef="#br0" timeOffset="183899.07">2265 7599 0,'0'0'0,"0"-21"0,42 0 16,-21 21-16,22-22 15,-1 1-15,21 21 0,1-21 0,-1 21 16,22-21-16,-21 0 0,20 21 16,-20-21-16,-1 21 0,1 0 0,-1-22 15,1 22-15,-22 0 0,-21 0 0,22 0 16,-22 0-16,0 0 0</inkml:trace>
  <inkml:trace contextRef="#ctx0" brushRef="#br0" timeOffset="185762.7">4318 7557 0,'0'-22'31,"0"1"-31,0 0 16,21 0-16,0 21 0,0-21 0,1 0 15,20-1-15,-21 1 0,21-21 0,-20 21 16,20 0-16,21-43 16,-20 43-16,-22 0 0,-21 0 0,0-1 15,0 1-15,0 0 0,-21 0 0,0 21 16,-22-21-16,1 21 0,0 0 16,-22 0-16,1 0 0,20 0 15,-20 0-15,20 21 0,-20-21 0,21 21 16,20 21-16,-20-20 0,21 20 0,0-21 15,21 21-15,0 22 0,0-22 16,21 1-16,0-1 0,0 21 16,0-20-16,22-1 0,-1 0 0,0 22 15,1-22-15,-1 1 0,-21 20 0,22-21 16,-1 1-16,-21 20 0,0-20 16,0-1-16,-21 0 0,0 1 0,0-1 15,-21 0-15,-21-21 0,21 1 0,-22-1 16,1 0-16,0 0 0,-1-21 15,1 0-15,0 0 0,-22 0 0,22 0 16,0-21-16,-1 0 0,1 0 0,0-1 16,-1 1-16,22-21 0,0 0 15,0-1-15,0 1 0,21-22 16,-22 22-16,22-21 0,0 20 0,0-20 16,0 20-16,0 1 0,22 21 15,-1-21-15,0 20 0,0 22 16,0 0-16,0 0 0,1 0 0,-1 22 15,-21 20-15,21-21 0,0 21 16,0-20-16,0 20 0,-21 0 16,22 1-16,-1 20 0,-21-21 0,21 1 0,0-1 15,-21 0-15,21-20 16,0 20-16,-21-21 0,22 0 0,-1 0 16,0 1-16,0-1 0,0-21 0,0 0 0,1 0 15,-1 0-15,0 0 16,0 0-16,0-21 0,22-1 0,-22 1 15,21 0-15,-21 0 0,22-21 0,-22 20 16,21-20-16,-21 0 0,22 21 16,-22-22-16,0 1 0,0 0 0,-21-1 15,0 22-15,0-21 0,21 21 16,-21-1-16,0 1 0,-21 42 31,21 1-31,0-1 0,0 0 0,-21 0 16,21 21-16,0-20 0,0 20 15,0 0-15,0-21 0,0 22 0,0-22 16,0 0-16,0 21 0,0-20 16,21-1-16,0 0 0,0-21 15,1 0-15,20 0 0,-21 0 16,0 0-16,22-21 0,-22 21 0,0-21 16,21-1-16,-21 1 0,1 0 0,-1-21 15,21 21-15,-21-1 0,0-20 16,-21 21-16,22-21 0,-22 20 0,21-20 15,-21 21-15,0 0 0,0-22 0,0 22 16,0 0-16,0 0 16,0 42-1,-21 0 1,21 0-16,0 1 0,0-1 0,0 0 16,0 21-16,0-21 0,0 22 15,0-22-15,0 21 0,0-21 0,0 22 16,0-22-16,0 21 0,21-21 0,0 1 15,0-1-15,0-21 0,22 21 16,-22-21-16,21 0 0,-21 0 0,22 0 16,-1 0-16,0 0 0,1-21 0,-1 0 15,0-1-15,1 1 0,-1 0 0,0-21 16,1 21-16,-1-22 16,0 22-16,-21-21 0,1 21 0,-1-22 15,0 1-15,-21 21 0,0-22 0,0 22 16,0-21-16,0 21 0,-21 0 15,0-1-15,-1 22 0,1 0 0,0 0 16,-21 0-16,21 0 0,-22 0 0,22 22 16,-21-1-16,-1 0 0,22 0 0,0 0 15,0 22-15,0-22 0,0 21 16,21-21-16,-22 0 0,22 22 0,0-22 16,0 0-16,0 0 0,22 0 0,-1 1 15,0-22-15,0 0 0,21 0 16,-20 0-16,20 0 0,0 0 0,-21-22 15,22 1-15,-22 21 0,21-21 16,-21 0-16,22 0 0,-22 0 0,0-22 16,0 22-16,-21 0 0,0 0 15,21 0-15,-21-1 0,0 1 16,0 42 15,0 1-31,0-1 0,0 0 16,0 21-16,0 1 0,0-1 0,0 0 15,0 22-15,0-1 0,0-20 0,0 20 16,0 1-16,0-1 16,0 1-16,22-1 0,-22-21 0,0 22 15,0-1-15,0 22 0,0-21 0,0-1 16,0 1-16,0-1 0,0-21 0,-22 22 16,1-1-16,0-20 0,0-1 15,0 0-15,0 1 0,21-22 0,-22 21 16,1-21-16,0-21 0,0 0 0,0 0 15,0 0-15,21-21 16,-22-21-16,22 21 0,0-22 0,0-20 16,0 21-16,0-22 0,0-21 15,0 22-15,0-22 0,0 1 0,0-1 16,0 0-16,22 1 0,-1-22 16,0 21-16,-21 0 0,21 22 15,0-22-15,0 22 0,22-1 0,-22 22 16,0 0-16,21-1 0,-20 1 0,20 21 15,0 0-15,-21-1 0,43-20 16</inkml:trace>
  <inkml:trace contextRef="#ctx0" brushRef="#br0" timeOffset="188373.77">6710 7789 0,'21'0'16,"-21"-21"-16,0 0 15,0 0-15,21-21 0,-21 20 16,0 1-16,0 0 0,0-21 0,0 21 16,-21-1-16,0 1 0,0 21 15,-1-21-15,1 21 0,0 0 0,0 0 16,0 0-16,-22 21 0,22 0 0,0 1 16,0 20-16,0-21 0,-22 21 15,22 1-15,21-1 0,-21 0 0,0-20 16,21 20-16,0 0 0,0 1 0,0-1 15,0-21-15,21 21 0,0-20 0,0-1 16,1-21-16,-1 21 0,0-21 16,21 0-16,-21 0 0,22 0 0,-1-21 15,-21 0-15,22 21 0,-22-22 16,0-20-16,21 21 0,-21 0 0,1 0 16,-1-22-16,0 22 0,-21 0 15,0 0-15,21-22 0,-21 22 0,0 0 16,0 0-16,0 0 0,0 42 31,0 0-31,0 0 16,0 0-16,0 1 0,0 20 0,0 0 15,0 22-15,21-22 0,-21 22 16,0-1-16,21 1 0,-21 20 0,0-20 16,0-1-16,0 22 0,0-22 0,0 22 15,0-21-15,-21 20 0,21 1 16,-21-22-16,21 22 0,0-21 0,0 20 15,0-20-15,0-1 0,0 1 16,21-22-16,0 22 0,-21-1 0,22-21 16,-22 1-16,0-1 0,0 0 0,0-20 15,0 20-15,0-21 0,0 0 16,0-42 0,0 0-16,-22 0 0,1 0 15,0-22-15,0 1 0,0-22 0,0 22 16,-22-21-16,22-1 0,-21 1 15,-1-22-15,22 0 0,0 1 0,0-1 0,0 0 16,21-21-16,0 22 0,0-1 16,0-21-16,21 22 0,-21-1 15,21-21-15,21 21 0,-20 1 0,20 20 16,-21-20-16,21 20 0,1 22 0,-1-22 16,0 22-16,22 0 0,-22-1 15,1 1-15,-1 21 0,0 0 0,-21-22 16,22 22-16,-22 0 0,21 0 0,-21 21 15,-21-21-15,0-1 0,22 22 16,-44 0 0,1 0-1,0 0-15,0 22 0,0-1 16,0 0-16,-1 0 0,1 0 16,0 0-16,0 1 0,21 20 0,0-21 15,-21 0-15,21 0 0,-21 1 0,21-1 16,0 0-16,0 0 15,0 0-15,21-21 0,0 0 0,0 0 16,0 0-16,0 0 0,1 0 0,-1 0 16,21 0-16,-21 0 0,0-21 0,22 0 15,-22 21-15,21-21 0,-21 0 16,22-1-16,-22 1 0,0-21 16,0 21-16,0 0 0,1-22 0,-22 22 15,0 0-15,0-21 0,0 20 0,0 1 16,0 0-16,0 0 0,-22 21 15,1 0-15,0 0 0,0 0 0,0 0 16,0 21-16,21 0 16,0 0-16,0 1 0,0-1 15,0 0-15,21 0 0,0 0 0,0 0 16,0 1-16,0-1 0,1 0 16,-1 0-16,0 0 0,-21 0 0,21 1 15,0-1-15,-21 0 0,0 0 16,0 0-16,-21-21 31,0 0-31,0 0 0,0 0 16,-1 0-16,1 0 0,0 0 15,0-21-15,0 0 16,0 21 0,21 21-1,0 0-15,0 0 16,0 1-16,0-1 0,21 0 15,0-21-15,0 21 0,0 0 0,0-21 16,22 21-16,-22-21 0,21 0 16,1 0-16,-1 0 0,0 0 0,1 0 15,20 0-15,-21-21 0,-20 0 16,20 21-16,0-21 0,-21 0 0,1 0 16,-1-1-16,0 1 0,0 0 15,0-21-15,-21-1 0,0 1 0,0 0 16,0-1-16,0-20 0,0-1 0,0 22 15,0-21-15,0-1 0,0 22 16,0-22-16,0 22 0,21 0 0,-21-1 16,22 22-16,-22 0 0,0 0 0,0 42 31,0 0-31,0 21 0,0-20 16,0 20-16,0 0 0,-22 22 15,1-22-15,0 0 0,21 22 0,-21-22 16,0 1-16,0 20 0,21-21 15,0 1-15,-22-1 0,22 0 0,0-20 16,0 20-16,0-21 0,0 0 0,0 0 16,0 1-16,0-1 0,22-21 0,-1 0 15,-21 21-15,21-21 0,0 0 16,0 0-16,0 0 0,1 0 0,-1-21 16,21 0-16,-21 21 0,0-22 0,1 1 15,-1 0-15,0 0 0,-21 0 0,21 21 16,0-21-16,0-1 15,-21 1-15,0 0 0,22 21 0,-22-21 16,21 21-16,-21 21 31,0 0-31,0 0 0,0 1 16,0-1-16,0 0 0,0 0 16,0 0-16,0 0 0,0 1 0,0-1 15,0 0-15,21 0 16,0-21-1,0 0-15,0 0 0,1 0 16,-1 0-16,0 0 0,-21-21 0,21 21 16,0-21-16,0 0 15,1 21-15,-22-22 0,21 1 0,0 0 16,-21 0-16,21 0 0,-21 0 0,21-1 16,-21 1-16,21 0 0,-21 0 0,0 42 46,0 0-46,0 0 0,-21 1 16,21-1-16,0 0 0,-21 0 0,21 0 16,0 0-16,0 1 0,0-1 15,0 0-15,0 0 0,0 0 16,21-21-16,0 0 16,1 0-16,-1 0 15,0 0-15,0 0 16,0-21-16,-21 0 0,21 21 0,-21-21 15,22 0-15,-22-1 0,0 1 16,0 0-16,0 0 0,0 0 0,0 0 16,0-1-16,-22 1 0,1 0 15,0 0-15,0 21 0,0-21 0,0 21 16,-1 0-16,1 0 0,0 0 16,0 0-16,42 0 31,0 0-16,0 0-15,1 0 0,20 0 16,-21-21-16,0 21 0,0-22 16,1 22-16,-1 0 0,21 0 0,-21 0 15,0-21-15,1 21 0,-1 0 16,0 0-16,-21 21 0,0 1 16,21-22-16,-21 21 0,0 0 15,0 0-15,21-21 0,-21 21 0,0 0 16,0 1-16,0-1 0,0 0 0,0 0 15,21 0-15,-21 0 0,0 1 16,0-1-16,0 0 16,0 0-16,-21-21 15,0 0 1,0 0 0,21-21-1,0 0 1,0 0-16,0-1 0,0 1 0,0 0 15,0 0-15,0 0 0,21-22 0,0 22 16,0-21-16,1 21 0,-1-22 16,21 1-16,-21 21 0,0-21 15,1 20-15,20 1 0,-21 21 0,0 0 16,0 0-16,1 0 0,-1 0 16,-21 21-16,21 1 0,-21 20 15,0-21-15,0 0 0,0 22 0,0-1 16,0-21-16,0 21 0,0-20 0,0-1 15,0 21-15,0-21 0,0 0 16,0 1-16,0-1 0,0 0 0,0 0 16,0 0-16,0-42 47,0 0-47,0 0 15,0 0-15,0-1 0,0 1 16,0-21-16,-21 21 0,21 0 15</inkml:trace>
  <inkml:trace contextRef="#ctx0" brushRef="#br0" timeOffset="188571.19">9229 7070 0,'0'0'0,"-22"0"0,1-21 0,0 21 0,0 0 15,0 0-15,21-22 0,-21 22 16,-1 0-16,22-21 15,-21 21-15,0 0 63,0 0-63</inkml:trace>
  <inkml:trace contextRef="#ctx0" brushRef="#br0" timeOffset="188803.05">7853 7176 0,'0'0'0,"-64"21"15,43 0-15,-42 0 16,84-21 0,21 0-16,-21 0 0,22 0 0,-1 0 15,0 0-15,1 0 0,-1 0 16,0 0-16,1 0 0,-1-21 15,-21 21-15,21-21 0,-20 21 0,-1 0 16,0 0-16,0 0 16</inkml:trace>
  <inkml:trace contextRef="#ctx0" brushRef="#br0" timeOffset="189671.29">10795 7557 0,'0'0'0,"-21"0"0,-22 0 0,22 0 0,0 0 15,0-22-15,0 22 0,0 0 0,42 0 47,0 0-47,21 0 0,1 0 0,20 22 16,1-22-16,20 0 0,22 0 0,-21 0 15,21 21-15,-1-21 0,1 0 0,0 0 16,0 0-16,0 0 0,0 0 16,-22 0-16,1 0 0,0 0 0,-22 0 15,1 0-15,-1 0 0,1 0 0,-43 0 16,21 0-16,-21-21 0,0-1 0,-21 1 16,0 0-1,0 0-15,0 0 0,-21 0 0,0 21 0,-21-22 16,-1 1-16,1 0 0,0 21 0,-22-21 15,22 21-15,-22 0 0,1-21 16,21 21-16,-1-21 0,1 21 16,0 0-16,-1 0 0,43-22 15,21 22 1,1 0-16,20 0 0,21 0 0,-20 0 16,-1 0-16,22 0 0,-22 0 15,21 0-15,-20 0 0,-1 0 0,0 0 16,1 22-16,-1-22 0,-21 0 0,0 0 15,1 21-15,-1-21 0,-21 21 16,0 0 0,0 0-16,-21 0 0,-1 1 0,-20-1 15,21 0-15,-21 0 0,-1 0 0,1 22 16,0-22-16,-1 21 0,22-21 0,-21 0 16,21 22-16,-22-22 0,22 0 15,0 0-15,0 0 0,0 1 0,-1-1 16,22 0-16,0 0 0,-21-21 0,0 21 15,21 0-15,0 1 16,42-65 15</inkml:trace>
  <inkml:trace contextRef="#ctx0" brushRef="#br0" timeOffset="194222.86">13674 6858 0,'0'0'0,"0"-21"16,0 0-16,0 0 15,0-1-15,0 1 16,0 0 0,0 42 15,0 0-31,-22 22 16,22-22-16,0 21 0,0 1 0,0 20 15,0-21-15,-21 22 0,21-1 16,-21 1-16,21-1 0,0 1 0,-21-1 15,0 1-15,0-22 0,-1 22 0,22-22 16,-21 0-16,21-20 0,-21 20 0,21-21 16,0 0-16,0 0 0,0 1 15,21-44 17,-21 1-32,0 0 0,21 0 15,1-21-15,-1 20 0</inkml:trace>
  <inkml:trace contextRef="#ctx0" brushRef="#br0" timeOffset="194451.48">13483 6922 0,'0'0'16,"0"-22"-16,0 1 0,0 0 0,0 0 16,21 0-16,0 0 0,22-1 0,-22 1 15,21 21-15,1-21 0,-1 0 0,0 21 16,1-21-16,20 21 15,-21 0-15,22-21 0,-22 21 0,1 0 16,-1 0-16,0 0 0,-21 0 0,1 0 16,-1 0-16,-21 21 0,0 0 15,-21 0 1,-22-21-16,22 21 0,-21-21 0,-1 21 16</inkml:trace>
  <inkml:trace contextRef="#ctx0" brushRef="#br0" timeOffset="194639.37">13462 7176 0,'0'0'16,"-42"63"-16,63-63 31,0 0-31,0 0 0,0 0 0,0 0 16,22 0-16,-22-21 0,0 0 15,21 21-15,-20-21 0,-1 21 0,21-22 16,-21 22-16,0-21 0,1 21 0,-1-21 15,21 0-15,-21 21 0,0-21 0,1 0 16</inkml:trace>
  <inkml:trace contextRef="#ctx0" brushRef="#br0" timeOffset="194983.37">14457 6816 0,'0'0'0,"0"-21"0,0-1 15,0 1-15,0 0 16,-21 21 0,-1 21-16,1-21 0,0 21 15,0 22-15,0-22 0,-22 21 0,22-21 16,0 22-16,-21-1 0,21 0 0,-1 22 16,-20-22-16,21 22 0,0-22 15,0 0-15,21 22 0,0-22 0,0 1 16,0-1-16,0 0 0,0-21 0,0 22 15,42-22-15,-21 0 0,21 0 16,1-21-16,-1 21 0,0-21 0,1 0 16,20 0-16,-20 0 0,20 0 0,-21 0 15,1 0-15,-1-21 0,0 21 16,1-21-16,-22 0 0,21 0 0,-21 21 16,1-21-16,-22-1 0,0 1 0,0 0 15,0-21-15,0 21 0,0-1 0,-22 1 16</inkml:trace>
  <inkml:trace contextRef="#ctx0" brushRef="#br0" timeOffset="195159.27">14499 7197 0,'0'0'0,"-21"0"0,0 0 0,0 0 15,-1 0-15,1 0 0,42 0 32,1 0-32,-1-21 15,0 21-15,21 0 0,-21 0 0,22-22 16,-22 22-16,0-21 0,21 21 0,-20-21 15,-1 21-15,0-21 0,-21 0 16,0 0-16,0-1 16,0 1-16</inkml:trace>
  <inkml:trace contextRef="#ctx0" brushRef="#br0" timeOffset="195303.19">14393 6795 0,'0'0'0,"0"-22"16,0 1-1,21 21-15,1 0 0,-1-21 0,0 21 16,0 0-16,21 0 0,-20-21 0,20 0 16,-21 21-16,21-21 0,-20 21 15,20-22-15,-21 1 0</inkml:trace>
  <inkml:trace contextRef="#ctx0" brushRef="#br0" timeOffset="195496.07">15409 6329 0,'0'21'31,"-21"0"-31,0 0 16,21 1-16,-21-1 0,0 0 0,-1 21 15,1-21-15,0 1 0,21-1 16,-21 0-16,21 0 0,0 0 0</inkml:trace>
  <inkml:trace contextRef="#ctx0" brushRef="#br0" timeOffset="195966.7">15960 6964 0,'0'0'16,"21"0"-16,-21-21 0,0 0 15,-21-1 1,-1 22-16,1 0 0,0 0 16,0 0-16,-21 0 0,20 0 15,-20 0-15,21 22 0,-21-22 0,20 21 16,1 0-16,-21 0 0,21 0 16,21 0-16,0 1 0,-21-1 0,21 0 15,0 0-15,0 0 0,21 0 16,0 1-16,0-1 0,0-21 15,22 21-15,-22 0 0,21-21 0,-21 21 16,0 0-16,22-21 0,-22 22 0,0-1 16,0 0-16,0 0 0,1 0 0,-22 0 15,0 1-15,0-1 16,-22 0-16,1 0 0,0-21 16,0 21-16,-21-21 0,-1 0 15,22 0-15,-42 21 0,20-21 0,1 0 0,0 0 16,-1 0-16,1 0 0,0 0 15,20 0-15,-20 0 0,21-21 16,0 21-16,0-21 0,-1 0 16,22 0-1,22 21 17,-1 0-32,0 0 15</inkml:trace>
  <inkml:trace contextRef="#ctx0" brushRef="#br0" timeOffset="196105.63">15600 7578 0,'0'21'16,"0"-42"-16,0 63 15,0-21 1,0 0 0,0 1-1,-21-22-15</inkml:trace>
  <inkml:trace contextRef="#ctx0" brushRef="#br0" timeOffset="196592.59">3344 9652 0,'0'0'16,"-21"0"-16,0 21 0,0-21 0,0 0 15,-1 21-15,1-21 0,21 22 16,-21-22-16,0 0 0,21 21 16,0 0-16</inkml:trace>
  <inkml:trace contextRef="#ctx0" brushRef="#br0" timeOffset="199580.37">1651 10118 0,'0'0'0,"21"0"31,-21-21-15,21-1-16,-21 1 15,0 0-15,0 0 0,0 0 16,0 0-16,0-1 0,0 1 0,-21 0 15,0 0-15,0 0 0,0 0 16,-1-1-16,-20 1 0,0 21 0,-1 0 16,1 0-16,0 0 0,-1 21 15,1-21-15,0 43 0,-1-22 16,1 21-16,21 22 0,0-22 16,0 0-16,-1 22 0,22-1 0,0 1 15,0-1-15,0-20 0,0 20 16,0-20-16,22-1 0,-1 0 0,0-21 15,21 1-15,-21-1 0,22 0 0,-22-21 16,21 0-16,1 0 0,-1-21 16,-21 0-16,21-1 0,1 1 0,-1-21 15,0 0-15,1-1 0,-1-20 16,0 20-16,1-20 0,-1 21 0,-21-22 16,0 1-16,22-1 0,-43-21 15,21 22-15,-21-22 0,21 22 16,-21-22-16,0 22 0,0-22 15,0 21-15,0 1 0,0 21 0,0-22 16,-21 43-16,21-21 0,-21 20 0,21 1 16,-21 21-16,21 21 15,0 22-15,-22-22 0,22 21 0,-21 22 16,21-1-16,0 1 0,0 20 16,-21-20-16,21 21 0,-21-22 0,21 22 15,0-22-15,0 1 0,0-1 16,0 1-16,0-22 0,0 22 15,21-22-15,-21 0 0,21 1 0,0-22 16,1 0-16,-1 0 0,0 0 16,0 0-16,21-21 0,-20 0 0,-1 0 15,0-21-15,21 0 0,-21 21 16,22-21-16,-22-21 0,21 20 0,1 1 16,-22-21-16,21 21 0,-21-22 15,0 22-15,1-21 0,-22 0 0,0 20 16,0-20-16,0 0 0,0 21 15,-22-1-15,1 1 0,0 0 0,0 21 16,0 0-16,0 0 0,-1 0 0,1 0 16,0 21-16,0-21 15,21 21-15,0 1 0,0-1 16,0 0-16,21-21 0,0 21 16,0-21-16,1 21 0,20 0 0,-21-21 15,21 22-15,-20-1 0,20-21 0,-21 21 16,0 0-16,0 0 0,1-21 15,-22 21-15,21 1 0,-21-1 0,0 0 16,0 0-16,0 0 0,0 0 16,0 1-16,0-1 0,0 0 15,21-21-15,0 21 0,0-21 16,22 0 0,-22 0-16,21 0 0,0-21 0,-20 21 15,20-21-15,0 0 0,1-1 0,-1 22 16,-21-21-16,21 0 0,1 0 15,-1 0-15,-21-22 0,22 22 0,-22 0 16,0 0-16,-21-21 0,0 20 16,0 1-16,0-21 0,0 21 0,0 0 15,0-22-15,0 22 0,-21 21 0,0-21 16,-1 21-16,1 0 0,-21 0 16,21 0-16,0 21 0,-22 0 15,22 0-15,-21 22 0,21-22 0,-22 21 0,22 1 16,0-1-16,0-21 15,0 21-15,-1 1 0,22-1 0,0-21 16,0 22-16,0-22 0,0 21 16,0-21-16,22-21 0,-1 21 0,0 1 15,0-22-15,21 0 0,-20 0 0,-1 0 16,21-22-16,-21 1 0,22 0 16,-22 0-16,0 0 0,0 0 0,0-22 15,0 22-15,1 0 0,-1-21 0,0-1 16,-21 22-16,0-21 0,21-1 15,-21 1-15,0 0 0,21 21 0,-21-22 16,0 22-16,0 0 0,0 42 31,0 0-31,-21 0 16,0 22-16,21-22 0,-21 21 16,0 1-16,21-22 0,-22 21 0,22 0 15,0-20-15,0 20 0,0 0 0,0-21 16,0 22-16,0-22 0,0 21 15,43-21-15,-22 1 0,0-1 0,21 0 16,1-21-16,20 0 0,-20 0 0,20 0 16,1 0-16,-22 0 0,21-21 15,1 0-15,-22-1 0,22 1 0,-22 0 16,0-21-16,1 21 0,-22-1 0,0-20 16,0 21-16,-21 0 15,0-22-15,0 22 0,0 0 0,0-21 16,-21 21-16,0-1 0,-21 22 0,20 0 15,-20 0-15,0 0 0,-1 0 16,1 0-16,0 0 0,21 22 0,-22-1 16,1 0-16,0 0 0,-1 21 0,22-20 15,0-1-15,0 21 0,21-21 16,-21 0-16,21 1 0,0-1 0,0 0 16,21-21-16,0 21 0,0-21 0,0 0 15,22 0-15,-22 0 16,21 0-16,-21 0 0,22 0 0,-22 0 15,0 0-15,21 21 0,-21 0 0,1-21 16,-1 22-16,0-1 0,-21 21 16,0-21-16,0 22 0,0-1 0,0-21 15,0 43-15,0-22 0,0 0 0,0 22 16,-21-1-16,21 1 0,-21-1 16,-1 22-16,-20-22 0,21 22 0,0-21 15,0-1-15,-1 1 0,1-1 0,0-21 16,0 1-16,21-1 0,-21 0 15,21 1-15,0-22 0,0 0 0,0 0 16,0 0-16,21-42 31,0 0-31,0 0 0,0 0 0,22-22 16,-22 1-16,21 0 0,1-1 16,-1-20-16</inkml:trace>
  <inkml:trace contextRef="#ctx0" brushRef="#br0" timeOffset="200171.55">4720 10202 0,'0'0'0,"21"-42"0,0 0 0,-21-1 15,0 22-15,0 0 0,0 0 16,0 0-16,-21 0 0,0-1 0,0 22 16,0 0-16,-22 0 0,1 0 15,21 0-15,-21 0 0,-1 0 16,1 0-16,21 22 0,-22-1 0,22-21 15,-21 21-15,21 0 0,0-21 0,21 21 16,0 0-16,-22 1 0,22-1 16,0 0-16,0 0 0,0 0 15,0 0-15,22-21 0,-1 22 0,0-22 16,0 0-16,0 21 0,0-21 16,1 0-16,-1 0 0,0 0 15,0 0-15,0 0 0,0 0 0,1 0 16,-1 0-16,-42 0 31,-1 21-31,1 0 0,0-21 16,0 21-16,-21 0 0,20 1 0,1-1 15,0 0-15,0 0 0,0 0 16,0 0-16,42-21 31,0 0-31,0 0 16,0 0-16,0-21 0,1 21 0,-1 0 15,0 0-15,0 21 0,0 1 16,-21-1-16,0 0 0,21 0 16,-21 0-16,0 22 0,0-1 15,0-21-15,0 21 0,0 1 0,-21-1 16,21-21-16,-21 22 0,0-1 16,0-21-16,0 21 0,-1-20 0,22-1 15,-21 0-15,21 0 0,-21 0 0,0-21 16,21 21-16,0-42 31,0 0-31,0 0 16,21 0-16,0 0 0,22-1 0,-22-20 15</inkml:trace>
  <inkml:trace contextRef="#ctx0" brushRef="#br0" timeOffset="202090.88">5376 10435 0,'0'0'0,"43"-21"16,-1 0-16,-21-21 0,21 20 0,-20 1 16,20-21-16,-21 21 0,0-22 0,0 22 15,-21-21-15,0 0 0,0 20 16,0-20-16,0 21 0,0 0 0,0 0 16,-21-1-16,0 1 0,0 21 15,0 0-15,0 0 0,-22 0 0,22 21 16,0 1-16,-21-1 0,20 0 15,-20 21-15,21 1 0,-21-22 0,20 21 16,-20 0-16,21 22 0,-21-22 16,20 1-16,1-1 0,21 0 0,0-21 15,0 22-15,0-22 0,0 0 0,0 0 16,0 0-16,0 1 0,21-22 16,1 0-16,-1 0 0,0 0 0,0 0 15,21 0-15,-20 0 0,20-22 0,-21 1 16,0 0-16,22-21 0,-22 21 0,21-22 15,-21 1-15,22 0 0,-22-1 16,21 1-16,-21 0 0,22-22 0,-22 22 16,0-22-16,0 1 0,0-1 15,0-20-15,1 20 0,-1 1 16,-21-1-16,21 1 0,-21-1 0,21 22 16,-21-1-16,0 22 0,0-21 0,0 21 15,-21 42 1,0 0-1,21 21-15,-21 1 0,21 20 0,-22-20 16,1 20-16,21 1 0,-21-1 16,0 1-16,21-1 0,-21 1 0,21-22 15,-21 21-15,21-20 0,0-1 0,0 22 16,0-22-16,0 0 0,0-21 16,0 22-16,0-22 0,21 0 15,0 0-15,21 0 0,-21-21 0,1 0 16,20 0-16,0 0 0,-21 0 0,22-21 15,-1 0-15,0 0 0,1 0 16,-1 0-16,0-22 0,1 22 0,-22-21 16,21 21-16,-21-22 0,1 22 0,-1-21 15,0 21-15,-21-22 0,0 22 16,0 0-16,0 0 0,-21 21 16,0 0-16,-1 0 15,1 0-15,0 21 16,0-21-16,0 21 0,21 0 15,0 0-15,21-21 16,0 0-16,0 0 16,0 0-16,1 0 15,-1 0-15,0 0 0,0 0 16,0 22 0,-21-1-16,0 0 15,0 0-15,0 0 0,0 0 16,0 1-16,0-1 0,0 0 15,0 0-15,0 0 0,0 0 16,0 1-16,0-1 0,0 0 16,21-21-16,1 21 0,-1-21 15,0 0-15,0 0 0,21 0 0,-20 0 16,20 0-16,0 0 0,-21 0 0,22-21 16,-1 21-16,-21-21 0,22 0 15,-1-22-15,-21 22 0,21 0 0,-20-21 16,20 20-16,-21 1 0,0-21 0,0 21 15,1-22-15,-22 22 0,0 0 16,0 0-16,0 0 0,21 21 0,-42 0 31,-1 0-31,22 21 16,-21 0-16,0 21 0,0-20 0,0-1 16,21 0-16,0 21 0,0-21 15,-21 1-15,21-1 0,0 21 0,0-21 16,0 0-16,0 1 0,0-1 15,21-21-15,0 21 0,0-21 0,21 0 16,-20 0-16,20 0 0,0 0 0,1 0 16,-1 0-16,-21 0 0,21 0 15,-20-21-15,20 0 0,-21-1 0,0 1 16,0 21-16,1-21 0,-1-21 0,-21 21 16,0-1-16,0 1 0,0-21 15,0 21-15,0-22 0,0 22 0,0-21 16,-21 21-16,-1 0 0,1-1 0,0 22 15,-21 0-15,21 0 0,-22 0 16,22 0-16,-21 22 0,21-1 0,-22 0 16,22 0-16,0 0 0,0 0 15,21 1-15,0 20 0,0-21 0,0 0 16,0 0-16,0 1 0,21-1 0,21 0 16,-21 0-16,1 0 0,20-21 15,0 21-15,1-21 0,-1 0 0,0 0 16,22 0-16,-22 0 0,0 0 0,22 0 15,-22-21-15,1 0 0,-1 21 16,-21-21-16,21 0 0,-20 0 0,-1-1 16,0 1-16,0 0 0,0-21 15,-21 21-15,0-1 0,0 1 0,0 0 16,0 0-16,21 21 0,-21-21 16,0 42-1,0 0-15,0 0 0,-21 0 16,21 1-16,0 20 0,-21-21 15,0 21-15,0 1 0,0-1 0,-1 0 16,1 22-16,0-1 0,0 1 0,0-1 16,0 1-16,-1-1 0,1 1 0,0-1 15,0 1-15,0 21 0,0-22 16,-1 22-16,1-1 0,21-20 16,0 21-16,-21-22 0,21 1 0,0-1 0,0 1 15,0-22-15,0 0 0,0 1 16,21-1-16,-21 0 0,21-21 0,-21 1 15,0-1-15,22-21 0,-1 0 16,0 0-16,-21-21 16,21-1-16,0 1 0,-21 0 0,21 0 15,-21-21-15,22-1 0,-22 1 0,21-22 16,-21 1-16,21-1 0,0 1 16,-21-22-16,21 1 0,0-1 0,-21 0 15,22 1-15,-1-1 0,-21-21 0,21 21 16,-21-20-16,21-1 0,0 21 15,0 0-15,1 1 0,-22 20 16,42 1-16,-21-1 0,0 1 0,0 20 16,1 1-16,-1 21 0,0 0 0,0 0 15,0-1-15,0 22 0,1 0 16,-1 0-16,21 0 0,-21 22 0,0-1 16,1 21-16,-1-21 0,0 22 0,-21-1 15,0 0-15,0-21 0,0 22 16,0-1-16,0 0 0,0 1 0,-21-1 15,0 0-15,-22 1 0,22-22 0,-21 0 16,-1 21-16,1-20 0,21-1 16,-21 0-16,-1-21 0,22 21 15,0-21-15,0 0 0,0 21 0,-1-21 16,44-21 0,-1 0-16,0 0 15</inkml:trace>
  <inkml:trace contextRef="#ctx0" brushRef="#br0" timeOffset="202758.93">10499 10372 0,'-43'-21'0,"86"42"0,-128-42 0,43 21 0,-1-22 15,22 22-15,-21-21 0,21 21 16,-22 0-16,22 0 16,42 0-1,22 0-15,-1 21 16,0-21-16,22 22 0,-1-22 0,1 21 16,42-21-16,-22 0 0,22 0 15,-21 0-15,21 0 0,-1 0 0,1 0 16,-21 0-16,0 0 0,-22 0 0,22 0 15,-43-21-15,22 21 0,-43-22 16,21 22-16,-21-21 0,-21 0 16,0 0-16,-42 21 0,21-21 15,-22 0-15,22 21 0,-21-22 16,0 22-16,-1-21 0,22 21 0,0 0 16,0-21-16,21 0 0,0 0 15,21 21-15,0 0 16,0 0-16,22 0 0,-22 0 0,21 0 15,-21 0-15,22 0 0,-22 21 0,21 0 16,-21 0-16,0 0 0,-21 1 16,0 20-16,0-21 0,0 21 0,0-20 15,0 20-15,-21 0 0,0-21 0,0 22 16,-21-1-16,20-21 0,-20 0 16,0 22-16,-1-22 0,22 0 0,-21 0 15,21 0-15,-22-21 0,22 22 16,0-1-16</inkml:trace>
  <inkml:trace contextRef="#ctx0" brushRef="#br0" timeOffset="203539.26">12975 9652 0,'0'0'15,"0"-85"-15,0 64 16,0 0-16,-21 0 0,0 21 16,0 0-16,21 21 0,-22 21 15,1 1-15,0 20 0,0 1 0,0-1 16,-22 1-16,22 20 16,0-20-16,0-1 0,-21 22 0,20-21 15,1 20-15,0-20 0,0-1 0,-21 1 16,20-22-16,22 0 0,-21 1 0,21-1 15,-21-21-15,21 0 0,0 1 16,0-44 0,0 1-16,21 0 15,0-21-15,-21-1 0,22 1 0,-1-21 16,0 20-16,0-20 0,0-22 0,0 22 16,1-22-16,20 21 0,-21-41 0,21 20 15,-20-21-15,20 21 16,0 1-16,1 20 0,-22 1 0,21-1 15,-21 22-15,22 21 0,-22 0 0,0 21 16,0 0-16,0 42 0,-21-21 16,0 43-16,0-1 0,21 1 15,-21 20-15,0-20 0,0 20 0,0-20 16,0 21-16,0-22 0,0 1 0,0-1 16,0 1-16,0-1 0,-21-21 0,21 22 15,0-22-15,0 1 0,-21-22 0,21 21 16,-21-21-16,21 0 0,0 1 15,0-1-15,-21-21 0,0 0 16,-1 0-16,1 0 0,0 0 16,0-21-16,-21-1 0</inkml:trace>
  <inkml:trace contextRef="#ctx0" brushRef="#br0" timeOffset="203691.18">12509 10329 0,'0'-21'16,"22"21"-1,-1-21-15,0 21 16,0 0-16,0 0 0,22-21 0,-1 21 16,0-21-16,1 21 0,20-21 0,-21-1 15,22 22-15,-1-21 0,1 21 0,-1-21 16,1 0-16</inkml:trace>
  <inkml:trace contextRef="#ctx0" brushRef="#br0" timeOffset="205321.21">13779 9948 0,'0'0'0,"-21"0"0,0 0 16,0 0-16,0 0 0,0 22 0,-1-1 15,-20 0-15,21 0 0,0 0 0,-22 0 16,22 1-16,-21 20 0,21 0 0,0 1 16,-1-22-16,1 21 0,0 0 0,21 1 15,0-1-15,0 0 16,0-20-16,0 20 0,0-21 0,21 0 15,22 0-15,-22 1 0,21-22 0,0 0 16,1 0-16,-1 0 0,0 0 0,1 0 16,-1 0-16,22-22 0,-22 1 0,0 0 15,1-21-15,20 21 0,-21-22 16,1 1-16,-1 0 0,0-1 0,-20 1 16,20-22-16,-21 22 0,21-21 0,-20-1 15,-1 1-15,0-22 0,0 21 0,0 1 16,0-22-16,-21 22 0,22-1 0,-1 22 15,-21-22-15,0 43 0,0 0 16,0 0-16,0 0 0,0 42 16,0 0-16,-21 0 0,-1 22 15,1 20-15,21 1 0,-21-1 16,0 1-16,0-1 0,0 1 16,21-1-16,-22 1 0,22-1 0,-21 1 15,21-22-15,-21 21 0,21-20 0,0-1 16,0 0-16,0 1 0,0-1 0,0 0 15,0-20-15,0-1 0,21 0 0,0-21 16,1 0-16,-1 0 0,21 0 16,-21 0-16,0 0 0,22 0 0,-1-21 15,-21 0-15,0-22 0,22 22 0,-22-21 16,21 21-16,-21-22 0,1 1 16,-1 21-16,0-22 0,0 22 0,-21-21 0,21 21 15,-21 0-15,21 21 16,-21-22-16,0 44 15,0-1 1,0 0-16,0 0 0,-21 0 0,21 0 16,-21 22-16,21-22 0,-21 0 0,21 21 15,0-20-15,0-1 0,0 0 16,0 0-16,0 0 0,0 0 0,21 1 16,0-22-16,0 0 15,1 0-15,-1 0 0,0 0 16,21 0-16,-21-22 0,22 1 0,-22 0 15,0 0-15,21 21 0,-20-42 0,-1 20 16,0 1-16,21 0 0,-21 0 16,1 0-16,-1 0 0,-21-1 0,0 1 15,21 21-15,-42 0 16,0 0 0,-1 21-16,1 1 0,0-1 15,21 0-15,-21 0 0,0 0 16,21 0-16,0 1 0,0-1 0,0 0 15,0 0-15,0 0 0,0 0 0,0 1 16,21-22 0,0 0-16,0 0 0,0 0 0,1 0 15,-1 0-15,21 0 0,-21 0 16,0-22-16,1 1 0,-1 21 0,-21-21 16,21 0-16,0 0 0,-21 0 0,0-1 15,0 1-15,0 0 0,0-21 0,0 21 16,0-1-16,0 1 0,0 0 0,-21 0 15,0 0-15,0 0 0,21-1 16,-22 22-16,22-21 0,22 21 31,-22-21-31,42 21 0,-21 0 16,0 0-16,0 0 0,22 0 16,-22 0-16,0 0 0,0 0 15,0 0-15,1 21 0,-1-21 0,0 21 16,0 1-16,-21-1 0,21-21 0,-21 21 15,0 0-15,21 0 0,-21 0 0,0 1 16,0-1-16,0 0 0,0 0 0,0 0 16,0 0-16,0 1 0,0-1 15,0 0-15,0 0 0,-21-21 0,21 21 16,0-42 31,0 0-47,21 0 0,1 0 15,-1-1-15,-21 1 0,21 0 0,0-21 16,21 21-16,-20-22 0,-1 22 0,0 0 16,0-21-16,0 20 0,0 22 0,1-21 15,-1 0-15,0 21 0,0 0 16,-21 21-16,0 0 16,0 1-16,0-1 0,0 21 15,-21-21-15,21 0 0,-21 22 0,21-22 16,0 21-16,0-21 0,0 1 0,0 20 15,0-21-15,0 0 0,21 0 0,0 1 16,0-22-16,0 21 0,1-21 16,-1 0-16,0 0 0,21 0 15,-21 0-15,22 0 0,-1 0 0,-21-21 16,22-1-16,-1 22 0,0-21 0,-21-21 16,22 21-16,-22 0 0,21-1 0,-21-20 15,1 21-15,-1-21 0,0 20 16,-21-20-16,21 21 0,-21-21 0,0 20 15,0 1-15,0 0 0,-21 21 0,0 0 16,0 0-16,-1 0 0,1 0 16,0 21-16,21 0 0,-21 1 0,21-1 15,0 0-15,0 0 0,0 0 16,0 0-16,0 1 0,0-1 0,0 0 16,0 21-16,0-21 0,0 1 15,0-1-15,0 0 0,0 0 16,0 0-16,-21 0 15,0-21-15,-1 0 16,22-21 0,-21 0-16,0 0 15,21 0-15,-21 0 0,0-1 16,0 1-16,21 0 0,-22-21 0</inkml:trace>
  <inkml:trace contextRef="#ctx0" brushRef="#br0" timeOffset="205516.1">15917 9631 0,'0'0'0,"-21"0"15,0-21-15,0 0 16,0 21-16,21-22 16,-22 22-1,1 0 16,0 0-31,0 0 0,0 0 0,0 0 16</inkml:trace>
  <inkml:trace contextRef="#ctx0" brushRef="#br0" timeOffset="205702.46">14372 9800 0,'0'0'0,"-42"0"0,-64 21 15,85 1-15,42-22 16,0 21-16,0-21 16,22 0-16,-1 0 0,21 0 15,1 0-15,-1 0 0,1 0 0,-1 0 16,22 0-16,0 0 0,-1 0 0,22 0 16</inkml:trace>
  <inkml:trace contextRef="#ctx0" brushRef="#br0" timeOffset="206203.18">17357 10202 0,'-43'0'0,"86"0"0,-107 0 15,43 0-15,42 0 31,0 0-31,0 0 0,22 0 0,-1 0 16,0 0-16,1 0 0,-1 0 0,22 0 16,-22 0-16,21 0 0,-20-21 15,-1 21-15,0-21 0,1 21 0,-22 0 16,21-21-16,-21 21 0,1-21 0,-1 21 16,-21-21-16,0-1 0,0 1 15,0 0-15,-21 0 0,-22 0 16,22 21-16,0-21 0,-21 21 15,20 0-15,1 0 0,0 0 0,0 0 16,0 0-16,42 0 16,0 0-1,0 0-15,0 21 16,22-21-16,-22 21 0,0-21 16,-21 21-16,21-21 0,0 21 0,1 0 15,-22 1-15,0-1 0,0 0 16,0 0-16,0 0 0,-22 0 15,1 1-15,0-1 0,0 0 0,0 0 16,0-21-16,-1 21 0,1 0 16,0 1-16,-21-22 0,21 21 0,-1-21 15,1 0-15,0 0 0,0 0 0,0 0 16,0-21-16,21-1 16</inkml:trace>
  <inkml:trace contextRef="#ctx0" brushRef="#br0" timeOffset="206946.75">19748 9927 0,'0'0'0,"22"0"0,-1 0 15,-21-21-15,0 0 0,0 0 16,0 0-16,0-1 0,0 1 16,-21 0-16,-1 0 0,1 0 0,0-22 15,-21 22-15,21 0 16,-22 0-16,22 0 0,-21 0 0,-1 21 16,-20 0-16,21 0 0,-1 21 0,1 0 15,0 0-15,-1 21 0,1 1 0,21-1 16,-22 0-16,22 1 0,0-1 0,21 22 15,0-22-15,0 0 0,0-21 16,0 22-16,0-22 0,0 21 0,0-21 16,21 1-16,0-22 0,1 0 0,-1 0 15,21 0-15,0 0 0,-20 0 0,20 0 16,0-22-16,1 1 0,-1 0 0,0 0 16,1-21-16,-22 20 0,21-20 15,0 0-15,-20-22 0,20 22 16,-21-22-16,0 1 0,0-1 0,1-20 15,-1 20-15,0-20 0,0 20 0,0-21 16,-21 1-16,21-1 0,1 22 0,-22-22 16,0 21-16,0 22 0,21 0 15,-21 21-15,0-1 0,0 44 16,0 20-16,0 0 0,0 1 0,0 20 16,-21 1-16,21-1 0,0 22 0,0-22 15,0 22-15,0-22 16,-22 22-16,22-21 0,0-1 0,-21 1 15,21-1-15,0-21 0,0 22 0,0-22 16,0-21-16,0 22 0,0-22 0,0 0 16,0 0-16,0 0 0,21-21 0,1 0 15,-1 0-15,0 0 16,0 0-16,0-21 0</inkml:trace>
  <inkml:trace contextRef="#ctx0" brushRef="#br0" timeOffset="207310.54">20066 9673 0,'0'0'16,"0"-21"-16,0-21 0,0 21 0,0-1 16,0 1-16,21 0 0,0 0 0,0 21 15,1 0-15,-1 0 0,21 0 16,-21 0-16,22 0 0,-22 21 0,21 0 16,0 0-16,-20 1 0,20 20 0,-21-21 15,21 21-15,-20 1 0,-1-22 0,-21 21 16,0 1-16,0-22 0,0 21 0,0-21 15,0 0-15,0 1 0,0-1 16,0 0-16,0 0 0,-21-21 16,-1 0-16,22-21 31,0 0-31,0-22 0,22 22 16,-1-21-16,0 21 0,0-22 15,0 1-15,22 0 0,-22-1 0,0 1 16,0 0-16,21-1 0,-20 1 0,-1 21 15,0 0-15,0 21 0,0 0 16,-21 21 0,0 0-16,0 21 0,0-20 0,0-1 15,0 21-15,0-21 0,21 22 0,-21-22 16</inkml:trace>
  <inkml:trace contextRef="#ctx0" brushRef="#br0" timeOffset="208209.44">21124 9948 0,'0'0'15,"21"0"-15,1 0 0,20 0 0,-21 0 0,0 0 16,0-21-16,22 0 0,-22 21 0,21-21 16,-21 0-16,1-22 0,20 22 0,-21-21 15,-21 21-15,0-22 0,0 1 16,0 0-16,0 21 0,0-1 0,-21 1 16,21 0-16,-42 0 0,20 21 0,1 0 15,-21 0-15,0 21 0,20 0 0,-20 0 16,0 1-16,-1 20 0,1-21 0,21 21 15,-21 1-15,20-22 0,-20 21 16,21-21-16,0 22 0,0-22 0,21 21 16,0-21-16,0 1 0,0-1 15,0 0-15,21-21 0,0 0 16,0 0-16,21 0 0,-20 0 0,20 0 16,-21 0-16,21 0 0,-20-21 15,20 0-15,-21-1 0,21 1 0,-20 0 16,20 0-16,-21 0 0,0-22 0,0 22 15,1-21-15,-1 0 0,-21 20 0,0-20 16,0 0-16,0-1 0,0 22 16,0 0-16,0 0 0,0 0 0,0 42 15,0 0 1,-21 0-16,21 22 0,0-22 0,-22 21 16,22 0-16,0 1 0,0-1 15,0 0-15,0 1 0,0-1 16,0-21-16,0 0 0,0 22 0,22-22 15,-1 0-15,21 0 0,-21 0 0,22-21 16,-1 22-16,-21-22 0,21 0 0,1 0 16,-1 0-16,0 0 0,1 0 0,-1-22 15,0 22-15,1-21 0,-1 0 16,0 0-16,1 0 0,-22-22 0,0 22 16,21-21-16,-20 0 0,-22-1 0,0 1 15,0 0-15,0-1 0,0 1 0,0 0 16,0 20-16,-22-20 15,1 21-15,0 21 0,0 0 0,-21 0 16,20 0-16,-20 0 0,0 21 0,-1 0 16,1 0-16,0 1 0,21-1 0,-22 0 15,22 0-15,0 0 0,21 0 16,0 1-16,0-1 0,0 0 0,0 0 16,21-21-16,21 21 0,-20 0 0,20-21 15,-21 0-15,21 0 0,1 0 0,-1 0 16,-21 0-16,22 0 0,-22 22 0,0-22 15,0 0-15,0 21 0,-21 0 16,0 0-16,0 0 0,0 0 0,0 1 16,0 20-16,0 0 0,0-21 0,-21 22 15,-21 20-15,21-20 0,-1 20 16,-20 1-16,0-1 0,21 1 16,-22 20-16,1-20 0,0-1 0,-1 1 15,22-22-15,-21 22 0,21-22 0,-1 21 16,1-20-16,0-1 0,21 0 0,-21-20 15,21 20-15,0-21 0,0 0 0,0 0 16,0 1-16,21-22 16,0 0-16,0-22 15,1 1-15,-1 0 0,21 0 0,-21 0 16,22-22-16,-1 1 0,0 0 0,22-1 16,-22 1-16</inkml:trace>
  <inkml:trace contextRef="#ctx0" brushRef="#br0" timeOffset="208739.18">22923 9906 0,'0'0'0,"43"-63"0,-1 20 0,0-20 16,-20 20-16,-1 1 0,-21 0 15,0 21-15,0-1 0,0 1 0,-21 21 16,-1 0-16,1 0 0,-21 0 0,0 0 16,-1 0-16,1 0 0,0 21 15,-1 1-15,1-22 0,21 21 0,-22 0 16,22 0-16,0-21 0,21 21 15,0 0-15,21 1 16,0-22-16,1 0 0,20 0 16,-21 0-16,21 0 0,1 0 15,-22 0-15,0 0 0,21 0 0,-20 21 16,-1-21-16,0 21 0,-21 0 16,0 0-16,0 0 0,0 1 15,-21-1-15,-22 0 0,22 0 16,0 0-16,-21 0 0,-1 1 0,1-1 15,0 0-15,21 0 0,-22 0 0,22-21 16,0 21-16,0-21 0,0 0 0,21 22 16,21-22-1,0 0 1,0 0-16,21 0 0,-20-22 0,20 22 16,0 0-16,-21 0 0,1-21 0,20 21 15,-21 0-15,0 0 0,0 0 0,-21 21 16,22-21-16,-22 22 15,0-1-15,0 0 0,0 0 0,0 0 16,-22 0-16,22 1 0,-21-1 0,0 21 16,0-21-16,0 22 0,0-22 0,-1 0 15,1 0-15,0 0 0,21 0 0,0 1 16,21-22 0,22 0-16,-22 0 15,21 0-15,0-22 0,1 1 0,-1 0 16,0 0-16,22 0 0</inkml:trace>
  <inkml:trace contextRef="#ctx0" brushRef="#br0" timeOffset="210062.94">23558 10033 0,'0'0'0,"22"-42"0,20-1 0,-21-20 0,21 21 15,-42-1-15,0 1 0,0 21 0,0 0 16,0-22-16,0 22 0,-21 21 16,0 0-16,0 0 0,0 0 15,-22 21-15,22 0 0,-21 1 0,21 20 16,-22-21-16,22 21 0,-21 1 15,21-1-15,0-21 0,-22 22 0,43-1 16,-21-21-16,21 0 0,0 22 0,0-22 16,0 0-16,0 0 0,0 0 15,21-21-15,0 0 0,1 21 0,-1-21 16,0 0-16,0 0 0,21 0 0,-20-21 16,20 0-16,-21 21 0,21-21 0,1 0 15,-22-22-15,21 22 0,1-21 0,-22 0 16,21-22-16,0 1 0,-20-1 15,20 1-15,-21-22 0,21 21 0,-20-20 16,-1 20-16,0-20 0,0 20 0,0 1 16,-21 20-16,0 1 15,0 21-15,0-22 0,-21 43 16,0 0-16,0 0 0,-22 22 16,22-1-16,0 21 0,0 0 0,0 1 15,0-1-15,-1 22 0,1-22 16,0 21-16,0 1 0,21-1 0,0 1 15,-21-1-15,0 1 0,21-22 0,-22 22 16,22-22-16,0 0 0,0 1 0,0-1 16,0-21-16,0 22 0,0-22 0,0 0 15,22 0-15,20-21 16,-21 0-16,0 0 0,0 0 0,22 0 16,-22 0-16,21-21 0,-21 0 15,22 0-15,-22-1 0,21 1 0,-21 0 16,22-21-16,-22 21 0,0-22 15,0 22-15,0-21 0,1 21 0,-22-1 16,0 44 0,0-1-1,-22 0-15,22 0 0,0 0 0,-21 0 16,21 1-16,0-1 0,0 0 16,0 0-16,0 0 0,0 0 15,0 1-15,21-22 16,1 0-16,-1 0 0,0 0 0,0 0 15,0 0-15,0 0 16,1-22-16,-1 22 0,0-21 0,0 21 16,0-21-16,22 0 0,-22 0 0,0 0 15,0-1-15,0 1 0,0 0 0,1 0 16,-22 0-16,0 42 31,-22-21-31,1 21 0,21 0 16,-21 0-16,21 1 0,-21-1 0,21 0 15,0 0-15,0 0 0,0 0 0,0 1 16,0-1-16,0 0 16,21-21-16,-21 21 0,21-21 15,0 0-15,1 0 0,-1 0 16,21 0-16,-21 0 0,0 0 0,1 0 16,-1 0-16,21-21 0,-21 21 0,0-21 15,1 0-15,-1-1 0,0-20 16,0 21-16,-21 0 0,0-22 0,0 22 15,0-21-15,0 21 0,0-22 0,0 22 16,0 0-16,-21 21 0,-21 0 0,20 0 16,1 0-16,-21 0 0,21 0 15,0 0-15,-22 21 0,22-21 0,0 21 16,21 1-16,0-1 0,-21-21 0,21 21 16,0 0-16,0 0 0,21 0 15,0-21-15,0 0 0,0 22 16,22-22-16,-22 0 0,21 0 15,-21 0-15,22 0 0,-1 0 0,-21 0 16,22 0-16,-1 0 0,-21-22 0,21 22 16,1-21-16,-22 0 0,0 0 0,0 21 15,0-21-15,1 21 0,-1 0 16,-21-21-16,21 21 0,-42 21 31,0 0-31,21 0 0,-22 0 16,1 0-16,0 1 0,21-1 0,-21 21 15,0-21-15,0 0 0,-1 22 16,1-22-16,0 0 0,21 21 0,-21 1 16,0-1-16,0 0 0,-1 1 0,1-1 15,21 0-15,-21 22 0,0-22 16,0 1-16,0-1 0,-1 0 0,22 22 16,-21-22-16,0 0 0,21-20 0,0 20 15,0 0-15,-21-21 0,21 22 0,0-22 16,0 0-16,0 0 0,0 0 0,0 1 15,21-22 1,0-22 0,0 1-16,1 0 0,-1 0 15,0-21-15,0 20 0,0-20 16,0 0-16</inkml:trace>
  <inkml:trace contextRef="#ctx0" brushRef="#br0" timeOffset="210346.78">25209 9885 0,'0'0'0,"0"-42"0,22-1 0,-22 22 0,0-21 16,21 21-16,0-22 0,0 22 15,0 0-15,0 21 0,1-21 0,-1 21 16,0-21-16,0 21 0,0 0 0,0 0 16,1 21-16,-22 0 15,21-21-15,0 21 0,-21 0 0,21 0 16,-21 1-16,0 20 0,0-21 0,0 0 15,0 0-15,-21 22 0,0-22 0,0 0 16,-1 0-16,-20 0 0,21 1 16,0-1-16,-22 0 0,22-21 0,0 21 15,0-21-15,0 0 0,0 0 16,42 0 0,0-21-16,0 0 15</inkml:trace>
  <inkml:trace contextRef="#ctx0" brushRef="#br0" timeOffset="210610.63">25844 9313 0,'0'0'0,"0"-21"0,0-42 16,0 42-16,-21 21 16,0 0-16,0 0 0,0 21 15,-22 0-15,22 0 0,0 0 0,-21 0 16,21 22-16,-1-1 0,1 0 15,0 1-15,0 20 0,21 1 0,-21-22 16,21 22-16,0-22 0,0 21 16,0-20-16,21-1 0,0 0 0,-21 1 15,21-1-15,0-21 0,1 0 16,-1 1-16,21-1 0,-21 0 0,0 0 16,1-21-16,-1 0 0,21 0 0,-21 0 15,22 0-15,-22 0 0,0 0 0,0-21 16,21 0-16</inkml:trace>
  <inkml:trace contextRef="#ctx0" brushRef="#br0" timeOffset="210898.98">26204 9335 0,'0'0'0,"0"-22"16,43-62-16,-22 84 15,0 0-15,0 0 0,21 0 0,-20 0 16,-1 0-16,21 0 0,-21 21 15,0 21-15,1-21 0,-1 22 0,0-22 16,0 21-16,0 22 0,-21-22 0,21 0 16,-21 22-16,0-22 0,0 22 0,0-22 15,0 0-15,0 22 0,-21-22 16,0-21-16,0 22 0,0-1 0,0-21 16,-22 22-16,22-22 0,0 0 0,0 0 15,0 0-15,-1 0 0,1 1 16,21-1-16,-21-21 0,0 21 0,0-21 15,0 0-15,-1 21 16,1-21-16,0 0 0</inkml:trace>
  <inkml:trace contextRef="#ctx0" brushRef="#br0" timeOffset="212235.48">2138 12213 0,'0'0'0,"42"-21"0,-21-21 16,22 21-16,-22-1 0,0 1 0,0 0 15,0-21-15,-21 21 0,0-1 0,0 1 16,0 0-16,0 0 0,-21 0 16,-21 0-16,-1 21 0,1-22 15,0 22-15,-22 0 0,1 0 0,-1 0 16,-20 0-16,20 0 0,1 22 16,-1-1-16,22 0 0,-22 0 0,43 21 15,-21 1-15,42-22 0,0 21 16,0 1-16,0-1 0,42-21 0,0 21 15,1 1-15,-1-22 0,22 0 16,-1 21-16,1-20 0,-1-1 0,1 21 16,-1-21-16,-21 0 0,22 22 15,-22-22-15,1 21 0,-22-21 16,0 22-16,-21-1 0,0 0 0,-21 1 16,0-1-16,-22-21 0,1 22 15,0-22-15,-22 0 0,22 0 0,-22 0 16,-20-21-16,20 0 0,-21 0 15,1 0-15,20 0 0,-20 0 0,20 0 16,1-21-16,-1 0 0,22 0 16,-1 0-16,1-1 0,21 1 0,0-21 15,0 0-15,21 20 0,0-20 16,0 21-16,21-21 0,0-1 0,21 22 16,1-21-16,-1 21 15,21-1-15,1 1 0,-1 0 0,1 0 16,21 0-16</inkml:trace>
  <inkml:trace contextRef="#ctx0" brushRef="#br0" timeOffset="213719.31">2730 12361 0,'0'0'16,"-21"0"-1,-21 0-15,21 0 0,-22 22 16,1-1-16,21-21 0,-21 21 0,-1 0 15,22 0-15,-21 0 0,21 1 16,-1-1-16,1 0 0,0 0 16,0 21-16,21-20 0,0-1 0,0 0 15,0 0-15,0 0 0,0 0 16,21 1-16,0-1 0,22 0 0,-22-21 16,21 0-16,0 0 0,1 0 15,-1 0-15,0 0 0,1-21 0,-1 21 16,0-21-16,22-1 0,-22 1 0,1 0 15,-1 0-15,0-21 0,1 20 16,-1 1-16,-21 0 0,0 0 0,0-21 16,-21 20-16,22 1 0,-22 0 15,0 0-15,0 0 0,-22 21 16,1 0-16,0 0 0,0 0 0,0 0 16,-22 0-16,22 0 0,-21 21 15,21 0-15,0 0 0,-1 0 0,22 1 16,0-1-16,0 0 0,22-21 15,-1 21-15,0 0 0,21-21 16,-21 21-16,22-21 0,-1 22 0,-21-22 16,22 21-16,-22-21 0,21 21 15,-21 0-15,0-21 0,22 21 0,-43 0 16,21-21-16,0 22 0,-21-1 0,21 0 16,-21 0 15,21-21-16,1 0 1,-1-21-16,0 0 0,0 0 16,21-1-16,-20 1 15,-1 0-15,0 0 0,21 0 0,-21 0 16,22-1-16,-22-20 0,0 21 16,21 0-16,-20 0 0,-1-1 0,-21 1 15,-21 21 16,-1 0-31,1 21 0,0 1 16,0-1-16,0-21 0,0 21 0,-1 0 16,1 0-16,0 0 0,21 1 0,0 20 15,0-21-15,0 0 0,0 0 16,0 1-16,0-1 0,21-21 16,0 0-16,1 21 0,-1-21 15,0 0-15,21 0 0,-21 0 0,1 0 16,-1 0-16,21-21 0,-21 0 0,0 21 15,22-22-15,-22 1 16,0 0-16,0 0 0,0 0 0,-21 0 0,0-22 16,0 22-16,0 0 0,0-21 15,0 20-15,0 1 0,-21-21 16,21 21-16,-21 0 0,0-1 0,-21 1 16,20 21-16,1 0 0,0 0 0,-21 0 15,21 0-15,-1 21 0,-20 1 16,21-1-16,0 0 0,0 0 0,-1 0 15,22 0-15,0 22 0,0-22 16,0 0-16,0 0 0,0 0 0,22 1 16,-1-1-16,21 0 0,0 0 0,1-21 15,-1 21-15,0-21 0,22 0 16,-1 0-16,-20 0 0,20 0 0,1 0 16,-1-21-16,-20 0 0,20 0 15,1 0-15,-22-1 0,0 1 16,1 0-16,-22-21 0,21 21 0,-21-22 15,-21 1-15,0 21 0,0-22 0,0 1 16,0 0-16,0-22 0,0 22 16,0 0-16,-21-1 0,21 1 0,-21 21 15,21 0-15,0-1 0,-21 44 16,21-1 0,-21 21-16,21-21 0,0 22 0,0-1 15,-22 21-15,1-20 0,21-1 16,-21 0-16,21 1 0,0-1 15,-21 0-15,21 1 0,0-1 0,0 0 16,0-20-16,0 20 0,0-21 0,21 21 16,0-20-16,22-1 0,-22-21 15,0 0-15,21 0 0,1 0 0,-1 0 16,0 0-16,1 0 0,-22-21 16,21-1-16,0 1 0,1 0 0,-1 0 15,-21 0-15,22-22 0,-1 22 0,-21-21 16,0 0-16,0-1 0,1 1 15,-22 0-15,0-22 0,0 22 0,21-22 16,-21 22-16,0 0 0,0-1 0,0 22 16,0-21-16,0 21 15,-21 21-15,-1 0 0,1 21 16,0 21-16,0-21 0,0 22 16,0-1-16,-1-21 0,22 21 15,0 1-15,-21-1 0,21 0 0,0 1 16,0-1-16,0 0 0,0-20 0,21 20 15,1-21-15,-1 0 0,-21 22 16,21-22-16,0 0 0,0 0 0,0 0 16,1 0-16,-1-21 0,0 0 15,0 0 1,0 0-16,0 0 0,1-21 16,-1 0-16,0 21 0,21-21 15,-21 0-15</inkml:trace>
  <inkml:trace contextRef="#ctx0" brushRef="#br0" timeOffset="214231.03">5715 12129 0,'0'0'0,"0"-22"0,0-62 15,0 63 1,0-1-16,-21 44 16,0-1-16,21 0 15,-22 0-15,22 21 16,-21 1-16,0-22 0,21 21 0,-21 1 15,21-22-15,0 21 0,0 0 0,0-20 16,0 20-16,0-21 0,0 0 0,0 22 16,0-22-16,0 0 0,0 0 15,0 0-15,0 0 0,0 1 0,0-1 16,0 0-16,0-42 47,21 0-47,0 21 15,-21-22-15,21 1 0,1 0 16,-1 0-16,0 0 0,0 0 0,21-1 16,-20 1-16,20 0 0,0 21 0,-21-21 15,22 21-15,-22 0 16,21 0-16,-21 0 0,1 0 0,-1 21 16,0 0-16,-21 0 0,0 1 15,0-1-15,0 0 0,-21 21 16,-22-21-16,22 1 0,-21-1 0,0 0 15,-1 0-15,1 0 0,0 0 0,-1 1 16,1-1-16,0 0 0,20 0 16,1-21-16,0 0 0,0 21 0,42-42 47,0 0-47,0 21 0,22-21 0,-1 0 15,0-1-15,1 1 0,-1 21 16</inkml:trace>
  <inkml:trace contextRef="#ctx0" brushRef="#br0" timeOffset="214718.77">6540 12425 0,'22'-21'16,"-44"42"-16,65-63 0,-43 20 16,21 1-16,-21 0 0,0 0 15,-21 21 1,0 0-16,-1 0 15,1 21-15,0-21 0,0 21 0,-21 0 16,20 1-16,1-1 0,-21 0 0,21 21 16,0-21-16,-1 1 0,1-1 0,0 21 15,21-21-15,0 0 0,0 1 16,0-1-16,0 0 0,0 0 0,0 0 16,21 0-16,0-21 0,1 0 15,-1 0-15,0 0 0,0 0 16,0 0-16,0 0 0,1-21 0,-22 0 15,21 0-15,0 0 0,-21 0 0,21-1 16,0 1-16,-21 0 0,21-21 16,1 21-16,-22-22 0,21 22 0,-21-21 15,21-1-15,0 22 0,-21-21 16,21 21-16,-21 0 0,21-1 16,-21 44-1,0-1-15,0 0 16,0 0-16,0 0 0,0 0 15,-21 22-15,21-22 0,-21 0 0,21 0 16,0 0-16,0 22 0,0-22 0,0 0 16,0 0-16,0 0 0,0 1 15,21-1-15,-21 0 0,21-21 16,1 21-16,-1-21 0,0 0 0,0 0 16,0 0-16,22 0 0,-22 0 15,0 0-15</inkml:trace>
  <inkml:trace contextRef="#ctx0" brushRef="#br0" timeOffset="-214342.2">7091 12446 0,'0'0'15,"0"-21"-15,0 0 0,0 0 0,0-1 16,0-20-16,0 21 0,21 0 0,-21 0 16,21-1-16,0 22 0,0-21 0,22 0 15,-22 21-15,0 0 0,21 0 16,-20 0-16,-1 0 0,21 0 15,-21 0-15,-21 21 0,21 0 0,1 1 16,-22-1-16,0 0 0,0 21 16,0-21-16,0 1 0,0 20 0,0-21 15,0 21-15,0-20 0,0-1 0,0 21 16,-22-21-16,1 0 0,21 1 0,0-1 16,-21 0-16,0 0 0,0-21 15,21 21-15,-21-21 0,-1 0 16,1 0-16,21-21 15,0 0 1,0 0-16,21 0 0,1-1 16,-1 1-16,0-21 0,0 21 15,21-22-15,-20 22 0,-1-21 16,21 0-16,-21-1 0,22 22 0,-22-21 16,0 21-16,0-1 0,0 1 0,0 21 15,-21-21-15,0 42 31,-21-21-15,0 21-16,0-21 0</inkml:trace>
  <inkml:trace contextRef="#ctx0" brushRef="#br0" timeOffset="-213354.07">8869 12446 0,'-21'0'0,"-1"0"15,1 0-15,0 0 0,0-21 0,-21 0 16,20 21-16,1 0 0,0-21 0,0 21 16,0 0-16,0 0 0,-1 0 15,22-22-15,43 22 32,-22 0-32,42 0 0,-20 0 15,20 0-15,22 0 0,0 22 16,20-22-16,1 0 0,-21 0 0,42 0 15,-21 0-15,21 0 0,0 0 0,0 0 16,0 21-16,0-21 0,0 0 16,-21 0-16,-1 0 0,1 0 0,0 21 15,-21-21-15,-22 0 0,1 0 0,-1 0 16,-20 0-16,-1 0 0,-21 0 16,21 0-16,-20 0 0,-1 0 15,-21-21 1,0 0-16,0-1 0,-21 1 15,-1 0-15,1 21 0,0-21 16,0 0-16,-21 0 0,20-1 0,-20 1 16,21 0-16,-21-21 0,-1 21 0,1-1 15,0 22-15,-1-21 0,22 0 0,-21 21 16,21 0-16,-1 0 0,1 0 16,0 0-16,0 0 0,21 21 31,21-21-16,0 21-15,0-21 0,1 0 16,20 0-16,-21 0 0,21 22 0,1-22 16,-1 0-16,0 0 0,1 0 0,-1 0 15,0 0-15,1 0 0,-1 0 16,0 0-16,1 0 0,-22 0 0,21 0 16,-21 0-16,1 0 0,-1 0 0,-21 21 15,0 0-15,0 0 16,-21-21-16,-1 21 0,-20 0 0,21 1 15,-21-1-15,-1 21 0,1-21 0,0 0 16,-22 22-16,22-1 0,-22-21 16,22 22-16,0-22 0,-1 21 0,-20-21 15,20 22-15,22-22 0,-21 21 16,0-21-16,20 0 0,-20 1 0,21-1 16,0 0-16,0 0 0,-1 0 0,1 0 15,21-42 16,0 0-31,21 0 0,1 0 16,-1 0-16</inkml:trace>
  <inkml:trace contextRef="#ctx0" brushRef="#br0" timeOffset="-207685.82">13187 11790 0,'0'0'0,"0"-21"0,-21 21 16,-1 0 0,1 0-16,0 0 0,0 0 15,0 0-15,0 0 0,-1 0 0,1 0 16,0 0-16,0 0 0,0 0 0,0 0 15,-1 0-15,1 0 16,0-21 0,0 21-16,0 0 0,42 0 62,0 0-62,21 0 0,1 0 0,-1 0 16,22 0-16,-1 0 0,1 0 0,20 0 15,1 0-15,-22 0 0,22 0 16,0 0-16,-1 0 0,-20 0 0,21 0 16,-22 0-16,1 0 0,-1 0 0,1 0 15,-1 0-15,-21-22 0,1 22 0,-1 0 16,-21 0-16,0 0 0,1 0 16,-1 0-16,0 0 0,-42 0 62,0 0-62,-1 0 16,1 0-16,0 0 0,0 0 0,-21 22 15,20-22-15,-20 0 0,21 0 0,-21 21 16</inkml:trace>
  <inkml:trace contextRef="#ctx0" brushRef="#br0" timeOffset="-207142.13">13779 11790 0,'0'-21'16,"-21"21"-16,0 0 15,21-21-15,-21 21 16,0 0-16,0 0 16,-1 0-1,22 21 1,0 0-16,0 0 15,0 0-15,0 0 0,0 1 0,0-1 16,0 21-16,0 0 0,0 1 16,0-1-16,0 0 0,0 1 15,0-1-15,0 0 0,-21 1 0,21-1 0,0 0 16,0 1-16,0-22 0,-21 21 16,21 1-16,0-22 0,0 21 0,0-21 15,0 0-15,0 22 0,0-22 16,0 0-16,0 0 0,-21 0 0,21 1 15,-21-1-15,21 0 0,-21 0 0,21 0 16,-22 0-16,1-21 0,0 22 0,0-22 16,0 21-16,-22-21 15,22 0-15,0 0 0,0 0 0,-21 0 16,20-21-16,1 21 0,-21-22 16,21 1-16,-22 0 0,22 0 0,0-21 15,-21 20-15,21 1 0,-1 0 16,1 0-16,0-21 0,0 20 0,21 1 15,-21 0-15,0 21 16,21-21-16,-22 21 0,44 0 47,20 0-47,-21 0 16,21 0-16,-20 0 0,41-21 0,-21 0 15,1 21-15,20-22 0,-20 22 0</inkml:trace>
  <inkml:trace contextRef="#ctx0" brushRef="#br0" timeOffset="-206389.98">14774 11959 0,'0'-21'0,"0"42"0,21-63 16,-21 21-16,0 0 15,22 21-15,-1-22 0,-21 1 16,21 0-16,0 0 0,0 0 16,-21 0-16,0-1 15,0 1-15,0 0 16,-21 21-1,0 0-15,0 0 16,0 0-16,-22 0 0,22 0 0,0 0 16,-21 21-16,-1 0 0,22 1 0,-21-22 15,-1 21-15,22 0 0,-21 21 16,0-21-16,20 1 0,-20 20 16,21-21-16,0 21 0,0 1 0,21-22 0,0 0 15,0 21-15,0-20 0,0-1 16,0 0-16,21-21 0,0 21 15,0 0-15,0-21 0,22 21 0,-1-21 16,-21 0-16,21 0 0,1 22 0,20-22 16,-20 0-16,-1 0 0,0 21 0,1-21 15,-1 0-15,-21 0 0,21 21 16,1-21-16,-22 21 0,0-21 0,0 0 16,0 21-16,1-21 0,-22 21 0,21-21 15,-21 22-15,0-1 16,0 0-16,0 0 0,-21-21 15,-1 21-15,1 0 0,-21 1 0,21-1 16,0 0-16,-22 0 0,22 0 0,-21 0 16,-1 1-16,1-1 0,0 0 0,-1-21 15,1 21-15,0 0 0,-1 0 0,1-21 16,-21 0-16,20 0 0,1 22 16,0-22-16,-1 0 0,1 0 0,21 0 15,-22 0-15,22 0 0,-21-22 0,21 1 16,0 0-16,-1 21 15,22-21-15,-21 0 16,21 0 0,0-1-16,0 1 31,21 0-15,1 21-16,-1-21 15,21 21-15,-21-21 0,22 0 0,-1 21 16</inkml:trace>
  <inkml:trace contextRef="#ctx0" brushRef="#br0" timeOffset="-205830.01">15515 11853 0,'0'0'16,"0"-21"-16,0 0 0,0 0 0,21 0 0,-21 0 16,0-1-16,0 1 0,0 0 15,-21 21 17,0 0-32,0 21 15,0-21-15,-1 21 0,22 1 16,-21-1-16,0 0 0,0 21 0,0-21 15,0 22-15,21-22 0,-22 21 16,1 1-16,0-1 0,0 0 0,0 22 16,0-22-16,21 0 0,0 1 0,-22-1 15,22-21-15,0 22 0,0-1 0,0-21 16,0 21-16,0-20 0,22-1 16,-22 21-16,21-21 0,0 0 0,21 1 15,-21-1-15,1 0 0,-1 0 0,21 0 16,0-21-16,-20 21 0,20-21 0,-21 0 15,21 0-15,1 0 0,-1 0 16,-21 0-16,22 0 0,-1-21 16,-21 0-16,21 21 0,1-21 0,-1 21 0,-21-21 15,22 0-15,-22-1 0,21 22 16,-21-21-16,0 0 0,22 21 0,-22-21 16,-21 0-16,21 21 0,0-21 15,0-1-15,-21 1 16,0 0-1,0 0-15,0 0 16,0 0 0,0-1-16</inkml:trace>
  <inkml:trace contextRef="#ctx0" brushRef="#br0" timeOffset="-205426.37">15600 12213 0,'0'0'15,"21"0"32,0-21-47,0 21 0,22 0 16,-22 0-16,0 0 0,21 0 15,-21-21-15,22 21 0,-1 0 0,-21 0 16,0 0-16,22-21 0,-22 21 0,0 0 16,0 0-16,0-21 0,1 21 15,-1 0-15,-21-22 16,0 1 0,21 21-16,-21-21 15,-21 21 32,0 0-47,21-21 16,-22 21-16,1 0 0,0 0 15,0 0-15,21-21 16,-21 21-16,0 0 0</inkml:trace>
  <inkml:trace contextRef="#ctx0" brushRef="#br0" timeOffset="-204465.8">15600 11705 0,'0'0'0,"-21"-21"15,-1 21-15,22-21 47,22 21-47,-1 0 16,21 0-16,-21 0 0,22 0 15,-22 0-15,21 0 0,0 0 0,22 0 16,-22 0-16,22 0 0,-1 0 0,1 0 16,-1-21-16,1 21 0,-1 0 0,-20 0 15,-1 0-15,0 0 0,1 0 16,-1 0-16,-21 0 0,0 0 15,0 0 1,-42 0 0,0 0-1,0 0-15,0 0 0,0 0 0,-22 0 16,22-21-16,-21 21 0,21 0 0,-22 0 16,1 0-16,0 0 0,-1 0 0,1 0 15,0 0-15,-22 0 0,22 0 16,-1 0-16,1 0 0,0 0 0,-1 0 15,22 21-15,-21-21 0,21 0 0,0 0 16,-1 21-16,1-21 0,0 0 0,21 21 16,-21-21-16,0 0 0,21 21 15,-21 0-15,-1 1 16,22-1 0,-21 0-16,21 0 15,-21-21-15,21 21 0,0 0 16,0 1-16,-21-1 15,0 0-15,0 0 0,21 0 16,-22 0-16,22 1 0,-21-1 0,0 21 16,21-21-16,-21 0 0,0 22 0,21-22 15,-21 0-15,-1 21 0,1-20 16,21-1-16,0 21 0,0-21 0,-21 0 16,21 1-16,0 20 0,-21-21 0,21 0 15,0 0-15,0 1 0,0-1 16,0 0-16,0 0 0,0 0 0,0 0 15,0 1-15,21-1 0,-21 0 16,21 0-16,-21 0 0,0 0 0,0 1 16,21-1-16,-21 0 0,22-21 0,-22 21 15,21 0-15,0-21 0,-21 21 0,21-21 16,0 0-16,22 0 0,-22 0 16,21 0-16,-21 0 0,22 0 0,-1 0 15,0 0-15,1 0 0,-1-21 0,0 0 16,1 21-16,-1-21 0,0 21 15,1-21-15,-1 21 0,0-21 16,1 21-16,-22-22 0,21 22 0,-21-21 16,22 21-16,-22 0 0,0-21 0,-21 0 15,21 21-15,0-21 0,0 21 16,-21-21 0,0-1-16,22 22 15,-22-21-15,0 0 16,0 0-1,-22 21-15,22-21 16,0 0-16,-21 21 16,0-22-16</inkml:trace>
  <inkml:trace contextRef="#ctx0" brushRef="#br0" timeOffset="-204102.01">15494 12150 0,'0'0'0,"-21"0"16,42 0 15,0 0-31,0 0 16,0 0-16,22 0 0,-22 0 0,21 0 15,1 0-15,-1 0 0,0 0 0,1 0 16,-1 0-16,0 0 0,1 0 16,-1 0-16,0 0 0,1-21 0,-1 21 15,-21 0-15,0 0 0,0 0 0,1 0 16,-22-22 0,-22 1-1,1 21 1,0 0-16,0-21 15,0 21-15,0-21 0,-1 21 0,1-21 16,0 21-16,0-21 0</inkml:trace>
  <inkml:trace contextRef="#ctx0" brushRef="#br0" timeOffset="-203553.81">15727 11663 0,'-43'-21'15,"22"21"-15,21-21 16,-21 21-16,0 0 0,0 0 0,0 0 16,-1 0-16,1 0 0,0 0 15,0 21-15,0 0 0,0 0 0,-1-21 16,22 21-16,-21 0 0,0 1 0,0 20 15,0-21-15,21 0 0,-21 22 0,-1-22 16,22 21-16,0 0 0,-21 1 16,0-1-16,21 0 0,-21 1 0,21-1 15,0 0-15,0 1 0,0-1 0,0 0 16,0-20-16,0 20 0,0-21 16,0 21-16,0-20 0,0 20 0,0-21 15,0 0-15,0 22 0,21-22 16,0 0-16,0 0 0,1 0 0,-1 0 15,0 1-15,0-1 0,0 0 0,0 0 16,22 0-16,-22 0 0,0 1 0,21-1 16,1-21-16,-22 21 0,21-21 15,-21 0-15,22 21 0,-1-21 0,-21 0 16,22 0-16,-22 0 0,21 0 0,-21 0 16,22-21-16,-22 21 0,21-21 0,-21 21 15,22-21-15,-22-1 0,21 1 16,-21 21-16,22-21 0,-22 0 0,0 0 15,21 0-15,-21-1 0,1 1 16,-22 0-16,21 21 0,-21-21 16,21 0-16,-21 0 0,0-1 15,0 1-15,0 0 0,0 0 16,0 0-16</inkml:trace>
  <inkml:trace contextRef="#ctx0" brushRef="#br0" timeOffset="-203165.48">15579 12256 0,'-22'0'0,"44"0"0,-65 0 16,22 0-1,42 0 17,0 0-32,1 0 15,20 0-15,-21 0 0,21 0 0,1-22 16,-1 22-16,0 0 0,1 0 0,-1 0 16,0 0-16,1-21 0,-1 21 15,0 0-15,1 0 0,-1 0 16,0 0-16,-20 0 0,-1 0 0,0 0 15,-42 0 1,0 0 0,-1 0-16,1 0 15,0 0-15,0 0 0,0 0 16,0 0-16,-1 0 0,22 21 16,-21-21-16</inkml:trace>
  <inkml:trace contextRef="#ctx0" brushRef="#br0" timeOffset="-201525.78">18330 11134 0,'0'-21'0,"21"21"16,-21-22-1,22 22-15,-22-21 16,21 21-16,-21-21 0,21 21 16,-21-21-16,-21 21 46,0 0-46,-1 0 0,1 0 16,0 0-16,0 0 0,-21 0 0,20 21 16,1 0-16,0-21 0,-21 21 0,21 1 15,-1-1-15,-20 0 0,21 0 16,-21 21-16,20 1 0,-20-1 0,0 22 16,21-22-16,-22 21 0,22 1 0,-21-22 15,21 22-15,-1 20 0,1-20 16,21 21-16,-21-22 0,0 22 0,21-22 15,-21 22-15,21-22 0,0 1 0,0-1 16,0-20-16,0 20 0,0 1 16,42-22-16,-42 0 0,42 22 0,-20-22 15,-1 1-15,21-1 0,-21-21 0,22 21 16,-22-20-16,21-1 0,0 0 16,1-21-16,-1 0 0,0 0 0,22 0 15,-22 0-15</inkml:trace>
  <inkml:trace contextRef="#ctx0" brushRef="#br0" timeOffset="-200292.98">18457 11811 0,'0'42'0,"0"-20"0,0-1 0,-21 21 16,0 0-16,21 1 0,-21-1 15,0 0-15,-1 1 0,22-1 0,-21-21 16,0 22-16,21-1 0,-21-21 0,21 0 16,0 0-16,0 1 0,0-1 0,0 0 15,0-42 17,21 21-32,0-21 0,0-1 15,-21 1-15,22 21 0,-1-21 0,-21-21 16,21 21-16,0-1 0,-21 1 15,0-21-15,21 21 0,0 0 16,-21-1-16,22 1 0,-22 0 0,0 42 31,0 0-31,0 1 0,0-1 16,0 21-16,0-21 0,0 0 16,0 1-16,21 20 0,-21-21 0,21 0 15,-21 0-15,21-21 0,0 22 0,-21-1 16,21 0-16,1-21 0,-1 0 0,0 0 15,0 0-15,21 0 0,-20 0 16,-1 0-16,0 0 0,21 0 0,-21-21 16,1 0-16,-1 21 0,21-22 15,-21 1-15,0-21 0,1 21 0,-1-22 16,-21 22-16,0-21 0,0 0 0,0-1 16,0 1-16,0 0 0,0-22 15,-21 43-15,21-21 0,-22 20 0,1 1 16,0 0-16,0 0 0,0 21 0,0 0 15,-1 0-15,1 0 0,0 21 0,0 0 16,0 22-16,0-22 0,21 0 16,0 21-16,-22-21 0,22 22 0,0-22 15,0 21-15,0-21 0,0 22 0,0-22 16,0 0-16,22 0 16,-22 0-16</inkml:trace>
  <inkml:trace contextRef="#ctx0" brushRef="#br0" timeOffset="-200086.1">19156 12065 0,'0'-21'15,"0"42"1,0 0-16,0 0 0,0 1 16,0 20-16,0-21 15,0 0-15,0 0 0,0 1 0,0-1 16,-21-21-16,21 21 0,0 0 15,-22-21-15,22 21 0,-21-21 16</inkml:trace>
  <inkml:trace contextRef="#ctx0" brushRef="#br0" timeOffset="-199903.2">19092 11811 0,'0'0'0,"0"-21"16,0 42 15,0 0-15,0 0-16,0 1 0,21-1 16,-21 0-16,22-21 0,-1 21 0,-21 0 15</inkml:trace>
  <inkml:trace contextRef="#ctx0" brushRef="#br0" timeOffset="-199481.38">19304 12129 0,'0'21'0,"-21"0"16,21 0-16,-21 0 0,21 0 16,0 1-16,0-1 15,0 0-15,0 0 16,-22-21-16,22 21 0,0-42 62,0 0-62,0 0 0,0 0 16,22-22-16,-22 22 0,0 0 0,21 0 16,0-22-16,-21 22 0,21-21 0,0 21 15,0 0-15,1-1 16,-1 1-16,0 21 0,0 0 0,0 0 0,0 0 15,1 21-15,-22 1 0,21 20 16,-21-21-16,21 0 0,-21 22 0,0-22 16,0 21-16,0-21 0,0 0 15,0 1-15,0-1 0,0 0 0,0 0 16,0 0-16,0 0 0,0 1 16,21-22 15,0 0-31,0 0 0,1-22 15,-1 22-15,0-21 0,0 21 0,0-21 16</inkml:trace>
  <inkml:trace contextRef="#ctx0" brushRef="#br0" timeOffset="-197841.65">20151 12044 0,'0'0'0,"-22"-42"16,1 42-16,0-22 15,0 22-15,0 0 0,0 0 16,-1 22-16,1-1 0,0-21 16,0 42-16,0-21 0,0 0 0,-1 22 15,1-22-15,0 21 0,21-21 0,0 22 16,0-22-16,0 0 0,0 0 0,0 0 16,0 1-16,0-1 0,21 0 15,0-21-15,1 0 16,-1 0-16,0 0 0,0 0 0,0 0 15,0 0-15,1-21 0,-1 21 0,0-21 16,0-1-16,0 1 0,0 0 0,1-21 16,-22 21-16,0-22 0,21 1 0,0 0 15,-21-1-15,0-20 0,0 20 16,21 1-16,-21-21 0,0 20 0,21-20 16,-21 20-16,0 22 0,0-21 0,0 21 15,0 0-15,0-1 0,0 44 16,0-1-1,0 0-15,-21 0 0,0 21 16,21 1-16,0-1 0,-21 0 0,0 1 16,21-1-16,-22 0 0,22 22 0,0-22 15,0 1-15,0-22 0,0 21 0,0 0 16,0-20-16,0 20 0,22-21 16,-1 0-16,-21 0 0,21 1 0,0-1 15,0 0-15,0-21 0,1 0 16,-1 0-16,0 0 0,0 0 0,0 0 15,0 0-15,1 0 0,-1-21 16,0 21-16,0-21 0,0-1 0,0 1 16,1 0-16,-22 0 0,0-21 0,0 20 15,0 1-15,0 0 0,0 0 16,0 0-16,0 0 0,-22 21 31,1 0-31,0 0 16,21 21-16,0 0 15,0 0 1,0 0 31,0 0-31,0 1-16,0-1 15,0 0-15,0 0 0,0 0 16,0 0-16,0 1 0,21-22 15,-21 21-15,0 0 0,21-21 0,-21 21 16,22 0-16,-1-21 0,0 0 16,0 0-16,0 0 15,22 0-15,-22 0 0,0 0 0,21 0 16,1 0-16,-22 0 0,21-21 0,0 0 16,-20 21-16,20-21 0,-21 0 0,0-1 15,0-20-15,1 21 16,-1 0-16,-21-22 0,21 1 0,-21 21 0,0-21 15,0-1-15,0 1 0,0 21 16,0-22-16,-21 22 0,0 0 0,-1 0 16,1 0-16,0 21 0,0 0 15,-21 0-15,20 0 0,-20 0 0,21 21 16,-21 0-16,-1 0 0,22 0 0,-21 1 16,-1-1-16,22 21 0,0-21 0,0 22 15,0-22-15,21 21 0,0-21 16,0 0-16,0 22 0,0-22 0,21 0 15,0 0-15,0-21 0,0 0 16,22 21-16,-22-21 0,21 0 0,-21 0 16,22 0-16,-22 0 15,21 0-15,-21-21 0,22 21 0,-1-21 16,-21 0-16,0 0 0,22 0 0,-22-1 16,0 1-16,0 0 0,0 0 0,1 0 15,-22 0-15,21-1 0,-21 1 16,21 0-16,0 21 0,-21 21 31,0 0-31,0 1 0,0-1 16,0 0-16,0 0 0,-21 0 0,21 22 15,0-22-15,0 0 16,0 0-16,0 0 0,0 0 16,21-21-1,0 0-15,0 0 16,1 0-16,-1 0 15,0-21-15,0 0 0,0 21 16,0-21-16,1 0 0,-1 0 0,-21-1 16,21 1-16,0 0 0,0 0 0,0 0 15,-21 0-15,22 21 16,-22-22-16,0 44 16,0-1-16,0 0 15,0 0-15,-22 0 16,22 0-16,0 1 0,0-1 15,0 0-15,0 0 0,0 0 16,22-21-16,-1 21 16,0-21-16,0 0 0,21 0 15,-20 0-15,-1 0 0,0 0 16,0 0-16,0 0 0,22-21 0,-22 21 16,0-21-16,0 0 0,0 0 0,0 0 15,1-1-15,-1-20 0,-21 21 0,0-21 16,0-1-16,0 22 0,0-21 15,0-1-15,0 22 0,0 0 0,-21 0 16,-1 0-16,1 21 0,0 0 0,0 0 16,0 0-16,-22 0 0,22 0 0,0 0 15,0 0-15,0 21 16,0 0-16,-1-21 0,1 21 0,21 0 16,-21-21-16,21 22 0,0-1 15,-21-21-15,21 21 0,0 0 31,-21-21-15,0 0 0</inkml:trace>
  <inkml:trace contextRef="#ctx0" brushRef="#br0" timeOffset="-195949.74">16679 11959 0,'0'0'0,"-21"0"0,0 0 15,0 0-15,21 21 141,21-21-125,0 0-1</inkml:trace>
  <inkml:trace contextRef="#ctx0" brushRef="#br0" timeOffset="-195257.64">17103 12086 0,'0'0'0,"-22"0"15,1-21 1,0 21-16,0 0 16,0 0 46,42 0-31,0 0-31,0 0 16,0 0-16,1 0 0,20 0 0,0 0 16,1 0-16,-1 0 0,21 0 15,22 0-15,-21 21 0,20-21 0,1 0 16,0 0-16,20 0 0,1 0 0,0 0 15,21 0-15,21 0 0,0 0 0,-21 0 16,43 0-16,-22 0 0,21 0 16,1 0-16,-1 0 0,0 0 0,1 0 15,-1 0-15,0 0 0,1 0 16,-1 0-16,0 0 0,-21 0 16,-21 0-16,0 0 0,-21 0 0,0 0 15,-21 0-15,-1 0 0,-20 0 0,-1 0 16,-20 0-16,-1 0 0,0 0 15,1 0-15,-22 0 0,0 0 16,-42 0 15,0 0-31,-22 0 16,1 0-16,0 0 0,-1 0 0,-20 0 16,21 0-16,-22 0 0,1 0 0,-22 0 15,21 0-15,-20 0 0,-1 0 16,0 0-16</inkml:trace>
  <inkml:trace contextRef="#ctx0" brushRef="#br0" timeOffset="-194913.84">18986 12256 0,'0'0'0,"-105"21"16,-22-21-16,-85 21 16,127 0-16,22-21 0,-1 0 0,22 21 0,0-21 15,20 0-15,1 0 0,64 0 16,-1 0-16,0 0 15,22 0-15,-1 0 0,22 0 16,0 0-16,-1 0 0,22-21 16,0 21-16,21 0 0,0 0 0,0 0 15,0 0-15,21 0 0,-21 0 0,0 0 16,21 0-16,-21 0 0,0 0 16,0 0-16,21 0 0,-42 0 0,0 0 15,0 0-15,-21 0 0,-1 0 0,-20 0 16,-1 0-16,1 0 0,-22 0 15,0-21-15,-20 21 0,20 0 0,-21 0 16,0 0-16,0 0 16,1 0-16,-22-21 31,0 0-15</inkml:trace>
  <inkml:trace contextRef="#ctx0" brushRef="#br0" timeOffset="-194234.15">21759 11684 0,'0'0'0,"0"21"31,21-21-31,1 21 0,-1-21 16,21 22-16,-21-22 16,22 0-16,-1 0 0,21 21 0,-20-21 15,-1 0-15,0 0 0,22 0 0,-22 21 16,-21-21-16,22 0 0,-1 0 0,-21 21 16,0-21-16,1 21 0,-22 0 15,0 1-15,0-1 0,0 0 0,0 21 16,0-21-16,-22 22 0,1-1 0,0 0 15,0 1-15,-21-1 0,20 0 0,-20 1 16,21-1-16,-21-21 0,20 22 16,-20-1-16,0-21 0,21 0 15,-1 22-15,-20-22 0,21 0 0,0 0 0,0 0 16,21 0-16,-22-21 16,44 0-1,-1 0 1,0 0-16,0-21 0,0 0 0,22 0 15,-22 0-15,0-22 0,21 22 0,1-21 16</inkml:trace>
  <inkml:trace contextRef="#ctx0" brushRef="#br0" timeOffset="-191886.49">22945 12234 0,'-22'22'15,"22"-1"-15,-21-21 16,21-21 15,0-1-31,21 22 0,1-21 0,-1 0 16,0 0-16,0 0 0,21 0 0,-20-22 16,-1 22-16,0-21 0,21-1 0,-21 22 15,-21-21-15,22 0 0,-22 20 16,21-20-16,-21 21 0,0 0 0,-21 21 15,-22 0 1,22 0-16,0 21 0,-21 0 0,20 0 16,-20 22-16,21-22 15,0 21-15,0 0 0,-1-20 0,1 20 16,21 0-16,0-21 0,0 22 0,0-22 16,0 0-16,0 21 0,0-20 0,21-1 15,1-21-15,-1 21 0,0 0 16,0-21-16,0 0 0,0 0 0,1 0 15,-1 0-15,0 0 0,0 0 0,0 0 16,0-21-16,1 0 0,-1 21 0,0-21 16,-21-1-16,21-20 0,0 21 15,0 0-15,1-22 0,-1 1 0,0 0 16,0-1-16,0 1 0,22 21 0,-1-21 16,-21 20-16,21 1 0,1 0 15,-22 0-15,21 21 0,-21 0 16,1 0-16,20 0 0,-21 21 15,-21 0-15,0 0 0,0 22 0,0-22 16,0 0-16,0 21 0,-21-20 0,0 20 16,0-21-16,-1 0 0,1 22 15,0-22-15,21 0 0,-21 0 0,0-21 16,21 21-16,-21-21 0,21 21 16,0-42 15,0 0-31,21 21 0,0-21 0,21 0 15,-21-22-15,1 22 0,20-21 16,-21 21-16,21-22 0,-20 1 16,20 0-16,-21 21 0,0-1 0,22-20 15,-22 21-15,-21 0 0,21 21 16,-42 21 0,0-21-16,-1 21 15,1 0-15,0 0 0,0 1 0,0 20 16,0-21-16,-1 0 0,1 22 0,21-22 15,0 0-15,-21 0 0,21 0 0,0 22 16,0-22-16,0 0 16,0 0-16,21 0 0,0 0 15,1-21-15,20 0 0,-21 0 16,0 0-16,22 0 0,-22 0 0,21 0 16,-21 0-16,22-21 0,-22 21 15,21-21-15,-21 0 0,0 0 0,1 0 16,-1-1-16,0 1 0,0-21 0,0 21 15,-21-22-15,0 1 0,0 21 0,0 0 16,0 0-16,0-1 0,0 1 16,0 0-16,-21 21 0,0 0 15,0 0-15,21 21 16,-21 0-16,21 1 0,-22-1 0,22 0 0,0 0 16,0 21-16,0-20 0,0-1 15,0 21-15,0-21 0,0 0 16,0 1-16,22-1 0,-1-21 0,-21 21 15,21 0-15,0-21 0,0 0 0,0 0 16,1 0-16,-1 0 0,0 0 16,0 0-16,0 0 0,0 0 0,1-21 15,-1 0-15,0 0 0,0-1 0,0 1 16,0 0-16,1 0 0,-1-21 0,0 20 16,0-20-16,0 21 0,0 0 15,1 0-15,-1-1 0,0 1 16,0 0-16,0 21 0,0 0 15,-21 21 1,0 0 0,0 1-1,0-44 32,0 1-31,0 0-16,0 0 15,0 0-15,-21 21 32,0 0-32,0 0 15,0 0-15,0 21 0,-1-21 16,1 21-16,21 0 0,-21 0 0,0 1 16,21 20-16,-21-21 0,21 0 0,0 22 15,0-22-15,0 0 0,0 21 16,0-21-16,0 1 0,0-1 0,0 0 15,21 0-15,-21 0 0,21-21 0,0 21 16,0-21-16,1 0 16,-1 0-16,0 0 0,0 0 15,21-21-15,-20 0 0,-1 0 0,0 0 16,21 0-16,-21-1 0,1 1 16,20-21-16,-21 21 0,0 0 0,0-22 15,-21 22-15,22 0 0,-22 0 16,21 21-16,-21-21 0,0 42 31,0 0-31,-21 0 0,-1 0 16,22 0-16,0 1 0,-21-1 0,21 0 15,-21 0-15,21 0 0,0 0 0,0 1 16,0-1-16,0 0 0,0 0 0,0 0 16,21-21-1,0 0-15,1 0 16,-1 0-16,0 0 0,0 0 15,0 0-15,0 0 0,1-21 0,-1 0 16,0 0-16,0 0 0,0-1 16,-21 1-16,21 0 0,1 0 0,-1-21 15,0 20-15,-21 1 0,0 0 0,0 0 16,21 0-16,-21 42 31,-21 0-15,21 0-16,0 0 0,-21 1 15,21-1-15,0 0 0,-21 0 0,21 0 16,0 0-16,0 1 0,0-1 16,0 0-16,0 0 15,0 0-15,21 0 16,0-21-16,0 0 0,0 0 0,22 0 16,-22 0-1,0 0-15,0 0 0,0-21 0,0 0 16,1 0-16,-1 0 0,-21-22 0,21 1 15,0 0-15,0-1 0,0 1 0,-21 0 16,22-1-16,-1 1 16,-21 0-16,21-22 0,-21 22 0,21 0 0,-21 20 15,0-20-15,21 21 0,-21-21 0,21 42 16,-21-22-16,0 1 0,0 42 31,0 1-31,0-1 0,-21 0 16,0 0-16,0 21 0,21 1 0,0-22 15,-21 21-15,21 1 0,-21-1 16,21 0-16,-22 1 0,22-1 0,0 0 16,0-21-16,0 22 0,0-1 0,0-21 15,0 0-15,0 1 0,0-1 0,22 0 16,-1 0-16,0 0 0,0-21 16,0 0-16,0 0 0,1 0 0,20 0 15,-21 0-15,0 0 0,0-21 0,1 21 16,-1-21-16,0 0 0,0 0 15,0-1-15,-21 1 0,0 0 16,21-21-16,-21 21 0,0-1 16,0 1-16,-21 21 15,0 0 1,21 21-16,0 1 0,-21-1 0,0 0 16,21 0-16,0 0 0,0 0 0,0 1 15,0-1-15,0 0 0,0 0 16,0 0-16,21 0 0,0-21 15,0 22-15,0-22 0,1 0 16,20 0-16,-21 0 0,21 0 0,-20 0 0,-1 0 16,21 0-16,-21 0 0,0 0 15,1 0-15,-1-22 0,0 22 16,0-21-16,0 0 0,0 0 16,-21 0-16,0 0 0,0-1 15,0 1-15,0 0 0,0 0 16</inkml:trace>
  <inkml:trace contextRef="#ctx0" brushRef="#br0" timeOffset="-191613.65">25823 11748 0,'0'0'0,"-21"0"16,42 0-1,0 0-15,1 0 0,-1-22 0,0 22 16,0 0-16,21 0 0,-20-21 0,20 21 16,-21 0-16,21 0 0,1-21 0,-22 21 15,21 0-15,-21 0 0,1 0 16,-1 0-16,-21-21 0,-21 21 47,-1 0-47,1 21 0,-21 0 0,21-21 15,-22 21-15,-20 1 0</inkml:trace>
  <inkml:trace contextRef="#ctx0" brushRef="#br0" timeOffset="-191097.43">24426 13060 0,'0'0'0,"-21"21"0,0 0 0,42-21 47,0-21-47,-21 0 0,0 0 0,0 0 16,0-1-16,0 1 0,0 0 16,0 0-16,0 0 0,-21 0 15,0 21-15,0 0 16,0 0-16,-1 0 0,1 0 0,0 21 15,0-21-15,0 21 0,0 0 0,21 0 16,-22 0-16,22 1 16,0-1-16,0 0 0,0 0 15,22 0-15,-22 0 0,21 1 0,0-22 16,0 21-16,21 0 0,-20 0 0,-1-21 16,21 21-16,-21 0 15,0 1-15,22-1 0,-22-21 0,0 21 16,0 0-16,-21 0 0,0 0 15,-21 1 1,0-22-16,0 0 0,0 0 16,-22 0-16,22 0 0,0 0 0,-21 0 15,20 0-15,-20 0 0,21-22 0,0 22 16,-22-21-16,22 21 0,0 0 0,0 0 16,21-21-16,-21 21 0,0 0 15,21-21-15,0 0 31,21 21-31,0 0 0,0-21 16,0 21-16,0-22 0,22 22 0</inkml:trace>
  <inkml:trace contextRef="#ctx0" brushRef="#br0" timeOffset="-190373.33">24934 12996 0,'0'0'0,"0"-21"0,-42 21 15,21 0 1,0 0-16,-1 0 0,1 21 16,0-21-16,0 22 0,0-1 0,0 0 15,-1 0-15,22 0 0,-21 0 16,21 1-16,-21-1 0,21 0 16,0 0-16,0 0 0,0 0 0,0 1 15,0-1-15,21 0 0,0 0 16,1-21-16,-1 0 0,0 21 0,21-21 15,-21 0-15,22 0 0,-22 0 16,21 0-16,-21 0 0,22 0 0,-22-21 16,21 21-16,-21-21 0,1 0 0,20 0 15,-21 21-15,0-22 0,-21 1 0,21-21 16,-21 21-16,22 0 16,-22-22-16,0 22 0,0 0 0,0 0 15,0 0-15,-22 21 0,1 0 16,0 0-16,0 0 0,0 21 15,0-21-15,21 21 0,0 0 16,-22 0-16,22 0 0,0 1 16,0-1-16,0 0 0,0 0 0,22 0 15,-1-21-15,-21 21 16,21-21-16,0 0 0,0 22 16,0-22-16,1 0 0,-1 0 15,0 0-15,0 0 16,0 0-16,0 0 15,1 0-15,-1 0 0,0 0 16,-21-22-16,21 22 0,0-21 0,0 0 16,1 21-16,-22-21 0,0 0 15,21 0-15,-42 42 47,-1-21-31,22 21-16,0 0 15,-21-21-15,21 21 0,0 0 16,0 1 15,21-22-15,-21-22 15,0 1-31,0 0 16,0 0-16,0 0 15</inkml:trace>
  <inkml:trace contextRef="#ctx0" brushRef="#br0" timeOffset="-190197.61">25506 12912 0,'0'0'0,"0"-21"31,0 42 16,0 0-16</inkml:trace>
  <inkml:trace contextRef="#ctx0" brushRef="#br0" timeOffset="-189469.58">25696 12954 0,'0'21'16,"0"0"-16,0 1 16,0-1-16,0 0 15,0 0-15,0 0 16,0 0-16,0 1 0,0-1 16,0 0-16,-21 0 0,21 0 15,0 0-15,-21 1 0,21-1 16,0 0-16,0 21 0,0-21 0,-21 1 15,21-1-15,-21 0 0,21 21 0,0-21 16,0 1-16,-22 20 0,22-21 16,-21 0-16,21 22 0,-21-22 0,21 21 15,-21-21-15,21 0 0,0 1 16,0 20-16,-21-21 0,21 0 0,-21-21 16,21 21-16,0 1 0,0-1 0,0 0 15,0-42 32,0 0-47,0-1 16,0 1-16,0 0 0,0 0 15,21 0-15,-21 0 0,21-22 16,0 22-16,0-21 0,-21 21 16,21-22-16,1 1 0,20 21 0,-21-22 15,0 1-15,0 0 0,1-1 0,20 1 16,-21 0-16,0-1 0,0 1 15,1 0-15,-22 21 0,21-22 0,0 1 16,0 21-16,0 0 0,-21-1 0,21 1 16,1 0-16,-22 0 0,21 21 0,0 0 15,0-21-15,0 21 16,0 0-16,1 0 0,-1 0 16,0 0-16,0 0 0,-21 21 0,21-21 15,-21 21-15,21 0 0,-21 0 16,0 1-16,0-1 15,0 0-15,-21 0 0,0 0 16,0 0-16,0 1 0,0-22 16,-1 21-16,1 0 0,0-21 0,-21 0 15,21 21-15,-1-21 0,1 0 16,0 0-16,0 0 0,21-21 62,21 0-62,0 21 0,0-21 16,1 21-16,-1-22 0,21 1 0</inkml:trace>
  <inkml:trace contextRef="#ctx0" brushRef="#br0" timeOffset="-189108.65">26501 12700 0,'0'-42'0,"0"84"0,21-105 16,0 41-16,0 1 0,0 0 0,-21 0 15,21 21 1,-21 21 0,0 0-16,-21 0 15,0 1-15,21-1 0,-21 21 0,0-21 16,21 0-16,-21 22 0,-1-22 0,1 0 16,21 21-16,-21-20 15,0-1-15,21 0 0,-21 21 0,21-21 16,0 1-16,0-1 0,0 0 0,0 0 15,0 0-15,0 0 0,0 1 16,0-1-16,0 0 16,21-21-16,0 0 0,0 0 15,0 0 1,1 0-16,-1 0 16,0-21-16,0 0 15,-21-1-15,21 1 16,-21 0-16,0 0 15,0 0-15,0 0 0,0-1 16</inkml:trace>
  <inkml:trace contextRef="#ctx0" brushRef="#br0" timeOffset="-188809.73">26374 12700 0,'0'0'0,"-22"0"0,44-21 46,20 21-46,-21 0 0,0 0 0,22 0 16,-1 0-16,0 0 0,1 0 0,-1 0 16,0 0-16,1 0 0,-1-21 15,0 21-15,1 0 0,-1 0 16,-21 0-16,21 0 0,-20 0 0,-1 0 16,0 0-16,0 0 0,-42 0 62,0 0-46,-22 0-16,22 0 0,0 0 15,-21 0-15,21 0 0,-22-21 0,1 21 16</inkml:trace>
  <inkml:trace contextRef="#ctx0" brushRef="#br0" timeOffset="-184209.2">2138 14076 0,'0'0'0,"0"-21"15,0 0 1,0-1-16,0 1 16,0 0-1,-21 21-15,21-21 0,-22 21 16,22 21 31,0 0-47,0 0 0,0 22 0,0-1 15,0 0-15,0 22 0,0-1 16,0 1-16,0-1 0,0 22 16,0-21-16,-21-1 0,0 1 0,0-1 15,21-21-15,-21 22 0,0-22 16,-1 1-16,1-22 0,0 21 0,0-21 16,0 0-16,0 1 0,-22-22 15,22 0-15,0 0 0,0 0 0,0 0 16,-1 0-16,1-22 0,0 22 15,0-42-15,0 21 0,0 0 0,21-22 16,0 1-16,0 0 0,-22-1 16,22 1-16,0 0 0,0-22 0,0 22 15,0-22-15,0 22 16,0 0-16,0 21 0,22-22 0,-1 43 16,-21-21-16,21 21 0,0 0 15,0 21-15,0 0 0,1 22 0,-1-22 16,0 21-16,0 1 0,21-1 15,-20 0-15,-1 22 0,0-22 0,21 0 16,-21 1-16,1-22 0,20 21 16,-21 1-16,21-22 0,-20 0 0,20 0 15,0-21-15,1 0 0,-1 0 16,0 0-16,1 0 0,-1-21 0,0 0 16,22 0-16,-22-1 0,0 1 0,1-21 15,-1 0-15,-21-1 16,22 1-16,-22 0 0,0-1 0,-21-20 15,0-1-15,0 22 0,0-22 16,0 1-16,-21 21 0,-22-1 0,22 1 16,-21 0-16,0-1 0,-22 1 0,1 0 15,-1 20-15,1 1 0,-1-21 16,1 21-16,-1 21 0,1-21 0,-1 21 16,1 0-16,20 0 0,-20 0 15,20 21-15,1 0 0,21 0 16,-21 21-16,20 1 0,22 20 15,0-20-15,0 20 0,0 1 0,22 20 16,-1-20-16,0-22 0,21 22 16,1-22-16,-1 0 0,0 1 0,1-22 15,20 0-15,-21 0 0,22 0 16,-1-21-16,22 0 0,-21 0 0,-1 0 16,1 0-16,-22-21 0,21 0 15,-20 0-15,-1 0 0,0-1 0,1-20 16,-22 21-16,0 0 0,0 0 0,0-1 15,-21 1-15,0 0 0,22 0 16,-22 42 15,0 0-31,0 22 0,-22-22 16,22 0-16,0 21 0,0 1 0,0-22 16,0 21-16,0-21 0,22 22 15,-22-22-15,21 21 0,0-21 0,-21 0 16,21 1-16,0-22 0,0 21 15,1-21-15,-1 0 0,0 0 0,0 0 16,0 0-16,0 0 0,1-21 0,20-1 16,-21 1-16,0 21 0,0-42 15,22 21-15,-22 0 0,0-22 0,0 22 16,0-21-16,1-1 0,-22 1 16,0 0-16,0-1 0,0 1 15,-22 0-15,1 21 0,0-22 0,0 22 16,-21-21-16,-1 21 0,22 21 15,-21 0-15,-1 0 0,1 0 0,0 0 16,21 42-16,-22-21 0,22 21 0,-21-20 16,21 20-16,-1 0 0,1 1 15,21-1-15,0 0 0,0 1 0,0-1 16,0-21-16,0 0 0,21 22 16,1-22-16,-1 0 0,21-21 0,-21 21 15,0-21-15,22 0 0,-1 0 0,-21 0 16,22 0-16,-1-21 15,0 21-15,1-21 0,-1 0 0,-21-1 16,21 1-16,1-21 0,-1 21 0,0 0 16,-20-22-16,-1 22 0,0 0 15,0-21-15,-21 20 0,0 1 16,0 42 0,0 1-16,0-1 15,0 0-15,0 0 0,0 0 0,0 22 16,0-22-16,0 0 0,0 0 15,0 21-15,0-20 0,0-1 0,0 0 16,0 0-16,0 0 16,21-21-16,0 0 15,1 0-15,-1 0 0,0 0 16,0 0-16,0-21 0,0 0 16,1 0-16,-1 0 0,0-1 15,0 1-15,-21 0 0,0-21 0,21 21 16,-21-22-16,0 22 0,21-21 15,-21 21-15,0-1 0,0 1 0,0 42 32,0 1-17,0 20-15,0-21 0,0 0 0,0 0 16,0 22-16,0-22 0,0 0 16,0 0-16,0 0 0,0 1 15,22-1-15,-1 0 0,-21 0 0,21 0 16,0-21-16,21 0 0,-20 0 0,-1 0 15,0 0-15,21 0 0,-21 0 16,22-21-16,-22 21 0,21-21 0,1 0 16,-22 0-16,21-1 0,0-20 0,1 21 15,-22-21-15,21 20 0,-21-20 16,1 0-16,-1-1 0,-21 1 0,0-21 16,0 20-16,0 22 0,0-21 15,0-1-15,-21 22 0,-1 0 0,22 0 16,0 0-16,-21 0 0,0 21 15,21 21-15,0 0 16,-21 0-16,21 0 0,0 0 16,0 22-16,0-1 0,0 0 0,0 1 15,0-1-15,0-21 0,0 22 16,0-1-16,0-21 0,0 21 0,0-20 16,0 20-16,0-21 0,0 0 0,0 0 15,0 1-15,0-44 47,0 1-47,21 21 0,-21-21 16,21 0-16,0-21 0,1 20 15,-1 1-15,0 0 0,0 0 0,0 0 16,22 0-16,-22-1 0,21 1 16,0 21-16,1 0 0,-22 0 0,21 0 15,-21 0-15,22 0 0,-22 0 0,0 21 16,-21 1-16,0-1 0,0 0 15,0 0-15,0 0 0,0 0 0,0 1 16,-21-1-16,-21 21 0,20-21 0,-20 0 16,0 1-16,-1-1 0,1 0 15,0 0-15,-1-21 0,22 21 0,-21 0 16,21-21-16,0 0 0,-1 0 16,1 0-16,0 0 0,0 0 31,21-21-16,0 0-15,0 0 0,21 0 16,0 21-16,0-21 0,1-1 16,-1 1-16,0 0 0</inkml:trace>
  <inkml:trace contextRef="#ctx0" brushRef="#br0" timeOffset="-183912.37">5059 14034 0,'0'0'0,"0"-22"0,21 1 0,-21 0 0,0 42 32,0 0-32,0 22 15,0-22-15,0 21 0,0 1 0,0-1 16,0 21-16,0-20 0,-21 20 16,21-20-16,0-1 0,0 21 0,0-20 15,-21-1-15,21 0 0,-22 1 0,22-1 16,-21-21-16,21 0 0,0 22 15,0-22-15,0 0 0,0 0 0,0 0 16,21-21 15,-21-21-31,22 0 16,-1 0-16,0 0 0,0 0 0,0-22 16,0 22-16,1 0 0</inkml:trace>
  <inkml:trace contextRef="#ctx0" brushRef="#br0" timeOffset="-183566.1">5207 14584 0,'0'21'0,"0"0"16,21 0 0,0-21-16,0 0 15,1 0-15,-1 0 0,0 0 0,0 0 16,21 0-16,-20 0 0,20 0 16,-21-21-16,21 0 0,-20 21 15,-1-21-15,0 0 0,0 0 0,0-1 16,-21 1-16,0 0 0,0 0 15,0 0-15,0 0 0,-21-1 16,0 1-16,0 21 0,0 0 0,-1 0 16,1 0-16,0 0 0,-21 21 15,21 1-15,-1-1 0,1 0 0,0 0 16,0 0-16,0 22 0,0-22 0,21 21 16,0-21-16,0 22 0,-22-22 15,22 21-15,0-21 0,0 0 0,0 1 16,0-1-16,0 0 0,22 0 15,-1-21-15,0 0 0,21 0 16,-21 0-16,1 0 16,20 0-16,-21 0 0,21 0 0,-20-21 15,20 21-15,0-21 0,1 0 0</inkml:trace>
  <inkml:trace contextRef="#ctx0" brushRef="#br0" timeOffset="-182813.59">6244 14309 0,'0'0'16,"0"-21"-16,0-1 0,0 1 0,0 0 15,-21 21 17,0 21-32,0-21 0,21 21 15,0 22-15,-22-22 0,1 0 16,21 21-16,-21 1 0,21-22 0,0 21 15,0 1-15,0-22 0,0 21 0,0 0 16,0-20-16,0-1 0,0 21 16,0-21-16,0 0 0,21 1 0,0-1 15,1 0-15,-1-21 0,0 21 0,0-21 16,21 0-16,-20 0 0,20 0 0,-21 0 16,21 0-16,1-21 15,-22 21-15,21-21 0,1 0 0,-22-1 16,21 1-16,-21-21 0,22 21 0,-22-22 15,21 1-15,-21 0 0,0-1 0,1 1 16,-1-21-16,-21 20 0,0-20 16,21 20-16,-21-20 0,0 21 0,0-1 15,21 1-15,-21-22 0,0 43 0,0-21 16,0 21-16,0 0 0,0-1 16,0 44-1,-21-22-15,0 42 0,21-21 16,-21 21-16,21 1 0,0-1 15,0 0-15,-22 1 0,22-1 16,-21 22-16,21-22 0,-21 0 0,21 22 16,0-22-16,0 0 0,0 1 15,-21-1-15,21-21 0,0 22 0,0-22 16,0 0-16,0 0 0,0 0 0,0 0 16,21 1-16,0-22 0,0 0 15,1 0-15,-1 0 0,0 0 16,21 0-16,-21-22 0,1 1 0,-1 0 15,21 0-15,-21 0 0,0 0 0,22-1 16,-22 1-16,0 0 0,-21 0 16,21 0-16,-21 42 31,0 0-31,-21-21 16,21 21-16,0 0 0,-21 1 15,0-1-15,0 0 0,21 0 16,0 0-16,0 0 31,0-42-15,0 0-1,0 0-15,0 0 16</inkml:trace>
  <inkml:trace contextRef="#ctx0" brushRef="#br0" timeOffset="-182629.83">7154 14224 0,'0'-21'0,"0"42"0,0-63 16,21 42 46,1 21-62,-1 0 16,0-21-16</inkml:trace>
  <inkml:trace contextRef="#ctx0" brushRef="#br0" timeOffset="-181761.18">7556 14224 0,'0'-21'0,"0"0"16,-21 21-1,0 0 1,0 21-16,21 0 0,-21 0 0,21 0 16,0 1-16,-21 20 0,21-21 0,-22 21 15,22-20-15,-21 20 16,21-21-16,0 21 0,0-20 0,0-1 16,0 0-16,0 21 0,0-21 0,0 1 15,21-1-15,1 0 16,-1-21-16,0 21 0,0-21 0,0 0 15,22 0-15,-22 0 0,0 0 0,21 0 16,-21 0-16,22-21 0,-22 21 0,0-21 16,21 0-16,-20-1 0,-1 1 15,0-21-15,21 21 0,-21-22 16,1 1-16,-22-21 0,21 20 0,0 1 0,0-22 16,-21 22-16,0 0 0,21-22 15,0 22-15,-21 0 0,22-1 16,-22 1-16,0 21 0,21 0 0,-21-1 15,0 1-15,0 42 16,0 22 0,0-22-16,0 0 0,-21 21 0,21-20 15,0 20-15,-22 0 0,22 1 16,-21-1-16,21 0 0,-21 1 0,21-1 16,-21 0-16,21 1 0,0-22 0,-21 21 15,21-21-15,-21 22 0,21-22 0,-22 0 16,22 0-16,0 0 0,-21 0 15,21-42 17,0 0-32,0 0 15,21 0-15,-21 0 0,22-1 0,-1-20 16,21 21-16,-21-21 0,22-1 0,-22 22 16,21-21-16,0 21 0,-20-22 15,20 22-15,-21 21 0,21-21 0,-20 0 16,-1 21-16,0 0 0,0 0 0,-21 21 31,0 0-15,-21-21-16,0 0 0,0 21 0,-1-21 15,1 0-15,0 21 0,-21-21 16,21 0-16,-1 22 0,1-22 16,0 0-16,0 21 0,0-21 0,21 21 15,-21-21-15,21 21 0,0 0 0,0 0 16,0 1-16,0-1 15,0 0-15,0 0 0,21 0 16,0-21-16,0 21 0,0 1 0,-21-1 16,21-21-16,1 21 0,-1-21 15,0 21-15,0-21 16,0 0-16,0 0 16,1 0-1,-1 0-15,0 0 0,0-21 16,21 0-16</inkml:trace>
  <inkml:trace contextRef="#ctx0" brushRef="#br0" timeOffset="-181205.99">9356 14245 0,'0'0'0,"-22"0"15,44 0 17,-1 0-32,21 0 0,-21 0 15,22 0-15,-1 21 0,21-21 0,-20 0 16,20 0-16,1 0 0,-1 0 16,1 0-16,-1 0 0,22 0 0,-22 0 15,1 0-15,-1 0 0,1 0 0,-22 0 16,1 0-16,-1-21 0,0 21 15,-21-21-15,1 0 0,-22 0 16,0 0-16,0-1 0,-22 1 0,1 0 16,0 21-16,-21-21 0,-22 0 0,22 21 15,-22-21-15,22 21 16,0 0-16,-1 0 0,1 0 0,21 0 16,0 0-16,0 0 0,42 21 15,0-21 1,0 0-16,21 0 0,1 0 0,-1 0 15,-21 0-15,22 0 0,-1 0 0,0 0 16,-21 0-16,1 0 0,20 0 16,-21 21-16,0-21 0,-21 21 15,0 0-15,0 0 16,-21 1-16,0-1 16,0 0-16,0 0 0,-22 0 15,22 0-15,-21 1 0,21-1 0,-22 0 16,22 0-16,0 21 0,-21-20 0,20-22 15,-20 21-15,21 0 0,0 0 0,0-21 16,-1 0-16,1 21 0,0-21 16</inkml:trace>
  <inkml:trace contextRef="#ctx0" brushRef="#br0" timeOffset="-180409.43">12361 13589 0,'0'0'15,"0"-42"-15,0 21 0,0-128 16,0 128-16,0 0 0,-21 21 31,0 0-31,0 0 0,0 21 0,-22 0 16,22 22-16,-21-1 0,-1 22 0,1-22 15,0 43-15,-1-22 0,1 1 16,0-1-16,-1 1 0,22-1 0,-21 1 16,21-22-16,-22 21 0,22-20 0,0 20 15,0-20-15,0-1 0,21-21 16,0 21-16,0-20 0,0-1 0,21-42 31,0-1-15,0-20-16,22 21 0,-22-21 15,21-1-15,0 1 0,1 0 0,-1-1 16,0-20-16,1-1 0,-1 1 0,0-1 16,1-20-16,-1 20 0,0-21 15,1 22-15,-22-1 0,0 22 0,0 0 16,-21 21-16,0-22 0,0 64 16,0 1-1,0 20-15,0 21 0,0 1 0,0-1 16,0 1-16,0-1 0,0-20 0,0 20 15,0 1-15,0-22 0,0 0 16,0 1-16,0-1 0,0 0 0,0 1 16,0-22-16,0 21 0,0-21 15,0 1-15,-21 20 0,21-21 0,0 0 16,-21 0-16,0-21 16,0 0-16,-1 0 0,1 0 0</inkml:trace>
  <inkml:trace contextRef="#ctx0" brushRef="#br0" timeOffset="-178638.41">11790 14055 0,'21'0'15,"0"0"1,0 0-16,22 0 0,-22-21 0,42 21 0,-20 0 16,-1 0-16,21 0 0,1-22 15,-1 22-15,1 0 0,-22-21 0,22 0 16,-22 21-16,0-21 0,1 21 15,-1-21-15,0 21 0,-20-21 0,20-1 16,-21 22-16,0-21 0,-21 0 0,0 0 16,0 0-16,0 42 31,-21 0-31,21 0 16,-21 0-16,21 22 0,-21-22 15,21 21-15,0-21 0,0 22 0,0-1 16,0-21-16,0 22 0,0-1 0,0-21 15,0 0-15,0 22 0,0-22 16,0 0-16,0 0 0,21-21 16,0 21-16,0-21 0,0 0 15,22 0-15,-1-21 0,-21 0 0,22 21 16,-1-21-16,0 0 0,1-1 16,-1-20-16,0 21 0,1 0 0,-1-22 15,-21 1-15,21 0 0,-20-1 0,-1 1 16,0-21-16,0 20 0,0-20 15,-21-1-15,21 1 0,-21-1 16,0 22-16,0 0 0,22-1 0,-22 1 0,0 21 16,0 0-16,0 42 15,0 0 1,-22 0-16,22 21 0,-21 1 0,0-1 16,21 22-16,-21-22 0,0 21 0,0-20 15,21 20-15,0-20 0,-22 20 16,22-21-16,-21 1 0,21-1 0,0-21 15,0 22-15,0-22 0,0 21 0,0-21 16,21 0-16,1-21 0,-22 22 16,21-22-16,0 0 0,21 0 0,-21 0 15,1 0-15,20-22 0,-21 1 16,21 0-16,1 0 0,-22 0 0,21 0 16,-21-1-16,22-20 0,-22 21 15,0 0-15,0-22 0,0 22 0,1-21 16,-1 21-16,-21 0 0,21-1 0,-21 44 31,0-1-31,0 0 16,-21 21-16,0-21 0,21 1 0,-22-1 15,22 21-15,0-21 0,0 0 0,0 1 16,0-1-16,0 0 0,0 0 16,0 0-16,0 0 0,0 1 0,22-1 15,-1-21 1,0 0-16,21 0 0,-21 0 0,22-21 15,-22-1-15,21 22 0,1-21 16,-1 0-16,0 0 0,-21 0 0,22 0 16,-22-1-16,21 1 0,-21 0 0,1 0 15,-22 0-15,0 0 0,21 21 16,-21 21 0,-21-21-16,-1 21 15,22 0-15,0 0 0,0 0 16,-21 1-16,21-1 0,0 0 0,0 0 15,0 0-15,0 0 0,0 1 0,0-1 16,21-21-16,-21 21 0,43-21 16,-22 0-16,0 0 0,0 0 15,22 0-15,-22 0 0,21 0 0,-21 0 0,0 0 16,22-21-16,-22 0 0,-21-1 16,0 1-1,0 0-15,0 0 0,0 0 0,-21 21 16,21-21-16,-43-1 0,22 1 0,0 0 15,0 0-15,0 0 0,0 0 16,-1-1-16,1 1 0,21 0 16,0 0-16,21 21 15,1-21-15,-1 21 0,0 0 0,0 0 16,0 0-16,22 0 16,-22 0-16,0 0 0,0 0 0,0 0 15,0 21-15,22 0 0,-43 0 0,21 0 16,0 1-16,0-1 0,-21 0 15,0 0-15,0 0 0,21 0 0,-21 1 16,0-1-16,0 0 0,0 0 0,0 0 16,0 0-16,0 1 0,0-1 0,0 0 15,0 0-15,0 0 16,-21-21 15,21-21-15,0 0-16,0 0 15,0 0-15,0-1 0,0 1 0,21 0 16,1 0-16,-1 0 0,0-22 0,21 22 16,-21 0-16,1-21 0,20 21 15,-21-1-15,0 1 0,22 21 16,-22 0-16,21 0 0,-21 0 0,0 0 0,1 0 16,-1 0-16,0 21 0,-21 1 0,0-1 15,0 0-15,0 0 0,0 0 16,-21 0-16,0 1 0,21-1 0,-22 21 15,1-21-15,21 0 0,0 1 0,-21-22 16,21 21-16,0 0 0,0 0 16,0 0-16,21-21 15,0 0-15,1 0 0,-1 0 16,0 0-16,21 0 0,-21 0 0,22-21 16,-22 0-16,21 21 0,-21-21 15,22 0-15,-22-1 0,21 1 0,-21 0 16,22-21-16,-22 21 0,0-1 0,0-20 15,0 21-15,1 0 0,-22-22 16,21 22-16,-21 0 0,0 0 16,-21 21-1,-1 0-15,1 21 16,0 0-16,0 0 0,0 1 0,0-1 0,-1 0 16,22 0-16,0 0 0,0 0 15,0 1-15,0-1 0,0 0 0,0 0 16,0 0-16,0 0 15,0 1-15,0-1 0,0 0 16,0 0 0,-21-21-1,0 0-15,21-21 16,-21 0-16,0 21 0,0-21 0,21-1 16,-22 22-16,1-21 0,0 0 15,0 0-15,-21 0 0,20-22 0</inkml:trace>
  <inkml:trace contextRef="#ctx0" brushRef="#br0" timeOffset="-178445.52">14605 13653 0,'0'0'0,"-42"0"16,20 0 46,1 0-62,0-22 16,0 22-16,0 0 15,-22 0-15</inkml:trace>
  <inkml:trace contextRef="#ctx0" brushRef="#br0" timeOffset="-178237.64">13483 13737 0,'0'0'0,"-42"0"0,-1 21 16,1-21-16,0 22 0,21-22 0,-1 0 15,1 0-15,42 0 16,22 0 0,-1 0-16,0 0 0,22 0 0,-1 0 15,22 0-15,0 0 0,-1 0 16,22 0-16,0 0 0,0 0 0,21 0 15,0 0-15,-21 21 0</inkml:trace>
  <inkml:trace contextRef="#ctx0" brushRef="#br0" timeOffset="-177745.92">16256 14118 0,'0'21'15,"0"1"-15,21-1 32,0-21-32,22 0 0,-1 0 15,-21 0-15,21 21 0,1-21 0,-1 0 16,0 0-16,1 0 0,-1 0 0,0 0 16,1 0-16,-22 0 0,21 0 15,-21 0-15,22 0 0,-22-21 0,0 21 16,21 0-16,-42-21 0,22 21 0,-1-22 15,0 1-15,-21 0 16,0 0-16,0 0 0,0 0 16,-21-1-16,0 22 0,-1-21 15,1 21-15,0 0 0,0-21 16,0 21-16,0 0 0,42 0 31,0 0-31,0 21 0,0-21 16,0 21-16,1 1 15,-1-22-15,0 21 0,-21 0 16,0 0-16,0 0 0,0 0 16,0 1-16,-21-1 0,0 0 15,-1 0-15,1 0 0,0 0 16,0 1-16,0-1 0,0 0 16,-1 0-16,1 0 0,0-21 0,0 21 15,0 1-15,0-22 16,-1 0-16</inkml:trace>
  <inkml:trace contextRef="#ctx0" brushRef="#br0" timeOffset="-175713.93">18288 14436 0,'0'0'0,"63"0"15,-41 0 1,20-21-16,-21-1 0,0 1 0,0 0 16,1 0-16,-1 0 0,0 0 0,-21-1 15,0 1-15,0 0 0,0 0 16,0 0-16,-21 0 0,0-1 0,-22 1 15,22 0-15,-21 0 0,-1 0 0,1 21 16,-21 0-16,20 0 0,1 0 0,0 0 16,-1 0-16,-20 21 0,20 0 15,22 0-15,-21 22 0,21-22 16,-22 21-16,22 0 0,21 1 0,0-1 16,0 0-16,0 1 0,0-1 0,0 0 15,0 1-15,0-22 0,0 21 16,21-21-16,1 1 0,-1-1 0,0-21 15,0 0-15,21 0 0,1 0 0,-22 0 16,21 0-16,22-21 0,-22-1 0,0 1 16,22 0-16,-22-21 0,22-1 15,-22 1-15,0 0 0,-20-1 0,20 1 16,-21 0-16,0-22 0,0 22 0,1 0 16,-1-22-16,0 1 0,-21 20 15,0-20-15,0-1 0,21 1 16,-21 20-16,0 1 0,0 0 0,0-1 0,0 22 15,0 64 1,0-22-16,0 21 16,0 0-16,0 22 0,0-22 0,0 22 15,-21-22-15,21 22 0,0-22 0,0 0 16,0 22-16,0-22 0,0 0 16,0 1-16,0-1 0,0 0 0,21-20 15,0 20-15,-21-21 0,21 0 0,1 0 16,-1 1-16,0-22 0,0 0 0,0 0 15,22 0-15,-22 0 0,21 0 16,0 0-16,-20-22 0,20 22 16,0-21-16,1 0 0,-1-21 0,0 21 0,-21-22 15,22 22-15,-1-21 0,0 21 16,-20-22-16,-1 22 0,0 0 16,0-21-16,-21 20 0,21 22 0,-21-21 15,0 0-15,-21 21 16,0 0-16,21 21 0,-21 0 15,0 1-15,-1-1 0,1 0 0,0 0 16,0 0-16,0 22 0,0-22 16,21 21-16,0-21 0,0 22 0,0-22 15,0 0-15,0 0 0,0 0 0,0 0 16,0 1-16,0-1 0,21-21 0,0 0 16,21 0-16,-21 0 0,22 0 15,-22 0-15,21 0 0,1 0 0,-1-21 16,0-1-16,1 1 0,-22 0 15,21 0-15,0-21 0,-20 20 0,-1-20 16,-21 21-16,0-21 0,0 20 0,0-20 16,0 0-16,-21 21 0,-1-22 0,1 22 15,0 0-15,0 0 0,0 0 16,-22 21-16,22 0 0,-21 0 0,21 0 16,-22 21-16,22-21 0,-21 21 0,21 0 15,0 0-15,-22 22 0,43-22 0,-21 0 16,21 21-16,-21-21 0,21 1 15,0 20-15,0-21 0,21 0 16,0-21-16,0 21 0,22 1 0,-1-22 16,0 0-16,1 0 0,-1 0 0,22 0 15,-22 0-15,21-22 0,-20 22 16,-1-21-16,0 0 0,1 0 0,-1 0 16,0 0-16,-20-1 0,20 1 0,-21 21 15,0-21-15,-21 0 0,21 21 16,-21-21-16,0 42 15,0 0 1,-21 21-16,21-20 0,-21-1 16,21 0-16,0 21 0,0-21 15,0 1-15,-21-1 0,21 21 16,0-21-16,0 0 0,0 1 16,21-1-16,0-21 0,0 0 0,1 0 15,-1 0-15,0 0 0,21 0 16,-21 0-16,1 0 0,20 0 0,-21-21 15,21-1-15,-20 22 0,-1-21 0,21 0 16,-21 0-16,0-21 0,1 20 16,-22 1-16,21-21 0,-21 21 0,21 0 15,-21-1-15,0 1 0,0 0 16,0 42 0,-21 0-1,0-21-15,-1 22 0,22-1 0,0 0 16,0 21-16,-21-21 0,21 1 0,0-1 15,0 0-15,0 0 0,0 0 0,0 0 16,21-21 0,-21 22-16,22-22 0,-1 0 0,0 0 15,0 0-15,21 0 0,-20-22 0,-1 22 16,0-21-16,0 0 0,0 0 16,0 0-16,1 0 0,-1-1 0,0-20 15,-21 21-15,21-21 0,-21-1 16,21 22-16,-21-21 0,0-1 0,0 22 15,0-21-15,0 0 0,0-1 0,0 22 16,0 0-16,0 0 0,0 0 16,0-1-16,-21 44 15,21-1-15,-21 0 16,0 0-16,21 0 0,0 0 0,0 22 16,0-22-16,-21 21 0,21 1 0,0-22 15,0 21-15,0 0 0,0 1 0,0-1 16,0 0-16,0-20 0,0 20 15,0-21-15,0 21 0,0-20 0,0-1 16,0 0-16,21-21 31,-21-21-15,0 0-16,21-1 0,0 1 0,0 0 16,0 0-16,1 0 0,-1-22 0,0 22 15,0 0-15,0 0 0,22 0 16,-22 0-16,0 21 0,0-22 0,21 22 15,-20 0-15,-1 0 0,0 0 16,-21 22-16,0-1 16,0 0-16,0 0 0,0 0 15,-21 0-15,0 1 0,-1-1 0,1 0 16,-21 0-16,21 0 0,-22 0 16,1 1-16,21-1 0,-21 0 0,20 0 15,-20-21-15,21 21 0,0-21 16,-22 0-16,22 0 0,21-21 31,21 0-31,1 0 16,-1 0-16</inkml:trace>
  <inkml:trace contextRef="#ctx0" brushRef="#br0" timeOffset="-175437.57">21526 13801 0,'22'-21'0,"-44"42"0,65-64 15,-22 43-15,0 0 0,0 0 16,0 22-16,-21-1 16,0 0-16,0 21 0,0-21 0,0 22 15,0-1-15,-21 0 0,0-20 16,-21 20-16,21 0 0,-1 1 0,1-1 16,-21 0-16,21 1 0,0-22 0,-1 21 15,1 0-15,0 1 0,0-22 0,0 0 16,21 0-16,-21 0 0,21 1 15,0-1-15,0 0 16,21-21-16,0 0 0,0 0 16,0 0-16,22-21 0,-22 0 15,21-1-15,-21 1 0,22 0 16</inkml:trace>
  <inkml:trace contextRef="#ctx0" brushRef="#br0" timeOffset="-175121.75">21759 14288 0,'0'0'0,"0"-22"0,21 22 16,1 0-1,-1 0-15,0 0 16,0 0-16,0 0 0,0 0 16,22 0-16,-22-21 0,0 21 15,21 0-15,-20 0 0,-1-21 16,0 21-16,0-21 0,0 0 0,-21 0 16,0-1-16,0 1 0,0 0 15,0 0-15,-21 21 16,0 0-16,0 0 0,0 0 15,-22 0-15,22 21 0,-21 0 16,-1 0-16,22 1 0,-21 20 0,21-21 16,-22 0-16,22 22 0,0-22 0,0 0 15,0 0-15,21 21 0,-21-20 0,21-1 16,0 0-16,0 0 16,21 0-16,0-21 15,21 0-15,-21 0 0,22 0 0,-1 0 16,-21 0-16,22-21 15,-1 21-15</inkml:trace>
  <inkml:trace contextRef="#ctx0" brushRef="#br0" timeOffset="-174409.72">22818 14118 0,'0'0'0,"-22"0"16,1 0-16,0 0 0,0 0 15,0 0-15,0 21 0,-1 1 0,1-1 16,0 0-16,0 0 0,0 0 16,0 0-16,-1 22 0,1-22 15,21 0-15,0 21 0,0-20 0,0-1 16,0 21-16,0-21 0,0 0 16,0 1-16,0-1 0,21-21 0,1 21 15,20 0-15,-21-21 0,0 0 0,22 0 16,-1 0-16,-21 0 0,21 0 15,1 0-15,-22 0 0,21-21 0,-21 21 16,22-21-16,-1 0 0,-21-1 0,0-20 16,22 21-16,-22-21 0,0-1 15,0 1-15,-21 0 0,0-1 16,21 1-16,-21 0 0,0-1 0,22 1 0,-22 0 16,0 20-16,0-20 15,0 21-15,0 0 0,-22 21 16,1 0-1,0 0-15,21 21 0,0 0 16,0 0-16,-21 0 0,21 1 0,-21 20 16,21-21-16,0 21 0,0-20 0,0 20 15,0-21-15,0 21 0,0-20 16,0 20-16,0 0 0,0-21 0,0 22 16,0-22-16,0 0 0,0 0 0,0 0 15,0 1-15,21-1 0,0-21 16,0 0-16,-21 21 0,21-21 0,1 0 15,-1 0-15,0 0 0,0 0 16,0-21-16,0 0 16,1-1-16,-22 1 0,0 0 0,21 0 15,0 0-15,-21-22 0,0 22 0,0 0 16,0 0-16,0 0 16,0 42-1,0 0 1,0 0-16,-21 0 0,21 1 15,-21-1-15,21 0 0,0 0 0,0 0 16,0 0-16,0 1 16,0-1-16,0-42 47,21 21-47,0-22 0</inkml:trace>
  <inkml:trace contextRef="#ctx0" brushRef="#br0" timeOffset="-174249.82">23537 14245 0,'0'0'0,"0"-21"0,0 0 15,-21 21 17,42 0 14</inkml:trace>
  <inkml:trace contextRef="#ctx0" brushRef="#br0" timeOffset="-173415.75">23982 14266 0,'-21'0'0,"-1"0"16,1 0-16,0 0 0,0 0 15,0 0-15,0 0 0,-1 22 0,1-1 16,-21-21-16,21 21 0,0 0 16,-1 0-16,1 22 0,21-22 0,0 0 15,-21 0-15,21 0 0,0 22 16,0-22-16,0 0 0,0 0 0,21 0 16,0 0-16,22 1 0,-22-22 15,0 0-15,21 0 0,-20 0 16,20 0-16,-21 0 0,21 0 0,1 0 15,-22-22-15,0 22 0,21-21 16,-20 0-16,-1 0 0,0-21 16,21-1-16,-21 22 0,1-42 0,-1 20 15,0 1-15,0 0 0,-21-22 0,21 22 16,0-1-16,1 1 0,-22 0 16,0 21-16,0-22 0,21 22 0,-21 0 15,0 42 1,0 0-16,-21 0 15,21 1-15,0-1 0,-22 0 0,1 21 16,0-21-16,0 22 0,21-1 0,-21-21 16,21 22-16,-21-1 0,21-21 15,0 21-15,-22-20 0,22 20 0,-21-21 16,21 0-16,0 0 0,-21 1 16,21-1-16,21-21 31,0 0-31,1 0 15,-1 0-15,0-21 0,0 21 16,0-22-16,22 1 0,-22 21 0,0-21 16,0 0-16,0 21 0,0-21 0,1 21 15,-1 0-15,0 0 16,-42 0 31,0 0-32,-1 0-15,1 0 0,0 0 16,0 21-16,0-21 16,0 21-16,21 0 0,-22-21 15,22 21-15,-21-21 0,21 22 0,0-1 16,0 0-16,0 0 16,0 0-16,21 0 15,1-21-15,-1 22 0,0-1 0,21-21 16,-21 21-16,1-21 0,20 0 15,-21 21-15,0-21 0,0 0 0,1 0 16,-1 0-16,0 0 0,0 0 0,0 0 16,-42 0 31,0 0-47</inkml:trace>
  <inkml:trace contextRef="#ctx0" brushRef="#br0" timeOffset="-171689.61">1312 15854 0,'0'0'0,"0"-21"0,0 0 0,0-1 15,0 44 16,0-1-31,0 0 16,0 21-16,0 22 0,0-22 0,0 22 16,0-22-16,0 21 15,0-20-15,0 20 0,-21-20 0,0-1 16,21 0-16,-21 1 0,21-22 16,0 21-16,-21-21 0,21 0 0,-22 1 15,22-1-15,0 0 0,0-42 47,22 0-47,-1 21 0,-21-22 0,0 1 16,21 0-16,-21 0 0,21 0 15,-21 0-15,0-1 0,0 1 16,0 0-16,-21 21 47,0 0-47,0 21 31,-1-21-15,22-21 31,0 0-47,22 0 0,-22 0 15,21-1-15,-21 1 0,21 0 16,0-21-16,0-1 0,0 1 15,-21 21-15,22-21 0,-1-1 16,0 1-16,0 0 0,0-1 16,0 22-16,1 0 0,-1 21 0,0 0 15,0 0-15,0 0 0,-21 21 16,21 0-16,-21 0 0,22 22 0,-22-1 16,0 0-16,21 1 0,-21 20 15,21-20-15,-21-1 0,0 0 0,0 22 16,0-43-16,0 21 0,0 1 15,0-22-15,0 21 0,0-21 0,0 0 16,0 1-16,0-1 16,21-42-1,0-1 1,-21 1-16,21 0 0,1 0 16,-22 0-16,21-22 0,0 1 0,0 21 15,0-21-15,0-22 0,1 22 16,-1-22-16,0 1 0,0-1 0,0 22 15,0-22-15,1 22 0,-1 21 16,21-21-16,-21 42 0,0 0 0,1 0 16,-1 42-16,-21-21 15,0 21-15,0 1 0,0 20 0,0-20 16,0 20-16,0-21 0,0 1 16,0-1-16,0 0 0,0 1 15,-21-1-15,-1-21 0,22 22 16,0-22-16,0 0 0,-21 0 0,21 0 15,0 0-15,21-21 32,1 0-32,-22-21 0,21 0 0,0 0 15,21 0-15,-21 0 0</inkml:trace>
  <inkml:trace contextRef="#ctx0" brushRef="#br0" timeOffset="-170317.65">2413 16171 0,'0'22'16,"0"-1"-16,0 0 0,-21 0 16,21 0-16,-21 0 0,21 1 15,0-1-15,-22 0 0,1 0 0,21 0 16,-21 0-16,21 1 0,0-1 16,0 0-16,0 0 0,0 0 15,21-21-15,0 0 0,1 0 16,20 0-16,-21 0 0,0 0 0,22 0 15,-22 0-15,21-21 0,-21 0 0,22 21 16,-22-21-16,0 0 0,0-1 16,0 1-16,-21 0 0,0 0 15,0-21-15,0 20 0,0-20 16,0 21-16,-21-21 0,0-1 0,0 22 16,0 0-16,-1 0 0,1 21 0,0 0 15,0 0-15,0 0 0,-22 21 16,22 0-16,0 0 0,0 0 0,0 1 15,0 20-15,21-21 0,0 0 16,0 22-16,0-22 0,0 0 0,0 0 16,0 0-16,21 0 0,0-21 15,0 22-15,0-22 0,0 0 16,22 0-16,-22 0 0,0 0 0,21 0 0,-20 0 16,20-22-16,-21 22 15,21-21-15,-20 0 0,-1 0 0,21 0 16,-21 0-16,0-1 0,1-20 15,-1 21-15,0 0 0,0 0 0,-21-22 16,21 43-16,-21-21 0,0 0 0,0 42 31,-21 0-31,21 0 16,-21 22-16,21-22 0,-21 0 16,21 0-16,0 0 0,0 22 0,0-22 15,0 0-15,0 0 0,0 0 16,0 1-16,21-22 0,0 0 15,0 0-15,0 0 16,1 0-16,-1 0 0,0 0 16,21 0-16,-21 0 0,1-22 0,-1 1 15,0 0-15,0 0 0,0 0 0,0 0 16,-21-1-16,0 1 0,22 0 16,-22-21-16,21 42 0,-21-21 0,0-1 15,0 44 16,0-1-31,-21 0 16,21 0-16,0 0 0,0 0 16,0 1-16,0-1 0,0 0 0,0 0 15,0 0-15,21-21 16,0 21-16,0-21 16,0 0-16,0 0 0,22 0 15,-22 0-15,0 0 0,0-21 16,22 21-16,-22-21 0,21 0 0,0 0 15,-20 0-15,20-1 0,0 1 0,1 0 16,-1-21-16,0 21 0,-21-22 16,22 22-16,-22-21 0,-21 21 15,0-22-15,0 22 0,0 0 16,-21 21-16,0 0 0,-1 0 16,-20 21-16,21 0 0,-21 0 0,20 1 15,-20-1-15,21 21 0,21-21 16,0 0-16,0 22 0,0-22 0,0 21 15,0-21-15,0 1 0,21-1 16,-21 0-16,21 0 0,0 0 0,1 0 16,-1 1-16,-21-1 0,21-21 0,-21 21 15,21-21-15,-42 0 32,0 0-17,0 0-15,-1 0 0,1 0 0,21-21 16,-21 21-16,0 0 0,0 0 15,21 21 17,21-21-17,0 0-15,0 21 0,22-21 16,-22 0-16,21 0 0,-21 0 0,22 0 16,-1 0-16,0 0 0,1 0 15,-1 0-15,0-21 0,-21 21 0,22-21 16,-1 0-16,-21 21 0,22-22 0,-22 1 15,21-21-15,-21 21 0,0 0 16,-21-22-16,22 22 0,-1-21 0,-21 21 16,0-22-16,0 22 0,0 0 15,0 0-15,-21 21 16,-1 0-16,1 0 0,0 0 0,0 42 16,0-21-16,0 0 0,-1 22 0,1-22 15,21 0-15,0 21 0,0-20 16,0 20-16,0-21 0,0 0 0,0 0 15,0 1-15,21-1 0,1-21 0,-1 21 16,0-21-16,21 0 0,-21 0 16,1 0-16,20 0 0,-21 0 0,0-21 15,22 21-15,-1-21 0</inkml:trace>
  <inkml:trace contextRef="#ctx0" brushRef="#br0" timeOffset="-168282.42">5143 15727 0,'0'-42'0,"0"84"0,0-106 0,0 22 16,0 0-16,0 21 0,0-22 0,0 22 16,0 0-16,-21 21 0,0 0 15,0 21-15,21 0 16,0 0-16,-21 22 0,0-1 0,21 0 15,0 22-15,0-1 0,-22-20 16,22 20-16,-21 1 0,21-1 0,-21 1 16,21-22-16,0 22 0,-21-22 0,21 0 15,-21-21-15,21 22 0,0-22 16,-21 0-16,21 0 0,0 0 16,0-42 15,21 0-31,0-21 15,-21 21-15,21-1 0,0-20 0,0 0 16,1-1-16,-22 22 0,21-21 16,0 0-16,0 20 0,0 1 0,0 0 15,1 0-15,-1 21 0,0 0 16,0 0-16,-21 21 0,21 0 0,-21 0 16,21 22-16,-21-22 0,22 21 0,-22-21 15,0 1-15,0 20 0,21-21 16,-21 0-16,21 0 0,0 1 15,0-1-15,-21 0 0,21 0 0,1-21 16,-1 0-16,21 0 0,-21 0 16,22 0-16,-1 0 0,0 0 0,1-21 15,-1 21-15,0-21 0,1 0 0,-1-1 16,0 1-16,1-21 0,-1 21 16,-21-22-16,0 22 0,0-21 0,1 0 15,-22-1-15,21 1 0,-21 21 16,0 0-16,0-1 0,0 1 0,0 0 15,-21 21-15,-1 21 16,1 0-16,0 1 0,21-1 16,-21 0-16,0 21 0,21-21 0,-21 1 15,21 20-15,0-21 0,0 21 16,0-20-16,0-1 0,0 0 16,0 0-16,21 0 0,0 0 0,0-21 15,0 0-15,22 22 0,-22-22 0,21 0 16,-21 0-16,22 0 0,-22 0 15,0-22-15,21 22 0,-21-21 0,1 0 16,20 0-16,-21 0 0,-21 0 0,0-1 16,21 1-16,-21-21 0,0 21 15,0-22-15,0 22 0,-21-21 16,21 0-16,-21 20 0,0-20 0,0 21 16,-1 0-16,-20 0 0,21-1 15,0 22-15,0 0 0,-1 0 0,1 0 16,0 0-16,0 22 0,0-1 0,-22 0 15,22 21-15,0-21 0,0 22 16,0-22-16,21 21 0,0-21 0,-21 22 16,21-22-16,0 0 0,0 21 0,0-20 15,21-22-15,0 21 0,0 0 16,0-21-16,22 0 0,-1 0 0,-21 0 16,21 0-16,1 0 0,-22 0 0,21-21 15,1 0-15,-1 21 0,0-22 16,1 1-16,-22 0 0,21 0 15,-21 0-15,0 0 0,1-1 0,-1 1 16,0 0-16,0 0 0,0 0 16,-21 42-1,0 0 1,0 0-16,0 0 16,0 1-16,0-1 0,0 0 0,0 0 15,0 0-15,0 0 0,0 1 0,0-1 16,0 0-1,21-21 1,1 0-16,-1 0 16,0-21-16,0 21 0,0-21 15,0-1-15,1 22 0,-1-21 0,0 0 16,0 0-16,0 0 0,0 0 0,1-1 16,-1 22-16,-21-21 0,0 0 15,21 21-15,-21 21 31,0 0-15,0 1-16,-21-1 0,21 0 0,0 0 16,0 0-16,0 0 15,0 1-15,0-1 0,21-21 16,0 0 0,0 0-16,0 0 0,1 0 0,20 0 15,-21 0-15,0 0 0,22-21 16,-22 21-16,21-22 0,-21 1 0,0 0 15,22 0-15,-22 0 0,0-22 16,0 22-16,0 0 0,-21-21 0,0 21 16,0-1-16,22-20 0,-22 21 0,0 0 15,0 0-15,0-1 0,0 1 16,-22 21-16,1 0 16,0 0-16,0 21 0,0 1 15,0-1-15,-1 0 0,22 0 16,-21 21-16,21-20 0,-21-1 15,21 21-15,0-21 0,0 0 0,0 22 16,0-22-16,0 0 0,0 0 0,0 0 16,0 1-16,21-22 15,0 0-15,1 0 0,-1 0 16,0 0-16,0 0 0,0 0 0,0-22 16,1 22-16,-1-21 0,21 0 15,-21 0-15,0 0 0,1 0 0,-1-1 16,0 1-16,0-21 0,0 21 0,0-22 15,1 22-15,-22 0 0,21-21 16,0 21-16,-21-1 0,0 1 16,0 42 15,0 1-31,0-1 0,0 0 16,0 0-16,0 0 0,0 0 0,0 1 15,0-1-15,0 0 0,21 0 16,-21 0-16,0 0 0,0 1 15,0-1-15,0 0 0,21-21 16,0 0 15,1 0-31,-1 0 16,0-21-16,21 0 0,-21 21 16,22-22-16,-1 1 0,0 0 15</inkml:trace>
  <inkml:trace contextRef="#ctx0" brushRef="#br0" timeOffset="-167545.82">8699 15875 0,'0'-21'16,"22"21"-16,-22-21 0,21 21 15,0 0-15,0 0 16,0 0-16,0 0 0,1 0 0,20 0 15,-21 0-15,0 0 0,22 0 16,-22 0-16,21 0 0,0 0 16,1 0-16,-1 21 0,-21-21 0,22 21 15,-1-21-15,0 0 0,1 0 0,-1 21 16,0-21-16,1 0 0,-1 0 16,0 0-16,1 0 0,-22 0 0,21 0 15,0 0-15,-20 0 0,20 0 0,-21 0 16,0-21-16,22 21 0,-22-21 15,0 0-15,0 0 16,-21-1-16,0 1 16,-21 0-16,0 21 0,0-21 15,-22 0-15,22 21 0,-21-21 16,-1-1-16,1 1 0,0 21 0,21 0 16,-22-21-16,1 21 0,21 0 0,0 0 15,-1 0-15,22 21 16,22 0-1,-1-21-15,0 0 16,0 0-16,0 0 0,0 22 16,1-22-16,-1 0 0,21 0 0,0 0 15,-20 0-15,20 0 0,0 0 16,1 0-16,-22 0 0,21 0 0,0 0 16,-20 0-16,20 0 0,0 0 0,-21 0 15,1 0-15,-1 0 0,0 0 16,0 0-16,-21 21 15,0 0-15,0 0 16,-21 0-16,0-21 0,-22 21 0,22 1 16,0-1-16,-21 0 0,-1 21 0,22-21 15,-21 1-15,0 20 0,20-21 16,-20 21-16,0-20 0,21-1 0,-22 21 16,22-21-16,0 0 0,0 22 0,0-22 15,-1 0-15,22 0 0,0 0 16,0 1-16,-21-1 0,21 0 15,0-42 32,0 0-31,0-1-16,21 22 0,-21-21 16</inkml:trace>
  <inkml:trace contextRef="#ctx0" brushRef="#br0" timeOffset="-166061.61">11790 15685 0,'0'0'0,"0"-22"15,0 1 1,0 0-16,0 0 31,0 0 94,0 42 0,0 0-125,0 0 16,0 0-16,0 1 0,0-1 15,0 0-15,0 0 0,0 0 0,0 0 16,0 1-16,0-1 16,0 0-16,0 0 0,0 0 15,0 0-15,0 1 31,-21-22 1,21-22-32,0 1 15,-22 21-15,22-21 0,0 0 0,0 0 16,0 0-16,0-1 0,0 1 16,22 0-16,-1-21 0,-21 21 15,21-1-15,0-20 0,21 21 0,-20 0 16,-1 0-16,21-1 0,-21 1 0,0 21 15,1 0-15,-1 0 0,0 0 16,0 21-16,0-21 0,-21 22 0,21-1 16,-21 21-16,0-21 0,0 22 15,0-22-15,0 0 0,0 21 16,0 1-16,0-22 0,0 21 0,0-21 16,0 22-16,0-22 0,-21 0 0,21 0 15,0 0-15,0 0 0,0 1 16,0-1-16,0-42 47,0-1-47,0 1 0,0 0 15,21 0-15,1 0 0,-1-22 0,0 22 16,-21-21-16,42 0 0,-21 20 16,1-20-16,-1 0 0,21-1 15,-21 22-15,22-21 0,-22 21 0,21 0 16,-21-1-16,0 22 0,1 0 15,-1 0-15,0 0 0,0 0 0,-21 22 16,0-1-16,0 0 0,21 0 0,-21 0 16,0 0-16,0 1 0,0 20 15,0-21-15,-21 0 0,21 22 0,0-22 16,-21 0-16,21 0 0,-21 21 0,21-20 16,-21-1-16,21 0 0,0 0 15,0 0-15,0 0 16,21-42 31,0 21-47,0-21 0,0 0 0,0 0 15,1 0-15,-1 21 0,0-22 16</inkml:trace>
  <inkml:trace contextRef="#ctx0" brushRef="#br0" timeOffset="-164838.09">13017 15536 0,'0'0'0,"0"-21"0,-21 21 31,0 21-15,0 1-16,0-22 0,0 21 0,-1 0 16,1 0-16,0 0 0,0 0 0,21 1 15,-21-1-15,0 21 0,21-21 16,0 0-16,0 1 0,0 20 0,0-21 15,0 0-15,0 0 0,0 1 0,0-1 16,0 0-16,21 0 0,0-21 16,0 21-16,0-21 0,22 0 0,-1 0 15,-21 0-15,21 0 0,1 0 0,-1-21 16,0 21-16,-20-21 0,20 0 16,-21 0-16,0-1 0,0 1 15,1 0-15,-22 0 0,0 0 0,0-22 16,0 22-16,0-21 0,0 21 0,0 0 15,0-22-15,0 22 0,-22-21 16,1 21-16,0-1 0,0 1 0,21 0 16,-21 21-16,0 0 0,-1 0 0,1 0 15,0 0-15,0 21 0,-21 0 16,20 1-16,1-1 0,-21 0 0,21 0 16,0 21-16,-1-20 0,1-1 0,0 0 15,0 21-15,21-21 0,-21 1 16,21-1-16,0 21 0,0-21 0,0 0 15,0 1-15,21-22 0,0 21 16,0 0-16,22-21 0,-22 0 0,0 0 16,21 0-16,-21 0 0,22-21 15,-22 0-15,21 21 0,1-22 0,-1 1 16,-21 0-16,21 0 0,1 0 0,-22 0 16,21-1-16,-21-20 0,1 21 15,20 0-15,-21 0 0,0-1 0,0 1 16,-21 0-16,22 21 0,-22 21 31,0 0-31,-22 1 16,22-1-16,0 0 0,-21 0 15,21 0-15,-21 0 0,21 1 16,0-1-16,0 0 0,0 0 16,0 0-16,0 0 0,0 1 0,0-1 15,0 0-15,21-21 0,0 0 16,1 0-16,-1 0 15,0 0-15,0 0 0,-21-21 0,21 21 16,0-21-16,1-1 0,-1 1 0,0 0 16,-21 0-16,21 0 0,0 0 15,0-22-15,-21 22 0,22 0 16,-1 0-16,-21 0 0,21-1 0,0 1 16,0 21-1,-21-21-15,0 42 31,0 0-31,0 1 16,-21-1-16,21 0 16,0 0-16,0 0 0,0 0 15,0 1-15,0-1 0,0 0 16,0 0-16,0 0 16,21-21-16,0 0 0,1 0 15,-1 0-15,0 0 0,21 0 16,-21 0-16,1-21 0,-1 21 15,0-21-15,21 0 0,-21 21 0,1-21 16,-22-1-16,21 1 0,0 21 16,0-21-16,-21 0 0,0-21 0,21 20 15,-21 1-15,0 0 0,0 0 16,0 0-16,0 0 0,-21 21 16,0 0-1,0 21-15,0 0 16,-1 0-16,1 0 0,21 0 0,-21 1 15,21-1-15,-21 0 0,21 0 0,-21 0 16,21 0-16,0 1 0,0-1 16,0 0-16,0 0 0,0 0 15,0 0-15,21-21 16,0 0-16,0 0 0,0 0 16,1 0-16,-1 0 0,0 0 15,0 0-15,0-21 0,0 21 16,-21-21-16,22 21 0,-22-21 0,0 0 15,21 21 1,0-21-16,-21-1 16</inkml:trace>
  <inkml:trace contextRef="#ctx0" brushRef="#br0" timeOffset="-163437.91">14605 14901 0,'0'0'0,"0"-42"15,0 21 1,0 42 0,0 0-16,-21 0 0,21 22 15,-21-1-15,-1 0 0,1 22 16,21-1-16,-21 1 0,0-1 0,0-20 16,0 20-16,-1 1 0,1-1 15,0-20-15,21-1 0,-21 0 0,0 1 16,21-1-16,0 0 0,0-21 0,0 22 15,-21-22-15,21 0 0,0 0 16,0 0-16,0 1 0,0-1 16,21-21-16,0 0 15,0 0-15,0-21 16,0-1-16,1 1 0,-1 0 16,0 0-16,0 0 0,21 0 0,-20-22 15,-1 22-15,0 0 0,0 0 0,0-22 16,0 22-16,1 0 0,-1 0 15,0 0-15,0 0 0,-21-1 0,0 44 32,0-1-17,0 0-15,0 0 0,-21 0 16,0 0-16,0 1 0,21 20 0,0-21 16,0 0-16,-22 0 0,22 1 15,0-1-15,0 0 0,0 0 0,0 0 16,22-21-16,-1 0 15,0 0-15,0 0 0,0 0 16,0 0-16,1 0 0,-1 0 16,0-21-16,0 0 0,0 0 0,0 21 15,-21-21-15,0-1 0,22 1 0,-22-21 16,0 21-16,0 0 0,0-1 16,0-20-16,0 21 0,-22 0 0,22 0 15,-21-1-15,21 1 0,-21 0 0,0 21 16,0-21-16,0 21 15,-1 0-15,1 0 0,0 0 16,0 0 0,0 0-1,21-21 1</inkml:trace>
  <inkml:trace contextRef="#ctx0" brushRef="#br0" timeOffset="-163218.03">14351 15346 0,'0'0'0,"-85"-21"16,85 0-16,0-1 16,21 22-16,22-21 0,-1 21 15,0-21-15,22 0 0,-22 21 16,22-21-16,-1 0 0,1 21 16,-1 0-16,1-22 0,-1 22 0,1 0 15,-22 0-15,22 0 0,-22 0 16,-21 0-16,21 0 0,-63 0 47</inkml:trace>
  <inkml:trace contextRef="#ctx0" brushRef="#br0" timeOffset="-160501.59">15325 15431 0,'0'0'0,"21"0"0,42 0 15,-42 0-15,1 0 16,20 0-16,-21 0 0,21-22 15,-20 1-15,20 0 0,-21 0 0,21 21 16,-20-21-16,-1 0 0,0-1 0,0 1 16,0 0-16,0 0 0,-21 0 15,0 0-15,0-1 0,0 1 16,-21 21 0,0 0-16,-21 0 0,21 0 0,-1 21 15,-20 1-15,21-1 0,-21 21 16,20-21-16,1 0 0,0 22 0,0-22 15,21 0-15,0 21 0,0-20 16,0-1-16,0 0 0,21 0 0,0 0 16,0 0-16,1-21 0,-1 22 0,0-22 15,21 0-15,-21 0 0,1 21 16,-1-21-16,0 0 0,0 0 0,-21 21 16,21-21-16,-21 21 0,0 0 15,-21 0-15,-21 1 16,21-1-16,-1 0 0,-20 0 0,21 0 15,-21 0-15,20 1 0,-20-1 0,21 21 16,0-21-16,0 0 16,-1 22-16,22-22 0,0 0 0,0 0 15,0 0-15,0 1 0,22-22 0,-1 21 16,21 0-16,-21-21 0,22 0 16,-22 0-16,21 0 0,0 0 0,1 0 15,-1 0-15,0-21 0,1 0 0,-1-1 16,0-20-16,22 21 0,-22 0 15,1-22-15,20 1 0,-21 21 0,1-21 16,-1-1-16,-21 1 0,22 0 0,-1-22 16,-21 22-16,0-1 0,0-20 15,1 21-15,-22-22 0,0 22 16,0-22-16,21 22 0,-21 0 0,0-1 16,0 22-16,0 0 0,0 0 0,0 0 15,0 42 1,-21 0-16,-1 21 0,22 1 15,-21-1-15,0 0 0,21 1 0,-21-1 16,0 21-16,0-20 0,-1-1 16,1 22-16,0-22 0,0 0 0,21 1 15,0-1-15,0 0 0,0 1 0,0-1 16,0-21-16,21 21 0,0-20 16,22-1-16,-22 21 0,21-42 15,0 21-15,1 0 0,-1-21 0,0 0 16,-20 0-16,20 0 0,0 0 0,1 0 15,-1-21-15,-21 0 0,21 0 16,-20 0-16,-1 0 0,0-1 0,0 1 16,0 0-16,0 0 0,-21 0 0,0-22 15,0 22-15,0 0 0,0 0 16,0 0-16,0 0 0,-21 21 31,0 21-31,0-21 16,21 21-16,0 0 0,-21 0 15,21 0-15,-21 1 0,21-1 0,0 0 16,0 0-16,0 0 0,0 0 0,0 1 16,0-1-16,0 0 0,21-21 15,0 0-15,0 21 0,0-21 0,0 0 16,1 0-16,20 0 0,-21 0 0,0 0 16,22-21-16,-22 0 0,0 21 15,21-21-15,-21-1 0,1 1 0,-1 0 16,0 0-16,0 0 0,0 0 0,-21-1 15,21 1-15,-21 0 0,22 21 16,-22-21-16,0 0 0,0 42 31,0 0-15,0 0-16,0 0 0,-22 1 16,22-1-16,-21 0 0,21 0 0,0 0 15,0 22-15,0-22 0,0 0 0,0 0 16,0 0-16,0 0 15,0 1-15,21-44 32,1 22-17,-22-21-15,21 0 0,0 0 0,-21 0 16,21 0-16,0-1 0,0 1 16,1-21-16,-1 21 0,0 0 15,0-22-15,0 22 0,0 0 0,1 0 16,-1 0-16,21 21 0,-21-22 0,0 22 15,1 0-15,-1 0 16,-21 22-16,0-1 16,0 0-16,0 0 0,0 0 15,0 0-15,0 1 0,0-1 16,0 0-16,0 0 0,0 0 16,0 0-16,21-21 0,0 22 0,0-1 15,0-21-15,1 21 16,-1-21-16,21 0 0,-21 0 15,0 0-15,1 0 0,-1 0 0,0 0 16,0-21-16,0 0 0,0 21 16,1-22-16,-22 1 0,21 0 0,0 0 15,-21 0-15,0 0 0,21-1 0,-21 1 16,21 0-16,-21 0 0,0 0 0,0 0 16,0-1-1,-21 22 1,0 22-16,0-1 0,0 0 15,21 0-15,0 0 16,-22 0-16,22 1 0,0-1 16,0 0-16,0 0 0,0 0 15,0 0-15,22-21 0,-22 22 16,21-22-16,0 0 0,0 21 16,0-21-16,22 0 0,-22 0 0,0 0 15,0 0-15,0 0 0,0 0 16,22 0-16,-22-21 0,0-1 0,0 1 15,0 0-15,1 0 0,-1 0 16,-21 0-16,0-1 0,21 1 16,-21 0-16,21 0 0,-21 0 0,0 0 15,0 42 17,-21 0-17,0 0-15,0 0 0,21 0 16,-22 1-16,1-1 0,21 0 0,-21 0 15,0 0-15,21 0 16,-21-21-16,21 22 0,0-44 47,0 1-47,0 0 16,21 21-16,-21-21 0,21 0 15,0 0-15,0-1 0,1 1 0,-1 0 16,0 0-16,21 0 0,-21 0 15,1-1-15,20 1 0,-21 21 0,0-21 16,0 21-16,1 0 0,-1 0 16,0 0-16,-21 21 0,0 0 15,0 1-15,0-1 0,0 0 16,0 0-16,0 0 0,0 0 0,0 1 16,0 20-16,0-21 0,0 0 0,0 0 15,0 1-15,0-1 0,0 0 16,0 0-16,21 0 0,0-21 15,0 0-15,1 0 0,-1 0 0,0 0 16,0 0-16,0 0 0,0 0 16,1-21-16,-1 0 15,-21 0-15,0 0 0,21-1 0,0 1 16,-21 0-16,0 0 0,21-21 16,0 20-16,-21-20 0,22 0 0,-22 21 15,0-22-15,21 1 0,-21 0 0,21 20 16,-21-20-16,0 21 0,0 0 15,0 0-15,0 42 16,0 0-16,-21 0 16,0 0-16,-1 0 0,1 22 15,21-22-15,-21 21 0,0-21 16,21 1-16,0 20 0,0-21 0,0 0 0,0 22 16,0-22-16,0 0 15,0 0-15,21 0 0,0 0 0,0 1 16,1-1-16,-1-21 0,0 0 15,0 0-15,0 0 0,0 0 16,1 0-16,-1 0 0,0-21 16,0 21-16,0-22 0,-21 1 0,21 0 15,1 0-15,-1 0 0,0 0 16,0-1-16,0 1 0,0 21 16,-21 21 15,0 1-31,0-1 0,0 0 15,0 0-15,-21-21 16,21 21-16,0 0 16,0 1-1,-21-22 17,21-22-17,-21 1-15,0 21 16,21-21-16,-21 0 0,-1 21 0</inkml:trace>
  <inkml:trace contextRef="#ctx0" brushRef="#br0" timeOffset="-160257.73">18902 15515 0,'-21'0'15,"42"0"16,0 0-31,0 0 0,0 0 0,0 0 16,1 0-16,-1 0 0,0 0 0,0 0 16,21-21-16,-20 21 0,-1 0 15,0 0-15,0-21 0,0 21 16,0 0-16,-21-21 0,22 21 0,-22-21 0,21 21 16,-21-22-16,21 22 0,-21-21 15,0 0-15,0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8:52:28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2307 0,'0'0'0,"0"-21"16,21 0-16,-21 0 15,0 0-15,21 21 0,-21-22 0,0 1 16,0 0-16,0 0 16,-21 0-16,0 21 15,-1-21-15,1 21 0,0 0 16,-21 0-16,21 0 0,-22 0 0,1 0 15,0 0-15,-1 21 0,22 0 0,-21 21 16,-1-21-16,22 22 0,0 20 16,0-20-16,0 20 0,21-21 0,0 22 15,0-22-15,0 22 0,0-22 0,0 0 16,0 1-16,0-1 0,21-21 16,0 0-16,0 1 0,0-1 0,1-21 15,20 0-15,-21 0 0,21 0 16,-20-21-16,20-1 0,0 1 0,-21 0 15,22-21-15,-1-1 0,-21 22 16,0-21-16,22 0 0,-22-1 16,-21 1-16,21 0 0,-21-1 0,0 1 15,0 0-15,0 20 0,0-20 0,0 21 16,0 0-16,0 42 16,0 0-1,0 0-15,-21 0 0,21 22 0,0-1 16,0 0-16,0-20 0,0 20 15,0 0-15,0 1 0,0-1 16,0-21-16,21 21 0,0-20 0,-21-1 16,21 0-16,-21 0 0,22 0 0,-1-21 15,0 0-15,0 0 16,0 0-16,0 0 0,1-21 16,-22 0-16</inkml:trace>
  <inkml:trace contextRef="#ctx0" brushRef="#br0" timeOffset="416.47">3916 2328 0,'0'0'0,"0"-21"16,21 21 15,0 0-31,0 0 0,0 0 0,1 0 15,20 0-15,-21 21 0,0 1 0,22-1 16,-22 0-16,0 21 0,0-21 16,0 22-16,0-1 0,-21 0 0,22-20 15,-22 20-15,0 0 0,0-21 0,0 22 16,-22-22-16,1 0 0,21 0 16,-21 0-16,21-42 31,0 0-31,0 0 15,0-21-15,0 20 0,21-20 0,0 0 16,-21-1-16,22 1 0,-1 0 0,-21 21 16,21-22-16,0 1 0,-21 21 15,21 0-15,0-1 0,1 1 0,-1 0 16,0 0-16,0 21 0,0 0 0,0-21 16,1 21-16,-1 0 15,0 0-15,-21 21 16,21 0-16</inkml:trace>
  <inkml:trace contextRef="#ctx0" brushRef="#br0" timeOffset="1195.53">5059 2561 0,'0'0'0,"21"-21"0,0 0 0,0 0 16,-21 0-16,21 21 0,-21-22 15,22-20-15,-22 21 0,0 0 0,0 0 16,0-1-16,-22 1 16,1 0-16,-21 21 0,21 0 0,0 0 15,-22 0-15,22 0 0,-21 0 0,-1 21 16,1 0-16,21 22 0,-21-22 15,-1 21-15,1 1 0,21-1 0,0-21 16,-22 21-16,22 1 0,21-1 0,0 0 16,0-20-16,0-1 0,0 21 15,0-21-15,0 0 0,21-21 16,0 0-16,1 0 0,-1 0 0,0 0 16,21 0-16,-21 0 0,1-21 15,20 0-15,0 0 0,-21 0 0,1 0 16,20-22-16,-21 22 0,0 0 15,0-21-15,1 20 0,-22-20 16,21 21-16,-21 0 0,21-22 0,-21 22 16,0 0-16,0 0 0,0 42 31,0 0-31,0 0 16,0 1-16,0 20 0,0 0 0,0 1 15,0-1-15,0 21 0,0-20 0,0 20 16,0 1-16,0-1 0,0 1 15,0 20-15,0 1 0,0 0 16,0-1-16,0 1 0,0 21 0,0-21 16,0 20-16,0 1 0,0-21 0,0 21 15,0-22-15,0 22 0,0-21 16,0 0-16,0-1 0,-21 1 0,21 0 16,-21-22-16,-1 22 0,22-22 0,-21 1 15,0-22-15,0 0 0,0 1 0,0-1 16,-1-21-16,1 0 0,0 1 0,0-22 15,0 0-15,0 0 0,-1 0 16,-20-22-16,21-20 0,0 0 0,0-22 16,-1 1-16,1-22 0,0 0 0,21 1 15,0-22-15,0-21 0,0 0 0,0 21 16,0-42-16,0 21 0,0 0 16,21 0-16,0 0 0,22 21 15,-22 0-15,21 0 0,1 1 0,-1 20 16,21 21-16,1-20 0,-22 20 0,22 22 15,-22-22-15,0 22 0,1 21 16,-1-21-16,-21 20 0,0 22 0</inkml:trace>
  <inkml:trace contextRef="#ctx0" brushRef="#br0" timeOffset="3727.59">5249 2815 0,'0'0'0,"-21"21"0,0 22 15,21-22 1,0-42 0,0 0-16,21-1 15,0 1-15,0 0 0,1 0 0,20-21 16,-21-1-16,0 22 0,0-21 16,1-1-16,-1 1 0,0 0 0,0-1 15,0 1-15,-21 21 0,0-21 0,0 20 16,0 1-16,0 0 0,-21 21 15,0 0-15,0 0 0,0 0 16,-22 0-16,22 0 0,0 0 0,0 21 16,0-21-16,-1 21 15,22 1-15,0-1 0,0 0 16,0 0-16,22 0 0,-22 0 16,21-21-16,0 22 0,0-1 15,0 0-15,22-21 0,-22 21 0,-21 0 16,21 0-16,0-21 0,0 22 0,-21-1 15,0 0-15,0 0 16,21 0-16,-21 0 0,0 1 16,22-22-16,-22 21 0,21-21 31,0 0-31,0 0 16,0 0-16,-21-21 0,21-1 0,1 22 15,-1-21-15,0 0 0,0-21 0,0 21 16,-21-1-16,21-20 0,1 21 15,-22-21-15,0 20 0,0-20 0,21 21 16,-21 0-16,0 0 0,0-1 0,0 1 16,0 42 15,0 1-31,0-1 0,0 0 16,0 0-16,0 0 0,-21 22 0,21-22 15,0 0-15,0 21 0,0-21 16,0 1-16,0-1 0,0 0 15,0 21-15,21-21 0,0 1 16,0-22-16,0 0 0,-21 21 16,21-21-16,1 0 0,-1 0 0,0 0 15,0 0-15,0-21 0,0 21 0,1-22 16,-1 1-16,0 0 0,0 0 0,0 0 16,0 0-16,-21-1 0,22 1 15,-22-21-15,0 21 0,0 0 0,0-1 16,0-20-16,0 21 0,0 0 15,0 0 1,0 42 0,0 0-16,-22 0 15,22 0-15,0 0 0,0 1 0,0 20 16,0-21-16,0 21 0,0-20 16,0 20-16,0-21 0,0 0 0,0 0 15,0 1-15,22-1 0,-22 0 0,21 0 16,0-21-16,0 0 0,0 0 15,0 0-15,1 0 0,-1 0 0,0 0 16,21 0-16,-21 0 0,1-21 0,-1 0 16,21 0-16,-21-1 0,0-20 0,1 21 15,-1-21-15,0 20 0,-21-20 16,0 0-16,0-1 0,0 1 0,21 21 16,-21 0-16,0 0 0,0-1 15,0 1-15,-21 42 31,21 1-31,0-1 0,-21 0 16,21 21-16,0-21 0,0 22 0,0-22 16,0 21-16,0-21 0,0 22 15,0-22-15,0 0 0,0 0 0,0 0 16,0 1-16,0-1 0,0 0 0,21-21 31,0-21-15,-21 0-16,0-1 15,21-20-15,0 21 0,-21 0 16,22-22-16,-1 22 0,0-21 16,-21 21-16,21-22 0,0 22 0,0 0 15,1 0-15,-1 0 0,-21 0 0,21 21 16,0 0-16,0 21 16,-21 0-16,0 0 15,0 0-15,0 0 0,21 22 0,-21-22 16,0 21-16,0-21 0,22 1 0,-22 20 15,0-21-15,0 0 0,0 0 16,0 1-16,0-1 0,21-21 0,-21 21 16,21-21-16,0 0 15,0 0-15,0 0 0,1-21 16,-1 0-16,0-1 16,0 1-16,0 0 0,-21 0 0,21 0 15,1-22-15,-1 22 0,0-21 0,0 21 16,0-22-16,0 22 0,1 0 0,-1 0 15,0 0-15,0 21 16,0 0-16,-21 21 16,0 0-16,0 0 0,0 0 15,0 1-15,0-1 0,0 21 16,0-21-16,0 0 0,0 22 0,0-22 16,0 0-16,0 0 0,0 0 15,21-21-15,-21 22 0,22-1 0,-1-21 16,0 0-1,0 0-15,0 0 0,0 0 0,1 0 16,-1 0-16,0 0 0,0 0 0,0-21 16,0-1-16,1 22 0,-1-21 15,0 0-15,-21 0 16,21 21 0,-21-21-16,21 21 15,-21-21-15,21-1 16,1 22-16,-1-21 15,0 0-15,0 0 16,0 0-16,-21 0 0,21 21 0,1-22 16,-22 1-16,21 0 0,-21 0 0,0 0 15,0 0 1,0-1-16,-21 22 16,-1 0-16,1 0 0,0 0 0,0 0 15,0 0-15,0 22 0,-1-1 0,1 0 16,21 0-16,0 0 0,-21 0 15,21 1-15,0 20 0,0-21 16,0 0-16,0 22 0,0-22 0,0 0 0,0 0 16,21 0-16,-21 0 0,21 1 15,1-1-15,-1-21 0,0 0 16,21 21-16,-21-21 0,22 0 0,-22 0 16,21 0-16,1 0 0,-22-21 0,21 0 15,-21 21-15,22-22 0,-22 1 0,0 0 16,0 0-16,0 0 0,0 0 15,-21-22-15,0 22 0,22-21 0,-22 21 16,0-22-16,0 22 0,0 0 0,0 0 16,0 0-16,0 42 31,0 0-31,0 0 0,-22 0 16,22 0-16,0 1 0,0 20 15,0-21-15,-21 0 0,21 22 0,0-22 16,0 0-16,-21 0 0,21 0 15,0 0-15,0 1 0,0-1 0,0 0 16,0-42 15,0 0-15,21 21-16,0-22 0,-21 1 0,22-21 16,-1 21-16,-21-22 0,21 1 0,0 21 15,0-21-15,0-1 0,-21 22 16,22 0-16,-1 0 0,0 0 15,0 21-15,0 0 16,0 0-16,-21 21 0,0 0 16,0 0-16,0 21 0,0-20 0,0-1 15,0 21-15,0-21 0,0 0 16,0 22-16,0-22 0,0 0 0,22 0 16,-22 0-16,21 1 0,0-22 15,0 0-15,-21 21 0,42-21 0,-20 0 16,-1 0-16,0 0 0,0 0 15,21-21-15,-20 21 0,-1-22 0,0 1 16,21 0-16,-21-21 0,1 21 16,-1-22-16,0 1 0,0 0 0,0-1 15,-21-20-15,21-1 0,1 1 16,-22-1-16,0 1 0,21-1 0,-21 1 16,21-1-16,-21 1 0,21 20 0,-21 1 15,0 0-15,0 21 0,0-1 16,0 1-16,0 42 15,0 22-15,0-22 16,-21 21-16,21 1 0,-21-1 0,21 0 16,-21 22-16,21-22 0,-22 22 15,22-22-15,0 21 0,0 1 16,-21-22-16,21 22 0,0-22 0,-21 0 16,21 22-16,0-22 0,0-21 0,0 22 0,0-22 15,0 21-15,0-21 16,0 1-16,0-1 0,21-21 15,0 0 1,1 0-16,-1 0 0,0-21 0,0-1 16,0 1-16,0 0 0,1 0 15,-1 0-15,0-22 0,0 1 0</inkml:trace>
  <inkml:trace contextRef="#ctx0" brushRef="#br0" timeOffset="3935.47">8996 2096 0,'0'0'0,"-21"0"0,42 0 31,0 0-31,0 0 0,0 0 16,22 0-16,-22 0 0,21-22 0,0 22 15,-20 0-15,20 0 0,0-21 0,1 0 16,-22 21-16,21-21 0,0 21 15,-20-21-15,20 0 0,0-1 0,1 1 16</inkml:trace>
  <inkml:trace contextRef="#ctx0" brushRef="#br0" timeOffset="4468.34">10456 1757 0,'21'0'0,"1"0"16,-1-21-16,0 21 15,0-21-15,0 21 0,0 0 16,1 0-16,-1-22 0,0 22 16,0 0-16,0 0 0,-21-21 15,21 21-15,-42 0 16,0 0-1,0 0-15,-21 0 0,-1 0 0,22 0 16,-21 0-16,-22 0 0,22 0 16,0 0-16,20 0 0,-20 0 0,0 0 15,21 0-15,-1 0 0,1 0 0,0 0 16,0 0-16,0 21 0,21 1 16,-21-1-16,21 0 15,-22 0-15,22 21 0,0-20 16,0-1-16,0 21 0,-21-21 15,21 22-15,-21-1 0,0 0 16,21 1-16,-21-1 0,0 0 0,-1 22 16,1-22-16,0 22 0,0-22 0,21 21 15,-42-20-15,42-1 0,-43 22 0,43-22 16,-21 0-16,0 1 0,21-1 16,-21-21-16,21 21 0,0-20 0,0-1 15,0 0-15,0 0 0,0 0 0,21 0 16,0-21-16,0 0 0,0 0 0,1 0 15,-1 0-15,21 0 0,-21 0 0,22 0 16,-22-21-16,21 0 0,0 0 16,1 0-16,-1 0 0,-21-1 15,22 1-15</inkml:trace>
  <inkml:trace contextRef="#ctx0" brushRef="#br0" timeOffset="4867.56">10647 2159 0,'0'-21'0,"0"42"0,0-63 15,0 21-15,0-1 16,-21 22 0,-1 22-16,1-1 0,0 0 15,21 0-15,-21 21 0,0-20 0,0-1 16,-1 21-16,22 0 0,-21-20 0,21 20 16,-21-21-16,21 21 0,0-20 15,0 20-15,0-21 0,0 0 16,0 0-16,0 1 0,21-1 15,0-21-15,1 0 0,-1 0 0,0 0 16,0 0-16,0 0 0,0 0 0,22-21 16,-22-1-16,0 1 0,0 0 15,0 0-15,1 0 0,-1-22 0,0 22 16,0-21-16,-21 0 0,0-1 0,0 22 16,0-21-16,0-1 0,0 22 0,0 0 15,-21 0-15,0 0 0,21 0 16,-21 21-16,-1 0 0,1 0 15,0 0-15,0 0 0,0 0 0,0 0 16,-1 0-16,22 21 16,0 0-16,22-21 31,-1 0-31,0 0 0</inkml:trace>
  <inkml:trace contextRef="#ctx0" brushRef="#br0" timeOffset="5343.8">11218 1736 0,'0'0'0,"43"-21"16,-22 21-16,0 0 0,0-22 0,21 22 15,-20 0-15,20 0 0,-21-21 16,21 21-16,-20 0 0,-1 0 0,0-21 15,0 21-15,0 0 0,0 0 0,1 0 16,-1 0-16,-21 21 31,0 0-31,0 1 0,0-1 16,0 0-16,0 21 0,0-21 16,-21 1-16,21 20 0,0 0 15,-22 1-15,22-1 0,0 0 0,-21 1 16,21-1-16,0 0 0,0 1 0,0 20 15,-21-21-15,21 22 0,-21-1 16,0-20-16,21 20 0,0 1 0,0-22 16,0 22-16,0-22 0,-21 0 0,21 1 15,-22-1-15,22 0 0,0-21 0,0 22 16,0-22-16,-21 0 0,21 0 16,-21 0-16,0-21 0,21 22 15,-21-22-15,0 0 16,-1 0-16,1-22 15,0 22-15,0-21 16,21 0-16,-21 0 0,0 0 16,21 0-16,0-1 15</inkml:trace>
  <inkml:trace contextRef="#ctx0" brushRef="#br0" timeOffset="6299.77">12319 2477 0,'0'0'0,"-21"0"0,-43 0 15,43-22 1,0 22-16,42 0 16,0 0-1,22 0-15,20 0 0,-21 0 16,22 0-16,21 0 0,-1 0 0,22 0 15,0 0-15,0 0 0,0 0 16,21 0-16,-22 0 0,22 0 0,-21 0 16,0 0-16,-21 0 0,21 0 15,-22 0-15,1 0 0,-22 0 0,1 0 16,-22 0-16,1 0 0,-22 0 0,0 0 16,0 0-16,-42-21 31,0 21-31,-22 0 0,1-21 0,21 21 15,-21-21-15,-1 21 0,22-21 0,-21 21 16,-1-21-16,22 21 0,-21-22 16,21 22-16,-22-21 0,22 21 15,-21 0-15,21-21 0,-22 21 0,22 0 16,0 0-16,0 0 0,21-21 16,-21 21-16,42 0 46,0 0-46,0 21 0,22-21 16,-22 0-16,0 0 0,21 0 16,1 21-16,-22-21 0,21 0 0,-21 0 15,22 21-15,-1-21 0,-21 0 0,0 22 16,22-22-16,-43 21 0,21 0 0,0 0 16,-21 0-16,0 0 15,0 1-15,0-1 0,-21 0 16,0 21-16,-1-21 0,1 22 0,0-22 15,-21 21-15,-1-21 0,22 22 0,-21-22 16,21 21-16,-22-21 0,22 22 0,-21-22 16,21 0-16,0 0 0,-1 22 15,1-22-15,0 0 0,0 0 0,0 0 16,21 0-16,0 1 16,-21-22-16,21-22 46,21 1-46</inkml:trace>
  <inkml:trace contextRef="#ctx0" brushRef="#br0" timeOffset="7791.68">15219 2159 0,'0'0'0,"0"21"0,-21-21 0,21 21 16,0 1-16,0-1 16,21-21-1,0 0-15,0 0 0,21 0 0,-20 0 16,20 0-16,-21-21 0,21-1 0,1 1 15,-1 0-15,0 0 0,1 0 16,-1-22-16,0 22 0,1-21 0,-22 0 16,0 20-16,0-41 0,0 21 0,1-1 15,-22 1-15,0 0 0,0-1 16,0 1-16,0 0 0,0 20 16,-22-20-16,1 21 0,0 0 0,0 21 15,0 0-15,0 0 16,-1 0-16,22 21 0,-21 0 15,0 21-15,21 1 0,-21-1 0,21 0 16,-21 22-16,0-1 0,21 1 16,0 21-16,0-22 0,0 1 0,0 20 15,-22 1-15,22 0 0,0 20 0,0-20 16,0 0-16,0 21 0,0-22 0,-21 22 16,21 0-16,-21 0 0,21 0 15,-21-1-15,0 1 0,21 21 0,-21-21 16,-1 0-16,1-21 0,0 20 15,0 1-15,21-21 0,0-22 0,-21 22 16,21-21-16,0-1 0,0-21 0,0 1 16,0-1-16,0-21 0,0 0 0,21 1 15,0-1-15,0-21 0,0 0 16,22 0-16,-22-21 0,0-1 0,21-20 16,1 21-16,-1-21 0,0-1 0,1 1 15,-1-22-15,0 22 0,1-21 0,-1-22 16,0 21-16,-20 1 0,-1-22 0,0 22 15,-21-22-15,0 0 0,0 1 0,0-1 16,-21 0-16,0 1 0,-22 20 16,22-20-16,-21 20 0,-1 1 15,-20 20-15,21 1 0,-1 0 0,1 20 16,-22 1-16,22 0 0,0 21 0,21-21 16,-1 21-16,1 0 0,0 0 15,21-21-15,21 0 16,0 21-1,1-22-15,-1 1 0,21 21 16,0-21-16,-20 0 0,20 0 0,0 0 16,1-22-16,-1 22 0,0-21 0,1-1 15,20 1-15,-21 0 0,-20-1 16,20 1-16,0 0 0,-21-1 0,22 22 16,-22 0-16,-21 0 0,0 0 15,21 21-15,-21 21 31,0 0-31,0 0 0,0 0 0,-21 22 16,21-22-16,0 0 0,0 0 0,0 22 16,-21-22-16,21 0 0,0 0 15,0 0-15,0 0 0,0 1 16,0-44 31,0 1-47,21 0 0,-21 0 0,0 0 15</inkml:trace>
  <inkml:trace contextRef="#ctx0" brushRef="#br0" timeOffset="7971.58">16235 2096 0,'0'0'0,"0"-22"0,-21 1 15,-1 21 1,22-21-16,22 21 31,-1 0-15,0 0-16,0 0 0,-21 21 15,21-21-15,0 21 0</inkml:trace>
  <inkml:trace contextRef="#ctx0" brushRef="#br0" timeOffset="8332.36">16425 2244 0,'0'-21'16,"0"-1"0,0 1-16,21 21 15,1-21-15,-1 21 16,0 0-16,0 0 0,0 0 16,0 0-16,1 0 0,-1 0 0,0 0 15,0 21-15,0 0 0,0 1 16,-21-1-16,0 0 0,0 0 0,0 0 15,0 22-15,0-22 0,0 0 0,0 0 16,0 0-16,0 0 0,0 1 16,-21-22-16,0 0 15,21-22 1,0 1-16,0 0 16,0 0-16,0 0 0,0 0 15,0-1-15,0 1 0,0 0 0,21 0 16,0 0-16,-21 0 0,22-1 15,-1 1-15,0 0 0,0 0 16,0 0-16,0 21 0,1 0 0,-1-21 16,0 21-16</inkml:trace>
  <inkml:trace contextRef="#ctx0" brushRef="#br0" timeOffset="8732.12">16997 2223 0,'21'0'16,"0"0"-1,0 0 1,0 0-16,-21-22 0,22 22 0,-22-21 16,21 0-16,-21 0 15,0 0 1,0 0-16,-21 21 16,-1 0-16,1 0 0,0 0 15,0 21-15,21 0 0,-21 0 16,0 0-16,21 0 0,0 1 15,0-1-15,0 0 0,0 0 16,21-21-16,0 21 0,0 0 16,0-21-16,-21 22 0,21-1 0,1 0 15,-1-21-15,0 21 0,-21 0 0,0 0 16,0 1-16,0-1 0,0 0 16,0 0-16,-21 0 15,0-21-15,-1 0 0,1 21 16,0-21-16,0 0 0,-21 0 0,20 0 15,1 0-15,0 0 0,0 0 0,0 0 16,21-21-16,0 0 16,0 0-16,0 0 15,21 0-15,-21-22 0,21 22 0,0 0 16</inkml:trace>
  <inkml:trace contextRef="#ctx0" brushRef="#br0" timeOffset="8997.12">17589 1651 0,'0'0'0,"22"-21"0,-22 0 16,0 0-16,0-1 0,0 65 31,0-22-31,0 21 16,-22 1-16,22-1 0,-21 21 15,0-20-15,21 20 0,-21 1 0,0-22 16,21 22-16,0-22 0,0 21 0,-21-20 15,21 20-15,0-20 0,0-1 16,0-21-16,0 21 0,0-20 0,0-1 16,0 0-16,21-21 0,0 0 15,0 0 1,-21-21-16,0 0 0,0-1 16</inkml:trace>
  <inkml:trace contextRef="#ctx0" brushRef="#br0" timeOffset="9152.03">17272 2032 0,'0'0'0,"-21"-21"0,21 0 16,0 0-1,21 21-15,0 0 16,0 0-16,0 0 0,22 0 16,-1 0-16,0 0 0,-20 0 15,20 0-15,0-22 0,1 22 0,-1 0 16</inkml:trace>
  <inkml:trace contextRef="#ctx0" brushRef="#br0" timeOffset="11284.74">19092 2032 0,'0'0'0,"43"0"0,-1 0 0,21 0 15,1 0-15,21 0 0,-22-21 16,22 0-16,-22 0 0,1-1 16,-1 1-16,1-21 0,-22 21 0,0-22 15,1 1-15,-22 0 0,0-1 16,0 1-16,-21 0 0,0-22 0,0 22 16,0 0-16,0-1 0,-21 1 0,0 0 15,0-1-15,0 22 0,-1 21 16,1 0-16,0 0 0,0 0 0,-21 21 15,20 0-15,1 22 0,0-1 0,0 0 16,0 22-16,21-1 0,0 22 16,-21-21-16,21 20 0,-22 1 0,22-22 15,0 22-15,0 0 0,0-22 0,0 22 16,0-22-16,0 22 0,0-21 16,0-1-16,0-21 0,0 22 0,0-22 15,0-21-15,0 22 0,0-22 16,-21 0-16,0-21 0,0 0 15,0 0-15,-22 0 0,1 0 0,0 0 16,-1-21-16,1 0 0,0 0 0,-1-22 16,-20 22-16,21-21 0,-1-1 0,22 1 15,-21 0-15,-1-1 0,22 22 16,0 0-16,0-21 0,21 21 16,0 42-1,0 0-15,0 0 16,21 21-16,0-20 0,0-1 0,1 21 15,20-21-15,-21 0 0,21 22 0,1-22 16,-1 0-16,0-21 16,22 21-16,-22-21 0,22 0 0,-1 0 15,-20 0-15,20 0 0,-21 0 0,22-21 16,-22 21-16,1-21 0,-22 0 0,21 0 16,-21-1-16,-21 1 0,0 0 15,21-21-15,-21 21 0,0-1 0,0-20 16,0 21-16,0 0 0,-21 21 15,0 0 1,21 21-16,0 0 0,0 0 16,-21 0-16,21 1 0,0 20 0,-21-21 15,21 21-15,0-20 0,0-1 16,0 0-16,0 0 0,0 0 0,0 0 16,21-21-16,0 0 15,0 0-15,0 0 0,1-21 16,-1 0-16,0 0 0,0 0 15,0 0-15,0-1 0,1 1 0,-1-21 16,-21 21-16,21 0 0,0-22 0,-21 22 16,21 0-16,-21 0 15,21 21-15,-21 21 16,0 0-16,22 0 16,-22 0-16,0 22 0,21-22 0,-21 0 15,0 0-15,0 0 0,21 22 16,0-22-16,0 0 0,-21 0 0,43 0 15,-22-21-15,0 22 0,21-22 0,1 0 16,-1 0-16,0 0 0,1 0 16,-1 0-16,0 0 0,1 0 0,20-22 15,-42 22-15,22-21 0,-1 0 0,-21-21 16,0 21-16,0-1 0,1-20 0,-22 21 16,21-21-16,-21-1 0,0 22 15,0-21-15,0 21 0,0-1 16,-21 1-16,-1 0 0,1 0 0,0 21 0,-21 0 15,21 0-15,-1 0 16,1 0-16,-21 21 0,21 0 0,-22 22 16,22-22-16,-21 21 0,21-21 0,0 22 15,-1-1-15,1-21 0,21 21 0,-21 1 16,21-22-16,0 0 0,0 0 16,0 0-16,21 1 0,0-1 0,1-21 15,-1 0-15,0 0 0,0 0 0,21 0 16,-20 0-16,-1-21 0,21-1 15,-21 1-15,0 0 0,22 0 0,-22 0 16,21-22-16,-21 1 0,1 0 16,-1-1-16,21-20 0,-21 21 15,0-1-15,1-20 0,-1-1 0,0 22 16,0-22-16,0 1 0,0-1 0,1 1 16,-22 21-16,0-1 0,21 1 15,-21 21-15,0 0 0,0-1 0,-21 22 16,21 22-1,-22-1-15,1 0 0,0 21 16,0 1-16,0-1 0,21 0 0,-21 22 16,-1-22-16,22 22 0,-21-22 0,21 0 15,0 22-15,0-22 0,0 22 16,0-22-16,0 21 0,0-20 16,0-1-16,0 0 0,0 1 0,21-1 15,1-21-15,-1 0 0,0 1 0,0-1 16,0-21-16,0 0 0,22 0 15,-22 0-15,21 0 0,-21 0 0,22 0 16,-22-21-16,0-1 0,0 22 0,0-21 16,1-21-16,-1 21 0,-21 0 15,0-1-15,0 1 0,0-21 0,0 21 16,0 0-16,-21 21 16,-1 0-1,22 21-15,0 0 16,0 0-16,0 0 0,0 0 0,0 1 15,0-1-15,0 0 0,0 21 0,0-21 16,0 1-16,22-1 0,-22 0 16,21-21-16,0 21 0,0-21 15,0 0 1,0 0-16,-21-21 0,22 21 16,-1-21-16,-21 0 0,21-1 15,0-20-15,0 21 0,-21 0 16,21-22-16,1 22 0,20-21 0,-21 21 0,0-22 15,0 22-15,22 0 0,-22 0 16,0 21-16,21 0 0,-20 0 0,-1 0 16,0 0-16,0 0 0,0 21 15,0-21-15,-21 42 0,22-20 0,-22-1 16,0 0-16,0 0 0,0 0 16,0 0-16,-22 1 0,1-1 0,0 0 15,21 0-15,-21 0 0,0-21 16,21-21 15,21 21-15,-21-21-16,21 0 0,0 0 0,0-1 15,1 1-15,-1-21 0,-21 0 16,21 20-16,0-20 0,0 21 0,0 0 16,-21 0-16,0-1 0,22 1 15,-22 42 1,0 22-1,-22-22-15,22 0 0,-21 21 0,0 1 16,21-22-16,0 21 0,-21-21 0,21 22 16,0-22-16,0 21 0,0-21 0,0 1 15,0-1-15,0 0 0,0 0 16,21-21-16,0 0 0,22 0 16,-22 0-16,0 0 0,21 0 0,1-21 15,-1 0-15,0 0 0,1-1 16,20 22-16</inkml:trace>
  <inkml:trace contextRef="#ctx0" brushRef="#br0" timeOffset="12131.96">23749 2117 0,'0'0'0,"-21"-64"15,0 43-15,-1 21 16,1-21-16,0 21 0,0 0 0,-21 0 15,20 0-15,1 0 0,-21 21 0,21 0 16,0 0-16,-1 1 16,1-1-16,0 21 0,0-21 0,21 22 15,0-1-15,-21-21 0,21 21 0,0 1 16,0-22-16,0 0 0,0 21 0,0-20 16,21-1-16,0 0 0,0-21 15,-21 21-15,43-21 0,-22 0 0,0 0 16,0 0-16,0 0 0,0 0 0,1-21 15,20 0-15,-21 21 0,0-21 16,0-22-16,1 22 0,-1 0 0,0-21 16,0-1-16,-21 22 0,0-21 0,0-1 15,0 1-15,0-21 0,0 20 16,0 22-16,-21-21 0,0-1 0,0 22 16,-1 0-16,1 0 0,0 21 0,0 0 15,42 0 16,0 0-31,22 0 16,-1 0-16,0 0 0,1 0 0,-1 0 16,0 0-16,1 0 0,-1-21 15,0 0-15,1 21 0,-1-22 0,-21 1 16,0 21-16,0-21 0,1 0 16,-22 0-16,21 0 0,-21-1 15,0 1-15,0 0 16,-21 21-1,-1 0-15,1 0 0,0 0 0,0 0 16,0 21-16,0 0 0,-1 1 0,1-1 16,0 21-16,0-21 0,-21 22 15,20-22-15,1 21 0,0 0 0,0 1 16,0-22-16,0 21 0,-1 22 0,1-22 16,21 0-16,-21 22 0,0-22 0,0 22 15,21-1-15,0 1 0,0-1 16,-21 1-16,21 20 0,-22-20 0,22-1 15,0 1-15,0-1 0,0 1 16,0-1-16,0 1 0,0-1 0,0 1 0,0-1 16,0 1-16,0-1 15,0-20-15,0 20 0,0-20 0,0-1 16,0 0-16,-21-21 0,21 22 0,-21-22 16,0 0-16,0 0 0,0-21 0,-1 0 15,1 21-15,-21-21 0,21 0 0,-22 0 16,1 0-16,21-21 0,-21 21 15,-1-21-15,22 0 0,-21 21 0,21-21 16,-1 0-16,1-1 0,0 22 0,0-21 16,21 0-16,0 0 0,0 0 15,0 0 1,-21 21-16,0 0 16,-1 0-16</inkml:trace>
  <inkml:trace contextRef="#ctx0" brushRef="#br0" timeOffset="12624.04">18902 3514 0,'0'0'16,"0"-21"-16,0-22 0,0 22 16,0 0-16,0 0 0,-21 21 15,21 42-15,-22-21 16,1 43-16,21-22 0,-21 22 16,0-1-16,0 1 0,21-1 0,-21 22 15,-1-1-15,1 1 0,0 0 0,21-22 16,-21 1-16,0-1 0,21 1 0,0-22 15,-21 22-15,-1-43 0,22 21 16,-21 0-16,21-20 0,-21-1 0,21 0 16,-21-21-16,0 0 15,0 0-15,-1-21 0,1 0 16,0-1-16,0 1 0,-21 0 0,20-21 16</inkml:trace>
  <inkml:trace contextRef="#ctx0" brushRef="#br0" timeOffset="13399.59">18076 4170 0,'0'0'0,"-21"-21"15,21-22-15,0 22 0,0 0 16,0 0-16,21 21 0,0 0 16,1 0-16,20 0 0,0 0 0,22 0 15,-1 0-15,1 0 0,-1 0 0,22-21 16,0 21-16,-1-21 0,-20-1 16,20 1-16,1 21 0,0-21 0,-1 0 15,-20 0-15,21 0 0,-22-1 16,-21 1-16,1-21 0,-1 21 0,0-22 0,-20 22 15,-22-21-15,0 0 16,0 20-16,0-20 0,0 21 0,0-21 16,0 20-16,-22 22 0,1 0 0,0 0 15,0 0-15,0 0 0,0 43 16,-1-22-16,1 21 0,0 1 0,0-1 16,0 0-16,0 22 0,-1-22 0,1 22 15,0-1-15,0 22 0,0-22 0,0 1 16,-1-1-16,1-20 0,21 20 15,-21-21-15,21 22 0,-21-22 16,21-21-16,-21 22 0,21-22 0,0 0 16,0 0-16,0 0 0,21-42 47,0 0-47,0 0 0,0-21 15,1 20-15,-1 1 0,21-21 0,-21 21 16,0 0-16,1-1 0,-1 1 15,0 0-15,-21 0 0,21 21 0,0 0 16,-21 21-16,0 0 16,0 0-16,0 1 0,0-1 0,0 0 15,0 0-15,0 21 0,0-20 0,0-1 16,0 0-16,0 0 16,0 0-16,0 0 0,0 1 0,0-1 15,21-21-15,1 21 0,-1-21 0,0 0 16,0 0-16,0 0 0,22 0 0,-22 0 15,21 0-15,-21 0 0,22-21 0,-1 21 16,-21-21-16,21-1 0,1 1 16,-22 0-16,21 0 0,1 0 0,-22-22 15,0 22-15,0-21 0,0 0 0,-21 20 16,21-20-16,-21 21 0,0 0 0,-21 21 31,0 0-31,0 0 0,0 21 16,0 0-16,-1 0 0,1 0 15,0 1-15,21 20 0,0-21 0,0 0 16,0 0-16,0 22 0,0-22 0,0 0 16,0 0-16,21-21 0,0 21 15,1 1-15,-1-22 0,0 0 0,0 21 16,21-21-16,-20 0 0,20 0 0,0 0 16,1 0-16,-1 0 0,0 0 0,1-21 15,-1 21-15,21-22 0,-20 1 0</inkml:trace>
  <inkml:trace contextRef="#ctx0" brushRef="#br0" timeOffset="13719.41">21209 4043 0,'-21'21'31,"0"0"-31,-1 0 16,22 1-16,0 20 0,-21-21 0,0 21 15,0 1-15,0-1 0,21-21 0,0 22 16,-21-1-16,-1 0 0,22 1 0,0 20 16,-21-21-16,0 1 0,21-1 0,-21 22 15,0-22-15,21 0 0,0 22 16,0-22-16,-21 22 0,21-22 16,-22 0-16,22 1 0,0-1 0,0 0 15,0-21-15,0 22 0,0-22 0,0 0 16,0 0-16,0 0 0,0 1 0,22-22 15,-1 0-15,0 0 16,0 0-16,0 0 16,-21-22-16,21 1 0,1 0 0,-22 0 15,21-21-15</inkml:trace>
  <inkml:trace contextRef="#ctx0" brushRef="#br0" timeOffset="14000.25">21124 4466 0,'0'0'0,"0"-63"0,0-1 15,0 22-15,0-22 0,0 22 0,0 0 16,21-1-16,1 1 0,-1 21 0,0-21 16,0 20-16,0 1 0,22 21 0,-22-21 15,21 21-15,0 0 0,-20 0 16,20 0-16,-21 0 0,21 21 0,-20 0 16,-1 22-16,0-22 0,-21 21 0,0-21 15,0 22-15,0-22 0,0 21 0,0-21 16,-21 22-16,0-22 0,-22 0 15,22 0-15,-21 0 0,21 1 0,-22-22 16,22 21-16,0-21 0,-21 0 0,20 21 16,1-21-16,0 0 0,0 0 15,42 0 1,0 0-16,0 0 16,1 0-16</inkml:trace>
  <inkml:trace contextRef="#ctx0" brushRef="#br0" timeOffset="15039.66">22056 4128 0,'0'0'15,"0"-22"-15,0 1 0,0 0 0,-22 0 16,1 21-16,0 0 16,0 0-16,0 0 0,0 21 15,-22 0-15,22 0 0,-21 1 16,21-1-16,-1 21 0,1-21 0,0 22 15,0-22-15,0 0 0,21 21 0,0-21 16,0 1-16,0-1 0,0 0 16,0 0-16,21 0 15,0-21-15,0 0 0,0 0 0,1 0 16,-1 0-16,0-21 0,0 0 0,0 21 16,0-21-16,1 0 0,-1-1 15,0 1-15,0 0 0,0-21 0,0 21 16,1-1-16,-22 1 0,21 0 0,-21 0 15,21 0-15,-42 21 32,0 21-32,-1-21 15,22 21-15,-21 0 0,0 0 0,0 22 16,0-22-16,21 0 0,0 0 0,0 0 16,0 1-16,0 20 0,0-21 15,0 0-15,21 0 0,0 1 16,21-22-16,-20 21 0,-1-21 15,0 0-15,21 0 0,-21 0 0,22 0 16,-22 0-16,21 0 0,1-21 0,-22-1 16,21 1-16,-21 21 15,22-21-15,-22-21 0,21 21 0,-21-1 16,0-20-16,1 21 0,-1-21 0,0 20 16,-21 1-16,0 0 0,0 0 0,0 0 15,0 0-15,-21 21 0,0 0 16,-1 0-16,-20 0 0,21 0 0,0 21 15,-22 0-15,22 0 0,-21 0 0,21 0 16,0 1-16,-1-1 0,1 21 16,21-21-16,0 0 0,0 1 0,0-1 15,0 0-15,0 0 0,0 0 0,21-21 16,1 0-16,-1 0 0,0 0 16,0 0-16,21 0 0,-20 0 0,-1 0 15,0-21-15,0 0 16,0 21-16,0-21 0,1 0 0,-22-1 15,21 1-15,-21 0 0,21 0 0,-21 0 16,21 0-16,-21 42 31,-21-21-15,21 21-16,-21 0 0,0 21 0,21-20 16,-22-1-16,22 21 0,0-21 0,-21 22 15,21-1-15,-21 0 0,0 1 16,21-1-16,-21 0 0,21 22 0,-21-1 15,-1-20-15,22 20 0,-21 1 16,21-1-16,0 1 0,0-1 0,-21 1 16,21-1-16,-21 1 0,21-22 0,0 21 15,0-20-15,-21 20 0,21-20 16,-21-1-16,-1-21 0,22 21 0,0-20 16,-21-1-16,0-21 0,0 0 15,0-21-15,0-1 16,21 1-16,-22-21 0,22 21 15,0-22-15,0 1 0,0-21 0,0 20 0,0 1 16,0-22-16,0 1 0,0 21 16,22-22-16,-1 1 0,0-1 15,0 1-15,21-1 0,-20 1 0,20-1 16,0 22-16,1-1 0,20-20 0,-21 21 16,1-1-16,20 1 0,-20 0 0,20-1 15,-21 22-15,1-21 0,-1 21 16,0-1-16,1 1 0,-22 0 0</inkml:trace>
  <inkml:trace contextRef="#ctx0" brushRef="#br0" timeOffset="15371.47">22966 4403 0,'0'0'0,"-21"21"0,21 0 0,21-21 32,0 0-17,0 0-15,0 0 0,0 0 16,1 0-16,-1-21 0,21 0 0,-21 21 15,0-21-15,1-1 0,20 1 0,-21 0 16,-21 0-16,21 0 0,-21 0 0,0-1 16,0 1-16,0 0 15,-21 21-15,0 0 0,0 21 16,0 0-16,-22 1 0,1-1 0,21 21 16,-22-21-16,1 22 0,21-1 15,0 0-15,0 1 0,21-1 16,0-21-16,0 21 0,0-20 0,21 20 15,0-21-15,0 0 0,21 0 0,1 1 16,-1-1-16,0-21 0,1 0 0,-1 0 16,22 0-16,-22 0 0,21 0 15,-20 0-15,-1-21 0,0 21 0,1-22 16,-22 1-16,0 0 0,0 0 0,0 21 16</inkml:trace>
  <inkml:trace contextRef="#ctx0" brushRef="#br0" timeOffset="16262.01">5292 4974 0,'0'0'0,"0"-21"0,0 0 0,-22 63 31,22-21-31,0 22 15,0-1-15,-21 22 0,21-22 16,-21 21-16,21 22 0,0 0 0,-21-1 16,21 1-16,-21 21 0,21 0 15,-21 0-15,21-1 0,-22 22 0,22 0 16,0 0-16,-21 0 0,21 0 0,-21 0 16,21 22-16,0-1 0,0-21 15,0 21-15,0 0 0,0 0 16,0 0-16,0 1 0,0-1 0,0-21 15,0 21-15,0 0 0,0-21 0,0 0 16,0 0-16,0-21 0,21 0 0,0 0 16,-21-22-16,22 1 0,-1 0 0,0-22 15,0-21-15,0 1 0,0-1 16,1-21-16,-1-21 0,0 0 16,0-21-16,0-21 0,0-1 0</inkml:trace>
  <inkml:trace contextRef="#ctx0" brushRef="#br0" timeOffset="17307.74">5482 5122 0,'21'0'16,"0"0"-16,22 0 0,-1 0 0,0 0 15,22 0-15,-1 0 16,22 0-16,0 0 0,-1 0 0,22 0 15,0 0-15,0 0 0,42 0 0,-21 0 16,21 0-16,0 0 0,1 0 16,20 0-16,21 0 0,-20 22 0,20-22 15,1 0-15,-1 0 0,1 0 0,20 0 16,-20 0-16,-1 21 0,1-21 16,-1 0-16,1 0 0,-1 0 0,1 0 15,-22 0-15,-21 0 0,1 21 0,-22-21 16,-22 0-16,1 0 15,-21 0-15,0 21 0,-43-21 0,0 0 16,1 21-16,-22 0 0,0-21 0,-21 22 16,0-1-16,0 21 15,0-21-15,-21 0 0,0 22 0,-1-22 16,1 21-16,21 22 0,-21-22 0,0 22 16,0 20-16,0-20 0,-1 20 15,1-20-15,21 21 0,-21 20 0,0-20 16,0 21-16,0 0 0,-1 0 0,22-1 15,-21 22-15,21-21 0,-21 21 0,21 0 16,0-21-16,0 21 0,0 0 16,0-21-16,0 21 0,0 0 15,0-21-15,0 0 0,0 21 0,21-22 16,0-20-16,1 21 0,-22 0 0,21-22 16,0 1-16,-21 0 0,21-1 0,0 1 15,-21-21-15,0-1 0,0 1 16,0-22-16,0 21 0,0-41 0,0 20 15,0 0-15,0-21 0,0 22 0,0-22 16,-21 0-16,0-21 0,0 21 0,0-21 16,-1 0-16,1 0 0,-21 0 15,0 0-15,-1 0 0,1 0 0,-22 0 16,1-21-16,-22 21 0,1-21 16,-22 0-16,0 21 0,-21-21 0,0 21 15,0-22-15,-42 22 0,20-21 0,-41 0 16,21 21-16,-43-21 0,0 21 15,1 0-15,-1 0 0,-21-21 0,0 21 16,0 0-16,22 0 0,-1 0 0,0-21 16,22 21-16,-1 0 0,22-22 0,0 1 15,21 21-15,-1-21 0,44 0 16,-1 21-16,0-21 0,42 0 0,1 21 16,21-22-16,-1 22 0,22-21 0,21 0 15,0 0-15,0 0 16,21 0-16,0-1 15,1 1-15,-1 0 0,21 0 0,-21 0 16</inkml:trace>
  <inkml:trace contextRef="#ctx0" brushRef="#br0" timeOffset="19439.66">10541 5271 0,'0'0'0,"-21"0"78,0 0-78,-1 0 0,1 0 16,0-22-16,-21 22 0,21 0 0,-22 0 15,22 0-15,0 0 0,-21 0 16,20 0-16,-20 0 0,21 0 16,-21 0-16,20 0 0,-20 0 0,21 22 15,0-22-15,0 0 0,-1 21 0,1-21 16,0 0-16,0 21 0,0 0 16,0-21-16,-1 21 0,1 0 0,21 1 15,-21-1-15,21 0 0,0 21 0,0-21 16,0 22-16,0-1 0,0 0 15,0 1-15,0-1 0,21 0 16,-21 1-16,21-1 0,-21 22 0,0-22 0,0 21 16,0-20-16,0 20 15,22-20-15,-22 20 0,0 22 0,0-22 16,0 1-16,0 20 0,0-20 0,0 21 16,0-22-16,0 22 0,0-22 0,0 22 15,0 0-15,0-1 0,0-20 16,0 20-16,0 1 0,0 0 0,0-1 15,0-20-15,0 21 0,0-1 0,0 1 16,0 0-16,0-1 0,0 1 0,-22-22 16,1 22-16,21 0 0,0-22 0,-21 1 15,21 20-15,-21-20 0,0-1 16,21 1-16,0-1 0,0-20 0,0 20 16,-21 1-16,21-22 0,0 0 0,0 1 15,0-1-15,-22-21 0,22 22 16,0-22-16,0 21 0,0-21 0,-21 0 15,21 1-15,0-1 0,-21 0 0,21 0 16,0 0-16,0 0 0,0 1 16,0-1-16,0 0 15,0 0 1,-21-21 31,21 21-47,-21-21 15,0 0-15,21 21 0,-22-21 16,22 22 0,0-1-16,22-21 15,-1 0 1,21 0-16,-21 0 0,22 0 0,-1 0 16,0 0-16,1 0 0,20 0 0,1 0 15,-22-21-15,21 21 0,-20 0 16,20 0-16,-20-22 0,-1 22 0,-21-21 15,21 21-15,-20-21 0,20 0 0,-21 21 16,21-21-16</inkml:trace>
  <inkml:trace contextRef="#ctx0" brushRef="#br0" timeOffset="20387.89">10181 6562 0,'-21'0'16,"0"0"-16,21-21 31,21 21-15,0 0-16,0 0 15,0-22-15,22 22 0,-22 0 0,21-21 16,1 21-16,-22 0 0,21 0 16,0-21-16,-20 21 0,-1-21 0,21 21 15,-21 0-15,0 0 16,-21 21 0,0 0-16,0 0 0,-21 1 15,21-1-15,-21 21 0,21-21 0,-21 22 16,0-1-16,21 0 0,0 1 15,0-1-15,0 0 0,-21 1 0,21-1 16,0 0-16,0 1 0,0-1 0,-22 21 16,22-20-16,0-1 0,0 22 0,0-22 15,0 0-15,0 1 0,0 20 16,0-21-16,0 1 0,0-22 0,0 21 16,0 1-16,0-22 0,0 21 15,0-21-15,0 0 0,0 1 0,0-1 16,0 0-16,0 0 15,-21-21 17,0 0-32,0 0 15,0 0-15,-22 0 0,22-21 0,-21 21 16,0 0-16,-1 0 0,1 0 0,0 0 16,-1-21-16,1 21 0,0 0 0,-1 0 15,22 0-15,-21 0 0,21 0 16,-22 0-16,22 0 0,0 0 0,0 0 15,21-21 17,0-1-17,0 1-15,21 21 0,0-21 0,0 0 16,0 0-16,1 0 16,-1-1-16,0-20 0,0 21 0,0 0 15</inkml:trace>
  <inkml:trace contextRef="#ctx0" brushRef="#br0" timeOffset="20784.18">10139 6625 0,'0'0'16,"-21"-21"-16,21-21 0,-22 21 0,22-1 15,0 1-15,-21 0 0,21 0 0,0 0 16,-21 21-1,0 21 1,21 0-16,0 21 0,0 1 0,-21-1 16,21 0-16,0 1 0,-21 20 0,21-20 15,0 20-15,0 1 0,0-1 0,0 1 16,0-1-16,0 1 16,0-1-16,0 1 0,0-1 0,0-21 0,0 22 15,0-22-15,0 1 0,21-1 16,-21 0-16,21 1 0,-21-22 0,21 21 15,-21-21-15,0 0 0,0 1 0,0-1 16,0 0-16,0 0 16,0-42 15,0 0-31,0 0 16,0-1-16,0-20 0,21 21 0,-21 0 15,0-22-15,21 1 0,-21 0 16,22-22-16</inkml:trace>
  <inkml:trace contextRef="#ctx0" brushRef="#br0" timeOffset="22000.53">10160 6795 0,'0'0'0,"0"-22"0,-21 1 16,0 21-16,21-21 16,0 0-16,0 0 15,0 0-15,21 21 0,-21-22 16,21 22-16,21-21 0,-21 21 15,1 0-15,20-21 0,-21 0 0,21 21 16,-20 0-16,-1 0 0,21 0 0,-21 0 16,0 0-16,1 0 0,-22 21 31,0 0-31,-22-21 0,1 21 16,0 1-16,-21-1 0,21-21 0,-22 21 15,1 0-15,0 0 0,-1-21 0,1 21 16,0 1-16,20-22 0,1 21 15,0-21-15,0 0 0,0 21 0,42-21 32,0 0-32,0 0 0,22 0 15,-22 0-15,21 0 0,0 0 16,1 0-16,-1 0 0,0 0 0,1 0 16,-22 0-16,0 0 0,21 0 15,-20 21-15,-44 0 16,22 0-1,-42-21-15,21 22 0,-21-22 0,-1 0 16,1 21-16,0-21 0,-1 21 0,1-21 16,0 0-16,-1 21 0,1-21 0,21 0 15,0 0-15,-1 21 0,44 0 32,-1-21-32,0 0 0,0 0 15,21 0-15,1 0 0,-22 0 0,21 0 16,1 0-16,-1 0 0,-21 22 15,21-22-15,-20 0 0,-1 0 16,0 0-16,0 0 0,-63 21 16,21-21-1,-1 0-15,-20 21 0,0-21 0,-1 21 16,1 0-16,-21-21 0,20 21 16,1-21-16,0 22 0,20-1 0,-20-21 15,21 21-15,0-21 0,21 21 16,21 0-1,0-21-15,0 0 0,22 0 16,-1 0-16,0 0 0,1 0 0,-1 21 16,21-21-16,-20 0 0,-1 0 15,-21 0-15,22 0 0,-1 0 0,-21 0 16,0 22-16,0-22 0,-21 21 16,-42-21-1,21 21-15,-21-21 0,-1 21 0,1-21 16,0 21-16,-22-21 0,1 21 0,20 1 15,-20-22-15,20 21 0,1-21 0,21 21 16,0-21-16,0 21 0,-1-21 16,22 21-16,0 0 0,22-21 15,-1 22-15,21-1 0,-21-21 16,22 0-16,-1 0 0,0 21 0,-21-21 16,22 0-16,-1 0 0,0 0 15,1 0-15,-22 0 0,0 0 16,21 0-16,-42 21 15,-42-21 1,21 21-16,-21-21 0,-1 21 0,1-21 16,-22 22-16,22-22 0,0 0 15,-1 0-15,1 21 0,21 0 0,-21-21 16,20 0-16,1 0 0,21 21 0,0 0 31,43-21-31,-22 0 0,0 0 0,21 0 0,-21 0 16,22 21-16,-1-21 0,0 0 15,1 0-15,-1 0 0,0 0 16,1 22-16,-22-22 0,21 0 0,-21 21 16,1-21-16,-22 21 15,-43-21-15,22 21 0,-21-21 16,21 0-16,-43 21 0,22 0 0,-1-21 16,1 22-16,0-1 0,-1-21 15,1 21-15,21 0 0,0-21 0,0 21 16,21 0-16,21-21 15,0 22-15,21-22 0,1 0 16,-22 0-16,21 0 0,0 0 16,1 0-16,20 0 0,-42 0 15,22 0-15,-1-22 0,0 22 0,-20-21 16,-1 21-16,0-21 0,0 0 0,0 0 16,0-22-16</inkml:trace>
  <inkml:trace contextRef="#ctx0" brushRef="#br0" timeOffset="25623.88">8043 5800 0,'-21'0'0,"0"0"16,0 0-16,0 21 16,-1 0-16,22 0 0,-21 0 15,0 1-15,21-1 0,-21 0 0,21 0 16,-21 21-16,21-20 0,-21-1 15,21 0-15,0 21 0,0-21 0,0 1 16,0-1-16,0 0 0,0 0 0,0 0 16,0 0-16,0 1 0,0-1 15,21-21-15,0 0 0,0 0 16,0 0-16,0 0 0,1 0 0,-1 0 16,0 0-16,0 0 15,0-21-15,0-1 0,1 22 16,-1-21-16,0 0 0,0 0 0,-21 0 15,21 0-15,-21-22 0,21 22 16,-21 0-16,0-21 0,0 20 16,0-20-16,0 21 0,0-21 0,-21 20 15,0 1-15,0-21 0,21 21 0,-21 0 16,0 21-16,-1-22 0,1 22 16,-21 0-16,21 0 0,0 0 0,-22 0 15,22 22-15,-21-22 0,21 21 0,-1 0 16,-20 21-16,21-21 0,0 1 15,0 20-15,-1-21 0,22 21 16,0 1-16,0-22 0,0 21 0,0-21 16,0 1-16,0 20 0,22-21 0,-22 0 15,21 0-15,0-21 0,21 22 16,-21-1-16,1-21 0,-1 0 0,0 0 16,21 0-16,-21 0 0,1 0 0,20 0 15,-21-21-15,0-1 0,22 22 16,-22-21-16,0 0 0,0 0 0,0 0 15,0 0-15,-21-1 0,22 1 0,-22 0 16,0-21-16,0 21 0,0-22 0,-22 1 16,1 0-16,0-1 0,0 1 15,-21 21-15,20-22 0,-20 22 16,21 0-16,0 0 0,-22 21 0,22 0 16,0 0-16,0 0 0,-21 21 15,20 0-15,1 0 0,0 22 0,0-1 16,21 0-16,-21 1 0,21-1 0,-21-21 15,21 22-15,0-1 0,0-21 16,0 21-16,0-20 0,0-1 0,0 0 16,0 0-16,0 0 0,0 0 0,21-21 15,0 0-15,-21 22 0,21-22 0,0 0 16,0 0-16,1 0 16</inkml:trace>
  <inkml:trace contextRef="#ctx0" brushRef="#br0" timeOffset="27028.39">5313 11705 0,'0'-21'16,"0"42"-16,-21-42 0,21 0 0,0 0 16,-22 0-16,22-1 15,0 1-15,-21 0 0,21 0 16,0 0-16,-21 21 31,21 21-31,0 0 16,-21 0-16,21 22 0,0-1 0,0 0 15,0 1-15,0 20 0,0 22 16,-21-22-16,21 22 0,0 0 0,0-1 16,0 1-16,0 21 0,0-22 0,-21 22 15,21 0-15,0 0 0,0 0 16,0-22-16,0 22 0,0-21 0,0 21 15,-22-22-15,22 22 0,-21-21 0,21 0 16,-21-22-16,21 1 0,0-1 16,0-21-16,-21 1 0,21-1 15,0-21-15,-21 0 0,21-42 16,0 0 0,0 0-16,0-21 0,0-1 0,21-20 15,-21-1-15,21 1 0,-21-1 16</inkml:trace>
  <inkml:trace contextRef="#ctx0" brushRef="#br0" timeOffset="27748">5122 11557 0,'0'0'0,"0"-21"0,0 0 16,0 0-16,43-1 15,-1 22-15,0 0 0,22-21 16,42 21-16,-1 0 0,1-21 0,21 0 16,0 21-16,21-21 0,22 0 15,-22 21-15,21-22 0,1 1 16,-1 21-16,0 0 0,1-21 0,-1 21 15,-21 0-15,0 0 0,0 0 16,1 0-16,-22 0 0,-22 0 0,1 21 16,-21-21-16,0 21 0,-22 1 0,1-22 15,-22 21-15,0-21 0,-21 21 16,1 0-16,-1 0 0,-21 22 16,0-22-16,0 0 0,0 0 0,0 21 15,0 1-15,0-1 0,0-21 0,-21 43 16,21-22-16,0 0 0,-22 22 15,22-1-15,0 1 0,0-1 0,0 1 16,0-1-16,0-20 0,0 20 0,0 1 16,22-1-16,-22 1 0,0-1 15,0 1-15,21-1 0,-21 1 16,21-1-16,-21 1 0,0-1 0,0-20 16,21 20-16,-21-21 0,0 22 0,0-22 15,0 1-15,0 20 0,0-21 0,0 1 16,0-1-16,-21 0 0,0 1 15,0-22-15,-1 21 0,1 1 0,0-22 16,0 0-16,0 21 0,0-21 0,-22 1 16,22-1-16,-21 0 0,-1-21 15,1 21-15,0 0 0,-22-21 0,1 21 0,-1-21 16,-20 0-16,-22 0 0,0 22 16,-21-22-16,0 0 0,-21 0 15,0 0-15,-22 0 0,-20 0 0,-1 0 16,1 0-16,-22 0 0,22 0 0,-1 0 15,1 0-15,-1 0 0,22 0 16,21 21-16,-1-21 0,22 0 0,22 0 16,20 0-16,0 0 0,43 0 0,0-21 15,20-1-15,22 1 0,0 0 0,0-21 16,22-1-16,-1 1 0,0 0 16</inkml:trace>
  <inkml:trace contextRef="#ctx0" brushRef="#br0" timeOffset="28167.76">5969 12107 0,'0'0'15,"0"-21"-15,21-63 16,-21 62-16,-21 44 31,0-1-31,21 21 0,-21 0 0,-1-20 16,22 20-16,0 0 0,0 1 15,0-1-15,0 0 0,0 1 16,0-22-16,0 21 0,0-21 0,0 0 16,22 1-16,-1-1 0,0-21 0,0 0 15,0 0-15,22 0 0,-22 0 16,0 0-16,0-21 0,0 21 0,0-22 15,1 1-15,-1 0 0,0 0 0,0-21 16,0 20-16,-21-20 0,21 21 0,-21-21 16,0-1-16,0 22 0,0-21 15,0-1-15,0 22 0,0-21 0,0 21 16,-21 0-16,21-1 0,-21 22 16,42 0 15,0 0-31,1 0 0,-1 22 15</inkml:trace>
  <inkml:trace contextRef="#ctx0" brushRef="#br0" timeOffset="28487.58">6646 12023 0,'0'0'0,"21"0"0,1 0 16,-1 0-16,0 0 0,-21-21 16,-21 21-1,0 0-15,-22 0 16,22 21-16,0-21 15,-21 21-15,20 0 0,-20 0 0,21-21 16,0 21-16,21 1 0,0-1 0,0 0 16,0 0-16,21 0 15,0 0-15,0 1 0,0-1 0,22 0 16,-22 0-16,21 0 0,-21 0 0,1 1 16,-1-1-16,0-21 0,-21 21 0,0 0 15,0 0-15,0 0 16,-21 1-16,0-22 0,-1 21 0,-20-21 15,0 21-15,21-21 0,-22 0 0,1 21 16,0 0-16,20-21 0,-20 21 16,21-21-16,0 0 0,0 22 0,-1-22 15,1 21-15,21 0 0,-21-21 16,21 21-16,-21 0 0</inkml:trace>
  <inkml:trace contextRef="#ctx0" brushRef="#br0" timeOffset="28771.36">5927 12996 0,'0'0'0,"-22"0"0,1 0 16,0 22-16,0-1 15,21 0-15,-21 0 16,21 0-16,0 0 0,0 1 0,-21-1 15,21 0-15,0 21 0,-22-21 0,22 1 16,0-1-16,0 0 0,0 0 0,0 0 16,0 0-16,22-21 47,-1-21-47,-21 0 0,21 0 15,-21 0-15</inkml:trace>
  <inkml:trace contextRef="#ctx0" brushRef="#br0" timeOffset="29031.21">5905 12891 0,'0'0'0,"0"-22"0,22 1 0,-1 21 15,-21-21-15,21 21 0,0 0 0,0 0 16,0 0-16,1 0 0,-1 0 0,0 0 16,21 0-16,-21 0 0,1 0 15,20 21-15,-21-21 0,0 21 0,0 1 16,-21-1-16,0 0 0,0 0 0,0 0 15,0 0-15,-21 1 0,0-1 0,0 0 16,0 0-16,0 0 0,-22 0 16,22-21-16,0 22 0,0-1 15,0-21-15,-1 0 0,22 21 0,-21-21 16,42 0 15,1 0-31,-1-21 0,21 21 0,-21-21 16,0-1-16</inkml:trace>
  <inkml:trace contextRef="#ctx0" brushRef="#br0" timeOffset="29499.94">6477 12912 0,'0'0'0,"0"21"31,0 0-31,0 0 0,0 0 16,-21 1-16,21-1 15,0 0-15,-21 0 0,21 0 0,-22 0 16,22 1-16,0-1 0,0 0 0,0 0 15,0 0-15,-21-21 0,21 21 16,21-42 15,-21 0-31,22 0 0,-1 21 16,-21-21-16,21 0 0,0-1 0,-21 1 16,21 0-16,-21 0 15,21 21-15,-21-21 0,22 21 16,-22 21-1,0 0-15,21-21 0,-21 21 0,0 0 16,0 1-16,0-1 16,0 0-16,21-21 0,-21 21 15,21-21-15,0 0 0,0 0 16,1 0-16,-1 0 0,0 0 0,-21-21 16,21 0-16,0 21 0,-21-21 15,0-1-15,0 1 0,0 0 16,0 0-16,0 0 0,0 0 15,0-1-15,0 1 16,-21 21 0,42 0 31</inkml:trace>
  <inkml:trace contextRef="#ctx0" brushRef="#br0" timeOffset="29739.84">7006 12827 0,'0'0'0,"-21"0"31,0 21-15,21 0-16,0 1 0,0-1 0,0 0 16,0 0-16,0 21 0,0-20 15,0-1-15,0 0 0,0 0 16,0 0-16,0 0 0,-21 1 0,21-1 15,0 0-15,0 0 0,0 0 0,-22 0 16,1-21 0,0 0-1,21-21 1,0 0-16</inkml:trace>
  <inkml:trace contextRef="#ctx0" brushRef="#br0" timeOffset="29976.24">6985 12954 0,'0'0'0,"21"-21"0,21-43 15,-20 43-15,-1 21 16,0 0-16,0 0 0,0 0 16,0 0-16,1 0 0,-1 0 0,0 0 15,0 0-15,0 21 0,0 1 0,1-22 16,-22 21-16,0 0 0,0 0 0,0 0 16,0 0-16,0 1 0,0-1 15,0 0-15,-22 0 0,22 0 0,-21 0 16,0 1-16,0-1 0,0-21 0,0 21 15,-1-21-15,1 0 0,21 21 0,-21-21 16,21-21 15,21 0-31,0 0 0</inkml:trace>
  <inkml:trace contextRef="#ctx0" brushRef="#br0" timeOffset="30148.13">7556 12933 0,'0'0'15,"22"0"-15,-1-21 0,-21 42 63,0 0-47,-21 0-16,-1 0 15,22 1-15,0-1 0</inkml:trace>
  <inkml:trace contextRef="#ctx0" brushRef="#br0" timeOffset="30307.04">7556 13208 0,'0'0'16,"0"21"-1,0 0-15,0 1 63,-21-22-63</inkml:trace>
  <inkml:trace contextRef="#ctx0" brushRef="#br0" timeOffset="30559.2">7408 13314 0,'0'0'0,"-21"0"16,0 0-1,21 21 1,0 0 0,0 0-16,0 1 0,0-1 15,0 0-15,0 0 0,0 0 16,0 0-16,0 1 16,0-44 30,0 1-46,0 0 0</inkml:trace>
  <inkml:trace contextRef="#ctx0" brushRef="#br0" timeOffset="30832.05">7366 13399 0,'21'-22'16,"-42"65"-16,21-64 0,21-22 15,-21 22-15,21 21 0,0-21 0,1 0 16,-1 21-16,0 0 0,0-21 16,0 21-16,0 0 0,1 0 15,20 0-15,-21 0 0,0 0 0,0 0 16,22 0-16,-22 0 0,0 0 15,0 21-15,0-21 0,1 21 0,-1-21 16,0 21-16,-21 0 0,21 0 16,-21 1-16,0-1 0,0 0 15,0 0-15,0 0 0,-21 0 16,0 1-16,0-1 0,-1-21 16,1 21-16,-21 0 0,21-21 0,0 21 15,-1-21-15,1 21 0,-21-21 16,21 0-16,0 0 0,-1 0 0,1 0 0,0 0 31,21-21-31,0-21 16,0 21-16,21 0 0</inkml:trace>
  <inkml:trace contextRef="#ctx0" brushRef="#br0" timeOffset="31703.66">8932 12298 0,'0'0'0,"-42"0"0,21 0 0,0-21 16,-22 0-16,43-1 0,0 1 16,0-21-16,0 21 0,0-22 0,0 1 15,21-21-15,22 20 0,-1 1 0,22 0 16,-1-22-16,1 22 0,41-1 0,-20 1 16,42 0-16,0-1 0,0 22 15,21 0-15,0 0 0,-21 0 16,22 21-16,-22 0 0,0 21 0,-22 0 15,22 0-15,-42 0 0,0 22 0,-22-22 16,1 0-16,-22 21 0,0-20 16,-20-1-16,-1 0 0,-21 0 0,0 0 15,0 0-15,0 1 0,0-1 16,-21-21-16,-1 0 16,1 0-16,0 0 0,0 0 15,0 0-15,0-21 0,-1 21 0,-20-22 16,21 22-16,0-21 0,0 0 0,-1 21 15,1-21-15,0 0 0,21 0 0,0-1 16,-21 1-16,0 0 0,21-21 16,0 21-16,0-1 15,0 1-15,0 42 16,0 1 0,0-1-16,21 0 0,-21 0 0,42 0 15,-21 0-15,1 1 0,20-1 16,-21 21-16,21-21 0,1 0 0,-1 1 15,0-22-15,1 21 0,-1 0 0,-21-21 16,22 0-16,-22 21 0,0-21 0,0 0 16,0 0-16,-21 21 15,-21-21 1,0 0-16,-21 21 16,20-21-16,-20 22 0,0-1 0,-1-21 0,1 21 15,0-21-15,-1 21 0,22 0 16,-21 0-16,21-21 0,0 22 15,-1-22-15,22 21 0,43-21 16,-22 0 0,21 0-16</inkml:trace>
  <inkml:trace contextRef="#ctx0" brushRef="#br0" timeOffset="32091.69">12044 11134 0,'0'0'0,"-21"-43"0,-1 1 0,1 0 0,21 21 16,-21-1-16,21 1 0,-21 0 0,21 42 31,0 0-31,0 1 0,0 20 0,0 0 16,0 22-16,21-1 0,0 1 0,-21-1 15,21 22-15,-21-22 0,0 22 0,22 0 16,-1-1-16,-21 1 0,0 21 15,0-21-15,21 20 0,-21-20 0,21 21 16,-21-21-16,0 20 0,0-20 0,0 21 16,0-21-16,0-1 0,0 1 0,0-22 15,0 22-15,21-43 0,-21 22 16,21-22-16,-21-21 0,0 22 0,22-22 16,-1-21-16,0 0 15,0 0-15,0-21 0,0 0 16,1-22-16,-22 1 0,0 0 0,0-1 15,0 1-15,0-22 0,0 1 0,0-1 16,0 1-16,0-22 0,0 22 0,-22-22 16,1 0-16,0 1 0,21-22 15</inkml:trace>
  <inkml:trace contextRef="#ctx0" brushRef="#br0" timeOffset="32672.36">12086 11853 0,'21'85'0,"-42"-170"0,-21 1 0,21-1 16,-1 22-16,-20-22 0,21 21 0,21 1 15,0 21-15,0-22 0,0 22 16,0 21-16,21-22 0,21 22 0,1-21 15,20 21-15,1-1 0,20 1 0,22 0 16,0 0-16,0 0 0,21 21 0,0-21 16,21-1-16,0 1 0,-21 21 0,21-21 15,-21 21-15,22-21 0,-22 21 16,0 0-16,21-21 0,-21 21 16,21 0-16,-21 0 0,-21 0 0,21 0 0,0 0 15,-21-21-15,-1 21 0,1 0 16,0 0-16,-21 0 0,-22 0 0,1 0 15,-22 0-15,0 0 0,1 0 16,-22 0-16,0 0 0,0 0 16,-21 21-16,0 0 0,0 0 15,0 0-15,0 0 0,0 22 0,-21-1 16,0 0-16,0 1 0,21-1 16,-21 22-16,-1-1 0,1-21 0,0 22 15,0-1-15,21 1 0,-21-22 0,21 22 16,0-1-16,0 1 0,0-1 0,0 1 15,0-1-15,0 1 0,21-1 0,0-20 16,-21 20-16,21 1 16,0-1-16,-21-21 0,22 22 0,-1-22 15,-21 1-15,0 20 0,21-21 0,-21 1 16,0-1-16,0 0 0,0-20 0,0 20 16,-21-21-16,0 21 0,-1-20 0,-20-1 15,0 0-15,-1 0 0,1 0 0,-21-21 16,-1 21-16,1-21 0,-22 0 15,0 0-15,1 0 0,-22 0 0,0 0 16,0 0-16,-21 0 0,-21 0 0,21-21 16,-42 21-16,20-21 0,-20 0 0,0 21 15,-1-21-15,1 0 0,21 21 0,0-22 16,21 22-16,21 0 16,21 0-16,22-21 0,-1 21 0,22 0 15,0-21-15,20 0 0,1 0 0,0 0 16,21-1-16,0 1 0,0-21 0,0 21 15,21-22-15</inkml:trace>
  <inkml:trace contextRef="#ctx0" brushRef="#br0" timeOffset="33471.68">12848 11197 0,'0'0'0,"-21"0"0,0 0 0,0 0 15,21 21 1,0 1-16,0 20 16,0-21-16,0 21 0,0 1 0,0-22 15,0 21-15,0 1 0,0-22 0,0 21 16,0-21-16,0 0 0,0 1 0,0-1 15,0 0-15,0 0 16,21-42 15,-21 0-15,21 21-16,-21-21 0,21-1 0,-21 1 16,0-21-16,0 21 0,0 0 15,0-22-15,0 22 0,0-21 0,0-1 16,0 22-16,0-21 0,0 21 0,0 0 15,0-1-15,0 1 0,0 0 0,0 0 16,21 21-16,0 0 0,1 0 16,20 0-16,0 0 0,1-21 0,-1 21 15,21 0-15,22 0 0,-21 0 0,20 0 16,1 0-16,0 0 0,-1 0 0,1-21 16,0 21-16,-1 0 0,1 0 15,-22 0-15,22 0 0,0 0 16,-22 0-16,1 0 0,-22 0 0,0 0 15,-20 0-15,-1 0 0,0 0 0,0 0 16,-21 21-16,0 0 0,0 0 16,-21 0-1,0-21-15,0 21 0,-1-21 0,1 0 16,0 22-16,21-1 0,-21-21 0,0 21 16,21 0-16,-21 0 0,21 0 15,0 1-15,0-1 16,0 0-16,0 0 0,0 0 0,0 0 15,21 1-15,-21-1 0,21 0 16,-21 0-16,21 0 0,-21 0 0,0 1 16,0-1-16,0 0 0,-21-21 15,0 21-15,0-21 0,-1 0 16,-20 21-16,0-21 0,-1 21 0,1-21 16,0 0-16,-1 0 0,1 0 0,0 0 15,-1 0-15,1 0 0,21 0 0,-21 0 16,20-21-16,1 21 0,0 0 0,0-21 15,0 21-15,21-21 0,-21 21 0,21-21 16,0 0-16,0-1 16,0 1-16,0 0 15</inkml:trace>
  <inkml:trace contextRef="#ctx0" brushRef="#br0" timeOffset="33913.42">13779 11472 0,'0'-21'31,"0"0"-15,0 0-16,22 0 16,-1 0-16,-21-22 0,21 22 0,0-21 15,0-1-15,0 22 0,1-21 0,-1-22 16,0 22-16,21 0 0,-21-1 0,1 1 15,20 0-15,0-22 0,1 22 16,-1-22-16,21 22 0,-20 0 0,20-22 16,1 22-16,-1 0 0,1-1 0,-22 22 15,22-21-15,-1 21 0,1-1 0,-1 22 16,1-21-16,-1 0 16,1 21-16,20 0 0,-20-21 0,20 21 0,-20 0 15,21-21-15,-22 21 0,22 0 0,-22 0 16,1-21-16,-1 21 0,1 0 15,-22 0-15,0 0 0,1 0 0,-1 0 16,-21 0-16,22 0 0,-22 0 0,0 0 16,0 21-16,0-21 0,22 21 15,-22-21-15,0 21 0,21-21 0,1 21 16,-1 0-16,-21-21 0,21 22 0,1-22 16,-22 21-16,21-21 0,-21 0 0,1 0 15,-1 21-15,0-21 0,0 0 0</inkml:trace>
  <inkml:trace contextRef="#ctx0" brushRef="#br0" timeOffset="34451.43">16722 10837 0,'0'0'15,"0"-21"-15,0 42 32,0 1-32,0-1 15,21 0-15,0-21 16,-21 21-16,21 0 0,0-21 0,-21 21 15,21-21-15,1 0 0,-1 0 0,0 0 16,0 0-16,0 0 0,0 0 0,1 0 16,20 0-16,-21-21 0,0 21 0,0-21 15,22 0-15,-22 0 0,0 0 0,-21-1 16,21 1-16,-21 0 0,21-21 16,-21 21-16,0-1 0,0 1 0,0-21 15,0 21-15,0 0 0,22 21 16,-1 0 15,-21 21-31,0 0 16,21 0-16</inkml:trace>
  <inkml:trace contextRef="#ctx0" brushRef="#br0" timeOffset="34877.19">17992 10859 0,'0'0'0,"21"-22"0,-21 1 15,21 0-15,-21 0 0,0 0 16,21 0-16,0 21 16,-21 21-1,0 0-15,0 21 16,0-21-16,0 22 0,0-1 0,0 0 15,0 22-15,0-1 0,0 1 16,0-1-16,0 22 0,0-21 0,0 20 16,0 1-16,-21 0 0,21-1 0,0 1 15,-21 0-15,21-1 0,0 1 0,0 0 16,0-22-16,0 22 0,0-22 0,0 22 16,0-22-16,-21 1 0,21-1 15,0 1-15,0-22 0,-21 22 0,21-22 16,0 0-16,0 1 0,-22-22 15,22 21-15,0-21 0,0 1 0,0-1 16,0-42 0,0-1-1,0 1-15,0 0 0,0-21 0,0 21 16,0-22-16,0-20 0,22 20 16,-22-20-16</inkml:trace>
  <inkml:trace contextRef="#ctx0" brushRef="#br0" timeOffset="35719.71">18055 11070 0,'0'0'0,"0"-63"0,-21-1 0,21 22 15,0-22-15,0 43 0,0-21 0,0 21 16,0-22-16,0 22 0,0 0 0,21 21 16,0-21-16,0 0 0,1 21 15,-1 0-15,21-21 0,0 21 0,1 0 16,20 0-16,1 0 0,20 0 0,-20 0 15,21-22-15,20 22 0,-20 0 0,21 0 16,21-21-16,-21 21 0,42-21 16,-21 21-16,21-21 0,0 0 0,0 21 15,22 0-15,-1-21 0,22 21 0,-22 0 16,0 0-16,1 0 0,-1 0 0,0-22 16,-21 22-16,22 0 15,-22 0-15,-21-21 0,0 21 0,0-21 16,0 0-16,-21 21 0,0-21 0,-22 21 15,1-21-15,0 21 0,-22 0 0,1-22 16,-1 22-16,-21 0 0,-20 0 16,20 0-16,-42 22 15,0-1-15,0 0 0,0 0 0,0 0 16,-21 22-16,21-22 0,-21 21 0,-1 0 16,1 1-16,21-22 0,0 21 15,-21 22-15,0-22 0,0 0 16,21 1-16,-21 20 0,21 1 0,-22-1 0,1 1 15,0 20-15,0-20 0,0-1 16,0 22-16,-1-21 0,1 20 16,0-20-16,0-1 0,0 22 0,0-22 15,-1 22-15,22-21 0,0-1 0,0 22 16,0-22-16,0 1 0,0-1 0,0 1 16,0-22-16,0 0 0,22 22 0,-1-22 15,0 1-15,0-1 0,0 0 16,0 1-16,-21-22 0,22 21 0,-1-21 15,-21 0-15,21 1 0,-21-1 0,0 0 16,-21-21 0,0 0-16,-1 0 15,1 0-15,0 0 0,-21-21 16,21 21-16,-22-21 0,1-1 0,0 1 16,-22 0-16,22 0 0,-22 0 0,1 21 15,-22-21-15,22 21 0,-1 0 0,-21 0 16,22 0-16,-22 0 0,22 0 0,-22 0 15,0 0-15,1 0 0,-1 0 0,0 0 16,-20 0-16,-1 0 0,0 0 16,-21 0-16,21 0 0,-21 0 0,0 0 15,0 0-15,0 0 0,0 0 16,0 0-16,0-22 0,0 22 0,21-21 16,0 21-16,22 0 0,-1 0 0,0 0 0,22-21 15,21 21-15,-22 0 0,43 0 16,-21 0-16,20 0 0,-20 0 0,21-21 15,21 0 1,0 0 0,21-1-16,0 1 0,0 0 15,1 21-15</inkml:trace>
  <inkml:trace contextRef="#ctx0" brushRef="#br0" timeOffset="36924.06">22479 10520 0,'0'0'16,"21"0"-16,-21-21 0,21 21 0,-21-21 15,0-1 1,0 1-16,0 0 15,0 0-15,-21 21 16,0 0-16,0-21 16,0 21-16,-1 0 0,1 0 0,0 0 15,0 0-15,-21 0 16,20 0-16,1 0 0,0 0 0,0 0 16,0 0-16,0 0 0,-1 0 15,1 0-15,21 21 0,-21-21 16,0 0-16,21 21 0,-21-21 0,21 21 15,0 0-15,0 1 0,-21-1 16,21 0-16,0 0 16,0 0-16,0 0 0,-22 1 0,22-1 15,0 0-15,0 0 0,0 0 0,0 0 16,0 1-16,0-1 0,0 0 16,0 21-16,0-21 0,0 1 0,0-1 15,0 0-15,0 0 0,0 21 16,0-20-16,0-1 0,0 21 0,0 0 15,0 1-15,0-22 0,0 21 0,0 1 16,0 20-16,0-21 0,-21 1 0,21-1 16,0 0-16,0 1 0,0-1 15,0 0-15,0 1 0,0-1 0,0-21 16,0 22-16,0 20 0,21-21 0,-21 1 16,0-1-16,0 0 0,0 22 15,0-22-15,0 1 0,0-1 0,0 0 0,0 1 16,0-1-16,0 0 0,0-21 15,0 22-15,0-1 0,0-21 16,-21 0-16,21 1 0,-21 20 0,21-21 16,0 0-16,-21-21 0,0 21 0,21 1 15,-21-1-15,-1 0 0,22 0 16,0 0-16,-21-21 0,0 0 16,21-21 15,0 0-31,21 0 15,0-22-15</inkml:trace>
  <inkml:trace contextRef="#ctx0" brushRef="#br0" timeOffset="39337.12">22246 11303 0,'0'0'0,"0"-21"16,0 0-1,0 0-15,21-1 16,0 22-16,1 0 16,-1 0-16,0 0 0,0 0 15,0 0-15,22 0 0,-22 0 0,21 0 16,0 0-16,-20-21 0,20 21 16,0 0-16,1 0 0,-22 0 0,21 0 15,-21-21-15,0 21 16,-42 0 15,0 0-31,0 0 0,0 0 16,0 0-1,21 21-15,-22 0 0,22 1 16,0-1-16,0 21 0,0-21 16,0 22-16,0-22 0,0 21 0,0 0 15,0-20-15,0 20 0,0 0 0,0 1 16,0-22-16,0 21 0,0 0 15,-21-20-15,21 20 0,0 0 0,0-21 16,-21 22-16,21-22 0,0 0 0,0 21 16,0-20-16,-21-1 0,21 0 15,-21 0-15,0 0 0,21 0 0,0 1 16,-22-22-16,1 21 0,0 0 16,0-21-16,0 21 0,0-21 15,-1 0-15,1 0 0,0 0 16,0 0-16,0 0 0,0 0 15,-1 0-15,1 0 0,0 0 16,21-21-16,-21 0 0,0 21 0,0 0 16,21-21-16,-22 21 0,1-22 15,0 1-15,21 0 16,-21 21-16,21-21 0,-21 21 0,21-21 16,0 0-16,0-1 0,0 1 0,0 0 15,0 0-15,0 0 0,0 0 16,0-22-16,0 22 0,0 0 15,0-21-15,0-1 0,0 22 0,21-21 16,-21-1-16,21 1 0,-21 0 0,0 21 16,0-22-16,21 1 0,-21 21 0,21-22 15,-21 22-15,0 0 0,0 0 16,0 0-16,0 0 0,22 21 16,-22-22-16,-22 22 31,22 22-31,-21-1 0,21 0 15,-21 0 1,0 0-16,0-21 0,21 21 0,0 1 16,0-1-16,-21-21 0,21 21 0,0 0 15,0 0 1,21-21 0,0-21-16,0 0 15,0 21-15,22-21 0,-22 21 0,0-21 16,21-1-16,-21 1 0,22 21 0,-22-21 15,21 0-15,1 21 0,-1-21 0,-21 0 16,21 21-16,-20 0 16,-1-22-16,0 22 0,-42 0 31,0 0-31,-22 0 0,22 0 0,-21 0 16,-1 0-16,1 22 0,21-22 0,-21 21 15,-1 0-15,22-21 0,0 21 16,0 0-16,0-21 0,-1 21 0,22 1 15,0-1 1,22-21-16,-1 0 16,0 0-16,0 0 0,0 0 15,22 0-15,-22 0 0,21 0 16,-21 0-16,22 0 0,-22 0 0,21 0 16,-21 0-16,0 0 0,1 0 0,-1 0 15,-64 0 1,22 0-1,-21 0-15,21 0 0,-22 0 0,1 0 16,0 21-16,-1 0 0,1-21 0,21 21 16,-21-21-16,20 0 0,1 21 0,0-21 15,0 22-15,0-22 0,21 21 16,21 0 0,0-21-16,0 0 0,22 0 15,-22 0-15,0 0 0,21 21 16,1-21-16,-22 0 0,21 0 0,0 0 15,1 0-15,-1 0 0,0 0 0,-20 0 16,20 0-16,-21 0 0,21 0 16,-63 0-1,-21 0 1,21 0-16,-22 0 0,1 0 0,0 0 16,-1 21-16,-20-21 0,21 21 0,-1-21 15,1 0-15,21 22 0,-22-22 0,22 0 16,0 21-16,0-21 0,0 0 15,21 21-15,0 0 16,21-21-16,0 21 16,0-21-16,0 0 0,22 21 0,-1-21 15,-21 0-15,22 0 0,-1 0 0,0 0 16,1 0-16,-1 0 0,0 0 0,1 0 16,-1 0-16,-21 0 0,0 0 15,0 0-15,1 0 0,-44 0 16,1 0-1,-21 0-15,21 0 0,-22 0 0,22 0 16,-21 0-16,0 0 0,-1 0 0,22 0 16,-21 0-16,-1 0 0,22 0 0,-21 0 15,21 0-15,0 22 0,-1-22 16,1 0-16,21 21 16,0 0-16,21-21 15,1 21-15,-1-21 0,21 0 16,-21 0-16,22 21 0,-22-21 0,21 0 15,-21 0-15,22 0 0,-1 0 0,0 0 16,-21 0-16,22 21 0,-22-21 16,0 0-16,0 0 0,-42 0 31,0 0-31,0 0 0,-22 0 0,22 0 16,-21 0-16,0 0 0,-1 0 15,1 0-15,0 0 0,-1 0 0,1 0 0,0 0 16,-1 0-16,22 0 0,0 0 15,0 0-15,0 0 0,21 22 16,0-1 0,0 0-16,21 0 0,0-21 15,0 21-15,0-21 0,0 21 0,22-21 16,-22 0-16,21 22 0,-21-22 0,22 0 16,-22 21-16,21-21 0,1 0 15,-22 0-15,21 0 0,0 0 0,-20 0 16,-1 0-16,21 0 0,-21 0 0,-21-21 31,0-1-31,-42 22 16,21 0-16,0 0 0,-1-21 15,-20 21-15,21 0 0,-21 0 16,20 0-16,-20 0 0,21 0 0,-21 0 16,20 0-16,1 0 0,0 0 15,21 21 1,0 1-16,21-1 15,0-21-15,1 0 0,-1 0 16,0 21-16,0-21 0,0 0 16,22 0-16,-22 0 0,0 0 0,21 0 15,-21 0-15,1 0 0,-1 0 0,21-21 16,-21 21-16,-21-21 0,21-1 16,-21 1-16,0 0 15,-21 0-15,0 0 0,0 21 16,0 0-16,0-21 0,-1 21 15,1 0-15,-21 0 0,21 0 0,0 0 16,-1 0-16,1 0 0,0 21 16,0 0-1,21 0-15,0 0 16,0 0 0,0 1-1,-21-22 32,21-22-31,-21 22-16,21-21 0</inkml:trace>
  <inkml:trace contextRef="#ctx0" brushRef="#br0" timeOffset="40427.15">19770 10837 0,'0'0'0,"0"22"0,-22-1 16,1 0 0,0 0-1,0-21 1,21-21-1,0 0-15,21 0 16,0-1-16,0 1 16,1-21-16,-1 21 0,0-22 15,21 1-15,-21 0 0,22-1 0,-22 1 16,21-21-16,-21-1 0,22 22 0,-22-22 16,21 22-16,-21-22 0,1 22 0,-1 21 15,0-21-15,0 20 0,0 1 0,-21 0 16,0 0-16,21 21 62,-21-21-30,-21 21-1,21-21-31,-21 21 15,0 0-15,0 0 0,0-22 16,-1 22 0,1 0-16,42 0 47,1 0-32,-1 0-15,0 0 0,0 0 0,0 0 16,0 0-16,22 0 0,-22 0 15,0 0-15,0 0 0,0 0 0,1 22 16,-22-1-16,21 0 0,-21 0 16,0 0-16,0 0 0,-21 1 15,-1-1-15,1 0 16,0 0-16,0 0 0,0-21 16,0 21-16,-1 1 0,1-1 15,0-21-15,21-21 31,0-1-31,0 1 0</inkml:trace>
  <inkml:trace contextRef="#ctx0" brushRef="#br0" timeOffset="41671.62">20172 8255 0,'0'0'0,"21"0"16,-21-42 0,0 21-16,0-1 15,0 1-15,-21 21 16,0 0-16,-1 0 16,1 0-16,0 0 0,0 0 15,21 21-15,-21 1 0,0-1 0,-1 21 16,1-21-16,0 0 0,0 22 0,21-22 15,0 21-15,0-21 0,0 22 0,0-22 16,0 21-16,0-21 0,0 1 0,21-1 16,0 21-16,0-42 0,22 21 15,-22 0-15,0-21 0,21 0 0,-20 0 16,20 0-16,0 0 0,-21 0 16,22 0-16,-1 0 0,-21 0 0,22-21 15,-22 21-15,21-21 0,-21 0 0,0 0 16,-21 0-16,22-1 0,-22 1 0,0-21 15,0 21-15,0-22 0,0 22 0,0-21 16,0 21-16,0-22 0,-22 1 0,1 21 16,0 0-16,0 0 0,0-1 15,0 1-15,-1 21 0,1 0 16,-21 0-16,21 0 0,0 0 0,-22 0 0,22 0 16,0 21-16,0 1 0,-22 20 15,22-21-15,0 0 0,0 22 0,0-22 16,0 21-16,-1 0 0,22-20 0,0 20 15,0-21-15,0 0 0,0 0 0,0 22 16,0-22-16,22 0 0,-1-21 16,0 21-16,21 0 0,-21-21 0,22 0 15,-22 0-15,21 0 0,1 0 0,-22 0 16,21 0-16,0 0 0,-20-21 0,20 0 16,0 0-16,-21 21 0,1-21 0,-1 0 15,0-1-15,0-20 0,-21 21 16,0 0-16,0-22 0,0 22 0,0-21 0,0 0 15,-21 20-15,0-20 16,0 21-16,-1-21 0,1 20 0,-21 1 16,21 21-16,-22-21 0,22 21 0,-21 0 15,21 0-15,-22 21 0,22-21 0,0 21 16,-21 1-16,21 20 0,-1-21 0,1 21 16,0-20-16,0 20 0,0 0 0,21-21 15,0 22-15,0-1 0,0-21 0,0 0 16,0 1-16,0 20 0,0-21 15,21-21-15,0 21 0,0 0 0,0-21 16,1 0-16,20 0 0,-21 0 0,0 0 16,22 0-16,-22 0 0,21 0 15,-21 0-15,22-21 0,-22 0 0,0 0 16,0 0-16,0 0 0,0-1 0,-21 1 16,0-21-16,0 0 0,0 20 0,0-20 15,0 0-15,0-1 0,-21 1 16,-21 0-16,21-1 0,0 22 0,-22 0 15,22 0-15,0 0 0,-21 21 0,20 0 16,-20 21-16,21 0 0,-21 0 0,20 0 16,1 22-16,0-22 0,0 21 0,0 1 15,21-22-15,0 21 0,-21 0 16,21-20-16,0 20 0,0-21 0,0 21 16,0-20-16,21-1 0,0 0 15,0 21-15,0-21 0,22 1 0,-22-1 16,21 0-16,-21-21 0,22 21 0,-1 0 15,-21 0-15</inkml:trace>
  <inkml:trace contextRef="#ctx0" brushRef="#br0" timeOffset="45035.76">20235 10054 0,'21'0'16,"1"0"15,-44 0 31,1 21-62,0 1 0,0-1 0,0 0 16,-22 21-16,22 1 0,-21-1 0,21 21 16,-22 1-16,22-1 0,-21 1 0,0-1 15,20 1-15,-20-1 0,0-20 0,-1 20 16,22 1-16,-21-22 0,0 22 16,20-22-16,1 21 0,-21-20 0,21-1 15,0 0-15,21-20 0,-22 20 0,22-21 16,-21 0-16,21 0 0,0 1 15,0-44 1,0 1 0,0 0-16,0 0 0,21-21 15,1 20-15,-22-20 0,21 21 0,0-21 16,0-1-16,21 1 0,-20 0 0,20-1 16,-21 1-16,21-22 0,1 1 15,-22 21-15,21-22 0,1 1 0,-22-22 16,21 21-16,0 22 0,-20-21 0,20-1 15,-21 22-15,21-1 0,-20 1 0,20 0 16,-21-1-16,0 22 0,0 0 16,1 0-16,-1 0 0,0 0 0,-21-1 15,-21 22 17,0 0-17,-22 22-15,22-22 0,-21 21 0,-1 0 16,1-21-16,0 21 0,-1-21 0,-20 21 15,21 0-15,-22-21 0,22 22 0,-22-1 16,22-21-16,-22 21 0,22-21 0,0 21 16,-1-21-16,1 21 0,21-21 15,0 0-15,0 0 0,-1 0 16,44 0 15,20 0-31,-21 0 0,21 0 16,-20-21-16,20 0 0,21 21 0,-20-21 15,-1 21-15,0-21 0,22 21 0,-22-22 16,1 1-16,20 21 0,-21-21 0,1 21 16,-22-21-16,21 0 0,1 21 15,-22-21-15,0 21 0,21 0 0,-42-22 16,21 22-16,1 0 0,-1 0 16,-21 22-1,0-1-15,0 0 0,0 21 16,0-21-16,0 22 0,21 20 0,-21-20 15,21-1-15,-21 0 0,0 22 0,21-22 16,-21 0-16,21 1 0,-21-1 16,0 0-16,0-20 0,0 20 0,0-21 15,0 0-15,0 0 0,0 1 16,0-1-16,-21-21 31,0 0-15,0 0-16</inkml:trace>
  <inkml:trace contextRef="#ctx0" brushRef="#br0" timeOffset="55565.26">10774 11282 0,'0'0'0,"0"-21"16,0 0-16,0-1 16,0 1-16,-21 0 15,21 0-15,-22 21 0,22-21 16,-21 0-16,21-1 0,-21 22 16,21-21-1,0 42 16,21 1-31,0-22 0,1 21 16,-22 0-16,21 0 0,0 0 0,0 0 16,0 1-16,-21 20 0,21-21 15,1 0-15,-1 22 0,0-22 16,0 0-16,0 21 0,0-21 0,1 1 16,20-1-16,-21 21 0,0-21 0,22 0 15,-22 1-15,0-1 0,21 0 16,-21 0-16,22 0 0,-22-21 0,21 21 15,-21 1-15,1-22 0,-1 21 0,0-21 16,0 21-16,0-21 16,-42 0 31,0 0-47,0 0 0,0 0 15,-1 21-15,-20-21 0,21 0 16,-21 21-16,-22-21 0,22 21 0,-1-21 15,-20 22-15,21-1 0,-22 0 0,22 0 16,-22 0-16,22 0 0,0 1 16,-22-1-16,22 0 0,21 0 0,-22 21 15,1-20-15,21-1 0,-22 0 0,22 0 16,0-21-16,21 21 0,-21 0 0,0 1 16,0-22-1,21 21-15,0 0 0,-22-21 31,22-21 32,22 21-63,-1-21 0,-21-1 0,42 22 16,-21-21-16,0-21 0,22 21 15,-1-22-15,0 22 0,22-21 0,-1 0 16,1-1-16,-1 1 0,22 0 0,-21-1 15,-1 22-15,1-21 0,-1 21 16,-21 21-16,1-22 0,-22 1 0,0 21 16,0 0-16,-21 21 78</inkml:trace>
  <inkml:trace contextRef="#ctx0" brushRef="#br0" timeOffset="56959.52">15769 10880 0,'-21'0'47,"0"0"-32,0 0-15,-1 0 16,1 0-16,0 0 0,0 0 16,0 0-16,0 0 0,-1 0 15,1 0-15,0 0 0,0 0 0,0 0 16,0 0-16,-1 0 0,1 0 0,0 0 15,0 0-15,0 0 0,0 0 0,-22 0 16,22 0-16,0 0 0,0 0 16,0 0-16,-22 0 0,22 0 0,0 0 15,0 0-15,0 21 0,-1-21 16,1 0-16,0 21 16,21 0-16,0 0 15,0 1 1,0-1-16,0 0 0,0 0 0,0 21 15,0-20-15,0-1 0,0 0 16,0 21-16,0-21 0,0 22 16,0-22-16,0 21 0,0 1 0,0-1 15,0-21-15,0 21 0,0 1 16,0-1-16,0 0 0,0 1 0,0-1 0,0 0 16,0 22-16,0-22 0,0 1 15,0 20-15,0-21 0,0 22 16,0-22-16,0 22 0,0-22 0,0 0 15,0 22-15,0-22 0,0 1 0,0-1 16,0 0-16,0 1 0,0-1 0,0 0 16,0 1-16,0-1 0,-21 0 0,21 1 15,0-22-15,-21 21 0,21 0 0,0-20 16,-21 20-16,21-21 0,0 21 16,0-20-16,-22-1 0,22 0 0,-21 0 15,21 0-15,0 0 0,0 1 16,-21-1-16,21 0 0,-21-21 15,42 0 32,0 0-47,0 0 16,1 0-16,-1 0 0,0 0 0,0-21 16,0 21-16,22 0 0,-22-21 15,0 21-15,0-22 0,0 22 0,0-21 16,1 21-16,-22-21 0,21 0 15,0 21-15,0-21 0,0 0 0,-21-1 16,0 1-16,21 0 16,-21 0-16,22 0 0,-22-22 0</inkml:trace>
  <inkml:trace contextRef="#ctx0" brushRef="#br0" timeOffset="58425.71">15219 11705 0,'0'0'0,"0"-21"0,0 0 0,0 0 16,0 0-16,0-1 16,0 1-16,0 0 15,0 0 1,21 21-16,0 0 15,-21-21-15,21 21 16,0 0-16,-21 21 78,0 0-78,0 0 0,0 0 16,0 1-16,0 20 0,0-21 15,0 21-15,0-20 0,0 20 0,0 0 16,0 1-16,0-22 0,0 21 0,0 0 16,0 1-16,0-1 0,0 0 0,0 1 15,0-1-15,0-21 0,0 22 16,22-22-16,-22 21 0,0-21 0,21 0 16,-21 1-16,0-1 0,0 0 0,0 0 15,0 0-15,-21-21 47,-1 0-47,1 0 0,0 0 16,0 0-16,0 0 0,0-21 15,-1 21-15,1-21 0,0 0 0,0 21 16,-21-21-16,20 21 0,1-22 16,0 22-16,0 0 0,0 0 0,0-21 15,-1 21-15,1 0 0,21-21 16,0 0-1,0 0 1,0 0-16,0-1 16,0 1-16,0 0 15,0 0-15,21 0 0,-21 0 0,0-22 16,22 22-16,-22-21 0,0 21 0,0-22 16,0 1-16,21 21 15,-21-22-15,0 1 0,0 21 0,0-21 16,0 20-16,0 1 0,0-21 0,0 21 15,-21 0-15,21-1 0,0 1 16,-22 0-16,1 21 0,0-21 16,21 0-1,-21 21 1,21-21-16,21 21 31,-21-22-31,21 22 16,0 0-16,1 0 0,-1-21 0,0 21 0,21 0 15,-21 0-15,22-21 0,-1 21 16,0-21-16,1 21 0,-1 0 0,0 0 16,-20 0-16,20-21 0,-21 21 15,0 0-15,-21 21 32,-21-21-32,0 21 0,0 0 0,-22-21 15,22 21-15,-21 1 0,0-1 16,20-21-16,1 21 0,-21 0 0,21 0 15,0-21-15,-1 21 0,1-21 16,21 22-16,-21-22 0,21 21 16,21-21 15,0 0-31,1 0 0,-1 0 0,0 0 16,0 0-16,21 0 0,-20 0 0,20 0 15,-21 0-15,21 0 0,-20 0 0,20 0 16,-21 0-16,0 0 0,0 0 15,-42 21 1,0-21-16,-21 0 16,21 21-16,-22 0 0,1-21 0,0 21 15,-1-21-15,22 22 0,-21-22 16,-1 0-16,22 21 0,0-21 0,0 21 16,0-21-16,0 0 0,42 0 31,0 0-16,0 0-15,0 0 0,22 0 16,-22 0-16,0 0 0,21 0 0,1 0 16,-22 0-16,21 0 0,0 0 0,1 0 15,-22 0-15,21 0 0,-21 0 0,1 0 16,-1 0-16,-21 21 16,-43-21-16,22 21 15,-21-21-15,21 21 0,-43 1 16,22-22-16,0 21 0,-1-21 0,1 21 15,21 0-15,-22-21 0,22 21 0,-21-21 16,21 0-16,21 21 0,21-21 47,0 0-47,0 0 0,0 0 0,1 0 16,-1 0-16,0 0 0,0 0 15,0 0-15,-21-21 0,0 0 16,21 21-16,-21-21 0,22 21 15,-22-21-15</inkml:trace>
  <inkml:trace contextRef="#ctx0" brushRef="#br0" timeOffset="61292.3">10266 6646 0,'-21'0'0,"-1"0"15,1 0 1,0 0-16,0 0 15,42 0 32,0 0-47,0 0 16,22 0-16,-22 0 0,0-21 0,21 21 16,-20 0-16,20-21 0,-21 0 15,21 21-15,-20 0 0,20 0 16,-21-21-16,0 21 0,0 0 0,-42 0 47,0 0-47,0 21 0,-21 0 0,-1 0 15,1 0-15,-22 1 0,22-1 16,0 0-16,-22 0 0,22 0 0,0 0 16,-1-21-16,22 22 0,-21-1 0,21-21 15,21 21-15,21-21 31,0 0-31,21 0 0,-21 0 0,22 0 16,-1 0-16,0 0 16,1 0-16,-1-21 0,0 21 0,1 0 15,-22 0-15,21 0 0,-21 0 0,1 0 16,-1 0-16,-64 0 16,22 0-1,-21 21-15,0 0 0,-1-21 0,1 21 16,0 0-16,-1 1 0,1-1 15,0-21-15,-1 21 0,1 0 0,21-21 16,0 0-16,-1 21 0,44-21 16,-1 0-1,0 0-15,21 0 0,-21 0 0,22 0 16,-22 0-16,21 0 16,1 0-16,-1 0 0,-21 0 0,21 0 15,1 0-15,-22 0 0,0 0 0,0 0 16,-21 21-16,0 1 0,0-1 15,0 0-15,-21 0 0,-21 21 16,-1-20-16,1 20 0,0 0 0,-1 1 16,1-1-16,0 0 0,-1 1 0,1-1 15,0 0-15,-1-21 0,22 22 16,-21-22-16,21 0 0,21 0 16,0 0-16,0 1 0,21-44 15,0 1 1,0 0-16</inkml:trace>
  <inkml:trace contextRef="#ctx0" brushRef="#br0" timeOffset="62096.14">10985 5842 0,'0'0'0,"0"21"0,0 0 0,0 1 16,0-1-16,22-21 15,-1 0-15,0 21 16,21-21-16,-21 0 0,22 0 0,-22 0 0,21 0 15,1 0-15,-1-21 0,21 21 16,-20-21-16,-1-1 0,22 1 0,-22-21 16,0 21-16,1-22 0,-1 22 0,0-21 15,1 0-15,-1-1 0,-21 1 16,0-22-16,0 22 0,1-21 0,-22-1 16,0 1-16,21-22 0,-21 0 0,0 1 15,0-22-15,0 21 0,0-21 0,0 0 16,0 1-16,0-1 0,0 0 15,-21 0-15,-1 0 0,1 0 0,-21 1 16,21 20-16,-22 0 0,22 22 0,-21-1 16,0 1-16,-1 20 0,1 1 15,0 0-15,-1-1 0,22 22 16,-21 0-16,-1 0 0,1 21 0,21 0 16,0-21-16,0 21 0,-1 0 0,1 0 15,0 0-15,0 0 16,0 0 15</inkml:trace>
  <inkml:trace contextRef="#ctx0" brushRef="#br0" timeOffset="62487.91">11451 3006 0,'0'0'0,"0"-21"15,-21 42 17,0-21-32,0 21 15,-22 0-15,22 0 0,-21-21 16,-1 21-16,1 1 0,0-1 0,-1-21 15,1 21-15,0 0 0,-1-21 16,1 0-16,21 21 0,-21-21 0,20 0 16,-20 0-16,21 0 0,0 0 15,21-21-15,-21 0 0,21 0 16,21 21 15,0 21-31,0 0 0,0 21 16,22 1-16,-1-1 0,0 0 0,1 22 15,-1-22-15,21 22 0,-20-22 16,-1 22-16,22-22 0,-22 0 0,0 1 16,1-1-16,-22 0 0,21 1 15,-21-1-15,0-21 0,1 21 0,-1 1 16,0-22-16,0 0 0</inkml:trace>
  <inkml:trace contextRef="#ctx0" brushRef="#br0" timeOffset="91391.44">6794 3323 0,'-21'0'0,"0"0"0,0 0 16,0 0-16,0 0 0,-1-21 0,1 21 16,0 0-16,0 0 0,0 0 15,0 0-15,-1 0 16,65 0 31,-22 0-47,21 0 0,22 0 15,-22 0-15,43 0 0,-22 0 0,22 0 16,21 0-16,-22 0 0,22 0 16,21 0-16,0 0 0,0 0 0,0 0 15,0 0-15,0 0 0,-21 0 0,0 0 16,0 0-16,0 0 0,-22 0 16,1 0-16,-22 0 0,22 0 0,-21 0 15,-1 0-15,1 0 0,-1 0 0,-21 0 16,22 0-16,-22 0 15,-21 0-15,22 0 0,-22 0 0,0 0 16,0 0-16,-42 0 47,-21 0-47,21 0 0,-22 0 16,22 0-16,-21 0 0,-1 0 0,1 0 15,0 0-15</inkml:trace>
  <inkml:trace contextRef="#ctx0" brushRef="#br0" timeOffset="91868.09">6794 3429 0,'0'0'0,"-21"0"0,0 0 16,21 21 15,21-21-31,0 0 16,1 0-16,20 0 0,0 0 0,22 0 15,-22 0-15,43 0 0,-22 0 16,22 0-16,0 0 0,20 0 0,1 0 16,0 0-16,0 0 0,21 0 15,-21 0-15,0 0 0,-1 0 0,-20 0 16,0 0-16,-1 0 0,1 0 0,-21 0 16,-1 0-16,1 0 0,-1 0 15,1 0-15,-22 0 0,0 0 0,1 0 16,-22 0-16,21 0 0,-21 0 15,0 0-15,1 0 16,-1 0 0,-21-21 15,-21 21-31,-1 0 0,1-21 0</inkml:trace>
  <inkml:trace contextRef="#ctx0" brushRef="#br0" timeOffset="92464.01">6244 847 0,'0'0'0,"-21"-21"15,0 21 1,21 21-16,0 0 0,0 0 0,0 0 15,0 22-15,0-22 0,0 21 16,0 0-16,-21 1 0,21-1 16,0 0-16,-22 1 0,22 20 0,0-42 15,0 22-15,0-1 0,-21 0 16,21-20-16,-21 20 0,21-21 0,0 0 16,-21 0-16,21 1 0,0-1 0,0 0 15,0 0 1,0-42-1,0 0-15,0 0 16,0-1-16,0 1 0,0 0 16,0 0-16,0-21 0,-21-1 15</inkml:trace>
  <inkml:trace contextRef="#ctx0" brushRef="#br0" timeOffset="92771.87">5927 635 0,'0'0'0,"21"-21"0,106 21 15,-106 0 1,21 0-16,1 21 0,-1-21 0,0 21 16,1 0-16,-22 1 0,0 20 0,0-21 15,0 21-15,-21 1 0,0-22 16,0 21-16,-21 1 0,0-1 0,0-21 15,0 21-15,-1-20 0,1 20 16,-21-21-16,21 0 0,0 0 0,-1-21 16,1 22-16,0-1 0,0-21 0,21 21 15,21-21 32,0 0-47,0 0 0</inkml:trace>
  <inkml:trace contextRef="#ctx0" brushRef="#br0" timeOffset="94039.35">6583 1291 0,'21'0'16,"0"-21"-1,0 0-15,-21 0 16,0 0-16,0-1 0,0 1 0,0 0 15,0 0-15,0-21 0,0 20 16,0 1-16,0-21 0,0 21 16,-21 21-16,0 0 0,0 0 0,0 0 15,-1 21-15,1-21 16,0 21-16,0 21 0,0-20 0,0 20 16,-1-21-16,1 21 0,21-20 15,-21 20-15,21-21 0,-21 0 0,21 0 16,-21 1-16,21-1 0,0 0 0,0 0 15,0 0 1,21-21-16,0 0 0,0 0 16,0 0-16,1-21 0,-1 0 15,0 21-15,0-21 16,0 0-16,0-1 0,1 1 0,-1 0 16,0 0-16,0 0 0,-21-22 0,0 22 15,21 0-15,-21 0 0,0 0 16,21 0-16,-21-1 0,0 44 31,0-1-15,0 0-16,0 0 0,0 0 0,0 0 15,0 1-15,-21 20 0,21-21 16,0 0-16,0 0 0,0 1 0,0-1 16,0 0-16,0 0 0,0 0 15,21-21-15,1 21 16,-1-21-16,0 0 0,21 0 15,-21 0-15,1 0 0,-1-21 16,21 21-16,-21-21 0,0 0 16,22 0-16,-22 0 0,0-1 0,0-20 15,0 21-15,1-21 0,-22 20 16,21 1-16,-21-21 0,0 21 0,0 0 16,0-1-16,-21 1 15,-1 21-15,1 0 0,0 0 16,0 21-16,21 1 15,0-1-15,0 0 16,0 0-16,0 0 0,21-21 0,0 21 16,0 1-16,1-22 0,-1 21 15,0 0-15,0-21 0,0 21 16,0 0-16,1-21 0,-22 21 0,21 1 16,-21-1-1,0 0 1,0 0-16,0 0 15,21-21 1,0 0 0,0 0-16,0 0 0,1-21 15,-1 0-15,0 21 0,0-21 0,0 0 16,0-22-16,1 22 0,20-21 16,-21 21-16,0-22 0,0 1 15,1-22-15,-1 22 0,0 0 0,-21-1 16,0-20-16,0 42 0,0-22 0,0 1 15,0 21-15,0 0 0,0 0 16,0-1-16,-21 44 16,0-22-1,21 21-15,0 21 0,-22-21 16,1 22-16,0-1 0,21 0 0,0 1 16,0-1-16,-21 0 0,21 1 15,0-1-15,0 0 0,0 1 0,0-22 16,0 21-16,0-21 0,0 0 15,0 1-15,21-1 0,0-21 16,-21 21-16,21-21 0,1 0 0,-1 0 16,0 0-16,0 0 0,21 0 0,-20 0 15,-1 0-15,0-21 0,0 0 16,0-1-16,0 1 0,1 0 0,-22 0 16,21 0-16,-21-22 0,21 22 15,-21 0-15,0 0 0,0 42 31,0 0-15,0 0-16,0 1 16,0-1-16,-21 0 0,21 0 15,0 0-15,0 0 16,21-21 15,-21-21-15,21 0-16,0 0 0,-21 0 0</inkml:trace>
  <inkml:trace contextRef="#ctx0" brushRef="#br0" timeOffset="94211.96">8107 847 0,'0'0'0,"-21"0"16,-1 0-1,22-21 32,-21-1-31,0 22-16</inkml:trace>
  <inkml:trace contextRef="#ctx0" brushRef="#br0" timeOffset="94399.85">7408 1016 0,'0'0'0,"-21"0"0,21 21 0,21-21 47,0 0-47,1 0 0,-1 0 0,0 0 16,21 0-16,-21 0 0,1-21 15,20 21-15,0 0 0,1 0 0</inkml:trace>
  <inkml:trace contextRef="#ctx0" brushRef="#br0" timeOffset="95331.32">8149 995 0,'0'-21'15,"-21"21"1,0 21-1,21 0-15,-21-21 0,-1 21 16,22 0-16,-21 1 0,0-1 0,21 21 16,-21-21-16,0 0 0,21 1 15,0-1-15,0 0 0,0 0 16,0 0-16,0 0 0,0 1 16,0-1-16,21-21 0,21 0 15,-21 0-15,1 0 0,20 0 0,-21 0 16,21 0-16,-20 0 0,20-21 15,-21 21-15,21-22 0,-20 1 0,-1 0 16,0 0-16,0 0 0,0 0 0,-21-1 16,0 1-16,21 0 0,-21 0 15,22 0-15,-22 0 0,0 42 47,-22 0-47,22 0 0,-21 0 0,21 0 16,-21 1-16,21-1 15,0 0-15,0 0 0,0 0 0,0 0 16,0 1-16,0-1 16,0 0-1,21-21-15,0 0 0,1 0 16,-1 0-16,0 0 0,0-21 16,0 21-16,0-21 0,1-1 0,-1 1 15,0 0-15,0 0 0,0 0 0,0 0 16,-21-1-16,22 1 0,-22 0 15,21 21-15,-21-21 0,0 0 16,0 42 15,0 0-31,0 0 16,0 0-16,-21 1 0,21-1 0,-22-21 16,22 21-16,0 0 0,0 0 15,0 0-15,0 1 0,0-1 16,0 0-16,22-21 0,-1 0 15,0 21-15,0-21 0,0 0 0,0 0 16,1 0-16,20 0 0,-21 0 0,0-21 16,0 0-16,22 0 0,-22-1 15,0 1-15,21-21 0,-20 21 16,-1-22-16,0-20 0,0 21 0,0-22 16,0 22-16,1-22 0,-22 1 15,0 20-15,21 1 0,-21 21 0,0 0 16,21 0-16,-21-1 0,-21 44 31,0-1-31,21 0 0,-22 21 16,1-21-16,0 22 0,21-1 15,-21 0-15,0 1 0,0-1 0,21 0 16,0 1-16,-22-1 0,22 0 0,-21-20 16,21 20-16,0-21 0,0 0 15,0 0-15,0 1 0,0-1 0,21-21 16,1 21-16,-1-21 15,0 0-15,0 0 16,0 0-16,22 0 0,-22 0 0,21-21 16,-21 0-16,22 21 0</inkml:trace>
  <inkml:trace contextRef="#ctx0" brushRef="#br0" timeOffset="95806.05">9715 1101 0,'0'-21'0,"0"42"0,0-64 0,0 22 15,0 0-15,0 0 16,-21 21-16,0 0 16,0 0-16,0 0 0,0 0 15,-1 21-15,1 0 16,0 0-16,0 1 0,0-1 0,0 0 16,-1 0-16,1 0 0,21 22 0,0-22 15,-21 0-15,21 0 0,0 0 16,0 0-16,0 1 0,0-1 15,21-21-15,0 0 16,1 0-16,-1 0 16,0 0-16,0 0 0,-21-21 0,21 21 15,0-22-15,1 1 0,-1 0 16,-21 0-16,21 0 0,0-22 0,-21 22 16,0 0-16,21 0 0,-21-21 15,21 20-15,-21 44 31,0-1-31,0 0 0,0 0 16,-21 0-16,21 0 0,-21 1 16,21-1-16,0 0 0,0 0 0,0 0 15,0 0-15,0 1 0,0-1 16,0 0 0,21-21-16,0 0 0,1 0 0,-1 0 15,0 0-15,0 0 0,0 0 16,0-21-16,1 0 0,-1 21 15,0-22-15,0 1 0</inkml:trace>
  <inkml:trace contextRef="#ctx0" brushRef="#br0" timeOffset="96207.82">10012 1122 0,'0'0'16,"-21"-42"0,-1 42-16,22-22 0,-21 1 15,21 0-15,0 0 0,0 0 16,21 21-16,1-21 0,-1-1 15,0 22-15,0 0 0,0-21 0,22 21 16,-22 0-16,21 0 0,0 0 16,-20 0-16,20 21 0,-21 1 0,0-1 15,0 0-15,1 0 0,-22 0 16,0 22-16,21-22 0,-21 21 16,0-21-16,0 0 0,0 22 0,0-22 15,0 0-15,0 0 0,0 0 16,-21-21-16,-1 0 31,22-21-31,0 0 16,0 0-16,0 0 0,22 0 0,-22-1 15,21-20-15,0 0 0,0-1 0,21 1 16,-20 0-16,-1-1 16,0 1-16,21 0 0,-21 21 0,1-22 15,-1 22-15,0 21 0,-21-21 0,21 21 16,0 0-16,0 0 0,1 0 15,-1 0-15,-21 21 16,0 0-16,0 0 16,0 1-16</inkml:trace>
  <inkml:trace contextRef="#ctx0" brushRef="#br0" timeOffset="96695.23">6943 1545 0,'0'0'0,"21"21"0,21-21 0,0 0 15,1 0-15,-1 0 0,0 22 0,22-22 16,-1 0-16,1 0 0,21 0 15,-1 0-15,22 0 0,0 0 0,0 0 16,0 0-16,-1 0 0,22 0 16,-21 21-16,0-21 0,0 0 0,21 0 15,-21 0-15,-22 0 0,22 0 16,-21 0-16,0 0 0,-22 0 16,1 0-16,-1 0 0,-21 0 0,-20 0 0,-1 0 15,0 0-15,-42 0 31,0 0-31,-22-21 0,1 21 16,0 0-16,-1-22 0</inkml:trace>
  <inkml:trace contextRef="#ctx0" brushRef="#br0" timeOffset="96996.06">6921 1693 0,'0'22'15,"43"-22"-15,-22 0 0,21 0 0,22 0 16,-1 0-16,1 0 0,-1 0 0,22 0 16,21 0-16,-22 0 0,43 0 15,-21-22-15,0 22 0,0 0 0,0-21 16,-22 0-16,1 21 0,0 0 15,-1-21-15,-20 21 0,-1 0 0,1 0 16,-22-21-16,1 21 0,-22 0 0,21 0 16,-21 0-16,-42 0 47</inkml:trace>
  <inkml:trace contextRef="#ctx0" brushRef="#br0" timeOffset="99012.06">10393 5525 0,'0'-22'16,"21"22"-16,-21-21 0,0 0 16,0 0-1,21 21 1,-21 21 156,-21-21-157,21 21-15,-21 0 0,21 1 16,-21-1-16,21 0 0,0 0 16,0 0-16,0 0 0,0 22 0,-22-22 15,22 0-15,0 21 0,-21-20 0,21 20 16,0-21-16,0 21 0,0-20 16,0 20-16,0 0 0,0-21 0,0 22 15,0-1-15,0 0 0,0-20 0,0 20 16,0 0-16,0 1 0,0 20 15,0-21-15,0 1 0,21 20 16,-21 1-16,22-22 0,-1 22 0,-21-1 16,21-21-16,-21 22 0,21-1 0,-21 1 15,0-1-15,21 1 0,-21-1 16,21 22-16,-21-21 0,0-1 0,0 1 16,0 20-16,0-20 0,0-1 0,0 1 15,0 20-15,0-20 0,0 21 0,0-1 16,0-20-16,0 20 0,0 1 0,0-21 15,0 20-15,0-20 0,0 20 16,0 1-16,0 0 0,0-22 0,-21 22 16,21 0-16,0-22 0,0 22 15,0-22-15,0 22 0,0-22 0,0 1 16,0-1-16,0 22 0,0-21 16,0-1-16,0 1 0,0-1 0,0-21 15,0 22-15,0-22 0,0 1 0,0 20 16,0-21-16,0-20 0,21 20 0,-21 0 15,0-21-15,0 22 0,0-22 16,0 21-16,0-21 0,0 1 0,0-1 16,0 0-16,0 0 15,-21-42 17,0 21-32,0-21 15,21 0-15,-21 21 0,0-22 0,-1 1 16,1 0-16,0 0 0,0 0 0,0 0 15,0-1-15,-1 1 0,1-21 0,0 21 16,0 0-16,21-1 0,0 1 16,-21 0-16,0 0 0,21 0 15,0 0-15,0-1 16,0 44 15,0-1-31,21 0 0,0 0 0,-21 0 16,21 0-16,0 1 0,-21 20 15,21-21-15,1 21 0,-22-20 0,21 20 16,0-21-16,-21 21 0,21 1 16,0-22-16,-21 0 0,21 21 0,-21-20 15,22-1-15,-22 0 0,21 0 0,-21 0 16,21-21-16,0 0 0,0 0 16,0 0-16,1 0 15,-1-21-15,0 0 0,0 0 0,0 0 16,22-1-16,-22-20 0,0 21 0,21 0 15,-21-22-15,1 22 0,20 0 16,-21 0-16,0 0 0,0 0 0,1-1 16,-1 22-16,-21-21 0,21 21 15,-21-21 1,21 21 0,0 0-16,0 0 15</inkml:trace>
  <inkml:trace contextRef="#ctx0" brushRef="#br0" timeOffset="100039.95">11663 10308 0,'-21'0'31,"21"-21"-31,0 0 16,0 0-16,0 0 0,0-1 15,0 1-15,0 0 0,0 0 0,0 0 16,0 0-16,21-22 0,-21 1 0,0 21 16,0-22-16,21-20 0,-21 21 0,21-22 15,-21 1-15,0 20 0,21-41 16,-21 20-16,21 1 0,1-1 15,-22-21-15,21 22 0,0-22 0,-21 1 16,21-1-16,0 0 0,0 22 0,-21-22 16,22 0-16,-1 1 0,-21-1 0,21 0 15,0-20-15,0 20 0,0 0 0,1-21 16,-1 22-16,0-1 0,0-21 16,0 22-16,0-22 0,1 0 0,-1 0 15,0 21-15,0-20 0,0 20 0,0-21 16,1 21-16,-1 1 0,-21-22 0,21 21 15,0 1-15,-21-1 0,0 0 16,21 22-16,0-22 0,-21 22 0,22-1 16,-22 1-16,0-1 0,0 1 0,0 20 15,21-20-15,-21 20 0,0 1 16,0-21-16,21 41 0,-21-20 16,0 0-16,0 21 0,0-1 0,0 1 15,0 0-15,0 0 0,0 0 0,0 0 16,0-1-16,-21 22 78,21 22-78,-21-1 0,-1-21 16,22 21-16,-21 0 0,0 0 15,0 0-15,0 1 0,0-1 0,-1 0 16,1 21-16,0-21 0,0 22 0,0-22 15,0 21-15,-22-21 0,22 22 16,0-22-16,0 0 0,0 0 0,-1 0 16,22 1-16,0-1 0,-21-21 0,21 21 15,21-42 17,-21 0-32,22 21 0,-1-22 15,0 1-15,21-21 0,-21 21 0,1-22 16,20 22-16,-21-21 0,21 0 15,-20-1-15,20 1 0,-21 0 16,21-1-16,-20 22 0,20-21 0,-21 21 16,0-22-16,0 22 0,-21 0 0,22 21 15,-1 0 1,-21 21-16,0 0 16,0 22-16,21-22 0,-21 21 0,0 0 15,21 22-15,-21-22 0,0 1 0,21 20 16,0-21-16,-21 22 0,22-22 15,-1 1-15,0-1 0,0 0 0,0 1 16,0-22-16,1 21 0,-1-21 0,0 0 16,0 22-16,0-22 0,0 0 0,1 0 15,-1-21-15,0 21 16,-21 1-16,21-22 0,-21 21 0,21 0 16,0-21-16,-21 21 0,0 0 15,0 0-15,0 1 16,0-1-16,0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8:56:46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635 0,'0'21'46,"21"-21"-30,0 0 0,0 0-1,1 0-15,-1 0 16,0 0-16,-21-21 16,21 21-16,-21-21 0,0 0 15,0 0 1,0-1-16,0 1 15,0 0-15,-21 21 0,0-21 16,0 0-16,-1 21 0,1-21 0,0 21 16,0-22-16,0 22 0,0 0 15,-1-21-15,-20 21 0,21 0 0,0 0 16,0 0-16,-22 0 0,22 0 16,0 21-16,0 1 0,-22-22 15,22 21-15,0 0 0,0 0 0,-21 21 16,20-20-16,1-1 0,-21 21 15,21 0-15,-22 1 0,22-1 0,-21 0 16,21 22-16,0-22 0,-22 22 16,22-22-16,0 22 0,0-22 0,21 21 15,-21-20-15,-1 20 0,22-20 16,0-1-16,0 0 0,0 22 0,0-22 16,0 0-16,22 1 0,-1-1 15,0 0-15,0-20 0,0 20 0,22-21 16,-22 0-16,21 0 0,-21 1 0,22-1 15,-22-21-15,21 0 16,0 0-16,1 0 0,-22 0 0,21 0 16,-21 0-16,22 0 0,-22-21 0,21-1 15,-21 22-15,1-21 0,-1 0 16,0 0-16,0 0 0,0 0 0,0 21 16,-21-22-16,22 1 0,-1 0 15,-21 0-15,21 0 0,-21 0 0,21-1 16,0 1-16,0 0 0</inkml:trace>
  <inkml:trace contextRef="#ctx0" brushRef="#br0" timeOffset="535.69">3619 1270 0,'0'0'0,"0"-21"15,-21 21 1,0 0-1,0 0-15,0 0 0,0 21 16,-1 0-16,22 0 0,-21 1 16,0-1-16,0 0 0,0 0 0,21 21 15,-21-20-15,-1-1 0,22 21 16,0-21-16,0 22 0,0-22 0,0 21 16,0-21-16,0 0 0,0 22 15,0-22-15,22 0 0,-1 0 16,0-21-16,0 21 0,0 1 0,0-22 15,22 0-15,-22 0 0,0 0 16,21 0-16,-20 0 0,20-22 0,0 1 16,-21 21-16,22-21 0,-1 0 0,-21-21 15,22 20-15,-1 1 0,-21 0 16,0-21-16,0 21 0,1-22 0,-22 22 16,0-21-16,0 21 0,0-22 15,0 22-15,0-21 0,-22 21 0,1-22 16,0 22-16,-21 0 0,21 0 0,-22 0 15,22 21-15,-21 0 16,21 0-16,-22 0 0,22 0 0,-21 0 16,-1 0-16,22 21 0,0 0 0,-21 0 15,21 0-15,-1 0 0,1 1 16,0-1-16,21 0 0,-21 0 0,21 0 16,0 0-16,0 1 15,0-1-15,21 0 0,0 0 16,0-21-16,1 0 0,-1 0 15,0 0-15,0 0 0,0 0 16,0 0-16,1 0 0,20-21 16</inkml:trace>
  <inkml:trace contextRef="#ctx0" brushRef="#br0" timeOffset="1192.36">4339 1291 0,'0'-21'15,"-21"21"1,0 0 0,21 21-1,0 0 1,0 1-16,0-1 15,-21 0-15,21 0 0,0 0 0,0 0 16,-22 1-16,22-1 0,0 0 0,0 0 16,0 21-16,0-20 0,-21-1 15,21 0-15,0 21 0,0-21 0,-21 1 16,21-1-16,0 0 16,0 0-16,0-42 46,0 0-46,0 0 0,0-1 16,0 1-16,0 0 0,0-21 0,0 21 16,0-22-16,0 22 0,0-21 15,0 21-15,0-22 0,0 1 0,0 21 16,21-22-16,-21 22 0,21 0 16,1-21-16,-1 21 0,21-1 0,-21 1 15,22 0-15,-22 21 0,21-21 0,0 21 16,1 0-16,-1 0 15,0 0-15,1 0 0,-1 21 0,0 0 0,1 0 16,-22 1-16,0-1 0,0 0 16,-21 0-16,0 0 0,0 22 15,0-22-15,0 0 0,0 21 0,0-21 16,-21 1-16,21-1 0,-21 21 0,0-21 16,0 0-16,-1 1 0,22-1 15,-21 0-15,21 0 0,-21 0 0,0 0 16,21-42 31,0 0-47,21 0 15,0 0-15,0 0 0,1-1 16</inkml:trace>
  <inkml:trace contextRef="#ctx0" brushRef="#br0" timeOffset="1567.85">5376 572 0,'0'0'0,"0"-22"0,-21 22 0,0 0 16,21 22 15,0-1-31,-21 0 0,21 21 15,0-21-15,0 22 0,0-1 0,0 22 16,0-22-16,-21 0 0,21 22 16,0-22-16,0 22 0,-22-22 15,22 21-15,-21-20 0,21-1 0,-21 0 16,21 1-16,0-22 0,0 21 0,0-21 16,0 22-16,0-22 0,0 0 15,0 0-15,0 0 0,0 1 0,0-1 16,21 0-16,0-21 15,1 0-15,-1 0 16,0-21-16,-21 0 0,21 21 16,0-22-16,0 1 0,-21 0 0,22 0 15,-1 0-15,-21-22 16</inkml:trace>
  <inkml:trace contextRef="#ctx0" brushRef="#br0" timeOffset="1831.7">5228 1122 0,'0'0'0,"0"21"0,21-21 31,0 0-15,1 0-16,-1 0 0,0 0 0,21 0 15,-21 0-15,1 0 0,-1 0 0,0 0 16,21 0-16,-21 0 15,1 0-15,-22-21 0,21 21 16,-42 0 31,-1 0-47,22-21 0,-21 21 0</inkml:trace>
  <inkml:trace contextRef="#ctx0" brushRef="#br0" timeOffset="2307.29">5757 1355 0,'0'0'0,"21"0"16,1 0-1,-1 0-15,0 0 0,0 0 16,0 0-16,0 0 0,1-21 0,-1 21 16,0-22-16,0 1 0,0 21 15,0-21-15,1 21 0,-1-21 16,-21 0-16,0 0 0,0-1 16,0 1-16,0 0 0,0 0 0,0 0 15,-21 21-15,-1 0 16,1 0-16,0 0 0,0 0 0,0 0 15,0 0-15,-22 0 0,22 21 0,0 0 16,0 0-16,0 0 0,-1 22 16,1-22-16,21 0 0,0 21 0,0-20 15,0 20-15,0-21 0,0 0 16,0 22-16,0-22 0,0 0 0,21 0 16,1 0-16,-1 0 0,0 1 15,0-1-15,0-21 0,0 21 0,1-21 16,20 0-16,-21 0 0,0 0 15,22 0-15,-22 0 0,0 0 0,0 0 16,21 0-16,-20 0 0,-1-21 0,0 0 16,0 21-16,0-22 0,0 1 15,1 0-15</inkml:trace>
  <inkml:trace contextRef="#ctx0" brushRef="#br0" timeOffset="2589.13">6498 1122 0,'0'0'0,"0"-21"16,0 42 15,0 0-31,0 0 0,21 0 0,0 1 16,-21-1-16,22 0 0,-1 21 16,0-21-16,0 1 0,-21-1 0,21 0 15,0 0-15,-21 0 0,0 22 0,0-22 16,22-21-16,-22 21 0,21 0 15,-21 0-15,0 0 0,21 1 16,0-22 0,0 0-1,0-22 1,-21 1-16,0 0 0,22 0 16</inkml:trace>
  <inkml:trace contextRef="#ctx0" brushRef="#br0" timeOffset="2904.46">7006 1080 0,'0'0'0,"0"-22"15,0 1-15,0 0 16,-21 21 0,0 0-16,0 0 0,-1 21 15,1 0-15,0 1 0,0-1 0,-21 0 16,20 0-16,1 21 0,0-20 15,-21 20-15,21-21 0,-22 21 0,22-20 16,-21 20-16,21 0 0,-22-21 0,22 22 16,0-22-16,0 21 0,0-21 15,-1 1-15,1 20 0,0-21 0,0 0 16,21 0-16,0 1 0,21-44 47,0 1-32,0 0-15,1 0 0,-1 0 16,21 0-16,0-1 0</inkml:trace>
  <inkml:trace contextRef="#ctx0" brushRef="#br0" timeOffset="3272.77">7366 529 0,'0'0'16,"0"21"15,0 1-31,0-1 0,0 0 16,0 0-16,-21 21 0,0 1 15,21-1-15,-22 0 0,22 22 0,0-22 16,-21 22-16,0-22 0,0 22 0,21-22 15,-21 21-15,0-20 0,21-1 16,0 0-16,-22 1 0,22-1 0,0 0 16,0-20-16,0 20 0,0-21 0,0 21 15,0-20-15,0-1 16,22 0-16,-1-21 0,0 0 16,0 0-16,0 0 15,0 0-15,1-21 16,-1 21-16,0-21 0,-21-1 0,21 1 15,0 0-15,-21 0 0,21 0 0,1-22 16</inkml:trace>
  <inkml:trace contextRef="#ctx0" brushRef="#br0" timeOffset="3548.84">7197 953 0,'0'0'0,"21"0"31,0 0-31,21 0 0,-21 0 16,1 0-16,20 0 0,-21 0 16,21 0-16,-20 0 0,20 0 0,-21 0 15,21-22-15,-20 22 0,-1 0 0,0 0 16,0 0-16,0-21 0,0 21 15,1 0-15</inkml:trace>
  <inkml:trace contextRef="#ctx0" brushRef="#br0" timeOffset="4179.57">9948 741 0,'0'0'16,"0"-21"-16,0 0 0,0-1 0,0 1 16,0 42 15,0 1-31,0 20 0,-21-21 15,21 21-15,0 22 0,-21-22 0,21 22 16,0-22-16,0 22 0,-21-1 16,0-21-16,-1 22 0,1-1 15,21-20-15,-21 20 0,0-20 0,21 20 16,-21-21-16,0 1 0,21-1 0,0 0 16,-22 1-16,1-22 0,21 21 15,0-21-15,0 1 0,0-1 16,-21-21-1,21-21 1,0-1-16,0 1 16,0-21-16,0 21 0,-21-22 0,21 22 15</inkml:trace>
  <inkml:trace contextRef="#ctx0" brushRef="#br0" timeOffset="4839.77">9461 1185 0,'0'0'0,"0"-42"0,0 21 0,0 0 16,0-22-16,0 22 0,0-21 0,0 0 16,0-1-16,0 22 0,22-21 0,-22-1 15,21 1-15,21 21 0,-21-21 16,22 20-16,-22 1 0,21 0 0,22 0 16,-22 0-16,0 0 0,22 21 0,-1 0 15,-20 0-15,-1 0 0,21 0 16,-20 21-16,-1 0 0,0 0 15,1 21-15,-22 1 0,0-1 0,0 0 16,0 1-16,1 20 0,-22-20 16,21 20-16,-21-21 0,0 22 0,0-22 15,0 1-15,0 20 0,0-21 0,0-20 16,0 20-16,0 0 0,0-21 16,0 1-16,0-1 0,0 0 0,0 0 15,0 0-15,-21-21 0,21-21 47,0 0-47,0 0 0,0 0 16,0-22-16,21 22 0,0-21 0,0-1 15,-21 1-15,21 0 0,0-22 16,1 1-16,-1-1 0,-21 1 0,21-1 16,0 1-16,0 20 0,0-20 15,22 21-15,-22-1 0,0 1 0,21 0 16,-20 20-16,20 1 0,0 0 0,-21 0 15,22 0-15,-1 21 0,0 0 16,1 0-16,-22 0 0,21 21 0,-21 0 16,1 0-16,-1 0 0,-21 22 15,21-1-15,-21 0 0,0 22 0,0-1 16,0 1-16,-21-22 0,0 22 16,-1-1-16,1 1 0,0-1 0,0 1 15,0-22-15,0 22 0,-1-22 16,22 0-16,0 1 0,-21-1 0,21 0 15,-21 1-15,21-1 0,0-21 16,0 21-16,0-20 0,0-1 0,0 0 16,0 0-16,0 0 15,21-21-15,0 0 0,1-21 16,-22 0-16,21 21 0,0-21 16,0 0-16</inkml:trace>
  <inkml:trace contextRef="#ctx0" brushRef="#br0" timeOffset="5272.05">11239 1461 0,'0'0'0,"0"21"0,0 0 16,22-21 15,-1 0-31,0 0 0,0 0 16,0 0-16,0 0 0,22 0 0,-22 0 15,21-21-15,-21 0 0,22 21 16,-22-22-16,21 1 0,-21 0 0,1 0 16,-1 0-16,0 0 0,0-1 0,0 1 15,-21 0-15,0 0 16,0 0-16,0 0 0,-21 21 16,0 0-16,0 0 0,-22 0 15,22 0-15,0 21 0,-21 0 16,-1 0-16,22 0 0,-21 0 0,21 22 15,-22-22-15,22 21 0,0-21 0,0 22 16,0-1-16,0-21 0,21 22 16,0-1-16,0-21 0,0 21 0,0-20 15,0 20-15,0-21 0,0 0 0,21 0 16,0 1-16,21-22 0,-21 21 0,22-21 16,-22 0-16,21 0 0,1 0 15,-1 0-15,0 0 0,1-21 16,-1 21-16,0-22 0,1 1 0,-1 0 15,0 0-15,1-21 0,-1 20 16</inkml:trace>
  <inkml:trace contextRef="#ctx0" brushRef="#br0" timeOffset="5788.25">12171 1376 0,'0'0'0,"0"-42"16,0 20-16,-21 22 31,-1 0-31,1 22 15,21-1-15,0 0 16,0 0-16,-21 0 0,21 0 0,0 1 16,-21-1-16,21 0 0,0 0 15,0 21-15,-21-20 0,21-1 0,-21 0 16,21 21-16,-22-21 0,22 1 0,-21-1 16,21 0-16,0 0 15,-21 0-15,0-21 16,21-21 15,0 0-31,0 0 0,0 0 0,0-1 16,0 1-16,21-21 0,0 21 15,0-22-15,1 22 0,-1-21 0,21 21 16,-21-22-16,0 22 0,22 0 16,-1 0-16,-21 0 0,22 0 0,-22-1 15,21 22-15,-21 0 0,22 0 0,-22 0 16,0 0-16,0 0 0,0 22 15,0-22-15,1 21 0,-22 0 0,0 0 16,0 0-16,0 0 0,0 1 0,0 20 16,0-21-16,0 0 0,0 22 15,0-22-15,0 0 0,0 21 0,0-21 16,0 1-16,0-1 0,0 0 0,0 0 16,0 0-16,21-21 15,0 0 1,0 0-16,21 0 0,-20 0 0,-1 0 15,0-21-15,21 0 0,-21 0 0,22 0 16,-22-1-16,0 1 0,21 0 16</inkml:trace>
  <inkml:trace contextRef="#ctx0" brushRef="#br0" timeOffset="6308.38">13039 1376 0,'0'-21'0,"0"42"0,0-63 0,0 20 15,0 1-15,0 42 47,0 1-47,-22-1 0,22 0 0,-21 0 16,21 0-16,0 0 0,0 1 0,0-1 15,-21 0-15,21 21 0,0-21 16,0 1-16,0-1 0,-21 0 0,21 21 16,0-21-16,0 1 0,0-1 0,0 0 15,0 0-15,21-21 16,0 0-16,0 21 0,1-21 15,-1 0-15,0 0 0,0 0 0,0 0 16,0 0-16,1-21 0,20 0 0,-21 0 16,0 0-16,0-1 0,22 1 15,-22 0-15,0-21 0,0 21 16,0-22-16,1 22 0,-1-21 0,0 21 16,-21-22-16,21 1 0,-21 21 15,21 0-15,-21-1 0,0 1 0,0 0 16,0 42 15,0 0-31,0 1 0,0-1 16,-21 0-16,21 21 0,-21-21 0,0 22 15,21-22-15,0 21 0,0 1 16,-21-22-16,21 21 0,0-21 0,0 22 16,0-22-16,0 0 0,0 0 15,0 0-15,21 0 0,0-21 0,0 22 16,0-22-16,22 0 0,-22 0 15,21 0-15,-21 0 0,22 0 0,-22-22 16,21 22-16,-21-21 0,0 21 0,1-21 16,-1 0-16,0 0 0,0 0 15,-21-1-15</inkml:trace>
  <inkml:trace contextRef="#ctx0" brushRef="#br0" timeOffset="7215.79">3133 2011 0,'0'0'0,"-22"0"0,1 0 0,0 0 15,42 0 17,0 0-17,22 0-15,-1 0 0,0 0 16,1 0-16,20 0 0,1 0 0,20 0 15,22 0-15,-21 0 0,21 0 0,21-21 16,-21 21-16,42-21 0,0 21 16,0 0-16,21 0 0,-20 0 0,20 0 15,-21 0-15,21-22 0,-20 22 0,-1 0 16,0 0-16,-21 0 16,0 0-16,-21 0 0,0 0 0,-22 0 15,1 0-15,0 0 0,-22 0 0,1 0 16,-1 0-16,1 0 0,-22 0 15,0 0-15,1 0 0,-22 0 0,0 0 16,0 0-16,0 0 0,0 0 16,-21-21-1,-21 21-15,0 0 16,0 0-16,-21 0 0,20 0 16,-20 0-16,21 0 0</inkml:trace>
  <inkml:trace contextRef="#ctx0" brushRef="#br0" timeOffset="7731.6">3027 2201 0,'0'0'0,"-21"0"0,-1 0 16,44 0 15,20 0-31,-21 0 16,21 0-16,1 0 0,20 0 0,1 0 15,-1 0-15,43 0 0,-21 0 0,21 0 16,-1 0-16,22 0 0,-21 0 16,21 0-16,21 0 0,-21 0 15,22 0-15,-1 0 0,0 0 0,-21-21 16,0 21-16,0 0 0,0 0 0,-21-21 16,0 21-16,-22 0 0,1-21 15,0 0-15,-1 21 0,-20 0 0,-1-21 16,-20 21-16,20 0 0,-21-22 0,-20 22 15,-1 0-15,21 0 0,-42-21 16,21 21-16,-42 0 31</inkml:trace>
  <inkml:trace contextRef="#ctx0" brushRef="#br0" timeOffset="8691.5">9631 2180 0,'-21'0'16,"21"21"-16,21-21 16,0 0-1,0 0-15,0 0 16,22 0-16,-1 0 0,0 0 0,1 22 16,20-22-16,1 0 0,20 0 0,1 0 15,21 0-15,-22 0 0,22 0 16,0 0-16,21 0 0,0 0 15,0 0-15,0 21 0,0-21 0,-21 0 0,21 0 16,0 0-16,0 21 0,0-21 16,0 0-16,0 0 0,-21 0 15,21 0-15,-21 0 0,-1 21 0,-20-21 16,21 0-16,-21 0 0,-22 0 16,22 0-16,-22 0 0,-20 0 0,-1 0 15,0 0-15,1 0 0,-22 0 0,0 0 16,-42 0 15,0 0-31,-22 0 0,1 0 16,21 0-16,-43 0 0,22 0 0,0 0 15,-22 0-15,22 0 0</inkml:trace>
  <inkml:trace contextRef="#ctx0" brushRef="#br0" timeOffset="9240.2">9652 2455 0,'0'-21'15,"21"21"17,0 0-17,22 0-15,-22 0 0,85 0 16,-43 0-16,22 0 15,-1 0-15,1 0 0,21 21 16,0-21-16,21 0 0,0 0 0,21 0 16,-21 22-16,21-22 0,-21 0 15,21 21-15,-21-21 0,21 0 0,-21 21 16,0-21-16,22 0 0,-22 21 0,-22-21 16,22 0-16,-42 0 0,0 21 15,-1-21-15,1 0 0,-21 0 0,-22 0 16,21 0-16,-41 0 0,20 0 0,0 0 15,-21 0-15,1 0 0,-1 0 16,0 0-16,-21-21 16,21 21-1,-42 0 32,0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9:00:34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3704 0,'0'21'63,"21"-21"-48,0 22 1,0-22-16,0 0 15,1 21-15,-1-21 16,0 0-16</inkml:trace>
  <inkml:trace contextRef="#ctx0" brushRef="#br0" timeOffset="764.29">5694 3260 0,'0'0'0,"21"-21"0,0-43 16,-21 43-16,0 0 15,0 0-15,0-1 0,0 1 16,0 0-16,0 0 16,0 42 31,0 0-47,-21 0 15,21 22-15,-21-1 0,0 0 0,-1 22 16,22-1-16,-21 1 0,0-1 0,0 1 15,0 21-15,0-22 0,-1 22 16,1-22-16,0 22 0,0-22 0,0 22 16,0-21-16,-1-1 0,22 1 0,0-22 15,-21 21-15,21-41 0,0 20 16,-21 0-16,21-21 0,0 1 16,0-1-16,0 0 0,-21-21 31,21-21-16,0 0-15,0-1 0,0-20 16,-21 21-16,21-21 0,0 20 16,0-20-16,0 0 0</inkml:trace>
  <inkml:trace contextRef="#ctx0" brushRef="#br0" timeOffset="1411.91">5249 3450 0,'0'0'0,"-21"-21"0,21 0 0,-21 0 16,21 0-16,0-1 0,0 1 15,0 0-15,0-21 0,0 21 0,0-1 16,0 1-16,21-21 0,21 21 0,-20 0 16,-1-1-16,21 1 0,0 0 15,1 0-15,20 0 0,-20 0 0,20-1 16,1 22-16,-1-21 0,1 21 15,-1 0-15,-21 0 0,22 0 0,-22 0 16,1 0-16,-22 21 0,21 1 0,-21 20 16,-21-21-16,0 43 0,0-22 15,0 0-15,-21 22 0,-21-1 16,-1 1-16,1-1 0,-21 1 0,20-22 16,-20 22-16,-1-22 0,1 0 0,-1 1 15,1-1-15,20 0 0,-20-21 16,21 1-16,20 20 0,-20-42 0,21 21 15,-21 0-15,20-21 0,1 0 0,0 0 16,0 0 0,0 0-16,21-21 0,0 0 15,0 0-15,0 0 0,0-1 0,0 1 16,0 0-16,0 0 0,21 0 16,0 21-16,0-21 0,0-1 15,1 22-15,-1 0 0,0 0 0,0 0 16,0 0-16,0 22 15,1-1-15,-1 0 0,-21 0 0,0 0 16,21 22-16,-21-1 0,21-21 0,-21 21 16,0 1-16,0-1 0,0 22 15,0-22-15,0-21 0,21 21 0,-21 1 16,21-1-16,-21-21 0,22 22 0,-1-22 16,0 0-16,0 0 0,0 0 15,0-21-15,1 21 0,-1-21 0,0 0 16,0 0-16,0 0 0,0 0 0,22 0 15,-22 0-15,0 0 0,0-21 16,0 0-16,1 21 0,-1-21 16,0 0-16,0 0 0,0-1 0,0 1 15,1 0-15,-22-21 0,21 21 0,0-1 16</inkml:trace>
  <inkml:trace contextRef="#ctx0" brushRef="#br0" timeOffset="1851">6244 3895 0,'0'0'0,"0"-21"0,-21 21 31,0 0-31,21 21 16,-21-21-16,21 21 0,-22 0 0,22 21 15,0-20-15,-21-1 0,21 21 16,-21 0-16,21-20 0,-21 20 16,21 0-16,0-21 0,0 22 0,0-22 15,0 21-15,0-21 0,0 1 0,0-1 16,0 0-16,0 0 0,21-21 15,0 21-15,0-21 0,1 0 0,-1 0 16,0 0-16,0 0 0,0 0 0,22 0 16,-22-21-16,0 0 0,21 21 0,-21-21 15,22-22-15,-22 22 0,0 0 16,0-21-16,-21 21 0,0-22 0,0 22 16,0-21-16,0-1 0,0 1 15,0 0-15,-21 21 0,0-22 0,-21 22 16,20 0-16,1 0 0,-21 21 15,21 0-15,0 0 0,-22 0 0,22 0 16,-21 0-16,21 21 0,-1 0 0,1 0 16,0 0-16,0 1 0,0 20 15,0-21-15,-1 21 0,22-20 0,0 20 16,0-21-16,0 0 0,0 0 0,0 1 16,0-1-16,22-21 0,-1 0 0,0 0 15,21 0-15,-21 0 0,22 0 16,-1 0-16,0-21 0,1-1 0,-1-20 15</inkml:trace>
  <inkml:trace contextRef="#ctx0" brushRef="#br0" timeOffset="2468.08">7218 3090 0,'0'0'0,"-21"-21"0,-1 0 0,1 0 16,0 0-16,0 21 0,0 0 15,0 0-15,-1 21 0,1 0 16,0 0-16,21 0 0,0 22 16,-21-1-16,0 22 0,0-1 0,21 1 15,-22-1-15,1 1 0,21-1 16,-21 1-16,0-1 0,21 1 16,-21-1-16,0 1 0,21-1 0,0 1 15,0-1-15,-22 1 0,22-22 0,0 0 16,0 22-16,-21-43 0,21 21 15,0 1-15,0-22 0,0 0 0,0 0 16,0 0-16,0 0 16,0-42-1,0 0 1,0 0-16,0-21 0,0 20 16,0 1-16,0-21 0,0 0 15,21 20-15,-21-20 0,22 21 0,-1-21 16,0 20-16,0-20 0,0 21 15,0 0-15,1 0 0,-1-1 0,21 1 16,-21 21-16,0 0 0,22 0 0,-1 0 16,-21 0-16,22 0 0,-22 0 15,0 21-15,21 1 0,-21-1 0,1 0 16,-22 0-16,0 21 0,0-20 0,0 20 16,0-21-16,0 21 0,-22-20 0,1-1 15,0 21-15,0-21 0,0 0 16,-22 1-16,22-1 0,-21 0 0,21-21 15,0 21-15,-22 0 0,22-21 16,0 0-16,0 0 0,0 0 16,-1 0-1,44 0 17,-1-21-32,0 21 0,0-21 0,0 21 15,0-21-15,1 0 0,-1-1 16,0 1-16,21 0 0</inkml:trace>
  <inkml:trace contextRef="#ctx0" brushRef="#br0" timeOffset="2931.82">7683 3979 0,'0'0'0,"0"-21"0,0 0 15,0 0-15,-21 21 31,0 0-31,0 0 0,0 21 16,21 0-16,-21 0 0,-1 1 16,22 20-16,-21-21 0,0 21 0,0-20 15,21 20-15,0 0 0,0-21 0,-21 22 16,21-22-16,0 42 16,0-41-16,0-1 0,0 21 15,21-21-15,0 0 0,0-21 16,0 0-16,1 22 0,-1-22 0,21 0 15,-21 0-15,22 0 0,-22 0 16,0-22-16,21 22 0,-21-21 0,1 0 16,-1 0-16,0 0 0,0-22 0,0 22 15,-21-21-15,0 0 0,0-1 0,0 1 16,0 0-16,0-1 0,0 1 16,-21 21-16,0-22 0,0 22 0,0 0 15,-1 0-15,1 21 0,-21-21 0,21 21 16,0 0-16,-22 0 0,22 0 0,0 0 15,0 0-15,0 0 16,-1 21-16,1 0 0,0-21 0,21 21 16,0 0-16,0 1 0,0-1 15,21 0-15,0-21 0,1 0 16,-1 0-16,0 0 0,21 0 16,1 0-16</inkml:trace>
  <inkml:trace contextRef="#ctx0" brushRef="#br0" timeOffset="3291.61">8424 3366 0,'0'0'0,"0"-43"16,0 22-16,-21 0 16,0 21-1,21 21-15,-21 21 16,21-20-16,-21 20 0,21 0 0,0 1 15,0-1-15,-22 0 0,22 22 0,-21-22 16,21 0-16,0 22 0,-21-22 16,0 1-16,0 20 0,21-21 0,-21 22 15,21-22-15,0 1 0,0 20 0,-22-21 16,22-20-16,0 20 0,0 0 0,0-21 16,0 1-16,0-1 0,0 0 15,22 0-15,-1 0 0,0-21 16,0 21-16,0-21 15,0 0-15,1 0 0,-1 0 16,0-21-16,0 0 0,0 0 16,0 0-16,1 0 0,-1-1 15,-21-20-15,21 21 0,-21 0 0,21-22 16,-21 22-16</inkml:trace>
  <inkml:trace contextRef="#ctx0" brushRef="#br0" timeOffset="3503.49">8149 3831 0,'0'0'0,"21"0"31,0 0-31,1 0 16,20 0-16,-21 0 0,21 0 0,-20 0 15,-1 0-15,21-21 0,-21 21 16,0 0-16,22 0 0,-22 0 0,0-21 15,0 21-15,0 0 0,1-21 0,-1 0 16,0 21-16,0-22 0</inkml:trace>
  <inkml:trace contextRef="#ctx0" brushRef="#br0" timeOffset="6076.01">10308 4297 0,'0'0'0,"21"0"15,0 0-15,-21-21 47,0 0-47,0-1 16,22 22-16,-22-42 0,21 21 15,0 0-15,0-22 0,0 22 0,0-21 16,1 0-16,-1-1 0,21 1 0,-21 0 16,0-22-16,22 22 0,-22-1 0,0 1 15,0 21-15,0-21 0,1 20 16,-1 1-16,0 21 15,0 21 1,-21 1-16,0-1 16,0 0-16,0 0 0,0 0 15,0 0-15,0 1 16,0-44 31,0 1-47,0 0 0,-21 0 15,21 0-15,-21 0 0,21-1 16,-21 1-16,-1 21 16,1-21-16,0 21 15,0 0-15,0 0 0,21 21 0,-21 0 16,-1-21-16,22 22 0,-21 20 16,0-21-16,21 0 0,-21 22 0,21-22 15,-21 21-15,21 0 0,-21-20 16,21 20-16,0 0 0,0 1 0,0-22 15,0 21-15,0 0 0,0-20 16,0 20-16,21-21 0,0 0 0,0 0 16,21 1-16,-20-1 0,-1-21 0,21 0 15,0 0-15,1 0 0,-1 0 0,0 0 16,1-21-16,-1 21 0,22-22 16,-22-20-16,0 21 0,1-21 0,-1-1 15,-21 1-15,21 0 0,-20-1 16,-1 1-16,0-22 0,0 22 0,0-21 0,-21-1 15,0 1-15,21-1 16,-21 22-16,0-22 0,22 1 0,-22 20 16,0 1-16,0 0 0,0-1 0,0 22 15,0 0-15,0 0 0,0 0 16,0 42 0,0 21-16,-22-21 0,22 22 15,-21 20-15,21-20 0,0 20 0,0-21 16,0 22-16,0-1 0,0-20 15,0 20-15,0 1 0,0-22 0,0 22 16,0-22-16,0 0 0,0 1 16,21-1-16,1 0 0,-1-21 0,-21 22 15,21-22-15,0 0 0,0 0 0,0 0 16,1-21-16,-1 0 0,0 0 16,0 0-16,0 0 0,0 0 0,22 0 15,-22-21-15,0 0 0,0 0 0,0 0 16,22 0-16,-22-22 0,0 1 15,21 0-15,-20-1 0,20 1 0,-21 0 16,0-1-16,22 1 0,-22 21 0,21-22 16,-21 22-16,0-21 0,1 21 0,-1 21 15,0-21-15,0 21 16,0-22-16,0 22 0,1 0 0,-1 0 0,-21 22 16,0-1-16,21-21 0,-21 21 0,0 0 15,0 0-15,0 0 0,0 22 16,0-22-16,0 0 0,0 0 15,0 0-15,21 1 0,-21-1 16,21-21 15,-21-21-15,0-1-16,0 1 0,0 0 16,0 0-16,0 0 0,0 0 0,0-1 15,-21 1-15,0 0 0,21 0 0,-21 0 16,21 0-16,-21-1 0,-1 22 15,1-21-15,0 21 0,0 0 16,0 0-16,0 0 0,-1 21 16,1 1-16,0-22 0,0 21 0,0 21 15,0-21-15,-1 0 0,1 22 16,0-22-16,0 21 0,0-21 0,0 22 16,21-1-16,0-21 0,0 22 0,0-1 15,0-21-15,0 21 0,0-20 0,0-1 16,0 0-16,21 0 0,-21 0 15,21 0-15,0-21 0,21 0 0,-20 0 16,-1 0-16,0 0 0,21 0 0,-21-21 16,1 21-16,20-21 0,-21 0 0,0 0 15,0 0-15,1-1 0,-1-20 16,-21 21-16,21-21 0,-21-1 16,21 1-16,-21 21 0,0-22 0,0 1 15,0 0-15,21 21 0,-21-22 0,0 22 16,0 0-16,0 0 0,0 0 15,0 42 1,-21 0 0,21 0-16,0 0 0,0 22 15,-21-22-15,21 0 0,-21 21 0,21 1 16,-21-22-16,21 21 0,0 0 16,0-20-16,0 20 0,0-21 0,0 0 0,0 22 15,0-22-15,0 0 0,21-21 16,0 21-16,0 0 0,0-21 15,0 0-15,1 0 0,-1 0 0,21 0 16,-21 0-16,0-21 0,22 0 0,-1 21 16,-21-21-16,22-22 0,-1 22 0,-21 0 15,21-21-15,1 21 0,-22-22 16,21 1-16,1 0 0,-22-1 0,0 1 16,21 21-16,-21-22 0,-21 1 0,0 21 15,0 0-15,0 0 0,0-1 16,-21 22-1,0 0-15,0 0 0,0 0 0,0 22 16,-1-1-16,1 0 0,21 0 0,0 0 16,0 0-16,0 1 0,0-1 0,0 0 15,0 0-15,0 0 0,0 0 16,0 22-16,21-22 0,-21 0 0,22 0 16,-1 0-16,-21 1 0,21-1 0,-21 0 15,21 0-15,-21 0 0,0 0 0,21-21 16,-21 22-16,21-1 0,1 0 15,-44-21 17,1 0-32,21-21 15,-21 0-15,0 21 16,0-22-16,0 22 0,21-21 0,-22 0 16,1 0-16,0 0 0,21 0 15,-21 21-15,0-22 0,21 44 31,0-1-15,0 0-16,0 0 0,0 0 16,0 0-16,0 1 0,0-1 0,0 0 15,0 0-15,21 0 16,0-21-16,-21 21 0,21-21 0,0 0 16,1 0-16,-1 0 0,21 0 15,-21 0-15,0 0 0,22 0 0,-1 0 16,-21 0-16,22-21 0,-1 0 0,0 0 15,1 0-15,-1 0 0,0-1 16,1 1-16,-1-21 0,0 0 0,1 20 16,-22-20-16,21 0 0,-21-1 15,22 22-15,-22-21 0,0 0 0,-21 20 0,0-20 16,0 21-16,21 0 0,-21 0 16,0-1-16,0 1 15,-21 21-15,0 0 0,21 21 16,-21-21-16,-1 22 0,1-1 0,21 0 15,0 0-15,-21 0 16,21 0-16,0 22 0,0-22 0,0 0 16,0 0-16,0 0 0,21 22 0,0-22 15,1 0-15,-1 21 0,0-20 0,0-1 16,-21 21-16,21-21 0,0 0 16,1 1-16,-22-1 0,0 0 0,0 0 15,0 0-15,0 0 0,0 1 16,-22-1-1,1-21-15,0 0 0,0 0 16,0 0-16,0 0 0,-1 0 0,1 0 16,0 0-16,0 0 15,0 0 1,21-21 0,0-1-16,-21 22 15,-1 0-15,1 0 0</inkml:trace>
  <inkml:trace contextRef="#ctx0" brushRef="#br0" timeOffset="6839.24">5863 4805 0,'0'0'0,"-42"0"0,-1 21 0,22-21 0,-21 0 16,0 21-16,20-21 0,1 0 0,0 0 16,0 0-16,0 0 0,21 21 15,-21-21-15,42 0 31,21 22-31,0-22 0,1 0 16,-1 0-16,22 0 0,20 0 16,-20 0-16,20 21 0,1-21 0,0 0 15,21 0-15,-1 0 0,1 0 0,0 0 16,0 0-16,0 0 16,0 0-16,-1 0 0,1 0 0,-21 0 15,0 0-15,20 0 0,-41 0 0,21 0 16,-22 0-16,1 0 0,-22 0 0,0 0 15,1 21-15,-1-21 0,-21 0 16,0 0-16,-42 0 31,0 0-31,0 0 0,0 0 16,-1 0-16,1 0 16,0 0-16,0 0 0,-21 0 0,20 0 15,1 0-15,-21 0 0,0 0 0,20 0 16,-41 0-16</inkml:trace>
  <inkml:trace contextRef="#ctx0" brushRef="#br0" timeOffset="7233.01">5651 4932 0,'0'0'0,"22"0"31,-1 0-31,21 0 16,0 0-16,1 0 0,-1 0 16,22 0-16,-1 0 0,1 0 0,-1 0 15,22 0-15,-1 0 0,-20 0 0,21 0 16,-1 0-16,1 0 0,0 0 15,-1 0-15,-20 0 0,20 0 0,-20 0 16,-1 0-16,1 0 0,-22 0 0,22 0 16,-22 0-16,0 0 0,1 0 0,-22 0 15,0 0-15,21 0 0,-20 0 16,-1 0-16,0 0 16,0 0 30</inkml:trace>
  <inkml:trace contextRef="#ctx0" brushRef="#br0" timeOffset="7931.62">10266 4593 0,'0'0'0,"-43"0"0,22 0 0,0 0 16,-64-21-1,64 21-15,0 0 0,0 0 16,42 0 0,21 0-16,1 0 15,-1 0-15,22 0 0,20 0 16,1 0-16,21 0 0,0 0 15,21 0-15,0 0 0,0 0 0,21 21 16,-21-21-16,21 0 0,0 0 0,0 0 16,0 0-16,1 0 0,-22 0 0,0 0 15,0 0-15,-22 0 0,1 0 16,0 0-16,-21 0 0,21 0 0,-43 0 16,22 0-16,-22 0 0,-20 0 0,20 0 15,-21 0-15,1 0 0,-22 0 0,0 0 16,0 0-16,0 0 0,-21-21 31,-42 21-31,21 0 16,0 0-16,0 0 0,-22 0 0,22 0 15,-21 0-15,-22 0 0,22 0 0,0 0 16,-22 0-16,1 0 0,20 0 16,-20 21-16</inkml:trace>
  <inkml:trace contextRef="#ctx0" brushRef="#br0" timeOffset="8331.39">10350 4763 0,'0'0'0,"-42"0"15,-21 21-15,20-21 0,1 0 0,21 0 16,-22 0-16,22 0 0,0 0 0,42 0 31,22 0-31,-1 0 0,0 0 16,22 0-16,20 0 0,1 0 0,0 0 15,21 0-15,-1 0 0,22 0 16,22 0-16,-22 0 0,0 0 0,21 0 16,-21 0-16,21 0 0,0 0 0,-21 0 15,0 0-15,0 0 0,-21 0 0,0 0 16,-22 0-16,1 0 15,-21 0-15,-1 0 0,-21 0 0,1 0 16,-1 0-16,0 0 0,-20 0 0,-1 0 16,0 0-16,0 0 15,-42 21 32,0-21-47,0 21 0,-1-21 0</inkml:trace>
  <inkml:trace contextRef="#ctx0" brushRef="#br0" timeOffset="9219.79">5419 4953 0,'0'0'0,"-85"21"15,64 0-15,0-21 0,-1 0 0,22 22 16,-21-22-16,0 0 0,21 21 0,-21-21 16,21 21-16,-21-21 15,21 21-15,0 0 16,0 0-16,21 1 0,21-22 15,-21 0-15,22 0 0,20 21 16,1-21-16,-1 0 0,22 0 0,0 0 16,-1 0-16,22 0 0,0 0 0,-21 0 15,20 0-15,1 0 16,21 0-16,0 0 0,-21 0 0,21 0 16,0 0-16,-21 0 0,21 0 0,-21 0 15,0 0-15,-1 0 0,1 0 0,0 0 16,-21 0-16,-1 0 0,1 0 15,-21 0-15,-1 0 0,-21 0 0,1 0 16,-1 0-16,0 0 0,-20 0 0,-1 0 16,0 0-1,-42 0 32,0 0-31,-1 0-16</inkml:trace>
  <inkml:trace contextRef="#ctx0" brushRef="#br0" timeOffset="36515.1">3281 7366 0,'0'0'0,"0"-21"16,0 0-16,0 0 16,0-1-1,0 1-15,0 0 0,0 0 16,0 0-16,21 0 0,-21-1 15,21 22-15,0-21 0,-21 0 0,0 0 16,21 0-16,-21 0 0,22 21 16,-22-22-16,0 44 47,0-1-32,0 21-15,0-21 0,0 22 0,0 20 16,0-21-16,0 22 0,0-22 15,-22 22-15,1-1 0,0-20 16,21 20-16,-21 1 0,0-22 0,21 21 16,-21 1-16,-1-22 0,1 22 15,21-22-15,0 22 0,-21-22 0,21 0 16,-21 1-16,21-22 0,-21 21 0,21-21 16,0 22-16,0-22 0,-21 0 15,21 0-15,0 0 0,0-42 47,0 0-47,0 0 0,0 0 0,0-22 16,0 22-16,0-21 0</inkml:trace>
  <inkml:trace contextRef="#ctx0" brushRef="#br0" timeOffset="37275.83">3133 7430 0,'0'0'0,"-22"0"0,22-43 16,0 22-1,0 0-15,0 0 16,0 0-16,0-1 0,0 1 0,0 0 16,0 0-16,22 0 0,-1 0 15,-21-1-15,0 1 0,21 21 0,0-21 16,0 0-16,0 0 0,1 0 16,-1-1-16,0 22 0,21-21 0,-21 21 15,22 0-15,-1-21 0,0 21 0,1 0 16,-1 0-16,0 0 0,1 21 15,20-21-15,-42 21 0,22 22 16,-1-22-16,-21 21 0,0 1 16,-21 20-16,0-21 0,0 1 0,0 20 15,-21-20-15,-21 20 0,21-21 0,-43 1 16,22-1-16,0 0 0,-22 1 16,1-1-16,20-21 0,-20 22 0,20-1 15,1-21-15,0 0 0,-1 0 0,1 22 16,21-43-16,0 21 0,0 0 15,-1-21-15,1 0 0,0 0 16,21-21 0,0 0-16,0 0 0,0-1 15,0 1-15,21 0 16,0 21-16,1-21 0,-22 0 16,21 21-16,0 0 15,0 0-15,0 21 16,0 0-16,-21 0 0,22 0 15,-22 1-15,0-1 0,21 21 0,-21-21 16,21 0-16,-21 22 0,0-22 0,21 0 16,0 0-16,-21 0 0,21 1 15,-21-1-15,22 0 0,-1 0 0,0-21 16,-21 21-16,21-21 0,0 0 0,0 21 16,22-21-16,-22 0 0,0 0 15,0 0-15,0 0 0,1 0 16,-1 0-16,0 0 0,0 0 0,0 0 15,-21-21-15,21 21 16,-21-21-16,22 0 0,-22 0 16,21 0-16,0-1 0,-21 1 15,21 0-15</inkml:trace>
  <inkml:trace contextRef="#ctx0" brushRef="#br0" timeOffset="37727.64">4127 7789 0,'0'-21'16,"0"0"-16,-21 21 15,0 21 1,21 0-16,-21-21 0,0 22 16,0-1-16,21 21 0,-22-21 0,22 0 15,0 22-15,-21-22 0,21 21 0,-21-21 16,21 22-16,0-22 0,-21 21 15,21-21-15,0 1 0,0-1 0,0 0 16,0 0-16,21 0 0,0-21 0,0 0 16,1 21-16,-1-21 0,0 0 15,0 0-15,0 0 0,0-21 16,22 21-16,-22-21 0,0 0 0,0 0 16,-21 0-16,21-1 0,-21 1 0,22-21 15,-22 21-15,0-22 0,0 1 16,0 0-16,0 21 0,-22-22 0,22 1 15,-21 21-15,0-22 0,0 22 0,0 0 16,0 0-16,-1 21 0,1 0 16,0 0-16,0 0 0,0 0 15,0 0-15,-1 0 0,1 0 0,21 21 16,-21 0-16,21 0 16,0 1-1,21-22-15,0 0 0,22 0 16,-22 0-16,21 0 0,-21-22 0,22 1 15</inkml:trace>
  <inkml:trace contextRef="#ctx0" brushRef="#br0" timeOffset="38340.81">4784 7070 0,'0'0'0,"0"-21"16,0-1-16,-22 22 15,1 22 1,21-1-16,-21 0 0,21 21 16,0 1-16,-21-1 0,0 0 15,0 22-15,21-22 0,0 22 0,-22-1 16,1-21-16,0 22 0,21-1 0,-21-20 16,0 20-16,21-20 0,-21-1 0,21 21 15,-22-20-15,1-1 0,21 0 16,0 1-16,0-1 0,-21-21 0,21 0 15,0 22-15,-21-22 0,21 0 0,0 0 16,0-42 31,-21 0-47,21 0 0,0 0 16,0-1-16,0 1 0,0-21 15,0 21-15,0-22 0,21 22 0,0-21 16,0 21-16,0-22 0,22 22 0,-22 0 15,21 0-15,-21 0 0,22 0 16,-22 21-16,21 0 0,-21 0 0,22 0 16,-22 0-16,0 0 0,21 0 0,-20 0 15,-1 21-15,0 0 0,0 0 16,-21 0-16,0 0 0,0 1 0,0 20 16,0-21-16,0 0 0,0 22 15,0-22-15,0 0 0,-21 21 0,0-21 0,0 1 16,-22-1-16,22 0 15,-21 0-15,21-21 0,-22 21 0,1 0 16,21-21-16,-22 0 0,22 22 0,0-22 16,0 0-16,0 0 0,0 0 0,-1 0 15,1 0-15,21-22 32,0 1-32,21 21 0,1-21 0,-1 0 15,0 21-15,0-21 0,21 0 16,-20-1-16</inkml:trace>
  <inkml:trace contextRef="#ctx0" brushRef="#br0" timeOffset="38800.03">5313 7832 0,'0'0'15,"21"-21"-15,-21-1 0,0 1 16,-21 21-1,0 0 1,-1 21-16,1 1 16,0-1-16,21 0 0,-21 21 15,21-21-15,0 22 0,-21-22 16,21 21-16,-21-21 0,21 1 0,0 20 16,0-21-16,0 0 0,0 0 0,0 22 15,0-22-15,21 0 16,0-21-16,0 21 0,0-21 15,22 0-15,-22 0 0,0 0 0,21 0 16,1-21-16,-22 0 0,0 0 0,21 21 16,-21-43-16,1 22 0,-1 0 15,0-21-15,0-1 0,-21 22 0,0-21 16,0 0-16,0-1 0,0 22 0,0-21 16,0 21-16,-21-1 0,-21 1 15,20 0-15,1 21 0,0 0 16,0-21-16,-21 21 0,20 0 0,-20 0 15,21 0-15,0 0 0,0 0 0,-1 0 16,1 21-16,0-21 0,21 21 16,0 0-1,21-21 1,0 0-16,1 0 0,20 0 0</inkml:trace>
  <inkml:trace contextRef="#ctx0" brushRef="#br0" timeOffset="39175.81">6202 7176 0,'0'0'0,"21"-22"0,-21-20 16,0 21-16,0 0 16,-21 21-1,0 21-15,21 0 16,-22 21-16,22-20 0,-21 20 15,0 0-15,21 1 0,-21 20 0,0-21 16,0 22-16,-1-1 0,1-20 0,0 20 16,0 1-16,0-22 0,21 22 15,-21-1-15,-1 1 0,22-22 16,-21 21-16,21-20 0,0-1 0,0 0 16,0 1-16,0-1 0,0 0 0,0-20 15,21-1-15,1 21 0,-1-21 16,0-21-16,0 21 0,0-21 0,0 0 15,1 0-15,-1 0 0,0 0 0,21 0 16,-21 0-16,1 0 0,-1 0 0,0-21 16,0 0-16,0 0 0,0 0 15,1 0-15,-1-1 0,0 1 16,0-21-16,-21 21 0,0 0 0,0-22 0</inkml:trace>
  <inkml:trace contextRef="#ctx0" brushRef="#br0" timeOffset="39419.8">5800 7789 0,'21'0'32,"0"0"-32,0 0 0,21 0 15,-20 0-15,20 0 0,0 0 0,1 0 16,-1 0-16,0 0 0,1 0 0,-1 0 15,0 0-15,-21 0 0,22 0 16,-22 0-16,0 0 0,0 0 0,0 0 16,1 0-1</inkml:trace>
  <inkml:trace contextRef="#ctx0" brushRef="#br0" timeOffset="40307.44">8318 7620 0,'0'-21'15,"0"0"1,0 0 0,0-1-16,0 1 0,0 0 15,0 0-15,22 21 16,-22-21-16,21 21 0,0 0 15,0 0-15,0 0 0,0 0 0,1 0 16,20 0-16,-21 21 0,21-21 0,1 21 16,-1 21-16,0-20 0,1-1 15,-1 21-15,-21-21 0,0 22 16,1-1-16,-1-21 0,0 21 0,-21 1 16,0-22-16,0 21 0,0-21 0,0 22 15,-21-22-15,0 21 0,-1-21 16,1 1-16,0-1 0,0 0 15,0-21-15,0 0 0,-1 0 16,22-21 0,0 0-16,0-1 0,0 1 15,0 0-15,22-21 0,-1 21 0,0-22 16,0 1-16,0 21 0,22-22 16,-1 1-16,-21 0 0,21-1 0,1 1 15,-1 0-15,0 21 0,-20-1 16,20 1-16,-21 0 0,0 0 0,0 0 15,1 21-15,-22-21 16,0 42 0,0 0-1,0 0-15,0 0 16,21-21 0</inkml:trace>
  <inkml:trace contextRef="#ctx0" brushRef="#br0" timeOffset="40563.82">10414 7599 0,'0'0'0,"0"21"16,21-21-16,0 0 15,0 0-15,1 0 0,-1 0 16,0 0-16,0 0 0,0 0 16,0 0-16,1 0 0,-1 0 15,0 0-15</inkml:trace>
  <inkml:trace contextRef="#ctx0" brushRef="#br0" timeOffset="40723.76">10350 7832 0,'0'0'15,"0"21"-15,22-21 16,-1 0-16,0 0 16,0 0-16,0 0 0,0 0 15,1 0-15,-1 0 0,21 0 16,-21 0-16,0 0 0,1 0 0,-1-21 15</inkml:trace>
  <inkml:trace contextRef="#ctx0" brushRef="#br0" timeOffset="41515.55">12213 7260 0,'0'0'16,"0"-21"-16,0 0 0,21 21 15,-21 21 1,0 0-16,0 0 0,0 1 16,0-1-16,21 21 0,-21 0 0,22-20 15,-22 20-15,0 0 0,0-21 16,0 22-16,0-1 0,0-21 0,0 22 0,0-22 16,0 0-16,0 0 0,0 0 0,0 0 15,0 1-15,0-1 16,-22 0-16,1-21 15,0 0 1,0 0-16,21-21 0,-21 0 16,0-1-16,21 1 0,0 0 15,0-21-15,0 21 0,0-1 16,0-20-16,21 0 0,0-1 0,0 1 16,21 0-16,1-1 0,-22 1 0,21 21 15,22-21-15,-22-1 0,0 22 0,22 0 16,-1 0-16,1 21 0,-22 0 15,22 0-15,-1 0 0,-20 21 0,-1 21 16,-21-21-16,21 22 0,-20-1 16,-22-21-16,0 22 0,0-1 0,0 0 15,0 1-15,-22-1 0,-20-21 0,21 21 16,0-20-16,-22 20 0,22-21 16,0 0-16,-21 0 0,21-21 0,-1 22 15,1-1-15,0-21 0,21-21 31,21-1-15,0 1-16,1 0 16,20 0-16,-21 0 0</inkml:trace>
  <inkml:trace contextRef="#ctx0" brushRef="#br0" timeOffset="41883.24">13420 7493 0,'0'0'0,"21"0"16,0 0-16,0 0 15,0 0-15,0 0 0,1 0 0,-1-21 16,21 0-16,-21 21 0,0-21 0,1-1 16,-1 1-16,0 0 0,0 0 15,0 0-15,-21 0 0,0-1 16,0 1-16,-21 0 0,0 21 15,0 0-15,0 0 0,-22 0 0,22 0 16,-21 0-16,-1 21 0,1 0 0,0 1 16,-1-1-16,1 0 0,21 21 15,-21-21-15,20 22 0,1-1 0,21 0 16,0-20-16,0 20 0,0-21 0,0 21 16,0-20-16,0-1 0,21 0 0,1 0 15,20 0-15,-21-21 0,0 21 0,22-21 16,-22 0-16,21 0 0,0 0 15,1 0-15,-1 0 0,0 0 16,22 0-16,-22-21 0,22 0 0,-22 0 16,22 0-16</inkml:trace>
  <inkml:trace contextRef="#ctx0" brushRef="#br0" timeOffset="42423.45">14309 7366 0,'0'0'15,"0"-63"-15,-22 63 16,1 0-1,0 21-15,0 0 16,0 21-16,0-21 0,21 1 0,-22 20 16,1-21-16,0 21 0,0 1 15,21-22-15,-21 0 0,0 21 16,21-20-16,-22-1 0,22 0 0,0 0 16,0 0-16,0 0 0,0 1 0,22-22 31,-1 0-31,0 0 0,0-22 15,0 22-15,22-21 16,-22 0-16,0 0 0,0 0 0,0 0 16,0-1-16,1 1 0,-22 0 0,21 0 15,0 0-15,0 21 0,-21 21 32,0 0-32,0 0 0,0 0 15,0 1-15,0 20 0,0-21 16,-21 0-16,21 0 0,0 1 0,0-1 15,0 0-15,0 0 0,21 0 0,-21 0 16,42-21-16,-20 22 0,-1-22 0,21 0 16,0 0-16,1 0 0,-22 0 0,21 0 15,1-22-15,-1 1 0,0 0 0,-21 0 16,22 0-16,-22 0 0,21-22 16,-21 22-16,1-21 0,-1-22 0,0 22 15,0 0-15,-21-22 0,0 22 0,0-1 16,0 1-16,0 0 0,-21 21 0,-21-1 15,20 1-15,1 0 0,-21 0 16,21 21-16,0 0 0,-22 0 16,22 0-16,0 0 0,0 21 0,0 0 15,-1-21-15,1 21 0,21 1 16,-21-22-16,21 21 0</inkml:trace>
  <inkml:trace contextRef="#ctx0" brushRef="#br0" timeOffset="42904.66">17103 6604 0,'0'0'0,"21"0"0,-21 42 32,0-20-32,-21 20 0,-1 0 0,1 1 15,0 20-15,0 1 0,0-1 16,-22 1-16,22-1 0,0 22 0,0-22 16,0 22-16,0-22 0,-1 1 0,1-1 15,21 1-15,-21-22 0,21 22 0,-21-22 16,21 0-16,0-20 0,0 20 0,0 0 15,0-21-15,0 1 0,0-1 16,0 0-16,-21-42 31,21 0-31</inkml:trace>
  <inkml:trace contextRef="#ctx0" brushRef="#br0" timeOffset="43759.18">16637 7154 0,'0'0'0,"0"-42"0,0-21 0,0 20 0,0 1 16,0-22-16,0 22 0,21 0 0,-21-1 16,21 1-16,22 0 0,-22-1 0,21 22 15,0-21-15,1 21 0,-1-22 0,22 22 16,-1 21-16,1-21 16,-1 21-16,22 0 0,-22 21 0,1 0 15,20 1-15,-41 20 0,20 0 0,-20 1 16,-1-1-16,-21 21 0,0-20 0,-21 20 15,0 1-15,-21-22 0,0 22 16,-21-22-16,-1 21 0,-20-20 0,-1-1 16,1 0-16,-1 1 0,-20-1 0,20 0 15,1-20-15,-1-1 0,1 0 0,-1 0 16,22-21-16,-1 0 0,1 21 16,0-21-16,21 0 0,-1 0 0,1 0 15,21-21-15,-21 21 0,21-21 0,0 0 16,0 0-16,0-22 0,21 22 15,0 0-15,1 21 0,20-21 0,-21 0 16,0 21-16,0 0 0,1 0 0,-1 21 16,0 0-16,0 0 0,0 0 15,0 0-15,-21 22 0,0-1 0,22-21 16,-22 22-16,21-1 0,-21-21 0,0 21 16,0 1-16,0-22 0,21 0 0,-21 21 15,21-20-15,-21-1 0,0 0 0,21 0 16,0-21-16,1 21 0,-1 0 15,0-21-15,0 0 0,21 0 0,-20 0 16,20 0-16,-21 0 0,21 0 0,1-21 16,-1 0-16,0 0 0,22 0 15,-22 0-15,1-1 0,-1 1 0,-21-21 16,21 0-16,-20 20 0,-1-20 0,0 21 16,0-21-16,0 20 0,-21 1 15,0 0-15,0 0 0,-21 21 16,0 0-1,0 0-15,0 21 0,-1 0 0,1 0 16,0 1-16,0-1 0,21 21 0,-21-21 16,0 0-16,21 1 0,-22 20 15,22-21-15,0 0 0,0 0 16,0 1-16,0-1 0,0 0 0,0 0 16,22-21-16,-1 0 0,0 0 15,0 21-15,21-21 0,-20 0 0,-1 0 16,21 0-16,-21 0 0,0-21 0,22 0 15,-22 21-15,0-21 0,0 0 0,0-22 16,1 22-16,-1 0 0,-21-21 16,21-1-16,-21 22 0,0-21 0,0-1 15,0 22-15,-21-21 0,0 21 0,-1 0 16,1-1-16,0 1 0,0 21 0,0 0 16,0 0-16,-22 0 0,22 0 15,0 0-15,0 0 0,0 21 0,21 1 16,0-1-1,0 0-15,0 0 0,21-21 16,0 0-16,21 0 16,-21 0-16</inkml:trace>
  <inkml:trace contextRef="#ctx0" brushRef="#br0" timeOffset="44294.87">18500 6858 0,'0'0'0,"0"-42"16,0-22 0,0 43-16,-22 21 15,1 0-15,21 21 0,-21 0 16,0 22-16,21-1 0,0-21 0,-21 22 16,0 20-16,21-21 0,-22 22 15,22-1-15,0 1 0,-21-1 0,21-20 16,-21 20-16,21 1 0,0-22 0,-21 0 15,21 1-15,-21-1 0,0 0 0,21-20 16,0 20-16,0-21 0,-22 0 0,1 0 16,21 1-16,-21-22 15,21-22 17,0 1-32,0 0 0,0 0 0,21 0 15,0 0-15,1-1 0,-1-20 0,0 21 16,0 0-16,21 0 0,-20-22 0,20 22 15,-21 21-15,21-21 0,-20 0 0,20 21 16,0 0-16,-21 0 0,22 0 16,-22 0-16,0 21 0,0 0 0,0 0 15,1 0-15,-1 22 0,0-22 0,-21 0 16,0 0-16,0 0 0,0 1 0,0-1 16,-21 0-16,0 0 0,-1 0 0,-20 0 15,0 1-15,-1-22 0,1 21 16,0-21-16,-1 0 0,22 0 0,-21 0 15,0 0-15,-1 0 0,22 0 16,0 0-16,0 0 0,21-21 31,21 21-31,0-22 16,0 22-16,22-21 0</inkml:trace>
  <inkml:trace contextRef="#ctx0" brushRef="#br0" timeOffset="45067.62">19156 7281 0,'0'0'0,"-21"0"16,-1 22 0,1-1-16,0 21 15,0-21-15,0 22 0,0-22 0,-1 21 16,1 0-16,0-20 0,0 20 0,21 0 15,-21-21-15,21 1 0,-21 20 0,21-21 16,0 0-16,0 0 0,0 1 0,0-1 16,0 0-16,21 0 0,0-21 0,0 0 15,21 0-15,-20 0 16,-1 0-16,21 0 0,-21 0 0,22 0 16,-22 0-16,21-21 0,-21 0 0,22 21 15,-22-43-15,0 22 0,21 0 0,-21-21 16,1 21-16,-22-22 0,21 1 0,-21 0 15,0-1-15,0 1 0,0 0 0,0-1 16,0 22-16,-21-21 0,-1 21 16,1 21-16,0-22 0,-21 22 0,21 0 15,-22 0-15,22 0 0,-21 22 0,21-22 16,-22 21-16,22 0 0,21 0 0,-21 0 16,21 0-16,0 22 0,0-22 15,0 0-15,0 0 0,21 0 0,0 1 16,0-1-16,22 0 0,-22-21 15,21 21-15,1-21 0,-1 0 0,0 0 16,1 0-16,20 0 0,-21 0 0,22 0 16,-1 0-16,-20-21 0,20 0 0,-20 0 15,20-1-15,-21-20 0,1 21 0,-1-21 16,0-1-16,1 1 0,-1-22 16,-21 22-16,0-21 0,1 20 0,-1-20 15,-21 20-15,0 1 0,0 0 0,0-1 16,0 1-16,0 0 0,0 21 15,0-1-15,-21 44 16,-1-1 0,1 0-16,21 21 0,-21 1 0,0-1 15,0 0-15,0 22 0,-1-22 0,1 22 16,0-1-16,0 1 0,0-1 0,0 1 16,-1-1-16,1 1 0,21-22 0,0 0 15,0 1-15,-21-1 0,21 0 16,0 1-16,0-22 0,0 21 0,0-21 15,21 0-15,-21 1 0,21-1 0,1-21 16,-22 21-16,21-21 0,0 0 0,0 0 16,0 0-16,0-21 0,1 21 15,-1-21-15,0-1 0,0 1 0,0 0 16,0 0-16,1-21 0,-1 20 16,0-20-16,0 21 0,-21-21 15</inkml:trace>
  <inkml:trace contextRef="#ctx0" brushRef="#br0" timeOffset="45279.5">19748 7260 0,'-21'0'0,"42"0"0,-63 0 16,21 0-16,42 0 31,0 0-31,0 0 0,1 0 16,20 0-16,-21 0 0,21 0 15,1 0-15,-22 0 0,21 0 16,1 0-16,-1 0 0,0 0 0,-21 0 16,22-21-16,-1 21 0,22 0 0,-22-21 15,0 21-15,1 0 0</inkml:trace>
  <inkml:trace contextRef="#ctx0" brushRef="#br0" timeOffset="45635.61">21675 6879 0,'0'0'16,"0"-21"-16,0 0 15,-22 21 1,1 0-16,0 0 0,0 21 15,0 0-15,0 0 0,-1 1 0,1-1 16,0 21-16,0-21 0,0 22 16,0-1-16,-1 21 0,1-20 0,0-1 15,21 22-15,0-22 0,-21 21 0,21-20 16,0-1-16,0 22 0,0-22 16,0-21-16,0 21 0,0 1 0,0-22 15,21 0-15,0 0 0,-21 0 0,21-21 16,1 22-16,-1-22 0,0 0 15,0 0-15,0 0 0,0 0 0,22 0 16,-22 0-16,0 0 0,21-22 0,-20 22 16,-1-21-16</inkml:trace>
  <inkml:trace contextRef="#ctx0" brushRef="#br0" timeOffset="45975.75">22183 7006 0,'0'0'16,"21"-21"-16,-21 0 0,0 0 0,0 0 16,21 21-16,0 0 15,0 0-15,0 0 16,1 0-16,-1 0 0,0 0 0,0 0 16,21 21-16,-20-21 0,-1 21 0,0 0 15,21 0-15,-21 0 0,1 22 16,20-1-16,-21 0 0,-21 1 0,0-1 15,0 0-15,0 1 0,0 20 0,0-20 16,-21-1-16,0 0 0,0 1 16,-22-1-16,22 0 0,-21 1 0,21-22 15,-22 21-15,22-21 0,0 0 16,-21 1-16,20-1 0,1 0 0,0-21 16,0 21-16,0 0 0,0-21 0,21 21 15,-22-21-15,1 0 0,0 0 0,0 22 16,0-22-16,0 0 0,-1 0 0,-20 0 15</inkml:trace>
  <inkml:trace contextRef="#ctx0" brushRef="#br0" timeOffset="48915.87">5503 9525 0,'0'-21'0,"21"0"16,1 21-1,-1 0-15,0 0 0,-21-21 0,21 21 16,0 0-16,0 0 0,1 0 0,20 0 15,-21 21-15,0 0 0,22 21 16,-22-21-16,21 22 0,-21-22 0,0 21 16,22 1-16,-22-1 0,0 0 0,0 1 15,-21-1-15,0-21 0,0 21 0,0 1 16,0-22-16,0 21 0,0-21 16,0 1-16,0-1 0,0 0 15,-21 0-15,0-21 0,0 0 0,0 0 16,-1 0-16,22-21 15,0 0 1,0 0-16,0-1 0,0 1 0,0-21 16,0 0-16,0 20 0,22-20 0,-1 0 15,0-1-15,0 1 0,0-21 16,22 20-16,-22 1 0,0 21 0,21-22 16,-21 22-16,22 0 0,-22 0 0,0 0 15,0 0-15,0 21 0,1 0 0,-1-22 16,0 22-16,0 0 0,0 0 15,0 0 1,-21 22 0,0-1-1,0 0 1</inkml:trace>
  <inkml:trace contextRef="#ctx0" brushRef="#br0" timeOffset="49224.2">6477 10075 0,'21'22'0,"-21"-1"15,0 0-15,21-21 16,0 0 0,1 0-16,-1 0 15,0 0-15,0 0 0,-21-21 16,21 0-16,0 21 0,-21-22 15,0 1-15,22 21 0,-22-21 0,0 0 16,0 0-16,-22 0 16,1 21-1,0 0-15,0 0 16,21 21-16,-21-21 0,0 21 16,-1-21-16,22 21 15</inkml:trace>
  <inkml:trace contextRef="#ctx0" brushRef="#br0" timeOffset="49851.13">8086 9038 0,'0'-21'0,"21"21"15,-21-21-15,0 42 32,0 21-32,0-20 15,-21 20-15,21 0 0,-22 1 16,1 20-16,0 1 0,21-22 0,-21 21 15,0 1-15,0-1 0,-1 1 0,1-1 16,0 1-16,21-22 0,0 1 0,-21-1 16,0 0-16,21-21 0,0 22 15,-21-22-15,21 0 0,0 0 16,0-42 15,0 0-31,0 0 16,0 0-16,0-22 0,21 22 0,0-21 15</inkml:trace>
  <inkml:trace contextRef="#ctx0" brushRef="#br0" timeOffset="51039.46">8509 9271 0,'0'0'0,"21"0"0,21 0 15,-42 21 1,0 0-16,-21-21 0,0 22 15,0-22-15,0 21 0,-22 0 0,1-21 16,21 21-16,-21 0 0,-1-21 0,1 21 16,0 1-16,20-1 0,-20 0 15,0-21-15,21 21 0,-1 0 16,1-21-16,0 21 0,0 1 0,0-1 16,21 0-16,0 0 15,0 0-15,0 0 0,0 1 16,0-1-16,21 0 0,0 0 0,0 0 15,0 0-15,1 1 0,-1 20 0,21-21 16,-21 0-16,0 0 0,1 1 0,-1-1 16,0 0-16,0-21 0,0 21 15,0 0-15,1-21 0,-1 21 0,0-21 16,0 0-16,0 0 0,0 0 0,22 0 16,-22 0-16,21 0 0,-21 0 15,22 0-15,-22-21 0,21 21 16,-21-21-16,22 0 0,-22 0 0,21 0 15,-21-1-15,1 1 0,-1 0 0,0 0 16,-21 0-16,0-22 0,0 22 0,0 0 16,0 0-16,0 0 0,0 0 15,0-1-15,-21 22 16,0 0-16,-1 0 16,1 22-16,0-1 0,21 0 0,-21 0 15,0 0-15,21 0 0,0 1 16,-21 20-16,21-21 0,-22 0 0,22 0 15,0 1-15,0-1 0,0 0 16,0 0-16,22 0 0,-1-21 0,0 21 16,21-21-16,-21 0 0,1 0 15,-1 0-15,0 0 0,21 0 16,-21 0-16,22-21 0,-22 21 0,21-21 16,-21 0-16,1 0 0,20 0 0,-21-1 15,0 1-15,0 0 0,-21 0 0,22 0 16,-22 0-16,21-1 0,-21 1 15,0 0-15,0 0 0,0 42 32,0 0-17,0 0-15,0 1 16,0-1-16,0 0 0,0 0 16,0 0-16,0 0 0,0 1 0,0-1 15,0 0-15,21 0 0,0-21 16,0 0-16,0 0 0,1 0 15,20 0-15,-21 0 0,0 0 16,0 0-16,22 0 0,-22-21 0,0 21 16,0-21-16,0 0 0,22-1 0,-22 1 15,-21 0-15,21 0 0,0 0 0,-21 0 16,0-1-16,0-20 0,0 21 16,21 0-16,-21 0 0,0-1 15,0 1-15,0 42 31,0 1-31,-21-1 0,21 0 16,0 0-16,0 21 0,-21 1 16,21-22-16,0 21 0,0 1 0,-21-1 15,21 0-15,0 1 0,0-1 0,0 0 16,0 1-16,0 20 0,0-21 0,0 22 16,21-22-16,-21 22 0,21-22 0,-21 22 15,0-22-15,0 21 0,0-20 0,0-1 16,0 0-16,0 22 0,0-22 15,0 1-15,-21-1 0,0-21 0,21 21 16,-21-20-16,0 20 0,-1-21 16,22 0-16,-21-21 0,0 21 0,0-21 15,0-21 1,21 0-16,0 0 0,0 0 16,0-22-16,0 22 0,0-21 0,0 0 15,0-1-15,0 1 0,0 0 16,0-22-16,21 22 0,0-22 0,-21 1 15,21-1-15,0 1 0,1 20 0,-22-20 16,21 21-16,0-1 0,0 1 0,0 0 16,0-1-16,1 1 0,20 21 0,-21-22 15,0 1-15,22 0 0,-1-1 0,-21 1 16</inkml:trace>
  <inkml:trace contextRef="#ctx0" brushRef="#br0" timeOffset="51375.67">10499 9038 0,'0'0'0,"0"-42"15,-22 63 1,22 0-16,0 0 15,-21 1-15,0 20 0,21 0 0,-21 1 16,0 20-16,21-21 0,-21 22 0,-1-1 16,1 1-16,21-22 0,0 22 0,-21-1 15,0-20-15,21 20 0,-21-21 16,21-20-16,0 20 0,0-21 0,0 21 16,-21-20-16,21-1 0,0 0 15,21-21 16,-21-21-31,0 0 0,21-1 16,0-20-16,-21 21 0</inkml:trace>
  <inkml:trace contextRef="#ctx0" brushRef="#br0" timeOffset="51739.49">10266 9123 0,'0'0'16,"0"-21"-16,-21 0 0,-22-43 15,43 43-15,0 0 0,0 0 0,0-1 16,21 1-16,1 21 0,-1-21 16,21 0-16,-21 0 15,22 21-15,-1 0 0,0-21 0,1 21 0,-1 0 16,0 0-16,1 21 0,-1 0 16,-21 0-16,21 0 0,1 0 0,-22 22 15,0-1-15,0 0 0,0 1 16,-21-1-16,0 0 0,0 1 0,0-1 15,-21 0-15,0 1 0,-21-1 0,21-21 16,-22 22-16,1-22 0,0 21 0,-1-21 16,1 0-16,0-21 0,-1 22 0,1-1 15,0-21-15,20 0 0,-20 21 16,21-21-16,0 21 0,0-21 0,42 0 31,0 0-15,21-21-16,-21 0 0,1 21 15,20 0-15,-21-21 0,21 21 16</inkml:trace>
  <inkml:trace contextRef="#ctx0" brushRef="#br0" timeOffset="52175.24">10753 9589 0,'21'0'31,"0"0"-31,0 0 16,0 0-16,0 0 0,1 0 15,-1 0-15,0 21 0,0 0 0,0-21 16,0 21-16,1 0 0,-1 0 0,0 1 16,0 20-16,0-21 0,0 0 0,-21 22 15,0-22-15,0 0 0,0 0 16,0 21-16,0-20 0,0-1 0,0 0 15,0 0-15,0 0 16,-21-21-16,21 21 0,-21-21 0,0 0 16,21-21 15,0 0-31,0 0 0,0 0 16,0 0-16,21-1 0,0 1 0,0 0 15,1-21-15,-1 21 0,0-22 0,0 1 16,0 21-16,0-22 0,1 22 0,-1 0 15,0-21-15,0 42 0,0-21 16,0-1-16,1 1 16,-1 21-16,-21 21 31</inkml:trace>
  <inkml:trace contextRef="#ctx0" brushRef="#br0" timeOffset="52543.55">11557 9864 0,'0'0'0,"21"0"0,0 0 16,0-21-16,1-1 15,-1 1-15,-21 0 0,21 21 16,0-21-16,-21 0 0,0 0 0,21-1 15,0 1-15,-21 0 16,-21 42 15,0-21-31,21 21 0,-21 1 16,0-22-16,0 21 0,-1 21 0,22-21 16,-21 0-16,0 1 0,21-1 0,0 0 15,0 21-15,-21-21 0,21 1 16,0-1-16,0 0 0,0 0 0,0 0 15,0 0-15,0 1 16,21-22-16,0 0 16,0 0-16,1 0 0,-1 0 15,0 0-15,21-22 0,-21 22 16,1-21-16,-1 0 0</inkml:trace>
  <inkml:trace contextRef="#ctx0" brushRef="#br0" timeOffset="52920.34">12171 9800 0,'0'0'0,"0"-21"0,0 0 16,0 0-16,-21 21 16,-1 0-1,1 0-15,0 21 0,0 0 16,0-21-16,0 21 0,-1-21 0,1 21 16,0 1-16,0-1 0,21 0 15,0 0-15,21 0 16,0 0-1,0-21-15,1 22 0,-1-22 16,0 0-16,0 21 0,0-21 16,-21 21-16,21-21 0,1 21 0,-1-21 15,-21 21-15,0 0 16,0 1 0,-21-22-16,-1 0 0,1 0 0,0 0 15,0 21-15,0-21 0,0 0 0,-1 0 16,1 0-16,0 0 15,0 0-15,0 0 0,0 0 16,21-21 0,0-1-1,21 1-15,0 21 16,0-21-16,21 21 0</inkml:trace>
  <inkml:trace contextRef="#ctx0" brushRef="#br0" timeOffset="53367.08">12679 9843 0,'21'-43'15,"-21"22"-15,0 0 16,0 0-16,0 0 0,0-1 16,0 1-16,-21 21 31,0 0-31,-1 0 0,1 21 0,0-21 15,0 22-15,0-1 0,0 0 0,-1 0 16,1 0-16,0 0 0,21 1 0,0-1 16,0 0-16,0 0 0,0 0 15,21 0-15,0-21 0,1 22 16,-1-22-16,21 21 0,-21-21 0,0 21 16,1-21-16,-1 21 15,0-21-15,0 21 0,0 0 16,-21 1-1,0-1-15,-21-21 16,0 0-16,0 0 0,0 21 0,-1-21 16,1 21-16,0-21 0,0 0 15,0 21-15,0-21 0,-1 0 0,1 0 16,0 0-16,0 0 16,0 0-1,0 0 1,-1 0-1</inkml:trace>
  <inkml:trace contextRef="#ctx0" brushRef="#br0" timeOffset="55959.9">14012 8742 0,'0'0'0,"21"-21"0,1 21 0,-1-21 0,-21-1 16,21 22-16,-21-21 0,0 0 15,-21 21 1,0 0-16,-1 0 16,1 0-16,0 21 0,0 0 0,-21 1 15,20 20-15,1 0 0,0 22 0,0-1 16,0 1-16,-22-1 0,22 22 0,0-22 16,0 22-16,0 0 0,0-22 0,-1 22 15,1 0-15,0-1 0,0 1 16,0-22-16,21 1 0,0 21 0,0-22 15,0-21-15,0 22 0,0-1 16,0-20-16,0-1 0,0 0 0,21 1 16,0-1-16,0-21 0,0 22 0,1-22 15,-1 0-15,0-21 0,0 0 0,0 0 16,22 0-16,-22 0 0,0 0 16,21 0-16,-21-21 0,1 0 0,20-1 15,-21 1-15,21-21 0,-20 0 0,-1 20 16</inkml:trace>
  <inkml:trace contextRef="#ctx0" brushRef="#br0" timeOffset="56491.76">14351 9313 0,'0'0'0,"21"0"0,0-21 16,0 21 0,-21-21-16,22 0 15,-44 42 16,1 21-15,0-20-16,0 20 0,0 0 16,21 1-16,-21-1 0,-1 0 0,1 22 15,0-22-15,0 22 0,0-22 16,0 0-16,21 1 0,0-1 0,-22 0 16,22-21-16,0 1 0,-21-1 0,21 0 15,0 0-15,0 0 0,21-21 16,1 0-16,-1 0 15,0 0-15,0-21 0,0 0 16</inkml:trace>
  <inkml:trace contextRef="#ctx0" brushRef="#br0" timeOffset="56847.56">14647 9398 0,'0'0'0,"0"-21"0,21 21 15,-21-21-15,-21 42 16,0 0-1,0-21-15,0 21 0,-22 0 16,22 1-16,-21-1 0,21 0 0,-22-21 16,1 21-16,0 0 0,-1 0 0,22 1 15,-21-22-15,21 21 0,0-21 0,21 21 16,-22-21-16,22 21 16,0 0-1,0 0-15,0 1 16,22-1-16,-1 0 0,0 0 0,-21 21 15,21-20-15,0-1 0,0 21 0,1-21 16,-1 0-16,0 1 0,0-1 0,0 0 16,0 0-16,1-21 0,-1 21 15,0-21-15,0 21 0,0-21 16,0 0-16,1 0 16,-1 0-16,0 0 0,0 0 15,-21-21-15,21 0 0,0 21 0,-21-21 16,0 0-16,0 0 0,22-1 0</inkml:trace>
  <inkml:trace contextRef="#ctx0" brushRef="#br0" timeOffset="57211.35">14753 9800 0,'0'21'0,"21"-21"31,0 0-31,1 0 15,-1 0-15,0 0 16,0 0-16,0 0 0,0-21 16,1 21-16,-1-21 0,0 0 0,-21 0 15,21 21-15,-21-21 0,0-1 16,0 1-16,-21 21 16,0 0-1,0 0-15,-1 0 0,1 21 0,21 1 16,-21-1-16,0 0 0,0 21 0,21-21 15,-21 1-15,21 20 0,0-21 0,0 0 16,0 0-16,0 1 0,0-1 0,0 0 16,0 0-16,21 0 0,0-21 15,0 0-15,0 0 16,0 0-16,1 0 0,20 0 16,-21 0-16,21 0 0,-20 0 0,20-21 0,-21 0 15,21 0-15,-20 21 0,20-21 16,-21-22-16</inkml:trace>
  <inkml:trace contextRef="#ctx0" brushRef="#br0" timeOffset="57755.07">15409 9716 0,'0'21'15,"-21"0"1,0 0-16,0 0 0,21 22 0,0-22 16,-21 0-16,21 0 0,-22 0 15,22 22-15,0-22 0,0 0 0,0 0 16,0 0-16,0 0 15,22-21-15,-1 0 0,0 22 0,0-22 16,21 0-16,-20 0 0,20 0 0,-21 0 16,21 0-16,1 0 0,-22-22 0,21 1 15,-21 21-15,1-21 0,-1 0 16,0 0-16,0 0 0,0-1 0,-21 1 16,21-21-16,-21 21 0,0 0 0,0-1 15,0 1-15,0 0 0,0 42 31,0 0-31,-21 1 16,21-1-16,-21 0 0,21 21 0,-21-21 16,21 22-16,0-1 0,0-21 15,-21 22-15,21-1 0,0 0 0,-21 1 16,21-1-16,0 0 0,0 1 0,0 20 16,0-21-16,0 22 0,0-22 0,0 22 15,0-22-15,0 22 0,21-22 16,-21 21-16,0-20 0,0-1 0,0 22 15,0-22-15,0 0 0,-21 1 0,-1-1 16,1 0-16,0 1 0,0-22 0,-21 21 16,20-21-16,-20 0 0,21 1 0,0-1 15,-22-21-15,22 0 0,0 0 0,0 0 16,0 0-16,21-21 0,-21 21 16,21-22-16,0 1 0,0 0 15,0-21-15,0 21 0,0-22 0,0 1 16,0 0-16,0 20 0,21-20 15,0 0-15,0-1 0,21-20 0,-20 21 16,-1-22-16,21 22 0,-21-22 0,22 1 16</inkml:trace>
  <inkml:trace contextRef="#ctx0" brushRef="#br0" timeOffset="59675.28">16425 9250 0,'-21'-21'16,"0"21"-16,21-21 15,0-1 1,21 22-16,0-21 16,0 21-16,1-21 0,20 21 0,-21-21 15,0 21-15,0-21 0,1 21 16,-1-21-16,0 21 0,-21-22 0,21 1 15,-21 0-15,0 0 16,-21 21 0,0 0-16,-22 0 0,22 0 15,-21 0-15,0 0 0,20 21 16,-20 0-16,0 0 0,21 1 0,-1-1 16,-20 21-16,21-21 0,21 22 0,0-22 15,0 21-15,0-21 0,0 22 0,0-22 16,21 0-16,0 0 0,0 21 0,1-20 15,20-22-15,-21 21 0,0 0 16,0 0-16,22-21 0,-22 0 0,0 0 16,0 0-16,0 0 0,-21-21 31,-21 21-15,0 0-16,0 0 15,0 0-15,-22 0 0,22 21 0,0 0 16,-21 0-16,21 22 0,-1-22 0,-20 21 15,21 1-15,0-1 0,0-21 0,-1 21 16,22 1-16,0-22 0,0 21 0,0-21 16,0 1-16,0-1 0,0 0 15,0 0-15,22 0 0,-1-21 0,0 0 16,0 21-16,0-21 0,22 0 0,-22 0 16,21 0-16,-21 0 0,22 0 0,-1-21 15,-21 21-15,21-21 0,1 0 0,-22 0 16,21 0-16,-21-1 0,1-20 0,20 21 15,-21-21-15,-21 20 16,21-20-16,0 0 0,-21 21 0,22-1 16,-22 1-16,0 0 0,0 0 0,0 42 31,0 0-31,0 22 0,-22-22 0,1 0 16,21 21-16,-21-21 0,21 22 15,0-22-15,0 21 0,0-21 0,0 1 16,0-1-16,0 0 0,0 0 0,0 0 15,0 0-15,0 1 0,21-1 16,0-21-16,1 0 0,-1 0 16,0 0-16,0 0 0,0 0 15,0-21-15,1-1 0,-1 22 16,0-21-16,0 0 0,0 0 16,-21 0-16,21-22 0,1 22 0,-1-21 15,-21 21-15,21-22 0,-21 22 0,21 0 16,-21 0-16,0 0 0,0 0 0,0 42 47,0 0-47,0 0 0,0 0 0,0 0 15,0 22-15,0-22 0,0 0 0,0 0 16,0 0-16,0 1 0,0-1 16,0 0-16,0 0 0,21-21 15,0 0-15,1 0 0,-1 0 16,21 0-16,-21 0 0,22 0 0,-1 0 15,-21 0-15,21 0 0,-20 0 16,20-21-16,0 0 0,-21 0 0,1-1 16,-1 1-16,0 0 0,0-21 0,0 21 15,-21-22-15,0 22 0,0 0 0,0-21 16,0 20-16,0 1 0,-21 21 16,0 0-1,0 0-15,0 21 0,-1 1 16,22-1-16,-21 21 0,0-21 0,21 0 15,0 22-15,0-22 0,0 0 0,0 0 16,0 0-16,0 1 0,0-1 16,0 0-16,0 0 0,21-21 0,0 21 15,1-21-15,-1 0 0,0 0 16,21 0-16,-21 0 0,22 0 0,-22 0 16,21 0-16,-21 0 0,22 0 0,-22-21 15,0 0-15,0 0 0,0 0 0,1-1 16,-1 1-16,-21 0 0,21 0 0,-21 0 15,0 0-15,0-1 0,0 44 32,0-1-17,-21 0-15,0 0 0,21 0 16,-22 0-16,22 1 0,0-1 16,-21 0-16,21 0 0,-21 0 15,21 0-15,-21-21 0,21 22 16,0-1-1,0-42 17,0-1-32,0 1 0,21 0 15,0 0-15,0 0 0,-21-22 0,22 22 16,-1 0-16,0-21 0,0 21 0,0-22 16,0 22-16,1 0 0,-1 0 15,0 21-15,-21-21 0,21 21 0,0 0 16,0 0-16,-21 21 15,22-21-15,-22 21 0,21 0 16,-21 0-16,0 0 0,21 1 16,-21-1-16,21 0 0,0-21 0,-21 21 15,21 0-15,1 0 0,-1-21 16,0 22-16,0-1 0,0-21 0,0 0 16,1 0-16,-1 0 15,0-21-15,0 21 16,-21-22-16,21 1 0,0 21 15,-21-42-15,22 21 0,-1 0 0,-21-22 16,21 1-16,0 0 0,0-1 16,0 1-16,1 0 0,-1-22 0,0 22 15,0-1-15,21-62 0,-20 83 16,-22-20-16,0 0 0,21 21 0,-21-22 16,0 22-16,0 0 0,0 0 15,-21 42 16,21 0-31,-22 0 0,22 0 0,-21 1 16,0 20-16,0 0 0,0 1 0,21-22 16,-21 42-16,-1-20 15,1-1-15,0 21 0,21-20 0,-21 20 0,0-20 16,21-1-16,0 0 0,0 1 16,0-1-16,0-21 0,0 0 0,0 22 15,0-22-15,0 0 0,0 0 16,21-21-16,0 0 0,0 0 15,0 0-15,1 0 0,-1 0 16,0 0-16,0 0 0,0 0 0,0-21 16,1 21-16,-1-21 0,0 0 15,-21-1-15,21 1 0,-21 0 16,0 0-16,0 0 0,0 0 0</inkml:trace>
  <inkml:trace contextRef="#ctx0" brushRef="#br0" timeOffset="59895.15">18605 9567 0,'0'0'15,"-21"0"-15,42 0 16,1 0-16,-1 0 0,0 0 16,0 0-16,0 0 0,22 0 0,-22 0 15,0 0-15,21 0 0,-21 0 0,22 0 16,-22 0-16,0 0 0,0 0 15,0 0-15,1 0 0,-22-21 32,-22 21-32,1-21 0,0 21 0,-21 0 15</inkml:trace>
  <inkml:trace contextRef="#ctx0" brushRef="#br0" timeOffset="66356">20172 9208 0,'0'21'15,"0"0"1,-21 0-16,21 0 0,-22 0 0,22 22 15,-21-22-15,21 21 0,-21 1 0,21-1 16,-21 21-16,0-20 0,21-1 16,-21 22-16,-1-22 0,22 0 0,-21 1 15,21-22-15,-21 21 0,21-21 0,-21 0 16,21 1-16,0-1 0,0 0 0,0 0 16,0-42 15,0 0-31,21 0 15</inkml:trace>
  <inkml:trace contextRef="#ctx0" brushRef="#br0" timeOffset="66574.88">19812 9652 0,'0'21'31,"21"-21"-31,0 0 16,0 0-16,1 0 16,20 0-16,-21 0 0,0 0 15,22 0-15,-22 0 0,21-21 0,-21 21 16,22-21-16,-22 21 0,21-21 0,0 21 16,1 0-16,-22-21 0,21-1 15,1 22-15,-1-21 0</inkml:trace>
  <inkml:trace contextRef="#ctx0" brushRef="#br0" timeOffset="66951.67">21272 9229 0,'-21'0'15,"0"0"1,0 0-16,0 0 16,0 21-16,-1 0 0,1 0 0,0 0 15,0 1-15,0-1 0,0 21 0,-1 0 16,1 1-16,0-1 0,0 0 15,0 1-15,21-1 0,0-21 0,0 22 16,0-1-16,0-21 0,0 21 16,0-20-16,0-1 0,21 0 0,0 0 15,0-21-15,0 21 0,1-21 16,20 0-16,-21 0 0,0 0 0,22 0 16,-1 0-16,-21 0 0,21 0 0,-20-21 15,20 0-15,0 0 0</inkml:trace>
  <inkml:trace contextRef="#ctx0" brushRef="#br0" timeOffset="67215.53">21738 9250 0,'0'0'0,"0"-21"16,0 0-16,0-43 16,0 43-16,0 42 15,-21 0 1,0 0-16,21 22 0,-21-22 0,21 21 15,0 1-15,-22-1 0,1 21 0,21-20 16,-21-1-16,21 22 0,0-22 16,0 0-16,-21 1 0,21-22 0,0 21 15,-21-21-15,21 0 0,0 1 0,0-1 16,0 0-16,0 0 0,21-21 16,0 0-1,0 0-15,0 0 0,22-21 16,-22 0-16</inkml:trace>
  <inkml:trace contextRef="#ctx0" brushRef="#br0" timeOffset="67499.37">22183 9123 0,'0'21'16,"0"0"-16,0 0 0,-22 1 15,1 20-15,21 0 0,-21 1 16,21-1-16,0 0 0,-21 1 16,21-1-16,-21 0 0,21 1 0,-21-1 15,21 0-15,-22 1 0,22-22 0,0 21 16,0-21-16,0 0 0,0 1 16,0-1-16,0 0 0,22-21 15,-1 0-15,0 0 16,0 0-16,0 0 15,0-21-15,-21 0 0,0-1 16,22 1-16,-22 0 0</inkml:trace>
  <inkml:trace contextRef="#ctx0" brushRef="#br0" timeOffset="67675.27">21992 9589 0,'0'0'0,"21"0"31,0 0-15,1-22-16,-1 22 0,0 0 16,21 0-16,-21 0 0,1-21 15,-1 21-15,0 0 0,21-21 0,-21 21 16,22-21-16,-1 21 0</inkml:trace>
  <inkml:trace contextRef="#ctx0" brushRef="#br0" timeOffset="67956.64">23326 9335 0,'0'0'0,"0"-22"16,0 1-16,0 42 31,0 1-31,-22-1 16,1 0-16,21 21 0,-21-21 15,0 22-15,21-1 0,0 0 0,0-20 16,-21 20-16,21 0 0,0 1 16,-21-22-16,21 0 0,0 21 0,0-21 15,0 1-15,0-1 0,0 0 16,0 0-16,21-21 16</inkml:trace>
  <inkml:trace contextRef="#ctx0" brushRef="#br0" timeOffset="68160.52">22902 9673 0,'0'0'0,"-21"0"16,0 0-16,0 0 0,42 0 31,0 0-31,21 0 16,-20 0-16,20 0 0,-21 0 15,21 0-15,1 0 0,-1 0 0,0-21 16,1 21-16,-22 0 0,21 0 0,1 0 16,-22 0-16,0-21 0,0 0 15,0 0-15,22 21 0,-22-22 0</inkml:trace>
  <inkml:trace contextRef="#ctx0" brushRef="#br0" timeOffset="68435.37">23961 9229 0,'0'0'16,"0"-21"-16,21-1 31,21 22-31,-21 0 16,0 0-16,22 0 0,-1 0 0,-21 0 15,22 0-15,-22 0 0,21 0 16,-21 0-16,22 0 0,-22 0 0,0 0 16,0 0-1,-42 0 17</inkml:trace>
  <inkml:trace contextRef="#ctx0" brushRef="#br0" timeOffset="68682.92">24130 9229 0,'0'21'0,"0"-42"0,0 63 15,-21-42-15,21 21 0,-21 0 16,-1 1-16,22-1 0,-21 0 16,21 21-16,-21-21 0,0 22 0,21-22 15,-21 21-15,0 1 0,21-1 16,0 0-16,-22-21 0,22 22 0,-21-22 15,21 0-15,0 0 0,0 0 0,0 1 16,0-1-16,0 0 16,21-21-1,1 0 1,-1-21-16,0 21 0,0-21 16,0-1-16</inkml:trace>
  <inkml:trace contextRef="#ctx0" brushRef="#br0" timeOffset="69127.41">24553 8784 0,'0'21'31,"21"-21"-31,1 22 0,-1-1 0,0 0 16,21 0-16,-21 0 0,22 0 0,-22 22 15,21-22-15,-21 21 0,1 1 16,-1-1-16,-21 0 0,0 22 0,0-22 16,0 22-16,0-22 0,0 43 0,-21-22 15,-1 1-15,1 20 0,0-20 16,-21-1-16,21 1 0,-1-1 0,-20 1 15,21-22-15,-21 0 0,20 1 0,-20-1 16,21-21-16,0 22 0,-22-22 16,22 21-16,0-21 0,0 0 15,0 1-15,0-1 0,-1 0 0,22 0 16,-21-21-16,0 21 16,21-42 15,21 21-16,-21-21-15,21 21 0,-21-21 16,0 0-16,22 21 0</inkml:trace>
  <inkml:trace contextRef="#ctx0" brushRef="#br0" timeOffset="121198.82">5715 11197 0,'21'-21'0,"-42"42"0,42-63 0,-21 21 16,21 0-16,0 21 0,-21-22 16,22 1-16,-1 0 0,0 0 0,0 21 15,0-21-15,0 21 0,1 0 0,-1-21 16,0 21-16,0 0 15,0 0-15,0 0 0,1 0 16,-1 0-16,-21 21 16,21-21-16,-21 21 0,21 0 0,0 21 15,0-20-15,-21 20 0,22 0 16,-1 1-16,-21-1 0,0 0 0,21 1 16,-21-1-16,21 0 0,-21 1 0,0-1 15,0 0-15,0-21 0,0 22 16,0-22-16,0 0 0,0 0 0,-21 0 15,21 1-15,-21-1 0,21 0 16,-21-21 0,21-21-1,0 0-15,0-1 0,0 1 16,0 0-16,0-21 0,0 21 16,0-22-16,21 1 0,-21 0 15,21-1-15,0 1 0,0 0 0,0-22 16,1 22-16,-1-1 0,0 1 0,0 0 15,0 21-15,0-1 0,1 1 16,-1 0-16,0 0 0,0 0 0,0 21 16,0 0-16,-21-21 0,22 21 15,-22 21 17,21 0-32,-21 0 15,0 0-15</inkml:trace>
  <inkml:trace contextRef="#ctx0" brushRef="#br0" timeOffset="121520.05">7006 11599 0,'21'0'16,"-42"0"-16,63 0 0,-20 0 0,-1 0 0,0 0 15,21 0-15,-21-21 16,1 21-16,-1-21 0,0 0 0,0 0 16,0 21-16,-21-21 0,0-1 15,0 1-15,0 0 0,0 0 0,0 0 16,-21 0-16,0 21 0,0 0 16,-22 0-16,22 0 0,0 0 15,-21 21-15,21 0 0,-1 0 0,1-21 16,0 42-16,0-20 0,21-1 0,0 0 15,0 0-15,0 0 0,0 0 16,21-21-16,0 22 0,0-22 0,22 0 16,-1 0-16,0 0 0,1 0 0</inkml:trace>
  <inkml:trace contextRef="#ctx0" brushRef="#br0" timeOffset="121875.85">8551 10732 0,'0'0'0,"-21"0"0,0 0 0,0-22 16,0 22-16,-1 0 15,1 0-15,0 22 0,21-1 16,0 0-16,-21 0 0,21 21 0,-21-20 15,21 20-15,0 21 0,0-20 0,-21 20 16,21 1-16,-22-1 0,22 1 16,-21-1-16,21 1 0,0-1 0,-21-20 15,21 20-15,-21-21 0,21 1 0,-21-22 16,21 21-16,0-21 0,0 1 16,0-1-16,-21 0 0,21 0 15,21-42 1,0 0-1,0 0-15,0-22 16,0 1-16,22 21 0,-1-43 0</inkml:trace>
  <inkml:trace contextRef="#ctx0" brushRef="#br0" timeOffset="122987.41">8975 11049 0,'0'0'0,"21"0"0,-21 21 16,-21-21-1,-22 21-15,22-21 0,-21 22 0,-1-1 16,1-21-16,0 21 0,-1 0 0,-20-21 16,21 21-16,-22 0 0,22-21 15,-1 22-15,1-1 0,0 0 16,21-21-16,-1 21 0,1-21 0,0 21 16,21 0-16,0 1 0,0-1 15,0 0-15,0 0 0,0 0 16,21 0-16,0 22 0,-21-22 0,22 0 15,-1 0-15,0 0 0,0 1 0,0-1 16,0 0-16,-21 0 0,22 0 16,-1 0-16,0 1 0,0-22 0,0 21 15,0 0-15,1-21 0,-1 21 16,21-21-16,-21 0 0,0 0 0,22 0 16,-22 0-16,21 0 0,-21-21 15,22 0-15,-1 21 0,0-21 16,-20-1-16,20 1 0,-21 21 0,21-21 15,-20 0-15,-1 0 0,0 0 0,-21-1 16,0 1-16,0 0 0,0 0 16,0 0-16,-21 21 15,0 0 1,-1 21-16,1-21 0,0 21 0,0 0 16,0 0-16,0 1 15,-1-1-15,1 0 0,21 0 0,0 0 0,0 0 16,0 1-16,0-1 15,0 0-15,0 0 0,21 0 16,1-21-16,-1 0 0,0 21 16,21-21-16,-21 0 0,22 0 0,-22 0 15,21 0-15,1 0 0,-1 0 0,-21-21 16,21 0-16,1 21 0,-22-21 16,0 0-16,0 0 0,0-1 0,1 1 15,-1 0-15,0 0 0,-21 0 0,21 0 16,-21-1-16,0 44 31,0-1-15,0 0-16,-21 0 0,21 0 15,0 0-15,0 1 0,0-1 16,0 0 0,0 0-16,21-21 0,0 0 15,0 0-15,1 0 0,-1 0 0,21 0 16,-21 0-16,22 0 0,-1 0 0,-21 0 15,0 0-15,22-21 0,-22 0 0,0 0 16,0 21-16,0-22 0,0 1 16,-21-21-16,0 21 0,22 21 0,-22-21 15,21-1-15,-21 1 0,0 0 16,0 42 15,0 0-31,0 1 16,-21-1-16,21 0 0,-22 0 15,22 21-15,0-20 0,-21-1 16,0 0-16,21 21 0,-21-21 0,21 22 16,0-1-16,-21-21 0,0 22 0,-1-1 15,22 0-15,0 1 0,-21-1 0,21 0 16,-21 1-16,21-1 0,0 0 16,0 1-16,0-1 0,-21 0 0,21-21 15,0 22-15,0-22 0,0 21 0,0-21 16,0 1-16,0 20 0,0-21 0,0 0 15,0 0-15,-21-21 0,21 22 16,-21-1-16,-1-21 0,1 0 0,0 21 16,0-21-16,0 0 0,-22 0 0,22 0 15,-21 0-15,21 0 0,-22 0 16,1 0-16,21 0 0,-21 0 0,20 0 16,-20 0-16,21 0 0,0-21 0,0 21 15,-1-21-15,1-1 0,0 1 16,21 0-16,0 0 0,0 0 15,0 0-15,21-1 0,0 1 0</inkml:trace>
  <inkml:trace contextRef="#ctx0" brushRef="#br0" timeOffset="123451.66">11070 10774 0,'0'42'16,"0"-21"-16,0 1 0,0-1 0,-21 21 15,21 0-15,-21 1 0,21 20 0,0 1 16,-21-22-16,-1 22 0,1-1 0,21 1 15,0-1-15,-21 1 0,0-22 16,21 0-16,0 1 0,-21-1 16,21-21-16,-21 21 0,21-20 0,0-1 15,0 0-15,-22 0 0,22 0 16,22-21 0,-22-21-16,21 0 15,0 0-15</inkml:trace>
  <inkml:trace contextRef="#ctx0" brushRef="#br0" timeOffset="125579.83">10901 11134 0,'0'-21'0,"0"42"0,0-64 0,0 1 16,0 21-16,0 0 0,0 0 0,21-1 16,0 1-16,0 0 0,0 0 0,22 0 15,-1 0-15,0-1 0,1 1 16,-1 0-16,22 21 0,-22 0 0,21-21 15,-20 21-15,-1 0 0,0 0 0,1 0 16,-1 21-16,0 0 0,-20 0 0,20 1 16,-21-1-16,0 0 0,-21 0 15,0 21-15,0-20 0,0-1 0,-21 21 16,0-21-16,-21 0 0,-1 1 0,1-1 16,-22 0-16,22 0 0,-21 0 0,-1 0 15,-21 1-15,22-22 0,21 21 16,-22-21-16,22 0 0,-1 0 15,1 0-15,21 0 0,0 0 0,0 0 16,21 21 15,21 0-31,0-21 0,-21 21 16,21 0-16,0 1 0,0 20 0,1-21 16,-1 0-16,0 22 0,0-22 0,0 0 15,-21 0-15,21 0 0,1 22 0,-1-22 16,0-21-16,21 21 0,-21 0 15,1 0-15,-1-21 0,21 21 16,-21-21-16,22 0 0,-22 0 0,21 0 16,-21 0-16,22 0 0,-1 0 0,-21 0 15,21-21-15,1 21 0,-22-21 0,21 0 16,-21 0-16,1 0 0,-1-1 0,0-20 16,0 21-16,0 0 0,0-22 15,-21 22-15,0 0 0,0 0 0,0 0 16,-21 21-1,0 0 1,0 21-16,0 0 0,0 0 0,-1 0 16,1 1-16,21-1 15,-21 0-15,21 21 0,-21-21 0,21 1 16,0-1-16,0 0 0,0 0 0,0 0 16,0 0-16,21 1 0,0-22 0,0 21 15,1-21-15,-1 0 0,0 0 0,0 0 16,21 0-16,-20 0 0,20 0 0,21 0 15,-20-21-15,-22-1 16,21 1-16,1 0 0,-22-21 0,21 21 16,-21-22-16,22 1 0,-22 0 0,0-1 15,0-20-15,0-1 0,-21 22 0,21-22 16,-21 22-16,22-21 0,-22 20 0,21 22 16,-21-21-16,0 21 15,0-1-15,0 1 0,0 0 0,0 42 31,-43 0-31,43 1 16,-21-1-16,0 21 0,0 0 0,0 1 16,21-1-16,0 0 0,-21 22 15,21-22-15,-22 1 0,22-1 0,0 0 16,0 1-16,0-1 0,0-21 0,0 21 16,0-20-16,0-1 0,0 0 0,0 0 15,22 0-15,-1 0 0,0 1 0,0-22 16,21 0-16,-20 0 0,20 0 15,-21 0-15,21 0 0,1 0 16,-1 0-16,-21-22 0,22 1 0,-22 0 16,21 0-16,-21 0 0,0 0 0,1-1 15,-1 1-15,0-21 0,-21 21 0,0 0 16,0-1-16,0 1 0,0 0 16,-21 21-1,0 0-15,-1 0 16,1 21-16,0 0 0,0 1 0,0-22 15,0 21-15,-1 0 0,22 0 0,-21 21 16,21-20-16,0-1 0,0 0 16,0 0-16,0 0 0,21 0 15,1-21-15,-1 22 0,0-22 16,0 0-16,0 21 0,0-21 0,22 0 16,-22 0-16,21 0 0,1 0 0,-1 0 15,0 0-15,1-21 0,-22 21 0,21-22 16,0 22-16,1-21 0,-22 0 15,21 0-15,-21 0 0,1 0 0,20-1 16,-21-20-16,-21 21 0,21 0 0,-21 0 16,0-1-16,0 1 0,0 0 0,-21 21 15,0 0 1,0 0-16,0 0 0,-1 0 0,1 0 16,0 21-16,0 0 0,0 1 0,0-1 15,-1 0-15,1 21 0,21-21 16,0 1-16,-21-1 0,21 0 0,0 0 15,0 0-15,0 0 0,0 1 16,21-22-16,0 21 16,1-21-16,-1 0 0,0 0 15,0 0-15,0 0 0,0-21 16,1 21-16,-1-22 0,0 1 16,0 0-16,21 0 0,-20-21 0,-1 20 0,0 1 15,0 0-15,0-21 16,-21 21-16,0-1 0,21 22 0,-21-21 0,0 42 31,-21 1-31,0-1 16,21 0-16,-21 0 0,0 0 15,21 0-15,0 1 0,-21-1 0,21 0 16,0 0-16,0 0 0,0 0 0,0 1 16,21-1-16,0-21 0,0 21 15,0-21-15,0 0 0,22 0 0,-22 0 16,0 0-16,21 0 0,-20 0 15,20 0-15,-21 0 0,21-21 0,-20 0 16,-1-1-16,21 1 0,-21 0 0,0 0 16,1 0-16,20-22 0,-42 22 15,21 0-15,-21-21 0,21 21 0,-21-1 16,0 1-16,-21 21 16,0 21-1,0-21-15,0 22 0,21-1 0,0 0 16,-22 0-16,22 0 0,0 0 0,0 1 15,0-1-15,0 0 0,0 0 0,0 0 16,0 0-16,0 1 0,0-1 0,22 0 16,-1 0-16,0 0 0,0-21 15,-21 21-15,21-21 16,-42-21 15,0 0-15,0 21-16,0 0 0,21-21 15,-22 21-15,1 0 0,0 0 16,21 21 0,0 0-1,21 0-15,0 1 0,1-22 16,-1 0-16,0 0 0,0 21 0,0-21 16,0 21-16,1-21 0,20 0 15,-21 0-15,21 0 0,1 0 0,-1 0 0,-21 0 16,22-21-16,-1 0 0,-21 21 0,21-22 15,-20 1-15,20 0 16,0 0-16,-21-21 0,22 20 0,-22 1 16,21 0-16,-21 0 0,1 0 0,-1 21 15,-21-21-15,-21 21 16,-1 0-16,1 21 16,0-21-16,0 21 0,0 0 15,0-21-15,21 21 0,-22 0 0,1 1 16,21-1-16,0 0 0,-21 0 0,21 0 15,0 0-15,0 1 0,21-22 16,0 21-16,1 0 0,-1-21 0,0 21 16,0-21-16,0 0 0,0 0 15,1 0-15,-1 0 16,0 0-16,-21-21 16,0 0-16,0 0 15,0-1-15,0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9:28:08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2286 0,'0'21'16,"0"0"-1,0 1-15,0-1 16,0 0-16,0 0 0,0 0 15,0 0-15,0 1 0,0-1 16,0 0-16,0 0 0,0 0 16,0 0-16,0 1 0,0-1 15</inkml:trace>
  <inkml:trace contextRef="#ctx0" brushRef="#br0" timeOffset="571.16">677 2244 0,'0'0'0,"0"-21"15,0-1-15,0 1 0,0 0 16,0 0-16,0 0 15,0 0-15,0-1 0,0 1 16,0 0-16,0 0 0,0-21 0,0 20 16,0 1-16,0 0 0,0 0 15,0 0-15,0 42 32,0 0-32,0 0 0,0 22 15,0-1-15,0 0 0,0 1 0,0-1 16,0 0-16,0 22 0,0-22 15,0 22-15,0-22 0,0 21 16,0-20-16,0 20 0,0-20 16,0-1-16,0 0 0,0-21 0,0 1 15,0 20-15,0-21 0,0 0 16,0-42 31,0 0-47,0 0 0,0 0 15,0-1-15</inkml:trace>
  <inkml:trace contextRef="#ctx0" brushRef="#br0" timeOffset="848.02">952 2646 0,'22'0'0,"-44"0"0,65 0 15,-22 0-15,0 0 16,0-21-16,0 0 0,1-1 16,-22 1-16,21 21 0,-21-21 15,0 0 1,-21 21-16,-1 0 0,1 0 16,0 0-16,21 21 0,-21-21 15,0 21-15,21 0 16,0 1-16,0-1 15,21-21 1,0 0-16,21-21 16</inkml:trace>
  <inkml:trace contextRef="#ctx0" brushRef="#br0" timeOffset="1591.68">2074 1969 0,'0'0'0,"0"-22"0,0 1 0,0 0 16,0 63 15,0-20-31,0 20 16,0 0-16,0 1 0,0-1 0,0 0 15,-21 22-15,0-22 0,21 22 16,-21-1-16,0 1 0,-1-1 16,22-21-16,-21 22 0,0-22 15,21 1-15,0-1 0,-21 0 0,21-21 16,0 1-16,0-1 0,21-21 31,0-21-31,0-1 0,-21 1 16,22-21-16,-1 0 0,-21-1 15,21 1-15,0 0 0,0-1 0,0 1 16,-21 0-16,22 20 0,-22-20 16,21 42-16,-21-21 0,21 21 0,-21 21 31,0 0-31,0 0 0,0 1 15,0 20-15,0-21 0,0 0 16,0 22-16,0-22 0,21 0 0,0 21 16,-21-21-16,21 1 0,1-1 15,20 0-15,-21-21 0,21 21 0,1-21 16,-1 0-16,22 0 0,-22 0 16,0 0-16,22 0 0,-22-21 0,0 0 15,1 21-15,-1-43 0,0 22 0,-20 0 16,-1-21-16,0-1 0,-21-20 15,0 21-15,0-1 0,0-20 0,0 20 16,0-20-16,-21 21 16,0-1-16,-1 22 0,1-21 0,0 21 15,0-1-15,0 1 0,0 21 0,-1 0 16,1 0-16,0 0 0,0 0 16,0 0-16,0 0 0,21 21 15,0 1 1,0-1-16,21-21 0,0 21 0,0 0 15,21-21-15,-20 0 0,20 21 16,-21-21-16,21 0 0</inkml:trace>
  <inkml:trace contextRef="#ctx0" brushRef="#br0" timeOffset="2152.36">3344 2096 0,'0'0'0,"0"-22"16,0 1-16,0 42 47,0 1-47,0-1 15,0 0-15,0 21 0,0-21 0,0 22 16,0-1-16,0 0 0,0 1 16,0-1-16,0 0 0,-21 1 0,21-1 15,-21 22-15,21-43 0,-21 21 16,21 0-16,-21-20 0,21-1 15,0 0-15,0 0 0,-22 0 0,22 0 16,0-42 15,0 0-31,0-21 0,0 21 16,22-22-16,-1 1 0,0-22 0,0 22 16,0-21-16,-21-1 0,21 1 0,22 20 15,-22-20-15,0 20 0,21 1 16,-20 0-16,20 21 0,-21-22 0,21 22 15,-20 21-15,20 0 0,-21 0 16,21 0-16,-20 21 0,-1 0 0,0 1 16,0-1-16,0 21 0,0 0 15,1-20-15,-22 41 0,0-21 16,0 1-16,0-1 0,0 22 0,0-22 16,0 0-16,0 1 0,0-1 0,0 0 15,0 1-15,0-22 0,-22 0 16,1 0-16,21 0 0,0 0 0,0 1 15,-21-22-15,21 21 0,0-42 32,0-1-17,-21 1-15,21 0 16,-21 21-16,21-21 0,-21 0 16,-1 0-16</inkml:trace>
  <inkml:trace contextRef="#ctx0" brushRef="#br0" timeOffset="2359.23">3323 2646 0,'0'0'0,"-21"0"0,0 21 16,0-21-16,21 21 15,21-21 1,0 0-16,0 0 0,21 0 0,1 0 16,20-21-16,-20 21 0,20-21 15,-21 21-15,1 0 0,20-21 16,-42 21-16,22 0 0,-22-21 0,21 21 15,-21 0-15,1 0 0,-1-22 0,0 22 16,0-21-16,0 0 16,0 21-16,1 0 0,-22-21 0</inkml:trace>
  <inkml:trace contextRef="#ctx0" brushRef="#br0" timeOffset="2687.05">4381 2201 0,'0'-42'0,"0"21"16,0 42 15,0 0-31,0 0 16,0 1-16,0 20 0,0-21 15,0 21-15,0 1 0,0-1 0,0 0 16,-21 1-16,21-1 0,-21 0 0,21 1 15,0-1-15,0-21 0,-21 22 16,21-22-16,-21 21 0,21-21 0,0 0 16,0 1-16,-21-1 0,21 0 15,0-42 17,21 0-17,0-1-15,-21-20 16,0 21-16,21-21 0,-21 20 0</inkml:trace>
  <inkml:trace contextRef="#ctx0" brushRef="#br0" timeOffset="2977.01">4381 2201 0,'0'0'16,"0"-42"0,0 21-16,0 0 0,22 21 15,20-21-15,-21 21 16,0 0-16,22-22 0,-1 22 0,0 0 15,1 0-15,-1 0 0,0 0 16,1 0-16,-1 22 0,-21-1 0,0 0 16,-21 0-16,0 0 0,0 0 0,0 1 15,-21-1-15,0 0 0,-21 0 16,-1 21-16,1-20 0,0-1 0,-1 0 16,1 0-16,21 0 0,-22 0 0,22 1 15,-21-22-15,21 21 0,0-21 16,21 21-16,0-42 31,0 0-15,21-1-16</inkml:trace>
  <inkml:trace contextRef="#ctx0" brushRef="#br0" timeOffset="3815.86">6223 1736 0,'0'-21'0,"-21"21"16,21-22-16,-21 22 15,-1 0 1,1 0-16,0 0 16,42 0 15,22 0-31,-22 0 0,21 0 15,0-21-15,1 21 0,-1 0 16,22 0-16,-1 0 0,-21 0 0,22 0 16,-1 0-16,-20 0 0,20 0 0,-42 0 15,22 0-15,-22 0 0,0 0 16,0 0-16,-42 0 16,0 0-1,0 0-15,-22 0 0,22 21 16,-21-21-16,0 0 0,20 0 0,-20 22 15</inkml:trace>
  <inkml:trace contextRef="#ctx0" brushRef="#br0" timeOffset="4119.68">6519 1736 0,'-21'0'0,"0"0"31,21 21-16,0 0-15,0 21 16,-21-20-16,21 20 16,-21 0-16,21-21 0,0 43 0,0-22 15,-22 1-15,22-1 0,-21 0 0,21 22 16,-21-22-16,21 0 0,0 1 16,0 20-16,0-20 0,0-22 0,0 21 15,0 0-15,0-20 0,0-1 0,0 0 16,0 0-16,21-42 47,0 0-47,-21 0 0,22-1 0,-1 1 15,0 0-15</inkml:trace>
  <inkml:trace contextRef="#ctx0" brushRef="#br0" timeOffset="4467.47">6794 2201 0,'0'22'16,"-21"-1"0,0 0-16,21 0 0,0 0 0,-21 0 15,0 22-15,21-22 0,-21 0 0,21 21 16,0-20-16,0-1 0,0 0 16,0 0-16,21-21 0,0 21 0,0-21 15,0 0-15,0 0 0,22 0 16,-22 0-16,21 0 0,-21 0 15,22-21-15,-1 0 0,-21 0 0,22 0 16,-22-1-16,0 1 0,-21-21 0,0 21 16,0 0-16,0-22 0,0 22 15,-21 0-15,0 0 0,-1 0 0,-20-1 16,21 22-16,-21 0 0,20 0 0,-20 0 16,21 0-16,-21 0 0,20 0 15,1 22-15,0-1 0,0 0 0,0 0 16,21 0-16,0 0 0,0 1 0,0-1 15,0 0-15,0 0 0,0 0 16,21-21-16</inkml:trace>
  <inkml:trace contextRef="#ctx0" brushRef="#br0" timeOffset="5424.08">8318 2096 0,'0'-22'16,"0"1"-16,0 0 16,0 0-16,22 0 0,-1 0 15,0 21 1,0 0-16,0-22 0,0 22 0,1 0 15,-1 0-15,0 0 0,0 22 16,0-1-16,0 0 0,1 0 16,-1 0-16,0 22 0,0-22 0,-21 21 15,0 0-15,0 1 0,0-22 0,0 21 16,0 1-16,0-1 0,0 0 16,0-21-16,0 22 0,0-22 0,0 0 15,0 0-15,0 0 0,0 1 0,0-44 47,0 1-47,0 0 0,0 0 16,0-21-16,0 20 0,0-20 0,0 0 15,0-1-15,21 1 0,-21 21 16,21-21-16,1-1 0,-22 22 0,21-21 16,0 21-16,0-1 0,21 1 15,-20 21-15,-1 0 0,0 0 0,0 0 16,0 0-16,0 0 0,1 21 0,-1 1 15,0-1-15,0 21 0,0-21 16,-21 0-16,0 22 0,0-1 0,21-21 16,-21 22-16,0-22 0,0 21 0,0 0 15,0-20-15,0-1 16,0 0-16,0 0 0,0 0 0,0 0 16,-21-21-16,21 22 0,0-44 31,0 1-31,0 0 15,0-21-15,0 21 0,0-22 0,21 1 16,1 0-16,-22-1 0,21 1 16,0 21-16,0-22 0,0 1 0,0 21 15,1 0-15,-1 0 0,21-1 0,-21 22 16,0 0-16,1 0 0,-1 0 16,0 22-16,0-22 0,-21 21 0,21 21 15,-21-21-15,21 0 0,-21 22 16,0-1-16,0-21 0,0 22 15,0-1-15,0-21 0,0 21 0,0 1 16,-21-22-16,21 21 0,-21-21 0,21 1 16,-21-1-16,21 0 0,0 0 15,-21 0-15,0-21 16,21-21 0,0 0-16,0 0 15,0 0-15,21-22 0</inkml:trace>
  <inkml:trace contextRef="#ctx0" brushRef="#br0" timeOffset="6683.58">9991 2286 0,'0'0'0,"21"-42"15,-21 21-15,0-1 0,0 1 16,0 0-16,0 0 0,0 0 15,-21-22-15,-1 22 0,1 0 16,0 0-16,0 21 0,0 0 0,0 0 16,-1 0-16,1 0 0,0 21 15,0 0-15,0 0 0,0 22 16,-22-22-16,22 21 0,0-21 0,0 22 16,0-1-16,-1 0 0,1 1 15,21-22-15,0 21 0,-21-21 0,21 22 16,0-22-16,0 0 0,0 0 0,0 0 15,21 1-15,0-22 0,1 0 16,-1 0-16,0 0 0,0 0 0,21 0 16,-20 0-16,-1-22 0,21 1 0,-21 0 15,0 0-15,22 0 0,-22 0 0,0-22 16,0 22-16,0-21 0,-21-1 16,0 22-16,22-21 0,-22 0 0,0 20 15,21 1-15,-21 0 0,0 0 16,0 0-16,0 42 31,0 0-31,0 0 0,0 0 16,0 1-16,0 20 0,0-21 15,0 0-15,0 22 0,0-1 0,0-21 16,0 21-16,0-20 0,0-1 0,0 21 16,21-21-16,0 0 0,0-21 15,0 22-15,-21-1 0,22-21 0,-1 0 16,0 0-16,0 0 15,-21-21-15,0-1 16,0 1-16,21 0 0,-21 0 16,21-21-16,-21 20 0,22-20 0,-1 0 15,-21-1-15,21 22 0,0-21 0,0 0 16,0 20-16,1-20 0,20 21 16,-21 0-16,0 0 0,0-1 0,22 22 15,-22 0-15,0 0 0,0 0 0,22 0 16,-22 0-16,0 22 0,0 20 15,-21-21-15,21 0 0,-21 0 16,0 1-16,0 20 0,0-21 0,0 21 16,0 1-16,-21-22 0,0 21 15,0-21-15,21 1 0,0 20 0,-21-21 16,-1-21-16,22 21 0,0 0 16,-21 1-16,21-44 31,0 1-31,0 0 15,0 0-15,21 0 0,-21 0 0,22-22 16,-1 22-16,0-21 0,-21 21 16,21-22-16,0 1 0,0 0 0,1 20 15,-1-20-15,0 21 0,0 0 0,-21 0 16,0-1-16,21 22 0,-21-21 16,21 21-16,-21 21 31,-21 1-31,0-1 15,21 0-15,-21 0 0,0 0 0,21 22 16,-21-22-16,-1 21 0,22-21 0,0 22 16,0-22-16,-21 21 0,21 0 0,0-20 15,0-1-15,0 0 0,0 21 16,0-21-16,21 1 0,1-1 16,-1-21-16,0 0 0,0 0 0,21 0 15,-20 0-15,20 0 0,-21 0 16,21 0-16,-20-21 0,20-1 0,0 22 15,-21-21-15,22-21 0,-22 21 0,0 0 16,21-22-16,-20 22 0,-1-21 16,0-1-16,-21 22 0,0-21 15,21 21-15,-21-22 0,0 22 0,0 0 16,-21 42 15,21 0-31,-21 22 0,21-22 16,-21 0-16,21 0 0,-22 22 0,22-22 15,0 21-15,0-21 0,0 0 16,0 1-16,0 20 0,0-21 0,0 0 16,0 0-16,22-21 0,-1 0 15,0 0-15,0 0 0,0 0 16,0 0 0,1-21-16,-1 0 15,0 0-15,-21 0 0,0 0 0,21-1 16,0 1-16,-21 0 0</inkml:trace>
  <inkml:trace contextRef="#ctx0" brushRef="#br0" timeOffset="6882.99">11409 1990 0,'-21'0'0,"42"0"0,-64 0 0,22 0 31,21 21 31,21-21-46</inkml:trace>
  <inkml:trace contextRef="#ctx0" brushRef="#br0" timeOffset="7651.17">11663 2180 0,'0'0'0,"-21"0"0,21-21 16,-22 21-16,22 21 15,0 0 1,0 1-16,0-1 0,0 0 16,0 0-16,0 0 15,0 0-15,0 1 0,0-1 0,0 21 0,0-21 16,0 0-16,0 1 0,0-1 0,0 0 16,0 0-16,-21-21 0,21 21 15,0-42 16,0 0-31,0 0 16,0-22-16,0 22 0,21 0 16,-21-21-16,22 21 0,-1-22 0,0 22 15,-21-21-15,21-1 0,0 22 0,0 0 16,1 0-16,-1 0 0,0 0 16,0 21-16,0 0 0,0 0 0,1 0 15,-1 0-15,0 0 0,0 21 0,0-21 16,0 42-16,1-21 0,-22 0 15,0 1-15,21-1 0,-21 21 16,0-21-16,0 22 0,0-22 0,0 0 16,0 21-16,0-21 0,0 1 0,0-1 15,0 0-15,0 0 0,-21-21 16,-1 21-16,1-42 31,21 0-31,0 0 16,0 0-16,0-1 0,0-20 0,0 21 15,21 0-15,1-22 0,-1 22 16,0-21-16,0 21 0,21-22 0,-20 22 16,20-21-16,-21 21 0,21 0 15,-20 21-15,20-22 0,-21 22 0,21 0 16,-20 0-16,-1 0 0,0 22 0,0-22 16,0 21-16,-21 0 0,0 21 15,0-21-15,0 1 0,0 20 0,0-21 16,0 21-16,0 1 0,0-22 0,0 21 15,0-21-15,-21 1 0,21-1 16,0 0-16,-21 0 0,21 0 0,-21-21 16,21 21-16,0-42 31,0 0-31,21 21 16,0-21-16,0 0 0</inkml:trace>
  <inkml:trace contextRef="#ctx0" brushRef="#br0" timeOffset="7883.04">12742 2074 0,'0'0'0,"0"22"31,0-1-31,-21 0 0,21 0 16,0 0-16,-21 0 0,21 1 0,0-1 15,0 0-15,0 21 0,0-21 16,0 1-16,0-1 0,0 0 15,0 0-15,0 0 0,0 0 16,0-42 15,0 0-15</inkml:trace>
  <inkml:trace contextRef="#ctx0" brushRef="#br0" timeOffset="8063.45">12763 1947 0,'0'0'16,"-42"-21"0,21 0-16,0 21 15,21 21 48,21-21-63,0 21 0</inkml:trace>
  <inkml:trace contextRef="#ctx0" brushRef="#br0" timeOffset="8647.45">13017 2138 0,'0'-21'31,"0"0"-16,22 21-15,-1-22 16,0 22-16,0 0 0,0 0 0,0 0 16,1 0-16,-1 0 0,0 22 15,-21-1-15,21-21 0,-21 21 0,0 0 16,0 0-16,0 0 0,0 1 16,-42-1-16,21 0 0,-1 21 15,1-21-15,-21 1 0,0-1 0,20 0 16,-20 0-16,0 21 0,21-42 0,-22 22 15,22-1-15,0-21 0,0 0 16,0 21-16,21-42 31,21 0-31,0 21 16,0-22-16,0 22 0,0 0 0,22-21 16,-22 21-16,0 0 0,21 0 0,-20 0 15,20 0-15,0 0 0,-21 0 16,22 0-16,-1 21 0,-21 1 0,22-1 15,-22 0-15,0 0 0,0 0 16,-21 22-16,0-22 0,0 21 16,0-21-16,0 22 0,0-1 0,-21 0 15,0 1-15,0-1 0,-22 0 0,22-21 16,-21 22-16,-1-1 0,1 0 0,-21-20 16,20 20-16,1-21 0,0 0 15,-1 0-15,-20 1 0,42-22 0,-22 0 16,1 0-16,21 0 0,-22 0 0,22 0 15,0 0-15,0-22 0,21 1 0,0 0 16,-21 0-16,21 0 0,0 0 0,0-1 16,0 1-16,21 0 15,-21 0-15,21 0 0,0 0 0,22-1 16,-22 1-16,0-21 0,21 21 16,1 0-16</inkml:trace>
  <inkml:trace contextRef="#ctx0" brushRef="#br0" timeOffset="8979.27">13483 2350 0,'0'0'16,"21"-22"-16,0 1 0,1 21 0,-22-21 16,21 0-16,0 21 0,0-21 15,0 0-15,0-1 0,1 1 0,-1 0 16,-21 0-16,21 0 0,-21 0 15,21-1-15,-21 1 0,0 0 16,-21 21 0,0 0-16,0 21 0,-1-21 0,-20 43 15,21-22-15,0 0 0,-22 21 0,22-21 16,0 22-16,0-1 0,0-21 16,21 22-16,-21-22 0,21 21 0,0-21 15,0 0-15,0 1 0,21-1 0,0 0 16,0 0-16,21-21 0,-20 0 0,-1 0 15,21 0-15,-21-21 16,0 21-16,22-21 0,-22 0 0,0-22 16,21 22-16,-20 0 0</inkml:trace>
  <inkml:trace contextRef="#ctx0" brushRef="#br0" timeOffset="9463.99">15833 1418 0,'0'0'0,"0"-21"15,0-21 1,-22 21-16,1 21 15,0 21-15,21 0 0,-21 0 16,0 21-16,21 1 0,-21-1 0,-1 22 16,22-1-16,-21 1 0,0-1 15,0 1-15,0-1 0,0 1 0,21-1 16,-22 1-16,1-22 0,0 0 0,21 1 16,0-1-16,0 0 0,-21 1 0,21-22 15,-21 21-15,21-21 16,0 0-16,-21-21 0,21 22 0,-22-22 15,1 0-15,0-22 16,0 1-16</inkml:trace>
  <inkml:trace contextRef="#ctx0" brushRef="#br0" timeOffset="10100.14">14922 2117 0,'0'0'0,"0"-21"0,0-1 15,22 1 1,-1 21-16,21 0 15,22-21-15,-22 21 0,43 0 0,-22-21 16,22 0-16,-1 0 0,1 21 16,0-22-16,-1 1 0,-20 0 0,21 0 15,-22-21-15,1 20 0,-22 1 0,0-21 16,1 0-16,-22 20 16,0-20-16,0 0 0,-21-1 0,0 1 15,0 0-15,0 21 0,0-22 0,-21 1 16,21 21-16,-21 0 0,0-1 15,-1 22-15,1 0 0,0 0 16,0 0-16,21 43 0,0-22 16,-21 21-16,21 1 0,-21 20 15,21-21-15,-22 22 0,22-1 0,0 1 16,0-1-16,-21 1 0,21-1 0,-21 1 16,21-22-16,-21 1 0,21-1 15,0 0-15,-21 1 0,21-1 0,-21-21 16,21 0-16,-22 22 0,22-22 15,0 0-15,-21-21 16,21-21 0,0 0-1,0-1-15,0 1 0,21 0 0,-21 0 16,43 0-16,-22-22 0,0 22 16,0-21-16,22 0 0,-22 20 0,21 1 15,0 0-15,1 0 0,-1 0 0,-21 21 16,22 0-16,-22 0 0,0 0 15,0 0-15,0 21 0,-21 0 0,21 0 16,-21 0-16,0 1 0,0-1 16,0 21-16,-21-21 0,0 0 0,0 1 15,0-1-15,0 0 0,-1 21 16,1-21-16,0-21 0,0 22 0,21-1 16,0 0-16,0 0 15,21-21 1,0-21-1,0 21-15,1-21 0,-1 0 0,0 21 16,0-22-16,0 1 0,0 21 0,1-21 16</inkml:trace>
  <inkml:trace contextRef="#ctx0" brushRef="#br0" timeOffset="10415.95">16531 2223 0,'21'0'16,"0"0"-16,1-22 15,-1 22-15,0 0 16,0 0-16,0-21 0,22 0 0,-22 21 16,0-21-16,0 21 0,21-21 15,-42 0-15,22 21 0,-1-22 0,-21 1 16,0 0-16,-21 21 16,-1 0-1,-20 0-15,21 0 0,-21 21 16,-1 0-16,1 1 0,21-1 0,-22 0 15,1 21-15,21-21 0,-21 1 0,20 20 16,22-21-16,0 0 0,0 0 16,0 22-16,0-22 0,43 0 15,-22 0-15,21-21 0,1 0 0,-22 0 16,21 0-16,0 0 0,1 0 16,-1-21-16,-21 0 0,22 0 0,-22 0 15,21-1-15</inkml:trace>
  <inkml:trace contextRef="#ctx0" brushRef="#br0" timeOffset="11199.83">18669 1588 0,'0'0'0,"0"-106"16,0 85-16,0-22 0,0 22 0,0 0 16,0 0-16,0 42 15,0 21 1,0 1-16,0-1 15,0 21-15,0 1 0,0-1 16,0 1-16,-21 21 0,0-22 0,-1 1 16,22-1-16,-21 1 0,0-1 0,0 1 15,0-22-15,0 21 0,-1-20 16,1 20-16,-21-20 0,42-22 0,-21 21 16,0-21-16,-1 0 0,1 1 0,0-22 15,0 0-15,0 0 16,0 0-16,21-22 15,0 1-15,0 0 0,0-21 0,0 21 0,0-22 16,0 1-16,21 0 0,0-1 16,0 22-16,0-21 0,22-1 15,-22 1-15,21 21 0,0 0 0,1 0 16,-1-1-16,22 1 0,-22 21 0,0 0 16,1 0-16,-1 21 0,0 1 15,-21-1-15,22 0 0,-22 0 0,0 0 16,0 22-16,-21-22 0,0 21 0,0-21 15,0 22-15,-21-1 0,0 0 16,0-21-16,-22 22 0,1-22 0,0 0 16,-1 21-16,1-20 0,0-22 0,-22 21 15,22 0-15,21-21 0,-22 0 16,22 0-16,0 0 0,0 0 16,21-21-1,0 0-15,21 21 16,21-22-16,-20 1 0,20 0 0,-21 0 15,21 0-15,1 0 0</inkml:trace>
  <inkml:trace contextRef="#ctx0" brushRef="#br0" timeOffset="11611.43">19135 2159 0,'0'0'0,"0"-42"16,-22 42-1,22-21-15,22 21 16,-1 0-16,0 0 0,0 0 16,0 0-16,22 0 0,-1 21 15,-21 0-15,21 0 0,-20 0 0,20 0 16,0 1-16,-21-1 0,1 21 0,-1-21 16,-21 22-16,0-22 0,0 21 15,0-21-15,0 22 0,0-22 0,0 0 16,-21 0-16,-1 0 0,1 0 15,0-21-15,0 0 0,0 0 16,0 0-16,21-21 16,0 0-16,0 0 0,0 0 15,0-22-15,0 22 0,0-21 16,21 21-16,0-22 0,0 22 0,0-21 16,0 21-16,1-22 0,-1 22 0,21 0 15,-21 0-15,0 0 0,22 0 16,-22 21-16,0 0 0,0 0 0,0 0 15,1 0-15,-1 0 0,0 0 16,0 0-16,0 0 0,0 0 16,1 0-16,-1 21 15</inkml:trace>
  <inkml:trace contextRef="#ctx0" brushRef="#br0" timeOffset="12047.69">20256 2117 0,'0'-43'16,"0"22"-16,-21 21 16,0 0-16,0 0 15,0 0-15,0 21 0,-1 1 16,1-1-16,0 0 0,0 0 16,0 0-16,0 0 0,-1 1 15,1 20-15,21-21 0,0 21 0,-21-20 16,21-1-16,0 21 0,0-21 0,0 0 0,0 22 15,0-22-15,21 0 16,0-21-16,1 21 0,-1-21 0,21 0 16,-21 0-16,0 0 0,22 0 0,-22 0 15,21 0-15,-21-21 0,22 0 16,-22 0-16,21 0 0,-21-22 0,1 22 16,-1-21-16,0 21 0,0-22 0,-21 1 15,21 0-15,-21-1 0,0 1 16,0 21-16,-21-22 0,0 22 15,0 0-15,0 0 0,-1 0 0,1 21 0,-21 0 16,21 0-16,0 0 16,-22 0-16,22 0 0,-21 21 0,21 0 15,-1 0-15,1 0 0,0 1 0,21-1 16,0 0-16,0 0 0,0 21 16,0-20-16,0-1 0,0 0 0,21 0 15,0 0-15,22-21 0</inkml:trace>
  <inkml:trace contextRef="#ctx0" brushRef="#br0" timeOffset="12635.01">20828 2138 0,'0'0'0,"0"-21"0,21-43 16,-21 43 0,-21 21-1,21 21-15,-21 0 16,0 1-16,-1-1 0,1 0 15,0 21-15,0-21 0,0 22 0,0-1 16,-1-21-16,1 22 0,21-1 0,-21-21 16,21 21-16,0-20 0,0-1 15,0 0-15,0 0 0,0 0 0,21-21 16,0 0-16,1 0 16,-1 0-16,0 0 0,0-21 0,0 0 15,0 0-15,22 0 16,-22-1-16,0-20 0,0 21 0,0 0 15,1-22-15,-1 22 0,0 0 0,-21 0 16,21 0-16,-21 0 0,21 21 16,-21 21-1,0 0 1,0 0-16,-21 0 0,0 0 16,21 22-16,0-22 0,0 0 0,-21 21 15,21-20-15,0-1 0,0 0 0,0 0 16,0 0-16,21 0 15,0-21-15,0 0 0,0 0 0,1 0 16,20 0-16,-21 0 0,21 0 0,-20-21 16,20 21-16,-21-21 0,21-21 0,-20 21 15,-1-1-15,0-20 0,0 0 16,0 21-16,-21-22 0,0 1 0,0 0 16,0-1-16,0 1 0,0 0 0,0 20 15,-21-20-15,0 21 0,0 21 16,0-21-16,-1 21 0,1 0 0,0 0 15,0 0-15,21 21 0,-21 0 16,21 0-16,0 0 0,0 1 16,0-1-16,0 0 0,0 0 0,0 0 15,0 0-15,21 1 16,0-22-16,0 0 0</inkml:trace>
  <inkml:trace contextRef="#ctx0" brushRef="#br0" timeOffset="13011.79">22013 2201 0,'0'0'16,"21"0"-16,22-21 16,-43 0-16,21 21 0,-21-21 0,-21 21 15,0 0-15,-22 0 16,22 0-16,-21 0 0,-1 0 16,1 0-16,0 21 0,-1 0 0,22 0 15,-21 1-15,21-22 0,0 21 16,21 0-16,0 0 0,0 0 0,0 0 15,0 1-15,21-1 0,21-21 16,-21 21-16,0 0 0,22 0 0,-22 0 16,21 1-16,-21-1 0,22-21 0,-22 21 15,0 0-15,-21 0 0,0 0 16,0 1-16,0-1 16,-21-21-16,0 0 0,0 0 15,-1 0-15,-20 0 0,0 0 16,21 0-16,-22 0 0,1 0 15,21 0-15,-22 0 0,22 0 0,0 0 0,0 0 16,0 0-16,42-21 31,21 21-31,-21 0 0,1-22 16,20 22-16,0-21 0</inkml:trace>
  <inkml:trace contextRef="#ctx0" brushRef="#br0" timeOffset="13315.57">22267 2455 0,'0'0'0,"0"-21"0,21 21 0,1-21 0,-1 21 16,0-21-16,0 0 0,0 21 0,0-21 15,1-1-15,20 22 0,-21-21 16,0 0-16,0 0 0,1 0 16,-1 0-16,-21-22 0,0 22 0,0 0 15,0 0-15,-21 21 16,-1 0-16,1 0 15,0 21-15,-21-21 0,21 21 0,-22 0 16,22 22-16,0-22 0,0 0 16,0 0-16,-1 21 0,1-20 0,21 20 15,0-21-15,0 0 0,0 0 0,0 1 16,0-1-16,21 0 0,1-21 0,-1 21 16,0-21-16,0 0 0,21 0 15,-20 0-15,20 0 0,-21 0 0,0 0 16,22-21-16,-22 21 0,21-21 15</inkml:trace>
  <inkml:trace contextRef="#ctx0" brushRef="#br0" timeOffset="13688.36">22902 2117 0,'0'0'0,"0"-21"15,21 21-15,1 0 16,-1 0-16,0 0 15,0 0-15,0 0 0,0 21 16,1-21-16,-1 21 0,0 0 0,0 0 16,0 0-16,0 1 0,1-1 15,-22 0-15,0 0 0,0 21 0,0-20 16,0-1-16,0 21 0,-22-21 16,1 0-16,0 1 0,0-1 0,21 0 15,-21 0-15,0 0 0,-1-21 0,1 0 16,0 0-1,21-21-15,0 0 16,0 0-16,0 0 0,21-1 0,0 1 16,-21 0-16,43-21 0,-22 21 15,0-1-15,0-20 0,0 21 0,1-21 16,20 20-16,-21 1 0,0 0 16,-21-21-16,21 21 0,-21-1 15,22 1-15,-22 0 0,0 0 16,0 0-16</inkml:trace>
  <inkml:trace contextRef="#ctx0" brushRef="#br0" timeOffset="14535.19">24680 2328 0,'0'0'0,"43"-21"0,20-42 16,-63 42-16,21-1 15,-21 1-15,0 42 31,-21-21-31,0 22 0,21 20 0,-21-21 16,0 21-16,-1 1 0,1-1 0,0-21 16,0 22-16,21-1 0,-21 0 15,0-21-15,-1 22 0,22-22 16,0 0-16,0 0 0,-21 0 0,21 1 0,21-22 31,1-22-15,-1 22-16,0-21 0,0 0 0,21 0 15,-20 0-15,20-22 0,-21 22 16,21-21-16,1 0 0,-22 20 0,0-20 16,21 21-16,-20 0 0,-22 0 15,21 21-15,-21 21 16,0 0-16,-21 0 16,-1 0-16,22 0 0,-21 1 15,21 20-15,-21-21 0,21 0 0,0 22 16,0-22-16,0 0 0,0 0 15,0 0-15,21-21 0,0 21 0,1-21 16,20 22-16,-21-22 0,21 0 0,1 0 16,-1 0-16,-21 0 0,22-22 15,-1 1-15,0 21 0,-21-21 0,22 0 16,-22-21-16,0 20 0,0-20 0,0 0 16,-21-1-16,22 1 0,-22 0 15,0-22-15,0 22 0,0 0 0,-22 20 16,1-20-16,0 21 0,0 0 0,0 0 15,0 21-15,-1 0 16,-20 0-16,21 0 0,0 0 0,0 21 16,-1 0-16,1 0 0,0 0 0,21 22 15,-21-22-15,21 0 0,0 0 16,0 21-16,0-20 0,0-1 0,21 0 16,0 0-16,0-21 0,22 21 0,-22-21 15</inkml:trace>
  <inkml:trace contextRef="#ctx0" brushRef="#br0" timeOffset="14763.07">25908 2201 0,'0'0'0,"0"-21"0,0 0 0,-21 42 32,0 0-17,-1 1-15,1-1 0,21 21 0,-21-21 16,0 22-16,0-22 0,21 21 15,-21-21-15,-1 0 0,22 22 0,0-22 16,-21 0-16,21 0 0,-21 0 0,21 1 16,21-22 15,0-22-31,1 22 0</inkml:trace>
  <inkml:trace contextRef="#ctx0" brushRef="#br0" timeOffset="15086.88">25908 1842 0,'0'0'0,"-21"0"0,0 0 0,21 21 16,-22 0-16,22 0 0,0 0 16,0 0-16,22-21 15,-1 22-15,21-22 0,-21 0 16,0 0-16,22 0 0,-22 0 0,0 0 15,0-22-15,0 1 0,1 0 16,-22 0-16,0 0 16,0 0-16,0-1 0,-22 1 0,1 0 15,0 0-15,0 0 0,0 21 16,-22 0-16,22 0 0,0 0 0,0 0 16,-21 0-16,20 21 0,22 0 15,-21 0-15,0 22 0,21-22 16,0 0-16,0 0 0,0 0 15,21 0-15,0-21 0,22 0 16,-22 22-16</inkml:trace>
  <inkml:trace contextRef="#ctx0" brushRef="#br0" timeOffset="15383.58">26606 1609 0,'0'0'0,"0"-43"0,0 22 0,0 0 0,0 0 15,0 0-15,0 0 0,0 42 16,-21 0 0,0 21-16,0 1 0,0-1 0,0 21 15,-1-20-15,1 20 0,0 1 0,0-1 16,0 1-16,0-1 0,-1 1 16,1-1-16,0 1 0,0-22 0,0 22 15,0-22-15,21 0 0,-22 1 16,1-1-16,21 0 0,-21-21 15,21 1-15,0-1 0,0 0 0,21-42 47,0 0-47,22-1 0,-22-20 0,0 21 16,21-21-16</inkml:trace>
  <inkml:trace contextRef="#ctx0" brushRef="#br0" timeOffset="15843.89">26860 1651 0,'0'0'0,"22"-63"0,-22 20 0,21 1 16,-21 21-16,21 0 0,-21-1 0,0 1 0,0 42 31,0 1-31,-21 20 0,0 0 16,-1 1-16,1 20 0,0 1 0,0-1 16,0 1-16,-22-1 0,22 1 0,0-1 15,0 1-15,0-1 0,0-21 16,-1 22-16,1-22 0,21 1 0,-21-1 15,21 0-15,-21-21 0,21 1 0,-21-1 16,21 0-16,0 0 0,0-42 31,0 0-31,0 0 16,21-1-16,0-20 0,0 21 16,0-21-16,1 20 0,-1-20 15,21 0-15,-21-1 0,22 22 0,-1-21 16,0 21-16,1 0 0,-22 21 15,21 0-15,-21 0 0,22 0 0,-22 0 16,-21 21-16,21 0 0,-21 0 0,0 0 16,0 0-16,0 22 0,0-1 15,0 0-15,-21 1 0,21-22 0,-21 21 16,-1 1-16,1-22 0,21 21 0,-21-21 16,21 0-16,-21 1 0,21-1 15,0 0-15,-21-21 16,0 0-1,21-21-15,-22 0 16,22-1-16,0 1 0</inkml:trace>
  <inkml:trace contextRef="#ctx0" brushRef="#br0" timeOffset="16011.8">26268 2201 0,'0'0'0,"-43"0"16,65 0 15,-1 0-31,0 0 0,0 0 0,21 0 16,1 0-16,-1 0 0,0 0 15,1 0-15,-1 0 0,0 0 0,22 0 16,-22 0-16,1 0 0</inkml:trace>
  <inkml:trace contextRef="#ctx0" brushRef="#br0" timeOffset="16467.05">27495 2138 0,'0'0'0,"-21"0"32,0 0-32,0 0 0,0 21 15,0 0-15,-1 0 0,1 1 0,0-1 16,0 0-16,0 21 0,0-21 0,21 1 15,0 20-15,-22-21 0,22 0 16,0 22-16,0-22 0,0 0 0,0 0 16,22 0-16,-22 0 0,21-21 0,0 22 15,21-1-15,-21-21 0,22 0 16,-22 0-16,21 0 0,-21 0 0,1 0 16,20-21-16,-21-1 0,21 22 0,-20-21 15,-1-21-15,0 21 0,0-22 16,0 1-16,-21 0 0,0-1 15,0 1-15,0 21 0,0-21 0,0-1 16,0 22-16,-21 0 0,0 0 16,0 0-16,0 21 0,-22 0 0,22 0 15,0 0-15,-21 0 0,20 0 0,-20 21 16,21 0-16,-21 0 0,20 0 16,1 0-16,0 22 0,0-22 0,0 0 15,21 0-15,-21 22 0,21-22 0,0 0 16,0 0-16,21-21 0,0 21 15,0 0-15,0-21 0,22 0 0,-22 0 16,21 0-16,-21 0 0</inkml:trace>
  <inkml:trace contextRef="#ctx0" brushRef="#br0" timeOffset="17223.66">27919 2223 0,'0'0'0,"0"-22"15,21 1-15,0-42 16,-21 42-16,0-1 0,0 44 31,0-1-31,-21 0 16,0 21-16,0-21 0,-1 22 15,1-22-15,0 21 0,21 1 0,0-22 16,0 21-16,-21-21 0,21 22 16,0-22-16,0 0 0,0 0 0,21 0 15,0 0-15,0 1 0,1-22 16,20 0-16,-21 0 0,0 0 0,22 0 15,-22 0-15,0 0 0,21-22 16,-21 1-16,1 0 0,-1-21 0,21 21 16,-21-22-16,0 1 0,1 0 0,-1-1 15,0 1-15,0 0 0,0-1 16,0 1-16,-21 21 0,22 0 0,-22-1 16,-22 44 15,22-1-31,-21 0 15,0 0-15,0 21 0,21-20 0,-21-1 16,0 21-16,21-21 0,0 22 16,0-22-16,0 0 0,0 21 0,0-21 15,0 1-15,21-1 0,0 0 16,0 0-16,21-21 0,-20 0 0,-1 0 16,21 0-16,-21 0 0,22 0 0,-22 0 15,0-21-15,21 21 0,-21-42 16,1 20-16,-1 1 0,0-21 15,0 0-15,21-1 0,-20 1 0,-1 0 0,21-22 16,-21 1-16,0-1 16,22-21-16,-22 22 0,21-1 0,-21 1 15,1-1-15,-1 22 0,-21 0 0,0-1 16,0 22-16,0 0 0,0 0 16,-21 21-1,-1 21-15,1 0 0,0 0 16,0 22-16,-21-1 0,20 0 0,1 22 15,0-22-15,0 22 0,0-1 0,21-20 16,0 20-16,-21-21 0,21 22 16,-22-22-16,22 1 0,0-1 0,0-21 15,0 21-15,0-20 0,0 20 16,0-21-16,22-21 0,-1 21 16,0 0-16,0-21 0,0 0 0,0 0 15,22 0-15,-22 0 0,21 0 16,-21-21-16,22 0 0,-22 0 0,21 0 15,-21 0-15,22-1 0,-22 1 0,0 0 16,0 0-16,-21 0 0,0 0 16</inkml:trace>
  <inkml:trace contextRef="#ctx0" brushRef="#br0" timeOffset="17463.54">28702 1990 0,'0'0'0,"-21"0"0,-22 0 0,22 0 16,42 0 15,22 0-31,-22 0 0,42 0 0,-20 0 16,20 0-16,1 21 0,-1-21 0,1 0 15,-1 0-15,1 0 0,-22 0 16,0 0-16,1 0 0,-1 0 0,-21 0 16,0 0-16,1 0 0,-1-21 15,0 21-15,0 0 0,-21-21 16,-42-1-1,21 22 1,-43 0-16,1 0 0</inkml:trace>
  <inkml:trace contextRef="#ctx0" brushRef="#br0" timeOffset="18499.14">7429 3239 0,'0'0'0,"0"-22"0,0 1 16,0 0-16,22 0 0,-22 0 0,0 0 16,21-1-16,-21 1 0,0 0 0,0 0 15,0 0-15,0 42 31,-21 0-31,21 0 16,-22 22-16,22-1 0,-21 0 16,21 22-16,0-22 0,0 22 0,-21-1 15,21-21-15,0 22 0,0-22 0,0 22 16,0-22-16,0 0 0,0-20 0,0 20 16,0-21-16,21 0 15,0 0-15,1 1 0,-1-22 0,0 0 16,21 0-16,-21 0 0,22 0 0,-22 0 15,21-22-15,1 1 0,-1 0 16,0 0-16,1-21 0,-1-1 0,0 1 16,1 0-16,-1-22 0,0 22 0,1-22 15,-22 1-15,21-1 0,-21 1 16,-21 20-16,21 1 0,-21 0 0,0-1 16,0 22-16,0 0 0,0 0 0,-21 21 15,0 0 1,0 21-1,21 0-15,0 0 0,0 1 16,0-1-16,0 0 0,0 0 16,0 0-16,0 0 0,0 22 15,0-22-15,0 0 0,0 0 0</inkml:trace>
  <inkml:trace contextRef="#ctx0" brushRef="#br0" timeOffset="18919.68">8340 3450 0,'21'0'0,"-42"0"0,63 0 0,-21-21 16,0 21-16,0-21 0,1 21 0,-22-21 16,0 0-16,0-1 15,-22 22 1,1 0-16,0 0 16,0 0-16,0 0 0,0 0 15,-1 22-15,1-22 0,0 21 0,0 0 16,0 0-16,0 0 0,-1 0 0,22 1 15,0-1-15,0 0 0,0 0 0,0 0 16,0 0-16,0 1 0,22-1 16,-1-21-16,0 21 0,0 0 0,0 0 15,0-21-15,22 21 0,-22 1 0,0-1 16,0-21-16,0 21 0,1 0 16,-1-21-16,-21 21 0,0 0 15,-21 1-15,-1-22 16,-20 0-16,21 0 0,-21 21 15,-1-21-15,22 0 0,-21 0 16,-1 0-16,1 0 0,0 0 0,21 0 16,-1 0-16,-20 0 0,21 0 0,0 0 15,21-21-15,21-1 32,0 22-32,0 0 0,0-21 0,22 0 15,-22 21-15,21-21 0</inkml:trace>
  <inkml:trace contextRef="#ctx0" brushRef="#br0" timeOffset="19159.64">8890 3577 0,'-21'21'31,"0"-21"-31,-1 22 0,22-1 0,-21 0 16,0 0-16,21 0 0,0 0 15,-21 1-15,21-1 0,-21 0 0,21 0 16,0 0-16,0 0 0,0 1 16,0-1-16,0-42 47,0-1-47,21 1 15</inkml:trace>
  <inkml:trace contextRef="#ctx0" brushRef="#br0" timeOffset="19327.55">8826 3366 0,'0'0'0,"0"-22"0,0 1 15,-21 21-15,0 0 16,0 0-16,21 21 31,21 1-15,0-22-16,0 21 0,1-21 15,-1 21-15,0-21 0,0 21 0</inkml:trace>
  <inkml:trace contextRef="#ctx0" brushRef="#br0" timeOffset="19788.3">9207 3471 0,'0'22'15,"0"-1"-15,0 0 16,0 0-16,0 0 15,0 0-15,0 1 0,0-1 16,0 0-16,0 0 0,-21 0 0,21 0 16,0 1-16,-21-1 0,21 0 0,0 0 15,0 0-15,0 0 0,0 1 16,-21-22-16,0 0 16,0 0-1,-1-22 1,22 1-16,0 0 15,0 0-15,0-21 0,0 20 0,22-20 16,-1 0-16,0-1 0,0 1 0,0 0 16,0-1-16,1 22 0,20-21 15,-21 21-15,0 0 0,22 21 16,-22 0-16,0 0 0,0 0 0,21 0 16,-20 21-16,-1 0 0,-21 0 0,21 21 15,0-20-15,-21 20 0,0-21 16,0 21-16,0 1 0,0-22 0,0 21 15,0-21-15,-21 1 0,0 20 0,21-21 16,-21 0-16,21 0 0,-22-21 0,22 22 16,0-1-1,-21-21-15,21-21 32,21 21-32,-21-22 0,22 1 15,20 21-15</inkml:trace>
  <inkml:trace contextRef="#ctx0" brushRef="#br0" timeOffset="20479.93">10350 3535 0,'0'0'0,"22"-64"16,-22 43-16,-22 21 15,1 0-15,0 0 16,0 0-16,0 0 0,0 0 0,-1 21 0,-20 1 15,21-1-15,-21 0 0,20 0 16,1 0-16,-21 0 0,21 1 16,0 20-16,-22-21 0,22 0 0,0 22 15,21-22-15,0 0 0,-21 0 0,21 0 16,0 0-16,21-21 16,0 0-16,21 0 0,-20 0 15,20 0-15,0 0 0,-21 0 0,22-21 16,-1 0-16,0 0 0,-20 21 0,20-21 15,-21 0-15,0-1 0,0 1 0,1 0 16,-1 0-16,0 0 0,-21 0 16,0-1-16,0 1 0,0 0 0,0 0 15,0 42 17,0 0-17,0 0-15,-21 1 0,0-1 0,21 0 16,-22 21-16,1-21 0,0 22 0,21-1 15,-21 0-15,0 22 0,0-22 0,-1 22 16,1-1-16,21 1 0,-21 20 16,21-20-16,0-1 0,0 22 0,0 0 15,0-1-15,0 1 0,21 21 0,0 0 16,1-22-16,-22 22 0,21 0 0,0-21 16,0 21-16,-21-22 0,0 22 0,0-21 15,21-1-15,-21-20 0,0-1 16,0 1-16,0-22 0,0 1 0,0-1 15,-21-21-15,0-21 0,0 0 16,-22 0-16,22 0 0,-21 0 0,0 0 16,-1-21-16,-20-21 0,-1 20 0,1-20 15,-22 0-15,22-22 0,-170-169 16,190 170-16,1-22 16,21 22-16,-21-1 0,42 1 0,0-22 15,0 22-15,0-1 0,0 1 16,0-1-16,0 1 0,21 20 0,21-20 15,-21 20-15,0 1 0,22 0 0,-1 21 16,0-22-16,1 1 0,20 21 16,-20-22-16,20 1 0</inkml:trace>
  <inkml:trace contextRef="#ctx0" brushRef="#br0" timeOffset="21367.33">12848 3620 0,'0'0'16,"0"-22"-16,0-20 15,0 21-15,0 0 0,0 42 47,0 0-47,0 21 16,0-20-16,0-1 0,0 21 0,0-21 15,0 22-15,0-22 0,0 21 0,0-21 16,0 0-16,0 1 0,0-1 0,0 0 16,0 0-16,0-42 46,0 0-46,0 0 0,0-1 16,21 1-16,-21 0 0,21 0 16,1-21-16,-22-1 0,0 22 0,21-21 15,0-1-15,0 22 0,0-21 0,0 21 16,1 0-16,20-1 0,-21 1 0,0 21 16,22 0-16,-22 0 0,21 0 15,-21 21-15,22 1 0,-22-1 0,0 0 16,0 21-16,21-21 0,-42 22 0,22-1 15,-1-21-15,-21 22 0,21-22 0,-21 21 16,0-21-16,0 0 0,0 1 16,0-1-16,0 0 0,0 0 0,0 0 15,-21-21 1,0 0 0,21-21-16,-22 21 0,22-21 15,0 0-15,0 0 0,0-1 0,0 1 16,0-21-16,22 21 0,-1-22 0,0 1 15,0 0-15,0-1 0,0 1 0,1 21 16,20-21-16,-21 20 0,21-20 16,-20 21-16,20 21 0,-21 0 0,21 0 15,-20 0-15,20 0 0,-21 0 0,21 21 16,-20 0-16,-1 22 0,0-22 16,-21 0-16,0 21 0,0-21 0,0 22 15,0-22-15,0 21 0,0-21 0,0 1 16,-21-1-16,21 0 0,-21 0 15,-1 0-15,1 0 0,0 1 16,42-22 15,0 0-31</inkml:trace>
  <inkml:trace contextRef="#ctx0" brushRef="#br0" timeOffset="22487.26">14478 3577 0,'0'0'0,"21"-21"0,-21-64 16,0 64-16,0 0 16,-21 0-16,0 21 0,21-21 15,-21 21-15,-1 0 0,1 0 0,0 0 16,0 0-16,0 0 0,0 21 0,-1 0 16,1 0-16,0 0 0,0 22 0,0-22 15,0 21-15,-1 1 0,1-22 16,21 21-16,-21-21 0,21 22 0,0-22 15,0 0-15,0 21 0,0-21 0,21 1 16,0-22-16,1 21 0,-1-21 0,0 0 16,0 0-16,0 0 0,22 0 15,-22 0-15,0 0 0,21 0 16,-21-21-16,1 21 0,-1-22 0,0 1 16,0 0-16,0 0 0,-21 0 0,0-22 15,21 22-15,-21-21 0,0 0 16,0 20-16,0 1 0,0-21 0,0 21 15,0 42 1,0 0 0,0 0-16,0 22 0,-21-22 15,21 0-15,0 21 0,0-21 0,0 22 16,0-22-16,0 0 0,0 0 0,0 0 16,0 1-16,0-1 0,0 0 15,21-21-15,1 0 0,-1 0 16,0 0-1,0 0-15,0-21 0,0 0 16,1-1-16,-22 1 0,21 0 16,0-21-16,0 21 0,-21-22 0,21 1 15,0 21-15,22-22 0,-22 1 16,0 21-16,0 0 0,0-22 0,1 22 16,-1 21-16,0 0 0,0 0 0,0 0 15,0 0-15,1 0 0,-1 21 16,-21 1-16,0 20 0,21-21 15,-21 0-15,0 22 0,0-22 0,0 21 0,0 0 16,0-20-16,-21-1 0,21 21 16,-21-21-16,-1 0 0,22 1 0,-21-1 15,0 0-15,21 0 0,-21-21 16,21 21-16,0-42 31,0 0-31,21 0 0,-21 0 16,21-1-16,0 1 0,1-21 15,-1 21-15,0-22 0,21 1 0,-21 0 16,1 21-16,-1-22 0,0 1 16,0 21-16,0 0 0,0-1 0,-21 1 15,-21 42 17,0 1-32,21 20 0,-21-21 15,0 0-15,0 22 0,-1-22 0,1 0 16,0 21-16,21-21 0,0 22 15,0-22-15,0 0 0,0 21 0,0-20 16,0-1-16,0 0 0,0 0 0,21-21 16,0 21-16,1-21 0,20 0 0,-21 0 15,21 0-15,1 0 0,-22 0 16,21 0-16,-21 0 0,22-21 0,-1 0 16,-21 0-16,0 0 0,22-1 0,-22 1 15,0 0-15,0 0 0,-21-21 16,21 20-16,-21-20 0,22 0 0,-22 21 15,0-1-15,0 1 0,0 0 16,0 0-16,-22 42 16,1 0-16,21 0 15,0 22-15,0-22 0,-21 0 16,21 21-16,-21-20 0,21-1 0,0 21 16,0-21-16,0 0 0,0 1 0,0-1 15,0 0-15,0 0 0,21 0 16,0-21-16,0 0 0,1 0 15,-1 0-15,0 0 16,0-21-16,-21 0 0,21 0 16,-21 0-16,0-1 0,0 1 0,21 0 15</inkml:trace>
  <inkml:trace contextRef="#ctx0" brushRef="#br0" timeOffset="22651.05">15727 3281 0,'0'0'0,"-21"0"0,-1 0 0,1 0 16,0 0-16,0 21 0,21 0 16,-21 0-16,21 1 0,0-1 15,0 0-15,21 0 16,0-21-16,0 0 0,0 0 16,-21 21-16,43-21 0</inkml:trace>
  <inkml:trace contextRef="#ctx0" brushRef="#br0" timeOffset="23387.01">16087 3556 0,'0'21'0,"-22"-21"0,1 21 16,0 1-1,21-1-15,0 0 16,0 0-16,0 0 0,0 0 15,0 1-15,0-1 0,0 0 0,0 0 16,0 0-16,-21-21 0,21 21 16,0 1-16,0-1 0,-21-21 31,21-21-15,0-1-1,0 1-15,0 0 16,0 0-16,0-21 0,0 20 0,21-20 0,0 21 15,0-21-15,0 20 0,1-20 16,-1 0-16,0 21 0,21-1 0,-21-20 16,1 42-16,-1-21 0,21 21 15,-21 0-15,0 0 0,22 0 0,-22 0 16,0 21-16,0 0 0,0 0 0,1 22 16,-22-22-16,0 21 0,0-21 0,0 22 15,0-22-15,0 21 0,0-21 16,0 22-16,0-22 0,0 0 0,0 0 15,0 0-15,-22 1 0,1-1 16,0-21 0,21-21-1,0-1-15,0 1 16,0 0-16,0 0 0,0 0 0,21 0 16,0-1-16,1-20 0,-1 0 0,0-1 15,0 1-15,0 0 0,22 21 16,-22-22-16,21 1 0,-21 21 0,0 0 15,22 21-15,-22 0 0,0 0 0,0 0 16,0 21-16,1 0 0,-1 0 16,-21 21-16,0-20 0,0 20 15,21-21-15,-21 21 0,0-20 0,0-1 16,0 21-16,0-21 0,0 0 0,0 1 16,-21-1-16,21 0 0,0 0 15,0-42 32,21 0-47,-21 0 16,0-1-16,21 1 15,-21 0-15,21 0 0,0 0 0,-21-22 16,22 22-16,-1 0 0</inkml:trace>
  <inkml:trace contextRef="#ctx0" brushRef="#br0" timeOffset="23583.9">17081 3450 0,'0'21'15,"0"1"-15,0-1 16,-21 0-16,21 0 0,0 0 16,-21 0-16,21 1 15,-21-1-15,21 0 0,0 0 0,-21 0 16,21 0-16,0 1 0,0-1 16,-21-21-1,21-21 16,0-1-15</inkml:trace>
  <inkml:trace contextRef="#ctx0" brushRef="#br0" timeOffset="23767.8">17039 3260 0,'0'0'16,"-21"0"-1,0 0-15,0 0 0,21 21 63,21-21-63,0 0 0,-21 21 0</inkml:trace>
  <inkml:trace contextRef="#ctx0" brushRef="#br0" timeOffset="24356.98">17230 3514 0,'21'0'32,"0"0"-32,0 0 0,0 0 15,0-21-15,1 21 0,-1 0 16,0 0-16,-21 21 15,21 0-15,-21 0 0,0 0 16,0 22-16,0-22 0,0 0 0,-21 21 16,0-21-16,0 1 0,-1 20 0,-20-21 15,0 21-15,21-20 0,-22-1 16,1 21-16,21-21 0,-22 0 0,22 1 16,0-22-16,0 21 0,42-42 46,0-1-46,0 22 0,1-21 0,-1 21 16,0-21-16,0 21 0,0-21 0,0 21 16,1 0-16,-1 0 0,0 0 0,0 0 15,0 0-15,0 0 0,1 0 16,20 21-16,-21 0 0,21 0 0,-20 22 16,20-22-16,0 21 0,-21 1 15,22-1-15,-22 0 0,0 1 0,0 20 16,0-21-16,1 1 0,-22 20 0,0-20 15,0-1-15,0 21 0,0-20 16,-22-1-16,-20 22 0,0-22 0,-1 0 16,-20 1-16,21-22 0,-22 21 0,1-21 15,-1 0-15,1 1 0,-1-1 0,22 0 16,-22-21-16,22 0 0,-22 0 0,22 0 16,21 0-16,-21 0 0,20-21 0,-20 0 15,42-1-15,-21 1 16,21 0-16,0-21 0,0-1 0,0 22 15,0-21-15,0 0 0,21-1 0,0 1 16,0-22-16,1 22 0,-1 0 0,21-22 16,0 1-16,1-1 0</inkml:trace>
  <inkml:trace contextRef="#ctx0" brushRef="#br0" timeOffset="24719.77">17653 3662 0,'-21'21'16,"42"-21"-1,0 0-15,0 0 16,0 0-16,1 0 0,-1-21 16,21 21-16,-21-21 0,0 21 0,1-21 15,-1-1-15,0 1 0,0 0 0,0 0 16,-21 0-16,0 0 0,0-1 15,0 1-15,-21 21 16,0 0-16,0 0 0,-22 0 0,22 0 16,-21 21-16,0 1 0,20-1 0,-20 0 15,21 21-15,0-21 0,0 22 16,-1-1-16,1-21 0,21 22 16,0-22-16,0 21 0,0-21 0,0 0 15,21 1-15,1-1 0,-1 0 0,0 0 16,21-21-16,-21 0 0,22 0 15,-22 0-15,21 0 0,1 0 0,-22 0 16,21 0-16,0-21 0,1 21 0</inkml:trace>
  <inkml:trace contextRef="#ctx0" brushRef="#br0" timeOffset="25011.6">18732 3387 0,'0'0'0,"-21"0"16,0 0-16,0 0 15,0 0-15,0 0 0,-1 21 16,1 0-16,0 0 0,-21 0 0,21 1 16,-1 20-16,1-21 0,0 21 0,0-20 15,21 20-15,0-21 0,-21 21 0,21-20 16,0 20-16,0-21 0,0 0 15,0 0-15,0 1 0,0-1 0,21 0 16,0 0-16,0-21 0,0 21 16,22-21-16,-22 0 0,0 0 0,21 0 15,1 0-15,-1 0 0,0-21 16,-20 21-16,20-21 0</inkml:trace>
  <inkml:trace contextRef="#ctx0" brushRef="#br0" timeOffset="25311.43">19198 3408 0,'0'0'16,"0"-21"-1,0 0-15,0-1 0,21 22 16,0 0-16,1 0 16,-1 0-16,0 0 0,21 22 15,-21-1-15,1 0 0,-1 0 0,0 0 16,0 0-16,0 22 0,-21-1 0,0 0 15,0-20-15,0 20 0,0 0 16,0 1-16,-21-1 0,0 0 0,-21 1 16,20-22-16,1 21 0,-21 0 0,21-20 15,0-1-15,-22 21 0,22-21 0,0-21 16,0 21-16,0 1 0,-1-22 16,22-22-1,0 1 1,0 0-16,0 0 0</inkml:trace>
  <inkml:trace contextRef="#ctx0" brushRef="#br0" timeOffset="27315.46">20891 3387 0,'0'21'0,"0"0"31,-21-21 47,0 0-47</inkml:trace>
  <inkml:trace contextRef="#ctx0" brushRef="#br0" timeOffset="28320.18">20828 3493 0,'-21'0'156,"0"0"-156,-1 0 0,1-22 16,0 22-1,0 0-15,21-21 16,-21 0 0,21 0 15,0 0 0,-21 21 16,21-21-31,0-1 124,0 1-124,0 0 0,0 0-16,0 0 15,0 0-15,0-1 16,0 1-16,21 0 0,21 0 15,-21 0-15,0 0 0,1 21 16,-1 0-16,0-22 0,0 22 16,21 0-16,-20 0 0,-1 0 0,21 0 15,-21 0-15,0 0 0,22 0 0,-22 22 16,0-22-16,-21 21 16,0 0-16,0 0 0,0 0 15,0 22-15,0-22 0,-21 21 0,0-21 16,0 22-16,-22-1 0,1-21 0,21 21 15,-22 1-15,1-22 0,21 21 16,-21-21-16,20 22 0,-20-22 0,21 0 16,0 21-16,0-20 0,-1-1 0,22 0 15,0 0-15,0 0 16,0 0-16,22-21 31,-1 0-31,0 0 16,0 0-1</inkml:trace>
  <inkml:trace contextRef="#ctx0" brushRef="#br0" timeOffset="29083.22">20510 4276 0,'0'0'0,"0"21"0,0 0 15,-21 0-15,21 0 16,21-21 15,1 0-31,-1 0 0,0 0 0,0-21 16,0 0-16,0 0 16,-21 0-16,0 0 0,0-1 15,0 1-15,-21 0 16,0 21-16,0 0 15,0 0-15,0 0 0,-1 0 0,1 21 16,0-21-16,0 21 0,21 1 0,-21-1 16,21 0-16,0 0 15,0 0-15,21-21 16,0 0-16,-21 21 16,21-21-16,0 0 0,1 0 0,-1 0 15,0 0-15,0 0 0,0 0 0,0-21 16,-21 0-1,0 0-15,0 0 0,-21 0 16,0 21-16,0 0 16,0 0-16,0 0 0,-1 0 15,1 0-15,0 21 16,21 0-16,0 0 16,0 0-16,0 0 15,21-21 1,0 22-16,1-22 0,-1 0 15,0 0-15,0 0 0,0 0 16,0 0-16,1 0 0,-1-22 0,-21 1 16,21 21-16,-21-21 0,0 0 15,0 0-15,0 0 16,-21-1 0,0 22-16,-1 0 0,1 0 15,0 0-15,0 22 16,0-22-16,21 21 0,0 0 0,-21 0 15,-1 0-15,22 0 16,0 1-16,0-1 16,22-21-16,-1 0 15,0 0-15,0 0 16,0 0-16,0 0 16,-21-21-1,0-1 1,0 1-16,-21 21 0,0-21 15,21 0-15,-21 21 0</inkml:trace>
  <inkml:trace contextRef="#ctx0" brushRef="#br0" timeOffset="30751.19">783 5779 0,'-21'0'31,"0"0"-31,0 0 15,21-22 1,-22 1-16,22 0 0,0 0 16,0 0-16,0 0 15,0-1-15,0 1 0,0 0 16,22 0-16,-1 0 16,0 21-1,0 0-15,0 21 16,0 0-16,-21 0 15,0 0-15,22 1 16,-22 20-16,21 0 0,-21 1 0,0-1 16,21 0-16,-21 1 0,0-1 15,0 0-15,0 22 0,0-22 0,-21 0 16,0 1-16,-1-1 0,-20 0 0,21 1 16,-21-1-16,20 0 0,-20 1 15,0-22-15,21 21 0,-22-21 0,22 1 16,0-1-16,-21-21 0,20 21 15,1-21-15,-21 21 0,21-21 16,0 0-16,-1 0 0,-20 0 16,21-21-16,0 0 0,0 0 0,-1-22 15,22 22-15,-21 0 16,21-21-16,0 20 0,0-20 0,0 21 16,0-21-16,0 20 0,0-20 15,0 21-15,21-21 0,1 20 0,-1 1 16,-21 0-16,21 0 0,0 21 15,0 0-15,0 0 0,1 0 16,-22 21-16,21-21 0,0 21 16,-21 0-16,21 1 0,-21 20 15,21-21-15,0 0 0,-21 22 0,22-22 16,-1 0-16,-21 21 16,21-21-16,0 22 0,-21-22 0,21 0 15,-21 0-15,21 0 0,1 1 16,-22-1-16,21-21 0,0 21 0,0-21 15,0 0-15,0 0 16,1 0-16,-1 0 0,0 0 0,0 0 16,0 0-16,0 0 0,1 0 0,-1-21 15,0 0-15,0 21 0</inkml:trace>
  <inkml:trace contextRef="#ctx0" brushRef="#br0" timeOffset="31255.42">1185 6265 0,'0'0'0,"-42"0"16,21 0-16,21 22 16,0-1-16,0 0 15,0 0 1,21-21-1,0 0 1,0 0-16,-21-21 16,21 0-16,-21 0 15,0-1 1,0 1-16,-21 21 16,0 0-16,0 0 15,0 0-15,0 0 16,21 21-16,0 1 15,0-1-15,0 0 16,21-21 15,0 0-31,-21-21 16,21 21 0,-21-21-1,0-1 63,21 22-78,-21-21 16</inkml:trace>
  <inkml:trace contextRef="#ctx0" brushRef="#br0" timeOffset="40455.87">2392 5694 0,'0'-21'15,"0"0"-15,21-1 16,0 22-16,-21-21 0,0 0 0,21 0 16,-21 0-16,21 21 0,-21-21 15,22 21 1,-22 21 15,0 21-31,0-21 0,0 22 0,0-1 16,0 0-16,0 1 0,0-1 0,-22 21 15,1-20-15,0-1 0,21 0 16,-21 1-16,0-1 0,0 0 0,-1 1 16,1-22-16,0 0 0,21 0 15,0 0-15,0 1 0,0-44 31,0 1-31,0 0 16,21 0-16,-21 0 0,21-22 0,-21 22 16,22 0-16,-1-21 0,-21 21 15,0-1-15,21-20 0,0 21 16,-21 0-16,21 21 16,0 0-16,-21 21 15,22-21-15,-22 21 0,21 0 0,-21 22 16,21-22-16,0 0 0,-21 0 0,0 21 15,21-20-15,0-1 0,1 21 16,-22-21-16,21 0 0,0 1 0,0-1 16,21 0-16,-20 0 0,20-21 15,-21 0-15,21 0 0,1 0 0,-22 0 16,21 0-16,1 0 0,-22-21 0,21 0 16,0 0-16,-20-1 0,20 1 15,-21-21-15,0 21 0,-21-22 16,0 1-16,0 0 0,0-22 0,0 22 15,0-22-15,-21 22 0,0-21 16,0 20-16,0 1 0,-1 0 0,1 20 16,0 1-16,0 0 0,0 0 0,0 21 15,-1 0-15,1 0 0,0 0 16,0 21-16,21 0 0,-21 0 0,0 1 16,21-1-16,-22 0 0,22 0 15,0 0-15,0 0 0,0 1 0,0-1 16,22 0-16,-1-21 0,21 21 0,-21-21 15,22 0-15,-22 0 0</inkml:trace>
  <inkml:trace contextRef="#ctx0" brushRef="#br0" timeOffset="40979.08">3768 5736 0,'-22'0'16,"1"0"-1,0 0-15,0 0 0,0 0 0,0 21 16,-1 1-16,1-1 0,21 0 0,-21 21 16,0-21-16,21 22 0,-21-1 15,21-21-15,-21 22 0,21-1 16,-22 0-16,1-21 0,21 22 0,0-22 16,-21 21-16,0-21 0,21 1 15,-21 20-15,21-21 0,-21 0 16,21 0-16,-22-21 15,22-21 1,0 0-16,0 0 0,0-21 0,0 20 16,0-20-16,22 0 0,-1-1 0,0-20 15,-21 21-15,21-22 0,0 1 16,0 20-16,1-20 0,-1 20 0,0 1 16,21 0-16,-21 21 0,1-1 0,-1 1 15,0 21-15,21 0 16,-21 0-16,1 0 0,-1 21 0,0 1 15,0-1-15,0 21 0,0 0 0,-21 1 16,22-1-16,-22 0 0,0 1 16,21-1-16,-21 0 0,0 1 0,0-1 15,0-21-15,0 22 0,0-1 0,0-21 16,-21 21-16,21-20 0,-22-1 16,22 21-16,0-21 0,0 0 0,0 1 15,-21-44 32,21 1-47,0 0 0,-21 0 16,0 0-16</inkml:trace>
  <inkml:trace contextRef="#ctx0" brushRef="#br0" timeOffset="41194.94">3408 6160 0,'0'0'0,"-21"0"15,42 0 1,0 0 0,0 0-16,0 0 0,22-22 0,-22 22 15,21 0-15,0 0 16,1 0-16,-22 0 0,21-21 0,-21 21 16,1 0-16,-1 0 0,0 0 0,-21-21 15,21 21-15,0 0 0,-21-21 16,21 21-1,1-21-15</inkml:trace>
  <inkml:trace contextRef="#ctx0" brushRef="#br0" timeOffset="41495.3">4360 5715 0,'0'0'0,"0"-21"0,0 0 16,-21 21-1,0 0 1,21 21-16,0 0 0,-21 0 16,21 22-16,-21-1 0,21-21 0,0 21 15,-22 1-15,22-1 0,0 0 16,0 1-16,0-1 0,0 0 0,-21 1 16,21-22-16,-21 21 0,21 1 0,0-22 15,0 21-15,0-21 0,0 0 16,-21 1-16,21-1 0,0 0 0,0 0 15,0-42 1,0 0 0,0 0-16,0-1 15,0-20-15,21 21 0</inkml:trace>
  <inkml:trace contextRef="#ctx0" brushRef="#br0" timeOffset="41815.11">4276 5736 0,'0'0'0,"-22"-21"0,22 0 16,0 0-1,22 0-15,-1 21 16,21 0-16,-21 0 0,22 0 0,-22 0 16,21 0-16,0 0 0,1 0 15,-22 0-15,21 21 0,-21-21 0,22 21 16,-22 0-16,0 0 0,-21 0 0,0 1 15,0-1-15,0 0 0,0 0 16,0 21-16,-21-20 0,-21-1 0,20 0 16,-20 0-16,0 0 0,-1 0 0,1-21 15,0 22-15,21-1 0,-22-21 16,22 21-16,0-21 0,0 0 0,21 21 16,-21-21-16</inkml:trace>
  <inkml:trace contextRef="#ctx0" brushRef="#br0" timeOffset="42420.8">5884 5525 0,'0'0'0,"-21"0"0,0 0 16,42 0-1,0 0 1,22-22-16,-1 22 0,0 0 16,22 0-16,-1-21 0,1 0 0,-1 21 15,22 0-15,0-21 0,-22 21 16,22 0-16,-1 0 0,1-21 15,-21 21-15,-1 0 0,-21 0 0,1 0 16,-22 0-16,0 0 0,0 0 0,-42 0 16,0 0-1,0 0-15,-22 0 0,22 0 16,-21 0-16,0 0 0,-1 21 0,1-21 16,0 0-16,-1 21 0,22-21 0,-21 0 15,-1 0-15</inkml:trace>
  <inkml:trace contextRef="#ctx0" brushRef="#br0" timeOffset="42708.66">6477 5482 0,'-21'0'15,"0"0"1,21 21 0,0 1-16,-22-1 15,22 0-15,0 21 0,-21-21 0,21 22 16,0-1-16,0 0 0,0 1 15,0 20-15,0-20 0,0-1 0,-21 21 16,21-20-16,0-1 0,-21 0 0,21 1 16,0-1-16,0-21 0,0 22 15,0-22-15,0 21 0,0-21 0,0 0 16,0 1-16,0-1 16,0-42 15,0-1-31,0 1 15,0 0-15,21 0 0,0 0 16</inkml:trace>
  <inkml:trace contextRef="#ctx0" brushRef="#br0" timeOffset="43431.25">6921 5948 0,'-21'0'31,"0"0"-31,0 21 0,0 0 16,21 0-16,-21 1 0,-1-1 15,22 0-15,-21 0 0,21 21 0,0-20 16,-21-1-16,21 0 0,0 0 16,0 21-16,0-20 0,0-1 0,0 0 15,0 0-15,0 0 0,21-21 0,0 21 16,1 1-16,-1-22 0,0 0 0,0 0 15,0 0-15,22 0 0,-22 0 16,21 0-16,-21 0 0,0-22 16,22 1-16,-22 0 0,0 21 0,21-21 15,-20 0-15,-1 0 0,-21-1 0,21 1 16,-21-21-16,0 21 0,0 0 16,0-22-16,0 22 0,0 0 0,0-21 15,0 20-15,-21 1 0,21 0 0,-21 0 16,-1 21-16,1-21 0,-21 21 0,21 0 15,0 0-15,-22 0 0,22 0 16,-21 21-16,21 0 0,-22 0 0,1 0 16,0 1-16,20-1 0,-20 21 15,21-21-15,-21 22 0,20-22 0,1 21 16,0 0-16,21-20 0,0 20 0,0-21 16,0 21-16,0-20 0,0-1 15,21 0-15,22 0 0,-22 0 0,0 0 16,21-21-16,-21 0 0,22 0 15,-22 0-15,21 0 0,1 0 0,-22-21 16,21 0-16,0 0 0,-20 0 0,20 0 16,-21-1-16,0 1 0,0-21 0,1 21 15,-1-22-15,-21 22 0,0-21 16,0 21-16,0-22 0,0 1 0,0 21 16,-21-21-16,-1 20 0,1 1 0,0 0 15,0 0-15,0 0 0,0 21 0,-1 0 16,-20 0-16,21 0 15,0 0-15,-22 21 0,22 0 0,0 0 16,0 22-16,0-22 0,0 0 0,-1 21 16,1-21-16,21 1 0,0 20 15,-21-21-15,21 0 0,0 22 0,0-22 16,0 0-16,0 0 0,0 0 0,21 0 16,0 1-16,1-22 0,20 0 15,-21 0-15,0 0 0,0 0 16,1 0-16</inkml:trace>
  <inkml:trace contextRef="#ctx0" brushRef="#br0" timeOffset="46927.74">8742 6223 0,'-21'0'16,"-1"0"0,22 21-1,0 0 1,22 1 0,-1-22-16,0 21 0,-21 0 0,21-21 15,0 21-15,0 0 0,-21 0 0,22-21 16,-1 22-16,-21-1 0,21 0 15,0 0-15,0-21 0,-21 21 16,21-21-16,1 0 16,-1 0-1,0 0 1,0-21-16,-21 0 16,21 0-16,-21 0 0,0-1 0,0-20 15,21 21-15,1-21 0,-22 20 16,21-20-16,-21 0 0,21-1 0,0 22 15,0-21-15,0 0 0,1 20 0,-1-20 16,-21 21-16,42 0 0,-42 0 16,21 21-16,0 0 0,1 0 0,-1 0 15,-21 21-15,21-21 16,-21 21-16,21-21 0,-21 21 0,0 0 16,0 0-1,0-42 32,-21 0-31,0 0-16,0 0 15,21 0-15,-22 21 0,22-22 16,0 1-16,-21 21 16,0 0-16,0-21 15,0 42 1,0-21-16,21 21 0,-22 1 15,22-1-15,-21 21 0,21-21 0,-21 22 16,21-1-16,0-21 0,0 21 16,0 1-16,0-1 0,0 0 0,0 1 15,0-1-15,0 0 0,0 1 16,21-22-16,0 21 0,1-21 0,-1 1 16,0 20-16,0-21 0,0-21 0,0 21 15,1-21-15,-1 0 0,21 0 0,-21 0 16,22 0-16,-22 0 0,21-21 15,0 0-15,1 0 0,-1 0 0,0-22 16,-20 22-16,20-21 0,0-1 0,-21 1 16,22 0-16,-22-22 0,21 22 15,-21-22-15,1 22 0,-1-21 16,0-1-16,0 22 0,-21-22 0,21 22 16,0-22-16,1 22 0,-1 21 0,0-21 15,-21 20-15,0 1 0,21 0 16,-21 0-16,0 42 31,0 21-31,0-20 0,-21 20 16,21 0-16,-21 1 0,0-1 0,-1 0 15,22 1-15,-21-1 0,0 0 0,0 1 16,21-1-16,-21 0 0,21 1 0,-21-1 16,21 0-16,0 1 0,0-22 15,0 21-15,0-21 0,0 22 16,0-22-16,0 0 0,0 0 0,21 0 15,0-21-15,0 0 0,0 21 0,0-21 16,1 0-16,20 0 0,-21 0 16,0-21-16,22 0 0,-22 0 0,21 0 15,-21 0-15,0-22 0,22 22 0,-22 0 16,0-21-16,0 20 0,0 1 16,1 0-16,-1 0 0,-21 0 0,0 0 15,21-1-15,-21 44 47,-21-1-47,21 0 16,0 0-16,0 0 0,-21 22 0,21-22 15,0 0-15,0 21 0,-22-21 0,22 22 16,0-22-16,0 0 0,0 0 0,0 0 16,0 1-16,22-1 0,-1 0 15,0-21-15,0 0 0,0 0 16,0 0-16,1 0 0,-1 0 0,21-21 15,-21 21-15,0-21 0,22-1 0,-22-20 16,0 21-16,0-21 0,0 20 16,1-20-16,-22 0 0,0 21 0,0-22 15,0 1-15,0 0 0,0-1 0,-22 22 16,1-21-16,0 21 0,0-1 16,0 1-16,0 0 0,-22 21 15,22 0-15,0 0 0,-21 0 0,20 0 16,1 21-16,0-21 0,0 21 0,0 1 15,0-1-15,21 0 0,0 0 16,0 0-16,0 0 0,0 1 0,0-1 16,0 0-16,21-21 0,0 21 0,0-21 15,0 0-15,22 0 0,-1 0 0,0 0 16,1 0-16,-1 0 0,0-21 16,1 0-16,20 21 0,-21-21 0,1-1 15,20 22-15,-20-21 0,-1 0 16,21 0-16,-41 0 0,20 21 0,-21-21 15,0 21-15,-21 21 32,-21 0-32,0-21 0,0 21 15,21 0-15,0 0 0,-21 1 0,21-1 16,0 0-16,0 0 0,0 0 16,0 0-16,0 1 0,0-1 15,21 0-15,0 0 0,-21 0 0,0 0 16,21 1-16,0-1 0,-21 0 15,0 0 1,-21-21 0,0 0-1,0-21-15,0 21 0,-1-21 0,1 0 16,-21 21-16,21-22 0,0 1 16,-1 21-16,1-21 0,0 21 0,0 0 15,0 0-15,0 0 16,21 21-1,0 0-15,0 1 16,21-22-16,0 21 0,0 0 0,0-21 16,0 21-16,22-21 0,-22 21 0,0-21 15,21 0-15,-20 0 0,20 0 0,-21 0 16,21 0-16,-20 0 16,20 0-16,0 0 0,-21 0 0,22-21 15,-1 0-15,0 21 0,-20-21 0,20 0 16,-21-1-16,21 1 0,-20 0 0,-1-21 15,0 21-15,0-43 0,-21 43 16,0 0-16,0-22 0,0 22 16,0 0-16,0 0 0,0 0 0,0 0 15,-21 21-15,0 0 16,0 0-16,-1 21 16,1 0-16,21 0 0,0 0 0,0 0 15,0 1-15,0-1 0,0 21 0,0-21 16,0 22-16,0-22 0,0 0 15,0 21-15,21-21 0,-21 1 0,22-1 16,-1 0-16,0 0 0,0 0 16,0-21-16,0 21 0,1-21 0,-1 0 15,0 0-15,21 0 0,-21 0 0,1 0 16,-1 0-16,0-21 0,0 0 16,-21 0-16,0 0 15,0 0-15,0-1 0,21-20 0,0 21 16</inkml:trace>
  <inkml:trace contextRef="#ctx0" brushRef="#br0" timeOffset="49879.74">13208 6583 0,'0'21'31,"21"-21"16,0 0-31,-21-21-16,21 21 0,-21-21 15,22 0-15,-1 21 0,-21-22 16,21 1-16,0 0 0,-21 0 0,21-21 16,0 20-16,1-20 0,-1 21 0,-21-21 15,21-1-15,0 22 0,0-21 0,0-1 16,-21 1-16,22 0 0,-22-1 15,21 1-15,-21 0 0,0-1 0,0 22 16,0-21-16,0 21 0,0-22 16,0 22-16,0 0 0,0 0 15,0 42 1,0 0-16,0 0 16,-21 1-16,-1-1 0,22 21 0,-21-21 15,0 22-15,0-1 0,21 0 0,-21 1 16,0-1-16,21 0 0,0 1 15,0-1-15,0 0 0,0 1 0,0-1 16,0 0-16,0 1 0,0-22 0,0 21 16,0-21-16,21 0 0,0 1 0,0-22 15,0 0-15,0 0 16,1 0-16,20 0 0,-21 0 0,0 0 16,22 0-16,-22-22 0,21 1 0,-21 0 15,0 0-15,22-21 0,-22 20 0,0-20 16,0 21-16,0-21 0,1 20 15,-22-20-15,0 0 0,21-1 0,-21 1 16,0 0-16,0 21 0,0-22 0,0 1 16,0 21-16,0 0 0,0-1 0,0 44 31,0-1-31,0 0 16,0 0-16,0 21 0,0-20 0,0 20 15,-21 0-15,21 1 0,-22-1 16,1-21-16,21 21 0,0 1 0,-21-1 15,0 0-15,21-20 0,0 20 16,-21-21-16,0 21 0,21-20 0,-22-1 16,22 0-16,0 0 15,0-42 1,0 0-16,0 0 16,22-1-16,-1 1 0,0 0 0,0-21 15,0-1-15,0 22 0,22-21 16,-22 21-16,21-22 0,1 22 0,-22 0 15,21 0-15,-21 21 0,0 0 0,22-21 16,-22 21-16,0 0 0,0 0 16,-21 21-16,0 0 15,0 0-15,0 0 0,0 22 16,0-22-16,0 0 0,-21 21 0,21-20 16,0 20-16,-21-21 0,21 21 15,0-20-15,0-1 0,0 0 0,0 0 16,0 0-16,0 0 0,21-21 0,0 0 15,0 22-15,1-22 0,-1 0 0,21 0 16,-21 0-16,22 0 0,-22-22 16,21 1-16,0 0 0,-20 0 0,20 0 15,0 0-15,-21-1 0,22 1 0,-22-21 16,0 0-16,0 20 0,0-20 16,1 21-16,-22 0 0,0-22 0,0 22 15,0 0-15,0 0 16,-22 21-16,1 0 15,0 0-15,0 0 0,0 21 16,21 0-16,0 0 0,-21 1 0,21-1 16,0 21-16,0-21 0,0 0 15,0 22-15,0-22 0,0 21 0,0-21 16,0 1-16,21-1 0,-21 0 0,21 0 16,0 0-16,0 0 0,0-21 0,1 0 15,-1 0-15,0 0 0,0 0 0,0 0 16,22 0-16,-22 0 15,21 0-15,-21-21 0,0 0 0,1 0 16,-1 0-16,0 0 0,0-1 0,0 1 16,-21 0-16,0 0 0,0 0 0,0-22 15,0 22-15,0 0 0,-21 0 0,0 0 16</inkml:trace>
  <inkml:trace contextRef="#ctx0" brushRef="#br0" timeOffset="50111.6">13525 6033 0,'0'0'0,"-42"0"0,0 0 0,21 0 0,-1 0 16,1 21-16,0-21 16,42 0-16,0 0 15,1 0-15,-1 0 0,21 0 0,0 0 16,1-21-16,20-1 0,-20 22 0,-1 0 15,21-21-15,-20 21 0,-1 0 16,22-21-16,-22 21 0,-21-21 0,21 21 16,-20-21-16,20 21 0,-21 0 0</inkml:trace>
  <inkml:trace contextRef="#ctx0" brushRef="#br0" timeOffset="50883.83">16743 5842 0,'0'0'15,"21"-21"-15,0-21 0,0-1 0,-21 22 16,0-21-16,21-1 0,-21 22 0,22-21 15,-22 21-15,0 0 0,0-1 16,0 44 0,0-1-16,0 0 15,0 21-15,0 1 0,-22-1 0,22 0 16,0 22-16,-21-22 0,21 22 0,0-22 16,0 21-16,-21-20 0,21-1 15,0 0-15,-21 1 0,21-1 0,-21 0 16,21 1-16,0-1 0,0 0 0,-21-20 15,21-1-15,-22 0 0,22 0 0,0 0 16,0 0-16,0-42 31,0 0-31,0 0 0,0 0 16,0 0-16,0-1 0,22-20 0,-1 21 16,-21-21-16,21 20 0,0 1 0,21-21 15,-20 21-15,-1 0 0,21-1 0,0 22 16,-20-21-16,20 21 0,21-21 15,-20 21-15,-1 0 0,0 0 0,1 0 16,-1 21-16,0 0 0,1 1 0,-22-1 16,0 0-16,0 0 0,-21 0 0,0 22 15,0-22-15,0 0 0,-21 21 16,0-21-16,0 22 0,-22-22 0,1 0 16,0 0-16,-1 0 0,-20 1 0,21-1 15,-1 0-15,22 0 0,-21-21 16,21 0-16,-1 0 0,1 21 0,0-21 15,21-21 1,0 0 0,21 0-16,0 21 0,1-21 15,-1-1-15,0 22 0,0-21 0,0 0 16,22 0-16</inkml:trace>
  <inkml:trace contextRef="#ctx0" brushRef="#br0" timeOffset="51305.1">17484 6138 0,'0'-21'15,"42"-21"1,-21 42-16,0 0 0,0-21 16,1 21-16,20 0 0,-21 0 0,21 0 15,1 0-15,-22 0 0,21 0 0,-21 21 16,22 0-16,-22 0 0,0 0 0,21 1 15,-20-1-15,-22 0 0,0 0 16,21 21-16,-21-20 0,0 20 0,0-21 16,0 0-16,0 22 0,-21-22 0,-1 0 15,1 0-15,0 0 16,21 0-16,-21-21 0,21-21 31,0 0-31,0 0 16,0-21-16,0 20 0,0 1 0,0 0 15,21-21-15,0 21 0,-21-22 0,21 22 16,1-21-16,-1 21 0,0-22 0,0 22 16,-21 0-16,21 0 0,0 0 15,1-1-15,-1 1 16,0 21-16,0 0 16,-21 21-16,21-21 15,-21 22-15,21-1 16</inkml:trace>
  <inkml:trace contextRef="#ctx0" brushRef="#br0" timeOffset="51758.84">18754 6075 0,'0'0'0,"0"-64"15,0 43-15,0 0 16,0 0-16,-22 21 15,1 0-15,0 0 16,0 21-16,0 0 16,-22 22-16,22-22 0,0 21 0,0-21 15,0 22-15,-22-1 0,22-21 16,0 21-16,21 1 0,0-1 0,0-21 16,0 22-16,0-22 0,0 21 0,0-21 15,21-21-15,22 21 0,-22 1 0,0-22 16,21 0-16,-21 0 0,22 0 15,-22 0-15,21 0 0,-21-22 0,22 1 16,-22 0-16,0 0 0,21 0 0,-20 0 16,-1-22-16,-21 22 0,21-21 0,-21-1 15,21 22-15,-21-21 0,0 0 0,0-1 16,0 1-16,-21 21 16,0 0-16,0-22 0,-1 22 0,1 21 15,0 0-15,-21 0 0,21 0 0,-1 0 16,-20 0-16,0 0 0,21 21 0,-22 0 15,22 1-15,0-1 0,0 0 16,0 0-16,21 0 0,0 0 0,0 1 16,0 20-16,21-21 0,0 0 15,0 0-15,21-21 0,-20 0 0,20 0 16,0 0-16</inkml:trace>
  <inkml:trace contextRef="#ctx0" brushRef="#br0" timeOffset="53378.91">19367 6033 0,'0'0'0,"0"-22"0,0 1 16,0-21-16,-21 42 31,21 21-15,-21 0-16,21 22 0,-21-22 0,21 21 15,0-21-15,-21 22 0,0-22 0,21 21 16,-22 0-16,22-20 0,0 20 15,0 0-15,0-21 0,0 22 16,0-22-16,0 0 0,0 0 0,22 0 16,-1-21-16,0 0 0,0 0 15,0 0-15,0 0 0,1 0 0,-1-21 16,0 0-16,21 0 0,-21 0 16,1 0-16,-1-22 0,0 22 0,0-21 15,21 21-15,-20-22 0,-1 1 0,-21 21 16,21-22-16,0 22 0,0 0 0,-21 0 15,0 42 17,0 0-32,0 0 0,-21 1 15,21 20-15,-21-21 0,0 0 0,21 22 16,0-22-16,0 0 0,0 21 16,0-21-16,0 1 0,0 20 15,21-21-15,0 0 0,0 0 16,0-21-16,1 0 0,-1 0 0,0 0 15,0 0-15,0 0 0,0 0 0,1-21 16,-1 0-16,0 0 0,0 0 16,0 0-16,0-22 0,1 1 0,-1 21 15,0-22-15,-21 1 0,21 0 0,0-1 16,-21 1-16,21 21 0,-21-21 0,0 20 16,0 1-16,0 0 15,0 42 1,-21 0-1,21 1-15,0 20 0,-21-21 0,21 0 16,-21 0-16,21 22 0,0-22 0,-21 0 16,21 21-16,0-20 0,0-1 15,0 0-15,0 0 0,0 0 0,0 0 16,21 1-16,0-22 0,0 0 0,22 0 16,-22 0-16,0 0 0,0 0 15,0 0-15,22-22 0,-22 1 16,21 0-16,0 0 0,-20 0 0,20 0 15,0-22-15,-21 22 0,22-21 16,-1-1-16,0 22 0,-20-21 0,-1 21 16,0-22-16,0 22 0,-21 0 15,0 0-15,-21 21 16,0 0-16,0 0 0,-1 21 16,1 0-16,0 0 0,0 1 0,0-1 15,21 21-15,0-21 0,0 0 16,0 22-16,0-22 0,0 21 0,0-21 15,0 22-15,21-22 0,-21 0 0,0 0 16,0 0-16,0 1 0,0-1 0,0 0 16,0-42 15,-21 0-31,0 21 16,-1-22-16,22 1 0,0 0 0,0 0 15,-21 0-15,21 0 0,-21 21 16,21 21 15,0 0-31,0 0 16,21-21-16,0 21 0,1 0 0,-1 1 15,0-22-15,21 0 16,-21 21-16,1-21 0,-1 0 0,21 0 16,-21 0-16,22 0 0,-22 0 0,21 0 15,0-21-15,-20-1 0,-1 22 16,21-21-16,-21 0 0,22 0 15,-22-21-15,0 20 0,0-20 0,0 21 16,0-21-16,-21 20 0,22-20 0,-22 21 16,0 0-16,21 0 0,-21-1 0,0 1 15,-21 21 1,-1 0-16,1 21 0,0 1 16,0-1-16,0 21 0,0-21 15,-1 0-15,22 1 0,0 20 16,-21-21-16,21 0 0,0 22 0,0-22 0,0 0 15,0 0-15,0 21 0,0-20 16,21-22-16,1 21 0,-1 0 16,0-21-16,0 0 0,0 0 0,0 0 15,22 0-15,-22 0 0,0 0 0,21 0 16,-20-21-16,20 0 0,-21-1 16,21 1-16,-20 0 0,-1 0 0,21-21 15,-21-1-15,0 1 0,1 21 0,-1-22 16,0 1-16,-21 0 0,0 21 0,0-1 15,0 1-15,0 0 0,0 0 16,-21 21 0,0 0-16,-1 21 0,1 0 15,21 0-15,-21 1 16,21-1 0,21-21-1,0 0-15,1 0 0,-1 0 0,0 0 16,0 0-16,0-21 0,22-1 15,-22 22-15,0-21 0,0 21 16,0-21-16,0 0 0,22 21 0,-43-21 16,21 21-16,0 0 0,-21 21 31,-21 0-31,0 0 0,21 22 16,-21-22-16,-1 21 0,1-21 0,0 22 15,0-22-15,21 21 0,0-21 0,0 22 16,0-22-16,-21 21 0,21-21 15,0 0-15,0 1 0,0-1 16,0 0-16,21-21 0,0 21 0,0-21 16,0 0-16,1 0 0,-1 0 15,0-21-15,0 0 0,0 0 0,0-1 16</inkml:trace>
  <inkml:trace contextRef="#ctx0" brushRef="#br0" timeOffset="56401.55">23961 5609 0,'0'0'0,"21"-42"0,0 21 15,-21-22-15,21 22 0,-21 0 0,21-21 16,0 21-16,-21-22 16,22 22-16,-1 0 0,-21 0 0,0 0 0,21-1 15,-21 44 1,-21 20-1,21-21-15,-21 21 0,-1 22 0,1-1 16,0-20-16,0 41 0,0-20 0,0-1 16,-22-20-16,22 20 0,0 1 0,0-22 15,0 0-15,-1 1 0,22-22 16,0 21-16,-21-21 0,21 1 0,-21-22 16,21 21-16,0 0 0,21-42 31,0 0-31,1-1 0,-1 1 15,0-21-15,0 21 0,21-22 0,-20 1 16,-1 21-16,0-21 0,0 20 0,0-20 16,0 21-16,1 21 15,-22 21 1,21 0-16,-21 0 16,0 22-16,0-22 0,0 0 0,0 21 15,0-20-15,0-1 0,21 0 16,-21 21-16,21-21 0,-21 1 0,21-1 15,0-21-15,1 21 0,-22 0 0,21-21 16,0 0-16,21 21 0,-21-21 0,1 0 16,20 0-16,0 0 0,-21 0 15,22 0-15,-1-21 0,0 0 0,1 0 16,-1 0-16,-21-1 0,22-20 0,-22 0 16,21-1-16,-21 1 0,22 0 15,-22-22-15,0 1 0,21-1 16,-21 1-16,1-1 0,-1 22 0,0-22 15,0 22-15,-21 0 0,0 21 0,0-1 16,0 1-16,0 0 0,-21 21 16,0 21-1,0 0-15,-1 1 0,1 20 0,0 0 16,-21 1-16,21-1 0,-1 21 0,1 1 16,0-22-16,0 22 15,0-22-15,0 0 0,21 22 0,0-22 0,0 1 16,0-22-16,0 21 0,0-21 15,21 0-15,-21 22 0,21-43 0,0 21 16,21 0-16,-20-21 0,-1 0 16,21 0-16,-21 0 0,22 0 0,-1 0 15,-21-21-15,21 0 0,1 0 0,-1-1 16,-21 1-16,22 0 0,-22-21 0,0 21 16,21-22-16,-21 1 0,1 0 15,-1 20-15,0-20 0,-21 21 0,0 0 16,0 0-16,0 42 15,0 0 1,-21 0-16,21 21 16,0-20-16,-21-1 0,21 21 0,-22-21 15,22 22-15,0-22 0,0 0 0,0 21 16,0-21-16,0 1 0,0-1 0,0 0 16,22 0-16,-1-21 15,0 0-15,21 0 0,-21 0 0,22 0 16,-1 0-16,0 0 0,1-21 0,-1 21 15,0-21-15,1 0 0,20-1 0,-20-20 16,-22 21-16,21-21 0,0-1 16,1-20-16,-22 20 0,0-20 0,0-1 15,0 1-15,1-1 0,-1 1 16,0-1-16,-21 22 0,21 0 0,-21-1 16,0 1-16,0 0 0,0 21 15,0-1-15,-21 22 16,0 0-16,0 22 0,-1-1 15,1 0-15,0 21 0,0-21 16,0 43-16,-22-22 0,22 1 0,0 20 16,21 1-16,-21-22 0,21 21 0,0-20 15,0-1-15,0 0 0,0 1 0,0-1 16,0 0-16,21-20 16,0-1-16,22 0 0,-22 0 0,21 0 15,0-21-15,1 0 0,-1 0 0,22 0 0,-22 0 16,0 0-16,1-21 0,20 0 15,-21 0-15,1 0 0,-1-1 16,-21-20-16,22 0 0,-1-1 0,-21-20 16,21 21-16,1-22 0,-22 1 0,0-1 15,21 1-15,-20-1 0,-22 22 16,21-22-16,-21 22 0,21 0 0,-21-1 16,0 1-16,0 21 0,0 0 0,-21 42 31,0 0-31,-1 21 0,1 1 15,0-1-15,21 0 0,-21 22 16,0-22-16,0 22 0,-1-1 0,1 1 0,21-22 16,0 21-16,-21-20 15,0-1-15,21 0 0,0 1 0,0-22 16,0 0-16,0 21 0,-21-20 16,21-1-16,0-42 31,0-1-31,21 1 0,-21 0 15,21 0-15,0 0 0,0-22 0,1 22 16,-1-21-16,0 21 0,0-22 16,21 22-16,-20 0 0,-1 21 15,0-21-15,0 21 0,-21 21 16,0 0-16,0 0 0,0 1 16,0 20-16,0-21 15,0 0-15,0 22 0,-21-22 0,21 0 16,0 0-16,0 21 0,0-20 0,0-1 15,21 0-15,0-21 0,0 21 0,1-21 16,-1 0-16,21 21 0,-21-21 16,0 0-16,22 0 0,-22 0 0,0 0 15,21-21-15,-20 21 0,20-21 0,-21 0 16,0 0-16,0-22 0,1 1 16,20 21-16,-21-22 0,0-41 15,0 41-15,1 22 0,-22-21 16,21 21-16,-21 0 0,0 42 31,0 0-31,0 21 16,-21-21-16,-1 22 0,1-22 0,21 21 15,0-21-15,0 22 0,-21-22 16,21 21-16,0-21 0,0 1 0,0-1 16,0 0-16,21 0 0,-21 0 0,21 0 15,1-21-15,20 0 0,-21 22 0,0-22 16,22 0-16,-22 0 0,21 0 15,-21 0-15,0-22 0,1 1 0,20 21 16,-21-21-16,0-21 0,0 21 0,1-22 16,-1 1-16,21-64 15,-42 64-15,0-22 0,21 22 16,-21 0-16,0-1 0,0 1 0,0 21 16,-21-22-16,0 22 0,0 21 0,-22 0 15,1 0-15,21 0 0,-21 0 16,-1 0-16,1 21 0,21 1 0,-22 20 15,22 0-15,0 1 0,0-1 0,0 0 16,0 1-16,21-1 0,0 0 16,0-21-16,0 22 0,0-1 15,0-21-15,21 22 0,0-22 0,0 0 0,0 0 16,0 0-16,22-21 0,-22 21 16,64-21-16,-43 0 0,0 0 15,1 0-15,-1 0 0,0-21 16,-21 0-16,22 21 0,-1-42 0,0 21 15,1-1-15,-22-20 0,21 0 0,-21 21 16,22-22-16,-22 1 0,0 0 16,0 20-16,0 1 0,-21 0 15,0 0-15,0 0 0,0 42 16,-21 0-16,0 0 16,0 0-16,0 22 0,0-22 15,-1 42-15,1-20 0,21-22 16,-21 21-16,21-21 0,0 1 0,0-1 15,0 0-15,0 0 0,21 0 16,0 0-16,1-21 0,-1 0 0,0 22 16,0-22-16,0 0 0,0 0 0,22 0 15,-22 0-15,0-22 0,21 22 16,-20-21-16,-1 0 0,21-21 0,-21 21 16,0-22-16,1 22 0,20-21 0,-21-1 15,0 1-15,0 0 0,1-1 16,-1-20-16,-21 42 0,21 0 15,-21-1-15,-21 44 16,0-1 0,21 21-16,-22-21 0,1 22 15,0-22-15,21 21 0,-21 0 0,21-20 16,-21 20-16,21-21 0,0 0 0,0 22 16,0-22-16,0 0 0,21 0 0,0 0 15,0-21-15,0 21 0,1-21 16,-1 0-16,0 0 0,21 0 0,-21 0 15,1 0-15,20-21 0,-21 0 0,0 0 16,22 0-16,-22-22 0,0 1 16,0 0-16,21-22 0,-20 22 15,20-22-15,-21 1 0,0-22 0,22 22 16,-1-64-16,0 21 16,-21 64-16,1-1 0,-22 1 15,0 21-15,0 0 0,0-1 0,0 1 16,-22 42-1,1 1-15,0-1 16,0 21-16,0-21 0,0 22 0,-1-1 16,1 21-16,0-20 0,21 20 15,0-20-15,0 20 0,0-21 0,0 22 16,0-22-16,0 1 0,0-1 16,0 0-16,21 1 0,0-22 15,1 0-15,-1 0 0,0 0 0,0 0 0,21-21 16,1 0-16,-22 0 15,0 0-15,21 0 0,-20-21 16,-1 0-16,0 21 0,0-21 0,0 0 16,0 0-16,1-1 0,-22 1 0,21 0 15,-21 0-15,21 0 0,-21 0 16,0-22-16,0 22 0,0 0 0,0 0 16,0 0-16</inkml:trace>
  <inkml:trace contextRef="#ctx0" brushRef="#br0" timeOffset="56603.44">29210 5440 0,'0'0'0,"0"21"15,21-21-15,21 0 0,-20 0 16,20 0-16,0 0 0,1 0 16,-1 0-16,21 0 0,-20 0 0,-1-21 15,0 21-15,1 0 0,-1 0 0,0-21 16,1 21-16,-1 0 0,-21-21 15,0 21-15,1-22 0,-22 1 16,-43 0-16,22 21 16,0 0-16</inkml:trace>
  <inkml:trace contextRef="#ctx0" brushRef="#br0" timeOffset="56875.45">26225 5419 0,'22'0'31,"-1"0"-31,0 0 0,21 0 0,-21-21 16,22 21-16,-22 0 0,0 0 15,21-22-15,-20 22 0,-1 0 0,0 0 16,-21-21-16,21 21 0,-21-21 16,0 0-1,0 0-15,-21 21 0,21-21 0</inkml:trace>
  <inkml:trace contextRef="#ctx0" brushRef="#br0" timeOffset="57079.34">25506 4974 0,'0'0'0,"-21"-21"0,-1 21 16,22-21-16,0 0 16,0 42 30,22-21-46,-22 21 0,21 0 0</inkml:trace>
  <inkml:trace contextRef="#ctx0" brushRef="#br0" timeOffset="59599.69">8763 7281 0,'0'-21'16,"-21"21"-1,21 21 1,-21 1-16,21-1 0,0 0 0,-22 21 15,22 1-15,-21-1 0,21 0 0,0 22 16,-21-22-16,21 22 0,0-22 16,0 0-16,0 22 0,0-22 0,0 0 15,0 1-15,21-1 0,0-21 0,1 0 16,-1 22-16,0-43 0,0 21 0,0-21 16,22 0-16,-22 0 15,21 0-15,-21-21 0,22 21 0,-1-21 0,-21-1 16,21-20-16,1 21 0,-22-21 0,21 20 15,-21-20-15,1 0 0,-1-1 16,0 1-16,0 0 0,0-1 16,0 1-16,-21-21 0,0-1 0,0 22 15,22-22-15,-22 1 0,0 20 0,21 1 16,-21 0-16,0 21 0,0-1 0,0 1 16,0 42-1,0 22-15,0-22 16,0 21-16,0 1 0,-21-1 0,21 21 15,0-20-15,-22 20 0,22-20 16,0 20-16,0-21 0,0 1 0,0-1 16,0 22-16,0-22 0,0-21 15,0 21-15,0 1 0,22-22 0,-22 0 16,21 0-16,0 0 0,0-21 0,0 0 16,22 0-16,-22 0 0,21 0 0,0-21 15,1 0-15,-1 0 0,0 0 16,1 0-16,-1-22 0,0 22 0,1-21 15,-22-1-15,21 1 0,1 21 0,-22-21 16,0-1-16,0 1 0,-21 0 0,0 20 16,0 1-16,0 0 0,0 0 15,-21 21-15,0 0 0,0 0 16,-1 0-16,-20 0 0,21 21 0,0 0 16,0 0-16,-1 1 0,1 20 0,21-21 15,0 0-15,0 22 0,0-22 0,0 0 16,0 21-16,21-21 0,1 1 15,-1 20-15,0-21 0,0 0 0,0 0 16,0 1-16,1-1 0,-1 0 0,-21 0 16,0 0-16,0 0 0,0 1 15,-21-22 1,-1 0-16,1 0 16,0-22-16,0 1 0,0 0 15,0 0-15,-1 0 0,1 0 0,0 21 0,21-22 16,-21 1-16,21 0 0,-21 21 0,21 21 47,0 0-47,0 1 0,0-1 15,0 21-15,21-21 0,0-21 0,0 21 16,0 1-16,22-1 0,-22-21 0,0 21 16,21-21-16,-20 0 0,20 0 15,-21 0-15,0 0 0,22 0 0,-22 0 16,21-21-16,-21 21 0,22-21 0,-22-1 15,0 1-15,21 0 0,-21 0 16,1 0-16,-1-22 0,-21 22 0,0-21 16,21 21-16,-21-22 0,0 22 15,21-21-15,-21 21 0,0 0 0,0-1 16,0 1-16,0 42 16,0 1-1,0 20-15,-21-21 0,21 0 16,-21 0-16,21 22 0,0-22 15,0 21-15,0-21 0,0 1 0,0-1 16,0 21-16,0-21 0,21 0 16,0 1-16,0-22 0,0 0 0,22 0 15,-22 0-15,21 0 0,1 0 16,-22-22-16,42 22 0,-20-21 0,-1 0 16,0 0-16,1 0 0,-1 0 15,-21-1-15,21-20 0,-20 21 0,-1-21 16,0 20-16,-21 1 0,0-21 0,0 21 15,0 0-15,0-1 16,-21 22-16,21 22 16,-21-1-16,-1 0 0,22 0 15,-21 0-15,21 0 0,-21 1 0,21 20 16,-21-21-16,21 0 0,0 22 0,0-22 16,0 0-16,-21 0 0,21 0 0,0 0 15,0 1-15,0-1 16,0-42 15,0-1-31,0 1 0,0 0 16,21 0-16,-21 0 0,21-22 0,0 22 15,-21-21-15,21 21 0,1-22 0,-1 22 16,0-21-16,0 21 0,0 0 0,0-1 16,1 1-16,-1 21 0,0 0 15,0 0-15,-21 21 16,0 1-16,0-1 15,0 21-15,0-21 0,0 0 0,0 1 16,0 20-16,0-21 0,0 0 0,0 22 16,0-22-16,21 0 0,0 0 15,-21 21-15,22-20 0,-1-22 16,21 21-16,-21 0 0,0-21 0,22 0 16,-1 0-16,0 0 0,1 0 0,-1 0 15,0-21-15,1 21 0,20-21 0,-20-1 16,-1 1-16,0-21 0,1 21 0,-1 0 15,0-22-15,-21 22 0,1-21 0,20 21 16,-42-22-16,21 1 0,-21 21 16,0-22-16,0 22 0,0 0 15,0 0-15,0 0 0,-21 21 16,0 0-16,0 0 0,-1 0 0,1 21 0,-21 0 16,21 0-16,-22 0 0,22 1 15,-21-1-15,21 21 0,0-21 0,-1 0 16,1 22-16,0-22 0,21 21 15,0-21-15,0 1 0,0-1 0,0 0 16,0 0-16,0 0 0,21-21 0,0 0 16,1 0-16,-1 0 0,0 0 0,0 0 15,21 0-15,-20 0 0,-1-21 0,0 21 16,21-21-16,-21 0 0,1 0 0,-1-1 16,0 1-16,-21-21 0,21 21 15,-21 0-15,21-1 0,-21 1 16,0 0-16,-21 42 31,21 0-15,-21 1-16,21-1 0,-21 0 0,0 21 15,21-21-15,-22 22 0,1-1 16,0 0-16,21 1 0,0-1 0,-21 22 16,21-22-16,0 21 0,0-20 0,0 20 15,0 1-15,0-1 0,0 1 0,0-1 16,0 1-16,0 20 0,0-20 0,0 21 15,0-22-15,0 22 0,0-22 16,-21 1-16,21 20 0,-21-20 0,-1-22 16,1 22-16,-21-1 0,21-20 0,0-1 15,-22 0-15,22-21 0,0 1 0,-21-1 16,20 0-16,1 0 0,0-21 0,0 0 16,0 0-16,0-21 0,-1 0 15,22 0-15,-21-1 16,21 1-16,0 0 0,0 0 0,0-21 15,0 20-15,-21-20 0,21 0 0,0-1 16,0 1-16,-21 0 0,21-22 0,0 1 16</inkml:trace>
  <inkml:trace contextRef="#ctx0" brushRef="#br0" timeOffset="59815.57">10583 7408 0,'-21'-21'15,"21"0"1,0 0 0,21 21-1,0 0-15,1 0 0,-1 0 0,0-21 16,0 21-16,0 0 0,0 0 15</inkml:trace>
  <inkml:trace contextRef="#ctx0" brushRef="#br0" timeOffset="60311.39">13906 7472 0,'0'0'0,"22"0"15,-1-21-15,-21 0 0,0-1 16,-21 22 0,-1 0-1,1 0-15,0 22 0,0-1 16,0 0-16,0 21 0,-22 1 0,43-22 15,-21 21-15,0 0 0,0 1 0,0-1 16,21 0-16,0 1 0,0-1 16,0 0-16,0 1 0,0-1 0,0 0 15,0 1-15,21-22 0,0 0 0,0 0 16,0 0-16,0 1 0,22-22 0,-22 0 16,21 0-16,-21 0 0,22 0 15,-1-22-15,-21 1 0,22 0 0,-1 0 0,0 0 16,-21-22-16,22 22 0</inkml:trace>
  <inkml:trace contextRef="#ctx0" brushRef="#br0" timeOffset="60555.25">14436 7535 0,'0'0'15,"0"-63"-15,21 21 0,-21-1 0,0-63 16,0 85-16,0 0 0,0 42 31,0 0-31,-21 1 0,-1-1 16,22 21-16,0 0 0,-21 1 0,21-1 15,-21 22-15,0-22 0,21 0 0,0 1 16,0 20-16,-21-21 0,21 1 16,0-1-16,-21 0 0,21 1 15,0-1-15,0-21 0,0 22 0,0-22 16,0 0-16,0 0 0,0 0 0,21-21 16,0 0-16,0 0 0,0 0 15,0 0-15,1-21 0,-1 0 16,0 0-16</inkml:trace>
  <inkml:trace contextRef="#ctx0" brushRef="#br0" timeOffset="60947.54">14711 7747 0,'0'0'0,"0"-21"0,0 0 31,0 42-15,0 0-16,-21 0 0,21 0 15,0 1-15,0-1 0,0 21 0,0-21 16,-22 0-16,22 22 0,0-22 0,0 0 15,0 21-15,0-20 0,0-1 16,0 0-16,22 0 0,-1 0 16,0-21-16,0 0 0,21 0 15,-20 0-15,-1 0 0,0 0 0,21-21 16,1 0-16,-22 0 0,21 0 0,-21-1 16,22 1-16,-22-21 0,0 21 15,0-22-15,-21 22 0,0-21 0,0 0 0,0-1 16,0 22-16,0-21 15,-21 21-15,0-1 0,0 1 0,-22 21 16,22 0-16,-21 0 0,21 0 0,-22 0 16,1 0-16,0 21 0,20 1 0,-20-1 15,0 0-15,21 0 0,-1 0 0,1 0 16,0 1-16,21-1 0,0 0 0,0 0 16,0 0-16,0 0 0,0 1 15,0-1-15,21-21 0,0 0 0,1 0 16,-1 0-16,21 0 0,-21 0 0,22 0 15,-1 0-15</inkml:trace>
  <inkml:trace contextRef="#ctx0" brushRef="#br0" timeOffset="61319.33">15515 7726 0,'0'0'0,"21"-21"0,0 0 16,-21-1-1,0 1-15,-21 21 16,0 0-16,0 0 0,0 0 15,0 21-15,-1-21 0,1 22 0,0-22 16,0 21-16,0 0 0,21 0 0,0 0 16,0 0-16,0 1 0,21-22 15,0 21-15,0-21 0,0 21 16,1 0-16,-1-21 0,0 21 0,0-21 16,0 21-16,0 1 0,1-22 15,-1 21-15,-21 0 0,0 0 0,0 0 16,0 0-16,0 1 15,-21-1-15,-1-21 16,1 0-16,0 0 0,0 0 0,-21 0 16,20 0-16,1 0 0,-21 0 15,21 0-15,0 0 0,-1 0 0,1 0 16,0 0-16,0 0 16,21-21-1,21-1 1,0 22-16,0-21 0,1 0 0,-1 21 15,21-21-15</inkml:trace>
  <inkml:trace contextRef="#ctx0" brushRef="#br0" timeOffset="61684.65">15684 7938 0,'0'0'16,"22"0"-16,-1 0 15,0 0-15,0 0 0,0-22 16,0 22-16,1-21 0,20 21 0,-21-21 15,0 21-15,22-21 0,-1 0 0,-21 21 16,21-21-16,-20-1 0,-1 1 16,0 0-16,0 0 0,-21 0 15,0 0-15,0-1 0,0 1 16,-21 21-16,0 0 0,0 0 0,-22 0 16,22 0-16,0 0 0,-21 0 0,20 21 15,-20 1-15,21-1 0,0 0 0,0 0 16,-1 21-16,1-20 0,0-1 0,21 21 15,-21 0-15,21-20 0,0 20 16,0-21-16,0 21 0,0-20 0,0-1 16,21 0-16,0 0 0,0 0 0,1 0 15,-1 1-15,0-22 0,0 0 0,0 0 16,0 0-16,22 0 0,-22 0 16,21 0-16,-21-22 0,22 22 0,-22-21 15,21 0-15,1 0 0,-22 0 0,21 0 16,0-22-16,1 22 0</inkml:trace>
  <inkml:trace contextRef="#ctx0" brushRef="#br0" timeOffset="61979.48">16954 7514 0,'0'-21'16,"-21"21"-16,0 0 0,0 21 15,0 0-15,0-21 0,-1 22 16,22-1-16,-21 21 0,0-21 0,0 0 16,0 22-16,21-1 0,-21-21 0,21 22 15,0-1-15,-22-21 0,22 21 0,0 1 16,0-1-16,0-21 0,0 22 16,0-22-16,22 21 0,-1-21 0,0 0 15,0 1-15,-21-1 0,21 0 0,0-21 16,1 0-16,-1 21 0,0-21 0,0 0 15,0 0-15,0 0 0,1-21 0,-1 0 16,0 21-16,21-21 0,-21-1 0,1 1 16,-1 0-16</inkml:trace>
  <inkml:trace contextRef="#ctx0" brushRef="#br0" timeOffset="62300.31">17505 7472 0,'0'0'16,"0"-21"0,0 0-16,21 21 0,0 0 15,0 0-15,0 0 0,22 21 0,-22-21 16,0 21-16,21 0 0,1 0 16,-22 0-16,21 22 0,-21-22 15,1 0-15,-1 21 0,-21 1 0,0-22 16,0 21-16,0 1 0,0-22 0,0 21 15,-21 0-15,-1 1 0,1-22 0,0 21 16,0-21-16,0 1 0,0-1 0,-1 0 16,-20 0-16,21 0 0,0-21 0,21 21 15,-21-21-15,-1 0 16,22-21 15,22 0-31,-1 0 0,0 0 0,21 0 16</inkml:trace>
  <inkml:trace contextRef="#ctx0" brushRef="#br0" timeOffset="62743.3">19346 7662 0,'0'0'16,"-42"-42"-16,21 21 15,0 0-15,21 0 0,0-1 0,-22 1 16,22 0-16,-21-21 0,21 21 0,0-1 16,0 1-16,0-21 0,0 21 0,0 0 15,21-1-15,1 22 0,-22-21 0,21 0 16,0 0-16,21 21 0,-21 0 15,1 0-15,20 0 0,-21 0 0,0 0 16,0 0-16,22 21 0,-22-21 0,0 21 16,-21 0-16,0 22 0,0-22 0,0 0 15,0 21-15,0-20 0,0 20 16,0-21-16,-21 21 0,21-20 0,-21 20 16,0-21-16,-1 0 0,1 0 15,0 1-15,21-1 0,-21 0 0,0 0 16,0-21-16,21 21 0,-22 0 0,1 1 15,21-1-15,-21-21 16,21 21-16,0 0 0,-21-21 16,21 21-16,0 0 0,0 1 15,0-1-15</inkml:trace>
  <inkml:trace contextRef="#ctx0" brushRef="#br0" timeOffset="63084.37">19240 8382 0,'0'0'0,"-21"0"0,-21 21 16,42 0 0,0 1-16,0-1 31,21-21-31,0 0 0,0 0 0,1 0 16,-1 0-16,0 0 0,0 0 15,0-21-15,-21-1 0,21 1 16,-21 0-16,0 0 15,0 0 1,-21 21 0,0 0-16,0 0 0,0 0 15,0 21-15,-1 0 16,1 0-16,21 0 16,0 1-1,21-22 16,1 0-31</inkml:trace>
  <inkml:trace contextRef="#ctx0" brushRef="#br0" timeOffset="64539.24">847 9906 0,'-22'0'15,"1"0"1,0 0-16,0 0 16,0 0-1,21-21 1,0 0-16,0 0 0,0-1 15,21 1-15,0 21 16,0-21-16,0 0 0,1 21 0,-1-21 16,0 21-16,0 0 0,0 0 15,0 0-15,1 0 0,-1 21 16,0 0-16,0 0 0,-21 0 0,0 1 16,0 20-16,0-21 0,0 21 15,0-20-15,0 20 0,-21 0 0,0-21 16,-22 22-16,22-1 0,-21-21 15,0 22-15,-1-22 0,22 0 0,-21 0 16,21 0-16,-1 0 0,1-21 16,21-21-1,0 0 1,0 0-16,0 0 0,21 0 16,1 21-16,-22-22 15,21 22-15,0 0 0,0 0 0,0 0 16,22 0-16,-22 0 0,0 0 15,21 0-15,-21 0 0,22 0 0,-22 0 16,0 22-16,0-1 0,0-21 0,1 42 16,-22-21-16,0 0 0,0 1 15,0 20-15,0-21 0,-43 21 0,22-20 16,0 20-16,-21-21 0,20 0 16,-20 0-16,21 1 0,-21-1 0,-1 0 15,22-21-15,-21 0 0,21 0 16,-22 0-16,22 0 0,0 0 0,-21 0 15,20-21-15,1 0 0,0-1 16,0 1 0,21 0-16,0 0 15,0 0 1,0 0-16,0-1 16,0 1-16,21 0 0,0 21 15,0-21-15</inkml:trace>
  <inkml:trace contextRef="#ctx0" brushRef="#br0" timeOffset="64879.06">1397 10224 0,'0'0'0,"0"21"15,0 0 1,21-21 15,0 0-31,-21-21 16,21 21-16,-21-21 0,22 21 15,-22-22-15,-22 22 32,1 0-32,0 0 31,21 22-31,-21-22 0,21 21 15,0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9:32:08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9589 0,'21'-22'0,"-42"44"0,42-65 16,-21 22-16,0 0 15,0 63 17,0-21-32,0 1 0,0 20 15,0 0-15,0 1 0,0-1 16,0 21-16,0-20 0,-21-1 15,0 0-15,21 1 0,-21-1 0,0 0 16,0 1-16,21-22 0,0 21 16,0-21-16,-22 1 0,22-1 0,0 0 15,0-42 17,22 0-32,-1 21 0,-21-22 15,21 1-15,-21 0 0,21-21 16,-21 21-16,21-1 0,-21-20 0,21 21 15,-21 0-15,0 0 0,22-1 16,-22 1-16,21 21 0,-21 21 31,0 1-31,0-1 0,0 0 16,21 0-16,-21 0 0,21 0 16,-21 1-16,21-1 0,-21 0 0,21 0 15,1 0-15,-1 0 0,21 1 0,-21-22 16,22 21-16,-22-21 0,21 0 15,0 0-15,-20 0 0,20 0 0,0 0 16,1-21-16,-22-1 0,21 22 16,-21-21-16,22 0 0,-22 0 15,-21 0-15,0-22 0,0 22 0,0-21 0,0 0 16,0 20-16,-21-20 0,-1 0 16,1-1-16,0 1 0,0 21 15,21-21-15,-21 20 0,0 1 16,-1 0-16,1 21 0,21-21 15,-21 21-15,0 0 0,21 21 16,0 0-16,0 0 16,0 1-16,0-1 0,21-21 15,21 21-15,-20-21 0,-1 0 16,21 0-16,0 0 0,-20 0 0</inkml:trace>
  <inkml:trace contextRef="#ctx0" brushRef="#br0" timeOffset="535.69">3958 9694 0,'0'-21'16,"-21"21"0,21 21-16,-21 1 0,0-1 0,21 0 15,0 0-15,0 0 0,-22 0 0,1 22 16,21-22-16,-21 21 0,21 1 15,0-22-15,-21 21 0,0-21 0,0 22 16,21-22-16,-22 21 0,1-21 16,21 0-16,-21 22 0,21-22 15,-21 0-15,0 0 0,21-42 32,0 0-17,21 0-15,0 0 0,-21-1 0,21-20 16,0 21-16,-21-21 0,22-1 15,-1 1-15,-21-22 0,21 22 0,0 0 16,0-1-16,0 1 0,-21 0 16,22 21-16,-22-1 0,21 1 0,-21 0 15,21 21-15,0 0 0,0 21 16,0 0 0,-21 22-16,22-22 0,-22 21 0,21 1 15,-21-1-15,0-21 0,0 21 0,0 1 16,0-1-16,0-21 0,0 22 15,0-1-15,0-21 0,0 21 0,0 1 16,0-22-16,0 21 0,0-21 16,0 22-16,0-22 0,0 0 0,0 0 15,0 0-15,0 1 0,0-1 0,-21-42 47,-1-1-47,1 1 0,21-21 16</inkml:trace>
  <inkml:trace contextRef="#ctx0" brushRef="#br0" timeOffset="748.57">3641 10202 0,'0'0'0,"-22"0"0,1 0 0,21-21 31,21 21-15,1-21-16,20 21 0,-21 0 0,21 0 15,1-21-15,-22 21 0,21 0 16,-21 0-16,22-21 0,-22 21 0,0 0 16,0 0-16,0 0 0,1-21 15,-1 21-15,0 0 0,0-22 16,0 1-16,0 0 0</inkml:trace>
  <inkml:trace contextRef="#ctx0" brushRef="#br0" timeOffset="1064.9">4530 9737 0,'0'0'0,"0"-21"0,0-1 0,0 1 15,-22 21-15,1-21 0,0 21 16,21 21 0,0 0-16,0 22 15,0-22-15,0 21 0,0 1 16,0-1-16,0 0 0,0 1 0,0-1 15,0 0-15,-21 1 0,21-1 16,-21 0-16,21 1 0,0-1 0,0 0 16,-21-21-16,21 22 0,0-22 0,-22 0 15,22 0-15,0 0 0,0 1 16,0-1-16,0-42 31,22-1-31,-22 1 16,21 0-16,-21-21 0,0 21 15,0-22-15,0 22 0,21-21 0,-21 21 16</inkml:trace>
  <inkml:trace contextRef="#ctx0" brushRef="#br0" timeOffset="1352.74">4445 9970 0,'0'0'0,"0"-22"0,-21-41 16,21 42-16,0 0 16,0-1-16,0 1 0,21 21 0,0-21 15,-21 0-15,21 21 0,0 0 16,22-21-16,-22 21 0,0 0 0,21 0 15,1 0-15,-22 0 0,21 0 0,1 0 16,-22 21-16,0 0 0,0 0 16,0 0-16,-21 1 0,0-1 15,0 0-15,0 0 0,0 0 0,0 0 16,-21 1-16,0-1 0,-21 0 16,20 0-16,-20-21 0,21 21 0,-21 0 15,20-21-15,1 0 0,-21 22 0,21-22 16,0 0-16,-1 0 0,22 21 15,-21-21-15</inkml:trace>
  <inkml:trace contextRef="#ctx0" brushRef="#br0" timeOffset="1880.44">6329 9377 0,'0'0'0,"-43"-21"16,22 21-16,0 0 15,0 0 1,42 0 0,0 0-1,22 0-15,-1 0 0,0 0 16,22 0-16,-1-21 0,1 21 0,20 0 16,-20 0-16,21 0 0,-22 0 0,1 0 15,-1 0-15,-21 0 0,1 0 16,-1 0-16,0 0 0,-20 0 0,-1 0 15,-42 0 17,-1 0-32,1 0 0,0 0 15,0 0-15,0 0 0,0 0 16,-1 0-16,1 21 0,0-21 0</inkml:trace>
  <inkml:trace contextRef="#ctx0" brushRef="#br0" timeOffset="2168.6">6816 9377 0,'0'0'16,"-43"0"-16,22 0 16,0 0-16,0 0 15,21 21-15,-21-21 0,21 21 16,-22 0-16,22 1 0,0-1 0,0 21 16,0-21-16,-21 22 0,21-1 0,0 0 15,-21 22-15,21-22 0,0 0 16,0 1-16,-21-1 0,21 0 15,0 1-15,-21-1 0,21-21 0,0 22 16,0-22-16,0 0 0,0 0 16,0 0-16,0 0 0,0 1 0,0-1 15,21-21 17,0 0-17,-21-21-15,21-1 0,0 1 0,1 21 16,-1-21-16,0-21 0</inkml:trace>
  <inkml:trace contextRef="#ctx0" brushRef="#br0" timeOffset="2896.7">7218 9716 0,'0'0'16,"0"21"15,0 0-31,0 0 0,-21 0 15,-1 22-15,22-22 0,-21 0 16,0 21-16,21-21 0,0 1 0,0 20 16,0-21-16,-21 0 0,21 22 15,0-22-15,0 0 0,0 0 0,0 0 16,21 0-16,0-21 16,0 22-16,1-22 0,-1 0 15,0 0-15,0 0 0,0 0 0,0 0 16,1-22-16,-1 22 0,0-21 15,0 0-15,0 21 0,0-21 0,1 0 16,-22 0-16,0-1 0,21-20 0,-21 21 16,0 0-16,0-22 0,0 22 0,0-21 15,0 21-15,0 0 0,-21-1 16,-1 1-16,1 0 0,0 0 0,0 0 16,0 21-16,0 0 0,-1 0 0,1 0 15,0 0-15,0 0 0,-21 0 16,20 0-16,1 21 0,0 0 15,0 0-15,0 0 0,0 1 0,-1 20 16,1-21-16,21 21 0,0-20 16,0 20-16,0-21 0,0 0 0,0 22 15,0-22-15,0 0 0,0 0 0,21 0 16,-21 0-16,22 1 0,-1-22 0,21 21 16,-21-21-16,0 0 0,1 0 15,-1 0-15,0 0 0,21 0 0,-21 0 16,1-21-16,-1 21 0,0-22 0,0 1 15,0 21-15,-21-21 0,0 0 16,21 0-16,-21-22 0,0 22 0,0 0 16,0-21-16,0-1 0,0 22 15,-21-21-15,21 21 0,-21-22 0,0 22 16,21 0-16,-21 0 0,0 21 16,-1 0-16,1 0 0,0 0 15,0 0-15,21 21 0,-21 0 16,0 0-16,21 1 0,0-1 15,-22 0-15,1 0 0,0 0 0,21 0 16,-21 1-16,21-1 0,0 0 16,-21 0-16,21 0 0,0 0 15,-21-21-15,21 22 0,0-1 16,0 0-16,21-21 16,0 0-16</inkml:trace>
  <inkml:trace contextRef="#ctx0" brushRef="#br0" timeOffset="3603.82">9652 9737 0,'0'0'15,"21"-21"-15,0-1 0,0 1 0,-21 0 0,0 0 16,0 0-16,0 0 16,-21 21-1,-21 0-15,21 0 0,0 0 16,-1 21-16,1 21 0,0-21 0,0 22 15,0-22-15,0 21 0,-1 0 0,22 22 16,0-22-16,-21 1 0,21-1 0,-21 0 16,21 1-16,0-1 0,0-21 15,0 21-15,0-20 0,0 20 16,0-21-16,21 0 0,0-21 0,1 0 0,20 21 16,0-21-16,1 0 15,20 0-15,-21-21 0,22 0 0,-22 21 16,1-21-16,-1 0 0,0 0 0,1-1 15,-22 1-15,0-21 0,-21 21 0,0-22 16,0 22-16,0-21 0,0 0 16,-21 20-16,0-20 0,-22 0 0,22 21 15,-21-22-15,-1 22 0,1 0 0,0 0 16,-1 0-16,1 21 16,0 0-16,21 0 0,-22 0 0,22 0 0,0 0 15,0 0-15,0 21 0,-1 0 0,1 0 16,21 0-16,0 0 15,0 1-15,0-1 16,0 0-16,21-21 0,22 21 0,-22-21 16,21 0-16,1 0 0,-1 0 0,21 0 15,1 0-15</inkml:trace>
  <inkml:trace contextRef="#ctx0" brushRef="#br0" timeOffset="3983.87">10583 9356 0,'0'0'16,"-42"-64"0,21 43-16,0 0 0,-1 21 15,1 0-15,21 21 16,-21 0-16,21 0 0,-21 1 16,21 20-16,0 0 0,0 1 0,0 20 15,-21-21-15,21 22 0,-21-1 0,21 22 16,0-21-16,0-1 0,-22 22 0,1-22 15,21 22-15,-21 21 0,0-22 16,21 22-16,-21 0 0,0-21 0,-1 21 16,1 21-16,0-22 0,0 1 15,0 21-15,0-21 0,-1 0 0,22-21 16,-21 20-16,21-41 0,-21 21 0,21-22 16,-21 1-16,21-1 0,-21-21 15,21 1-15,0-22 0,0 21 0,0-21 16,0 1-16,0-44 15,0-20 1,0 21-16,0 0 16,0-22-16,0 1 0,0 0 0,21-22 15,-21 22-15,0-22 0,21 1 0</inkml:trace>
  <inkml:trace contextRef="#ctx0" brushRef="#br0" timeOffset="4304.62">10181 10329 0,'0'0'0,"-21"-84"16,21 41-16,0 1 0,0 21 16,0-21-16,0 20 0,0-20 0,0 21 15,21 0-15,0 0 0,0-1 0,22 1 16,-22 0-16,0 21 0,21 0 16,-20 0-16,-1 0 0,21 0 0,-21 21 15,0 0-15,1 1 0,-22-1 0,0 0 16,0 0-16,0 0 0,0 22 15,-22-22-15,-20 0 0,21 0 0,0 0 16,-22 0-16,22 1 0,-21-1 0,21 0 16,0 0-16,-22 0 0,22 0 15,0-21-15,0 22 0,0-22 16,-1 0-16,22 21 16,22-42-1,-1-1 1,0 1-16,0 21 15,0-21-15</inkml:trace>
  <inkml:trace contextRef="#ctx0" brushRef="#br0" timeOffset="5060.71">10562 10181 0,'0'0'16,"21"0"-1,0-21-15,1 21 0,-1 0 16,0-21-16,0 0 0,0 21 0,0-21 15,1 21-15,20-22 0,-21 1 16,21 0-16,-20 0 0,20 0 0,-21 0 16,0 21-16,0-22 0,-21 1 0,-21 21 31,0 0-31,0 0 0,-21 0 16,-1 21-16,22-21 0,-21 22 0,-1-1 15,22 0-15,-21 0 0,21 21 0,0-20 16,-1-1-16,22 0 0,0 0 15,0 21-15,0-20 0,0-1 16,22-21-16,-1 21 0,0 0 0,21-21 16,-21 21-16,22-21 0,-1 0 0,0 0 15,1 0-15,-1 0 0,0 0 16,1 0-16,-1-21 0,22 0 0,-22 21 16,0-21-16,1 0 0,-22-1 0,21 1 15,-21 0-15,22 0 0,-22-21 0,0 20 16,0 1-16,0 0 0,0 0 15,-21 0-15,0 0 0,0 42 32,0 0-32,0 0 15,0 0-15,-21 0 0,21 22 16,-21-22-16,21 0 0,-21 21 16,21-20-16,0-1 0,-21 21 0,0-21 15,-1 0-15,22 1 0,0-1 0,-21 0 16,21 0-16,-21-21 0,21-21 47,0 0-47,0 0 0,0-1 0,0-20 15,0 21-15,21-21 0,0 20 16,-21-20-16,22 0 0,-1-1 0,0 1 16,21 21-16,-21-21 0,1-1 15,20 22-15,0 0 0,1 0 0,-22 21 16,21 0-16,0 0 0,-20 0 0,-1 0 15,21 21-15,-21 0 0,0 21 0,1-20 16,-1-1-16,-21 21 0,0-21 16,21 22-16,-21-22 0,0 21 0,0-21 15,0 22-15,-21-22 0,0 21 0,-1-21 16,1 0-16,21 1 0,-21-1 0,0 0 16,0 0-16,21 0 0,-21-21 15,21 21-15,-22-21 16,22-21-1,0 0-15,0 0 0</inkml:trace>
  <inkml:trace contextRef="#ctx0" brushRef="#br0" timeOffset="5824.44">13695 9991 0,'0'0'0,"-21"-21"16,21-1-16,0 1 0,0 0 0,0 0 16,0 0-16,0 0 0,0-1 0,0 1 15,21 0-15,-21 0 16,21 0-16,0 0 0,21-1 0,-20 22 15,-1-21-15,21 21 0,-21 0 0,22 0 16,-1 0-16,-21 21 0,21-21 0,1 22 16,-1 20-16,-21-21 0,0 21 15,1-20-15,-1 20 0,-21 0 0,21 1 16,-21-1-16,0 0 0,0-21 0,0 22 16,-21-22-16,0 21 0,-1-21 0,1 1 15,0-1-15,0 0 0,21 0 16,-21 0-16,0-21 0,21-21 31,0 0-15,0 0-16,0 0 0,0-1 0,21-20 15,0 21-15,0-21 0,0-1 0,0 1 16,1-22-16,20 22 0,-21 0 16,21-1-16,1 1 0,-1 0 0,0 21 15,1-1-15,-1 1 0,0 21 0,-20 0 16,20 0-16,-21 21 0,0 1 0,0-1 15,1 0-15,-22 0 0,0 21 0,0-20 16,0 20-16,0 0 16,0 1-16,0-22 0,-22 21 0,1 0 15,0-20-15,21 20 0,-21-21 0,0 21 16,21-20-16,0-1 0,-21 0 0,-1 0 16,22 0-16,-21-21 0,21 21 0,0-42 46,21 0-46,1 0 0,-1 0 16,0 0-16,0-22 0</inkml:trace>
  <inkml:trace contextRef="#ctx0" brushRef="#br0" timeOffset="6861.13">15007 10012 0,'21'0'16,"0"0"-1,1 0-15,-1-21 0,0 21 16,0-21-16,21 21 0,-20-22 0,20 1 16,-21 0-16,21 0 0,1 21 0,-22-21 15,0 0-15,21-1 0,-42 1 16,22 0-16,-22 0 0,0 0 16,-22 21-1,1 0-15,0 0 0,0 0 16,-21 21-16,20 0 0,-20 0 0,21 0 15,-21 1-15,20-1 0,-20 21 16,21-21-16,-21 22 0,20-1 0,1-21 16,0 21-16,0-20 0,0 20 0,21-21 15,-21 0-15,21 0 0,0 1 0,0-1 16,0 0-16,21 0 0,0-21 0,0 0 16,0 21-16,0-21 0,22 0 0,-22 0 15,21 0-15,1 0 0,-1-21 16,0 21-16,1-21 0,-22 0 0,21 0 15,0-1-15,1 1 0,-22 0 0,21 0 16,-21 0-16,1-22 0,-1 22 16,21-21-16,-21 21 0,0 0 0,-21-22 15,22 22-15,-1 0 0,0-21 16,-21 20-16,21 1 0,-21 0 16,21 21-16,-21 21 31,0 0-31,0 1 0,0-1 0,0 21 15,0-21-15,-21 22 0,21-22 16,-21 0-16,0 21 0,21-21 0,0 22 16,0-22-16,-21 0 0,21 0 0,0 0 15,0 1-15,0-1 0,0 0 16,0 0-16,21-21 16,0 0-1,0 0-15,0-21 16,0 0-16,1 0 0,-1-1 0,0-20 15,0 21-15,0 0 0,0 0 0,1-1 16,20-20-16,-21 21 0,0 0 16,0 21-16,-21 21 31,0 0-31,0 0 0,0 0 16,0 1-16,-21-1 0,21 0 15,0 0-15,0 0 0,0 0 0,0 1 16,0-1-16,21 0 15,1-21-15,-1 21 0,0-21 16,0 0-16,21 0 0,-20 0 16,20 0-16,-21 0 0,0-21 0,22 0 15,-1 21-15,-21-21 0,21-1 0,-20 1 16,-1 0-16,0-21 0,0-1 0,0 22 16,-21-21-16,0-22 0,0 22 0,0 0 15,0-1-15,0 1 0,0 0 0,-21 21 16,0-1-16,-21 1 0,20 0 15,-20 21-15,21 0 0,-21 0 0,20 0 16,1 0-16,-21 0 0,21 0 16,21 21-1,21-21-15,21 0 16,-21 0-16,22 0 0,-22 0 16,21 0-16,1 0 0,-1 0 0,0 0 15,-21 0-15,22 0 0,-1 0 0,0 0 16,-20 0-16,-1 0 0,0 0 0,0 0 15,-21-21 17,0 0-17,0 0 1</inkml:trace>
  <inkml:trace contextRef="#ctx0" brushRef="#br0" timeOffset="8891.54">19706 9610 0,'0'0'16,"0"-43"-16,0 1 0,0 21 0,0-21 0,0-1 15,0 22-15,0 0 0,0 0 16,0 0-16,-21 21 0,0 0 16,0 0-16,-1 0 0,1 21 15,0 21-15,0-21 0,0 43 0,0-22 16,-1 22-16,1-1 0,0 1 0,0-1 16,0 1-16,0-1 0,21 1 15,0-22-15,-22 0 0,22 1 0,0-1 16,0 0-16,0 1 0,0-22 0,0 0 15,22 0-15,-1-21 0,0 21 0,0-21 16,0 0-16,0 0 0,1 0 16,20-21-16,-21 21 0,21-21 0,-20 0 15,-1-22-15,21 22 0,-21 0 0,0-21 16,22-1-16,-43 1 0,21 0 16,0-1-16,0 1 0,0 21 0,-21 0 15,0-22-15,22 22 16,-22 42-1,0 1-15,21-1 0,-21 0 0,0 0 16,0 21-16,0-20 0,0 20 0,21-21 16,-21 21-16,21-20 0,-21-1 0,21 0 15,0 21-15,1-21 16,-1 1-16,0-1 0,21-21 0,-21 0 16,22 0-16,-1 0 0,0 0 0,1 0 15,-1-21-15,0-1 0,1 1 0,20 0 16,-20 0-16,-1-21 0,0 20 15,22-20-15,-22 0 0,0-22 16,1 1-16,-1-1 0,0 1 0,-20-1 16,-1 1-16,0-1 0,-21 1 0,21-1 15,-21 22-15,0-22 0,0 22 0,0 0 16,0 21-16,-21-22 0,0 43 16,0-21-16,-1 21 0,1 0 0,0 21 15,0 0-15,-21 22 0,20-22 0,1 21 16,0 1-16,-21 20 0,21-21 0,-1 22 15,1-1-15,0-20 0,21 20 16,0 1-16,0-22 0,0 22 16,0-22-16,0 0 0,0-21 0,0 22 15,0-22-15,21 21 0,0-21 0,22-21 16,-22 22-16,0-1 0,0-21 0,22 0 16,-22 0-16,21 0 0,-21 0 15,0 0-15,22-21 0,-22-1 0,21 1 16,-21 0-16,1 0 0,-1 0 0,0 0 15,0-22-15,0 1 0,0 21 0,1-22 16,-22 22-16,0 0 0,21 0 16,-21 0-16,0 42 31,0 0-31,-21 0 0,21 0 16,0 1-16,0-1 0,-22 0 0,22 0 15,0 0-15,0 0 0,0 1 16,0-1-16,0 0 0,0 0 0,0 0 15,22 0-15,-1-21 16,21 0-16,-21 0 0,22 0 0,-1 0 16,0-21-16,22 0 0,-22 21 0,22-21 15,-22 0-15,21 0 0,-20-22 16,-1 22-16,0 0 0,1-21 16,-1 20-16,-21 1 0,0 0 0,1 0 15,-22 0-15,21 0 0,-42 21 16,-1 21-1,22 0-15,-21 0 0,0 0 16,0 0-16,0 1 0,0-1 0,-1 0 16,1 0-16,21 0 0,-21 0 0,0 1 15,21-1-15,-21 0 0,21 0 16,21-42 31,0 0-47,-21 0 0,21-1 15,0 1-15,-21 0 0,22 0 0,-1-21 16,0 20-16,0 1 16,0 0-16,0 0 0,1 21 0,-1 0 15,0 0 1,-21 21-16,21 0 0,-21 0 0,0 1 16,21 20-16,-21-21 0,0 0 0,0 22 15,0-22-15,21 0 0,-21 0 16,22 0-16,-1 0 0,-21 1 0,21-1 15,0 0-15,0-21 0,0 21 0,1-21 16,-1 0-16,21 0 0,-21 0 0,22 0 16,-1 0-16,0 0 0,1 0 0,20 0 15,-21-21-15,22 0 16,-22 21-16,1-21 0,-1-1 0,0 1 0,-21-21 16,1 21-16,-1-22 0,0 1 15,-21 0-15,0-1 0,0 1 0,0 0 16,0 21-16,0-22 0,-21 22 15,0 0-15,-1 0 0,1 21 0,0 0 16,-21 0-16,21 0 0,-1 0 0,-20 21 16,21 0-16,-21 21 0,20-20 0,-20 20 15,21-21-15,-21 21 0,20 1 16,1-1-16,0-21 0,21 22 0,0-22 16,0 0-16,0 0 0,0 0 0,0 0 15,21 1-15,0-1 0,1-21 0,-1 0 16,21 21-16,-21-21 0,22 0 15,-1 0-15,0 0 0,1 0 0,-1-21 16,0 0-16,1-1 0,-22 1 16,21 0-16,0 0 0,-20-21 0,20-1 15,-21 1-15,0-22 0,0 1 0,1-1 16,-1 1-16,0-22 0,0 22 0,-21-1 16,21-20-16,-21 20 0,0 1 15,0-1-15,0 1 0,0-1 0,0 22 16,0 21-16,0-1 0,0 1 0,-21 21 15,0 0-15,0 43 0,0-22 16,-1 21-16,22 0 16,-21 1-16,0 20 0,0 1 0,0-22 15,0 22-15,-1-1 0,22 1 0,0 20 16,-21-20-16,21-1 0,0 1 0,0-22 16,0 22-16,0-22 0,0 0 15,0 1-15,0-1 0,21-21 0,1 21 16,-1-20-16,-21-1 0,21 0 0,0 0 15,0-21-15,0 21 0,1-21 0,-1 0 16,0 0-16,0 0 0,0 0 0,0 0 16,22 0-16,-22-21 15,21 0-15,-21 0 0,22 0 0,-1-1 16,-21-20-16,22 21 0,-1-21 0,-21-1 16,0 1-16,0 21 0,1-22 0</inkml:trace>
  <inkml:trace contextRef="#ctx0" brushRef="#br0" timeOffset="9678.1">23643 9589 0,'-21'0'16,"0"0"-16,21 21 0,-21 0 15,-1 0-15,1 0 0,21 0 16,-21 22-16,0-22 0,21 21 0,0-21 16,0 22-16,0-22 0,-21 21 0,21-21 15,0 1-15,0-1 0,0 0 0,0 0 16,0 0-16,21 0 0,0-21 15,0 22-15,0-22 16,1 0-16,-1 0 0,0 0 0,21 0 16,-21 0-16,22-22 0,-1 22 0,-21-21 15,22 0-15,-22 0 0,0-21 0,0 20 16,0-20-16,-21 0 0,0-1 0,0 1 16,0 0-16,0-1 0,0 1 15,0 0-15,0 21 0,-21-1 0,0 1 16,0 0-16,0 21 0,-1 0 0,1 0 15,-21 21-15,21 0 0,0 1 0,-1-1 16,1 21-16,0-21 0,0 22 16,0-1-16,0-21 0,21 21 15,0 1-15,0-22 0,0 0 0,0 0 16,0 22-16,21-22 0,0 0 0,0 0 16,0-21-16,22 0 0,-22 0 15,0 0-15,0 0 0,21 0 16,-20 0-16,20 0 0,0 0 0,1-21 15,-1 0-15,0 21 0,1-43 0,-22 22 16,21 0-16,-21-21 0,22-1 16,-22 22-16,0-21 0,-21 21 0,0 0 0,21-1 15,-21 1-15,0 42 32,0 1-32,0-1 0,-21 0 15,21 21-15,0-21 0,-21 1 0,21 20 16,-21-21-16,21 0 0,0 0 0,0 1 15,0-1-15,0 0 0,0 0 16,0 0-16,0 0 0,21-21 16,0 0-16,0 0 0,0 0 15,0 0-15,1 0 0,20 0 0,-21 0 16,21-21-16,-20 0 0,20 21 0,0-21 16,-21-21-16,22 20 0,-22-20 15,21 21-15,-21-21 0,1 20 16,-1-20-16,-21 21 0,0 0 0,0 0 15,21 21-15,-42 21 16,21 0-16,0 0 16,-21 0-16,21 0 0,-22 1 15,22 20-15,0-21 0,0 0 0,0 0 16,0 1-16,0-1 0,0 0 0,22 0 16,-1-21-16,0 21 0,0 0 0,0-21 15,0 0-15,1 0 0,20 0 0,-21 0 16,0 0-16,22 0 0</inkml:trace>
  <inkml:trace contextRef="#ctx0" brushRef="#br0" timeOffset="9912.95">25167 9970 0,'0'-22'16,"0"1"-16,21-42 16,-21 20-16,0 1 15,0 0-15,0-1 0,0 1 0,0 21 16,0-21-16,-21 20 0,0 1 0,0 21 16,21-21-16,-21 21 0,-1 0 0,1 0 15,21 21 1,-21-21-16,21 21 0,0 1 15,21-22-15,0 0 16,1 0-16,-1 0 16,0 0-16,0 0 0,21 0 0,-20 0 0,-1 0 15,0 0-15,0-22 0,0 1 16,0 21-16,-21-21 0,22 0 16,-1 0-16,-21 0 0,0-1 15,0 1-15,0 0 0,-21 21 16,-22-21-16</inkml:trace>
  <inkml:trace contextRef="#ctx0" brushRef="#br0" timeOffset="10227.1">21611 9165 0,'0'0'0,"-21"0"0,0 0 0,0 0 0,-1 0 16,1 0-16,0 0 0,0 0 16,0 0-16,0 21 0,42-21 62,0 0-62,0 0 16,0 0-16,22 0 15,-22-21-15</inkml:trace>
  <inkml:trace contextRef="#ctx0" brushRef="#br0" timeOffset="10729.08">27982 9419 0,'0'0'0,"-84"0"15,41 0-15,22 0 16,-21-21-16,21 21 0,-22-21 0,22 0 16,0 21-16,-21-21 0,20-1 0,1 1 15,0 0-15,0 0 0,21 0 16,0 0-16,0-1 0,0-20 0,0 21 16,21-21-16,0 20 0,0 1 0,22-21 15,-22 21-15,21 0 0,1-1 16,-1 1-16,21 21 0,-20 0 15,-1 0-15,0 0 0,-20 0 0,20 21 16,-21 1-16,0-1 0,-21 0 0,0 0 16,0 21-16,0-20 0,0 20 15,-21-21-15,0 21 0,0 1 0,-22-22 16,22 21-16,0 1 0,-21-22 0,21 21 16,-1-21-16,-20 22 0,21-22 15,0 0-15,0 21 0,-1-21 0,1 1 16,0-1-16,21 0 0,-21 0 0,0 0 15,21 0-15,-21 1 0,21-1 0,0 0 16,0 0-16,0 0 0,-22 0 16,22 1-16,-21-1 15,21 0-15,0 0 0</inkml:trace>
  <inkml:trace contextRef="#ctx0" brushRef="#br0" timeOffset="11035.9">27474 10435 0,'0'0'0,"0"21"0,-21 1 16,21-1-16,0 0 0,0 0 0,0 0 15,21-21 1,0 0-16,1 0 16,-1 0-16,0 0 0,0 0 0,0 0 15,0-21-15,1 0 16,-22 0-16,0 0 0,0-1 15,0 1-15,-22 21 16,1 0-16,0 0 16,0 0-16,0 0 0,0 0 15,-1 0-15,1 0 16,0 0-16,0 0 0,0 0 16,0 0-16,-1 0 15,1 0-15,0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9:48:01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1820 0,'21'-21'31,"0"21"-31</inkml:trace>
  <inkml:trace contextRef="#ctx0" brushRef="#br0" timeOffset="813.53">4847 847 0,'0'0'0,"-42"-85"16,42 64-16,-21 0 15,21 0-15,0-1 0,-22 1 0,1 21 16,21-21-16,-21 21 16,21-21-16,-21 21 15,21 21 1,-21-21-16,21 21 0,0 22 0,0-1 16,0 0-16,0 1 0,0 20 15,0 1-15,0 20 0,0-20 0,0-1 16,0 1-16,0 20 0,0-20 0,0 21 15,0-22-15,0 22 0,-21-22 16,-1 1-16,22-1 0,-21 1 0,0-22 16,21 0-16,0 1 0,0-22 15,-21 0-15,21 0 0,0 0 0,0 1 16,0-44 0,0 1-1,0 0-15,0-21 0,21 21 16,-21-43-16,0 22 0,21-22 15,-21 22-15</inkml:trace>
  <inkml:trace contextRef="#ctx0" brushRef="#br0" timeOffset="1108.35">4487 826 0,'0'0'0,"-21"-22"0,0 22 15,21-21-15,0 0 16,42 21-16,-21-21 16,22 21-16,-1 0 0,22-21 0,-22 21 15,21 0-15,1-21 0,-1 21 16,1-22-16,-1 22 0,1 0 0,-22 0 16,22-21-16,-22 21 0,0 0 15,1 0-15,-1 0 0,-21 0 0,0 0 16,1 0-16,-44 0 15,1 0 1,0 21-16,0 1 0,-21-22 0,20 21 16,-20-21-16,0 21 0,-1 0 15</inkml:trace>
  <inkml:trace contextRef="#ctx0" brushRef="#br0" timeOffset="1324.24">4318 1418 0,'0'0'0,"0"21"0,0 1 16,21-22-1,0 0-15,0 0 0,1 0 16,20 0-16,-21 0 0,21 0 0,-20-22 16,20 22-16,0 0 0,-21 0 15,22-21-15,-1 21 0,0 0 0,1 0 16,-1 0-16,0 0 15,1 0-15,-22 0 0,21 0 0,-21 0 16</inkml:trace>
  <inkml:trace contextRef="#ctx0" brushRef="#br0" timeOffset="1796.43">5101 1524 0,'-21'0'15,"0"0"-15,21-21 0,0 0 16,0 0-16,0-1 16,21 22-16,0 0 15,0-21-15,0 21 16,1 0-16,20 0 0,-21 0 0,0 21 16,22-21-16,-22 22 0,21-1 15,-21 0-15,22 21 0,-22-21 0,0 22 16,0-1-16,0 0 0,-21 1 0,0-1 15,0 0-15,0 1 0,0-22 16,0 21-16,0 1 0,-21-22 0,21 0 16,-21 0-16,0 0 15,21-42 17,0 0-32,0 0 0,0 0 15,0-1-15,21-20 0,0 0 0,0-1 16,-21 1-16,21 0 0,1-1 0,-1 1 15,0 0-15,0-1 0,0 22 16,0-21-16,1 21 0,-1 0 0,0 21 16,-21-22-16,21 22 0,-21-21 0,21 21 15,-21 21 1,0 1 0,21-22-16,-21 21 0,0 0 15,22-21-15,-22 21 0,0 0 16,21 0-16</inkml:trace>
  <inkml:trace contextRef="#ctx0" brushRef="#br0" timeOffset="2347.86">6371 1863 0,'0'0'16,"42"-43"-16,-20 22 15,-1 0-15,-21 0 0,0 0 0,0 0 16,0-1-16,0-20 0,0 21 15,0-21-15,0 20 0,-21 1 0,-1-21 16,1 21-16,0 0 0,0-1 0,0 22 16,0 0-16,-1-21 15,1 21-15,0 0 0,0 0 0,0 21 16,0 1-16,-22-22 0,22 42 0,0-21 16,0 21-16,0 1 0,-22-1 15,22 0-15,21 1 0,-21-1 0,21 0 16,-21 1-16,21-1 0,0-21 0,0 22 15,0-22-15,21 0 0,0 0 16,0 0-16,0 0 0,1-21 0,-1 0 16,21 0-16,-21 0 0,22 0 15,-22 0-15,21-21 0,-21 0 0,22 0 16,-1 0-16,-21 0 0,21-1 16,-20-20-16,-1 21 0,21-21 15,-21-1-15,-21 1 0,21 0 0,-21-1 16,0 1-16,0 0 0,0-1 0,0 22 15,0 0-15,0 0 0,0 0 16,-21 21-16,0 21 16,21 0-1,-21 0-15,21 0 0,0 0 16,0 22-16,0-1 0,0-21 0,0 22 16,0-22-16,0 21 0,0-21 15,0 0-15,21 22 0,-21-22 0,21 0 16,0-21-16,1 21 0,-1 0 15,0-21-15,0 0 0,0 0 16,0 0-16,1 0 0,-1 0 0,21-21 16,-21 0-16,22 0 0</inkml:trace>
  <inkml:trace contextRef="#ctx0" brushRef="#br0" timeOffset="3068.35">7133 1482 0,'0'0'0,"-21"0"15,0 0 1,21 21 0,0 0-16,0 0 15,0 22-15,0-22 0,0 0 16,0 21-16,-21-21 0,21 22 0,0-22 16,0 21-16,-22-21 0,22 1 0,0-1 15,0 0-15,0 0 0,0 0 16,0 0-16,0 1 0,0-44 47,0 1-47,0 0 0,0 0 15,0 0-15,0 0 16,0-22-16,0 1 0,0 21 0,0-22 16,0 1-16,22 21 0,-22-21 0,21 20 15,0 1-15,0 0 0,0 0 16,0 0-16,1 0 0,-1 21 0,0 0 15,0 0-15,0 0 0,0 0 16,1 0-16,-1 0 0,0 21 0,0 0 16,0 21-16,0-21 0,1 1 0,-22 20 15,0-21-15,0 21 0,0-20 16,0 20-16,0 0 0,0-21 0,0 1 16,0 20-16,0-21 0,0 0 0,0 0 15,0 1 1,-22-22-1,1 0-15,21-22 16,0 1 0,0-21-16,0 21 0,0-22 0,21 22 15,1-21-15,-1 0 0,0-1 0,0 1 16,0 21-16,0-22 0,22 22 16,-1-21-16,0 21 0,1 0 0,-1 21 15,0-22-15,1 22 0,20 0 0,-20 0 16,-1 0-16,0 22 0,-21-1 15,22 0-15,-22 0 0,0 0 0,0 0 16,-21 22-16,0-22 0,0 64 16,0-64-16,0 21 15,0-21-15,0 22 0,0-22 0,0 0 16,-21 0-16,21 0 0,-21 0 16,21 1-16,-21-1 0,21 0 15,0-42 16,0 0-31,0-1 0</inkml:trace>
  <inkml:trace contextRef="#ctx0" brushRef="#br0" timeOffset="3484.36">8488 1757 0,'0'0'0,"-21"21"16,21 0-16,21-21 16,0 0-1,0 0-15,0 0 0,0 0 0,22-21 16,-22 0-16,21 21 0,-21-21 0,22 0 16,-22-1-16,0 1 0,21-21 15,-20 21-15,-1 0 0,-21-1 16,0-20-16,21 21 0,-21 0 0,0 0 0,0-1 15,-21 1-15,0 21 16,-1 0-16,1 0 0,0 0 16,0 0-16,0 21 0,0 1 0,-1-1 15,-20 0-15,42 21 0,-21-21 16,0 22-16,0-1 0,21 0 0,0-20 16,0 20-16,0 0 0,-22-21 0,22 1 15,0 20-15,0-21 0,0 0 16,0 0-16,0 1 0,22-22 15,-1 21-15,0-21 0,0 0 16,0 0-16,0 0 0,1 0 16,-1-21-16,21-1 0,0 22 15,-20-21-15</inkml:trace>
  <inkml:trace contextRef="#ctx0" brushRef="#br0" timeOffset="3948.1">9737 1566 0,'0'0'0,"0"-21"0,21-21 16,-21 21 0,0 0-16,0-1 15,-21 22-15,-1 0 0,1 0 16,0 0-16,0 0 0,0 0 16,0 0-16,-1 0 0,1 22 15,0-1-15,0 0 0,0-21 0,0 21 16,21 0-16,-22 0 0,22 1 15,-21-1-15,21 0 0,0 0 0,0 0 16,0 0-16,0 1 0,0-1 16,21 0-16,1-21 15,-1 21-15,-21 0 0,21-21 0,0 21 16,0-21-16,0 22 0,1-22 16,-1 21-16,0-21 0,0 21 15,0 0-15,-21 0 16,0 0-16,0 1 15,-21-22 1,0 21-16,0-21 0,0 21 0,-1-21 16,-20 0-16,21 21 0,0-21 0,-22 0 15,22 0-15,0 21 0,0-21 16,0 0-16,0 0 0,-1 0 16,1 0-16,0 0 31,0 0-16,0 0-15,0 0 0</inkml:trace>
  <inkml:trace contextRef="#ctx0" brushRef="#br0" timeOffset="4552.34">4784 2582 0,'0'0'16,"-22"22"-16,1-22 15,42 0 1,1 0 0,20 0-16,-21 0 15,21 0-15,1 0 0,-1 0 16,0 0-16,1 0 0,20 0 0,1 0 15,-1-22-15,1 22 0,20-21 16,1 21-16,0-21 0,-1 21 0,22 0 16,0-21-16,-21 21 0,21 0 0,21-21 15,-22 21-15,22-21 0,22 21 16,-22 0-16,0 0 0,0-22 0,21 22 16,-21 0-16,21 0 0,-21 0 0,21 0 15,-21 0-15,21 0 0,-21 0 16,0 0-16,-21 0 0,21 0 0,-21 0 15,0 0-15,0 0 0,-1 0 16,-20 0-16,21 0 0,-43 0 16,22 0-16,-21 0 0,-22-21 0,21 21 15,-20 0-15,-22 0 0,21 0 16,-21-21-16,1 21 0,-22-21 16,0 0-1,-22 21-15,1 0 16,0 0-16</inkml:trace>
  <inkml:trace contextRef="#ctx0" brushRef="#br0" timeOffset="5168.99">4572 2709 0,'21'0'31,"0"0"-31,0 0 16,1 0-16,-1 0 0,0 0 0,21 0 16,-21 0-16,22 0 0,20 0 15,-20 0-15,20-21 0,-21 21 0,43 0 16,-21 0-16,20 0 0,1 0 0,0-21 15,20 21-15,1 0 0,0 0 16,21 0-16,0 0 0,0-21 0,0 21 16,21 0-16,0 0 0,1 0 15,-1 0-15,0 0 0,0 0 16,0 0-16,0 0 0,22 0 0,-22 0 16,-21 0-16,21 0 0,-21 0 0,0 0 15,0 0-15,0 0 0,-21 0 16,0 0-16,0 0 0,-22 0 0,1 0 15,-22 0-15,1 0 0,-22-21 0,1 21 16,-1 0-16,-21 0 0,0 0 16,0 0-16,1 0 0,-22-21 15,-22 21 1,1 0 0,0 0-16,0 0 0,0 0 0,0 0 15,-1 0-15,1 0 16</inkml:trace>
  <inkml:trace contextRef="#ctx0" brushRef="#br0" timeOffset="6451.7">2984 4360 0,'-21'-21'0,"42"42"0,-84-84 0,42 42 15,0 0-15,21-1 0,0 1 0,0 0 16,0 0-16,0 0 16,0 0-16,0-1 15,21 1-15,0 21 16,-21-21 0,21 21-16,-21-21 0,21 0 15,-21 0-15,0-1 16,0 1-16,0 0 15,0 0-15,0 0 16,0 0-16,0-1 16,0 1-16,0 0 15,0 0 1,0 42 31,0 0-47,-21 0 0,21 1 15,0-1-15,-21 21 0,21-21 16,0 22-16,0-1 0,-21 21 0,21-20 16,-21 20-16,21-20 0,-22 20 15,22-21-15,0 22 0,0-1 0,0-20 16,0 20-16,-21 22 0,21 0 16,0-22-16,0 22 0,0 21 15,-21-22-15,21 1 0,0 21 0,0-22 16,0 22-16,0 0 0,-21 0 15,0 0-15,0 0 0,-1-1 0,1 1 16,21 0-16,-21 21 0,0-21 0,21 21 16,-21-21-16,21 0 0,0 21 15,0 0-15,0-22 0,0 22 0,0 0 16,0 0-16,0-21 0,21 21 16,0 0-16,0 0 0,-21 0 15,21 0-15,1 0 0,-1 0 0,-21-21 16,21 21-16,0 0 0,0-21 15,-21 0-15,21 0 0,-21 21 0,0-43 16,22 22-16,-22 0 0,21-21 0,-21 20 16,21-20-16,-21-21 0,0 20 15,0-20-15,0-1 0,0 1 0,0-22 16,0 22-16,0-22 0,0-21 0,0 0 16,0 0-16,0-42 15,0-21 1,0 21-16,0-22 0,0-20 0,-21 21 15,21-22-15,0-21 16,0 22-16</inkml:trace>
  <inkml:trace contextRef="#ctx0" brushRef="#br0" timeOffset="8463.96">3027 3239 0,'0'0'0,"0"21"16,21 0 0,0 0-1,-21 0-15,0 0 16,21-21-16,-21 22 16,21-1-16,-21 0 0,0 0 15,22 0-15,-1-21 16,0 21-16,0-21 0,0 22 0,0-22 15,22 21-15,-22-21 0,21 0 16,1 21-16,-1 0 0,21-21 0,1 0 16,-22 21-16,22-21 0,20 0 0,-20 21 15,-1-21-15,1 0 0,-1 0 16,1 22-16,-1-22 0,22 0 16,0 0-16,-1 21 0,22-21 0,0 0 15,0 0-15,21 0 0,-21 0 16,21 0-16,0 0 0,21 0 0,0 0 15,0 0-15,0 0 0,22 0 0,-1-21 16,0 21-16,22 0 0,-22-22 16,22 22-16,-22-21 0,22 21 0,-22 0 15,21-21-15,-20 21 0,-1-21 16,22 21-16,-22 0 0,21-21 0,-20 21 16,-1-21-16,0-1 0,22 22 0,-22-21 15,22 0-15,-1 21 0,-20-21 16,-1 0-16,0 21 0,1-21 15,-1-1-15,0 1 0,-21 0 0,1 21 16,-22-21-16,0 0 0,0 0 0,-22-1 16,22 1-16,-21 21 0,0-21 15,0 0-15,0 0 0,-22 21 0,1-21 16,0 21-16,-22-22 0,1 1 0,-22 21 16,22-21-16,-22 21 0,0 0 15,-21-21-15,1 21 0,-1 0 0,0 0 16,-21-21-16,0 42 47,-21-21-47,21 21 0,-21 0 0,21 0 15,-22 1-15,1 20 0,0-21 16,21 21-16,-21 1 0,0-1 16,0 0-16,-1 1 0,22-1 0,-21 22 15,0-22-15,0 21 0,0 1 0,21-1 16,-21-20-16,21 41 0,-22-20 15,22 21-15,0-22 0,0 22 0,0-1 16,-21-20-16,21 21 0,0-1 0,0 1 16,0 0-16,0 20 0,0-20 0,0 21 15,0-21-15,0 20 16,0-20-16,0 21 0,-21-21 0,21 20 16,0 1-16,0-21 0,0 21 0,0-22 15,0 22-15,0-21 0,-21 21 0,21 0 16,-21-1-16,21 1 0,0 0 15,0-21-15,-21 21 0,21-1 0,-22 1 16,1-21-16,21 21 0,-21 0 0,21-1 16,-21-20-16,0 21 0,21-21 0,-21 20 15,-1-20-15,1 21 0,21-21 0,-21 20 16,21-20-16,-21 0 0,21-22 16,0 22-16,-21 0 0,21-22 0,0 22 15,-21-1-15,21-20 0,0-1 16,0 1-16,0-1 0,0 1 0,0-1 15,0 1-15,0-22 0,0 22 0,0-22 16,0 22-16,0-22 0,0 0 16,0 22-16,0-22 0,21 0 0,-21 1 15,0-1-15,0-21 0,0 22 0,0-1 16,0-21-16,0 0 0,0 0 0,0 1 16,0-1-16,0 0 0,0 0 0,0 0 15,0 0-15,-21-21 16,-1 0-16,1 22 0,0-22 0,0 0 15,0 0-15,0 0 0,-1 21 0,1-21 16,-21 0-16,21 0 0,-22 0 16,22 0-16,-21 0 0,0 0 0,-1 0 15,1 0-15,-22 0 0,22 0 16,-21-21-16,-1 21 0,1 0 0,-1 0 16,-21-22-16,22 22 0,-43 0 0,21 0 15,-20 0-15,20-21 0,-21 21 0,21 0 16,-42 0-16,22 0 0,-1 0 0,-21 0 15,21 0-15,-21 0 0,0 0 16,0 0-16,0 0 0,0 0 0,-21 0 16,21 0-16,-21 0 0,21 0 0,-22 0 15,22 0-15,-21 0 0,0 0 16,0 0-16,0 0 0,0 0 16,21 0-16,-22 0 0,1 0 0,0 0 15,0 0-15,0 0 0,21 0 0,-21 0 16,21 0-16,-22 0 0,22 0 15,0 0-15,-21 0 0,21 0 0,0 0 16,0 0-16,21 0 0,-21 0 0,22 0 16,-1 0-16,-21 0 0,21 0 0,21 0 15,-21 0-15,22 0 0,-1 0 16,0 0-16,22 0 0,-1 0 0,1-21 16,-1 21-16,1 0 0,21 0 0,-1 0 15,-20 0-15,20 0 0,1-21 16,0 21-16,21 0 0,-22 0 15,1 0-15,21 0 0,-22 0 0,22 0 16,-21 0-16,21 0 0,-22 0 16,22 0-16,0 0 0,0 0 0,0 0 15,0 0-15,-1 0 0,1 0 16,0 0-16,0 0 0,0 0 16,0 0-16,-1 0 0,1 0 15,0 0-15,0 0 0,0-21 16,21 0-16,-21-1 0,21 1 0,0 0 15,0-21-15,0 21 0,0-43 0,21 22 16,21-22-16,0 1 16</inkml:trace>
  <inkml:trace contextRef="#ctx0" brushRef="#br0" timeOffset="9212.36">5249 5863 0,'0'0'16,"0"-21"-16,0-21 15,0 21-15,21 21 0,-21-22 0,0 1 0,0 0 16,22 21-16,-22-21 0,0 0 0,0 0 15,0 42 32,0 0-47,0 21 0,0-21 0,0 22 16,0-1-16,0 22 0,0-22 16,0 0-16,0 22 0,0-1 0,0-20 15,0 20-15,0 22 0,0-22 0,0 1 16,0 20-16,0-20 0,0 21 15,0-22-15,0 1 0,0-1 0,0-21 16,0 22-16,0-1 0,0 1 0,0-22 16,0 22-16,0-22 0,0 0 15,0 1-15,0-1 0,0 0 0,0 1 16,0-22-16,0 0 0,0 0 0,0 0 16,0-42 15,0 0-31,0 0 15,0-21-15,21 20 0,-21-20 16,21-21-16,-21 20 0,21-20 0</inkml:trace>
  <inkml:trace contextRef="#ctx0" brushRef="#br0" timeOffset="10628.3">5355 5673 0,'0'-21'16,"-21"21"-16,42 0 47,0 0-32,0 0-15,22-22 16,-22 22-16,21-21 0,1 21 0,-1 0 16,21-21-16,1 21 0,-22 0 15,43-21-15,-22 21 0,1 0 0,-1-21 16,1 21-16,21 0 0,-22 0 0,43-21 15,-21 21-15,20 0 0,1 0 16,0-22-16,0 22 0,0-21 0,0 21 16,-1 0-16,1 0 0,21-21 15,-21 21-15,0 0 0,0 0 16,0 0-16,-22 0 0,22-21 0,-21 21 16,-1 0-16,-20 0 0,21 0 0,-1 0 15,-20-21-15,20 21 0,-20 0 0,-1 0 16,22-21-16,-21 21 0,-1 0 15,1 0-15,-22 0 0,0-22 0,1 22 16,-1 0-16,0 0 0,-21 0 0,1 0 16,-1 0-16,0 0 0,0 0 15,0 0 1,0 0 0,1 0-1,-22 22-15,0-1 16,0 0-16,0 0 0,0 0 15,0 0-15,0 1 16,0-1-16,0 21 0,0-21 0,0 0 16,0 22-16,0-22 0,0 21 0,0 1 15,0-1-15,0-21 0,0 21 16,0 1-16,0-1 0,0 0 0,21-20 16,-21 20-16,0 0 0,0 1 0,0-1 15,0 0-15,0 1 0,0-1 0,0 0 16,0 1-16,0-1 0,0 0 15,0 1-15,0-1 0,0 0 16,0 1-16,0-1 0,0 0 0,0-21 16,0 22-16,0-1 0,0-21 0,0 22 15,0-22-15,0 0 0,0 0 16,-21 21-16,21-20 0,0-1 0,0 0 16,0 0-16,0 0 0,-22 0 0,22 1 15,-21-1-15,21 0 0,0 0 0,-21 0 16,21 0-16,0 1 15,-21-1-15,21 0 16,-21-21-16,21 21 0,0 0 16,-21-21-1,-1 0 1,1 21-16,0-21 16,0 0-16,0 0 0,0 0 15,21 22-15,-22-22 0,1 0 0,0 0 16,0 0-16,0 0 0,0 0 15,-22 0-15,22 0 0,-21 0 0,21 0 16,-22 0-16,1 0 0,21 0 0,-22 0 16,1 0-16,0-22 0,-1 22 0,1-21 15,0 21-15,-1 0 16,1 0-16,21-21 0,-21 21 0,-1 0 0,1 0 16,0 0-16,-1 0 0,1-21 0,0 21 15,-1 0-15,1 0 0,0 0 16,-1-21-16,1 21 0,-22 0 15,22 0-15,0 0 0,-22 0 0,22-21 16,-22 21-16,22 0 0,0 0 0,-22 0 16,22 0-16,-22-22 0,1 22 15,21 0-15,-22 0 0,1 0 0,20 0 16,-20 0-16,-1 0 0,22 0 0,-22 0 16,22 0-16,0 0 0,-22 0 0,22-21 15,0 21-15,-1 0 0,-20 0 16,20 0-16,1 0 0,0 0 0,-1 0 15,1 0-15,0 0 0,-1 0 0,1 0 16,0 0-16,21 0 16,-1 0-16,-20 0 0,21 0 0,0 0 15,0 0-15,-1 0 0,1 0 0,0 0 16,-21 0-16,21 0 0,-22 0 0,22 0 16,0 0-16,-21 0 0,20 0 15,-20 0-15,21 0 0,-21 0 0,20 0 16,1 21-16,0-21 0,0 0 0,0 0 15,0 22 1,42-22 15,0 0-15,0 0-16</inkml:trace>
  <inkml:trace contextRef="#ctx0" brushRef="#br0" timeOffset="16007.71">5397 5884 0,'0'0'0,"0"-21"16,0 0-1,0 0-15,0 0 16,0 0-16,0-1 15,0 1 1,0 42 31,0 1-47,0-1 0,-21 0 0,21 0 16,0 21-16,0-20 0,0 20 15,0 0-15,0-21 0,0 22 16,0-1-16,0 0 0,0 1 0,0-1 15,0 22-15,0-22 0,-21 21 0,21-20 16,0 20-16,0 1 0,0-1 16,0-20-16,0 20 0,0-21 0,0 1 15,0 20-15,0-20 0,0-1 0,0 0 16,0 1-16,0-1 0,0-21 16,0 21-16,0 1 0,0-22 0,0 21 15,0-21-15,0 1 0,0-1 0,0 0 16,0 0-16,0-42 47,0 0-47,0 0 0,0-1 0,0 1 15,0 0-15,0-21 0,0-1 16,0 1-16,0 21 0,0-21 0</inkml:trace>
  <inkml:trace contextRef="#ctx0" brushRef="#br0" timeOffset="17849.25">5270 5948 0,'0'0'0,"-21"-21"15,21 0-15,0-1 16,-21 1 0,21 0-1,0 0 17,21 21-1,-21-21-31,21 21 15,1-21 1,-1 21 0,0 0-16,0 0 15,0 0-15,0 0 0,1-22 0,-1 22 16,0 0-16,0 0 0,0 0 16,22 0-16,-22-21 0,21 21 0,0 0 15,1 0-15,-1 0 0,22-21 16,-22 21-16,21 0 0,1 0 0,-22-21 15,22 21-15,-1 0 0,-20 0 16,20-21-16,-21 21 0,1-21 16,20 21-16,-20 0 0,20 0 0,-21-22 15,22 22-15,-22 0 0,22 0 16,-1-21-16,-20 21 0,20 0 0,1 0 16,-1 0-16,1 0 0,-1-21 0,-21 21 15,22 0-15,-1 0 0,-20 0 16,20 0-16,1 0 0,-22-21 0,22 21 15,-22 0-15,0 0 0,22 0 16,-22 0-16,0 0 0,22 0 0,-22 0 16,1 0-16,-1-21 0,0 21 0,1 0 15,-1 0-15,0 0 16,-21 0-16,22 0 0,-1 0 0,-21 0 16,22 0-16,-22 0 0,21 0 0,-21 0 15,0 0-15,1 0 0,-1 0 16,0 0-16,0 0 0,0 0 0,0 0 15,1 0-15,-1 0 0,0 0 0,0 0 16,0 0-16,0 0 0,1 0 16,-1 0-16,0 0 0,21 0 0,-21 0 15,1 0-15,-1 0 16,0 0-16,0 0 0,0 0 0,0 0 16,22 0-16,-22 0 0,0 0 0,21 0 15,-20 0-15,-1 0 0,0 0 16,0 0-16,0 0 0,0 0 15,1 0-15,-1 0 16,-21 21 15,0 0-15,0 0 0,0 0-1,0 1-15,0-1 0,-21 0 16,21 0-16,-22 0 0,22 0 15,0 1-15,0-1 0,0 21 0,0-21 16,0 22-16,0-22 0,0 21 16,-21-21-16,21 22 0,0-1 15,0 0-15,0-21 0,0 22 0,0-1 16,0 0-16,0 1 0,0-1 0,0 0 16,0 1-16,0-1 0,0 0 15,0 1-15,0-1 0,0 0 0,0-20 16,0 20-16,0 0 0,0-21 0,0 22 15,0-22-15,0 0 0,0 0 0,-21 22 16,21-22-16,0 0 0,0 0 16,0 0-16,0 0 0,0 1 0,-21-1 15,21 0-15,0 0 0,0 0 16,-21-21-16,21 21 0,0 1 16,0-1-16,0 0 15,0 0-15,0 0 16,0 0-16,0 1 15,-21-22 1,-1 21-16,1-21 16,0 0-1,0 0-15,0 0 0,0 0 16,-1 0-16,1 0 16,0 0-16,0 0 0,0 0 0,0 0 0,-1 0 15,-20 0-15,21 0 0,-21 0 0,-1 0 16,22 0-16,-21 0 0,-1 0 15,1 0-15,21 0 0,-21 0 16,-1 0-16,1 0 0,21 0 0,-22 0 16,1 0-16,0 0 0,-1 0 0,1 0 15,0 0-15,-1 21 0,-20-21 0,21 0 16,-1 0-16,1 0 0,-22 0 16,22 0-16,0 21 0,-22-21 0,22 0 15,0 0-15,-1 0 0,1 0 0,0 0 16,-1 0-16,1 21 0,21-21 0,-22 0 15,1 0-15,0 0 0,-1 0 16,1 21-16,0-21 0,-1 0 0,1 0 16,0 0-16,-1 0 0,1 0 15,0 22-15,-1-22 0,1 0 0,0 0 16,21 0-16,-22 0 0,1 21 16,21-21-16,-22 0 0,1 0 0,21 0 15,-21 0-15,-1 0 0,1 0 0,0 0 16,20 0-16,-20 0 0,-21 0 15,20 0-15,1 0 0,0 0 0,-22 0 16,22 0-16,-22 0 0,1 0 0,20 0 16,-20 0-16,21 0 0,-22 0 0,22 0 15,-1 0-15,-20 0 0,21 0 16,-1 0-16,1 0 0,0 0 16,-1 0-16,1 0 0,0 0 0,-1 0 15,1 0-15,0 0 0,20 0 16,1 0-16,-21 0 0,21 0 0,0-21 15,21-1 17,0 1-17,0 0 32,0 0-31,0 0-16,21 0 15,-21-1-15,21 1 16,0 21-16,0-21 0,-21-21 0,21 21 16,1-1-16,-1 1 0</inkml:trace>
  <inkml:trace contextRef="#ctx0" brushRef="#br0" timeOffset="21535.89">5736 3852 0,'0'22'93,"0"-1"-77,0 0-16,0 0 16,21-21 15,0 0-31,1 0 0,-1 0 16,0 0-16,0-21 0,0 21 15,-21-21-15,21 0 16,-21-1-16,0 1 0,0 0 15,0 0-15,0 0 0,-21 0 16,0 21 0,0-22-16,0 22 15,0 0-15,-1 0 0,1 0 16,0 0-16,0 0 16,21 22-16,-21-22 0,21 21 0,0 0 15,-21-21-15,21 21 0,0 0 0,0 0 16,0 1-16,0-1 15,0 0 1,21-21-16,0 0 0,0 0 16,0 0-16,0 0 15,1 0-15,-22-21 0,21 21 16,-21-21-16,0-1 16,0 1-1,0 0-15,0 0 0,0 0 16,-21 21 15,-1 0-31,1 0 0,0 0 16,0 0-1,21 21 1,21-21 15,0 0-31,0 0 16,1 0-16,-1 0 15,0 0-15,0 0 0,0 0 16,0 0-16,1 0 16,-1 0-16,0 0 0,0 0 15,0 0-15,0 0 0,1 0 16,-1 0-16,0 0 0,0 0 16,0 0-16,22 0 0,-22 0 0,0 0 15,0 0-15,0 0 0,0 0 16,1 0-16,-1 0 0,0 0 15,0 0-15,0 0 0,0 0 0,1 0 0,-1 0 16,0 21-16,0-21 0,0 0 16,0 0-16,1 21 0,-1-21 15,0 0-15,0 21 0,0-21 16,0 0-16,1 22 0,-1-1 0,0-21 16,0 21-16,0 0 0,0-21 15,1 21-15,-1 0 0,0 1 0,0-1 16,0 0-16,-21 0 0,21 0 15,1 0-15,-1 1 0,-21-1 0,21 0 16,-21 0-16,21 0 0,-21 0 0,0 1 16,21-1-16,-21 0 0,21 0 15,-21 0-15,22 0 0,-22 1 0,0-1 16,0 0-16,21 0 0,0 0 0,-21 0 16,21 1-16,-21-1 0,0 0 15,21 0-15,-21 0 0,21 0 16,-21 1-16,0-1 0,0 0 0,0 0 15,22 0-15,-22 0 0,0 1 0,0-1 16,0 0-16,0 0 0,0 0 16,0 0-16,0 1 0,0-1 0,0 21 15,0-21-15,0 0 0,0 1 0,0-1 16,0 0-16,0 0 0,0 0 0,0 0 16,0 1-16,0-1 15,0 0-15,0 0 0,0 0 16,0 0-16,-22 1 0,22-1 0,0 0 15,0 0-15,-21-21 0,21 21 16,0 0-16,-21-21 0,21 22 16,0-1-16,0 0 0,-21-21 15,21 21-15,-21 0 0,21 0 16,0 1 0,0-1 46,-21-21-46,-1 0-16,1 0 15,0 0 1,0 0-16,21-21 0,-21 21 16,0-22-16,-1 1 15,1 21-15,21-21 0,0 0 0,-21 0 16,0 21-16,21-21 0,-21-1 15,21 1-15,-21 0 16,21 0-16,-22 21 0,22-21 16,-21 0-16,21-1 0,0 1 15,0 0 1,0 0-16,0 0 31,0 42 16,0 0-47,0 0 16,0 0-16,0 1 15,21-1-15,1-21 0,-22 21 0,21 0 16,-21 0-16,0 0 0,21 1 0,0-22 16,-21 21-16,0 0 0,0 0 15,21 0-15,0 0 16,-21 1-16,22-1 0,-22 0 0,21 0 15,-21 0-15,0 0 0,21 1 16,-21-1-16,0 0 0,21-21 0,-21 21 16,0 0-16,0 0 15,0 1-15,21-22 32,0 0-17,-21-22 1,22 1-16,-1 0 15,-21 0-15,21 21 0,0-21 0,-21 0 16,21-1-16,0 1 0,-21 0 16,22 0-16,-1 0 0,0 0 15,0-1-15,0 1 0,0 0 0,-21 0 16,22 0-16,-1 0 0,0-1 0,0 1 16,0 0-16,0 0 0,1 21 0,-22-21 15,21 0-15,0-1 0,0 22 16,-21-21-16,21 0 0,0 0 15,-21 0-15,22 21 0,-1-21 16,-21 42 31,-21-21-31,21 21-16,-22-21 0,1 21 0,21 0 15,0 0-15,-21-21 0,0 22 16,0-1-16,21 0 0,-21-21 0,-1 21 15,1 0-15,0 0 0,0 1 0,0-1 16,0-21-16,-1 21 0,1 0 16,0 0-16,0-21 0,0 21 0,0 1 15,-1-1-15,1-21 0,21 21 0,-21 0 16,0 0-16,0-21 0,21 21 16,0 1-16,-21-22 15,21 21-15,-22-21 16,22-21 62,0-1-78,-21 1 16,21 0-16,-21 0 0,21 0 15,0-22-15,0 22 0,-21 0 16,21-21-16,-21 21 0,0-22 0,21 22 15,-22-21-15,1 21 0,0-1 0,21 1 16,-21 0-16,0 21 0,21-21 16,-21 21-1,21 21 17,0 0-17,0 0-15,21-21 16,-21 22-16,21-22 0,-21 21 0,21 0 15,0 0-15,-21 0 0,21 0 0,1-21 16,-22 22-16,21-1 0,0 0 0,0 0 16,-21 0-16,21 0 0,0 1 15,-21-1-15,22 0 0,-22 0 0,21 0 16,-21 0-16,0 1 0,0-1 16,21-21-16,-21 21 15,21-21 16,0 0-15,0-21-16,1 0 0,-22-1 16,21 1-16,0 0 0,0 0 15,-21 0-15,21-22 0,0 22 0,22-21 16,-22 0-16,0 20 0,0-20 16,0 21-16,1 0 0,-22-22 0,21 43 15,0-21-15,-21 0 0,0 0 16,0 42 15,0 0-15,0 0-16,-21-21 0,0 22 15,21-1-15,-22 0 0,1 0 0,0 21 16,0-20-16,0-1 0,0 0 0,-1 21 16,1-21-16,-21 1 0,21-1 0,0 21 15,-22-21-15,22 0 0,0 1 16,0-1-16,0 0 0,-1 0 15,22 0-15,-21-21 0,21 21 16,-21-21 47,0 0-48</inkml:trace>
  <inkml:trace contextRef="#ctx0" brushRef="#br0" timeOffset="25588.64">3090 3408 0,'0'-21'0,"0"0"16,0-1-16,-21 1 15,21 0-15,0 0 16,0 0-16,-21 42 47,21 0-32,-21 0-15,21 0 16,0 1-16,0-1 16,-21 0-16,21 0 0,0 21 0,-22-20 15,22 20-15,0-21 0,0 21 16,0-20-16,0 20 0,0-21 0,0 21 15,0 1-15,0-1 0,0 0 0,0 1 16,0-1-16,-21 0 0,21 1 16,0-1-16,-21 0 0,21 1 0,0-1 15,0 0-15,0-20 0,0 20 0,0-21 16,0 0-16,0 0 16,0 1-16,0-1 0,0 0 0,0 0 15,0-42 16,0 0-15,0 0-16,21-1 0,0 1 16,-21 0-16,0-21 15,0 21-15,0-1 0,22-20 0,-22 21 16,0-21-16,0-1 0,0 1 0,0 0 16,0-1-16,0 1 0,0 0 15,0-1-15,0 1 0,0 0 0,0-1 16,0 1-16,0 0 0,0-1 0,0 1 15,0 0-15,0 20 16,0 1-16,0 0 0,0 0 0,0 0 16,0 42-1,0 0-15,0 0 16,0 0-16,-22 1 0,22 20 0,-21 0 16,21 1-16,-21-1 0,0 0 0,21 1 15,-21 20-15,0-21 0,21 22 16,-22-22-16,1 22 0,0-22 0,0 0 15,0 1-15,0-1 0,-1 0 16,1 1-16,21-1 0,0-21 0</inkml:trace>
  <inkml:trace contextRef="#ctx0" brushRef="#br0" timeOffset="28619.65">2963 9821 0,'0'0'0,"0"22"47,-21-22-31,0 0-16,0 0 31,21 21-31,21-21 47,0 0-47,0 0 0,0 0 0,22 0 15,-1 0-15,-21 0 0,22 0 0,-1 0 16,0 0-16,1 0 0,-1 0 16,0 0-16,22 0 0,-22 0 0,0 21 15,1-21-15,-1 0 0,-21 0 0,22 21 16,-22-21-16,0 0 0,0 0 15,0 21-15,0-21 0,1 0 16,-22 21-16,-22-21 31,22 22-31,-21-22 16,0 0-16,0 0 0,-21 0 16,20 0-16,-20 0 0,21 0 15,-21 0-15,-1 0 0,1 0 0,0 0 16,-1 0-16,1 0 0,21 0 0,-22 0 15,22 0-15,0 0 16,0 0 0,42 0 46,0 0-62,0 0 0,1 0 0,-1 0 16,0 0-16,21 0 0,-21 0 0,22 0 15,-1 0-15,0 0 0,1-22 16,-1 22-16,-21 0 0,22 0 0,-22 0 16,21 0-16,-21 0 0,-21-21 0,21 21 15,-42 0 17,0 0-32,0 0 0,0 0 15,-22 0-15,22 0 0,-21 0 16,0 0-16,-1 0 0,22 0 0,-21 0 15,-1 0-15,1 0 0,-21 0 16,20 0-16,-20 0 0,-1 0 0,1 0 16,-1 0-16,22 0 0,0 0 15,-1 0-15,22 0 0,0 21 0,42 1 32,0-22-32,0 0 0,1 0 0,-1 0 15,21 0-15,-21 0 0,0 0 0,22 0 16,-22 0-16,21 0 0,-21 0 15,22 0-15,-22 0 0,21 0 0,-21 0 16,22 0-16,-1 0 0,-21 0 0,0 0 16,22-22-16,-22 22 0,-21-21 15,21 21-15,-42 0 32,0 0-17,0 0-15,-1 0 0,1 0 16,-21 0-16,21 0 0,-22 0 0,22 0 15,-21 0-15,0 0 0,20 0 16,-20 0-16,21 0 0,-21 0 0,20 0 16,1 0-16,0 0 0,42 0 31,0 0-31,1 0 0,-1 0 16,21 0-16,-21 0 0,22-21 15,-1 21-15,-21 0 0,21 0 0,-20 0 16,20 0-16,-21 0 0,21-21 15,-20 21-15,-1 0 0,0 0 0,0 0 16,0-21-16,-21 0 16,-21 21-1,0 0-15,0 0 16,0 0-16,-22 0 0,22 0 16,-21 0-16,-1 0 0,1 0 0,0 0 15,21 0-15,-22 0 0,22 21 0,0-21 16,0 0-16,0 0 0,-1 0 15,44 0 1,-1 0-16,0 0 0,21 0 16,-21 0-16,22 0 15,-22 0-15,21 0 0,-21 0 0,1 0 16,-1 0-16,0 0 0,0 0 16,-21-21 15,-21 21-16,0 0-15,0 0 16,-1 0-16,1 0 0,0 0 16,0 0-16,0 21 0,0-21 0,-1 0 15,1 0-15,0 0 0,21 21 16,21-21 0,0 0-16,1 0 15,-1 0-15,21 0 0,-21 0 0,22 0 16,-22 0-16,21-21 0,-21 21 15,22 0-15,-22 0 0,0-21 0,0 21 16,0 0-16,0 0 0,-21-22 0,-21 22 47,0 0-47,0 0 0,0 0 16,-22 0-16,22 0 0,0 0 15,-21 0-15,21 22 0,-1-22 16,1 0-16,0 0 0,21 21 0,0 0 31,21-21-31,0 0 0,1 0 16,-1 0-16,21 0 0,-21 0 0,22 0 15,-22 0-15,21 0 0,0 0 0,-20 0 16,-1 0-16,0-21 0,0 21 0,0 0 16,0 0-16,-42 0 31,0 0-16,-21 0-15,21 0 16,-22 0-16,1 0 0,-22 0 0,22 0 16,0 21-16,-1-21 0,1 0 0,0 0 15,-1 21-15,22-21 0,-21 0 16,21 0-16,21 21 16,21-21-16,0 0 15,0 0-15,22 0 0,-22 0 0,21 0 16,0 0-16,-20 0 0,20 0 15,-21-21-15,21 21 0,-20 0 0,-1 0 16,0-21-16,0 21 0,-21-21 16,-21 21 15,-21 0-31,20 0 0,1 0 16,-21 0-16,0 21 0,20-21 15,-20 0-15,0 21 0,21-21 16,-1 0-16,1 21 0,0-21 0,0 21 15,21 1 1,21-22 0,0 0-16,0 0 0,22 0 0,-22 0 15,0 0-15,0 0 0,22 0 0,-22 0 16,0 0-16,0 0 0,0 0 0,0-22 16,-42 22 30,0 0-46,-21 0 0,21 0 16,-1 0-16,-20 0 0,21 0 16,0 0-16,-22 0 0,22 0 15,0 0-15,42 0 32,0 0-32,1 0 15,-1 0-15,42 0 16,-42 0-16,1-21 0,-1 21 15,0-21 1,-42 21 31,0 0-47,-1 0 16,1 0-16,0 0 0,0 0 15,21 21-15,-21-21 0,0 21 16,21 1-1</inkml:trace>
  <inkml:trace contextRef="#ctx0" brushRef="#br0" timeOffset="32725.46">5927 3768 0,'-22'0'16,"1"0"-1,0 0 32,42 0 0,0 0-31,1 0-16,-1-21 15,0 21-15,0 0 0,0 0 16,0 0-16,1 0 16,-1 0-16,0 0 0,0 0 0,0 0 15,0 0-15,1 0 16,-1 0-16,0 0 0,0 0 15,0 0-15,0 0 0,1 0 16,-1 0-16,0 0 0,0 0 0,0 0 16,0 0-16,1 21 15,-1-21-15,0 0 0,0 21 0,0-21 16,0 0-16,-21 21 0,22-21 0,-1 0 16,0 21-16,0 0 0,0-21 15,0 22-15,1-1 0,-1-21 16,0 21-16,0 0 0,0-21 15,0 21-15,1 0 16,-1-21-16,-21 22 0,21-1 0,0-21 16,0 21-16,0 0 15,1 0-15,-1 0 16,-21 1-16,21-22 0,-21 21 0,0 0 16,21-21-16,0 21 0,-21 0 0,21-21 15,-21 21-15,0 1 0,22-1 16,-1-21-16,-21 21 0,21 0 0,-21 0 15,0 0-15,21 1 0,-21-1 16,21-21-16,-21 21 0,0 0 16,21 0-16,-21 0 0,0 1 15,22-22-15,-22 21 0,0 0 0,0 0 16,0 0-16,0 0 16,0 1-16,0-1 15,21-21-15,-21 21 0,0 0 0,0 0 16,0 0-16,21 1 0,-21-1 15,0 0-15,0 0 0,0 0 16,0 0-16,21-21 0,-21 22 0,0-1 16,0 0-16,0 0 0,0 0 15,0 0-15,0 1 16,0-1-16,0 0 0,0 0 16,0 0-16,0 0 15,-21 1-15,21-1 0,-21-21 0,21 21 16,0 0-16,-21 0 15,21 0-15,-22-21 0,22 22 0,0-1 16,-21 0-16,0 0 16,21 0-16,0 0 15,-21-21-15,21 22 0,0-1 0,-21-21 16,21 21-16,-21 0 0,21 0 16,0 0-16,0 1 15,0-1 1,-22-21-16,22 21 15,0 0 1,0 0 0,0 0-1,0 1 1,0-1 31,0 0-16,-21-21 16,0 0-31,0 0-16,21-21 15,-21 21-15,21-21 16,-21 21-16,21-22 0,0 1 15,-22 0-15,1 21 0,0-21 0,21 0 16,-21 0-16,0 21 0,0-22 0,21 1 16,-22 21-16,1-21 0,0 0 15,0 21-15,0-21 0,21 0 16,-21 21-16,-1-22 0,22 1 0,-21 0 16,0 0-16,0 0 0,0 0 15,21-1 1,-21 22-16,-1-21 15,22 0-15,0 42 63,0 0-47,0 1-16,22-22 0,-22 21 15,21 0-15,0 0 0,0 0 16,0 0-16,0 1 15,-21-1-15,22-21 0,-1 21 0,0 0 0,0 0 16,0 0-16,0 1 16,-21-1-16,0 0 15,22 0-15,-1 0 0,-21 0 16,21 1-16,-21-1 16,0 0-1,0 0 1,0 0-1,21-21 17,0 0-17,0 0 1,1-21 0,-1 0-16,0 0 15,0 21-15,-21-21 0,21-1 0,0 1 16,22 0-16,-22 0 0,0 0 0,21 0 15,-20-22-15,-1 22 0,21 0 16,-21 0-16,22 0 0,-22-1 0,0 1 16,0 0-16,0 0 0,-21 0 0,21 21 15,1-21-15,-1 21 0,-21-22 16,0 44 46,-21-1-46,21 0-16,-22-21 16,1 21-16,0 0 0,0 0 15,0-21-15,21 22 0,-21-1 0,-1-21 16,1 21-16,21 0 0,-21-21 16,0 21-16,0 0 0,0-21 0,-1 22 15,1-1-15,0 0 0,0 0 16,0 0-16,0 0 0,-1-21 15,1 22-15,0-22 0,21 21 0,-21-21 16,0 0-16,21 21 0,-21-21 16,-1 21-16,1-21 15,21 21-15,0-42 63,0 0-63,0 0 15,0 0-15,0-1 16,0 1-16,21 21 16,-21-21-16,0 0 0,0 0 15,0 0 1,0-1 0,0 1-1,0 0 32</inkml:trace>
  <inkml:trace contextRef="#ctx0" brushRef="#br0" timeOffset="34116.01">5863 6943 0,'0'-21'0,"0"-1"0,0 1 15,0 0-15,0 0 0,0 0 16,0 0-16,0-1 15,0 1-15,0-21 0,0 21 0,0 0 16,0-1-16,0-20 0,0 21 16,0 0-16,0 0 0,0-1 0,0 1 15,0 0-15,0 0 0,0 0 0,0 42 32,0 21-17,0-21-15,0 1 0,0 20 16,0 0-16,0 1 0,0-1 15,0 0-15,0 1 0,0-22 0,0 21 16,0 0-16,-21 1 0,21-22 0,0 21 16,0-21-16,-21 1 15,21-1-15,0 0 0,0 0 0,0 0 16,0 0-16,-21-21 0,21 22 16,0-44 15,0 1-31,0 0 15,0 0-15,0 0 16,0 0-16,0-1 0,0 1 16,0 0-16,0 0 0,0 0 0,21 0 15,-21-1-15,0 1 0</inkml:trace>
  <inkml:trace contextRef="#ctx0" brushRef="#br0" timeOffset="35047.76">5863 6583 0,'21'0'15,"-21"-21"-15,21 21 16,1 0-16,-1 0 16,0 0-1,0 0-15,0 0 0,0 0 16,1 0-16,-1 0 0,0 0 15,0 0-15,21 0 0,-20 0 0,-1 0 16,21 0-16,0 0 0,-20 0 0,20 0 16,0 0-16,1 0 0,-1 0 15,0 0-15,1 0 0,-1 0 0,21 0 16,-20 0-16,20 0 0,1 0 0,-1 0 16,1 0-16,-1 0 0,1 0 15,-1 0-15,1 0 0,-1 0 0,-20 0 16,20 0-16,1 0 0,-22 0 0,0 0 15,1 0-15,-1 0 0,0 0 16,1 0-16,-1 0 0,-21 0 16,21 0-16,-20 0 0,-1 0 0,0 0 15,0 0-15,0 0 16,0 0-16,1 0 16,-22 21 15,0 0-31,0 0 15,0 0-15,-22-21 0,22 22 0,0-1 16,0 0-16,0 0 0,0 21 16,0-20-16,0-1 0,0 0 0,0 0 15,0 0-15,0 0 0,0 1 0,0-1 16,0 0-16,0 0 0,0 0 16,0 0-16,0 1 0,22-22 15,-22 21-15,0 0 0,0 0 0,0 0 16,0 0-16,0 1 15,0-1-15,0 0 0,-22 0 16,22 0 0,-21-21-16,0 0 0,0 21 15,0-21-15,0 22 0,-1-22 16,1 0-16,0 0 0,0 0 16,0 0-16,0 21 0,-1-21 0,1 0 15,-21 0-15,21 0 16,0 0-16,-22 0 0,22 0 0,-21 0 15,-1 0-15,1 0 0,0 0 0,-22 0 16,1 0-16,-1 0 0,1 0 16,-1 0-16,-20 0 0,-1 0 0,21 0 15,-20 0-15,20 0 0,-20 0 0,20 0 16,1 0-16,-1 0 0,22 0 16,-22 0-16,1 0 0,20 21 0,-20-21 15,21 0-15,-22 0 0,22 0 0,-1 0 16,1 21-16,0-21 0,-1 0 0,1 0 15,0 0-15,21 0 16,-1 0-16,1 0 0,0 0 0,0 0 16,21-21 31,21 0-32,0 0-15,0-1 16</inkml:trace>
  <inkml:trace contextRef="#ctx0" brushRef="#br0" timeOffset="35840.32">6244 6795 0,'-21'0'0,"0"0"15,0 0-15,-1 0 16,1 0-16,0 0 0,0 21 16,0-21-16,0 21 0,-1 0 0,1-21 15,0 21-15,0 0 0,0 1 16,0-1-16,21 0 0,-22 21 0,22-21 16,0 1-16,0-1 0,0 0 0,0 21 15,0-21-15,0 1 0,22-22 16,-1 21-16,0 0 0,0 0 0,0-21 15,0 0-15,1 0 0,-1 0 0,0 0 16,0 0-16,21 0 0,-20 0 16,-1 0-16,0-21 15,0 21-15,-21-21 0,21 0 0,-21-1 16,0 1-16,0 0 16,0 0-16,-21 0 15,0 0-15,0 21 0,21-22 16,-21 22-16,-1 0 15,22 22 48,0-1-63,0 0 16,0 0-16,0 0 0,22 0 15,-22 1-15,0-1 0,0 0 0,0 21 16,0-21-16,0 22 0,0-22 15,0 21-15,0-21 0,0 22 0,0-22 16,0 21-16,0-21 0,0 1 0,0 20 16,0-21-16,0 0 0,-22 0 15,1 1-15,21-1 0,0 0 16,0-42 31,0 0-32,0-1-15,0 1 0,21 21 0,-21-21 16,22-21-16,-22 21 0,21-1 0,-21-20 16</inkml:trace>
  <inkml:trace contextRef="#ctx0" brushRef="#br0" timeOffset="36256.07">6392 6964 0,'0'21'32,"-21"0"-17,0 0 1,21 1-16,0-1 0,0 0 16,0 0-16,0 0 15,0 0-15,0 1 16,21-22-1,0 0-15,0-22 16,1 1 0,-1 21-16,-21-21 0,0 0 15,0 0-15,0 0 16,0-1-16,0 1 16,-21 0-1,-1 21-15,1 0 16,0 0-1,42 0 17,0 0-17,1 0-15,-1 0 16,0 0-16,0 0 0</inkml:trace>
  <inkml:trace contextRef="#ctx0" brushRef="#br0" timeOffset="36612.08">6625 6964 0,'-21'0'32,"0"21"-32,0 0 0,21 0 15,-22-21-15,22 22 0,-21-22 16,21 21-16,0 0 0,0 0 16,0 0-16,0 0 15,21-21 1,1 0-16,-1 0 15,0 0-15,0 0 0,-21-21 16,21 21-16,0-21 16,-21 0-16,0 0 15,0 0-15,0-1 16,-21 1 0,0 21-16,0-21 0,0 21 15,0 0-15,-1 0 0,1 0 16,0 0-16,21 21 15,0 0 1,0 1-16,21-22 16,0 0-16,1 0 15,-1 0-15</inkml:trace>
  <inkml:trace contextRef="#ctx0" brushRef="#br0" timeOffset="37092.85">6837 7027 0,'0'0'0,"21"0"0,-21-21 15,0 0 1,-21 21 0,0 0-1,-1 0-15,1 0 0,0 0 16,0 0-16,21 21 0,-21 0 16,0 1-16,21-1 15,0 0-15,0 0 16,0 0-1,21-21 1,0 0 0,0 0-16,0 0 15,0 0 1,1 0 0,-22 21-16,0 1 0,0-1 15,0 0-15,0 0 0,0 21 0,0-20 16,0 20-16,0 0 0,0-21 0,0 22 15,0-1-15,0 0 16,0-20-16,-22 20 0,1 0 0,21-21 0,0 22 16,-21-22-16,0 0 0,21 21 15,-21-20-15,21-1 0,0 0 16,0 0 0,0-42 15,0 0-31,0 0 15,0-1-15,21 1 16,0 0-16,-21-21 0,21 21 0,0-22 16</inkml:trace>
  <inkml:trace contextRef="#ctx0" brushRef="#br0" timeOffset="37355.69">7133 6837 0,'0'21'0,"0"0"16,0 0-16,0 1 0,0-1 0,-21 0 15,21 0-15,0 0 0,-21 0 0,21 22 16,0-22-16,0 0 0,-21 0 16,21 0-16,-22 1 0,22-1 0,0 0 15,0 0-15,0 0 16,0-42 15,0 0-15,22 21-16,-22-21 0,21 0 15</inkml:trace>
  <inkml:trace contextRef="#ctx0" brushRef="#br0" timeOffset="37676.51">7154 7133 0,'0'21'15,"21"-21"1,1 0 0,-1 0-16,0 0 0,0 0 15,0-21-15,0 21 0,-21-21 16,22 21-16,-22-21 16,0 0-16,0 0 15,-22 21 1,1 0-1,0 21-15,21 0 0,0 0 16,-21 0-16,21 0 0,0 1 16,0-1-16,0 0 0,0 0 15,0 0 1,0 0-16,21-21 16,0 0-16,0 0 0,1 0 15,-1-21-15,0 21 16,0-21-16</inkml:trace>
  <inkml:trace contextRef="#ctx0" brushRef="#br0" timeOffset="37956.36">7599 6879 0,'0'0'0,"-21"0"15,-1 0 1,22 21-1,0 1-15,-21-22 0,21 21 0,0 0 16,0 0-16,0 21 0,0-20 0,0-1 16,0 0-16,0 0 0,0 21 0,-21-20 15,21-1-15,0 0 0,0 0 16,0 0-16,0 0 0,0 1 0,0-1 16,0 0-1,0-42 16,21 21-31,-21-21 16,0-1-16</inkml:trace>
  <inkml:trace contextRef="#ctx0" brushRef="#br0" timeOffset="38235.19">7535 6943 0,'0'0'15,"0"-21"-15,0-22 16,0 22-16,0 0 0,21 21 15,-21-21-15,22 21 0,-1-21 16,0 21-16,0 0 16,0 0-16,0 21 15,-21 0-15,0 0 0,0 0 16,0 0-16,0 1 16,0 20-16,0-21 0,-21 0 15,21 0-15,0 1 0,-21-1 0,0-21 16,0 21-16,0 0 15,-1-21 1</inkml:trace>
  <inkml:trace contextRef="#ctx0" brushRef="#br0" timeOffset="39393.01">7810 7154 0,'22'0'0,"-22"-21"16,0 0-1,0 0 1,-22 21 0,1 0-16,0 0 15,0 21 1,0-21-16,21 21 0,-21 0 0,21 1 15,-22-1-15,22 0 16,0 0-16,0 0 0,0 0 16,22-21 15,-1 0-15,0 0-16,0-21 0,-21 0 15,21 0-15,0 21 0,-21-21 16,22 21-16,-22-21 0,0-1 15,0 1-15,21 21 16,-21 21 15,-21 1-15,21-1-16,-22-21 0,22 21 0,0 0 16,0 0-16,0 0 15,0 1-15,0-1 16,0 0-16,22-21 15,-1 0-15,0 0 16,0 0-16,0 0 16,0 0-16,-21-21 0,22 21 15,-1-21-15,0-1 0,-21 1 16,0 0-16,21 21 0,0-21 16,-21 0-16,0 0 0,21-1 15,-21 1-15,22 21 0,-22 21 47,0 1-47,0-1 16,0 0-16,-22-21 0,22 21 0,0 0 15,0 0-15,0 1 16,0-1-16,22-21 16,-1 0-1,0 0-15,0 0 16,0 0-16,-21-21 15,21-1-15,1 22 0,-22-21 0,0 0 16,21 0 0,-21 0-16,21 21 0,-21-21 0,0-1 15,0 1-15,21 21 0,-21-21 16,0 42 31,0 0-47,0 1 15,0-1-15,0 0 0,0 21 16,0-21-16,-21 1 0,21 20 0,-21-21 16,21 21-16,0 1 0,0-22 0,-21 21 15,21 1-15,0-1 0,0 0 16,0 22-16,0-22 0,0 0 16,0 22-16,21-1 0,-21-20 0,0 20 15,0 1-15,0-1 0,0-20 0,0 20 16,0-21-16,0 22 0,0-22 15,0 1-15,-21-1 0,-1 0 0,1-21 16,0 22-16,0-1 0,0-21 0,21 0 16,-21 1-16,-1-22 0,1 21 0,0-21 15,0 0-15,0 0 0,0 0 16,-1 0-16,1 0 0,0-21 16,21-1-16,0 1 0,0 0 15,0 0-15,0-21 0,0 20 0,0-20 16,0 0-16,21-1 0,0-20 0,1 21 15,-1-1-15,0-20 0,21 20 16,-21-20-16,22 21 0,-22-1 0,21 1 16,-21 0-16,22-1 0,-22 1 0,0 21 15,21-22-15,-42 1 0,22 21 0,-1-21 16,0-1-16,-21 1 0,21 0 16,0-1-16</inkml:trace>
  <inkml:trace contextRef="#ctx0" brushRef="#br0" timeOffset="40452.11">9631 4043 0,'0'0'0,"0"-21"0,0 0 16,0-1-16,0 1 0,0 0 0,0 0 15,0 0-15,0 0 16,0-1-16,21 22 15,-21 22 1,21-1-16,-21 21 16,0-21-16,0 22 0,0-1 0,0 0 15,0 1-15,0-1 0,0 0 16,0 1-16,0-1 0,0-21 0,0 21 16,0-20-16,0-1 0,0 0 0,0 0 15,0 0-15,0 0 0,21-21 16,-21-21-1,0 0 1</inkml:trace>
  <inkml:trace contextRef="#ctx0" brushRef="#br0" timeOffset="40735.94">9588 4022 0,'0'0'0,"-21"-21"0,21-43 15,-21 22-15,21 21 16,0-1-16,0-20 0,0 21 0,21 0 15,0 0-15,1 21 0,-1-22 0,21 1 16,-21 21-16,22 0 0,20 0 16,-21 0-16,1 0 0,-1 0 0,0 0 15,-20 21-15,-1 1 0,0-1 0,-21 21 16,0-21-16,0 0 0,0 1 16,-21 20-16,-22-21 0,22 0 15,-21 0-15,21 22 0,-22-22 0,1 0 16,21 0-16,0-21 0,-22 21 15,22 1-15,0-1 16,42-21 15,0 0-31</inkml:trace>
  <inkml:trace contextRef="#ctx0" brushRef="#br0" timeOffset="41532.49">10223 4106 0,'0'0'0,"22"-21"0,20 21 16,-42-21-16,0 0 0,0 0 16,0 0-16,0-1 15,-21 22-15,0 0 16,-1 0-16,1 0 0,0 0 0,0 22 16,0-1-16,-22 0 0,22 0 0,0 0 15,0 0-15,21 1 0,-21-1 16,21 0-16,-21 0 0,21 0 0,0 0 15,0 1-15,0-1 0,0 0 16,21-21 0,0 0-16,0 0 0,0 0 0,0 0 15,1 0-15,-1 0 0,0 0 0,0-21 16,0 21-16,0-21 0,1-1 16,-1 22-16,0-21 0,0 0 0,-21 0 15,0 0-15,21 0 0,-21-1 0,0 1 16,21 0-16,-21 0 0,0 0 15,-21 21 17,21 21-32,-21 0 0,21 0 0,0 0 15,0 1-15,0-1 16,0 0-16,0 0 0,0 0 16,0 0-16,0 1 0,21-22 15,0 0-15,1 21 0,-1-21 0,0 0 16,0 0-16,0 0 0,22 0 15,-22 0-15,0-21 0,21 21 0,-21-22 16,22 1-16,-22 0 0,0 0 0,0 0 16,0 0-16,1-1 0,-1 1 15,-21-21-15,0 21 0,0 0 0,0-1 16,0 1-16,-21 0 0,-1 0 0,1 21 16,0 0-16,0 0 0,0 0 15,0 0-15,-1 0 16,1 0-16,0 21 0,0-21 0,0 21 15,21 0-15,0 1 0,0-1 16,0 0-16,0 0 16,21 0-16,0-21 15,-21 21-15,21-21 0,0 22 0,-21-1 16,22 0-16,-1 0 0,-21 0 16,0 22-16,21-22 0,-21 0 0,21 21 15,-21-21-15,0 22 0,0-22 0,0 21 16,0-21-16,0 22 0,0-22 15,0 21-15,0-21 0,0 22 0,-21-22 16,0 0-16,21 0 0,0 0 16,-21 1-16,21-44 47,0 1-47,21 0 0,0 0 15,-21 0-15</inkml:trace>
  <inkml:trace contextRef="#ctx0" brushRef="#br0" timeOffset="41851.89">10922 4106 0,'0'0'0,"0"-21"16,21 21-1,0-21-15,0 0 16,1 21-16,-1-21 0,0 21 0,0-21 15,0-1-15,0 1 0,1 21 0,-1-21 16,-21 0-16,0 0 16,-21 21-1,-1 0-15,-20 21 16,21 0-16,0 0 0,0 22 16,21-22-16,-22 21 0,1-21 0,21 0 15,0 22-15,0-22 0,0 0 16,0 0-16,0 0 0,0 1 0,0-1 15,21-21 1,1 0-16,-1 0 16,0 0-16,0 0 0,0-21 0</inkml:trace>
  <inkml:trace contextRef="#ctx0" brushRef="#br0" timeOffset="42331.82">11578 3958 0,'0'-21'0,"0"0"16,0 0-16,0 0 15,21-1-15,0 1 16,1 21 0,-1 0-1,-21 21 1,0 22-16,0-22 0,0 21 0,0-21 15,-21 22-15,21-1 0,-22-21 16,22 22-16,0-1 0,-21-21 0,21 0 16,-21 22-16,21-22 0,0 0 0,0 0 15,0 0 1,0 0-16,-21-21 47,0 0-32,0 0-15,-1 0 0,1 0 16,42 0 31,1 0-47,-1 0 0,0 0 16,0 0-16,0 0 0,0 0 15,1 0-15,-1 0 0,0 0 16,0 0-16,0-21 0,0 21 0,1 0 0,-1 0 15</inkml:trace>
  <inkml:trace contextRef="#ctx0" brushRef="#br0" timeOffset="42951.46">7726 5736 0,'0'21'16,"0"1"-16,0-1 15,0 0-15,0 0 0,0 0 16,0 22-16,0-22 0,0 0 0,-21 21 16,21-21-16,0 1 0,0-1 0,0 0 15,0 0-15,0 0 16,0 0-16</inkml:trace>
  <inkml:trace contextRef="#ctx0" brushRef="#br0" timeOffset="43224.31">7662 5800 0,'0'0'0,"0"-21"0,0-22 16,0 22-16,0 0 0,0 0 0,0 0 15,0-1-15,21 1 0,1 21 16,-1-21-16,0 21 0,21 0 0,-21-21 16,1 21-16,-1 0 0,0 0 15,21 0-15,-42 21 0,21 0 0,-21 0 16,22 1-16,-22-1 0,0 0 16,0 0-16,-22 0 0,1 0 15,0 1-15,0-1 0,-21 0 0,20 0 16,1 0-16,0-21 0,0 21 0,0-21 15,0 22-15,-1-22 0,22 21 16,-21-21-16</inkml:trace>
  <inkml:trace contextRef="#ctx0" brushRef="#br0" timeOffset="44144.62">8149 5884 0,'0'-21'16,"-21"21"-16,0 0 16,0 0-1,-1 0-15,1 21 0,21 1 0,-21-22 16,0 21-16,21 0 0,-21 0 15,21 0-15,-21-21 0,-1 21 0,22 1 16,0-1-16,0 0 16,0 0-16,22-21 31,-1 0-15,0 0-16,0 0 0,-21-21 15,21 0-15,0 21 0,1-21 0,-22-1 16,21 22-16,-21-21 0,21 0 0,-21 0 15,0 0-15,0 0 16,21 21-16,-21 21 31,0 0-15,0 0-16,0 0 16,-21 0-16,21 1 0,0-1 15,0 0 1,21 0-1,0-21-15,0 0 0,1 0 16,-1 0 0,0 0-16,0 0 0,0 0 15,-21-21-15,21 21 0,1-21 0,-22 0 16,21-1-16,0 1 16,-21 0-16,0 0 0,0 0 15,0 0-15,0-1 0,0 1 16,0 0-1,-21 21 1,0 0-16,-1 21 0,22 0 16,-21-21-16,21 22 15,0-1-15,-21-21 0,21 21 0,0 0 32,21-21-17,0 0 1,1 0-1,-1 21 1,-21 0 0,0 1-16,0-1 0,0 0 15,0 0-15,0 0 0,0 0 0,0 22 16,0-22-16,0 0 0,0 0 16,0 0-16,-21 22 0,21-22 0,-22 0 15,22 0-15,0 0 0,0 1 0,0-1 16,-21-21-1,21 21-15,0-42 32,0 0-32,21-1 15,-21 1-15,0 0 16,22 0-16,-22 0 0,21 0 0,-21-1 16,0 1-16,21-21 0</inkml:trace>
  <inkml:trace contextRef="#ctx0" brushRef="#br0" timeOffset="44456.45">8445 6011 0,'0'-21'31,"22"21"-31,-1 0 16,0-21-16,-21 0 15,21 21-15,-21-21 0,21 21 16,-21-21-16,0-1 15,-21 22 17,0 0-32,0 22 0,21-1 15,0 0-15,-21 0 16,21 0-16,0 0 0,0 1 16,0-1-16,0 0 15,21-21 1,0 0-1,0 0-15,0 0 16</inkml:trace>
  <inkml:trace contextRef="#ctx0" brushRef="#br0" timeOffset="44896.19">8763 5969 0,'-21'0'0,"21"-21"16,0 0-1,21 21-15,-21-21 16,21 21-16,0 0 0,0 0 16,1 0-16,-1 0 15,-21 21 1,0 0-16,0 0 0,0 0 15,-21-21-15,-1 21 0,1 1 0,0-1 16,0-21-16,0 21 0,0 0 16,-1-21-16,1 21 0,0-21 0,21 21 15,-21-21-15,0 22 0,0-22 16,42 0 31,0 0-47,0 0 0,0 0 15,0 0-15,1 0 0,-1 0 16,0 0-16,0 0 0,0 0 0,0 0 16,1 0-16,-22-22 31,21 22-15</inkml:trace>
  <inkml:trace contextRef="#ctx0" brushRef="#br0" timeOffset="50183.65">10964 4593 0,'0'-21'31,"21"21"48,1 0-79,-22 21 0,21-21 15,0 21-15,0 1 16,-21-1-16,21-21 0,0 21 15,-21 0-15,22 0 0,-22 0 16,21 1-16,-21-1 0,0 0 16,21 21-16,-21-21 0,21 1 15,-21 20-15,21-21 0,-21 0 0,0 22 16,0-22-16,0 21 0,21-21 16,-21 0-16,0 1 0,0 20 0,22-21 15,-22 0-15,0 0 0,0 1 0,0 20 16,0-21-16,0 0 0,0 0 15,0 1-15,0-1 0,0 0 0,0 21 16,0-21-16,0 1 0,0 20 0,-22-21 16,1 0-16,0 22 0,21-22 15,-21 21-15,0-21 0,0 0 16,-1 1-16,22 20 0,-21-21 0,0 0 16,0 0-16,0 1 0,0-1 15,-1 0-15,1 0 0,0 0 16,0 0-16,0 1 0,0-1 0,-22-21 15,22 21-15,0 0 0,0-21 0,0 21 16,-22 0-16,22-21 0,-21 22 16,21-1-16,-22-21 0,22 21 0,-21-21 15,21 21-15,-22 0 0,22-21 0,0 21 16,0-21-16,-22 22 0,22-22 0,0 21 16,0-21-16,0 21 0,0-21 15,-1 21-15,1 0 0,0-21 16,0 21-16,0-21 0,0 22 0,-1-22 15,1 21-15,-21-21 0,21 0 16,0 21-16,-1-21 0,1 21 0,0-21 16,0 21-16,0-21 0,0 21 0,-1-21 15,1 0-15,0 22 0,0-22 0,0 21 16,0-21-16,-1 21 0,1-21 16,0 21-16,0-21 0,0 21 0,0-21 15,-1 0-15,1 21 0,0-21 0,0 22 16,0-22-16,21 21 15,-21-21 17,21-21-1,0-1-31,0 1 16,21 0-16,-21 0 0,21 0 15,0 0-15,0-1 0,-21 1 0,21 0 16,1-21-16,-1 21 0,21-22 0,-21 22 15,0-21-15,1 21 0,-1-22 16,0 22-16,0 0 0,0 0 0,0 0 16,1-1-16,-1 22 0,-21-21 0,21 0 15,0 0 1,0 21 0,-42 21 30,0 0-46,0 0 16,0-21-16,-1 22 0,1-1 0,0 0 16,0 0-16,0 0 0,0 0 0,-22 1 15,22-1-15,0 0 0,0 21 16,0-21-16,-22 1 0,22-1 16,0 21-16,0-21 0,0 0 0,-1 1 0,22-1 15,-21 0-15,0 0 0,0 0 16,0 0-16,0 1 0,-1-1 15,1 0-15,0 0 0,21 0 0,-21-21 16,0 21-16,0 1 0,-1-22 16,22 21-16,22-21 47,-1 0-32,0 0-15,0 0 0,0 0 0,0 0 16,1 0-16,-1 0 0,0 0 15,0 0-15,0 0 0,0 0 0,22 0 16,-22 0-16,21 0 0,1 0 16,-1 0-16,0 0 0,1 0 0,-1 21 15,0-21-15,1 0 0,-1 21 0,0-21 16,1 21-16,-22-21 0,21 0 16,-21 21-16,22-21 0,-22 0 0,0 0 15,0 22-15,0-22 0,0 0 16,-21 21-16,0-42 94,0-1-79,0 1 1,22 0-16,-1 0 0,-21 0 15</inkml:trace>
  <inkml:trace contextRef="#ctx0" brushRef="#br0" timeOffset="52592.22">9546 6181 0,'0'-21'0,"0"-1"16,0 1 0,21 0-16,0 21 15,1 0-15,-22-21 0,21 21 16,0 0-16,0 0 16,0 0-16,-21 21 15,0 0 1,0 0-16,0 1 15,0-1-15,0 0 0,0 0 0,0 0 16,0 0-16,-21 1 0,0-1 0,21 21 16,-21-21-16,0 22 0,-1-22 0,1 21 15,-21-21-15,21 22 0,0-22 16,-1 21-16,-20-21 0,21 0 0,0 1 16,-22-1-16,22 0 0,0 0 15,0-21-15,0 21 0,0-21 0,-1 0 16,1 0-1,0 0 1,21 21 15,21-21-15,0 0-16,1 0 0,-1 22 0,0-22 16,21 0-16,-21 21 0,22-21 0,-1 21 15,0-21-15,1 0 0,20 0 16,-20 21-16,20-21 0,-21 0 0,22 21 15,-22-21-15,1 0 0,20 0 16,-21 21-16,1-21 0,-1 0 0,-21 0 16,0 0-16,22 22 0,-22-22 15,0 0-15,0 0 16,-42-22 46,0 22-62,0 0 0,0 0 0,-1-21 16,1 21-16,-21 0 0,0 0 16,20-21-16,-20 21 0,0 0 0,-1 0 15,1 0-15,0-21 0,-1 21 16,1 0-16,0 0 0,-1 0 0,22 0 16,-21 0-16,0 0 0,-1 0 0,22 0 15,-21 0-15,-1 0 0,22 0 16,0 21-16,0-21 0,0 0 0,0 21 15,-1-21-15,1 21 0,0-21 0,0 0 32,21-21 15,21 21-47,0-21 0,0 0 15,1 0-15,-1 0 0,0-1 16,0 1-16,0 0 0,0 0 15,1 0-15,-1 0 0,21-22 0,-21 1 16,22 21-16,-1-22 0,-21 1 0,21 0 16,1-1-16,-1 1 0,0 21 0,1-21 15,-22 20-15,21 1 0,-21 0 16,22 0-16,-22 0 0,0 0 0,0 21 16,-21 21 30,-21 0-30,0-21-16,0 21 0,0 0 0,-1-21 16,1 21-16,0 1 0,0-1 0,0 0 15,-22 0-15,22 0 0,-21 0 16,21 1-16,-22 20 0,22-21 0,0 0 16,-21 0-16,21 1 0,-1-22 0,-20 21 15,21 0-15,0 0 0,0-21 0,-1 21 16,1 0-16,0 1 15,0-22-15,0 21 0,0-21 0,-1 21 16,1-21-16,21 21 16,-21-21-16,0 0 15,42 0 32,-21 21-47,21-21 16,0 0-16,1 21 15,-1-21-15,21 22 0,-21-22 0,0 21 16,22-21-16,-1 21 0,0 0 0,1-21 16,-1 21-16,0-21 0,22 21 0,-22-21 15,22 22-15,-22-22 0,0 21 0,1 0 16,-1-21-16,0 21 16,1-21-16,-22 21 0,0-21 0,21 21 15,-20-21-15,-1 0 0,-21 22 16,21-22-16,-21-22 47,-21 1-32,-22 0-15,22 21 16,0 0-16,-21 0 0,-1-21 0,1 21 16,0 0-16,-1 0 0,-20-21 0,21 21 15,-1 0-15,1 0 0,0-21 0,-1 21 16,1-22-16,21 22 15,-22-21-15,1 21 0,0-21 0,-1 21 16,22-21-16,-21 21 0,0 0 0,-1-21 16,22 21-16,-21 0 0,21 0 0,-1 0 15,1 0-15,0 0 0,0 0 16,0 0 0,42 0 15,0 0-31,0 0 0,-21 21 15,21-21-15,1 0 16,-22 21 0,0-42 31,0 0-32,21 21-15,-21-21 0,21-1 0,-21 1 16,21 0-16,0 0 0,0-21 0,1 20 15,20-20-15,-21 0 0,21-1 16,-20 1-16,20-21 0,0 20 0,1 1 16,20 0-16,-21-1 0,22 22 0,-22-21 15,22 21-15,-22-1 0,22-20 16,-22 42-16,-21-21 0,21 0 16,-20 21-16,-1 0 0,-42 0 31,-1 0-16,1 21-15,0 0 0,0-21 16,-21 21-16,20-21 0,1 21 0,-21 1 16,21-22-16,-22 21 0,1 0 0,0 0 15,-1 21-15,1-20 0,0-1 16,-22 21-16,22-21 0,0 22 0,-22-1 16,22-21-16,-1 21 0,1-20 0,0-1 15,21 21-15,-22-21 0,22 0 0,0 1 16,0-1-16,0 0 0,-1-21 15,22 21-15,0 0 32,22-21-17,20 0-15,-21 0 0,0 0 16,0 0-16,22 0 0,-22 0 16,21 0-16,1 0 0,-1 0 0,0 0 15,1 0-15,-1 0 0,21 0 0,-20 0 16,20 0-16,1 0 0,-1 0 0,22 0 15,-22 0-15,1 0 0,-1 0 16,1 0-16,-22 0 0,1 0 0,-1 0 16,-21 0-16,21 0 0,-20 0 15,-22 21-15,21-21 0,-21 22 16,0-44 31,0 1-32,0 0-15,0 0 0,0-21 16,21 20-16,-21-20 0,21 0 16</inkml:trace>
  <inkml:trace contextRef="#ctx0" brushRef="#br0" timeOffset="55808.13">14139 4995 0,'0'-21'31,"0"0"-15,21 21-16,1-21 0,-22 0 0,21 0 15,-21-1-15,0 1 16,0 0-16,0 0 0,0 0 16,0 0-16,-21 21 0,-1-22 0,1 22 15,0 0-15,0 0 0,-21 0 16,20 0-16,1 0 0,-21 0 16,0 22-16,20-1 0,-20 0 0,0 0 15,21 21-15,-1 1 0,-20-1 0,21-21 16,0 22-16,0-1 0,-1 0 15,1 1-15,21-1 0,0-21 0,0 21 16,0-20-16,0 20 0,0-21 16,0 0-16,0 0 0,0 1 0,0-1 15,21-21-15,1 0 16,-1 0-16,0 0 0,0 0 0,21-21 16,-20-1-16,-1 22 0,21-21 0,-21 0 15,22 0-15,-22 0 0,0-22 0,21 22 16,1-21-16,-22 21 0,0-22 15,21 1-15,-21-21 0,1 20 0,20 1 16,-42-22-16,21 22 0,0-21 0,-21 20 16,21 1-16,-21 0 0,0-1 15,0 1-15,0 0 0,0 20 0,0-20 16,0 21-16,0 0 0,0 0 16,-21 21-1,0 21-15,21 0 16,0 0-16,0 0 0,0 22 0,-21-1 15,21 0-15,0 1 0,-21-1 0,21 21 16,0-20-16,0 20 0,0-20 16,0-1-16,0 0 0,0 1 0,0-1 15,0 0-15,0 1 0,0-22 0,0 0 16,0 0-16,0 0 0,0 0 0,21-21 16,-21 22-16,21-22 15,0 0 1,0-22-16,1 1 15</inkml:trace>
  <inkml:trace contextRef="#ctx0" brushRef="#br0" timeOffset="56255.39">14414 4974 0,'0'-21'0,"0"0"15,0 0-15,0 0 16,22 21 0,-1-22-16,0 22 0,0 0 15,0 0-15,0 22 0,1-1 0,-1-21 16,21 21-16,-21 0 0,0 0 0,1 0 16,-1 1-16,0 20 0,0-21 15,-21 0-15,21 0 0,-21 1 0,0 20 16,0-21-16,0 0 0,0 0 0,0 1 15,-21-1-15,0 0 0,21 0 16,-21-21 0,0 0-16,-1-21 15,22 0 1,0 0-16,0-1 0,0 1 16,0 0-16,0 0 0,0-21 15,22 20-15,-1 1 0,-21-21 0,21 21 16,-21 0-16,21-22 0,0 22 0,-21 0 15,0 0-15,21 0 0,1 21 16,-1-22-16,0 22 0,-21-21 16,21 21-16,0 0 15,0 0-15,1 21 16</inkml:trace>
  <inkml:trace contextRef="#ctx0" brushRef="#br0" timeOffset="56528.24">15155 4911 0,'0'-21'15,"0"-1"-15,-21 22 32,21 22-32,0-1 15,0 0-15,0 21 0,0-21 16,0 1-16,0-1 0,0 0 0,0 21 15,0-21-15,0 1 0,0-1 0,0 0 16,0 0 0,0 0-16,-21-21 0,21 21 0,0-42 47</inkml:trace>
  <inkml:trace contextRef="#ctx0" brushRef="#br0" timeOffset="56715.76">15071 4593 0,'0'0'0,"-22"0"0,1-21 15,0 21-15,21 21 47,21-21-47,0 0 0,1 0 0,-1 21 16</inkml:trace>
  <inkml:trace contextRef="#ctx0" brushRef="#br0" timeOffset="57192.49">15303 4826 0,'0'0'16,"-42"-21"-1,42 0-15,0 0 0,21 21 32,0 21-17,1 0-15,-22 0 0,21 0 0,0 0 16,0 1-16,0 20 0,0-21 0,-21 0 15,0 0-15,22 22 0,-1-22 16,-21 0-16,0 0 0,0 0 16,0 1-16,21-1 0,-21 0 0,0 0 15,21-21-15,-21 21 16,0-42 15,0 0-15,0 0-16,0 0 0,0-1 15,0 1-15,0-21 0,0 21 16,0-22-16,21 22 0,-21-21 0,21 0 16,-21 20-16,0-20 0,22 21 0,-1 0 15,0-22-15,-21 22 16,21 0-16,0 21 16,0-21-16,-21 42 31,22 0-16,-22 0-15</inkml:trace>
  <inkml:trace contextRef="#ctx0" brushRef="#br0" timeOffset="57540.29">15769 4974 0,'0'0'0,"21"0"31,0 0-31,1-21 15,-1 21-15,-21-21 0,21 21 16,0-21-16,0 0 0,0-1 16,1 1-16,-22 0 0,0 0 15,0 0-15,0 0 16,-22-1-16,1 22 16,0 0-16,0 0 0,0 0 15,0 22-15,-1-22 0,22 21 0,-21 0 16,0 21-16,21-21 0,-21 1 0,21 20 15,0-21-15,0 21 0,0-20 16,0-1-16,0 21 0,0-21 16,0 0-16,0 1 0,21-1 0,0-21 15,-21 21-15,21 0 0,1-21 0,-1 0 16,0 0-16,0 0 16,0 0-16,0 0 0,1 0 15,-1-21-15,0 0 0</inkml:trace>
  <inkml:trace contextRef="#ctx0" brushRef="#br0" timeOffset="58004.65">16192 4720 0,'0'0'0,"0"-21"15,-21 21-15,42 0 16,-21 21-1,22-21-15,-1 21 0,0 1 16,-21-1-16,21 0 0,0 21 0,0-21 16,1 1-16,-22 20 0,0-21 0,21 21 15,0-20-15,-21-1 0,0 21 0,21-21 16,-21 22-16,0-22 0,0 0 16,0 0-16,0 0 0,0 0 0,0 1 15,0-1-15,-21-21 16,0 0 15,21-21-31,0-1 0,0 1 16,0 0-16,0-21 0,0 21 15,0-1-15,21-20 0,0 21 0,-21-21 16,21-1-16,0 1 0,1 21 16,-22-22-16,21 22 0,0-21 0,0 21 15,0 0-15,0-1 0,-21 1 16,22 21-16,-1 0 15,-21 21 17,0 1-32,0-1 15,0 0 1</inkml:trace>
  <inkml:trace contextRef="#ctx0" brushRef="#br0" timeOffset="58236.51">16849 5059 0,'0'-21'62,"0"0"-62,21 21 16,-21-22-1,0 1 1,21 21 0,0-21-1,0 21-15</inkml:trace>
  <inkml:trace contextRef="#ctx0" brushRef="#br0" timeOffset="58767.88">17441 4826 0,'0'0'0,"0"-21"0,21 0 15,1 0-15,-1 21 16,0-22-16,0 1 0,0 0 0,0 21 15,-21-21-15,22 0 0,-1 21 16,-21-21-16,0-1 16,-21 22-1,-1 0-15,1 0 16,-21 0-16,21 0 0,-22 22 0,22-22 16,-21 21-16,21-21 0,0 21 0,-1 0 15,1 0-15,0 0 0,21 1 0,0-1 16,0 0-16,0 0 0,0 0 15,0 0-15,21 1 0,0-1 0,1 0 16,-1 0-16,0 0 0,21 0 0,-21 1 16,1-22-16,-1 21 0,0 0 15,0-21-15,0 21 0,-21 0 0,21-21 16,-21 21-16,0 1 16,-21-22-16,0 0 0,-21 0 15,21 0-15,-22 21 0,1-21 16,0 0-16,20 0 0,-20 0 0,0 0 15,21 0-15,-1 0 0,1 0 0,0 0 16,0 0-16,0 0 0,21-21 31,21 21-31,0 0 16,0-22-16,0 22 0,22 0 16,-22 0-16</inkml:trace>
  <inkml:trace contextRef="#ctx0" brushRef="#br0" timeOffset="59392.03">17801 4847 0,'0'0'15,"0"-21"-15,0 0 0,0 42 47,0 0-47,0 0 0,0 22 0,0-22 16,0 0-16,0 21 0,-21-20 15,21-1-15,-21 21 0,21-21 16,0 0-16,-21 1 0,21-1 0,0 0 16,0 0-16,0 0 0,21-21 31,0 0-15,0 0-16,-21-21 0,21 0 15,-21 0-15,21 21 0,1-21 0,-22-1 16,21 1-16,-21 0 0,21 0 15,0 0-15,-21 0 0,0-1 0,0 1 16,0 42 0,0 1-1,0-1 1,0 0-16,0 0 0,0 0 0,0 0 16,0 1-16,-21-1 0,21 0 0,0 0 15,0 0-15,0 0 0,21 1 16,0-22-16,0 21 15,1-21-15,-1 0 0,0 0 0,0 0 16,0 0-16,0 0 0,1 0 0,-1-21 16,0-1-16,0 22 0,0-21 0,0 0 15,1 0-15,-22 0 0,0 0 16,0-1-16,21-20 0,-21 0 0,0-1 16,0 22-16,0-21 0,0 0 0,0-1 15,-21 1-15,-1 21 0,1 0 16,21-1-16,-21 1 0,0 21 15,0 0-15,0 0 0,-1 0 16,1 0-16,21 21 0,0 1 0,-21-1 16,0 0-16,21 0 0,0 0 15,-21 0-15,21 1 0,0-1 16,0 0-16,0 0 0,21-21 0,0 21 16,0-21-16</inkml:trace>
  <inkml:trace contextRef="#ctx0" brushRef="#br0" timeOffset="59631.89">18478 4911 0,'0'0'15,"0"21"17,0 0-32,0 0 15,0 0-15,0 1 0,0 20 0,0-21 16,0 0-16,0 0 0,0 1 15,0-1-15,0 0 0,0 0 16,0 0-16,-21 0 0,21-42 47</inkml:trace>
  <inkml:trace contextRef="#ctx0" brushRef="#br0" timeOffset="59823.94">18563 4551 0,'0'0'0,"0"-21"0,-42-22 15,42 22 1,-21 0-16,21 42 47,21-21-32,0 21-15,0-21 0,0 0 0,0 0 16</inkml:trace>
  <inkml:trace contextRef="#ctx0" brushRef="#br0" timeOffset="60143.76">18986 4276 0,'0'0'16,"0"-21"-16,0-1 0,0 1 0,0 0 0,0 0 15,0 42 17,0 21-32,0-20 15,0 20-15,0 0 0,-21 1 0,21-1 16,-21 0-16,21 1 0,-21 20 16,21-21-16,0 22 0,0-22 0,-21 22 15,21-22-15,-21 22 0,21-22 0,-22 0 16,22 1-16,0-1 0,0-21 15,0 21-15,-21-20 0,21-1 0,0 0 16,0 0-16,0 0 0,21-21 31,-21-21-15,22 0-16,-1 21 0,-21-21 0,0 0 16,0-1-16,0 1 0</inkml:trace>
  <inkml:trace contextRef="#ctx0" brushRef="#br0" timeOffset="60307.66">18775 4868 0,'0'0'0,"-21"0"16,-1 0-16,44 0 31,-1 0-15,0 0-16,0 0 0,0 0 0,0 0 15,22 0-15,-22 0 0,0 0 16,0 0-16,0 0 0,1 0 15</inkml:trace>
  <inkml:trace contextRef="#ctx0" brushRef="#br0" timeOffset="60560.04">19304 4784 0,'0'0'16,"0"-21"-16,0-1 15,-21 22-15,0 0 0,-1 0 16,1 0-16,0 22 15,21-1-15,-21 0 0,21 0 16,-21 0-16,21 0 0,-21 22 0,21-22 16,0 21-16,0-21 0,0 1 15,0 20-15,0-21 0,0 0 0,0 0 16,0 1-16,21-1 0,0-21 16,0 21-16,0 0 0,22-21 15,-22 0-15,0 0 0,0 0 0,0 0 16,22 0-16,-22-21 0,0 0 0,21 0 15</inkml:trace>
  <inkml:trace contextRef="#ctx0" brushRef="#br0" timeOffset="61043.76">19854 4466 0,'0'0'0,"0"-42"0,0-64 15,0 64-15,0 21 0,0-1 16,-21 22-16,0 0 15,0 22-15,0-1 0,21 21 16,-22-21-16,1 22 0,21-1 0,-21 0 16,21 1-16,0-1 0,-21 0 15,21 1-15,-21 20 0,21-21 0,0 1 16,0 20-16,0-20 0,0-1 0,0 0 16,-21 1-16,21-22 0,0 21 15,0-21-15,-22 0 0,22 1 0,0-1 16,-21-21-1,0 0 1,21-21-16,0-1 16,0 1-16,0-21 15,21 21-15,0 0 0,1-22 0,-1 1 16,21 21-16,-21-22 0,0 1 0,22 21 16,-1-21-16,-21 20 0,22 1 15,-22 21-15,0-21 0,21 21 0,-21 0 16,1 0-16,-1 21 0,-21 0 15,21 1-15,-21-1 0,0 21 16,0-21-16,0 22 0,0-22 16,0 21-16,0-21 0,-21 0 0,21 22 15,-21-22-15,-1 0 0,22 0 16,-21 0-16,42-21 31,1-21-15</inkml:trace>
  <inkml:trace contextRef="#ctx0" brushRef="#br0" timeOffset="61299.61">20320 4487 0,'0'0'0,"-21"-21"0,0 21 15,21-21-15,0 0 16,21 21-16,0 0 15,21 0-15,1 0 0,-1 0 16,0 0-16,22 0 0,-22 0 0,22 0 16,-1 0-16,-21 0 0,1 0 0,-1 0 15,-21 0-15,22 0 0,-22 0 16,-42 21 15,-1-21-31,1 0 0,0 0 16,0 0-16</inkml:trace>
  <inkml:trace contextRef="#ctx0" brushRef="#br0" timeOffset="61532.48">20574 4487 0,'-21'22'16,"21"-1"0,-21 0-16,21 0 15,0 0-15,0 22 0,0-22 0,-22 0 16,22 21-16,-21-21 0,21 22 15,0-1-15,-21 0 0,0 1 0,21-1 16,-21 0-16,21 1 0,-21-22 16,21 21-16,0-21 0,0 1 15,-22 20-15,22-21 0,-21 0 16,21 0-16,21-21 31,1 0-31</inkml:trace>
  <inkml:trace contextRef="#ctx0" brushRef="#br0" timeOffset="61916.29">20891 4868 0,'0'-21'16,"-21"42"0,0 1-1,0-1-15,0 0 0,21 0 0,-21 21 16,-1-20-16,22-1 0,-21 0 0,21 21 15,0-21-15,0 1 0,0-1 16,0 0-16,21 0 0,1-21 16,-1 0-16,0 0 0,0 0 0,0 0 15,0 0-15,1 0 0,-1 0 16,21 0-16,-21 0 0,0-21 0,-21 0 16,22 21-16,-1-21 0,0-1 0,-21-20 15,21 21-15,-21-21 0,0 20 0,0-20 16,0 0-16,0 21 15,0-1-15,0 1 0,0 0 0,0 0 16,-21 0-16,0 21 0,0 0 16,-1 0-16,1 0 0,0 21 15,21 0-15,-21 0 0,0-21 0,21 21 16,-21 1-16,21-1 0,0 0 16,0 0-16,21 0 15,0-21-15,21 0 0</inkml:trace>
  <inkml:trace contextRef="#ctx0" brushRef="#br0" timeOffset="62084.19">21548 5080 0,'0'0'0,"-22"0"0,1 0 16,0 0-16,0 0 0,0 0 15,0 0-15,21-21 31,21 21-15,0 0-16</inkml:trace>
  <inkml:trace contextRef="#ctx0" brushRef="#br0" timeOffset="63283.78">21907 4974 0,'-21'21'0,"21"-42"31,21 0-31,1 21 0,-1-21 16,21 0-16,-21 0 15,0-1-15,22-20 0,-22 21 0,0-21 16,21 20-16,-20-20 0,-1 0 0,0-1 16,0-20-16,0 21 0,0-22 15,1 22-15,-22-22 0,21 1 0,-21 20 16,0-20-16,0 21 0,0-1 0,21 22 15,-21 0-15,0 0 0,0 42 32,-21 21-32,0 1 0,-1-1 15,1 0-15,0 22 0,0-1 0,0 1 16,-22-1-16,22 22 0,0 0 0,-21-1 16,21 22-16,-1-21 0,1 21 0,0-1 15,-21-20-15,21 21 16,-1-21-16,22 20 0,-21-20 0,0 0 15,0-1-15,21 1 0,-21-21 0,0-1 16,21 1-16,-22-1 0,22-21 0,0 22 16,0-22-16,0 1 0,0-1 15,0-21-15,0 0 0,0 0 0,22 1 16,-1-1-16,0-21 0,0 0 0,21 0 16,-20 0-16,20 0 0,-21-21 0,21-1 15,-20 22-15,20-42 0,-21 21 16,0 0-16,22-22 0,-22 22 0,0-21 15,21 0-15,-21-22 0,1 22 0,-1-22 16,0-20-16,-21 20 0,0-21 0,0 22 16,0-1-16,-42-20 0,20 20 15,-20 1-15,0 20 0,-22-20 16,22 21-16,-22-1 0,1 1 0,21 21 16,-1 0-16,1-1 0,0 1 0,20 21 15,1 0-15,0-21 0,21 0 31,21 21-31,0 0 0,22-21 0,-22 21 16,0-21-16,21-1 0,-20 22 16,20-21-16,-21 0 0,21 0 15,-20 0-15,-1 0 0,21-22 0,-21 22 16,0-21-16,1 21 0,-1-1 0,0 1 0,-21 0 16,0 0-16,21 21 15,-21 21 16,0 0-31,0 0 0,0 1 16,0-1-16,0 0 0,-21 0 0,21 0 16,0 0-16,0 1 0,0-1 0,0 0 15,0 0-15,21 0 16,0 0-16,0-21 0,1 0 16,-1 0-16,0 0 0,21 0 15,-21 0-15,22 0 0</inkml:trace>
  <inkml:trace contextRef="#ctx0" brushRef="#br0" timeOffset="64327.32">22733 4847 0,'0'0'0,"0"-21"0,0-21 15,0-1-15,-21 43 0,21-21 16,-21 0-16,-1 0 0,1 21 0,0 0 16,-21 0-16,21 0 0,-1 0 15,1 0-15,0 21 0,0 0 16,0 0-16,0 1 0,-1-1 0,1 0 15,0 0-15,21 0 0,0 0 16,-21 1-16,21-1 0,0 0 0,0 0 16,0 0-16,21-21 15,0 0-15,0 21 0,1-21 0,-1 0 16,21 0-16,-21 0 0,0 0 0,1 0 16,-1-21-16,21 21 0,-21-21 15,0 0-15,1 0 0,-1 0 0,0-22 16,0 22-16,0 0 0,-21 0 0,21 0 15,-21-1-15,0 1 16,-21 21 0,0 0-16,0 21 15,0 1-15,0-22 0,21 21 16,0 0-16,-22 0 0,22 0 0,-21 0 16,21 1-16,0-1 0,0 0 0,0 0 15,0 0-15,0 0 0,21 1 16,1-22-16,-1 0 15,0 0-15,0 0 0,0 0 16,0 0-16,1-22 0,-1 22 0,-21-21 16,21 0-16,0 0 0,-21-21 15,0 20-15,21 1 0,0 0 0,-21-21 16,0 21-16,0-1 0,22 22 0,-22-21 16,0 42 15,0 1-31,0-1 15,-22 0-15,22 0 16,0 0-16,-21 0 0,21 1 0,0-1 16,0 0-16,-21 0 0,21 0 15,-21-21 17,21-21-17,-21 0-15,21 0 16,0 0-16,0-1 0,0 1 0,0 0 15,0 0-15,0 0 0,21 0 16,0-1-16,0 22 16,0-21-16,1 21 0,-1 0 15,0 0-15,0 0 0,0 0 16,0 21 0,-21 1-16,0-1 0,22 0 0,-22 0 15,0 0-15,0 0 0,0 1 0,0-1 16,0 0-16,0 0 0,0 0 15,0 0 1,-22-21 0,22-21-1,0 0-15,0 0 16,0 0-16,0 0 16,0-1-16,0 1 0,22 0 0,-1 0 15,0 0-15,-21 0 0,21-1 16,0 1-16,0 0 0,1 21 0,-1 0 15,0-21-15,0 21 0,0 0 16,-21 21 0,0 0-16,0 0 0,0 1 0,0-1 15,0 0-15,0 0 0,0 0 0,-21 0 16,21 1-16,-21-1 0,21 0 16,0 0-16,0 0 0,21-21 62</inkml:trace>
  <inkml:trace contextRef="#ctx0" brushRef="#br0" timeOffset="64636.14">23368 4826 0,'0'-21'0,"21"21"31,0-21-31,0 0 15,-21-1 1,22 22-16,-1-21 16,-21 0-1,-21 21 1,-1 0 0,1 0-16,0 21 0,21 0 15,-21 1-15,0-1 0,21 0 16,-21 0-16,21 21 0,0-20 0,0-1 15,0 0-15,0 0 16,0 0-16,0 0 0,0 1 16,21-22-1,0 0-15,0 0 0,0 0 16,0 0-16,1-22 0,-22 1 16</inkml:trace>
  <inkml:trace contextRef="#ctx0" brushRef="#br0" timeOffset="64955.96">23707 4487 0,'0'0'0,"-22"0"15,1 0 1,0 0-16,0 22 0,21-1 15,-21 0-15,0 0 0,21 0 16,-22 0-16,22 22 16,-21-22-16,21 21 0,-21-21 0,21 1 15,-21 20-15,21-21 0,0 0 0,0 22 16,0-22-16,0 0 0,0 0 0,0 0 16,0 0-16,0 1 0,0-1 15,0 0-15,0 0 0,21-21 16,0 0-1,0 0-15,1 0 16,-1 0-16</inkml:trace>
  <inkml:trace contextRef="#ctx0" brushRef="#br0" timeOffset="65348.73">23834 4720 0,'0'0'0,"-22"0"16,1 0-16,0 0 0,0 0 0,0 21 16,0-21-16,-1 22 15,1-1-15,21 0 0,-21 0 16,21 0-16,0 0 0,0 1 0,0-1 16,0 0-16,0 0 15,0 0-15,21 0 0,0-21 16,1 0-16,-1 0 0,0 0 15,0 0-15,0 0 0,0 0 16,1 0-16,-1 0 0,-21-21 16,0 0-16,0 0 0,21 0 0,-21 0 15,0-1-15,0 1 0,0 0 16,0 0-16,0 0 0,0 0 16,-21 21-1,0 0 1,-1 0-16,1 0 15,21 21 17</inkml:trace>
  <inkml:trace contextRef="#ctx0" brushRef="#br0" timeOffset="65688.78">23939 4530 0,'0'0'0,"-21"-21"16,42 42 15,1-21-31,-1 21 16,-21 0-16,21 0 0,0 0 0,-21 1 15,21-1-15,0 0 0,-21 0 16,0 0-16,0 22 0,0-22 0,0 21 15,0-21-15,0 22 0,0-22 0,0 21 16,0-21-16,0 22 0,-21-22 16,21 21-16,-21-21 0,0 0 15,0 1-15,0-1 0,-1 0 0,22 0 16,-21-21-16,0 21 0,0-21 16,21 21-16,0-42 31,21 21-16,-21-21-15</inkml:trace>
  <inkml:trace contextRef="#ctx0" brushRef="#br0" timeOffset="65916.66">24363 4763 0,'0'0'0,"-21"-22"0,-1 1 15,1 21 1,21-21-16,0 42 47,0 0-31,0 1-16,0-1 15,0 0-15,0 0 0</inkml:trace>
  <inkml:trace contextRef="#ctx0" brushRef="#br0" timeOffset="66155.92">24172 5207 0,'0'0'0,"-21"0"0,21 21 16,-21 0-16,21 1 0,0-1 15,-21 0-15,21 0 0,0 0 16,-21-21-16,21 21 0,-22 1 0,22-1 15,-21 0-15,21 0 16,-21-21-16,0 21 0,0-21 0,21 21 16,-21-21-16,-1 22 0,1-1 15,0-21-15,0 21 0,0-21 16,0 21-16,-1-21 0,1 0 0,0 0 0,0 21 16,0-21-16,0 21 0,-1-21 15,1 0-15</inkml:trace>
  <inkml:trace contextRef="#ctx0" brushRef="#br0" timeOffset="69395.67">6752 6223 0,'-21'-21'32,"21"0"-17,-21 21-15,21-21 0,0-1 16,0 1 0,-21 0-16,-1 0 15,22 0-15,0 0 16,0-1-16,-21 22 15,21 22 17,0-1-32,0 0 0,0 0 0,0 21 15,0-20-15,0 20 0,-21 0 0,21 1 16,-21-1-16,21 0 0,0 1 16,-21-1-16,0 21 0,21-20 0,-22-1 15,22-21-15,0 22 0,0-22 16,0 21-16,-21-21 0,21 0 15,0 1-15,0-1 0,0-42 47,0-1-47,0 1 0,21-21 16,-21 21-16,0-22 0,22 1 0,-1 0 16,0-1-16,0 1 0</inkml:trace>
  <inkml:trace contextRef="#ctx0" brushRef="#br0" timeOffset="70035.88">6752 5969 0,'-21'0'15,"0"0"1,42 0 15,0 0-31,0 0 0,0 0 0,22 0 16,-1 0-16,0 0 0,1 0 15,-1 0-15,22 0 0,-22 0 0,21 0 16,1 0-16,-1 0 0,-20 0 0,20 0 16,1 0-16,-1 0 15,-20 0-15,-1 0 0,21 0 0,-41 0 16,20 0-16,-21 0 0,0 0 0,0 0 16,1 0-16,-22 21 15,0 0-15,0 1 16,0-1-1,0 0-15,0 0 0,0 0 16,0 0-16,0 22 0,-22-22 0,22 0 16,-21 0-16,21 0 0,-21 22 15,21-22-15,0 21 0,0-21 0,0 22 16,0-22-16,0 21 0,0-21 0,0 22 16,0-22-16,0 0 15,0 0-15,0 0 0,0 1 0,0-1 0,0 0 16,0 0-1,-21-21-15,0 0 16,0 21-16,-1-21 0,1 0 16,0 0-16,-21 0 0,-1 0 0,22 0 15,-42 0-15,20 0 0,-20-21 16,-22 21-16,22 0 0,-22-21 0,-21 21 16,22 0-16,-1-21 0,0 21 0,1 0 15,-1 0-15,21 0 0,22 0 16,0 0-16,-1 0 0,22 0 0,0 0 15,0 0-15,21-21 63,0-1-63,0 1 0,0 0 16,21 0-16,0 0 0,0 0 15,1-1-15,-1 1 0</inkml:trace>
  <inkml:trace contextRef="#ctx0" brushRef="#br0" timeOffset="70836.97">6773 6054 0,'0'0'0,"-21"0"16,0 0-16,0 0 16,0 21-1,21 0-15,0 0 0,-22 22 16,22-22-16,0 21 0,0 0 0,0 1 15,0-1-15,-21 0 0,21 1 16,-21-1-16,21 22 0,0-22 0,0 0 16,0-21-16,-21 22 0,21-22 0,0 0 15,0 21-15,0-20 16,0-1-16,21-21 16,0-21-1,-21-1-15,21 22 0,1-21 16,-22 0-16,0-21 0,21 21 15,0-22-15,-21 1 0,0 0 0,21-1 16,-21-20-16,21 20 0,-21 1 0,0-21 16,0 20-16,0 1 0,0 21 15,0-22-15,0 22 0,0 0 0,0 0 16,0 0-16,0 0 16,21 21-16,1 0 15,-1 0-15,0 0 0,21 0 0,1 0 16,-1 0-16,0-22 0,1 22 15,-1 0-15,21-21 0,-20 21 0,20 0 16,-20 0-16,20 0 0,-21 0 0,1 0 16,-1 0-16,0 0 15,1 0-15,-22 0 0,21 0 0,-42 21 16,21-21-16,-21 22 0,0-1 16,0 0-1,0 0-15,0 0 16,0 0-16,-21 1 15,21-1-15,0 0 0,0 0 16,0 0-16,0 0 0,0 1 0,0-1 16,0 21-16,0-21 0,0 0 15,0 1-15,0 20 0,0-21 16,0 0-16,0 0 0,0 1 0,0-1 16,0 0-16,0 0 0,0 0 0,0 0 15,0 1-15,0-1 16,-21-21-16,-21 21 0,21-21 0,-22 0 15,22 21-15,-42 0 0,20-21 0,-20 0 16,20 0-16,-20 0 0,-1 0 16,1 0-16,-1 0 0,22 0 0,0 0 15,-1 0-15,1 0 0,21 0 0,0 0 16,0 0-16,-1 0 16,44 0-1,-1 0 1,0 0-1,0 0-15,0 0 0,-21-21 0,21 21 16,1-21-16,-1 0 0</inkml:trace>
  <inkml:trace contextRef="#ctx0" brushRef="#br0" timeOffset="71680.35">7006 6244 0,'0'-21'16,"-21"21"0,21 21 15,0 0-31,0 1 0,0-1 15,0 0-15,-21 0 0,21 21 0,0-20 16,0-1-16,-21 21 0,21-21 16,0 0-16,0 1 0,0-1 15,0 0-15,0 0 0,0 0 16,21-42 15,-21 0-31,21 21 0,-21-21 16,0 0-16,21-1 0,-21 1 15,21 0-15,-21-21 0,0 21 0,0-1 16,0-20-16,0 21 0,0 0 0,0 0 16,0-1-16,0 1 15,0 0 1,21 21 0,1 0-1,-1 0-15,0 0 0,21 0 16,-21 0-16,1 0 0,20 0 15,0 0-15,-21 0 0,22 0 0,-1 0 16,-21 0-16,85 0 16,-85 0-16,0 0 15,-21 21 17,0 0-17,0 1-15,0-1 0,0 0 16,0 0-16,0 0 0,0 0 15,0 1-15,0-1 0,0 0 0,0 0 16,0 0-16,0 0 0,0 1 16,0-1-16,0 0 15,0 0-15,0 0 16,-21-21-16,0 0 0,0 0 16,0 0-16,0 0 0,-22 0 0,22 0 15,-21 0-15,-22 0 0,22 0 0,-22 0 16,22 0-16,0 0 0,-22 0 15,22 0-15,21 0 0,-22 0 0,22 0 16,0-21-16,0 21 0,42 0 47,0 0-47,0 0 16,1 0-1,-22-21-15,21 0 16,0 0-16,0 21 0</inkml:trace>
  <inkml:trace contextRef="#ctx0" brushRef="#br0" timeOffset="86107.29">11028 4763 0,'0'-22'16,"0"1"0,0 0-1,0 0 32,0 42 63,0 0-110,0 0 0,0 1 15,0-1-15,21 0 0,0 0 16,0 0-16,-21 0 0,21 1 15,-21-1-15,22-21 16,-1 21-16,-21 0 0,0 0 0,21-21 16,-21 21-16,21 1 0,-21-1 15,0 0-15,21 0 16,-21 0-16,0 0 0,21 1 0,-21-1 16,0 0-16,0 0 0,0 0 0,0 0 15,0 1-15,0-1 0,0 0 16,0 0-16,0 0 0,0 0 15,0 1-15,0-1 0,0 0 16,0 0-16,0 0 16,0 0-16,0 1 15,0-1-15,0 0 0,-21-21 16,21 21-16,0 0 0,-21 0 0,0 1 16,21-1-16,0 0 15,0 0-15,0 0 0,-21 0 16,21 1-16,-21-22 15,21 21-15,0 0 0,0 0 16,-22-21-16,22 21 16,-21 0-16,21 1 15,-21-1-15,0 0 16,0 0 0,21 0-16,-21-21 15,21 21-15,-22-21 0,1 22 16,21-1-1,-21-21-15,0 0 0,21 21 16,-21-21-16,21 21 0,-21-21 0,-1 21 16,1-21-1,0 21 1,0 1 0,0-22-16,0 0 0,21 21 15,-22-21-15,1 21 16,0-21-16,0 0 15,21 21-15,-21-21 16,0 0-16,21 21 16,-22-21-1,1 0-15,0 21 0,0-21 32,0 22-32,0-22 0,-1 0 15,22 21-15,-21-21 16,0 0-16,0 0 0,21 21 15,-21-21-15,0 0 16,-1 21-16,1-21 16,21 21-16,-21-21 0,0 0 15,21 21-15,-21-21 16,0 0-16,-1 22 16,1-22-16,0 0 15,21 21-15,-21-21 0,0 0 16,0 0-16,-1 21 15,1-21-15,0 0 16,0 0-16,0 21 0,0-21 0,-1 0 16,1 21-16,0-21 15,0 0-15,21 21 0,-21-21 0,0 0 16,-1 22-16,1-22 16,0 0-16,0 21 0,0-21 15,0 0-15,-1 21 0,1-21 16,0 0-16,0 0 0,0 21 15,0-21-15,-1 0 16,1 0-16,0 21 16,0-21-16,0 0 15,0 0-15,-1 0 0,22 21 16,-21-21-16,0 0 0,0 0 16,21 22-16,-21-22 0,0 0 15,-1 0-15,1 21 0,0-21 16,0 0-16,0 0 15,21 21-15,-21-21 16,-1 0-16,1 0 0,0 0 16,21 21-16,-21-21 0,0 0 15,0 0-15,-1 21 16,1-21-16,0 0 16,0 0-1,42 0 48,0 0-63,-21-21 0,21 0 15,22 21-15,-22-21 0,0 0 16,0-1-16,22 1 0,-22 0 0,0 0 16,21-21-16,-21 20 0,1 1 15,20-21-15,-21 21 0,0-22 0,0 22 16,22 0-16,-22 0 0,0-21 15,21 20-15,-20 1 0,20 0 0,-21 0 16,21 0-16,1 0 0,-22-1 0,21 22 16,-21-21-16,22 0 0,-1 0 0,-21 21 15,0-21-15,22 21 0,-22 0 16,0 0-16,0-21 0,0 21 16,1 0-16,-1 0 15,-21-22 1,-21 44 46,-1-22-62,1 0 0,0 21 0,0-21 16,0 0-16,0 21 0,-1 0 16,1-21-16,0 21 0,0-21 0,0 21 15,0-21-15,-1 22 0,1-22 0,-21 21 16,21 0-16,0 0 0,-22-21 0,22 21 15,0 0-15,-21 1 0,20-22 16,-20 21-16,21 0 0,-21 0 0,20 0 16,-20 0-16,21 1 0,0-22 15,-22 21-15,22 0 0,0 0 0,0-21 16,0 21-16,0-21 0,-1 21 16,22 1-16,-21-22 0,0 21 15,0-21-15,21 21 16,0 0 15,21-21-15,0 0-16,0 21 0,1-21 15,-1 0-15,0 21 16,0-21-16,0 0 0,0 0 16,1 22-16,-1-22 0,21 0 0,-21 0 15,0 21-15,1-21 0,20 0 16,-21 0-16,21 21 0,-20-21 15,-1 0-15,21 21 0,-21-21 0,0 21 16,22-21-16,-22 0 0,21 21 0,-21-21 16,22 0-16,-22 22 0,21-22 0,1 21 15,-1-21-15,-21 0 0,21 21 16,1-21-16,-1 0 0,-21 21 0,22-21 16,-22 0-16,21 0 0,-21 21 0,0-21 15,1 21-15,-1-21 0,0 0 0,0 0 16,0 0-16,0 0 0,-21 22 15,22-22-15,-1 0 16,0 0 47,-42-22-1,0 1-62,-1 21 16,1 0-16,0-21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00:24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2561 0,'0'-21'0,"0"0"0,21 21 16,-21-21-16,21 21 15,-21-21-15,0-1 0,0 1 31,0 42 48,21-21-79,-21 22 0,0-1 15,0 0-15,0 0 16,0 0-16,0 0 31</inkml:trace>
  <inkml:trace contextRef="#ctx0" brushRef="#br0" timeOffset="1432.17">2371 2392 0,'0'-21'219,"0"0"-188,0-1-31,0 1 15,0 0 1,0 0-16,0 0 16,0 0-1,0-1-15,-22 22 16,22 22 62,0-1-78,0 0 16,0 0-16,0 0 0,0 0 15,0 1-15,0 20 0,0-21 0,0 21 16,0 1-16,0-1 0,0 0 16,0-20-16,0 20 0,0 0 0,0 1 15,0-22-15,0 21 0,0-21 16,0 22-16,0-22 0,0 0 0,0 0 15,0 0-15,0 0 0,0 1 16,0-1-16,0 0 16,-21-42 31,21 0-47,0-1 15,0 1-15,0 0 0,0-21 0,0 21 16,0-22-16,-21 1 0,21 0 15,0-22-15,-21 22 0,21-1 0,0 1 16,0 21-16,0-21 0,0 20 16,-21 1-16,21 0 0,0 0 0,0 0 15,0 42 17,0 0-17,0 0 1,0 0-16,0 22 0,0-22 0,0 0 15,0 21-15,0-20 0,0-1 16,0 0-16,0 0 0,0 0 0,0 0 16,0 1-16,0-1 15,0 0 1</inkml:trace>
  <inkml:trace contextRef="#ctx0" brushRef="#br0" timeOffset="11241.9">2413 2159 0,'0'0'0,"0"-21"15,-21 21-15,0 0 0,-1 0 16,22 21 15,0 0-31,0 0 0,0 22 16,0-22-16,0 42 0,0-20 0,0 41 15,0-20-15,0-1 0,0 22 16,0-21-16,0-1 0,0 1 0,0-22 16,0 21-16,0-20 15,0-1-15,0 0 0,0 1 0,0-1 0,0-21 16,0 22-16,22-22 16,-22 0-16,21 0 0,-21 0 15,0-42 1,0 0-1,0 0-15,0 0 0,0-22 16,0 1-16,0 0 0</inkml:trace>
  <inkml:trace contextRef="#ctx0" brushRef="#br0" timeOffset="12528.17">2138 2392 0,'0'0'0,"-21"-85"16,21 64-16,0 0 0,0 0 0,0 0 16,0-1-16,21 1 0,0 0 15,21 0-15,-21 0 0,22 0 0,-1-1 16,22 22-16,-22 0 0,0 0 16,22 0-16,-22 0 0,0 0 0,1 22 15,-1-1-15,-21 0 0,0 21 16,1 1-16,-22-22 0,0 21 15,0 22-15,-22-22 0,-20 0 0,0 1 16,-1-1-16,1 0 0,0 1 16,-1-22-16,1 0 0,0 0 0,21 0 15,-1 0-15,1-21 0,0 0 16,21-21 0,21 0-16,0 21 15,1-21-15,20 0 0,0 0 0,1 21 16,-1 0-16,0-22 0,1 22 15,-1 0-15,21 0 0,-20 22 0,-1-1 16,0 0-16,1 0 0,-22 21 16,21-20-16,-21 20 0,1 0 15,-1 1-15,-21-22 0,0 21 0,0 0 16,-21 1-16,-1-1 0,1 0 16,-21 1-16,0-1 0,-1-21 0,-20 22 15,20-22-15,-20 21 0,21-21 16,-22-21-16,22 21 0,-1-21 0,-20 22 15,21-22-15,-1 0 0,22 0 16,-21-22-16,21 1 0,-22 0 0,22 0 16,0-21-16,0 20 0,0 1 15,21 0-15,-22 0 0,22 0 0,0 0 16,22 21 15,-1 0-31,0 0 0,0 21 0,0 0 16,0 0-16,1 0 0,-1 0 15,0 1-15,21-1 0,-21-21 0,1 21 16,20 0-16,-21 0 0,21-21 16,1 21-16,-1-21 0,-21 0 0,22 0 15,-1 0-15,21 0 0,-20 0 16,-1-21-16,0 0 0,1 0 0,-1 0 16,0 0-16,-20-1 0,20 1 0,0-21 15,-21 21-15,1 0 0,20-22 16,-21 22-16,0 0 0,-21 0 0,21 0 15,-21-1-15,22 1 16,-22 0-16,0 0 16,0 42-1,0 0 1,0 0-16,0 1 0,-22-1 0,22 0 16,0 0-16,0 0 15,-21 0-15,21 1 0,0-1 0,0 0 16,0 0-16,21-21 15,1 0-15,-1 0 0,0 0 16,0 0-16,0 0 0,0 0 16,1 0-16,-1-21 0,21 21 15,-21-21-15,0 0 0,1-1 0,-1 1 16,0 0-16,0 0 0,-21 0 16,0-22-16,0 22 0,21 0 0,-21 0 15,0 0-15,0 0 16,0-1-16,0 1 0,0 42 47,0 1-47,0-1 0,0 21 15,0-21-15,0 22 0,0-1 16,0 0-16,0 1 0,-21 20 16,21 1-16,0-1 0,0 22 0,-21-22 15,0 1-15,21-1 0,-21 1 16,21-1-16,0 1 0,0 20 0,0-20 15,-22-1-15,22 1 0,0-1 0,0 1 16,-21-1-16,21-20 0,0 20 16,-21-20-16,0-1 0,0 0 0,0-21 15,-1 22-15,1-22 0,0 0 0,-21 0 16,21-21-16,-1 21 0,-20-21 16,0 0-16,21 0 0,-22 0 0,1-21 15,21 21-15,-22-21 0,1 0 0,0 0 16,-1 0-16,22-1 15,-21 1-15,21-21 0,-22 21 0,22 0 16,0-1-16,0-20 0,21 21 16,0-21-16,0 20 0,0-20 0,0 0 15,0-1-15,21 1 0,0 0 0,22-1 16</inkml:trace>
  <inkml:trace contextRef="#ctx0" brushRef="#br0" timeOffset="14808.29">4593 2498 0,'0'0'0,"-63"0"16,41 0-16,44 0 31,20-21-15,-21 21-16,21-22 0,1 1 0,20 0 15,-20 0-15,-1 0 0,21 0 16,-20-1-16,-1 1 0,0-21 16,-20 21-16,20 0 0,-21-22 0,0 22 0,0-21 15,-21 21-15,0-1 0,0 1 16,0 0-16,-21 21 15,0 21-15,0-21 16,0 43-16,0-22 0,-1 21 0,1 22 16,0-1-16,0 1 0,0-1 15,0 22-15,-1-22 0,22 22 0,-21-22 16,21 22-16,-21-21 0,21-1 16,-21-21-16,21 22 0,0-22 0,0 1 15,0-1-15,0 0 0,0 1 16,-21-22-16,21 0 0,-21 0 0,21 0 15,-22 0-15,1-21 16,0 0-16,0 0 0,0 0 16,0-21-16,-1 0 0,1 0 15,0 0-15,-21 0 0,21-1 0,-1 1 16,1-21-16,-21 21 0,21 0 0,0-1 16,21 1-16,-22 21 0,22-21 15,-21 21-15,21 21 16,0 0-16,0 1 15,0-1-15,21 0 16,1 0-16,-22 0 0,21 0 16,0 1-16,0-1 0,0 0 0,0 0 15,1-21-15,20 0 0,-21 21 16,0-21-16,22 0 0,-22 0 0,21 0 16,-21 0-16,22 0 0,-1-21 15,-21 0-15,21 21 0,1-21 0,-22 0 16,21-1-16,1 1 0,-22 0 0,21 0 15,0 0-15,-20 0 0,-1-1 16,21 1-16,-21 0 0,0 0 0,1 21 16,-1-21-16,0 0 15,-21 42 17,-21-21-32,21 21 0,0 0 0,-21-21 15,-1 21-15,1 0 0,21 1 16,0 20-16,-21-21 0,0 0 0,21 0 15,0 1-15,0-1 0,0 0 16,21-42 15,0 21-31,-21-21 0,21-1 16,1 1-16,-1 0 0,0 0 16,0 0-16,0 0 0,0-1 0,1 1 15,-1 0-15,-21 0 0,21 0 0,0 21 16,-21 21 15,0 0-31,0 0 16,0 0-16,0 1 15,0 20-15,0-21 0,0 0 0,0 0 16,0 1-16,0-1 0,21 0 0,0-21 16,1 21-16,20 0 0,-21-21 15,0 0-15,22 0 0,-1 0 0,0 0 16,1 0-16,-1 0 0,0-21 0,1 0 15,-1 0-15,0 0 0,-21-1 16,22 1-16,-22 0 0,0 0 0,0 0 16,0-22-16,1 22 0,-22-21 0,21 21 15,-21 0-15,0-22 0,0 22 16,0 0-16,0 0 0,0 0 16,-21 21-16,-1 0 0,1 0 0,0 0 15,0 0-15,0 0 0,0 21 16,-1-21-16,1 21 0,0 0 0,0 0 15,0 22-15,0-22 0,-1 0 0,1 0 16,21 21-16,-21-20 0,21 20 16,0-21-16,0 0 0,0 22 0,0-22 15,0 0-15,21 0 0,22-21 16,-22 0-16,0 0 0,0 0 16,0 0-16,22 0 0,-22-21 0,21 0 15,-21 21-15,22-43 0,-22 22 16,21 0-16,-21-21 0,0 21 15,22-22-15,-22-20 0,21 20 0,-21 1 16,1-21-16,20-1 0,-21 1 0,0-1 16,-21 1-16,0-1 0,21 22 15,-21-22-15,0 22 0,0 21 0,0-22 16,0 22-16,0 0 0,0 0 0,0 0 16,-21 21-16,21-21 15,-21 21-15,0 21 16,0 0-16,21 21 15,-21-21-15,21 22 0,0 20 16,0-20-16,-22 20 0,22-21 0,-21 22 16,21-22-16,-21 22 0,21-22 0,0 22 15,0-22-15,0 0 0,0 1 16,0-1-16,0 0 0,0 1 0,0-22 16,0 21-16,21-21 0,0 0 15,1 1-15,-22-1 0,21-21 0,21 21 16,-21-21-16,0 0 0,1 0 0,20 0 15,-21 0-15,0 0 0,22-21 16,-22 0-16,0-1 0,21 1 0,-21 0 16,1 0-16,20 0 0,-21 0 15,0-22-15,0 22 0,1 0 0,-1-21 16,-21 20-16,0 1 0,0 0 16,-21 21-1,-1 21 1,1 0-16,0 1 0,21-1 15,-21 0-15,21 0 0,-21 0 0,21 22 16,-21-22-16,21 0 0,0 0 0,0 21 16,0-20-16,0-1 0,0 0 15,21 0-15,0-21 0,0 21 0,0-21 16,0 0-16,1 0 0,-1 0 16,0 0-16,0 0 0,0 0 15,0-21-15,1 0 0,-1 0 0,0 0 16,0-22-16,0 22 0,0 0 0,1-21 15,-1 20-15,0-20 0,0 21 0,0-21 16,0 20-16,1 1 0,-1 0 16,0 0-16,0 21 0,0-21 0,0 21 15,1 0-15,-1 0 0,0 0 0,0 0 16,0 0-16,-21 21 16,21 0-16,-21 0 0,0 0 15,22 22-15,-22-22 0,0 0 0,0 0 16,0 0-16,0 22 15,0-22-15,0 0 0,0 0 0,0 0 16,0 1-16,-22-1 0,1 0 16,0-21-1,21-21 17,0 0-32,21 21 0,-21-43 15,21 22-15,1 0 0,20 0 0,-21-22 16,0 22-16,22-21 0,-1 21 0,-21-22 15,21 1-15,-20 21 0,-1 0 16,0 0-16,0-1 0,0 1 0,-42 42 31,0 1-15,-21-1-16,20 0 0,1 21 16,21-21-16,-21 22 0,0-22 0,21 21 15,-21-21-15,21 22 0,0-22 0,0 21 16,0-21-16,0 1 0,21-1 15,0 0-15,0 0 0,0 0 0,1-21 16,-1 0-16,0 0 0,21 0 0,-21 0 16,22 0-16,-22-21 0,21 0 15,-21 21-15,22-21 0,-22 0 16,21-1-16,-21 1 0,22 0 0,-22 0 16,0 0-16,21 0 0,-20-1 0,-1 22 15</inkml:trace>
  <inkml:trace contextRef="#ctx0" brushRef="#br0" timeOffset="15496.29">2709 3747 0,'0'0'0,"-21"0"16,0 0 0,42 0 30,0 0-46,22 0 0,-22 0 0,21 0 16,0 0-16,1 0 0,20 0 0,-20 0 16,41 0-16,-20 0 0,20 0 15,22 0-15,21 0 0,0-22 0,0 22 16,0 0-16,21 0 0,22 0 16,-1 0-16,22 0 0,-22-21 15,21 21-15,-20 0 0,20 0 0,1 0 16,-22 0-16,22-21 0,-1 21 0,-21 0 15,22 0-15,-22 0 0,1 0 16,-1-21-16,-21 21 0,0-21 0,-21 21 16,0 0-16,0 0 0,0-21 0,-21 21 15,-21 0-15,-1 0 0,1-22 16,-21 22-16,-22 0 0,21 0 0,-41 0 16,20 0-16,-21-21 0,0 21 0,-21-21 31,-21 21-16,0 0 1,0 0-16,0 0 0,-22 0 0,1 0 16</inkml:trace>
  <inkml:trace contextRef="#ctx0" brushRef="#br0" timeOffset="16115.93">2519 3895 0,'0'0'0,"-21"0"16,42 0 15,0 0-31,0 0 0,0 0 15,0 0-15,22 0 0,-1 0 0,0 0 16,1 0-16,-1 0 0,22 0 0,-22 0 16,21 0-16,1 0 0,-1 0 15,22 0-15,0 0 0,-1 0 0,22 0 16,0 0-16,0-21 0,21 21 0,0 0 16,21 0-16,0-22 0,22 22 15,-1 0-15,0-21 0,1 21 0,-1 0 16,21 0-16,1 0 0,-1 0 0,-20 0 15,20 0-15,1 0 0,-22 0 16,22 0-16,-22 0 0,0 0 16,-21 0-16,1 0 0,-1-21 0,0 21 15,-21 0-15,0 0 0,0 0 0,-21 0 16,-22 0-16,1 0 0,0 0 16,-22 0-16,-20 0 0,-1 0 0,-21 0 15,21 0-15,-20 0 0,-1 0 16,-21-21 15,-21 21-31</inkml:trace>
  <inkml:trace contextRef="#ctx0" brushRef="#br0" timeOffset="17588.52">1693 5779 0,'0'-22'47,"0"1"-32,0 0-15,21 0 16,-21 0-16,0 0 16,0-1-16,0 1 15,0 0-15,0 0 0,-21 21 16,0-21-16,0 0 15,0 21-15,0 0 0,-1 0 0,-20 0 16,21 0-16,0 0 0,-22 0 16,22 21-16,-21 0 0,21 0 15,0 0-15,-1 0 0,1 1 16,0 20-16,0-21 0,0 21 16,0 1-16,21-1 0,0-21 0,0 22 15,0-22-15,0 21 0,0-21 16,0 0-16,0 1 0,0-1 0,0 0 15,21-21-15,0 21 0,0-21 16,0 0-16,0 0 0,1 0 0,-1 0 16,0 0-16,0 0 0,21-21 15,-20 0-15,20 21 0,-21-21 0,21-1 16,-20-20-16,20 21 16,-21-21-16,0 20 0,22-20 0,-22 0 15,0-1-15,0 1 0,0-21 16,-21 20-16,21 1 0,1 0 0,-22-1 15,0 1-15,0 0 0,21-1 16,-21 1-16,0 0 0,0 20 0,21 1 16,-21-21-16,0 21 15,0 42 1,0 0-16,0 0 16,-21 22-16,21-1 0,-21 0 0,21 1 15,-22-1-15,22 21 0,0-20 16,-21 20-16,21 1 0,-21-22 15,21 0-15,-21 1 0,21-1 16,0 0-16,0 1 0,0-22 0,0 0 16,0 0-16,0 0 0,0 1 15,0-1-15,21-21 32,0-21-32,-21-1 15,21 1-15,1-21 16,-22 21-16,21 0 0,0-1 0</inkml:trace>
  <inkml:trace contextRef="#ctx0" brushRef="#br0" timeOffset="18084">2138 5715 0,'-21'0'0,"-1"0"16,1 0-1,21-21-15,0 0 16,0 0-16,0-1 16,21 1-16,1 21 0,-1-21 15,0 0-15,0 21 0,21 0 16,-20 0-16,20 0 0,-21 0 0,21 0 16,-20 0-16,20 21 15,-21-21-15,0 42 0,0-20 0,1-1 16,-1 0-16,-21 21 0,21-21 15,-21 22-15,0-22 0,0 21 0,0-21 16,0 1-16,-21-1 0,0 0 16,21 0-16,-22 0 0,22 0 15,0-42 17,0 0-32,0 0 0,0 0 0,0 0 15,0-1-15,0 1 0,0-21 16,0 21-16,22-22 0,-1 22 0,0-21 15,-21 21-15,21 0 0,-21-1 16,21 1-16,0 0 0,-21 0 16,22 21-16,-22-21 15,21 21-15,0 0 0,-21 21 32,0 0-17,0 0 1</inkml:trace>
  <inkml:trace contextRef="#ctx0" brushRef="#br0" timeOffset="18379.83">2857 5630 0,'22'0'0,"-22"-21"16,0 42 15,0 1-31,0-1 0,0 0 16,0 0-16,0 0 0,0 0 0,0 1 15,0-1-15,0 0 0,0 0 16,0 0-16,0 0 0,-22 1 16,22-1-16,0 0 15,0-42 32,0 0-47,0-1 16,0-20-16</inkml:trace>
  <inkml:trace contextRef="#ctx0" brushRef="#br0" timeOffset="18676.66">2900 5419 0,'0'-21'78,"0"-1"-47,-21 22-31,-1 0 31,1 22-15,21-1-16,0 0 16,0 0-1,0 0 1,21-21-16,1 0 16,-1 0-16</inkml:trace>
  <inkml:trace contextRef="#ctx0" brushRef="#br0" timeOffset="19184.34">3175 5567 0,'-21'0'16,"21"-21"-1,0 0-15,0-1 16,21 22-1,0 0 1,0 0-16,0 0 16,1 22-16,-1-22 0,-21 21 15,21 0-15,0 0 0,0 0 0,-21 0 16,0 1-16,21 20 0,-21-21 16,22 0-16,-22 0 0,0 22 0,0-22 15,0 0-15,0 0 16,0 0-16,0 1 15,21-22 17,-21-22-32,0 1 0,0 0 0,21 0 15,-21 0-15,21 0 0,-21-1 16,0 1-16,0-21 0,21 0 0,0 20 16,-21-20-16,22 21 0,-1 0 15,-21 0-15,21-1 0,-21 1 0,21 0 16,-21 0-16,21 21 15,-21 21 32,0 0-31,0 0 15</inkml:trace>
  <inkml:trace contextRef="#ctx0" brushRef="#br0" timeOffset="19616.09">3725 5673 0,'43'0'16,"-22"0"0,0 0-16,0 0 15,0 0-15,-21-21 0,21 21 16,1-22-16,-1 1 0,0 0 15,0 21-15,-21-21 0,0 0 16,21 21-16,-21-21 0,0-1 0,21 22 16,-21-21-16,0 0 0,0 0 15,-21 21 1,0 0-16,0 0 0,0 0 16,0 0-16,21 21 15,-22 0-15,1 0 0,21 1 16,0-1-16,0 0 0,-21 0 15,21 64 1,0-64-16,0 0 0,0 0 16,0 0-16,0 1 0,0-1 15,0 0-15,21-21 0,-21 21 0,0 0 16,21-21-16,1 0 0,-1 0 16,0 0-1,0 0-15,0 0 16,0 0-16,1-21 15,-22 0-15,21 0 16,0 0-16,0-1 0</inkml:trace>
  <inkml:trace contextRef="#ctx0" brushRef="#br0" timeOffset="20177.77">4318 5482 0,'0'0'16,"-21"-21"-16,21 0 16,0 0-1,0 0 1,0-1-16,21 22 16,0 0-16,-21-21 0,21 21 15,0 0-15,1 0 16,-1 0-16,0 0 0,0 21 15,0-21-15,-21 22 0,21-1 16,-21 0-16,22 0 0,-22 0 0,0 0 16,0 1-16,0-1 0,0 21 0,0-21 15,0 0-15,0 1 0,0-1 16,0 0-16,0 0 0,0 0 0,0 0 16,0 1-1,0-44 16,0 1-31,0 0 16,21 0-16,-21 0 0,21 0 16,0-1-16,-21-20 0,21 21 0,0-21 15,1 20-15,-1-20 0,-21 21 16,21 0-16,0 0 0,0-1 0,-21 1 16,0 0-16,21 21 0,-21-21 15,22 21 1,-22 21 15,21-21 32</inkml:trace>
  <inkml:trace contextRef="#ctx0" brushRef="#br0" timeOffset="23952.45">5186 5588 0,'0'21'16,"21"-21"-1,0 0 1,-21-21 0,0 0-16,0 0 15,-21 21 48,21 21-63,0 0 15,0 0-15,0 0 16,21-21 0,0 0-16,0 0 15,1-21 1,-22 0-16,0 0 16,0 0-1,0 0-15,-22 21 16,1 0-16,0 0 15,0 0 1,0 0-16,21 21 16,0 0-1,0 0 1,21-21-16,0 0 16,0 0-1,0 0 1</inkml:trace>
  <inkml:trace contextRef="#ctx0" brushRef="#br0" timeOffset="25712.46">5736 5757 0,'0'0'0,"0"22"15,21-22-15,0 0 32,1-22-17,-1 1-15,0 0 16,0 0-16,0 0 0,22 0 15,-22-1-15,0-20 0,21 21 0,-21-21 16,22 20-16,-22-20 0,21 0 0,1 21 16,-22-22-16,21 1 0,-21 0 15,0-1-15,1 22 0,-1-21 0,-21 21 16,0-1-16,0 1 0,-43 21 31,22 0-31,0 21 0,0-21 16,0 22-16,0-1 0,-1 0 15,22 21-15,0-21 0,0 1 0,0-1 16,0 0-16,0 21 0,0-21 0,0 1 16,22-1-16,-1 0 0,0 0 15,0 0-15,0 0 0,-21 1 0,21-1 16,1 0-16,-1 0 0,0-21 0,-21 21 16,0 0-16,21 1 0,-21-1 15,0 0-15,0 0 16,-21-21-16,0 0 15,0 0-15,-1 0 0,1 0 16,0 0-16,0 0 0,0 0 0,0-21 16,-1 0-16,1 0 0,0-1 15,0 1-15,21 0 0,0 0 0,-21 21 16,21-21-16,-21 0 0,21 42 31,0 0-15,21-21-16,0 21 0,-21 0 0,21 0 15,-21 1-15,21-1 0,0 0 16,-21 0-16,22 0 0,-1-21 0,0 21 16,0-21-16,21 0 0,-20 0 15,-1 0-15,21 0 16,-21 0-16,22 0 0,-22-21 0,21 21 16,0-21-16,1 0 0,-1 0 15,0 0-15,-20-1 0,20-20 0,-21 21 16,0 0-16,22-22 0,-22 22 0,-21-21 15,21 21-15,-21 0 0,21-22 16,-21 22-16,0 0 0,0 0 0,0 0 16,0-1-16,0 44 31,0-1-31,-21 0 16,21 0-16,-21 21 0,21-20 0,-21 20 15,21-21-15,0 21 0,0-20 16,0 20-16,0-21 0,0 0 0,0 22 15,0-22-15,0 0 0,21 0 16,0-21-16,0 0 0,0 0 16,0 0-16,1 0 0,-1-21 15,0 0-15,0 0 0,0-1 16,0 1-16,1 0 0,-1 0 0,0-21 16,0 20-16,-21 1 0,0 0 0,21-21 15,-21 21-15,21-1 0,-21 1 16,0 0-16,0 0 15,0 42 1,0 0 0,0 0-16,0 1 0,0 20 15,0-21-15,0 0 0,0 0 0,0 22 16,0-22-16,0 0 0,0 0 0,0 22 16,0-22-16,22 0 15,-1-21-15,0 0 0,0 0 16,0 0-16,0 0 0,1-21 15,-1 0-15,0-1 0,0 1 16,0 0-16,0 0 0,-21 0 0,22-22 16,-1 22-16,0-21 0,-21 21 0,21-22 15,-21 22-15,21-21 16,-21 21-16,0 0 0,21-22 0,1 22 16,-22 0-16,0 42 31,0 0-31,0 0 0,-22 1 15,22-1-15,-21 21 0,21-21 0,0 22 16,0-1-16,-21-21 0,21 21 16,0-20-16,0 20 0,0-21 0,0 21 15,0-20-15,0-1 0,21 0 16,0 0-16,1-21 0,-1 0 16,0 0-16,0 0 0,21 0 0,-20 0 15,20 0-15,0-21 0,-21 0 16,22 0-16,-1-1 0,-21 1 0,0 0 15,22 0-15,-22-21 0,0 20 0,0-20 16,0 21-16,-21-21 0,22-1 0,-22 22 16,21 0-16,-21-21 0,0 20 15,0 1-15,0 42 32,-21 1-32,-1-1 15,22 0-15,-21 21 0,21-21 0,0 1 16,0 20-16,0-21 0,0 21 15,0-20-15,0-1 0,0 21 16,0-21-16,0 0 0,0 1 0,0-1 16,21 0-16,1-21 0,-1 0 15,0 0-15,0 0 0,0 0 16,0 0-16,1-21 0,-1 0 16,0 21-16,0-43 0,-21 22 0,21 0 15,-21 0-15,21 0 0,-21-1 16,22 1-16,-22 0 0,0 42 62,0 0-46,0 1 0,-22-22-1,22-22 1,-21 1-16</inkml:trace>
  <inkml:trace contextRef="#ctx0" brushRef="#br0" timeOffset="26060.27">8234 4953 0,'0'0'0,"0"-21"0,-21 21 16,-1 0-1,1 0-15,21 21 47,21-21-47,1 0 0,-1 0 16,0 0-16,0 0 16,-21-21-16,0 0 15,-21 21 16,0 0-31,0 0 16,-1 0-16,1 0 0,0 21 16,21 0-16,0 0 15,0 0-15,0 1 16,21-22 0,0 0-16,1 0 0,-1 0 15</inkml:trace>
  <inkml:trace contextRef="#ctx0" brushRef="#br0" timeOffset="26396.12">9102 4614 0,'0'-42'0,"0"21"15,-22 21-15,1-21 16,0 42-1,0-21-15,21 21 0,-21 21 16,0-20-16,21 20 0,-22 0 16,1 1-16,21 20 0,-21 1 0,0-1 15,0 1-15,0-1 0,-1-21 16,1 22-16,0-1 0,21-20 0,-21-1 16,0 0-16,21 1 0,-21-1 15,21-21-15,0 22 0,0-22 0,0 0 16,0 0-16,0 0 15,0 0-15,21-21 16,-21-21-16,21 0 16,0 21-16,-21-21 0,0 0 15,0 0-15,0-1 0</inkml:trace>
  <inkml:trace contextRef="#ctx0" brushRef="#br0" timeOffset="26600.26">8657 5249 0,'-21'-21'0,"0"21"15,42 0 17,0 0-32,0 0 0,0 0 15,22 0-15,-22 0 0,21 0 16,-21 0-16,22 0 0,-22 0 0,21 0 16,-21-21-16,1 21 0,-1 0 0,0-21 15,0 21-15,0-21 16,0 0-16,-21-1 15</inkml:trace>
  <inkml:trace contextRef="#ctx0" brushRef="#br0" timeOffset="27347.95">9292 5038 0,'0'0'0,"0"-21"15,0 42 16,-21 0-15,0 0-16,21 0 0,0 22 16,-21-22-16,-1 0 0,22 21 0,-21-21 15,21 1-15,0 20 0,0-21 16,0 0-16,0 0 0,0 1 16,0-1-16,0 0 0,21-21 0,1 0 15,-1 21-15,0-21 0,0 0 16,0 0-16,0 0 0,22 0 15,-22 0-15,0-21 0,21 21 0,-20-21 16,20 0-16,0-1 0,-21 1 0,22 0 16,-22 0-16,0-21 0,0 20 0,0-20 15,1 0-15,-1-1 0,-21-20 16,0 21-16,0-22 0,0 22 0,0-1 16,0 1-16,0 0 0,0-1 0,0 22 15,0 0-15,0 0 0,-21 21 16,-1 0-1,1 0-15,21 21 0,-21 0 0,21 0 16,-21 1-16,21 20 16,-21 0-16,21 1 0,0 20 0,0-21 15,0 1-15,0-1 0,0 0 0,0 1 16,0-1-16,0 0 0,0 1 16,-21-22-16,21 0 0,0 21 0,0-20 15,0-1-15,0 0 0,-22 0 16,22-42 15,0 0-15,0 0-16,22-1 0,-1 1 15,0-21-15,0 21 0,0 0 16,0-22-16,1 1 0,20 21 16,0-22-16,-21 22 0,22-21 0,-1 42 15,-21-21-15,22 21 0,-22 0 0,21 0 16,-21 0-16,0 21 0,1 0 15,-22 0-15,0 0 0,0 1 0,0 20 16,0-21-16,0 21 0,0-20 0,0 20 16,-22-21-16,22 0 0,-21 0 15,0 1-15,0-1 0,21 0 0,0 0 16,-21-21-16,21 21 0,-21-21 16,42-21 15,0 21-31,0-21 15,0 0-15,0 0 0</inkml:trace>
  <inkml:trace contextRef="#ctx0" brushRef="#br0" timeOffset="27619.8">10541 4741 0,'0'0'0,"-21"0"16,0-21-16,21 0 15,21 21 1,0 0-16,0-21 0,0 21 0,22 0 16,-1 0-16,0-21 0,1 21 0,20 0 15,-21 0-15,1 0 0,-1 0 16,0-21-16,1 21 0,-22 0 0,21 0 16,-21 0-16,1 0 0,-65 0 31,22 0-31,0 0 15,-21 21-15,20-21 0,1 0 0,-21 0 16,0 0-16,20 21 0,1-21 16</inkml:trace>
  <inkml:trace contextRef="#ctx0" brushRef="#br0" timeOffset="27892.64">10689 4699 0,'0'0'0,"0"21"31,0 0-16,0 22-15,0-22 0,0 21 16,0-21-16,0 22 0,0-1 16,0 0-16,0 1 0,-21 20 0,21-20 15,-21-1-15,21 0 0,-21 1 0,21-1 16,0-21-16,0 21 16,-22-20-16,22 20 0,-21-21 0,21 0 15,-21 0-15,21 1 0,0-1 16,21-42 15,0-1-15,1 1-16,-1 0 0,0 0 15,0 0-15</inkml:trace>
  <inkml:trace contextRef="#ctx0" brushRef="#br0" timeOffset="28267.91">11028 5144 0,'0'0'0,"0"21"31,0 0-31,0 0 0,0 0 16,-21 0-16,-1 1 0,22-1 0,-21 0 15,0 0-15,21 0 0,0 22 16,0-22-16,0 0 0,0 0 0,0 0 16,0 0-16,0 1 0,0-1 15,21-21-15,0 0 0,1 0 16,-1 0-16,0 0 0,0 0 0,0 0 15,0-21-15,22-1 0,-22 1 0,0 21 16,0-21-16,0 0 0,1 0 0,-1-22 16,0 22-16,-21-21 15,0 21-15,0-22 0,0 1 0,0 21 16,0 0-16,0-22 0,-21 22 0,0 0 16,-22 21-16,22 0 0,0 0 15,-21 0-15,20 21 0,-20-21 16,21 21-16,0 1 0,0-1 0,-22 0 15,43 0-15,-21 0 0,21 0 16,0 1-16,0-1 0,21-21 16,0 21-16,1-21 0,-1 0 15,0 0-15</inkml:trace>
  <inkml:trace contextRef="#ctx0" brushRef="#br0" timeOffset="28544.21">11684 5334 0,'0'0'0,"-21"21"16,0-21-16,-1 21 0,22 1 31,22-22-15,-1 0-16,0 0 0,0 0 0,0 0 15,0 0-15,-21-22 16,0 1-1,-21 21 1,0 0 0,0 0-1,0 0-15,21-21 32</inkml:trace>
  <inkml:trace contextRef="#ctx0" brushRef="#br0" timeOffset="30992.42">12679 5292 0,'0'0'0,"-21"0"16,-1 0-16,22 21 16,-21-21-16,42 0 31,1-21-31,-1 0 0,0-1 16,21 22-16,1-21 0,-1 0 0,0-21 15,1 21-15,-1-1 16,0-20-16,1 0 0,-1-1 0,0 1 0,-21 0 15,22-22-15,-22 22 0,0 0 0,0-22 16,0 22-16,-21-1 16,0 1-16,0 0 0,0-1 0,0 1 15,0 0-15,-21-1 0,0 22 0,21-21 16,-21 21-16,0 0 16,0 21-16,-1 0 0,1 21 15,0 0-15,0 21 0,0 1 0,0-1 16,-1 0-16,1 1 0,0 20 15,0 1-15,-21-1 0,20 22 0,-20-22 16,21 22-16,-21 0 0,20-1 0,-20 1 16,0 0-16,21-1 0,-22 1 15,1 0-15,0-1 0,-1 22 0,22-21 16,-21 21-16,-1-22 0,22 1 16,0 21-16,0 0 0,0-22 0,0 22 15,-1-21-15,22-1 0,0 1 0,0 0 16,0-1-16,-21 1 0,21 0 0,0-22 15,0 22-15,0-22 0,0 1 16,0-1-16,0 1 0,0-22 0,0 1 16,0-22-16,0 21 0,0-21 0,21-21 15,1 0-15,-1 0 0,0 0 0,0 0 16,0-21-16,22 0 0,-22 0 16,21-22-16,0 1 0,1 0 0,-22-1 15,21-20-15,1 21 0,-1-22 0,0 1 16,1-22-16,-1 21 0,0-20 0,-21-1 15,22 0-15,-22 1 0,0-1 16,-21 0-16,0 1 0,0-1 0,0 0 16,0 1-16,-21-1 0,0 22 0,0-1 15,-22 1-15,22 20 0,0 1 0,-21 21 16,20 0-16,-20-1 0,0 1 16,21 21-16,-22 0 0,22 0 0,0 0 15,0 0-15,0 0 0,21-21 0,21 0 31,0 21-15,0-21-16,0 21 0,22-21 0,-22 21 16,21-22-16,22 1 0,-22 0 0,0 0 15,22 0-15,-22 0 0,22-1 0,-22 1 16,0-21-16,1 21 0,-22 0 16,21-1-16,-21 1 0,0 0 0,-21 0 15,0 0-15,0 0 0,-21 21 31,0 0-31,0 0 0,0 21 16,21 0-16,-21 0 0,21 0 16,0 0-16,0 1 0,0 20 0,0-21 15,0 0-15,0 0 16,0 1-16,21-1 0,0-21 0,-21 21 16,21-21-16,0 0 0,0 0 0,1 0 15,-1 0-15,21 0 0,-21 0 0,0 0 16,1-21-16,-1 0 0,21-1 15,-21 1-15,22 0 0,-22 0 0,21 0 16,-21-22-16,22 22 0,-22-21 0,21 21 16,-21-22-16,22 22 0,-1 0 0,-21 0 15,21 0-15,-20 21 16,20 0-16,-21 0 0,0 0 0,0 0 0,1 0 16,-22 21-16,0 0 0,21 0 15,-21 0-15,0 1 0,0-1 16,0 0-16,0 0 0,0 0 15,0 0-15,0 1 0,0-1 0,-21-21 16,21 21-16,0-42 47,0 0-31,0-1-16,0 1 0,0 0 15,0 0-15,0 0 0,0 0 0,-22-1 16,1 22-1,21-21-15,-21 21 0,0 0 0,0 0 16,0 0-16,-1 0 0,1 21 16,0-21-16,0 22 0,0-1 0,0 0 15,-1 0-15,1 0 0,0 0 16,0 1-16,0 20 0,21-21 0,-21 0 16,21 0-16,0 1 0,0-1 0,0 0 15,0 0-15,0 0 0,0 0 16,0 1-16,21-22 0,0 21 15,0-21-15,21 0 0,-20 0 0,20 0 16,-21 0-16,21-21 0,-20-1 0,20 22 16,0-21-16,1 0 0,-22 0 15,21-21-15,-21 20 0,0 1 0,1-21 16,-1 21-16,0-22 0,0 1 16,-21 21-16,0 0 0,0 0 0,0-1 15,0 44 16,-21-1-31,21 21 0,-21-21 16,21 0-16,0 1 0,0 20 0,0-21 16,0 0-16,0 0 0,21 1 15,0-1-15,0 0 0,22 0 0,-22-21 16,0 0-16,21 0 0,-21 0 16,22 0-16,-22 0 0,0 0 0,21 0 15,-20-21-15,-1 0 0,21 21 16,-42-21-16,21-1 0,0 1 0,1-21 15,-22 21-15,21 0 0,-21-22 0,0 22 16,0-21-16,0 21 0,0-1 0,0 1 16,0 0-16,0 0 0,0 42 31,0 0-31,0 0 16,0 1-16,-21-1 0,21 0 0,-22 21 15,22-21-15,0 1 0,0 20 16,0-21-16,-21 0 0,21 22 15,0-22-15,0 0 0,0 0 0,0 0 16,0-42 31,0 0-47,0 0 0,0 0 0,0-1 16,21 1-16,1 0 0,-22-21 0,21 21 15,-21-1-15,21-20 0,0 21 16,0-21-16,-21 20 0,21 1 0,1 0 15,-1 21-15,0 0 0,0-21 0,0 21 16,0 0-16,1 21 0,-1-21 16,-21 21-16,21 0 15,-21 1-15,0-1 0,0 21 0,0-21 16,0 0-16,0 1 0,0 20 0,0-21 16,0 0-16,0 0 0,0 1 0,0-1 15,0 0-15,0 0 16,0-42 15,0 0-31,0 0 16,0-1-16,0 1 0,21 0 15,0 0-15,0-21 0,1 20 16,-1-20-16,21 0 0,-21-1 0,22 22 0,-22-21 16,21 21-16,-21 0 0,22-1 15,-22 1-15,0 21 0,0 0 16,0 21-16,-21 1 15,0-1-15,0 21 0,0-21 0,0 22 16,0-22-16,0 21 0,0-21 0,0 22 16,0-22-16,-21 21 0,21-21 15,0 0-15,0 1 0,-21-1 0,21 0 16,0 0-16,-21-21 0,21 21 0,0-42 47,0 0-32,0 0-15,0 0 16,0-1-16,0 1 0,21 0 0</inkml:trace>
  <inkml:trace contextRef="#ctx0" brushRef="#br0" timeOffset="31484.16">15536 5271 0</inkml:trace>
  <inkml:trace contextRef="#ctx0" brushRef="#br0" timeOffset="32206.57">15473 5271 0,'0'21'78,"21"-21"-62,0 0-16,0 0 0,0 0 16,1 0-16,-1 0 0,0 0 15,0 0-15,0-21 0,0-1 16,1 22-16,-1-21 0,-21 0 15,21 0-15,-21 0 16,21 0-16,-21-1 0,0 1 16,0 0-16,0 0 0,0 0 15,-21 21-15,0 0 0,21-21 16,-21 21-16,-1 0 0,1 0 0,0 0 16,0 21-16,0-21 0,21 21 0,-21 0 15,-1 21-15,1-20 0,0-1 0,0 21 16,21-21-16,0 22 0,0-22 15,0 21-15,0-21 0,0 22 0,0-22 16,0 0-16,0 21 0,0-21 0,21 1 16,0-22-16,0 21 0,1 0 15,-1-21-15,0 0 0,0 21 16,0-21-16,0 0 0,1 0 16,-1 0-16,0-21 15,0 21-15,0-21 0,-21 0 0,21-1 16,22 1-16</inkml:trace>
  <inkml:trace contextRef="#ctx0" brushRef="#br0" timeOffset="33488.24">16700 4360 0,'0'0'15,"0"-21"-15,0 0 0,0 0 16,0 42 140,-21-21-78,0 0-78,0 0 0,0 0 16,0 0-16,-1 0 16,22 21 30,22-21-46,-1 0 16,0 0-16,0 0 0,0 0 16,0 0-16,1 0 0,-1 0 0,0 0 15,0 0-15,0 0 0,0 0 0,1 0 16,-1 0-16,-42 0 47,-1 0-47,1 0 0,0 0 0,0 0 15,0 0-15,0 0 0,-1 0 16,1 0-16,0 0 16,0 0-16,0 0 15,0 0 1,-1 0 0,1 0 62,0 0-63,21 21-15,-21-21 16,0 0 250,21 22-266,-21-22 0,21 21 15,0 0-15,-22 0 0,1 0 16,0 0-16,21 22 0,-21-22 0,0 21 15,0 1-15,21-1 0,-22 21 0,1-20 16,0 20-16,0-20 0,21 20 16,-21 1-16,0-22 0,21 21 0,-22-20 15,22-1-15,0 0 0,0 1 0,0-1 16,0-21-16,0 22 0,0-22 0,0 0 16,0 21-16,22-42 0,-22 21 15,21 1-15,0-22 0,0 0 0,0 0 16,0 0-16,1 0 0,-1 0 0,21 0 15,-21 0-15,0 0 0,1-22 16,-1 1-16,21 21 0</inkml:trace>
  <inkml:trace contextRef="#ctx0" brushRef="#br0" timeOffset="34012.22">17081 4657 0,'0'0'0,"0"-21"0,0-1 16,-21 22 0,0 0-16,0 22 15,21-1-15,-21 0 0,0 0 16,-1 21-16,22 1 0,-21-22 0,0 21 15,21 1-15,-21-1 0,21 0 0,0 1 16,0-22-16,0 21 0,0 0 0,0-20 16,0-1-16,0 21 0,0-21 15,0 0-15,0 1 0,21-22 0,0 21 16,0 0-16,1-21 0,-1 0 16,0 0-16,21 0 0,-21 0 15,1 0-15,-1 0 0,0-21 16,0 0-16,0-1 0,0 1 0,1 0 15,-1 0-15,0-21 0,21 20 0,-21-20 16,-21-21-16,22 20 0,-22 1 16,21-22-16,-21 22 0,0 0 0,0-1 15,0 22-15,-21-21 0,-1 21 0,1 0 16,0 21-16,0-22 0,-21 22 0,20 0 16,1 0-16,-21 0 0,21 0 15,0 0-15,-1 22 0,1-22 0,0 21 16,0-21-16,0 21 0,0-21 15,21 21-15,0 0 16,21-21 0,0 0-16,0 0 0,0 0 15</inkml:trace>
  <inkml:trace contextRef="#ctx0" brushRef="#br0" timeOffset="34647.87">17632 4403 0,'0'0'0,"0"-21"16,-21 21-16,42 0 62,0 0-46,0 0-16,0-22 0,0 22 15,1 0-15,-1 0 0,0 0 0,0 0 16,0 0-16,0 0 0,1 0 0,-22-21 16,21 21-16,0 0 0,0 0 15,0 0 1,0 0-16,-21 21 15,22-21 1,-22 22-16,21-1 0,-21 0 16,0 0-16,0 0 0,0 0 0,0 1 15,0-1-15,0 0 0,0 0 16,0 21-16,0-20 0,0 20 0,0 0 16,0-21-16,-21 22 0,21-1 0,-22 0 15,22 1-15,0-1 0,0 0 0,0 1 16,-21-1-16,21 0 0,-21 1 15,21-1-15,-21-21 0,21 22 16,0-22-16,0 21 0,0-21 0,0 0 16,0 22-16,0-22 0,-21 0 0,21 0 15,0 0-15,-21 1 0,21-1 16,0 0-16,-22-21 0,1 0 16,0 21-16,0-21 0,0 0 15,0 21-15,-1-21 0,1 0 0,0 0 16,0 0-16,0 0 0,0 0 15,-1 0-15,1 0 0,0 0 16,0 0 0,21-21-1,-21 21-15</inkml:trace>
  <inkml:trace contextRef="#ctx0" brushRef="#br0" timeOffset="35728.24">5905 7599 0,'0'-21'16,"0"42"31,0 0-47,0 0 15,0 0-15,0 1 0,0-1 0,0 0 16,0 0-16,0 21 0,0 1 0,0-1 16,0 0-16,-21 1 0,21 20 15,-21-20-15,21 20 0,-21 1 0,0-1 16,0 1-16,-1 20 0,1-20 0,0-1 15,-21 22-15,21 0 16,-1-1-16,-20 1 0,21 0 0,0 20 16,-22-20-16,22 0 0,0-1 0,0 22 15,0-21-15,0 0 0,-1 20 16,1-20-16,21 21 0,-21-21 0,21-1 16,-21 22-16,0 0 0,21 0 0,-21-22 15,-1 22-15,22 0 0,-21-21 16,0 21-16,21-22 0,0 22 0,-21-21 15,0 21-15,21-22 0,0 1 0,0 0 16,-21-1-16,21-20 0,0-1 16,0 22-16,0-43 0,0 22 0,0-1 15,0-20-15,0-1 0,0-21 16,0 0-16,0 0 0,0 1 0,0-44 31,0 1-31,0 0 0,0-21 16,0-1-16,0 1 0,0 0 0,0-22 15,0 22-15,0-43 0</inkml:trace>
  <inkml:trace contextRef="#ctx0" brushRef="#br0" timeOffset="37380.74">6181 7599 0,'0'0'0,"-43"21"16,22 0-16,21 0 15,-21-21-15,21 22 0,-21-22 16,21 21 0,21-21-1,0 0-15,0 0 0,0 0 0,1 0 16,-1 0-16,21 0 0,0 0 0,1 0 16,20 0-16,1-21 0,-1 21 15,1 0-15,20-22 0,1 1 16,21 21-16,-21-21 0,20 21 15,-20-21-15,42 21 0,-21-21 0,42 21 16,-21-21-16,21-1 0,-21 22 0,21-21 16,1 0-16,-1 21 0,21-21 15,-21 0-15,22 21 0,-22-21 0,0-1 16,0 22-16,0-21 0,0 0 0,1 21 16,-1-21-16,0 21 0,-21 0 15,21 0-15,-21-21 0,21 21 0,0 0 16,-21 0-16,0 0 0,0 0 0,0 0 15,0 0-15,-21 0 0,21-21 16,0 21-16,-21 0 0,21 0 16,-21 0-16,21 0 0,-21 0 0,-22 0 15,22 0-15,-21 0 0,0 0 16,-1 0-16,-20 0 0,-1 0 0,1 0 16,-22 0-16,0 0 0,1 0 0,-22 0 15,0 0-15,0 0 0,0 0 16,1 0-1,-22 21-15,0 0 0,0 0 16,0 0-16,0 0 16,-22 1-16,22-1 0,-21 0 15,0 0-15,0 0 0,21 22 0,-21-22 16,0 21-16,-1-21 0,1 22 16,0-1-16,0 0 0,0 1 0,0-1 15,21 21-15,-22 1 0,22-1 0,-21 1 16,21-1-16,-21 1 0,21-1 0,0 22 15,0-21-15,-21-1 0,21 22 16,0-1-16,0-20 0,0 42 0,0-22 16,0 1-16,0 0 0,0-1 0,0 1 15,0 0-15,21-1 0,-21 1 0,0 21 16,0-21-16,21-1 0,-21 1 16,0 0-16,0-1 0,0 1 15,0 0-15,0-1 0,0 1 0,0 0 16,0-1-16,0-20 0,0 20 0,0-20 15,0-1-15,0 1 0,0-1 16,0 1-16,-21-1 0,21 1 0,-21-1 16,21-20-16,0 20 0,-21-20 0,0-1 15,-1 0-15,22 1 0,-21-1 0,0-21 16,0 21-16,0-20 0,0-1 16,-22 0-16,22 0 0,-21 0 0,21 0 15,-22-21-15,1 22 0,21-22 16,-22 21-16,-20-21 0,21 0 0,-1 21 0,1-21 15,-22 21-15,22-21 0,-21 0 16,-1 0-16,1 21 0,-1-21 16,1 0-16,-22 0 0,21 21 0,-20-21 15,-1 0-15,-21 0 0,22 0 0,-22 0 16,0 0-16,0 0 0,0 22 0,0-22 16,22 0-16,-22 0 0,-21 0 15,21 0-15,-21 0 0,0 0 0,-21 21 16,21-21-16,0 0 0,0 0 0,-21 0 15,0 0-15,-1 21 0,1-21 16,21 0-16,0 0 0,-21 0 16,21 0-16,0 0 0,0 21 0,0-21 0,0 0 15,-21 0-15,21 21 0,0-21 16,0 0-16,0 0 0,-21 21 16,21-21-16,0 0 0,-21 0 0,42 22 15,-21-22-15,0 0 0,21 0 16,0 21-16,0-21 0,22 0 0,-1 0 15,-21 21-15,21-21 0,1 0 16,20 0-16,-20 21 0,20-21 0,1 0 16,-1 21-16,22-21 0,-1 0 0,1 0 15,0 0-15,21 21 0,-1-21 16,1 0-16,0 0 0,21-21 78,0 0-62,0 0-16</inkml:trace>
  <inkml:trace contextRef="#ctx0" brushRef="#br0" timeOffset="38084">7493 8890 0,'0'0'0,"0"-21"0,21 0 15,-21 0-15,21-1 0,-21 1 16,0 42 15,0 1-31,0-1 0,0 21 16,0-21-16,0 22 0,0 20 15,0-21-15,-21 22 0,21-1 0,-21-20 16,21 20-16,-21 1 0,21 20 0,0-20 16,-21 21-16,21-22 0,-22 1 15,1-1-15,21 22 0,0-43 0,0 22 16,-21-22-16,21 21 0,0-20 0,0-1 15,-21 0-15,21-20 0,0 20 16,0-21-16,0 21 0,0-20 16,-21-1-16,21 0 0,0 0 15,0-42 1,0 0 0,0 0-16,0-1 0,0 1 0,0 0 15,0-21-15,0 21 0,0-22 16,0 1-16,0 0 0</inkml:trace>
  <inkml:trace contextRef="#ctx0" brushRef="#br0" timeOffset="39335.68">7578 8911 0,'0'0'0,"0"-21"0,-22 21 0,1-21 15,21 0-15,-21 21 16,21-21-16,0-1 16,21 22-1,0 0-15,1 0 0,-1 0 0,21-21 16,0 21-16,1 0 0,-1 0 16,22 0-16,-1-21 0,22 21 15,-1-21-15,1 21 0,21-21 0,0 0 16,21 21-16,0-22 0,0 1 15,21 21-15,-42-21 0,21 21 0,-21 0 16,-1-21-16,1 21 0,0-21 0,-21 21 16,-1 0-16,1 0 0,-21 0 15,-1 0-15,1-21 0,-1 21 0,-21 0 16,1 0-16,-1 0 0,0 0 0,1 0 16,-22 0-16,21 0 0,-21 0 15,1 0-15,-1 0 0,0 0 16,0 0-16,0 21 15,-21 0-15,0 0 16,0 0-16,0 0 0,0 1 16,0 20-16,0-21 0,0 21 0,0 1 15,0-22-15,0 21 0,0 1 16,0-1-16,0 0 0,0 1 0,0-1 16,0 0-16,0 22 0,0-22 0,0 0 15,0 1-15,0-1 0,0 0 0,0 1 16,0 20-16,0-20 0,0-1 15,0 0-15,0 22 0,0-22 0,0-21 16,0 22-16,0-1 0,0 0 16,0-21-16,0 1 0,0 20 0,0-21 15,0 0-15,0 0 0,0 1 0,0-1 16,0 0-16,-21 0 0,21 0 16,0 0-16,-21-21 0,21 22 15,-21-22-15,0 21 16,-1-21-16,1 21 0,0-21 15,0 21-15,0-21 16,0 0-16,-1 21 0,-20-21 0,21 0 16,0 0-16,-22 21 0,22-21 15,-21 22-15,21-22 0,-22 0 0,1 0 16,21 21-16,-21-21 0,-1 0 0,-20 0 16,20 0-16,1 21 15,-21-21-15,-1 0 0,1 0 0,-1 21 16,-21-21-16,1 0 0,-1 0 0,0 21 15,-20-21-15,20 0 0,-21 0 16,21 0-16,1 0 0,20 0 0,-20 0 16,20 0-16,1 0 0,-1 0 0,1 0 15,-1 0-15,22 0 0,-22 0 16,1 0-16,-1 0 0,22 0 0,-22 0 16,22 0-16,0 0 0,-1 0 0,1 0 15,21 0-15,-21 0 0,20 0 16,1 0-16,0 0 0,0 0 15,0 0-15,0 0 32,-1 0-32,1 0 47,0 0-32,0 0 1,0 0-16,0 0 15,-1 0 1,22-21 47,0 0-48,-21 21-15,21-21 16,-21 21-16,21-21 15,0-1-15,0 1 0,-21 0 16,21 0 0,0 0-1,0 0-15,0-1 16,0 1 15,21 21-31,-21-21 0,21 0 16,0 21-16,1-21 0</inkml:trace>
  <inkml:trace contextRef="#ctx0" brushRef="#br0" timeOffset="40415.78">11409 7557 0,'0'0'0,"0"-22"16,0 1-1,0 0-15,0 42 32,0 0-32,0 1 15,-21 20-15,21-21 0,0 0 0,0 22 16,0-22-16,0 21 0,-22-21 0,22 0 16,0 22-16,0-22 15,0 0-15,0 21 0,0-20 0,0-1 16,-21 0-16,21 0 0,0 0 15,0 0 1,0-42 15,0 0-31,0 0 0,0 0 16,0 0-16,-21-22 0</inkml:trace>
  <inkml:trace contextRef="#ctx0" brushRef="#br0" timeOffset="40683.62">11176 7599 0,'0'0'0,"0"-64"0,0 43 16,21 0-16,0 0 0,0 0 16,22 0-16,-22 21 0,21-22 0,-21 22 15,22 0-15,-1 0 0,0 0 16,1 0-16,-22 0 0,21 0 0,-21 22 16,1-1-16,-1 21 0,0-21 0,-21 0 15,0 1-15,0 20 0,0-21 16,0 0-16,-21 0 0,21 1 0,-43-1 15,22 0-15,0 0 0,-21 0 0,21-21 16,-1 21-16,-20-21 0,21 22 0,0-22 16,0 0-16,21 21 15,21-21 17,0 0-32,0 0 0,0 0 15</inkml:trace>
  <inkml:trace contextRef="#ctx0" brushRef="#br0" timeOffset="41495.58">11832 7811 0,'0'0'0,"0"-22"0,0 1 16,0 0-16,0 0 16,0 0-1,-21 21-15,0 0 0,0 0 16,-1 0-16,1 0 15,0 0-15,0 21 0,0 0 16,0-21-16,21 21 0,-22 0 0,1 1 16,21-1-16,-21-21 0,21 21 0,0 0 15,0 0-15,0 0 16,0 1-16,21-22 16,0 0-16,1 0 15,-1 0-15,0 0 0,0 0 16,0-22-16,0 1 0,1 0 15,-1 0-15,0 21 16,-21-21-16,0 0 0,21-1 0,0 1 16,-21 0-1,0 42 17,0 0-17,0 1-15,0-1 16,0 0-16,0 0 15,0 0-15,21 0 16,1-21-16,-1 0 16,0 0-16,0 0 0,0 0 15,0 0-15,1 0 0,-1-21 16,0 21-16,0-21 0,0 21 16,-21-21-16,21 0 0,-21 0 0,22 21 15,-22-22-15,0 1 0,0 0 16,0 0-16,0 0 0,0 0 0,0-1 15,0 1-15,-22 21 16,1 0-16,0 0 0,0 0 16,0 0-16,0 0 0,-1 0 15,22 21-15,0 1 0,-21-22 0,21 21 16,0 0-16,0 0 0,0 0 16,0 0-16,0 1 15,0-1-15,0 0 0,21-21 16,-21 21-16,0 0 0,0 22 0,22-22 15,-22 0-15,0 21 0,21-21 0,-21 22 16,0-1-16,0 0 0,0-20 16,0 20-16,0 0 0,0-21 0,0 22 15,0-22-15,0 21 0,-21-21 0,21 1 16,-22-1-16,22 0 0,-21 0 0,21 0 16,0 0-1,0-42 16,0 0-31,0 0 16,0 0-16,21 0 0,1-22 16</inkml:trace>
  <inkml:trace contextRef="#ctx0" brushRef="#br0" timeOffset="41919.87">12361 7789 0,'21'0'47,"1"0"-31,-1 0-16,0-21 0,0 21 16,0 0-16,-21-21 0,21 0 15,1 0-15,-22 0 16,0-1-16,0 1 15,-22 21 1,1 0 0,0 21-16,21 1 0,-21-22 0,0 21 15,0 0-15,21 0 0,0 0 0,-22 22 16,22-22-16,0 0 0,0 0 0,0 0 16,0 0-16,0 1 15,0-1-15,22 0 0,-1-21 0,-21 21 16,21-21-16,0 0 0,0 0 0,0 0 15,1 0-15,-1 0 0,0 0 16,0 0-16,0 0 0,-21-21 16,0 0-16,0 0 15,0-1 1,-21 22 0</inkml:trace>
  <inkml:trace contextRef="#ctx0" brushRef="#br0" timeOffset="42860.38">8572 9038 0,'0'-21'31,"-21"21"-15,0 0 15,21 21 1,0 0-32,-21 1 0,21-1 15,0 0-15,0 0 0,0 0 0,-21 22 16,21-22-16,0 0 0,0 21 15,0-21-15,0 1 0,0-1 0,-21 21 16,21-21-16,0 0 0,-22 1 0,22-1 16,0 0-16,0 0 0,0 0 15,0 0-15,0 1 16,0-44 15,0 1-15,0 0-16,0 0 0,0 0 15,0 0-15,0-1 16,0 1-16</inkml:trace>
  <inkml:trace contextRef="#ctx0" brushRef="#br0" timeOffset="43160.03">8361 9038 0,'0'0'0,"0"-21"16,0 0-1,21 0 1,0 21-16,0-21 0,0 21 16,1 0-16,-1-22 0,21 22 15,-21 0-15,22 0 0,-22 0 0,21 0 16,-21 0-16,0 0 0,1 0 0,-1 0 16,0 0-16,-21 22 0,21-1 15,-21 0-15,0 0 16,0 0-16,0 0 15,-21-21-15,0 0 16,0 22 0,-1-22-1,1 0 1</inkml:trace>
  <inkml:trace contextRef="#ctx0" brushRef="#br0" timeOffset="43391.9">8551 9271 0,'21'0'16,"1"0"-16,-1 0 15,0 0-15,0 0 16,0 0-16,0 0 16,1 0-16,-1 0 15</inkml:trace>
  <inkml:trace contextRef="#ctx0" brushRef="#br0" timeOffset="43679.73">9144 9229 0,'0'21'63,"0"0"-63,0 0 15,0 0-15,0 1 0,0-1 16,0 0-16,0 0 0,0 0 0,0 0 15,0 1-15,0-1 0,-21 0 0,21 0 16,0 0-16,-21-21 16,21 21-16,0-42 47,0 0-47,0 0 0,0 0 0</inkml:trace>
  <inkml:trace contextRef="#ctx0" brushRef="#br0" timeOffset="46005.17">9080 7557 0,'0'0'0,"22"-22"16,-1 22-1,0 0 1,0-21-16,0 21 16,0 0-16,1 0 0,-1 0 15,0 0-15,0 0 0,0 21 16,0-21-16,-21 22 0,22-22 16,-1 21-16,0 0 0,0-21 0,0 21 15,0 0-15,1 0 0,-1 1 0,0-1 16,0 0-16,0 0 0,0 0 15,-21 0-15,22 1 0,-1 20 0,-21-21 16,0 0-16,21 22 0,-21-1 0,21-21 16,-21 21-16,0 1 0,0-1 15,0-21-15,0 22 0,0-1 0,0 0 16,0-21-16,0 22 0,0-1 0,-21-21 16,0 22-16,21-22 0,-21 0 15,-1 21-15,1-21 0,21 1 16,-21-1-16,0 0 0,21 0 0,-21 0 15,21 0-15,-21 1 0,21-1 16,-22-21-16,22 21 0,0 0 16,-21-21-1,21 21-15,0-42 63,-21 21-63,21-21 0,0 0 15,0 0-15,-21-1 16,0 1-16,21 0 16,0 0-16,-21 0 0,21 0 15,0-1-15,0 1 0,-22 21 16,22-21-16,0 0 0,0 0 16,0 0-16,0-1 0,0 1 15,0 0 1,0 0-16,0 42 47,0 0-47,0 0 15,0 1-15,0-1 0,0 0 16,0 0-16,0 0 0,0 0 16,0 1-16,22-1 0,-22 0 15,0 0-15,21 0 0,-21 0 0,0 1 16,0-1-16,21-21 0,-21 21 15,0 0 1,21-21 0,0 0-1,0-21 1,1 21-16,-1-21 16,0 0-16,0 21 0,0-22 0,0 1 15,1 0-15,20 0 0,-21 0 0,21 0 16,1-1-16,-1-20 0,0 21 15,1 0-15,-1 0 0,-21-1 0,22 1 16,-22 21-16,0-21 0,0 21 0,0 0 16,-21 21 31,-21 0-47,0-21 0,0 22 15,0-22-15,-1 21 16,1 0-16,0-21 15,0 21-15,-21-21 0,20 21 16,1-21-16,0 21 0,-21-21 0,21 22 16,-1-1-16,-20-21 0,21 21 15,-21 0-15,20-21 0,1 21 0,0-21 16,0 21-16,0 1 0,0-22 0,-1 21 16,1-21-1,21 21-15,-21-21 0,0 0 16,0 0-1,0 0 1,21-21-16,0 0 0,-22-1 16,22 1-1,-21 0-15,21 0 0,0 0 16,0 0-16,0-1 0,0 1 16,0 0-16,0 0 0,0 0 0,0 0 15,0-1-15,0 1 0,-21 0 16,21 42 31,0 0-32,0 1-15,0-1 0,0 0 0,21 0 16,0 0-16,-21 0 0,0 1 0,22-1 16,-22 0-16,21 0 0,-21 0 15,0 0-15,21 1 0,-21-1 16,21 0-16,-21 0 0,21-21 0,-21 21 15,0 0-15,0 1 16,0-1-16,0 0 16,0 0-1,0 0 1,21-21-16,1 0 31,-1-21-31,-21 0 0,21 21 0,-21-21 16,21 0-16,0-1 0,0 1 0,1 0 15,20 0-15,-21-21 16,21 20-16,1-20 0,-1 0 0,0 21 16,1-22-16,-1 22 0,0-21 0,1 21 15,-22-1-15,21 1 0,-21 0 16,1 0-16,-1 0 0,0 21 0,-21-21 16,-21 42 15,21 0-16,-21-21-15,-1 21 0,1 0 0,0 0 16,0 1-16,0-1 0,0 0 0,-22 0 16,22 0-16,0 22 0,-21-22 15,20 0-15,-20 0 0,21-21 0,-21 21 16,20 0-16,-20 1 0,21-1 16,0 0-16,-22-21 0,22 21 15,0-21-15,21 21 0,-21-21 0,0 0 16,21 21-16,-21-21 0,21 22 15,-22-22 1,22-22 31,0 1-31,22 21-1,-22-21-15,0 0 31,0 42 48,-22-21-79,1 0 31,21-21 0,0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2E40-85D6-4E8E-8195-533852F4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F5126-F63C-49AA-B35E-AB26B238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A0AD-B579-458E-A2AF-D9326480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3F9D-A548-4A17-BF68-353FE33A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9A2A-250C-43AE-A8C8-59A1FB42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4A3F-CDB9-4EA4-B4FC-7286B718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3B33B-CFBD-47B8-8CBD-1FD54283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23DE-12A9-41CE-8FFD-C81313E4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EBFB-9866-4F8B-89CA-514BF011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208F-DB39-42B0-B9F2-5B847706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7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AD409-0575-46B7-805F-237C4233B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1196E-8523-41FD-AA59-46EB0DE6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33AC-DE24-4C57-BB1B-A83ACB80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D61A-A705-44D8-A6CB-EB0E4A6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8BEE-3EE4-4ACA-A589-758913B4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99A6-DA88-4879-8074-13FFFAD9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95C1-E146-4630-8095-57E55171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A8A6-52BE-4F8D-BD0B-5F6B55BB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1032-7D26-4366-9F32-BE9DD764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7779-31FA-4D4D-99A9-25E73F0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576B-E4EF-4421-ADBB-6DE11484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00B3-4769-40BA-86B2-B2204CF5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2C8B-E4A8-433A-9BD4-7CB082B1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3096-8B71-41DD-B55E-AA90C64F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0866-4A5B-4A08-B164-7117A7E9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14F9-EA92-4736-BC31-12A7BFA6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2868-A3F8-4C0F-B9A4-933AA9BDB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50CF-6E0B-4507-AE80-AF58480F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BBA88-3CDD-45F8-8CF5-5290867E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6CB06-6837-43D7-A30F-AB1E6B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4EB-66EB-4241-859B-958AD77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3DD6-3F72-4724-94D5-D6859752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809B-DF37-45EE-A0FF-D789AED2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5EA88-06B8-4A5C-9B52-C032B078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AD257-7F6C-44BC-8E09-5C9290A4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EC125-0813-47A1-A81D-8303FFAB5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6B13E-6D5E-4FE9-A468-1470CACD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8163D-4A68-47E2-B174-A211F86B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B16D3-5827-4ECD-A845-B7724E57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FAD4-9D46-4EED-9816-FA446305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86C00-AC15-4CBE-8C5E-6C71F6B4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7AE55-E229-46E7-A5EA-DE719AFC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A64AA-EB44-4039-B8BE-29E9322E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089C0-F8CB-42C8-9F84-A89128D2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B0B20-5E8D-4642-AFA0-B796429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3E2A-6936-4E61-86CF-2CDF93D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58C0-DAF5-4196-88C6-55B3A840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AB1D-4746-48F9-814A-A128ADA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CC99-F9DE-4A76-88E2-1928E37A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F9490-4C3F-4D02-9AFD-486AE2D7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1F7E-DCD6-4657-A06C-D6974E63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4CBD-F00A-4F48-8500-692134C0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7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0C8E-248A-4181-8B5A-CD8CB72C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62D4F-2446-44C2-AFF4-3B0685861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43616-C37F-49DA-B4B2-2106696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53EB-3741-4C51-BCA3-CE112E9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EBEC-C574-48EC-B826-6007564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DFA8B-A5F8-4849-9559-37F3B6E3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38CC8-6C63-41D3-91D6-CA16B560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51E2-A5AA-4665-BF9C-B5642604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D34B-375E-4797-B72F-11F749491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DE83-958A-41BC-BFD8-C1770E21DAB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9BA0-AD3C-4F80-9C66-2B250F36A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5520-7D5A-491D-A5EF-82495B735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BA9F-0C34-44D1-859C-C00E496E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F1C874-AF13-4AF7-9983-51BE1080C6E1}"/>
                  </a:ext>
                </a:extLst>
              </p14:cNvPr>
              <p14:cNvContentPartPr/>
              <p14:nvPr/>
            </p14:nvContentPartPr>
            <p14:xfrm>
              <a:off x="693360" y="373320"/>
              <a:ext cx="734616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F1C874-AF13-4AF7-9983-51BE1080C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363960"/>
                <a:ext cx="736488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9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91806-39E7-4C49-BD3E-2F9A03E7336C}"/>
                  </a:ext>
                </a:extLst>
              </p14:cNvPr>
              <p14:cNvContentPartPr/>
              <p14:nvPr/>
            </p14:nvContentPartPr>
            <p14:xfrm>
              <a:off x="251280" y="480240"/>
              <a:ext cx="8130960" cy="49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91806-39E7-4C49-BD3E-2F9A03E73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470880"/>
                <a:ext cx="814968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42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A23B42-2FD6-4AD6-B029-57DD0528B49D}"/>
                  </a:ext>
                </a:extLst>
              </p14:cNvPr>
              <p14:cNvContentPartPr/>
              <p14:nvPr/>
            </p14:nvContentPartPr>
            <p14:xfrm>
              <a:off x="1379160" y="274320"/>
              <a:ext cx="878616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A23B42-2FD6-4AD6-B029-57DD0528B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264960"/>
                <a:ext cx="880488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34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362476-E433-4958-9469-A9AF3A29974E}"/>
                  </a:ext>
                </a:extLst>
              </p14:cNvPr>
              <p14:cNvContentPartPr/>
              <p14:nvPr/>
            </p14:nvContentPartPr>
            <p14:xfrm>
              <a:off x="533520" y="556200"/>
              <a:ext cx="986796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362476-E433-4958-9469-A9AF3A299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546840"/>
                <a:ext cx="988668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5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7A0D7C-5BDA-4AC9-B9E2-E7025F08342A}"/>
                  </a:ext>
                </a:extLst>
              </p14:cNvPr>
              <p14:cNvContentPartPr/>
              <p14:nvPr/>
            </p14:nvContentPartPr>
            <p14:xfrm>
              <a:off x="190440" y="403920"/>
              <a:ext cx="955584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7A0D7C-5BDA-4AC9-B9E2-E7025F083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94560"/>
                <a:ext cx="957456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9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6ED7B-CD2E-4CD5-B455-6829644CD9D4}"/>
                  </a:ext>
                </a:extLst>
              </p14:cNvPr>
              <p14:cNvContentPartPr/>
              <p14:nvPr/>
            </p14:nvContentPartPr>
            <p14:xfrm>
              <a:off x="1135440" y="221040"/>
              <a:ext cx="7589880" cy="482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6ED7B-CD2E-4CD5-B455-6829644CD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211680"/>
                <a:ext cx="760860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96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6D2B1F-3B4A-45EC-9DE7-1747FA126A0E}"/>
                  </a:ext>
                </a:extLst>
              </p14:cNvPr>
              <p14:cNvContentPartPr/>
              <p14:nvPr/>
            </p14:nvContentPartPr>
            <p14:xfrm>
              <a:off x="937080" y="144720"/>
              <a:ext cx="4054320" cy="77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6D2B1F-3B4A-45EC-9DE7-1747FA126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35360"/>
                <a:ext cx="407304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EB9219-9A2C-4310-8B5D-297532DF6ABC}"/>
                  </a:ext>
                </a:extLst>
              </p14:cNvPr>
              <p14:cNvContentPartPr/>
              <p14:nvPr/>
            </p14:nvContentPartPr>
            <p14:xfrm>
              <a:off x="1104840" y="1059120"/>
              <a:ext cx="7849080" cy="355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EB9219-9A2C-4310-8B5D-297532DF6A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480" y="1049760"/>
                <a:ext cx="786780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38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D453CD-B0C2-4FA5-9FD5-061A0935EFF7}"/>
                  </a:ext>
                </a:extLst>
              </p14:cNvPr>
              <p14:cNvContentPartPr/>
              <p14:nvPr/>
            </p14:nvContentPartPr>
            <p14:xfrm>
              <a:off x="60840" y="472320"/>
              <a:ext cx="10714320" cy="336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D453CD-B0C2-4FA5-9FD5-061A0935EF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462960"/>
                <a:ext cx="10733040" cy="33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310517-096B-40E7-BBBC-3BE385CE57CA}"/>
                  </a:ext>
                </a:extLst>
              </p14:cNvPr>
              <p14:cNvContentPartPr/>
              <p14:nvPr/>
            </p14:nvContentPartPr>
            <p14:xfrm>
              <a:off x="891360" y="3207960"/>
              <a:ext cx="9228240" cy="115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310517-096B-40E7-BBBC-3BE385CE5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000" y="3198600"/>
                <a:ext cx="924696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F23919-8A96-433A-A07F-648A1F7A3EE8}"/>
                  </a:ext>
                </a:extLst>
              </p14:cNvPr>
              <p14:cNvContentPartPr/>
              <p14:nvPr/>
            </p14:nvContentPartPr>
            <p14:xfrm>
              <a:off x="952560" y="221040"/>
              <a:ext cx="7818480" cy="354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F23919-8A96-433A-A07F-648A1F7A3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211680"/>
                <a:ext cx="783720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47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C68E57-97BD-4DC8-97F1-06E41952C434}"/>
                  </a:ext>
                </a:extLst>
              </p14:cNvPr>
              <p14:cNvContentPartPr/>
              <p14:nvPr/>
            </p14:nvContentPartPr>
            <p14:xfrm>
              <a:off x="442080" y="731520"/>
              <a:ext cx="6042960" cy="36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C68E57-97BD-4DC8-97F1-06E41952C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722160"/>
                <a:ext cx="6061680" cy="36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3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F54ED8-540B-49E2-AADA-BD5AA0D00D88}"/>
                  </a:ext>
                </a:extLst>
              </p14:cNvPr>
              <p14:cNvContentPartPr/>
              <p14:nvPr/>
            </p14:nvContentPartPr>
            <p14:xfrm>
              <a:off x="769680" y="289440"/>
              <a:ext cx="8496720" cy="44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F54ED8-540B-49E2-AADA-BD5AA0D00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280080"/>
                <a:ext cx="851544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60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4A6-9225-4CA6-9DEC-6F831156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3DC-1ECF-4BCD-8322-E249E6680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105AE1-4CDC-4422-8CD6-98A8412E8721}"/>
                  </a:ext>
                </a:extLst>
              </p14:cNvPr>
              <p14:cNvContentPartPr/>
              <p14:nvPr/>
            </p14:nvContentPartPr>
            <p14:xfrm>
              <a:off x="434160" y="213480"/>
              <a:ext cx="989892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105AE1-4CDC-4422-8CD6-98A8412E8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04120"/>
                <a:ext cx="991764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7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2020-12-15T08:37:28Z</dcterms:created>
  <dcterms:modified xsi:type="dcterms:W3CDTF">2020-12-15T10:21:40Z</dcterms:modified>
</cp:coreProperties>
</file>