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8:49:13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10753 741 0,'-43'106'94,"86"-212"-94,-107 275 0,43-105 0,21-1 0,-21 22 0,0-22 15,-1 22-15,1 0 0,0-22 16,0 22-16,0 0 0,21-22 16,-21 22-16,-1-22 0,22 1 0,-21-22 15,21 0-15,-21 1 0,21-1 0,0-21 16,0 22-16,0-22 0,0 0 16,21-42-1,0 0 1,-21-1-16,22 1 0,-22-21 0,0 21 15,0-43-15,21 22 0,-21-22 0,0 22 16</inkml:trace>
  <inkml:trace contextRef="#ctx0" brushRef="#br0" timeOffset="449.35">10287 804 0,'-21'-127'32,"169"424"-32,-296-615 0,169 466 0,-42-317 0,42 169 0,0-21 15,0 0-15,0 0 16,1-1-16,20 22 0,0-21 0,1 0 16,-1 0-16,21 21 0,22 0 0,-21-21 15,20 21-15,1 0 0,0 0 16,-1 21-16,1 0 0,0 0 0,-22 22 15,1-1-15,-1 0 0,1 1 0,-22 20 16,0 1-16,1-1 0,-22 1 0,-21-1 16,0 1-16,0-1 0,0 1 15,-21-1-15,-1 1 0,-20-1 0,0 1 16,-1-1-16,-20 1 0,-1-1 16,-20 1-16,20-1 0,-20-21 0,-1 1 0,0-1 15,22 0-15,-22 1 0,22-22 0,-1 0 16,22 0-16,-22 0 15,43-21-15,-21 0 0,-1 22 0,22-22 16,0 0-16,0 0 0,0 0 16,21-22-16,-21 22 0,21-21 0,0 0 15,0 0-15,21 0 16,0 0-16,0-1 0,0 1 16,0 0-16,22 0 0,-22 0 0</inkml:trace>
  <inkml:trace contextRef="#ctx0" brushRef="#br0" timeOffset="890.09">11493 1355 0,'0'-21'0,"0"42"0,0-64 15,0 22-15,22 21 16,-1-21-16,0 21 15,0 0-15,0 0 0,0 0 16,1 0-16,-1 0 0,0 0 0,21 21 16,-21 0-16,1 1 0,20-1 0,-21 0 15,0 0-15,0 21 16,1-20-16,-1 20 0,-21-21 0,0 21 16,0 1-16,0-22 0,0 21 0,0-21 15,0 22-15,-21-22 0,-1 0 0,22 0 16,-21 0-16,0-21 15,21-21 1,0 0 0,0-21-16,0 21 0,0-1 0,0-20 15,0 21-15,0-21 0,0-1 0,0 1 16,21 21-16,-21-22 0,21 22 0,1-21 16,-22 21-16,21 0 0,0-1 15,0 22-15,-21-21 0,21 21 0,0 0 16,1 0-16,-1 0 0,0 0 15,0 0-15,0 0 16,-21 21-16,21 1 16</inkml:trace>
  <inkml:trace contextRef="#ctx0" brushRef="#br0" timeOffset="1333.25">12509 1376 0,'0'0'0,"22"-42"16,-22 20-16,0 1 0,0 0 16,-22 0-1,1 21-15,0 0 16,0 0-16,0 21 0,0-21 16,-1 21-16,22 0 0,-21 1 0,0-1 15,0 21-15,21-21 0,-21 22 0,0-22 16,21 21-16,-22-21 0,22 22 15,0-1-15,0-21 0,0 0 0,0 22 16,0-22-16,0 0 0,0 0 0,22-21 16,-1 21-16,0-21 0,0 0 0,0 0 15,0 0-15,22 0 0,-22 0 16,0-21-16,21 0 0,-20 0 16,-1 0-16,21-1 0,-21 1 0,0 0 15,1-21-15,-22 21 0,0-22 0,0 22 16,0-21-16,0-1 0,0 22 0,0 0 15,0 0-15,-22 0 0,1 0 16,0-1-16,0 22 0,0 0 0,0 0 16,-1 0-16,-20 0 0,21 0 0,0 22 15,0-22-15,-1 21 0,1 0 0,21 0 16,-21 0-16,21 0 0,0 1 0,0-1 16,0 0-16,0 0 15,21-21-15</inkml:trace>
  <inkml:trace contextRef="#ctx0" brushRef="#br0" timeOffset="1716.46">13060 1376 0,'-21'-21'0,"42"42"0,-64-63 15,22 42 1,0 0-1,21 21-15,0 0 0,-21 0 16,21 0-16,0 0 0,0 1 0,0 20 16,0 0-16,0 1 0,-21-1 15,21 0-15,0 22 0,0-1 16,-21 1-16,-1-1 0,1 1 0,0-1 16,0 22-16,0-22 0,-22 22 0,22 0 15,-21-1-15,21 22 0,-22-21 0,22 0 16,0-1-16,-21 1 0,21 0 0,-1-22 15,1 22-15,0-22 0,0 22 0,0-22 16,21-20-16,0 20 0,0-20 0,0-22 16,0 21-16,0-21 0,0 0 0,0 1 15,21-22 1,-21-22 0,21 1-16,0 0 0,-21 0 0,21-21 15,1-1-15,-1-20 0,0-1 0,0 1 16</inkml:trace>
  <inkml:trace contextRef="#ctx0" brushRef="#br0" timeOffset="2029.28">12827 1249 0,'0'-21'0,"0"42"0,21-42 0,0 21 15,22-21-15,-22 21 0,21-22 0,-21 22 16,22 0-16,-1 0 0,0 0 0,1 0 16,20 22-16,-21-1 0,1 0 15,-1 0-15,0 0 0,-20 0 0,20 1 16,-21 20-16,-21-21 0,0 21 0,0-20 16,0 20-16,-42-21 0,21 21 0,-22-20 15,1 20-15,0-21 0,-1 0 16,1 22-16,0-22 0,-1 0 15,1 0-15,21-21 0,0 21 0,-1-21 0,1 0 16,42-21 15</inkml:trace>
  <inkml:trace contextRef="#ctx0" brushRef="#br0" timeOffset="3285.23">13906 953 0,'0'0'0,"0"-85"16,22 64-16,-22 0 0,0-1 0,0 1 15,21 0-15,-21 0 0,0 0 0,21 0 16,-21-1-16,-21 22 31,0 22-31,21-1 0,0 21 16,-22 0-16,22 1 0,-21-1 16,0 22-16,21-1 0,-21 1 0,0-1 15,0 1-15,-1-1 0,-20 1 16,21-1-16,0 1 0,-22-1 0,1 1 15,21-1-15,-21 1 0,20-22 0,-20 0 16,21 1-16,0-22 0,0 0 0,-1 0 16,22 0-16,0-42 15,0 0 1,0-21-16,0 20 0,0-20 0,0 0 16,0-1-16,0 1 0,0 0 0,0-1 15,0-20-15,0 21 0,0-1 16,22 22-16,-22-21 0,21 21 15,-21-1-15,0 1 0,21 21 16,0 0-16,0 21 16,0 1-16,1-1 15,-22 0-15,21 0 0,-21 21 0,21-20 16,0 20-16,-21-21 0,21 21 0,0-20 16,-21 20-16,22-21 0,-1 21 0,0-20 15,0-1-15,0 0 0,0 0 0,1 0 16,-1-21-16,21 0 15,-21 0-15,22 0 0,-1 0 0,0-21 0,1 21 16,-1-21-16,0-21 0,1 20 0,-1 1 16,0-21-16,-21 21 0,22-22 15,-22 1-15,0 0 0,0-22 0,0 22 16,-21 0-16,0-22 0,0 1 16,0-1-16,0 1 0,0-1 0,0 1 15,-21-1-15,0 1 0,-21-1 0,21 1 16,-22 20-16,1 1 0,0 0 15,-22 20-15,22 1 0,-22 0 0,22 0 16,-22 21-16,1 0 0,21 0 0,-1 21 16,1 0-16,0 22 0,-1-22 0,22 21 15,-21 22-15,21-22 0,-1 21 16,22-20-16,0 20 0,0 1 0,0-22 16,0 22-16,22-22 0,-1 0 15,0 1-15,0-1 0,0-21 0,0 21 16,1-20-16,20-1 0,-21 0 15,21-21-15,-20 21 0,20-21 0,-21 0 16,21 0-16,1 0 0,-22 0 0,21 0 16,1 0-16,-22 0 0,21-21 0,0 21 15,-20 0-15</inkml:trace>
  <inkml:trace contextRef="#ctx0" brushRef="#br0" timeOffset="3739.97">14647 1207 0,'0'21'15,"0"0"-15,-21-21 0,21 21 0,-21 0 16,0 0-16,21 1 0,-21-1 16,-1 0-16,22 21 0,-21-21 0,21 1 15,-21 20-15,21-21 0,0 0 0,0 0 16,0 1-16,0 20 0,0-21 15,0 0-15,0 0 0,21-21 16,0 0 0,1 0-16,-1 0 0,0 0 0,0 0 15,0-21-15,0 21 0,1-21 0,-1 0 16,0 0-16,0 0 0,0-22 0,0 22 16,1 0-16,-22-21 0,21 20 0,-21-20 15,0 0-15,0 21 0,0-1 16,0-20-16,-21 21 0,-1 21 0,1-21 15,0 21-15,0 0 0,0 0 0,0 0 16,-22 0-16,22 0 0,0 21 0,0 0 16,0 0-16,-1 0 0,1 1 15,0-1-15,21 21 0,0-21 16,0 0-16,0 22 0,0-22 0,0 0 16,0 0-16,0 0 0,0 1 0,0-1 15,0 0-15,21-21 0,-21 21 0,21-21 16,1 0-16,-1 0 0,0 0 15,0 0-15,0 0 0</inkml:trace>
  <inkml:trace contextRef="#ctx0" brushRef="#br0" timeOffset="4280.27">15261 1334 0,'0'0'15,"0"-22"1,-21 22-1,0 22-15,21-1 16,-21-21-16,21 21 0,0 0 0,-22 0 16,1 0-16,21 1 0,0 20 0,0-21 15,-21 0-15,21 0 0,-21 1 0,21-1 16,0 0-16,0 0 0,0 0 16,0 0-16,0 1 15,21-22-15,0 0 16,0 0-16,-21-22 0,22 1 0,-1 0 15,0 0-15,21 0 0,-21 0 0,1-1 16,-1 1-16,-21 0 16,21-21-16,0 21 0,0-1 0,-21 1 15,0 0-15,21 0 0,1 0 16,-22 42 0,0 0-16,0 0 15,0 0-15,0 1 16,0 20-16,0-21 0,0 0 0,0 0 15,0 1-15,0-1 0,0 0 0,0 0 16,21-21-16,0 0 16,0 0-16,0 0 15,22 0-15,-22 0 0,0 0 0,0 0 16,0-21-16,0 0 0,22 0 16,-43-1-16,21 1 0,0 0 0,0 0 15,-21 0-15,0 0 0,0-1 0,0 1 16,0 0-16,0 0 0,0 0 0,0 0 15,-21 21-15,0 0 0,0 0 16,0-22-16,-1 22 0,1 0 0,0 0 16</inkml:trace>
  <inkml:trace contextRef="#ctx0" brushRef="#br0" timeOffset="4751.51">15938 1291 0,'0'0'0,"0"-21"0,22 21 0,-22 21 47,0 0-47,0 1 0,0-1 16,0 0-16,0 0 0,0 0 0,0 0 16,0 1-16,0-1 0,0 0 0,0 0 15,-22 0-15,22 0 0,0 1 0,0-1 16,-21 0-16,21 0 0,0 0 15,0 0-15,0 1 16,-21-22 0,21-22-1,-21 1-15,21 0 0,0 0 16,0 0-16,0-22 0,0 22 16,0 0-16,0-21 0,0 21 0,0-22 15,0 22-15,21 0 0,0-21 0,0 20 16,22-20-16,-22 21 0,21 0 0,1 0 15,-1 21-15,0-22 0,22 22 16,-22 0-16,0 0 0,1 22 0,-1-22 16,0 21-16,1 21 0,-22-21 0,0 0 15,0 22-15,-21-22 0,0 21 16,0 1-16,0-22 0,-21 21 0,0 0 16,0-20-16,0 20 0,-1-21 15,1 21-15,0-20 0,-21-1 0,21 0 16,-1-21-16,1 21 0,21 0 0,-21-21 15,0 0-15,0 0 16</inkml:trace>
  <inkml:trace contextRef="#ctx0" brushRef="#br0" timeOffset="5440.3">11472 2117 0,'0'0'16,"-42"0"-16,21 0 0,-43 0 15,43 0-15,0 0 16,42 0 15,0 0-31,0 0 0,22 0 16,-1 0-16,0 0 0,1 0 0,41 0 15,-20 0-15,42-21 0,-22 21 16,22 0-16,21 0 0,0-22 0,-21 22 16,42-21-16,0 21 0,-21 0 0,43 0 15,-22 0-15,0 0 0,21 0 0,-20 0 16,20 0-16,0 0 0,1 0 16,-22 0-16,21 0 0,-21 0 0,0 0 15,1 0-15,-1 0 0,0 0 16,-42 0-16,21 0 0,-43 0 0,1 0 15,0 0-15,-43-21 0,22 21 0,-43 0 16,21 0-16,-21 0 16,-21-21-16,-21 21 15,0 0-15,0 0 0,-22-21 16,1 21-16,-21 0 0,-22 0 0,21 0 16,-20 0-16</inkml:trace>
  <inkml:trace contextRef="#ctx0" brushRef="#br0" timeOffset="5960">11134 2434 0,'0'0'0,"-22"0"0,1 0 0,-42 0 16,63-21 31,21 21-47,0 0 0,21 0 15,1 0-15,-1 0 0,0-21 0,22 0 16,21 21-16,-22 0 0,22-21 0,21 21 15,21-22-15,0 22 0,0-21 16,21 21-16,-21-21 0,42 21 0,-21 0 16,22-21-16,-22 21 0,21 0 0,0 0 15,-20-21-15,-1 21 0,21-21 0,-21 21 16,0 0-16,1 0 0,-22-22 0,0 22 16,0 0-16,0-21 0,-22 0 15,1 21-15,0 0 0,-21 0 0,-22-21 16,22 21-16,-43 0 0,1 0 0,-1 0 15,0 0-15,-21-21 0,1 21 16,-44 0 31,1 0-47,0 21 16,0-21-16,0 0 0,0 0 0,-1 0 15,1 0-15,0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9:29:05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8721 0,'0'-21'78,"0"-1"-62</inkml:trace>
  <inkml:trace contextRef="#ctx0" brushRef="#br0" timeOffset="1415.56">1355 7366 0,'0'0'0,"0"-21"15,0 0-15,0 0 16,0-1-16,0 1 16,0 0-16,0 0 15,0 0-15,-22 21 16,1 0-1,-21 21-15,21 0 0,0 21 16,-22 1-16,1-22 0,21 42 0,-22-20 16,1-1-16,21 22 0,-21-1 15,20-21-15,-20 22 0,21-1 16,0 1-16,0-22 0,21 22 0,0-1 16,0-20-16,0-1 0,0 0 15,21-21-15,0 22 0,0-22 0,21 0 16,-20-21-16,20 0 0,0 0 15,1 0-15,20 0 0,-21 0 0,22-21 16,-22 0-16,1 0 0,-1-1 0,0-20 16,-21 21-16,22 0 0,-43-22 15,0 22-15,0 0 0,0 0 0,-21 0 16,-1 0-16,-20-1 0,0 22 16,-1 0-16,1 0 0,-21 0 0,20 22 15,1-1-15,-22-21 0,43 21 16,-21 0-16,21 0 0,0 22 15,-1-22-15,22 0 0,0 0 0,0 0 16,0 0-16,22 1 16,-1-22-16,21 0 0,-21 0 0,22 0 15,-1 0-15,21-22 0,-20 22 0,20-21 16</inkml:trace>
  <inkml:trace contextRef="#ctx0" brushRef="#br0" timeOffset="1582.85">1884 7789 0,'-21'0'16,"-1"0"-1,1 22-15,0-22 0,0 0 16,0 0-16,0 0 16,-1 0-16</inkml:trace>
  <inkml:trace contextRef="#ctx0" brushRef="#br0" timeOffset="2372.4">3323 7620 0,'0'-21'0,"0"42"0,0-63 16,21 21-16,-21-1 0,0 1 0,0 0 15,0 0-15,21-21 0,-21 20 16,0 1-16,0 0 0,0 0 0,0 0 16,0 42-1,0 0-15,0 21 16,0 1-16,0-1 0,0 0 0,0 1 16,-21 20-16,0-20 0,0 20 0,21 1 15,-21-1-15,0 1 0,-1-22 16,22 21-16,0-20 0,-21-1 0,21-21 15,0 0-15,0 1 0,0-1 16,0 0-16,21-21 0,1-21 16,-1 0-16,0-1 15,0 1-15,0 0 0,0-21 0,1 21 16,-1-22-16,0 1 0,-21 0 0,21-1 16,-21 22-16,21-21 0,-21 21 15,0-1-15,21 22 0,-21-21 0,22 21 16,-22 21-16,0 1 15,0-1-15,0 0 16,0 21-16,0-21 0,0 1 0,21 20 16,0-21-16,-21 0 0,21 22 0,0-22 15,0-21-15,1 21 0,20-21 16,-21 0-16,21 0 0,1 0 16,-1 0-16,0 0 0,1-21 0,-1 0 15,0-1-15,-20 1 0,20 0 0,0-21 16,-21 21-16,1-1 0,-1-20 15,-21 0-15,0-1 0,0 1 0,0 0 16,0-1-16,0-20 0,0 21 0,-21-1 16,-1 22-16,1-21 0,0 21 0,0-1 15,0 22-15,0 0 0,-1 0 16,1 0-16,0 22 16,0-1-16,0-21 0,21 21 0,0 0 15,-21 0-15,21 0 0,0 1 16,0-1-16,0 0 0,0 0 0,0 0 15,21-21-15,0 21 0,0-21 0,21 0 16,-20 0-16,20 0 0</inkml:trace>
  <inkml:trace contextRef="#ctx0" brushRef="#br0" timeOffset="2852.12">4720 7493 0,'0'0'0,"21"-21"0,-21 0 0,0 0 15,-21-1 1,0 22-16,0 0 0,0 0 15,-1 22-15,1-1 0,0 0 16,21 0-16,-21 0 0,0 22 0,21-1 16,-21-21-16,21 21 0,0 1 15,-22-1-15,1 0 0,21 1 0,-21-22 16,21 21-16,0 1 0,0-22 0,0 21 16,0-21-16,0 0 0,0 1 0,0-1 15,0 0-15,0-42 31,0 0-31,0-1 16,0-20-16,21 21 0,-21-21 0,21-1 16,1 1-16,-22 0 15,21-22-15,21 22 0,-21-22 0,0 22 16,1 0-16,20-22 0,-21 43 0,21-21 16,-20 20-16,20 1 0,-21 21 15,0 0-15,0 0 0,1 0 0,-1 21 16,0 1-16,-21 20 0,0-21 0,0 21 15,0 1-15,0-1 0,0 0 0,0 1 16,0-22-16,0 21 0,0 1 16,0-22-16,0 21 0,0-21 0,0 22 15,0-22-15,0 0 0,0 0 0,0 0 16,0 0-16,0 1 16,0-44 15,0 1-31,0 0 0,0 0 15,-21 0-15</inkml:trace>
  <inkml:trace contextRef="#ctx0" brushRef="#br0" timeOffset="3013.03">4593 7832 0,'0'0'0,"-21"0"0,0 0 0,0 0 16,-1 0-16,1 0 0,42 0 31,1 0-31,-1 0 0,0 0 16,0 0-16,21 0 0,1 0 0,-22 0 15,21 0-15,1-21 0,-1 21 16,0-22-16,-21 1 0,22 21 0,-1-21 16,0 0-16,1 0 0</inkml:trace>
  <inkml:trace contextRef="#ctx0" brushRef="#br0" timeOffset="3259.89">5567 7493 0,'-21'0'15,"-1"0"1,1 0-16,21 21 0,-21 0 16,21 1-16,-21-1 15,21 0-15,-21 21 0,21-21 16,0 1-16,0 20 0,-21-21 0,21 0 16,0 22-16,0-22 0,0 21 0,0-21 15,-22 22-15,22-22 0,0 0 0,0 0 16,0 0-16,0 0 15,0 1-15,22-22 0,-1 0 16,0-22 0,-21 1-16</inkml:trace>
  <inkml:trace contextRef="#ctx0" brushRef="#br0" timeOffset="3499.42">5567 7599 0,'0'0'0,"0"-42"16,21-22-16,-21 43 15,0 0-15,21 0 0,0 21 0,0-22 16,1 22-16,-1 0 16,0 0-16,0 0 0,21 0 0,-20 22 15,-1-1-15,0 0 0,0 0 0,0 0 16,-21 0-16,0 1 0,0-1 0,0 21 16,0-21-16,-21 0 0,0 1 15,0-1-15,-22 0 0,22 0 0,-21 0 16,21-21-16,0 21 0,-22 1 15,22-22-15,0 0 0,0 0 0,0 0 16,-1 0-16,1 0 0</inkml:trace>
  <inkml:trace contextRef="#ctx0" brushRef="#br0" timeOffset="3968.08">7599 7218 0,'0'0'0,"-21"-21"0,-1 21 0,1 0 15,-21 0-15,21 0 16,21-21-16,-21 21 0,42-22 16,21 22-1,0 0-15,1-21 0,20 21 16,1 0-16,-1-21 0,1 21 0,20 0 15,-20 0-15,-1-21 0,1 21 0,-22 0 16,1 0-16,-1 0 0,-21 0 0,21 0 16,-20 0-16,-44 0 31,1 21-31,0-21 0,-21 21 16,21-21-16,-1 0 0,-20 0 0,21 21 15,0-21-15,0 0 0,-1 0 0,1 0 16</inkml:trace>
  <inkml:trace contextRef="#ctx0" brushRef="#br0" timeOffset="4183.95">8043 7154 0,'0'22'63,"-21"-1"-63,0 0 16,0 0-16,21 21 0,-21-20 0,-1 20 15,1 0-15,21 1 0,-21-1 0,0 0 16,0 1-16,21-1 0,0 0 15,-21 1-15,21-22 0,-22 21 0,22 0 16,0-20-16,0 20 0,0-21 0,0 0 16,0 0-16,0 1 0,0-1 0,0 0 15,22-21 17,-1 0-32,0-21 0</inkml:trace>
  <inkml:trace contextRef="#ctx0" brushRef="#br0" timeOffset="4507.77">8403 7557 0,'0'0'0,"-21"0"31,0 21-31,0 0 0,-1 0 0,1 0 16,0 0-16,0 1 0,0-1 0,21 0 15,-21 21-15,21-21 0,0 1 16,0-1-16,0 0 0,0 0 15,0 0-15,21-21 0,0 0 0,0 0 16,0 0-16,0 0 0,22 0 16,-22 0-16,0 0 0,21-21 0,-20 21 15,20-21-15,-21 0 0,0 0 0,0-1 16,-21 1-16,0 0 0,0 0 0,0 0 16,0 0-16,0-1 0,-21 1 0,0 0 15,0 21-15,-21 0 0,20-21 16,-20 21-16,21 0 0,0 0 15,0 0-15,-1 0 0,1 0 0,0 0 16,0 0-16</inkml:trace>
  <inkml:trace contextRef="#ctx0" brushRef="#br0" timeOffset="6475.49">10456 6985 0,'0'0'0,"21"0"0,1-21 0,-1 0 0,-21 0 16,0-1-16,21 1 0,-21 0 15,0 0-15,0 0 0,0 0 16,0-1 0,-21 22-16,0 0 15,-1 0-15,1 0 0,0 22 16,0-1-16,0 21 0,0 0 0,-22 1 15,22-1-15,-21 22 0,-1-1 0,22 1 16,-21-1-16,0 1 0,20-1 16,1 1-16,0-1 0,0-21 0,21 22 15,0-22-15,0 1 0,0-22 0,0 21 16,21-21-16,0 0 0,0 1 0,1-1 16,20 0-16,0-21 0,1 0 0,-1 0 15,0 0-15,1 0 0,-1 0 16,21-21-16,-20 21 0,20-21 15,-20-1-15,-1 1 0,0 0 0,1 0 16,-1 0-16,0-22 0,1 22 0,-22-21 16,0 21-16,-21-22 0,0 1 0,21 21 15,-21-21-15,0 20 0,0 1 0,0 0 16,0 0-16,-21 21 16,21 21-1,0 0-15,-21 0 0,0 1 0,-1 20 16,22-21-16,0 0 0,0 22 0,-21-22 15,21 0-15,0 21 0,0-21 0,0 1 16,0-1-16,0 0 0,0 0 0,0 0 16,21-21-16,1 21 0,20-21 0,-21 0 15,0 0-15,22 0 0,-1 0 16,-21 0-16,21 0 0,1 0 16,-1 0-16,0-21 0,1 0 0,-1 0 15,0 0-15,-20 0 0,-1-1 0,0 1 16,0 0-16,-21-21 0,21-1 0,-21 1 15,0 0-15,0-1 0,0 1 0,0 0 16,-21-1-16,0 1 0,0 0 0,0 21 16,-1-1-16,1 1 0,0 0 15,-21 21-15,21 0 0,-1 0 16,-20 21-16,21 0 0,-21 1 0,20 20 0,1-21 16,0 21-16,0 1 0,0-1 0,0 0 15,21 1-15,0-22 0,0 21 16,0-21-16,0 22 0,0-22 0,21 0 15,0 0-15,0 0 0,0-21 16,22 22-16,-22-22 0,21 0 0,0 0 16,1 0-16,-22 0 0,21 0 0,1 0 15,-1-22-15,-21 22 0,21-21 0,1 0 16,-1 0-16,-21 0 0,0 0 0,22-1 16,-22 1-16,-21-21 0,21 21 0,0-22 15,-21 22-15,21 0 16,-21-21-16,0 21 0,0-1 0,0 44 31,0-1-31,0 0 0,-21 0 16,21 0-16,0 0 0,-21 22 0,0-22 15,21 21-15,0-21 0,0 1 0,0-1 16,0 0-16,0 0 0,0 0 16,0 0-16,0 1 0,21-22 15,0 0-15,22 0 0,-22 0 16,0 0-16,21 0 0,-21 0 0,22 0 15,-1-22-15,-21 1 0,22 21 0,-1-21 16,-21 0-16,0 0 0,22 0 16,-22-22-16,0 22 0,0-21 0,0 21 15,0-1-15,-21-20 0,0 21 16,22 0-16,-22 0 0,0 42 31,0 0-31,-22 0 0,1 0 0,21 0 16,0 1-16,-21-1 0,0 0 0,21 21 15,0-21-15,0 1 0,0-1 0,0 0 16,0 0-16,0 0 0,0 0 16,0 1-16,21-22 0,0 0 15,0 21-15,1-21 0,-1 0 0,0 0 16,0 0-16,0 0 0,0 0 0,1 0 16,-1-21-16,0-1 0,0 22 15,0-21-15,-21 0 0,0 0 0,21 0 16,-21 0-16,0-1 0,0-20 0,0 21 15,0 0-15,0-22 0,0 22 0,0 0 16,0 0-16,0 42 31,0 0-31,0 0 0,0 1 16,0 20-16,0-21 0,-21 0 0,21 0 16,0 1-16,0-1 0,-21 0 0,21 0 15,-21 0-15,21 0 0,0 1 16,0-1-16,0-42 47,21-1-47,0 1 15,-21 0-15,21 0 0,1 0 0,-1 0 16,0-22-16,0 22 0,0-21 0,0 21 16,1-1-16,20 1 0,-21 0 0,0 0 15,0 21-15,1 0 0,-1 0 0,0 0 16,0 21-16,-21 0 0,0 0 15,0 1-15,0-1 0,0 0 16,0 0-16,0 21 0,0-20 0,0-1 16,0 0-16,0 0 0,0 0 15,0 0-15,0 1 0,0-1 0,0 0 16,21-21-16,0 0 16,1 0-16,-1 0 0,0 0 15,21 0-15,-21-21 0,1 0 0,-1-1 16,0 1-16,21 0 0,-21 0 0,1-21 15,-1 20-15,0-20 0,0 0 0,0-22 16,0 1-16,1-1 0,-1 1 16,0 20-16,0-20 0,0-1 15,0 1-15,1 21 0,-1-1 0,-21 22 16,0-21-16,0 21 0,-21 42 16,-1 0-16,1 0 0,0 0 15,-21 22-15,21-1 16,-1 0-16,1 22 0,0-22 0,0 22 15,0-22-15,0 21 0,21-20 0,-22 20 16,22-20-16,0-1 0,0 0 0,0-21 16,0 22-16,0-22 0,0 21 0,0-21 15,0 1-15,0-1 0,0 0 16,22-21-16,-1 21 0,0-21 0,0 0 16,0 0-16,0 0 0,1-21 15,-1 0-15,0 0 0,0 21 16,-21-22-16,21-20 0,-21 21 15,21 0-15</inkml:trace>
  <inkml:trace contextRef="#ctx0" brushRef="#br0" timeOffset="6643.39">13271 7260 0,'0'0'16,"-21"0"-16,0 0 0,0 0 0,-21 0 0,20 0 16,1 0-16,0 0 15,42 0 1,0 0-16,1 0 15,20 0-15,-21 0 0,21-21 16,-20 0-16,20 21 0,-21-21 0,21 0 16,-20 21-16,20-22 0,0 1 15</inkml:trace>
  <inkml:trace contextRef="#ctx0" brushRef="#br0" timeOffset="7044.16">15642 6689 0,'0'-21'0,"0"42"0,0-85 16,0 43-16,0 0 0,0-21 0,0 20 15,-21 44 1,21-1-16,0 21 16,-21 0-16,21 1 0,0 20 0,0 1 15,-21-1-15,21 1 0,-22 20 0,22-20 16,0-1-16,0 1 0,-21-1 15,0 1-15,21-1 0,-21-20 0,0-1 16,21 0-16,0-20 0,-21 20 0,-1-21 16,22 0-16,-21 0 0,0-21 15,21 22-15,-21-22 0,0 0 0,0 0 16,-1 0-16,1 0 0</inkml:trace>
  <inkml:trace contextRef="#ctx0" brushRef="#br0" timeOffset="7804.73">14859 7303 0,'0'0'0,"0"-22"16,0 1-16,21 21 16,0 0-16,0 0 0,1 0 15,20 0-15,21 0 0,-20 0 0,20 0 16,1-21-16,-1 21 0,22-21 0,63 0 16,-63 0-16,-22-1 15,1 1-15,20 0 0,-20 0 0,-1 0 16,-20 0-16,20-22 0,-20 22 0,-1 0 15,0-21-15,-21-1 0,1 22 0,-1-21 16,-21-1-16,0 1 0,0 0 0,0-1 16,0 1-16,0 21 0,0 0 0,0 0 15,-21-1-15,-1 22 0,1 0 16,0 43-16,0-22 0,0 21 0,0 1 16,-1-1-16,1 0 0,21 22 15,-21-22-15,0 22 0,0-22 0,0 21 16,21-20-16,0 20 0,-22 1 0,22-22 15,-21 0-15,21 22 0,0-22 0,0 1 16,0-22-16,-21 21 0,21-21 0,0 0 16,0 1-16,0-1 0,0 0 15,0 0 1,0-42 0,21 0-16,0 0 0,1-1 15,-1-20-15,0 21 0,0-21 16,0 20-16,0-20 0,1 0 0,-1-1 15,21 1-15,-21 21 0,0 0 0,1 0 16,-1-1-16,0 22 0,0 0 16,-21 22-16,21-1 0,-21 21 15,0-21-15,21 0 0,-21 22 0,0-1 16,0-21-16,0 22 0,0-22 0,0 21 16,22-21-16,-1 0 0,-21 1 0,21-1 15,0-21-15,0 21 0,0-21 16,22 0-16,-22 0 0,0 0 0,21 0 15,-20 0-15,20 0 0,-21-21 0,21 21 16,-20-21-16,20-1 0,-21 1 16,0 0-16,0 0 0,1 0 0,-22-22 15,0 22-15,21-21 0,-21 0 16,0 20-16,0-20 0,0 21 0,0 0 16,0 0-16,-21 21 15,-1 0-15,1 42 0,0-21 16,0 0-16,0 22 0,21-22 0,-21 21 15,21-21-15,-22 0 0,22 22 0,0-22 16,0 0-16,0 0 0,0 0 16,22 1-16,-1-22 0,0 0 15,0 0-15,0 0 0,0 0 16,22 0-16,-22 0 0,21-22 0,-21 1 16</inkml:trace>
  <inkml:trace contextRef="#ctx0" brushRef="#br0" timeOffset="8380.36">18500 6900 0,'0'0'16,"-22"0"-16,22-21 0,-21 0 0,21 0 15,0 0-15,0 0 0,21-1 16,1 1-16,-1 0 0,0 0 0,-21 0 16,21 0-16,0 21 0,-42 21 31,0 0-31,0 21 0,-22-21 0,22 22 15,0-1-15,-21 0 0,21 22 16,-22-22-16,22 22 0,0-22 0,0 22 16,0-1-16,21-21 0,0 22 15,0-22-15,0 1 0,0-22 0,0 21 16,0-21-16,21 0 0,21-21 0,-21 22 16,22-22-16,20 0 0,-21 0 0,1 0 15,20-22-15,1 1 0,-22 0 0,22 0 16,-22 0-16,0 0 0,1-22 15,-1 22-15,-21-21 0,0-1 0,0 1 16,-21 0-16,0-1 0,0-20 0,0 21 16,0-1-16,0 1 0,-42 0 0,21-1 15,0 1-15,0 21 0,-22 0 0,22-1 16,-21 22-16,-1 0 0,1 0 16,21 0-16,-21 22 0,-1-1 15,22 0-15,-21 21 0,21-21 0,-1 1 16,22 20-16,0-21 0,0 0 0,0 0 15,0 22-15,0-22 0,22 0 0,-1 0 16,21-21-16,-21 21 0,22-21 0,20 0 16</inkml:trace>
  <inkml:trace contextRef="#ctx0" brushRef="#br0" timeOffset="8700.17">19431 6816 0,'0'0'0,"0"-21"0,0-1 0,0-20 15,0 21-15,0-21 0,0 20 16,-21 1-16,0 21 0,-1 21 16,1 1-1,21-1-15,-21 21 0,21 0 0,0 22 16,-21-22-16,0 22 0,21-1 0,0 22 16,-21-22-16,-1 1 0,22 21 15,-21-22-15,0 22 0,21-22 0,0 1 16,-21-1-16,21 1 0,-21 20 0,0-20 15,21-1-15,-22 1 0,1-1 0,21 1 16,-21-1-16,0 1 0,21-22 0,-21 22 16,21-22-16,-21-21 0,21 22 15,0-22-15,0 0 0,0 0 0,0 0 16,21-42 0,-21 0-1,21 0-15,0-22 0</inkml:trace>
  <inkml:trace contextRef="#ctx0" brushRef="#br0" timeOffset="8980.01">19240 7218 0,'0'0'0,"0"-64"0,0 22 0,0-21 16,0 41-16,0-20 0,0 0 0,0 21 16,0-1-16,22-20 0,-1 42 15,21-21-15,0 0 0,1 0 0,-1 21 16,22 0-16,-1 0 0,-21 0 15,22 0-15,-22 21 0,1 0 0,-22 0 16,0 21-16,-21-20 0,0-1 0,0 21 16,0 0-16,-21-20 0,-22 20 0,1 0 15,0 1-15,-22-22 0,22 21 0,-22-21 16,22 0-16,0 22 0,-22-22 0,43 0 16,-21-21-16,21 21 0,-1-21 15,1 0-15,42 0 16,1 0-16,-1 0 0,0-21 15,21 21-15</inkml:trace>
  <inkml:trace contextRef="#ctx0" brushRef="#br0" timeOffset="10295.75">19960 7324 0,'0'-21'46,"0"-1"-46,21 1 0,0 0 0,1 0 16,-1-21-16,0 20 0,0-20 0,0 21 16,0-21-16,1-1 0,20 1 0,-21-22 15,0 22-15,0-21 0,1-1 16,20 1-16,-42-1 0,21 1 16,0-1-16,0 22 0,-21-22 0,0 43 15,0-21-15,0 21 0,0-1 0,0 1 16,0 42-1,-21 1-15,0 20 0,0 0 0,0 1 16,0 20-16,-1-21 0,1 22 16,0-1-16,0 1 0,21-1 0,0-20 15,0 20-15,0-20 0,0 20 0,0-21 16,0 22-16,0-22 0,0 1 0,0-22 16,0 21-16,21 0 0,0-20 0,-21-1 15,21 0-15,1 0 0,-1-21 16,0 0-16,21 0 0,-21 0 15,1 0-15,20 0 0,-21 0 0,0-21 16,22 0-16,-22 0 0,0-1 0,21 1 16,-21-21-16,22 21 0,-22-22 0,0 1 15,21 0-15,-20 21 0,-1-22 0,0 22 16,0-21-16,0 21 0,0-1 16,-21 44-1,0 20 1,0-21-16,-21 0 0,0 22 0,21-22 15,-21 21-15,21-21 0,0 22 0,-21-22 16,21 0-16,0 21 0,0-21 16,0 1-16,0-1 0,0 0 15,0 0-15,21-21 0,0 0 16,21 0-16,-20 0 0,-1 0 16,21 0-16,-21 0 0,22-21 0,-22 0 15,21 0-15,-21-1 0,22 1 0,-22 0 16,0 0-16,0-21 0,0 20 0,-21-20 15,21 21-15,-21 0 0,0 0 0,22 21 16,-22-22-16,-22 22 16,1 22-16,0-1 15,0 0-15,21 0 0,-21 0 0,0 22 16,21-22-16,0 0 0,0 0 16,0 21-16,0-20 0,0-1 0,0 0 15,0 0-15,0 0 16,21-21-16,0 0 0,0 0 15,0 0-15,0 0 0,1 0 0,-1 0 16,0-21-16,21 21 0,-42-21 0,21 0 16,-21 0-16,22-1 0,-22 1 15,0 0-15,0 0 0,0-21 16,0 20-16,0-20 0,0 21 0,0-21 0,-22 20 16,1 1-16,21 0 0,0 0 15,-21 21-15,0-21 0,42 21 47,0 0-47,0 0 16,22 0-16,-22 0 0,0 0 0,21 0 15,1 0-15,-1 0 0,0 0 0,1 0 16,-1 0-16,0 0 0,1 21 0,-1 0 16,-21-21-16,22 21 0,-22 0 15,-21 1-15,0-1 0,0 0 0,0 0 16,0 21-16,0-20 0,0-1 15,0 0-15,-21 0 0,-1 0 16,1 0-16,21 1 0,-21-1 0,0-21 16,0 21-16,21 0 0,-21-21 15,-1 0-15,22-21 47,0 0-47,0 0 0,0-1 0,0 1 16,0 0-16,22-21 0,20 21 0,-21-22 15,21 1-15,-20 0 0,20-1 0,21 1 16,-20 21-16,-1-22 0,22 22 16,-22 0-16,0 0 0,1 21 0,-1 0 0,0 0 15,-21 0-15,1 21 16,-1-21-16,0 42 0,-21-20 0,0-1 16,0 21-16,0-21 0,0 22 0,-21-1 15,0 0-15,-1-21 0,1 22 0,0-22 16,0 21-16,0-21 0,0 1 0,-1-1 15,1 0-15,21 0 0,-21 0 16,21-42 15,0 0-31,0 0 0,0 0 16,0-1-16,21 1 0</inkml:trace>
  <inkml:trace contextRef="#ctx0" brushRef="#br0" timeOffset="10491.28">22161 6435 0,'-42'0'0,"84"0"0,-105-21 0,42 21 0,0-22 15,-1 22-15,1 0 16</inkml:trace>
  <inkml:trace contextRef="#ctx0" brushRef="#br0" timeOffset="10703.23">20764 6604 0,'0'0'0,"-84"21"0,20-21 16,1 0-16,20 21 0,1-21 15,0 0-15,21 0 0,21 22 16,42-22-16,-21 0 16,21 0-16,22 0 0,-22 0 15,22 0-15,-1 0 0,1 0 0,-1 0 16,1 0-16,-22 0 0,0 0 16,1 0-16,-22-22 0,0 22 0,0 0 15,-21-21-15</inkml:trace>
  <inkml:trace contextRef="#ctx0" brushRef="#br0" timeOffset="12573.64">2963 9800 0,'0'0'0,"0"-21"31,0 0-15,21 0-16,-21 0 0,0-1 0,22 1 15,-22 0-15,21-21 0,-21 21 16,0-1-16,0 1 0,0-21 15,0 21-15,-21 0 0,-1-22 0,1 22 16,-21-21-16,21 21 0,-22-1 0,1-20 16,0 21-16,-1 21 0,1-21 15,0 21-15,-22 0 0,22 0 0,0 0 16,-1 21-16,1-21 0,0 42 0,-1-21 16,1 22-16,21-22 0,0 21 15,-1 22-15,1-22 0,21 0 0,0 22 16,0-22-16,0 1 0,21-1 15,1 0-15,-1 1 0,0-22 16,21 21-16,-21-21 0,22-21 0,-1 21 16,0-21-16,1 0 0,-1 0 0,0 0 15,1 0-15,-1-21 0,0 0 16,1 0-16,-1 0 0,0 0 0,1-22 16,-1 1-16,0 21 0,-20-22 0,-1 1 15,0 0-15,0-1 0,-21 22 16,0-21-16,0 0 0,0 20 0,0 1 15,0 0-15,0 0 0,0 42 32,0 0-32,0 0 15,0 22-15,0-22 0,0 21 0,0-21 16,0 22-16,0-22 16,21 0-16,-21 0 0,21 22 0,1-22 15,-1-21-15,0 21 0,21-21 0,-21 0 16,1 0-16,20 0 0,0 0 0,-21 0 15,22 0-15,-22-21 0,21 0 16,-21-1-16,22 1 0,-22 21 0,0-42 16,0 21-16,0 0 0,-21-1 0,0 1 15,0-21-15,0 21 0,0 0 16,0-1-16,0 1 0,0 0 16,-21 21-16,0 0 15,0 21-15,21 0 16,0 1-16,-21 20 0,21-21 15,-21 21-15,21-20 0,-22-1 0,22 21 16,0-21-16,0 0 0,0 1 0,0-1 16,0 0-16,0 0 15,22-21 1,-1-21-16,0 0 16,-21 0-16,21 21 0,0-22 15,0 1-15,-21 0 0,22-21 0,-1 21 16,-21-1-16,21 1 0,-21 0 15,21 0-15,-21 0 0,21 21 16,0 21 0,-21 0-16,0 21 15,0-20-15,22-1 0,-1 0 16,0 0-16,-21 0 0,21 22 16,0-22-16,0 0 0,1 0 0,20-21 15,-21 21-15,21-21 0,-20 0 0,20 0 16,0 0-16,1 0 0,-1 0 0,0-21 15,1 21-15,20-21 0,-21 0 16,1 0-16,-1-1 0,0 1 16,1 0-16,-22 0 0,0 0 0,0 0 0,-21-1 15,0-20-15,0 21 0,0 0 16,0 0-16,0-22 0,-21 22 16,0 21-16,0-21 0,-22 21 0,22 0 15,-21 0-15,21 0 0,-22 0 0,22 21 16,-21-21-16,21 21 0,-22 0 0,22 1 15,0-1-15,0 21 0,0-21 16,0 0-16,21 22 0,-22-22 0,22 0 16,0 0-16,0 0 0,0 1 0,0-1 15,22-21-15,-1 0 0,0 21 16,0-21-16,0 0 0,0 0 16,22 0-16,-22-21 0,21 21 0,-21-21 0,22-1 15,-1 1-15,-21 0 0,22 0 16,-22 0-16,0-22 0,0 22 0,0-21 15,0 21-15,1-22 0,-22 1 16,21 0-16,-21-1 0,0-20 0,0 21 16,0-22-16,21 1 0,-21-1 0,21-21 15,-21 43-15,0-21 0,21 20 0,-21 22 16,0-21-16,21 21 0,-21 42 16,0 21-1,-21 0-15,0 1 0,0 20 0,0 1 16,0-1-16,-1 1 0,1-1 15,0 1-15,0-22 0,21 22 0,-21-22 16,21 0-16,0 1 0,0-1 16,0 0-16,21 1 0,0-22 0,21 0 15,-20 0-15,20 0 0,-21-21 0,21 0 16,1 0-16,-1 0 0,0 0 16,22 0-16,-22-21 0,1 0 0,-1 0 15,21 0-15</inkml:trace>
  <inkml:trace contextRef="#ctx0" brushRef="#br0" timeOffset="13075.35">7091 8975 0,'0'0'0,"0"-43"0,0 22 0,0 0 16,0-21-16,0 21 0,0-1 0,0 1 16,0 42-1,0 1 1,0 20-16,21 0 0,-21 22 0,21-1 16,-21 1-16,0-1 0,0 22 0,0-22 15,0 22-15,0-21 0,0 20 0,0 1 16,0 0-16,-21-22 15,0 22-15,21-22 0,-21 1 0,-1-1 16,1 1-16,21-22 0,0 0 0,0 1 16,0-1-16,0 0 0,0-20 0,0-1 15,0 0-15,0 0 0,0-42 32,0 0-32,0 0 0,0-1 15,0-20-15,0 21 0</inkml:trace>
  <inkml:trace contextRef="#ctx0" brushRef="#br0" timeOffset="13375.75">7006 9419 0,'0'-63'0,"0"126"0,-21-211 0,0 85 15,21-1-15,0 1 0,-21 20 16,21-20-16,0 20 0,0 1 0,0 0 16,0-1-16,21 1 0,0 21 0,21 0 15,-21 0-15,22-1 0,20 1 16,-20 0-16,20 21 0,1 0 0,-22 0 15,21 21-15,1 0 0,-22 1 0,1 20 16,-22-21-16,0 21 0,-21 1 0,0-1 16,0 0-16,-21 43 15,-22-43-15,22-20 0,-21 20 0,21-21 16,-22 21-16,22-20 0,-21-1 0,21 0 16,0 0-16,-1 0 0,1-21 0,21 21 15,-21-21-15,42 0 31,0 0-31,1 0 16,20-21-16,-21 21 0,21-21 0</inkml:trace>
  <inkml:trace contextRef="#ctx0" brushRef="#br0" timeOffset="14583.76">7747 9250 0,'21'-21'46,"0"0"-30,0 21-16,1-22 0,-1-20 0,21 21 16,-21 0-16,22-22 0,-22 1 0,0 21 15,0-21-15,0 20 0,-21-20 0,0 21 16,0 0-16,0 0 0,-21 21 16,0 0-16,0 0 0,-22 0 15,22 21-15,-21-21 0,0 21 0,20 0 16,-20 0-16,21 0 0,0 1 0,21-1 15,0 0-15,0 0 0,0 0 16,0 0-16,21 1 0,42 41 16,-20-42-16,-22 0 15,21 1-15,-21-1 0,22-21 0,-22 21 16,21 0-16,-21-21 0,1 21 0,-1-21 16,21 21-16,-21-21 15,0 0-15,1 0 0,-1 0 16,0 0-16,0 0 0,0 0 15,0 0-15,1-21 0,-22 0 16,21 21-16,0-21 0,0 0 0,-21 0 16,21-1-16,-21-20 0,21 21 15,-21 0-15,0-22 0,0 22 0,22 0 16,-22 0-16,0 0 16,0 42-1,-22 0-15,22 0 16,-21 0-16,21 1 0,0 20 15,0-21-15,-21 0 0,21 22 0,0-22 16,0 0-16,0 0 0,0 0 0,0 0 16,0 1-16,0-1 0,21-21 15,0 0-15,1 0 0,-1 0 0,0 0 16,0 0-16,21 0 0,1 0 16,-22-21-16,21 21 0,1-22 0,-1 1 15,-21 0-15,21 0 0,-20 21 0,-1-21 16,0 0-16,0-22 0,0 43 15,-21-21-15,0 0 0,0 0 0,-21 42 47,0-21-47,21 21 0,-21 0 0,0 22 16,-1-22-16,22 0 0,-21 0 0,0 0 16,0 0-16,21 1 0,-21-22 0,21 21 15,-21 0-15,21 0 16,21-42 15,0 0-31,0 0 0,0 21 16,-21-22-16,43 1 0,-22-21 15,0 21-15,0 0 0,0-22 16,0 22-16,1 0 0,-1 0 0,0 0 16,0 21-16,0 0 0,-21 21 31,0 0-31,0 0 0,0 0 0,0 0 15,0 1-15,0-1 0,0 0 16,0 0-16,0 0 0,0 0 16,21 1-16,1-22 0,-1 0 15,0 0-15,21 0 0,-21 0 16,1 0-16,-1 0 0,21 0 16,-21-22-16,22 22 0,-22-21 0,0 0 15,0 0-15,21 21 0,-20-21 16,-1-22-16,-21 22 0,21 0 0,-21-21 15,21-1-15,-21 1 0,0 0 0,0-1 16,0 1-16,0-21 0,0 20 0,0 1 16,0 0-16,0 20 0,0 1 0,0 0 15,0 0-15,0 42 16,0 0 0,0 0-16,0 22 0,-21-1 0,0 0 15,21 22-15,-21-22 0,21 1 16,0-1-16,0 21 0,-22-20 0,22-22 0,0 21 15,0 1-15,0-22 0,0 0 16,0 21-16,22-21 0,-22 1 16,21-22-16,0 21 0,0-21 0,0 21 15,0-21-15,1 0 0,-1 0 16,0 0-16,0-21 0,0 21 16,-21-21-16,21 21 0,1-22 0,-1 1 15,-21 0-15,0 0 0,0-21 0,21 20 16</inkml:trace>
  <inkml:trace contextRef="#ctx0" brushRef="#br0" timeOffset="14763.66">9567 8890 0,'0'0'0,"-21"0"0,0 0 16,0 0-16,21-21 16,21 21-1,0 0-15,0 0 0,0 0 16,1-21-16,20 21 0,-21 0 15,0 0-15,22-21 0,-22 21 0,0 0 16,0-22-16,0 1 0,-21 0 16,0 0-16</inkml:trace>
  <inkml:trace contextRef="#ctx0" brushRef="#br0" timeOffset="14940.56">8848 8742 0,'0'0'0,"-43"0"16,-84 0 0,106 21-16,0-21 0,42 0 31,0 0-31,0-21 16,22 21-16,-1-21 0,-21 0 0</inkml:trace>
  <inkml:trace contextRef="#ctx0" brushRef="#br0" timeOffset="15368.32">11832 8742 0,'0'-42'0,"0"84"0,0-106 0,0 43 0,21-21 16,0 21-16,1 0 0,-1-22 0,0 22 15,0 0-15,0 0 0,-21 0 16,0-1-16,21 22 0,-42 22 31,0 20-31,0-21 0,0 21 16,0 1-16,21-1 0,-22 0 0,1 22 15,0-1-15,21-20 0,0 20 0,0-20 16,-21-1-16,21 0 0,0 1 16,0-1-16,0-21 0,0 0 15,0 0-15,0 1 0,0-1 0,0 0 16,0 0-16,-21-21 31,0 0-31</inkml:trace>
  <inkml:trace contextRef="#ctx0" brushRef="#br0" timeOffset="15544.21">11493 9144 0,'0'0'16,"-21"0"-16,0 0 15,21-21-15,21 21 16,0-21-1,1 21-15,-1 0 0,21-21 0,0 21 16,1-22-16,-1 1 0,0 21 16,1-21-16,20 21 0,-20-21 0,-1 0 15,0 21-15,-21-21 0,22-1 0,-22 22 16,0-21-16,0 0 0</inkml:trace>
  <inkml:trace contextRef="#ctx0" brushRef="#br0" timeOffset="16559.49">12171 8932 0,'0'0'16,"0"22"-16,0-1 0,0 0 16,21-21-1,0 0 1,0 0-16,0 0 0,1 0 16,-1-21-16,21 21 0,-21-21 0,0-1 15,1 22-15,-1-21 0,0 21 0,0-21 16,-21 0-16,21 21 0,-21-21 0,0 0 15,0-1-15,-21 22 16,0 0-16,0 0 0,0 0 0,-1 0 16,1 22-16,0-1 0,0 0 15,0 0-15,0 21 0,-1-20 0,22-1 16,-21 21-16,21-21 0,0 22 0,0-22 16,0 0-16,0 0 0,0 0 15,21 0-15,1 1 0,-1-22 0,0 0 16,0 21-16,0-21 0,0 0 0,22 0 15,-22 0-15,0 0 0,0 0 0,0 0 16,1-21-16,-1-1 0,0 1 16,0 0-16,0 0 0,0 0 15,1 0-15,-1-1 0,0 1 0,21-21 16,-21 21-16,1 0 0,20-22 0,-21 22 16,0 0-16,22 0 0,-22 0 0,21 21 15,-21 0-15,0 0 0,1 0 0,-1 21 16,0 0-16,-21 0 0,0 0 0,0 0 15,0 22-15,0-22 16,0 0-16,-21 21 0,0-20 0,-1-1 16,1 21-16,0-21 0,-21 0 0,21 1 15,-1-1-15,1 0 0,0-21 0,21 21 16,-21-21-16,42 0 31,0-21-31,0 0 0,1 0 16,20 21-16,-21-22 0,21-20 0,-20 21 15,20 0-15,-21-22 0,0 22 16,22-21-16,-22 0 0,0 20 0,0-20 16,-21 21-16,0 0 0,0 0 0,0-1 15,0 1-15,-21 21 16,0 0-16,0 21 0,-1 1 16,1-1-16,0 21 0,0-21 0,0 0 15,21 22-15,-21-1 0,21-21 0,-22 22 16,22-22-16,0 21 0,0-21 0,0 0 15,0 1-15,0-1 0,22 0 16,-1 0-16,0 0 0,0 0 0,21-21 16,-20 0-16,20 22 0,0-22 15,-21 0-15,22 0 0,-1 0 0,0 0 0,1-22 16,-22 22-16,21-21 0,1 0 0,-22 0 16,21 0-16,-21 0 0,0-1 0,1-20 15,-1 21-15,0-21 0,0-1 16,0 1-16,-21-22 0,21 22 0,1-21 15,-22-1-15,0 22 0,21-22 0,-21 22 16,21 0-16,-21-1 0,0 1 0,0 21 16,0 0-16,0-1 0,-21 44 31,0-1-31,-1 0 0,22 0 0,0 21 16,-21 1-16,0-22 0,21 21 0,-21 22 15,21-22-15,0 0 0,0 1 0,0-1 16,0 0-16,0 1 0,-21-1 0,21 0 15,0-20-15,0-1 0,0 21 16,0-21-16,0 0 0,0 1 16,21-22-1,-21-22 17,0 1-32,0 0 0</inkml:trace>
  <inkml:trace contextRef="#ctx0" brushRef="#br0" timeOffset="16720.4">13525 8869 0,'0'-21'0,"22"0"15,-1 21-15,0 0 16,0 0-16,-21-22 0,42 22 0,-20 0 16,-1 0-16,0-21 0,0 21 0,0-21 15,0 21-15,22 0 0,-22 0 0,0-21 16,0 21-16,0-21 0</inkml:trace>
  <inkml:trace contextRef="#ctx0" brushRef="#br0" timeOffset="17587.96">16150 8678 0,'0'-21'16,"0"42"-16,-21-63 0,21 21 0,-21-21 15,0 20-15,21 1 0,-22 21 16,1-21-16,0 21 0,0 0 0,0 0 16,0 21-16,-1 0 0,1 22 0,0-22 15,0 21-15,0 1 0,0 20 16,21-21-16,-22 1 0,22-1 0,0 0 16,0 1-16,0-1 0,0 0 0,0-20 15,0-1-15,0 0 0,22 0 0,-1-21 16,0 0-16,0 0 0,21 0 0,-20 0 15,20 0-15,-21 0 0,0 0 0,22-21 16,-22 21-16,0-21 0,0 0 0,-21-1 16,0 1-16,0 0 0,0 0 15,0 0-15,0-22 0,0 22 0,-21-21 16,0 0-16,0 20 0,21-20 16,0 0-16,-22-1 0,22 1 0,0 0 15,0-1-15,0 22 0,22-21 0,-1 21 16,21-22-16,-21 22 0,22 0 0,-1 0 15,0 21-15,22-21 0,-22 21 0,0 0 16,1 0-16,-22 21 0,21-21 0,-21 21 16,1 21-16,-1-20 0,-21 20 0,0-21 15,0 21-15,0 1 0,0-1 0,0 22 16,-21-22-16,21 21 0,-22-20 16,1 20-16,21 1 0,0-1 15,-21 1-15,21-1 0,-21 1 0,21-1 16,0 1-16,0 20 0,0-20 0,0 21 15,0-1-15,-21-20 0,21-1 0,0 22 16,0-22-16,-21 1 0,21-1 0,0 1 16,0-22-16,0 22 0,0-22 0,0 0 15,0 1-15,0-1 0,0-21 0,0 0 16,0 1-16,0-1 0,0-42 31,0-1-31,0 1 0,0 0 0,0-21 16,0 21-16,0-22 0,0 1 0,0-22 15,0 22-15,0-21 0,0-22 16,0 21-16,21-20 0,-21 20 0,21-20 16,-21-1-16,0 21 0,21-20 0,0 20 15,-21 22-15,21-22 0,-21 22 0,0 0 16,0 21-16,22-22 0,-22 22 0,21 0 16,-21 0-16,21 0 0,0-1 15,0 1-15,0 0 0,1 0 0,-1 0 16,21 0-16</inkml:trace>
  <inkml:trace contextRef="#ctx0" brushRef="#br0" timeOffset="18568.4">18246 8784 0,'0'0'0,"0"-21"0,0-42 16,0 41-1,0 1-15,0 0 0,0-21 0,0 21 16,0-1-16,0 1 0,0 0 0,-22 0 16,1 21-16,0 0 0,0 0 15,0 0-15,0 0 0,-1 21 16,1 0-16,-21 0 0,21 22 0,0-22 0,-1 21 16,1 1-16,0-22 0,0 21 15,21 0-15,0 1 0,0-1 16,0-21-16,0 0 0,0 22 0,0-22 15,0 0-15,0 0 0,21 0 16,0-21-16,0 0 0,1 0 0,20 0 16,-21 0-16,0 0 0,22 0 0,-22-21 15,0 0-15,21 0 0,-21 21 0,1-42 16,-1 20-16,0 1 0,0-21 0,-21 21 16,21-22-16,0 1 0,-21 0 0,22-1 15,-22 1-15,0 21 0,0-21 16,0 20-16,0 1 0,0 42 31,0 1-31,0-1 16,0 0-16,0 0 0,0 21 0,0 1 15,0-22-15,0 21 0,0 1 0,0-22 16,0 0-16,0 21 0,0-21 0,0 1 16,21-1-16,0 0 0,0 0 0,0-21 15,0 0-15,1 21 0,-1-21 0,0 0 16,0 0-16,21 0 0,-20 0 0,-1-21 15,0 21-15,0-21 0,21 0 16,-42 0-16,22-1 0,-1 1 16,0-21-16,0 21 0,-21-22 0,21 1 15,0 0-15,-21-1 0,22 1 0,-22 0 0,21-1 16,-21-20-16,0 21 0,21-1 16,-21 1-16,0 21 0,0 0 0,21-1 15,-21 1-15,0 42 16,-21 1-16,0-1 0,0 0 15,21 21-15,-22 1 0,22-22 16,-21 21-16,21 0 0,-21 1 0,21-1 16,0 0-16,0-20 0,0 20 15,0 0-15,0-21 0,0 22 0,0-22 0,21 0 16,0 0-16,-21 0 0,22 1 0,-1-22 16,0 0-16,0 0 0,0 0 15,0 0-15,1 0 0,-1 0 0,0 0 16,0-22-16,0 1 0,0 21 0,1-21 15,-1-21-15,0 21 0,-21-1 0,21-20 16,0 0-16,-21 21 0,21-22 0,1 1 16,-22 0-16,21-22 0,0 22 15,-21-1-15,0 1 0,21-21 0,-21 41 16,21-20-16,-21 21 0,0 0 0,0 0 16,-21 42-1,0 21-15,0-21 0,0 22 0,21-22 16,-22 21-16,1 0 0,21 1 15,-21-1-15,21 0 0,0 1 0,0-1 16,0 0-16,0 1 0,0-1 0,0-21 16,21 0-16,0 22 0,1-22 0,-22 0 15,21-21-15,0 21 0,0-21 0,0 0 16,0 0-16,1 0 16,-1 0-16,-21-21 0,21 0 0,0 0 15</inkml:trace>
  <inkml:trace contextRef="#ctx0" brushRef="#br0" timeOffset="19124.46">20891 8382 0,'22'0'15,"-44"0"32,1 0-47,0 21 0,-21 0 16,21 1-16,-22 20 0,1-21 0,21 0 15,-22 22-15,1-1 0,21-21 0,0 21 16,0 1-16,21-1 0,0-21 0,0 22 16,0-1-16,21-21 0,0 0 0,0 0 15,21 1-15,1-1 0,20-21 16,-20 0-16,20 0 0,-21 0 0,22 0 16,-1 0-16,1 0 0,-22 0 0,22-21 15,-22-1-15,22 1 0,-22 0 16,-21-21-16,21 21 0,-20-22 0,-22 22 15,0-21-15,0-1 0,0 1 0,0 0 16,0-1-16,0 1 0,-22 0 0,1 21 16,0-22-16,0 22 0,-21 0 0,20 0 15,-20 21-15,21 0 0,-21 0 16,20 0-16,-20 0 0,21 21 0,0 0 16,-22 0-16,22 0 0,0 1 0,0-1 15,21 0-15,0 0 0,-21 21 0,21-20 16,0-1-16,0 0 0,0 0 0,21-21 15,0 21-15,0 0 0,0-21 0,22 0 16,-1 0-16,0 0 0</inkml:trace>
  <inkml:trace contextRef="#ctx0" brushRef="#br0" timeOffset="19463.78">21802 8467 0,'0'-21'15,"0"42"-15,0-64 0,0 22 0,21 0 0,-21 0 16,0 0-16,0 0 0,0-1 15,-21 22-15,-1 0 16,22 22-16,-21-1 0,21 0 16,-21 0-16,21 0 0,0 22 0,-21-1 15,0 0-15,21 1 0,-21-1 16,21 0-16,0 22 0,-22-22 16,22 22-16,-21-1 0,21-21 0,0 22 15,-21-1-15,21 1 0,0-22 0,0 22 16,0-1-16,0-20 0,0 20 0,0-21 15,0 22-15,0-22 0,0 22 0,0-22 16,0 0-16,0 1 0,0-1 0,0-21 16,0 22-16,0-22 0,0 0 0,0 0 15,0 0-15,0-42 32,0 0-32,0 0 0,0 0 0,0-22 15,21 1-15,-21 0 0,21-1 0,-21 1 16,0-22-16</inkml:trace>
  <inkml:trace contextRef="#ctx0" brushRef="#br0" timeOffset="19731.63">21653 9081 0,'-21'-85'16,"42"170"-16,-42-234 0,0 86 0,21-1 0,0 1 15,0-1-15,0 22 0,0 0 0,0-1 16,0 1-16,0 21 0,21-21 0,0 20 16,1 1-16,20 0 0,-21 21 0,21 0 15,-20 0-15,20 0 0,-21 0 0,21 0 16,-20 21-16,20 0 0,-21 1 15,-21-1-15,0 21 0,0-21 0,0 0 16,0 22-16,0-1 0,-21-21 0,0 22 16,0-22-16,-1 21 0,-20-21 15,21 0-15,0 1 0,-22-1 0,22 0 16,0 0-16,0 0 0,0-21 0,21 21 16,21-42 15,0 0-31,21 0 15,-20 0-15,-1 21 0</inkml:trace>
  <inkml:trace contextRef="#ctx0" brushRef="#br0" timeOffset="21107.83">22183 8805 0,'-22'0'15,"22"-21"16,22 21-31,-1-21 0,0 0 0,0 0 16,0 0-16,22-1 0,-22 1 0,0 0 16,0 0-16,21-21 0,-20-1 0,-1 22 15,0-42-15,0 20 0,0 1 0,22-22 16,-43 1-16,21-1 0,0 22 16,0-21-16,-21-1 0,0 22 0,0-1 15,0 1-15,0 21 0,0-21 0,0 20 16,-21 22-1,0 0-15,0 22 0,21-1 16,-22 21-16,1 0 0,21 1 0,-21 20 16,21 1-16,-21-22 0,21 22 0,0-1 15,0-21-15,0 22 0,0-22 16,0 22-16,0-22 0,0 0 0,0-20 16,0 20-16,21 0 0,0-21 0,-21 1 15,21-1-15,1 0 0,-1 0 0,0 0 16,0-21-16,0 0 0,0 0 15,22 0-15,-22 0 0,0 0 0,0 0 16,0 0-16,1-21 0,-1 0 0,21 0 16,-21-22-16,0 22 0,1 0 15,-1-21-15,0 21 0,0-22 16,0 22-16,0-21 0,-21 21 0,22-1 16,-22 1-16,21 21 0,-21 21 31,0 1-31,0-1 0,-21 0 15,21 21-15,-22-21 0,22 1 0,0-1 16,0 0-16,0 0 0,0 0 16,0 0-16,0 1 0,0-1 15,0 0-15,22-21 16,-1 0-16,0 0 0,0 0 16,0 0-16,0 0 0,1 0 0,-1 0 15,0-21-15,0 0 0,0 21 16,0-22-16,1 1 0,-1 0 0,0 0 15,-21 0-15,21 0 0,-21-1 0,21 1 16,-21 0-16,0 0 16,0 42-1,0 0 1,0 0-16,0 1 0,0-1 16,-21 0-16,21 0 0,0 0 15,0 0-15,0 1 0,0-1 16,21 0-16,0-21 15,1 0-15,-1 21 0,0-21 0,0 0 0,0 0 16,0 0-16,1 0 0,-1 0 16,0 0-16,-21-21 0,0 0 15,0 0-15,0-1 16,0 1-16,0 0 0,0 0 0,0 0 16,-21 0-16,0-1 0,21 1 0,-22 0 15,22 0-15,-21 21 0,0-21 0,21 0 31,21 21 1,0 0-32,1-22 0,-1 22 0,0 0 15,0 0-15,21-21 0,-20 0 0,20 21 16,0 0-16,1 0 0,-1-21 16,0 21-16,1 0 0,-22 0 0,21 0 15,-21 0-15,0 0 0,1 21 0,-1-21 16,-21 21-16,0 0 0,0 1 0,0-1 15,0 0-15,0 0 0,0 0 16,0 22-16,0-22 0,0 0 0,0 0 16,0 0-16,0 22 0,-21-22 15,21 0-15,-22 0 0,22 0 0,0 0 16,-21 1-16,0-22 16,21 21-16,-21-21 31,21-21-16,0-1-15,0 1 0,0 0 16,21 0-16,-21 0 0,21 0 0,0-22 16,1 22-16,-1-21 0,21-1 0,-21 1 15,22 0-15,-22 21 0,21-22 0,0 1 16,1 21-16,-22 0 0,21-1 0,-21 1 16,22 21-16,-22 0 0,0 0 0,0 0 15,-21 21-15,0 1 0,0-1 16,0 21-16,0-21 0,0 22 0,0-22 15,-21 0-15,0 21 0,0-21 16,0 22-16,-1-22 0,22 0 0,-21 0 16,0 22-16,0-22 0,21 0 0,-21 0 15,21 0-15,-21-21 16,21 21-16,0-42 31,0 0-15,0 0-16,0 0 0,0 0 15,0-1-15,0 1 0</inkml:trace>
  <inkml:trace contextRef="#ctx0" brushRef="#br0" timeOffset="21316.18">24130 7853 0,'-21'0'16,"42"0"-16,-63 0 0,20 0 0,1 0 0,0 0 15,0 0-15,0 0 16,0 0-16,42 0 31,0 0-15,0 21-16</inkml:trace>
  <inkml:trace contextRef="#ctx0" brushRef="#br0" timeOffset="21523.5">22500 8276 0,'-63'21'0,"126"-42"0,-169 42 0,43 1 16,84-22-1,0 0-15,0 0 0,22 0 16,-1 0-16,0 0 0,22 0 15,-22 0-15,22 0 0,-1 0 16,-21 0-16,1 0 0,-1 0 0,0 0 16,-20 0-16,-1-22 0</inkml:trace>
  <inkml:trace contextRef="#ctx0" brushRef="#br0" timeOffset="24652.5">4318 10795 0,'-21'0'0,"21"-21"16,0 0-1,-21 21-15,21-21 0,0-1 16,0 1-16,0 0 0,0 0 0,0 0 16,0 0-16,0-1 15,0 1 1,-22 21-1,22 21-15,-21 1 0,21-1 16,0 0-16,0 0 0,0 21 0,-21 1 16,21-22-16,0 21 0,0 1 15,0-1-15,0 0 0,0 1 0,0-1 16,0 0-16,0-21 0,0 22 0,0-1 16,0 0-16,21-20 0,-21-1 0,21 0 15,1 0-15,-1-21 0,0 0 16,0 0-16,0 0 0,22 0 0,-22 0 15,21-21-15,-21 0 0,22 0 16,-22-1-16,21 1 0,-21-21 0,22 21 16,-22-22-16,0 1 0,0 21 0,0-21 15,0-1-15,-21 1 0,22 0 16,-22-1-16,0 22 0,0-21 0,0-1 16,0 22-16,0-21 0,0 21 0,0 0 15,0-1-15,0 44 31,0-1-15,0 0-16,0 21 0,0-21 16,0 22-16,0-22 0,0 21 0,0-21 0,0 22 15,0-22-15,0 21 16,0-21-16,0 1 0,0 20 0,0-21 16,21 0-16,-21 0 0,21 1 0,-21-1 15,21-21-15,0 21 0,0-21 16,1 0-16,-1 0 0,0 0 15,0 0-15,0 0 0,0-21 16,1 21-16,-1-21 0,0-1 16,21 1-16,-21 0 0,1 0 0,-1 0 0,0-22 15,0 22-15,-21-21 0,21 21 0,-21 0 16,21-22-16,-21 22 16,0 0-16,0 0 0,0 0 0,-21 21 31,21 21-31,0 0 15,0 0-15,0 0 0,0 22 16,0-22-16,0 0 0,0 0 0,21 0 16,-21 0-16,22 1 0,-1-1 0,-21 0 15,21 0-15,0 0 0,-21 0 0,0 1 16,0-1-16,0 0 0,0 0 16,-21-21-1,0 0 1,0 0-16,-1 0 15,1 0-15,0 0 0,0-21 0,0 21 16,0-21-16,-1 21 0,1-21 0,0 21 16,0 0-16,21-22 0,0 1 15,0 42 17,0 1-32,0-1 0,21 0 15,-21 0-15,21 0 0,0 0 0,1 1 16,-1-1-1,0-21-15,0 21 0,0-21 16,0 0-16,1 0 0,-1 0 0,0 0 16,0 0-16,21-21 0,-20 0 15,-1-1-15,0 22 0,21-21 0,-21 0 16,22 0-16,-22 0 0,0 0 16,0-1-16,-21 1 0,21 0 0,-21 0 15,22 0-15,-22-22 0,0 22 0,0 0 16,0 0-16,0 0 0,0 0 0,0-1 15,0 1-15,0 0 16,0 42 0,0 0-16,0 1 15,0-1-15,0 0 0,0 0 0,0 21 16,0-20-16,0-1 0,0 0 0,0 21 16,0-21-16,0 1 0,0-1 15,0 0-15,0 0 0,21 0 16,0 0-16,0-21 0,0 0 15,0 0-15,1 0 0,20 0 0,-21 0 16,21-21-16,-20 0 0,20 21 0,-21-21 16,21 0-16,-20 0 0,-1-1 0,21 1 15,-21 0-15,0 0 0,-21 0 16,22-22-16,-22 22 0,21 0 0,-21 0 16,0-21-16,0 20 0,0 1 0,0 0 15,0 0-15,0 42 31,-21 0-31,21 0 16,-22 1-16,22-1 0,0 0 0,0 0 16,-21 0-16,21 22 0,-21-22 0,21 0 15,0 0-15,0 0 0,0 0 0,-21 1 16,21-1-16,0 0 0,0 0 16,0-42 30,0 0-46,0 0 0,0-1 16,0 1-16,21 0 0,-21 0 16,21-21-16,0 20 0,-21 1 0,22-21 15,-1 21-15,0-22 0,0 22 16,0-21-16,0 21 0,1 0 0,-1-1 16,0 1-16,0 21 0,0 0 0,0 0 15,1 0-15,-1 0 0,-21 21 0,0 1 16,21-1-16,-21 0 0,0 21 0,0-21 15,0 1-15,0-1 0,0 0 16,0 21-16,0-21 0,0 1 0,0-1 16,0 0-16,0 0 0,0 0 0,0 0 15,21-21-15,0 22 0,0-1 16,1-21-16,-1 0 0,0 0 16,0 0-16,0 0 0,0 0 15,1 0-15,-1-21 16,-21-1-16,21 22 0,-21-21 0,21 0 15,0 0-15,-21 0 0,21 0 0,1-22 16,-1 22-16,0-21 0,0 21 0,0-22 16,22 22-16,-22 0 0,21-21 0,-21 20 15,22 22-15,-22-21 0,0 0 0,21 21 16,-21 0-16,1 0 0,-1 0 16,0 0-16,-21 21 0,0 0 0,0 1 15,21-1-15,-21 0 0,0 0 0,0 0 16,0 0-16,0 1 0,0-1 15,-21 0-15,21 0 0,-21 0 16,21 0-16,0-42 47,21 21-31,-21-21-16,0 0 0,0 0 15,0 0-15,0-1 0,0 1 16,0 0-16,0 0 0,-21 0 0,21 0 15,-21-1-15,-1 1 16,1 21-16,0 0 0,0 0 0,0 0 16,0 0-16,-22 21 0,22-21 0,0 22 15,-21-1-15,20 0 0,1 21 16,0-21-16,-21 1 0,21 20 0,-1-21 16,1 21-16,21-20 0,0-1 0,-21 21 15,21-21-15,0 0 0,0 1 16,0-1-16,0 0 0,21 0 0,0-21 15,1 0-15,-1 0 0,21 0 0,-21 0 16,22 0-16,-22 0 0,21 0 0,-21 0 16,22-21-16,-22 0 0,0 0 0,0 21 15,0-22-15,0 1 0,1 0 0,-22 0 16,21 0-16,-21 0 0,0-1 0,0 1 16,0 0-16,0 0 0,0 0 15,0 0-15,0-1 16,0 1-16,0 42 31,0 1-31,0-1 16,0 0-16,0 0 0,0 0 15,0 0-15,0 1 0,0-1 16,0 0-16,-21 21 0,21-21 0,-22 22 16,22-1-16,0-21 0,0 22 0,0-1 15,0 0-15,0 1 0,0-1 16,0 0-16,0 1 0,0-1 0,0 21 15,0-20-15,0-1 0,0 22 0,0-22 16,0 21-16,0 1 0,0-22 0,0 22 16,0-22-16,-21 22 0,0-22 0,0 0 15,0-21-15,0 22 0,-1-22 0,1 0 16,0 0-16,0-21 0,0 0 0,0 21 16,-22-21-16,22 0 0,0 0 15,0 0-15,0 0 0,-1 0 0,1-21 16,0 21-16,21-21 0,-21 21 0,0-21 15,21 0-15,0 0 16,-21-1-16,21 1 16,0 0-16,0 0 0,0 0 0,0 0 15,0-1-15</inkml:trace>
  <inkml:trace contextRef="#ctx0" brushRef="#br0" timeOffset="24903.46">6075 10583 0,'0'0'0,"-21"0"15,-1 0 32</inkml:trace>
  <inkml:trace contextRef="#ctx0" brushRef="#br0" timeOffset="26136.78">9038 10837 0,'0'22'0,"0"-44"0,-21 44 0,21-1 15,21-21 1,0 0 0,22 0-16,-22 0 0,0-21 0,21-1 15,1 22-15,-22-21 0,21 0 0,0 0 16,1 0-16,-22 0 0,21-1 0,-21-20 15,22 21-15,-22 0 0,0-22 16,0 1-16,0 21 0,-21-21 16,0-1-16,0 1 0,0 0 0,0 20 15,0-20-15,0 0 0,0 21 0,-21-22 16,21 22-16,-21 0 0,0 0 0,21 0 0,-21-1 16,0 22-16,-1 0 15,1 0-15,0 0 0,0 22 16,0-1-16,21 21 15,-21 0-15,21 1 0,0-1 0,-22 22 16,22-1-16,-21 1 0,21-1 0,0 1 16,0 20-16,0-20 0,-21-1 0,21 1 15,0 20-15,0-20 0,0 21 0,0-22 16,0 22-16,0-22 0,0 22 0,0-22 16,-21 22-16,21-21 0,0-1 0,0 1 15,0-1-15,0 1 0,0-22 0,0 21 16,0-20-16,0-1 0,0 0 15,0 1-15,0-22 0,0 0 16,0 0-16,0 0 0,21-21 0,0 0 16,0 0-16,1 0 0,-1-21 0,0 0 15,0 21-15,0-42 0,0 21 0,22-1 16,-22-20-16,21 0 0,-21-1 0,1 1 16,20 0-16,-21-1 0,0 1 0,0 0 15,-21-22-15,0 22 0,0 0 0,0-22 16,0 22-16,-21-22 0,21 1 0,-42 20 15,21-20-15,-22 21 0,22-22 16,-21 22-16,21-1 0,-22 22 0,1-21 16,21 21-16,-21 0 0,20-1 15,1 1-15,0 21 0,0 0 0,0-21 16,0 21-16,42 0 31,0 0-31,0 0 0,0 0 16,0 0-16,22-21 0,-22 21 0,21-21 15,1 21-15,-22-21 0,21-1 0,22 22 16,-22-21-16,0 0 0,1 0 16,-22 0-16,21 0 0,-21-1 15,22-20-15,-43 21 0,21 0 0,0-22 16,-21 22-16,0 0 0,0 0 16,0 0-1,-21 21-15,0 0 16,-1 21-16,1-21 15,21 21-15,0 0 0,0 0 16,-21 22-16,21-22 0,0 0 0,0 21 16,0-20-16,0-1 0,0 0 0,0 21 15,0-21-15,21 1 0,-21-1 16,21 0-16,1-21 0,-1 0 16,0 0-16,0 0 0,0 0 0,0 0 15,1 0-15,-1 0 0,0 0 16,-21-21-16,21 21 0,0-21 0,-21-1 15,21 1-15,-21 0 0,0 0 16,0 0-16,0 0 0,0-22 0,0 22 16,0-21-16,-21 21 0,0-1 0,0 1 15,0 0-15,0 0 0,-1 0 0,1 21 16,0 0-16,0 0 0,0 0 0,0 0 16,-1 0-16,22 21 15,-21 0-15,21 0 0,0 0 16,0 1-16,0-1 0,0 0 0,0 0 15,21-21-15,1 0 0,-22 21 16,21-21-16,0 0 0,21 0 0,-21 0 16,1 0-16</inkml:trace>
  <inkml:trace contextRef="#ctx0" brushRef="#br0" timeOffset="26528.02">10202 10583 0,'0'0'0,"0"-21"16,0 0-1,0 0-15,21 0 16,1 21 0,-1 0-16,0 0 15,0 0-15,-21 21 0,0 0 0,21 0 16,0 0-16,-21 1 0,0-1 0,0 21 16,0-21-16,0 0 0,0 22 15,0-22-15,0 0 0,0 0 16,0 0-16,0 1 0,0-1 0,0 0 15,0 0-15,-21-21 0,21 21 0,-21-21 16,0 0-16,21-21 31,0 0-31,0 0 16,0 0-16,0-1 0,0 1 0,0 0 16,0 0-16,0-21 0,21 20 15,-21-20-15,21 21 0,0-21 0,-21 20 16,22-20-16,-1 21 0,-21 0 0,21 0 15,0-1-15,-21 1 16,21 21-16,0 0 16,1 0-16,-1 0 15,0 0-15</inkml:trace>
  <inkml:trace contextRef="#ctx0" brushRef="#br0" timeOffset="26964.32">11303 10689 0,'0'0'0,"21"-21"31,0 21-31,0-21 16,-21 0-16,22 21 0,-1-21 0,0-1 16,0 1-16,-21 0 15,21 0-15,-21 0 0,0 0 0,0-1 0,0 1 16,0 0-16,-21 0 16,0 21-1,0 0-15,0 0 0,-1 0 16,1 21-16,0 0 0,21 0 0,-21 1 15,0-1-15,0 0 0,-1 0 0,22 21 16,0-20-16,0 20 0,-21-21 0,21 21 16,0-20-16,0-1 0,0 21 0,0-21 15,0 0-15,0 1 0,0-1 0,21-21 16,-21 21-16,22 0 0,-1-21 0,0 21 16,0-21-16,0 0 0,0 0 15,1 0-15,-1 0 0,0-21 0,21 21 16,-21-21-16</inkml:trace>
  <inkml:trace contextRef="#ctx0" brushRef="#br0" timeOffset="27432.57">11938 10562 0,'0'0'0,"0"-21"0,0 0 16,0 0-16,0 0 0,-21-1 15,0 22-15,-1-21 0,1 21 0,0 0 16,0 0-16,0 0 0,0 21 15,-1 1-15,1-1 0,0 0 0,0 0 16,21 0-16,-21 22 0,0-22 0,-1 0 16,22 21-16,0-21 0,-21 1 15,21-1-15,0 0 0,0 0 0,0 0 16,0 0-16,0 1 0,0-1 16,21-21-16,1 0 15,-1 0-15,0 0 16,0 0-16,0 0 0,0-21 15,1 21-15,-1-22 0,0 1 0,-21 0 16,21 0-16,0 0 0,-21 0 0,0-1 16,21 1-16,-21-21 0,22 21 0,-22 0 15,0-1-15,0 1 0,0 0 0,0 0 16,0 42 0,0 0-1,0 0-15,0 1 0,0-1 0,-22 0 16,22 0-16,0 21 0,0-20 0,0-1 15,-21 0-15,21 0 0,0 0 0,0 0 16,0 1-16,0-1 16,0 0-16,21-21 15,1 0-15,-1 0 16,0 0-16,0 0 0,0 0 0,0-21 16,1 21-16</inkml:trace>
  <inkml:trace contextRef="#ctx0" brushRef="#br0" timeOffset="27720.4">12382 10541 0,'0'0'0,"0"-21"0,0 0 0,-21 0 15,0 21-15,0-22 16,0 22-16,0 0 0,-1 0 16,1 0-16,0 0 0,21 22 15,-21-1-15,21 0 0,-21 0 16,21 0-16,0 0 0,0 22 0,0-22 15,-21 0-15,21 0 0,0 22 0,0-22 16,0 0-16,0 0 0,0 0 16,0 0-16,0 1 0,0-1 15,0 0-15,21-21 0,0 21 0,0-21 16,0 0-16,0 0 16,1 0-16,-1 0 15,0 0-15,0-21 0,-21 0 0,21 21 16,0-21-16,-21-1 0,22 1 0</inkml:trace>
  <inkml:trace contextRef="#ctx0" brushRef="#br0" timeOffset="28195.94">12573 10118 0,'0'0'0,"-21"-43"15,0 43 1,21 22 15,0-1-31,0 0 0,0 0 0,0 21 16,0-20-16,0 20 0,0 0 15,0 1-15,0-22 0,0 21 0,0 0 16,0 1-16,0-1 0,0-21 0,0 22 16,0-22-16,-22 21 0,22-21 0,0 0 15,0 1-15,0-1 0,0 0 0,-21 0 16,21 0-16,-21-21 15,21-21 17,0 0-17,21 0-15,0 0 0,1-1 16,-22-20-16,21 21 0,0 0 0,21 0 16,-21-1-16,1 1 0,-1 0 0,0 0 15,0 0-15,21 21 0,-20 0 0,-1 0 16,0 0-16,-21 21 0,21-21 15,-21 21-15,0 0 0,0 0 0,0 22 16,0-22-16,0 0 0,0 0 0,0 0 16,0 1-16,0-1 0,0 0 15,-21 0-15,21 0 0,-21-21 0,21 21 16,0 1 0,0-44-1</inkml:trace>
  <inkml:trace contextRef="#ctx0" brushRef="#br0" timeOffset="29916.5">13822 10816 0,'0'21'15,"0"-42"16,0 0-15,21 21-16,-21-21 0,21 0 16,-21 0-16,0-1 0,21 1 15,-21 0-15,0-21 0,21 21 0,-21-22 16,0 1-16,0 0 0,22-1 0,-22 1 16,21 0-16,-21-1 0,21 1 0,-21-22 15,0 22-15,0 0 0,0 21 0,0-22 16,0 22-16,0 0 0,0 0 0,-21 21 15,0 0 1,-1 21-16,1 0 0,0 0 16,0 22-16,0-22 0,21 21 15,-21 0-15,-1 22 0,1-22 0,0 22 16,0-22-16,21 22 0,0-22 0,-21 21 16,21-20-16,0-1 0,0 0 0,0 1 15,0-22-15,0 21 0,21-21 0,-21 1 16,21-1-16,0 0 0,0-21 0,22 0 15,-22 0-15,0 0 0,21 0 0,1 0 16,-22 0-16,21 0 0,1-21 0,-1 0 16,0-1-16,-21 22 0,22-21 0,-1-21 15,-21 21-15,0 0 0,22-22 16,-22 22-16,-21-21 0,21 21 0,-21-22 0,0 22 16,21 0-16,-21 0 0,0 0 0,-21 21 31,0 0-16,0 21-15,21 0 0,0 0 0,-21 0 16,21 22-16,-22-22 0,22 0 0,0 21 16,0-21-16,0 1 0,0-1 0,0 0 15,0 21-15,0-21 0,0 1 0,22-1 16,-1 0-16,0-21 0,-21 21 16,21-21-16,0 0 0,0 0 0,1 0 15,-1 0-15,21 0 0,-21 0 0,0 0 16,1 0-16,-1-21 0,0 21 0,0-21 15,0 0-15,0-1 0,-21-20 16,22 21-16,-22 0 0,0 0 16,0-22-16,0 1 0,0 21 0,0-22 15,-22 1-15,22 21 0,-21-21 0,0 20 16,0 1-16,0 0 0,0 21 0,-1 0 16,-20 0-16,21 0 0,0 0 15,0 21-15,-22 0 0,22 1 0,0-1 16,0 21-16,0-21 0,-1 0 15,1 1-15,21 41 0,0-42 16,0 0-16,0 1 0,0-1 0,21 0 16,1 0-16,20-21 0,-21 21 0,0-21 15,22 0-15,-22 0 0,21 0 0,0 0 16,1 0-16,-22 0 0,21 0 0,1-21 16,-22 21-16,21-21 0,0 21 0,-20-21 15,20 0-15,-21-1 0,0 1 0,0 0 16,1 0-16,-22 0 0,0 0 0,21-1 15,-21 1-15,0 0 0,-21 21 32,21 21-32,-22 0 15,1-21-15,21 22 0,-21-1 16,21 21-16,-21-21 0,21 0 0,0 1 0,0-1 16,0 0-16,0 0 0,0 0 0,0 0 15,0 1-15,0-1 16,0 0-16,21-21 0,0 0 0,-21 21 15,21-21-15,1 0 0,-1 0 0,21 0 16,-21 0-16,0 0 0,22 0 0,-22 0 16,21-21-16,-21 0 0,1 21 0,-1-21 15,0 21-15,0-22 0,0 1 0,0 0 16,-21 0-16,0 0 0,0-22 0,0 22 16,0 0-16,0-21 0,0 21 0,-21-1 15,0 1-15,0 0 0,0 0 16,0 0-16,-1 21 0,1 0 0,-21 0 0,21 0 15,-22 0-15,22 21 0,0 0 0,-21 0 16,21 0-16,-1 1 16,22 20-16,0-21 0,-21 0 0,21 0 15,0 1-15,0-1 0,0 0 0,0 0 16,21 0-16,1 0 0,-1-21 0,0 22 16,21-22-16,-21 0 0,22 0 0,-1 0 15,0 0-15,1 0 0,-1 0 0,0 0 16,22 0-16,-22-22 0,1 1 0,-1 21 15,-21-21-15,21 0 0,-20 0 0,-1 0 16,0-1-16,0-20 0,0 21 0,0-21 16,-21 20-16,0 1 0,0-21 15,22 21-15,-22 0 0,0-1 0,0 1 0,0 0 16,0 42 0,0 0-1,0 1-15,-22-1 0,22 21 16,0-21-16,0 0 0,-21 22 0,21-22 15,-21 21-15,21-21 0,-21 22 0,21-22 16,0 21-16,0-21 0,0 22 16,0-22-16,-21 21 0,21 1 0,0-22 15,-21 21-15,21 0 0,0 1 0,0-1 16,-22 0-16,22-20 0,-21 20 16,0 0-16,21 1 0,0-1 0,-21-21 0,21 21 15,-21-20-15,21 20 0,-21-21 16,21 0-16,0 0 0,0 1 15,0-1-15,0-42 32,21-1-32,0 1 15,-21 0-15,21 0 0,0 0 0,-21 0 16,21-1-16</inkml:trace>
  <inkml:trace contextRef="#ctx0" brushRef="#br0" timeOffset="30204.33">15684 10795 0,'0'0'0,"0"-21"0,0-21 16,0-1-16,0 22 0,0-21 0,0 21 16,0-1-16,22-20 0,-1 21 15,0 0-15,0 0 0,0-1 0,0 1 16,1 21-16,-1 0 0,21-21 0,-21 21 16,22 0-16,-22 0 0,0 0 0,0 21 15,0 0-15,0 1 0,-21-1 0,0 0 16,0 0-16,0 21 0,0-20 0,-21-1 15,0 21-15,0-21 0,-21 0 0,20 1 16,1 20-16,-21-21 0,21 0 0,-22-21 16,22 21-16,-21 1 0,21-22 15,0 21-15,-1-21 0,1 0 0,0 0 16,42 0 0,0 0-1,1-21-15,20 21 0,-21-22 0</inkml:trace>
  <inkml:trace contextRef="#ctx0" brushRef="#br0" timeOffset="30587.82">17462 10372 0,'0'0'0,"-21"-21"0,-63-64 15,84 64 1,0 0-16,-22-1 0,22 1 16,0 0-16,0 0 0,0 0 15,0 0-15,22-1 0,-1 1 0,0 21 16,21-21-16,1 21 0,-22 0 0,21 0 16,0 0-16,1 0 0,-22 0 0,21 0 15,-21 0-15,1 21 0,-22 0 0,0 1 16,0 20-16,0-21 0,0 21 15,0-20-15,-22 20 0,-20 0 0,21-21 16,0 22-16,-22-1 0,1 0 0,21-20 16,-21 20-16,20 0 0,-20-21 0,21 1 15,0-1-15,0 0 0,-1 0 0,22 0 16,0 0-16,-21-21 0,21 22 16,21-22-1,1 0-15,-1 0 0,-21 21 16</inkml:trace>
  <inkml:trace contextRef="#ctx0" brushRef="#br0" timeOffset="30839.67">17378 11028 0,'0'21'0,"21"-42"31,-21 0-16,0 0 1,-21 21 31,0 0-47,-1 0 31,22 21-31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9:32:20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 13060 0,'-21'0'16,"0"0"0,21-21-16,-22 21 0,22-21 0,-21 21 15,0-22 1,0 22 15,21 22-15,0-1-16,21 0 15,0 0-15,0 0 16,1-21-16,20 0 0,-21 21 16,21-21-16,-20 0 0,20 0 15,0 0-15,1 0 0,-1-21 0,0 21 16,1-21-16,-1 0 0,0 0 0,1 0 15,-22-1-15,21 1 16,-21 0-16,0 21 0,-21-21 0,0 0 16,0 0-16,0-1 0,0 1 0,0 0 15,-21 21-15,0 0 16,0 0-16,0 0 0,0 0 16,-1 21-16,1 0 15,21 1-15,-21-1 0,21 21 0,-21 0 16,0 1-16,21-1 0,0 0 15,0 1-15,-21-1 0,21 22 0,0-22 16,0 0-16,0 22 0,0-22 0,0 22 16,0-22-16,0 0 0,0 1 15,0-1-15,0 0 0,0-21 16,0 1-16,0-1 0,0 0 16,0 0-16,0 0 0,0 0 15,0-42 16,-22 21-15,22-21-16,0 0 0,0 0 16,-21 0-16,21-1 0,-21 1 15</inkml:trace>
  <inkml:trace contextRef="#ctx0" brushRef="#br0" timeOffset="280.55">593 13610 0,'0'0'15,"-22"0"-15,-20 21 16,84-21 15,-20 0-31,20 0 16,-21 0-16,21 0 0,1 0 0,-1 0 16,-21 0-16,22 0 0,-1-21 15,0 21-15,1 0 0,-22 0 16,21-21-16,0 21 0,-20 0 0,-1 0 15,0 0-15,0 0 16,-21-21-16,0 0 47,21 21-47,0-21 16</inkml:trace>
  <inkml:trace contextRef="#ctx0" brushRef="#br0" timeOffset="615.87">1651 13441 0,'0'21'0,"0"0"15,21-21 17,0 0-32,0 0 15,1-21-15,-1 21 0,-21-21 16,21 0-16,-21 0 31,-21 21 0,0 21-15,-1 0 0,22 0-1,0-42 48,22 0-63,-1 0 0</inkml:trace>
  <inkml:trace contextRef="#ctx0" brushRef="#br0" timeOffset="1631.73">2646 13272 0,'0'-22'16,"0"1"-16,0 0 0,0 0 0,0 0 16,0 0-16,0-1 0,0-20 15,0 21-15,0 0 0,0 0 0,0-1 16,0 1 0,0 0-16,0 0 0,0 0 31,0 42-16,0 0-15,0 0 0,0 0 16,0 22-16,0-22 0,0 21 0,0 1 16,0-1-16,0 0 0,0 1 15,0-1-15,0 0 0,-21 1 0,21-1 16,-22 0-16,22 1 0,0-22 0,0 21 16,0-21-16,0 0 0,0 1 15,0-1-15,0 0 0,0 0 0,22-21 31,-1-21-15,-21 0-16,0 0 16,0-1-16,21 1 0,-21-21 0,0 21 15,0 0-15,0-22 0,21 22 16,-21-21-16,21 21 0,0-22 0,-21 22 16,22 0-16,-1 0 0,-21 0 0,21 21 15,0-22-15,0 22 16,0 0-16,1 0 0,-1 22 15,-21-1-15,21 21 0,-21-21 16,21 0-16,-21 1 0,0-1 16,0 21-16,21-21 0,-21 22 0,21-22 15,-21 0-15,0 0 0,22 0 16,-1 0-16,0 1 0,-21-1 0,21-21 16,0 0-16,0 0 0,1 0 15,-1 0-15,21 0 0,-21 0 0,0-21 16,22 21-16,-22-22 0,21-20 0,-21 21 15,1 0-15,-1-22 0,0 22 16,-21-21-16,0 21 0,0-22 0,0 1 16,0 21-16,-21-21 0,0 20 0,-1-20 15,1 21-15,0 0 0,0 0 16,0-1-16,0 1 0,-1 21 16,22-21-16,-21 21 0,0 0 15,21 21 16,0 0-31,0 1 16,0-1-16,21-21 0,0 0 16,1 21-16,-1-21 0,0 0 15,21 0-15,1 0 0</inkml:trace>
  <inkml:trace contextRef="#ctx0" brushRef="#br0" timeOffset="2171.42">3895 13145 0,'0'0'0,"0"-22"0,0 1 15,0 0-15,0 0 16,-22 21 15,1 0-31,21 21 16,0 0-16,0 0 0,0 22 0,0-22 16,0 21-16,0-21 0,0 22 15,0-22-15,-21 21 0,21 1 0,-21-22 16,21 21-16,0 0 0,0-20 0,0-1 15,-21 21-15,21-21 0,0 0 0,0 1 16,0-1-16,-21-21 16,21-21-1,0-1 1,0 1-16,0 0 0,0 0 16,0-21-16,21 20 0,-21-20 15,21 0-15,0-1 0,-21 1 0,21 0 16,0-1-16,1 1 0,-1 0 0,0-1 15,0 22-15,0-21 0,0 21 16,1 0-16,-1 21 0,0 0 0,0 0 16,0 0-16,0 0 0,1 21 0,-22 0 15,21 0-15,-21 21 0,21-20 0,-21 20 16,0 0-16,0 1 16,0-22-16,0 21 0,0 0 0,0-20 15,0 20-15,0 0 0,0-21 0,0 22 16,-21-22-16,21 0 0,0 0 0,0 0 15,0 1-15,0-1 0,0 0 16,-21-21 31,21-21-47,-22 0 16,22-1-16,0 1 15</inkml:trace>
  <inkml:trace contextRef="#ctx0" brushRef="#br0" timeOffset="2443.27">3895 13462 0,'0'0'0,"-22"0"0,1 0 0,42 0 47,1 0-47,-1 0 0,0 0 16,21 0-16,-21 0 0,22 0 0,-22 0 15,21-21-15,-21 21 0,1 0 0,20 0 16,-21-21-16,21 21 0,-20 0 16,-1 0-16,0 0 0,0-21 15</inkml:trace>
  <inkml:trace contextRef="#ctx0" brushRef="#br0" timeOffset="2780.08">4678 13166 0,'0'-21'0,"0"42"16,0-64-16,0 22 0,0 0 15,0 0-15,0 0 16,0 0-1,0 42 1,0 0-16,0 0 0,0 0 16,0 0-16,0 1 0,0 20 15,-21-21-15,21 21 0,0-20 0,-22 20 16,22 0-16,0 1 0,-21-22 0,21 21 16,-21 0-16,21 1 0,-21-22 0,21 21 15,0-21-15,0 22 0,0-22 16,0 0-16,0 0 0,0 0 0,0 1 15,0-1-15,0 0 0,0 0 16,21-21 15,-21-21-31,21 0 0,-21 0 16,0-1-16,0 1 0,21 0 0,-21 0 16</inkml:trace>
  <inkml:trace contextRef="#ctx0" brushRef="#br0" timeOffset="3127.88">4635 13229 0,'0'0'0,"-21"-21"0,0 21 0,0 0 15,0-21-15,0 21 0,-1-21 16,22 0-16,0-1 16,0 1-16,22 21 0,-1-21 15,0 21-15,0 0 0,0-21 16,22 21-16,-22 0 0,21 0 0,0 0 15,1 0-15,-22 0 0,21 0 0,1 0 16,-22 0-16,21 21 0,-21 0 0,0 0 16,1 1-16,-22-1 0,0 0 0,0 0 15,0 0-15,0 22 0,0-22 16,-22 0-16,1 0 0,-21 0 16,21 0-16,0 1 0,-22-22 0,22 21 0,0 0 15,-21 0-15,20-21 0,1 21 16,0-21-16,0 0 15,21-21 17,0 0-17,21 21-15</inkml:trace>
  <inkml:trace contextRef="#ctx0" brushRef="#br0" timeOffset="7216.8">4868 13377 0,'-21'0'16,"21"-21"30,0 0-30,21 21-16,-21-21 0,21 21 16,1-21-16,-22 0 0,21-1 15,0 22-15,-21-21 0,21 0 16,-21 0-16,0 0 0,0 0 16,0-1-16,0 1 15,0 0-15,-21 21 16,0 0-1,0 0-15,-1 0 0,1 0 0,0 0 16,0 0 0,0 0-16,0 0 0,-1 21 15,1-21-15,0 21 0,0-21 0,21 22 16,-21-22-16,0 21 0,-1 0 16,1 0-16,0 0 0,0 22 15,0-22-15,21 0 0,0 0 0,-21 0 16,21 0-16,-22 1 0,22-1 15,0 0-15,0 21 0,0-21 0,0 1 16,0-1-16,0 0 0,0 0 16,22-21-16,-1 21 15,0-21-15,0 0 16,0 0-16,0 0 16,1 21-16,-1-21 15,0 0-15,0 0 0,0 0 0,0 0 16,1 0-16,-1 0 0,0 0 0,0 0 15,0 0-15,0 0 0,1 0 0,-1 0 16,0 0-16,0 22 0,0-22 16,-21 21-16,0 0 15,0 0-15,0 0 0,0 0 16,0 1 0,0-1-16,-21-21 0,21 21 15,-21 0-15,0 0 0,0-21 0,-1 21 16,1-21-16,0 22 0,0-1 0,0-21 15,-22 21-15,22-21 0,-21 21 16,21-21-16,-22 21 0,22-21 0,-21 21 16,21-21-16,0 0 0,-22 0 0,22 0 15,0 0-15,0 0 0,0 0 16,-1 0-16,1 0 16,42 0 30,1 0-46,-1 0 0,0 0 16,0 0-16,0 0 0,0-21 0,1 21 16,-1 0-16,0 0 0,0-21 0,21 0 15,-20 21-15,20 0 0,-21-21 16,21 21-16,-20-21 0,-1 21 0,0-22 16,21 22-16,-21-21 0,1 21 0,-1-21 15,0 0-15,0 0 16,-21 0-16,0-1 15,0 1-15,0 0 0,0 0 16,0 0-16,-21 0 0,0-1 16,0 1-16,-1 21 15,1 0-15,0 0 0,0-21 16,-21 21-16,20-21 0,1 21 0,-21 0 16,21 0-16,0 0 0,-22-21 15,22 21-15,0 0 0,0-21 0,0 21 16,-1-22-16,1 22 0,0-21 0,0 0 15,21 0-15,-21 21 16,21-21-16,0 0 0,0-1 0,0 1 16,0 0-16,0 0 0,0 0 0,21 0 15,0-1-15,0 1 0,0 0 16,1 0-16,-1 0 0,0 0 16,21-1-16,-21 1 0,22 0 0,-22 0 15,21 21-15,-21-21 0,22 21 16,-22 0-16,21 0 0,-21 0 0,22-21 15,-22 21-15,0 0 0,0 0 0,0 0 16,1 0 0,-22 21 31,-22-21-32,22-21 16,0-1-15</inkml:trace>
  <inkml:trace contextRef="#ctx0" brushRef="#br0" timeOffset="8491.46">5630 7874 0,'0'0'0,"21"0"0,1 0 0,-1 0 16,0 0-16,0-21 0,0 21 16,0 0-16,1 0 0,-1-21 0,0 21 15,0-21-15,0 21 0,-21-22 0,21 22 16,-21-21-16,22 0 0,-22 0 16,0 0-16,0 0 0,0-1 15,-22 1-15,1 0 16,0 0-16,0 21 0,0-21 0,0 0 15,-1 21-15,1 0 0,0 0 16,0 0-16,-21 0 0,20 0 0,-20 0 16,21 0-16,-21 0 0,20 0 0,-20 0 15,21 21-15,-21 0 0,20-21 0,1 21 16,-21 0-16,21 0 0,21 1 16,-21-1-16,-1-21 0,22 21 0,-21 0 15,21 0-15,0 0 0,0 1 0,0-1 16,0 0-16,0 0 15,21 0-15,1 0 0,-1-21 16,0 22-16,0-1 0,0-21 16,0 21-16,1-21 0,-1 21 0,0 0 15,0-21-15,0 21 0,0 1 0,1-22 16,-1 21-16,0 0 0,0-21 16,0 21-16,0 0 0,1-21 15,-1 21-15,-21 1 16,0-1-1,-21 0-15,-1-21 0,1 21 16,-21-21-16,21 21 0,-22-21 0,1 21 16,0 1-16,-1-22 0,1 0 15,0 0-15,-1 21 0,22 0 0,-21-21 16,21 0-16,0 0 0,-1 0 16,1 0-16,0 0 15,21-21 32,0 0-31,0-1-16,0-20 0</inkml:trace>
  <inkml:trace contextRef="#ctx0" brushRef="#br0" timeOffset="10667.64">6159 1418 0,'0'0'0,"0"21"0,0 1 31,22-22 0,-1 0-31,0 0 16,0-22-16,0 22 0,-21-21 15,21 21-15,-21-21 0,22 0 16,-22 0-16,21 0 0,-21-1 16,0 1-16,0 0 0,0 0 15,0 0-15,0 0 0,0-1 16,0 1-16,0 0 16,-21 21-1,-1 0-15,1 0 16,0 0-1,0 0-15,0 0 0,21 21 0,-21 0 16,-1-21-16,1 22 0,0-1 0,0 0 16,0 0-16,0 0 0,-22 0 15,22 1-15,0-1 0,21 0 0,-21 0 16,0 0-16,21 0 0,-22 1 0,22-1 16,0 0-16,0 0 0,0 0 15,0 0-15,0 1 0,0-1 16,22 0-16,-1 0 0,-21 0 15,21 0-15,0-21 0,-21 22 0,21-1 0,0-21 16,1 21-16,-22 0 0,21-21 16,0 0-16,0 21 0,0-21 15,0 21-15,1-21 16,-1 22-16,-21-1 16,21-21-16,-21 21 15,0 0-15,0 0 16,0 0-1,0 1-15,-21-22 16,0 21-16,-1-21 0,1 21 0,-21-21 16,21 21-16,-22-21 0,1 21 0,0-21 15,21 0-15,-22 0 0,22 0 0,-21 0 16,21 0-16,-22 0 0,22 0 16,0 0-16,0 0 0,0 0 15,-1 0-15,1 0 16,42 0 46,1 0-62,-1 0 16,0 0-16,0 0 0,0 0 0,0 0 16,1 0-16,-1 0 0,0 0 0,21 0 15,-21 0-15,1 0 0,20 0 16,-21 0-16,0 0 0,22 0 0,-22 0 15,0-21-15,21 21 0,-21 0 16,1-21-16,-1 21 0,0-21 16,-21 0-16,0-1 15,0 1-15,0 0 0,0 0 16,0 0-16,0 0 0,0-1 16,-21 1-16,0 0 0,21 0 0,-22 21 15,22-21-15,-21 0 0,0 21 16,21-22-16,-21 22 0,0 0 0,0-21 15,-1 21-15,-20 0 0,21 0 16,0-21-16,-22 21 0,22 0 0,0-21 16,0 21-16,0-21 0,0 0 15,21-1 1,0 1-16,0 0 16,0 0-16,21 0 0,0 0 15,0-1-15,-21 1 0,21 0 0,0 0 16,1 21-16,-1-21 0,0 0 0,0-1 15,0 1-15,0 0 0,1 0 16,-1 21-16,0-21 0,0 0 0,0 21 16,0-22-16,1 22 0,-1 0 0,0-21 15,0 21 1,0 0-16,0 0 16,-21 21-16,22 1 15,-1-1-15,-21 0 16,0 0-16,21 0 0,-21 0 15,0 1-15,0-1 16,-21-21 47</inkml:trace>
  <inkml:trace contextRef="#ctx0" brushRef="#br0" timeOffset="21712.1">6032 12764 0,'-21'0'16,"21"-22"0,0 1-1,0 0-15,0 0 16,0 0-16,0 0 16,0-1-16,21 1 0,1 0 15,-22 0-15,21 0 0,-21 0 0,0-22 16,21 22-16,-21 0 0,21 0 15,-21 0-15,0-1 0,0 1 0,0 0 16,0 0-16,0 0 0,0 0 16,0 42 15,-21 0-31,21 0 0,-21 0 0,21 0 16,-21 1-16,-1 20 0,22-21 15,-21 21-15,0 1 0,21-22 16,-21 21-16,21 1 0,0-1 0,-21 0 15,21 1-15,-21-22 0,21 21 0,0 0 16,0-20-16,0-1 0,0 0 16,0 0-16,0 0 0,0 0 0,0 1 15,21-44 32,0 1-31,0 0-16,0 0 0,-21 0 0,21-22 15,1 22-15,-1 0 0</inkml:trace>
  <inkml:trace contextRef="#ctx0" brushRef="#br0" timeOffset="22111.39">6329 12615 0,'21'-21'0,"-42"42"0,63-42 16,-21 21-16,-21-21 0,0 42 47,0 0-47,-21 1 15,0-1-15,0 0 0,21 0 16,-21 0-16,-1 22 0,22-22 16,0 0-16,0 21 0,-21-21 0,21 1 15,0-1-15,0 0 0,0 0 0,0 0 16,0 0-16,0 1 0,21-22 16,1 0-16,-1 0 0,0 0 0,0 0 15,21 0-15,-20-22 0,20 22 0,0-21 16,-21 0-16,22 0 0,-22 0 0,0 0 15,0-1-15,-21 1 0,0 0 16,0 0-16,0-21 0,0 20 0,0 1 16,-21 0-16,-21 0 0,21 21 0,-1-21 15,1 21-15,0 0 0,-21 0 0,21 0 16,-1 0-16,1 0 0,0 0 16,0 0-16,0 0 0,0 21 15,-1-21-15,22 21 16,-21-21-16,21-21 31,21 21-31,1-21 0,-1 0 16,-21-1-16</inkml:trace>
  <inkml:trace contextRef="#ctx0" brushRef="#br0" timeOffset="22399.17">5990 12467 0,'0'0'0,"-42"0"16,21 0-16,-22 0 16,43 21-16,21-21 31,1 0-31,-1 0 0,0 0 0,21 0 16,1 0-16,-22 0 0,21 0 15,0 0-15,-20 0 0,20 0 0,-21 0 16,21 0-16,-20 0 0,-1 0 0,0 0 15,0 0-15,0 0 0,0 0 16,1 0-16,-22 22 47</inkml:trace>
  <inkml:trace contextRef="#ctx0" brushRef="#br0" timeOffset="23283.84">8149 12891 0,'0'-22'31,"0"1"-16,0 0 1,0 0 0,0 0-1,0 0-15,0-1 16,0 1-16,0 0 0,0 0 16,0 0-16,0 0 15,21-1-15,-21 1 0,0 0 16,0 0-16,0 0 15,0 0 1,0 42 31,-21 0-31,21 0-16,0 0 0,0 0 15,0 22-15,0-1 0,0 0 0,0 1 16,0-1-16,0 22 0,0-22 0,0 21 15,0-20-15,0 20 0,0-20 0,0 20 16,0-21-16,0 22 0,0-22 16,0 22-16,0-1 0,0 1 0,0-22 15,0 22-15,0-22 0,0 21 0,0-20 16,0-1-16,-21 85 16,21-106-16,0 0 0,0 1 15,0-1-15,0-42 47,0-1-31,0 1-16,0 0 0,0-21 15,0 21-15,0-1 0,0-20 16,0 0-16,21-1 0,-21 1 0,0 0 16,21-1-16</inkml:trace>
  <inkml:trace contextRef="#ctx0" brushRef="#br0" timeOffset="23643.64">8149 12933 0,'0'0'0,"-21"0"0,21-21 0,0 0 15,0-1-15,0 1 0,0 0 16,0 0-16,0 0 0,21 0 16,0-1-16,0 1 0,1 21 0,20-21 15,-21 0-15,0 21 0,22 0 0,-22 0 16,21 0-16,-21 0 0,0 0 15,1 0-15,-1 0 0,-21 21 0,0 0 16,0 0-16,0 22 0,0-22 0,0 0 16,-21 0-16,-1 22 0,1-22 0,0 0 15,0 0-15,0 0 0,0 0 16,-1 1-16,22-1 0,-21 0 0,0 0 16,21 0-1,21-21 32,0 0-31,1 0-16,-1 0 15,0 0-15,0 0 0,-21-21 16</inkml:trace>
  <inkml:trace contextRef="#ctx0" brushRef="#br0" timeOffset="24283.24">8615 13145 0,'0'0'0,"21"0"16,0 0-1,0 0 1,0 0-16,1-22 0,-1 1 0,0 0 16,0 0-16,21 0 0,-20 0 15,20-1-15,-21-20 0,0 0 0,0 21 16,1-22-16,-1 22 0,0-21 0,-21 21 15,0-1-15,0 1 0,0 0 16,-21 21-16,0 0 16,-22 0-16,22 0 0,0 0 15,-21 21-15,20-21 0,1 21 0,0 1 16,0-1-16,21 0 16,0 0-16,0 0 0,21 0 15,0-21-15,0 22 0,1-22 0,-1 21 16,0-21-16,0 21 0,0 0 0,22-21 15,-22 21-15,0 0 0,-21 1 16,21-22-16,-21 21 0,0 0 0,0 0 16,0 0-16,0 0 0,0 1 0,0-1 15,0 0-15,0 0 16,21-21 15,0 0-31,22 0 16,-22-21-16,0 21 0,0-21 0,22 0 15,-22-1-15,21 1 0,-21 0 0,0-21 16,1 21-16,-1-1 0,0-20 16,0 21-16,-21 0 0,0 0 0,0-1 15,0 44 17,-21-1-32,0 0 15,21 0-15,-21 0 0,-1 0 0,22 1 16,0-1-16,0 0 0,-21 0 15,21 0-15,0 0 0,0 1 16,0-1-16,0-42 47,21-1-31,-21 1-16</inkml:trace>
  <inkml:trace contextRef="#ctx0" brushRef="#br0" timeOffset="24596.06">9461 12700 0,'0'-21'16,"-21"21"-16,0 0 15,0 0-15,21 21 16,0 0-16,21-21 31,0-21-15,0 21-16,1-21 0,-1 0 15,-21 0-15,0-1 0,0 1 16,-21 0 0,-1 21-16,1 0 0,0 0 0,0 0 15,0 0-15,0 0 0,-1 0 0,-20 0 16,21 21-16,0 0 0,21 1 16,0-1-16,0 0 15,0 0-15,0 0 0,0 0 16,21 1-16,0-1 0,-21 0 0,21-21 15,22 0-15,-22 21 0,0-21 0,0 0 16,21 0-16</inkml:trace>
  <inkml:trace contextRef="#ctx0" brushRef="#br0" timeOffset="25093">9737 12848 0,'0'21'15,"0"1"1,0-1-16,-22-21 0,22 21 0,0 0 15,-21-21-15,21 21 16,0 0-16,0 1 0,0-1 0,0 0 16,0 0-16,-21 0 0,21 0 15,0 1-15,-21-22 0,21 21 0,0 0 16,-21-21-16,21 21 0,0 0 0,0 0 31,-21-21-31,-1 0 16,22-21-1,0 0-15,0 0 16,0 0-16,0-22 16,22 22-16,-1-21 0,0 21 0,0-22 15,0 22-15,0-21 0,22 21 0,-22-22 16,21 22-16,-21 0 0,22 21 0,-22-21 16,21 21-16,-21 0 0,1 0 0,-1 0 15,0 21-15,0-21 0,0 21 16,-21 0-16,0 1 0,0 20 0,0-21 15,0 0-15,0 22 0,0-22 0,-21 21 16,0-21-16,0 0 0,0 1 0,21-1 16,-22 0-16,22 0 0,-21 0 15,21 0-15,0 1 0,-21-22 16,21 21-16,21-42 47,0 21-47,-21-22 0,22 1 15,-1 0-15,21-21 0,-21 21 0,0-1 16</inkml:trace>
  <inkml:trace contextRef="#ctx0" brushRef="#br0" timeOffset="25423.81">10626 12510 0,'0'-22'15,"0"44"-15,0-65 0,0 22 16,-22 21 15,1 21-31,21 0 16,0 1-16,0-1 0,-21 0 0,21 0 15,-21 0-15,21 22 0,-21-22 0,21 21 16,-21 0-16,-1 1 0,22-1 0,-21 0 16,0 1-16,21-1 0,-21 0 15,0 1-15,21-1 0,-21-21 0,21 22 16,0-22-16,0 0 0,-22 0 0,22 0 15,0 0-15,0 1 0,22-22 32,-1 0-32,0 0 15,0 0-15,0-22 16,0 1-16,1 21 0,-22-21 0,21 0 16,0 0-16,0 0 0,-21-1 0,21 1 15,0 0-15</inkml:trace>
  <inkml:trace contextRef="#ctx0" brushRef="#br0" timeOffset="25700.04">10329 12806 0,'0'0'0,"-21"0"0,0 0 0,0 0 16,42 0-1,0 0-15,0 0 16,22 0-16,-22 0 0,21 0 15,-21 0-15,22 0 0,-1 0 0,-21-21 16,21 21-16,-20 0 0,-1 0 0,0 0 16,0 0-16,-42 0 47,0 0-47,0 0 15,21-21 1</inkml:trace>
  <inkml:trace contextRef="#ctx0" brushRef="#br0" timeOffset="26179.95">12171 12658 0,'0'-21'0,"0"-22"16,0 22-16,0 0 0,0 0 16,0 0-16,0 42 47,0 0-47,0 21 0,0-21 15,0 22-15,0-1 16,-21 0-16,21 1 0,-22-1 0,22 0 15,0 22-15,-21-22 0,0 1 0,21-1 16,-21 0-16,21 1 0,0-22 0,0 21 16,-21-21-16,21 0 0,0 1 0,-21-1 15,21 0-15,0 0 0,0 0 16,-22-21 0,1 0-16,21-21 15,0 0-15</inkml:trace>
  <inkml:trace contextRef="#ctx0" brushRef="#br0" timeOffset="27020.47">11684 13060 0,'-21'-21'0,"42"42"0,-63-42 15,42 0 1,21 21 0,0 0-16,21 0 15,1-22-15,-1 22 0,0-21 0,22 21 16,-1-21-16,22 0 0,-22 0 0,1 21 15,-1-21-15,1-1 0,-1 1 0,-20 0 16,-1 0-16,0 0 16,1 0-16,-22-22 0,21 22 0,-21 0 0,-21 0 15,0 0-15,22-1 0,-22 1 16,0 0-16,0 0 0,0 0 0,0 0 16,-22 21-1,1 0-15,0 0 16,0 21-16,21 0 0,-21 0 15,0 0-15,21 0 0,-22 22 0,22-1 16,-21-21-16,0 22 0,21-1 0,0 0 16,-21 1-16,0-1 0,21 0 0,-21 1 15,21-1-15,0 0 0,-22-21 0,22 22 16,-21-22-16,21 0 0,-21 0 16,21 0-16,0 1 0,0-1 15,0 0-15,21-42 31,0 0-31,1-1 16,-1 1-16,0 0 0,0 0 0,0-21 16,22 20-16,-22 1 0,0-21 15,0 21-15,21 0 0,-20-1 0,-1 1 16,0 0-16,0 0 0,0 21 0,0 0 16,1 0-16,-1 0 15,-21 21-15,0 0 16,0 0-16,0 1 15,0-1-15,0 0 0,0 0 0,0 0 16,0 0-16,0 1 0,0-1 16,0 0-16,0 0 0,0 0 15,0 0-15,21-21 16,0 0-16,0 0 0,0 0 0,22 0 16,-22 0-16,21 0 0,-21-21 0,22 0 15,-1 21-15,-21-21 0,22 0 16,-22 0-16,21-1 0,-21 1 15,0 0-15,1 0 0,-1-21 0,-21 20 0,0 1 16,0 0-16,0 0 0,0 0 16,-21 21-1,-1 0-15,1 0 0,0 0 16,0 21-16,0 0 0,0-21 16,-1 21-16,22 0 0,-21 1 0,21-1 15,0 0-15,0 0 0,0 0 0,0 0 16,0 1-16,21-1 0,1-21 15,-22 21-15,21-21 0,0 0 0,-21 21 16,21-21-16,0 0 0,0 0 16,1 0-1,-1-21-15,0 0 0,0 0 16,0-22-16</inkml:trace>
  <inkml:trace contextRef="#ctx0" brushRef="#br0" timeOffset="27712.38">15219 12827 0,'0'0'0,"0"-21"0,0 0 0,0 0 0,0-1 15,0 1-15,0 0 0,0 0 16,-21 0-16,21 0 0,-22 21 0,1-22 16,0 22-16,0 0 0,0 0 15,0 0-15,-22 0 0,22 0 0,0 22 16,0-1-16,0 0 0,-22 21 0,22 1 16,0-22-16,0 42 0,0-20 0,-1-1 15,1 0-15,0 22 0,0-22 0,21 0 16,0 1-16,0-1 0,0-21 0,0 22 15,0-22-15,21 0 0,0 0 16,22 0-16,-22 0 0,21-21 0,0 0 16,1 0-16,-1 0 0,0 0 0,1 0 15,-1-21-15,22 21 0,-22-21 0,0 0 16,1 0-16,-1 0 0,0-22 16,-21 22-16,1-21 0,-1-1 0,-21 1 15,0 0-15,0-1 0,0 1 16,0 0-16,-21 21 0,-1-22 0,1 1 15,-21 21-15,21 0 0,-22-1 0,1 22 16,0 0-16,-1 0 0,-20 0 0,21 0 16,-1 0-16,1 22 0,21-1 0,-22-21 15,22 21-15,0 0 0,0 0 16,0 0-16,21 1 0,0-1 0,0 0 16,0 0-16,21-21 0,0 0 15,0 21-15,22-21 0,-1 0 0,0 0 16,1 0-16,-1 0 0,21-21 15,-20 21-15,20-21 0,1 0 0</inkml:trace>
  <inkml:trace contextRef="#ctx0" brushRef="#br0" timeOffset="28019.61">15706 12742 0,'0'0'0,"21"0"0,-21-21 0,21 0 16,0 0-16,-21 42 31,-21 0-31,0 22 16,21-22-16,-21 0 15,-1 21-15,1 1 0,0-1 0,21 0 0,-21 1 16,0-1-16,0 21 0,21-20 16,-22 20-16,22 1 0,-21-1 0,0 1 15,21 20-15,-21-20 0,0 21 0,21-1 16,-21 1-16,-1 0 0,1-1 0,0 1 16,0 21-16,0-43 0,21 22 0,-21 0 15,-1-22-15,22 1 0,-21-22 0,21 21 16,0-20-16,0-22 0,0 21 15,0-21-15,0 1 0,21-22 16,1-22-16,-1 1 16,0-21-16,-21 21 0,21-22 15,0 1-15,-21 0 0,21-1 0,1-20 16,-1-1-16</inkml:trace>
  <inkml:trace contextRef="#ctx0" brushRef="#br0" timeOffset="28324.95">15536 13462 0,'0'-63'15,"0"126"-15,-21-190 0,21-42 16,0 126-16,0-20 0,0 21 16,0 20-16,0-20 0,0 0 0,21 21 15,0-1-15,22 1 0,-22 0 0,21 0 16,-21 0-16,22 21 0,-1 0 0,0 0 16,1 21-16,-1 0 0,-21 0 0,22 0 15,-22 22-15,-21-22 0,0 21 16,0 1-16,0-22 0,-21 21 0,-1-21 15,1 22-15,-21-22 0,0 21 16,-1-21-16,1 0 0,0 1 0,-1-1 16,1 0-16,21-21 0,-22 21 0,22 0 15,0-21-15,0 0 0,0 0 0,42 0 32,0 0-32,0 0 15,0-21-15,22 0 0,-22 0 0,21 0 16,-21-1-16,22 1 0</inkml:trace>
  <inkml:trace contextRef="#ctx0" brushRef="#br0" timeOffset="29812.11">16446 12594 0,'0'0'0,"0"-21"0,0-21 0,0 21 0,0-1 16,0 1-16,0 0 0,0 0 0,-21 21 31,21 21-16,-21 0-15,0 22 0,21-22 16,-21 21-16,0-21 0,21 43 0,-22-22 16,1 0-16,21 22 0,-21-22 0,21 1 15,-21 20-15,21-21 0,-21 1 0,21-1 16,0 0-16,0-20 0,0 20 0,0-21 16,21 0-16,0 0 0,0-21 0,0 0 15,1 0-15,20 0 16,-21 0-16,21 0 0,-20 0 0,20 0 15,-21-21-15,21 0 0,-20 0 0,-1 0 16,0 0-16,0-1 0,0 1 0,0-21 16,1 21-16,-22-22 0,21 22 0,-21 0 15,0 0-15,0 0 0,21 21 0,-21 21 47,0 0-47,0 0 0,-21 0 0,21 1 16,0 20-16,0-21 0,-21 0 0,21 0 15,0 1-15,0-1 0,0 0 16,0 0-16,21-21 16,0 21-16,0-21 0,0 0 0,0 0 15,1 0-15,-1 0 16,0 0-16,0-21 0,21 21 0,-20-21 16,-1 0-16,0 0 0,0 21 0,0-22 15,-21 1-15,21 0 0,1 0 0,-22 0 16,0 0-16,0-1 0,0 1 0,21 21 15,-21 21 17,-21 1-32,21-1 15,0 0-15,-22 0 0,1 0 0,21 0 16,0 1-16,0-1 0,0 0 0,0 0 16,0 0-16,0 0 0,0 1 15,21-22 1,1 0-16,-1 0 0,0 0 0,0 0 15,0 0-15,0 0 0,1-22 0,-1 1 16,0 21-16,-21-21 0,21 0 16,-21 0-16,0 0 0,0-1 15,0 1-15,0 0 0,0 0 0,0 0 16,0 0-16,-21-1 0,0 1 16,21 0-16,-21 0 0,-1 21 0,1-21 15,42 21 32,1 0-47,-1-21 16,0 21-16,0 0 0,0 0 0,0 0 15,1 0-15,-1 0 0,0 0 0,0 0 16,0 0-16,0 0 0,1 0 16,-22 21-16,21 0 0,0 0 0,-21 0 15,21 0-15,-21 1 0,21-1 16,-21 0-16,0 0 0,0 0 15,0 0-15,21 1 0,-21-1 0,0 0 16,0 0-16,0 0 0,0 0 16,0 1-1,-21-22 17,21-22-17,0 1 1,0 0-16,0 0 0,0 0 0,21 0 15,1-1-15,-1-20 0,0 21 16,0 0-16,0-22 0,0 22 0,22 0 0,-22 0 16,0 0-16,0 0 0,0 21 15,1 0-15,-1 0 0,0 0 0,0 0 16,-21 21 0,0 0-16,0 0 0,0 0 15,0 0-15,0 1 0,-21-1 0,21 0 16,0 0-16,-21 21 0,21-20 0,-21-1 15,21 0-15,0 0 0,0 0 16,0 0-16,21 1 16,0-22-16,0 0 0,0 0 15,0 0-15,1 0 0,-1 0 16,0-22-16,21 22 0,-21-21 0,1 0 16,20 21-16,-21-21 0,0 0 15,22 0-15,-22-22 0,0 22 0,21 0 16,-21-21-16,1 20 0,-22-20 0,21 21 15,-21-21-15,0 20 0,0 1 0,0 0 16,-21 21 0,-1 0-16,1 0 0,0 0 15,0 21-15,0 0 0,21 1 0,-21-1 16,21 0-16,-22 0 0,22 0 0,0 0 16,0 1-16,0-1 0,0 0 0,0 0 15,0 0-15,0 0 0,0 1 0,0-1 16,0 0-16,0 0 0,0 0 15,0 0-15,0 1 16,0-1-16,-21-21 16,0 0-1,0 0-15,0 0 16,21-21 0,-21-1-16,21 1 15,0 0-15,0 0 0,0 0 16</inkml:trace>
  <inkml:trace contextRef="#ctx0" brushRef="#br0" timeOffset="30031.98">17526 12446 0,'0'0'0,"-42"0"0,-64 0 16,85 0-16,-1 0 15,1 0-15,0 0 63,0 0-63,0 0 16</inkml:trace>
  <inkml:trace contextRef="#ctx0" brushRef="#br0" timeOffset="30239.93">15875 12827 0,'0'0'0,"-64"42"16,64-20-16,22-22 16,-1 0-16,0 0 15,21 0-15,1 0 0,-22 0 0,42 0 16,-20 0-16,-1 0 0,0 0 0,22 0 15,-22 0-15,0 0 0,-20-22 16,20 22-16,0-21 0,-21 21 16,1-21-16,-1 21 0</inkml:trace>
  <inkml:trace contextRef="#ctx0" brushRef="#br0" timeOffset="31189.45">19939 12721 0,'21'-21'0,"-42"42"0,42-63 0,-21 21 16,0 0-16,21-1 0,0 1 15,-21 0-15,0 0 0,0 0 0,0 42 47,-21-21-47,0 21 0,0 21 16,-21-20-16,20 20 0,1-21 0,0 21 15,0 1-15,0-1 0,0 0 0,21 1 16,-22-22-16,22 21 0,0-21 0,0 22 16,0-22-16,22 0 0,-1 0 0,21-21 15,-21 21-15,22-21 0,-22 0 16,21 0-16,0 0 0,1 0 0,-22 0 16,21-21-16,1 0 0,-22 0 0,0 21 15,0-21-15,0 0 0,-21-1 16,0-20-16,0 21 0,-21 0 0,0-22 15,0 22-15,0-21 0,-22 21 0,1-22 16,21 22-16,-22 0 0,22 0 0,-21 0 16,21 0-16,0-1 0,-1 22 15,22-21-15,0 0 16,43 21-16,-22-21 0,0 21 0,21 0 16,1-21-16,20 21 0,-20 0 0,20-21 15,1 21-15,-1 0 0,-21-22 0,22 22 16,-22 0-16,1 0 0,-1 0 0,-21-21 15,0 21-15,0 0 0,-21 21 16,-21 1 0,0-1-16,-21 0 15,21 0-15,-1 0 0,1 0 0,0 22 16,0-1-16,-21-21 0,20 22 0,1 20 16,21-21-16,-21 1 0,0 20 0,21 1 15,-21-22-15,21 22 0,0-1 0,0 1 16,0-1-16,0 22 0,0-22 0,0 22 15,0-22-15,-21 1 0,21 21 0,0-22 16,0 1-16,-22-1 0,22 1 0,0-1 16,0 1-16,0-1 0,-21 1 15,21-22-15,-21 21 0,0-20 0,21-1 16,-21 0-16,0 1 0,-1-22 16,1 21-16,-21-21 0,21-21 0,0 22 15,-1-22-15,1 0 0,0 0 0,-21-22 16,21 1-16,-1 0 0,-20 0 0,21-21 15,0-1-15,0-20 0,-1 20 0,1-20 16,21-1-16,-21 1 0,21-22 0,0 22 16,0-22-16,21 0 0,0 1 0,1 20 15,-1-20-15,0 20 0,21 1 0,-21-1 16,22 22-16,-22-1 0,21 1 16,1 0-16,-1-1 0,0 1 0,1 0 0,-1-1 15,0 1-15,22 0 0,-22-1 0,22-20 16</inkml:trace>
  <inkml:trace contextRef="#ctx0" brushRef="#br0" timeOffset="31536.1">22437 12023 0,'-22'-21'16,"44"42"-16,-44-64 0,22 22 0,0 0 0,-21 21 0,21-21 16,-21 21-1,21 21-15,0 0 0,0 0 16,-21 22-16,21-1 0,0 0 0,0 22 16,-21-22-16,0 22 0,21-1 0,-22 1 15,1-22-15,0 22 0,21-1 0,-21-21 16,0 22-16,0-22 0,-1 1 0,1-1 15,0 0-15,0-21 0,21 1 0,0 20 16,-21-42-16,21 21 0,-21 0 16,21-42 15,0 0-31,0 0 0,21 0 0,0-22 16,0 1-16</inkml:trace>
  <inkml:trace contextRef="#ctx0" brushRef="#br0" timeOffset="32219.87">22542 12256 0,'22'-43'0,"-44"86"0,86-149 0,-22 63 16,-21 1-16,22 0 0,-22 21 16,0-1-16,-21 1 0,0 42 15,0 1-15,0 20 16,0-21-16,-21 21 0,0 1 0,0 20 16,-1-20-16,1-1 0,0 21 0,-21-20 15,21-1-15,-1 22 0,1-22 0,-21 0 16,21 1-16,0-1 0,-1-21 15,1 21-15,21-20 0,0-1 16,-21 0-16,21 0 0,0 0 0,-21-21 16,42 0-1,0-21 1,-21 0-16,21 0 0,1 0 0,-1-1 16,0 1-16,-21 0 0,21 0 0,0 0 15,0 0-15,1 21 0,-1-22 0,0 22 16,0 0-1,0 0-15,-21 22 16,0-1-16,0 0 0,0 0 16,0 0-16,0 0 0,0 1 0,0-1 15,0 0-15,21 0 0,1 0 16,-1 0-16,0-21 0,0 0 16,0 0-16,22 0 0,-22 0 0,0 0 15,21 0-15,-21 0 0,22 0 16,-22 0-16,0-21 0,21 0 0,-20 21 15,-1-21-15,0 0 0,0 0 0,0-22 16,0 22-16,-21 0 0,22-21 0,-1 20 16,-21-20-16,21 21 0,-21-21 0,0 20 15,0 1-15,0 0 0,0 0 16,-21 42 0,21 0-16,-21-21 15,-1 21-15,1 22 0,21-22 16,0 0-16,-21 0 0,0 0 0,21 22 15,0-22-15,0 0 0,0 0 0,0 0 16,0 1-16,0-1 0,0 0 16,21-21-16,0 0 0,0 0 0,1 0 15,-1 0-15,0 0 0,0 0 0,0 0 16,0 0-16,1 0 0,20-21 0,-21 0 16,0-1-16,0 1 0,1 0 0,-1 21 15,0-21-15,-21 0 16,0 0-16,0-1 0,0 1 0,0 0 15,0 0-15,-21 0 0,0 0 0,-1 21 16</inkml:trace>
  <inkml:trace contextRef="#ctx0" brushRef="#br0" timeOffset="32475.72">21844 12361 0,'-42'0'15,"84"0"-15,-106 22 0,43-22 0,21 21 16,21-21 0,1 0-16,20 0 0,0 0 15,1 0-15,-1 0 0,21 0 0,-20 0 16,20 0-16,1 0 0,-1 0 0,22 0 16,-22-21-16,1 21 0,-22 0 15,22 0-15,-22 0 0,0-22 0,1 22 16,-1 0-16,-21 0 0,0 0 0,-63 0 31,21 0-31,-21 0 0</inkml:trace>
  <inkml:trace contextRef="#ctx0" brushRef="#br0" timeOffset="34456.1">3979 15621 0,'0'0'0,"0"-21"31,0 0-16,0 0-15,0-1 0,0 1 16,0 0-16,-21 0 0,0 0 0,0-22 16,0 22-16,-1 0 0,1-21 0,-21 21 15,21-1-15,-22 1 0,1 21 16,0 0-16,-1 0 0,1 0 0,0 0 16,-1 0-16,22 21 0,-21 1 0,0 20 15,20-21-15,-20 21 0,21-20 16,0 20-16,21 0 0,0 1 0,0-22 15,0 21-15,0-21 0,0 22 0,0-22 16,0 0-16,21 0 0,0 0 16,21-21-16,-20 0 0,20 0 15,-21 0-15,21 0 0,1 0 0,-1 0 16,0 0-16,1-21 0,-1 0 0,22-21 16,-22 20-16,0 1 0,1-21 0,-22 0 15,21-1-15,0 1 0,-20-22 16,20 1-16,-21 21 0,0-22 0,0 1 15,1-1-15,-22 1 0,0-1 16,21 1-16,-21 20 0,0-20 0,0 20 16,0 1-16,0 21 0,0 0 15,0 0-15,0-1 0,0 44 16,-21-1-16,21 0 16,0 0-16,-22 21 0,1 1 15,0-1-15,21 0 0,-21 1 0,0-1 16,21 22-16,0-1 0,-21-21 0,21 22 15,0-22-15,-22 22 0,22-22 0,0 0 16,0 1-16,0-1 0,0-21 16,22 0-16,-1 1 0,0-1 0,0 0 15,0 0-15,0-21 0,1 0 0,-1 0 16,21 0-16,-21 0 0,22-21 0,-1 21 16,-21-21-16,21 0 0,1-1 15,-1 1-15,-21-21 0,22 21 16,-22-22-16,0 22 0,-21-21 0,0 0 15,0-1-15,0 22 0,0-21 0,0 21 16,-21-22-16,21 22 0,-21 0 16,-22 21-16,22 0 0,0 0 0,0 0 15,0 0-15,-1 0 0,1 21 0,0-21 16,21 21-16,0 0 0,0 1 0,0-1 16,0 0-16,21 0 15,0 0-15,1 0 0,-1-21 0,0 22 16,0-1-16,21 0 0,-20 0 15,-1 0-15,0 0 0,0 1 16,-21-1-16,0 0 0,0 0 16,0 0-16,21 0 0,-21 1 15,21-22-15,1 21 16,-1-21-16,0 0 16,0 0-16,0 0 0,0 0 15,1-21-15,20 21 0,-21-22 0,0 1 16,22 0-16,-22 0 0,0 0 0,0-22 15,21 22-15,-20 0 0,-22-21 0,21 21 16,0-22-16,-21 22 0,21 0 0,-21 0 16,0 0-1,0 42 1,-21 0-16,21 0 16,0 0-16,-21 0 0,0 1 0,-1 20 15,22-21-15,0 0 0,-21 22 16,21-22-16,0 0 0,0 0 0,0 0 15,0 0-15,0 1 0,0-1 0,21-21 16,1 0-16,-1 0 16,0 0-16,0 0 0,0 0 15,0-21-15,1-1 0,-1 22 16,0-21-16,0 0 0,0 0 0,0 0 16,-21 0-16,0-1 0,0-20 15,0 21-15,0-21 0,0 20 0,0-20 16,0 21-16,-21 0 0,0-22 0,0 43 15,0-21-15,0 21 0,-1 0 16,1 0-16,0 0 0,0 21 16,21 1-16,-21-1 0,21 0 0,-21 0 15,21 0-15,0 0 0,0 1 16,0-1-16,21-21 16,0 0-16,0 0 0,0 0 0,0 0 15,1 0-15,-1 0 0,0 0 0,0-21 16,21 21-16,1-22 0,-1 1 0,0 0 15,1 21-15,-1-21 0,0 0 16,1 21-16,-22-21 0,0 21 16,0 0-16,0 0 0,-21 21 15,0 0 1,0 0-16,0 0 0,-21 22 0,0-1 16,21 0-16,0 1 0,-21-1 0,0 0 15,21 22-15,-21-22 0,21 0 16,0 22-16,-22-1 0,22-20 0,-21 20 15,21 1-15,0-1 0,0 1 0,0-22 16,0 22-16,0-1 0,0-21 0,0 22 16,0-22-16,-21 1 0,21-1 15,0 0-15,0-21 0,0 22 0,0-22 16,0 0-16,21-21 31,-21-21-31,21 0 0,1 0 16,-22-1-16,21-20 0,0 21 0,-21-21 15,21-1-15</inkml:trace>
  <inkml:trace contextRef="#ctx0" brushRef="#br0" timeOffset="34719.94">5757 15473 0,'0'0'0,"0"-64"16,21 43-16,-21-106 15,22 106-15,-1-21 0,-21 21 0,21-1 16,0 1-16,0 0 0,0 0 15,1 21-15,20 0 0,-21 0 0,0 0 16,0 0-16,1 0 0,-1 21 0,-21 0 16,0 0-16,0 22 0,0-22 0,0 21 15,0-21-15,-21 1 0,-1 20 0,1-21 16,0 21-16,-21-20 0,21-1 16,-22 0-16,1 0 0,0 0 0,20 0 15,-20-21-15,21 22 0,-21-1 0,20-21 16,1 0-16,0 0 0,21-21 31,21 21-31</inkml:trace>
  <inkml:trace contextRef="#ctx0" brushRef="#br0" timeOffset="36756.78">6731 15536 0,'21'-21'15,"0"21"-15,0-21 16,1 0-16,-1 0 0,0 0 0,0-1 16,0 1-16,-21 0 0,0 0 15,0 0-15,0-22 0,0 22 0,0 0 16,-21 0-16,0-21 0,0 20 0,0 1 16,-22 0-16,22 21 0,-21 0 15,-1 0-15,22 0 0,-21 0 0,0 0 16,-1 21-16,22 22 0,-21-22 15,-1 0-15,22 21 0,-21 1 0,21-1 16,0 0-16,-1 1 0,22-1 0,0-21 16,0 21-16,0-20 0,0-1 0,0 0 15,22 0-15,-1 0 0,0-21 0,21 0 16,-21 0-16,22 0 0,-1 0 16,0 0-16,1-21 0,-1 0 0,0 0 15,22-22-15,-22 22 0,1-21 0,-1 21 16,0-22-16,1 1 0,-22 0 15,21-1-15,-21-20 0,0 21 0,1-22 16,-1 1-16,-21-1 0,0 22 16,0-22-16,0 1 0,0-1 0,0 22 15,0-22-15,0 22 0,0 21 0,0-21 16,0 20-16,0 44 16,0 20-16,0-21 0,-21 21 15,-22 64 1,22-63-16,21 20 0,-21-21 0,0 22 0,0-1 15,-1 1-15,1-22 0,0 22 0,0-1 16,21-20-16,0-1 0,0 0 16,0 1-16,0-22 0,0 0 0,0 0 15,21 0-15,0 0 0,22-21 16,-22 0-16,0 0 0,21 0 0,1 0 16,-22 0-16,21-21 0,0 0 0,1 0 15,-1 0-15,0 0 0,-20-1 0,20-20 16,-21 21-16,0 0 0,0-22 0,1 22 15,-1-21-15,-21 21 0,0 0 16,0-1-16,0 44 31,0-1-31,0 0 0,-21 0 16,-1 0-16,1 22 0,21-22 0,0 0 16,-21 21-16,21-21 0,-21 1 0,21-1 15,0 0-15,0 0 0,0 0 16,21 0-16,0-21 15,0 0-15,1 0 0,-1 0 0,0 0 16,21-21-16,-21 0 0,1 21 0,20-21 16,-21 0-16,21 0 0,-20-1 0,-1 1 15,0 0-15,-21-21 0,0 21 16,0-22-16,0 22 0,0-21 0,0 21 16,-21-22-16,0 22 0,-1-21 0,-20 21 15,21-1-15,0 22 0,-22 0 0,22 0 16,-21 0-16,21 0 0,0 22 15,-22-22-15,22 21 0,0 21 0,0-21 16,21 0-16,0 1 0,0-1 16,0 0-16,0 21 0,0-21 15,21 1-15,0-22 0,0 0 0,22 0 16,-22 0-16,21 0 0,0 0 0,1 0 16,-1-22-16,22 22 0,-22-21 0,0 0 15,1 0-15,-1 0 0,0 0 16,1-1-16,-22 1 0,0 0 15,0 21-15,0-21 0,0 0 0,1 21 16,-22-21-16,0 42 16,0 0-1,-22 0-15,22 0 16,-21 0-16,21 22 0,-21-22 0,21 21 16,-21-21-16,21 1 0,-21 20 0,21-21 15,0 0-15,0 0 0,0 1 0,0-1 16,0 0-16,21-21 15,0 0-15,0 0 0,0 0 16,1 0-16,-1-21 0,0 0 16,0 21-16,0-22 0,0 1 15,1 0-15,-1 0 0,0 0 0,0 0 16,0-1-16,0-20 0,1 21 0,-22 0 16,0 0-16,21 21 0,-21-22 15,0 44 1,0-1-16,0 0 0,0 0 15,0 0-15,-21 0 0,-1 1 0,22-1 16,0 21-16,0-21 0,0 0 0,0 1 16,0-1-16,0 0 0,0 0 15,22-21-15,-1 0 16,0 0-16,0 0 16,0 0-16,0-21 0,1 21 0,-1-21 15,0 0-15,0 21 0,0-22 16,0 1-16,1 0 0,-22 0 0,0 0 15,0-22-15,0 22 0,0 0 16,0 0-16,0-21 0,-22 20 0,1 1 16,0 0-16,0 0 0,0 21 15,21-21-15,-21 21 0,-1 0 16,22 21 0,22-21-1,-1 0-15,0 0 16,0 0-16,0 0 15,0 0-15,1 0 0,20 0 0,-21 0 16,21 0-16,1 0 0,-1 0 0,0-21 16,1 21-16,-22 0 0,21 0 15,1 0-15,-22 0 0,0 0 0,0 21 16,0 0-16,-21 0 0,0 0 16,0 1-16,0-1 0,0 0 15,0 21-15,0-21 0,0 1 0,0-1 16,-21 21-16,0-21 0,0 0 0,21 1 15,-21-22-15,21 21 0,-22 0 0,1-21 16,21 21-16,-21-21 16,21-21 15,0 0-15,21 0-16,0-1 0,1 1 0,-1-21 15,0 21-15,0-22 0,0 1 16,22 21-16,-22-21 0,0-1 0,21 22 15,-21 0-15,22 0 0,-1 0 16,-21 21-16,0 0 0,1 0 0,-1 0 16,-21 21-16,0 0 0,0 0 15,0 0-15,0 22 0,21-22 0,-21 0 16,0 21-16,0 1 0,21-22 0,-21 0 16,0 21-16,0-21 0,0 1 0,0-1 15,0 0-15,0 0 16,0 0-16,0-42 31,21 0-15,0 0-16,-21 0 0,0-1 15,22 1-15,-1 0 0</inkml:trace>
  <inkml:trace contextRef="#ctx0" brushRef="#br0" timeOffset="42068.2">11324 15219 0,'0'-21'31,"0"0"1,0-1 46,21 1-63,0 21 1,-21-21-16,0 0 16,0 0-1,0 0 1,0-1-16,0 1 15,0 0-15,0 0 0,0 0 16,-21 0-16,0-1 0,0 1 0,21 0 16,-21 21-16,0-21 0,-1 0 15,1 21-15,-21-21 0,21 21 16,0-22-16,-22 22 0,22 0 0,0 0 16,-21 0-16,20 0 0,1 0 0,-21 0 15,21 22-15,0-22 0,21 21 0,-22 0 16,1 0-16,0 0 0,21 0 15,-21 1-15,21 20 0,0-21 0,0 21 16,-21 1-16,21-1 0,0-21 0,0 22 16,0-1-16,0-21 0,0 21 0,21-20 15,-21-1-15,21 0 0,0 0 0,0 0 16,1 0-16,-1-21 0,0 22 16,0-22-16,0 0 15,0 0-15,22 0 0,-22 0 0,0 0 16,0-22-16,0 1 0,1 21 0,-1-21 15,0 0-15,0 0 0,0 0 0,-21-1 16,21 1-16,-21-21 0,22 21 0,-22 0 16,0-22-16,0 22 0,21 0 15,-21 0-15,0 0 0,21-1 0,-21 1 16,0 0 0,21 21 827,0 0-827,0 0 15,-21-21-15,0 0-16,22 0 15,-22 42 79,0 0-94,0 0 0,-22 0 0,22 0 16,0 1-16,-21 20 0,21 0 0,-21-21 15,21 22-15,0-1 16,-21-21-16,21 22 0,-21-22 0,21 21 16,0-21-16,0 0 0,0 1 0,0-1 15,0 0-15,0 0 0,21-21 16,0 0-16,0 0 0,0 0 16,22 0-16,-22 0 0,0-21 15,21 0-15,1 0 0,-22-1 0,21 1 16,1 0-16,-1 0 0,0-21 0,1 20 15,-1-20-15,0 0 0,-21-1 16,22 22-16,-22-21 0,-21 21 0,0-22 0,0 22 16,0-21-16,0 21 0,0 0 15,0-1-15,-21 22 16,0 0-16,-1 0 0,1 0 0,-21 0 16,21 22-16,0-1 0,-1 0 0,1 0 15,0 0-15,0 0 0,21 1 0,0-1 16,0 0-16,0 21 0,0-21 0,0 1 15,21-1-15,0 0 0,0 0 16,1 0-16,-1 0 0,0 1 16,21-1-16,-21-21 0,1 21 0,-1 0 15,0-21-15,-21 21 0,21-21 0,-42 0 32,0 0-32,0 0 0,-1 0 15,1 0-15,0 0 16,0 0-16,0 0 0,0 0 0,-1 0 15,1-21-15,0 21 16,0 0-16,21 21 16,0 0-16,0 1 15,21-22-15,0 0 0,0 0 0,1 21 16,-1-21-16,0 0 0,21 0 16,-21 0-16,1 0 0,20 0 0,-21 0 15,21 0-15,-20 0 0,20-21 0,-21 21 16,21-22-16,-20 1 0,20 21 15,-21-21-15,0 0 0,0 0 0,1 0 16,-1-22-16,0 22 0,0 0 0,0-21 16,0-1-16,-21 22 0,0-21 15,22-1-15,-22 22 0,21 0 0,-21-21 16,0 21-16,21 21 0,-21-22 0,21 22 16,0 0-1,-21 22-15,21-22 0,-21 21 0,0 0 16,0 0-16,22 0 15,-22 0 1,21-21-16,-21 22 0,21-44 31,-21 1-15,0 0-16,0 0 16,0 0-16,0 0 0,0-1 15,0 1-15,-21 0 16,0 21-1,-1 0-15,1 21 16,0 0-16,0 1 16,0-1-16,21 21 0,-21-21 0,21 0 15,-22 1-15,22 20 0,0-21 16,0 21-16,0-20 0,0-1 0,0 21 16,0-21-16,0 0 0,0 1 0,0-1 15,22 0-15,-1 0 0,0-21 16,0 21-16,0-21 0,0 0 0,22 0 15,-22 0-15,21 0 0,1 0 0,-1 0 16,-21 0-16,21 0 0,1-21 0,-1 0 16,-21 21-16,22-21 0,-22 0 15,0-1-15,0-20 0,0 21 0,0 0 16,-21-22-16,0 1 0,0 21 0,0 0 16,0-22-16,0 22 0,0 0 0,0 0 15,-21 0 1,0 21-16,0 0 0,0 0 15,0 21-15,21 0 0,-22 0 0,1 0 16,0 1-16,21 20 0,0-21 16,0 0-16,-21 22 0,21-22 0,0 21 15,0-21-15,0 0 0,0 1 0,0 20 16,21-21-16,0-21 0,0 21 0,1 0 16,-1-21-16,0 0 0,21 0 0,1 0 15,-1 0-15,0 0 0,-21 0 0,22 0 16,-22 0-16,21-21 0,-21 0 0,1 21 15,-1-21-15,0 0 16,0 0-16,0-1 0,0-20 0,-21 21 16,0-21-16,22 20 0,-22 1 0,21-21 15,-21 21-15,0 0 0,0-1 16,0 44 0,0-1-1,-21 0-15,-1 21 0,22-21 16,-21 1-16,21-1 0,0 0 0,-21 0 15,21 21-15,0-20 0,0-1 0,0 0 16,0 0-16,21 0 16,0-21-16,1 0 15,-1 0 1,0-21-16,0 0 16,-21 0-16,21 0 0,0-1 15,-21 1-15,22 0 0,-1 0 0,0 0 16,-21-22-16,21 22 0,0 0 0,0 0 15,-21 0-15,22 21 0,-22 21 32,21 0-32,-21 0 0,0 0 15,0 1-15,0-1 0,21 0 16,-21 0-16,0 0 0,0 0 0,21 1 16,0-1-16,0 0 0,1-21 15,-1 21-15,0-21 0,0 0 0,0 0 16,0 21-16,1-21 0,-1 0 15,0 0-15,0-21 16,0 0-16,0 0 16,1 0-16,-22-1 0,21 1 15,0-21-15,0 21 0,0 0 16,0-22-16,1 22 0,-1-21 0,0 21 16,21-22-16,-21 22 0,22 21 0,-22-21 15,0 21-15,21-21 0,-20 21 0,-1 0 0,0 0 16,0 21-16,-21 0 15,0 0-15,21-21 0,-21 21 0,21 1 16,-21-1-16,0 0 0,0 0 16,0 0-16,22 0 15,-1-21-15,-21-21 47,0 0-47,0 0 16,0 0-16,0 0 15,0-1-15,0 1 0,-21 21 0,21-21 16,-22 0-16,1 21 0,0 0 16,0 0-16,0 0 0,0 0 0,-1 0 15,1 0-15,0 0 0,-21 21 0,21 0 16,-1 0-16,-20 1 16,21-1-16,-21 42 0,20-42 15,1 1-15,0-1 0,21 21 0,0-21 16,0 0-16,0 1 0,0-1 0,0 0 15,0 0-15,21-21 0,0 21 0,1-21 16,-1 21-16,0-21 0,0 0 16,0 0-16,22 0 0,-22 0 15,0 0-15,0-21 0,0 21 0,0-21 16,-21 0-16,22 0 0,-1 0 16,0-1-16,0 1 0,0-21 0,-21 21 15,21-22-15,1 1 0,-1 0 0,0-43 16,0 43-16,-21-1 0,0-20 15,21 21-15,-21-1 0,21-20 16,-21 20-16,0 1 0,0 0 0,0-1 16,0 22-16,0 0 0,0 0 0,0 0 15,-21 21-15,0 0 0,0 0 16,21 21-16,-21 0 0,0 0 16,21 22-16,0-22 0,-22 21 15,22 0-15,-21 1 0,21-1 16,-21 0-16,21 1 0,0-1 0,0 0 0,-21 1 15,21-1-15,0 0 0,0 1 16,0-1-16,0 0 0,0 1 0,0-22 16,0 21-16,0-21 0,21 22 0,0-22 15,-21 0-15,21-21 0,1 21 0,-1 0 16,21-21-16,-21 0 0,0 0 16,1 0-16,20 0 0,-21 0 0,0 0 15,0 0-15,1-21 0,-1 0 0,0 0 16,0 0-16,-21 0 0,21-1 15,-21 1-15,0 0 0,0 0 0,0 0 16,0 0-16,0 42 31,-21 0-15,21 0-16,0 0 16,-21-21-16,21 21 0,0 1 0,0-1 15,0 0-15,0 0 0,0 0 16,0 0-16,21 1 15,0-22 1,0 0-16,1 0 0,-1 0 16,0 0-16,0 0 0,0-22 15,-21 1-15,21 21 0,1-21 0,-1 0 16,-21 0-16,21 0 0,0-1 0,0 1 16,0 0-16,-21 0 0,22 0 15,-1 0-15,-21-1 16,0 44-1,0-1 1,0 0-16,0 0 0,0 0 16,0 0-16,0 1 0,0-1 15,0 0-15,21 0 0,0-21 16,-21 21-16,21-21 0,0 0 16,1 0-16,-1 0 0,0 0 0,0 0 15,0 0-15,0 0 0,22 0 16,-22 0-16,0-21 0,0 21 15,0-21-15,1 0 0,-1 0 16,0-1-16,-21 1 0,0 0 16,21 0-16,-21 42 47,0 0-47,0 0 15,0 1-15,0-1 0,0 0 16,0 0-16,21-21 0,0 21 15,1 0-15,-1-21 0,0 22 16,21-22-16,-21 0 0,22 0 0,-22 21 16,21-21-16,1 0 0,-22 0 0,21 0 15,-21 0-15,22 0 0,-22-21 0,0-1 16,0 1-16,0 0 0,0 0 16,1 0-16,-22 0 0,0-1 0,0-20 15,0 21-15,0-21 0,0 20 16,0 1-16,0 0 0,0 0 0,-22 0 15,1 21-15,0 0 0,0 0 0,0 0 16,0 0-16,-1 0 0,1 0 0,0 21 16,0 0-16,0 0 15,21 0-15,0 1 0,0-1 0,0 0 16,0 0-16,21-21 0,0 21 16,0-21-16,0 0 15,1 0-15,-1 21 0,0-21 16,0 0-16,0 0 0,0 0 15,1-21-15,-22 0 16,21 21 0,-21-21-16,0 0 15,0 0-15,0 42 32,0 0-17,0 0-15,-21 0 0,21 0 16,-22 1-16,1-1 0,21 0 15,-21 21-15,0-21 0,21 22 0,-21-22 0,21 64 16,0-43-16,-21 0 16,21 22-16,0-22 0,-22 22 0,22-1 15,0-21-15,0 22 0,0 21 0,0-22 16,0 1-16,0-1 0,0 1 16,0-1-16,0 1 0,0-1 0,22-21 15,-22 22-15,21-22 0,-21 1 0,0-1 16,0 0-16,0-21 0,0 1 0,0-1 15,0 0-15,0 0 0,0 0 0,-21-21 16,-1 0-16,22 21 0,-21-21 16,0 0-16,0 0 15,21-21-15,-21 0 0,0 21 0,21-21 16,-22 0-16,1 0 0,0-1 0,0-20 16,0 21-16,0-21 0,-1-1 15,-20-41-15,21 41 16,0-20-16</inkml:trace>
  <inkml:trace contextRef="#ctx0" brushRef="#br0" timeOffset="42311.59">15134 14965 0,'0'0'0,"-21"0"15,0 0-15,21 21 32,21-42 30,0 21-62,0-21 16</inkml:trace>
  <inkml:trace contextRef="#ctx0" brushRef="#br0" timeOffset="42936.63">17738 14478 0,'0'0'0,"21"-42"0,0 21 15,21-1-15,-21 1 0,1-21 0,-22 21 16,21 0-16,-21-1 0,21 1 0,-21 0 16,0 0-1,0 42 1,-21 0-16,0 0 0,-1 22 15,-20-1-15,21 0 0,-21 22 0,-1-1 0,1 1 16,0 21-16,-22-22 0,22 22 16,-22-1-16,22 1 0,-22 0 0,1-1 15,21 1-15,-22 21 0,22-21 16,-22-22-16,22 22 0,0-1 0,-1-20 16,1 21-16,0-22 0,20 1 0,-20-1 15,21-21-15,0 1 0,0 20 0,-1-20 16,22-22-16,0 21 0,-21-21 0,21 0 15,0 1-15,-21-1 0,21 0 0,0 0 16,0-42 15,0 0-15,21 0-16,-21-1 16,21 1-16,-21 0 0,22 0 0,-1-21 15,0 20-15,0-20 0,0 0 0,22-1 16</inkml:trace>
  <inkml:trace contextRef="#ctx0" brushRef="#br0" timeOffset="45379.75">18182 15536 0,'0'-21'63,"0"0"-47,0 0-16,0 0 15,0 0-15,0-1 0,0 1 0,21 0 16,0-21-16,1 21 0,-22-22 15,42 22-15,-21-21 0,0-1 0,0 1 16,22 0-16,-22-1 0,0 22 16,0-21-16,-21 21 0,0-22 0,21 22 15,-21 0-15,-21 21 32,0 21-32,0 0 0,0 1 0,0-1 15,-1 0-15,1 21 0,0 1 0,0-22 16,21 21-16,-21 0 0,21 1 0,0-1 15,0 0-15,0 1 0,0-1 0,0-21 16,21 22-16,0-22 0,0 0 0,-21 0 16,0 0-16,0 0 0,21 1 15,1-1-15,-44-42 47,1-1-47,0 22 0,0-21 0,21 0 16,-21 0-16,0 0 0,-1 0 0,22-1 15,-21 1-15,0 0 16,21 42 15,21 0-31,0 1 0,1-1 16,-1 0-16,-21 0 0,21-21 16,0 21-16,0 0 0,0-21 15,1 22-15,20-22 0,-21 0 0,21 0 16,-20 0-16,20 0 0,-21 0 0,21 0 15,1 0-15,-22 0 0,21-22 16,1 1-16,-22 0 0,21 21 0,0-21 16,-20 0-16,20-22 0,-21 22 0,21 0 15,-20 0-15,-1-21 0,0 20 0,0-20 16,0 21-16,0-21 0,-21 20 16,0 1-16,0 0 0,0 42 31,-21 0-31,0-21 0,0 43 15,21-22-15,-21 0 0,0 0 0,21 22 16,0-22-16,0 0 0,-22 21 16,22-21-16,0 1 0,0-1 15,0 0-15,0 0 0,0 0 0,22 0 16,-1 1-16,0-22 0,21 0 16,-21 0-16,1 0 0,-1 0 0,21 0 15,-21 0-15,22-22 0,-22 1 0,21 0 16,-21 21-16,0-21 0,1 0 0,-1-22 15,0 22-15,0 0 0,-21-21 16,0-1-16,0 1 0,0 21 0,0-21 16,0-1-16,0 1 0,0 21 0,-21 0 15,0-1-15,0 1 0,-1 21 0,1 0 16,-21 0-16,21 0 0,0 0 0,-1 0 16,-20 0-16,21 21 0,0 1 0,0-1 15,-1 0-15,1 0 16,0 0-16,21 0 0,0 1 0,0-1 15,0 0-15,0 0 0,21 0 0,0-21 16,1 21-16,-1 1 0,21-22 0,0 0 16,1 0-16,-1 0 0,22 0 0,-22 0 15,0 0-15,1 0 0,20-22 0,-21 1 16,1 0-16,-1 0 0,0 0 16,1 0-16,-22-1 0,0 1 0,0 0 15,0 0-15,1 21 0,-1-21 0,-21 42 31,0 0-31,0 0 16,0 0-16,0 22 0,0-22 16,0 21-16,0-21 0,0 1 15,0-1-15,0 21 0,0-21 0,0 0 16,0 1-16,0-1 0,0 0 16,0-42 15,0 0-16,0-1-15,0 1 0,0 0 16,0 0-16,0-21 16,0 20-16,21-20 0,0 21 0,-21-21 0,21 20 15,0-20-15,1 21 0,-22 0 16,21 0-16,0-1 0,0 1 0,-21 0 16,21 0-16,0 21 0,-21-21 0,22 21 15,-22-21-15,21 21 0,0-22 0,-21 1 16,21 21-16,0-21 0,0 0 15,1 21-15,-1-21 0,0 0 0,21-1 16,-21 1-16,1 21 0,-1-21 0,0 0 16,21 0-16,-42 0 0,21-1 0,1 1 15,-22 0-15,21 0 0,-21 0 0,0 0 32,-21 42-32,-1 0 15,1 0-15,21 0 0,-21 22 16,0-22-16,0 21 0,0 0 0,-1 1 15,1-22-15,0 21 0,21 1 16,-21-1-16,0 0 0,21 1 0,0-1 16,0 0-16,0-21 0,0 22 0,0-22 15,0 21-15,0-21 0,21 1 0,0-1 16,21 0-16,-20-21 0,20 21 0,-21-21 16,21 0-16,1 0 0,-1 0 0,-21 0 15,22 0-15,-22-21 0,21 21 0,-21-21 16,22 21-16,-22-21 0,0-1 15,0 1-15,-21 0 0,0 0 16,21-21-16,-21 20 0,0 1 0,0-21 16,0 21-16,0 0 0,0-1 0,-21 1 15,0 21 1,0 0-16,0 21 0,-1 1 0,1-1 16,0 0-16,21 0 0,0 0 15,-21 22-15,21-22 0,0 0 0,0 0 16,0 21-16,0-20 0,21-1 0,0 0 15,0 0-15,22 0 16,-22-21-16,21 21 0,1-21 0,-1 0 16,21 0-16,-20 0 0,-1 0 0,0 0 0,22 0 15,-22 0-15,1 0 0,-1-21 16,0 21-16,1-21 0,-1 0 16,0 0-16,-21 0 0,22-1 0,-22 1 15,0-21-15,0 21 0,0-22 16,-21 1-16,0 0 0,0 21 0,0-1 15,0 1-15,-21 21 0,0 0 16,0 0-16,-21 0 0,20 0 0,-20 21 16,21 1-16,0-1 0,-22 0 15,22 0-15,-21 0 0,21 0 16,0 1-16,21 20 0,-22-21 0,22 0 16,0 0-16,0 22 0,0-22 0,0 0 15,22 0-15,-22 0 0,21-21 16,0 0-16,0 0 0,0 0 0,22 0 15,-22 0-15,0 0 0,0 0 0,0-21 16,0 21-16,1-21 0,-1 0 0,0 0 16,0 0-16,-21-22 0,21 22 15,0-21-15,1-1 0,-1 1 0,0 0 16,0-1-16,-21-20 0,21 21 0,0-22 16,1 1-16,-22 20 0,21-20 15,-21-1-15,21 22 0,-21 0 0,0-1 16,0 22-16,0 0 0,0 0 0,-21 21 15,0 21-15,-1 0 16,1 0-16,0 22 0,0-1 0,0 0 16,0 1-16,-1-1 0,1 21 0,0-20 15,21 20-15,0-20 0,-21 20 0,21-21 16,0 1-16,0 20 0,0-20 0,0-22 16,0 21-16,21 0 0,-21-20 15,21-1-15,0 0 0,1 0 0,-1 0 16,0 0-16,0-21 0,0 0 15,0 0-15,1 0 0,-1 0 0,0 0 0,0 0 16,0-21-16,0 21 0,-21-21 16,22 0-16,-1 0 0,-21 0 15,0-1-15,0 1 0</inkml:trace>
  <inkml:trace contextRef="#ctx0" brushRef="#br0" timeOffset="45639.6">20341 14923 0,'-21'0'0,"42"0"0,-63 0 0,42 21 15,21-21 1,0 0-16,0 0 0,22 0 15,-1 0-15,0 0 0,1 0 0,-1 0 16,21 0-16,-20 0 0,20 0 0,-20-21 16,-1 21-16,21-22 0,-20 22 0,-1-21 15,0 21-15,1-21 0,-1 0 0,-21 0 16</inkml:trace>
  <inkml:trace contextRef="#ctx0" brushRef="#br0" timeOffset="46640.78">23072 14774 0,'0'0'0,"21"-21"15,0 0-15,0 0 0,0 0 0,0 0 16,-21-1-16,22-20 0,-1 21 0,0 0 16,-21 0-16,0-1 0,0 1 0,-21 21 31,0 21-16,21 22-15,-22-22 0,1 21 0,0 1 16,0-1-16,0 0 0,0 22 16,-1-22-16,22 0 0,-21 1 0,21 20 0,-21-20 15,21-1-15,0-21 0,0 21 16,0 1-16,21-22 0,0 21 16,1-21-16,-1 1 0,21-22 0,0 21 0,-20-21 15,20 0-15,0 0 0,1 0 16,-1 0-16,0-21 0,1-1 0,-1 1 15,0 0-15,1 0 0,-22-21 0,0-1 16,0 22-16,0-21 0,-21-22 0,0 22 16,0 0-16,0-22 0,-21 22 15,0-22-15,0 22 0,0 0 0,-22 20 16,22-20-16,0 42 0,-21-21 0,-1 21 16,22 0-16,-21 0 0,-1 21 0,22 0 15,-21 0-15,0 1 0,-1-1 0,22 0 16,-21 21-16,21-21 0,-1 1 15,1-1-15,21 0 0,0 0 16,0 0-16,0 0 0,0 1 0,0-1 16,21 0-16,22-21 0,-22 0 15,21 21-15,-21-21 0,22 0 0,20 0 16,-20 0-16,-1 0 0,21 0 0,1 0 16,-22 0-16,22 0 0,-22 0 0,22 0 15,-22 0-15,0 21 0,1-21 16,-22 0-16,21 0 0,-21 0 0,0 0 15,1 0-15,-1 0 16,-21-21 0,0 0-16,21 21 0,-21-21 0,21 21 15,0 0 1,0 0 0,-21 21-16,0 0 15,0 0-15,0 0 0,0 1 0,0-1 16,0 21-16,0-21 0,0 0 0,0 1 15,0-1-15,0 0 0,0 0 0,0 0 16,0 0 0,0-42 15,0 0-31,0 0 0,0 0 0,0 0 16,0-1-16,0 1 0,0 0 0,0-21 15,0 21-15,0-22 0,0 22 16,0 0-16,22 0 0,-1 0 15,-21-1-15,0 1 0,21 21 16,0 0-16,0 0 0,0 0 16,1 0-16,-1 0 0,0 21 15,0 1-15,0-22 0,22 21 0,-22 0 16</inkml:trace>
  <inkml:trace contextRef="#ctx0" brushRef="#br0" timeOffset="47551.38">24850 15092 0,'0'0'0,"0"-21"16,0 0-16,0-1 16,0 1-16,0 0 0,0 0 0,0 0 15,0 0-15,0-1 0,-22 1 0,1 0 16,0 21-16,0 0 0,0 0 16,0 0-16,-1 0 0,1 0 0,0 0 15,0 21-15,-21-21 0,20 21 0,1 22 16,0-22-16,0 0 0,0 0 0,0 0 15,21 1-15,0 20 0,0-21 0,0 0 16,0 0-16,0 1 0,0-1 16,21 0-16,0-21 0,0 0 15,0 0-15,0 0 0,1 0 0,20 0 16,-21 0-16,0 0 0,0-21 0,22 0 16,-22-1-16,0 1 0,0 0 0,22 0 15,-22 0-15,0-22 0,0 22 0,-21-21 16,21 21-16,0-22 0,1 1 0,-1 0 15,-21-1-15,21-20 0,0 21 16,-21 20-16,0-20 0,0 21 0,0 0 16,0 0-16,-21 21 15,0 0-15,0 21 0,-1 0 16,-20 0-16,21 21 0,-21-20 16,20 20-16,1 0 0,-21-21 15,21 22-15,21-1 0,0 0 0,-21-20 0,21 20 16,0 0-16,0-21 0,0 22 15,0-22-15,21 21 0,0-21 0,0 1 16,0-1-16,0 0 0,1-21 0,-1 21 16,0-21-16,0 0 0,0 0 15,0 0-15,22 0 0,-22 0 0,0 0 16,21-21-16,-20 0 0,20 21 0,-21-21 16,0-1-16,0 1 0,1 0 0,-1 0 15,-21 0-15,0 0 0,-21 21 31,-1 0-31,1 0 0,0 0 16,0 0-16,0 21 0,0 0 0,-1-21 16,22 21-16,-21 0 0,21 0 0,0 1 15,0-1-15,0 0 16,0 0-16,21-21 16,1 0-16,-1 0 15,0 0-15,0 0 0,0 0 0,0 0 16,1 0-16,-1-21 0,0 21 15,0-21-15,0 21 0,0-21 0,1-1 16,-1 1-16,0 21 0,0-21 0,0 0 16,0 21-16,1 0 0,-1-21 15,0 21-15,-21 21 16,0 0 0,0 0-16,0 0 0,0 1 15,-21-1-15,21 0 16,-21-21-16,21 21 0,21-21 47,0 0-32,0 0-15,0 0 16,0 0 15</inkml:trace>
  <inkml:trace contextRef="#ctx0" brushRef="#br0" timeOffset="47704.3">25781 15367 0,'0'0'0,"-21"0"0,0 0 0,-1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9:39:27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12531 8382 0,'21'0'78,"0"-21"-62,0 21-16,0 0 0</inkml:trace>
  <inkml:trace contextRef="#ctx0" brushRef="#br0" timeOffset="2615.04">7472 4932 0,'-21'21'0,"-1"-21"15,1 0-15,21 21 0,-21-21 16,0 0-16,0 0 0,0 0 16,-1 0-16,1 0 15,0 0-15,0 0 16,0 0-16,0 0 16,-1 0-16,1 0 0,0 0 0,0-21 15,0 21-15,0 0 0,-1 0 16,1 0-16,-21-21 0,21 21 0,0 0 15,-1 0-15,1 0 0,0 0 0,0 0 16,0 0-16,0 0 16,-1 0-16,1 0 0,0 0 15,0 0-15,42 0 63,0 0-63,0 0 0,1 0 15,-1 0-15,0 0 0,0 0 16,0 0-16,0 0 0,22 0 0,-22 0 16,21 0-16,-21 0 0,22 0 0,-1 0 15,0 0-15,-20 0 0,20 21 16,0-21-16,1 0 0,-1 0 16,0 0-16,1 0 0,-1 21 0,0-21 15,1 0-15,20 21 0,-21-21 0,1 0 16,-1 0-16,0 0 0,1 0 15,-1 0-15,0 0 0,-20 0 0,20 0 16,-21 0-16,21 0 0,-20 0 0,20 0 16,-21 0-16,0 0 0,0 0 15,1 0-15,-1 0 0,0 0 0,0 0 16,0 0-16,0 0 16,1 0-16,-1 0 31,0 0-31,0 0 47,-21-21-16,0 0-31,-21 0 31,0 21-31,21-21 0,-21 0 16,-1 21-16,1-22 0,0 1 15,0 21-15,0 0 0,21-21 16,-21 0-16,-1 21 0,1 0 0,0-21 16,0 21-16,0 0 15,0 0 1,42 0 46,0 21-46,0-21-16,0 21 0,0 0 16,1-21-16,-1 0 0,0 21 15,0-21-15,0 0 0,-21 22 16,21-22-16,1 0 0,-1 0 16,-21 21-16,21-21 0,0 0 15,-21 21 48,0 0-48,-21-21-15,21 21 16,-21-21-16,0 21 0,-1-21 0,1 22 16,0-1-16,0 0 0,0 0 15,0-21-15,-1 21 0,1 0 0,0-21 16,0 22-16,-21-22 15,20 21-15,1 0 0,0-21 16,0 0-16,0 21 0,42-42 203,-21 0-156,0 0-31,0-1-1</inkml:trace>
  <inkml:trace contextRef="#ctx0" brushRef="#br0" timeOffset="3951.45">593 3535 0,'0'-21'78,"0"42"-16,0 0-62,0 0 16,0 0-16,0 1 0,-22-22 15,22 21-15,0 0 0,0 0 16,0 0-16,0 0 0,-21 1 0,21-1 16,0 21-16,0-21 0,0 0 0,0 1 15,0 20-15,0-21 0,0 21 16,0 1-16,0-22 0,0 21 0,0-21 16,0 22-16,0-22 0,0 21 15,0-21-15,0 22 0,-21-22 16,21 0-16,-21 0 0,21 22 0,0-22 15,0 0-15,-21 0 0,0 0 16,21 0-16,-22 1 16,1-22-16,21 21 15,0-42 32,0-1-31,0 1-16,0 0 0,0 0 15,21 0-15,1-22 0,-1 22 0,-21-21 16,21 0-16</inkml:trace>
  <inkml:trace contextRef="#ctx0" brushRef="#br0" timeOffset="5332.38">698 3493 0,'0'-22'32,"0"1"-17,22 21 141,-1 0-156,0 0 16,0 21-16,0-21 16,22 0-16,-22 0 0,0 0 0,0 0 15,0 0-15,22 0 0,-22 0 16,21 0-16,-21 0 0,22 0 0,-1 0 16,0 0-16,1 0 0,-1 0 0,0 0 15,1 0-15,-1 0 0,21 0 16,-20 0-16,-1 0 0,0 0 0,1 0 15,-1 0-15,0 0 16,1 0-16,-1 0 0,0 0 0,1 0 0,-1 0 16,0 0-16,22 0 0,-22 0 15,22 0-15,-1 0 0,22 0 16,-22 0-16,22 0 0,0 0 0,-22 0 16,22 0-16,0 0 0,-22 0 15,1 0-15,20 22 0,-20-22 0,-1 0 16,1 0-16,-1 0 0,1 0 0,-1 0 15,1 0-15,-1 0 0,1 0 16,-1 0-16,1 0 0,-1 0 0,1 0 16,-1 0-16,-20 0 0,20 0 0,1 0 15,-22 0-15,0 21 0,22-21 16,-22 0-16,22 0 0,-22 0 0,21 0 16,1 0-16,-1 0 0,1 0 15,-1 0-15,-20 0 0,20 0 16,1 0-16,-1 0 0,1 0 0,-1 0 15,-20 0-15,20 0 0,-21 0 0,1 0 16,-1 0-16,0 0 0,1 0 16,-1 0-16,0 0 0,1 21 0,-1-21 15,22 0-15,-22 0 0,0 0 0,22 0 16,-1 0-16,-20 0 0,20 0 16,1 0-16,-1 0 0,-21 0 0,22 21 15,-1-21-15,-20 0 0,20 0 16,1 0-16,-22 0 0,22 0 0,-1 21 0,-21-21 15,22 0-15,-1 0 0,-20 0 16,20 0-16,1 0 0,-22 0 16,22 0-16,-1 0 0,1 0 0,-22 0 15,21 0-15,-20 0 0,20 0 16,-20 0-16,-1 0 0,21 0 0,-20 0 16,-1 0-16,0 21 0,22-21 0,-22 0 15,1 0-15,-1 0 0,0 0 16,1 0-16,20 0 0,-21 0 0,1 0 15,-1 0-15,0 0 0,1 0 0,-1 0 16,0 0-16,1 0 0,-22 0 16,21 0-16,-21 0 0,1 0 15,-1 0-15,0 0 0,-21 22 63,0-1-48,0 0 1,0 0-16,0 0 16,0 0-16,0 1 0,0-1 15,-21 0-15,0 0 0,21 0 16,-22 0-16,22 1 0,0-1 16,-21 0-16,0 0 0,21 0 0,-21 22 15,21-22-15,-21 0 0,21 0 0,0 0 16,0 0-16,0 1 0,-21-1 15,21 0-15,0 0 0,0 0 16,0 0-16,-22-21 0,22 22 0,0-1 16,0 0 15,-21-21 31,0 0-62,0-21 0,0 21 0,0 0 16,-22-21-16,1 21 0</inkml:trace>
  <inkml:trace contextRef="#ctx0" brushRef="#br0" timeOffset="6951.25">423 4424 0,'-21'21'0,"0"-21"15,21 21 1,0 0 0,0 1 15,21-22-15,0 0-16,22 0 15,-22 0-15,0 0 0,21 0 0,-21 0 16,22 0-16,-1 0 0,0 0 15,-20 0-15,20 0 0,0 0 0,1 0 16,-1 0-16,-21 0 0,21 0 16,1 0-16,20 0 0,-20 0 15,-1-22-15,21 22 0,-20 0 0,20 0 16,-20 0-16,20 0 0,1 0 16,-22 0-16,21 0 0,-20 0 0,20-21 15,-20 21-15,-1 0 0,0 0 0,1 0 16,-1 0-16,0 0 0,22 0 15,-22 0-15,0 0 0,22 0 0,-1 0 16,1 0-16,-1 0 0,1 0 16,-1 0-16,1 0 0,-1 0 0,1 0 15,21 0-15,-22 0 0,1 0 16,-22 0-16,21 0 0,1 0 0,-1 0 16,-20 0-16,20 0 0,1 0 0,-1 0 15,1 0-15,-22 0 0,22 0 16,-1 0-16,1 0 0,-1 0 0,-21 0 15,22-21-15,-1 21 0,-20 0 16,-1 0-16,22 0 0,-22 0 0,0 0 16,22 0-16,-22 0 0,0 0 0,22 0 15,-22 0-15,22 0 0,-22 0 16,22 0-16,-22 0 0,21 0 0,-20 0 16,20 0-16,-20 0 0,-1 0 0,21 0 15,-20 21-15,-1-21 0,0 0 16,1 0-16,-1 0 0,0 0 0,1 0 15,-22 0-15,21 21 0,-21-21 0,22 0 16,-1 0-16,-21 0 0,22 0 16,-1 0-16,-21 0 0,21 0 15,1 22-15,-1-22 0,0 0 0,1 0 16,-1 0-16,0 0 0,22 0 0,-22 0 16,1 0-16,-1 0 0,0 0 0,1 0 15,-1 0-15,0 0 0,1 0 16,-1 0-16,0 0 0,1 0 0,-1 0 15,-21 0-15,21 0 0,-20 0 0,20 0 16,0 0-16,-21 0 0,22 0 16,-22 0-16,21 0 0,1 21 15,-1-21-15,0 0 0,1 0 0,-1 0 0,0 0 16,1 0-16,-1 0 0,0 0 16,1 0-16,-1 0 0,0 0 0,1 0 15,-1 21-15,-21-21 0,21 0 16,-20 0-16,20 0 0,-21 0 0,0 0 15,0 0-15,1 0 0,-1 0 0,0 0 16,0 0-16,0 0 16,0 0-16,1 0 15,-1 0-15,0 0 16,0 0-16,0 0 16,0 0-16,1 0 15,-1 0-15,0 0 16,0 0-16,0 0 0,0 0 15,1 0-15,-1 0 0,0 0 16,0 0-16,0 0 0,0 0 0,1 0 16,-1 0-16,0 0 15,0 0-15,0 0 0,0 0 16,1 0-16,-1 0 16,0 0-1,0 0-15,0 0 16,0 0-16,1 0 0,-1 0 15,0 0 1,0 0-16,0 0 16,0 0-16,1 0 15,-1 0 1,-21-21-16,21 21 0,-21-21 16,0-1-1,0 1 1,-21 21-16,0 0 0,-1-21 15,-20 21-15,21-21 0,-21 21 16,-1-21-16</inkml:trace>
  <inkml:trace contextRef="#ctx0" brushRef="#br0" timeOffset="7703.66">1524 3577 0,'21'0'0,"0"0"16,0 0-16,-21-21 16,22 21-16,-22-21 15,21 21 1,-21 21 15,0 0-15,-21 22-16,21-22 0,0 21 0,-22 0 15,22 1-15,-21-1 0,0 0 16,21 22-16,0-1 0,0 1 0,0-22 16,0 22-16,0-22 0,-21 0 0,21 1 15,0-1-15,0 0 0,0-20 16,0 20-16,0-21 0,0 0 0,0 0 16,0-42 30,0 0-46,21 0 0,-21 0 16,21 0-16,-21-22 0</inkml:trace>
  <inkml:trace contextRef="#ctx0" brushRef="#br0" timeOffset="8092.44">2455 3598 0,'0'0'0,"0"-42"16,21 42 0,-21 21 15,0 0-16,0 1-15,0-1 0,0 0 16,0 21-16,0 1 0,0-1 0,0 0 16,0 1-16,0-1 0,-21 21 15,21-20-15,0 20 0,0-20 0,-21-1 0,21 0 16,0 1-16,0-1 0,0-21 16,0 0-16,0 22 0,0-22 15,0 0-15,0 0 0,0 0 16,0-42 15,0 0-31,0 0 0,21 0 16,0-1-16</inkml:trace>
  <inkml:trace contextRef="#ctx0" brushRef="#br0" timeOffset="8427.25">3217 3620 0,'0'0'0,"21"0"16,-21-22-16,22 22 31,-1 0-15,-21 22-16,0-1 0,0 0 0,0 0 15,0 0-15,0 22 0,0-22 0,0 21 16,0 0-16,0 1 15,0-1-15,0 0 0,0 22 0,0-22 0,-21 1 16,-1-1-16,22 0 0,-21 1 0,21-1 16,-21-21-16,21 21 15,0-20-15,0-1 0,0 0 0,0 0 16,0 0-16,-21-21 0,21 21 16,0-42 15,0 0-31,21 0 0,0 0 0</inkml:trace>
  <inkml:trace contextRef="#ctx0" brushRef="#br0" timeOffset="8777.04">4233 3725 0,'0'0'0,"0"-21"0,21 0 15,1 21 1,-22 21 15,0 0-31,0 1 16,0 20-16,0-21 0,0 21 0,0-20 16,0 20-16,0 0 0,0 22 15,-22-22-15,22 0 0,-21 1 16,21-1-16,-21 0 0,21 1 0,0-1 15,0-21-15,0 22 0,0-22 0,0 0 16,0 0-16,0 0 0,0 0 16,0 1-16,-21-22 0,21-22 47,21 1-47,0 0 15</inkml:trace>
  <inkml:trace contextRef="#ctx0" brushRef="#br0" timeOffset="9131.84">5313 3725 0,'0'0'16,"42"-42"-1,-42 21-15,21 21 0,-21 21 31,0 0-31,0 0 16,0 22 0,0-22-16,0 0 0,0 21 0,0 1 0,0-1 15,0 0-15,0 1 0,0-1 16,0 0-16,0 1 0,0-1 16,0 0-16,0-20 0,0 83 15,0-41-15,0-43 16,0 0-16,0 0 0,0 1 15,0-1-15,0 0 16,0-42 15,21 0-31,-21-1 16,22 22-16,-22-42 0</inkml:trace>
  <inkml:trace contextRef="#ctx0" brushRef="#br0" timeOffset="9496.15">6371 3768 0,'0'0'0,"21"0"16,-21-21-16,0 42 47,0 0-47,0 0 15,0 21-15,0-20 0,-21-1 16,21 21-16,-21 0 0,21 1 0,-21-22 16,21 21-16,0 1 0,0-1 0,-21 0 15,21-21-15,-22 22 0,22-22 16,0 21-16,0-21 0,-21 1 0,21-1 16,0 0-16,-21 0 0,21 0 15,0 0-15,0 1 16,21-44 31,0 1-32,-21 0-15,22 0 0,-1 21 16,0-21-16</inkml:trace>
  <inkml:trace contextRef="#ctx0" brushRef="#br0" timeOffset="9843.95">6985 3831 0,'0'0'0,"21"-21"0,0 0 16,0 0-16,1 21 0,-1-21 15,0 21-15,0 0 0,0 0 0,0 0 16,1-22-16,-1 22 0,0 0 0,0 0 16,0 22-1,-21-1-15,0 0 16,0 0-16,0 0 0,0 22 0,0-22 15,0 21-15,-21 0 0,21 1 0,-21-1 16,0 0-16,0 1 0,-1-1 0,1 0 16,0-20-16,0 20 0,21-21 15,-21 0-15,21 22 0,-21-22 0,21 0 16,0 0-16,0 0 0,-22 0 16,44-21 46,-22-21-62,21 0 16,0 0-16</inkml:trace>
  <inkml:trace contextRef="#ctx0" brushRef="#br0" timeOffset="15031.24">14817 6033 0,'-22'21'16,"1"-21"0,0 0 15,0 0-16,0 0 1,0 0-16,-1 0 16,1 0-1,42 0 17,1 0-17,-1 0-15,0 0 0,21 0 0,-21 0 16,22 0-16,-1 0 0,22 0 0,-22 0 15,43 0-15,-22 0 16,22 0-16,-1 0 0,1 0 0,0 0 16,-1 0-16,1 21 0,21-21 0,-21 0 15,-1 0-15,22 0 0,-21 0 0,21 21 16,-22-21-16,-20 0 0,20 0 16,-20 0-16,-1 0 0,-20 0 0,-1 0 15,0 0-15,-20 0 0,-1 0 0,0 0 16,0 0-1,-42 0 48,0 0-47,0 0-16,-22 0 0,22 0 15,-21 0-15</inkml:trace>
  <inkml:trace contextRef="#ctx0" brushRef="#br0" timeOffset="17412.45">14393 6710 0,'0'0'0,"-21"0"16,0 21-16,0-21 0,0 0 15,-1 0-15,1 21 16,0-21-16,0 0 16,0 0-16,21 21 15,21-21 17,0 0-17,0 0-15,0 0 0,1 0 0,-1 0 16,0 0-16,0 0 0,21 0 15,-20 0-15,20 0 0,0 0 0,-21 0 16,22 0-16,-22 0 0,21 0 0,1 0 16,-1 0-16,0 0 0,1 0 0,-1 0 15,0 0-15,1 0 0,20 0 16,1 0-16,-1 0 0,1 0 0,-1 0 16,22 0-16,-22 0 0,22 22 0,-22-22 15,1 0-15,21 0 0,-22 0 16,22 0-16,-22 21 0,1-21 0,-1 0 15,22 0-15,-22 0 0,1 0 0,-1 0 16,1 0-16,-22 0 0,22 0 0,-22 0 16,0 0-16,1 0 0,-1 0 15,0 0-15,-20 0 0,20 0 0,-21 0 16,0 0-16,0 0 0,1 0 16,-1 0-16,-42 0 93,-1 0-93,1 0 0,0 0 16,0 0-16,0 0 0,0 0 0,-1 0 16,1 0-16,-21 0 0,21 0 15,-22 0-15,1-21 0,0 21 0</inkml:trace>
  <inkml:trace contextRef="#ctx0" brushRef="#br0" timeOffset="18248.24">14499 6773 0,'-21'0'0,"42"0"0,-63 0 16,42 22-1,-21-22-15,-1 0 16,44 0 31,-1 0-47,21 0 0,-21 0 15,22 0-15,-22 0 0,42 0 16,-20 0-16,20 0 0,1 0 0,20 0 16,1 0-16,21 0 0,0 21 0,21-21 15,-22 0-15,1 0 0,21 21 0,-21-21 16,21 0-16,0 0 0,-21 0 0,0 0 15,0 0-15,-22 0 0,1 0 16,0 0-16,-22 0 0,1 0 16,-1 0-16,-21 0 0,1 0 0,-1 0 15,0 0-15,-20 0 0,-1 0 0,0 0 16,0 0-16,-21-21 0,21 21 16,-21-21 296,0-1-296,-21 1-1,21 0-15,-21 0 0,21 0 0,0 0 16,0-22-16</inkml:trace>
  <inkml:trace contextRef="#ctx0" brushRef="#br0" timeOffset="19127.86">24405 4614 0,'0'0'0,"-21"0"0,-21 0 16,20 0-16,1 0 0,0 0 16,0 0-16,0 0 0,0 22 15,42-22 1,0 0-1,0 0-15,21 0 0,22 0 16,-22 0-16,43 0 0,0 21 0,-1-21 16,22 0-16,0 0 0,21 21 15,-21-21-15,0 0 0,-1 21 0,1-21 16,-21 0-16,21 0 0,-22 21 16,-20-21-16,-1 0 0,1 0 0,-43 0 15,21 0-15,-20 0 0,-1 0 0,-42 0 31,-1 0-31,1 0 0,0 0 16,-21 0-16,21 0 0,-1 0 0,1 0 16,-21 0-16,21 0 0,0 0 0,-22 21 15,22-21-15,-21 0 0,21 0 16,-1 0-16,-20 22 0</inkml:trace>
  <inkml:trace contextRef="#ctx0" brushRef="#br0" timeOffset="19503.65">24532 4995 0,'0'0'0,"-42"0"0,-1 22 0,1-22 16,21 0-16,-21 0 0,20 0 0,1 0 16,21 21-16,21-21 31,1 0-31,20 0 15,0 0-15,1 0 0,20 0 16,1 0-16,-1 21 0,22-21 0,-1 0 16,1 0-16,0 0 0,-1 0 15,-20 0-15,21 0 0,-22 21 0,22-21 16,-22 0-16,1 0 0,-1 0 0,-20 0 16,-1 0-16,0 0 0,1 0 15,-22 0-15,0 0 0,0 0 0,0 0 16,-42 0 31,0 0-47,0 0 0,0 0 15,-1 21-15,-20-21 0,21 0 16,0 0-16,-22 0 0,22 21 0</inkml:trace>
  <inkml:trace contextRef="#ctx0" brushRef="#br0" timeOffset="19880.43">24426 5419 0,'-42'21'0,"84"-42"0,-126 42 0,41-21 16,22 21-16,0-21 0,0 0 0,0 0 0,21 21 16,42-21 15,-21 0-31,0 0 0,22 0 0,-1 0 15,21 0-15,-20 0 0,20 0 0,22 0 16,0 0-16,-1 0 0,1 0 0,0 0 16,-1 0-16,1 0 0,0 0 15,-22 0-15,22 0 0,-22 0 0,1 0 16,-22 0-16,22 0 0,-22 0 0,0 0 16,-21 0-16,1 0 0,-1 0 0,0 0 15,-42 21 32,0-21-47,-1 0 0,1 0 16,0 0-16,0 0 0,0 22 15,0-22-15,-22 0 0,22 0 16,0 0-16,-21 0 0,20 0 0</inkml:trace>
  <inkml:trace contextRef="#ctx0" brushRef="#br0" timeOffset="20252.22">24553 5779 0,'0'0'0,"-21"21"0,-21-21 0,21 21 0,-1-21 16,1 0-16,0 0 0,21 21 0,21-21 31,0 0-31,1 0 16,20 21-16,0-21 0,1 0 0,20 0 15,1 0-15,-1 0 0,22 0 0,-22 0 16,22 0-16,-22 0 0,22 0 16,-21 0-16,-1 0 0,1 0 0,-1 0 15,-21 0-15,22 0 0,-22 0 0,1 0 16,-1 0-16,-21 0 0,0 0 16,0 0-16,1 0 0,-1 0 0,0 0 15,-42 21 48,0-21-63,-1 0 0,1 0 15,0 0-15,0 0 0,0 0 0,0 0 16,-22 0-16,22 22 0</inkml:trace>
  <inkml:trace contextRef="#ctx0" brushRef="#br0" timeOffset="20636">24363 6138 0,'0'0'15,"-106"22"-15,85-1 16,0-21-16,-1 0 0,22 21 16,22-21-1,-1 0-15,0 21 0,21-21 16,-21 0-16,43 0 0,-22 0 0,22 21 15,-1-21-15,1 0 16,-1 0-16,1 0 0,20 21 0,-20-21 0,21 0 16,-22 0-16,1 0 0,-1 0 15,1 0-15,-1 0 0,-21 0 0,1 0 16,-1 0-16,0 0 0,1 0 0,-22 0 16,21 0-16,-21 0 0,1 0 0,20 0 15,-21 0-15,0 0 16,0 0-16,1 0 15,-44 0 17,1 0-32,0 0 0,0 0 0,-21 0 15,20 22-15,-20-22 0,21 0 16,-21 0-16,-1 0 0,1 21 0,0-21 16</inkml:trace>
  <inkml:trace contextRef="#ctx0" brushRef="#br0" timeOffset="21027.78">24236 6625 0,'0'0'0,"0"21"0,-21-21 0,-1 22 16,22-1-1,22-21 1,-1 0-16,0 0 15,21 0-15,-21 0 0,43 0 16,-22 0-16,22 21 0,-1-21 0,1 0 16,-1 0-16,22 0 0,-22 0 0,1 0 15,21 0-15,-22 0 0,1 0 0,-1 0 16,-21 0-16,22 0 0,-22 0 0,1 0 16,20 0-16,-21 0 0,-20 0 15,20 0-15,-21 0 0,0 0 0,0 0 16,1 0-16,-22 21 31,-22-21-15,1 0-16,0 21 15,0-21-15,0 0 0,0 21 16,-1-21-16,-20 0 0,21 22 0,0-1 16,-22-21-16,22 21 0,-21-21 0,0 21 15,-1-21-15</inkml:trace>
  <inkml:trace contextRef="#ctx0" brushRef="#br0" timeOffset="21323.61">24257 7049 0,'0'0'0,"-21"21"0,0-21 16,21 21-16,0 0 15,21-21 1,0 0-16,0 0 0,21 0 0,-20 21 15,20-21-15,0 0 0,1 0 16,20 21-16,-21-21 0,22 0 0,-22 0 16,22 22-16,-22-22 0,22 0 0,-22 0 15,21 0-15,-20 21 0,-1-21 0,0 0 16,1 0-16,-1 0 0,-21 0 0,0 0 16,1 0-16,-1 0 0,0 0 0,0 0 15,0 0-15,-21-21 16,0-1-16,0 1 15,0 0-15,0 0 0</inkml:trace>
  <inkml:trace contextRef="#ctx0" brushRef="#br0" timeOffset="22008.21">24236 4720 0,'0'0'16,"21"-21"-16,-21 0 0,21 0 0,-21 0 16,0-1-16,0 1 15,21 21-15,-21-21 16,0 42 31,-21-21-47,0 21 0,21 22 0,-21-22 15,0 21-15,-1 1 0,22 20 0,-21-21 16,0 22-16,0-1 0,0 22 16,0-21-16,-1-1 0,-20 106 15,21-105-15,0 21 0,21-1 0,0 1 16,-21 0-16,21-1 0,0 1 15,0-22-15,0 22 0,0 0 0,0-22 16,0 22-16,0-22 0,0 22 16,0-21-16,0-1 0,0 1 0,0-1 15,0-21-15,0 22 0,0-22 0,0 1 16,0-1-16,0 0 0,0 1 0,0-1 16,0-21-16,0 21 0,0-20 0,0 20 15,0-21-15,0 0 0,0 0 0,0 1 16,0-44 31,0 1-47,0 0 0,0 0 15,21-21-15,-21 20 0,0-20 0,0 21 16,0-21-16,21-1 0,0 1 0,0-22 16</inkml:trace>
  <inkml:trace contextRef="#ctx0" brushRef="#br0" timeOffset="23035.42">24574 4593 0,'0'0'0,"22"-21"0,-22 0 16,0 0-16,0 0 15,0-1-15,0 1 16,0 0 0,21 21-16,-21-21 15,21 21 1,-21-21-16,21 21 47,0 0-47,0 0 0,1 0 0,20 0 15,-21 0-15,21 0 0,22 0 0,-22 0 16,22 0-16,-1 0 0,1 0 16,-1 0-16,22 0 0,0 0 0,-1 0 15,1 0-15,0 0 0,20 0 0,-20 0 16,0 0-16,-1 0 0,1 0 15,-21 0-15,-1 0 0,1 0 0,-22 0 16,0 21-16,1-21 0,-22 0 16,21 0-16,-21 0 0,0 0 0,1 21 15,-1-21 1,0 0-16,-21 21 0,0 0 16,21-21-16,-21 22 0,0-1 15,21-21-15,-21 21 0,0 0 16,0 0-16,0 0 0,21 22 0,-21-22 15,22 21-15,-22 22 0,0-22 0,0 22 16,0-1-16,0 1 0,0-1 16,0 1-16,0 20 0,0-20 0,0-1 15,0 22-15,0 0 0,0-1 0,0-20 16,0 20-16,0-20 0,0 21 16,-22-22-16,1 1 0,21-1 0,-21 1 15,0-1-15,0 1 0,0-22 16,-1 21-16,1-20 0,0 20 0,21-20 15,-21-1-15,21 0 0,-21 22 0,21-43 16,0 21-16,0 1 0,0-1 0,0-21 16,0 21-16,0-20 0,0 20 0,0-21 15,0 0-15,0 0 0,0 1 16,0-1-16,0 0 0,0 0 16,0 0-16,0 0 15,0 1-15,0-1 16,0 0-1,-21-21 1,-1 21-16,1-21 0,0 0 16,0 0-16,0 21 0,0-21 15,-22 0-15,1 0 0,0 0 0,-22 0 16,1 0-16,-1 0 0,-21 0 0,1 0 16,-1 0-16,0 0 0,1 0 0,-1 0 15,0 0-15,22 0 0,-22 0 16,22 0-16,-1 0 0,1-21 0,-1 21 0,22 0 15,-22 0-15,22 0 0,0 0 0,21 0 16,-22 0-16,22 0 0,0-21 16,-21 21-16,20 0 15,1 0-15,0 0 16,0 0 0,21-21-1,-21 0-15</inkml:trace>
  <inkml:trace contextRef="#ctx0" brushRef="#br0" timeOffset="26367.42">9567 8319 0,'-21'0'0,"0"0"16,0 0 0,21 21-16,-21-21 0,-1 0 15,1 0-15,21 21 47,21 0-16,1-21-31,-1 0 0,21 0 16,-21 0-16,0 0 16,1 0-16,20 0 0,-21 0 0,21 0 0,1 0 15,-1 0-15,-21 0 0,22 0 16,-1 0-16,0 0 0,1 0 0,-22 0 15,21 0-15,0 0 0,-20 0 16,20 0-16,-21 0 0,0 0 0,0 0 16,1 0-16,-1 0 0,0 0 15,0 0 1,-42 0 62,0 0-78,0 0 16,-1 0-16,1 0 15,0 0-15,0 0 0</inkml:trace>
  <inkml:trace contextRef="#ctx0" brushRef="#br0" timeOffset="26803.17">9504 8424 0,'-21'0'0,"42"0"0,-42 22 16,-1-1-16,1-21 15,21 21-15,0 0 16,21 0-1,1-21-15,-1 0 16,0 0-16,21 0 0,-21 21 0,22-21 16,-1 0-16,0 0 0,1 0 0,-1 0 15,0 0-15,1 0 0,-1 0 16,0 0-16,-20 0 0,20 0 16,0 0-16,-21 0 0,22-21 0,-22 21 15,0 0-15,0 0 0,0 0 0,1 0 16,-22-21-16,21 21 0,0 0 15,-42-21 79,0 21-78,-1 0-16,1-21 15</inkml:trace>
  <inkml:trace contextRef="#ctx0" brushRef="#br0" timeOffset="27247.91">9610 8297 0,'0'0'0,"-64"0"16,85 0 47,0 0-63,22 0 0,-22 0 15,21 0-15,1 22 0,-1-22 0,0 0 16,1 0-16,-1 0 0,0 0 0,22 0 15,-22 0-15,0 0 0,-20 0 0,20 0 16,-21 0-16,21 0 0,-20 0 0,-1 0 16,0 0-1,0 0 1,-21 21 46,-21-21-46,0 0-16,0 21 16,-1-21-16,1 0 15,0 0-15,0 0 0,0 0 0,0 0 16</inkml:trace>
  <inkml:trace contextRef="#ctx0" brushRef="#br0" timeOffset="27643.9">9610 8446 0,'0'0'0,"-43"21"15,64-21 32,1 0-47,-1 0 0,0 0 0,21 0 16,-21 0-16,22 0 0,-1 0 15,0 0-15,1 0 0,-1 0 16,0 0-16,1 0 0,-1 0 0,0 0 0,-20 0 16,20 0-16,-21 0 0,0 0 15,0 0-15,1 0 0,-1 0 0,0 0 16,-42 21 62,0-21-78,-1 0 0,1 0 16,0 0-16,0 0 0,0 0 15,0 0-15,-1 21 0,1-21 16,-21 0-16,21 0 0,0 0 0,-22 0 16,22 0-16,-21 0 0</inkml:trace>
  <inkml:trace contextRef="#ctx0" brushRef="#br0" timeOffset="27987.21">9673 8509 0,'0'0'0,"-21"21"0,42 0 47,0-21-31,0 0-16,1 0 0,-1 0 15,0 0-15,0 0 0,21 0 0,-20 0 16,-1 0-16,0 0 0,21 0 0,-21 0 15,1 0-15,-1 0 0,0 0 16,0 0-16,0 0 0,0 0 16,1 0-16,-1 0 15,-42 0 79,-1 0-78,1 0-1</inkml:trace>
  <inkml:trace contextRef="#ctx0" brushRef="#br0" timeOffset="34235.92">24469 4847 0,'0'0'0,"-43"-21"16,43 0-16,-21 0 0,0 21 16,0 0-16,0-21 15,-1 21-15,1 0 0,0 0 0,0 0 16,0 0-16,0 0 0,-1 0 16,44 0 15,-1 0-16,21 21-15,0-21 0,1 0 0,41 0 16,-20 21-16,21-21 0,20 0 0,-20 21 16,0-21-16,-1 21 0,1-21 15,0 0-15,-22 0 0,1 0 0,-1 0 16,-20 0-16,-1 0 0,-21 0 0,0 0 16,0 0-16,1 0 15,-22-21 1,-22 21-1,1 0 1,0 0-16,0 0 0,0 0 0,0 21 16,-1-21-16,1 21 0,0 1 0,-21-22 15,-1 21-15,1-21 0</inkml:trace>
  <inkml:trace contextRef="#ctx0" brushRef="#br0" timeOffset="34525.76">24299 5186 0,'-42'0'15,"84"0"-15,-126 21 0,41 0 16,1-21-16,21 0 0,-22 0 0,43 21 16,22-21-1,20 0-15,0 0 0,1 0 16,20 0-16,22 0 0,-1 0 16,1 0-16,21 0 0,0 22 0,0-22 15,-22 0-15,22 0 0,-21 0 0,-1 0 16,1 0-16,-21 0 0,-22 0 15,0 21-15,1-21 0,-22 0 0,0 0 16,0 0-16,-42 0 16,0 0-1,0 0-15,-1 0 16,-20 21-16,21 0 0,-21-21 0,20 21 16,-20-21-16,0 21 0,-1 1 0,1-22 15</inkml:trace>
  <inkml:trace contextRef="#ctx0" brushRef="#br0" timeOffset="34759.62">24320 5948 0,'-42'42'0,"84"-84"0,-105 105 0,-22 22 15,64-43 1,21-20-16,0-1 0,0 0 0,42-21 16,-20 0-16,-1 21 0,21-21 15,22 0-15,-22 0 0,21 0 0,1 0 16,21 0-16,-22 0 0,22 0 15,-1 0-15,-20 0 0,-1 0 0,1 0 16,-22 0-16,1 0 0,-1 0 0,-21 0 16,21 0-16,-20 0 0,-22-21 15,-22 0 1,-20 0 0</inkml:trace>
  <inkml:trace contextRef="#ctx0" brushRef="#br0" timeOffset="37124.61">910 3852 0,'0'0'0,"21"0"15,-21-21-15,0 0 32,21 21-32,-21-21 15,-21 21 17,0 21-32,21 0 15,-21 0 1,0 22-16,0-22 0,21 0 0,-22 21 0,1 1 15,0-22-15,0 21 16,21-21-16,-21 1 0,0 20 0,21-21 16,0 0-16,0 0 0,0-42 31,0 0-15,21 0-16,0 0 15,-21-22-15,21 22 0,-21 0 0,21-21 16,-21 21-16,0-22 0,0 22 15,21-21-15,-21 21 0,22-1 0,-22 1 16,21 0-16,-21 0 16,0 42-1,0 0 1,0 0-16,0 1 16,21-1-16,-21 0 0,0 0 0,0 21 15,0-20-15,21-1 0,-21 0 16,0 0-16,0 0 0,0 0 0,0 1 15,21-1-15,-21 0 16,21-21-16,-42 0 31,0 0-15,0 0-16</inkml:trace>
  <inkml:trace contextRef="#ctx0" brushRef="#br0" timeOffset="37275.51">720 4106 0,'0'0'0,"-22"0"16,1-21-16,21 0 15,21 21 1,1 0-16,20-21 16,-21 21-16,21-21 0,-20 21 0,20-21 15,0 21-15,1-22 0,-1 22 16,0 0-16,1-21 0,-1 21 0,0-21 16,1 21-16,-1 0 0,0-21 15</inkml:trace>
  <inkml:trace contextRef="#ctx0" brushRef="#br0" timeOffset="37972.15">1990 3831 0,'0'0'0,"0"-21"15,0 42 48,0 0-63,0 1 0,-22-1 15,22 0-15,0 0 0,0 21 16,0-20-16,0-1 0,0 0 0,0 0 16,0 0-16,0 0 0,0 1 15,0-44 32,0 1-47,0 0 16,0 0-16,0 0 0,0 0 15,0-1-15,0-20 0,0 21 0,0 0 16,0 0-16,22 21 0,-1-22 16,0 1-16,0 21 15,-21-21-15,21 21 0,0 0 0,1 0 16,-22 21-1,0 0-15,0 1 16,0-1-16,0 0 0,-22 0 16,1 0-16,0 0 0,0 1 15,0-22-15,0 21 0,-1 0 0,1-21 16,21-21 15,21 21-15,1 0-16,-1-21 0,0 21 15,0 0-15,0 0 0,0 0 0,1 0 16,-1 0-16,0 0 0,0 0 16,0 0-16,0 0 0,-21 21 0,0 0 15,0 0-15,0 0 16,-21 0-16,0-21 0,-21 22 0,21-1 16,-22 0-16,22 0 0,-21-21 0,-1 21 15,1-21-15,0 0 0,21 21 16,-22-21-16,1 0 0,21 0 0,0 0 15,-1 0-15,22-21 16,22 0-16,-1 0 16,21 0-16,-21 0 0</inkml:trace>
  <inkml:trace contextRef="#ctx0" brushRef="#br0" timeOffset="38299.96">3069 3831 0,'0'0'0,"-21"-21"0,0 21 32,0 0-32,-1 0 15,1 0-15,0 0 16,21 21-16,-21 0 0,0 1 15,0-1-15,21 0 0,-22 0 0,22 0 16,-21 0-16,21 1 0,0 20 0,0-21 16,0 0-16,0 0 0,0 1 15,21-1-15,1-21 0,-1 0 16,0 0-16,0 0 16,0 0-16,0 0 0,1 0 0,-1 0 15,0 0-15,0-21 0,0-1 0,0 1 16,1 0-16,20 0 0</inkml:trace>
  <inkml:trace contextRef="#ctx0" brushRef="#br0" timeOffset="38819.66">3514 3895 0,'21'0'0,"-42"0"0,63 0 0,-21 0 15,0 0-15,0 0 0,-21 21 16,0 21 0,0-21-16,-21 1 0,21 20 0,-21-21 15,21 21-15,0-20 0,-21 20 16,0-21-16,21 0 0,0 22 16,0-22-16,0 0 0,-21-21 0,21 21 15,0 0-15,0 0 16,0-42-1</inkml:trace>
  <inkml:trace contextRef="#ctx0" brushRef="#br0" timeOffset="39104.01">3344 4085 0,'0'-21'0,"0"42"0,0-63 0,0 21 0,21 0 15,1-1-15,-1 1 0,21 21 16,0-21-16,1 0 0,20 21 0,-20 0 15,20-21-15,1 21 0,-1 0 0,1 0 16,-22 0-16,0 21 16,1 0-16,-22 0 0,0 0 0,-21 1 15,0-1-15,0 21 0,0-21 0,-21 0 16,0 22-16,-22-22 0,1 21 16,-22-21-16,22 1 0,-21 20 0,-1-21 15,1 0-15,20-21 0,-20 21 0,20 1 16,22-22-16,-21 0 0,21 21 15,63-42 1,-21 21 0,22-22-16,-22 1 0,21 0 0,0 0 15</inkml:trace>
  <inkml:trace contextRef="#ctx0" brushRef="#br0" timeOffset="39803.97">4699 3916 0,'0'0'0,"0"-21"140,0 42-93,-21-21-31,21 21-16,-21 21 0,21-20 0,-22 20 16,22-21-16,-21 21 15,0-20-15,21 20 0,0 0 0,-21-21 16,21 22-16,-21-22 0,21 0 0,0 0 15,0 0-15,21 1 16,0-1-16,0-21 0,0 0 0,1 0 16,-1 0-16,21 0 0,-21 0 0,22 0 15,-22 0-15,21 0 0,-21-21 16,0 21-16,1-22 0,-1 22 0,0-21 16,0 21-16,0-21 0,0 0 15,-21 0-15,0 0 16,0-1-16,0 1 0</inkml:trace>
  <inkml:trace contextRef="#ctx0" brushRef="#br0" timeOffset="39967.87">4762 4191 0,'0'0'16,"-21"0"-16,0 0 0,21 21 16,-21-21-16,42 0 15,0 0-15,0 0 16,22-21-16,-22 0 0,0 21 15,21-21-15,-20 21 0,-1 0 0,0-21 16,0 21-16,-21-22 0,0 1 0,0 0 16</inkml:trace>
  <inkml:trace contextRef="#ctx0" brushRef="#br0" timeOffset="40107.8">4805 3958 0,'-43'0'0,"86"0"0,-107 0 15,43 0-15,0-21 0,21 0 16,0 0-1,21 21-15,21 0 0,-20 0 16,20-21-16,0 21 0,1-22 0,-1 22 16,0-21-16,22 21 0,-22 0 0,22-21 15,-1 21-15</inkml:trace>
  <inkml:trace contextRef="#ctx0" brushRef="#br0" timeOffset="40359.65">5905 3852 0,'-21'0'0,"0"0"15,0 0-15,21 22 0,0-1 16,-21 0-16,21 0 16,0 0-16,-21 0 0,21 22 0,0-22 15,0 0-15,0 21 0,-22-20 0,22 20 16,-21-21-16,21 0 0,-21 0 15,21 1-15,0-1 0,0 0 16,21-21 0,0 0-1,1 0-15</inkml:trace>
  <inkml:trace contextRef="#ctx0" brushRef="#br0" timeOffset="40527.56">5821 4022 0,'-21'-21'0,"42"42"15,-42-64-15,21 22 0,0 0 0,0 0 16,21 21-16,0 0 16,0-21-16,0 21 0,0 0 15,1 0-15,-1 0 0,21 0 16,-21 0-16,0 0 0,1 0 16,-22 21-1</inkml:trace>
  <inkml:trace contextRef="#ctx0" brushRef="#br0" timeOffset="40660.48">5778 4170 0,'0'0'16,"-21"0"-16,0 21 0,0-21 0,21 21 15,21-21 1,0 0-16,0 0 16,22 0-16,-22-21 0,21 21 0,1-21 0,-1 0 15,0 0-15,22-1 0</inkml:trace>
  <inkml:trace contextRef="#ctx0" brushRef="#br0" timeOffset="41191.48">6837 3874 0,'0'0'0,"-43"0"15,22 0-15,0 0 0,0 0 16,0 0-16,0 0 0,-1 21 15,1 0-15,0 0 16,0 0-16,0 0 0,21 22 16,0-22-16,-21 0 0,21 21 0,-22-20 15,22-1-15,0 21 0,0-21 0,0 0 16,0 1-16,0-1 0,22 0 16,-1-21-16,0 21 0,0-21 0,21 0 15,-20 0-15,-1 0 0,0 0 0,21 0 16,-21 0-16,1 0 0,-1-21 15,-21 0-15,0 0 16,0-1-16,-21 22 0,-1-21 16,-20 0-16,21 21 0,-21 0 15,20 0-15,1 0 0,-21-21 0,21 21 16,0 0-16,42 0 31,0 0-31,21 0 16,-21 0-16,1 21 0,20-21 0,-21 21 15,0 0-15,0-21 0,1 22 0,-1-1 16,-21 0-16,0 0 16,0 0-16,0 0 0,0 1 0,0-1 15,-21 0-15,21 0 0,-22 21 0,1-20 16,21-1-16,-21 0 0,21 0 16,-21 0-16,21 0 0,-21-21 15,21 22-15,0-1 0,21-21 31,0 0-31,0 0 0,0 0 0</inkml:trace>
  <inkml:trace contextRef="#ctx0" brushRef="#br0" timeOffset="41431.33">7620 3937 0,'0'0'0,"-21"0"15,0 0-15,-1 0 0,1 0 0,0 0 16,0 21-16,21 0 16,-21 1-16,0-1 0,21 0 0,0 0 15,0 21-15,-22-20 0,22 20 0,0-21 16,-21 0-16,21 0 0,0 22 16,0-22-16,0 0 0,0 0 15,0 0-15,21-21 0,1 0 16,-1 0-16,0 0 0,0 0 15</inkml:trace>
  <inkml:trace contextRef="#ctx0" brushRef="#br0" timeOffset="41659.21">7810 3937 0,'0'-21'0,"0"42"16,0 0-16,-21 0 15,21 1-15,-21-1 0,21 0 0,-21 21 16,21-21-16,0 1 0,0-1 16,0 21-16,-21-21 0,21 0 0,0 1 15,0-1-15,-21 0 0,21 0 0,0 0 16,0 0-16</inkml:trace>
  <inkml:trace contextRef="#ctx0" brushRef="#br0" timeOffset="41820.12">7599 4276 0,'-21'0'0,"-1"0"0,1 0 16,42 0 15,1 0-31,-1 0 0,0 0 16,21 0-16,-21 0 0,22-21 15,-22-1-15,21 22 0,1 0 0,-22-21 16</inkml:trace>
  <inkml:trace contextRef="#ctx0" brushRef="#br0" timeOffset="47515.63">5419 5779 0,'0'0'0,"-22"21"16,1-21-16,0 0 0,0 0 15,0 21-15,0-21 0,-1 0 0,1 0 16,0 0-16,21 21 0,-21-21 0,0 0 16,63 0 30,-21 0-46,22 0 0,-1 0 0,0 0 0,22 0 16,20 0-16,-20 0 16,21 0-16,-1 0 0,-20 0 0,20 0 15,-20 0-15,21 0 0,-43 0 0,21 0 16,-20 0-16,-1 0 0,-21 0 16,0 0-16,1 21 0,-1-21 0,-42 0 46,-1 21-46,1-21 16,0 0 0,21 22-1,-21-22-15,0 0 16,0 0-16,-1 0 0,1 0 16,0 0-16,0 0 0</inkml:trace>
  <inkml:trace contextRef="#ctx0" brushRef="#br0" timeOffset="47875.38">5461 6075 0,'-42'0'0,"84"0"0,-106 0 0,22 21 0,21-21 16,0 0-16,-22 0 16,22 0-16,21 21 0,-21-21 0,63 0 31,-20 0-16,20 0-15,0 0 0,1 0 16,20 0-16,-21 0 0,22 0 0,-1 0 16,1 0-16,21 0 0,-43 0 0,21 0 15,1 0-15,-22 0 0,1 0 16,-1 0-16,-21 0 0,0 0 16,0 0-16,1 0 0,-1 0 0,-42 21 78,-1-21-78,1 0 15,0 0-15,-21 0 16,21 0-16,-22 0 0</inkml:trace>
  <inkml:trace contextRef="#ctx0" brushRef="#br0" timeOffset="48208.19">5249 6265 0,'0'0'0,"-21"22"0,0-22 15,0 21-15,0-21 0,-1 0 0,22 21 16,-21-21 0,21 21-16,21-21 15,1 0-15,-1 0 0,0 0 0,21 0 16,1 0-16,-1 0 0,0 0 15,22 0-15,-1 0 0,1 0 0,-1 0 16,1 0-16,-1 0 0,1 0 0,-22 0 16,0 0-16,1 0 0,-1 0 0,-21 0 15,0 0-15,1 0 0,-1 0 16,-42 0 31,-1 0-47,1 0 0,0 21 15,0-21-15,0 0 0,0 0 0,-22 21 16,22-21-16,-21 0 0,-1 22 0</inkml:trace>
  <inkml:trace contextRef="#ctx0" brushRef="#br0" timeOffset="48431.54">5165 6604 0,'0'0'0,"0"21"0,0 0 16,21-21-1,0 0 1,0 0-16,21 0 0,-20 0 0,20 0 16,0 0-16,22 0 0,-22 0 0,0 0 15,1 0-15,-1-21 0,-21 21 16,22 0-16,-22 0 0,0 0 0,0-21 16,-21 0-1,0 0 1,-21 0-16,0 21 0,21-22 15</inkml:trace>
  <inkml:trace contextRef="#ctx0" brushRef="#br0" timeOffset="48860.29">5101 5757 0,'0'0'0,"-21"-42"16,0 63 31,21 0-47,0 22 0,0-22 15,0 21-15,0 1 0,0-1 0,0 0 16,0 22-16,0-22 0,0 0 0,0 22 16,-21-22-16,21 22 0,0-22 15,0 22-15,0-22 0,0 0 0,0 1 16,0-1-16,0 0 0,0 1 0,-22-22 16,22 0-16,-21 0 0,21 0 15,-21 0-15,21 1 0,0-1 16,-21-21-16,0 0 15,21-21 1,0-1-16,-21 1 16,21 0-16,0 0 0,-22 0 0,22-22 15,0 1-15,0 0 0</inkml:trace>
  <inkml:trace contextRef="#ctx0" brushRef="#br0" timeOffset="49471.45">5080 5863 0,'0'0'0,"0"-21"16,0 0 0,21 0-1,0 21-15,0 0 0,1-21 16,-1-1-16,0 22 0,21-21 0,1 21 16,-1 0-16,21-21 0,1 21 15,-1 0-15,1 0 0,-1-21 0,1 21 16,21 0-16,-22 0 0,1 0 0,-1 0 15,-21 0-15,1 0 0,-1 0 16,0 0-16,1 0 0,-22 0 0,0 0 16,0 0-16,0 0 0,1 0 0,-1 0 15,-21 21-15,21-21 16,-21 21-16,21-21 0,-21 21 16,0 1-16,0-1 0,0 0 0,0 21 15,0-21-15,0 1 16,0 20-16,0-21 0,0 0 0,0 22 15,0-22-15,0 21 0,0 0 0,0-20 16,0 20-16,0 0 0,-21-21 16,21 22-16,-21-1 0,21-21 0,0 22 15,-21-1-15,21-21 0,-22 21 0,22-20 16,0 20-16,-21-21 0,21 0 0,0 22 16,0-22-16,-21 0 0,21 0 0,0 0 15,0 0-15,0 1 16,0-1-16,-21 0 0,21 0 0,-21-21 15,21 21-15,-21 0 0,-1-21 0,1 0 16,0 22-16,0-1 0,0-21 16,-22 0-16,1 0 0,0 0 15,-1 0-15,1 0 0,-21 0 0,20 0 16,-20 0-16,-1 0 0,1 0 0,-1 0 16,1 0-16,-1-21 0,22 21 0,0 0 15,-1 0-15,22-22 0,0 22 0,0 0 16,0 0-16,21-21 0,0 0 15,0 0 1,0 0-16,0 0 16,0-1-16</inkml:trace>
  <inkml:trace contextRef="#ctx0" brushRef="#br0" timeOffset="51070.48">5165 6265 0,'21'0'0,"0"0"0,-21 22 16,0-1 0,0 0-1,0 0 16,-21 0 1,0-21-32,-1 0 15,1 0-15,0 0 0,0 0 16,0 0-16,0 21 0,-1-21 16,1 0-16,0 0 0,0 0 0,0 0 15,0 0-15,-1 0 0,1 0 16,0 0-16,0 0 0,0 0 15,0 0-15,-1 0 0,1 0 0,0 0 16,0 0-16,0 0 0,-22 0 0,22 0 16,-21 0-16,21 0 15,-22 0-15,1 0 0,0 0 0,-1 0 16,1 0-16,21 0 0,-21 0 0,-1 0 16,1 0-16,0 0 0,-1 0 15,1-21-15,0 21 0,-1 0 0,1 0 16,0-21-16,-1 21 0,1 0 0,0 0 15,20-21-15,-20 21 0,0-21 16,21 21-16,-22 0 0,22-21 0,-21 21 16,21-22-16,-1 22 0,-20-21 0,21 21 15,0-21-15,0 21 0,-22-21 0,22 21 16,0-21-16,0 0 16,-22 21-16,22-22 0,0 1 0,-21 21 15,21-21-15,-1 0 0,-20 0 0,21 0 16,0-1-16,-22 1 0,1 0 15,21 0-15,-21 0 0,20 0 0,-20-1 16,0 1-16,21 0 0,-22 0 16,1 0-16,0-22 0,20 22 15,-20 0-15,21 0 0,-21-21 0,20 20 0,-20 1 16,21-21-16,0 21 16,0 0-16,-1-1 0,1-20 0,21 21 0,-21 0 15,21 0-15,-21-1 16,21-20-16,0 21 0,-21 0 0,21-22 15,-21 22-15,21-21 0,-22 21 0,1-22 16,21 22-16,0-21 0,0 0 16,-21 20-16,0-20 0,21 21 0,0-21 15,-21 20-15,21-20 0,-21 21 16,21 0-16,0 0 0,-22-1 0,22 1 16,0 0-16,0 0 0,0 0 15,0 0-15,0-1 0,0 1 16,0 0-16,0 0 15,0 42 79,0 0-94,0 0 16,-21 1-16,0-1 0,21 0 15,-21 0-15,0 21 0,21 1 0,-21-22 16,-1 21-16,1 1 0,0-1 16,0-21-16,21 21 0,-21-20 0,0 20 15,21-21-15,0 0 0,-22 0 16,1 1-16,21-1 0,-21 0 0,21 0 16,0 0-1,0-42 32,0 0-47,21 0 16,0 0-16,-21-1 15,22 1-15,-1 0 0,-21 0 0,21-21 16,0 20-16,0-20 0,-21 21 16,21-21-16,1-1 0,-1 22 0,-21-21 15,0 21-15,21-1 0,-21 1 16,21 0-16,-21 0 0,0 0 15,0 0-15,0-1 0,21 22 32,0 0-17,1 0 1,-1 22-16,0-1 0,0-21 16,0 21-16,0 0 0,1 0 0,-1 0 15,21 1-15,-21-1 0,22 21 16,-1-21-16,0 0 0,1 22 0,-1-22 15,0 0-15,-21 0 0,22 22 16,-1-22-16,-21-21 0,22 21 16,-22 0-16,0 0 0,0-21 0,0 21 15,0-21-15,1 0 0,-22 22 16,21-22 46,0 0-62</inkml:trace>
  <inkml:trace contextRef="#ctx0" brushRef="#br0" timeOffset="74428.66">14732 10795 0,'-21'0'125,"0"0"-125,-1 0 31,1 0-15,0 0-1,0 0 1,0 0 0,21 21 77,21-21-77,0 0 0,0 0-16,0 0 15,1 0-15,-1 0 0,0 0 16,0 0-16,0 0 0,0 0 16,1 0-16,-1 0 0,0 0 0,0 0 15,0 0-15,0 0 0,1 0 16,-1 0-16,0 0 0,0 0 0,0 0 15,0 0-15,1 0 0,-1 0 0,0 0 16,0 0-16,0 0 16,0 0-16,1 0 0,-44 0 78,1 0-78,0 0 0,0 0 15,0 0-15,0 0 16,-1 0-16,1 0 0,0 0 0,0 0 16,0 0-16,0 0 0,-22 0 15,22 0-15,0 0 0,-21 0 0,20 0 16,1 0-16,0 0 0,0 0 0,0 0 16,0 0-16,-1 0 0,1 0 15,0 0-15,0 0 0,0 0 0,0 0 16,-1 0-16,1 0 15,0 0-15,0 0 16,42 0 31,0 0-31,0 0-16,22 0 15,-22 0-15,0 0 0,0 0 16,22 0-16,-22-21 0,0 21 0,21 0 15,-21 0-15,22 0 0,-22 0 0,21-21 16,-21 21-16,1 0 0,-1 0 0,0 0 16,0 0-16,0 0 0,-21-21 15,-21 21 17,0 0-32,-21 0 15,20 0-15,-20 0 0,21 0 0,-21 0 16,20 0-16,1 0 0,-21 0 15,21 0-15,0 0 0,-1 0 0,1 0 16,0 0-16,0 0 16,42 0 31,-21-21-47,21 21 15,22 0-15,-22 0 0,0 0 0,0 0 16,21-22-16,-20 22 0,20 0 0,-21 0 15,21 0-15,1 0 0,-22-21 0,0 21 16,0 0-16,0 0 0,1 0 16,-44 0 31,1 0-47,0 0 0,-21 0 0,21 0 15,-22 0-15,22 0 0,-21 0 0,-1 0 16,22 0-16,-21 0 0,21 0 15,-22 0-15,22 0 0,-21 0 0,21 0 16,0 0-16,-1 0 0,1 0 0,0 0 16,21 21-1,21-21 1,0 0 0,1 0-16,-1 0 0,0 0 0,0 0 15,21 0-15,1 0 0,-22 0 0,21 0 16,1 0-16,-1 0 0,-21 0 15,21 0-15,-20 0 0,20 0 0,-21 0 16,0 0-16,0 0 0,1 0 0,-1 0 16,0 0-16,-42 0 31,0 0-31,-1 0 16,-20 0-16,0 0 0,21 0 0,-22 0 15,1 0-15,0 0 0,-1 0 0,1 0 16,0 0-16,-1 0 0,1 0 15,21 0-15,-22 0 0,22 0 0,0 0 16,0 0-16,0 0 0,0 0 0,42 0 47,-21 22-31,21-22-16,21 0 0,-21 0 0,1 0 15,20 0-15,0 0 0,1 0 0,-1 21 16,0-21-16,1 0 0,-1 0 0,0 0 15,1 0-15,-1 0 0,0 0 16,-21 0-16,22 0 0,-22 0 0,21 0 16,-21 0-16,1 0 0,-1 0 15,-42 0 17,-22 0-32,22 0 0,-21 0 15,-1 0-15,1 0 0,-21 0 0,20 0 16,-20 0-16,20 0 0,-20 0 15,-1 0-15,22 0 0,0 0 0,-22 0 16,22 0-16,0 0 0,-1 0 0,22 0 16,-21 0-16,21 0 0,-1 21 0,22 0 31,22-21-15,-1 0-16,0 0 0,21 21 15,-21-21-15,22 0 0,-1 0 16,0 0-16,1 0 0,-1 21 0,0-21 15,1 0-15,-1 0 0,0 0 0,1 0 16,-1 0-16,0 0 0,-20 0 0,20 0 16,0 0-16,1 0 0,-22 0 0,0 0 15,0 0-15,0 0 0,0 0 0,1 0 16,-1 0-16,-21-21 16,0 0-1,-21 21-15,-1 0 16,-20-21-16,21 21 0,-21 0 0,-1-21 15,1 21-15,0 0 0,-1 0 16,22-21-16,-21 21 0,-1 0 0,1 0 16,0 0-16,-1 0 0,22 0 0,-21 0 15,21 0-15,-22 0 0,22 0 16,0 0-16,0 0 0,0 0 0,0 0 16,-1 0-16,1 21 0,21 0 15,0 0-15,0 0 16,21 0-1,1-21-15,-1 22 0,0-22 0,0 0 16,0 0-16,0 21 16,22-21-16,-22 0 0,21 0 0,-21 0 0,22 0 15,-22 0-15,21 0 0,1 0 16,-22 0-16,21 0 0,0 0 0,1 0 16,-22 0-16,21-21 0,-21 21 0,22-22 15,-22 22-15,0 0 0,0 0 0,0-21 16,1 21-16,-22-21 0,0 0 15,-22 0 1,1 21-16,0-21 16,-21 21-16,21 0 0,-22 0 0,1-22 15,0 22-15,-1 0 0,22 0 0,-42 0 16,20 0-16,1 0 0,0 0 0,-1 0 16,1 0-16,0 0 0,-1 0 15,1 0-15,21 22 0,-22-22 16,22 21-16,0-21 0,0 0 0,0 21 15,0 0-15,21 0 16,0 0-16,21-21 16,0 22-16,0-22 0,0 0 0,0 21 15,1-21-15,20 0 0,-21 0 0,21 0 16,1 0-16,-22 0 0,21 0 0,1 0 16,-1 0-16,0 0 0,-21 0 15,22 0-15,-1 0 0,0 0 16,-20 0-16,20-21 0,-21 21 0,0 0 0,22 0 15,-22-22-15,0 1 0,0 0 16,-21 0 0,0 0-16,-21 0 15,0 21-15,0 0 0,-22-22 0,22 22 16,-21 0-16,21-21 0,-22 21 16,1 0-16,0 0 0,-1 0 0,1 0 15,0 0-15,-1 0 0,1 0 0,0 0 16,-1 0-16,1 0 0,21 0 0,-22 0 15,22 21-15,0-21 0,0 22 0,21-1 16,-21 0-16,21 0 16,0 0-1,21-21-15,0 0 0,-21 21 16,21-21-16,0 0 0,22 22 0,-22-22 16,21 0-16,-21 0 0,22 0 0,-1 0 15,-21 0-15,22 0 0,-1 0 0,0 0 16,1 0-16,-1 0 0,0 0 0,1 0 15,-22 0-15,21 0 0,0 0 0,-20 0 16,20-22-16,-21 22 0,0 0 16,0-21-16,1 21 0,-1 0 0,-21-21 15,21 21-15,-21-21 0,0 0 16,-21 21-16,0 0 0,-1 0 16,-20-21-16,21 21 0,-21 0 15,-1 0-15,1 0 0,0 0 0,-1 0 16,-20 0-16,20 0 0,1 0 15,-21 0-15,20 0 0,1 0 0,0 0 16,-1 21-16,1-21 0,0 0 0,20 21 16,1-21-16,0 0 0,0 21 15,21 0-15,0 0 16,21-21-16,-21 22 16,21-22-16,22 0 0,-22 0 15,21 0-15,-21 0 0,22 0 16,-1 0-16,-21 0 0,21 0 0,1 0 15,-1 0-15,0 0 0,1 0 0,-1 0 16,0 0-16,1 0 0,-22 0 0,21 0 16,-21 0-16,1 0 0,-1 0 0,0-22 15,0 22-15,0 0 0,-21-21 16,-21 21 0,0 0-1,0 0-15,-22 0 0,1 0 0,0 0 16,-1 0-16,1 0 0,-21 0 0,-1 0 15,22 0-15,-22 0 0,1 0 0,20 0 16,-20 0-16,21 0 0,-1 0 0,1 0 16,21 0-16,-22 21 0,22-21 0,0 0 15,21 22-15,21-22 32,0 0-32,1 21 0,-1-21 15,21 0-15,-21 0 0,22 0 0,-1 0 16,0 0-16,1 0 0,-1 0 0,0 0 15,1 0-15,-1 0 0,0 0 0,1 0 16,-1 0-16,0 0 0,1 0 0,-22 0 16,21 0-16,-21 0 0,0-21 0,1 21 15,-1 0-15,0 0 0,0 0 16,-21-22 0,-21 22-16,0 0 15,0 0-15,-1 0 0,-20 0 16,0-21-16,21 21 0,-22 0 0,1 0 15,0 0-15,-1 0 0,1 0 0,-22 0 16,22 0-16,0 0 0,-1 0 0,1 0 16,0 0-16,-1 21 0,1-21 15,0 0-15,21 0 0,-1 22 0,1-22 16,0 0-16,0 0 0,21 21 0,0 0 16,0 0-1,21-21-15,0 0 0,22 0 16,-22 0-16,21 21 0,0-21 0,-20 0 15,41 0-15,-21 0 0,1 0 0,-1 0 16,22 0-16,-22 0 16,0 0-16,22 0 0,-22 0 0,0 0 15,1 0-15,-22 0 0,21 0 0,-21 0 16,1 0-16,-1 0 0,0-21 0,0 21 16,0 0-16,-21-21 15,0 0-15,-42 21 16,21 0-16,0 0 0,-22 0 0,22 0 15,-21 0-15,-22-21 0,22 21 0,0 0 16,-22 0-16,22 0 16,-22 0-16,1 0 0,-1 0 0,1 0 15,-1 0-15,22 0 0,-22 0 0,43 0 16,-21 21-16,21-21 0,0 0 0,-1 21 16,22 0-1,22-21-15,-1 0 0,21 0 0,-21 0 16,22 0-16,-1 0 0,0 0 0,22 0 15,-22 0-15,0 21 0,22-21 16,-1 0-16,-20 0 0,20 0 0,-20 0 16,20 0-16,-21 0 0,1 0 0,-1 0 15,0 0-15,1 0 0,-22 0 0,21 0 16,-21-21-16,1 21 0,-1 0 0,0 0 16,-21-21-1,-21 21 1,-22-21-16,22 21 0,-21 0 15,0 0-15,20 0 0,-20 0 16,-21 0-16,20 0 0,1 0 0,0 0 16,-22 0-16,22 0 0,-1 0 0,1 0 15,-21 0-15,41 0 0,-20 21 0,21-21 16,0 0-16,0 0 0,21 21 0,0 0 16,21-21-1,0 0-15,0 0 0,0 0 16,22 21-16,-1-21 15,-21 0-15,21 0 0,22 0 0,-22 0 16,1 0-16,-1 0 0,0 0 0,1 0 16,-1 0-16,0 0 0,1 0 0,-22 0 15,21 0-15,-21 0 0,0 0 0,1-21 16,-1 21-16,-21-21 16,-21 21-1,-1 0-15,-20 0 0,21 0 0,-21 0 16,-1 0-16,1 0 0,0 0 15,-1 0-15,-20 0 0,20 0 16,1 0-16,0 0 0,-1 0 0,22 0 0,0 0 16,0 0-16,0 21 0,0-21 15,21 21 1,21-21-16,0 0 0,0 0 16,21 0-16,-20 0 0,20 0 0,0 0 15,1 0-15,-1 0 0,0 0 0,1 0 16,-1 0-16,0 0 0,1 0 15,-1 0-15,-21 0 0,21-21 0,-20 21 16,-1 0-16,0 0 0,0 0 0,-21-21 16,-21 21-1,0 0-15,0 0 0,-22 0 16,22 0-16,-21 0 0,-1 0 16,1 0-16,0 0 0,-1 0 0,1 0 0,0 0 15,21 0-15,-22 0 0,22 21 16,0-21-16,0 0 0,21 21 15,21-21 17,21 0-32,-21 0 0,1 0 0,20 0 15,0 0-15,-21 0 0,22 0 0,-22 0 16,21 0-16,1-21 0,-22 21 0,0 0 16,0 0-16,0 0 0,0-21 0,1 21 15,-44 0 16,1 0-31,0 0 0,0 0 16,0 0-16,0 0 0,-1 0 0,1 0 16,0 0-16,0 0 15,21-21 32,21 0-47,0 0 0,-21-1 16,0 1-16,21 0 0</inkml:trace>
  <inkml:trace contextRef="#ctx0" brushRef="#br0" timeOffset="77155.67">12171 5144 0,'0'21'15,"0"0"1,0 0 0,-21-21-1,-1 21-15,1-21 0,21 21 0,-21-21 16,0 22-16,0-1 0,21 0 15,21 0 1,0-21-16,0 0 16,22 0-16,-1 0 0,0 21 0,1-21 15,-1 0-15,0 0 0,1 0 0,-22 0 16,21 0-16,0 0 0,1-21 0,-22 21 16,21 0-16,-21-21 0,1 21 15,-1-21-15,-21 0 0,0-1 16,-43 22-16,22-21 15,-21 21-15,0-21 0,-1 21 0,1 0 16,-22 0-16,22 0 0,0 0 16,-22 0-16,22 0 0,21 0 15,-22 21-15,22-21 0,0 0 0,21 21 16,0 1-16,21-22 16,0 21-16,1-21 0,20 0 15,0 0-15,1 0 0,-1 21 0,0-21 16,1 0-16,-1 0 0,0 0 0,1 0 15,-1 0-15,-21 0 0,21 0 0,-20 0 16,-1 0-16,0 0 0,-21-21 16,0 0-16,-21 21 15,0 0-15,-22-22 0,1 22 16,0 0-16,-22 0 0,22 0 0,-22 0 0,1 0 16,-1 0-16,1 0 0,-1 0 15,22 0-15,0 0 0,20 22 16,1-22-16,0 21 0,21 0 15,42 0-15,-20-21 16,20 0-16,0 0 0,22 0 0,-22 21 16,22-21-16,-22 0 0,21 0 15,-20 0-15,-1 0 0,0 0 0,1 0 16,-1 0-16,-21 0 0,22 0 0,-22 0 16,-21-21-16,-21 21 15,-1 0 1,-20 0-16,0-21 0,-1 21 0,1 0 15,-21 0-15,20 0 0,1 0 16,-22 0-16,22 0 0,0 0 0,21 0 16,-22 0-16,22 0 0,21 21 15,21-21 1,22 0-16,-1 0 0,0 0 0,1 0 16,-1 0-16,0 0 0,22 0 0,-22 0 15,0 0-15,1 0 0,-1 0 0,0 0 16,-20 0-16,20 0 0,-21 0 15,-42 0 1,0-21-16,-22 21 0,1 0 16,0 0-16,-1 0 0,-20 0 0,-1 0 15,1 0-15,21 0 16,-22 0-16,22 21 0,-1-21 0,22 0 16,0 0-16,0 0 0,21 21 0,21-21 15,0 0-15,22 0 16,-22 21-16,21-21 0,0 0 15,1 0-15,-22 0 0,21 0 0,-21 0 16,22 0-16,-22 0 0,0 0 0,-42 0 31,0 0-31,-22 0 0,22 0 16,-21 0-16,0 0 0,-1 0 16,-20 0-16,20 0 0,-20 0 0,21 0 15,-22 0-15</inkml:trace>
  <inkml:trace contextRef="#ctx0" brushRef="#br0" timeOffset="79836.12">2074 4487 0,'0'0'0,"0"22"0,-21-22 0,21 21 16,-21-21-16,21 21 0,0 0 15,0 0 1,21-21-16,0 0 16,0 21-16,22-21 15,-22 0-15,0 0 0,21 0 0,-20 0 16,20 0-16,0-21 0,1 21 0,-1-21 16,-21 21-16,21-21 0,1 0 15,-1 0-15,-21-1 0,22 1 0,-22 0 16,0-21-16,0-1 0,0 1 0,0 0 15,-21-1-15,0-20 0,0 21 16,0-22-16,0 1 0,0 20 0,0-20 16,0-1-16,-21 1 0,0 20 0,0-20 15,-21-1-15,20 22 0,-20-21 16,0-1-16,-1 22 0,1-1 0,0 1 16,-22 0-16,22-1 0,0 22 15,-22 0-15,22 0 0,-22 0 16,1 21-16,-1 0 0,1 0 0,-1 21 15,1 0-15,-22 0 0,22 22 16,-1 20-16,1-21 0,-1 22 0,22-1 16,-1 1-16,22 21 0,0-22 0,0 22 15,21-22-15,0 22 0,21-22 16,0 1-16,0 21 0,22-43 0,-1 21 16,22 1-16,-22-22 0,21 1 15,1-1-15,-1-21 0,-20 21 16,20-20-16,1-1 0,-22 0 0,22 0 15,-22-21-15,0 0 0,1 21 16,-1-21-16,0 0 0,1 0 0,-22 0 16</inkml:trace>
  <inkml:trace contextRef="#ctx0" brushRef="#br0" timeOffset="80843.17">381 7260 0,'0'-21'16,"0"42"31,0 0-47,-21 1 15,21-1-15,0 21 0,-21 0 16,21-20-16,0 20 0,0 21 0,-22-20 15,22-1-15,-21 0 0,21 22 0,-21-22 16,0 22-16,0-1 0,21 1 16,-21-1-16,-1 22 0,1-22 0,0 1 15,0-22-15,0 22 0,0-1 16,21-20-16,-22-1 0,22 0 0,-21 1 16,21-22-16,-21 0 0,21 0 0,0 0 15,0-42 16,0 0-31,0 0 0,21-22 16,-21 22-16,21-21 0,1 0 16,-22-1-16,21 1 0</inkml:trace>
  <inkml:trace contextRef="#ctx0" brushRef="#br0" timeOffset="82120.17">360 7493 0,'0'0'15,"0"-21"-15,0 0 0,0 0 0,0-1 16,21 22 0,0 0-1,0 0-15,0 0 0,1 22 16,-1-22-16,0 21 0,21-21 16,-21 21-16,1-21 0,20 21 15,0-21-15,1 21 0,-22 0 0,42-21 16,-20 0-16,-1 0 0,21 22 0,1-1 15,-1-21-15,1 0 0,21 0 16,-1 21-16,-20-21 0,20 0 0,22 21 16,-21-21-16,0 21 0,-1-21 15,22 0-15,-21 21 0,21-21 0,21 22 16,-22-22-16,22 21 0,0-21 16,0 21-16,0-21 0,0 21 0,0-21 0,0 21 15,22-21-15,-22 21 16,21 1-16,-21-22 0,0 21 0,21-21 15,-21 21-15,21 0 0,-21-21 0,21 21 16,-21 0-16,0-21 0,21 22 0,-21-1 16,0-21-16,0 21 0,22 0 15,-22-21-15,0 21 0,0 0 0,0-21 16,0 22-16,0-22 0,0 21 0,0 0 16,0-21-16,-22 21 0,22-21 0,-21 21 15,21-21-15,-21 0 0,0 21 0,0-21 16,0 0-16,-1 0 0,1 0 15,0 0-15,0 0 0,-21 0 16,-1 0-16,1 0 0,0 0 0,-1 0 16,1 0-16,-22 22 0,1-22 0,-1 0 15,1 0-15,-1 0 0,-20 0 0,-1 0 16,0 0-16,-20 0 0,-1 0 16,0 0-16,0 0 0,0 0 15,-21 21 79,0 0-94,0 0 16,0 0-16,0 0 0,0 1 0,0-1 15,0 0-15,-21 0 0,21 21 16,0-20-16,0 20 0,0-21 0,0 0 15,-21 22-15,21-22 0,0 21 0,0 0 16,-21-20-16,21 20 0,-21 0 0,21-21 16,0 22-16,0-22 0,0 21 0,-22-21 15,22 22-15,-21-22 0,21 21 16,-21-21-16,0 1 0,21-1 0,0 0 16,-21-21-16,0 21 0,21 0 0,-22-21 15,1 0-15,0 21 0,0-21 16,0 0-16,-22 0 0,22 0 15,0 0-15,-21 0 0,21 0 0,-22 0 16,1 0-16,0 0 0,-1 0 0,1 0 16,-22-21-16,1 21 0,-1-21 0,1 21 15,-1 0-15,-20-21 0,-1 21 16,0 0-16,-20-21 0,20 21 0,-21-21 16,21 21-16,-42 0 0,22-22 0,-22 22 15,21 0-15,-21 0 0,0 0 0,0-21 16,0 21-16,0 0 0,-21 0 15,21 0-15,-22 0 0,1 0 16,21 0-16,-21 21 0,-21-21 0,21 22 16,-1-22-16,-20 21 0,21-21 0,0 21 15,0-21-15,-1 21 0,1 0 0,21-21 16,-21 21-16,21-21 0,0 22 16,0-22-16,21 21 0,0-21 0,1 0 15,-1 0-15,0 0 0,0 0 0,0 0 16,0 0-16,22 0 0,-22 0 15,21 0-15,-21 0 0,22-21 0,-1-1 16,0 22-16,1-21 0,-1 0 16,0 0-16,1 21 0,-1-21 15,0 0-15,1 21 0,20-22 0,-20 22 16,20-21-16,22 21 0,-22 0 16,22-21-16,-22 21 0,22 0 0,0 0 15,-1-21-15,1 21 0,0 0 0,-1 0 16,1 0-16,21 0 0,0 0 15,0 0-15,-1 0 0,44-21 32,-1 21-32,0-21 0,21-1 15,1 1-15,20 0 0,-21 0 16</inkml:trace>
  <inkml:trace contextRef="#ctx0" brushRef="#br0" timeOffset="83095.03">1524 8001 0,'0'0'0,"0"-21"0,0 0 0,21 0 15,-21-1-15,0 1 16,-21 42 0,0 1-1,0-1-15,-1 21 0,1 0 16,0 1-16,0-1 0,0 0 0,-22 1 0,22 20 15,0-20-15,-21-1 16,21 0-16,-1-21 0,1 22 0,0-22 16,0 21-16,0-21 0,0 1 15,21-44 17,21 1-17,0 0-15,-21-21 0,21-1 0,0 22 16,0-42-16,1 20 0,-1-20 15,0 21-15,0-22 0,0 22 0,0-1 16,1 1-16,-1 21 0,0 0 16,-21 0-16,21 21 0,0 21 15,-21 0-15,0 21 16,0-21-16,21 22 0,-21-1 0,0 0 16,22-20-16,-22 20 0,0 0 0,0 1 15,0-22-15,0 21 0,0-21 16,21 0-16,-21 1 0,21-1 0,-21 0 15,0 0-15,0 0 0,0 0 16</inkml:trace>
  <inkml:trace contextRef="#ctx0" brushRef="#br0" timeOffset="83251.95">1122 8509 0,'0'0'0,"-21"0"16,21-21-16,0 0 15,21 0 1,0 21-16,0-22 0,43 22 0,-22-21 16,21 21-16,1-21 0,21 0 0,-1 0 15,-20-22-15,20 22 0,1 0 16,0-21-16,-22 21 0</inkml:trace>
  <inkml:trace contextRef="#ctx0" brushRef="#br0" timeOffset="83487.82">2709 7726 0,'0'0'16,"0"-21"-16,0 0 0,-21-1 0,0 22 0,0-21 16,0 21-16,-22 0 0,22 0 15,0 0-15,-21 21 0,20 1 0,-20 20 16,21-21-16,-21 21 0,20 1 0,1 20 16,0 1-16,0-1 0,0 1 15,0-1-15,-1 1 0,22-1 0,-21 1 16,21-1-16,0 1 0,0-1 15,0-20-15,0 20 0,0-21 0,0 22 16,0-43-16,0 21 0,0-20 0,21-1 16,1 0-16,-1-21 0,0 0 15,21 0-15,-21-21 0</inkml:trace>
  <inkml:trace contextRef="#ctx0" brushRef="#br0" timeOffset="84020.03">2921 8276 0,'0'-21'0,"0"42"0,21-84 0,-21 42 16,0-1-16,-21 22 16,0 0-16,0 22 0,-1-1 15,1 0-15,0 0 0,0 0 16,0 0-16,-22 1 0,22 20 0,0-21 16,21 0-16,-21 0 0,21 1 15,0-1-15,21-21 31,0 0-31,0 0 16,1-21-16,-1 21 0,0-22 0,0 1 16,0 0-16,0 0 0,1 0 0,-1 0 15,-21-1-15,21-20 0,-21 21 0,21 0 16,-21 0-16,0-1 16,0 44-1,-21-1 1,21 0-16,-21-21 15,0 21-15,-1 0 0,1 0 0,21 1 16,-21-22-16,21 21 16,21-21-1,43 21 1,-43-21-16,21 0 0,1 0 0,-22 0 16,21 21-16,0-21 0,-20 21 15,20-21-15,-21 21 0,0-21 0,0 22 16,-21-1-16,0 0 0,-21 0 15,0-21-15,-21 21 0,-1 0 16,1 1-16,0-1 0,-1-21 0,1 21 16,0-21-16,21 21 0,-22-21 15,22 0-15,0 0 0,0 0 0,42-21 32,0 0-32,0 0 0,22-1 0</inkml:trace>
  <inkml:trace contextRef="#ctx0" brushRef="#br0" timeOffset="84252.27">3789 7895 0,'0'-21'0,"0"42"0,-43-42 31,22 42-31,0 0 0,0 1 16,0 20-16,0-21 15,-1 21-15,1 1 0,0-1 0,0 22 16,0-22-16,0 0 0,21 1 0,0-1 15,-22 0-15,1 1 0,21 20 0,-21-42 16,21 22-16,0-1 0,0 0 16,0-21-16,0 22 0,0-22 0,0 0 15,0 0-15,21-21 16,0 0-16</inkml:trace>
  <inkml:trace contextRef="#ctx0" brushRef="#br0" timeOffset="84648.54">4233 8297 0,'0'-21'16,"0"0"0,-21 21-1,0 0 1,21-21 31,0 0-32,-21 21 17,0 0-32,-1 21 0,1 0 15,0 0-15,0 0 0,0 1 0,0-1 16,-1 0-16,22 21 0,-21-21 15,21 22-15,-21-22 0,21 0 0,0 0 16,0 22-16,0-22 0,0 0 16,0 0-16,21-21 0,0 0 0,1 0 15,20 0-15,-21 0 0,21 0 16,1 0-16,-1-21 0,22 21 0,-1-21 16,1 0-16,-1-1 0,22 1 15</inkml:trace>
  <inkml:trace contextRef="#ctx0" brushRef="#br0" timeOffset="84896.4">5101 8170 0,'0'0'0,"21"-42"0,-21 21 0,0-21 16,0 20-16,0 1 0,0 0 0,-21 21 15,0 0-15,0 0 16,0 21-16,-1-21 0,22 43 16,-21-22-16,0 21 0,0 0 0,21 1 15,-21-1-15,0 0 0,21 1 0,-22-1 16,22 0-16,0 1 0,-21-1 0,21 22 15,0-22-15,0 0 0,-21 1 16,21-1-16,0 0 0,0 1 16,0-1-16,0 0 0,0-21 0,0 1 15,0-1-15,0 0 0,0 0 0,0 0 16,21-21-16,0 0 0,1 0 0,-1 0 16,0-21-16,0 0 0,21 0 0</inkml:trace>
  <inkml:trace contextRef="#ctx0" brushRef="#br0" timeOffset="85135.26">5609 8340 0,'0'0'0,"21"-21"0,-21-1 0,0 1 15,0 42 1,0 1 0,-21 20-16,21-21 0,-21 0 15,0 22-15,21-22 0,0 21 0,0-21 16,-21 22-16,21-22 0,-22 21 0,1 0 15,21-20-15,0-1 0,0 21 0,-21-21 16,21 0-16,0 1 0,-21-22 0,21 21 16,21-21-1,0 0-15,0 0 16,1-21-16,-22-1 0,21 1 16,0 0-16</inkml:trace>
  <inkml:trace contextRef="#ctx0" brushRef="#br0" timeOffset="85401.11">5588 8530 0,'0'0'0,"-21"-21"0,0 0 15,21-21-15,0 20 16,0 1-16,0 0 0,21 0 16,0 21-16,0 0 0,21 0 15,-20 0-15,20 0 0,21 0 0,-20 0 16,-1 0-16,0 21 0,22 0 0,-22-21 16,-21 21-16,22 1 0,-22-1 15,-21 0-15,0 0 0,0 0 0,0 0 16,-21 1-16,0-1 0,-22 0 15,1 0-15,0 0 0,-1 0 0,-20 1 16,-1-1-16,22 0 0,-22 0 0,22 0 16,0-21-16,-1 21 0,1-21 15,21 0-15,0 0 0,42 0 16,0 0 0,21-21-16,1 0 0,-1 0 0,0 0 15</inkml:trace>
  <inkml:trace contextRef="#ctx0" brushRef="#br0" timeOffset="85695.31">6392 8170 0,'0'-21'0,"0"42"0,0-84 15,21 21-15,-21 20 0,0 1 16,0 0-16,0 42 31,0 0-31,0 22 0,-21-1 0,21 0 16,-21 1-16,21-1 0,0 0 15,0 22-15,-21-22 0,21 1 0,-21-1 16,21 21-16,0-20 0,0 20 16,0-20-16,-21 20 0,21-21 0,-22 1 15,22 20-15,0-20 0,0-1 0,0 0 0,0-21 16,0 22-16,0-22 0,0 0 16,0 0-16,0 0 0,0 1 15,0-1-15,22-42 31,-22-1-31,21 22 0,0-21 0,0-21 16</inkml:trace>
  <inkml:trace contextRef="#ctx0" brushRef="#br0" timeOffset="86208.01">6858 8678 0,'21'0'0,"-21"22"63,21-1-63,0-21 15,1 0-15,-1 0 16,21 0-16,-21 0 0,0 0 0,1 0 16,20 0-16,0 0 0,-21 0 15,22 0-15,-22-21 0,21 21 0,1-22 16,-22 22-16,21 0 0,-21 0 15,22 0-15,-22-21 0,21 21 0,-21 0 0,22 0 16,-22 0-16,21 0 0,-21 0 0,0 0 16,1 0-16,-1 0 0,0 21 15,0-21-15,0 0 0,0 0 0,1 0 16,-1 0-16,0 0 0,0 0 16,0 0-16,0 22 0,1-22 15,-1 0-15,-21 21 156,-21-21-140,-1 0-16</inkml:trace>
  <inkml:trace contextRef="#ctx0" brushRef="#br0" timeOffset="89415.28">1905 11536 0,'0'-42'0,"0"84"0,0-106 0,0 22 16,0 21-16,0-21 0,0-1 16,0 22-16,0 0 0,0 0 0,0 0 15,0-1-15,0 44 16,-21-1-1,0 21-15,-1 0 0,1 1 0,0-1 16,-21 0-16,21 1 0,-22-1 0,22 0 16,-21 1-16,-1-1 0,1 0 15,21 1-15,-21-1 0,20 0 0,-20 1 16,21-1-16,0-21 0,21 0 16,0 1-16,0-1 0,21-42 31,0-1-31,0 1 15,0 0-15,22-21 0,-22-1 16,21 1-16,-21 0 0,22-1 0,-22-20 16,21 21-16,-21-22 0,22-21 0,-1 22 15,0-1-15,-20 1 0,20-1 16,-21 1-16,21 21 0,-20-1 0,-1 22 16,0-21-16,0 21 0,0 42 15,-21 0 1,0 0-16,0 21 0,0 22 15,0-1-15,0-20 0,0 20 0,0 22 0,0-22 16,0 1-16,0-22 16,0 22-16,0-22 0,0 22 0,0-43 15,21 21-15,-21 0 0,22-20 0,-1-1 16,-21 0-16,21 0 0,0 0 16,0 0-16</inkml:trace>
  <inkml:trace contextRef="#ctx0" brushRef="#br0" timeOffset="89612.69">1312 11853 0,'0'0'0,"-21"0"0,42 0 15,0 0-15,22-21 0,-1 21 16,0-21-16,22 21 0,-22 0 15,22 0-15,-1-21 0,1 21 0,-1 0 16,1 0-16,-22 0 0,22-21 0,-22 21 16,0 0-16,-21 0 0,1 0 15,-1 0-15,0 0 0</inkml:trace>
  <inkml:trace contextRef="#ctx0" brushRef="#br0" timeOffset="90344.27">1333 13356 0,'0'-21'0,"0"42"0,0-63 0,0 21 16,0 0-16,0 42 15,0 0 1,-21 0-16,21 0 0,-21 22 16,0-1-16,0 0 0,0 22 0,-1-22 15,1 0-15,0 22 0,0-22 16,0 1-16,0 20 0,-1-21 0,1 1 15,0-22-15,0 21 0,0-21 16,21 1-16,0-1 0,-21 0 0,21-42 47,21-22-47,0 22 16,-21 0-16,21-21 0,0 21 0,0-22 15,1 1-15,-1-22 0,0 22 16,21 0-16,-21-1 0,1 1 0,-1 0 15,21-1-15,-21 1 0,0 21 16,1 0-16,-1 0 0,0 21 0,-21-22 16,21 22-16,-21 22 15,0-1 1,0 0-16,-21 0 16,0 0-16,21 0 0,-21 1 0,-1-1 15,1 0-15,0 0 0,21 0 0,-21 0 16,21 1-16,0-1 15,0 0-15,0 0 16,21 0-16,21-21 0,-20 21 0,-1-21 16,21 22-16,0-1 0,-20 0 0,20 0 15,0 0-15,-21 0 0,1 1 16,-1-1-16,-21 0 0,0 0 0,0 0 16,0 0-16,-21 1 0,-22-1 0,22 0 15,-21 0-15,-1-21 0,1 21 16,0 0-16,-1 1 0,1-22 15,0 21-15,-1-21 0,22 0 16,0 0-16,0 0 0</inkml:trace>
  <inkml:trace contextRef="#ctx0" brushRef="#br0" timeOffset="90767.47">952 15282 0,'22'-21'0,"-44"42"0,44-63 0,-1 42 15,0-21-15,-21 0 0,21 0 16,-21-1-16,-21 22 31,0 0-31,-22 0 0,22 22 16,0-1-16,-21 0 0,21 21 0,-22-21 16,1 22-16,21-22 0,-22 21 15,22 1-15,0-22 0,0 21 16,0 0-16,21-20 0,0 20 0,0-21 15,0 0-15,0 0 0,21 1 16,0-1-16,21-21 0,-20 21 0,20-21 16,0 0-16,-21 0 0,22 0 15,-1 0-15,0 0 0,1 0 0,-1 0 16,0 0-16,1 21 0,-22-21 0,21 0 16,-21 21-16</inkml:trace>
  <inkml:trace contextRef="#ctx0" brushRef="#br0" timeOffset="91091.8">974 16362 0,'0'0'16,"0"-21"-16,0 0 0,21 21 15,0 21 1,-21 0 0,0 0-16,0 0 0,0 22 15,0-22-15,0 0 0,0 21 16,0 1-16,0-1 0,0-21 0,0 21 16,-21 1-16,21-1 0,-21 0 15,-1-20-15,1 20 0,0-21 0,21 0 16,-21 0-16,0 1 0,21-1 0,0-42 31,0-1-15,0 1-16</inkml:trace>
  <inkml:trace contextRef="#ctx0" brushRef="#br0" timeOffset="91419.79">1037 16320 0,'42'-22'16,"-20"22"0,-1 0-16,0 0 0,0 0 15,21 0-15,-20 0 0,20 0 0,0 0 16,1 0-16,20 0 0,-21 22 0,1-1 16,-1-21-16,0 21 0,1 21 15,-1-21-15,-21 1 0,0-1 0,1 0 16,-22 21-16,0-21 0,0 1 15,-22 20-15,-20-21 0,21 21 0,-21-20 16,-1-1-16,1 21 0,0-21 16,-1 0-16,1 1 0,21-1 15,-22-21-15,1 21 0,21 0 0,0-21 16,0 0-16,-1 0 0,1 0 0,0 0 16,0 0-16,21-21 15,0 0-15,0 0 16,0-1-16</inkml:trace>
  <inkml:trace contextRef="#ctx0" brushRef="#br0" timeOffset="92767.78">24215 4720 0,'-22'0'0,"1"0"0,21 21 16,-21-21-1,42 0 1,22 0 0,-1 22-16,0-22 0,22 0 0,-1 0 15,22 0-15,21 21 0,-22-21 16,22 0-16,0 21 0,-21-21 0,21 21 16,-22-21-16,1 21 0,-22-21 0,1 0 15,-1 21-15,-20-21 16,-1 22-16,-21-22 0,22 0 0,-22 0 15,-42 0 1,-1 0-16,-20 0 16,21 0-16,-21 0 0,20 21 15,-20-21-15,0 0 0,-1 21 0,1-21 16,0 21-16,-22 0 0,1-21 0,-1 21 16,1-21-16,-22 22 0</inkml:trace>
  <inkml:trace contextRef="#ctx0" brushRef="#br0" timeOffset="93013.64">24151 5313 0,'-21'42'16,"42"-84"-16,-84 105 0,41-41 0,22 20 16,22-21-1,20-21-15,-21 0 0,43 21 0,-22-21 16,21 0-16,22 21 0,0-21 0,21 0 16,-22 0-16,22 0 0,0 22 0,0-22 15,0 0-15,-22 0 0,22 0 16,-21 0-16,-1 0 0,1 0 0,-21 0 15,-1 0-15,-21 0 0,1 0 0,-22 0 16,0 0-16,-42 0 16,0 0-1,-22 0-15,1 0 0,-21 0 16,20 0-16,-20 21 0,-1-21 0,1 21 16,-22-21-16</inkml:trace>
  <inkml:trace contextRef="#ctx0" brushRef="#br0" timeOffset="93255.5">24215 5842 0,'-43'21'0,"86"-42"0,-128 63 16,64-20-16,21-1 0,0 0 16,0 0-16,21 0 15,21 0-15,1-21 0,-1 22 0,0-22 0,22 0 16,-1 0-16,22 21 0,-22-21 0,22 0 16,0 0-16,-1 0 0,1 0 15,0 0-15,-22 0 0,22 21 16,-22-21-16,1 0 0,-22 0 0,1 0 15,-1 0-15,0 0 0,-21 0 0,1 0 16,-44 0 0,1 0-16,0 0 15,-21 21-15,-1-21 0,-20 21 0,-1-21 16,1 21-16,-1-21 0</inkml:trace>
  <inkml:trace contextRef="#ctx0" brushRef="#br0" timeOffset="93487.36">24024 6477 0,'0'0'0,"-21"21"0,0 0 16,0 1-16,21-1 0,0 0 16,0 0-16,42-21 0,-21 21 0,21-21 15,22 21-15,-22-21 0,22 0 0,20 22 16,-20-22-16,21 0 0,-1 0 0,1 0 16,0 0-16,20 0 0,-20 0 15,-21 0-15,20 0 0,-20 0 0,-1 0 16,-20 0-16,-1 0 0,0 0 0,-21 0 15,1 0-15,-1 0 0,-42 0 32,-22 0-32,22 0 0,-21 0 15,-1 0-15,1 0 0</inkml:trace>
  <inkml:trace contextRef="#ctx0" brushRef="#br0" timeOffset="93769.2">23982 7006 0,'-21'0'0,"42"0"0,-64 21 0,43 1 16,22-22-16,-1 0 15,21 0-15,0 0 0,1 0 0,-1 0 16,22 21-16,-22-21 0,43 0 16,-22 0-16,1 0 0,20 0 15,1 0-15,0 0 0,-22 0 0,22 0 16,-22 0-16,1 0 0,-1 0 0,1 0 15,-22 0-15,0-21 0,-20 21 0,-1 0 16,0 0-16,0 0 0,-21-22 0,0 1 16,0 0-1,-21 0-15,0 21 0,0-21 16,-22 21-16,22-21 0,0-1 0,0 1 16,-22 0-16,22 0 0</inkml:trace>
  <inkml:trace contextRef="#ctx0" brushRef="#br0" timeOffset="95716.46">24617 4657 0,'0'21'0,"0"0"16,21-21 15,0-21-15,-21 0-1,21 21-15,-21-21 0,21-1 16,-21 1-16,0 0 0,22 0 0,-22 0 16,0 0-16,0-1 0,0-20 0,0 21 15,0-21-15,-22 20 0,1-20 0,0 0 16,-21-1-16,21 22 0,-22-21 16,1 0-16,-22-22 0,22 22 0,-21-1 15,-1 1-15,1 0 0,-22-1 16,21 1-16,-20 0 0,-1-1 0,0 1 15,-20 0-15,20-1 0,0 1 0,-21 0 16,1-1-16,-1-20 0,0 21 0,-21-1 16,0-20-16,0 20 0,0 1 15,0 0-15,-21-1 0,21 1 0,-21 0 16,-1-1-16,1-20 0,-21 21 0,21-22 16,0 22-16,-22-22 0,1 22 0,0-22 15,-1 22-15,1-21 0,0 20 0,-1 1 16,-20 0-16,20-1 0,1 1 15,0 0-15,-1-1 0,1 22 0,0-21 16,-22-1-16,22 1 0,0 21 16,-22-21-16,22-1 0,-22 22 0,1 0 0,20-21 15,-20 20-15,21 1 16,-22-21-16,22 21 0,-1 0 0,-20-1 16,21 1-16,-1 0 0,1 0 0,-22 0 15,22 21-15,0-21 0,-1-1 0,1 22 16,0-21-16,-1 21 0,1 0 15,0-21-15,-1 21 0,1-21 0,21 21 16,-43 0-16,22 0 0,0 0 16,-1 0-16,1 0 0,-21 0 0,-1 0 0,22 0 15,-22 0-15,22 21 0,-22-21 16,1 21-16,21 0 0,-22 1 16,1-22-16,20 21 0,1 0 0,-22 21 15,22-21-15,-21 1 0,20-1 0,1 21 16,0-21-16,-1 22 0,1-1 0,21-21 15,-22 21-15,22 1 0,0-1 0,0-21 16,0 22-16,21-1 0,-21 0 16,21 1-16,0-1 0,0 0 0,0 1 15,21-1-15,0 0 0,0 22 16,21-22-16,1 0 0,-1 22 0,0-22 16,22 1-16,-1-1 0,1-21 15,-1 21-15,22 1 0,0-22 0,-1 21 16,1-21-16,21 1 0,-21-1 0,20 21 15,-41 0-15,42-20 0,0-1 16,-1 0-16,22 0 0,-21 0 16,21 0-16,-21-21 0,21 22 0,-21-1 15,21 0-15,-21-21 63,21-21-48,0 0-15,0-1 0,0 1 16,0 0-16,0 0 0,0 0 16,0 0-16,0-1 0,0-20 0,21 21 15,0-21-15,-21-1 0,21 22 0,0-21 16,-21-1-16,22 1 0,-22 0 16,21-1-16,0 1 0,-21 0 15,21 21-15,-21-22 0,0 1 0,21 21 16,-21-22-16,21 22 0,-21 0 0,0 0 15,0 0-15,0 42 16,0 0 0,0 0-16,0 22 0,0-1 0,0 0 15,-21 1-15,0 20 0,0 1 0,0-22 16,0 21-16,-1 1 16,1-22-16,0 22 0,0-22 0,0 22 15,21-22-15,-21 0 0,-1 1 0,1-1 16,21-21-16,-21 21 0,21-20 0,0-1 15,-21 0-15,21 0 16,21-21 31,21-21-31,-20 0-16,20 0 0,21 21 0,-20-22 15,20 1-15,22 0 0,0 0 16,-22 0-16,106-22 0,-105 43 15,21-21-15,-22 0 0,1 21 0,-22 0 16,21 0-16,-20 0 0,-22-21 16,21 21-16,-21 0 0,1 0 0,-1 0 15,-42 0 329,-1 0-328</inkml:trace>
  <inkml:trace contextRef="#ctx0" brushRef="#br0" timeOffset="97756.05">2476 10647 0,'-21'0'0,"0"0"31,21 21-15,21-21 15,0 0-31,1 0 0,-1 0 0,21 0 16,-21 0-16,22 0 0,-22 0 15,21 21-15,0-21 0,1 0 0,-1 21 16,0-21-16,1 22 0,-1-22 0,0 21 16,1 0-16,-1 0 0,0 0 15,1 0-15,-22 1 0,21-1 0,1 0 16,-22 21-16,0-21 0,0 1 0,0 20 15,0-21-15,-21 0 0,0 22 16,0-22-16,0 0 0,0 0 0,0 0 16,0 0-16,0 1 0,-21-1 15,21 0-15,-21-21 0,0 21 0,0-21 16,21 21-16,-21-21 0,-1 21 0</inkml:trace>
  <inkml:trace contextRef="#ctx0" brushRef="#br0" timeOffset="98333.73">2582 12404 0,'-21'0'0,"0"0"16,0 0 0,21-21-1,21-1-15,0 22 0,0-21 0,22 0 16,-1-21-16,21 21 0,1-1 16,-1-20-16,1 0 0,21-1 0,-1 1 15,1 0-15,21-1 0,-22 1 16,22-21-16,-21 20 0,21 1 0,-22 0 15,1-1-15,-21 22 0,20 0 0,-41 0 16,-1 0-16,0 21 0,-21 0 0</inkml:trace>
  <inkml:trace contextRef="#ctx0" brushRef="#br0" timeOffset="98703.6">2371 13780 0,'21'-22'16,"0"1"-16,21 0 0,1-21 0,-1 21 15,0-22-15,22 22 0,-1-21 16,1-1-16,20 22 0,-20-21 16,21 0-16,-1 20 0,1-20 0,-22 21 0,22-21 15,-21 20-15,20 1 0,-20 21 16,-1-21-16,-20 0 0,-1 21 0,0 0 15,-21 0-15,1 0 0</inkml:trace>
  <inkml:trace contextRef="#ctx0" brushRef="#br0" timeOffset="99079.9">2392 15050 0,'0'0'0,"0"42"0,0-21 0,-21 0 0,21 22 16,0-22-16,0 0 0,0 0 15,0 0-15,21-21 16,0 0-16,21 0 0,-21 0 15,22 0-15,-22-21 0,21 0 0,22 0 16,-22 0-16,22-1 16,-1 1-16,1-21 0,-1 21 0,1 0 15,-1-1-15,22 1 0,-22-21 0,22 21 16,-22 0-16,1-1 0,-1 22 0,-20-21 16,20 0-16,-42 21 0,22 0 0,-22 0 15,0 0-15,-42 21 31,0-21-31,0 21 0,-1 1 16,-20-22-16,21 21 0</inkml:trace>
  <inkml:trace contextRef="#ctx0" brushRef="#br0" timeOffset="99423.71">2307 16510 0,'-21'42'0,"42"-84"0,-63 106 16,42-22-16,0-21 0,0 0 15,0 0-15,21-21 16,0 0-16,21-21 16,-20 21-16,20-21 0,21 0 0,-20 0 15,20 0-15,1-1 16,-1 1-16,1-21 0,-1 21 0,1 0 15,-1-1-15,1 1 0,-1 0 0,-20 0 16,20 0-16,-21 0 0,1-1 0,-1 1 16,0 21-16,-20-21 0,-1 21 0,0 0 15,0-21 1,-21 0 15,-21 0-31,21-1 16,0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9:44:03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1566 0,'0'0'0,"21"0"0,-42 0 47,0 0-32,-22 0-15,22-21 0,-21 21 0,21 0 16,-22 0-16,22 0 0,-21-21 16,21 0-16,-1 21 0,1 0 0,0-21 15,0 21-15,21-21 0,0-1 16,0 1-16,0 0 0,0 0 16,21 0-16,0 0 0,0-1 15,22 22-15,-22-21 0,0 0 16,21 21-16,1-21 0,-22 21 0,21 0 15,1 0-15,-22 0 0,21 0 16,-21 0-16,0 0 0,1 21 0,-22 0 16,0 0-16,0 1 0,0 20 15,-43-21-15,22 21 0,-21 1 0,-1-1 16,1 22-16,0-22 0,21 21 16,-22-20-16,1-1 0,21 22 0,0-22 15,-1 0-15,1-21 0,21 22 16,0-1-16,0-21 0,0 0 15,0 1-15,0-1 0,21 0 0,1-21 0,-1 0 16,0 0-16,0 0 16,0 0-16,22 0 0,-22 0 0,21-21 15,-21 21-15,22-21 0,-1-1 16,-21 1-16,0 0 0,0-21 0,-21 21 16,0-1-16,0-20 0,0 21 15,0 0-15,-21 0 0,0-1 0,-21 1 16,21 0-16,-1 21 0,-20 0 15,21 0-15,0 0 0,0 0 0,-22 0 16,43 21-16,-21-21 0,0 21 16,21 1-16,0-1 0,0 0 15,0 0-15,0 0 0,0 0 16,21 1-16,0-22 16,0 0-16,1 0 0</inkml:trace>
  <inkml:trace contextRef="#ctx0" brushRef="#br0" timeOffset="220.38">1693 1736 0,'21'0'16,"-42"0"31,42 0 15,1 0-62,-1 0 0,0 0 0</inkml:trace>
  <inkml:trace contextRef="#ctx0" brushRef="#br0" timeOffset="972.55">2582 1503 0,'0'0'0,"-21"-21"0,21 0 16,0-1-16,-21 1 0,21 0 15,-21 0-15,21 0 0,0 0 0,0-1 16,0 1-16,0 0 0,0 0 15,0 42 17,0 0-32,0 0 0,0 22 15,0-22-15,0 21 0,0 1 0,-21 20 16,-1-21-16,1 22 0,21-22 16,-21 22-16,0-22 0,0 22 15,21-22-15,0-21 0,-21 21 0,-1 1 16,22-22-16,0 0 0,0 0 0,0 0 15,0 1-15,22-44 32,-1 1-17,-21 0-15,21 0 0,0-21 16,0-1-16,0 1 0,1 0 0,-1-1 16,0 1-16,-21 0 0,21 20 15,0-20-15,0 21 0,-21 0 16,22 21-16,-1 0 15,-21 21-15,0 0 16,0 0-16,0 0 0,21 22 0,-21-1 16,0-21-16,0 22 0,0-22 0,0 21 15,0-21-15,0 0 0,0 1 16,21-1-16,-21 0 0,21 0 0,0-21 16,1 21-16,-1-21 0,0 0 15,0 0-15,0 0 0,22 0 16,-22 0-16,21-21 0,-21 0 0,0 0 15,1 0-15,20-1 0,-21 1 16,-21-21-16,21 0 0,-21-1 16,21 1-16,-21 0 0,0-1 0,0-20 15,0 20-15,0 1 0,0 0 0,0 21 16,-21-1-16,0 1 0,0 0 16,0 0-16,0 0 0,-1 21 15,1 0-15,0 0 0,0 0 0,0 21 16,21 0-1,-21-21-15,21 21 0,0 0 16,0 1-16,0-1 0,21 0 16,0-21-16,0 0 15,21 0-15,-20 0 0,20 0 0,-21 0 16</inkml:trace>
  <inkml:trace contextRef="#ctx0" brushRef="#br0" timeOffset="1545.4">3704 1376 0,'0'0'0,"0"-21"16,-21 21 15,0 0-31,0 21 16,-1 0 0,22 0-16,-21 0 0,21 22 15,0-22-15,-21 21 0,0-21 16,21 22-16,-21-1 0,21 0 15,-21 1-15,21-1 0,-22-21 0,1 22 16,21-1-16,-21-21 0,21 0 0,0 22 16,0-22-16,0 0 0,-21-21 15,21 21-15,0 0 0,-21-21 32,21-21-32,0 0 15,0 0-15,0 0 0,0-22 16,0 1-16,0 0 0,0-1 0,21 1 15,0-22-15,0 22 0,0 0 0,1-1 16,-1 1-16,0 0 16,21-1-16,-21 22 0,1-21 0,20 21 15,-21 0-15,21-1 0,-20 22 0,-1 0 16,21 0-16,-21 0 0,0 0 16,1 0-16,-1 0 0,0 22 0,-21-1 15,0 0-15,21 21 0,-21-21 0,0 22 16,0-1-16,0 0 0,0 1 15,0-1-15,-21 0 0,21-20 0,0 20 16,-21 0-16,0-21 0,21 1 0,-22 20 16,22-21-16,0 0 15,0 0-15,0 1 0,0-1 16,0-42 31,0-1-32,0 1-15</inkml:trace>
  <inkml:trace contextRef="#ctx0" brushRef="#br0" timeOffset="1789.26">3408 1820 0,'0'0'0,"-21"0"15,-1 0-15,22-21 16,22 0-1,-1 21-15,0 0 16,21-21-16,-21 21 0,22 0 16,-1-21-16,-21 21 0,22-21 0,-1 21 15,-21 0-15,0-22 0,0 22 0,1 0 16,-1 0-16,0-21 0,0 21 31,0 0-15,0 0-1</inkml:trace>
  <inkml:trace contextRef="#ctx0" brushRef="#br0" timeOffset="2128.73">4403 1418 0,'0'0'0,"0"-21"15,0 0-15,0 0 0,0 0 16,0 42 31,0 0-47,0 0 0,0 0 15,0 22-15,0-22 0,0 21 0,0 0 0,0-20 16,0 20-16,-22 0 16,22 1-16,-21-1 0,21 0 0,0 1 15,0-22-15,0 21 0,-21-21 0,21 22 16,0-22-16,0 0 0,0 0 15,0 0-15,0 0 0,0 1 16,0-44 31,0 1-47,0 0 0,0-21 16,0 21-16,21-22 0,-21 22 15</inkml:trace>
  <inkml:trace contextRef="#ctx0" brushRef="#br0" timeOffset="2420.56">4424 1524 0,'0'0'0,"0"-21"0,0 0 0,0 0 16,0-22-1,0 22-15,21 0 0,0 21 0,0-21 0,-21 0 16,21 21-16,1-22 0,20 1 0,-21 21 16,0 0-16,0-21 0,22 21 15,-22 0-15,0 0 0,21 0 0,-20 0 16,-1 0-16,0 21 0,-21 0 0,0 1 15,21-1-15,-21 0 16,0 0-16,0 0 0,0 0 0,-21 1 16,0 20-16,0-21 0,-22 0 0,22 0 15,-21 1-15,21-1 0,-1 0 0,-20 0 16,21 0-16,0-21 0,0 21 16,-1-21-16,1 0 0,0 22 0,0-22 15,21-22 1,0 1-1,0 0-15</inkml:trace>
  <inkml:trace contextRef="#ctx0" brushRef="#br0" timeOffset="2992.7">6985 1164 0,'0'0'0,"-42"-42"15,20 42-15,22-21 0,-21 21 0,0 0 16,0-21-16,21-1 15,-21 22-15,42 0 32,0-21-32,21 21 15,1-21-15,-1 21 0,0 0 0,22-21 16,-22 21-16,22 0 0,-1-21 0,22 21 16,-22 0-16,22 0 0,-21-21 15,-1 21-15,1 0 0,-1 0 0,1 0 16,-22 0-16,-21 0 0,0 0 0,0 0 15,1 0-15,-44 0 32,1 0-32,0 0 15,0 0-15,0 0 0,-22 0 16,22 0-16,-21 0 0,21 0 0,-22 0 16,22 0-16</inkml:trace>
  <inkml:trace contextRef="#ctx0" brushRef="#br0" timeOffset="3308.95">7493 1016 0,'-21'0'16,"0"0"-1,-1 0 1,1 21-16,21 0 16,-21 1-16,0-1 15,21 0-15,-21 0 0,21 21 0,0 1 16,-21-22-16,-1 21 0,1 1 0,21 20 15,-21-21-15,21 22 0,-21-22 16,0 22-16,21-22 0,0 22 0,-21-22 16,-1 0-16,22 1 0,-21-1 0,21 0 15,0-21-15,0 22 0,-21-22 0,21 0 16,0 0-16,-21 0 0,21 1 16,0-1-16,0-42 46,0-1-46,21 1 0,0 0 16,0-21-16,22 21 0</inkml:trace>
  <inkml:trace contextRef="#ctx0" brushRef="#br0" timeOffset="3741.72">7789 1566 0,'0'0'0,"-21"0"31,0 0-15,0 22-16,21-1 0,-21 0 16,-1 21-16,1-21 0,21 1 15,0 20-15,-21-21 0,21 0 0,-21 22 16,21-22-16,0 0 0,0 0 0,0 21 16,0-20-16,21-1 15,-21 0-15,21 0 0,22-21 0,-22 0 16,0 0-16,21 0 0,1 0 0,-1 0 15,-21 0-15,21 0 0,1-21 16,-1 21-16,0-21 0,-20 0 0,20-1 16,-21 1-16,0 0 0,0 0 0,-21-21 15,0-1-15,22 22 0,-22-42 0,0 20 16,0 1-16,0 21 0,0-22 16,0 22-16,0 0 0,-22 0 15,1 0-15,0 0 0,0 21 0,0 0 16,0 0-16,-1 0 0,-20 0 0,21 0 15,0 0-15,-22 21 0,22-21 16,-21 21-16,21 0 0,0 0 0,-1-21 16,1 21-16,0 1 0,0-1 0,21 0 15,0 0-15,0 0 16</inkml:trace>
  <inkml:trace contextRef="#ctx0" brushRef="#br0" timeOffset="6625.22">9842 1905 0,'-21'21'0,"0"0"15,21 1 1,-21-22-16,0 0 0,0 21 15,-1-21 17,22-21-17,0-1 1,22 1-16,-1 0 0,0 0 0,0 0 16,0 0-16,22-22 0,-22 1 15,21 0-15,-21-1 0,22 1 0,-1 0 16,0-1-16,1 1 0,-1 0 0,-21-1 15,21 22-15,-20-21 16,-1 21-16,0-1 0,-21 1 0,0 0 16,-21 21-1,0 0-15,-1 0 16,-20 21-16,0 0 0,21 1 0,-22-1 16,1 0-16,21 0 0,-22 0 0,22 0 15,0 1-15,21-1 0,0 0 0,0 0 16,0 0-16,0 0 0,0 1 15,0-1-15,21 0 0,0 0 0,1 0 16,-1 0-16,0 1 0,0-1 16,0 0-16,0-21 0,1 21 15,-1 0-15,0 0 0,0-21 0,0 22 16,0-1-16,1-21 0,-22 21 0,21 0 16,0-21-16,-21 21 15,0 0-15,0 1 16,0-1-1,-21-21 17,0 0-32,-1 0 15,1 0-15,0 0 16,0 0-16,0 0 16,0 0-1,-1 0 188,1 0-187,0 0-16,0 0 16,0 0-16,0 0 0,-22 0 15,22-21-15,0 21 0,0 0 0,0 0 16,-1-22-16,1 1 0,0 21 15,0-21-15,0 21 16,21-21 0,0 42 15,0 0-31,21 0 0,0 1 16,-21-1-16,21 0 0,0-21 0,1 21 15,-1 0-15,0-21 0,0 21 16,0 1-16,22-22 0,-22 0 0,0 0 15,21 0-15,1 0 0,-22 0 0,21 0 16,0 0-16,1 0 0,-1 0 0,0-22 16,1 22-16,20-21 0,-20 0 15,-1 0-15,21 0 0,-20 0 0,-1-1 16,0 1-16,1-21 0,-22 21 0,21-22 16,-21 1-16,1 0 0,-1 21 15,0-22-15,-21 1 0,0 21 16,0 0-16,0-22 0,0 22 0,0 0 15,-21 21 1,0 0-16,-1 0 0,1 0 16,0 21-16,0 0 0,21 0 0,-21 22 15,0-22-15,-1 21 0,1-21 0,21 22 16,0-1-16,0 0 0,0-20 0,0 20 16,0-21-16,0 0 0,0 0 15,0 1-15,21-1 0,-21 0 0,22 0 16,-1-21-16,0 0 0,21 21 0,-21-21 15,1 0-15,20 0 0,-21 0 0,21 0 16,1 0-16,-1 0 16,0-21-16,22 0 0,-22 21 0,-21-21 15,22-22-15,-1 22 0,0-21 0,-20 0 16,-1-1-16,21 1 0,-21-22 0,0 22 16,1-21-16,-1 20 0,-21-20 15,21 20-15,-21-20 0,21 21 0,-21-1 16,21 1-16,-21 0 0,0-1 0,0 1 15,0 21-15,0 0 0,0-22 16,0 22-16,0 0 16,-21 42-1,0 0-15,21 0 0,-21 22 16,21-22-16,0 21 0,-21 1 16,21-1-16,-22-21 0,22 21 0,0 1 15,0-1-15,0 22 0,0-22 16,0 0-16,0 1 0,0-1 0,0 0 15,0 1-15,0-1 0,0 0 0,0 1 16,0-22-16,0 0 0,22 21 0,-1-21 16,-21 1-16,21-22 0,0 21 15,0-21-15,0 0 0,22 0 0,-22 0 16,0 0-16,21 0 0,1 0 0,-22 0 16,21 0-16,1-21 0,-22-1 15,21 1-15,-21 0 0,0 0 16,1 0-16,-1-22 0,0 22 0,0-21 15,0 0-15,-21 20 0,0-20 0,0 21 16,0 0-16,0 0 0,0-1 0,0 1 16,-21 21-1,0 0-15,0 0 16,0 21-16,-1 1 0,1-1 0,0 21 16,0-21-16,21 0 0,-21 22 15,21-22-15,0 21 0,0-21 0,0 22 16,0-22-16,0 0 0,0 0 15,21-21-15,-21 21 0,21 1 0,0-22 0,22 0 16,-22 21-16,21-21 0,-21 0 16,22 0-16,-1 0 0,0 0 15,-21 0-15,22-21 0,-1-1 0,-21 1 16,22 0-16,-1 0 0,-21 0 0,21 0 16,-20-22-16,-1 1 0,21 21 15,-21-22-15,0 1 0,1 21 0,-1-21 16,0 20-16,0 1 0,-21 0 15,21 21-15,-21-21 0,21 21 16,-21 21-16,0 0 16,0 0-16,0 1 15,0-1-15,0 0 0,-21 0 0,21 0 16,0 0-16,-21-21 0,21 22 0,0-1 16,0-42 30,0-1-46,0 1 16,0 0-16,0 0 0,0 0 16,0-22-16,0 22 0,0 0 0,0 0 15,0 0-15,0 0 0,-21 21 47,0 0-47,0 21 0,-1 0 0,22 0 0,-21 0 16,0 0-16,0 1 0,21 20 15,-21-21-15,0 21 0,21-20 0,-22 20 16,22-21-16,0 0 0,0 22 16,0-22-16,0 0 0,0 0 0,0 0 15,0 0-15,22 1 0,-1-1 0,0-21 16,0 21-16,0-21 0,22 0 0,-22 21 16,21-21-16,0 0 0,-20 0 15,20 0-15,0 0 0,-21 0 0,22 0 16,-22-21-16,21 21 0,-21-21 15,1 0-15,20-1 0,-21-20 0,0 21 16,0-21-16,1-1 0,20-20 16,-21 20-16,0-20 0,22 21 0,-22-22 15,0 22-15,21-22 0,-21 1 0,22 20 16,-22 1-16,0-21 0,0 20 0,0 1 16,-21 21-16,0 0 0,0-22 15,22 43-15,-22-21 0,0 0 0,-22 21 16,1 21-1,21 0-15,-21 22 0,0-22 16,0 21-16,0 0 0,-1 1 16,1-1-16,0 0 0,0 1 0,0-1 15,21 0-15,0 1 0,-21-1 16,-1 0-16,22 22 0,0-22 0,0 1 16,0-1-16,0 0 0,0-21 0,0 22 15,0-22-15,0 21 0,0-21 0,0 1 16,0-1-16,22 0 15,-1-21-15,-21 21 0,21-21 16,0 0-16,0 0 0,0 0 16,1 0-16,-1 0 0,-21-21 15,21 21-15,0-21 0,-21 0 0,21 21 16,0-22-16,1 1 0,-1-21 16,-21 21-16,21 0 0</inkml:trace>
  <inkml:trace contextRef="#ctx0" brushRef="#br0" timeOffset="6847.78">13335 1566 0,'0'0'0,"-21"0"0,0 0 0,-1 0 16,22 22 0,22-22-16,-1 0 15,21 0-15,-21 0 0,0 0 0,22 0 16,-1 0-16,-21 0 0,22 0 15,-22 0-15,0 0 0,0 0 0,0 0 16,-21-22-16,21 22 0,-21-21 16,0 0-1,0 0-15,0 0 0,0 0 16</inkml:trace>
  <inkml:trace contextRef="#ctx0" brushRef="#br0" timeOffset="8347.95">15155 1630 0,'0'0'0,"0"21"0,0 0 0,0 0 0,0 1 16,0-1 0,21-21 15,1 0-31,20-21 0,-21-1 0,43 1 15,-22 0-15,21 0 0,-20-21 0,20 20 16,-20 1-16,20-21 0,-21 0 0,1-1 16,-1 1-16,0 0 0,-20-1 15,20-20-15,-21 20 0,0-20 0,0-1 16,-21 1-16,0-1 0,0 22 0,0-21 16,0 20-16,0 1 0,0 0 15,0 20-15,-21 1 0,21 0 0,-21 0 16,0 0-16,0 21 15,0 0-15,-1 21 0,1 21 0,0-21 0,21 22 16,-21-1-16,0 22 16,0-1-16,-1 22 0,1-22 0,0 22 15,-21 0-15,21-22 0,-1 22 0,1-1 16,0 1-16,0 0 0,0-1 0,21 1 16,-21-21-16,21 20 0,-22 1 15,22-22-15,0 1 0,0 21 0,-21-1 16,21-20-16,-21 20 0,21 1 0,0-21 15,-21 20-15,21-20 0,-21-1 0,0 1 16,21-1-16,0-20 0,0 20 16,0-21-16,0-20 0,0 20 15,0-21-15,0 0 0,21 0 0,0-21 16,0 0-16,0 0 0,22 0 0,-22 0 16,21 0-16,-21-21 0,22 0 0,-1 0 15,-21 0-15,21 0 0,1-22 0,-22 22 16,0-21-16,21 21 0,-20-22 15,-1 1-15,-21 0 0,0-22 0,0 22 16,0-22-16,0 1 0,0 20 0,-21-20 16,-1-1-16,-20 22 0,0-21 0,21 20 15,-22 1-15,-20 21 0,20-22 16,1 22-16,-21 0 0,20 0 0,1 0 16,-22 21-16,22-21 0,0 21 15,21 0-15,-22 0 0,22 0 0,0-22 16,42 22-1,0 0-15,22-21 16,-1 21-16,0-21 0,1 21 0,20-21 16,-21 0-16,22 0 0,-1 21 0,1-22 15,-1-20-15,-20 21 0,20 0 16,-20 0-16,-1-22 0,0 1 0,1 21 16,-22-22-16,21 1 0,-21 21 0,0 0 15,-21 0-15,0-1 0,22 1 0,-22 0 16,21 21-1,-21-21-15,0 42 32,0 0-32,0 0 0,0 1 15,0 20-15,-21-21 0,21 0 16,0 0-16,0 22 0,-22-22 0,22 0 16,0 0-16,0 0 0,0 1 0,0-1 15,0 0-15,0 0 16,22-21-1,-22 21-15,21-21 0,0 0 16,0 0-16,0 0 16,0 0-1,1-21-15,-1 0 16,-21 0-16,0 0 16,21-1-16,0 1 0,-21 0 0,21 0 15,-21 0-15,21 0 0,1-1 16,-1 1-16,0 0 0,0 0 0,21 0 15,-20 0-15,-1-1 0,21 1 0,-21 0 16,0 21-16,22 0 0,-22 0 0,0 0 16,21 0-16,-20 0 0,-1 0 15,0 21-15,-21 0 0,21 1 16,-21 20-16,0-21 0,0 21 0,0-20 16,0 20-16,-21-21 0,0 21 15,0-20-15,21-1 0,-22 0 16,1 0-16,21 0 0,-21 0 0,21 1 15,-21-22 1,21-22 0,0 1-1,0 0-15,0 0 0,21 0 0,-21 0 16,21-22-16,0 1 0,1 21 0,-1-22 16,0 1-16,0 0 0,0 21 15,0-22-15,-21 22 0,22 0 0,-1 0 16,-21 0-16,21 21 15,-21 21 17,0 0-17,0 0-15,0 0 0</inkml:trace>
  <inkml:trace contextRef="#ctx0" brushRef="#br0" timeOffset="8788.94">17335 1566 0,'22'0'0,"-44"0"0,65-21 16,-43 0-16,21 21 0,0-21 16,0 21-16,-21-21 15,0 0-15,0-1 0,0 1 16,-21 21 0,0 0-16,0 0 15,0 0-15,-22 0 0,22 21 0,0 1 16,-21-22-16,20 21 0,1 0 0,0-21 15,0 21-15,21 0 0,0 0 16,0 1-16,0-1 0,0 0 16,0 0-16,21 0 0,0-21 15,0 21-15,22 1 0,-22-22 0,0 21 16,0 0-16,0 0 0,1-21 0,-1 21 16,0 0-16,-21 1 15,0-1-15,0 0 16,0 0-16,-21 0 0,0-21 15,-1 21-15,1-21 0,-21 0 0,21 0 16,0 22-16,-22-22 0,22 0 16,-21 0-16,21 0 0,-1 0 0,1 0 15,0 0-15,0 0 0,0 0 0,0-22 16,-1 22-16,22-21 16,0 0-16,0 0 15,0 0-15,0 0 16,0-1-16,22 22 15,-1-21-15</inkml:trace>
  <inkml:trace contextRef="#ctx0" brushRef="#br0" timeOffset="9164.73">17949 1143 0,'0'0'0,"0"-42"0,0 21 0,0-22 16,0 22-16,0 0 0,0 0 0,0 0 15,-21 21 17,21 21-32,-21 0 0,0 0 15,21 0-15,-21 22 0,-1-1 16,1-21-16,21 21 0,-21 1 0,0 20 16,0-20-16,0-1 0,-1 21 0,1-20 15,0 20-15,0-20 0,21-1 16,0 21-16,0-20 0,0-1 0,0 0 15,0 1-15,0-22 0,0 0 0,0 21 16,0-20-16,21-1 0,0 0 16,0-21-16,1 0 0,-1 0 15,0 0-15,0 0 0,21 0 16,-42-21-16,43 21 0,-43-21 0,21 21 16,0-22-16,0 1 0,0 0 15,1 0-15,-22 0 0,21 0 16,0-1-16,-21-20 0,21 21 0,0 0 15,-21-22-15</inkml:trace>
  <inkml:trace contextRef="#ctx0" brushRef="#br0" timeOffset="9384.6">17843 1439 0,'0'0'16,"-21"0"-16,-21 0 0,21 0 0,0 0 0,-1 0 15,44 0 16,-1 0-31,0 0 16,0 0-16,21 0 0,-20 0 0,20 0 16,-21-21-16,21 21 0,-20 0 0,-1 0 15,21 0-15,-21-21 0,0 21 16,1-21-16,-22 0 16,0 0-16,0-1 15</inkml:trace>
  <inkml:trace contextRef="#ctx0" brushRef="#br0" timeOffset="9608.46">16849 1101 0,'0'0'0,"-85"21"15,64-21-15,21 21 16,-21-21-16,21 21 31,21-21 0,0 0-15,21-21-16</inkml:trace>
  <inkml:trace contextRef="#ctx0" brushRef="#br0" timeOffset="11911.78">18923 1863 0,'-21'21'0,"42"-42"0,-63 42 0,20 0 16,1-21-16,0 0 0,0 0 15,21-21 1,0 0 0,0 0-16,0-1 0,0 1 15,0-21-15,21 0 0,0-1 0,0 1 16,22 0-16,-22-1 0,21-20 16,1 20-16,-22-20 0,21 21 0,-21-22 15,22 22-15,-22-1 0,0 1 16,-21 21-16,0-21 0,0 20 15,0 1-15,-21 21 16,-22 0-16,22 21 0,0 1 0,-21-1 16,21 21-16,-1-21 0,1 22 15,0-22-15,21 21 0,-21 0 0,21-20 16,0 20-16,0 0 0,0 1 0,21-22 16,0 21-16,0 0 0,1 1 0,-1-22 15,0 21-15,21-21 0,-21 22 16,1-22-16,20 0 0,-42 0 0,21 0 15,0-21-15,-21 22 0,21-22 16,-21 21-16,-21-21 31,0 0-31,0-21 0,0-1 0,0 22 16,-1-21-16,22 0 0,-21 0 0,0 0 16,0 0-16,21-1 15,-21 22-15,21-21 0,-21 21 16,21 21-1,0 1-15,0-1 0,0 0 16,0 0-16,0 0 0,0 0 16,21 1-16,0-22 15,-21 21-15,21-21 0,0 0 0,0 0 16,22 0-16,-22 0 0,21 0 0,-21 0 16,22 0-16,-1 0 0,0-21 15,1 21-15,-1-22 0,0 1 0,1 0 16,-1 0-16,0 0 0,-20 0 0,20-22 15,-21 22-15,0-21 0,0-1 16,1 22-16,-1-21 0,0 0 0,-21 20 16,21 1-16,-21 0 0,0 0 0,-42 21 31,21 0-31,-1 21 16,1 0-16,0 22 0,0-22 0,0 0 15,-22 21-15,43-21 0,-21 22 16,21-22-16,-21 21 0,21-21 15,0 1-15,0 20 0,0-21 0,0 0 16,21-21-16,0 21 0,1 1 0,20-22 16,-21 0-16,0 0 0,22 0 0,-1 0 15,-21 0-15,21 0 0,1 0 16,-1-22-16,0 22 0,1-21 0,-1 0 16,0 0-16,1-21 0,-22 20 0,21-20 15,1 0-15,-22-1 0,21-20 16,-21 21-16,22-22 0,-22 1 0,0-1 15,0 1-15,-21-1 0,21 1 16,-21-1-16,21 22 0,-21-22 16,0 43-16,0-21 0,0 21 0,0-1 15,0 1-15,-21 64 16,0-22-16,-21 21 16,21-21-16,-1 43 0,1-22 0,-21 0 15,21 22-15,0-22 0,-1 1 0,1 20 16,0-21-16,21 1 0,0 20 15,0-20-15,0-1 0,0 0 0,0 22 16,0-22-16,0 0 0,0-20 16,21 20-16,-21 0 0,21-21 0,22 1 15,-22-1-15,0 0 0,0 0 16,22 0-16,-1-21 0,-21 0 0,21 0 16,1 0-16,-1 0 0,0 0 0,1 0 15,-1-21-15,-21 21 0,22-21 0,-22 0 16,21-22-16,-21 22 0,0-21 15,22 21-15,-43-22 0,21 1 0,0 21 16,0-21-16,-21 20 0,0 1 0,0 0 16,0 0-16,-21 42 31,21 0-31,-21 0 16,0 1-16,0-1 0,21 21 0,-22-21 15,22 0-15,0 1 16,0 20-16,0-21 0,0 0 0,0 0 15,0 1-15,0-1 0,22-21 16,-1 0-16,0 0 16,0 0-16,21 0 0,-20 0 0,20 0 15,-21 0-15,21-21 0,1 21 0,-1-22 16,-21 1-16,22 0 0,-1 0 0,0-21 16,-21 20-16,22 1 0,-1-21 15,-21 21-15,22 0 0,-22-1 16,0 1-16,-21 0 0,21 21 15,-21 21 17,0 0-32,0-42 62,0 0-46,0 0-16,0 0 15,0 0-15,0-1 16,-21 22 0,0 0-1,0 22-15,-1-22 16,1 21-16,0 0 0,0 0 0,-21 21 16,20-20-16,1-1 0,21 21 0,-21-21 15,0 0-15,21 1 0,0 20 16,0-21-16,0 0 0,0 0 0,0 1 15,0-1-15,42 0 0,-21-21 16,1 0-16,20 21 0,0-21 0,-21 0 16,22 0-16,-1 0 0,22 0 15,-22 0-15,-21-21 0,21 21 0,1-21 16,-22 0-16,21-1 0,-21 1 16,1-21-16,-1 21 0,21-22 0,-42 1 15,21-21-15,0 20 0,1 1 16,-1-22-16,0 1 0,0-1 0,-21 1 15,0-1-15,21 22 0,-21-21 0,21 20 16,-21 1-16,0 0 0,0 20 16,0 1-16,0 0 0,0 0 0,-21 42 15,0 0 1,21 0-16,-21 22 0,0-22 16,-22 21-16,22 1 0,0-1 0,0 21 15,21-20-15,-21-1 0,21 0 0,-21 22 16,21-22-16,0 1 0,0-1 15,0 21-15,0-20 0,0-1 16,0-21-16,0 22 0,0-1 0,0-21 16,21 0-16,-21 22 0,21-22 15,-21 0-15,21 0 0,0-21 16,0 0-16,1 0 16,-1 0-16,0 0 0,0 0 15,0-21-15,0 0 0,1 0 16,-1-1-16,0 1 0,-21 0 15</inkml:trace>
  <inkml:trace contextRef="#ctx0" brushRef="#br0" timeOffset="12112.66">21992 1482 0,'-42'0'0,"84"0"0,-105 0 0,41 0 0,1 0 15,0 0-15,42 0 31,0 0-15,22 0-16,-22 0 0,0 0 0,21-21 16,-20 21-16,-1 0 0,0 0 15,0 0-15,0-22 0,0 22 0,1-21 16,-1 0-16,21 21 0,-21-21 0</inkml:trace>
  <inkml:trace contextRef="#ctx0" brushRef="#br0" timeOffset="12676.34">23262 1439 0,'0'0'0,"-21"-42"16,21 21 0,0 0-16,0 0 15,0-1-15,0 1 0,-21 21 32,0 0-32,-1 21 15,1 1-15,0-1 0,0 21 16,-21-21-16,20 22 0,1-22 0,0 21 15,0 0-15,0 1 16,21-1-16,0-21 0,0 22 0,0-22 16,0 21-16,0-21 0,0 0 0,0 1 0,21-1 15,21 0-15,-21-21 16,22 0-16,-22 21 0,21-21 0,1 0 16,-1 0-16,0 0 0,1-21 0,-1 21 15,0-21-15,1 0 0,-22-1 0,0 1 16,21-21-16,-42 0 0,21 20 15,-21-20-15,0 0 0,0-22 0,0 22 16,-21 0-16,0 20 0,0-20 0,0 21 16,0 0-16,-22 0 0,22-1 0,0 22 15,-21 0-15,-1 0 0,22 0 16,-21 22-16,21-1 0,-22 0 0,22 0 16,0 0-16,0 0 0,0 1 0,21 20 15,0-21-15,0 0 16,0 0-16,0 1 0,42-1 0,-21-21 15,21 21-15,1-21 0,-1 0 0,22 0 16</inkml:trace>
  <inkml:trace contextRef="#ctx0" brushRef="#br0" timeOffset="13016.28">24003 1524 0,'0'0'0,"21"-21"0,-21-21 16,0 20-16,0-41 15,0 42-15,0 0 0,0-1 0,-21 22 16,0 0-1,0 0-15,-1 22 0,1-1 16,0 0-16,0 21 0,0 1 16,0-1-16,-1 0 0,1 22 15,0-1-15,0 1 0,0-1 0,0 22 16,-1-22-16,1 1 0,0 21 0,0-22 16,0 1-16,21 20 0,-21-20 0,21-1 15,0 1-15,0-1 0,0 1 16,0-22-16,0 0 0,0 1 0,0-1 15,0 0-15,0-20 0,0-1 0,0 0 16,0 0-16,0 0 0,0-42 31,0 0-15,0 0 0,21-22-16,-21 22 0,21-21 0,0 0 15,-21-1-15,0 1 0,21-22 0</inkml:trace>
  <inkml:trace contextRef="#ctx0" brushRef="#br0" timeOffset="13296.12">23685 2011 0,'0'0'16,"0"-233"-16,-21 170 16,21-1-16,0 1 0,0 20 0,0 1 15,0 0-15,0 20 0,21-20 0,1 21 16,-1 0-16,0 21 0,0-21 16,21 21-16,1 0 0,-1 0 0,0 0 15,22 0-15,-22 21 0,1 0 16,-1 0-16,0 0 0,-21 22 0,1-22 15,-22 21-15,0-21 0,0 22 16,0-22-16,-22 21 0,1-21 0,-21 0 16,21 22-16,-22-22 0,1 0 0,0 0 15,-1 0-15,1-21 0,21 22 16,-21-22-16,20 0 0,1 0 0,0 0 16,42 0 15,0-22-31,22 22 0,-22 0 15,21-21-15,-21 21 0</inkml:trace>
  <inkml:trace contextRef="#ctx0" brushRef="#br0" timeOffset="14576.39">24236 1842 0,'0'21'16,"21"-21"-1,0 0 1,0 0-16,0-21 15,1-1-15,-1 1 0,0 0 16,0 0-16,0-21 0,0-1 0,22 22 16,-22-21-16,21-1 0,-21-20 0,22 21 15,-1-1-15,-21-20 0,0 20 16,22-20-16,-22-1 0,0 1 0,0-1 16,-21 1-16,0 21 0,0-1 0,0 1 15,0 21-15,0 0 0,0-1 16,-21 44-1,0-1-15,0 21 0,0 0 0,-1 1 16,1-1-16,0 0 0,0 22 16,0-22-16,0 1 0,21 20 0,-22-21 15,1 1-15,21 20 0,0-20 0,0 20 16,0-21-16,0 1 0,0-1 16,0 0-16,0 1 0,0-1 0,0 0 15,21-20-15,1-1 0,-1 21 16,0-42-16,0 21 0,0 0 0,0-21 15,22 0-15,-22 0 0,21 0 16,-21 0-16,22 0 0,-1 0 0,-21-21 16,0 0-16,22 0 0,-22 0 0,21-22 15,-21 22-15,1-21 0,20 0 16,-21 20-16,0-20 0,0 21 0,1-21 16,-22 20-16,0 1 0,21 21 15,-21 21-15,0 1 16,0-1-16,-21 0 15,21 0-15,-22 21 0,1-20 0,0 20 16,21-21-16,0 21 0,-21-20 0,21-1 16,0 0-16,0 0 0,0 0 15,0 0-15,0 1 0,0-1 16,21-21-16,0 0 0,0 0 0,1 0 16,-1 0-16,0 0 0,0 0 0,21 0 15,-20 0-15,-1-21 0,21 21 16,-21-22-16,0 1 0,22 0 0,-22 0 15,0 21-15,0-21 0,0 0 16,1 21-16,-22 21 31,0 0-31,0 0 0,-22-21 16,1 21-16,0 0 0,21 1 0,-21-22 16,21 21-16,-21 0 15,42-21 16,-21-21-15,0 0 0,0-1-16,0 1 0,0 0 15,0 0-15,0 0 0,0-22 0,0 22 16,-21-21-16,21 21 0,0 0 0,0-1 16,0 1-16,0 0 15,0 0-15,0 0 0,0 0 16,21 21-16,0 0 0,0 0 15,0 0-15,1 0 0,-1 0 16,0 0-16,0 0 0,0 0 0,0 0 16,1 21-16,-1-21 0,0 21 0,0 0 15,0 0-15,-21 0 0,0 1 0,0 20 16,0-21-16,0 0 0,0 0 16,0 1-16,0-1 0,0 0 15,0 21-15,-21-42 0,21 21 0,-21 1 0,0-1 16,21 0-16,-21-21 15,-1 21-15,1-21 16,21-21 15,0 0-15,0 0-16,21-1 0,1 1 0,-1-21 16,0 0-16,21-1 0,-21 22 0,22-21 15,-1-1-15,0 1 0,1 21 16,-1-21-16,0 42 0,1-22 0,-1 22 15,-21 0-15,0 0 0,1 0 0,-1 22 16,-21-1-16,0 21 0,0-21 16,0 0-16,-21 22 0,-1-22 15,1 21-15,0-21 0,0 22 16,0-22-16,21 0 0,-21 0 0,-1 0 16,1 1-16,21-1 15,-21-21-15,21 21 0,0-42 31,0 0-15,0-1-16,21 1 16,0 0-16,-21 0 0</inkml:trace>
  <inkml:trace contextRef="#ctx0" brushRef="#br0" timeOffset="14808.26">25802 974 0,'0'0'0,"-21"0"16,-64 0-16,64 0 16,0 0-1,21 21 48,21-21-32</inkml:trace>
  <inkml:trace contextRef="#ctx0" brushRef="#br0" timeOffset="15028.41">24828 1270 0,'0'0'16,"-42"21"-16,0-21 0,-1 0 0,22 21 15,0-21-15,42 0 16,22 0 0,-1 0-16,0 0 0,22 0 0,-22 0 0,22 0 15,-1 0-15,-21 0 16,1 0-16,-1-21 0,0 21 0,1 0 16,-22 0-16,0 0 0,0 0 0,0-21 15,1 21-15,-1 0 0,-21-21 16</inkml:trace>
  <inkml:trace contextRef="#ctx0" brushRef="#br0" timeOffset="23060.41">4551 1693 0,'0'-21'47,"0"0"-47,21 0 15,0 21-15,0-21 16,-21 0-16,21 21 0,1-22 0,-1 1 15,-21 0-15,21 0 0,0 21 0,0-21 16,0 0-16,1-1 0,-22 1 16,0 0-16,0 0 0,0 0 15,0 0 1,-22 21-16,1 0 0,0-22 16,0 22-16,-21 0 0,20 0 0,-20 0 15,0 0-15,21 22 0,-22-1 16,1-21-16,0 21 0,-1 0 0,1 0 15,21 0-15,-22 1 0,22-1 16,-21 0-16,21 0 0,0 0 0,-1 22 16,22-22-16,0 21 0,-21-21 0,21 22 15,0-22-15,0 0 0,0 21 16,0-21-16,0 1 0,0-1 0,0 0 16,0 21-16,0-21 0,21-21 0,-21 22 15,22-1-15,-1 0 0,0 0 16,0-21-16,0 21 0,0 0 0,1-21 15,-1 22-15,21-22 0,-21 21 16,0-21-16,1 0 0,-1 21 0,0-21 16,0 0-16,-21 21 0,21 0 15,-21 0 1,-21 1-16,0-22 16,0 0-16,0 21 0,-1-21 0,-20 0 15,0 21-15,21-21 0,-22 0 16,1 21-16,21-21 0,-22 0 0,22 0 15,-21 21-15,0-21 0,20 0 0,1 0 16,-21 0-16,21 0 0,0 0 0,-1 21 16,1-21-1,0 0-15,21-21 94,21 21-94,0 0 0</inkml:trace>
  <inkml:trace contextRef="#ctx0" brushRef="#br0" timeOffset="24100.14">9758 1736 0,'0'0'0,"-21"21"16,-1-21-16,1 0 0,0 0 15,0 0-15,0 0 16,0 21-1,21 0 17,21-21-17,0 0-15,21 0 0,-21 21 0,43-21 16,-22 0-16,22 0 0,20 0 16,-20 0-16,21 0 0,-1 0 0,1 0 15,0 0-15,20 0 0,1 0 0,0 0 16,0 0-16,21 0 0,-21 0 0,21-21 15,-21 21-15,-1 0 0,22 0 16,-21 0-16,21 0 0,-21 0 16,21 0-16,-21 0 0,0 0 0,0 0 0,-22 0 15,1 0-15,0 0 0,-22 0 16,1 0-16,-22 0 0,21 0 16,-41 0-16,20 0 0,-21 0 0,0 0 15,0 0-15,-42 0 47,0 0-47,0 0 16,0 0-16,0 0 0,-1-21 0,1 0 15,0 21-15,0-21 0,0 0 0,0-1 16</inkml:trace>
  <inkml:trace contextRef="#ctx0" brushRef="#br0" timeOffset="24552.4">10499 318 0,'0'0'0,"0"-22"15,0 44 32,0-1-47,0 21 0,0-21 16,0 22-16,0-1 0,0 0 15,0 1-15,0 20 0,-22-21 0,22 22 16,-21-22-16,21 22 0,-21-22 0,21 22 16,0-22-16,0 0 0,0 1 15,-21-22-15,21 21 0,0-21 16,0 0-16,0 1 0,0-1 16,-21-21-16,21 21 0,0-42 31,0 0-31,0-1 15,0 1-15,0-21 0,0 21 0,0-22 16</inkml:trace>
  <inkml:trace contextRef="#ctx0" brushRef="#br0" timeOffset="24915.79">10350 487 0,'0'0'15,"-21"-21"-15,-21 0 16,42-1-16,-21 22 0,21-21 0,0 0 15,0 0-15,21 0 16,0 0-16,0-1 0,0 22 16,22-21-16,-1 0 0,0 21 0,1 0 15,-1 0-15,0 0 0,22 0 16,-22 21-16,22 0 0,-22 1 0,0-1 16,1 21-16,-22-21 0,0 22 0,0-1 15,-21-21-15,0 21 0,-21-20 16,0 20-16,0-21 0,-22 21 15,22-20-15,-21-1 0,0 21 0,-1-21 16,1 0-16,0 1 0,20-22 0,-20 21 16,21 0-16,0-21 0,21 21 15,-21-21-15,42 0 63,0 0-63,0-21 0,-21 0 0,21 21 15,0 0-15</inkml:trace>
  <inkml:trace contextRef="#ctx0" brushRef="#br0" timeOffset="26367.68">10964 804 0,'0'-21'47,"0"0"-47,0 0 15,21 0 1,1 21 0,-1-21-16,0 21 15,0 0-15,0 0 0,0 21 16,1 0-16,-22 0 0,21 0 0,0 0 16,0 22-16,-21-22 0,21 21 15,-21 1-15,21-22 0,-21 21 16,0 0-16,0-20 0,0-1 0,0 21 15,0-21-15,0 0 0,0 1 0,0-1 16,-21 0-16,0 0 16,0-21-1,21-21 1,0 0-16,0 0 16,0-1-16,0-20 0,21 21 15,-21 0-15,21-22 0,0 22 0,1-21 16,-1 21-16,0-22 0,0 22 15,0 0-15,0 0 0,1 0 16,-22 0-16,21-1 0,0 22 16,0 0-16,0 0 15,-21 22 17</inkml:trace>
  <inkml:trace contextRef="#ctx0" brushRef="#br0" timeOffset="26652.51">11769 804 0,'21'-21'16,"-21"42"31,0 1-47,0-1 0,0 0 0,0 0 15,0 0-15,0 22 0,-21-22 0,21 0 16,0 0-16,0 0 0,0 0 0,0 1 16,0-1-16,-22 0 0,22 0 15,0 0-15,-21-21 0,21-21 63</inkml:trace>
  <inkml:trace contextRef="#ctx0" brushRef="#br0" timeOffset="27012.51">11896 593 0,'-22'0'0,"44"0"0,-65 0 0,22 0 15,0 0-15,0 0 16,0 0-16,21 21 15,21-21 1,0 0 0,0 0-16,0 0 0,0 0 15,1 0-15,20-21 0,-21 21 0,0 0 16,-21-21-16,21 21 0,-21-22 0,0 1 16,0 0-16,0 0 15,-21 21-15,0 0 16,0 0-16,0 0 0,0 0 15,-1 0-15,1 0 0,0 21 0,21 0 16,-21-21-16,21 21 0,-21 1 16,0-1-16,21 0 0,0 0 15,0 0-15,0 0 16,0 1 0,21-22-16,0 0 0,0 0 15,0 0-15</inkml:trace>
  <inkml:trace contextRef="#ctx0" brushRef="#br0" timeOffset="27572.21">12361 741 0,'0'21'47,"0"0"-32,0 0-15,0 1 0,0-1 16,0 21-16,0-21 0,0 0 16,0 22-16,0-22 0,-21 0 0,21 0 15,0 0-15,0 22 0,-21-22 0,21 0 16,-21-21-16,21 21 0,0 0 0,0 1 16,-21-1-16,-1-21 15,22-21 16,0-1-15,0 1-16,0 0 16,22 0-16,-1 0 0,0-22 0,-21 22 15,21-21-15,0 0 0,22-1 0,-22 22 16,0-21-16,0-1 0,21 22 16,-20 0-16,-1 0 0,0 21 0,0-21 15,0 21-15,0 0 0,1 0 0,-1 21 16,-21 0-16,0 0 15,0 0-15,0 22 0,0-22 16,0 21-16,0-21 0,0 22 16,-21-22-16,21 0 0,-22 21 0,22-20 0,0-1 15,-21 0-15,21 0 0,-21 0 16,21 0-16,0 1 0,0-1 16,-21-21-16,21-21 46,21-1-30,-21 1-16,21 0 0,0 0 16,1 0-16</inkml:trace>
  <inkml:trace contextRef="#ctx0" brushRef="#br0" timeOffset="27967.99">13208 508 0,'0'0'16,"0"-42"0,0 21-16,21 21 0,-21 21 47,0 0-47,0 0 0,-21 0 15,0 0-15,0 1 0,21 20 0,-22-21 16,1 21-16,21 1 0,-21-1 0,0 0 15,0 1-15,21-1 0,0 0 16,-21-20-16,21 20 0,-22 0 16,22 1-16,0-22 0,0 21 0,0-21 15,0 0-15,0 1 0,0-1 0,0 0 16,0 0-16,22-21 0,-1 21 0,0 0 16,0-21-1,0 0-15,0 0 0,1 0 16,-1 0-16,0 0 0,-21-21 0,21 21 15,0-21-15,0 21 0,1-21 0,-22 0 16,21 21-16,0-21 0,-21-1 0,21 1 16,0 0-16,-21 0 15,0 0-15,0 0 0,21-1 0</inkml:trace>
  <inkml:trace contextRef="#ctx0" brushRef="#br0" timeOffset="28248.05">13166 741 0,'0'0'0,"-22"0"0,1-21 16,21 0-16,0-1 15,21 22 1,1 0-16,-1 0 0,0 0 16,21 0-16,-21 0 0,1-21 0,20 21 15,-21 0-15,0 0 0,0 0 16,22 0-16,-22 0 0,0 0 0,0-21 15,0 21-15,1 0 0,-1 0 16,-21-21 0,-21 21 15,-1 0-15,1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9:51:19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6646 0,'22'0'63,"-1"0"-48,0 0-15,-21 22 16,0-1-16,21 0 0</inkml:trace>
  <inkml:trace contextRef="#ctx0" brushRef="#br0" timeOffset="1178.85">1355 4509 0,'0'-22'16,"0"1"-16,0 0 15,0 0-15,0 0 16,0 0-16,0-1 0,21 1 15,-21 0-15,0-21 0,0 21 0,0-1 16,0 1-16,0-21 0,-21 21 16,-22 0-16,22-1 0,-21 1 0,-1 0 15,-20 0-15,21 21 0,-1 0 16,-20 0-16,20 0 0,-20 21 0,21 0 16,-22 0-16,22 22 0,-22-1 0,22-21 15,0 22-15,-1-1 16,22 0-16,0 1 0,21-1 0,0-21 15,0 0-15,21 22 0,0-22 16,22-21-16,-1 21 0,0-21 0,1 0 16,-1 0-16,0 0 0,1 0 15,20 0-15,-21-21 0,1 21 0,-1-21 16,22-1-16,-22 1 0,-21-21 0,21 21 16,-20 0-16,20-1 0,-21-20 15,-21 21-15,21 0 0,-21 0 0,21-1 16,-21 1-16,0 42 31,0 1-31,0 20 16,0-21-16,0 21 0,-21 1 15,21-1-15,-21 0 0,21 1 0,0 20 16,0-20-16,0 20 0,0 1 16,0-22-16,0 21 0,0-20 0,0-1 15,0 0-15,0 1 0,0-1 16,0-21-16,0 22 0,0-22 0,0 0 15,0 0-15,0-42 32,0 0-32,0 0 15,0-1-15</inkml:trace>
  <inkml:trace contextRef="#ctx0" brushRef="#br0" timeOffset="1354.76">1693 4763 0,'0'-22'79,"0"1"-64</inkml:trace>
  <inkml:trace contextRef="#ctx0" brushRef="#br0" timeOffset="2135.33">3217 4360 0,'0'0'0,"-21"-21"0,21-42 16,0 20-16,-21 1 15,21 21-15,0-21 0,-21 20 16,21 1-16,0 0 0,0 0 16,-21 21-16,21 21 15,0 0-15,-22 22 0,22-1 16,0 21-16,0-20 0,-21 20 16,21 22-16,0-22 0,0 1 0,-21-1 15,0 1-15,21-1 0,-21 1 16,21-1-16,0-20 0,-21-1 0,21 0 15,0-20-15,0-1 0,0 0 0,0 0 16,0-42 0,0 0-1,21-22-15,-21 22 0,21-21 0,0-22 16,0 22-16,-21 0 0,21-22 0,1 22 16,-22 0-16,21-1 0,0 1 15,-21 21-15,0 0 0,21 21 16,0 0-16,-21 21 15,21 0-15,-21 0 0,22 0 16,-22 22-16,0-22 0,0 21 0,21-21 16,0 22-16,-21-22 0,21 21 0,0-21 15,0 0-15,1 1 0,-1-1 16,0-21-16,21 0 0,-21 0 0,22 0 16,-22 0-16,21 0 0,1-21 0,-22-1 15,21 1-15,0 0 0,-20 0 16,-1-21-16,0-1 0,0 1 15,0 0-15,-21-1 0,0 1 0,0-22 16,0 1-16,0 21 0,0-22 0,-21 1 16,0 20-16,0 22 0,0-21 15,21 21-15,-22-1 0,1 22 0,0 0 16,0 22-16,0-1 0,21 0 16,0 0-16,0 0 0,0 22 15,0-22-15,0 0 0,0 21 0,0-21 16,21 1-16,0-1 0,0-21 0,0 21 15,22-21-15</inkml:trace>
  <inkml:trace contextRef="#ctx0" brushRef="#br0" timeOffset="2588.07">4297 4128 0,'0'0'0,"0"-43"0,0 22 15,-21 0-15,21 0 0,-22 21 0,1 0 16,0 21-16,21 21 15,-21-21-15,21 22 0,0-1 16,0 0-16,0 22 0,0-22 0,0 1 16,-21 20-16,21-21 0,-21 22 0,21-22 15,-22 1-15,22-1 0,0 0 0,0-21 16,-21 22-16,21-22 0,0 0 16,-21 0-16,21-42 31,0 0-31,0 0 0,0 0 15,0-22-15,0 1 0,21 0 16,0-1-16,1-20 0,-22 20 0,21-41 16,0 20-16,0 1 0,21-1 0,-20 22 15,-1 0-15,21-1 0,-21 22 16,22 0-16,-22 21 0,21 0 0,-21 21 16,22 0-16,-22 22 0,0-22 0,0 21 15,-21 22-15,0-22 0,0 21 16,0-20-16,0 20 0,0-20 0,0 20 15,0-21-15,0 1 0,0 20 16,-21-20-16,21-22 0,-21 21 0,21-21 16,-21 22-16,21-22 0,0 0 15,0 0-15,-22-21 0,22 21 0,-21-21 16,0 0-16,0 0 16,0-21-16,0 0 0</inkml:trace>
  <inkml:trace contextRef="#ctx0" brushRef="#br0" timeOffset="2754.98">4106 4593 0,'0'0'0,"-21"0"0,42 0 31,0 0-15,1 0-16,-1 0 0,21 0 0,0 0 15,-20 0-15,20 0 0,0-21 0,22 0 16,-22 21-16,0-21 0,1 0 0,20 21 15,-20-22-15</inkml:trace>
  <inkml:trace contextRef="#ctx0" brushRef="#br0" timeOffset="3110.28">5503 4297 0,'-21'0'15,"0"0"-15,-21 0 16,20 0-16,-20 0 0,0 0 0,-1 0 15,1 21-15,0 0 0,-1 0 16,1 1-16,21-1 0,-21 0 0,-1 0 16,22 0-16,0 0 0,0 1 0,21-1 15,0 0-15,0 0 16,21-21-16,0 21 0,0-21 0,22 0 16,-1 21-16,0-21 0,1 0 0,-1 22 15,0-1-15,1-21 0,-1 21 0,-21-21 16,0 21-16,22-21 0,-43 21 15,0 0-15,0 1 16,0-1-16,-22-21 0,1 21 0,0 0 16,-21 0-16,21 0 0,-22-21 0,1 22 15,0-1-15,-1-21 0,1 21 0,0 0 16,-1-21-16,22 0 0,0 0 16,0 0-16,21-21 15,21 0-15,0 0 16</inkml:trace>
  <inkml:trace contextRef="#ctx0" brushRef="#br0" timeOffset="3471.07">6879 4043 0,'-21'0'0,"42"0"0,-63-21 0,21 21 15,21-21 1,0-1-16,21 22 0,0 0 0,21 0 15,1 0-15,-1 0 0,0-21 0,22 21 16,-1 0-16,-20 0 0,20 0 0,1 0 16,-22 0-16,21 0 0,-20 0 15,-1 0-15,0 0 0,-20 0 0,-1 0 16,0 21-16,-21 1 0,-21-1 16,0-21-16,-1 21 15</inkml:trace>
  <inkml:trace contextRef="#ctx0" brushRef="#br0" timeOffset="3710.93">7387 4085 0,'-21'0'15,"0"0"-15,21 21 32,0 1-32,0-1 0,-21 21 0,21 0 15,0 1-15,0-1 0,-22 22 0,22-22 16,0 21-16,0-20 0,-21 20 0,0-20 15,21-1-15,0 21 0,-21-20 0,21-1 16,0-21-16,-21 22 0,21-22 16,0 0-16,0 0 0,0 0 15,21-21-15,0 0 16,0 0-16,0 0 0,1-21 0,20 0 16,-21 0-16,21 0 0</inkml:trace>
  <inkml:trace contextRef="#ctx0" brushRef="#br0" timeOffset="4010.76">7853 4509 0,'-21'21'16,"-1"0"-16,1 0 15,0 0-15,0 22 0,0-22 16,0 0-16,-1 0 0,1 21 16,21-20-16,0-1 0,0 0 0,0 0 0,0 0 15,0 0-15,21-21 16,1 22-16,-1-22 0,21 0 0,-21 0 15,22 0-15,-1-22 0,-21 1 16,21 21-16,1-21 0,-22 0 0,21-21 16,-21 20-16,1 1 0,-22 0 0,0 0 15,0 0-15,0-22 0,0 22 0,-22 21 16,1-21-16,0 21 0,0 0 16,-21 0-16,20 0 0,-20 0 0,0 0 15,-1 0-15,22 0 0,-21 21 0,21-21 16,0 21-16,42-21 15</inkml:trace>
  <inkml:trace contextRef="#ctx0" brushRef="#br0" timeOffset="4418.51">9398 3916 0,'0'0'0,"0"-21"0,0 0 0,0-1 16,-21 22-1,0 0-15,-1 22 16,22-1-16,0 0 0,-21 21 16,0 1-16,21-1 0,-21 21 0,0 1 15,21-1-15,-21 1 0,-1 21 0,22-1 16,-21 1-16,0 0 0,0-1 0,21 22 15,-21 0-15,21 0 0,-21-22 0,21 22 16,0 0-16,-22 0 0,22 0 16,0 0-16,0-1 0,0-20 0,0 21 15,-21-21-15,21-1 0,-21-20 0,21 20 16,0-20-16,-21-1 0,21 1 16,-21-22-16,0 1 0,21-1 0,0-21 0,-22 21 15,1-42-15,21 22 0,-21-22 16,0 0-16,21-22 0,0 1 15,0 0-15,0 0 0,0-21 0,0-1 16,0-20-16,0 20 0,0-20 0,0-1 16,21-20-16,0-1 0</inkml:trace>
  <inkml:trace contextRef="#ctx0" brushRef="#br0" timeOffset="4676.35">9038 5207 0,'0'0'0,"21"-63"0,0-22 0,-21 21 15,22 1-15,-22-1 0,0 1 0,21 21 16,0-1-16,-21 1 0,21 0 15,0 20-15,0-20 0,-21 21 16,22 0-16,20 0 0,-21 21 0,0 0 16,0 0-16,1 0 0,-1 0 0,0 0 15,-21 21-15,0 21 0,0-21 0,0 22 16,0-1-16,-21 0 0,0 1 0,-1-1 16,1 0-16,0 1 0,0-22 15,0 21-15,0-21 0,-1 22 0,1-22 16,0 0-16,21 0 0,-21 0 0,21 0 15,21-21 1,0 0-16,0-21 16,1 0-16,-1 0 0,0 0 15,0 0-15</inkml:trace>
  <inkml:trace contextRef="#ctx0" brushRef="#br0" timeOffset="5935.15">9610 4932 0,'0'-21'31,"0"0"-15,0-1-16,21 1 0,0 0 16,0 0-16,0 0 0,0-22 0,22 22 15,-22-21-15,21 21 0,1-22 0,-22 22 16,0-21-16,21 21 0,-42 0 0,0-1 16,21 1-16,-42 21 15,0 0 1,-21 0-16,21 0 0,-1 0 0,-20 21 15,21 1-15,0-1 0,0 0 0,-1-21 16,22 21-16,0 0 0,0 0 0,0 1 16,0-1-16,0 0 0,22 0 15,-1 0-15,0 0 0,0 1 0,0-1 16,0 0-16,1 0 0,20-21 0,-21 21 16,0 0-16,0 1 0,1-1 0,-1-21 15,0 21-15,0-21 0,0 0 0,0 21 16,1-21-16,-1 0 15,0 0-15,21 0 0,-21 0 0,1 0 16,-1-21-16,21 0 0,-21 21 16,0-21-16,22-1 0,-22 1 0,0-21 15,0 21-15,0 0 0,-21-22 0,22 22 16,-22-21-16,21 21 0,-21-1 0,0 1 16,0 0-16,0 0 0,0 42 31,-21 0-16,-1 0-15,1 1 0,21 20 0,0-21 16,0 21-16,-21-20 0,21 20 16,0-21-16,0 0 0,0 22 0,0-22 15,0 0-15,21 0 0,0 0 0,1-21 16,-1 21-16,21-21 0,-21 0 16,22 0-16,-1 0 0,0 0 0,22-21 15,-22 0-15,0 21 0,1-21 0,-1 0 16,0-22-16,-20 22 0,20 0 0,-21-21 15,0 21-15,0-22 0,1 22 0,-1-21 16,-21 21-16,0-1 0,0 1 16,0 0-16,-21 42 31,-1-21-31,22 21 0,0 22 16,-21-22-16,0 0 0,21 0 0,-21 22 0,21-22 15,0 0-15,-21 21 16,21-21-16,-21 1 0,21-1 0,0 0 15,0 0-15,0 0 0,0 0 16,0-42 15,21 0-31,0 21 0,-21-21 0,21 0 16,0-22-16,-21 22 0,21-21 16,1 21-16,-1-22 0,0 22 0,0-21 15,0 21-15,0 0 0,1-1 0,-1 22 16,0 0-1,-21 22-15,0-1 0,0 0 16,0 0-16,0 0 0,0 22 0,0-22 16,0 0-16,0 21 0,21-21 15,-21 1-15,21-1 0,0 0 0,1 0 16,-22 0-16,21-21 0,0 0 0,0 21 16,0-21-16,22 0 0,-22 0 0,0 0 15,21-21-15,-21 21 0,22-21 0,-22 0 16,0 0-16,21 0 0,-20-1 0,-1-20 15,0 21-15,0-21 0,0-1 16,0 1-16,1-22 0,-1 22 0,0-21 16,-21-1-16,21 1 0,0-1 15,0 1-15,-21-1 0,0 1 0,0 20 16,0 1-16,0 0 0,0 20 0,0 1 16,0 0-16,0 42 15,0 0-15,-21 1 16,0 20-16,21 0 0,-21 1 0,0-1 15,0 21-15,-1-20 0,22 20 0,-21-20 16,0 20-16,21-21 0,0 22 0,0-22 16,0 1-16,0 20 0,0-21 15,0 1-15,0-22 0,0 21 0,0 1 16,0-22-16,21 0 0,0 0 0,1 0 16,-1 0-16,21-21 0,-21 0 15,0 0-15,22 0 0,-22 0 0,0 0 16,21 0-16,-20 0 0,-1-21 0,0 21 15,0-21-15,0 0 0,0 0 16,1 0-16,-1-1 0,-21 1 0,0 0 16,21-21-16,-21 21 0,0-1 0,0 1 15,0 0-15,0-21 0,0 21 0</inkml:trace>
  <inkml:trace contextRef="#ctx0" brushRef="#br0" timeOffset="6131.04">11917 4466 0,'-21'0'16,"42"0"0,0 0-1,0 0-15,21 0 0,-20 0 16,20 0-16,-21 0 0,21 0 0,-20 0 16,20-21-16,-21 21 0,21 0 0,-20-21 15,-1 21-15,-21-21 0,0 0 16,0-1-16,-21 22 15,-1-21-15</inkml:trace>
  <inkml:trace contextRef="#ctx0" brushRef="#br0" timeOffset="6306.94">11070 4276 0,'0'0'0,"-42"21"0,21-21 16,-22 0-16,22 21 0,0 0 0,0-21 15,42 0 17,0 0-17,0 0-15</inkml:trace>
  <inkml:trace contextRef="#ctx0" brushRef="#br0" timeOffset="7479.42">14986 4763 0,'0'0'0,"-21"0"16,21-22 0,0 1-1,0 0-15,0 0 16,0 0-16,21 0 0,-21-1 0,0 1 15,0 0-15,0 0 16,0-21-16,-42 20 0,20 1 0,1 0 16,-21 0-16,21 0 0,-22 0 15,1 21-15,0 0 0,-1 0 0,22 0 16,-21 0-16,0 21 0,-1 0 0,1 0 16,21 21-16,-22 1 0,1-1 15,21 0-15,0 1 0,0 20 0,-1-20 16,22-1-16,0 0 0,0 1 0,0-1 15,0 0-15,0-21 0,22 1 0,-1-1 16,0 0-16,21 0 0,-21-21 0,22 0 16,-1 0-16,-21 0 0,22 0 15,-1-21-15,0 0 0,1 0 0,-1-1 16,-21-20-16,21 21 0,-20-21 0,20-1 16,-21 22-16,0-21 0,0-1 15,1 1-15,-1 0 0,-21-1 0,0 1 0,0 0 16,0 21-16,0-22 15,0 22-15,0 42 16,0 0-16,0 1 16,0 20-16,0-21 0,0 21 0,0 1 15,-21-22-15,21 21 0,0 1 0,0-1 16,0-21-16,0 21 0,0-20 16,0-1-16,0 0 0,21 0 0,0-21 15,0 21-15,0-21 0,22 0 0,-22 0 16,21 0-16,-21-21 0,22 21 15,-1-21-15,0 0 0,1 0 0,-1-22 16,-21 22-16,21-21 0,-20 21 0,-1-22 16,21 1-16,-21-22 0,0 22 15,1-21-15,-1 20 0,0-20 0,0-1 16,0 1-16,-21-1 0,21 1 0,-21 20 16,22-20-16,-22 42 0,0-22 0,0 22 15,-22 42 1,1 1-16,21 20 15,-21 0-15,0 1 0,0 20 0,0-21 16,21 22-16,-22-1 0,22-20 0,-21 20 16,21-20-16,0 20 0,0-21 0,0 1 15,0-1-15,0 0 0,0-20 16,21 20-16,1-21 0,-22 0 16,21 0-16,0 1 0,0-1 0,0-21 15,0 0-15,1 0 0,-1 0 0,0 0 16,0-21-16,21-1 0,-20 1 0,20 0 15,0-21-15,-21 21 0,22-22 0,-1 1 16,0-22-16,-20 22 0,20-21 16,0-1-16,1 1 0,-22-1 0,21-21 15,-21 22-15,-21-1 0,21 22 0,-21-21 16,0 41-16,0-20 0,0 21 0,-21 63 31,0 1-31,0-1 0,0 0 16,0 22-16,-1-1 0,1 1 15,0-1-15,0 1 0,0-22 0,0 22 16,21-22-16,0 21 0,0-20 0,0-1 16,0-21-16,0 22 0,0-22 0,0 0 15,0 0-15,0 0 0,0 0 16,21-21-16,0 0 0,0 0 16,0 0-16,0-21 0,1 0 0,20 0 15,-21 0-15,21-22 0</inkml:trace>
  <inkml:trace contextRef="#ctx0" brushRef="#br0" timeOffset="8594.87">17230 4255 0,'-22'21'16,"44"-42"-16,-44 63 0,1-21 0,0 0 0,42-21 47,0 0-47,1 0 0,-1-21 16,21 0-16,-21 0 0,22 0 0,-22-1 15,0-20-15,0 21 0,0-21 0,0 20 16,-21-20-16,0 21 0,0 0 0,0 0 15,-21-1-15,0 1 0,0 21 0,-21 0 16,-1 0-16,1 21 0,0 1 16,20-1-16,-20 0 0,0 0 0,21 21 15,-1 1-15,1-22 0,0 21 0,21 1 16,0-22-16,0 21 0,0-21 0,0 22 16,0-22-16,21 21 0,0-21 15,1 0-15,-1 22 0,0-22 16,0 0-16,0 21 0,0-20 0,1-1 15,-1 0-15,-21 0 0,0 21 0,0-20 16,0-1-16,0 0 0,0 0 16,-21 0-16,-1 0 0,1-21 0,-21 0 15,21 0-15,-22 0 0,1 0 16,0 0-16,-1 0 0,22-21 0,-21 21 16,0-21-16,20 0 0,1-21 0,0 20 15,0 1-15,0-21 0,21 0 0,0-1 16,0 1-16,0 21 0,0-22 0,0 22 15,0 0-15,0 0 0,21 21 16,0 21 0,0 0-16,-21 0 0,0 22 15,21-22-15,-21 21 0,22 1 0,-1-22 16,-21 21-16,21 0 0,0-20 0,0 20 16,0-21-16,1 21 0,20-20 0,-21-1 15,0 0-15,22-21 0,-1 21 16,0-21-16,1 0 0,-1 0 0,0 0 15,1 0-15,-1-21 0,21 21 0,-20-21 16,-1 0-16,0-1 0,1 1 0,-22-21 16,0 21-16,0-22 0,0 22 15,1-21-15,-22 0 0,0-1 0,21 1 16,-21 21-16,0-22 0,0 22 16,0 0-16,0 0 0,-21 21 15,-1 0-15,1 0 0,0 21 16,0 0-16,21 0 0,0 1 0,-21 20 15,0-21-15,21 21 0,0-20 16,0 20-16,0-21 0,0 0 0,0 22 16,0-22-16,0 0 0,0 0 0,21-21 15,0 21-15,0-21 0,0 21 0,0-21 16,22 0-16,-22 0 0,0 0 0,21-21 16,-20 0-16,20 0 0,0 0 0,1 0 15,-1-1-15,0 1 16,-21-21-16,22 21 0,-22-22 0,21 1 15,-21-21-15,1 20 0,-1-20 0,0-1 16,0-20-16,0 20 0,0 1 0,-21-1 16,0 1-16,22 20 0,-22 1 0,0 0 15,0 20-15,0 1 0,0 42 16,-22 1 0,1-1-16,0 21 0,0 22 0,0-22 15,0 21-15,-1 1 0,1-1 0,21 1 16,-21-1-16,21 1 0,-21-22 15,21 22-15,-21-22 0,21 0 16,0 1-16,0-1 0,0-21 0,0 22 16,0-22-16,0 0 0,21 0 0,-21 0 15,21 0-15,0-21 0,0 0 16,1 0-16,-1 0 0,0 0 0,-21-21 16,21 0-16,0 0 0,22 0 0,-22-22 15</inkml:trace>
  <inkml:trace contextRef="#ctx0" brushRef="#br0" timeOffset="8936.19">18584 4509 0,'0'21'15,"-21"-21"-15,21 21 16,21-21 0,0 0-16,1 0 15,-1 0-15,0-21 0,0 21 0,21-21 16,-20-1-16,-1 22 0,21-21 0,-21 0 15,0 0-15,1 0 0,-22 0 0,0-22 16,0 22-16,0 0 0,0 0 16,0 0-16,-22 21 15,1 0-15,0 21 0,0-21 0,0 42 16,-22-21-16,22 22 0,0-22 0,0 21 16,0 0-16,0 1 0,21-22 15,-22 21-15,22 1 0,0-22 16,0 0-16,0 21 0,0-21 0,0 1 15,0-1-15,22-21 0,-1 21 0,21 0 16,-21-21-16,22 0 0,-1 0 0,0 0 16,1 0-16,-1 0 0,21-21 0,-20 0 15,-1 0-15,0-1 0,22 1 0</inkml:trace>
  <inkml:trace contextRef="#ctx0" brushRef="#br0" timeOffset="9410.71">19516 4424 0,'0'-42'16,"0"84"-16,0-106 0,0 43 0,0 0 0,0 0 0,-22 21 15,1 0 1,0 0-16,0 0 0,0 21 16,0 0-16,-1 0 0,1 1 0,0-1 15,0 21-15,0-21 0,0 22 0,-1-1 16,1-21-16,21 21 0,0 1 0,-21-22 16,21 0-16,0 21 0,0-20 0,0-1 15,0 0-15,21 0 0,0 0 0,1-21 16,-1 0-16,21 0 0,-21 0 15,22 0-15,-1 0 0,0 0 0,1 0 16,-1-21-16,0 0 0,1 0 0,-22 0 16,21-22-16,-21 1 0,22 21 0,-22-43 15,0 22-15,0-22 0,21 1 16,-20-22-16,-1 22 0,0-22 0,0 0 16,0 1-16,0 20 0,-21 1 15,0-1-15,0 22 0,22 0 0,-22 20 16,0 1-16,0 0 0,0 0 0,-22 21 15,1 21-15,0 0 0,0 0 16,0 1-16,0 20 0,-22 21 16,22 1-16,-21-1 0,21 1 0,-1 21 15,1-22-15,0 22 0,21-22 0,0 1 16,0-1-16,0 1 0,0-22 0,0 0 16,0 1-16,21-1 0,0 0 0,1-20 15,-1-1-15,-21 0 0,21 0 16,0 0-16,0-21 15,0 0-15,-21-21 16,0 0-16,22 0 0,-22 0 0,0-1 16,0 1-16</inkml:trace>
  <inkml:trace contextRef="#ctx0" brushRef="#br0" timeOffset="9558.64">19706 4360 0,'0'0'0,"-21"0"0,0-21 0,0 21 15,-1 0 1,44 0-1,-1 0-15,0 0 0,0 0 16,21 0-16,-20 0 0,20 0 16,0 0-16,1 0 0,-22-21 0,21 0 15,0 21-15,1-21 0,-1 21 0</inkml:trace>
  <inkml:trace contextRef="#ctx0" brushRef="#br0" timeOffset="10062.86">20870 4424 0,'0'0'16,"-42"-21"-16,21 21 0,-22-21 0,22-1 0,0 22 15,-21 0-15,21 0 0,-1 0 16,1 0-16,0 0 0,0 0 0,0 22 16,-22-22-16,22 21 0,0 21 0,-21-21 15,21 22-15,-1-22 0,-20 21 16,21-21-16,0 22 0,0-1 16,-1-21-16,1 21 0,21-20 0,0 20 15,0-21-15,0 0 0,21 0 0,1-21 16,20 22-16,0-22 0,-21 21 0,43-21 15,-22 0-15,22 0 0,-22-21 0,22-1 16,-1 22-16,-21-21 0,1 0 16,20 0-16,-42 0 0,22-22 0,-22 22 15,0 0-15,-21-21 0,0 21 0,0-22 16,0 22-16,-21-21 0,-21 21 0,20-1 16,-20 1-16,-21 0 0,20 0 0,-20 21 15,-1 0-15,1 0 0,20 0 0,-20 0 16,21 21-16,-1 0 0,1 0 15,21 1-15,0-1 0,-1 0 0,22 0 16,0 0-16,0 0 0,22-21 16,-1 22-16,21-1 0,0-21 0,22 0 15,-22 0-15,43 0 0,-22 0 0,1 0 16</inkml:trace>
  <inkml:trace contextRef="#ctx0" brushRef="#br0" timeOffset="10386.68">21442 4445 0,'0'-42'15,"0"84"-15,0-105 0,0 41 0,0-20 16,0 21-16,0 0 0,0 0 16,-21 21-16,-1 21 15,1 0-15,0 0 0,0 0 0,0 22 0,0-1 16,-1 0-16,1 1 16,21 20-16,-21 1 0,0-1 0,0 1 15,0 20-15,-1 1 0,22-22 0,0 22 16,-21-21-16,21 20 0,-21-20 0,21 20 15,-21-20-15,21 21 0,0-22 0,0 1 16,0 20-16,0-20 0,-21-1 0,21 1 16,-21-1-16,21-20 0,-22 20 0,22-21 15,0 1-15,0-1 0,0 0 0,0-20 16,0-1-16,0 0 0,0-42 31,0-22-31,0 22 16,0 0-16,0-21 0,22-1 0,-22-20 15,21-1-15,-21 1 0</inkml:trace>
  <inkml:trace contextRef="#ctx0" brushRef="#br0" timeOffset="10647.02">21082 5165 0,'0'0'0,"0"-106"0,0 0 0,0 21 0,0 1 16,0-1-16,0 22 0,0-1 0,0-21 16,0 43-16,21-21 0,0 20 0,0 1 15,1 21-15,20 0 0,-21-1 16,21 22-16,1 0 0,-1 0 0,0 22 15,1-1-15,-1 0 0,0 21 16,-20 1-16,20-1 0,-21 0 0,-21 1 16,0-1-16,0 21 0,-21-20 0,0-1 15,-22 0-15,1-20 0,0 20 16,21 0-16,-22-21 0,1 1 0,0-1 16,-1-21-16,22 21 0,0-21 0,-21 0 15,20 0-15,22-21 16,0 0-16,0-1 15,22 1-15,-1-21 0,0 21 0,21-22 16,-21 1-16</inkml:trace>
  <inkml:trace contextRef="#ctx0" brushRef="#br0" timeOffset="11771.89">22119 3895 0,'42'-64'0,"-84"128"0,106-170 0,-43 64 15,0-1-15,0 22 0,-21 0 0,0 0 16,-21 42-1,0 0-15,0 21 0,-1 1 16,1-22-16,0 42 0,0-20 0,0 20 16,0 1-16,-1-1 0,1 1 0,0-1 15,0 1-15,0-1 0,0 1 16,21-1-16,-22-20 0,22-1 0,-21 21 16,21-20-16,0-1 0,0-21 0,0 22 15,0-22-15,0 0 0,21 0 16,1 0-16,-1-21 0,0 0 0,0 0 15,0 0-15,0 0 0,1-21 0,-1 21 16,21-21-16,-21 0 0,0 0 16,22-22-16,-1 22 0,-21 0 0,22-21 15,-22-1-15,21 22 0,-21 0 0,22 0 16,-22 0-16,0-1 0,0 22 0,-21 22 16,0-1-1,0 21-15,-21-21 16,0 0-16,21 1 0,-21 20 0,-1-21 15,22 0-15,-21 0 0,21 1 0,0 20 16,0-21-16,0 0 16,0 0-16,21-21 0,1 0 15,-1 0-15,21 0 0,-21 0 0,22 0 16,-1 0-16,-21-21 0,21 21 0,1-21 16,-1 0-16,0 0 0,1 0 15,-1-1-15,0-20 0,-20 21 0,-1 0 16,21 0-16,-42-1 0,21 22 0,-21-21 15,21 21-15,-21 21 16,0 1-16,-21-1 16,0 0-16,21 0 0,-21 0 15,21 0-15,0 1 0,0-1 0,0 0 16,0 0-16,0 0 16,21 0-16,21-21 15,-20 0-15,-1 0 0,21 0 0,-21 0 16,0 0-16,1 0 0,-1 0 0,0 0 15,-21-21-15,0 0 0,0 0 16,0 0-16,0 0 0,0-22 16,-21 22-16,0 0 0,21-21 0,-22 20 15,1 1-15,0 0 0,0 0 0,0 0 16,21 0-16,-21 21 0,21-22 31,21 22-31,0 0 16,0 0-16,0-21 0,0 21 0,1 0 15,20 0-15,0-21 0,-21 21 0,22 0 16,-1 0-16,0 0 0,1 0 0,20 0 16,-20 0-16,-1 0 0,0 21 0,-21-21 15,22 21-15,-22 1 0,0-1 0,0 0 16,-21 21-16,0-21 0,0 1 16,0 20-16,0-21 0,0 0 0,0 22 15,0-22-15,0 0 0,-21 0 16,0 0-16,21 0 0,-21-21 0,0 22 0,-1-22 15,1 0 1,0 0-16,21-22 16,0 1-1,0 0-15,0 0 0,0 0 0,21 0 16,0-1-16,1-20 0,-1 21 0,21-21 16,0-1-16,1 1 0,-1 0 0,0-1 15,22 22-15,-22-21 0,1 21 0,-1-1 16,0 1-16,1 21 0,-22 0 15,0 0-15,21 21 0,-42 1 0,0-1 16,21 0-16,-21 0 0,0 0 0,0 0 16,0 22-16,-21-22 0,21 0 0,-21 21 15,0-20-15,21-1 0,-21 0 16,0 0-16,-1 0 0,22 0 0,-21 1 16,0-1-16,0-21 0,21 21 0,-21-21 15,0 0-15,21 21 0,-22-21 16,1 0-16,0 0 15,21-21-15,-21 21 0,21-21 0,-21 0 16,21-1-16</inkml:trace>
  <inkml:trace contextRef="#ctx0" brushRef="#br0" timeOffset="11955.79">23876 3958 0,'-21'-21'16,"42"42"-16,-63-63 0,20 21 0,22 0 0,-21 21 15,0 0-15,0 0 0,0 0 0,0 0 16,-1 0-16,1 0 16,21-22-16,-21 22 15,0 0 1,21-21-16,-21 21 16</inkml:trace>
  <inkml:trace contextRef="#ctx0" brushRef="#br0" timeOffset="12168.67">22246 3979 0,'0'0'0,"-21"22"16,0-22-16,0 0 0,21 21 0,21-21 31,0 0-31,0 0 0,21 0 0,-20 0 16,20 0-16,0 0 0,1 0 0,-22 0 15,21 0-15,0 0 0,-20-21 16,-1-1-16,0 22 0,-21-21 0,0 0 16,0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9:53:43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5334 0,'22'-21'16,"-1"21"-1,0-21-15,-21 0 16,21 21-16,-21 21 31,0 0-31,0 0 0,0 21 0,0-20 16,0 20-16,-21 0 0,0-21 15,21 22-15,-21-1 0,-1 0 0,1 1 16,0-1-16,0-21 0,0 22 16,21-22-16,-21 0 0,21 0 15,-22 21-15,1-20 0,21-1 16,0 0-16,21-21 16,1 0-16,-1 0 15,0-21-15</inkml:trace>
  <inkml:trace contextRef="#ctx0" brushRef="#br0" timeOffset="695.6">868 7091 0,'0'-21'0,"0"0"16,0-1-16,0 1 0,0 42 46,0 1-46,0 20 16,-21 0-16,21 1 0,-22-1 0,22 21 16,0-20-16,0 20 15,-21 1-15,21-22 0,-21 22 0,21-22 16,-21 0-16,21 1 0,0-1 0,0 0 16,0-21-16,-21 22 0,21-22 15,0 0-15,0 0 0,0 0 0,0 1 16,21-44 15,0 1-31,-21 0 16,21 0-16,0-21 0,1 20 0</inkml:trace>
  <inkml:trace contextRef="#ctx0" brushRef="#br0" timeOffset="1106.35">1355 7324 0,'0'-21'0,"0"-1"15,0 1 1,-22 42 0,1 1-16,0-22 0,0 42 15,21-21-15,-21 21 0,0-20 0,-1 20 16,1 0-16,0 1 0,0-1 16,21-21-16,0 21 0,0 1 0,0-22 15,0 0-15,0 0 0,0 22 16,42-22-16,-21 0 0,1-21 15,20 0-15,0 0 0,-21 0 16,22 0-16,-1 0 0,0-21 16,1 21-16,-1-21 0,0-1 0,1 1 15,-22-21-15,21 21 0,-42-22 0,0 1 16,0 0-16,0-1 0,0 1 16,0 0-16,0-1 0,-21 1 0,0 21 15,0-21-15,-22 20 0,22 22 16,0-21-16,-21 21 0,21 0 0,-22 0 15,22 0-15,-21 21 0,21 1 16,-1-1-16,1 0 0,0 0 0,21 0 16,0 0-16,0 1 0,0 20 0,0-21 15,0 0-15,21 0 16,0-21-16,1 0 0,-1 0 16</inkml:trace>
  <inkml:trace contextRef="#ctx0" brushRef="#br0" timeOffset="1285.26">2011 7535 0,'0'0'0,"21"0"0,-21 22 16,21-22-16,-21 21 0,0 0 15,0 0 1,-21-21 0,0 0-1,21-21 16</inkml:trace>
  <inkml:trace contextRef="#ctx0" brushRef="#br0" timeOffset="2080.51">3514 7408 0,'0'0'16,"0"-84"0,0 41-16,0 22 0,0 0 0,0 0 0,0 0 15,0 0-15,0 42 32,0 0-32,0 21 0,0-21 15,0 22-15,0-1 0,0 0 16,-22 22-16,22-22 0,0 1 0,0-1 15,0 0-15,-21 1 0,21-1 0,0-21 16,0 21-16,0-20 0,0-1 0,0 0 16,0 0-16,21-21 15,1 0-15,-1 0 16,0 0-16,0-21 0,0 0 16,0 0-16,1-1 0,-1 1 15,0-21-15,-21 21 0,21-22 16,0 22-16,-21 0 0,0 0 0,21 0 15,-21 0-15,22 21 0,-22 21 16,0 0 0,0 0-16,21 0 0,-21 0 0,0 1 15,0 20-15,0-21 0,21 0 0,-21 0 16,0 1-16,21-22 0,0 21 16,0 0-16,22-21 0,-22 0 15,0 0-15,0 0 0,22 0 0,-22-21 16,21 0-16,0-1 0,-20 1 0,20 0 15,-21 0-15,0 0 0,0-22 16,1 22-16,-22-21 0,0-22 16,0 22-16,0 0 0,0-22 0,-22 22 15,22 0-15,-21-1 0,0 22 16,0-21-16,0 21 0,0 21 0,-1 0 16,1 0-16,-21 0 0,21 0 0,0 21 15,21 0-15,-22 0 0,1 0 16,21 22-16,0-22 0,0 0 0,0 21 15,0-21-15,0 1 0,0-1 0,0 0 16,21 0-16,1-21 0,20 0 0,0 0 16,1 0-16,-1 0 0,0 0 15,22 0-15</inkml:trace>
  <inkml:trace contextRef="#ctx0" brushRef="#br0" timeOffset="2544.35">4762 7239 0,'0'0'0,"0"-21"0,22 0 16,-22 0-16,0-1 15,0 44 1,-22-1-16,22 21 0,-21-21 16,21 0-16,0 22 0,0-1 0,-21-21 15,0 22-15,21-1 0,-21 0 0,21 1 16,0-22-16,-21 21 0,-1-21 16,22 0-16,-21 1 0,21-1 0,0 0 15,0 0-15,0 0 16,-21-21-1,21-21 1,0 0-16,0 0 0,0-22 16,0 22-16,0-21 0,0 0 0,0-1 15,21-20-15,0-1 0,1 22 0,-1-22 16,0 1-16,21 21 0,-21-1 16,22 22-16,-22 0 0,0 0 0,21 21 15,-20 0-15,-1 0 0,0 0 16,0 21-16,0 0 0,0 0 0,-21 22 15,0-1-15,22 0 0,-1 1 16,-21 20-16,0-21 0,0 1 0,0 20 16,0-20-16,0-1 0,0-21 0,0 21 15,0 1-15,0-22 0,0 21 0,0-21 16,-21 1-16,21-1 16,0 0-16,-22-42 31,22 0-31,0-1 15,0 1-15,-21 0 0,0-21 16</inkml:trace>
  <inkml:trace contextRef="#ctx0" brushRef="#br0" timeOffset="2724.33">4657 7599 0,'-43'0'16,"86"0"-16,-107 0 0,43 0 0,21 21 0,-21-21 15,42 0 16,0 0-31,0 0 0,0 0 0,22-21 16,-1 21-16,-21-21 0,22 21 16,-1-21-16,-21 21 0,21-22 0,1 1 15,-22 21-15,21-21 0,1 0 0,-22 0 16,21 21-16,-21-21 0</inkml:trace>
  <inkml:trace contextRef="#ctx0" brushRef="#br0" timeOffset="3164.08">5715 7345 0,'0'0'0,"0"-21"0,21 0 15,-21-1-15,21 22 16,-21-21-16,-21 21 16,0 0-1,0 0-15,0 0 0,-22 21 0,22 1 16,-21-22-16,21 21 0,-22 0 0,22 0 15,0 0-15,0 0 0,0 1 16,-1-1-16,22 0 0,0 0 16,0 0-16,0 0 0,22-21 15,-1 22-15,21-22 0,-21 0 0,22 21 16,-22-21-16,21 0 0,0 0 16,1 21-16,-22-21 0,21 0 0,1 21 15,-22-21-15,21 21 0,-21-21 0,0 0 16,1 21-16,-1 1 0,-21-1 15,0 0-15,0 0 16,-21-21-16,-1 21 0,1-21 16,0 21-16,-21-21 0,21 22 0,-22-22 15,22 0-15,-21 0 0,-1 21 0,22-21 16,-21 0-16,21 0 0,0 0 16,-1 0-16,1 0 0,0 0 0,0 0 15,0 0 1,21-21-1,0-1-15,0 1 0,21 0 0</inkml:trace>
  <inkml:trace contextRef="#ctx0" brushRef="#br0" timeOffset="3633.11">7599 6985 0,'0'0'0,"-21"-21"15,21 0 1,0 0-16,21 21 16,0 0-16,21-22 0,1 22 0,-1 0 15,0-21-15,1 21 0,20 0 0,1-21 16,-1 21-16,-21 0 0,1 0 15,20-21-15,-42 21 0,22 0 0,-22 0 16,0 0-16,0 0 0,-21 21 16,0 0-1,-21-21-15,0 21 0,0-21 16,0 22-16,-1-22 0,-20 21 16,21-21-16,0 0 0,0 21 0,-1-21 15,1 21-15</inkml:trace>
  <inkml:trace contextRef="#ctx0" brushRef="#br0" timeOffset="3911.95">8043 7006 0,'0'-21'31,"0"0"-15,-21 42 15,0 0-31,21 0 0,-21 22 0,0-22 16,21 21-16,0 1 15,0-1-15,-22 0 0,22 1 0,-21 20 16,21-21-16,0 1 0,0-22 0,-21 21 16,21 1-16,0-22 0,0 21 0,-21-21 15,21 0-15,0 1 0,0-1 0,0 0 16,0 0-16,0 0 16,21-21 15,0 0-31,0-21 15,1 0-15,-1 0 0</inkml:trace>
  <inkml:trace contextRef="#ctx0" brushRef="#br0" timeOffset="4351.7">8530 7324 0,'0'0'0,"0"-21"0,0-1 16,-21 22 15,0 0-31,0 22 16,-1-1-16,22 0 0,0 0 15,-21 21-15,0-20 0,21-1 0,-21 21 16,21-21-16,0 0 0,0 22 16,0-22-16,0 0 0,0 0 0,0 0 15,0 1-15,0-1 0,21 0 16,0-21-16,0 0 0,1 0 0,-1 0 15,21 0-15,-21 0 16,0 0-16,1 0 0,-1 0 0,0-21 16,0 0-16,0-1 0,0 1 0,1 0 15,-1 0-15,-21-21 0,21 20 0,-21-20 16,0 21-16,0-21 0,0-1 16,0 22-16,-21-21 0,0 21 15,-1-1-15,1 22 0,0 0 0,0 0 16,0 0-16,-22 0 0,22 0 0,-21 0 15,21 22-15,0-1 0,-1 0 16,1-21-16,0 21 0,0 0 0,0 0 16,21 1-16,0-1 0,0 0 15,0 0-15,21-21 16</inkml:trace>
  <inkml:trace contextRef="#ctx0" brushRef="#br0" timeOffset="6132.02">10223 7218 0,'0'0'0,"0"-21"0,-21 21 0,21-21 0,-21-1 16,21 1-16,0 0 0,0 0 15,0 0-15,0 0 0,0-1 0,0 1 16,0 0-16,0 0 0,21 0 15,0 0-15,1 21 0,-1-22 0,0 22 16,0 0-16,0 0 16,22 0-16,-22 0 0,21 0 0,-21 22 15,22-1-15,-1 0 0,0 21 0,-21 1 16,22-1-16,-1 0 0,-21 1 0,0 20 16,1-21-16,-1 22 0,-21-22 0,0 1 15,0 20-15,0-21 0,0-20 16,0 20-16,0 0 0,0-21 0,0 1 15,-21-1-15,21 0 0,0 0 0,-22-21 16,22 21-16,0-42 31,0 0-31,0 0 0,0 0 16,0-22-16,0 22 0,22-21 16,-1-22-16,0 22 0,0-22 15,0 1-15,22-1 0,-22 1 0,0-1 16,21 22-16,-21-21 0,22-1 0,-22 22 15,0-1-15,0 22 0,-21-21 0,0 21 16,0 0-16,21-1 0,-21 44 31,0-1-31,-21 0 0,0 21 0,0-21 16,0 22-16,0-1 0,-1 22 0,1-22 16,0 21-16,0-20 0,0 20 15,0-20-15,21 20 0,0-21 16,-22 1-16,22 20 0,0-20 0,0-22 15,0 21-15,0-21 0,22 22 0,-22-22 16,21 0-16,0 0 0,0 0 0,21-21 16,-20 21-16,20-21 0,-21 0 0,21 0 15,-20 0-15,20 0 0,0 0 16,1 0-16,-1-21 0,-21 0 0,21 21 16,1-21-16,-1 0 0,-21-22 0,0 22 15,22 0-15,-22-21 0,-21-1 0,21 1 16,-21 0-16,21-1 0,-21 1 15,0 0-15,0 21 0,0-22 0,0 22 16,0 0-16,-21 21 16,0 0-16,0 0 15,0 21-15,-1 0 0,22 22 16,-21-22-16,0 21 0,0-21 0,21 22 16,0-22-16,-21 21 0,21 0 15,0-20-15,0-1 0,0 21 0,0-21 16,0 0-16,0 1 0,21-1 0,0 0 15,0-21-15,0 0 0,22 21 16,-22-21-16,0 0 0,21 0 0,-20 0 16,-1 0-16,21 0 0,0-21 15,-20 21-15,20-21 0,-21 0 0,21-1 16,-20 1-16,-1 0 0,0-21 16,21 21-16,-42-22 0,21 1 0,-21 21 15,0-22-15,0 22 0,0-21 0,0 21 16,0 0-16,-21 21 15,0 0-15,0 0 0,0 21 16,0-21-16,-1 21 0,22 0 16,-21 0-16,21 0 15,21-21 1,1 0-16,20 0 16,-21 0-16,0-21 0,0 0 15,22 21-15,-22-21 0,0 0 16,21 21-16,-20-21 0,-1-1 0,0 22 15,0-21-15,0 21 16,-21 21 0,0 1-16,0 20 0,-21-21 15,0 0-15,21 22 0,-21-22 16,21 21-16,-21-21 0,21 22 0,-22-22 16,22 0-16,0 0 0,0 0 15,0 0-15,0 1 0,0-1 0,22-21 16,-1 0-16,0 0 0,0 0 15,0 0-15,0 0 0,1 0 16,-1 0-16,0-21 0,0-1 0,0 22 16,22-21-16,-22 0 0,0-21 15,0 21-15,0-22 0,-21 22 0,21-21 16,1 21-16,-1-1 0,-21 1 0,0 0 16,0 42-1,0 0 1,0 1-16,0-1 0,0 0 15,0 0-15,0 0 0,-21 0 16,21 1-16,-22-1 0,22 0 16,0 0-16,0 0 15,0-42 32,0 0-47,0 0 0</inkml:trace>
  <inkml:trace contextRef="#ctx0" brushRef="#br0" timeOffset="6295.93">12615 7133 0,'0'0'0,"0"-21"0,0 0 16,-21 21 0,21 21 30,0 0-30,0 0-16</inkml:trace>
  <inkml:trace contextRef="#ctx0" brushRef="#br0" timeOffset="7443.91">12742 7535 0,'0'0'0,"0"22"0,21-22 0,1 0 16,-1 0-1,0 0-15,0-22 0,21 22 0,-20-21 0,20 0 16,0-21-16,-21 21 0,22-22 16,-1 1-16,0 0 0,-20-1 15,20 1-15,-21-22 0,21 22 0,-20 0 16,-22-1-16,0 1 0,21 0 0,-21 21 16,0-22-16,0 22 0,-21 0 0,21 0 15,-22 21-15,1 0 0,-21 0 0,21 0 16,0 0-16,-1 0 0,-20 0 15,21 21-15,0 21 0,0-21 0,-22 22 16,22-22-16,0 42 0,21-20 16,-21 20-16,21-20 0,-21 20 0,21 1 15,-22-1-15,22-21 0,0 22 0,0-1 16,-21-20-16,21 20 0,-21-20 0,0 20 16,21-21-16,-21 22 0,0-1 15,21 1-15,-22-22 0,22 22 0,-21-1 16,21-20-16,-21-1 0,21 0 0,0 1 15,0-1-15,0-21 0,0 0 0,0 0 16,0 1-16,0-1 0,21-21 16,0 0-16,1 0 0,-1 0 0,0 0 15,0-21-15,21 21 0,-20-22 0,-1 1 16,0 0-16,0 0 0,-21-21 0,21 20 16,-21-20-16,0 0 0,0-1 15,0 1-15,0 0 0,-21-22 16,0 22-16,0 0 0,0-1 0,-1 1 15,1 0-15,-21 20 0,21-20 0,0 21 16,-1 21-16,1-21 0,0 0 0,0 21 16,42 0-1,0 0 1,22 0-16,-22 0 0,21-22 0,0 22 16,1 0-16,-1-21 0,22 21 15,-22-21-15,21 0 0,-20 21 16,20-21-16,-20 0 0,-1-1 0,0 1 0,-21 21 15,22-21-15,-22 0 0,0 0 0,-21 0 16,21-1-16,-42 22 47,0 0-47,21 22 0,0-1 0,-21 0 16,0 0-16,21 0 0,0 0 0,0 1 15,0-1-15,0 0 0,0 0 0,0 0 16,0 0-16,21-21 0,0 0 15,0 22-15,0-22 0,22 0 0,-22 0 16,0 0-16,21 0 0,-21 0 0,22-22 16,-22 1-16,0 21 0,21-21 15,-20 0-15,-1 0 0,-21 0 0,21-1 16,0 1-16,-21-21 0,21 21 16,-21 0-16,0-1 0,0 1 0,0 0 15,0 0-15,21 0 16,-21 42-1,0 0-15,0 0 16,0 22-16,0-22 0,-21 0 16,21 21-16,0 1 0,0-22 0,0 21 15,0 0-15,0 1 0,-21-1 0,21 0 16,0 1-16,-21 20 0,21-20 0,-21-1 16,21 21-16,0 1 0,-21-22 15,-1 22-15,1-22 0,21 22 0,-21-1 0,0-21 16,21 22-16,-21-1 0,0-20 15,-1 20-15,1-20 0,0 20 0,0-21 16,0 1-16,0-22 0,-1 21 0,1-21 16,0 1-16,0-22 0,0 0 0,0 0 15,-1-22-15,1 1 16,21 0-16,-21 0 0,21-21 16,0-1-16,0 1 0,0 0 0,0-1 0,0 1 15,0 0-15,21-22 0,0 22 0,1-1 16,-1 1-16,0-21 0,0 20 15,0 1-15,0 0 0,-21-1 0,22 22 16,-1-21-16,0-1 0,0 1 0,0 0 16,0-1-16,1 1 0</inkml:trace>
  <inkml:trace contextRef="#ctx0" brushRef="#br0" timeOffset="7872.67">15367 6752 0,'0'0'0,"21"-21"0,21-42 16,-20 41-16,-1-20 15,0 21-15,0 0 0,-21 0 0,0-1 16,0 44 0,0-1-1,0 21-15,-21 0 0,0 1 0,0-1 16,-1 22-16,1-22 0,0 21 0,0-20 15,0 20-15,-22-20 0,22 20 16,0-21-16,0 22 0,0-22 0,0 1 16,-1-22-16,1 21 0,21-21 0,-21 22 15,21-22-15,0 0 0,0 0 0,0 0 16,-21-21-16,0 0 16,0 0-16,-1 0 15</inkml:trace>
  <inkml:trace contextRef="#ctx0" brushRef="#br0" timeOffset="8628.23">14838 7197 0,'0'0'0,"0"-21"0,-21-1 16,-1 1-16,1 0 0,21 0 31,21 21-31,1 0 16,20 0-16,21-21 0,1 21 0,-1-21 15,1 21-15,21-22 0,-1 22 0,22-21 16,-21 0-16,-1 0 0,1 21 0,0-21 15,-22 0-15,1-1 0,-1 1 0,1 0 16,-22 0-16,0 0 0,1-22 0,-22 22 16,0-21-16,0 21 0,-21-22 15,0 1-15,0 21 0,0-21 16,0 20-16,-21 1 0,0 0 0,0 0 16,0 21-16,-1 0 0,1 21 15,0 0-15,0 22 0,0-1 0,0 0 16,-1 1-16,1-1 0,0 21 15,21-20-15,-21-1 0,0 22 0,0-22 16,21 21-16,0-20 0,-22 20 0,1-20 16,21-1-16,-21 0 0,21 1 0,0-1 15,0-21-15,0 0 0,0 22 0,0-22 16,0 0-16,0-42 31,21 21-31,-21-21 16,21-22-16,1 22 0,-1 0 15,0-21-15,0-1 0,0 1 0,0 21 16,1-22-16,-1 1 0,0 21 0,0 0 16,-21 0-16,21 21 0,0 0 15,-21 21 1,0 0-16,0 0 0,0 0 16,0 0-16,0 1 0,0-1 0,0 21 15,0-21-15,0 0 0,22 1 0,-1-1 16,0 0-16,0 0 0,0-21 0,22 21 15,-22-21-15,21 0 0,0 0 16,22 0-16,-22 0 0,1 0 16,-1-21-16,0 21 0,1-21 0,-1 0 15,0 0-15,-21-1 0,1 1 0,-1-21 16,-21 21-16,0 0 0,0-22 0,0 22 16,0 0-16,0-21 0,-21 20 15,-1 1-15,1 21 0,0 0 0,0 0 16,-21 0-16,20 21 0,1 1 0,0-1 15,0 0-15,0 0 0,21 0 0,0 22 16,0-22-16,0 21 0,0-21 16,0 22-16,0-22 0,0 0 0,21 0 15,0 0-15,0 0 0,0 1 16,22-22-16,-22 0 0,0 21 0,0-21 16,0 0-16,1 0 0,-1-21 0,21-1 15,-21 22-15,0-21 0</inkml:trace>
  <inkml:trace contextRef="#ctx0" brushRef="#br0" timeOffset="9912.59">17992 6922 0,'0'0'15,"0"42"-15,21-42 16,0 21-16,0-21 0,0 0 0,0 0 16,1 0-16,20 0 0,-21 0 0,0 0 15,22-21-15,-22 21 0,0-21 16,0 0-16,-21-1 0,21 1 0,-21 0 15,0-21-15,0 21 0,0-1 16,-21 1-16,21 0 0,-21 0 16,0 21-16,0 0 0,-22 0 0,22 0 15,0 0-15,-21 21 0,-1 0 0,22 0 16,0 1-16,-21 20 0,20 0 0,1-21 16,0 22-16,0-1 0,0 0 0,21 1 15,0-22-15,0 21 0,0 1 16,0-22-16,0 0 0,0 0 0,0 0 15,0 0-15,21 1 0,0-22 0,0 0 16,22 0-16,-22 0 0,0 0 0,21-22 16,1 22-16,-1-21 0,-21 0 15,21 0-15,1-21 0,-1 20 0,0-20 0,-20 21 16,20-21-16,-21-1 0,21-20 16,-20 20-16,20-20 0,-21-1 15,0 1-15,0-22 0,1 22 0,-1-1 16,0-20-16,0 41 0,-21-20 0,0 20 15,0 1-15,0 21 0,0-21 0,0 20 16,-21 44 0,0-1-16,21 0 0,-43 0 15,22 21-15,0 22 0,0-22 0,0 22 16,-22-1-16,22 1 0,0-1 0,0 1 16,0-22-16,0 22 0,-1-22 15,22 0-15,0 22 0,0-22 0,0-21 16,0 22-16,0-1 0,22-21 0,-1 0 15,0 22-15,0-22 0,21 0 16,-20-21-16,20 21 0,0-21 0,-21 0 16,22 0-16,-1 0 0,0 0 0,1 0 15,-22-21-15,21 0 0,-21 0 0,1-1 16,-1 1-16,0 0 0,-21 0 0,0-21 16,0 20-16,0-20 0,0 21 0,0 0 15,0 0-15,0-1 0,-21 1 0,0 21 16,-1 0-16,1 0 15,0 0-15,0 21 16,0 1-16,21-1 0,0 0 16,0 0-16,0 0 0,0 0 0,0 1 15,0 20-15,0-21 0,0 0 0,0 22 16,0-22-16,21 0 0,-21 0 0,21 0 16,-21 0-16,21 1 0,0-22 0,-21 21 15,22-21-15,-1 0 0,0 0 0,0 0 16,0 0-16,0 0 0,1 0 15,-1 0-15,0 0 0,21 0 0,-21-21 16,1-1-16,-1 1 0,21 0 16,-21 0-16,0 0 0,1-22 0,-1 22 15,0-21-15,0 21 0,0-22 0,0 22 16,-21 0-16,0 0 0,22 21 0,-22-21 16,0 42-1,-22-21-15,1 21 16,0 21-16,0-20 0,0-1 0,0 21 15,21-21-15,-22 22 0,1-22 0,21 21 16,-21-21-16,21 22 0,0-22 0,0 0 16,0 0-16,21 0 0,0 0 0,1 1 15,-1-1-15,0-21 0,21 0 0,-21 0 16,22 0-16,-1 0 0,0 0 0,1 0 16,-22 0-16,21-21 0,-21 21 15,22-22-15,-22 1 0,0 0 16,0-21-16,-21 21 0,0-22 0,0 1 15,21 0-15,-21-1 0,0 1 0,0 0 16,0 20-16,0-20 0,-21 21 0,21 0 16,-21 0-16,0 21 0,0 0 0,0 0 15,-1 0-15,1 0 0,0 0 16,0 21-16,0 0 0,0-21 16,-1 21-16,1 0 0,0-21 0,21 21 15,0 1-15,0-1 0,21-21 16,0 0-1,1 0-15,-1 0 0</inkml:trace>
  <inkml:trace contextRef="#ctx0" brushRef="#br0" timeOffset="10260.39">20214 6922 0,'0'0'0,"0"-22"15,-21 22 1,0 0-1,0 22 1,21-1-16,-22 0 0,22 0 16,0 21-16,0-20 0,0 20 0,0 0 15,0 22-15,0-22 0,0 22 16,-21-22-16,21 21 0,-21 1 0,0-1 16,21-20-16,-21 20 0,0 1 0,-1-1 15,1 1-15,0-1 0,0-20 0,0 20 16,0 1-16,-1-22 0,1 0 0,0 22 15,0-43-15,21 21 0,0 1 0,-21-22 16,21 0-16,0 0 0,-21-21 0,21 21 16,21-42 15,0 21-31,-21-21 0,21 0 0,0 0 16,0-1-16,-21-20 0,22 21 0,-1-21 15,-21 20-15,21-20 0,-21 0 16</inkml:trace>
  <inkml:trace contextRef="#ctx0" brushRef="#br0" timeOffset="10531.75">19981 7430 0,'0'0'0,"0"-64"0,21 1 0,-21-1 0,43-21 15,-43 43-15,21 0 16,0-1-16,0 22 0,0-21 0,1 21 16,-1 0-16,0 21 0,0-22 0,0 22 15,0-21-15,1 21 0,20 0 16,-21 0-16,0 0 0,-21 21 0,21-21 15,-21 22-15,22-1 0,-22 0 0,0 0 0,0 0 16,0 0-16,-22 22 0,1-22 16,-21 0-16,21 0 0,0 0 0,-22 1 15,22-1-15,-21 0 0,21 0 16,-22-21-16,22 21 0,0-21 0,-21 0 16,20 0-16,22 21 0,-21-21 0,0 0 15,21-21 1,0 0-16,0 0 0,21 0 15,0 0-15</inkml:trace>
  <inkml:trace contextRef="#ctx0" brushRef="#br0" timeOffset="13436.28">20891 7133 0,'22'-21'0,"-1"0"0,0 21 0,0-21 16,0 21-16,0-21 0,1-1 0,-22 1 15,0 0-15,0 0 16,0 0-16,0 0 0,-22 21 16,1 0-16,-21 0 0,21 0 0,0 0 15,-22 0-15,22 0 0,-21 21 16,-1 0-16,22 0 0,-21 0 0,21 0 15,0 22-15,-22-22 0,43 21 16,-21 1-16,21-1 0,0-21 0,0 21 16,0 1-16,0-22 0,0 0 0,21 0 15,-21 0-15,21 1 0,22-22 0,-22 0 16,0 0-16,21 0 0,1 0 0,-22 0 16,21 0-16,1-22 0,-22 1 0,21 0 15,0 0-15,1-21 16,-22 20-16,21-20 0,-21 0 0,22-1 0,-22 1 15,0-21-15,21 20 0,-20-20 0,20-1 16,-21 1-16,0-1 0,0 1 16,1-1-16,-1 1 0,0-1 0,-21 22 15,0 0-15,0-1 0,0 22 16,0 0-16,0 0 0,-21 42 16,0 0-16,-1 0 15,1 22-15,0 20 0,0-21 0,0 22 16,0-22-16,-1 22 0,1-1 15,0-20-15,0 20 0,21-21 0,0 22 16,0-22-16,0 1 0,0-1 0,0 0 16,0 1-16,21-22 0,0 21 15,0-21-15,1 0 0,20 1 0,-21-22 0,21 21 16,1-21-16,-1 0 0,0 0 16,1 0-16,20 0 0,-20-21 15,-1-1-15,0 1 0,1 0 0,-1 0 16,0 0-16,-21-22 0,1 22 0,-1-21 15,0 21-15,0-22 0,0 22 0,-21 0 16,0-21-16,0 21 0,0-1 16,0 44-1,-21-22-15,0 21 16,21 0-16,-21 0 0,0 0 0,-1 22 16,22-22-16,0 0 0,0 0 0,-21 0 15,21 0-15,0 1 0,0-1 16,0 0-16,21 0 0,1 0 15,-1-21-15,0 0 0,0 0 0,21 0 16,-20 0-16,-1 0 0,21 0 16,-21 0-16,0-21 0,22 0 0,-1 0 15,-21 21-15,0-21 0,1-22 0,-1 22 16,0 0-16,0-21 0,-21 20 0,0-20 16,0 0-16,0 21 0,0-22 0,0 1 15,-21 21-15,0-22 0,0 22 0,-1 0 16,-20 21-16,21 0 0,0 0 15,-22 0-15,22 0 0,-21 0 16,21 21-16,-22 0 0,22 1 0,0-1 16,0 21-16,0-21 0,21 0 0,0 1 15,0-1-15,0 0 0,0 0 0,21 0 16,0 0-16,0-21 0,0 0 16,22 0-16,-22 0 0,21 0 15,-21 0-15,22 0 0,-1 0 0,0 0 16,22 0-16,-22-21 0,1 21 0,-1-21 15,0 0-15,1 0 0,-1 0 0,0-1 16,-21 1-16,1 0 0,20 0 16,-21 21-16,-21-21 0,21 0 0,-21 42 31,0 0-31,-21 21 16,0-21-16,0 1 0,21-1 15,-21 0-15,-1 0 0,1 21 0,21-20 16,0-1-16,0 0 0,0 0 0,0 0 15,0 0-15,0 1 16,0-1-16,21-21 0,1 0 0,-1 0 16,0 0-16,0 0 0,0 0 0,22 0 15,-22 0-15,21-21 0,0 21 0,-20-22 16,20 1-16,-21 0 0,21 0 0,-20 0 16,-1 0-16,0-22 0,0 22 15,0 0-15,0-21 0,-21 20 16,22 1-16,-22 0 0,0 42 31,-22 0-31,1 1 0,21-1 16,-21 0-16,21 0 0,-21 0 0,21 22 15,0-22-15,0 0 0,0 0 16,0 0-16,0 0 0,0 1 16,0-1-16,21-21 0,0 0 15,0 21-15,1-21 0,-1 0 0,21 0 16,-21 0-16,22 0 0,-22-21 0,21 0 15,-21-1-15,0 22 0,1-21 16,-1 0-16,0 0 0,-21-21 16,0 20-16,0 1 0,0-21 0,0 21 15,0 0-15,0-1 0,0 1 0,-21 0 16,0 0-16,-1 0 0,1 21 0,0 0 16,0-21-16,0 21 0,0 0 15,42 0 16,0 0-31,0 0 0,0 0 0,22 0 16,-22-22-16,21 22 0,0 0 0,22 0 16,-22 0-16,1 0 0,20 0 0,-21 0 15,22 0-15,-22 0 0,1 22 16,-1-1-16,0 0 0,-21 0 16,22 0-16,-22 0 0,-21 1 0,0-1 15,0 0-15,0 0 0,0 0 0,0 22 16,0-22-16,0 0 0,-21 0 0,21 0 15,-21 0-15,-1 1 0,1-1 0,21 0 16,-21-21-16,0 0 0,21 21 16,0-42 15,0 0-31,0 0 0,0-1 16,21 1-16,-21-21 0,21 21 0,22 0 15,-22-22-15,0 1 0,21 0 16,-21-1-16,22 22 0,-1-21 0,-21 21 15,64-22-15,-64 22 16,0 21-16,0 0 0,22 0 0,-22 21 16,0 0-16,-21 1 0,0-1 0,21 21 15,-21-21-15,0 22 0,0-1 0,0 0 16,0-21-16,-21 22 0,21-1 0,-21-21 16,0 22-16,21-22 0,-21 0 0,21 0 15,-22 0-15,1 0 0,21 1 16,0-1-16,-21-21 0,21 21 15,-21-21-15,0 0 16,0 0 0</inkml:trace>
  <inkml:trace contextRef="#ctx0" brushRef="#br0" timeOffset="16744.63">3471 9165 0,'0'0'0,"-21"0"0,0-21 15,0 0-15,0 21 0,21-21 0,-22 21 16,1-21-16,0 21 0,0-22 16,21 1-16,-21 21 0,0-21 0,-1 21 15,22-21-15,-21 21 0,0 0 0,0 0 16,0 0-16,0 0 0,-1 0 16,1 0-16,-21 0 0,21 21 0,0 0 15,-22 22-15,22-22 0,-21 21 16,-1 22-16,22-22 0,0 21 15,-21 1-15,21-1 0,-1 1 0,1 21 16,0-22-16,21 1 0,0-1 0,0 1 16,0-22-16,0 0 0,21 1 15,0-1-15,22-21 0,-22 0 0,21 0 16,-21 1-16,22-1 0,-1-21 0,0 0 16,1 0-16,-1 0 0,-21 0 15,22-21-15,-1-1 0,0 1 0,1 0 16,-1 0-16,0 0 0,1 0 15,-22-22-15,0 22 0,0 0 0,0-21 16,0-1-16,-21 22 0,0-21 16,22 21-16,-22-1 0,0 1 0,-22 42 31,22 22-15,-21-22-16,21 0 0,-21 21 0,21-20 15,0 20-15,0-21 0,0 0 0,0 22 16,0-22-16,0 0 0,0 0 15,21 0-15,0 0 0,1-21 0,-1 22 16,21-22-16,-21 0 0,0 0 0,22 0 16,-22 0-16,21 0 0,1 0 0,-22 0 15,21-22-15,-21 1 16,22 21-16,-22-21 0,0 0 0,-21 0 16,0 0-16,0-1 0,0 1 0,0 0 15,0 0-15,-21 0 0,-22 0 0,22-1 16,-21 1-16,21 21 0,-22 0 15,1 0-15,0 0 0,-1 0 0,1 0 16,21 0-16,-21 0 0,20 0 0,1 0 16,0 0-16,42 0 31,0 0-31,1 0 0,20-21 0,0 21 16,1-21-16,-1 21 0,0-21 0,1 0 15,-1 21-15,0-22 0,1 22 16,-1 0-16,0 0 0,-21 0 15,22 0-15,-22 0 0,0 0 0,0 0 16,0 0-16,-21 22 0,0-1 0,22 0 16,-22 0-16,21 0 0,-21 0 15,0 1-15,0-1 0,0 0 0,0 0 16,0 0-16,0 0 0,0 1 0,0-1 16,0 0-16,0 0 0,0 0 15,0 0 1,0-42 15,0 0-15,0 0-16,0 0 0,0 0 15,0-1-15,21 1 0,-21-21 0,21 21 16,0-22-16,0 22 0,1 0 0,-1 0 16,0 0-16,21 0 0,-21-1 0,1 1 15,-1 21-15,0 0 0,0 0 16,0 0-16,0 0 0,-21 21 0,0 1 15,0-1-15,0 0 0,0 0 0,0 0 16,0 22-16,0-22 0,0 0 0,0 0 16,0 0-16,22 0 15,-22 1-15,0-1 0,0 0 0,21 0 16,0-21-16,0 21 0,0-21 0,0 0 16,1 0-16,-1 0 0,0 0 0,0 0 15,21 0-15,-20 0 0,-1-21 16,21 0-16,-21 0 0,0 21 0,1-43 15,-1 22-15,0 0 0,0-21 0,0-1 16,0 1-16,-21 0 0,22-22 0,-22 22 16,0-22-16,0 22 0,21-21 15,-21 20-15,21-20 0,-21 20 16,0 1-16,21 21 0,-21 0 0,21 0 16,-21-1-16,0 1 0,21 21 0,-21 21 15,0 1-15,0-1 16,0 0-16,0 0 0,0 21 15,-21-20-15,0 20 0,0 0 0,21 1 16,-21-1-16,21 21 0,-21-20 0,21-1 16,-22 0-16,22 1 0,0-1 0,0 0 15,0 1-15,0-22 0,0 21 16,0-21-16,22 1 0,-1-1 0,0 0 16,21 0-16,-21 0 0,1-21 15,20 0-15,-21 21 0,21-21 0,1 0 16,-1 0-16,0 0 0,1 0 0,-1-21 15,0 0-15,1 21 0,-1-21 16,0 0-16,1 0 0,-1-1 0,-21 1 16,22 0-16,-22-21 0,0 21 0,0-22 15,-21 1-15,0 21 0,0-22 0,0 1 16,0 0-16,0 21 0,0-1 16,0 1-16,-21 0 0,0 0 0,0 21 15,-1 0-15,1 0 0,-21 0 16,21 21-16,0 0 0,-1 0 0,1 22 15,-21-22-15,21 21 0,0-21 16,-1 22-16,1-22 0,0 21 0,21-21 16,0 22-16,0-22 0,0 0 15,0 0-15,0 0 0,0 1 0,0-1 16,21-21-16,0 0 0,1 21 0,-1-21 16,0 0-16,0 0 0,0 0 0,0 0 15,1-21-15,-1 21 0,0-21 16,0-1-16,0 22 0,0-21 0,1 0 15,-1-21-15,0 21 0,-21-22 0,0 22 16,21-21-16,-21-1 0,0 22 0,21-21 16,-21 21-16,0 0 0,0-1 15,0 1-15,0 0 0,-21 42 32,21 0-32,-21 1 0,0-1 15,21 0-15,0 0 0,0 21 0,-21-20 16,21 20-16,0-21 0,0 0 15,0 22-15,0-22 0,0 0 0,0 0 16,21 0-16,0 0 0,0 1 0,21-1 16,-20-21-16,-1 0 0,21 0 15,-21 0-15,22 0 0,-22 0 0,21 0 16,-21 0-16,22-21 0,-22 21 16,0-22-16,0 1 0,0 0 0,0 0 15,1 0-15,-22 0 0,0-1 16,21-20-16,-21 21 0,0-21 0,21 20 15,-21 1-15,0 0 0,0 0 0,-21 42 32,0 0-17,21 0-15,-22 22 0,22-22 16,0 0-16,0 0 0,0 0 0,0 1 16,0-1-16,0 0 0,0 0 0,0 0 15,0 0-15,22 1 16,-1-22-16,0 0 0,0 0 0,0 21 15,0-21-15,1 0 0,-1 0 0,21 0 16,-21 0-16,0-21 0,1-1 16,-1 22-16,0-21 0,-21 0 15,0 0-15,0 0 0,21 0 0,-21-1 16,0-20-16,0 21 0,0-21 16,0 20-16,0 1 0,0 0 0,0 0 15,0 42 1,0 0-1,0 0-15,-21 1 0,21-1 16,0 21-16,0-21 0,-21 0 16,21 1-16,-21-1 0,21 0 0,0 0 15,0 0-15,0 0 0,0 1 16,0-1 0,0-42-1,0-1 1,21 22-1,-21-21-15,21 0 0,0 0 0,0 0 16,-21 0-16,21-1 0,1-20 0,-1 21 16,0 0-16,42-43 0,-41 43 15,-1 21-15,0-21 0,0 21 0,0 0 16,-21 21 0,0 0-16,0 0 0,0 22 15,0-22-15,0 0 0,0 0 0,0 0 16,0 1-16,0 20 0,0-21 15,0 0-15,0 0 0,0 1 16,21-22 0,1 0-16,-1 0 0,0 0 0,0 0 15,0 0-15,0 0 0,1 0 0,-1 0 16,0-22-16,21 1 0,-21 21 0,1-21 16,-1 0-16,0 0 0,0 0 0,-21-1 15,21 1-15,-21-21 0,21 21 0,-21-22 16,0 22-16,0-21 0,0 0 15,0 20-15,0 1 0,0 0 0,0 0 16,0 0-16,0 0 0,-21 42 31,21 0-31,0 0 0,0 0 0,0 22 16,0-22-16,0 21 0,0-21 16,0 22-16,0-22 0,0 21 0,0-21 15,0 0-15,0 1 0,0 20 0,0-21 16,0 0-16,0 0 0,-21 1 15,21-1-15,-21-21 16,0 0 0,0-21 15,21-1-31,-22 22 0,22-21 16,-21 0-16,21 0 0,0 0 15</inkml:trace>
  <inkml:trace contextRef="#ctx0" brushRef="#br0" timeOffset="16959.5">6710 9208 0,'-21'0'0,"42"0"0,-85 0 0,43 0 15,0 0-15,0 0 0,0 0 0,-1 0 16,22-22 31</inkml:trace>
  <inkml:trace contextRef="#ctx0" brushRef="#br0" timeOffset="17205.37">4932 9335 0,'0'0'0,"-43"21"15,-20 0-15,21 0 0,20-21 0,-20 0 16,42 21-16,21-21 16,0 0-1,1 0-15,20 0 0,0 0 0,1 0 16,-1 0-16,0-21 0,22 21 0,-22 0 15,0-21-15,1 21 0,-1-21 0,-21 21 16,22 0-16,-1 0 0,0-21 16,-21 21-16,22-22 0,-1 22 0,-21-21 15,22 21-15</inkml:trace>
  <inkml:trace contextRef="#ctx0" brushRef="#br0" timeOffset="17746.39">9398 9440 0,'0'0'0,"0"-42"0,21 21 16,0 0-16,-21 0 0,21-1 15,-21-20-15,0 21 0,22 0 0,-22 0 16,21-1-16,-21 1 0,0 0 0,0 0 16,0 42-1,0 0 1,0 22-16,0-1 0,0 0 16,0 1-16,0-1 0,0 0 0,-21 1 15,-1 20-15,22-21 0,-21 1 0,21 20 16,0-20-16,-21-1 0,21-21 0,-21 21 15,21 1-15,-21-22 0,21 0 0,0 0 16,0 0-16,0 1 0,-21-1 16,21 0-16,0 0 0,-22-21 31,1 0-31,21-21 16,-21 21-16,21-21 15</inkml:trace>
  <inkml:trace contextRef="#ctx0" brushRef="#br0" timeOffset="18597.27">9038 9652 0,'-21'0'16,"0"0"-16,42-21 31,0 21-31,0-21 0,22 21 16,-1-21-16,0 21 0,1-22 15,-1 1-15,21 21 0,1-21 16,-22 0-16,22 0 0,-1 0 0,1-1 16,-1 1-16,-20 0 0,-1 0 0,0 0 15,1 0-15,-1-1 0,-21 1 0,0 0 16,-21 0-16,0 0 0,0 0 0,0-1 16,0 1-16,0 0 15,-21 21-15,21-21 0,-21 21 16,0 0-16,0 21 15,-1-21-15,22 21 0,-21 22 0,21-22 16,0 0-16,0 21 0,0 1 0,0-1 16,0 0-16,0 1 0,0 20 0,0-21 15,-21 1-15,21-1 0,0 0 16,0 1-16,-21-22 0,21 21 16,0-21-16,0 22 0,0-22 0,0 0 15,0 0-15,0 0 16,0-42-1,21 21 1,0-21-16,0 0 0,1 0 16,-1 0-16,0-22 0,21 22 0,-21-21 15,1-1-15,20 22 0,-21-21 0,0 0 16,22 20-16,-22-20 0,0 21 16,0 0-16,0 21 0,0 0 0,1 0 0,-22 21 15,0 0 1,0 0-16,0 0 15,0 1-15,0 20 0,0-21 0,0 21 16,0-20-16,0-1 0,0 21 0,0-21 16,0 0-16,21 1 0,0-1 0,0 0 15,0 0-15,0-21 0,22 0 16,-22 0-16,0 0 0,21 0 0,-20 0 16,-1 0-16,21 0 0,-21-21 15,22 21-15,-22-21 0,21 0 0,-21-1 16,0 1-16,22 0 0,-22 0 15,-21-21-15,21 20 0,-21-20 0,0 21 16,0-21-16,0 20 0,0-20 0,0 21 16,0 0-16,0 0 0,-21 21 0,0 0 15,0 0-15,-1 0 0,22 21 16,-21 0-16,0 0 0,0 21 16,21-20-16,0 20 0,-21 0 0,21-21 15,0 22-15,0-22 0,0 21 0,0-21 16,21 1-16,0-1 0,0 0 0,0 0 15,1 0-15,-1-21 0,0 0 16,21 21-16,-21-21 0,22 0 0,-22 0 0,21 0 16,-21 0-16,22-21 0,-22 0 0,0 21 15,21-21-15,-20 0 16,-1-22-16,42 1 0</inkml:trace>
  <inkml:trace contextRef="#ctx0" brushRef="#br0" timeOffset="19657.66">12869 9758 0,'0'21'15,"0"0"-15,-21-21 16,21-21-1,0 0-15,0 0 16,21 0-16,0-1 0,1 1 0,-1-21 16,0 21-16,21-22 0,1 1 0,-1 0 15,0-1-15,1 1 0,-1 0 0,0-22 16,1 22-16,-1-22 0,0 22 0,1 0 16,-22-22-16,0 22 0,-21 0 15,0-1-15,0 22 0,0 0 0,0 0 16,-21 21-16,-22 0 15,22 21-15,0 21 0,0-21 16,0 22-16,0-1 0,-1-21 16,22 22-16,0 20 0,0-21 0,0 1 15,0-1-15,22-21 0,-1 22 0,0-1 16,0 0-16,-21 1 0,21-22 16,0 21-16,1-21 0,-22 22 0,0-22 15,0 0-15,0 0 0,0 0 16,0 0-16,-22 1 15,1-22-15,0 0 0,0 0 0,0 0 16,-22 0-16,22 0 0,0 0 0,0-22 16,-21 1-16,20 21 0,1-21 0,21 0 15,-21 21-15,21-21 0,-21 21 16,42 0 0,0 0-16,0 0 15,1 0-15,-1 21 0,21-21 0,-21 0 16,22 0-16,-1 0 0,0 21 15,1-21-15,20 0 0,-21 0 0,1 0 16,20 0-16,-20-21 0,20 21 0,-21-21 16,1 21-16,-1-21 0,0-1 0,1 22 15,-22-21-15,21 0 0,-21 0 0,1 0 16,-22 0-16,21-1 0,-21 1 0,0 0 16,0 0-16,0 0 0,0 0 0,0-22 15,0 22-15,0 0 0,0 0 16,0 0-16,0-1 0,0 44 31,-21-1-15,21 21-16,0-21 0,0 22 0,-22-22 15,22 21-15,-21 22 0,0-22 0,21 21 16,0 1-16,0-22 0,-21 22 0,21-1 16,0 1-16,-21-1 0,21 1 0,0 20 15,0-20-15,-21 21 0,21-22 0,0 22 16,-22-1-16,22-20 0,-21 21 0,0-22 15,21 1-15,-21-1 0,21-21 0,-21 22 16,21-22-16,0 1 0,0-22 0,-21 21 16,21-21-16,0 0 15,21-42 1,0 0 0,0 0-16,-21 0 0,21 0 0,-21-1 15,21-20-15,1 21 0,-1-21 0,-21-1 16,21 1-16,0 0 0,-21-22 0,21 1 15,0 20-15</inkml:trace>
  <inkml:trace contextRef="#ctx0" brushRef="#br0" timeOffset="19961.49">14076 9716 0,'0'0'0,"-21"-64"0,-1 1 16,1 20-16,21 1 0,0 0 0,0-1 16,0 1-16,0 0 0,0 20 15,0 1-15,0-21 0,21 42 0,1-21 16,-1 0-16,0-1 0,0 1 15,21 21-15,1 0 0,-22 0 0,21 0 16,1 0-16,-22 0 0,21 21 0,-21 1 16,0-1-16,1 21 0,-22-21 0,0 22 15,0-22-15,0 21 0,-22-21 0,1 22 16,0-22-16,-21 21 0,21-21 0,-22 22 16,1-22-16,21 0 0,-22 0 15,22 0-15,-21 0 0,21-21 0,-22 22 0,22-22 16,0 0-16,42-22 47,0 1-47,1 0 0,-1 0 15,0 0-15,0 0 0,21-1 0</inkml:trace>
  <inkml:trace contextRef="#ctx0" brushRef="#br0" timeOffset="20901.48">14457 9398 0,'0'0'0,"0"21"16,0 0 0,21-21-16,0 0 15,0 0-15,0 0 16,1-21-16,-1 21 0,0-21 0,21 0 16,-21 21-16,1-21 0,-1 0 0,0-1 15,0 1-15,0 21 0,0-21 0,1 0 16,-22 0-16,0 0 0,0-1 0,0 1 15,0 0-15,-22 21 16,1 0-16,0 0 0,0 0 16,0 21-16,0 0 0,-1 1 15,1-1-15,0 0 0,0 21 16,21-21-16,0 22 0,-21-22 0,21 0 0,0 21 16,0-20-16,0 20 0,0-21 15,0 0-15,21 0 0,0 1 0,0-1 16,0 0-16,1-21 0,-1 21 0,0-21 15,0 0-15,0 0 0,0 0 0,1 0 16,20 0-16,-21 0 0,0-21 0,22 21 16,-22-21-16,0 0 0,0-1 0,0 1 15,0 0-15,1 0 0,-22-21 0,21-1 16,0 22-16,0-21 0,0-1 0,0 1 16,1 21-16,-1-21 0,0 20 0,0 1 15,-21 0-15,21 0 0,0 21 16,-21 21 15,0 0-31,0 0 0,0 1 16,0-1-1,0-42 32,0-1-31,0 1-1,0 0-15,-21 21 32,21 21-32,-21-21 15,0 21-15,21 1 0,-21-1 0,0 0 16,-1 0-16,22 21 0,-21-20 0,0-1 16,21 21-16,-21-21 0,21 0 0,0 22 15,0-22-15,0 0 0,0 21 0,0-20 16,21-1-16,0 0 0,0 0 0,22 0 15,-22-21-15,0 0 0,21 21 16,1-21-16,-1 0 0,-21 0 0,22 0 16,-1 0-16,0-21 0,1 21 15,-22-21-15,21 0 0,-21 0 0,0 0 16,1-1-16,-1 1 0,0-21 16,0 21-16,-21 0 0,0-22 0,21 22 15,-21 0-15,0-21 0,21 42 0,-21-22 16,0 1-16,-21 42 15,21 1 1,-21-1-16,0-21 0,21 42 0,0-21 16,0 0-16,-21 1 0,21-1 0,0 0 15,0 0-15,0 0 0,0 0 0,0 1 16,0-1-16,0 0 16,0-42 15,0 0-31</inkml:trace>
  <inkml:trace contextRef="#ctx0" brushRef="#br0" timeOffset="21087.39">15790 9038 0,'0'0'15,"-21"0"-15,0 0 0,-21 0 16,20 0-1,1 0-15,42 0 32,1 0-32,-1 0 15,0 0-15</inkml:trace>
  <inkml:trace contextRef="#ctx0" brushRef="#br0" timeOffset="22817.62">16002 9419 0,'0'0'0,"42"0"15,-21 0 1,1 0-16,-1 0 0,0 0 0,0-21 16,0 21-16,22-21 0,-22 0 0,21 0 15,-21 21-15,22-22 0,-22 1 16,21 0-16,-21 0 0,0-21 0,22 20 16,-22 1-16,0 0 0,-21-21 0,21 21 15,0-22-15,-21 1 0,22 0 16,-22 20-16,0-20 0,0 0 0,0-1 15,0 22-15,0-21 0,0 21 0,0-22 0,0 22 16,0 0-16,0 42 31,-22 0-31,22 1 0,-21-1 0,0 21 16,0 22-16,0-22 0,21 0 0,-21 22 16,-1-1-16,1 1 0,0-1 0,0 1 15,21-1-15,-21 1 0,21 20 16,-21-20-16,21 21 0,-22-22 0,22 22 15,0-1-15,0-20 0,-21 21 0,0-1 16,0-20-16,21 20 0,-21 1 0,0 0 16,-22-1-16,22-20 0,0 21 0,0-22 15,0 1-15,-1-22 0,1 21 16,0-20-16,21-1 0,0-21 0,0 22 16,0-22-16,21-21 15,0 0-15,22 0 0,-22-21 0,21-1 16,1 1-16,-1 0 0,0 0 0,1-21 15,20-1-15,-21 22 0,-20-21 0,20-1 16,0-20-16,-21 21 0,1-1 0,-1-20 16,0-1-16,-21 22 0,0-22 0,0 1 15,0-1-15,0 22 0,0-21 0,-21-1 16,0 22-16,-1-22 0,1 22 0,0-22 16,-21 22-16,21 21 0,-1-21 0,-20 20 15,21-20-15,0 42 0,0-21 16,-1 0-16,1 21 0,21-21 15,21 21 1,1-22-16,-1 22 0,21-21 16,-21 21-16,22 0 0,-1-21 0,0 21 15,1-21-15,-1 0 0,0 0 0,1 21 16,-1-22-16,0 1 0,1 0 0,-22 0 16,0 0-16,0 0 15,0-1-15,0 1 0,-21 0 16,0 0-16,0 0 0,0 0 0,0 42 62,0 0-62,0 0 0,-21 21 16,21-20-16,0-1 0,0 0 0,0 0 16,0 0-16,0 0 0,0 1 0,0-1 15,21 0-15,1 0 0,-1-21 16,0 0-16,0 21 0,0-21 15,22 0-15,-22 0 0,0 0 0,0 0 16,21 0-16,-20-21 0,20 21 16,-21-21-16,0 0 0,0 0 0,22 21 15,-22-43-15,0 22 0,-21 0 0,21-21 16,0 20-16,-21 1 0,22-21 16,-22 21-16,0 0 0,0-1 0,0 1 15,0 0-15,-22 21 16,1 0-16,21 21 15,-21 0-15,0 1 0,0-1 0,0 0 16,-1 0-16,22 0 0,0 22 0,-21-22 16,21 0-16,0 0 0,0 0 0,0 0 15,0 22-15,0-22 0,21 0 0,1 0 16,20 0-16,-21 1 0,0-22 16,0 0-16,22 21 0,-1-21 0,-21 0 15,22 0-15,-1 0 16,0 0-16,22 0 0,-22 0 0,0-21 15,1 21-15,-1-22 0,0 1 0,1 0 16,-1 0-16,-21 21 0,22-42 0,-22 20 16,0 1-16,21 0 0,-42 0 0,21 0 15,-21 0-15,0-22 0,0 22 0,0 0 16,0 0-16,0 0 0,-21 21 16,0-22-16,0 22 0,0 0 15,0 0-15,-1 0 0,1 0 16,-21 22-16,21-1 0,0 0 0,-1-21 15,1 42-15,0-21 0,0 1 0,0-1 16,21 0-16,0 0 0,0 0 0,0 0 16,0 1-16,0-1 0,0 0 0,0 0 15,0 0-15,21 0 0,0-21 16,0 0-16,0 0 0,1 0 0,-1 0 16,0 0-16,0 0 0,0 0 15,0-21-15,-21 0 0,22 21 0,-1-21 16,-21 0-16,0 0 0,21-22 15,0 22-15,0-21 0,-21-1 0,21 1 16,-21 0-16,22-1 0,-1-20 0,0-1 16,-21 22-16,21-21 0,0-1 15,-21 1-15,21-1 0,1 22 0,-22-1 16,0 22-16,0-21 0,21 21 0,-21 0 16,0 42-1,-21 0-15,-1 0 0,1 21 16,21-20-16,-21 41 0,0-21 0,0 1 15,0 20-15,21-20 0,0 20 0,0-21 16,0 1-16,0 20 0,0-20 0,0-1 16,0 0-16,0-21 0,0 22 0,0-22 15,0 21-15,0-21 0,21 1 0,0-1 16,0 0-16,0 0 0,0-21 16,1 21-16,-1-21 0,0 0 15,0 0-15,0 0 0,22 0 0,-22 0 16,21 0-16,-21-21 0,0 0 0,1 21 15,-1-21-15,0 0 0,0-1 16,-21 1-16,21 0 0,-21 0 0,0-21 16,0 20-16,0 1 0</inkml:trace>
  <inkml:trace contextRef="#ctx0" brushRef="#br0" timeOffset="23024.02">17695 8742 0,'0'0'16,"-127"21"-16,85-21 15,21 21-15,-22-21 0,22 0 0,0 0 16,0 0 0,42 0-1,0 0-15,0 0 0,1-21 16,-1 0-16,21 0 0,-21 0 0</inkml:trace>
  <inkml:trace contextRef="#ctx0" brushRef="#br0" timeOffset="23821.05">20955 8657 0,'-21'-21'0,"-22"21"16,22-21-16,0 21 15,0 0-15,0 0 0,0 0 16,-1 0-16,1 21 0,0-21 0,-21 21 15,21 22-15,-22-22 0,22 21 0,-21-21 16,21 22-16,-22-1 0,22 0 0,0 1 16,0-1-16,0 0 0,21 1 15,0-22-15,0 21 0,0-21 0,0 0 16,0 1-16,0-1 0,21 0 16,21-21-16,-21 0 0,22 0 0,-1 0 15,0 0-15,1 0 0,-1 0 0,21 0 16,-20-21-16,-1 0 0,22-1 0,-22 1 15,0 0-15,1 0 0,-22 0 0,21-22 16,-21 22-16,0-21 0,-21 0 0,0-1 16,0 1-16,0 0 0,0-1 15,-21 22-15,-21-21 0,21 21 0,0-1 16,-22 1-16,1 21 0,0 0 0,-1 0 16,-20 0-16,20 0 0,1 21 0,0 1 15,-1-1-15,1 21 0,0-21 16,21 22-16,-1-22 0,1 21 0,21 0 15,0-20-15,0 20 0,0-21 0,21 0 16,1 0-16,-1 1 0,21-1 16,0-21-16,1 0 0,-1 21 0</inkml:trace>
  <inkml:trace contextRef="#ctx0" brushRef="#br0" timeOffset="24172.38">21463 8848 0,'0'0'0,"0"-21"0,0-1 0,0 1 0,0 0 16,0 0-16,-21 21 16,0 21-1,21 0-15,-22 22 0,22-22 16,-21 21-16,21 0 0,0 1 0,0-1 16,0 0-16,0 1 0,0 20 0,0 1 15,-21-1-15,0 1 0,0 20 0,0 1 16,21 0-16,-43-1 0,22 1 15,0 0-15,-21-1 0,-1 1 0,22 0 16,-21-1-16,21 1 0,-22-21 0,22 20 16,-21-20-16,21-1 0,-1-20 15,22 20-15,-21-21 0,21 1 0,-21-1 16,21-21-16,0 0 0,0 1 0,0-1 16,0 0-16,21-42 15,0 21-15,1-21 16,-1-1-16,0-20 0,0 21 0,0-21 15,0-1-15,1 1 0,20 0 0,-21-22 16,0 1-16</inkml:trace>
  <inkml:trace contextRef="#ctx0" brushRef="#br0" timeOffset="24468.21">21336 9419 0,'0'0'0,"0"-63"0,0-1 0,0 22 15,-21-22-15,21 22 0,0 0 0,0-1 16,0 1-16,0 0 0,0 21 0,0-22 15,0 22-15,21 0 0,0 0 0,0 0 16,22-1-16,-22 1 0,21 21 16,0 0-16,1 0 0,-1 0 0,0 21 15,-20 1-15,-1-1 0,0 21 0,-21-21 16,0 22-16,0-22 0,0 21 0,0-21 16,-21 22-16,-22-22 0,22 0 0,-21 21 15,0-21-15,20 1 0,-20-1 0,0 0 16,21-21-16,-22 21 0,22 0 0,0-21 15,0 0-15,21 21 16,21-21 15,0-21-31,0 21 0,22-21 0,-22 21 16,21 0-16</inkml:trace>
  <inkml:trace contextRef="#ctx0" brushRef="#br0" timeOffset="25971.73">21802 9271 0,'0'21'16,"21"-21"-1,0-21-15,0 0 0,-21 0 16,21 0-16,0-1 0,-21 1 16,22-21-16,-1 21 0,-21-22 0,21 1 15,0-21-15,0 20 0,-21-20 0,21 20 16,1-20-16,-1-1 0,-21 22 0,21 0 15,-21-22-15,21 22 0,-21 21 16,0-22-16,0 22 0,21-21 0,-21 21 16,0 0-16,21 21 0,-21 21 31,0 0-31,0 21 0,-21-21 16,0 22-16,0-1 0,21 0 0,-21 22 0,0-22 15,-1 22-15,22-22 0,-21 22 0,21-1 16,-21-21-16,21 1 15,0-1-15,0 0 0,0 1 0,0-1 16,0-21-16,0 22 0,21-22 0,0 0 16,1 0-16,-1 0 0,0-21 15,0 0-15,0 0 0,0 0 0,1 0 16,-1 0-16,0 0 0,21 0 0,-21-21 16,1 0-16,20 21 0,-21-42 0,0 20 15,0 1-15,22-21 0,-22 21 16,0-22-16,0 1 0,0 0 0,1 21 15,-1-22-15,-21 22 0,0 0 16,21 0-16,-21 42 31,0 0-31,-21 21 0,21-20 16,0-1-16,-21 0 0,21 21 0,-22-21 16,22 1-16,-21-1 0,21 21 0,0-21 15,0 0-15,0 1 0,0-1 16,0 0-16,21-21 0,1 0 0,-22 21 15,21-21-15,0 0 0,0 0 0,0 0 16,0 0-16,1 0 0,-1 0 16,0 0-16,0 0 0,21-21 15,-20 0-15,-1 0 0,21-1 0,-21 1 16,0 0-16,22 0 0,-22-21 0,0 20 16,21-20-16,-20 21 0,-22 0 0,21 0 15,-21-1-15,21 22 0,-42 22 31,21-1-31,0 0 16,-21 0-16,-1 0 0,22 0 16,0 1-16,-21-1 0,21 0 0,0 0 15,0 0-15,0 0 0,0 1 16,21-22-16,1 0 0,-1 0 16,0 0-16,0 0 15,0 0-15,0 0 0,1 0 0,-1 0 16,0 0-16,0 0 0,0-22 0,0 22 15,-21-21-15,0 0 0,0 0 0,22 0 16,-22 0-16,0-22 0,0 22 0,0-21 16,0 21-16,0-1 0,0 1 15,0 0-15,0 0 0,-22 21 0,1 0 16,0 0-16,0 0 0,0 0 16,0 0-16,-1 21 0,1-21 0,21 21 15,-21-21-15,21 21 0,0 1 16,21-22-1,0 0 1,1 0-16,-1 0 0,0 0 0,0-22 16,0 22-16,-21-21 0,21 0 15,1 21-15,20-21 0,-21 0 0,0 21 16,0-21-16,1-1 0,20 22 0,-21 0 16,21-21-16,-20 21 0,20 0 0,-21 0 15,0 0-15,0 0 0,1 21 0,-22 1 16,0-1-16,0 0 0,0 0 0,0 0 15,0 0-15,0 1 0,0-1 0,0 21 16,-22-21-16,1 0 0,0 1 16,21-1-16,0 0 0,-21 0 15,21 0-15,-21 0 0,21 1 0,-21-1 16,21 0-16,0 0 16,0 0-1,0-42 16,0 0-31,21 0 0,0 0 16,0-1-16,-21 1 0,21-21 0,22 0 16,-22 20-16,0-20 0,21 0 0,-21-1 15,22 1-15,-22 0 0,21-1 16,-21 22-16,22-21 0,-22 42 16,0-21-16,0 21 0,-21 21 15,0 0 1,0 0-16,0 22 0,0-22 0,0 21 15,-21 0-15,0-20 0,21 20 0,-21 0 16,21-21-16,0 22 0,0-22 0,0 21 16,21-21-16,0 1 0,0-1 0,0 0 15,1-21-15,20 21 0,-21-21 0,0 0 16,0 0-16,22 0 0,-22 0 0,0 0 16,21 0-16,-20 0 0,-1 0 15,0-21-15,0 0 0,0 0 16,-21-1-16,21 1 0,1 0 0,-1 0 15,0-21-15,0 20 0,0 1 0,-21-21 16,0 21-16,21 0 0,-21-1 0,0 1 16,0 0-16,0 0 0,0 0 0,0 0 15,0-1-15,0 1 0,0 0 0,-21 0 16,0 0-16,0 0 0</inkml:trace>
  <inkml:trace contextRef="#ctx0" brushRef="#br0" timeOffset="26232.59">23410 8234 0,'0'0'0,"-42"0"16,21 0 62,0 0-62</inkml:trace>
  <inkml:trace contextRef="#ctx0" brushRef="#br0" timeOffset="26444.47">22246 8551 0,'-21'22'0,"42"-44"0,-63 44 0,21-1 15,21 0-15,21-21 16,0 0-16,21 0 0,-21 0 16,22 0-16,-1 0 0,0 0 0,22 0 15,-1 0-15,-20 0 0,20 0 0,1 0 16,-22 0-16,0-21 0,1 21 15,-22 0-15,0-21 0,-21-1 16,-42 1 0,21 21-16,-22 0 0</inkml:trace>
  <inkml:trace contextRef="#ctx0" brushRef="#br0" timeOffset="27284.42">4741 11621 0,'0'-22'16,"0"44"-16,21-65 0,-21 22 0,0 0 0,0-21 16,0 20-16,0 1 0,0 0 15,0 0-15,0 0 0,-21 21 31,0 0-31,21 21 16,0 0-16,-21 21 0,21-20 16,-21 20-16,21-21 0,0 21 0,-21-20 15,21 20-15,0-21 0,0 0 0,-22 22 16,22-22-16,0 0 0,0 0 0,0 0 16,0 0-16,22-21 15,-1 0 1,0 0-16,21 0 0,-21-21 0,1 21 15,20-21-15,-21 0 0</inkml:trace>
  <inkml:trace contextRef="#ctx0" brushRef="#br0" timeOffset="27668.2">5313 11388 0,'0'0'16,"0"-21"-16,0-1 0,0 1 15,-21 21 1,-1 0-1,1 0-15,-21 21 0,21-21 0,0 22 16,-22-1-16,22-21 0,0 21 16,0 0-16,0-21 0,-1 21 0,22 0 15,0 1 1,22-22-16,20 21 16,-21-21-16,0 0 0,22 21 0,-22-21 15,21 21-15,0-21 0,-20 21 0,20-21 16,-21 21-16,0-21 0,0 22 0,1-1 15,-1 0-15,-21 0 16,0 0-16,-21-21 0,-1 21 16,1 1-16,0-22 0,0 21 15,-21-21-15,20 0 0,-20 0 0,21 21 16,-21-21-16,20 0 0,1 0 0,-21 0 16,21 0-16,0 0 0,-1 0 15,1-21-15,21 0 16,0-1-16,0 1 15,0 0-15,0 0 0,0 0 0,-21 0 16</inkml:trace>
  <inkml:trace contextRef="#ctx0" brushRef="#br0" timeOffset="27856.1">4826 11070 0,'0'0'0,"-42"-21"15,20 21-15,22-21 16,-21 21-16,42 0 31,1 0-15,-1 0-16,0-21 0,0 21 16</inkml:trace>
  <inkml:trace contextRef="#ctx0" brushRef="#br0" timeOffset="28372.31">7493 10837 0,'0'0'0,"0"-21"0,0 0 16,0-21-16,0 21 0,0-1 0,0 1 15,21 0-15,-21 0 0,0 0 0,0 0 16,0-1-16,0 44 31,0-1-31,0 21 0,0 0 0,0 1 16,21 20-16,-21 1 0,21-1 0,-21 22 15,0 0-15,0-1 0,22 1 0,-22 0 16,0 20-16,0-20 0,0 0 0,0 21 16,0-1-16,0-20 0,-22 21 15,1 0-15,0-22 0,0 22 16,0-21-16,0 0 0,-1 20 0,1-20 15,0-21-15,0-1 0,0 22 0,0-43 16,-1 22-16,22-22 0,0-21 0,-21 21 16,21-20-16,0-44 15,0 1 1,0 0-16,0-21 0,0-1 0,0 1 16,0-21-16,0 20 0,0-41 15</inkml:trace>
  <inkml:trace contextRef="#ctx0" brushRef="#br0" timeOffset="28708.12">7175 11578 0,'0'0'0,"-21"-63"0,21-1 0,-21 1 15,0 20-15,21-20 0,0 21 0,-21-1 16,21 1-16,0 0 0,0-1 0,0 22 16,0-21-16,21 21 0,0-22 15,0 22-15,0 0 0,22-21 0,-1 20 16,0 22-16,1-21 0,20 0 0,-20 21 15,20 0-15,1 0 0,-22 21 0,21 0 16,-20 22-16,-1-22 0,-21 21 0,0 1 16,1-1-16,-22 21 0,0-20 15,0-1-15,0 22 0,-22-22 0,1 0 16,0 1-16,0-1 0,-21-21 16,20 21-16,1-20 0,-21-1 0,21 0 15,0-21-15,-1 21 0,1-21 0,0 0 16,0 0-16,21-21 31,0 0-31,0 0 16,0-1-16,21 22 0,0-21 0,0 0 15,1 0-15,-1 0 0</inkml:trace>
  <inkml:trace contextRef="#ctx0" brushRef="#br0" timeOffset="29099.9">7853 11155 0,'21'0'0,"-42"0"0,42-21 0,-21 0 15,0-1 1,0 1-16,21 21 16,0 0-1,0 0-15,1 0 0,-1 0 16,0 0-16,0 21 0,0 1 0,0-1 16,1 0-16,-1 21 0,0-21 0,0 22 15,0-22-15,-21 21 0,0 1 16,0-22-16,0 21 0,0-21 15,0 22-15,0-22 0,0 0 0,0 0 16,-21-21-16,21 21 0,-21-21 16,0 0-16,21-21 15,0 0 1,0 0-16,0 0 0,0-1 16,0 1-16,0-21 0,21 0 0,0-1 15,0 1-15,0 0 0,-21-1 0,22 1 16,-1 0-16,0-1 0,0 22 0,0 0 15,-21 0-15,21 0 0,1 21 16,-22 21 15,0 0-31,0 0 16,0 0-16</inkml:trace>
  <inkml:trace contextRef="#ctx0" brushRef="#br0" timeOffset="29416.51">8467 11303 0,'21'21'16,"-42"-42"-16,63 42 0,-21-21 16,0 0-16,0 0 15,1-21-15,-1 21 0,0-21 0,0 0 16,21 0-16,-20-1 0,-1 1 16,0 0-16,0 0 0,0 0 15,0 0-15,-21-1 0,22 1 0,-22 0 16,0 0-16,0 0 0,-22 21 15,1 0-15,-21 0 0,21 0 16,0 21-16,-1-21 0,-20 21 0,21 21 16,0-20-16,0-1 0,-1 21 15,1-21-15,21 22 0,0-22 0,-21 21 16,21-21-16,0 0 0,0 1 0,0-1 16,0 0-16,0 0 0,0 0 0,21-21 15,0 21-15,1-21 0,-1 0 16,0 0-16,21 0 0,-21 0 15,22-21-15,-22 21 0,21-21 16</inkml:trace>
  <inkml:trace contextRef="#ctx0" brushRef="#br0" timeOffset="30657.35">9250 11134 0,'0'0'0,"21"-21"0,0-1 0,0 1 0,-21 0 16,0 0-16,0 0 15,-21 21-15,0 0 16,0 0-16,0 0 0,-1 0 0,-20 21 15,21 0-15,-21-21 0,20 21 0,-20 0 16,21 1-16,0-1 0,0-21 16,-1 21-16,22 0 0,0 0 0,0 0 0,0 1 15,22-1 1,-1-21-16,0 21 0,21 0 0,-21-21 16,22 21-16,-22-21 0,0 21 0,21 1 15,-20-22-15,-1 21 0,0 0 0,0 0 16,-21 0-16,0 0 0,0 1 15,0-1-15,-21-21 16,0 0-16,0 21 0,-1-21 16,1 0-16,-21 0 0,21 21 0,-22-21 15,22 0-15,-21 0 0,21 0 0,0 0 16,-1 0-16,1 0 0,0 0 0,0 0 16,21-21-16,21 42 46,0-21-46,0 0 0,1 0 16,-1 21-16,0-21 0,0 0 0,21 0 16,-20 0-16,20 0 0,-21 0 0,21 0 15,-20 0-15,20 0 0,0-21 0,-21 21 16,22-21-16,-22 0 0,21 0 0,-21 21 16,22-22-16,-22 1 0,0 0 15,0 0-15,-21 0 0,0 0 0,0-22 16,0 22-16,0-21 0,0 21 0,0-1 15,0-20-15,0 21 16,0 0-16,-21 21 0,0 0 16,0 0-16,21 21 0,-21 0 0,-1 0 15,22 0-15,-21 1 0,21 20 16,0-21-16,0 0 0,0 22 0,0-22 16,0 0-16,0 0 0,0 0 0,0 0 15,0 1-15,21-22 0,1 0 0,-1 21 16,0-21-16,0 0 0,0 0 0,0 0 15,1 0-15,20 0 0,0-21 0,-21 21 16,22-22-16,-22 1 0,21 0 16,-21 21-16,1-21 0,-1 0 15,0 0-15,0-1 0,-21 1 0,21 0 16,-21 0-16,0 0 0,-21 42 31,21 0-31,0 0 16,-21 0-16,21 1 0,-21-1 15,21 0-15,-21 0 0,21 0 0,0 0 16,0 1-16,0-1 0,0 0 16,-22-21-16,44 0 31,-1-21-31,-21 0 16,21 21-16,-21-22 0,21 1 15,0 0-15,-21 0 0,21 0 16,1 0-16,-22-1 0,0 1 0,0 0 15,21 21-15,-21 21 32,0 0-32,0 1 0,0-1 0,0 0 15,0 0-15,0 21 0,0-20 0,0-1 16,0 0-16,0 0 0,21 0 16,0-21-16,0 0 0,-21 21 15,43-21-15,-22 0 0,0 0 0,0 0 16,21 0-16,-20 0 0,20-21 15,-21 21-15,21-21 0,-20 0 0,20 0 16,-21 0-16,0-22 0,0 22 0,1-21 16,-1 21-16,-21-43 0,0 22 0,21-1 15,-21-20-15,21 21 0,-21-22 16,0 22-16,0-1 0,0 1 0,0 0 16,0-1-16,0 22 0,0 0 0,-21 42 31,21 0-31,-21 1 0,0 20 0,21-21 15,0 21-15,-22 22 0,1-22 0,21 22 16,0-22-16,0 22 0,0-22 0,0 0 16,0 22-16,0-22 0,0-21 15,0 22-15,0-1 0,0-21 16,0 0-16,0 0 0,21-21 0,1 22 16,-1-22-16,0 0 0,0 0 15,0 0-15,0 0 0,-21-22 0,22 1 16,-1 0-16,-21 0 0,0 0 0,0-22 15,21 22-15</inkml:trace>
  <inkml:trace contextRef="#ctx0" brushRef="#br0" timeOffset="30837.24">10520 11113 0,'0'0'16,"-21"0"-16,-1 0 0,1 0 15,21 21-15,-21-21 0,21 21 16,21-21 15,0 0-31,1 0 0,-1 0 0,21 0 16,-21-21-16,0 21 0,22-21 15,-1-1-15,-21 1 0,22 21 0</inkml:trace>
  <inkml:trace contextRef="#ctx0" brushRef="#br0" timeOffset="31732.76">11896 11240 0,'0'0'16,"-43"0"-16,1 21 0,21-21 0,-22 0 15,43-21 1,0-1-16,22 22 0,-1-21 0,-21 0 15,21 0-15,0 0 0,0 0 0,-21-1 16,21 1-16,-21 0 0,22 0 0,-44 21 31,1 21-15,-21 0-16,21 0 0,0 22 16,-1-1-16,1 0 0,0 1 0,0-1 15,0 0-15,0 1 0,21-22 0,0 21 16,0 1-16,0-22 0,0 21 0,0-21 15,21 0-15,0 1 0,0-22 0,0 0 16,22 21-16,-1-21 0,-21 0 0,21 0 16,1 0-16,-1 0 0,0-21 0,1-1 15,-1 1-15,-21 21 0,0-21 0,1 0 16,-1 0-16,-21-22 0,0 22 16,0-21-16,0 21 0,0-22 0,-21 1 15,-1 21-15,1-21 0,0-1 0,-21 22 16,21 0-16,-22 0 0,22 0 15,0 21-15,-21 0 0,20 0 0,1 0 16,-21 21-16,21 0 0,0 0 16,-1 0-16,22 0 0,0 1 0,-21-1 15,21 0-15,0 0 0,0 0 16,21 0-16,1-21 0,20 22 16,-21-22-16,0 21 0,22-21 0,-1 0 15,-21 0-15,21 0 0,1 0 0,-1 0 16,0 0-16,-20 0 0,20 0 15,-21-21-15,21 21 0,-20 0 0,-22-22 0,21 22 16,0 0-16,0 0 16,-21-21-16,21 0 15,0 21-15,-21-21 0,22 0 0,-22 0 16,21 21-16,0-22 0,0 1 16,0 21-16,0-21 0,1 21 15,-1 0-15,0 0 0,0 0 0,0 21 16,-21 0-16,21 1 0,-21-1 15,22 0-15,-22 0 0,0 21 0,0-20 16,0 20-16,0-21 0,0 0 0,0 0 16,0 1-16,-22-1 0,22 0 15,-21 0-15,21 0 0,0 0 16,-21-21-16,21-21 31,0 0-31,0 0 16,0 0-16,0 0 0,0-1 0,0 1 15,21 0-15,-21-21 0,0 21 0,21-22 16,-21 22-16,22-21 0,-1 21 0,-21-1 16,0 1-16,21 0 0,0 21 15,-21-21-15,21 21 0,0 0 16,1 0-16,-1 0 0,0 0 0,0 0 16</inkml:trace>
  <inkml:trace contextRef="#ctx0" brushRef="#br0" timeOffset="32935.79">14033 11113 0,'0'0'0,"-21"-22"15,0 22-15,0 22 16,21-1-16,-21 0 15,21 0-15,0 0 0,0 0 0,0 22 16,-21-22-16,21 0 0,0 21 16,-22-20-16,22 20 0,0-21 0,0 0 15,0 0-15,-21 1 0,21-1 0,-21 0 16,21 0-16,0 0 0,-21-21 0,21 21 16,0-42 30,0 0-46,0 0 0,0 0 0,21 0 16,0-1-16,0-20 0,1 21 0,-22-21 16,21 20-16,0-20 0,0 21 0,0 0 15,-21 0-15,21-1 0,1 22 16,-1 0-16,-21 22 16,0-1-1,0 0-15,0 0 0,0 0 0,0 0 16,0 1-16,0-1 0,0 21 0,0-21 15,0 0-15,0 1 0,0-1 0,21 0 16,-21 0-16,21-21 0,0 21 0,0 0 16,1-21-16,-1 0 0,0 0 0,0 0 15,0 0-15,0 0 0,22 0 0,-22 0 16,0 0-16,0-21 0,0 21 0,1-21 16,-1 0-16,0 21 0,0-21 15,0-22-15,-21 22 0,21 0 0,1-21 16,-22 21-16,21-22 0,0 22 15,-21-21-15,0 21 0,0-1 0,21 1 16,-21 42 0,-21 1-1,21-1-15,-21 0 0,21 0 0,-21 21 16,21-20-16,-22-1 0,22 0 0,0 0 16,0 21-16,0-20 0,0-1 0,0 0 15,22 0-15,-1 0 0,0-21 16,21 0-16,-21 0 0,1 0 0,-1 0 15,21 0-15,-21 0 0,0 0 16,1 0-16,-1 0 0,0-21 16,0 21-16,0-21 0,-21 0 0,0 0 15,21-1-15,-21 1 0,0-21 0,22 0 16,-22 20-16,0-20 0,0 0 0,0-1 16,0 1-16,0 0 0,-22 21 0,1-22 15,21 22-15,-21 21 0,0-21 0,0 21 16,0 0-16,-1 0 0,1 0 0,0 21 15,-21-21-15,21 21 0,-1 0 0,1 22 16,0-22-16,21 21 0,0-21 0,0 22 16,0-1-16,0-21 0,0 22 15,0-22-15,21 0 0,0 21 0,1-21 16,-1 1-16,0-22 0,0 21 16,0 0-16,0-21 0,1 0 0,-1 0 15,0 0-15,0 0 0,0 0 0,0 0 16,22-21-16,-22 0 0,0-1 0,21 1 15,-20 0-15,-1 0 0,0 0 16,0-22-16,0 1 0,0 0 0,1-1 16,-1 1-16,0-21 0,0 20 0,0-20 0,0 20 15,1 1-15,-1 0 0,0-1 16,0 22-16,-21-21 0,0 21 16,0 0-16,0 42 15,0 0-15,-21 0 16,0 0-16,0 0 0,21 22 0,0-22 15,-22 21-15,22 1 0,0-1 0,0 0 16,0 1-16,0-1 0,0-21 0,0 21 16,0 1-16,0-1 0,0-21 0,0 0 15,0 22-15,22-22 0,-22 0 0,0 0 16,21-21-16,0 21 0,0 1 0,0-22 16,0 0-16,1 0 0,-1 0 15,0 0-15,0 0 0,0 0 0,0-22 16,1 1-16,-1 0 15,-21 0-15,0 0 0,0 0 16,21-1-16,-21-20 0,0 21 0,0-21 16,0 20-16</inkml:trace>
  <inkml:trace contextRef="#ctx0" brushRef="#br0" timeOffset="33136.67">15176 10901 0,'0'0'16,"-21"0"-16,0 0 0,0 0 0,21 21 15,0 0-15,21-21 0,0 0 16,0 0-16,1 21 0,20-21 16,-21 0-16,21 0 0,1 0 15,-1 0-15,0 0 0,1 0 0,-22 0 16,21 0-16,1 0 0,-22 0 0,0 0 16,0 0-16,-21-21 0,0 0 15,0 0-15,-21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0:00:34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2963 0,'0'-21'63</inkml:trace>
  <inkml:trace contextRef="#ctx0" brushRef="#br0" timeOffset="1907.14">1206 1312 0,'0'-21'16,"0"0"-1,0 0 1,0 0-16,0 0 15,0-1-15,0 1 16,0 0-16,-21 0 0,21 0 16,0 0-16,-21-1 0,21 1 15,0 0-15,-21 0 16,21 42 15,0 0-31,0 0 0,0 1 16,0 20-16,0-21 0,0 21 15,-21 1-15,21-1 0,0 0 0,-21 1 16,21-1-16,0 0 16,0 1-16,-22 20 0,22-20 0,-21 20 15,21-21-15,0 1 0,0-1 0,0 0 16,0 1-16,0-1 0,0-21 16,0 0-16,0 1 0,0-1 0,0 0 15,0 0-15,0 0 0,0-42 63,0 0-63,0 0 0,0 0 15,21-1-15</inkml:trace>
  <inkml:trace contextRef="#ctx0" brushRef="#br0" timeOffset="2251.6">1439 1630 0,'0'21'15,"0"0"1,0 0 0,0 1-1,21-22 1,1 0-16,-1 0 15,-21-22-15,21 1 16,0 0-16,-21 0 16,0 0-16,-21 21 15,0 0-15,0 0 16,-1 0-16,1 0 0,0 21 16,0-21-16,0 21 15,21 0-15,-21 0 0,21 1 16,21-22-1,0-22-15,0 1 16</inkml:trace>
  <inkml:trace contextRef="#ctx0" brushRef="#br0" timeOffset="2826.81">3492 1143 0,'0'0'0,"0"-21"0,0-21 0,22 20 0,-22 1 15,0 0-15,0 0 0,0 0 16,0 0-16,-22 42 16,1 21-1,0-21-15,21 22 16,0-1-16,-21 0 0,0 1 0,0 20 16,21-21-16,-22 22 0,22-1 0,-21 1 15,0-1-15,21 1 16,0-1-16,-21-20 0,0 20 0,21 1 0,-21-22 15,21 0-15,0 1 0,0-22 16,-22 21-16,22-21 0,0 1 16,0-1-16,-21 0 0,21-42 31,0 0-15,0-22-16,0 22 0,0-21 0,21-1 15</inkml:trace>
  <inkml:trace contextRef="#ctx0" brushRef="#br0" timeOffset="3106.65">3810 1101 0,'21'-21'0,"-42"42"0,63-64 15,-42 22-15,0 0 0,21 21 16,-21 21 0,0 0-16,0 22 15,0-1-15,0 0 0,0 1 0,0 20 16,0-20-16,-21 20 0,0 1 0,0-1 15,21 1-15,-21-1 0,0 1 16,-1-1-16,22 1 0,-21-22 0,21 21 16,-21-20-16,21-1 0,-21 0 0,21-20 15,0 20-15,0-21 0,0 0 16,0 0-16,0 1 0,0-1 0,-21 0 16,0-21-1,21-21 1,0 0-16,-22-1 0,1 1 15</inkml:trace>
  <inkml:trace contextRef="#ctx0" brushRef="#br0" timeOffset="4271.1">3238 1969 0,'0'0'16,"-63"0"-16,42 0 16,42 0-1,0 0 1,21-22-16,1 22 0,-1-21 15,22 0-15,-1 0 0,1 0 0,-1 0 16,1-22-16,20 22 0,-20 0 16,-1-21-16,1 20 0,-1 1 15,-20 0-15,-1 0 0,0 0 0,1 21 16,-22-21-16,0 21 0,0 0 0,-21 21 31,0 0-31,0 0 16,-21 0-16,0 22 0,0-22 0,-1 0 15,22 21-15,-21 1 0,0-22 0,21 21 16,0-21-16,-21 0 16,21 22-16,0-22 0,0 0 0,0 0 15,0 0-15,0 1 0,0-1 16,21-21-16,0 0 0,0 0 0,1 0 16,20 0-16,-21 0 0,21 0 15,1-21-15,-22 21 0,21-22 0,1 1 16,-1 0-16,-21 0 0,21 0 0,-20-22 15,-1 22-15,0-21 0,0 0 0,-21-1 16,0 1-16,0 0 0,0-1 16,0 1-16,-21 21 0,0-22 0,0 22 15,-1 0-15,-20 21 0,21 0 0,-21 0 16,-1 0-16,22 0 0,-21 0 16,-1 21-16,1 0 0,21 1 0,-21-1 15,20 0-15,1 21 0,0 1 0,0-22 16,21 21-16,0-21 0,0 22 15,0-22-15,0 21 0,21-21 16,0 0-16,0 1 0,22-22 0,-1 21 16,-21-21-16,22 0 0,-1 0 0,21 0 15,-20 0-15,-1 0 0,22 0 16,-22 0-16,21 0 0,-20-21 0,20-1 16,-20 1-16,-1 0 0,0 0 0,1-21 15,-1 20-15,-21 1 0,0-21 0,0 21 16,1-22-16,-1 22 15,-21 0-15,0 0 0,0 42 32,0 0-32,-21 0 15,21 1-15,-22 20 0,1-21 16,21 0-16,-21 22 0,0-22 0,21 0 16,-21 21-16,21-21 0,0 1 0,0-1 15,0 0-15,0 0 0,0 0 0,0 0 16,21-21-16,0 0 15,0 0-15,0 0 0,1 0 16,-1 0-16,0 0 0,0 0 0,0-21 16,0 21-16,1-21 0,-1 0 15,0 0-15,0-22 0,21 22 16,-20 0-16,-1-21 0,0 21 0,-21-1 16,21 1-16,-21 0 0,21 0 0,-21 42 46,0 0-46,0 0 0,-21 1 16,21 20-16,-21-21 0,21 0 0,0 0 16,0 1-16,0-1 15,0 0-15,0 0 16,21-21-16,0 0 0,0 0 0,1 0 16,-1 0-16,0 0 0,0 0 0,21-21 15,-20 0-15,-1 21 0,0-21 16,0-1-16,0 22 0,0-21 15,-21-21-15,0 21 0,0 0 0,0-22 16,0 22-16,0 0 0,0-21 0,0 20 16,0 1-16,0 0 0,0 0 15,0 42 17,0 0-32,0 0 15,22-21 16,-1 0-15,-21-21-16,21 0 0,0 0 0,0 0 16,-21 0-16,21-22 0</inkml:trace>
  <inkml:trace contextRef="#ctx0" brushRef="#br0" timeOffset="4794.57">7556 1376 0,'0'0'0,"0"-21"0,0 0 0,22-1 0,-22-20 16,21 0-16,-21-1 0,0 1 0,0 0 15,21-1-15,-21 1 16,0 0-16,0 21 0,0-22 0,0 22 15,0 0-15,0 42 16,0 0 0,-21 22-16,21-1 0,-21 21 0,-1 1 15,22-1-15,-21 1 0,0-1 0,0 1 16,0 21-16,0-22 0,21 22 16,-22-22-16,1 1 0,21-1 0,-21 1 15,21-1-15,0-20 0,-21-1 16,21 0-16,0-21 0,-21 1 0,21-1 0,0 0 15,0 0-15,21-42 32,0 0-17,0 0-15,-21-22 0,21 1 0,1 0 16</inkml:trace>
  <inkml:trace contextRef="#ctx0" brushRef="#br0" timeOffset="5038.46">8022 1164 0,'0'0'15,"21"-42"-15,0-22 16,-21 107 15,0-22-31,-21 21 0,21 1 0,-21-1 16,0 0-16,21 1 0,-21-1 0,0 21 16,-1-20-16,22 20 0,-21-20 15,0 20-15,0-21 0,21 1 0,0-1 16,0 0-16,-21 1 0,21-1 0,0-21 15,0 0-15,0 1 0,0-1 0,0 0 16,0 0-16,-21-21 16,-1 0-1,1 0-15</inkml:trace>
  <inkml:trace contextRef="#ctx0" brushRef="#br0" timeOffset="5215.37">7408 1842 0,'0'0'0,"-21"0"15,0 0-15,0 0 0,21 21 16,0 0 0,21-21-16,0 0 15,0 0-15,22 0 0,-1 0 16,0 0-16,1 0 0,-1 0 0,0 0 16,22-21-16,-22 21 0,0 0 0,22-21 15,-22-1-15,1 22 0,-1-21 0</inkml:trace>
  <inkml:trace contextRef="#ctx0" brushRef="#br0" timeOffset="6548.11">8509 1672 0,'0'0'15,"21"-21"-15,-21 0 0,21 0 0,-21 0 16,0-1-16,0 1 16,-21 0-16,0 21 0,0 0 15,0 0-15,-1 0 0,1 0 0,0 0 16,0 0-16,0 0 0,0 21 0,-22 0 15,22 22-15,0-22 0,0 21 16,-22-21-16,22 22 0,0-1 16,0 0-16,0-20 0,21 20 0,0-21 15,-21 21-15,21-20 0,0-1 0,0 0 16,0 0-16,21-21 0,0 0 0,0 21 16,21-21-16,-20 0 0,20 0 15,-21 0-15,21-21 0,-20 21 0,20-21 16,0 0-16,-21 0 0,22-1 0,-22 1 15,0 0-15,0 0 0,0-21 16,1-1-16,-22 22 0,21-21 0,-21-1 16,0 22-16,0-21 0,0 21 0,0 0 15,-21 42 17,21 0-32,-22 0 0,22 21 0,-21-20 15,21 20-15,0-21 0,0 21 16,0-20-16,0-1 0,0 21 0,0-21 15,0 0-15,21 1 0,1-1 16,20 0-16,-21-21 0,21 0 16,1 0-16,-1 0 0,0 0 0,1 0 15,-1 0-15,0-21 0,1 0 0,-1-1 16,0 1-16,-20 0 0,20 0 16,-21 0-16,0 0 0,-21-22 0,21 22 15,-21 0-15,22-21 0,-22 20 16,0 1-16,0 0 0,0 42 15,0 0 1,0 1-16,0-1 16,-22 0-16,1 21 0,0-21 0,21 1 15,-21-1-15,21 0 0,-21 0 0,0 0 16,21 0-16,0 1 0,0-1 16,21-42 30,0 21-46,0-22 0,-21 1 0,21 0 16,0 0-16,1 0 0,-1-22 16,0 22-16,-21 0 0,21 21 0,0-21 15,0 21 1,-21 21 0,0 0-16,22 0 0,-22 1 0,0-1 15,0 0-15,0 0 0,0 0 16,0 0-16,21-21 0,-21 22 0,21-1 15,0-21-15,0 21 0,0-21 0,1 0 16,20 0-16,-21 0 0,21 0 0,1 0 16,-1 0-16,0 0 0,1 0 15,20 0-15,-20-21 0,-1 21 0,0-21 16,1-1-16,-1 22 0,-21-21 0,0 0 16,0-21-16,1 21 0,-1-1 0,-21-20 15,0 0-15,0 21 0,0-1 16,0-20-16,0 21 0,0 0 15,-21 21-15,-1-21 0,1 21 0,-21 0 16,21 0-16,0 0 0,-22 21 0,1 0 16,21 0-16,-22 0 0,1 0 0,21 22 15,0-22-15,-22 0 0,22 21 16,21-20-16,0-1 0,-21 21 0,21-21 16,0 0-16,0 1 0,0-1 0,21-21 15,0 21-15,1-21 0,-1 0 0,0 0 16,0 0-16,21 0 0,1 0 15,-22 0-15,21 0 0,1 0 0,-22-21 16,21 0-16,-21-1 0,0 1 16,22 0-16,-22 0 0,0-21 0,0-1 15,0 1-15,1-22 0,-22 22 0,21-21 16,0 20-16,-21-20 0,21-1 16,0 1-16,0 20 0,-21-20 0,0-1 15,22 22-15,-22 0 0,21-1 0,-21 22 16,0 0-16,0 0 0,-21 42 31,-1 0-31,1 22 0,21-22 0,-21 21 16,0 22-16,0-22 0,0 0 15,21 1-15,-22 20 0,22-21 16,-21 22-16,21-22 0,0 22 0,0-22 0,0 22 16,0-22-16,0 0 0,0 1 15,0-1-15,0-21 0,0 21 0,0-20 16,0-1-16,0 21 0,0-21 15,0 0-15,21-21 16,1 0-16,-1 0 16,0 0-16,-21-21 0,21 0 15,0 0-15,0-21 0,1 20 0,-1-20 16</inkml:trace>
  <inkml:trace contextRef="#ctx0" brushRef="#br0" timeOffset="6842.94">11007 974 0,'0'0'0,"0"-21"0,0-1 0,-22 22 16,1 0-16,0 0 0,0 0 15,0 22-15,0-1 16,-1 21-16,1-21 0,21 22 0,-21 20 16,0-21-16,21 1 0,0 20 0,-21-20 15,0 20-15,21-21 0,-22 22 0,22-1 16,0-20-16,0 20 0,0-20 15,-21-1-15,21 21 0,0-20 16,-21-22-16,21 21 0,0-21 0,0 22 16,0-22-16,0 0 0,0 0 0,0 0 15,21-42 17,-21 0-32,21 0 0,1 0 15,-1 0-15,0-22 0,21 22 0,-21-21 16</inkml:trace>
  <inkml:trace contextRef="#ctx0" brushRef="#br0" timeOffset="7215.28">11028 1651 0,'-21'21'15,"21"0"1,0 1-16,21-22 16,0 0-1,0 0-15,0 0 0,0 0 16,22 0-16,-1 0 0,-21-22 0,22 1 15,-22 21-15,21-21 0,-21 21 0,0-21 16,-21 0-16,22 0 0,-22-1 16,0 1-16,0 0 15,-22 0-15,1 21 16,0 0-16,0 0 0,0 0 16,0 0-16,-1 21 0,-20 0 0,21 0 15,0 1-15,0-1 0,-1 21 16,1-21-16,0 22 0,0-22 15,0 21-15,21-21 0,0 22 0,0-22 16,0 0-16,0 0 0,0 0 0,0 0 16,21 1-16,0-22 0,0 21 0,0-21 15,1 0-15,-1 0 0,21 0 0,-21 0 16,0 0-16,1 0 16,-1 0-16,0 0 0,-21-21 0,21 21 15,0-22-15,0 1 0,1 0 16</inkml:trace>
  <inkml:trace contextRef="#ctx0" brushRef="#br0" timeOffset="8810.95">13420 1566 0,'21'0'15,"0"0"32,-21-21-47,21 0 16,-21 0-16,0 0 15,0 0-15,-21 21 16,0-22-16,0 22 0,-1 0 0,-20-21 16,21 21-16,0 0 0,-22 0 15,22 0-15,-21 0 0,21 0 0,-22 21 16,1 1-16,21-1 0,-21 0 16,-1 21-16,22-21 0,-21 22 0,21-1 15,-1-21-15,1 22 0,0-1 0,21 0 16,0-21-16,0 22 0,0-22 0,0 0 15,0 0-15,21 0 0,0-21 16,1 22-16,-1-22 0,21 0 0,0 0 16,1 0-16,-22 0 0,21 0 0,22-22 15,-22 1-15,0 0 0,-20 0 0,20 0 16,-21 0-16,21-22 0,-20 1 16,-1 0-16,0-1 0,0 1 15,-21 0-15,0-1 0,21-20 0,-21 20 16,21-20-16,-21 21 0,0-22 15,22 22-15,-22-22 0,0 22 0,0 0 16,0-1-16,0 1 0,0 21 0,0 0 16,0 42-1,-22 0-15,1 0 0,0 21 16,21 1-16,-21 20 0,0-20 0,21 20 16,-21-21-16,21 22 0,-22-1 15,22-20-15,0 20 0,0 1 16,0-22-16,0 0 0,0 22 0,0-22 0,0-21 15,0 22-15,0-22 0,0 0 16,0 0-16,0 0 0,0 1 16,22-22-16,-1 0 15,0 0-15,0 0 0,0 0 16,0-22-16,1 1 0,-1 0 0,0 0 16</inkml:trace>
  <inkml:trace contextRef="#ctx0" brushRef="#br0" timeOffset="9210.71">13758 1566 0,'0'0'0,"-21"0"0,21-21 0,-21 21 16,21-21-16,-21 21 0,21-21 0,0 0 15,0 0 1,0-1-16,42 22 16,-21 0-16,0 0 0,1 0 0,-1 0 15,21 0-15,-21 0 0,22 22 0,-22-1 16,21 0-16,-21 0 0,0 0 15,1 22-15,-1-22 0,0 21 0,-21-21 16,0 22-16,0-22 0,0 21 0,0-21 16,0 0-16,0 22 0,-21-22 15,0 0-15,21 0 0,-22-21 16,1 0-16,0 0 16,0 0-16,21-21 15,0 0-15,0 0 0,0 0 16,0-1-16,0-20 0,0 21 15,0-21-15,21-1 0,0 1 0,0 21 16,1-22-16,-1 22 0,0-21 0,-21 21 16,21 0-16,0 21 0,0-22 15,1 22 1,-1 0-16,-21 22 16,21-22-16,-21 21 0,21 0 15,0-21-15,0 21 0</inkml:trace>
  <inkml:trace contextRef="#ctx0" brushRef="#br0" timeOffset="9627.49">14711 1545 0,'0'0'0,"0"-42"16,0 21 0,-21 0-16,-1 21 0,1 0 15,0 0-15,0 0 16,0 0-16,0 0 0,-1 21 0,1 0 15,0 0-15,0 0 0,0 22 0,-22-22 16,22 21-16,0 0 0,0-20 16,0 20-16,0 0 0,-1-21 0,22 22 15,0-22-15,0 0 0,0 0 0,0 0 16,0 1-16,22-1 0,-1-21 16,21 0-16,-21 21 0,22-21 15,-22 0-15,21 0 0,0 0 0,-20 0 16,20-21-16,-21 0 0,21 21 0,-20-22 15,-1 1-15,21 0 0,-42-21 0,21 21 16,-21-22-16,0 1 0,0 0 16,0 20-16,0-20 0,0 0 0,0 21 15,-21-22-15,0 22 0,0 21 0,0-21 16,-1 21-16,1 0 0,-21 0 0,21 0 16,0 0-16,-22 21 0,22-21 15,0 21-15,21 0 0,-21 1 0,21-1 16,0 0-16,0 0 0,0 0 15,0 0-15,21 1 0,0-22 16,21 0-16</inkml:trace>
  <inkml:trace contextRef="#ctx0" brushRef="#br0" timeOffset="9968.29">15219 1566 0,'0'0'0,"0"-21"0,0 0 16,-21 21-16,-1 0 15,1 0-15,0 0 0,0 0 16,21 21-16,-21 0 16,21 1-16,0-1 0,-21 0 0,21 21 15,0 1-15,0-22 0,0 21 0,0 0 16,0 1-16,0 20 0,0-20 16,-22-1-16,22 21 0,-21-20 0,0 20 15,0 1-15,0-1 0,0 1 0,-1-1 16,1 22-16,0-22 0,-21 1 0,21-1 15,-1-20-15,1 20 0,0-20 16,21-1-16,0 0 0,-21 1 0,21-22 0,0 21 16,0-21-16,0 0 15,0-42 1,0 0 0,21 0-16,0 0 0,-21 0 15,21-22-15,1 1 0,-1 21 0,0-43 16</inkml:trace>
  <inkml:trace contextRef="#ctx0" brushRef="#br0" timeOffset="10262.12">14965 1820 0,'-21'-42'16,"42"84"-16,-42-126 0,21 63 0,0-22 0,0 22 16,0 0-16,0 0 0,0 0 15,21-1-15,0 22 0,0-21 0,0 21 16,22 0-16,-22 0 0,21-21 0,0 21 15,22 0-15,-22 0 0,1 0 16,20 21-16,-21 0 0,-20 1 0,20-1 16,-21 0-16,0 21 0,-21-21 0,0 22 15,0-22-15,-21 21 0,-21-21 0,-1 22 16,1-22-16,0 0 0,-1 0 16,1 0-16,-21 1 0,20-1 0,1 0 15,0-21-15,-1 0 0,22 21 0,-21-21 16,21 0-16,-1 0 15,22-21 1,0 0-16,0 0 16</inkml:trace>
  <inkml:trace contextRef="#ctx0" brushRef="#br0" timeOffset="11034.23">16150 1863 0,'21'-21'0,"-42"42"0,63-64 0,-20 22 16,-1 21-16,-21-21 0,21 0 15,-21 0-15,0-22 0,0 22 16,0 0-16,0-21 0,-21 21 0,0-22 15,-1 22-15,1 0 0,0 0 0,-21 0 16,21 21-16,-22 0 0,1 0 0,21 0 16,-22 0-16,1 0 0,0 21 15,-1 0-15,1 0 0,21 21 0,-21 1 16,20-1-16,-20 0 0,21 1 16,0-1-16,21 0 0,0 1 0,0-22 0,0 21 15,0-21-15,0 1 0,21-1 16,0 0-16,21 0 0,-20-21 15,20 0-15,0 0 0,-21 0 0,43 0 0,-22 0 16,1 0-16,-1 0 0,0-21 16,1 0-16,-1 0 0,0-1 0,1-20 15,-22 21-15,21-21 0,-21-1 16,0 1-16,1-22 0,-1 22 0,0-21 16,0 20-16,0-20 0,0-1 0,-21 1 15,0 20-15,22-20 0,-22 21 16,21-1-16,-21 1 0,0 0 0,0 20 15,0 1-15,0 0 0,-21 42 16,-1 0-16,1 1 16,21 20-16,-21 0 0,0 1 15,0 20-15,0-21 0,-1 1 0,1 20 16,0-20-16,21 20 0,0 1 16,-21-22-16,21 0 0,-21 1 0,21 20 15,0-42-15,0 22 0,0-1 16,0-21-16,0 0 0,0 0 0,0 1 15,0-1-15,21 0 0,0-21 0,0 21 16,0-21-16,1 0 0,20 0 16,-21-21-16,21 21 15,-20-21-15</inkml:trace>
  <inkml:trace contextRef="#ctx0" brushRef="#br0" timeOffset="12465.93">16933 1630 0,'0'0'0,"0"-21"0,0 0 0,0-1 0,0 1 15,0 0 1,-21 21-16,0 0 0,0 0 16,21 21-16,-21-21 0,-1 21 0,1 1 15,0 20-15,0-21 0,0 21 0,0-20 16,-1 20-16,22-21 0,-21 21 16,21 1-16,-21-22 0,21 0 0,0 21 15,0-20-15,0-1 0,0 0 16,21 0-16,0 0 0,1-21 0,-1 0 15,0 0-15,0 0 0,21 0 16,-20 0-16,-1 0 0,21 0 16,-21-21-16,22 0 0,-22 0 0,0 0 15,0-1-15,0-20 0,-21 21 0,0-21 16,0-1-16,0 22 0,0-42 16,0 41-16,0-20 0,0 0 0,-21 21 15,0-1-15,0 1 0,0 21 0,-1 0 16,1 0-16,-21 0 0,21 0 0,0 0 15,-1 21-15,1-21 0,0 22 16,0-1-16,21 0 0,0 0 16,0 0-16,21-21 15,21 21-15,-20-21 0,-1 0 0,21 0 16,0 0-16,1 0 16,-1 0-16,0 0 0,1-21 0,-1 21 15,0-21-15,22 21 0,-22-21 0,1 0 16,-1 21-16,0-21 0,1 21 0,-22-22 15,21 22-15,-21 0 0,0 0 16,1 0-16,-22 22 31,0-1-31,-22 21 0,1-21 0,0 0 16,21 22-16,-21-22 0,0 0 16,0 21-16,-1-20 0,1-1 0,0 0 15,21 0-15,0 0 0,0 0 0,0 1 16,0-1-16,0 0 15,21-21 1,0 0-16,1 0 0,-1 0 0,21 0 16,-21 0-16,0 0 0,22 0 0,-22 0 15,0 0-15,21-21 0,-20 0 0,-1-1 16,0 1-16,0 0 0,0 0 16,0 0-16,1-22 0,-1 22 15,-21-21-15,21 21 0,-21 0 0,21-1 0,-21 1 16,0 42 15,0 1-31,-21-1 0,0 0 0,0 0 16,21 0-16,-22 0 0,22 22 15,-21-22-15,21 0 0,0 0 0,0 0 16,0 1-16,0-1 16,0 0-16,21-21 0,1 0 15,-1 0-15,0 0 0,0 0 0,0 0 16,0 0-16,22 0 0,-22 0 0,0 0 15,0 0-15,0-21 0,1 0 16,-22-1-16,0 1 0,21 0 0,-21 0 16,0 0-16,0 0 0,0-22 0,0 22 15,0-21-15,0 21 0,-21-1 16,21 1-16,0 0 0,-22 0 16,1 21-16,21-21 0,0 0 46,21 21-46,1 0 16,-1 0-16,0 0 0,0 0 16,0 0-16,22 0 0,-22 0 0,0 0 15,0 0-15,0 0 0,22 0 16,-22 0-16,0 21 0,0-21 0,0 21 16,0 0-16,1 0 0,-1 0 15,-21 1-15,0-1 0,0 0 0,0 0 16,0 0-16,0 0 0,0 1 15,0-1-15,0 0 0,0 0 0,0 0 16,0 0-16,-21 1 0,-1-1 16,1-21-16,21 21 15,-21-21 1,0 0 0,21-21-1,0 0-15,0-1 16,0 1-16,0-21 0,0 21 15,21 0-15,0-22 16,0 1-16,1 0 0,20-1 0,-21 22 16,21-21-16,1 21 0,-1-22 0,0 22 15,1 0-15,-1 21 0,0 0 0,1 0 16,-1 0-16,0 0 0,-20 0 16,20 0-16,-21 42 0,0-21 0,0 1 15,-21 20-15,0 0 0,0 1 0,0-22 16,0 21-16,0 0 0,0-20 0,-21 20 15,0-21-15,0 0 0,21 0 16,-21 1-16,21-1 0,-21 0 0,-1-21 16,22 21-16,0-42 47,0 0-47,0 0 15,0-1-15,22 1 0,-1 0 0,0 0 16</inkml:trace>
  <inkml:trace contextRef="#ctx0" brushRef="#br0" timeOffset="12922.24">20637 1461 0,'0'0'16,"-42"0"-16,21-22 0,0 1 0,-22 21 0,22-21 16,0 0-16,0 0 0,0 0 0,0-1 15,-1 1-15,22 0 0,0 0 16,0 0-16,0-22 0,0 22 0,0 0 16,0 0-16,22-21 0,-1 20 0,0 1 15,21 0-15,-21 0 0,22 0 16,-1 21-16,-21-21 0,22 21 15,-1 0-15,0 0 0,1 0 0,-1 0 16,-21 21-16,0 0 0,0 0 0,1 0 16,-22 0-16,0 22 0,0-22 15,0 21-15,-22 1 0,1-1 0,0 0 16,0-21-16,0 22 0,-22-1 0,22 0 16,-21-20-16,21 20 0,-22-21 15,22 21-15,0-20 0,-21 20 0,21-21 16,-1 0-16,1 0 0,0 1 0,0-1 15,0 0-15,21 0 16,-21 0-16,21 0 16,0 1-16,0-1 15,21-21-15</inkml:trace>
  <inkml:trace contextRef="#ctx0" brushRef="#br0" timeOffset="13401.96">20447 2159 0,'0'0'0,"-21"21"15,-43 0-15,43-21 16,0 22-16,21-1 16,21-21-1,0 0-15,0 0 0,1 0 16,-1 0-16,0 0 0,0 0 15,0 0-15,-21-21 0,21-1 16,-21 1-16,0 0 16,0 0-16,0 0 15,-21 21-15,0 0 16,0 0-16,0 0 16,0 21-16,-1-21 0,22 21 0,-21 0 15,0 0-15,21 1 16,0-1-16,0 0 15,21-21 1,0 0-16,1 0 16,-1 0-16,0 0 15,-21-21-15,0 0 16,0-1 0,-21 22-1,0 0 1,-1 0-16,1 0 15,0 0-15,0 0 16</inkml:trace>
  <inkml:trace contextRef="#ctx0" brushRef="#br0" timeOffset="21863.36">1016 3429 0,'-21'0'32,"0"0"-17,21-21 1,0 0-16,0 0 15,0-1-15,0 1 16,0 0-16,0 0 0,0 0 0,0 0 16,21-1-16,0 1 0,-21 0 15,21 21-15,0-21 0,0 21 16,1 0-16,-1-21 0,0 21 0,0 0 16,0 0-16,0 0 0,1 0 15,-1 21-15,0 0 0,0 0 0,0 0 16,0 22-16,1-1 0,-22 0 15,21 1-15,-21 20 0,0-20 0,0-1 16,0 0-16,-21 22 0,-1-22 0,1 0 16,0 1-16,-21-1 0,21 0 15,-22-20-15,1 20 0,21 0 0,-22 1 16,1-22-16,21 21 0,-21-21 16,20 0-16,-20 1 0,21-22 0,0 21 15,0-21-15,-1 0 0,1 0 16,0 0-16,0-21 0,0-1 15,21 1-15,0 0 0,-21-21 0,21 21 16,-22-22-16,22 22 0,0-21 0,0 21 16,0-22-16,0 22 0,0 0 15,0 0-15,22 0 0,-1-1 0,-21 1 16,21 0-16,0 21 0,0 0 16,0 0-16,1 0 0,-1 0 15,0 0-15,0 21 0,0 0 0,0 1 16,1-1-16,-1 21 15,-21-21-15,21 0 0,0 1 0,-21 20 16,0-21-16,21 0 0,0 22 16,1-22-16,-22 0 0,0 0 0,21 0 15,-21 0-15,21 1 0,0-1 16,-21 0-16,0 0 16,21 0-16,0-21 31,1 0-31,-1-21 15</inkml:trace>
  <inkml:trace contextRef="#ctx0" brushRef="#br0" timeOffset="22238.7">1736 3852 0,'0'22'47,"21"-22"-47,0 0 31,0 0-31,0 0 0,-21-22 16,0 1-1,0 0 1,-21 21-1,0 0-15,0-21 0,0 21 16,-1 0-16,1 0 0,21 21 16,-21-21-16,0 21 0,21 0 0,0 1 15,-21-22-15,21 21 0,0 0 16,0 0 0,21-21-1,0 0-15,0 0 16,0 0-16,1-21 0,-1 21 0,0-21 15,0 0-15</inkml:trace>
  <inkml:trace contextRef="#ctx0" brushRef="#br0" timeOffset="24458.66">3344 3471 0,'0'-21'109,"-21"21"-62</inkml:trace>
  <inkml:trace contextRef="#ctx0" brushRef="#br0" timeOffset="24879.6">3281 3471 0,'-21'0'0,"21"-21"31,0 0-31,0 0 15,0 0-15,0 0 16,0-1-16,21 1 0,-21 0 0,0 0 16,21 0-16,-21 0 0,0-1 0,0 1 15,0 0-15,0 0 16,0 42 15,0 0-31,0 0 0,0 22 0,0-1 16,0 0-16,0 22 0,0-22 15,-21 22-15,21-1 0,0 1 16,0-1-16,0-20 0,-21 20 0,21 1 16,0-1-16,0-21 0,-22 22 0,22-22 15,-21 1-15,21-1 0,-21 0 16,21 1-16,0-22 0,0 0 0,0 0 16,0 0-16,0-42 31,0 0-31,0 0 15,0 0-15,0-22 0,0 1 0,21 0 16</inkml:trace>
  <inkml:trace contextRef="#ctx0" brushRef="#br0" timeOffset="25138.45">3598 3344 0,'0'0'0,"21"-21"0,1-21 0,-22 21 15,0-22 1,21 65-16,-21 20 15,0-21-15,0 21 0,0 22 0,0-22 16,0 22-16,0-1 0,0-20 0,0 20 16,0 1-16,0-22 0,0 21 15,0 1-15,0-22 0,0 1 0,-21 20 16,21-21-16,0 1 0,0-1 0,0-21 16,0 22-16,-22-22 0,22 0 15,0 0-15,0 0 0,-21-21 31,0-21-31,21 0 16,-21 21-16,0-21 0,0 0 16</inkml:trace>
  <inkml:trace contextRef="#ctx0" brushRef="#br0" timeOffset="26330.78">3196 4064 0,'0'0'15,"-21"0"-15,0 21 0,42-21 31,0 0-31,0 0 16,22 0-16,-22 0 0,21-21 16,0 0-16,22 0 0,-22 0 0,22-1 15,-1 1-15,1 0 0,-1 0 0,-20-21 16,20 20-16,-21 1 0,1 0 16,-1 0-16,-21 0 0,22 21 0,-22-21 15,0 21-15,-21 21 31,0 0-31,0 0 0,0 21 0,-21-20 16,0 20-16,21 0 0,-22-21 0,22 22 16,-21-1-16,21 0 0,0-20 0,-21 20 15,21-21-15,0 21 0,0-20 16,0-1-16,0 0 0,21 0 16,0-21-16,1 0 15,20 0-15,-21 0 0,0 0 0,0 0 16,22-21-16,-22 0 0,21 0 15,-21-1-15,22 1 0,-22 0 0,0-21 16,0-1-16,0 22 0,-21-21 0,0 0 16,0-1-16,0 22 0,0-21 15,-21-1-15,0 1 0,0 21 0,0 0 16,0 0-16,-1-1 0,-20 22 16,21 0-16,0 0 0,-22 0 0,22 22 0,0-22 15,-21 21-15,21 21 16,-1-21-16,1 22 0,0-22 0,21 21 15,0 0-15,0-20 0,0 20 0,0-21 16,0 21-16,0-20 0,21-1 16,0 0-16,1 0 0,20-21 0,-21 0 15,0 0-15,22 0 0,-1 0 0,0 0 16,1 0-16,-1-21 0,21 21 0,-20-21 16,-1 0-16,22-22 0,-22 22 15,0 0-15,-21-21 0,22 20 16,-22 1-16,21-21 0,-21 21 0,-21 0 15,22-1-15,-22 1 0,21 0 0,-21 0 16,0 42 15,0 0-31,-21 0 0,21 1 0,-22-1 16,22 0-16,-21 21 0,21-21 16,-21 22-16,0-22 0,21 21 0,-21-21 15,21 1-15,0 20 0,0-21 0,0 0 16,0 0-16,0 1 0,0-1 15,21-21-15,0 0 0,21 0 16,-20 0-16,-1 0 0,0 0 0,21 0 16,-21 0-16,22-21 0,-22-1 15,0 22-15,0-21 0,22-21 0,-22 21 16,0 0-16,0-1 0,-21-20 16,21 21-16,0 0 0,-21-22 0,22 43 15,-22-21-15,0 0 0,0 42 31,0 0-31,0 1 0,0-1 16,-22 0-16,22 21 0,0-21 16,0 1-16,0-1 0,-21 0 0,21 0 15,0 0-15,0 0 0,0 1 0,0-1 16,21-21-16,1 0 0,-1 0 16,21 0-1,-21 0-15,0 0 0,22 0 0,-22 0 16,0-21-16,21-1 0,-20 1 0,-1 0 15,0 21-15,0-21 0,0-21 0,-21 20 16,0 1-16,0 0 0,0-21 16,0 21-16,0-1 0,0-20 0,-21 21 15,0 0-15,0 21 0,0-21 0,-1 21 16,22-22-16,-21 22 0,0 0 0,0 0 16,0 0-16,42 0 31,0 0-16,0 0-15,0 0 0,1 0 16,-1 0-16,0 0 0,0 0 0,0 0 16,0 0-16,1 0 0,-1 0 15,-21-21 32</inkml:trace>
  <inkml:trace contextRef="#ctx0" brushRef="#br0" timeOffset="27318.66">6646 3789 0,'0'0'0,"0"-64"16,0 43-16,0 0 0,0 0 16,0 0-1,0 42 1,0 0-16,0 21 15,0-20-15,0-1 0,0 21 0,0 0 0,0 1 16,0-1-16,-21 0 0,21 1 16,0-1-16,0 0 0,-21-20 0,21 20 15,0-21-15,-21 21 0,21-20 16,0-1-16,0 0 0,0-42 47,0 0-47,0-22 15,0 22-15,0-21 0,0-1 0,0 1 16,0 0-16,0-1 0,0 1 0,0 21 16,21-21-16,0-1 0,0 1 15,22 21-15,-22 0 0,21-22 0,0 22 16,1 21-16,-1 0 0,0 0 16,1 0-16,-1 0 0,0 0 0,-20 21 15,20 0-15,-21 1 0,21-1 0,-20 0 16,-1 0-16,-21 21 0,0-20 15,21 20-15,-21-21 0,0 21 0,0-20 16,0 20-16,0-21 0,0 0 0,0 0 16,-21 1-16,21-1 0,-21-21 0,21 21 15,-22-21-15,1 0 16,0 0 0,21-21-16,0 0 15,0-1-15,0 1 0,0-21 16,0 21-16,0-22 0,0 22 15,21-21-15,-21 0 0,21 20 0,1-20 16,-1 21-16,21 0 0,-21 0 0,0-1 16,22 1-16,-1 21 0,-21 0 0,22 0 15,-1 0-15,0 0 0,-21 21 16,22 1-16,-22-1 0,0 0 0,0 0 16,0 0-16,-21 0 0,0 22 0,0-22 15,0 0-15,0 21 0,0-20 0,-21 20 16,0-21-16,21 0 0,-21 22 15,0-22-15,21 0 0,-21-21 16,21 21-16,0 0 0,-22-21 0,1 0 16,21 21-16,0-42 31,0 0-31,0 0 16,21 21-16,1-21 0</inkml:trace>
  <inkml:trace contextRef="#ctx0" brushRef="#br0" timeOffset="28913.09">8276 3810 0,'0'0'0,"21"0"0,-21-21 0,0 0 16,0 0-16,0-1 16,0 1-16,0 0 0,0 0 15,-21 21-15,0 0 0,0-21 16,0 21-16,-1 0 0,1 0 0,0 0 15,-21 21-15,21 0 0,-22-21 16,22 42-16,-21-20 0,21-1 0,-22 0 16,22 21-16,-21 1 0,21-22 0,-1 21 15,1 0-15,21 1 0,0-22 0,0 21 16,0-21-16,0 1 0,0 20 16,21-21-16,22 0 0,-22-21 15,0 0-15,21 0 0,1 0 16,-22 0-16,21 0 0,1 0 0,-1 0 15,0-21-15,-21 0 0,22 0 0,-22 0 16,0-1-16,0 1 0,0 0 16,1 0-16,-22-21 0,0 20 0,0-20 15,0 21-15,0-21 0,21 20 0,-21-20 16,0 21-16,0 0 0,0 0 0,-21 21 31,-1 0-31,22 21 16,0 0-16,-21 0 0,21 0 0,-21 0 15,21 1-15,-21-1 0,21 21 16,0-21-16,0 0 0,0 22 0,0-22 16,0 0-16,21 0 0,0 0 15,0 1-15,-21-1 0,43-21 0,-22 21 16,0-21-16,0 0 0,22 0 0,-1 0 16,0 0-16,-21 0 0,22 0 0,-1-21 15,0 21-15,-20-21 0,20-1 16,-21 1-16,21 0 0,-20 0 0,-1 0 15,0 0-15,0-22 0,0 22 0,-21 0 16,0-21-16,0 20 0,0 1 0,0 0 16,0 0-16,0 0 15,-21 21 1,21 21 0,-21 0-16,0 0 0,21 0 0,0 1 15,-21-1-15,-1 0 0,22 21 0,-21-21 16,21 1-16,0-1 0,0 21 15,-21-21-15,21 0 0,-21 1 0,21-1 16,0 0-16,0 0 0,0-42 47,0 0-31,0 0-16,0-1 0,21 1 0,0-21 15,0 21-15,1-22 0,-22 1 0,21 21 16,0-21-16,21 20 0,-21 1 15,1 0-15,-1 0 0,0 0 16,0 21-16,0 0 0,0 0 0,1 0 16,-1 0-16,0 0 0,0 0 0,-21 21 15,0 0-15,0 0 0,0 0 0,0 1 16,0-1-16,0 0 0,0 0 0,0 0 16,0 22-16,0-22 0,0 0 15,0 0-15,0 0 0,0 0 0,0 1 16,0-1-16,0 0 0,0 0 15,21-21-15,0 0 0,1 0 16,-1 0-16,0 0 0,0 0 0,0 0 16,0 0-16,22-21 0,-22 0 15,0 21-15,0-21 0,0-1 0,1 1 16,-1 0-16,-21-21 0,21 21 0,0-1 16,-21-20-16,0 21 0,0 0 0,21 0 15,-21-1-15,21 1 0,-21 0 16,0 42 15,-21 0-31,0 1 16,21-1-16,0 0 15,0 0-15,0 0 0,0 0 0,0 1 16,0-1-16,0 0 0,0 0 16,21 0-16,-21 0 0,21 1 0,22-22 15,-22 21-15,0-21 0,21 0 16,-20 0-16,20 0 0,0 0 0,-21 0 0,22 0 15,-22 0-15,0-21 0,0-1 16,0 22-16,1-21 0,-1 0 0,0 0 16,-21 0-16,0-22 0,0 22 0,21 0 15,-21 0-15,0 0 0,21 0 0,-21-1 16,0 1-16,0 0 0,0 0 16,0 42 15,0 0-16,0 0-15,0 1 0,0-1 0,-21 0 16,21 21-16,0-21 0,-21 22 0,0-1 16,0-21-16,21 22 0,0 20 0,0-21 15,0 1-15,0-1 0,0 0 16,0 22-16,0-22 0,0 22 0,0-22 16,0 22-16,0-1 0,0 1 0,0-1 15,0 1-15,0-22 0,0 21 0,0 1 16,0-1-16,0-20 0,0-1 15,0 0-15,0 1 0,-22-1 0,1 0 16,0-20-16,21-1 0,-21 0 0,0 0 16,0 0-16,-1-21 0,1 0 0,-21 0 15,21 0-15,0 0 0,-1-21 16,22 0-16,-21 0 0,21-22 16,0 22-16,0-21 0,0-22 0,0 22 15,0-21-15,21-1 0,1 1 0,-1-1 16,0-21-16,0 22 0,21-1 0,-20 1 15,-1 21-15,21-22 0,-21 22 16,22-22-16,-22 22 0,21 0 0,0-1 16,-20 1-16,20 0 0,-21-1 0,0 1 15,22 0-15,-22-1 0</inkml:trace>
  <inkml:trace contextRef="#ctx0" brushRef="#br0" timeOffset="31064.28">11938 3683 0,'0'0'15,"21"-21"-15,-21-21 0,21 20 0,0-20 0,1 21 16,-22-21-16,21 20 0,0 1 15,-21 0-15,21 0 0,-21 0 16,0 42 0,0 0-16,0 21 0,0-20 0,-21 20 15,0 0-15,0 22 0,-22-22 0,22 0 16,0 22-16,-21-22 0,20 1 16,1-1-16,0 0 0,21 1 0,0-1 15,0-21-15,0 21 0,0-20 0,0-1 16,0 0-16,21-21 15,0 0-15,1 0 0,-1-21 16,0 21-16,0-21 0,0-1 0,0 1 16,1-21-16,-22 21 15,21 0-15,0-22 0,0 1 0,0 21 16,0-22-16,1 22 0,-1-21 0,0 21 16,-21 0-16,21 21 0,0 0 15,-21 21 1,0 0-16,0 0 15,0 0-15,0 0 0,0 1 0,0-1 16,21 0-16,-21 0 0,22 0 0,-22 0 16,21 1-16,0-22 0,0 21 0,0 0 15,0-21-15,22 0 0,-22 0 16,0 0-16,0 0 0,0 0 16,1 0-16,-1 0 0,0-21 0,0 21 15,0-21-15,-21-1 0,21 1 16,1 0-16,-22 0 0,0-21 0,21 20 15,-21-20-15,21 0 0,0-1 0,-21 1 16,0 0-16,21-1 0,0-20 16,-21 21-16,22 20 0,-22-20 0,0 21 15,0 0-15,21 0 0,-21 42 32,0 21-32,0-21 0,-21 22 0,21-1 15,-22-21-15,22 21 0,0 1 16,0-1-16,0 0 0,-21 1 0,21-1 15,0 0-15,0 1 0,0-22 16,0 21-16,0-21 0,0 22 0,21-22 16,1 0-16,-1 0 0,0 0 0,0 1 15,0-22-15,22 0 0,-22 21 0,21-21 16,0 0-16,1 0 0,-1 0 16,0-21-16,1 21 0,-1-22 0,0 1 15,1 0-15,-22 0 0,21 0 0,-21 0 16,1-22-16,-1 22 0,0-21 15,0 21-15,0-22 0,-21 1 0,0 21 0,0-22 16,0 22-16,0 0 0,0 0 16,0 0-16,-21 0 0,0 21 0,0 0 15,0 0-15,-22 0 0,22 21 0,-21 0 16,-1 0-16,22 0 0,-21 0 16,0 1-16,20 20 0,1-21 0,-21 21 15,21-20-15,0 20 0,21-21 16,0 21-16,0-20 0,0-1 0,0 0 15,0 0-15,21 0 0,0 0 0,0-21 16,0 0-16,0 0 0,1 0 0,20 0 16,-21 0-16,21 0 0,-20 0 0,-1 0 15,21-21-15,-21 0 0,0 0 16,1 0-16,-1 0 0,0-1 16,-21-20-16,21 21 0,0 0 0,0-22 15,-21 22-15,0-21 0,22 21 0,-22 0 0,21 21 16,-21-22-16,0 1 15,0 42 1,0 1-16,-21-1 0,21 0 16,-22 0-16,1 21 0,21-20 0,0-1 15,0 0-15,0 21 0,0-21 0,0 1 16,0-1-16,0 0 0,0 0 0,0 0 16,0 0-16,21-21 0,1 22 0,-1-22 15,21 0-15,-21 0 0,22 0 0,-22 0 16,21 0-16,0 0 15,-20-22-15,20 1 0,0 21 0,-21-21 16,22-21-16,-22 21 0,0-1 0,0 1 16,0-21-16,1 21 0,-1 0 0,-21-22 15,0 22-15,21 0 0,-21 0 0,0 0 16,-21 42 15,21 0-31,0 0 0,-21-21 0,21 21 16,-22 0-16,22 1 0,0 20 0,0-21 15,0 0-15,0 0 0,0 1 0,0-1 16,0 0-16,0 0 0,22-21 0,-1 21 16,0 0-16,21-21 15,-21 0-15,22 0 0,-22 0 0,21 0 16,1 0-16,-22 0 0,0 0 0,0-21 16,21 21-16,-20-21 0,-1 0 0,-21 0 15,21 0-15,0-1 0,-21 1 0,0-21 16,0 21-16,21 0 0,-21-1 0,0-20 15,0 21-15,21 21 0,-21-21 16,0 0-16,0 42 31,0 0-31,0 0 16,0 0-16,0 0 0,0 1 0,0-1 16,-21 21-16,21-21 0,0 22 15,-21-1-15,21 0 0,0 1 16,0-1-16,0 0 0,0 1 0,0-1 15,0 0-15,21 1 0,-21 20 0,0-21 16,21 1-16,-21-1 0,0 22 0,0-22 16,0 21-16,0 1 0,0-1 0,0-20 15,0 20-15,0 1 0,0-22 0,-21 0 16,0 22-16,0-43 0,0 21 0,0-20 16,-1 20-16,-20-21 0,21-21 15,0 0-15,0 0 0,-1 0 16,1 0-16,21-21 15,-21 0-15,21 0 0,0-1 0,0 1 16,0-21-16,0 0 0,0-1 0,21 1 16,0-22-16,1 22 0,20-21 0,-21-1 15,21 22-15,1-22 0,-1 1 0,0-22 16,22 22-16,-22-1 0,22-21 0,-1 22 16,-20-22-16,20 22 0,1-22 0,-1 22 15,1 20-15,-1-20 16,22-1-16,-64 22 0,0 21 15,-21 0-15,-21 21 16,-21 0-16,-1 0 0,1 0 0,0 21 16,-1-21-16,1 21 0,21 0 0,-22 0 15,22 0-15,0 1 0,0-1 16,21 0-16,0 0 0,0 0 16,21 22-16,0-22 0,0 0 0,22 0 15,-1 0-15,-21 0 0,22 1 0,-1-1 16,-21 0-16,0 0 0,22 0 15,-43 0-15,-22-21 16,1 22-16,0-22 16,-21 0-16,21 0 0,-1 0 0,-20 0 15,21 0-15,0 0 0,0 0 0,-1-22 16,22 1-16,0 0 16,0 0-16</inkml:trace>
  <inkml:trace contextRef="#ctx0" brushRef="#br0" timeOffset="31864.86">16171 3662 0,'-42'0'0,"84"0"0,-105 21 0,42-21 16,-1 0-16,1 0 0,21-21 15,21 0 1,1 0-16,-1-1 0,21 1 15,0 0-15,22 0 0,-22 21 16,22-21-16,-22 21 0,22 0 0,-22 0 16,0 0-16,1 0 0,-22 21 0,0 0 15,-21 0-15,0 0 0,0 22 16,0-22-16,-21 21 0,0 1 0,-1-22 16,1 21-16,-21 0 0,21-20 15,-22 20-15,22-21 0,0 21 0,0-20 16,0-1-16,21 0 0,0 0 15,21-21-15,21 0 16,-21-21-16,22 21 0,-1-21 0,-21 0 16,22-1-16,-1 1 0,0-21 0,1 21 15,-1 0-15,-21-1 16,21-20-16,-20 21 0,-1-21 0,0-1 0,0 22 16,0-21-16,-21-1 0,0 22 15,0 0-15,0 0 0,0 0 0,0 42 31,0 0-31,0 21 16,0-20-16,-21 20 0,21 0 0,-21 1 16,21-1-16,-21 0 0,21 22 0,0-22 15,0 22-15,0-1 0,-21 1 0,21-1 16,0 1-16,0 20 0,0-20 0,0-1 16,0 1-16,0 20 0,0-20 0,0-1 15,0 1-15,-22-1 0,22 1 0,-21-22 16,0 22-16,21-22 0,-42 0 0,21 1 15,-1-22-15,1 21 16,-21-21-16,21 1 0,-22-22 0,1 21 16,21-21-16,-21 0 0,20 0 0,1 0 15,-21 0-15,21-21 0,0-1 0,-22 1 16,22 0-16,0 0 0,0 0 0,21 0 16,0-22-16,-21 22 0,21 0 0,0-21 15,0-1-15,21 22 0,0-21 0,0-1 16,0-20-16,22 21 0,-1-1 0,21-20 15,-20-1-15</inkml:trace>
  <inkml:trace contextRef="#ctx0" brushRef="#br0" timeOffset="32683.26">17462 3704 0,'0'0'0,"0"-21"0,-21 21 15,0 0-15,0 0 16,0 0-16,0 0 0,-1 0 0,1 0 15,0 0-15,0 21 0,0 0 0,0 22 16,-1-22-16,1 0 0,0 21 0,0-20 16,21 20-16,0 0 0,-21 1 0,21-22 15,0 21-15,0-21 0,0 22 16,0-22-16,21 0 0,0 0 0,0-21 16,0 21-16,1-21 0,-1 0 0,21 0 15,-21 0-15,22 0 0,-1 0 16,-21-21-16,21 0 0,-20 21 0,20-21 15,-21 0-15,0-22 0,0 22 0,-21 0 16,0-21-16,22 20 0,-22-20 16,0 21-16,0-21 0,0-1 0,0 22 15,-22 0-15,1 0 0,0 0 0,0 21 16,0 0-16,-22 0 0,22 0 0,-21 0 16,21 0-16,-22 21 0,22 0 0,-21 0 15,21 0-15,0 22 0,-22-22 16,22 21-16,21-21 0,0 22 0,0-22 15,0 21-15,0-21 0,0 0 0,0 22 16,21-22-16,0-21 0,1 21 16,20 0-16,-21-21 0,21 0 0,1 0 15,-1 0-15,0 0 0,1 0 0,-22-21 16,21 0-16,1 21 0,-22-21 0,21 0 16,-21-1-16,0 1 0,1-21 15,-1 21-15,0-22 0,0 22 0,0-21 16,0 21-16,-21 0 0,0-22 0,0 22 15,22 21-15,-22-21 0,0 42 32,-22 0-32,22 0 15,-21 1-15,21 20 0,0-21 16,-21 0-16,21 22 0,0-22 0,0 0 16,0 0-16,0 0 0,0 0 0,0 1 15,0-1-15,21-21 0,0 0 16,1 0-16,-1 0 0,21 0 15,-21 0-15,0-21 0,1-1 0,-1 1 16,0 0-16,21 0 0,-21 0 16,1 0-16,-1-22 0,0 22 0,0 0 15,0-21-15,0 20 0,1 1 0,-22 0 16,21 21-16,-21 21 16,-21 0-1,21 1-15,-22-1 0,1 21 16,0-21-16,21 22 0,0-22 15,-21 0-15,21 21 0,-21-21 0,21 1 16,0-1-16,0 0 0,0 0 0,0 0 16,0 0-16,21-21 15,0 0-15,0 0 0,0 0 0,1 0 16,20-21-16,0 0 0,1 0 0</inkml:trace>
  <inkml:trace contextRef="#ctx0" brushRef="#br0" timeOffset="33782.91">19600 3450 0,'0'0'0,"-21"-21"0,-42-64 16,63 64-16,-43 0 16,22 0-16,0 21 0,0 0 0,0 0 15,-1 0-15,-20 0 0,21 21 16,-21 0-16,20 0 0,-20 22 0,21-1 15,-21 0-15,20 1 0,1-1 0,0 0 16,0 1-16,21-1 0,0 22 0,0-22 16,0 0-16,0 1 0,0 20 15,0-21-15,0 1 0,0-1 16,0 0-16,21 1 0,0-22 0,22 21 16,-22-21-16,0 1 0,21-1 0,1-21 15,-22 21-15,21-21 0,0 0 0,1 0 16,-1 0-16,0 0 0,1-21 0,-1 0 15,0 21-15,1-22 0,-1-20 0,-21 21 16,22 0-16,-22-22 0,0 1 16,0 0-16,0-1 0,0 1 0,-21 0 15,22 21-15,-22-22 0,0 22 0,0 0 16,0 0-16,-22 0 0,1 21 0,0 0 16,0 0-16,0 0 0,-22 0 15,1 21-15,21-21 0,-21 21 0,20 0 16,-20 0-16,21 0 0,-21 22 15,20-22-15,1 0 0,21 21 0,0-20 16,0-1-16,0 21 0,0-21 0,0 0 16,0 1-16,21-1 0,1 0 0,-1-21 15,0 0-15,0 21 0,21-21 0,-20 0 16,-1 0-16,0 0 0,0 0 16,0-21-16,0 0 0,1 21 0,-1-21 15,0-1-15,0 1 0,-21-21 16,0 21-16,21-22 0,0 22 0,-21 0 0,0 0 15,0 0-15,0 0 0,0 42 32,-21-21-32,21 21 15,-21 0-15,21 0 0,-21 0 0,21 22 16,0-22-16,0 0 0,0 0 0,0 0 16,0 1-16,0-1 0,21 0 15,0-21-15,0 0 0,1 0 0,20 0 16,-21 0-16,0 0 0,0 0 0,22 0 15,-22 0-15,0 0 0,0-21 16,0 0-16,1-1 0,-1 1 0,-21 0 16,21 0-16,0-21 0,-21 20 15,21-20-15,-21 21 0,0 0 0,0 0 16,0-1-16,0 1 0,-21 42 31,21 1-31,-21-1 16,21 21-16,-21-21 0,21 0 15,-21 1-15,21-1 0,0 21 0,0-21 16,0 0-16,-22 1 0,22-1 0,0 0 16,0 0-16,0 0 0,0 0 15,0-42 32,0 0-47,0 0 0,0-21 0,0 20 16,0-20-16,0 21 0,22-21 15,-1-1-15,0 1 0,0 0 0,21-1 16,-20 22-16,20-21 0,0 21 0,22-1 16,-22 1-16,0 0 0,22 21 0,-22 0 15,1 0-15,-1 21 0,-21 0 16,21 1-16,-20 20 0,-22-21 0,0 21 16,0 1-16,0-1 0,0 0 0,-22 1 15,22-22-15,-21 21 0,0 1 0,0-22 16,0 0-16,0 0 0,-1 0 15,22 0-15,-21-21 0,21-21 32,21 21-32,-21-42 0,22 21 15,-1 0-15</inkml:trace>
  <inkml:trace contextRef="#ctx0" brushRef="#br0" timeOffset="35806.23">21696 4128 0,'-21'0'0,"42"0"0,-64 0 0,22 0 0,0 0 0,21-22 32,0 1-32,21 0 15,0 0-15,1 0 0,20-22 16,-21 22-16,21-21 0,1 21 15,20-22-15,-20 1 0,-1 0 0,0-1 16,22 1-16,-22-21 0,0 20 0,-20 1 16,20 0-16,-42-1 0,0 1 0,0 0 15,0 20-15,0 1 0,-42 21 16,20 0-16,-20 0 0,21 21 16,-21 1-16,-1-1 0,22 0 0,-21 21 15,21 1-15,-1-22 0,1 21 0,21 0 16,0 1-16,0-1 15,0-21-15,0 22 0,21-1 0,1 0 16,-22-21-16,21 22 0,0-1 0,-21-21 16,0 22-16,0-22 0,0 0 0,0 0 15,0 0-15,0 0 0,0 1 0,-21-22 16,0 0 0,-1 0-16,1 0 15,21-22-15,-21 22 0,0-21 0,21 0 16,-21 0-16,21 0 0,0 0 0,0-1 15,0 1-15,0 42 47,21 1-47,0-22 0,-21 21 0,21-21 16,0 21-16,1 0 0,-1-21 0,0 0 16,0 21-16,21-21 0,-20 0 0,-1 0 15,21 0-15,-21 0 0,22 0 0,-1 0 16,0 0-16,-21 0 0,22-21 15,-22 0-15,21 21 0,-21-21 0,1 0 16,-1-1-16,0 1 0,0-21 0,0 21 16,0 0-16,1-22 0,-22 1 15,21 21-15,0-22 0,-21 22 0,0-21 0,0 21 16,0 0-16,-21 21 31,0 21-31,-1 0 0,1 0 16,0 21-16,-21-20 0,21-1 0,-1 0 15,1 21-15,21-21 0,0 1 0,0 20 16,0-21-16,0 0 0,0 0 16,0 1-16,0-1 0,21-21 0,1 21 15,-1 0-15,0-21 0,0 0 0,21 0 16,1 0-16,-22 0 0,21 0 0,1 0 16,-1-21-16,0 21 0,1-21 0,-22 0 15,21-22-15,-21 22 0,22 0 0,-22-21 16,21-1-16,-21 1 15,0 0-15,1-22 0,-1 1 0,21 20 16,-21-20-16,0-1 0,-21 1 0,22-1 16,-22 22-16,21 0 0,-21-1 0,0 22 15,0 0-15,0 0 0,-21 42 32,-1 0-32,1 0 0,0 22 0,0-22 15,0 21-15,-22 0 0,22 22 0,0-22 16,0 1-16,0-1 0,21 21 0,0-20 15,-21-1-15,21 0 0,0 1 16,0-1-16,0 0 0,0-20 0,0 20 16,21 0-16,0-21 0,0 1 0,0 20 15,0-21-15,1 0 0,20-21 16,-21 21-16,21-21 0,1 0 0,-22 0 16,21 0-16,1 0 0,-1 0 15,-21-21-15,21 0 0,-20 0 0,20 0 16,-21 0-16,0-1 0,0-20 0,1 21 15,-1-21-15,-21-1 0,0 22 0,0-21 16,21 21-16,-21-1 0,0 1 0,0 0 16,-21 21-16,0 0 15,-1 0-15,1 0 0,0 21 16,0 0-16,21 1 0,-21-1 0,21 0 16,0 0-16,0 0 0,0 0 15,0 1-15,0-1 0,0 0 16,0 0-16,21 0 0,0 0 15,0-21-15,0 0 0,1 22 16,-1-22-16,0 0 0,0 0 0,0 0 16,0 0-16,1 0 0,-1-22 0,0 1 15,0 0-15,0 0 0,0 0 0,1 0 16,20-1-16,-21-20 0,0 21 16,0 0-16,1 0 0,-1-1 0,0 1 15,0 0-15,-21 0 0,0 42 31,0 0-31,0 0 16,-21-21-16,0 22 16,21-44 31,0 1-47,21 0 15,-21 0-15,21 0 16,-21 0-16,0-1 15,0 1-15,-21 42 32,0 1-32,0-1 15,-1 0-15,1 0 0,0 0 0,21 22 16,-21-22-16,0 0 0,21 0 16,-21 21-16,21-20 0,0-1 0,0 0 15,0 0-15,0 0 0,0 0 0,0 1 16,0-1-16,21-21 0,21 21 0,-21-21 15,0 0-15,22 0 0,-22 0 0,21 0 16,-21 0-16,22 0 0,-22 0 16,0 0-16,0-21 0,0 0 0,1-1 15,-1 1-15,0-21 0,0 21 0,0-22 16,0 1-16,1 0 0,-1-1 0,0 1 16,0-21-16,0 20 0,0-20 15,22-43-15,-43 64 16,21-1-16,-21 22 0,21 0 0,-21 0 15,0 0-15,-21 42 16,0 0-16,0 0 16,-1 0-16,1 22 0,0-1 15,0 0-15,0 1 0,0-1 0,-1 0 16,1 1-16,0-1 0,21 0 0,0 1 16,0-1-16,0 0 0,0 1 0,0-1 15,0-21-15,0 21 0,0-20 0,0 20 16,0-21-16,0 0 0,21 0 0,-21 1 15,21-22-15,1 0 16,-1 0-16,0 0 0,0 0 16,0 0-16,0-22 0,1 22 15,-22-21-15,21 0 0,0 0 0,0 0 16,-21 0-16,0-1 0,21-20 0</inkml:trace>
  <inkml:trace contextRef="#ctx0" brushRef="#br0" timeOffset="36022.1">24257 3598 0,'0'0'16,"-21"0"-16,0 0 0,-1 0 0,22 22 15,0-1 1,22-21 0,-1 0-16,0 21 0,21-21 0,-21 0 15,22 0-15,-22 0 0,21 21 0,-21-21 16,1 0-16,20 0 0,-21 0 15,0 0-15</inkml:trace>
  <inkml:trace contextRef="#ctx0" brushRef="#br0" timeOffset="37051.61">11472 4868 0,'0'0'0,"0"-21"0,0 42 32,0 1-17,0-1-15,-21 21 0,0 0 16,21 1-16,-21 20 0,0-20 16,-1-1-16,22 21 0,-21-20 0,0-1 15,0 0-15,0 1 0,0-1 0,21 0 16,0 1-16,0-1 0,-22-21 0,22 0 15,0 22-15,0-22 0,0 0 0,0 0 16,0 0-16,0-42 47,0 0-47</inkml:trace>
  <inkml:trace contextRef="#ctx0" brushRef="#br0" timeOffset="37854.15">10901 5440 0,'0'0'0,"-21"0"0,-1-21 0,1 0 0,0 21 16,21-22-16,21 22 16,0 0-16,22 0 15,-22 0-15,42 0 0,-20 0 16,20-21-16,1 21 0,-1 0 0,1-21 16,-1 21-16,1-21 0,-1 0 0,1 21 15,-1-21-15,-20-1 0,20 22 0,-21-21 16,1 0-16,-22 0 0,0 0 15,0 0-15,0-1 0,1 22 16,-22-42-16,21 21 0,-21 0 0,0 0 16,0-1-16,0 1 0,0 0 0,0 0 15,-21 0-15,-1 21 16,1 0-16,21 21 16,-21 0-16,0 21 0,0-20 0,21 20 15,-21 0-15,-1 1 0,22-1 0,-21 0 16,0 1-16,21-22 0,-21 21 0,0 0 15,21 1-15,0-1 0,0 0 16,-21 1-16,21-1 0,-22-21 16,22 22-16,0-22 0,0 0 0,0 0 0,0 0 15,0 0-15,22-42 47,-1 0-47,0 0 0,-21 0 0,21 0 16,0-1-16,0-20 0,1 21 0,-1 0 15,0-22-15,0 22 0,0 0 0,-21 0 16,21 0-16,1 0 0,-1 21 31,0 21-15,-21 0-16,0 0 0,0 0 16,0 0-16,21 1 0,-21-1 15,21 0-15,0 0 16,1 0-16,-1 0 15,0-21-15,0 0 0,0 0 0,0 0 16,22 0-16,-22 0 0,21 0 0,-21 0 16,22 0-16,-1 0 0,-21-21 0,22 0 15,-22 0-15,21 21 0,-21-21 0,0 0 16,1-1-16,-1 1 0,-21 0 16,0-21-16,0 21 0,0-1 0,0 1 15,0 0-15,0 0 0,0 0 0,-21 21 16,-1 0-16,1 0 15,0 21-15,0 0 0,0 0 16,0 0-16,21 1 0,0-1 0,0 21 16,0-21-16,0 0 0,0 1 15,0 20-15,0-21 0,0 0 0,0 0 16,21 1-16,0-1 0,0 0 16,0-21-16,0 0 0,1 21 15,-1-21-15,0 0 0,0-21 16,0 0-16,0 21 0,1-21 0</inkml:trace>
  <inkml:trace contextRef="#ctx0" brushRef="#br0" timeOffset="38502.29">13991 5080 0,'0'0'0,"-21"-21"16,21 0-16,0 0 16,0-1-16,21 22 15,0-21-15,-21 0 0,43 21 0,-22 0 16,0 0-16,0 0 0,0 0 16,22 0-16,-22 21 0,0 0 0,0 22 15,21-22-15,-20 42 0,-1-20 0,0-1 16,-21 22-16,21-22 0,-21 21 0,21-20 15,-21-1-15,0 22 0,0-22 16,0 0-16,0 1 0,0-22 16,0 21-16,0-21 0,0 0 0,-21 1 15,21-1-15,0 0 0,-21-21 0,21 21 16,0-42 0,0 0-1,0 0-15,0-1 0,0 1 0,0-21 16,0 0-16,21-1 0,0 1 15,22 0-15,-22-22 0,0 22 0,21-22 16,-21 1-16,22-1 0,-1 1 0,-21-1 16,22 1-16,-22 20 0,0-20 15,0 42-15,0-22 0,0 22 16,-21 0-16,22 21 0,-22 21 16,0 0-1,0 1-15,0-1 0,0 0 0,0 0 16,0 21-16,0-20 0,0-1 15,0 0-15,0 0 0,0 0 0,0 0 16,0 1-16</inkml:trace>
  <inkml:trace contextRef="#ctx0" brushRef="#br0" timeOffset="39958.74">15219 5503 0,'21'0'0,"21"-42"15,-42 21-15,0 0 16,21 0-16,-21-1 0,22 1 16,-22 0-16,0-21 0,0 21 0,0-22 15,0 22-15,0-21 0,-22 21 0,1-1 16,21 1-16,-42 0 0,21 21 0,0 0 16,-1 0-16,-20 0 0,0 21 0,21 0 15,-22 1-15,1-1 0,21 21 16,-22 0-16,1 1 0,21-1 15,0 0-15,-22 1 0,43-1 0,-21 0 16,21-20-16,0 20 0,0 0 0,0-21 16,0 1-16,21-1 0,1 0 0,-1 0 15,0-21-15,21 0 0,-21 0 16,22 0-16,-1 0 0,0 0 0,1 0 16,-1-21-16,0 0 0,1 21 0,-1-21 15,-21-22-15,22 22 0,-22 0 0,0-21 16,0 20-16,0-20 0,0 0 15,-21-1-15,22 1 0,-22-21 16,21 20-16,-21 1 0,0 21 0,0 0 0,0-22 16,0 22-16,-21 21 15,-1 21-15,1 0 16,0 1-16,0 20 0,0-21 0,0 21 16,21-20-16,-22 20 0,22 0 15,-21-21-15,21 22 0,0-22 0,0 21 16,0-21-16,0 22 0,21-22 0,1 0 15,-1 0-15,0 0 0,0 1 0,0-22 16,22 0-16,-22 21 0,21-21 0,-21 0 16,22 0-16,-1 0 0,-21 0 15,21-21-15,-20-1 0,20 1 0,-21 0 16,21 0-16,-20-21 0,-1 20 16,0-20-16,0 0 0,0-1 0,0-20 15,1 21-15,-1-22 0,0 1 0,-21-1 16,21 1-16,-21 20 0,21-20 15,-21 20-15,0 22 0,0-21 0,0 21 16,0 0-16,-21 63 16,0-21-16,0 21 15,0 1-15,21-1 0,-22 0 0,22 1 16,-21 20-16,21-20 0,0-1 16,0 21-16,0-20 0,0-1 0,0 0 15,0 1-15,0-1 0,0 0 0,0 1 16,0-22-16,0 21 0,0-21 0,21 1 15,1-1-15,-22 0 0,21-21 16,0 21-16,21-21 0,-21 0 0,1 0 16,20 0-16,-21 0 0,0 0 15,22-21-15,-22 0 0,0 21 0,0-21 16,0-22-16,0 22 0,1 0 0,-1 0 16,-21-22-16,21 22 0,0 0 0,-21-21 15,0 21-15,21-1 0,0 1 16,-21 0-16,0 42 31,0 0-31,-21-21 0,21 22 16,-21-1-16,21 0 0,0 0 0,0 0 15,0 0-15,0 1 0,0-1 16,0 0-16,0 0 0,0 0 16,0 0-16,0 1 0,21-22 15,0 0-15,1 21 0,-1-21 0,0 0 16,0 0-16,21 0 0,-20 0 0,-1 0 15,21 0-15,-21 0 0,0-21 0,1-1 16,-1 1-16,0 0 0,0 0 16,21 0-16,-20 0 0,-1-22 15,-21 22-15,21 0 0,0 0 0,-21 0 16,21-1-16,-21 1 0,0 0 16,-21 42-1,21 0 1,-21-21-16,21 22 0,0-1 15,0 0-15,0 0 0,-21 0 0,21 0 16,0 1-16,0-1 0,0 0 16,0 0-16,0 0 0,21 0 15,0 1-15,0-22 0,22 0 16,-22 0-16,0 0 0,21 0 0,1 0 16,-1 0-16,0 0 0,1 0 15,-1 0-15,0 0 0,-21-22 0,22 1 16,-1 0-16,-21 0 0,0 0 0,1 0 15,-1-1-15,0-20 0,-21 21 16,0 0-16,0-22 0,0 22 0,0 0 16,0 0-16,0 0 15,-21 21-15,0 0 0,-1 0 16,1 0-16,0 21 0,0 0 0,0 0 16,0 0-16,-1-21 0,22 22 0,0-1 15,0 0-15,0 21 0,0-21 0,0 1 16,0-1-16,0 0 0,0 0 15,0 0-15,22-21 0,-1 21 0,0 1 16,0-1-16,0-21 0,0 21 16,1-21-16,-1 0 0,0 0 0,0 0 15,0 0-15,0 0 16,1-21-16,-1 0 0,0 21 16,0-22-16,0 1 0,0 0 15,1 0-15,20 0 0</inkml:trace>
  <inkml:trace contextRef="#ctx0" brushRef="#br0" timeOffset="40379.55">18923 5165 0,'-21'-21'0,"42"42"0,-85-42 0,43-1 0,0 1 15,0 0-15,0 0 0,0 0 16,-1 0-16,22-1 0,0 1 0,0-21 16,0 21-16,0 0 0,0-1 0,0 1 15,0 0-15,22-21 0,-1 21 16,0-1-16,21 22 0,-21-21 0,22 0 16,-22 0-16,21 21 0,-21 0 0,22 0 15,-22 0-15,0 0 0,0 0 0,0 0 16,1 21-16,-22 0 0,0 0 0,0 22 15,0-22-15,-22 21 16,1 1-16,0-1 0,0 0 0,-21 22 16,20-22-16,1 0 0,-21 1 0,21-1 15,-22 0-15,22-20 0,0 20 0,0 0 16,0-21-16,0 1 0,-1-1 0,1 21 16,21-21-16,0 0 15,-21 1-15,21-1 0,0 0 16,0 0 15</inkml:trace>
  <inkml:trace contextRef="#ctx0" brushRef="#br0" timeOffset="40696.44">18648 5821 0,'0'0'0,"0"21"0,-21-21 15,21 21-15,0 0 16,21-21 0,0 0-16,0 0 15,0-21-15,-21 0 0,0 0 16,0 0 0,0 0-16,-21 21 31,0 0-31,0 0 0,0 21 15,-1-21-15,22 21 16,-21 0-16,21 0 16,21-21 31</inkml:trace>
  <inkml:trace contextRef="#ctx0" brushRef="#br0" timeOffset="46194.82">762 7641 0,'-21'0'0,"0"-21"16,-1 21-16,22-21 16,0 0-16,0 0 15,0-1-15,0 1 16,22 0-16,-1 21 0,0-21 16,0 21-16,0-21 0,0 21 15,1 0-15,-1 0 0,0 0 0,0 0 16,21 21-16,-20 0 0,-1 0 15,0 0-15,0 1 0,0 20 16,0-21-16,-21 0 0,22 22 0,-22-22 16,0 21-16,0-21 0,0 22 15,-22-22-15,-20 21 0,21-21 0,0 22 16,-22-22-16,1 21 0,21-21 16,-21 0-16,-1 1 0,22-1 0,0 0 15,-21-21-15,20 21 0,1-21 16,0 0-16,21-21 15,0 0 1,0 0-16,21-1 0,0 1 16,1 0-16,-1 21 0,0-21 0,0 0 15,0 21-15,22 0 16,-22-21-16,0 21 0,0 0 0,0 0 16,0 0-16,1 0 0,-1 0 0,0 21 15,0 0-15,0 0 0,0 0 16,-21 0-16,22 1 0,-22-1 0,0 21 15,0-21-15,0 22 0,0-22 16,0 0-16,-22 21 0,1-21 0,0 22 16,0-22-16,0 0 0,0 0 0,-22 0 15,22 1-15,-21-1 16,21-21-16,-22 21 0,1-21 0,21 0 0,-22 0 16,22 0-16,0 0 0,-21 0 15,21 0-15,-1 0 0,22-21 16,0 0-16,-21-1 0,21 1 15,0 0-15,0 0 16,0 0-16,0 0 16,21 21 15,1 0-31,-1-22 0,0 22 0,0 0 16,21-21-16,-20 21 0</inkml:trace>
  <inkml:trace contextRef="#ctx0" brushRef="#br0" timeOffset="46506.64">1820 8043 0,'0'22'16,"-21"-22"15,0 0-31,21-22 31,-21 22-31,0 0 47,21 22-31,0-1-1,0 0 1,0-42 15,0 0-31,21 21 0</inkml:trace>
  <inkml:trace contextRef="#ctx0" brushRef="#br0" timeOffset="50966.29">3217 7366 0,'0'21'31,"21"-21"63</inkml:trace>
  <inkml:trace contextRef="#ctx0" brushRef="#br0" timeOffset="51286.62">3281 7408 0,'0'22'0,"0"-1"203</inkml:trace>
  <inkml:trace contextRef="#ctx0" brushRef="#br0" timeOffset="52521.03">3260 7472 0,'-22'0'0,"1"0"16,0 0-1,0 0 32,21 21-47,21-21 31,0 0-31,0 0 16,1 0-16,-1 0 16,0 0-16,21-21 0,-21 0 0,22 21 0,-1-21 15,-21-1-15,22 1 0,-22 0 0,0 21 16,0-21-16,0 0 15,0 0-15,-21-1 0,0 1 0,0 0 16,0 0-16,0 0 0,0 0 0,-21-1 16,0 1-16,0 21 15,21-21-15,-21 21 0,0 0 0,-1 0 16,1 0-16,21 21 16,0 0-16,-21 22 0,21-22 15,-21 21-15,21 1 0,0-1 0,0 21 16,0-20-16,0-1 0,0 0 15,0 22-15,0-22 0,0 1 16,0-1-16,0 0 0,0-21 0,0 22 0,0-1 16,0 0-16,0 1 0,0-22 15,0 21-15,0-21 0,0 1 0,0-1 16,0 0-16,0 0 0,0 0 16,0 0-16,-21-21 0,0 0 0,-1 0 15,1 0-15,0 0 0,0 0 16,21-21-16,-21 0 0,0 0 15,-1 0-15,1-22 0,0 22 0,0 0 16,0-21-16,0 21 0,21-1 0,-22-20 16,1 42-16,0-21 15,21 0-15,0 42 32,0 0-32,0 0 0,0 0 15,21 1-15,0-1 0,-21 0 16,22 0-16,-1 0 0,0 0 0,0 1 15,0-1-15,22 0 0,-22-21 0,21 0 16,0 0-16,1 0 0,-1 0 16,0 0-16,22-21 0,-1 0 0,1-1 15,-1 1-15,-20-21 0,20 21 16,1 0-16,-22-22 0,0 22 0,1-21 16,-22-1-16,21 22 0,-21-21 15,1 0-15,-1-1 0,0 1 0,-21 0 16,0-1-16,0-20 0,0 20 0,0 1 15,0 0-15,0 21 0,0-1 16,0-20-16,0 21 0,-21 21 16,21 21-16,-21-21 15,-1 42-15,22-20 0,0 20 16,-21 0-16,21 1 0,-21-1 0,0 0 16,21 22-16,0-22 0,-21 0 0,0 22 15,-1-1-15,22 1 0,-21-1 0,0 1 16,21-1-16,0 22 0,0-21 15,-21 20-15,21 1 0,0-22 16,0 1-16,0 21 0,0-22 0,0 1 16,0-1-16,0 1 0,0-1 0,21-21 15,0 1-15,-21-1 0,21-21 0,1 22 16,-1-22-16,0-21 0,0 0 16,0 0-16,0 0 0,22 0 15,-22-21-15,0-1 0,21-20 0,-20 21 16,-1-21-16,21-1 0,-21 1 0,-21 0 15,0-1-15,0 1 0,0 0 0,0-1 16,0 1-16,-21-22 0,0 22 16,0 0-16,0-22 0,-22 22 0,1 0 15,21-1-15,-22 1 0,1 0 16,21 20-16,-21 1 0,20 0 0,1 21 16,0-21-16,21 0 31,21 21-16,22-21-15,-22 21 0,0-22 0,21 1 16,-21 0-16,22 0 16,-1 0-16,22 0 0</inkml:trace>
  <inkml:trace contextRef="#ctx0" brushRef="#br0" timeOffset="53176.65">5313 7684 0,'-21'0'0,"42"0"0,-64 0 0,22 0 16,0-22-16,21 1 0,0 0 15,0 0-15,0 0 0,0 0 16,0-1-16,0 1 0,21 0 16,0 21-16,1 0 0,-1-21 0,21 21 15,-21 0-15,0 21 0,1 0 16,-22 22-16,21-22 0,-21 0 15,0 21-15,0 1 0,0-22 16,0 21-16,0-21 0,0 22 0,0-22 16,0 21-16,0-21 0,0 0 0,0 1 15,0-1-15,21 0 0,0-21 0,0 0 16,0 0-16,1 0 16,-1 0-16,21 0 0,-21-21 0,0 21 15,22-21-15,-22-1 0,0 1 0,21 0 16,-20-21-16,-1 21 0,0-1 0,0-20 15,0 21-15,-21-21 0,0 20 16,21-20-16,-21 21 0,22 0 0,-22 0 16,0-1-16,0 1 15,0 42 1,0 1-16,0-1 16,0 0-16,0 21 0,0-21 0,0 22 15,-22-1-15,22 0 0,0 22 0,0-22 16,0 22-16,0-1 0,0 1 0,0-1 15,0 1-15,0-1 0,0 1 0,22-1 16,-22 1-16,0-1 0,0 1 16,0-1-16,0 22 0,0-22 15,-22 1-15,1-1 0,0-20 0,21 20 16,-21-20-16,0-1 0,0 0 0,21-21 0,-22 1 16,-20-1-16,21 0 0,0-21 15,0 0-15,-1 0 0,-20 0 0,21 0 16,0-21-16,-22 0 0,22 21 0,-21-22 15,21 1-15,-22 0 0,22-21 0,0 21 16,21-1-16,0 1 0,0-21 16,0 21-16,0-22 0,0 22 0,0-21 15,21 0-15,0-1 0,1 1 0,20 0 16,0-22-16</inkml:trace>
  <inkml:trace contextRef="#ctx0" brushRef="#br0" timeOffset="53979.19">6519 7620 0,'0'0'0,"0"-21"0,-21 21 0,0 0 0,0 0 15,-22 0-15,22 0 0,0 0 0,0 0 16,0 0-16,-22 21 0,22 0 0,0 0 16,0 22-16,0-22 0,0 21 15,-1-21-15,22 22 0,0-1 0,0 0 16,0 1-16,0-22 0,0 21 0,0-21 15,0 22-15,22-22 0,-1 0 0,21-21 16,-21 21-16,0-21 0,22 0 0,-1 0 16,-21 0-16,22 0 0,-1 0 15,0-21-15,-21 0 0,22 0 0,-22 0 16,0-1-16,0 1 0,0-21 16,1 21-16,-22-22 0,0 1 0,0 21 15,0-21-15,0-1 0,0 1 0,-22 0 16,1 20-16,0-20 0,0 21 15,0 0-15,-22 21 0,22 0 0,0 0 16,-21 0-16,21 21 0,-22 0 0,22 0 16,0 22-16,0-22 0,0 21 15,-1 0-15,1-20 0,21 20 0,0 0 16,0 1-16,0-1 0,0-21 0,0 21 16,21-20-16,1-1 0,-1 0 0,0 0 15,21 0-15,-21-21 0,22 0 16,-1 0-16,0 0 0,1 0 0,-1 0 15,0-21-15,1 0 0,-22 21 0,21-21 16,1 0-16,-22-22 0,0 22 0,0 0 16,0-21-16,0-1 0,1 22 15,-1-21-15,-21-1 0,0 1 0,0 0 16,0 21-16,0-1 0,0 1 0,0 0 16,0 42-1,-21 0-15,21 1 0,0-1 16,-22 21-16,22-21 0,-21 22 15,21-1-15,0 0 0,0-21 0,0 22 16,0-1-16,0-21 0,0 0 16,0 1-16,21-1 0,1 0 0,-1 0 15,0-21-15,0 0 0,21 0 0,-20 0 16,20 0-16,-21-21 0,21 0 0,-20 0 16,-1-1-16,21 1 0,-21-21 15,0 21-15,1-22 0,-1 22 0,0-21 16,0 21-16,0-22 0,-21 22 15,0 0-15,0 0 0,0 0 0,0 42 16,0 0 0,-21 0-16,21 0 0,-21 22 0,21-1 15,-21-21-15,21 22 16,-21-1-16,21-21 0,0 21 0,0-20 16,0 20-16,0-21 0,21 0 0,0-21 15,21 21-15,-21-21 0,1 0 0,20 0 16,-21-21-16,21 0 0,1 0 0</inkml:trace>
  <inkml:trace contextRef="#ctx0" brushRef="#br0" timeOffset="54494.46">8975 7451 0,'0'0'0,"0"-43"0,21 1 16,-21 0-16,0-1 0,0-20 16,0 21-16,0-1 0,0 1 0,0 0 15,0-1-15,0 22 0,0-21 0,0 21 16,-21 21 0,21 42-16,0-21 15,0 43-15,0-1 0,0 22 0,0-1 16,0 1-16,0 0 0,0 21 0,0-1 15,0 1-15,0 0 0,0 21 0,21-21 16,-21 21-16,0-21 0,0 0 0,0 21 16,0-22-16,0 1 0,0 0 15,0 0-15,0-21 0,-21-22 0,21 22 16,-22-22-16,1-20 0,21-1 16,-21 0-16,21 1 0,0-22 0,0-42 31,0-1-31,0-20 0,0 21 0,0-21 15,0-22-15,0 1 0,0-1 0</inkml:trace>
  <inkml:trace contextRef="#ctx0" brushRef="#br0" timeOffset="54779.3">8636 8086 0,'0'0'0,"-21"-64"0,-43-84 16,64 106-16,-21-22 15,21 22-15,0 0 0,21-1 16,0 22-16,22-21 0,-1-1 0,0 22 15,22-21-15,-1 21 0,1 0 0,21 21 16,-22 0-16,1 0 0,-22 21 16,0 0-16,1 0 0,-22 21 0,-21-20 15,0 20-15,0 0 0,0-21 0,-21 22 16,-1-1-16,-20 0 0,21 1 0,-21-1 16,-1-21-16,-20 22 0,20-22 0,22 21 15,-21-21-15,0 0 0,20 1 16,1-1-16,21 0 15,21-21-15,1 0 16,-1-21-16,21 21 0,-21-21 0,22-1 16,-22-20-16,21 21 0,-21 0 15</inkml:trace>
  <inkml:trace contextRef="#ctx0" brushRef="#br0" timeOffset="55071.13">9334 7747 0,'22'0'16,"-1"-21"-1,0 0-15,0 21 0,-21-21 0,21-1 16,0 22-16,1-21 0,-1 0 0,0 0 16,0 0-16,0 0 0,0-1 15,-21 1-15,0 0 0,0 0 16,-21 21 0,0 0-16,0 21 0,-21 0 15,20 0-15,1 1 0,0 20 0,0-21 16,0 21-16,21-20 0,0 20 0,-21-21 15,21 0-15,0 22 0,0-22 0,0 0 16,0 0-16,21 0 0,-21 0 16,21-21-16,0 22 0,0-22 0,0 0 15,22 0-15,-22 0 0,21 0 0,-21 0 16,1 0-16,20-22 0,-21 22 0,0-21 16,22 0-16,-22 0 0</inkml:trace>
  <inkml:trace contextRef="#ctx0" brushRef="#br0" timeOffset="55415.95">9885 7620 0,'0'-21'16,"0"42"-16,0-63 0,0 21 0,0-1 16,0 1-16,0 0 0,0 0 15,21 21 1,0 0-16,0 0 0,22 0 16,-22 21-16,0-21 0,21 21 0,-21 22 15,1-22-15,-1 0 0,0 0 16,0 21-16,0-20 0,-21-1 0,0 21 15,0-21-15,0 0 0,0 1 16,0-1-16,0 0 0,0 0 0,0 0 16,-21-21-16,21 21 0,-21-21 0,0 0 15,21-21 1,0 0-16,0 0 16,0 0-16,0-22 15,21 22-15,-21 0 0,21-21 0,-21 21 16,21-22-16,0 22 0,-21 0 0,22 0 15,-22 0-15,21 21 0,0-22 16,0 22 0,0 0-1,0 22-15</inkml:trace>
  <inkml:trace contextRef="#ctx0" brushRef="#br0" timeOffset="56327.39">10583 7662 0,'0'0'15,"43"0"-15,41 0 16,-41 0-16,-1-21 0,0 0 0,1 0 0,-1 0 16,0-22-16,1 22 0,-1-21 0,-21 0 15,0-1-15,0-20 16,1 20-16,-22-20 0,0 21 0,0-1 16,0-20-16,0 20 0,0 1 0,0 0 0,-22 21 15,1-22-15,0 22 0,0 21 16,0-21-16,0 21 0,-1 0 0,1 0 15,-21 21-15,21 0 0,0 0 0,-1 22 16,1-1-16,21 22 0,-21-1 16,0 1-16,21 20 0,-21-20 0,21 20 15,0 1-15,-21 0 0,-1-1 0,22 1 16,-21 0-16,21 21 0,0-22 0,0 1 16,-21 21-16,0-22 0,0 1 0,0 21 15,-1-21-15,1-1 0,0 22 16,0-21-16,-21-1 0,20 1 0,1 0 0,-21-22 15,21 1-15,0-1 0,-1-20 16,22-1-16,0 0 0,-21-21 0,21 1 16,0-1-16,21-21 15,1-21-15,20-1 0,-21 1 0,21 0 16,1-21-16,-1-1 0,0 1 0,1 0 16,-1-1-16,0 1 0,1-21 0,-1 20 15,-21-20-15,22-1 0,-22 1 16,0-1-16,-21 22 0,0-22 0,0 1 15,0-1-15,0 1 0,0-1 0,-21 1 16,0-1-16,-22 1 0,22 21 16,-21-22-16,-1 22 0,22-1 0,-21 22 15,21 0-15,-22 0 0,22 0 0,0 0 16,0 21-16,21-22 16,21 22-16,0-21 15,0 0-15,1 21 0,20-21 0,0 21 16,1-21-16,-1 0 0,0-1 0,22 1 15,-22 0-15,22 0 0,-22-21 0,0 20 16,1 1-16,-1 0 0,0-21 16,-21 21-16,1-1 0,-22 1 0,0 0 15,0 0-15,-22 21 32,22 21-32,-21-21 0,0 42 0,0-20 0,0-1 15,21 0-15,0 21 0,0-21 16,0 22-16,0-22 0,0 0 0,0 21 15,0-20-15,21-1 0,0 0 16,0 0-16,0-21 0,1 21 0,-1 0 16,0-21-16,0 0 0,0 0 0,22 0 15,-22 0-15,0 0 0,21 0 0,-21-21 16,1 0-16,-1 0 0,0 21 0,0-21 16,-21-22-16,21 22 0,-21 0 0,0-21 15,0 21-15,0-22 0,-21 22 0,0-21 16,-21 21-16,20 21 0,-20-22 0,21 22 15,-21 0-15,-1 0 0,22 0 16,-21 22-16,-1-22 0,22 21 16,0 0-16,21 0 0,0 0 15,0 0-15,0 1 0,0-1 0,42-21 16,-20 21-16,20-21 0,-21 0 0,21 0 16,1 0-16,-1 0 0,0 0 0,1 0 15</inkml:trace>
  <inkml:trace contextRef="#ctx0" brushRef="#br0" timeOffset="56659.2">11853 7662 0,'0'0'0,"0"-21"16,0 0-16,0 0 0,0 0 16,0 0-16,0-1 15,0 1-15,21 21 16,1 0 0,-1 21-16,0 1 0,0-1 15,0 0-15,-21 0 0,0 0 0,0 22 16,0-22-16,0 21 0,0-21 0,0 22 15,0-22-15,0 0 0,-21 21 0,0-21 16,21 1-16,-21-1 0,0 0 0,21 0 16,-22-21-16,22 21 0,-21-21 15,21-21 1,0 0-16,0 0 16,0-22-16,0 22 0,0 0 0,0-21 15,21 21-15,1-22 0,-22 1 0,21 0 16,0 20-16,0-20 0,-21 21 15,21-21-15,0 20 0,1 1 0,-1 21 16,0-21-16,0 21 0,0 0 0,0 0 16,1 0-16,-1 0 0,0 0 15,0 0-15</inkml:trace>
  <inkml:trace contextRef="#ctx0" brushRef="#br0" timeOffset="57211.5">12277 7535 0,'0'0'0,"0"22"16,0-1-16,21-21 0,0 21 15,-21 0-15,0 0 16,0 0-16,0 1 15,0-1-15,0 0 0,0 0 0,0 0 16,0 0-16,0 1 0,0-1 0,0 0 16,0 0-16,0 21 0,0-20 0,0-1 15,0 0-15,0 0 0,0 0 16,-21-42 15,21 0-15,0 0-16,-21 21 0,21-21 0,0-1 15,0-20-15,0 21 0,0 0 0,21-22 16,0 1-16,0 21 0,0-21 0,0 20 16,22 1-16,-22 0 0,0 0 15,0 21-15,22 0 0,-22 0 0,0 0 16,0 0-16,0 0 0,0 21 0,-21 0 16,22 0-16,-1 1 0,-21-1 0,0 0 15,0 21-15,0-21 0,0 1 0,0-1 16,0 0-16,0 0 0,-21 0 15,-1 0-15,22 1 0,-21-1 16,0-21-16,0 0 16,21-21-1,0-1-15,0 1 16,0 0-16,0 0 0,0 0 16,21-22-16,0 22 0,0-21 0,1 21 0,20-22 15,-21 1-15,21 0 0,1 21 16,-1-1-16,0 1 0,1 21 0,-1 0 15,22 0-15,-22 0 0,0 0 0,-21 21 16,22 22-16,-22-22 0,-21 21 16,0-21-16,0 22 0,0-1 0,0 0 15,0-20-15,-21 20 0,0 0 0,-1-21 16,22 1-16,-21-1 0,0 0 0,21 0 16,-21 0-16</inkml:trace>
  <inkml:trace contextRef="#ctx0" brushRef="#br0" timeOffset="57911.23">14774 7832 0,'21'0'15,"1"0"-15,-1 0 16,0 0-1,-21-21-15,21-1 0,-21 1 0,0 0 16,0 0-16,0 0 0,0 0 16,0-1-16,0-20 0,0 21 0,-21 0 15,21-22-15,-42 22 0,20 0 16,1-21-16,0 21 0,0 21 0,-21-22 16,20 22-16,-20 0 0,21 0 0,-21 22 0,-1-22 15,22 42-15,-21-21 0,-1 21 0,1-20 16,21 20-16,0 0 15,0 22-15,-1-22 0,1-21 0,21 22 16,0-1-16,0 0 0,0-21 0,21 1 16,1-1-16,-1 0 0,0 0 0,0-21 15,21 0-15,1 0 0,-22 0 0,21 0 16,1-21-16,-22 0 0,21 0 0,0-1 16,-20 1-16,20 0 0,-21-21 0,0 21 15,22-22-15,-43 1 0,21 0 0,0-1 16,-21 1-16,21-22 0,-21 1 0,0 21 15,0-22-15,0 1 0,0-1 16,0 22-16,0-1 0,0 1 16,0 21-16,0 0 0,0 0 0,0 42 15,0 21-15,0-21 16,-21 22-16,0 20 0,21-21 0,-21 22 16,21-1-16,0-20 0,0 20 0,-22 1 15,22-22-15,0 0 0,0 1 0,0-1 16,0 0-16,0 1 0,22-22 0,-22 0 15,21 0-15,0 0 0,-21 1 0,21-22 16,0 0-16,0 0 0,1 0 0,-1 0 16,0 0-16,0-22 0,0 22 15,0-21-15,1 0 0</inkml:trace>
  <inkml:trace contextRef="#ctx0" brushRef="#br0" timeOffset="58243.04">15240 7599 0,'0'0'0,"21"0"62,0 0-62,0 0 0,1 0 0,-1-21 16,0 0-16,0 21 0,0-22 0,0 22 16,-21-21-1,0 0-15,0 0 16,0 0-16,-21 21 0,0 0 15,0 0-15,0 0 0,-22 0 0,22 21 16,0 0-16,-21 0 0,21 0 0,-1 1 16,1 20-16,0-21 0,21 0 0,0 22 15,0-22-15,-21 0 0,21 0 0,0 0 16,0 0-16,0 1 0,0-1 0,21 0 16,0-21-16,0 21 0,1-21 0,-1 0 15,21 0-15,-21 0 0,22 0 0,-1 0 16,-21 0-16,21 0 0,1-21 0,-1 21 15,0-21-15</inkml:trace>
  <inkml:trace contextRef="#ctx0" brushRef="#br0" timeOffset="58598.83">15875 7641 0,'0'0'0,"21"-21"0,21-42 16,-42 41-16,0 1 16,0 0-16,-21 21 15,0 0-15,0 0 16,0 21-16,0-21 0,21 21 0,-22 1 15,22-1-15,-21-21 0,21 21 0,-21 0 16,21 0-16,0 0 0,0 1 16,21-1-1,0-21-15,1 21 0,-1-21 16,0 21-16,0-21 0,0 0 0,0 21 16,1-21-16,-1 21 0,0-21 0,-21 22 15,0-1-15,0 0 16,-21 0-16,-22-21 0,22 21 15,-21-21-15,0 0 0,-1 21 0,1-21 16,0 0-16,-1 0 0,1 22 0,21-22 16,-22 0-16,22 0 0,-21 0 0,21 0 15,42 0 17,0-22-32,0 22 0,22-21 0,-22 21 0,21-21 15,0 0-15,1 0 16,-1 0-16,0 21 0</inkml:trace>
  <inkml:trace contextRef="#ctx0" brushRef="#br0" timeOffset="58934.1">16171 7662 0,'21'0'32,"1"0"-17,-1 0-15,0 0 0,0 0 16,0-21-16,0 21 0,1-21 0,-1 0 15,0 21-15,0-21 0,-21 0 16,21-1-16,-21 1 0,0 0 0,0 0 16,0 0-16,0 0 0,0-1 15,0 1-15,-21 0 0,0 0 0,0 21 16,-22 0-16,22 0 0,-21 21 0,21 0 16,0 0-16,-1 1 0,-20-1 0,21 21 15,21 0-15,-21-20 0,21 20 0,-21 0 16,21-21-16,0 22 0,0-22 0,0 21 15,0-21-15,21 1 0,0-1 0,0 0 16,0 0-16,0-21 0,1 21 0,-1-21 16,0 0-16,21 0 0,-21 0 15,22 0-15,-1 0 0,-21 0 0,22-21 16,-1 21-16,-21-21 0,21 0 0,1 0 16</inkml:trace>
  <inkml:trace contextRef="#ctx0" brushRef="#br0" timeOffset="59185.95">16997 7049 0,'0'0'0,"0"-43"0,0 1 16,0 0-16,0 20 0,0 1 0,0 0 15,-21 21-15,-1 0 16,22 21-16,-21 0 0,0 22 0,21-22 16,0 42-16,-21-20 0,0 20 15,21 1-15,-21-1 0,21 1 0,-22-1 16,22 1-16,0-22 0,0 22 0,0-22 15,0 21-15,-21-41 0,21 20 0,0 0 16,0-21-16,0 22 0,-21-22 0,21 0 16,0 0-16,21-21 31,0 0-31,1-21 0,-1 0 0,0 21 16</inkml:trace>
  <inkml:trace contextRef="#ctx0" brushRef="#br0" timeOffset="59534.89">17145 7620 0,'-21'21'16,"21"0"-16,-21-21 0,21 22 0,0-1 15,21 0 1,0-21-16,0 0 0,0 0 16,0 0-16,22 0 0,-22 0 0,21 0 15,-21-21-15,22 21 0,-22-21 0,0 21 16,0-22-16,0 1 0,1 0 15,-22 0-15,0 0 0,0 0 0,0-1 16,-22 1-16,1 21 0,0 0 0,0 0 16,0 0-16,0 0 0,-1 0 0,-20 0 15,21 21-15,0 1 16,-22-1-16,22 21 0,0-21 0,0 0 16,0 22-16,21-22 0,0 0 0,-21 21 15,21-20-15,0-1 0,0 0 0,0 0 16,0 0-16,0 0 0,21 1 0,0-22 15,0 0-15,0 21 0,0-21 0,1 0 16,20 0-16,0 0 0,1 0 0,-22-21 16,21 21-16,0-22 0,1 1 0,-1 21 15,0-21-15</inkml:trace>
  <inkml:trace contextRef="#ctx0" brushRef="#br0" timeOffset="60030.6">17928 7578 0,'0'0'0,"21"-43"0,-21 22 16,0 0-16,0 0 0,0 0 0,-21 21 31,0 0-31,0 21 0,21 0 16,-21 0-16,-1 0 0,1 1 0,0 20 15,0-21-15,0 21 0,21 1 0,0-22 16,-21 21-16,21-21 0,0 1 0,0-1 16,0 21-16,0-21 0,0 0 0,0 1 15,21-22-15,-21 21 0,21-21 0,21 0 16,-21 0-16,1 0 0,20 0 0,-21 0 15,21 0-15,-20 0 0,20-21 0,-21-1 16,0 22-16,22-21 0,-22 0 16,0-21-16,0 21 0,21-22 0,-20 22 15,-1-21-15,0-22 0,0 22 0,0-22 16,0 1-16,1-1 0,-1 1 16,0-1-16,0 1 0,0-1 0,-21 22 15,0 0-15,0 21 0,0-1 0,0 1 16,0 0-16,-21 21 0,0 21 15,0 0-15,0 1 0,-1-1 16,1 21-16,0 22 0,0-22 0,0 21 16,21 1-16,0-22 0,0 22 0,0-22 15,-21 22-15,21-22 0,0 0 16,0 1-16,0-1 0,0 0 0,0 1 16,0-22-16,0 0 0,21 21 0,-21-21 15,21-21-15,-21 22 0,21-1 0,0-21 16,0 0-16,1 0 15,-1 0-15,0 0 0,0-21 0,0 21 16,0-22-16,1 1 0,-1 0 0,0 0 16,0 0-16,-21 0 0,0-1 0,21 1 15</inkml:trace>
  <inkml:trace contextRef="#ctx0" brushRef="#br0" timeOffset="60190.64">18330 7535 0,'-21'0'0,"42"0"0,-63 0 15,42 22-15,21-22 16,0 0 0,0 0-16,1 0 0,-1 0 0,21 0 15,-21 0-15,22 0 0,-22 0 0,21 0 16,-21-22-16,0 22 0,1-21 0,-1 0 16,0 0-16</inkml:trace>
  <inkml:trace contextRef="#ctx0" brushRef="#br0" timeOffset="60906.83">20087 7430 0,'0'-43'0,"0"86"16,0-107-16,0 43 0,0-106 15,0 106-15,0 0 16,0-1-16,-21 22 15,0 0-15,0 0 0,-1 22 16,-20-1-16,21 21 0,-21-21 0,20 22 16,-20-1-16,21 0 0,0 22 0,-22-22 15,43 0-15,-21 1 0,21-1 0,-21 0 16,21 1-16,0-1 0,0-21 0,0 22 16,21-22-16,0 0 0,22 0 0,-22 0 15,0 0-15,21-21 0,1 0 0,-1 0 16,0 0-16,1 0 0,20 0 0,-20-21 15,-1 21-15,21-21 0,-20 0 16,-1 0-16,0 0 0,-20-22 16,20 22-16,-21 0 0,-21-21 0,0-1 15,0 1-15,0 0 0,-21-1 0,0-20 16,0 20-16,-22 22 0,1-21 0,0 21 16,-1 0-16,1-1 0,0 22 0,-1 0 15,1 0-15,0 22 0,-1-1 0,22 0 16,-21 0-16,21 0 0,-1 0 15,22 1-15,0 20 0,0-21 0,0 0 16,0 0-16,22 1 0,-1-22 0,21 21 16,-21-21-16,22 21 0,20-21 0,-21 0 15</inkml:trace>
  <inkml:trace contextRef="#ctx0" brushRef="#br0" timeOffset="61208.66">20807 7387 0,'0'0'0,"21"-21"0,-21-21 16,21-1-16,-21 1 0,21 21 0,-21 0 15,0-22-15,0 22 16,0 42 0,0 1-16,-21 20 0,21 21 0,-21-20 15,21 20-15,-21 1 0,0-1 0,-1 1 16,22-1-16,-21 1 0,0 20 0,21-20 16,0 21-16,-21-1 0,21 1 15,-21 0-15,21-1 0,-21-20 0,21 20 16,0 1-16,0-21 0,-22-1 0,1 22 15,0-22-15,21 1 0,0-1 0,-21-20 16,0-1-16,21 0 0,-21 1 0,21-22 16,0 0-16,0 0 0,0-42 15,0 0 1,0 0-16,21-22 0,0 1 0,-21 0 16,21-22-16,0 22 0,0-22 0,1 1 15,-1-22-15</inkml:trace>
  <inkml:trace contextRef="#ctx0" brushRef="#br0" timeOffset="61478.51">20828 7789 0,'0'-63'0,"0"126"0,-21-190 0,0 64 16,-1-1-16,1 22 0,0-21 0,0 20 15,0 1-15,0 0 0,21-1 0,0 1 16,0 21-16,0-22 0,0 22 16,21 0-16,21 21 0,0 0 0,1 0 15,-1 0-15,0 0 0,1 21 0,20 0 16,-20 1-16,-1 20 0,0 0 0,-21 1 15,1-1-15,-1-21 0,-21 21 0,0 1 16,0-1-16,-21 0 0,-1-20 0,-20 20 16,21-21-16,-21 0 0,-1 0 0,1 1 15,0-1-15,-1 0 0,22-21 16,-21 0-16,21 21 0,-1-21 16,65 0-1,-22-21-15,0 0 16,21 21-16,-20-21 0,20-1 0</inkml:trace>
  <inkml:trace contextRef="#ctx0" brushRef="#br0" timeOffset="61776.34">21463 7451 0,'21'0'16,"-21"-21"-16,0-1 15,21 22-15,-21-21 0,0 0 0,0 0 16,0 0-16,21 0 15,-21-1-15,0 1 0,0 0 0,0 0 16,0 0-16,-21 21 16,0 21-16,21 0 15,-21 0-15,0 0 0,0 22 0,-1-22 16,22 21-16,-21-21 0,0 22 0,21-22 16,0 21-16,0-21 0,0 1 0,0-1 15,0 0-15,0 0 0,0 0 16,21-21-16,0 0 0,1 21 15,-1-21-15,0 0 0,0 0 0,21 0 16,-20 0-16,20 0 0,-21-21 0,0 0 16,0 21-16,22-21 0,-22 0 0</inkml:trace>
  <inkml:trace contextRef="#ctx0" brushRef="#br0" timeOffset="62150.15">21950 7345 0,'0'0'0,"0"-42"16,0 20-16,0 1 15,0 0-15,0 0 16,21 21-16,0 0 16,0 0-16,0 0 0,1 0 0,-1 21 15,0 0-15,0 0 0,0 22 0,-21-22 16,0 21-16,0-21 16,0 1-16,0 20 0,0-21 0,0 21 15,0-20-15,0-1 0,0 0 0,-21 0 16,0 0-16,21 0 0,-21-21 15,0 0-15,21-21 32,0 0-32,0 0 0,0 0 15,21 0-15,-21-1 0,21-20 16,0 0-16,0-1 0,0 1 0,1 0 16,-1-1-16,0 1 0,0 0 15,0-1-15,0 22 0,1 0 0,-1 21 16,0-21-16,0 21 15,-21 21-15,21 0 16,-21 22-16,0-22 0,0 0 0,0 0 16,0 0-16,21 22 0,1-22 0</inkml:trace>
  <inkml:trace contextRef="#ctx0" brushRef="#br0" timeOffset="63779.24">22775 7493 0,'0'0'0,"21"0"0,1 0 16,-1-21-16,0 21 0,0-21 0,-21 0 15,0-1-15,21-20 0,-21 21 0,0-21 16,21-1-16,-21 1 16,0 21-16,0-22 0,0 22 0,0 0 15,-21 21-15,0 0 0,0 0 0,0 0 16,0 0-16,-22 21 0,22 0 0,-21 1 16,21-1-16,-22 21 0,1 0 0,21 1 15,-22-1-15,22 0 0,-21 1 0,21-1 16,21-21-16,0 22 0,-21-22 0,21 0 15,0 0-15,0 0 0,0 0 16,0 1-16,21-22 0,0 0 16,0 0-16,0 0 0,0 0 15,1 0-15,-1 0 0,0-22 0,0 1 16,21 0-16,-20 0 0,-1 0 16,0-22-16,0 1 0,0 0 0,0 21 15,1-22-15,-1 1 0,0 0 0,0-1 16,-21 22-16,0 0 0,21 0 15,-21 42 1,0 0-16,0 0 16,-21 0-16,21 22 0,-21-22 0,21 21 15,0 1-15,0-22 0,0 21 0,0-21 16,0 22-16,0-22 0,0 0 0,21 0 16,0 0-16,0 0 15,22 1-15,-22-1 0,0-21 0,21 0 0,-20 21 16,20-21-16,-21 0 0,0 0 15,0 0-15,1 0 0,-1-21 0,0 0 16,0-1-16,0 1 0,-21 0 0,21 0 16,-21-21-16,22-1 0,-22 1 0,21-22 15,0 22-15,-21-21 0,21-1 0,0-21 16,-21 22-16,21-1 0,1 1 0,-22 21 16,21-22-16,-21 22 0,21-1 15,-21 22-15,0 0 0,0 0 0,0 42 31,0 0-31,-21 22 0,0-22 0,-1 21 16,1 0-16,21 1 0,-21 20 16,21-20-16,-21 20 0,21-21 0,0 22 15,0-22-15,0 1 0,0 20 16,0-21-16,0-20 0,0 20 0,0-21 16,0 21-16,0-20 0,21-22 0,0 21 15,-21 0-15,21-21 0,1 0 0,-1 0 16,0 0-16,0 0 0,0-21 15,0 0-15,1-1 0,-1 1 0,0 0 16,0 0-16,21-21 0,-20 20 16,-1-20-16,0 21 0,21 0 0,-21 0 15,-21-1-15,22 1 0,-22 42 32,0 1-32,0-1 0,-22 0 0,1 0 15,0 0-15,21 0 0,-21 22 0,0-22 16,21 0-16,0 0 0,0 0 0,0 1 15,0-1-15,0 0 0,0 0 16,0 0-16,21-21 0,0 0 0,21 21 16,-20-21-16,-1 0 0,21 0 15,-21 0-15,22 0 0,-22 0 16,21 0-16,-21-21 0,0 0 0,22 0 16,-22 0-16,0 0 0,0-1 0,0-20 15,1 21-15,-1 0 0,0-22 0,-21 22 16,0 0-16,0 0 0,0 42 31,-21 0-31,0 0 16,-1 1-16,1-1 0,0 21 0,21-21 15,-21 0-15,0 1 0,21 20 0,-21-21 16,21 0-16,0 0 0,0 1 0,0-1 16,0 0-16,21 0 15,21-21-15,-21 0 0,0 0 16,1 21-16,-1-21 0,0 0 0,0 0 15,-21-21-15,21 21 0,-21-21 16,21 0-16,-21-22 16,0 22-16,0 0 0,0 0 15,0-21-15,0 20 0,-21 1 0,0 0 16,21 0-16,-21 0 0,0 0 0,21-1 16,-21 22-16,21-21 0,0 0 31,21 21-31,0 0 0,0 0 15,0-21-15,0 21 0,1-21 16,20 21-16,-21-21 0,21 21 0,-20 0 16,20-22-16,-21 22 0,0 0 0,22 0 15,-22 0-15,0 0 0,0 22 0,0-22 16,0 21-16,1 0 0,-22 0 16,0 0-16,0 22 0,0-22 0,0 21 15,0-21-15,0 0 0,0 22 0,0-22 16,0 0-16,-22 0 0,1 0 0,21 1 15,-21-1-15,21 0 0,-21-21 16,21 21-16,-21-21 0,0 0 16,-1 0-1,22-21-15,0 0 16,0 0 0,22-1-16,-22 1 0,21 0 0,0 0 15,0-21-15,21-1 0,43-20 16,-43 20-16,1 1 0,20 0 0,43-22 15,-42 64-15,-22-21 16,0 21-16,1 0 0,-1 0 0,-21 21 16,0 0-16,0 1 0,-21-1 0,0 21 15,0-21-15,0 22 0,-21-22 0,0 21 16,0-21-16,0 22 0,0-22 0,-1 0 16,1 0-16,0 0 0,0 0 0,0 1 15,0-1-15,-1-21 0,22 21 16,-21-21-1,21-21 17,0 0-32,21 21 0,-21-22 15</inkml:trace>
  <inkml:trace contextRef="#ctx0" brushRef="#br0" timeOffset="63982.13">24955 6879 0,'0'0'0,"-42"-21"0,-64-21 16,64 42-16,21 0 0,-22 0 16,22 0-16,-21 0 0,21 0 15,0 0-15,-1 0 0,1 0 16,42 0 15</inkml:trace>
  <inkml:trace contextRef="#ctx0" brushRef="#br0" timeOffset="64175.02">23558 6922 0,'0'0'0,"-63"21"0,21 0 16,-1-21-16,1 21 0,21-21 0,0 0 15,21 21-15,21-21 16,0 21-16,0-21 0,21 0 0,22 0 15,-22 0-15,22 0 0,20 0 0,-20 0 16,21 0-16,-22 0 0,1 0 16,-1 0-16,-21 0 0,1 0 0,-22 0 15,-21-21-15,0 0 16,-42 21-16</inkml:trace>
  <inkml:trace contextRef="#ctx0" brushRef="#br0" timeOffset="65718.67">4043 9504 0,'21'-21'0,"-42"42"0,42-85 0,-21 43 16,0 0-16,0 0 0,0 0 0,0 0 15,0-1-15,-21 1 0,0 0 0,21 0 16,-22 0-16,1 21 16,0 0-16,0 0 0,0 0 0,0 0 15,-1 0-15,-20 21 0,0 0 0,21 0 16,-22 22-16,1-22 0,0 21 0,20 0 15,-20 22-15,21-22 0,0 22 16,0-22-16,21 22 0,0-22 0,0 21 16,0-20-16,0-1 0,0 0 0,21 1 15,0-22-15,0 0 0,0 0 16,22 0-16,-1 1 0,-21-1 16,21-21-16,1 0 0,-1 0 0,0 0 0,22-21 15,-22-1-15,1 1 0,-1 0 16,0 0-16,1 0 0,-1-22 0,0 22 15,-21-21-15,22 0 0,-22-1 16,-21 1-16,0 0 0,0-1 0,0 1 16,0-22-16,-21 22 0,21 0 0,-43-1 15,22-20-15,0 21 0,-21-1 0,21 1 16,-22 0-16,22-1 0,-21 22 16,21 0-16,-22 0 0,1 21 0,21 0 15,-22 0-15,22 21 0,-21 0 16,21 0-16,-22 0 0,22 22 0,0-1 15,0 0-15,0 22 0,21-22 16,0 22-16,0-1 0,0 1 0,0-22 16,0 22-16,21-22 0,0 21 0,0-20 15,22-22-15,-22 21 0,21-21 16,0 22-16,-20-43 0,20 21 0,0 0 16,1-21-16,-22 0 0,21 0 0,-21 0 15,22 0-15,-22 0 0,21-21 0,-21 0 16,22 0-16,-22-1 0,21 1 15,-21 0-15,22 0 0,-22 0 0,0-22 16,0 22-16,0 0 0,0 0 0,-21 0 16,22 21-16,-22-21 0,21 21 15,0 0-15,-21 21 16,0 0-16,0 0 16,0 0-16,0 0 0,0 1 0,0-1 15,0 0-15,0 0 0,0 0 0,0 0 16,-21 1-16,21-1 0,0 0 0,-21-21 15,21 21-15,-22-21 16,22-21 0,0 0-1,0 0-15,0-1 0,0-20 0,22 21 16,-1-21-16,0-1 0,-21 1 16,42 0-16,-21 20 0,1-20 15,20 0-15,-21 21 0,21-1 0,-20 1 0,20 21 16,0 0-16,-21 0 0,22 0 15,-22 21-15,21 1 0,-21-1 16,1 0-16,-1 21 0,0-21 0,-21 22 16,0-22-16,0 21 0,0-21 0,0 22 15,0-22-15,-21 0 0,21 0 0,-21 22 16,-1-43-16,22 21 0,-21 0 0,21-42 47</inkml:trace>
  <inkml:trace contextRef="#ctx0" brushRef="#br0" timeOffset="66350.31">6456 9356 0,'21'0'16,"0"0"-1,0 0-15,0-21 0,22 21 0,-22-22 16,21 1-16,-21 0 0,22 0 0,-1 0 15,0 0-15,1-22 0,-1 22 0,-21-21 16,22 21-16,-22-22 0,0 22 16,-21-21-16,0 21 0,0-1 0,-42 22 15,20 0-15,-20 0 0,-21 0 16,20 0-16,-20 22 0,20-1 16,-20 0-16,21 21 0,-22-21 0,22 22 15,-1-22-15,22 21 0,0-21 16,0 22-16,21-22 0,0 0 0,0 21 15,0-20-15,0-1 0,21 0 0,0 0 16,22 0-16,-1 22 0,0-22 0,1 0 16,-1 0-16,21 21 0,-20-20 15,-1-1-15,0 0 0,1 21 0,-1-21 16,-21 1-16,0-1 0,1 21 0,-22-21 16,0 0-16,0 1 0,-22-1 0,-20 0 15,0 0-15,-1 0 0,1-21 0,-21 21 16,-1 1-16,1-22 0,20 0 15,-20 0-15,-1 0 0,22 0 16,-22 0-16,22 0 0,0-22 0,21 1 0,-22 0 16,22 0-16,0 0 0,0 0 15,21-1-15,-21-20 0,21 0 0,0 21 16,0-22-16,0 1 0,0 21 16,42-22-16,-21 22 0,0-21 0,22 21 15,-22 0-15,21 21 0,0-22 0,1 1 16,-1 21-16,0 0 0</inkml:trace>
  <inkml:trace contextRef="#ctx0" brushRef="#br0" timeOffset="66571.11">7260 9462 0,'0'0'0,"0"42"16,0-21-16,0 0 0,0 22 15,0-22-15,0 0 0,-21 21 0,21-21 16,0 22-16,-21-22 0,21 21 0,-21-21 15,21 1-15,0-1 0,0 0 0,-22 0 16,22 0-16,-21 0 16,21-42 15,0 0-31,0 0 16,0 0-16,0 0 0</inkml:trace>
  <inkml:trace contextRef="#ctx0" brushRef="#br0" timeOffset="66730.02">7239 9335 0,'0'0'0,"21"-43"16,0 43 15,-21 21-15,0 1-16,21-22 0,1 0 15,-22 21-15,21-21 16,0 21-16,0-21 0</inkml:trace>
  <inkml:trace contextRef="#ctx0" brushRef="#br0" timeOffset="67482.59">7768 9631 0,'0'0'16,"-42"63"-1,21-41-15,21-1 0,-22 0 0,1 0 0,0 0 16,0 0-16,0 1 0,0-1 15,-1 0-15,22 0 16,0-42 15,0 0-31,0 0 0,22-1 16,-1 22-16,0-42 0,0 21 0,0 0 16,0-22-16,1 1 0,-1 21 15,0-21-15,21-1 0,-21 22 0,1 0 16,-1 0-16,0 21 0,0 0 15,-21 21 1,0 0-16,0 21 0,0-20 16,0-1-16,0 21 0,0-21 15,0 22-15,0-22 0,0 21 16,0-21-16,0 0 0,0 1 0,21-1 0,0 0 16,1 0-16,-1 0 0,21-21 15,0 0-15,1 0 0,-1 0 0,0 0 16,1 0-16,-1-21 0,0 21 0,1-21 15,-1 0-15,0 0 0,1-1 16,-1 1-16,-21 0 0,22 0 0,-22-21 16,-21 20-16,0-20 0,0 0 0,0 21 15,0-22-15,0 22 0,0-21 0,-21 21 16,-1 21-16,1-22 0,0 22 0,0 0 16,-21 0-16,20 0 0,-20 0 0,21 22 15,-21-22-15,20 21 0,1 0 16,0 0-16,0-21 0,0 21 0,21 0 15,-21 1-15,21-1 0,21 0 16,0-21 0,0 0-16,21 0 0,-20 21 0,-1-21 15,0 0-15,21 21 0,-21 0 16,1-21-16,-1 22 0,0-1 0,0 0 16,-21 21-16,0-21 0,0 22 0,0-22 15,0 21-15,0 1 0,0-1 0,0 0 16,0 1-16,0-1 0,0 21 0,-21-20 15,0-1-15,0 22 0,21-22 0,-22 21 16,1-20-16,0-1 0,0 22 0,0-22 16,0 0-16,-1-21 0,1 22 0,0-22 15,0 21-15,0-21 0,21 1 16,0-44 0,21 1-1,0 0-15,0-21 0,0-1 0,1 1 16,20 0-16,-21-1 0,21-20 0,-20-1 15</inkml:trace>
  <inkml:trace contextRef="#ctx0" brushRef="#br0" timeOffset="67743.44">9186 9186 0,'21'-42'0,"-42"84"0,64-126 0,-43 63 15,21-1-15,-21 1 0,0 42 16,0 22-16,0-22 15,0 21-15,0 1 0,0-1 0,0 0 16,0 1-16,0 20 0,-21-21 16,21 1-16,-22-1 0,1 0 0,21 1 15,0-1-15,-21 0 0,0-20 0,21 20 16,-21-21-16,21 21 0,0-20 0,-21-1 16,21 0-16,0 0 0,21-21 31,0-21-31,0 0 15,0 0-15,0-1 0</inkml:trace>
  <inkml:trace contextRef="#ctx0" brushRef="#br0" timeOffset="68047.77">9356 9694 0,'21'0'32,"0"0"-17,0 0-15,0-21 0,0 21 16,1-21-16,-1 0 0,0 21 15,0-21-15,0 0 0,0 21 0,1-22 16,-1 1-16,-21 0 0,0 0 0,0 0 16,0 0-16,-21 21 15,-1 0-15,1 0 0,-21 0 16,21 0-16,-22 21 0,22 0 16,0 0-16,-21 21 0,21-20 0,-1 20 15,1-21-15,0 21 0,21-20 16,0 20-16,0-21 0,0 0 0,0 0 15,0 1-15,0-1 0,0 0 0,21-21 16,0 0-16,1 0 0,-1 0 0,0 0 16,0 0-16,0 0 0,0 0 0,22-21 15,-22 0-15,0-1 0,0 1 16,22 0-16</inkml:trace>
  <inkml:trace contextRef="#ctx0" brushRef="#br0" timeOffset="69283.28">11112 9377 0,'0'0'15,"22"0"-15,-1 0 0,0 0 0,0 0 0,0 0 16,0 0-16,22 0 0,-22-21 0,21 21 16,-21-21-16,22-1 0,-1 1 0,0 0 15,-20 0-15,20-21 0,-21 20 0,0-20 16,0 21-16,-21-21 0,0-1 15,0 22-15,0-21 0,-21 21 0,0-22 16,0 22-16,-21 21 0,-1-21 0,-20 21 16,20 0-16,-20 0 0,-1 21 0,1-21 15,-1 21-15,1 0 0,21 1 0,-1 20 16,1-21-16,0 21 0,20-20 16,22 20-16,0-21 0,0 21 15,0 1-15,22-22 0,-1 21 0,0-21 16,21 22-16,-21-22 0,22 21 0,-1-21 15,0 22-15,1-22 0,-22 21 0,21 1 16,-21-22-16,1 0 0,-1 21 16,-21-21-16,0 1 0,0-1 0,0 0 0,-21 0 15,-1 0-15,-20 0 0,0-21 0,-1 22 16,1-22-16,-21 0 16,20 0-16,-20 0 0,-1 0 0,22 0 15,0-22-15,-1 1 0,1 0 0,0 0 16,20 0-16,1-22 0,0 22 0,0-21 15,21 0-15,0-1 0,0 1 0,0 0 16,0 20-16,0-20 0,0 21 0,0 0 16,21 21-16,0 0 0,0 0 0,1 0 15,-1 0-15,0 0 16,0 21-16,0 0 0,0 0 0,1 22 16,-22-22-16,21 0 0,0 21 0,0 1 15,-21-22-15,21 21 0,0 0 0,1-20 16,-1 20-16,0-21 0,21 21 0,-21-20 15,1-1-15,20 0 0,0 0 0,-21 0 16,22-21-16,-1 0 0,0 21 16,1-21-16,-1 0 0,0 0 15,1 0-15,-1 0 0,0-21 0,22 0 16,-22 21-16,1-21 0,-1 0 0,0 0 16,-21-1-16,22-20 0,-22 21 0,0 0 15,0-22-15,0 1 0,-21 21 0,0-21 16,0-1-16,0 22 0,0-21 0,0 21 15,0-1-15,0 1 0,-21 21 16,0 0-16,0 0 16,21 21-16,-21-21 0,0 22 0,-1-1 15,22 0-15,0 0 0,-21 21 16,0-20-16,21-1 0,0 0 16,0 21-16,0-21 0,0 1 0,0-1 15,0 0-15,0 0 0,21-21 0,0 21 16,1-21-16,-1 0 0,0 0 0,0 0 15,0 0-15,22 0 0,-22 0 0,21 0 16,0-21-16,1 0 0,-22 0 0,21 0 16,1-1-16,-1 1 0,0-21 0,-21 21 15,22-22-15,20-41 0,-42 41 16,1-20-16,-1 21 0,0-1 16,-21-20-16,0 20 0,21-20 15,-21 21-15,21-22 0,-21 22 0,0-1 16,0 22-16,0-21 0,0 21 0,-21 21 15,0 21 1,0 0-16,21 21 0,-21 1 0,-1-1 16,1 0-16,0 22 0,0-22 0,0 22 15,0-22-15,21 22 0,0-22 0,-22 21 16,22-20-16,0 20 0,0-20 16,0-1-16,0 0 0,0 1 0,0-22 15,0 21-15,0-21 0,22 0 0,-22 1 16,21-1-16,0-21 0,0 0 15,0 0-15,0 0 16,1-21-16,-22-1 0,21 1 16,0 0-16,-21 0 0,21-21 0,0 20 15,0-20-15</inkml:trace>
  <inkml:trace contextRef="#ctx0" brushRef="#br0" timeOffset="69622.62">12658 9462 0,'0'21'16,"0"0"-1,21-21 1,0 0-16,0 0 16,0 0-16,0 0 0,1 0 15,-1 0-15,0-21 0,0 21 16,-21-21-16,21 21 0,0-22 0,1 1 16,-22 0-16,0 0 15,0 0-15,-22 21 16,1 0-16,0 0 0,0 0 15,0 0-15,0 0 0,-1 21 0,1 0 16,0 0-16,0 0 0,0 1 0,0 20 16,21-21-16,0 21 0,-22-20 0,22-1 15,0 0-15,0 0 0,0 0 0,0 0 16,0 1-16,0-1 0,22 0 16,-1-21-16,0 0 0,0 0 0,0 0 15,0 0-15,1 0 0,20 0 16,0 0-16,-21-21 0,22 21 0,-1-21 15,0-1-15,1 22 0,-1-21 16</inkml:trace>
  <inkml:trace contextRef="#ctx0" brushRef="#br0" timeOffset="70110.33">13398 9419 0,'0'-21'0,"0"42"0,0-63 16,0 21-16,0 0 0,0-1 0,0 1 16,-21 21-1,0 0-15,0 21 0,0 1 16,21-1-16,-21 0 0,-1 0 0,1 0 15,21 0-15,0 22 0,-21-22 0,21 21 16,-21-21-16,21 1 0,0 20 16,0-21-16,0 0 0,0 0 0,0 1 15,0-1-15,0 0 0,21 0 0,0 0 16,0-21-16,22 0 0,-22 0 0,21 0 16,-21 0-16,22 0 0,-1 0 15,-21 0-15,22-21 0,-22 21 0,0-21 16,0 0-16,0 0 0,0-1 0,1-20 15,-1 21-15,0-21 0,0-1 0,0 1 16,-21 0-16,21-1 0,-21-20 0,22 20 16,-22-20-16,0 21 0,21-22 0,0 22 15,-21-22-15,21 22 0,-21-22 0,0 43 16,21-21-16,-21 21 0,0 0 16,0 42-1,0 0-15,0 0 0,-21 0 0,21 22 16,0-1-16,-21 0 0,21 1 0,-21-1 15,21 0-15,-21 1 0,21-1 0,0 0 16,0 1-16,0-1 0,0 0 16,0-21-16,0 22 0,0-22 0,0 21 15,0-21-15,0 1 0,0-1 0,21 0 16,0 0-16,0-21 16,0 0-16,0 0 15,-21-21-15,22 21 16,-22-21-16,21 0 0,-21-1 0,0 1 15,0 0-15</inkml:trace>
  <inkml:trace contextRef="#ctx0" brushRef="#br0" timeOffset="70275.24">13801 9250 0,'-22'0'0,"1"0"16,42 0 15,1 0-31,-22 21 0,21-21 0,0 0 15,0 0-15,0 0 0,0 0 0,1 0 16,-1 0-16,0 0 0,21-21 0,-21 0 16,1 21-16,-1-21 0</inkml:trace>
  <inkml:trace contextRef="#ctx0" brushRef="#br0" timeOffset="70718">15261 9102 0,'0'0'15,"21"-21"-15,22-22 16,-43 22-16,21 0 0,0 21 0,-21-21 16,0 42-1,0 0-15,0 0 16,0 22-16,0-1 0,0 0 0,0 1 15,-21-22-15,21 21 0,-21 0 0,21 1 16,0-1-16,-22 0 0,22 1 0,0-22 16,0 21-16,0-21 0,0 1 0,0 20 15,0-21-15,0 0 0,0 0 16,0 1-16,22-22 16,-1 0-16,-21-22 15,21 22-15,-21-21 16</inkml:trace>
  <inkml:trace contextRef="#ctx0" brushRef="#br0" timeOffset="71038.82">15219 9271 0,'0'0'0,"-85"-85"16,64 64-16,0 0 0,21 0 0,-21 0 16,21 0-16,0-1 0,21 1 15,0 21-15,0 0 16,21 0-16,1 0 0,-1 0 0,22 0 15,-22 21-15,21-21 0,1 22 0,-1 20 16,1-21-16,-22 0 0,22 22 0,-22-22 16,-21 21-16,22 0 0,-22-20 0,-21 20 15,0-21-15,0 0 0,0 22 16,-43-22-16,22 21 0,-21-21 16,0 0-16,-1 1 0,1-1 0,0 0 15,-22 0-15,22 0 0,-1 0 0,1-21 16,0 22-16,21-22 0,-1 0 0,1 0 15,0 0-15,42 0 16,0 0-16,1 0 16,20-22-16,-21 1 0,21 21 0,1-21 15,-1 0-15,0 0 0</inkml:trace>
  <inkml:trace contextRef="#ctx0" brushRef="#br0" timeOffset="71275.67">16235 9165 0,'0'-21'0,"0"42"0,0-63 0,0 21 0,21 21 16,-42 21 0,21 0-1,-21 0-15,21 22 0,-22-22 0,1 21 16,0 0-16,21-20 0,0 20 16,-21 0-16,21-21 0,-21 22 0,21-22 15,-21 21-15,21-21 0,0 22 0,0-22 16,0 0-16,0 0 0,0 0 0,0 1 15,0-1-15,21-21 32,0 0-32</inkml:trace>
  <inkml:trace contextRef="#ctx0" brushRef="#br0" timeOffset="71602.49">16277 9313 0,'-21'-21'0,"42"42"0,-63-84 0,42 21 15,-21 20-15,21-20 0,-22 21 0,22 0 16,0 0-16,0-1 0,0 1 16,0 0-16,22 21 0,-1 0 0,0-21 15,21 21-15,1 0 0,-1 0 0,21 0 16,-20 0-16,20 0 0,1 0 16,-22 21-16,22 0 0,-22 0 0,0 1 15,-21 20-15,22-21 0,-43 21 0,0-20 16,0 20-16,0-21 0,-21 21 15,-1-20-15,-20 20 0,0-21 0,-1 0 16,-20 22-16,21-22 0,-22 21 16,1-21-16,-1 0 0,1 1 0,-1-1 15,22-21-15,-1 21 0,1 0 0,21-21 0,0 0 16,0 21-16,42-21 16,21 0-1,-21 0-15,22-21 0,-1 0 16,0 21-16,22-21 0,-1 0 0</inkml:trace>
  <inkml:trace contextRef="#ctx0" brushRef="#br0" timeOffset="71942.49">17780 9144 0,'0'0'16,"-21"-21"-16,-22 0 0,22 0 0,0-1 0,0-20 15,0 21-15,0-21 0,21 20 16,0-20-16,0 21 0,0-21 0,0 20 16,0-20-16,21 21 0,0 0 0,0 0 15,0 21-15,22-22 0,-22 22 0,21 0 16,-21 0-16,0 0 0,22 22 0,-22-1 16,0 21-16,-21-21 0,0 22 0,21-1 15,-21 0-15,0 1 0,0-1 0,0-21 16,-21 21-16,0 1 0,0-1 15,0 0-15,-1-20 0,1 20 0,-21-21 16,21 21-16,0-20 0,-22-1 0,22 0 16,0 0-16,0 0 0,0 0 0,-1 1 15,1-1-15,21 0 0,0 0 16,0 0-16,0 0 0,0 1 16,0-1-16</inkml:trace>
  <inkml:trace contextRef="#ctx0" brushRef="#br0" timeOffset="72162.36">17611 9864 0,'21'0'31,"-21"-21"-31,21 21 16,-21-22-16,21 1 0,-21 0 15,0 0 1,0 0-16,-21 21 0,0 0 15,0 0-15,-1 0 16,22 21 0</inkml:trace>
  <inkml:trace contextRef="#ctx0" brushRef="#br0" timeOffset="79382.46">571 11621 0,'0'0'0,"22"0"16,-1 0-16,-21-22 0,0 1 0,0 0 16,21 21-16,-21-21 15,0 0-15,0 0 0,0-1 0,0 1 16,0 0-16,0 0 0,0 0 16,0 0-16,0-1 0,0 1 0,0 0 15,0 0-15,0 42 31,0 21-31,0 1 0,0-1 16,-21 0-16,0 1 0,-1 20 16,1-20-16,0 20 0,0-21 0,-21 22 15,20-22-15,-20 22 16,21-22-16,-21 0 0,20 1 0,1-1 16,0-21-16,0 0 0,21 1 0,-21-1 15,42-42 16,0-1-31,0 1 0,0 0 16,1 0-16,-22-21 0,21 20 0,0 1 16,0 21-16,0-21 0,0 0 0,1 21 15,-1 0-15,0 0 0,0 0 16,0 0-16,0 0 0,1 0 16,-1 0-16,0 0 15,0 0-15,0 0 0,22 0 0,-22 0 16,0 0-16,0 0 0,0 0 0,0 0 15,1-21-15,-1 21 16,0-21-16,-21-1 0,21 22 0,-21-21 16,0 0-16,0 0 0,0 0 15,0 0-15,0-1 0,0 1 0,0 0 16,0 0-16,0 0 0,0 0 0,0-1 16,-21 22-1,0 0-15,21 22 16,-21-1-16,-1 21 0,1-21 0,21 22 15,-21-22-15,0 21 0,0 0 16,0 1-16,-1-1 0,1 0 16,21-20-16,-21 20 0,21 0 0,-21-21 15,21 22-15,-21-22 0,21 21 16,0-21-16,0 1 0,0-1 0,0 0 16,0 0-16,0 0 15,0 0-15,21-21 31,-21-21-31,21 0 16,21 0-16,-20 0 0</inkml:trace>
  <inkml:trace contextRef="#ctx0" brushRef="#br0" timeOffset="79706.82">1333 11959 0,'0'21'15,"0"1"-15,22-22 32,-1 0-32,0 0 15,0 0-15,-21-22 16,21 1-16,0 21 16,-21-21-16,0 0 15,-21 21 1,0 0-16,0 0 15,0 0-15,0 21 16,21 0-16,0 0 16,0 1-1,21-22 17,0-22-32,0 22 15,0-21-15</inkml:trace>
  <inkml:trace contextRef="#ctx0" brushRef="#br0" timeOffset="83814.48">3069 11218 0,'0'0'0,"0"-21"0,-21 0 0,21-21 15,0 21-15,-21-1 0,21 1 0,-21 0 16,-1 0-16,1 21 16,0 0-16,21 21 15,0 21-15,0 1 0,0-1 0,0 0 16,0 22-16,0-1 0,0 1 0,0-22 16,0 22-16,-21-1 0,21 1 15,0-1-15,-21 1 0,21-22 0,0 22 16,0-1-16,-21-21 0,21 1 0,0-1 15,0-21-15,0 0 0,-22 22 0,22-22 16,0 0 0,0-42-1,0 0-15,22 0 16,-22-1-16,0 1 0,0-21 16,21 0-16</inkml:trace>
  <inkml:trace contextRef="#ctx0" brushRef="#br0" timeOffset="84062.33">3260 11218 0,'0'0'0,"21"-21"0,0 0 0,0 21 15,0 0-15,-21 42 16,0-20-16,0 20 16,0 0-16,0 22 0,0-22 0,0 22 15,0-22-15,0 21 0,-21-20 0,0 20 16,0-20-16,0 20 0,21-21 0,-22 1 15,1 20-15,21-20 0,0-1 16,0 0-16,0-21 0,0 22 0,0-22 16,0 0-16,0 0 0,0 0 15,0-42 17,0 0-32</inkml:trace>
  <inkml:trace contextRef="#ctx0" brushRef="#br0" timeOffset="85167.18">2942 11917 0,'0'0'0,"-21"0"0,0 0 0,0 0 16,42 21 15,0-21-31,21 0 0,-21 0 0,22 0 16,-1-21-16,0 21 0,1-21 0,20 0 15,-20 21-15,20-22 0,-21 1 0,22 0 16,-22 0-16,22 21 15,-22-21-15,-21 0 0,22 21 0,-22 0 0,0-22 16,-21 44 15,0-1-31,-21 0 0,0 21 16,21-21-16,-22 22 0,22-1 0,-21 0 16,21 1-16,-21-22 0,21 21 0,0 1 15,0-1-15,0-21 0,0 21 16,0-20-16,21-1 0,0-21 0,1 21 15,20-21-15,-21 0 0,0 0 0,22 0 16,-1 0-16,-21 0 0,21-21 0,1 0 16,-1-1-16,-21 1 0,22 0 15,-22 0-15,21-21 0,-21 20 16,0-20-16,-21 21 0,0-21 0,0-1 16,0 22-16,0-21 0,0-1 0,-21 22 15,0-21-15,0 21 0,0-22 16,-22 22-16,1 0 0,21 21 0,-21 0 15,-1 0-15,1 0 0,0 0 0,-1 21 16,1 0-16,0 1 0,20-1 0,-20 21 16,21-21-16,0 22 0,0-1 15,21-21-15,0 21 0,0 1 0,0-22 16,21 0-16,0 21 0,21-42 0,-21 22 16,22-1-16,-1-21 0,0 0 15,1 0-15,-1 0 0,22 0 16,-22 0-16,0-21 0,22-1 0,-22 1 15,22 0-15,-22 0 0,0 0 0,1-22 16,-1 22-16,0 0 0,1-21 16,-22 21-16,0-1 0,0 1 0,-21 0 15,0 0-15,21 0 0,-42 42 32,21 0-32,-21 21 15,21-20-15,0 20 0,-21-21 16,0 21-16,21 1 0,-22-1 15,22-21-15,0 22 0,0-22 0,0 0 16,0 0-16,0 0 0,0 0 0,0 1 0,22-22 16,-1 0-1,0 0-15,0 0 0,0 0 0,0 0 16,1-22-16,20 1 0,-21 0 0,0 0 16,22 0-16,-22 0 0,21-22 0,-21 22 15,0-21-15,1 21 0,-1-22 16,0 22-16,0-21 0,0 21 15,-21-1-15,0 44 16,0-1 0,0 0-16,0 0 15,0 0-15,0 0 0,0 22 0,0-22 16,0 0-16,0 0 0,0 0 0,0 1 0,0-1 16,21-21-1,1 0-15,-1 0 0,0 0 16,0 0-16,21 0 0,-20 0 15,20-21-15,-21-1 0,0 1 0,22 21 16,-22-21-16,0-21 0,0 21 0,-21-1 16,0 1-16,0 0 0,0-21 0,0 21 15,0-1-15,-21 1 0,0 21 16,21-21-16,-21 21 0,-1 0 0,-20 0 16,21 0-16,0 0 0,0 0 15,42 0 16,0 0-31,0 0 16,0 0-16,0 0 0,1-21 0,20 21 16,-21-21-16,0 21 0,0-21 0,1-1 15,-22 1-15,21 0 0,0 0 0</inkml:trace>
  <inkml:trace contextRef="#ctx0" brushRef="#br0" timeOffset="86059.22">6435 11684 0,'0'0'0,"0"-21"0,0 0 0,0 0 0,-22-22 15,22 22-15,0 0 16,-21 21 0,21 21-16,0 0 15,0 22-15,0-22 0,0 21 0,0 0 16,0 1-16,0-22 0,0 21 0,-21 1 16,21-1-16,0 0 0,-21 1 15,21-22-15,0 0 0,0 21 16,0-21-16,-21 1 0,21-1 15,-21-21 1,21-21 0,0-1-16,0 1 0,0 0 15,0 0-15,0-21 0,0-1 0,0 1 16,0 0-16,21 20 0,0-20 0,0 0 16,0-1-16,0 1 0,22 21 0,-22 0 15,21 0-15,-21-1 0,22 22 16,-22 0-16,21 0 0,-21 22 0,1-1 15,-1-21-15,0 42 0,0-21 0,0 0 16,0 1-16,-21 20 0,22-21 16,-22 21-16,0 1 0,0-22 0,0 21 15,0-21-15,0 1 0,0 20 16,-22-21-16,1 0 0,21 0 16,0 1-16,-21-22 0,0 0 15,21-22 1,0 1-16,0 0 15,0 0-15,0 0 0,21-22 0,0 1 16,0 0-16,1 21 0,-1-22 0,0 1 16,0 0-16,21-1 0,1 1 15,-22 21-15,21 0 0,1-1 0,-1 22 16,-21 0-16,21 0 0,-20 0 16,20 22-16,-21-1 0,0 21 0,0-21 15,1 0-15,-22 22 0,0-22 0,0 21 16,0 1-16,0-1 0,0-21 0,-22 21 15,1 1-15,0-22 0,21 21 0,-21-21 16,0 1-16,0-1 0,21 0 16,0 0-16,21-42 31,0 0-31,21 0 0</inkml:trace>
  <inkml:trace contextRef="#ctx0" brushRef="#br0" timeOffset="87358.99">7980 11726 0,'0'0'0,"0"-21"0,0-42 15,-21 42-15,-1-1 0,1 1 16,0 21-16,-21-21 0,21 21 0,-22-21 16,1 21-16,21 0 0,-22 0 15,1 21-15,21 0 0,-21 0 0,-1 1 16,22-1-16,0 21 0,-21-21 0,20 22 15,1-1-15,21 0 0,-21 1 16,21-1-16,0-21 0,0 21 0,0 1 16,0-22-16,0 0 0,0 0 15,21 0-15,0 1 0,1-1 0,-1-21 16,21 0-16,-21 0 0,22 0 0,-1 0 16,0 0-16,-21-21 0,22-1 0,-1 1 15,-21 0-15,22 0 0,-22 0 0,0 0 16,0-1-16,0-20 0,-21 21 15,21-21-15,-21 20 0,0 1 0,0-21 16,0 21-16,0 0 0,0-1 16,-21 22-1,21 22-15,-21-22 16,21 21-16,-21 21 0,21-21 16,0 0-16,0 22 0,0-22 0,0 21 15,0-21-15,0 22 0,0-22 0,0 0 16,0 0-16,21 0 0,0 1 0,0-1 15,1-21-15,-1 0 0,0 0 0,21 0 16,-21 0-16,22 0 0,-22 0 16,21-21-16,-21-1 0,22 22 0,-22-21 15,21 0-15,-21 0 0,1 0 0,-1-22 16,-21 22-16,0 0 0,21 0 0,-21 0 16,0 0-16,0-1 0,0 1 0,0 0 15,0 42 16,0 0-31,0 1 0,-21-1 16,21 0-16,0 0 0,0 21 0,-21-20 16,21-1-16,-22 0 0,22 0 0,0 0 15,0 0-15,0 1 0,0-1 16,0-42 15,0-1-31,0 1 16,22 0-16,-1-21 0,-21 21 0,0-1 15,21-20-15,-21 21 0,21 0 0,-21-22 16,21 22-16,-21 0 16,0 0-16,21 21 15,1 0-15,-22 21 16,0 0-16,0 0 0,0 1 16,0-1-16,0 0 0,0 0 0,21 0 15,-21 0-15,0 1 0,21-1 0,-21 0 16,0 0-16,21-21 0,0 21 15,0-21-15,1 0 0,-1 0 16,21 0-16,-21 0 0,0 0 0,22 0 16,-22 0-16,0-21 0,0 0 0,0 0 15,1 21-15,-1-21 0,0-1 16,0-20-16,-21 21 0,0 0 0,21 0 16,-21-1-16,0 1 0,0 0 15,0 0-15,0 42 31,0 0-31,0 0 16,0 1-16,0-1 0,0 21 0,0-21 16,0 0-16,0 1 0,0-1 15,0 0-15,0 0 0,21-21 16,1 0-16,-1 0 0,0 0 0,0 0 16,21 0-16,-20 0 0,20 0 15,-21 0-15,0-21 0,22 0 0,-22 21 16,0-21-16,0-1 0,0 1 0,-21 0 15,0-21-15,21 21 0,-21-1 16,0 1-16,0 0 0,0 0 0,0 0 16,0 0-16,0 42 31,0 0-31,0 21 0,0-21 16,-21 1-16,21 20 0,0-21 0,0 21 15,0 1-15,0-1 0,0 0 16,0 1-16,0-1 0,-21 22 0,21-22 15,-21 21-15,0-20 0,21 20 16,-21-20-16,-1 20 0,1 1 0,-21-1 16,21 1-16,-22-1 0,1-21 0,21 22 15,-21-22-15,-1 1 0,1-1 0,21 0 16,-22-21-16,22 1 0,-21-1 0,21-21 16,0 0-16,-22 0 0,22 0 15,0-21-15,0-1 0,21-20 0,0 21 16,0-21-16,0-1 0,0-41 15</inkml:trace>
  <inkml:trace contextRef="#ctx0" brushRef="#br0" timeOffset="89265.95">10880 11578 0,'0'-21'16,"0"42"-16,0-63 0,0 0 0,0 20 15,0 1-15,0 42 16,0 1-16,0-1 16,0 21-16,0 0 0,0-20 0,0 20 15,0 0-15,0 1 0,0-1 0,0 0 16,0-21-16,0 22 0,-22-1 0,22-21 15,-21 0-15,21 1 0,0-1 16,0 0-16,0 0 0,0-42 31,21 0-15,1 0-16,-1-1 0,0 1 0,0-21 16,-21 21-16,21-22 0,0 22 0,1 0 15,-22 0-15,0 0 0,21 21 16,0 0-16,0 21 15,-21 0-15,21 0 16,0 0-16,-21 1 0,22 20 0,-1-21 16,-21 0-16,21 0 0,0 1 15,0-1-15,0 0 0,22 0 16,-22-21-16,0 0 0,0 0 0,0 0 16,22 0-16,-22 0 0,0 0 15,21-21-15,-20 0 0,-1 21 0,21-21 16,-21-1-16,0 1 0,1 0 0,-22 0 15,0-21-15,21 20 0,-21 1 0,0-21 16,0 21-16,0-22 0,0 1 0,0 21 16,0-21-16,0 20 0,0 1 0,-21 42 31,21 1-31,0-1 16,0 0-16,-22 21 0,22-21 0,-21 22 15,21-1-15,0 0 0,0 1 16,0-22-16,0 21 0,0 1 0,0-22 15,0 21-15,21-21 0,1 0 0,-1 1 16,21-22-16,-21 21 0,22-21 0,-1 0 16,21 0-16,-20 0 0,20 0 15,-20-21-15,20 21 0,-21-22 0,22 1 16,-22 0-16,1 0 0,-1 0 0,0-22 16,1 22-16,-22-21 0,0 21 0,0-22 15,-21 22-15,0-21 0,0 21 0,0-22 16,0 22-16,-21-21 0,0 21 0,0 0 15,-1-1-15,1 22 0,-21 0 0,21 0 16,-22 0-16,1 22 0,0-1 16,-1-21-16,1 21 0,0 0 15,-1 21-15,1-20 0,21-1 0,-21 0 16,20 21-16,22-21 0,0 1 0,0-1 16,0 0-16,0 0 0,0 0 0,0 0 15,22-21-15,-1 0 0,21 0 0,-21 0 16,22 0-16,-1 0 0,0 0 0,1 0 15,-22-21-15,21 0 0,0 21 0,1-21 16,-22 0-16,0 0 16,0-1-16,0 1 0,1 0 0,-22 0 15,0 0-15,0 0 0,0-1 0,0 1 0,0 0 16,0 42 0,0 0-1,0 1-15,0-1 0,0 0 16,0 0-16,0 21 0,0-20 0,0-1 15,0 0-15,0 0 0,0 0 0,0 0 16,21-21-16,-21 22 0,21-1 16,0-21-16,0 0 0,0 0 0,1 0 15,-1 0-15,0 0 0,0 0 0,21 0 16,-20 0-16,-1 0 0,0-21 16,0-1-16,0 1 0,0 0 0,1 0 15,-22 0-15,0 0 0,21-1 0,-21 1 0,21 0 16,-21 0-16,0 0 0,0 0 15,0-1-15,0 44 32,0-1-32,0 0 15,0 0-15,0 0 0,0 0 16,0 1-16,0-1 0,0 0 16,21-21-16,0 21 0,0-21 15,1 0-15,-1 0 0,0 0 16,21 0-16,-21 0 0,1-21 15,20 21-15,-21-21 0,0 21 16,0-21-16,1-1 0,-22 1 0,21 21 16,-21-21-16,21 0 0,-21 0 0,21 0 15,-21 42 17,0 0-32,0 0 15,0 0-15,0 22 0,0-22 0,0 21 16,0 0-16,0 1 0,0-1 0,-21 22 15,21-22-15,0 0 0,0 22 16,0-22-16,0 22 0,0-22 0,0 21 16,-21 1-16,21-22 0,-21 22 0,-1-1 15,1-20-15,0 20 0,0 1 0,0-22 16,0 0-16,-22 1 0,22-1 16,0-21-16,-21 21 0,20-20 0,1-22 15,0 21-15,0-21 0,0 0 0,0 0 16,21-21-16,-22-1 0,22 1 0,0 0 15,0-21-15,0-1 0,0 1 0,22-21 16,-1-1-16,21 22 0,-21-22 0,22 1 16,-1-22-16,21 22 0,1-1 15,-1-21-15,1 22 0,-1-22 16,1 22-16,-1-22 0,22 22 0,-21-1 16,-22 1-16,21 20 0,-20 1 0,-1 0 15,-21-1-15,0 22 0,-21 0 16,-21 21-16,-21 0 0,21 0 15,-22 0-15,1 0 0,0 21 0,-22-21 16,22 21-16,21 0 0,-22 1 0,22-22 16,21 21-16,0 0 0,0 0 0,21 0 15,1 0-15,20 1 0,-21-1 16,21 0-16,1 0 0,-1 0 0,0 0 16,1 1-16,-1-1 0,-21 0 15,0 0-15,1-21 0,-22 21 0,0 0 0,0 1 16,-22-22-16,1 21 0,0-21 15,-21 0-15,21 0 0,-22 0 16,1 0-16,0 0 0,20 0 0,-20 0 16,21 0-16</inkml:trace>
  <inkml:trace contextRef="#ctx0" brushRef="#br0" timeOffset="90051.6">15134 11642 0,'0'0'16,"-21"-21"-16,21-1 0,-21-20 0,0 21 16,21 0-16,0-22 0,0 22 0,0-21 0,0 21 15,0 0-15,21-1 0,0 1 16,0 21-16,0 0 0,22 0 15,-22 0-15,21 0 0,-21 21 0,22 1 16,-22 20-16,0-21 0,0 21 0,0 1 16,-21-22-16,0 21 0,0 1 0,0-22 15,0 21-15,0-21 0,0 0 0,-21 22 16,21-22-16,0 0 0,0 0 16,21-21-1,0 0-15,1 0 16,-1 0-16,21-21 0,-21 0 0,22 0 15,-22 0-15,21-1 0,-21 1 0,0-21 16,22 21-16,-22-22 0,0 1 16,0 0-16,-21 21 0,0-1 0,0 1 15,0 0-15,0 42 16,0 0 0,-21 22-16,21-22 0,-21 21 0,21 1 15,-21-1-15,21 0 0,0 22 16,0-22-16,0 22 0,0-1 0,0 1 15,21-1-15,0 1 0,0 20 0,0-20 16,1-1-16,-1 1 0,-21 20 16,21-20-16,-21 21 0,0-22 0,0 1 0,0-1 15,0 1-15,0-22 0,-21 21 16,0-20-16,-22-1 0,22-21 0,0 22 16,-21-22-16,-1-21 0,22 21 0,-21-21 15,-1 0-15,22 0 0,-21-21 0,0 0 16,20-1-16,-20 1 0,21-21 15,-21 0-15,20-1 0,1 1 0,0-22 16,21 22-16,0-21 0,0 20 0,0 1 16,21-22-16,0 22 0,1 0 0,20-22 15,0 22-15,-21 0 0,43-22 16,-22 1-16,1 20 0</inkml:trace>
  <inkml:trace contextRef="#ctx0" brushRef="#br0" timeOffset="90842.11">16425 11494 0,'21'-22'0,"-42"44"0,42-65 0,-21 22 16,0 0-16,-21 21 16,0 0-16,0 0 15,0 0-15,0 21 0,-1 0 0,1 22 16,0-22-16,0 21 0,0-21 0,21 22 16,-21-1-16,21 0 0,-22-21 0,22 22 15,0-1-15,0-21 0,0 22 0,0-22 16,0 0-16,22 0 0,-1 0 0,0 0 15,0-21-15,0 0 0,0 0 0,1 0 16,20 0-16,-21 0 0,21 0 16,-20-21-16,-1 0 0,21 0 15,-21 0-15,0 0 0,-21-1 0,0 1 16,22 0-16,-22-21 0,0 21 0,0-22 16,0 1-16,0 0 0,-22-1 0,1 22 15,0-21-15,0 21 0,0-1 0,0 1 16,-1 21-16,1 0 0,-21 0 0,21 0 15,-22 21-15,22 1 0,0-1 0,-21 21 16,21 0-16,-1-20 0,1 20 0,21 0 16,0 1-16,0-22 0,0 21 15,0-21-15,0 22 0,0-22 0,21 0 16,1 0-16,-1 0 0,0 0 16,21-21-16,1 0 0,-1 0 0,0 0 15,1 0-15,-1 0 0,0 0 0,1-21 16,-1 21-16,-21-21 0,21 0 0,-20 0 15,20 0-15,-21-1 0,0-20 0,0 21 16,-21 0-16,0-22 0,22 22 0,-22-21 16,0 21-16,0 0 0,0-1 15,0 1-15,0 42 16,-22-21 0,22 22-16,0-1 0,0 0 0,-21 0 0,21 21 15,0-20-15,0-1 0,0 0 16,0 0-16,0 0 0,0 0 0,0 1 15,21-1-15,1-21 0,-1 0 16,0 0-16,0 0 0,0 0 16,0 0-16,1 0 0,-1 0 15,0-21-15,0-1 0,0 1 16,-21 0-16,21 0 0,-21 0 0,22 0 16,-22-1-16,0-20 0,0 21 0,0-21 15,0 20-15,0 1 0,0 0 0,0 0 16,0 42-1,0 0-15,0 22 16,0-22-16,0 0 0,0 21 0,0-21 16,0 1-16,0 20 0,0-21 0,0 0 15,0 22-15,0-22 0,0 0 0,0 0 16,0 0-16,0 0 16,21-21-16,0 0 0,0 0 0,0 0 15,0 0-15,22 0 0,-22 0 0,42-21 16</inkml:trace>
  <inkml:trace contextRef="#ctx0" brushRef="#br0" timeOffset="91902.51">18859 11303 0,'22'-21'0,"-44"42"0,65-106 15,-43 64-15,0 0 0,0 0 16,-21 0-16,-1 0 0,1-1 0,0 1 15,-21 21-15,-1 0 0,1-21 0,0 21 16,-1 0-16,1 21 0,-21 0 0,20 1 16,1 20-16,-22 0 0,22 1 0,0 20 15,21-21-15,-22 22 0,22-22 16,0 22-16,21-22 0,0 22 0,0-22 0,0 0 16,0 1-16,42-1 0,-21 0 15,1 1-15,20-1 0,0-21 16,1 21-16,-1-20 0,21-1 0,-20-21 15,-1 21-15,0-21 0,22 0 0,-22 0 16,1 0-16,-1 0 0,21 0 0,-20-21 16,-22 0-16,21-1 0,-21 1 0,22 0 15,-22 0-15,0 0 0,0-22 0,-21 22 16,0-21-16,21 21 0,-21-22 0,0 22 16,0-21-16,0 21 0,0 0 0,0-1 15,-21 22-15,0 0 0,0 0 16,0 0-16,0 0 0,-22 0 0,22 22 15,-21-1-15,21 0 0,-1 0 16,-20 0-16,21 0 0,0 1 0,0-1 16,-1 0-16,22 0 0,0 0 0,0 0 15,0 1-15,0-1 0,0 0 0,22 0 16,-1-21-16,0 0 0,0 0 16,0 0-16,22 0 0,-22 0 0,0 0 15,21-21-15,-21 21 0,1-21 0,-1 0 16,0 21-16,0-22 0,0 1 15,0 0-15,-21 0 0,0-21 0,22 20 16,-22 1-16,21 0 0,-21 0 16,0 0-16,0 42 15,0 0 1,-21 0-16,-1 0 0,22 1 16,0-1-16,0 0 0,0 0 0,0 0 15,0 0-15,0 1 0,22-1 16,-1-21-16,0 21 0,0-21 0,21 0 15,-20 0-15,20 0 0,0 0 0,1 0 16,-1 0-16,0 0 0,-21 0 16,1-21-16,-1 0 0,0 21 0,0-22 15,0 1-15,0 0 0,-21 0 0,0 0 16,22 0-16,-22-22 0,0 22 0,0 0 16,0 0-16,0 0 0,0 42 31,0 0-31,0 0 15,-22 0-15,22 0 0,0 1 0,0 20 16,0-21-16,-21 0 0,21 0 16,-21 1-16,21-1 0,-21 0 0,21 0 15,-21 0-15,21 0 0,0 1 16,-21-22-16,21 21 0,-22-21 16,1 0-16,21-21 31,0-1-31,0 1 0,0 0 0,0 0 15,21 0-15,1-22 0,-1 22 0,21-21 16,-21 21-16,22-22 0,-22 22 16,21 0-16,-21 0 0,22 0 15,-22 21-15,0 0 0,0 0 0,21 0 16,-20 21-16,-1 0 0,-21 0 16,0 0-16,21 1 0,-21-1 0,0 0 15,0 21-15,0-21 0,0 1 0,0-1 16,0 0-16,-21 0 0,21 0 0,-21 0 15,-1 1-15,22-1 16,-21-21 0,21-21-16,0-1 0</inkml:trace>
  <inkml:trace contextRef="#ctx0" brushRef="#br0" timeOffset="94535.01">20849 11811 0,'0'0'0,"21"21"0,0-21 0,1 0 0,-1 0 16,0 0-16,0 0 0,0 0 16,0 0-16,1 0 0,-1 0 15,0-21-15,-21 0 0,0 0 16,0 0-16,0-1 0,0 1 0,0 0 16,0 0-16,0-21 0,-21 20 0,21 1 15,-21-21-15,-1 21 0,-20 0 0,21-1 16,0 1-16,0 21 0,-22 0 15,22 0-15,-21 0 0,-1 21 0,1 1 0,21-1 16,-21 0-16,-1 0 0,22 21 16,-21-20-16,21 20 0,-1 0 15,1-21-15,21 22 0,-21-22 0,21 21 16,0-21-16,0 1 0,0-1 0,21 0 16,0 0-16,1 0 0,-1-21 0,21 0 15,-21 0-15,22 0 0,-1 0 0,0 0 16,1 0-16,-1-21 0,0 0 0,1 0 15,-1 0-15,0-1 0,-21 1 16,22-21-16,-22 21 0,0-22 0,0 1 16,0 0-16,-21-1 0,0 1 15,0-21-15,0-1 0,0 1 0,0-1 16,0 1-16,0 20 0,0-20 0,0 20 16,0 1-16,0 21 0,0 0 0,0 0 15,0 42-15,0 0 16,0 0-16,-21 21 0,21 1 0,-21-1 15,21 22-15,-21-22 0,21 21 16,0 1-16,0-22 0,0 22 0,-21-22 16,21 22-16,0-22 0,0 0 0,0 1 15,0-1-15,0-21 0,21 21 0,0-20 16,0 20-16,0-21 0,1-21 16,-1 21-16,21 0 0,-21-21 0,22 0 15,-1 0-15,0 0 0,1 0 0,-1-21 16,0 0-16,1 0 0,-1 0 0,0 0 15,-21-1-15,22 1 0,-1-21 16,-21 21-16,0-22 0,1 1 0,-22 21 16,0-21-16,0-1 0,0 22 0,0-21 15,0 21-15,0-1 0,-22 22 16,1 0-16,0 0 0,0 22 0,-21-22 16,20 21-16,1 0 0,-21 0 0,21 21 15,0-20-15,-1-1 0,1 21 0,21-21 16,-21 22-16,21-22 0,0 0 15,0 0-15,0 0 0,21 0 16,0 1-16,1-1 0,-1 0 0,0 0 16,21-21-16,-21 0 0,22 0 0,-1 0 15,0 0-15,1 0 0,-1 0 0,0 0 16,1 0-16,-1-21 0,-21 0 0,22 0 16,-22-1-16,21 1 0,-21 0 0,0 0 15,1-21-15,20 20 0,-42-20 16,21 0-16,-21 21 0,21-22 0,-21 22 15,0-21-15,0 21 0,0-1 16,-21 22-16,0 0 16,0 0-16,21 22 0,0-1 0,-21 0 15,21 0-15,0 0 0,0 0 16,0 1-16,0 20 0,0-21 0,0 0 16,0 22-16,21-22 0,0 0 0,-21 0 15,21 0-15,0 0 0,-21 1 16,0-1-16,0 0 0,0 0 0,0 0 15,0 0-15,-21-21 16,0 0-16,0 0 16,0 0-16,-1-21 0,1 0 0,0 21 15,0-21-15,0 0 0,21 0 0,-21-1 16,-1 1-16,1 0 0,42 21 47,1 0-47,-1 21 15,0-21-15,0 21 0,0-21 0,0 22 16,1-22-16,-1 0 0,0 0 0,21 21 16,-21-21-16,1 0 0,20 0 0,-21 0 15,21 0-15,-20 0 0,20 0 0,0 0 16,-21-21-16,1 21 0,20-22 0,-21 22 16,0-21-16,0 0 0,1 0 15,-1 0-15,-21 0 0,0-1 0,21 1 16,0-21-16,-21 21 0,0-22 0,0 22 15,0-21-15,0 21 0,0 0 0,0-1 16,-21 22 0,0 0-16,0 22 15,-1-1-15,22 21 0,-21-21 0,0 0 16,0 22-16,0-22 0,21 0 16,-21 21-16,21-20 0,0-1 0,0 0 15,0 0-15,0 0 0,0 0 0,21 1 16,0-22-16,0 21 0,0-21 0,0 0 15,1 0-15,20 0 0,-21 0 0,21 0 16,1 0-16,-1 0 0,0-21 16,1 21-16,-22-22 0,21 1 0,-21 0 0,1 0 15,-1-21-15,0 20 0,0-20 0,0 0 16,0-1-16,1 1 16,-1-21-16,-21-1 0,21 1 0,-21-1 15,21 1-15,-21 20 0,0-20 0,0 20 16,0 22-16,0-21 0,0 21 0,0 42 31,-21 0-31,0 21 0,0 1 16,-1-1-16,1 0 0,0 64 15,21-42-15,-21-22 0,21 22 16,0-22-16,0 0 0,0 1 0,0-1 16,0 0-16,0 1 0,21-22 0,0 21 15,0-21-15,1 0 0,-1 1 16,0-1-16,0 0 0,0-21 0,22 0 15,-22 0-15,21 0 0,0 0 0,1 0 16,-1 0-16,-21-21 0,22 21 16,-1-21-16,-21-1 0,21 1 0,-20-21 15,-1 21-15,0 0 0,0-22 0,0 1 16,-21 21-16,0 0 0,0-22 0,0 22 16,0 0-16,-21 21 15,0 0-15,0 0 0,0 0 0,-22 21 16,22-21-16,0 21 0,21 0 15,-21 1-15,21-1 0,-21 21 0,21-21 16,0 0-16,0 1 0,0-1 16,0 0-16,0 0 0,21 0 0,0 0 15,0 1-15,0-1 0,0-21 16,22 21-16,-22-21 0,0 21 0,21-21 16,1 0-16,-22 0 0,0 0 0,21 0 15,-20 0-15,-1-21 0,0 0 0,0 0 16,0-1-16,0 1 0,1 0 0,-1 0 15,0-21-15,0 20 0,0-20 0,0 21 16,1 0-16,-22 0 16,21-1-16,-21 1 0,21 0 0,-21 42 47,0 0-47,0 1 15,0-1 1,21-21-16,0 0 0,0 0 15,1 0 1,-1-21 0,-21-1-1,0 1-15,0 0 16,0 0-16,0 0 16,-21 21-1,-1 21 1,1 0-16,0 0 15,0-21-15,0 21 0,0 1 0,-1-1 16,1 0-16,0 0 0,21 0 0,0 0 16,-21 1-16,21-1 0,0 0 0,0 21 15,0-21-15,0 1 0,0-1 0,21 0 16,0 0-16,0 0 0,1-21 0,20 21 16,-21-21-16,0 0 0,22 0 15,-22 0-15,0 0 0,21 0 0,-21 0 0,22 0 16,-1 0-16,-21-21 15,0 0-15,22 0 0,-22 0 0,0-22 16,0 22-16,43-63 0,42-107 16,-85 128-1,0-1-15,21 1 0,-21-1 0,1 22 16,20-64-16,-21 64 16,-21-1-16,0 22 0,0 0 15,-21 42 1,0 21-16,-22-20 0,22 20 15,0 0-15,0 1 0,0-1 16,0 21-16,-1-20 0,1-1 0,0 22 16,0-22-16,21 0 0,0 1 0,0 41 15,0-41-15,0-1 0,0-21 16,0 21-16,0-20 0,0-1 16,0 0-16,21 0 0,0-21 0,0 0 15,-21 21-15,22-21 0,-1 0 0,21 0 16,-21 0-16,0 0 0,22-21 0,-22 0 15,0 21-15,21-21 0,-20 0 0,-1-1 16,0 1-16,0 0 0,0 0 0,-21 0 16,21 0-16,-21-1 0,22 1 0,-22-42 15</inkml:trace>
  <inkml:trace contextRef="#ctx0" brushRef="#br0" timeOffset="94750.83">24828 11430 0,'0'0'0,"-21"0"0,0 0 0,42 0 32,0 0-32,1 0 15,20 21-15,0-21 0,1 0 0,-1 0 16,0 0-16,1 0 0,20 0 0,-21 0 16,1 0-16,-1 0 0,0 0 0,1-21 15,-22 21-15,21 0 0,-21 0 0,-21-21 31,-21 21-15</inkml:trace>
  <inkml:trace contextRef="#ctx0" brushRef="#br0" timeOffset="95314.14">16764 12510 0,'0'0'0,"0"-22"0,21 1 16,-21 0-16,0 0 0,21 0 0,0 0 15,-21-1-15,0 44 32,0-1-32,0 0 15,0 21-15,0 1 0,0-1 0,-21 0 16,0 22-16,0-22 0,21 22 15,-21-22-15,0 0 0,-1 1 0,1-1 16,21 0-16,-21-21 0,21 22 16,-21-22-16,21 0 0,-21 0 0,21 0 15,0 1-15,0-1 0,-21-21 16,-1 0-16</inkml:trace>
  <inkml:trace contextRef="#ctx0" brushRef="#br0" timeOffset="96088.7">16319 12848 0,'-21'0'0,"42"0"0,-63 0 0,21 0 15,42 0 17,0 0-32,22 0 0,-22 0 15,21 0-15,22 0 0,-22 0 0,21 0 16,-20 0-16,20-21 0,1 21 0,-22-21 15,22 0-15,-22 0 0,0-1 0,1 1 16,-1 0-16,0 0 0,1 0 0,-22 0 16,0-1-16,0 1 0,-21 0 0,0 0 15,0 0-15,0 0 0,0-1 16,0 1-16,-21 21 16,0 0-16,0 21 15,-1 1-15,22 20 0,0-21 16,-21 21-16,0 1 0,21-1 0,-21 22 15,21-22-15,0 0 0,-21 1 0,0-1 16,-1 0-16,22 1 0,0-1 0,-21 0 16,0-21-16,21 1 0,-21 20 15,21-21-15,-21-21 0,21 21 0,0 0 16,0-42 15,21 21-31,0-21 0,0 0 0,0 0 16,1 0-16,20-1 0,-21 1 0,0-21 15,0 21-15,1 0 0,-1-1 16,0 1-16,0 0 0,0 0 16,0 21-16,1 0 0,-22 21 15,0 0 1,0 0-16,0 1 0,0-1 0,0 0 16,0 0-16,0 0 0,0 0 0,0 1 15,0-1-15,0 0 0,0 0 16,21-21-16,0 0 15,0 0-15,0 0 0,22 0 0,-22 0 16,21 0-16,-21 0 0,22 0 0,-1 0 16,0 0-16,1-21 0,-22 21 0,21-21 15,0 0-15,-20-1 0,-1 1 16,21-21-16,-42 21 0,21-22 0,-21 22 16,0-21-16,0 21 0,0-22 0,0 22 15,0 0-15,0 0 0,-21 21 16,0 0-16,0 0 15,0 21-15,-1 0 0,1 0 0,21 22 16,-21-22-16,21 21 0,-21-21 0,21 1 16,0 20-16,0-21 0,0 0 0,0 0 15,0 1-15,21-1 0,0 0 0,0 0 16,1-21-16,-1 0 0,21 21 0,-21-21 16,0 0-16,22 0 0,-1 0 15,0 0-15,-20-21 0</inkml:trace>
  <inkml:trace contextRef="#ctx0" brushRef="#br0" timeOffset="96546.44">18881 12594 0,'0'0'0,"0"-21"0,0 0 0,-22 0 15,22 0-15,-21-1 0,21 1 16,21 21 15,1 21-31,-1 1 16,0-1-16,0 0 0,0 21 0,-21-21 15,21 22-15,1-1 0,-22 0 0,0 1 16,21-1-16,-21 0 0,21 1 0,-21-1 16,0-21-16,0 22 0,0-22 0,0 21 15,0-21-15,0 0 0,0 1 0,0-1 16,0 0-16,0-42 47,0 0-47,0-22 0,0 22 15,0 0-15,0-21 0,21-1 0,0 1 16,0-22-16,1 22 0,-1-21 16,0-1-16,0 22 0,0-22 0,0 22 15,1-22-15,-1 22 0,0 21 0,-21-21 16,21 20-16,-21 1 0,21 21 15,-21 21 1,0 1 0,0 20-16,0-21 0,0 0 0,0 22 15,0-22-15,0 21 0,0-21 0,21 22 16</inkml:trace>
  <inkml:trace contextRef="#ctx0" brushRef="#br0" timeOffset="97923.03">19833 13039 0,'21'0'0,"-42"0"0,63 0 16,-42-21-16,22 21 0,-22-22 0,0 1 15,21 0-15,-21-21 0,0 21 0,0-22 16,0 22-16,0-21 0,0 21 16,0-1-16,0 1 0,-21 0 0,-1 0 15,1 21-15,0 0 0,-21 0 16,21 0-16,-1 21 0,-20 0 15,21 0-15,-21 1 0,20 20 0,1-21 16,-21 21-16,21-20 0,0 20 0,-1 0 16,22-21-16,0 22 0,-21-22 15,21 0-15,0 0 0,0 22 0,0-22 16,21 0-16,1-21 16,-1 21-16,0-21 0,0 0 0,0 0 15,0 0-15,1 0 0,-1 0 0,0-21 16,0 0-16,0 21 0,0-21 0,1-1 15,-1 1-15,0-21 0,-21 21 16,21-22-16,0 1 0,-21 0 0,0-1 16,21 1-16,-21 21 0,22-21 0,-22 20 15,0 1-15,21 0 0,-42 21 32,21 21-32,-22 0 15,1 1-15,21-1 0,-21 0 0,21 0 16,0 0-16,0 22 0,0-22 15,0 0-15,0 21 0,0-21 0,0 1 16,0-1-16,0 0 0,21 0 0,0 0 16,1 0-16,-1-21 0,0 0 0,0 22 15,0-22-15,0 0 0,1 0 16,-1 0-16,0-22 0,0 1 0,0 0 16,0 0-16,1-21 15,-22 20-15,21-20 0,-21 0 16,21-1-16,-21 1 0,0 0 0,0-1 15,21 1-15,-21-21 0,0 20 0,21 1 16,-21 0-16,0 20 0,0-20 0,0 21 16,0 0-16,0 42 15,0 0 1,0 0-16,0 0 0,-21 1 0,21 20 16,-21 0-16,21 1 0,0-1 0,0 0 15,0 1-15,-21-1 0,21 0 16,0 1-16,0-1 0,0 0 0,0 1 15,0-22-15,0 21 0,0-21 0,0 0 16,0 1-16,0-1 0,21-21 16,0 21-16,0-21 0,0 0 15,1 0-15,-1 0 0,0-21 16,0 21-16,0-21 0,0-1 0,1 1 16,-1 0-16,0 0 0,0 0 15,0-22-15,0 22 0,1-21 0,-1 21 16,-21 0-16,21-1 0,-21 1 15,21 0-15,-42 42 32,21 0-32,-21-21 0,21 22 15,0-1-15,0 0 0,0 0 16,0 0-16,0 0 0,0 1 16,0-1-16,0 0 0,0 0 0,0 0 15,0 0-15,21 1 0,0-1 16,0-21-16,0 0 0,1 0 0,-1 0 15,0 0-15,0 0 0,21 0 0,-20 0 16,-1 0-16,21 0 0,-21-21 0,0 21 16,1-22-16,-1 1 0,0 0 15,0 0-15,0 0 0,0-22 16,1 22-16,-22-21 0,21 0 0,-21-1 0,21 22 16,-21-21-16,0 21 0,0-1 15,0 1-15,-21 21 16,0 21-1,-1 1-15,22-1 0,-21 0 16,21 0-16,-21 21 0,21-20 0,-21-1 16,21 0-16,0 21 0,0-21 0,0 1 15,0-1-15,0 0 0,0 0 0,21-21 16,0 21-16,0 0 0,1-21 0,-1 0 16,21 0-16,-21 22 0,0-22 0,1 0 15,20 0-15,-21 0 0,0 0 0,22-22 16,-22 1-16,0 21 15,0-21-15,21 0 0,-20 0 0,-1-22 16,0 22-16,-21-21 0,21 21 0,0-22 16,-21 22-16,0-21 0,0 21 0,0 0 15,0-1-15,0 1 0,-21 21 16,0 0-16,0 0 16,0 21-16,-1 1 0,1-1 15,21 0-15,0 21 0,-21-21 0,21 1 16,0-1-16,0 0 0,0 21 0,0-21 15,0 1-15,0-1 0,0 0 16,0 0-16,21-21 0,0 21 0,1-21 0,-1 0 16,0 21-16,21-21 0,-21 0 15,22 0-15,-22 0 0,21 0 0,1 0 16,-1 0-16</inkml:trace>
  <inkml:trace contextRef="#ctx0" brushRef="#br0" timeOffset="98294.82">22627 12721 0,'0'0'0,"-42"-21"16,21 0-16,-22 0 0,22 0 15,0-1-15,0-20 0,0 21 0,21 0 16,0-22-16,0 22 0,0-21 0,0 21 15,21-22-15,0 22 0,0-21 0,0 21 16,22 0-16,-1-1 0,-21 22 0,21 0 16,1 0-16,-1 0 0,0 0 15,-20 0-15,-1 22 0,0 20 0,0-21 16,-21 0-16,0 22 0,0-1 0,0 0 16,-21-21-16,0 22 0,-22-1 0,22 0 15,-21 1-15,21-1 0,-22 0 0,22-20 16,-21 20-16,21 0 0,0-21 0,-22 1 15,22 20-15,0-21 16,21 0-16,-21 0 0,21 1 0,-21-22 16,21 21-16,-22 0 0,22 0 0,0 0 15,0 0-15,0 1 16</inkml:trace>
  <inkml:trace contextRef="#ctx0" brushRef="#br0" timeOffset="98586.66">22479 13399 0,'0'0'16,"-21"21"-16,0-21 0,-1 21 16,44-21 15,-1 0-31,0 0 16,0 0-16,0 0 0,-21-21 0,21 21 15,-21-21-15,22 21 0,-22-22 16,-22 22-1,1 0-15,0 0 16,0 0-16,0 0 0,0 0 16,-1 0-16,1 22 0,0-22 0,21 21 15,0 0-15,0 0 16,21-21 0,0 0-16,1 0 15,-1 0-15</inkml:trace>
  <inkml:trace contextRef="#ctx0" brushRef="#br0" timeOffset="110431.18">677 14034 0,'0'0'0,"-21"0"0,0 0 16,0 21-16,0-21 15,42 0 17,21 0-32,-21 0 0,22 0 0,-1-21 15,0 21-15,1 0 0,-1-22 16,0 22-16,1-21 0,-1 21 0,-21 0 15,21 0-15,-20-21 0,-1 21 16,0 0-16,-63 0 31,20 0-31,1 0 16,-21 0-16,21 0 0,-22 0 0,1 0 16,21 0-16,-21 0 0,20 0 0,-20 0 15,21 0-15,0 0 0,0 0 16,-1 0-16,1 0 0,0 0 0,0 0 15,21 21 1,0 0-16,0 1 0,0-1 16,0 0-16,0 0 15,0 0-15,0 0 0,0 22 0,0-22 16,0 0-16,-21 0 0,21 0 0,0 1 16,-21-1-16,21 0 0,0 0 15,-22 0-15,1-21 16,21 21-16,-21-21 15,21-21 17,0 0-32,21 0 15,0 0-15,1 21 0,-1-21 0,0-1 16,0 22-16,21-21 0,-20 21 16,20 0-16,0-21 0,-21 21 0,22 0 15,-22 0-15,21 0 0,-21 0 0,22 0 16,-22 0-16,0 0 15,0 0-15,0 21 0,1 0 0,-1 1 16,-21-1-16,0 0 0,0 21 16,0-21-16,-21 1 0,-1-1 15,1 0-15,0 0 0,0 0 0,0 0 16,0 1-16,-1-1 0,1-21 16,0 21-16,0-21 0,0 0 0,0 0 15,-1 0-15,1 0 0,0 0 0,0 0 16,0 0-16,0 0 15,-1 0 1,1 0-16,42-21 47,1 0-47</inkml:trace>
  <inkml:trace contextRef="#ctx0" brushRef="#br0" timeOffset="110765.99">1587 14351 0,'0'0'16,"0"21"0,22-21 15,-22-21 0,0 42 32,0 0-63,0 1 15,-22-22-15,22 21 0,0-42 63,22-1-63</inkml:trace>
  <inkml:trace contextRef="#ctx0" brushRef="#br0" timeOffset="116962.81">2688 14012 0,'0'0'0,"0"-21"15,0 0-15,0 0 0,0 0 0,0 0 16,0-1-16,0 1 0,0 0 15,0 0-15,0 0 0,0 0 16,0-1-16,0 1 0,0 0 16,0 42 15,0 0-31,0 22 0,0-22 16,0 21-16,0 1 0,0-1 15,0 0-15,0 22 0,0-22 0,0 0 16,0 22-16,0-22 0,0 22 15,0-22-15,0 22 0,0-22 0,0 0 16,0 1-16,0-1 0,-21-21 16,21 21-16,0-20 0,0-1 0,-21 0 0,21 0 15,0 0 1,0-42 0,21 0-16,0 0 15,-21-22-15,21 22 0</inkml:trace>
  <inkml:trace contextRef="#ctx0" brushRef="#br0" timeOffset="117230.17">3111 13885 0,'0'0'0,"0"22"16,0-1-1,0 21-15,0-21 16,0 22-16,0-1 0,0 0 0,-21 1 15,21-1-15,0 0 0,0 22 0,-21-22 16,21 22-16,-21-22 0,21 0 16,0 1-16,0-1 0,0-21 0,0 21 15,0-20-15,0 20 0,0-21 0,0 0 16,0 0-16,0-42 31,-21 0-15,0 0-16,21 0 0,-22 0 15</inkml:trace>
  <inkml:trace contextRef="#ctx0" brushRef="#br0" timeOffset="118329.98">2625 14499 0,'21'0'16,"0"0"-1,21 0-15,-21 0 0,22 0 16,-22 0-16,21 0 0,1-21 0,-1 0 15,0 0-15,1 0 0,-1-1 0,21 1 16,-20 21-16,-1-21 0,0 0 16,-20 0-16,20 0 0,-21 21 15,21-22-15,-20 22 0,-1 0 16,-21 22 0,0 20-16,0-21 15,0 0-15,0 22 0,0-22 0,-21 21 16,21-21-16,0 22 0,0-22 0,0 21 15,-22-21-15,22 0 0,0 1 16,0-1-16,0 0 0,0 0 0,22-21 16,-1 21-16,0-21 0,0 0 0,0 0 15,0 0-15,22 0 0,-22 0 0,21 0 16,-21-21-16,22 0 0,-1 21 16,-21-21-16,22 0 0,-22-1 0,0-20 15,0 21-15,0 0 0,-21 0 16,0-22-16,0 22 0,0-21 0,0-1 15,-42 22-15,21-21 0,0 21 16,-22 0-16,22-1 0,-21 1 0,-1 0 16,1 21-16,0 0 0,-1 0 0,22 0 15,-21 0-15,0 21 0,20 0 16,-20 1-16,21-1 0,0 21 0,0 0 16,21-20-16,0 20 0,0-21 0,0 21 15,0-20-15,21-1 0,0 0 16,21 0-16,-21 0 0,22-21 0,-1 0 15,0 0-15,1 0 0,20 0 0,-20 0 16,20-21-16,1 0 0,-22 0 16,0 0-16,22-1 0,-22 1 15,0 0-15,-20-21 0,20 21 0,-21-1 16,0 1-16,0 0 0,-21 0 0,0 0 16,22 21-16,-22-21 0,0 42 31,0 0-31,0 0 0,0 0 0,0 0 15,0 1-15,0 20 0,0-21 0,0 21 16,0-20-16,0-1 0,0 21 16,0-21-16,0 0 0,0 1 15,0-1-15,0 0 0,0 0 0,0 0 16,21-21 0,0 0-16,0 0 0,0 0 0,0 0 15,22-21-15,-22 0 16,0 0-16,0 0 0,0-1 0,1 1 15,-1 0-15,0-21 0,-21 21 0,21-1 16,0-20-16,-21 21 0,0 0 0,21 21 16,-21 21 15,0 0-31,0 0 0,0 0 0,0 1 16,0-1-16,0 0 0,0 21 15,0-21-15,-21 1 0,21-1 16,0 0-16,0 0 0,21 0 15,1-21-15,-1 0 16,21 0-16,-21 0 0,22 0 0,-22 0 16,21 0-16,0-21 0,-20 0 15,20 0-15,0 0 0,-21-1 0,1 1 16,-1 0-16,0 0 0,-21 0 16,0 0-16,0-22 0,0 22 0,0 0 0,-21 0 15,0 0-15,-1 21 0,1 0 16,0 0-16,0 0 0,0 0 0,0 0 15,-1 0 1,44 0 0,-1 0-1,0 0-15,0 0 0,0 0 0,0-22 16,1 22-16,20-21 0,-21 0 0,0 21 16,0-21-16,1 0 0,-22 0 0,21 21 15,0-22-15</inkml:trace>
  <inkml:trace contextRef="#ctx0" brushRef="#br0" timeOffset="119418.99">6371 14732 0,'0'0'0,"21"0"0,0 0 0,1 0 15,62-21 1,-63 0-16,1 21 0,20-21 0,-21-1 16,0 1-16,0 0 0,-21 0 0,0 0 15,22 0-15,-22-1 0,0 1 0,0 0 16,0 0-16,-22 0 0,1 0 0,0-1 16,0 1-16,0 0 0,0 0 15,-1 21-15,-20 0 0,21 0 0,0 0 16,-22 0-16,22 42 0,-21-21 0,21 1 15,-22 20-15,22 0 0,-21 1 16,21-1-16,0 0 0,-1 1 0,1-1 0,21 0 16,0-21-16,0 22 15,0-22-15,0 0 0,21 0 0,1-21 16,-1 0-16,0 0 0,21 0 0,-21 0 16,22 0-16,-1 0 0,0 0 0,1-21 15,-1 0-15,0-21 0,22 20 0,-22 1 16,1-21-16,-1 0 0,0-1 15,1 1-15,-1-22 0,-21 22 0,21-21 16,-20-1-16,-1 22 0,-21-22 0,0 1 16,21 20-16,-21-20 0,0 21 15,0-22-15,0 22 0,0-1 0,0 22 16,0 0-16,0 0 0,0 0 16,-21 21-16,0 21 0,21 0 15,0 21-15,-22-20 0,1 20 0,21 0 16,-21 1-16,21 20 0,0-21 0,0 22 15,-21-22-15,21 22 0,0-1 16,0-20-16,0 20 0,0-21 0,0 1 16,0-1-16,0 0 0,0-20 0,21 20 15,-21-21-15,21 0 0,0 0 0,1-21 16,20 22-16,-21-22 0,0 0 0,22 0 16,-22 0-16,21 0 0,0-22 15,-20 1-15,20 21 0,-21-21 0,21 0 16,-20 0-16,-1-22 0,0 22 15,0 0-15,-21 0 0,0-21 0,21 20 16,-21 1-16,0 0 0,0 0 0,0 42 31,0 0-31,-21 0 16,21 1-16,-21-1 0,21 21 0,0-21 16,-21 0-16,21 22 0,0-22 0,0 0 15,0 0-15,0 0 0,0 1 0,0-1 16,0 0-16,21-21 0,-21 21 15,21-21-15,21 0 0,-20 0 16,-1 0-16,21 0 0,-21 0 0,22 0 16,-1-21-16,0 0 0,1 0 0,-22-1 15,21 1-15,-21 0 0,22-21 0,-43-1 16,0 1-16,0 21 0,0-21 16,0-1-16,-22 1 0,1 0 0,0-1 15,-21 22-15,21 0 0,-22 21 0,1 0 16,0 0-16,-1 0 0,1 21 0,0 0 15,-1 0-15,1 1 0,21-1 0,0 21 16,-1-21-16,1 0 0,21 1 16,0 20-16,0-21 0,21 0 15,22 0-15,-22-21 0,21 0 16</inkml:trace>
  <inkml:trace contextRef="#ctx0" brushRef="#br0" timeOffset="120120.1">8890 14499 0,'0'0'0,"-21"-21"0,0 21 0,21-21 0,0 0 16,0 0-16,0-1 0,0 1 0,21 0 16,0 0-16,0 0 0,21 0 0,-20-1 15,20 1-15,0 0 0,1 21 16,-1 0-16,0 0 0,1 0 0,-1 0 16,-21 42-16,21-20 0,-20 20 0,-1 0 15,0 1-15,-21-1 0,0 0 0,21 1 16,-21-1-16,0 0 0,0-21 0,0 22 15,0-22-15,0 21 16,0-21-16,0 1 0,0-1 0,0 0 16,21-21-16,0 0 15,1 0-15,-1 0 0,0-21 16,0 0-16,0 21 0,0-43 0,22 22 16,-22 0-16,21-21 0,-21-1 15,1 1-15,20 0 0,-21-22 0,0 22 16,0-1-16,-21 1 0,0 21 0,22 0 15,-22 0-15,0-1 0,0 44 16,0-1-16,0 0 16,0 21-16,0 1 0,-22-1 15,22 21-15,0-20 0,0 20 16,0 1-16,0-22 0,0 22 0,0-1 16,0 1-16,0-1 0,0 1 0,0 20 15,0 1-15,0-22 0,0 22 0,-21 0 16,21-1-16,0-20 0,-21 21 0,0-22 15,21 1-15,-21-1 0,0 1 0,-1-22 16,1 21-16,0-41 0,0 20 16,0-21-16,0 0 0,-1 0 0,1-21 15,0 0-15,0 0 0,0-21 0,0 0 16,-1 0-16,-20-21 0,21-1 0,0 1 16,-22 0-16,22-1 0,0 1 15,0-22-15,21 22 0,0-21 0,0 20 16,0-20-16,0 20 0,21-20 0,0-1 15,22 22-15,-1-21 0</inkml:trace>
  <inkml:trace contextRef="#ctx0" brushRef="#br0" timeOffset="120895.66">10266 14457 0,'21'-42'0,"-42"84"0,42-127 0,-21 64 0,0 0 15,-21 21 1,0 21-1,-1 0-15,22 22 0,-21-22 16,0 21-16,0 0 0,21 1 0,0-1 16,0 0-16,0 1 0,0-1 0,0 0 15,0-20-15,0 20 0,0-21 0,21 0 16,0 0-16,0 1 0,1-22 16,-1 0-16,0 21 0,21-21 0,-21 0 15,1 0-15,20 0 0,-21-21 0,0-1 16,0 1-16,1 21 0,-1-21 0,0-21 15,-21 21-15,0-1 0,0-20 16,0 21-16,0-21 0,0-1 0,-21 1 16,-22 0-16,22-1 0,0 1 0,0 0 15,0 20-15,0 1 0,-22 21 16,22 0-16,0 0 0,-21 21 0,20 1 16,1 20-16,-21-21 0,21 43 0,0-22 15,-1 0-15,22 1 0,0-1 16,0 0-16,0 1 0,0-1 0,0-21 15,22 0-15,-1 22 0,0-22 0,21-21 16,-21 21-16,22-21 0,-22 0 0,21 0 16,1 0-16,-1 0 0,0 0 0,1-21 15,-1 0-15,0 21 0,1-22 0,-1 1 16,0-21-16,1 21 0,-22 0 16,0-22-16,21 22 0,-42-21 0,21-1 15,-21 1-15,22 21 0,-22-21 16,0 20-16,0 1 0,0 42 15,0 1 1,-22-1-16,22 0 0,-21 21 16,21-21-16,0 22 0,0-1 0,0-21 15,0 22-15,0-22 0,0 0 0,0 21 16,0-21-16,0 1 0,21-1 16,1 0-16,-1-21 0,0 0 0,0 0 15,0 0-15,0 0 0,22 0 0,-22-21 16,0 0-16,21 21 0,1-22 15,-22 1-15,21-21 0,-21 21 16,22 0-16,-22-22 0,0 1 0,0 21 16,0-22-16,-21 22 0,0 0 0,0 0 15,0 42 1,0 21-16,-21-20 0,21 20 16,-21-21-16,21 21 0,0-20 15,0 20-15,0-21 0,0 0 0,0 22 16,0-22-16,0 0 0,0 0 15,21-21-15,0 0 0,22 0 0,-22 0 16,21 0-16,1-21 0,-1 0 16,0 0-16,22-1 0</inkml:trace>
  <inkml:trace contextRef="#ctx0" brushRef="#br0" timeOffset="121874.11">12425 14436 0,'21'-21'0,"-42"42"0,63-64 16,-21 1-16,0 21 0,1 0 0,-1 0 16,-21-22-16,0 22 0,0 0 15,-21 21 1,-1 21-16,1 0 16,0 0-16,0 22 0,0-1 0,0 22 15,-1-22-15,22 0 0,-21 22 0,21-22 16,0 22-16,0-22 0,0 0 0,21 1 15,1-22-15,-1 21 0,0-21 16,0 0-16,21 1 0,1-1 16,-1-21-16,0 0 0,1 0 0,-1 0 15,22 0-15,-1 0 0,1-21 0,-1-1 16,-21 1-16,22 0 0,-22 0 0,1-21 16,-1-1-16,-21 1 0,0 0 0,0-1 15,1-20-15,-22-1 0,21 1 16,-21-1-16,0 1 0,0 20 0,0 1 15,0 0-15,0-1 0,0 22 0,-21 21 16,-1 0-16,1 0 16,0 21-16,21 22 0,-21-1 15,0 0-15,0 1 0,21-1 0,-22 22 16,1-22-16,21 21 0,0-20 16,-21-1-16,21 0 0,-21 1 0,21-1 15,0 0-15,0-20 0,0-1 0,0 0 16,0 0-16,0 0 0,0 0 0,21-21 15,0 0 1,0 0-16,1 0 0,-1 0 0,0-21 16,0 0-16,21 0 0,-20 0 0,-1 0 15,0-1-15,0-20 0,-21 21 0,21 0 16,0 21-16,-21-21 0,22-1 16,-1 22-1,0 22-15,-21-1 0,0 0 16,0 0-16,21 0 15,-21 0-15,21 1 0,0-1 0,1 0 16,-1 0-16,0-21 0,0 0 16,0 21-16,22-21 0,-22 0 0,0 0 15,21 0-15,1 0 0,-1 0 0,-21 0 16,21-21-16,1 21 0,-1-21 16,-21 21-16,0-21 0,1 0 0,-1-1 15,0 1-15,-21 0 0,0 0 0,0 0 16,0-22-16,0 22 0,0 0 15,0 0-15,0 0 0,0 0 0,-21 21 16,0 0 0,21 21-16,-22 0 0,22 0 0,-21 0 15,21 0-15,-21 1 0,21-1 0,0 21 16,0-21-16,0 0 0,0 1 0,0-1 16,0 0-16,0 0 0,0 0 0,0 0 15,21-21-15,0 22 0,1-22 0,-1 0 16,0 0-16,0 0 0,0 0 15,22 0-15,-1 0 0,0-22 16,1 1-16</inkml:trace>
  <inkml:trace contextRef="#ctx0" brushRef="#br0" timeOffset="122558.39">14859 14520 0,'0'-21'0,"0"42"0,0-63 0,0 21 0,0 0 15,-21 21 1,0 0-16,-1 0 0,22 21 15,-21 21-15,0-21 0,0 1 16,0 20-16,21-21 0,-21 21 0,21-20 16,-22 20-16,22-21 0,0 21 0,0-20 15,0 20-15,0-21 0,0 0 0,0 0 16,0 1-16,22-1 0,-1 0 0,0 0 16,0-21-16,0 0 0,22 0 15,-22 0-15,21 0 0,-21 0 0,0-21 16,1 0-16,20 21 0,-21-21 15,0-1-15,-21-20 0,21 21 0,1-21 16,-1-1-16,-21 1 0,0 0 0,21-22 16,0 1-16,-21-1 0,0 1 0,0-1 15,21 22-15,0-1 0,-21 1 0,0 0 16,0 21-16,0-1 0,0 1 0,0 42 31,0 1-31,0-1 0,-21 0 0,0 21 16,21 1-16,-21-1 0,0 0 0,21 1 15,0-1-15,0 0 0,-21 1 16,21-1-16,0 0 0,0 1 0,0-22 16,0 21-16,0-21 0,0 0 0,0 1 15,0-1-15,0 0 16,21-21-16,0-21 16,-21 0-1,0-1-15,21 1 0,-21 0 16,0 0-16,0-21 0,0 20 0,21 1 15,-21 0-15,0 0 0,0 0 16,21 21-16,1 0 16,-22 21-1,0 0 1,0 0-16,0 0 16,-22-21-16,1 0 0,0 22 0,0-22 15,0 21-15,0-21 0,21 21 0,0 0 16,-22-21-16,22 21 0,0 0 15,0 1-15,0-1 0,22 0 16,-1 0-16,0-21 0,0 0 16,0 21-16,0-21 0,1 0 15,-1 0-15,21 0 0,-21 0 0,0 0 16,1-21-16,-1 0 0</inkml:trace>
  <inkml:trace contextRef="#ctx0" brushRef="#br0" timeOffset="124490.59">16679 14520 0,'0'0'0,"0"-42"0,0 21 16,0 0-16,0 0 0,0-1 15,21 1-15,-21 0 0,22 21 0,-22 21 31,0 0-31,0 22 0,0-1 16,0-21-16,-22 22 0,1-1 0,0 0 16,21 1-16,-21-1 15,0 0-15,21-21 0,-21 1 0,21 20 16,0-21-16,-22-21 0,22 21 0,0 0 16,22-21 15,-1-21-31,0 0 0,0 0 0,0 0 15,0 0-15,1-1 0,-1 1 16,0-21-16,0 21 0,0 0 0,0-1 16,1 1-16,-22 0 0,21 21 0,0 0 15,0 21-15,0-21 16,-21 21-16,21 22 0,-21-22 0,0 0 16,0 0-16,0 0 0,0 1 15,0-1-15,22 0 0,-22 0 0,21-21 16,-21 21-16,21-21 0,0 0 15,0 0-15,0 0 0,1 0 16,-1 0-16,0 0 0,0-21 0,0 0 16,22 21-16,-22-21 0,0 0 0,0-1 15,0 1-15,0 0 0,1 0 16,-1 0-16,-21-22 0,0 22 0,0-21 16,21 21-16,-21-22 0,0 22 0,0 0 15,0 42 1,0 0-16,0 1 15,0-1-15,-21 0 0,0 21 0,21-21 16,0 22-16,0-22 0,0 0 0,0 21 16,0-20-16,0-1 0,0 0 15,0 0-15,21 0 0,0-21 0,21 21 16,-21-21-16,22 0 0,-22 0 0,21 0 16,1 0-16,-1 0 0,0 0 0,1 0 15,-1 0-15,-21-21 0,21 0 16,1 0-16,-22 0 0,21 0 0,-21-22 15,1 1-15,-22 21 0,21-22 16,-21-20-16,21 21 0,-21-22 0,0 22 16,0-22-16,0 22 0,0 0 0,0-1 15,0 22-15,0-21 0,0 21 0,0 42 32,0 0-32,-21 21 0,0-21 15,21 22-15,0-1 0,-22 22 0,22-22 16,-21 0-16,0 1 0,21-1 0,-21 0 15,21 1-15,0-1 0,-21-21 0,21 21 16,0-20-16,-21-1 0,21 0 0,0 0 16,0 0-1,21-21 1,0 0-16,0-21 0,0 0 0,0 21 16,1-21-16,-22 0 0,21-1 15,0 1-15,0 0 0,-21 0 0,21 0 16,-21 0-16,21 21 0,-21-22 0,22 22 15,-22 22 1,0-1-16,0 0 16,0 0-16,0 0 0,21 0 15,-21 1-15,21-22 0,-21 21 0,21 0 16,0-21-16,-21 21 0,43-21 0,-22 0 16,0 0-16,21 0 0,-21 0 0,22 0 15,-1 0-15,0 0 0,22 0 16,-22 0-16,1 0 0,-1 0 0,-21-21 15,21 0-15,-20 0 0,-1 21 16,-21-22-16,0 1 0,21-21 0,-21 21 16,0 0-16,0-1 0,0-20 0,0 21 15,-21 0-15,0 21 0,-1 0 16,1 0-16,0 0 0,0 21 16,0-21-16,0 21 0,21 21 15,0-20-15,0-1 0,0 0 0,0 0 16,0 0-16,0 22 0,21-22 15,-21 0-15,21 0 0,0 0 16,21-21-16,-20 21 0,-1-21 0,21 0 0,0 0 16,1 0-16,-1 0 0,22 0 15,-22 0-15,21 0 0,-20 0 16,20 0-16,-20-21 0,-1 0 0,0 21 16,-21-21-16,22 0 0,-22 0 0,0-1 15,0 1-15,-21 0 0,0-21 0,0 21 16,0-22-16,0 22 0,0 0 0,-21 0 15,0 0-15,0 21 0,0 0 0,-1 0 16,1 0-16,0 0 0,0 0 16,0 21-16,-22 0 0,22 0 0,0 0 15,0 0-15,0 1 0,0-1 16,21 0-16,0 0 0,0 0 0,0 0 16,0 1-16,0-1 0,21 0 15,0-21-15,0 0 16,0 0-16,0 0 0,1 0 15,-1 0-15,0-21 0,0 21 0,0-21 16,-21-1-16,21 1 0,1 0 16,-22-21-16,21 21 0,-21-1 0,0 1 15,0 42 17,0 1-32,0-1 0,0 0 15,-21 0-15,21 0 0,0 0 0,0 1 16,0-1-16,0 0 0,0 0 0,21 0 15,0-21-15,0 0 0,0 0 16,0 0-16,1 0 0,20 0 16,0 0-16,-21-21 0,22 21 0,-1-21 15,-21 0-15,22 0 0,-22-1 16,0 1-16,0-21 0,0 21 0,0-22 16,1 1-16,-1 0 0,0-22 0,0 22 15,-21-22-15,0 22 0,0-21 0,0 20 16,0 1-16,0 0 0,0 20 0,0 1 15,0 42 1,0 22 0,-21-1-16,21 0 0,-21 1 0,21 20 15,0 1-15,0-22 0,0 22 0,0-22 16,0 21-16,0-20 0,0-1 16,0 0-16,0-20 0,0-1 0,0 21 15,0-21-15,0 0 0,-21-21 0,21 22 16,-22-22-1</inkml:trace>
  <inkml:trace contextRef="#ctx0" brushRef="#br0" timeOffset="124678.48">19664 14605 0,'0'0'0,"-21"0"15,42 0 1,0 0-16,0 21 15,0-21-15,22 0 0,-22 0 0,21 0 16,0 0-16,-20 0 0,20 0 0,0 0 16,-21 0-16,1-21 0,20 0 15,-21 21-15,0-21 0,0 0 0,1-1 16,-22 1-16,21 21 0</inkml:trace>
  <inkml:trace contextRef="#ctx0" brushRef="#br0" timeOffset="125446.4">20235 14309 0,'43'-106'16,"-86"254"-16,86-338 0,-86 338 0,107-318 0,-64 149 15,21 21 1,-21 21-16,0 1 16,0-1-16,0 21 0,0-21 0,0 22 15,-21-1-15,21 0 0,-21 1 0,21-1 16,-22 0-16,22 1 0,0-22 0,0 21 16,-21-21-16,0 0 0,21 1 0,-21-1 15,21 0-15,0 0 0,-21 0 16,21 0-16,-21-21 0,21 22 15,0-44 32,0 1-31,0 0-16,21 0 0,0 0 16,0 0-16,0-1 15,0 1-15,1 21 0,-1 0 0,-21-21 16,21 21-16,0 0 0,-21 21 15,0 0-15,0 1 16,0-1-16,0 0 16,0 0-16,0 0 0,21 0 15,0-21 1,1 0-16,-1 0 0,21 0 16,-21 0-16,0 0 0,1 0 0,20 0 15,-21 0-15,0 0 0,0-21 16,1 21-16,-1-21 0,0 21 15,0-21-15,0 0 0,-21 0 0,0-1 16,21 1-16,-21 0 0,0 0 0,0 0 16,0 0-16,0-1 0,-21 22 15,0 0-15,0 22 16,0-22-16,0 21 0,-1 21 16,1-21-16,0 0 0,0 22 0,0-22 15,0 0-15,21 0 0,0 0 16,0 22-16,0-22 0,0 0 0,0 0 15,21 0-15,0-21 16,0 0-16,0 0 0,22 0 16,-22 0-16,21 0 0,0 0 0,-20 0 15,-1-21-15,21 21 0,-21-21 0,0 0 16,22 0-16,-22 0 0,0-1 0,0 1 16,0 0-16,1 0 0,-22 0 0,0 42 31,-22 0-16,22 0-15,-21 0 0,0 1 0,21-1 16,0 0-16,-21 0 0,21 0 16,0 0-16,0 1 0,0-1 0,21 0 15,0-21-15,0 0 32,1 0-32,-22 21 0</inkml:trace>
  <inkml:trace contextRef="#ctx0" brushRef="#br0" timeOffset="126534.5">11366 15663 0,'0'0'15,"85"-42"1,-64 21-16,0 0 0,1 21 15,-22-21-15,0-1 0,21 22 0,-21-21 16,0 0-16,0 0 0,-21 0 16,-1 21-16,1 0 0,-21-21 15,0 21-15,20 0 0,-41 0 0,21 21 16,-1 0-16,1 0 0,0 0 0,-1 0 16,1 22-16,0-22 0,20 21 0,22 1 15,0-22-15,0 21 0,0 0 16,0-20-16,22 20 0,20 0 0,-21-21 15,21 22-15,1-22 0,20 0 16,-20 21-16,-1-20 0,0-1 0,1 21 0,-1-21 16,-21 0-16,0 1 15,0-1-15,-21 0 0,-21 0 16,0 0-16,-21 0 0,-1-21 0,-20 22 16,-1-22-16,1 0 0,-1 21 0,1-21 15,-1 0-15,1 0 0,-1 0 16,22 0-16,0 0 0,21 0 0,-22 0 15,64 0 1,1 0-16,20-21 16,21-1-16,-20 22 0,20-21 15,1 0-15</inkml:trace>
  <inkml:trace contextRef="#ctx0" brushRef="#br0" timeOffset="126722.66">11790 16023 0,'0'0'0,"21"0"16,0-21-16,-21 42 15,0 0 1,0 1-16,0-1 0,-21 0 16,21 0-16,-21 0 0,0-21 0,21 21 15,0 1-15,0-1 0,-22-21 0,22 21 16,-21 0-16,21-42 47</inkml:trace>
  <inkml:trace contextRef="#ctx0" brushRef="#br0" timeOffset="126890.57">11811 15812 0,'0'-22'0,"0"44"0,-21-65 0,21 22 16,0 0-16,0 0 0,21 21 31,0 0-16,0 21-15,0-21 0,1 0 16,-1 0-16,0 21 16</inkml:trace>
  <inkml:trace contextRef="#ctx0" brushRef="#br0" timeOffset="127455.45">12213 15917 0,'0'0'0,"0"43"0,0-1 0,0 0 0,0-20 16,0 20-16,-42 64 15,42-85-15,0 0 0,-21 0 16,21 0 0,0-42-1,0 0-15,21 0 16,0 0-16,0 0 0,0-1 16,0 1-16,1 0 0,-1 0 0,-21-21 0,21 20 15,0 1-15,0 21 31,-21 21-31,0 1 16,0-1-16,0 0 0,0 0 0,0 0 16,0 0-16,21 1 0,-21-1 15,0 0-15,22 0 0,-1-21 0,0 21 16,0-21-16,0 0 0,0 21 0,1-21 16,20 0-16,-21 0 0,21 0 0,-20 0 15,20 0-15,0 0 0,-21-21 16,1 21-16,20-21 0,-21 0 0,0-21 15,-21 20-15,0 1 0,0-21 16,0 0-16,0 20 0,0-20 0,0 0 16,0-1-16,0 1 0,-21 21 0,0 0 15,21 0-15,-21 21 0,0 0 16,-1 0-16,1 0 0,0 21 0,0 21 16,0-21-16,0 22 0,-1-1 0,22 0 15,-21 22-15,0-22 0,0 22 0,0-22 16,0 21-16,-1-20 0,1 20 0,0-20 15,0 20-15,0-21 0,21 1 16,0-1-16,-21 0 0,21 1 0,-22-1 16,22 0-16,-21 1 0,21-22 0,0 21 15,0-21-15,0 22 0,-21-22 16,21 0-16,-21 0 16</inkml:trace>
  <inkml:trace contextRef="#ctx0" brushRef="#br0" timeOffset="127706.3">13293 15706 0,'0'0'0,"0"-21"0,0-1 15,-22 22-15,1 0 16,0 22-16,0-1 0,0 21 15,0 0-15,-1 1 0,1-1 0,-21 22 16,21-22-16,0 21 0,-1 1 16,1-22-16,0 22 0,0-22 0,21 0 15,-21 1-15,21-1 0,-21-21 0,21 0 16,0 1-16,0-1 0,0 0 0,0 0 16,21-21-1,0 0-15</inkml:trace>
  <inkml:trace contextRef="#ctx0" brushRef="#br0" timeOffset="128014.13">13314 16256 0,'0'21'0,"21"-21"16,0 0-16,0 0 15,0 0-15,1 0 0,-1 0 0,0 0 16,0 0-16,0 0 0,0-21 15,1 0-15,-1 0 16,-21 0-16,0-1 0,0 1 16,-21 21-16,-1 0 15,1 0-15,0 0 0,0 0 0,0 0 16,-22 21-16,22 1 0,0-1 16,0 0-16,21 0 0,0 0 0,0 22 15,0-22-15,0 0 0,0 0 0,21 0 16,0 0-16,0-21 0,22 0 15,-22 22-15,21-22 0,1 0 0,-1 0 16,21 0-16,-20-22 0,63-20 16</inkml:trace>
  <inkml:trace contextRef="#ctx0" brushRef="#br0" timeOffset="129206.98">14626 15960 0,'0'0'0,"21"0"0,0 0 15,1 0-15,-1 0 0,0-21 0,21 21 16,-21-22-16,22 1 0,-22 0 0,21 21 16,-21-21-16,22 0 0,-22 0 0,-21-1 15,0 1-15,0 0 16,0 0-16,0 0 0,0 0 0,-21 21 15,0-22-15,-22 22 0,22 0 0,0 0 16,0 0-16,-22 0 0,22 0 0,0 0 16,21 22-16,0-1 0,-21 0 15,21 0-15,0 0 0,0 22 16,0-22-16,21 21 0,0 0 0,0-20 16,1 20-16,-1 0 0,21-21 0,-21 22 15,0-22-15,1 21 0,-1-21 0,0 1 16,-21 20-16,0-21 0,0 0 0,-21 0 15,0 1-15,-22-1 16,22-21-16,-21 0 0,-1 0 0,22 0 16,-21 0-16,0 0 0,-1 0 0,22 0 15,-21-21-15,21 21 0,-1-22 0,1-20 16,0 21-16,21 0 0,0-22 0,0 22 16,0-21-16,0 0 15,0-1-15,21 1 0,0 0 0,1 20 16,-1-20-16,0 21 0,21 0 0,-21 0 15,1 21-15,20 0 0,-21 0 0,0 0 16,0 0-16,22 21 0,-22 0 0,0 0 16,0 0-16,0 0 0,1 1 15,-1-1-15,0 21 0,0-21 16,0 22-16,-21-22 0,21 0 0,1 21 0,-22-21 16,21 1-16,0-1 0,-21 0 0,21-21 15,0 21-15,0-21 0,1 0 16,-1 0-16,0 0 0,0 0 15,21 0-15,-20 0 0,-1 0 16,21-21-16,-21 21 0,22-21 0,-22 0 16,21-1-16,-21 1 0,0 0 0,1 21 15,-22-21-15,0 0 0,0 0 16,0-1-16,0 1 0,0 0 16,0 0-16,0 0 0,0 0 15,0-1-15,-22 22 0,22-21 0,-21 21 16,0 21-1,21 1-15,-21 20 16,21-21-16,0 21 0,0-20 0,0 20 16,0-21-16,0 21 0,0-20 0,0-1 15,0 0-15,21 0 0,0 0 16,0-21-16,1 21 16,-1-21-16,0 0 0,0 0 0,21 0 15,-20-21-15,-1 21 0,21-21 0,-21 0 16,22 0-16,-22 0 0,0-1 0,0-20 15,0 0-15,0-1 0,1 1 16,-1 0-16,0-1 0,-21 1 0,21 0 16,0-22-16,-21 22 0,0 0 0,21-1 15,-21 1-15,22 0 0,-22 20 0,0 1 16,0 0-16,0 42 16,0 0-1,0 22-15,-22-22 0,22 21 0,-21 1 16,21-1-16,-21 21 0,0-20 0,21 20 15,-21-20-15,21 20 0,0-21 0,-21 1 16,21-1-16,0 0 0,0 1 0,0-22 16,0 0-16,0 0 0,0 0 15,0 1-15,21-1 0,0-21 0,0 0 16,0 0-16,0 0 0,22 0 16,-22-21-16,0 21 0,0-22 0,22 1 15,-22 0-15</inkml:trace>
  <inkml:trace contextRef="#ctx0" brushRef="#br0" timeOffset="129542.78">16425 16023 0,'0'21'15,"0"1"-15,0-1 16,21-21 0,1 0-1,-1 0-15,0 0 16,0 0-16,0-21 0,-21-1 15,21 22-15,-21-21 0,0 0 16,0 0-16,0 0 0,0 0 16,0-1-16,-21 22 15,0 0-15,0 0 16,0 22-16,0-1 0,-1 0 16,1 21-16,0-21 0,0 1 0,0 20 15,21-21-15,-21 21 0,21-20 16,0-1-16,0 0 0,0 0 0,0 0 15,0 0-15,21 1 0,0-22 0,0 0 16,0 21-16,0-21 0,22 0 0,-22 0 16,0 0-16,21 0 0,-20-21 0,20-1 15,0 22-15,-21-21 0</inkml:trace>
  <inkml:trace contextRef="#ctx0" brushRef="#br0" timeOffset="130019.51">17145 15981 0,'0'0'0,"0"-21"0,21 0 0,-21-1 15,0 1-15,-21 21 16,0 0 0,0 0-16,-1 21 0,1 1 0,0-1 15,0 0-15,0 21 0,0-21 0,21 1 16,-22 20-16,22-21 0,-21 21 0,21-20 16,0 20-16,0-21 0,0 0 15,0 0-15,0 1 0,21-1 0,1-21 16,-1 21-16,0-21 0,0 21 0,0-21 15,22 0-15,-1 0 0,-21 0 0,43 0 16,-22-21-16,0 0 0,22 21 16,-22-21-16,0-1 0,1 1 0,-1-21 15,0 21-15,-20-22 0,20 22 16,-21-21-16,0 0 0,0-1 0,1 1 16,-22 0-16,0-1 0,21-20 0,-21 20 15,21 22-15,-21-21 0,0 21 0,0 0 16,0-1-16,0 1 0,0 42 15,-21 1 1,0-1-16,-1 0 0,1 21 0,0 1 16,0-1-16,0 0 0,21 1 15,-21-1-15,-1 0 0,1 1 0,21-1 16,-21 0-16,21 1 0,0-22 0,0 21 16,0-21-16,0 0 0,0 22 0,21-22 15,0 0-15,1-21 16,-1 0-16,21 0 0,-21 0 0,0 0 15,22 0-15,-1-21 0,-21 21 0,22-21 16,-22 0-16,0-1 0,21 1 0,-21 0 16,1-21-16</inkml:trace>
  <inkml:trace contextRef="#ctx0" brushRef="#br0" timeOffset="130190.41">17716 15939 0,'0'0'15,"-21"21"-15,-21-21 0,21 0 0,21 21 0,0 0 16,0 0 0,21-21-1,0 0-15,0 0 0,22 0 0,-22 0 16,21 0-16,0 0 0,-20 0 0,20-21 16,-21 21-16</inkml:trace>
  <inkml:trace contextRef="#ctx0" brushRef="#br0" timeOffset="130718.61">19283 15939 0,'-21'-22'0,"42"44"0,-64-44 0,43 1 16,0 0-16,0 0 16,0 0-1,0 42 17,0 0-32,-21 0 0,0 0 0,0 22 15,0-22-15,0 21 0,-1 1 0,1-1 16,21 0-16,0 1 0,-21-22 15,21 21-15,0 0 0,0-20 0,0-1 16,0 0-16,21 0 0,0 0 0,22 0 16,-1-21-16,0 0 0,1 0 0,20 0 15,-20 0-15,20 0 0,1 0 0,-22 0 16,21 0-16,-20-21 0,-1 0 16,0 0-16,-20 0 0,-1 0 0,0-1 15,-21 1-15,0-21 0,0 21 16,0-22-16,-21 1 0,0 0 0,-1 21 15,1-22-15,0 1 0,-21 21 0,21 0 16,-22-1-16,22 22 0,0 0 16,0-21-16,0 21 0,-1 0 0,22 21 15,0 1 1,22-1-16,-1-21 16,0 21-16,21-21 0,-21 0 0,22 0 15,-1 21-15,0-21 0,1 0 16</inkml:trace>
  <inkml:trace contextRef="#ctx0" brushRef="#br0" timeOffset="131078.44">19981 16023 0,'-21'0'0,"42"0"0,-21-21 31,-21 21-31,21-21 16,0 0-16,0 0 0,0-1 0,0 1 16,0 0-16,0 0 0,21 0 0,0 0 15,1 21-15,-1 0 0,0 0 16,0 0-16,0 0 0,0 0 15,1 21-15,-1 21 0,0-21 0,0 0 16,-21 22-16,0-22 0,21 0 0,-21 21 16,0-20-16,0-1 0,0 0 0,0 0 15,0 0-15,-21-21 32,0 0-32,0 0 15,21-21-15,0 0 0,-21 21 16,21-21-16,0-22 0,0 22 0,0 0 15,0 0-15,0-21 0,0-1 0,0 22 16,21-21-16,0 21 0,0-22 16,-21 22-16,21 0 0,0 0 0,1 21 15,-1 0-15,0 0 16,-21 21-16,21-21 16,-21 21-16,21 0 0</inkml:trace>
  <inkml:trace contextRef="#ctx0" brushRef="#br0" timeOffset="131338.98">21145 15706 0,'0'21'31</inkml:trace>
  <inkml:trace contextRef="#ctx0" brushRef="#br0" timeOffset="132962.54">21040 16277 0,'0'43'15,"0"-22"-15,0 0 16,0-42 15,0 0-31,0-1 16,0 1-16,21 0 0,0 0 0,-21-21 15,21 20-15,0-20 0,0-21 0,1 20 16,-1 1-16,0 0 0,0-1 0,0 1 16,0 21-16,1 0 0,-1-1 15,0 22-15,0 0 0,0 0 0,0 0 16,1 0-16,-1 22 0,0 20 0,-21-21 16,0 21-16,0-20 0,0 20 0,0 0 15,0 1-15,0-22 0,0 21 16,0-21-16,0 22 0,0-22 15,0 0-15,0 0 0,0 0 0,-21 0 16,0-21 0,21-21 15,0 0-31,21 0 0,0 0 16,0 0-16,0-22 0,0 22 0,1-21 15,-1-1-15,21 1 0,-21 0 0,22-1 16,-22 1-16,21 21 0,-21-21 15,0 20-15,22 22 0,-22-21 16,0 21-16,0 0 0,0 0 0,1 21 16,-1 1-16,-21-1 0,0 0 0,0 0 15,0 21-15,0-20 0,0 20 0,0-21 16,0 21-16,0 1 0,0-22 0,0 21 16,0-21-16,0 22 0,0-22 15,0 0-15,21 0 0,-21 0 0,21-21 16,0 22-16,0-22 0,1 0 0,-1 0 15,0 0-15,0 0 0,0 0 0,0 0 16,1 0-16,-1 0 0,0-22 0,0 1 16,0 21-16,0-21 0,1-21 15,-1 21-15,0-1 0,-21-20 16,0 0-16,0-1 0,21 22 0,-21-21 16,21 0-16,-21 20 0,0 1 0,0 0 15,0 42 16,0 0-31,-21 22 0,21-22 16,-21 0-16,21 21 0,0-20 0,0 20 16,0-21-16,0 21 0,0-20 0,0-1 15,0 0-15,0 0 0,0 0 16,0 0-16,21-21 0,-21 22 0,21-22 16,0 0-16,1 0 0,-1 0 0,0 0 15,0 0-15,0 0 16,0-22-16,1 22 0,-1-21 0,0 0 15,-21 0-15,21 0 0,0 0 16,-21-1-16,21-20 0,1 21 0,-22-21 16,0 20-16,21-20 0,0 21 0,-21 0 15,0 0-15,0-1 0,0 44 32,0-1-32,0 0 0,0 0 15,0 21-15,0-20 0,0-1 0,0 0 16,0 21-16,0-21 0,0 1 0,0-1 15,0 0-15,0 0 0,0 0 16,21-21-16,-21 21 0,21-21 16,0 0-16,1 0 0,-1 0 0,21 0 15,-21 0-15,0 0 0,22 0 0,-22 0 16,0-21-16,0 0 0,0 0 0,1 0 16,-1 0-16,0-1 0,0-20 15,0 0-15,-21-1 0,0 1 0,21 0 16,-21-1-16,22 1 0,-22-21 0,0 20 15,0 1-15,21 0 0,-21-1 0,0 1 16,0 21-16,21 0 0,-21-1 16,0 1-16,0 42 15,-21 1-15,21 20 0,-21-21 16,21 21-16,0 1 0,-22-1 16,1 0-16,21 1 0,-21-1 0,21 0 15,-21 22-15,21-22 0,0 1 0,0-1 16,0-21-16,0 21 0,0-20 15,0 20-15,0-21 0,21 0 0,0 0 16,0-21-16,1 22 0,-1-22 0,21 0 16,-21 0-16,22 0 0,-22 0 0,0 0 15,21-22-15,-21 22 0,22-21 0,-22 0 16,0 0-16,0-21 16,0 20-16,1-20 0,-1 0 0,0-22 15,0 22-15,0 0 0,0-22 0,-21 22 16,22-1-16,-1-20 0,-21 21 0,21-1 15,-21 22-15,0-21 0,0 21 0,0-1 16,0 1-16,-21 42 16,21 1-1,-21 20-15,-1-21 0,1 21 0,0 1 16,0-1-16,21 0 0,0 1 0,-21-1 16,21 22-16,0-22 0,0 0 0,0-21 15,0 22-15,0-1 0,0-21 16,0 22-16,21-22 0,0 0 15,0-21-15,0 21 0,1 0 0,20-21 0,-21 0 16,21 0-16,-20 0 0,-1 0 0,21 0 16,-21-21-16,0 0 0,1 0 15,-1 0-15,0-1 0,0 1 16,0 0-16,-21-21 0,21 21 0,-21-22 16,22 22-16,-22 0 0,0 0 0,0 0 15,0 42 1,0 0-1,0 0-15,0 0 0,0 0 0,-22 22 16,22-22-16,0 0 0,0 0 0,0 0 16,0 1-16,0-1 0,0 0 15,22-21 17,-1-21-17,-21 0-15,21 21 0,-21-22 0</inkml:trace>
  <inkml:trace contextRef="#ctx0" brushRef="#br0" timeOffset="133134.97">24278 15706 0,'0'0'0,"-21"0"16,0 0 15,21 21-15,-21-21-16,21 21 15</inkml:trace>
  <inkml:trace contextRef="#ctx0" brushRef="#br0" timeOffset="133302.87">23685 15790 0,'-42'22'0,"84"-44"16,-105 44-16,21-22 0,20 21 0,1-21 0,21 21 15,0 0 1,21-21-16,22 0 16,-22 0-16,21 0 0,-21 0 0,22 0 15,-1 0-15,0 0 0,1-21 0,-1 21 16,0-21-16,1 0 0</inkml:trace>
  <inkml:trace contextRef="#ctx0" brushRef="#br0" timeOffset="133821.98">25082 15875 0,'0'0'0,"-21"0"15,-42 21-15,42-21 16,21 21-16,-22-21 0,44 0 31,-1 0-31,0 0 16,0 0-16,0-21 0,0 0 0,1 0 15,-1 21-15,0-21 0,-21 0 0,0-1 16,0 1-16,0 0 0,0 0 0,0 0 16,0 0-16,-21 21 15,0 0-15,-22 0 0,22 0 16,-21 0-16,-1 0 0,1 21 0,0-21 15,-1 21-15,22 21 0,-21-21 0,21 1 16,0-1-16,21 21 0,0-21 0,0 0 16,0 22-16,0-22 0,21 0 0,0 0 15,21 22-15,-21-22 0,22 0 16,-22 0-16,21 21 0,-21-20 0,22-1 16,-22 0-16,0 0 0,-21 0 15,0 0-15,0 1 0,0-1 0,-21-21 0,-21 21 16,20-21-16,-20 21 0,0-21 15,-1 0-15,1 0 0,-21 0 16,20 0-16,1 0 0,0-21 0,-1 0 16,22 21-16,0-21 0,0 21 0,21-22 15,0 1-15,0 0 0,21 0 16,0 0-16,0 0 0,22-1 0,-22 22 16,21-21-16,0 0 0</inkml:trace>
  <inkml:trace contextRef="#ctx0" brushRef="#br0" timeOffset="135179.2">25188 16171 0,'0'0'0,"21"22"0,1-22 0,-1 0 0,0 0 15,0 21-15,0-21 16,0 0-16,22 0 16,-22 0-16,0 0 0,0-21 0,0-1 15,1 22-15,-1-21 0,0 0 0,0 0 16,-21 0-16,0 0 0,0-1 0,0-20 15,0 0-15,0 21 0,0-1 0,0 1 16,0 0-16,-21 0 0,0 21 16,0 0-16,-1 0 0,1 0 15,0 0-15,0 21 0,0 21 0,0-20 16,21-1-16,-22 21 0,22-21 0,-21 22 16,21-22-16,-21 21 0,21-21 0,0 0 15,0 22-15,0-22 16,0 0-16,21 0 0,0 0 0,1-21 15,20 22-15,-21-1 0,0-21 0,22 0 16,-22 0-16,21 0 0,0 0 0,-20 0 16,20 0-16,0-21 0,1 21 0,-22-22 15,21 1-15,-21 0 0,22-21 16,-22 21-16,0-22 0,0 1 0,21 0 16,-20-22-16,-1 22 0,0-22 0,0 22 15,0 0-15,-21-22 0,21 22 16,-21-1-16,22 1 0,-22 21 0,0-21 15,0 20-15,-22 44 16,1-1 0,0 0-16,0 0 0,-21 21 0,20-20 15,1 20-15,0 0 0,0 1 0,0 20 16,0-21-16,21 1 0,0-1 16,-22 0-16,22 22 0,0-22 0,0-21 15,0 22-15,0-1 0,0-21 0,22 0 16,-1 1-16,0-1 0,0 0 0,21 0 15,-20-21-15,20 0 0,-21 0 0,21 0 16,1 0-16,-22 0 0,21 0 16,-21-21-16,22 0 0,-22 0 0,0-1 15,0 1-15,-21 0 0,21 0 16,-21-21-16,22 20 0,-22 1 0,0-21 16,0 21-16,-22 21 15,1 0 1,0 21-16,21 0 0,-21-21 15,21 21-15,0 0 0,0 1 0,-21-1 16,21 0-16,0 0 0,0 0 0,0 0 16,0 1-16,21-1 15,0-21-15,0 0 0,0 0 16,1 0-16,-1 0 0,0 0 16,0 0-16,0 0 0,0-21 15,1-1-15,-1 22 0,-21-21 16,21 0-16,0 0 0,0-21 15,0 20-15,1 1 0,-1-21 0,0 21 16,0 0-16,-21-1 0,0 1 0,21 21 16,0 0-16,-21 21 31,0-42 31,0 0-62,0 0 0,0 0 16,0 0 0,-21 42 15,0 0-31,0 0 0,0 0 16,21 0-16,-21 1 0,21-1 0,-22 0 15,22 0-15,-21 21 0,21-20 16,0-1-16,0 0 0,0 0 0,0 0 15,0 0-15,21 1 0,1-1 16,20-21-16,-21 0 0,0 21 0,0-21 16,22 0-16,-22 0 0,0 0 15,0 0-15,0 0 0,22-21 16,-22 0-16,0 21 0,0-22 0,0 1 16,-21-21-16,22 21 0,-1-22 0,0 1 15,0 0-15,0-1 0,0-20 0,-21 21 16,22-1-16,-1-20 0,0 20 0,-21 1 15,21 0-15,-21-1 0,21 22 16,-21 0-16,0 0 0,0 0 0,-21 42 16,0 0-1,-21 0-15,20 22 0,1-22 0,0 21 16,0 0-16,21 1 0,-21-1 16,21 0-16,-21 1 0,21-1 15,0 0-15,0 1 0,0-1 0,0-21 16,0 22-16,0-22 0,21 0 0,0 0 15,-21 0-15,21 0 0,0 1 0,0-22 16,1 0-16,20 0 0,-21 0 16,0 0-16,0 0 0,1 0 0,-1-22 15,0 22-15,0-21 0,0 0 0,0 0 16,1 0-16,-22 0 0</inkml:trace>
  <inkml:trace contextRef="#ctx0" brushRef="#br0" timeOffset="135370.09">26987 15896 0,'0'0'16,"-42"0"-16,21 0 0,0 0 0,0 21 0,-1-21 15,22 22-15,0-1 16,0 0-16,22-21 16,20 21-16,-21-21 0,21 0 0,-20 21 15,20-21-15,0 0 0,-21 0 0,22 0 16,-1 0-16,-21 0 0,22 0 0,-22-21 15,21 21-15,-21-21 0</inkml:trace>
  <inkml:trace contextRef="#ctx0" brushRef="#br0" timeOffset="135737.88">28215 16298 0,'0'0'0,"-21"0"0,0 0 16,0 0-16,-1 0 0,22-21 0,0 0 15,0 0-15,0 0 0,0 0 16,0-1-16,0 1 0,0 0 16,22 0-16,-1 0 15,21 0-15,-21-1 0,0 1 0,1 21 16,-1 0-16,21 0 0,-21 0 0,0 0 15,1 21-15,-22 1 0,0-1 16,0 0-16,0 0 0,0 0 16,0 22-16,0-22 0,-22 0 0,1 0 15,0 0-15,0 22 0,0-22 0,0 0 16,-1-21-16,1 21 0,0 0 0,0 0 16,0-21-16,0 22 15,-1-1-15,1-21 0,0 0 0,21 21 16,0 0-16,-21-21 0,21 21 15</inkml:trace>
  <inkml:trace contextRef="#ctx0" brushRef="#br0" timeOffset="136038.71">28003 16806 0,'0'0'0,"0"22"0,0-1 15,0 0-15,0 0 16,22-21-16,-1 21 15,21-21-15,-21 0 0,0 0 16,1 0-16,-1 0 0,0 0 0,0 0 16,0-21-16,-21 0 0,21 0 15,-21 0-15,0-1 16,0 1-16,-21 21 16,21-21-16,-21 21 0,0 0 0,0 0 15,0 0-15,-1 0 0,1 0 0,21 21 16,-21 0-16,21 1 15,0-1-15,0 0 16,21-21 0,0 0-1,1 0-15,-1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0:03:10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1312 0,'22'0'16,"-22"-21"-16,21 21 0,0 0 0,-21-21 15,21 21-15,-21-21 16,21 21-16,0 0 0,-21-21 16,22 21-16,-1-21 15,-21-1 1,0 1-16,-21 21 62,-1 0-62,1 0 0,0 21 0,0-21 16,0 22-16,0-1 0,-1 0 0,-20 0 16,21 0-16,0 0 0,0 1 15,-1 20-15,-20-21 0,21 21 0,0 1 16,0-1-16,-1 0 0,1 1 16,0-1-16,21 22 0,-21-22 0,21 0 15,0 1-15,0-1 0,0 0 16,0 1-16,21-1 0,0 0 15,0-21-15,1 1 0,-1 20 0,0-21 16,21 0-16,-21 0 0,22-21 16,-22 22-16,21-1 0,1-21 0,-1 0 15,-21 0-15,21 0 0,1 0 0,-1 0 16,0-21-16,-20-1 0,20 22 16,-21-21-16,0 0 0,22 0 0,-43 0 15,21 0-15,-21-1 0,21 1 0,-21-21 16,0 21-16,0 0 0,0-22 15,0 22-15,0 0 0,-21 0 0,0 0 16,-1-1-16,1 22 0,-21 0 0,21 0 16,-22 0-16,22 0 0,-21 22 15,0-1-15,-1-21 0,22 21 0,-21 0 16,-1 0-16,22 22 16,-21-22-16,21 0 0,0 0 0,-1 0 15,1 0-15,21 1 0,0-1 0,0 0 16,-21 0-16,21 0 0,0 0 15,0 1-15,21-22 0,-21 21 16,21-21-16,1 0 0,-1 0 16,0 0-16,21 0 0,-21 0 0,1 0 15,20 0-15,-21 0 0,21 0 0,-20 0 16,20-21-16</inkml:trace>
  <inkml:trace contextRef="#ctx0" brushRef="#br0" timeOffset="564.64">2307 1820 0,'0'0'0,"0"22"47,-21-22-47,21 21 16,21-21 15,0 0-31,0 0 16,1 0-16,-1-21 0,-21-1 15,0 1-15,21 21 16,-21-21-16,0 0 0,0 0 15,-21 21 1,0 0 0,-1 0-16,1 0 0,21 21 0,-21 0 15,0-21-15,21 21 0,-21 0 16,21 1-16,0-1 16,-21-21-16,21 21 0,0 0 15,0 0-15,21-21 31,0 0-31,0 0 16,0 0-16,-21-21 16,21 21-1,-42 0 48,0 0-48,21 21-15</inkml:trace>
  <inkml:trace contextRef="#ctx0" brushRef="#br0" timeOffset="1927.98">4889 1418 0,'22'0'15,"-1"0"1,0 0 15,0 0-31,0 0 16,0 0-16,-21-21 0,22 21 0,-1-21 15,0 21-15,0-21 0,0 0 16,0 21-16,-21-22 0,22 1 0,-22 0 16,21 21-16,-21-21 0,21 0 0,-21 0 15,0-1 1,-21 22-16,-22 0 15,22 0-15,0 0 0,-21 0 0,-1 0 16,1 0-16,0 22 0,-1-1 0,-20-21 16,21 21-16,-1 0 0,1 0 15,0 0-15,-1 1 0,22-1 0,-21 0 16,21 0-16,-1 0 0,22 0 0,0 1 16,0 20-16,0-21 0,0 0 15,0 0-15,22 1 0,-1-1 0,21 0 16,-21 0-16,22 21 0,-1-20 15,0-1-15,1 0 0,-1-21 16,0 21-16,1 0 0,-1 0 0,0 1 16,1-1-16,-22 0 0,0 0 0,0 0 15,0-21-15,-21 21 0,0 1 0,0-1 16,-21 0-16,0 0 16,0 0-16,-22-21 0,-20 21 0,21-21 15,-22 22-15,1-22 0,-1 0 0,1 0 16,20 0-16,-20 0 0,20 0 0,1 0 15,0 0-15,-1 0 0,22 0 16,0-22-16,0 1 0,0 0 0,21 0 16,-21 0-16,21 0 0,0-1 0,0 1 15,0 0-15,21 0 16,0 0-16,0 21 0,0 0 16,0 0-16,1-21 0,-1 21 0,21 0 15,0 0-15,-20 0 0,20 0 0,0 0 16,1 0-16,-1 0 0</inkml:trace>
  <inkml:trace contextRef="#ctx0" brushRef="#br0" timeOffset="2404.73">5440 1693 0,'0'0'15,"0"-21"-15,0 0 0,0 0 16,-21 21-1,-1 0 1,1 21-16,21 0 0,-21 22 16,0-22-16,21 0 0,-21 21 15,0-21-15,21 22 0,-22-22 0,22 21 16,-21-21-16,21 22 0,-21-22 0,21 0 16,0 0-16,0 0 0,0 1 15,0-1-15,21 0 0,0-21 0,1 21 16,-1-21-16,0 0 0,0 0 0,21 0 15,1 0-15,-1 0 0,-21 0 16,22-21-16,20 0 0,-21 21 16,-20-21-16,20-1 0,0 1 0,-21-21 15,1 21-15,-1 0 0,0-22 0,-21 1 16,0 21-16,0-22 0,0 1 0,-21 0 16,0-1-16,-1 22 0,1 0 15,-21 0-15,21 0 0,-22 21 0,22 0 16,-21 0-16,0 0 0,-1 0 0,22 21 15,0 0-15,-21 0 0,20 0 16,1 1-16,21 20 0,0-21 0,-21 0 16,21 22-16,0-22 0,0 0 0,0 0 15,21 0-15,-21 0 0,43 1 16,-22-22-16,0 0 0,21 21 16,1-21-16,-22 0 0,21 0 0,0 0 15,1 0-15</inkml:trace>
  <inkml:trace contextRef="#ctx0" brushRef="#br0" timeOffset="2855.97">6011 1778 0,'0'-21'15,"0"42"-15,0-63 0,0 21 16,0-1-16,0 1 16,0 0-1,21 21-15,1-21 16,-1 21-16,0 0 0,0 0 15,0 0-15,0 0 0,1 21 16,-1 0-16,21-21 0,-21 21 0,0 1 16,22-1-16,-22 0 0,0 0 0,21 0 15,-20 22-15,-22-22 0,21 0 0,-21 0 16,21 21-16,-21-20 0,0-1 16,0 0-16,0 0 0,0 0 0,0 0 15,0 1-15,0-1 0,0 0 16,-21-21-16,0 21 0,-1-21 0,1 0 15,0 0 1,21-21 0,0 0-16,0 0 0,0-1 15,0 1-15,0-21 0,0 21 0,21-22 16,0 1-16,1 21 0,-1-21 0,-21-1 16,21 1-16,0 21 0,0 0 15,0-22-15,1 22 0,-22 0 16,21 0-16,-21 0 15,21 21 1,0 0 0,0 0-1</inkml:trace>
  <inkml:trace contextRef="#ctx0" brushRef="#br0" timeOffset="3268.53">7197 1355 0,'0'0'0,"0"-43"16,0 22-16,0 0 0,0 0 0,0 0 0,21 0 15,-21-22 1,0 22-16,0 42 31,0 0-31,0 22 16,0-22-16,0 21 15,0-21-15,-21 22 0,21-1 0,0 0 16,-22 1-16,1-1 0,21 0 0,-21 22 16,21-22-16,0 1 0,0-1 15,-21 0-15,21 1 0,0-1 0,0 0 16,0-21-16,0 22 0,0-22 0,0 0 16,0 0-16,21 0 0,-21 1 0,21-1 15,0 0-15,1-21 0,-22 21 16,21-21-16,0 0 0,0 0 0,0 0 15,0 0-15,1 0 16,-1 0-16,0-21 0,0 21 16,0-21-16,0 0 0,1-1 0,-1 22 15,0-21-15,0 0 0,0 0 16,0-21-16,-21 20 0,0 1 0,0-21 16,22 21-16,-22 0 0</inkml:trace>
  <inkml:trace contextRef="#ctx0" brushRef="#br0" timeOffset="3543.88">7133 1524 0,'0'0'0,"-42"0"0,21 0 0,-1 0 15,1-21-15,42 0 16,1 21 0,-1 0-16,21 0 0,-21 0 15,43-21-15,-22 21 0,0 0 0,1 0 16,20 0-16,-20 0 0,20-22 0,-21 22 15,1 0-15,-22 0 0,21 0 0,-21 0 16,1 0-16,-1 0 16,-42 0 15,21 22-31,-22-22 16,22 21-16,-21-21 15,21 21-15,-21-21 0,21 21 0,0 0 16</inkml:trace>
  <inkml:trace contextRef="#ctx0" brushRef="#br0" timeOffset="4851.92">9715 1291 0,'0'-21'15,"0"0"-15,0 0 0,0 0 16,0 42 15,0 0-31,0 0 16,0 21-16,0 1 0,0-1 0,-21 0 15,0 1-15,21 20 0,-21 1 0,0-22 16,0 22-16,-1-1 0,1-21 16,0 1-16,21 20 0,-21-20 0,0-22 15,21 21-15,0-21 0,-21 22 0,21-22 16,0 0-16,-22 0 0,22 0 15,0 0 1,0-42 0,0 0-1</inkml:trace>
  <inkml:trace contextRef="#ctx0" brushRef="#br0" timeOffset="5704.48">9165 1778 0,'-21'0'15,"42"0"-15,-63 0 0,21 0 0,42 0 16,0 0 0,0 0-16,21 0 0,1 0 15,20 0-15,1-21 0,-1 21 0,1-21 16,20 21-16,1-21 0,0-1 0,-1 1 16,1 0-16,0 0 15,-22 0-15,1 0 0,-22-1 0,0 1 16,1 0-16,-22-21 0,0 21 0,-21-1 15,0 1-15,0-21 0,0 21 0,0 0 16,0-1-16,0 1 0,-21 0 16,0 21-16,0 0 15,-1 0-15,22 21 0,-21 0 0,21 1 16,-21-1-16,21 0 0,-21 21 16,0 1-16,21-1 0,-21 0 0,-1 22 15,1-22-15,21 22 0,-21-22 0,0 0 16,0 22-16,0-22 0,21 0 15,-22-20-15,1 20 0,21-21 16,-21 21-16,21-20 0,0-1 0,0 0 16,0 0-1,0-42 1,0 0 0,21 0-16,0-1 0,1 1 0,-1 0 15,0 0-15,0-21 0,0 20 16,0-20-16,1 21 0,-1 0 0,0 0 15,0-1-15,0 1 0,0 21 16,1 21-16,-22 1 16,0-1-16,0 0 15,0 0-15,0 21 0,0-20 16,0-1-16,0 0 0,0 0 0,0 0 16,0 0-16,21 1 0,0-1 15,0 0-15,0-21 0,0 21 0,1-21 16,-1 0-16,21 21 0,0-21 0,-20 0 15,20 0-15,-21 0 0,21 0 0,1 0 16,-1-21-16,0 21 0,1-21 16,-22 0-16,21 21 0,1-21 0,-22-1 15,21-20-15,-21 21 0,0 0 0,-21-22 16,0 22-16,22-21 0,-22 21 0,0-22 16,0 22-16,0 0 15,-22 21-15,1 0 16,0 0-16,0 0 0,0 21 0,0 0 15,-1 1-15,1-1 0,0 0 16,21 0-16,0 21 0,0-20 0,0-1 16,0 0-16,0 21 0,0-21 0,0 1 15,0-1-15,21-21 0,0 21 0,1 0 16,-1-21-16,0 21 0,0-21 16,0 0-16,0 0 0,22 0 0,-22 0 15,0 0-15,21 0 0,-20 0 0,-1 0 16,21 0-16,-21 0 0,0-21 0,1 0 15,-1 0-15,21 0 0,-21-1 16,0 1-16</inkml:trace>
  <inkml:trace contextRef="#ctx0" brushRef="#br0" timeOffset="7740.25">12785 1545 0,'0'-21'31,"21"21"-31,0 0 16,-21-21-16,0 0 31,0 0-15,-21 21-1,0 0-15,-1 0 16,1 0-16,0 21 0,0 0 0,0 0 15,0 0-15,-1 22 0,22-1 16,-21 0-16,0 1 0,0-1 0,21 0 16,0 1-16,0-1 0,0 0 0,0-21 15,0 22-15,0-22 0,0 0 16,0 0-16,21 0 0,0-21 0,0 22 16,22-22-16,-22 0 0,21 0 0,1 0 15,-1 0-15,0 0 0,1 0 16,-1-22-16,21 22 0,-20-21 15,20 0-15,-20 0 0,-1 0 0,0-22 16,1 22-16,-22-21 0,0 21 0,-21-22 16,0 1-16,0-21 0,0 20 15,-21 1-15,0 0 0,-22 20 0,22-20 16,-42 21-16,20 0 0,1 0 0,0 21 16,-1 0-16,1 0 0,0 21 0,-1 0 15,1 0-15,21 21 0,0-20 16,-1 20-16,1 0 0,21 1 15,0-1-15,0-21 0,0 21 0,0 1 16,21-22-16,1 0 0,20 0 0,0 0 16,1 1-16,20-22 0,1 0 15,-1 0-15,1 0 0,-1 0 0</inkml:trace>
  <inkml:trace contextRef="#ctx0" brushRef="#br0" timeOffset="8048.58">13885 1588 0,'0'0'0,"0"-22"0,0 1 0,0 0 0,-21 0 16,21 0-16,-21 21 0,0 0 0,0 0 16,21 21-16,-22 0 0,22 21 15,0-20-15,-21 41 0,21-21 16,-21 22-16,21-22 0,0 22 16,0-22-16,-21 22 0,21-1 0,0-21 15,0 22-15,0-22 0,-21 22 0,21-1 16,-21 1-16,21-1 0,-22 1 15,22-1-15,0 1 0,-21-1 0,0 1 16,21-1-16,0-20 0,0-1 0,0 0 16,0-21-16,0 1 0,0-1 0,0 0 15,0 0-15,21-42 32,0 0-32,-21 0 0,22-1 0,-1-20 15,-21 0-15,21 21 0,0-43 16,0 22-16,0-22 0</inkml:trace>
  <inkml:trace contextRef="#ctx0" brushRef="#br0" timeOffset="8336.42">13779 1947 0,'0'0'15,"-21"-63"-15,-21-1 0,21 1 0,0 21 0,-1-22 16,22 22-16,0 21 0,0-22 0,0 22 16,0 0-16,0 0 0,22 21 15,-1 0-15,21 0 0,0 0 16,-20 21-16,20 0 0,21 0 0,-20 22 15,-1-1-15,0 0 0,1-21 16,-22 22-16,0-1 0,0 0 16,-21 1-16,0-22 0,0 21 0,-21-21 15,0 1-15,0-1 0,-22 0 0,22 0 16,-21 0-16,0-21 0,-1 0 0,22 21 16,-21-21-16,21 0 0,-1 0 15,1 0-15,0 0 0,0 0 16,21-21-16,0 0 0,0 0 15,21 0-15,0 0 0,0-1 0,22-20 16,-22 21-16,21-21 0</inkml:trace>
  <inkml:trace contextRef="#ctx0" brushRef="#br0" timeOffset="9688.89">14436 1228 0,'0'0'0,"84"-85"15,-84 64-15,21 0 0,-21 0 16,22 21-16,-22 21 15,0 21-15,0-21 0,0 22 16,-22-22-16,1 21 0,0 22 0,0-22 16,-21 0-16,20 22 0,1-1 0,0-20 15,0 20-15,0 1 0,0-22 0,-1 21 16,22-20-16,0-1 0,0 0 16,0-20-16,0-1 0,0 21 0,0-21 15,22 0-15,-1 1 0,0-22 16,0 0-16,0 0 0,0 0 15,22 0-15,-22 0 0,0-22 16,0 1-16,0 0 0,22 0 0,-22 0 16,0 0-16,21-22 0,-20 1 0,-1 0 15,0-1-15,0 22 0,0-21 16,0 21-16,-21-1 0,0 1 0,0 0 16,22 21-16,-22 21 15,0 0-15,0 1 0,0 20 0,0-21 16,-22 0-16,22 22 15,-21-22-15,21 21 0,0-21 0,0 0 16,0 1-16,0-1 0,0 0 0,0 0 16,0 0-16,0 0 0,21-21 15,-21 22-15,22-22 0,-1 0 16,0 0-16,0 0 0,0 0 0,0 0 16,1 0-16,20-22 0,-21 1 0,21 0 15,-20 0-15,20 0 0,-21 0 0,0-22 16,0 22-16,1-21 0,-1 21 15,0-1-15,0 1 0,-21 0 0,0 0 16,0 42 0,0 0-16,0 0 15,0 1-15,-21-1 0,0 0 16,21 0-16,-21 21 0,21-20 0,0-1 16,0 0-16,0 0 0,0 0 15,0 0-15,0 1 16,21-22-16,0 0 0,0 0 15,0 0-15,0 0 0,1 0 0,-1 0 16,0 0-16,0 0 0,0-22 0,-21 1 16,21 0-16,-21 0 15,0-21-15,0 20 0,0 1 0,0-21 16,0 21-16,0 0 0,0-22 0,0 22 16,0 0-16,-21 0 0,21 0 15,0-1-15,-21 22 16,21-21-16,0 0 15,21 21-15,0 0 16,1 0-16,-1-21 0,0 21 16,0 0-16,0 0 0,0 0 0,1 0 15,-1 21-15,0-21 0,0 21 0,-21 0 16,21 1-16,0 20 0,-21-21 16,0 21-16,22-20 0,-22 20 0,21-21 15,0 21-15,-21-20 0,0 20 16,0-21-16,21 0 0,-21 0 0,0 1 15,0-1-15,0 0 0,0-42 63,0 0-63,0-1 0,21 1 16,-21 0-16,21-21 0,1 21 0,-1-22 15,-21 1-15,21 21 0,0-22 0,0 22 16,0 0-16,-21 0 0,22 21 15,-1 0-15,-21 21 16,0 0 0,0 0-16,0 22 0,0-22 15,0 0-15,0 0 0,0 22 0,0-22 16,0 0-16,0 0 0,21 0 16,0 0-16,0-21 0,0 22 0,1-22 15,20 0-15,-21 0 0,21 21 16,1-21-16,-1 0 0,0 0 0,-20 0 15,20 0-15,0-21 0,-21-1 0,22 1 16,-22 0-16,0 0 0,0 0 0,0-22 16,1 1-16,-22 21 0,0-43 15,21 22-15,-21 0 0,0 21 0,0-22 16,0 22-16,0 0 0,0 0 0,-21 42 31,21 0-31,-22 0 0,22 22 16,0-1-16,0 0 0,-21-21 0,21 22 15,-21-1-15,21 0 0,0-20 16,-21 20-16,21-21 0,0 21 0,0-20 16,-21-1-16,21 0 0,-21-21 0,21 21 15,-22-21-15,22 21 0,0-42 47,0 0-47,0 0 0,0-22 16,0 22-16,0 0 0,0-21 15,0-1-15</inkml:trace>
  <inkml:trace contextRef="#ctx0" brushRef="#br0" timeOffset="9883.78">15833 1249 0,'-22'0'0,"44"0"0,-65 0 0,22 0 15,0 0-15</inkml:trace>
  <inkml:trace contextRef="#ctx0" brushRef="#br0" timeOffset="10104.65">14436 1397 0,'0'0'0,"-22"0"0,-20 21 0,21-21 0,42 0 32,0 0-32,22 0 15,-1 0-15,0 0 0,22 0 0,-22 0 16,22 0-16,-1 0 0,1 0 15,-1 0-15,1 0 0,-22 0 0,0 0 16,1 0-16,-1 0 0,-21 0 0,0 0 16,-42 0-1</inkml:trace>
  <inkml:trace contextRef="#ctx0" brushRef="#br0" timeOffset="11113.12">7070 2921 0,'0'0'16,"42"0"0,-42-21-1,-21 21 1,0 0-16,-1 0 15,-20 0-15,0 0 0,-1 0 16,1 21-16,0 0 0,-22 0 0,1 1 16,20 20-16,-20 0 0,21 1 0,-1 20 15,-20 1-15,42-1 0,-22 1 0,1-1 16,21-21-16,0 22 0,21-1 16,0-20-16,0-1 0,0 22 0,0-43 15,21 21-15,0 0 0,21-20 16,-21-1-16,22 0 0,20 0 0,-20-21 15,20 0-15,1 0 0,-1 0 16,1 0-16,-1-21 0,22 0 0,-22 0 16,-20-1-16,20 1 0,1 0 0,-22 0 15,0 0-15,1 0 0,-22-1 16,0 1-16,0 0 0,-21 0 0,21 0 16,-21-22-16,0 22 0,0 0 15,-21 0-15,0 21 0,0 0 0,0 0 16,-1 0-16,1 0 15,0 21-15,0 0 0,0 0 0,0 1 16,-1 20-16,1-21 0,0 0 0,21 0 16,0 22-16,-21-22 0,21 0 0,0 0 15,0 0-15,0 1 0,0-1 16,0 0-16,21-21 0,0 21 16,0-21-16,1 0 0,-1 0 0,21 0 15,-21 0-15,22 0 0,-1-21 0,0 21 16,1-21-16,-1 0 0,0-1 15,1 1-15,-1 0 0,0 0 0,-21 0 16,1-22-16,-1 22 0,-21-21 0,0 0 16,0 20-16,0-20 0,0 0 0,-21-1 15,-1 22-15,-20-21 0,21 21 16,-21 0-16,-1-1 0,22 22 16,-21 0-16,-1 0 0,1 22 0,21-1 15,-21-21-15,20 21 0,-20 0 0,21 21 16,0-20-16,21-1 0,0 0 15,0 0-15,0 0 0,0 0 0,0 1 16,0-1-16,21-21 0,0 0 0,21 21 16,-20-21-16,20 0 0,0 0 15,1-21-15,-1 21 0</inkml:trace>
  <inkml:trace contextRef="#ctx0" brushRef="#br0" timeOffset="11409.95">8107 3048 0,'0'0'0,"0"-106"16,0 85-16,0 0 0,-21 21 16,-1 0-1,1 21-15,0 0 0,21 22 16,-21-1-16,0 0 0,0 22 0,21-22 16,-22 22-16,1-1 0,0 1 0,21 20 15,-21-20-15,0-22 0,0 22 0,21-1 16,-22-21-16,1 1 0,21-1 15,-21 0-15,21 1 0,-21-1 0,21-21 16,0 0-16,0 1 0,0-1 0,0 0 16,21-21-1,0-21-15,22 0 16,-22-1-16,0-20 0,21 21 16,1-21-16,-22 20 0,21-20 0,0-21 15,1 20-15,-22-20 0</inkml:trace>
  <inkml:trace contextRef="#ctx0" brushRef="#br0" timeOffset="11637.09">8361 3154 0,'21'-42'16,"-42"84"-16,42-127 0,0 64 0,-21 0 0,0 0 16,0 42-1,0 21-15,-21-21 16,0 22-16,0 20 0,-1-20 0,22 20 16,-21-21-16,0 22 0,0-1 15,21-20-15,-21 20 0,0-20 0,-1-1 16,22 0-16,-21 1 0,0-22 15,21 21-15,-21-21 0,21 22 0,0-22 16,0 0-16,0 0 0,0 0 16,21-21-1,0 0-15,0 0 0,1-21 16,-22 0-16,21 0 0,0 0 0,21-1 16</inkml:trace>
  <inkml:trace contextRef="#ctx0" brushRef="#br0" timeOffset="11972.35">8488 3683 0,'21'0'47,"0"0"-47,0 0 16,0 0-16,-21-21 16,22 0-16,-1 21 0,-21-21 0,0-1 15,21 22-15,-21-21 0,0 0 16,0 0-16,-21 21 15,21-21-15,-21 21 0,-1 0 16,1 0-16,0 21 0,0 0 16,0 0-16,21 0 0,-21 1 0,-1-1 15,22 0-15,0 21 0,-21-21 0,21 1 16,0-1-16,0 21 16,0-21-16,0 0 0,0 1 0,0-1 15,0 0-15,21 0 0,1-21 16,20 21-16,-21-21 0,0 0 15,22 0-15,-1 0 0,-21 0 16,21-21-16,22 21 0,-22-21 0,1 0 16,-1 0-16,0-1 0</inkml:trace>
  <inkml:trace contextRef="#ctx0" brushRef="#br0" timeOffset="13396.83">9271 3598 0,'0'0'0,"0"-63"15,0 42-15,0 0 0,0-1 16,-21 22-1,0 0-15,-1 0 0,1 22 0,21-1 16,-21 0-16,0 0 0,0 0 16,0 22-16,-1-22 0,1 21 0,0-21 15,21 0-15,0 22 0,0-22 0,0 0 16,0 21-16,0-20 0,0-1 0,0 0 16,0 0-16,0 0 0,0 0 15,21-21-15,0 22 0,22-22 0,-22 0 16,0 0-16,21 0 0,1 0 15,-22 0-15,21 0 0,1-22 0,-1 1 0,-21 0 16,21 0-16,-20 0 0,20 0 16,-21-22-16,21 22 0,-20-21 15,-1-1-15,0 1 0,21-21 0,-21 20 16,1-20-16,-1-1 0,0 1 0,0-1 16,0 1-16,-21-1 0,21 22 0,1 21 15,-22-22-15,0 22 0,0 0 16,0 42-1,-22 0 1,1 1-16,0 20 0,21 21 0,-21-20 16,0-1-16,0 22 0,-1-1 15,22-21-15,-21 22 0,21-22 16,-21 1-16,21-1 0,0 0 0,0 1 16,0-1-16,0-21 0,0 21 0,0-20 15,0-1-15,0 0 0,21 0 0,0-21 16,1 0-16,-1 21 0,21-21 15,-21 0-15,22 0 0,-22 0 0,21-21 16,-21 21-16,22-21 0,-1 0 0,0 0 16,-21-1-16,22 1 0,-22 0 0,21 0 15,-21 0-15,1 0 0,-1-22 16,0 22-16,0 0 0,0 0 0,-21 0 16,0 42-1,0 0 1,0 0-16,-21 0 15,21 0-15,-21 1 0,21-1 0,-21 0 16,21 0-16,0 0 0,0 0 0,0 1 16,0-1-16,0 0 0,0 0 15,21-21-15,0 0 16,0 0-16,22 0 0,-22 0 16,0 0-16,0 0 0,0 0 0,22-21 15,-22 21-15,0-21 0,0 0 0,0 21 16,0-22-16,1-20 0,-1 21 15,0 0-15,0 0 0,0-1 0,-21 1 16,0 0-16,21 21 0,-21 21 31,0 0-15,0 1-16,-21-1 0,21 0 0,-21 0 16,21 0-16,0 0 0,0 1 0,0-1 15,0 0-15,0 0 16,21 0-16,0-21 0,1 0 15,-1 0-15,0 0 0,21 0 16,-21 0-16,1 0 0,-1 0 16,0 0-16,-21-21 0,21 0 0,-21 0 15,0 0-15,0-1 16,0 1-16,0 0 0,0 0 16,0-21-16,-21 20 0,0 1 0,0 0 15,21 0-15,-22 0 0,1 21 16,21-21-16,21 21 31,-21-22-31,22 22 0,-1 0 16,0 0-16,0 0 0,0 0 0,22 0 15,-22 0-15,0 0 0,0 0 0,0 0 16,0 0-16,1 0 0,-1 22 16,0-1-16,0-21 0,0 21 0,-21 0 15,21 0-15,-21 0 0,22 1 16,-22-1-16,0 0 0,0 0 0,0 0 15,21 0-15,-21 1 16,0-1-16,0 0 0,0 0 0,0 0 16,0 0-16,0 1 15,-21-22 1,21-22 15,-22 22-31,22-21 0,0 0 16,0 0-16,0 0 0,0 0 0,22-1 15,-1-20-15,0 21 0,0-21 0,0-1 16,22 22-16,-22-21 0,21 21 16,-21-1-16,22-20 0,-22 42 0,21-21 15,-21 21-15,22 0 0,-22 0 0,0 21 16,0-21-16,0 21 0,0 0 0,1 22 16,-1-22-16,-21 0 0,0 0 0,0 22 15,0-22-15,0 0 0,0 21 16,0-21-16,0 1 0,-21-1 0,-1 0 15,22 0-15,0 0 0,0 0 0,-21 1 16,0-1-16,0 0 16,21-42 15,0 0-31,0-1 16,0 1-16,0 0 0</inkml:trace>
  <inkml:trace contextRef="#ctx0" brushRef="#br0" timeOffset="13588.72">11430 3175 0,'0'0'0,"-21"0"16,-43-21 0,43 21-16,0 0 15,0-21 32,0 21-31</inkml:trace>
  <inkml:trace contextRef="#ctx0" brushRef="#br0" timeOffset="13787.6">9948 3217 0,'-63'22'0,"126"-44"0,-253 65 16,169-22-16,42-21 31,0 0-31,21 0 0,1 0 16,-1 0-16,21 0 0,1 0 0,-22 0 16,22 0-16,-1 0 0,-20 0 0,20 0 15,-21-21-15,1 21 0,-1-21 0</inkml:trace>
  <inkml:trace contextRef="#ctx0" brushRef="#br0" timeOffset="14340.81">12509 3810 0,'0'0'0,"-42"0"15,21 0-15,0 0 0,21 21 16,0 0 0,21-21-1,0 0-15,0 0 16,0 0-16,1 0 0,-1 0 0,0 0 15,0 0-15,-21-21 0,21 21 16,-21-21-16,0 0 16,0 0-1,-21 21-15,0 0 16,0 0-16,0 0 0,-1 0 16,1 0-16,21 21 15,0 0 1,0 0-1,21-21 1,1 0-16,-1 0 0,21-21 16</inkml:trace>
  <inkml:trace contextRef="#ctx0" brushRef="#br0" timeOffset="15305.25">13314 3874 0,'-64'42'16,"43"-42"-16,21 21 16,-21-21-16,42-21 31,0 21-31,0-21 16,22 0-16,-1-1 0,-21 22 15,22-21-15,-1-21 0,0 21 16,1 0-16,-1-1 0,0-20 0,-21 0 15,22 21-15,-22-22 0,21 1 0,-21 0 16,1-1-16,-22 1 0,0 21 0,0 0 16,0-1-16,0 1 0,-22 21 15,1 0-15,0 0 0,-21 21 16,21 1-16,-1-1 0,-20 21 0,21-21 16,0 22-16,21-1 0,0-21 0,0 21 15,0 1-15,0-22 0,21 21 16,-21-21-16,21 22 0,0-22 0,0 0 15,1 21-15,-1-20 0,21-1 16,-21 0-16,-21 0 0,21 0 0,1 0 16,-44-21 15,1 0-31,0 0 16,21-21-16,-21 21 0,0-21 0,0 21 15,-1-21-15,1 0 0,0 21 16,0 0-16,0 0 15,21 21 17,21 0-32,0 0 15,0-21-15,0 0 0,1 21 16,20-21-16,-21 0 0,0 0 0,22 0 16,-22 0-16,21 0 0,-21 0 15,22-21-15,-1 21 0,0-21 0,1 21 16,-1-21-16,0 0 0,-21 21 0,22-21 15,-22-1-15,0 1 0,0 0 0,0 0 16,1-21-16,-1 20 0,-21 1 16,0 0-16,0 0 0,21 0 0,-21 0 15,0-1-15,-21 44 16,0-22 0,-1 21-16,1 0 0,0 0 15,0 21-15,0-20 0,21-1 16,-21 0-16,21 21 0,0-21 0,0 1 15,0 20-15,0-21 0,0 0 0,0 0 16,21 1-16,0-1 0,0 0 0,0 0 16,22-21-16,-22 0 0,21 0 15,0 0-15,-20 0 0,20 0 0,0 0 16,-21 0-16,22-21 0,-22 0 0,0 0 16,21-1-16,-20 1 0,-1 0 0,0-21 15,0 21-15,-21-22 0,0 22 0,0-21 16,0-1-16,0 22 15,0-21-15,0 21 0,0 0 0,-21-1 0,0 1 16,0 21-16,-22 0 0,22 0 16,0 0-16,-21 0 0,20 21 0,1 1 15,0-1-15,0 0 0,0 0 16,0 0-16,21 0 0,-22 1 0,22-1 16,0 0-16,0 0 0,0 0 15,22 0-15,-1-21 0,0 0 0,0 0 16,0 22-16,0-22 0,22 0 0</inkml:trace>
  <inkml:trace contextRef="#ctx0" brushRef="#br0" timeOffset="15687.93">14901 3768 0,'0'-21'0,"0"42"0,0-64 16,0 22-16,0 0 15,0 0-15,0 0 0,0 0 16,21-1-16,1 22 0,-1 0 15,0 0-15,0 0 0,0 0 16,0 0-16,1 0 0,-1 0 0,0 22 16,-21-1-16,21 0 0,-21 0 0,21 0 15,-21 0-15,0 22 0,0-22 0,0 0 16,0 21-16,0-20 0,0 20 16,0-21-16,0 0 0,0 0 15,0 1-15,0-1 0,0 0 0,0 0 0,0-42 47,0 0-47,0 0 0,0-1 16,0 1-16,0 0 0,0 0 0,0-21 15,0 20-15,21-20 0,1 21 0,-1-21 16,0-1-16,0 1 0,0 21 0,0-22 16,1 22-16,-1-21 0,0 21 15,-21 0-15,21 21 0,0-22 0,-21 1 16,21 21-16,-21-21 0,22 21 15,-1 0-15</inkml:trace>
  <inkml:trace contextRef="#ctx0" brushRef="#br0" timeOffset="16029.73">15854 3133 0,'0'0'0,"0"-21"0,0-64 15,0 64-15,0 0 16,0-1-1,0 44 1,0-1-16,0 0 0,-21 0 0,21 21 16,-22-20-16,1 41 0,-21-21 15,21 1-15,0 20 0,-1-20 16,-20 20-16,21 1 0,0-22 0,0 21 16,-1-20-16,22-1 0,-21 0 0,21 1 15,0-1-15,0 0 0,21-20 0,1-1 16,-1 21-16,0-21 0,0 0 15,0-21-15,0 22 0,1-22 0,-1 0 16,0 0-16,0 0 0,21 0 0,-20-22 16,-1 22-16,0-21 0,0 0 0,0 0 15,0 0-15,1 0 0,-1-1 0,0 1 16,0 0-16,0 0 0,0-21 16,-21 20-16,22-20 0,-1 21 15,-21-21-15</inkml:trace>
  <inkml:trace contextRef="#ctx0" brushRef="#br0" timeOffset="16251.89">15748 3366 0,'0'0'0,"-21"0"0,21-22 15,42 22 1,-21-21-16,0 21 16,22 0-16,-1 0 0,0 0 0,1 0 15,-1 0-15,22 0 0,-1 0 16,1 0-16,-22 0 0,21 0 0,-20 0 15,-1 0-15,0 0 0,-20 0 16,20 0-16,-21 0 0,0 0 0,0 0 16,-21-21-16,22 21 15</inkml:trace>
  <inkml:trace contextRef="#ctx0" brushRef="#br0" timeOffset="17312.28">1439 5101 0,'0'0'0,"-21"0"0,0 0 16,0 0-1,21 21 1,0 1-16,0-1 16,0 0-16,0 0 0,21 0 15,0 0-15,0 1 0,0-1 0,1 0 16,20-21-16,-21 0 0,21 21 16,-20-21-16,20 0 0,0 0 0,1 0 15,-1 0-15,0-21 0,1 0 16,-1 21-16,0-21 0,-21-1 15,1 1-15,20 21 0,-42-21 0,21 0 16,-21 0-16,0 0 0,0-1 0,0 1 16,0 0-16,0 0 0,0 0 15,-21 21-15,0 0 0,0 0 16,-1 21-16,1 0 16,0 0-16,0 0 0,0 22 0,21-1 15,-21 0-15,-1 1 0,1-1 16,-21 0-16,21 1 0,0 20 15,-1-20-15,-20 20 0,21 1 0,0-22 0,0 0 16,-1 22-16,1-22 16,21-21-16,0 22 0,0-1 0,-21-21 15,21 0-15,0 0 0,0 1 0,0-1 16,21-21 15,0 0-15,-21-21-16,22-1 0,-22 1 0,0 0 15,0 0-15</inkml:trace>
  <inkml:trace contextRef="#ctx0" brushRef="#br0" timeOffset="17556.34">1122 5736 0,'0'0'0,"-64"0"15,64 21-15,0 1 16,21-22-1,1 0-15,20 0 0,-21 0 0,21 0 16,22 0-16,-22 0 0,22 0 16,-1 0-16,-20 0 0,-1 0 0,21-22 15,-41 22-15,20 0 0,-21-21 0,0 21 16,0 0-16,1 0 16,-22-21-1,21 21 1,0-21-1</inkml:trace>
  <inkml:trace contextRef="#ctx0" brushRef="#br0" timeOffset="17836.18">2201 5652 0,'0'21'15,"21"-21"16,1 0-31,-1-21 0,0 21 16,0-22-16,0 22 0,0-21 16,-21 0-16,22 21 0,-22-21 0,0 0 31,-22 21-31,1 0 0,0 0 0,0 0 16,0 0-16,0 21 0,-1 0 0,1 0 15,0-21-15,21 21 16,0 1-16,0-1 0,21-21 31,22 0-31</inkml:trace>
  <inkml:trace contextRef="#ctx0" brushRef="#br0" timeOffset="31065.04">4318 4890 0,'-21'0'32,"0"0"-32,-1 21 31,1 0-16,21 0-15,0 0 16,21 0 0,1-21-1,20 0-15,-21 0 0,21 0 0,-20 0 16,20 0-16,0 0 0,1 0 16,-1-21-16,-21 0 0,21 21 15,1-21-15,-1 0 0,-21 0 0,22 21 16,-22-22-16,-21 1 0,21 0 0,-21 0 15,0 0-15,0 0 16,0-1-16,0 1 0,-21 21 0,21-21 16,-21 21-16,-1 0 0,22-21 0,-21 21 15,0 0-15,0 0 0,0 0 16,0 21-16,21 0 0,-22 0 16,22 22-16,-21-1 0,21 0 0,0 22 15,0-1-15,-21 1 0,21-1 16,0 1-16,0-1 0,0 1 15,0-1-15,0 1 0,0-1 0,0 1 16,0-22-16,0 22 0,0-22 16,0 0-16,0 1 0,0-1 0,0-21 15,0 22-15,0-22 0,0 0 0,0 0 16,0 0-16,-21-21 16,0 0-1,0 0-15,-1-21 0,22 0 0,-42 21 16,21-42-16,0 20 0,0 1 0,-1-21 15,-20 0-15,21-1 16,0 22-16,-22-21 0,22-1 0,0 22 0,0-21 16,0 21-16,0 0 0,-1 21 15,22 21 1,0 0-16,0 0 0,0 0 16,0 22-16,0-22 0,22 21 0,-1-21 15,0 22-15,0-22 0,21 0 0,-20 0 16,20 0-16,0-21 0,-21 21 15,22-21-15,-1 22 0,0-22 0,1 0 16,-1 0-16,22 0 0,-22 0 0,0 0 16,1-22-16,-1 1 0,0 0 15,-21 21-15,22-21 0,-22 0 0,0 0 16,0-22-16,0 22 0,-21 0 0,0-21 16,0 20-16,0-20 0,22 21 15,-22 0-15,0 0 0,0-1 16,0 44 15,0 20-31,0-21 0,0 0 16,0 22-16,0-22 0,0 0 15,0 21-15,0-21 0,0 1 0,0-1 0,0 0 16,0 0-16,0 0 0,0 0 16,0 1-16,0-44 46,0 1-30,0 0-16,0 0 0,0 0 0,21 0 16,-21-22-16,21 1 0,0 0 0,0 20 15,-21-20-15,21 0 0,1 21 0,-1-1 16,0 1-16,0 0 0,0 21 16,0 0-16,1 0 0,-1 0 0,0 0 15,-21 21-15,21 0 0,0 1 0,-21 20 16,21-21-16,-21 0 0,0 22 15,0-22-15,0 21 0,0-21 0,0 22 16,0-22-16,0 0 0,0 21 16,0-21-16,22 1 0,-1-1 15,0-21-15,0 0 0,0 21 16,0-21-16,1 0 0,20 0 0,0 0 16,1 0-16,-22-21 0,21 21 0,0-21 15,1-1-15,-1 1 0,0 0 0,1 0 16,-22 0-16,21-22 0,-21 22 15,1-21-15,-22 0 0,0 20 0,0 1 16,0-21-16,0 21 0,0 0 16,-22 21-16,1 0 0,0 0 15,-21 21-15,21 0 0,-1-21 16,1 21-16,0 21 0,21-20 0,0-1 16,0 0-16,0 0 0,0 21 0,0-20 15,21-1-15,0 0 0,1 0 16,-1 0-16,0 0 0,0 1 0,0-22 15,0 21-15,1 0 0,-1-21 0,-21 21 16,0 0-16,-21-21 16,-1 0-16,-20 21 15,21-21-15,-21 0 0,-1 0 0,22 0 16,-21 0-16,21 0 0,-22 0 16,22 0-16,0 0 0,42-21 15,0 21 1,0 0-16,22-21 0,-1 0 15,-21 21-15,22-21 0</inkml:trace>
  <inkml:trace contextRef="#ctx0" brushRef="#br0" timeOffset="31412.84">6392 5588 0,'0'0'0,"0"-21"0,0 0 0,0 0 0,-42-1 15,21 22 1,0 0-16,-1 22 15,1-1-15,21 0 16,0 21-16,0 1 0,-21-1 0,21 0 16,0 1-16,-21 20 0,21-21 0,0 1 15,0 20-15,0-20 0,-21 20 0,21 1 16,-21-1-16,-1 1 0,22 20 16,-21 1-16,21-22 0,-21 22 0,0 0 15,0-1-15,21 1 0,-21-21 0,-1 20 16,1 1-16,0-22 0,0 22 0,0-21 15,0-22-15,-1 21 0,1-20 0,21-1 16,0 0-16,-21-20 0,21-1 0,-21-21 16,21-21 15,0-1-31,21-20 0,0 21 0,0-21 16,1-1-16,-1 1 0,-21 0 0,21-1 15,0-20-15,0 20 0,-21-20 0</inkml:trace>
  <inkml:trace contextRef="#ctx0" brushRef="#br0" timeOffset="31709.67">6138 6033 0,'0'-64'16,"0"128"-16,43-297 16,-43 212-16,21-22 0,0 22 0,0-21 15,-21 21-15,42-1 0,-20 1 0,-1 0 16,21 21-16,0 0 0,-20-21 15,20 21-15,-21 0 0,0 0 0,0 21 16,1-21-16,-22 21 0,0 0 0,0 22 16,0-22-16,0 0 0,-22 21 15,1-20-15,0 20 0,-21-21 0,21 0 16,-1 22-16,-20-22 0,21 0 0,0 0 16,-22-21-16,43 21 0,-21 0 0,0-21 15,42 0 16,0 0-31,1-21 0,-1 21 16,0-21-16,0 0 0,0 0 0</inkml:trace>
  <inkml:trace contextRef="#ctx0" brushRef="#br0" timeOffset="32745.66">6646 5821 0,'0'21'16,"21"-21"-16,1 0 15,-1 0-15,0 0 0,21 0 16,-21 0-16,1-21 0,20 21 0,0-21 16,-21 0-16,22-1 0,-22 22 0,0-21 15,21 0-15,-42 0 0,22 0 16,-22-22-16,0 22 0,0 0 16,0 0-16,0 0 0,-22 21 15,1 0-15,0 0 0,-21 0 16,21 21-16,-1 0 0,1 0 15,0 0-15,0 1 0,21 20 0,0-21 16,-21 21-16,21-20 0,0 20 0,0-21 16,0 21-16,0-20 0,0-1 0,21 0 15,0 0-15,0 0 0,0-21 16,1 21-16,-1-21 0,0 0 16,0 0-16,0 0 0,0 0 0,22 0 0,-22 0 15,0-21-15,21 0 0,-20 21 16,-1-21-16,21 0 0,-21 0 0,0-22 15,22 22-15,-22-21 0,0 21 16,0-22-16,22 22 0,-22-21 0,0 21 16,0-1-16,0 22 0,0 0 15,-21 22 1,0-1 0,0 0-16,0 0 0,0 0 15,22-21 32,-22-21-31,0 0-16,0 0 0,0 0 15,0-1-15,0 1 0,0 0 16,0 0-16,0 0 0,-22 21 31,1 0-31,21 21 16,-21-21-16,21 21 0,0 21 0,-21-20 15,0-1-15,0 21 0,21-21 0,0 22 16,0-22-16,0 21 0,0-21 16,0 22-16,0-22 0,0 0 15,0 0-15,0 21 0,0-20 0,21-22 16,0 21-16,0 0 0,0-21 0,22 0 16,-1 21-16,0-21 0,1 0 0,-1 0 15,0 0-15,22 0 0,-22-21 16,0 21-16,22-21 0,-22 0 0,1-1 15,-1 1-15,0-21 0,-21 21 0,22-22 16,-22 1-16,0-21 0,0 20 0,0-20 16,1 20-16,-1-20 0,-21 21 15,21-1-15,0-20 0,0 20 0,-21 22 16,0-21-16,0 21 0,0 0 0,0-1 16,0 44-1,-21-1 1,0 21-16,0-21 0,0 0 15,-1 22-15,1-1 0,0 0 0,0 1 16,0-1-16,21 22 0,-21-22 0,21 0 16,-22 1-16,22-1 0,0 0 0,0 1 15,0-1-15,0-21 0,0 0 16,0 0-16,22 1 0,-1-1 0,-21 0 16,21 0-16,0-21 0,0 0 0,0 0 15,1 0-15,-1 0 0,0 0 0,0 0 16,0 0-16,22 0 0,-22 0 0,0-21 15,0 0-15,0 21 0,0-21 16,1-1-16,-1 1 0,-21 0 16,0 0-16,0 0 0,0 0 0,0-1 15,0 1-15,0 0 0,0 0 0,-21 0 16</inkml:trace>
  <inkml:trace contextRef="#ctx0" brushRef="#br0" timeOffset="32952.54">8255 5673 0,'0'0'0,"-21"0"15,42 0 1,0 0-16,0 0 16,22 0-16,-22 0 0,21 0 0,0 0 15,1 0-15,-1 0 0,0 0 16,1 0-16,-22 0 0,21 0 0,1 0 16,-22 0-16,0 0 0,0 0 15,0 0-15,-21-21 31,-21 21-31,0 0 16,0 0-16</inkml:trace>
  <inkml:trace contextRef="#ctx0" brushRef="#br0" timeOffset="33696.48">7154 6689 0,'0'0'0,"0"-21"0,0-43 15,0 43-15,0 0 16,21 0-16,1-1 0,-22 1 0,21 0 15,0 0-15,-21 0 0,21 0 16,-21 42 0,0 0-1,0 0-15,0 0 0,0 22 16,0-1-16,0 0 0,-21 1 0,21-1 16,-21 21-16,0-20 0,-1-1 0,22 22 15,-21-22-15,0 21 0,0-20 16,0-1-16,0 22 0,-1-22 0,22 0 15,-21-21-15,21 22 0,-21-22 0,21 21 16,0-21-16,-21 1 0,21-1 0,0 0 16,0 0-16,21 0 15,21-21-15,-20 0 16,20 0-16,-21 0 0,21 0 16,22 0-16,-1 0 0,1 0 0,-1 0 0,22 0 15,0 0-15,-1 0 0,22 0 16,0 0-16,-21 0 0,21 0 0,-1 0 15,-20 0-15,0 0 0,-1 0 16,-20 0-16,-1 0 0,1 0 0,-22 0 16,1 0-16,-22 0 0,0 0 0,0-21 15,0 21-15,-21-21 16,-21 21 0,0 0-16,0 0 0,0 0 0,-1 0 15,1-21-15,0 21 0,0 0 16,-21 0-16,20-21 0,-20-1 0,0 22 15,-1-21-15,22 0 0,-21 21 0</inkml:trace>
  <inkml:trace contextRef="#ctx0" brushRef="#br0" timeOffset="34632.29">7514 6541 0,'0'0'16,"0"-22"-16,0 1 0,0 0 0,0 0 16,0 0-16,0 42 47,0 21-47,0-21 0,-21 22 0,21-1 15,-21 0-15,21 22 0,-21-22 0,-1 22 16,22-22-16,-21 22 0,0-22 0,21 21 15,0 1-15,0-22 0,-21 22 0,21-22 16,0 0-16,-21 1 0,21-1 16,0 0-16,0 1 0,0-22 0,0 21 15,0-21-15,0 1 0,0-1 16,0 0-16,-21 0 16,42-21 15,0 0-16,0 0-15,0-21 0,22 21 0,-1 0 16,21 0-16,-20-21 0,41 21 0,-20 0 16,21 0-16,-1 0 0,1 0 0,0 0 15,-1 0-15,1 0 0,0 0 16,-22 0-16,22 0 0,-22 0 0,1 0 16,-22 0-16,22 0 0,-22 0 0,21 0 15,-41 0-15,20 0 0,-21 0 0,0 0 16,0 0-16,1 0 0,-22-21 31,0-1-15,0 1-16,0 0 15,0 0-15,0 0 0,0 0 16,-22-22-16,1 22 0,0 0 0,0-21 16,0 20-16,-22 1 0,22 0 0,-21 0 15,0 0-15,-1 21 0,22-21 16,-21 21-16,21 0 0,-22 0 0,22 0 15,0 0-15,0 0 0,0 0 0,-1 0 16,22 21 0,0 0-16,22-21 15,-1 21-15,21-21 0,-21 21 0,22-21 16,-1 0-16,0 21 0,1-21 16,-1 0-16,0 22 0,22-22 0,-22 0 15,0 21-15,1-21 0,-1 0 0,0 0 16,-20 0-16,20 0 0,-21 21 15,0-21-15,-21 21 16,0 0-16,0 0 16,-21 1-16,-21-1 0,21 0 0,-22 0 15,22 0-15,-21 0 0,-22 22 16,22-22-16,0 0 0,-1 21 0,1-20 16,0 20-16,-22-21 0,22 21 0,-1-20 15,1-1-15,21 21 0,-21-21 16,20 0-16,-20 1 0,21 20 0,0-21 15,0 0-15,-1 0 0,22 1 0,0-1 16,22-21 15,-1-43-31,0 22 16,0 0-16,0-21 0,22 21 0</inkml:trace>
  <inkml:trace contextRef="#ctx0" brushRef="#br0" timeOffset="35200.97">10075 7027 0,'0'0'16,"0"-42"-16,21 21 0,1 0 0,-1-22 0,-21 22 16,21 0-16,0-21 0,-21 21 15,0-1-15,21 22 0,-21-21 0,0 0 16,21 21-16,-21 42 16,0-20-16,-21 20 0,0 0 15,0 1-15,0 20 0,0 1 16,-1-1-16,1 1 0,0 20 0,0-20 15,0-1-15,0 1 0,-1-1 16,1 1-16,21-22 0,0 0 0,0 1 16,0-1-16,0 0 0,0-20 0,0-1 15,0 0-15,0 0 0,0 0 0,21-21 16,1 0-16,-1 0 0,21 0 0,-21 0 16,0 0-16,1 0 0,20 0 0,-21-21 15,0 0-15,0 21 0,1-21 0,-1 0 16,0-1-16,0-20 0,-21 21 15,0 0-15,0 0 0,0-22 16,0 22-16</inkml:trace>
  <inkml:trace contextRef="#ctx0" brushRef="#br0" timeOffset="35374.87">9864 7387 0,'-43'0'0,"86"0"0,-107 0 15,85 0 1,0 0-16,1 0 15,-1 0-15,21 0 0,0-21 0,1 21 16,20 0-16,-20 0 0,20-21 16,-21 21-16,1 0 0,-1-21 15,0 0-15,1 21 0,-1-22 0,0 22 16,-20 0-16</inkml:trace>
  <inkml:trace contextRef="#ctx0" brushRef="#br0" timeOffset="36589.83">10858 7493 0,'22'21'16,"-44"-42"-16,44 63 0,-22-20 0,21-22 15,0 0-15,0 0 0,0 21 16,0-21-16,1 0 0,-1 0 0,21 0 0,-21 0 16,0-21-16,22-1 0,-22 1 15,0 21-15,21-21 0,-20 0 0,-22 0 16,21 0-16,-21-1 0,0 1 15,0 0-15,0 0 0,0 0 0,0 0 16,-21-1-16,-1 1 0,1 0 0,-21 21 16,21 0-16,-22 0 0,1 0 0,0 0 15,-1 21-15,1 0 0,0 1 0,-1 20 16,22-21-16,-21 21 0,0 1 0,20-1 16,-20 0-16,21 1 0,0-22 0,0 21 15,21-21-15,0 22 0,0-22 0,0 0 16,0 0-16,0 0 0,42 1 15,-21-1-15,0-21 0,22 0 16,-22 0-16,21 0 0,0 0 0,1 0 16,-1 0-16,22 0 0,-22-21 0,0 21 15,1-22-15,-1 1 0,0 0 0,-21 0 16,22 0-16,-22 0 0,0-1 0,0 1 16,0 0-16,1-21 0,-1 21 0,-21-22 15,0 22-15,0 0 0,0 0 0,0 0 16,0 42-1,0 0 1,0 0-16,-21 0 0,21 0 0,-22 1 16,1-1-16,21 0 0,0 0 0,0 0 15,0 0-15,0 1 0,0-1 16,0 0-16,0 0 0,21 0 0,1 0 16,-1 1-16,21-22 0,-21 21 0,22-21 15,-22 0-15,21 0 0,0 0 0,1 0 16,-1 0-16,0 0 0,1 0 0,-1 0 15,0-21-15,1 21 0,-1-22 0,0 1 16,1 0-16,-1 0 0,-21 0 16,22 0-16,-22-1 0,0 1 0,0-21 15,0 21-15,-21-22 0,0 22 0,0 0 16,0-21-16,0 21 0,0-1 16,-21 22-16,0 0 0,0 0 15,-22 22-15,22-22 0,0 21 16,-21 0-16,21 0 0,-22 0 0,22 22 15,0-22-15,0 0 0,0 0 0,-1 21 16,22-20-16,0-1 0,0 0 16,0 0-16,0 0 0,22 0 15,-1-21-15,0 0 0,0 0 0,0 0 16,0 0-16,1 0 0,20 0 0,-21 0 16,0 0-16,22 0 0,-22-21 0,0 21 15,-21-21-15,21 21 0,0-21 0,0 0 16,-21 0-16,0-1 0,22 1 15,-22 0-15,0 0 0,21 0 16,-21 42 15,0 0-15,-21 0-16,21 0 0,-22 1 0,1-1 16,21 0-16,-21 21 0,21-21 0,0 1 15,-21 20-15,21 0 0,0 1 0,0-1 16,0 0-16,0 1 0,0-1 0,0 21 15,0-20-15,0-1 0,0 0 0,0 1 16,0-1-16,0 22 0,0-22 0,0 0 16,0 1-16,0-1 0,-21 0 0,0 1 15,-1-1-15,22 0 0,-21 1 16,0-1-16,0 0 0,21 1 0,-21-1 16,0-21-16,-1 21 0,1-20 0,0-1 15,0 0-15,0-21 0,0 21 0,-1-21 16,1 0-16,21-21 15,-21 21-15,0-21 0,0 0 16,21-22-16,-21 22 0,-1-21 0,22-1 16,0-20-16,0 21 0,0-1 15,0-20-15,0 20 0,0-20 0,0-1 16,43 22-16,-22-21 0,21-1 0,1 1 0,-1-1 16,0 1-16,1-1 15,-1 1-15,21 20 0,-20-20 0,20 20 16,-20 22-16,-1-21 0,21 21 0,-20-22 15,-22 22-15,21 0 0,1 0 0,-22 0 16,21-22-16,-21 22 0,0 0 16</inkml:trace>
  <inkml:trace contextRef="#ctx0" brushRef="#br0" timeOffset="37380.61">12636 7853 0,'0'0'0,"22"0"15,-22-21-15,21 21 16,0 0-16,0 0 15,-21 21-15,0 0 16,0 0-16,0 0 0,0 22 0,0-1 16,0 0-16,0 1 0,-21-1 0,21 0 15,-21 1-15,0-1 0,21 22 0,-22-22 16,1 0-16,21 1 0,0-22 16,-21 21-16,21 0 0,-21-20 0,21-1 15,0 21-15,0-21 0,0 0 0,0 1 16,21-22-16,0 21 0,0 0 0,22-21 15,-1 21-15,0-21 0,22 0 16,-1 0-16,1 0 0,21 21 0,-1-21 16,1 0-16,0 0 0,20 0 0,-20 0 15,21 0-15,-21 0 0,-1 0 0,22 0 16,-21 0-16,-22 0 0,22 0 16,-22 0-16,1 0 0,-22 0 0,1 0 15,-1 0-15,-21 0 0,0 0 0,-21-21 16,-21 0 15,0 21-31,0 0 0,0 0 16,-1 0-16,-20-21 0,21 21 0,-21 0 15,20-21-15,-20 21 0,0-22 16,-1 22-16,1-21 0,0 0 0</inkml:trace>
  <inkml:trace contextRef="#ctx0" brushRef="#br0" timeOffset="38088.19">13166 7853 0,'0'0'0,"0"-21"0,-22 21 15,1 0 1,21 21-1,-21 0-15,21 0 0,0 22 0,-21-22 16,0 21-16,0 0 0,21 22 0,-22-22 16,1 1-16,21-1 0,-21 21 0,0-20 15,0-1-15,21 0 0,0 1 0,-21-1 16,21 0-16,-22 1 0,22-22 0,0 21 16,0-21-16,0 22 0,0-22 15,22 0-15,-1 0 0,0 0 0,21-21 16,1 22-16,-1-22 0,0 0 0,22 21 15,-1-21-15,1 0 0,20 0 0,-20 0 16,21 0-16,-1 0 0,-20 0 16,20 0-16,1 0 0,-21 0 0,20 0 15,-20-21-15,-1 21 0,1 0 0,-22-22 16,0 22-16,1 0 0,-22 0 0,0-21 16,0 21-16,-21-21 0,0 0 15,0 0-15,0 0 16,0-1-16,-21 1 15,0 21-15,0-21 0,0 0 0,-1 21 16,1-21-16,0 0 0,0 21 0,0 0 16,0-22-16,-1 22 0,1 0 0,0 0 15,0 0-15,0 0 16,0 0-16,21 22 31,21-22-31,0 0 0,0 0 0,21 0 16,-20 21-16,20-21 0,-21 0 0,21 0 15,-20 0-15,20 21 0,-21-21 0,0 21 16,0-21-16,1 21 0,-1 0 0,-21 1 16,0-1-16,0 0 15,0 0-15,-21 0 0,-1 0 0,-20 22 16,21-22-16,-21 0 0,-1 21 16,1-20-16,-22 20 0,22-21 0,0 0 15,-1 22-15,1-22 0,0 0 0,-1 0 16,1 0-16,21-21 0,0 21 0,0 1 15,-1-22-15,1 0 0,21-22 16,21 1-16,1 0 16</inkml:trace>
  <inkml:trace contextRef="#ctx0" brushRef="#br0" timeOffset="38663.89">16383 7811 0,'0'0'0,"0"-22"16,21 22-16,-21-21 0,21 21 16,0 0-16,1 0 15,-1 0-15,0 21 0,-21 1 16,0-1-16,0 21 0,0-21 16,0 22-16,-21-1 0,0 0 0,-22 1 15,1-22-15,0 21 0,-22 0 16,22 1-16,-22-22 0,1 21 0,20-21 15,-20 22-15,21-22 0,-1 0 0,1 0 16,0 0-16,-1-21 0,22 22 0,0-22 16,21 21-1,0 0 1,21 0-16,0-21 0,0 21 0,22 0 16,-1 1-16,-21-1 0,22-21 15,-1 42-15,21-21 0,-20 0 0,-1 1 16,22-1-16,-22 0 0,21 0 0,-20 0 15,20-21-15,-20 21 0,-1 1 0,-21-22 16,21 0-16,-20 21 0,-1-21 0,0 0 16,-21-21 31,0-1-47,0 1 0,0 0 15,0 0-15,0 0 0,21-22 0</inkml:trace>
  <inkml:trace contextRef="#ctx0" brushRef="#br0" timeOffset="39084.16">17187 8107 0,'64'-42'15,"-128"84"-15,276-148 16,-170 85-16,1 0 0,20 0 0,-42-1 0,22 1 16,-1 21-16,-21-21 0,0 0 0,-21 0 15,0 0 1,-42-1-16,21 22 15,-22 0-15,1 0 0,-21 0 0,-1 0 16,1 22-16,-1-1 0,1 0 0,-1 0 16,1 0-16,20 22 0,1-1 0,0 0 15,-1-21-15,1 22 0,21-1 16,21-21-16,0 22 0,0-1 0,0-21 16,21 21-16,0-20 0,21-1 0,-20 21 15,41-21-15,-21 0 0,1 1 0,20 20 16,1-21-16,-22 0 0,22 0 15,-22 1-15,0-1 0,1 0 0,-22-21 16,0 21-16,0 0 0,-21 0 0,0 1 16,-21-22-16,-21 21 0,-1-21 15,1 0-15,0 21 0,-1-21 0,1 0 16,-22 0-16,22 0 0,0 0 16,-22 0-16,43 0 0,-21 0 0,21 0 0,-22 0 15,22 0-15,21-21 16,0 0-1,21 21-15,22-22 0,-22 1 0,21 21 16,0-21-16,22 0 0,-22 0 0</inkml:trace>
  <inkml:trace contextRef="#ctx0" brushRef="#br0" timeOffset="39441.96">17695 8509 0,'21'21'15,"1"-21"-15,-1 0 16,0 0-16,0 0 15,0 0-15,0 0 0,1 0 16,-1-21-16,-21 0 0,21 21 0,0-21 16,0 0-16,-21-1 0,0 1 15,0 0-15,0 0 0,0 0 0,0 0 16,0-1-16,0 1 0,0 0 0,-21 0 16,0 21-16,0 0 0,0 0 15,-1 0-15,-20 21 0,21 0 0,0 0 16,0 1-16,-1 20 0,1-21 0,21 0 15,0 22-15,-21-22 0,21 0 0,0 21 16,0-21-16,0 1 0,0-1 0,0 0 16,0 21-16,21-21 0,0-21 15,1 22-15,-1-1 0,0 0 16,0-21-16,0 0 0,22 0 0,-22 21 16,21-21-16,-21 0 0,22 0 0,-22 0 15,0 0-15,0-21 0,21 0 0,-20 0 16,-1-1-16,0 1 0,0 0 0,0 0 15,0 0-15,1 0 0</inkml:trace>
  <inkml:trace contextRef="#ctx0" brushRef="#br0" timeOffset="39680.83">18436 8192 0,'0'0'15,"21"-43"-15,-21-20 0,21 20 0,-21 1 16,0 0-16,22-1 0,-22 1 0,21 21 0,-21 0 16,0 0-1,0 42 1,-21 0-16,-1 21 0,1 1 15,0-1-15,21 0 0,-21 1 0,0-1 16,0 21-16,21-20 0,0-1 0,-22 0 16,22 1-16,-21-1 0,21 0 0,0 1 15,0-1-15,-21-21 0,21 22 0,0-22 16,0 0-16,-21 0 0,21 0 0,0 0 16,0 1-16,21-22 31,0 0-31,0 0 0,1-22 0</inkml:trace>
  <inkml:trace contextRef="#ctx0" brushRef="#br0" timeOffset="40072.61">18796 8467 0,'0'0'0,"-21"0"0,0 0 0,-1 21 0,1 0 16,21 0-1,21-21 1,1 0-16,-1 0 0,21 0 16,-21 0-16,0 0 0,1-21 0,20 21 15,-21-21-15,0 21 16,0-21-16,1 0 0,-22-1 16,21 22-16,-21-21 0,0 0 0,0 0 15,0 0-15,-21 21 16,-1 0-16,1 0 15,0 0-15,0 21 0,-21 0 0,20 0 16,1-21-16,0 21 0,0 1 0,0 20 16,0-21-16,-1 0 0,22 0 0,0 1 15,0-1-15,-21 0 0,21 0 16,0 0-16,0 0 0,0 1 0,21-22 16,-21 21-16,22-21 0,-1 0 0,0 21 15,0-21-15,0 0 16,0 0-16,1 0 0,-1 0 0,0 0 15,0 0-15,21 0 0,-20 0 0,-1-21 16</inkml:trace>
  <inkml:trace contextRef="#ctx0" brushRef="#br0" timeOffset="40624.31">19537 8361 0,'0'0'0,"0"-21"0,0 0 0,-21 21 31,-1 21-31,1-21 0,0 21 16,0 0-16,0 0 0,0 22 16,-1-22-16,1 0 0,0 0 0,0 0 15,21 22-15,0-22 0,0 0 0,0 0 16,0 0-16,0 0 0,0 1 0,0-1 16,0 0-16,0 0 0,21-21 15,0 21-15,0-21 0,1 0 16,-1 0-16,21 0 0,-21 0 0,22 0 15,-22 0-15,0 0 0,21 0 0,-21-21 16,1 0-16,-1 21 0,0-21 0,0 0 16,0-1-16,0 1 0,-21-21 0,22 21 15,-1-22-15,0 1 0,0 0 16,0-1-16,-21 1 0,21-21 0,1 20 16,-1 1-16,-21 0 0,0-1 0,21 1 15,-21 21-15,21 0 0,-21-1 0,0 1 16,-21 21-1,0 21-15,0 1 16,-1-1-16,1 0 0,21 21 0,-21 1 16,0-22-16,0 21 0,21 0 0,0 1 15,-21-1-15,21-21 0,-22 22 0,22-1 16,0-21-16,0 21 0,0-20 16,0-1-16,0 21 0,0-21 0,0 0 15,0 1-15,0-1 0,0 0 16,0 0-16,22-21 0,-1 0 15,0 0-15,0 0 0,0 0 16,0 0-16,1 0 0,-1 0 16,-21-21-16,21 21 0,0-21 0,-21 0 15,21-1-15,0 1 16,-21 0-16</inkml:trace>
  <inkml:trace contextRef="#ctx0" brushRef="#br0" timeOffset="40841.19">19727 8382 0,'0'0'0,"-42"0"0,21 0 16,0 0-16,-1 0 15,44 0 1,-1 0-16,0 0 16,21 0-16,-21 0 0,22 0 0,-1 0 15,0 0-15,1 0 0,-1 0 0,0 0 16,-20 0-16,-1 0 0,0 0 0,21 0 15,-21-21-15,1 21 16,-22-21-16,0 0 0,21 21 16</inkml:trace>
  <inkml:trace contextRef="#ctx0" brushRef="#br0" timeOffset="41307.91">20637 7874 0,'0'0'0,"0"-21"16,0 42-1,0 0 1,0 0-16,0 1 0,22-22 16,20 21-16,-21 0 0,0 0 15,22 0-15,-1 22 0,0-22 0,22 0 16,-22 0-16,22-21 0,-22 21 15,21 0-15,-20 1 0,-1-22 0,0 0 16,1 21-16,-1-21 0,-21 0 0,0 0 16,1 0-16,-1 0 0,0 0 0,-42 0 31,0 21-15,-22-21-16,22 21 0,-21 0 15,21 0-15,-22 1 0,1-1 0,0 21 16,-1-21-16,1 22 0,0-1 15,-1-21-15,1 21 0,0-20 0,-1 20 16,1-21-16,0 21 0,20-20 0,-20-1 16,21 0-16,-21 21 0,20-21 0,1 1 15,0-22-15,0 21 0,21 0 0,0 0 16,-21-21-16,21 21 0,-21-21 16,21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8:59:50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3239 0,'0'21'16,"21"21"0,0-21-16,-21 0 0,0 1 15,0-1-15,0 0 0,21 0 16,-21 0-16,21-21 16,-21 21-16,0-42 15,0 0 1,0 0-16</inkml:trace>
  <inkml:trace contextRef="#ctx0" brushRef="#br0" timeOffset="1310.55">1249 3598 0,'0'0'0,"0"-21"16,0 0-16,0 0 16,0 0-16,0 0 0,0-1 15,0 1-15,0 0 16,21 0-16,0 21 15,-21 21 17,0 21-32,0-20 15,0 20-15,0-21 0,0 21 0,0 1 16,0-1-16,0 0 0,0 1 16,0-1-16,0 0 0,-21 1 0,21-1 15,-21 22-15,0-22 0,21 0 16,-22 1-16,22-22 0,0 21 15,0-21-15,-21 0 0,21 1 0,0-1 16,0-42 15,0-1-31,0-20 0</inkml:trace>
  <inkml:trace contextRef="#ctx0" brushRef="#br0" timeOffset="1606.94">1693 3958 0,'0'0'0,"0"21"0,21 1 0,-21-1 15,22-21-15,-1 0 16,0 0-16,0 0 0,0-21 16,0-1-16,-21 1 0,22 0 15,-22 0-15,0 0 16,0 0-16,0-1 0,-22 1 15,1 21-15,0 0 0,0 0 16,0 0-16,0 21 16,21 1-16,-22-22 15,22 21-15,0 0 16,0 0-16,0 0 0,0 0 0,22 1 16,-1-22-1,21 0-15</inkml:trace>
  <inkml:trace contextRef="#ctx0" brushRef="#br0" timeOffset="2523.42">2730 3831 0,'0'0'0,"0"-63"16,0 42-1,-21 21-15,0-22 0,0 1 0,0 0 16,0 0-16,-1 21 15,1-21-15,0 21 0,0 0 0,0 0 16,0 0-16,-1 21 0,1 0 16,21 0-16,-21 0 0,0 22 15,0-22-15,21 21 0,-21 1 0,-1-1 16,1 0-16,21 1 0,-21-1 0,21 0 16,-21 1-16,21-1 0,0-21 15,0 0-15,0 0 0,0 1 0,0-1 16,21-21-16,0 0 0,0 0 0,22 0 15,-22-21-15,0-1 16,0 1-16,22 0 0,-22-21 0,0 21 16,0-22-16,0 1 0,-21 0 0,0-1 0,21 1 15,-21 0-15,22 20 16,-22-20-16,0 21 0,0 0 0,0 0 16,0 42-1,0 0 1,0 0-16,0 21 0,0-20 0,0 20 15,0-21-15,0 21 0,21 1 0,0-1 16,0 0-16,-21-20 0,21 20 16,0-21-16,1 0 0,-1 0 0,21 1 15,-21-22-15,22 0 0,-1 0 16,0 0-16,1 0 0,-1 0 0,21-22 16,-20 1-16,-1 0 0,22 0 15,-22 0-15,0-22 0,-21 22 0,22-21 16,-22 21-16,0-22 0,-21 22 0,0 0 15,0-21-15,0 21 0,0-1 16,-21 1-16,21 0 0,-21 0 0,0 21 16,-1 0-16,1-21 0,0 21 0,0 0 15,0 0-15,0 0 0,-1 21 16,1 0-16,0 0 0,0 0 0,21 1 16,-21 20-16,21-21 0,0 21 0,0 1 15,0-22-15,0 21 0,0-21 16,0 1-16,0 20 0,21-42 15,0 21-15,-21 0 0,42-21 0,-20 0 16,-1 0-16,0 0 0,21 0 0,-21-21 16,22 0-16,-22 0 0,21 0 15,-21-22-15,1 1 0,-1 0 0,0-1 16,0 1-16,0 0 0,-21-22 0,0 1 16,0-1-16,0 1 0,21-1 0,-21-21 15,0 22-15,0-1 0,0 22 16,0 0-16,0-1 0,0 22 0,-21 0 15,0 21-15,0 42 16,0-20 0,21 20-16,-21 0 0,21 22 0,0-22 15,-22 22-15,1-1 0,21 1 0,-21-1 16,21-21-16,0 22 0,0-1 0,0-20 16,0 20-16,0-20 0,0-1 15,0 0-15,21-21 0,0 1 0,1 20 16,-1-42-16,0 21 0,0-21 0,21 0 15,-20 0-15,20 0 0,0-21 16,1 21-16</inkml:trace>
  <inkml:trace contextRef="#ctx0" brushRef="#br0" timeOffset="2971.04">4170 3852 0,'0'-21'16,"0"42"-16,0-63 0,0 21 0,0 0 15,0 0-15,-21-1 0,-1 22 16,1 0-16,0 0 0,0 0 15,0 0-15,0 0 0,-1 22 0,1-1 16,0 0-16,0 0 0,0 21 16,21-20-16,-21 20 0,21-21 0,-22 21 15,22 1-15,0-22 0,0 21 0,0-21 16,0 22-16,0-22 0,22 0 16,-1-21-16,0 21 0,0-21 0,0 0 15,0 0-15,1 0 0,-1 0 0,0-21 16,21 0-16,-21 0 0,1 0 15,-1-22-15,0 1 0,0 0 0,0-1 16,0-20-16,-21-1 0,0 1 16,22-1-16,-22-20 0,0 20 0,0-21 15,0 22-15,0-1 0,0 1 0,0 21 16,0-1-16,0 22 0,0 0 0,-22 21 16,22 21-1,0 0-15,-21 22 0,21-1 0,0 0 16,0 22-16,-21-22 0,21 22 0,0-1 15,0 1-15,0-1 0,0 1 0,0-1 16,0-21-16,0 22 0,0-1 16,0-20-16,21-1 0,-21 0 15,21 1-15,-21-22 0,22 0 0,-1 0 16,0 0-16,0-21 0,0 0 0,0 0 16,22-21-16,-22 0 0,21 0 15</inkml:trace>
  <inkml:trace contextRef="#ctx0" brushRef="#br0" timeOffset="3322.39">4657 3831 0,'0'0'0,"0"-21"0,0 0 15,0 0-15,0 0 16,21 21 0,0 0-16,0-22 0,21 22 15,-20 0-15,-1 0 0,21 0 0,-21 22 16,0-22-16,1 21 0,20 0 0,-21 0 15,-21 0-15,21 22 0,-21-22 0,0 0 16,0 21-16,0-21 0,0 22 16,0-22-16,0 21 0,-21-21 0,0 1 15,0-1-15,21 0 0,-21-21 0,-1 0 16,1 0-16,21-21 16,0 0-1,0-22-15,0 22 0,0-21 0,21-1 16,1 22-16,-1-21 0,0 0 15,0-1-15,0 1 0,0 0 0,1 20 16,-1-20-16,0 21 0,0 21 0,0-21 16,0 0-16,1 21 15,-1 0-15,0 0 0,0 21 16,0 0-16</inkml:trace>
  <inkml:trace contextRef="#ctx0" brushRef="#br0" timeOffset="3631.74">5292 4022 0,'42'0'16,"-21"0"-16,0 0 15,0-21-15,1-1 0,20 22 16,-21-21-16,0 0 0,0 0 0,1 0 16,-1 0-16,0-1 0,-21 1 0,0 0 15,0 0-15,0 0 0,0 0 16,-21 21-1,0 0-15,-1 21 0,1 0 16,0 0-16,0 0 0,0 0 0,0 1 16,-1 20-16,22-21 0,0 21 0,0 1 15,0-22-15,0 0 0,0 21 16,0-20-16,0-1 0,22-21 16,-1 21-16,-21 0 0,21-21 0,0 0 0,21 0 15,-20 0-15,-1 0 0,0 0 16,21-21-16,-21 21 0,22-21 0,-1 0 15,0-1-15</inkml:trace>
  <inkml:trace contextRef="#ctx0" brushRef="#br0" timeOffset="3990.54">6202 3852 0,'0'0'0,"42"-21"0,-21 0 0,0 0 0,1 0 16,-22 0-16,0-1 0,-22 22 16,1 0-1,0 0-15,0 0 0,0 0 16,0 0-16,-1 0 0,-20 22 0,21-1 15,0-21-15,0 21 0,-1 0 0,1 0 16,21 0-16,-21 1 0,21-1 16,0 0-16,0 0 0,0 0 15,0 0-15,21 1 0,0-1 16,22-21-16,-22 21 0,0-21 0,21 0 16,-20 21-16,20-21 0,-21 0 0,0 21 15,0-21-15,-21 21 16,0 1-1,-21-22-15,0 0 16,-21 0-16,21 21 0,-22-21 16,1 0-16,21 0 0,-22 0 0,22 0 15,-21 0-15,21 0 0,0 0 0,-1 0 16,44 0 15,-1 0-31,0 0 0,0 0 0,21-21 16,1-1-16</inkml:trace>
  <inkml:trace contextRef="#ctx0" brushRef="#br0" timeOffset="4326.08">6985 3831 0,'0'0'0,"0"-21"0,0 0 16,-21 0-1,0 21-15,-1 0 0,-20 0 0,21 0 16,-21 0-16,-1 0 0,1 0 0,0 0 15,20 21-15,-20 0 0,21-21 0,0 21 16,21 0-16,0 1 0,0-1 16,21 0-16,0-21 0,21 21 15,-20-21-15,20 0 0,0 0 16,1 21-16,20-21 0,-21 21 0,1-21 16,-22 0-16,21 22 0,-21-22 0,1 21 15,-22 0-15,0 0 16,-22-21-16,1 21 0,-21-21 15,21 0-15,-22 21 16,1 1-16,0-22 0,-1 0 0,1 21 16,0-21-16,-1 0 0,1 0 0,21 0 15,-21 21-15,20-21 0,1 0 0,0 0 16,0 0-16</inkml:trace>
  <inkml:trace contextRef="#ctx0" brushRef="#br0" timeOffset="5239.07">1439 5376 0,'0'0'0,"-21"0"0,0-21 16,-21 21-16,20-21 0,22 0 15,-21 21-15,21-21 0,0 0 0,0-1 16,21 1-16,1 0 16,-1 0-16,0 21 0,21-21 15,-21 21-15,1 0 0,20 0 0,-21 0 16,21 21-16,-20-21 0,-1 42 16,0-21-16,-21 22 0,0-22 0,0 21 15,0 1-15,-21-1 0,-22 0 16,1 22-16,0-22 0,-22 22 0,1-22 15,-1 0-15,1 1 0,-1-1 16,1-21-16,20 21 0,1-20 0,21-22 16,-21 21-16,20-21 0,1 0 15,0 0-15,21-21 0,0-1 0,0 1 16,0 0-16,0-21 0,0-1 0,0 22 16,0-21-16,0 0 15,0 20-15,21 1 0,0 0 0,1 0 16,-1 21-16,21 0 0,-21 0 0,0 0 15,22 21-15,-22 0 0,0 22 16,21-22-16,-20 21 0,-1 0 0,0 1 16,-21-1-16,0 0 0,0-20 15,0 20-15,0 0 0,0-21 0,0 1 16,0-1-16,0 0 0,21 0 0,0-21 16,0 0-16,1 0 15,-1-21-15,0 21 0,0-21 16</inkml:trace>
  <inkml:trace contextRef="#ctx0" brushRef="#br0" timeOffset="5414.98">1863 5673 0,'21'0'62,"0"0"-46,-21-21-16,21 21 0,0 0 16,22-22-16</inkml:trace>
  <inkml:trace contextRef="#ctx0" brushRef="#br0" timeOffset="5815.75">2942 5461 0,'0'0'0,"42"-21"0,43-21 15,-85 20-15,0 1 0,0 0 16,0 0-16,0 0 0,0 0 0,-21 21 16,-21 0-16,-1 0 15,1 0-15,0 0 0,-22 21 0,22-21 16,-22 21-16,1 0 0,20 21 0,1-20 16,0-1-16,-1 0 0,22 21 15,21-21-15,0 1 0,0 20 16,0-21-16,43 0 0,-22 0 0,21 1 15,0-1-15,1 0 0,-1 0 0,22 0 16,-22 0-16,0 1 0,22-1 16,-22 0-16,-21-21 0,22 21 0,-22 0 15,0 0-15,-21 1 0,0-1 16,-21 0-16,0-21 16,-22 21-16,1-21 0,0 21 0,-22-21 15,22 0-15,-22 0 0,22 0 16,0 0-16,-1 0 0,1 0 15,0 0-15,20 0 0,1 0 0,0 0 16,21-21-16,0 0 16,21 0-16,0 0 15,22 21-15,-22-22 0,21 1 16</inkml:trace>
  <inkml:trace contextRef="#ctx0" brushRef="#br0" timeOffset="6139.88">3217 5863 0,'0'0'0,"21"0"0,1 0 16,-1-21-16,0 0 15,0 21-15,0-21 0,0 0 16,1-1-16,-1 1 0,0-21 0,21 21 16,-21 0-16,1-22 0,-1 22 0,-21-21 15,0 21-15,0-1 0,0 1 16,0 0-16,-21 21 15,-1 0-15,1 21 0,-21-21 0,21 43 16,0-22-16,-1 21 0,-20-21 16,21 22-16,0 20 0,21-21 0,0 1 15,-21-1-15,21-21 0,0 22 16,0-1-16,0-21 0,0 0 0,21 0 0,0-21 16,0 22-16,0-22 15,22 0-15,-22 0 0,21 0 0,0-22 16,1 22-16,-1-21 0,0-21 0,22 21 15,-22 0-15,1-22 0,-1 1 0</inkml:trace>
  <inkml:trace contextRef="#ctx0" brushRef="#br0" timeOffset="6363.75">4127 5080 0,'0'0'16,"0"-21"-16,0 0 0,-21 21 15,0 21-15,0 0 0,21 21 16,-21-20-16,0 20 15,-1 21-15,22-20 0,0 20 0,-21 1 16,21-22-16,-21 22 0,21-1 0,-21 1 16,21-1-16,0 1 0,-21-22 0,21 0 15,-21 1-15,21-1 0,0 0 16,0-21-16,0 1 0,0-1 0,21-21 16,0 0-16,0 0 15,0-21-15,0-1 0,22 1 0,-22 0 16</inkml:trace>
  <inkml:trace contextRef="#ctx0" brushRef="#br0" timeOffset="6691.23">4360 5673 0,'-21'0'0,"0"0"16,21 21 0,21-21-1,0 0 1,0 0-16,1 0 0,20 0 0,-21 0 15,21-21-15,-20 21 0,-1-21 0,21-1 16,-21 1-16,0 0 0,1 0 0,-22 0 16,0 0-16,0-1 0,-22 22 15,1 0 1,-21 0-16,21 0 0,-22 22 0,22-1 16,-21 0-16,0 21 0,20 1 0,-20-22 15,21 21-15,0 0 0,0 1 16,-1-22-16,22 21 0,-21-21 0,21 1 15,0-1-15,0 0 0,0 0 0,0 0 16,21-21-16,1 0 0,20 0 0,-21 0 16,21 0-16,-20 0 0,20-21 15,21 21-15,-20-21 0,20 0 0,-20 0 16</inkml:trace>
  <inkml:trace contextRef="#ctx0" brushRef="#br0" timeOffset="6928.09">5228 5588 0,'0'-21'0,"0"42"0,21-42 15,-21 0-15,0 0 0,-21 21 16,0 0-16,0 0 16,0 0-16,-1 21 0,-20 0 15,21 0-15,0 0 0,0 22 0,-22-22 16,22 21-16,0-21 0,0 22 0,0-22 16,21 21-16,0-21 0,0 22 15,0-22-15,0 0 0,0 0 0,0 0 16,21 0-16,0-21 0,0 22 0,0-22 15,0 0-15,22 0 0,-1 0 0,-21 0 16,22-22-16,-1 22 0,0-21 16,1 0-16,-1 0 0,0-21 15,-21-1-15</inkml:trace>
  <inkml:trace contextRef="#ctx0" brushRef="#br0" timeOffset="7179.94">5673 5334 0,'42'-85'0,"-84"170"0,84-233 15,-21 84-15,0 22 0,-21 0 16,21-1-16,-21 22 0,0 0 0,0 0 15,0 42 1,-21-21-16,-21 42 0,21 1 0,0-1 16,-1 0-16,1 22 15,0-1-15,-21 1 0,21-1 0,-1 22 16,1-21-16,0 20 0,0-20 0,0-1 0,0 1 16,21-1-16,0-20 0,0-1 15,0 0-15,0-21 0,0 1 0,21-1 16,0 0-16,0 0 0,0-21 15,22 0-15,-22 0 0,21 0 0,0-21 16,-20 0-16,20 0 0,0-1 0,-21 1 16,22-21-16,-22 21 0,0-22 0,0 1 15,-21 0-15</inkml:trace>
  <inkml:trace contextRef="#ctx0" brushRef="#br0" timeOffset="7330.86">5630 5440 0,'0'0'0,"-42"0"0,-64 0 16,64 0-1,21 0-15,42 21 16,0-21-16,21 0 16,1 0-16,-1 0 0,0 0 15,1 0-15,-1 0 0,21 0 0,-20 0 16,20 0-16,-20 0 0,-1-21 0,0 21 16</inkml:trace>
  <inkml:trace contextRef="#ctx0" brushRef="#br0" timeOffset="7847.58">7472 4911 0,'0'0'0,"42"-43"0,22-41 16,-43 41-16,-21 1 0,0 21 16,0-21-16,0 20 0,-21 1 0,-1 21 15,-20-21-15,21 21 0,-21 0 0,-1 0 16,1 21-16,0-21 0,-22 43 0,22-1 16,-1 0-16,-20 22 0,21 20 15,-1 1-15,1 0 0,21-1 16,-22 1-16,1 21 0,21-21 0,-21-1 15,20 1-15,1 0 0,21-1 0,0 1 16,0-22-16,0-20 0,21 20 16,1-20-16,20-22 0,0 21 0,1-21 15,-1 0-15,0 1 0,22-22 0,-22 0 16,0 0-16,22 0 0,-22 0 0,64-43 16,-42 22-16,-22-21 0,21 21 15</inkml:trace>
  <inkml:trace contextRef="#ctx0" brushRef="#br0" timeOffset="9092.37">7959 5588 0,'0'0'16,"0"-42"-16,0-1 0,0 1 0,0 0 16,0-1-16,-22 1 0,1 21 0,-21 0 15,21 0-15,-22 21 0,22 0 0,-21 0 16,0 0-16,20 0 0,-20 21 0,21 0 16,-21 0-16,20 21 0,1-20 15,-21 20-15,42 0 0,-21 1 0,21-1 16,-21-21-16,21 21 0,0 1 0,0-1 15,0-21-15,0 22 0,21-22 0,0 0 16,0-21-16,0 21 0,0-21 0,1 0 16,-1 0-16,0 0 0,0 0 15,21-21-15,-20 21 0,-1-21 0,0 0 16,0-22-16,0 22 0,0 0 16,1-21-16,-22-1 0,0 22 0,0-21 15,0 21-15,0-22 0,0 22 0,0 0 16,0 42 15,0 0-31,0 0 0,0 1 0,0 20 16,0-21-16,0 0 0,0 22 0,21-22 15,0 21-15,-21-21 0,21 22 0,0-22 16,0 0-16,1 0 0,-1-21 0,21 21 16,-21-21-16,22 0 0,-1 0 15,-21 0-15,21 0 0,1 0 0,-1-21 16,0 0-16,-20 0 0,20 21 15,0-21-15,-21-22 0,1 22 0,-1 0 16,0-21-16,-21 20 0,0-20 0,0 21 16,0-21-16,0-1 0,0 22 0,-21-21 15,0 21-15,-1-1 0,1 22 16,0 0-16,0 0 0,0 0 0,0 0 16,-1 0-16,1 22 0,0-1 0,0 0 15,0 0-15,0 21 0,21-20 0,0 20 16,0 0-16,-22-21 0,22 22 0,0-1 15,0-21-15,0 0 0,22 1 16,-1-1-16,-21 0 0,21-21 16,0 0-16,0 0 0,0 0 0,1 0 0,20 0 15,-21 0-15,0-21 0,0 0 16,22-1-16,-22 1 0,0 0 0,0-21 16,0 21-16,1-22 0,-1 1 0,0 0 15,0-22-15,-21 22 0,0-1 16,0-20-16,21-1 0,-21 22 0,0-21 15,0 20-15,0 22 0,0-21 0,0 21 16,-21 21 0,0 42-16,21-21 0,0 21 15,0 1-15,-21-1 0,21 0 16,-21 1-16,21 20 0,-22-20 16,22-1-16,0 0 0,0 22 0,0-22 15,0 0-15,0 1 0,0-1 0,0-21 16,22 22-16,20-22 0,-21 0 0,0-21 15,22 21-15,-22-21 0,21 0 0,0 0 16,1 0-16,-1 0 0,0-21 0,1 0 16,-1 0-16,0-1 0,1 1 15,-1 0-15,-21-21 0,22 21 0,-22-22 16,0 1-16,-21 21 0,0-22 0,0 1 16,0 21-16,0 0 0,0 0 0,-21-1 15,21 1-15,-21 21 0,-1 0 16,1 0-16,0 0 0,-21 21 0,21-21 15,-1 22-15,1-1 0,0 21 16,-21-21-16,21 22 0,-1-22 0,22 21 16,0 0-16,-21 1 0,21-22 0,0 21 15,0-21-15,0 1 0,0-1 0,0 0 16,21 0-16,1-21 0,-1 0 0,21 0 16,-21 0-16,0 0 0,22 0 0,-22 0 15,21 0-15,-21-21 0,1 0 16,20 0-16,-21-1 0,0-20 0,-21 21 15,21-21-15,1-1 0,-1 1 0,-21-22 16,0 22-16,21-21 0,-21-1 16,21 1-16,-21-1 0,0-21 0,0 43 15,0-21-15,0 20 0,0 1 16,0 21-16,0 0 0,0 63 16,0-21-16,-21 21 15,0 1-15,21 20 0,0-20 0,-21 20 16,21 1-16,-22-22 0,22 21 0,0-20 15,0-1-15,0 22 0,0-22 0,0-21 16,0 21-16,0-20 0,0 20 16,0-21-16,0 0 0,22 0 15,-1-21-15,0 0 0,0 0 16,0 0-16,0-21 0,22 21 16,-22-21-16,0 0 0,21 21 0</inkml:trace>
  <inkml:trace contextRef="#ctx0" brushRef="#br0" timeOffset="9442.7">9737 5525 0,'0'0'16,"0"-22"-16,0 1 16,0 0-16,0 0 0,0 0 15,21 21-15,-21-21 0,21-1 0,0 22 16,0-21-16,22 21 0,-22 0 0,0 0 16,0 0-16,0 0 0,0 0 0,22 0 15,-22 21-15,0 1 0,0-1 0,-21 0 16,0 0-16,0 0 0,21 22 15,-21-22-15,0 21 0,0-21 16,0 22-16,0-22 0,-21 0 0,21 0 16,0 0-16,0 0 0,0 1 0,-21-22 15,21-22 1,0 1 0,0 0-16,21 0 0,-21-21 15,21 20-15,1-20 0,-22 0 0,21 21 16,0-22-16,0 1 0,-21 21 0,21 0 15,-21-1-15,21 22 0,-21-21 0,22 21 16,-1 0 0,0 0-1,-21 21-15,21-21 16,-21 22-16</inkml:trace>
  <inkml:trace contextRef="#ctx0" brushRef="#br0" timeOffset="10318.86">10520 5630 0,'0'0'16,"21"0"-16,0 0 16,-21-21-16,21 0 0,-21 0 0,0 0 15,21 21-15,1-21 0,-22-1 16,21 1-16,0-21 0,-21 21 0,0 0 16,21 21-16,-21-22 0,0 1 0,21 21 15,-42 0 16,0 21-31,21 1 0,-21-1 0,0 0 16,-1 21-16,22-21 0,-21 22 0,0-22 16,21 21-16,-21 1 0,21-22 0,0 21 15,0-21-15,0 22 0,0-22 0,0 0 16,21 0-16,0 0 16,0-21-16,22 0 0,-22 0 0,21 0 15,-21 0-15,22-21 0,-22 0 16,21 0-16,1 0 0,-1-1 0,0 1 15,-21 0-15,22-21 0,-1-1 0,0 22 16,-20-21-16,-1 0 0,0-1 0,0 22 16,0-21-16,-21 21 0,0-1 0,0 1 15,-21 21 1,0 0-16,0 0 0,0 0 0,-1 0 16,1 21-16,0 1 0,0-1 0,21 21 15,0-21-15,0 0 0,0 22 0,0-22 16,0 21-16,0-21 0,21 1 0,-21-1 15,21 0-15,0 0 0,1 0 16,-22 0-16,21-21 0,-21 22 16,21-22-16,-42 0 31,0 0-31,-1 0 0,1 0 0,0 0 16,0 0-16,0 0 0,0-22 0,-1 22 15,1 0-15,21 22 16,0-1-1,21-21-15,1 0 16,-1 21-16,0-21 0,21 0 0,1 0 16,-1 0-16,0 0 0,1 0 15,-1 0-15,0 0 0,1 0 0,-1 0 16,0 0-16,1-21 0,-22 21 0,21-21 0,-21-1 16,22 1-16,-22 0 15,0 0-15,0-21 0,-21 20 0,21-20 16,-21 21-16,0 0 0,0-22 0,0 22 15,0 0-15,0 0 0,-21 21 16,21 21 0,0 0-16,0 0 0,0 1 15,0-1-15,0 0 0,0 0 0,0 0 16,0 22-16,0-22 0,0 0 16,0 0-16,0 0 0,0 0 0,0 1 15,0-1-15,0 0 0,-21 0 16,21 0-16,-21-21 0,0 0 0,21 21 15,-22-21-15,1 0 0,0 0 16,0 0-16,0 0 0,0 0 16,-1 0-16,22-21 15,0 0-15,-21 0 0,21 0 16,0 0-16</inkml:trace>
  <inkml:trace contextRef="#ctx0" brushRef="#br0" timeOffset="10632.68">11832 4763 0,'-21'-22'0,"42"44"0,-42-65 16,63 43 0,-21 0-16,22 21 15,-1 1-15,0-1 0,22 0 0,-22 21 16,1 1-16,-1 20 0,21-21 0,-41 22 15,20-1-15,-21-20 0,0 20 0,0 1 16,-21-1-16,0 1 16,0-1-16,-21 1 0,0-22 0,0 22 0,0-22 15,-22 0-15,22 1 0,-21-1 16,0 0-16,-1-21 0,1 22 0,0-22 0,-1 0 16,1 0-16,0 0 0,20-21 0,-20 22 15,21-1-15,0-21 0,0 0 16,-22 21-16,22-21 0,-21 0 0,21 0 15,-22 0-15</inkml:trace>
  <inkml:trace contextRef="#ctx0" brushRef="#br0" timeOffset="11631.67">1376 7027 0,'0'0'16,"-85"0"-1,43 0-15,21 0 0,-1 0 0,1 0 0,0 0 16,21-21 0,21 21-16,0-21 15,1 21-15,20 0 0,0 0 16,-21-21-16,22 21 0,-1 0 15,0 0-15,1 0 0,-1 0 0,-21 0 16,22 21-16,-22 0 0,0 0 16,0-21-16,-21 22 0,0 20 0,0-21 15,-21 0-15,0 22 0,-22-1 16,-20 0-16,-1-21 0,1 22 0,-1-1 16,1 0-16,21-20 0,-22-1 15,22 0-15,21 0 0,-22-21 0,22 0 16,21-21-1,21 0-15,22 0 16,-22-1-16,0 22 0,21 0 16,1-21-16,-1 21 15,0 0-15,1 0 0,-1 0 0,0 0 16,1 21-16,-22 1 0,21-1 0,-21 0 16,0 0-16,-21 0 0,0 22 15,0-22-15,0 0 0,-21 21 0,0-21 16,-21 22-16,-1-22 0,1 0 15,0 0-15,-1 22 0,1-22 0,0-21 16,-1 21-16,22 0 0,-21-21 0,21 0 16,0 0-16,-1 0 0,1 0 15,0 0 1,21-21-16,0 0 16,0 0-16,0-1 0,0 1 15,0 0 1,21 0-16,0 21 15,1-21-15</inkml:trace>
  <inkml:trace contextRef="#ctx0" brushRef="#br0" timeOffset="11799.57">2011 7599 0,'0'0'0,"0"21"0,0 0 47</inkml:trace>
  <inkml:trace contextRef="#ctx0" brushRef="#br0" timeOffset="12635.09">2667 7641 0,'21'-21'0,"-42"42"0,63-63 0,-42 21 16,0 0-16,0-1 0,21 1 0,-21 0 16,0 42 15,0 0-31,0 1 0,0-1 15,0 21-15,0-21 0,0 22 16,0-22-16,-21 0 0,21 21 0,0-21 16,0 1-16,-21-1 0,21 0 15,-21 0-15,21 0 0,-21 0 0,21 1 16,0-44 15,0 1-31,0 0 0,0 0 0,0 0 16,0 0-16,0-22 0,0 22 15,0-21-15,21-1 0,-21 1 16,21 0-16,0 21 0,0-22 0,1 1 16,-1 21-16,0 0 0,0-1 0,0 1 15,0 21-15,1 0 0,20 0 16,-21 0-16,0 21 0,0 22 0,1-22 16,20 0-16,-21 21 0,0 1 0,-21-1 15,0 0-15,21-20 0,-21 20 0,0 0 16,0-21-16,0 22 0,0-22 15,0 0-15,0 0 0,0 0 0,-21-21 16,0 0-16,21-21 31,0 0-31,0 0 0,0 0 16,0-22-16,0 22 0,21-21 0,-21 0 16,21-1-16,1 1 0,-1 0 15,0-1-15,21 1 0,-21 0 0,1-1 16,20 1-16,-21 21 0,0 21 0,22 0 15,-22 0-15,0 0 0,21 0 16,-21 21-16,1 21 0,-1-21 0,0 22 16,-21-1-16,0 0 0,21 1 15,-21-1-15,0 0 0,0 1 0,0-1 16,0-21-16,0 22 0,-21-1 0,21-21 16,0 0-16,-21 0 0,21 1 15,0-1-15,0-42 16,21-1-16,0 1 15,0 0-15</inkml:trace>
  <inkml:trace contextRef="#ctx0" brushRef="#br0" timeOffset="12990.89">3768 7599 0,'0'21'15,"21"0"-15,0-21 16,0 0-16,0 0 0,0 0 15,1 0-15,-1 0 16,21 0-16,-21 0 0,0 0 0,22-21 16,-22 0-16,0 21 0,21-21 0,-42 0 15,22-1-15,-1 1 0,-21 0 0,21 0 16,-21-21-16,0 20 0,0 1 16,0 0-16,-21 0 0,0 0 0,-1 21 15,1 0-15,0 0 0,0 0 0,0 21 16,0 0-16,-22 0 0,22 22 15,0-22-15,0 21 0,0 0 16,-1 1-16,22-1 0,0 0 0,0 1 16,0-1-16,0-21 0,0 22 0,0-22 0,22 21 15,-1-21-15,0 0 16,0 1-16,0-1 0,22-21 0,-22 0 16,21 0-16,0 0 0,-20 0 0,20 0 15,0 0-15,1-21 0,-22-1 0,21 1 16,0-21-16</inkml:trace>
  <inkml:trace contextRef="#ctx0" brushRef="#br0" timeOffset="13239.75">4784 7260 0,'21'-63'15,"-42"126"-15,42-169 0,-21 64 0,0 0 16,0-22-16,0 43 16,-21 42-1,21 0-15,-22 22 0,22-1 16,-21 0-16,21 22 0,-21-22 0,0 22 15,21-1-15,0 1 0,-21-22 16,0 22-16,21-22 0,-22 21 0,22-20 16,-21-1-16,21-21 0,0 22 0,0-1 15,0-21-15,0 0 0,0 0 0,21-21 32,1 0-32,-1 0 0,21-42 15,-21 21-15,0 0 0,22 0 0,-22-22 16</inkml:trace>
  <inkml:trace contextRef="#ctx0" brushRef="#br0" timeOffset="13973.85">5080 7303 0,'21'-64'16,"-42"128"-16,42-170 0,-21 63 0,0 1 0,0 21 15,0 0-15,0 0 0,21-1 0,-21 44 16,0-1 0,0 0-16,0 21 0,0 1 15,0 20-15,0-21 0,-21 22 0,21-1 16,0 1-16,-21-22 0,21 22 0,0-1 15,0-20-15,0-1 0,0 0 0,0 1 16,0-22-16,0 21 16,0-21-16,0 0 0,0 1 0,21-22 31,0-22-31,0 1 16,1-21-16,-1 21 0,0 0 15,0-22-15,0 1 0,0 21 0,1-22 16,-1 1-16,0 21 0,0 0 0,0 0 15,0-1-15,1 22 16,-22 22-16,0-1 0,0 21 16,0-21-16,0 0 15,0 1-15,0-1 0,0 21 16,0-21-16,0 0 0,0 1 0,0 20 0,0-21 16,0 0-16,21-21 0,0 21 15,0 1-15,0-22 0,0 0 0,1 0 16,20 0-16,-21 0 0,0 0 15,22-22-15,-22 1 0,21 0 0,-21 21 16,22-21-16,-22 0 0,0 0 0,0-1 16,0 1-16,22 0 0,-43 0 0,21 0 15,0 21-15,-21-21 0,21 21 16,-21 21 0,0 0-16,0 0 15,0 0-15,0 0 0,0 1 16,0-1-16,0 0 15,21 0-15,0-21 16,1 0-16,-1 0 0,0 0 16,0 0-16,0 0 0,0 0 0,1 0 15,-1-21-15,21 0 0,-21 0 16,0-1-16,-21 1 0,0-21 0,0 21 16,0 0-16,0-22 0,0 22 15,0 0-15,-21 0 0,0 0 0,0-1 16,-21 22-16,20 0 0,-20 0 0,21 0 15,-21 0-15,20 0 0,-20 0 0,21 22 16,0-1-16,0 0 0,-1 0 0,1 0 16,21 0-16,-21 1 15,21-1-15,0 0 0,0 0 16,21 0-16,0-21 0,1 0 0,20 21 16,-21-21-16,0 0 0,22 0 0,-1 0 15</inkml:trace>
  <inkml:trace contextRef="#ctx0" brushRef="#br0" timeOffset="14523.73">6710 7684 0,'42'-22'16,"-84"44"-16,105-65 0,-20-20 15,-43 20-15,0 22 0,0 0 16,0 0-16,0 0 0,0 0 0,0-1 16,-22 22-16,1 0 0,0 0 15,0 0-15,0 0 0,0 22 16,-1-1-16,1 0 0,0 0 0,0 21 15,-21-20-15,20 20 0,22 0 0,-21-21 16,0 22-16,21-1 0,-21-21 16,21 0-16,0 22 0,0-22 0,0 0 15,0 0-15,21 0 0,0-21 16,0 0-16,1 0 0,-1 0 16,0 0-16,0-21 0,0 21 0,0-21 15,1 0-15,20 0 0,-21 0 0,0-1 16,0-20-16,1 0 15,-1 21-15,0-22 0,-21-20 0,21 20 16,0-20-16,0-1 0,-21 1 0,0-1 16,22 1-16,-22-1 0,21 1 0,-21-1 15,0 22-15,0 0 0,0-1 16,0 1-16,0 21 0,-21 21 16,21 21-1,-22 0-15,22 22 0,0-1 0,0 0 16,0 22-16,0-1 0,0 1 15,0-1-15,0 1 0,0-1 0,0 1 16,0-22-16,0 0 0,22 22 0,-1-22 16,-21 1-16,21-22 0,0 21 15,-21-21-15,21 0 0,0 1 16,-21-1-16,22 0 0,-1 0 0,0-21 16,0 0-16,0 0 0,0 0 15,1 0-15,-1 0 0,0-21 0,0 21 16,0-21-16,0 0 0,1 21 0,-22-22 15,0 1-15,21 0 0,-21-21 0,0 21 16,0-1-16</inkml:trace>
  <inkml:trace contextRef="#ctx0" brushRef="#br0" timeOffset="14850.55">4635 7303 0,'-84'0'0,"168"0"0,-232 0 16,106 0-16,0 0 0,-1 0 15,43-22-15,0 1 16,21 21-16,22-21 0,-1 21 0,0-21 16,43 21-16,-21-21 0,20 21 15,1-21-15,0 21 0,-1 0 16,1-22-16,-22 22 0,22-21 0,-21 21 15,-1 0-15,1 0 0,-22-21 0,0 21 16,1 0-16,-22 0 0,0 0 16,0 0-16,-21-21 15,21 21 17,-21 21-32,0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9:00:08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10435 1207 0,'0'-22'0,"0"1"16,0 0-16,0 0 16,0 0-16,0 0 0,0-1 15,-21 1-15,21 0 0,-21 0 16,21 0-16,-21 0 0,-1-1 0,22 1 16,0 0-16,0 0 0,-21 0 0,21 0 15,-21 21-15,21-22 16,0 44-1,0-1-15,0 21 0,0-21 16,0 43-16,0-22 0,0 0 0,0 22 16,0-1-16,0 1 0,0-22 0,0 22 15,-21-1-15,21 1 0,-21 20 16,0-20-16,21-22 0,0 22 16,0-1-16,-22-20 0,22-1 0,0-21 15,0 21-15,0-20 0,0-1 0,0 0 16,0-42 15,0 0-31,0-1 0,0 1 16,0 0-16,-21-21 0,21-1 0,0 1 15,0 0-15</inkml:trace>
  <inkml:trace contextRef="#ctx0" brushRef="#br0" timeOffset="399.77">9504 995 0,'0'0'0,"-21"-21"0,21-22 0,0 22 16,0 0-16,0 0 0,0 0 15,0 0-15,21-1 0,0-20 0,0 21 16,21 0-16,1 0 0,-1-1 0,22 22 16,-1-21-16,1 0 0,20 0 0,1 21 15,0 0-15,-1 0 0,1 21 16,0 0-16,-22 0 0,22 22 0,-1-1 15,1 0-15,0 22 0,-22-1 0,1 1 16,-22-1-16,0 1 0,1-1 16,-22 1-16,-21-1 0,0 1 15,-21-1-15,0 1 0,-22-1 0,1 1 16,-22-1-16,22-20 0,-21 20 16,-1-20-16,1-1 0,-1 0 0,1 1 15,-1-22-15,1 21 0,-1-21 0,1 0 16,20-21-16,1 22 0,0-22 0,-1 0 15,22 0-15,0 0 0,0 0 16,0-22-16,21 1 0,0 0 16,0 0-16,0 0 0,21 0 15,0-1-15,0 1 0,0 0 16,0 0-16,22 0 0,-1 0 0,0-1 16</inkml:trace>
  <inkml:trace contextRef="#ctx0" brushRef="#br0" timeOffset="827.05">10858 1545 0,'0'0'0,"0"-21"0,0 0 16,0 0-16,0 0 0,22 21 16,-22-22-16,21 1 0,0 21 0,0-21 15,0 21-15,22-21 0,-22 21 16,0 0-16,21 0 0,1 0 0,-22 0 15,21 0-15,-21 21 0,22 0 16,-22 0-16,0 1 0,0-1 0,0 21 16,0 0-16,-21 1 0,0-1 15,0 0-15,0 1 0,0-1 0,-21-21 16,0 22-16,0-1 0,0-21 0,0 21 16,-1-20-16,1-1 0,0-21 0,21 21 15,-21-21-15,21-21 16,0 0-1,0-22-15,0 22 0,0-21 16,21 21-16,0-22 0,0 1 16,-21-22-16,22 22 0,-1 0 15,0-1-15,-21 1 0,21 21 0,0-21 16,0 20-16,-21 1 0,22 0 0,-22 0 16,21 21-16,0 0 15,0 0-15,-21 21 16,21 0-16,0 0 0,-21 1 15,22-1-15</inkml:trace>
  <inkml:trace contextRef="#ctx0" brushRef="#br0" timeOffset="1238.82">11896 1545 0,'0'0'0,"0"-42"15,0 21-15,-22 21 16,22-21-16,-21 21 0,0 0 15,21-22-15,-21 22 0,0 0 16,0 22-16,-1-22 0,1 21 16,0 0-16,0 21 0,0-21 0,0 22 15,21-22-15,-22 21 0,22 1 0,-21-1 16,21 0-16,0-21 0,0 22 16,0-22-16,0 21 0,21-21 0,1 1 15,-1-1-15,21 0 0,-21-21 0,22 0 16,-1 0-16,0 0 0,-21 0 15,22 0-15,-1 0 0,0-21 16,1 21-16,-22-21 0,21-1 0,-21 1 16,1-21-16,-1 21 0,0-22 0,-21 1 15,0 0-15,0-1 0,0 1 0,-21 0 16,0-1-16,-1 1 0,-20 21 16,21 0-16,-21 0 0,20-1 0,-20 1 15,21 21-15,-21 0 0,20 0 0,1 0 16,0 21-16,0 1 0,0-22 15,0 21-15,21 21 0,0-21 0,0 0 16,0 22-16,0-22 0,0 0 0,21 0 16,21 0-16,-21 1 0</inkml:trace>
  <inkml:trace contextRef="#ctx0" brushRef="#br0" timeOffset="1566.63">12509 1609 0,'0'0'0,"0"-21"0,0-1 15,0 1-15,0-21 0,0 21 16,0 0-16,0 42 31,0 21-31,0-21 0,0 22 16,0 20-16,0-21 0,0 22 16,0-1-16,0 1 0,0-1 0,0 1 15,0-1-15,0 22 0,0-21 16,-21 20-16,21 1 0,-21 0 0,0-1 15,21 1-15,-21 0 0,0-1 0,21-20 16,-22-1-16,22 1 0,-21-1 0,21 1 16,0-22-16,0 0 0,0-20 0,0 20 15,0-21-15,0 0 0,21-21 16,-21-21 0,22 0-16,-1 0 0,0 0 0,0-22 15,-21 1-15,21 0 0,0-1 0,-21 1 16,22-22-16,-22 1 0</inkml:trace>
  <inkml:trace contextRef="#ctx0" brushRef="#br0" timeOffset="1794.5">12404 1884 0,'0'0'0,"0"-191"16,0 149-16,0 0 0,0-1 0,0 22 16,21-21-16,21 21 0,-21 0 0,0 21 15,22 0-15,-22 0 0,21 0 0,-21 0 16,22 21-16,-22 0 0,0 0 15,0 21-15,0-20 0,-21 20 0,0 0 16,0 1-16,0-1 0,0-21 0,-21 21 16,0 1-16,0-22 0,-21 21 0,-1-21 15,1 1-15,21-1 16,-22 0-16,1 0 0,21-21 0,0 0 16,0 0-16</inkml:trace>
  <inkml:trace contextRef="#ctx0" brushRef="#br0" timeOffset="2267.23">13060 1249 0,'0'0'0,"0"-42"0,0-1 15,0 1-15,0-22 0,0 22 16,0 0-16,0-1 0,0 22 0,0-21 16,0 21-16,0 42 15,0 0-15,-21 21 16,21 22-16,0-22 0,0 22 0,0-1 16,0 1-16,0-1 0,-22 1 0,22-1 15,-21 1-15,21-1 0,-21 1 16,21-1-16,-21-20 0,21-1 0,0 0 15,0 1-15,0-22 0,0 0 0,0 0 16,0 0-16,0 0 0,0-42 31,0 0-15,0 0-16,-21-21 0</inkml:trace>
  <inkml:trace contextRef="#ctx0" brushRef="#br0" timeOffset="2590.16">12615 1143 0,'0'0'0,"0"-42"0,0-1 16,0 1-16,0 21 0,0-21 16,0 20-16,21-20 0,1 21 15,20 0-15,0 0 0,1-1 0,20 22 0,22 0 16,-22 0-16,22 0 16,21 0-16,-22 22 0,1 20 0,0 0 15,-1 1-15,-20 20 0,-1 1 0,-20-22 16,-1 21-16,-21 1 0,0-1 15,-21-20-15,0 20 0,-21 1 0,-21-22 16,0 22-16,-1-22 0,1 0 0,-22 1 16,22-1-16,-21 0 0,-1 1 0,1-22 15,20 0-15,-20 0 0,20 0 16,1 0-16,0-21 0,21 0 0,-1 0 16,1 0-16,42-21 15,1 0 1,-1 21-16,21-21 0,-21 0 15,22 0-15,-1-1 0,0 1 16,1 21-16</inkml:trace>
  <inkml:trace contextRef="#ctx0" brushRef="#br0" timeOffset="3002.92">14055 1545 0,'0'0'0,"21"-21"0,-21-21 15,-21 42 1,-1 0-1,1 0-15,0 0 0,0 0 0,0 21 16,0-21-16,-1 21 16,1 21-16,0-20 0,0-1 0,0 21 15,0-21-15,21 22 0,0-22 16,-22 21-16,22-21 0,0 22 0,0-22 16,0 0-16,0 0 0,0 0 0,0 0 15,22 1-15,-1-22 0,21 21 16,-21-21-16,0 0 0,22 0 15,-22 0-15,21-21 0,1 21 0,-22-22 16,21 1-16,0 0 0,-20 21 0,20-42 16,-21 21-16,0-1 0,0 1 15,-21-21-15,0 0 0,0 20 0,0-20 16,0 0-16,-21-1 0,-21 22 16,21 0-16,0 0 0,-1 0 0,-20 21 15,21 0-15,-21 0 0,20 0 0,1 0 16,0 0-16,-21 0 0,21 21 0,-1 0 15,1 0-15,21 22 0,-21-22 16,21 0-16,0 0 0,0 21 0,0-20 16,0-1-16,0 0 0,21 0 15,0-21-15,22 0 0</inkml:trace>
  <inkml:trace contextRef="#ctx0" brushRef="#br0" timeOffset="4023.15">14605 1439 0,'0'0'0,"0"-21"0,0 0 16,-21 21-16,0 0 15,21 21-15,0 0 0,-22 1 16,1-1-16,21 0 0,-21 21 16,21-21-16,0 22 0,-21-1 0,21-21 15,-21 22-15,21-1 0,0-21 0,0 21 16,0-20-16,0-1 0,0 0 0,0 0 15,0 0-15,21-21 16,0 0-16,0 0 16,0 0-16,1 0 0,-1-21 0,0 0 15,0 0-15,0 0 0,0-1 0,1 1 16,-1 0-16,0-21 0,0 21 0,0-22 16,-21 1-16,21 21 0,1-22 15,-22 22-15,0 0 0,0 0 0,21 0 16,-21 42-1,0 0 1,0 0-16,0 0 0,0 22 16,0-22-16,0 0 0,0 21 0,0-20 15,0-1-15,0 21 0,0-21 16,0 0-16,0 1 0,21-1 0,-21 0 16,21-21-16,0 21 0,0-21 15,1 0-15,20 0 0,-21 0 0,0 0 16,22 0-16,-1-21 0,-21 21 0,0-21 15,22 0-15,-22-1 0,0 1 0,0 0 16,0-21-16,-21 21 0,0-22 16,0 22-16,0-21 0,0 21 0,-21-22 15,0 22-15,0 0 0,0-21 0,-1 42 16,1-22-16,0 1 0,0 21 0,0 0 16,0 0-16,-1 0 0,44 0 31,-1 0-16,0 0-15,21 0 0,1 0 0,-1 0 16,0 0-16,1-21 0,-1 21 0,0 0 16,1 0-16,-1-21 0,0 21 15,1 0-15,-22 0 0,21 0 0,-21 0 16,22 0-16,-22 0 0,21 0 0,-21 21 16,0 0-16,-21 0 0,22 1 0,-22-1 15,21 0-15,-21 0 0,0 21 16,0-20-16,0 20 0,0-21 0,0 21 15,0-20-15,0 20 0,0-21 0,0 0 16,-21 0-16,21 1 0,-22-1 0,22 0 16,0 0-1,-21-21-15,0 0 32,21-21-32,0 0 0,0 0 15,0-1-15,0-20 0,0 0 16,21 21-16,0-22 0,1-20 0,-1 20 15,21 1-15,-21 0 0,0-1 0,22 1 16,-1 0-16,0 21 0,-20-1 0,20 1 16,0 0-16,1 21 0,-1 0 15,0 0-15,-21 0 0,22 21 16,-22 0-16,0 22 0,0-22 0,-21 21 16,0-21-16,0 22 0,0-1 0,0 0 15,0 1-15,0-1 0,-21 0 16,0-20-16,21 20 0,-21-21 0,0 21 15,-1-20-15,22-1 0,0 0 0,-21 0 16,0 0-16,0-21 31,0 0-31,0 0 16,-1 0-16,1 0 0,0 0 0</inkml:trace>
  <inkml:trace contextRef="#ctx0" brushRef="#br0" timeOffset="4683.72">11726 2477 0,'0'0'0,"21"-22"15,1 1-15,-1 21 0,0-21 0,0 0 16,21 0-16,-20 21 0,-1-21 0,21 21 16,-21-22-16,0 1 0,22 21 15,-22 0-15,0-21 0,0 21 0,0 0 16,-42 0 15,0 21-31,-21 0 0,-1 22 0,1-22 16,0 21-16,-22 1 0,22 20 0,-43-21 15,22 22-15,-22-22 0,0 22 0,1-1 16,-22 1-16,0-1 0,0 1 16,-21 20-16,21-20 0,-21-1 0,22 1 15,-22-1-15,21 1 0,0-1 0,21-20 16,-21 20-16,22-20 0,-1-1 0,22 0 15,-22-21-15,43 22 0,-22-1 16,22-21-16,-1 0 0,1 1 0,21-1 16,0 0-16,0-21 0,-1 21 15,1-21-15,0 0 0,21-21 32,0 0-32,0 0 0,0-1 0,0 1 15,21 0-15,0 0 0,1 0 0</inkml:trace>
  <inkml:trace contextRef="#ctx0" brushRef="#br0" timeOffset="5038.52">9864 3281 0,'0'0'0,"0"21"32,-22-21-32,22 21 0,-21 0 0,0 1 15,0-1-15,0 21 0,-22-21 16,22 0-16,-21 22 0,21-22 0,-22 0 15,1 21-15,21-20 0,0-1 0,-22 0 16,22 0-16,0 0 0,0 0 0,0 1 16,21-1-16,0 0 15,21 0 1,0-21-16,21 0 0,-20 21 16,20 0-16,0-21 0,1 0 15,-1 22-15,0-22 0,1 21 0,20-21 16,-21 21-16,1 0 0,20-21 0,-20 21 15,-1-21-15,0 21 0,1 1 0,-22-22 16,21 21-16,-21-21 0,0 0 16,1 21-16,-1-21 0,0 0 0,0 21 15,0-21-15,0 0 0,1 0 0,-1 0 16,0 0-16,0 0 0,21-21 16,-20 21-16,-1-21 0,21 0 0</inkml:trace>
  <inkml:trace contextRef="#ctx0" brushRef="#br0" timeOffset="5890.64">14478 2328 0,'0'-21'15,"-42"21"1,20 0-16,1 0 16,0 0-16,0 0 0,21 21 15,0 1 1,0-1-16,0 0 0,21 0 15,21 0-15,1 22 0,-1-22 0,22 21 16,-1 0-16,1 1 0,-1-1 0,22 0 16,21 1-16,-1-1 0,1 0 15,0 1-15,21 20 0,0-20 0,0 20 16,0-21-16,0 22 0,0-22 0,0 22 16,0-22-16,-21 0 0,21 1 0,-42-1 15,20 0-15,-20 1 0,0-22 16,-1 0-16,-20 21 0,-1-20 15,1-22-15,-1 21 0,-20 0 0,-1-21 16,0 0-16,-20 21 0,-1-21 0,0 0 16,-21-21-1,0 0-15,-21 0 16,-22-1-16,22 1 0,0 21 0,-21-21 16,21 0-16,-1 0 0,-20 0 0,21-1 15,0 1-15,21 0 0,-21 21 0,21-21 16,-22 21-16,22-21 0,0 0 15,22 21 1,-1 0-16,0 0 16,0 0-16,21 21 0,-20 0 0,-1 0 0,0-21 15,21 21-15,-21 0 0,-21 1 16,22-1-16,-22 0 0,0 0 0,0 0 16,-22 0-16,1 1 15,0-1-15,0 0 0,0 0 0,0 0 16,-22-21-16,22 21 0,0 1 0,0-22 15,0 21-15,-1-21 0,1 0 0,0 21 16,0-21-16,0 0 0,21 21 16,-21-21-16,-1 0 0,1 0 0,0 0 15,-21 21-15,21-21 16,-22 0-16,1 0 0</inkml:trace>
  <inkml:trace contextRef="#ctx0" brushRef="#br0" timeOffset="6950.01">1820 3937 0,'0'0'0,"0"21"0,0 0 0,-21 1 16,21-1-16,0 0 15,21-21 1,0 0-16,1 0 0,-1 0 16,0 0-16,0 0 0,21-21 15,-20 0-15,20-1 0,-21 1 16,21 0-16,1 0 0,-22 0 0,0 0 15,0-1-15,0 1 0,-21 0 16,0 0-16,0 0 0,0 0 0,-21-1 16,-21 22-16,0 0 0,20 0 0,-41 0 15,21 0-15,-1 0 0,-20 0 16,20 0-16,1 22 0,-21-1 0,20 0 16,1 21-16,0-21 0,20 22 15,1-22-15,21 21 0,0 1 0,0-1 16,0 0-16,21-21 0,1 22 15,20-1-15,0-21 0,1 22 0,-1-1 16,0-21-16,1 21 0,-1 1 16,-21-22-16,21 21 0,1-21 15,-22 22-15,21-1 0,-21-21 0,1 22 16,-22-22-16,0 21 0,0 0 0,-22-20 16,1 20-16,-21-21 0,0 0 15,-1 22-15,-20-22 0,-1 0 0,-20 0 16,20-21-16,-21 0 0,22 0 15,-22 0-15,22 0 0,-1 0 0,1 0 16,20-42-16,1 21 0,0-1 0,-1-20 16,22 21-16,0-21 0,0 20 15,21-20-15,0 0 0,0 21 0,0-1 16,0-20-16,21 21 16,21 0-16,-20 0 0,20-1 0,0 1 15,22 0-15,-22 0 0,22 21 0,-1 0 16,-21 0-16,22 0 0,-1 0 15,-20 0-15</inkml:trace>
  <inkml:trace contextRef="#ctx0" brushRef="#br0" timeOffset="7174.4">2117 4466 0,'0'0'0,"21"0"0,-21 21 0,0 1 15,0-1-15,0 0 0,0 0 0,0 0 16,0 0-16,0 1 0,0-1 15,0 0-15,0 0 16,0 0-16,0 0 0,0 1 16,0-1-16,0 0 15,0-42 17,0 0-32,0-1 15,0 1-15,0 0 0</inkml:trace>
  <inkml:trace contextRef="#ctx0" brushRef="#br0" timeOffset="7347.3">2222 4255 0,'0'-22'0,"0"44"0,0-65 16,0 64 31,0 1-47,0-1 0,0 0 15,0 0-15,22-21 16,-1 21-16</inkml:trace>
  <inkml:trace contextRef="#ctx0" brushRef="#br0" timeOffset="7790.97">2540 4551 0,'0'0'0,"-21"42"15,0-21-15,21 1 16,0-1-16,-22-21 0,22 21 16,0 0-16,0 0 0,-21 0 15,21 1-15,0-1 0,0 0 16,0 0-16,-21-21 16,0 0-1,21-21 1,0 0-1,0 0-15,0-1 0,0 1 0,0 0 16,21-21-16,0 21 0,0-22 0,1 22 16,20-21-16,-21 21 0,21-1 15,1 1-15,-1 0 0,0 0 0,1 21 16,-1 0-16,-21 0 0,22 0 0,-1 0 16,-21 0-16,0 21 0,0 0 15,1 22-15,-1-22 0,-21 0 0,0 0 16,0 21-16,0-20 0,0-1 0,-21 21 15,-1-21-15,1 22 0,0-22 16,0 0-16,0 0 0,21 0 16,-21 0-16,-1-21 0,22 22 15,0-44 1,0 1-16,22 21 16,-1-21-16,0 0 0,0 0 0,-21-22 15</inkml:trace>
  <inkml:trace contextRef="#ctx0" brushRef="#br0" timeOffset="8406.92">3471 4487 0,'0'0'0,"21"0"0,-21-21 15,0 0-15,0 0 16,-21 21 0,0 0-16,0 0 0,0 0 15,-22 0-15,22 0 0,0 0 0,-21 21 16,21 0-16,-1 0 0,1 1 15,0-1-15,0 0 0,0 0 0,0 21 16,-1-20-16,22 20 0,0-21 0,0 0 16,0 0-16,0 22 0,0-22 15,0 0-15,22-21 16,20 0-16,-21 0 0,0 0 0,22 0 16,-22-21-16,21 0 0,0 21 0,-20-21 15,20-1-15,-21 1 0,0 0 16,0 0-16,1 0 0,-1 0 15,-21-1-15,0 1 0,0 0 16,0 0-16,-21 21 31,21 21-31,0 0 16,-22 0-16,22 22 0,0-22 0,0 21 16,-21 1-16,21-1 0,0 21 15,0-20-15,0 20 0,0 1 0,0-1 16,0 1-16,0-1 0,0 1 0,0 20 15,-21-20-15,21-1 0,-21 1 0,21 21 16,-21-22-16,21 1 0,-21-1 16,-1-21-16,22 22 0,-21-22 15,-21 1-15,21 20 0,0-42 0,-22 22 16,22-1-16,-21-21 0,21 0 0,-22 0 16,1 1-16,21-22 0,-22 0 0,1 0 15,0 0-15,-22 0 0,22 0 16,0-22-16,-22 1 0,22 0 0,-1 0 15,22 0-15,-21 0 0,21-22 0,0 1 16,-1 21-16,22-22 0,0 1 16,0-21-16,0 20 0,0 1 15,0-22-15,0 1 0,22 21 0,-1-22 0,0 1 16,21-1-16,-21 1 0,22-22 16,-1 21-16</inkml:trace>
  <inkml:trace contextRef="#ctx0" brushRef="#br0" timeOffset="8678.77">3746 3937 0,'0'0'0,"22"-21"0,-1 0 15,0 0-15,-21-1 0,0 1 16,0 42 0,0 1-16,0-1 0,0 21 15,0 0-15,0 1 0,0 20 0,0-20 16,0 20-16,-21 1 0,0-1 15,-1-21-15,22 22 0,-21-22 16,0 1-16,21-1 0,0 0 0,-21 1 16,21-22-16,0 0 0,0 0 0,0 0 15,0 0-15,0 1 0,21-22 16,0 0 0,-21-22-16,21 22 0,1-21 0,-1 0 15,0 0-15,-21 0 0,21 0 0</inkml:trace>
  <inkml:trace contextRef="#ctx0" brushRef="#br0" timeOffset="8982.59">3895 4509 0,'21'0'15,"-21"21"1,21-21-16,0 0 16,0 0-16,0 0 0,1 0 15,-1-21-15,0 21 0,0-22 0,-21 1 16,21 21-16,0-21 0,1 0 15,-1 0-15,-21 0 0,0-1 16,0 1-16,0 0 0,-21 21 16,-1 0-16,-20 0 0,21 0 15,-21 0-15,20 21 16,1 0-16,-21 1 0,21 20 0,0-21 16,-1 0-16,22 22 0,0-22 0,0 21 15,0-21-15,0 0 0,0 1 0,22-1 16,-22 0-16,21 0 0,0-21 15,0 21-15,21-21 0,-20 21 0,-1-21 16,21 0-16,-21 0 0,0 0 0,22 0 16,-22-21-16</inkml:trace>
  <inkml:trace contextRef="#ctx0" brushRef="#br0" timeOffset="9618.78">5355 4128 0,'0'0'0,"21"0"0,0-22 15,1 1-15,-1 21 0,0-21 16,21 0-16,-21 0 0,22 0 0,-1-22 16,-21 22-16,22 0 0,-22 0 0,21 0 15,-21-22-15,-21 22 0,0 0 0,0 0 16,-42 0-16,21 21 15,-22 0-15,1 0 0,0 0 0,-22 0 16,22 0-16,-22 21 0,1 0 0,21 0 16,-22 0-16,22 0 0,-1 22 15,22-1-15,0-21 0,0 22 0,21-1 16,0 0-16,0 1 0,0-1 16,21 0-16,0 1 0,0-22 0,22 21 15,-1-21-15,0 22 0,1-22 0,20 21 16,-20-21-16,20 0 0,-21 1 15,22-1-15,-22 21 0,-21-21 0,22 0 16,-22 1-16,-21-1 0,0 0 0,0 0 16,-42 0-16,20 0 0,-20 1 0,-21-22 15,20 21-15,-20 0 0,20-21 16,-20 0-16,21 0 0,-22 0 0,22 0 16,-1 0-16,1-21 0,0 21 0,-1-21 15,22-1-15,0 1 0,0 0 0,0 0 16,21 0-16,0 0 15,0-1-15,0 1 0,21 0 16,0 0-16,0 0 0,0 21 0,22-21 16,-22-1-16,21 1 0,-21 0 0,22 21 15</inkml:trace>
  <inkml:trace contextRef="#ctx0" brushRef="#br0" timeOffset="9962.58">5778 4530 0,'0'0'0,"22"0"0,-22 21 0,0 0 16,21-21 0,0 0-16,0-21 15,0 21-15,0-21 0,1 0 16,-1-1-16,0 1 0,0 0 0,0 0 16,0 0-16,-21 0 0,0-1 0,22 1 15,-22 0-15,0 0 0,0 0 0,0 0 16,-22-1-16,1 1 0,0 21 15,-21 0-15,21 0 0,-22 0 0,22 0 16,-21 21-16,21 1 0,-22 20 0,22-21 16,0 21-16,0-20 0,0 20 0,21 0 15,-22 1-15,22-22 0,0 21 16,0 0-16,0-20 0,0-1 0,22 21 16,-1-42-16,0 21 0,0 0 15,0-21-15,22 0 0,-22 0 0,21 0 16,0 0-16,-20-21 0,20 21 0,-21-21 15,21 0-15,-20 0 0,20 0 16</inkml:trace>
  <inkml:trace contextRef="#ctx0" brushRef="#br0" timeOffset="10219.44">6540 3704 0,'0'0'0,"0"-21"0,0 0 0,0 0 0,0 42 31,0 0-31,-21 21 16,0-20-16,0 20 0,21 21 0,-21 1 16,0-22-16,-1 22 0,22-1 0,-21 1 15,0-1-15,0 1 0,21-1 0,-21 1 16,0-22-16,21 0 0,0 1 16,0-1-16,-22 0 0,22-20 0,0-1 15,0 0-15,0 0 0,0 0 0,0 0 16,22-42-1,-1 0-15,0 0 16,0 0-16</inkml:trace>
  <inkml:trace contextRef="#ctx0" brushRef="#br0" timeOffset="10570.48">6604 4445 0,'0'21'16,"0"0"-16,21-21 31,0 0-31,0 0 0,1 0 16,20 0-16,-21-21 0,21 21 15,1-21-15,-22 0 0,21 0 0,-21 21 16,1-21-16,-1-1 0,0 1 0,-21 0 16,0 0-16,0 0 0,-21 0 15,0 21-15,-1 0 16,1 0-16,-21 21 0,0-21 15,20 21-15,-20 21 0,0-21 0,21 1 16,-22 20-16,22-21 0,0 0 0,0 22 16,0-22-16,21 0 0,0 0 0,0 21 15,0-20-15,0-1 0,0 0 16,21-21-16,0 0 0,0 0 16,21 0-16,-20 0 0,20 0 0,-21 0 15,21 0-15,1 0 0,-22 0 0,21-21 16,1 0-16,-22-1 0,21 1 15</inkml:trace>
  <inkml:trace contextRef="#ctx0" brushRef="#br0" timeOffset="10810.34">7324 4318 0,'0'0'0,"21"-21"0,-21 0 16,0 0-16,-21 21 31,-1 21-31,22 0 0,-21 0 0,0 0 16,21 0-16,-21 1 0,0-1 15,21 21-15,0-21 0,-21 22 0,21-22 16,-22 21-16,22-21 0,0 22 16,0-22-16,0 0 0,0 0 0,0 0 15,0 0-15,22 1 0,-1-1 0,0-21 16,0 0-16,0 0 0,0 0 0,22 0 16,-22 0-16,21-21 0,-21-1 15,22 1-15,-22 0 0,21 0 0,1 0 16,-22-22-16</inkml:trace>
  <inkml:trace contextRef="#ctx0" brushRef="#br0" timeOffset="11079.19">7895 4106 0,'0'0'0,"0"-42"0,64-106 15,-64 106-15,0 20 16,0-20-16,0 21 0,0 0 16,-22 21-1,1 21-15,0 0 0,0 21 16,0-20-16,0 20 0,-1 21 15,1-20-15,0 20 0,0-20 0,21 20 16,-21 1-16,21-22 0,-21 21 0,-1-20 16,22-1-16,0 0 0,0 1 0,0-1 15,0 0-15,0-20 0,0-1 0,0 21 16,0-21-16,22 0 16,-1 1-16,0-22 0,0 0 15,0 0-15,0 0 0,1-22 16,-1 1-16,0 0 0,0 0 0,0 0 15,0 0-15,1-1 0</inkml:trace>
  <inkml:trace contextRef="#ctx0" brushRef="#br0" timeOffset="11259.08">7705 4255 0,'0'0'0,"-22"0"0,1 0 0,0 0 15,21 21-15,21-21 16,22 0-1,-22 0-15,0 0 0,21 0 0,-21 0 16,1 0-16,20 0 16,0 0-16,-21 0 0,22-21 0,-22 21 15,0-22-15,21 22 0,-20-21 0,-1 21 16</inkml:trace>
  <inkml:trace contextRef="#ctx0" brushRef="#br0" timeOffset="11642.72">8996 4466 0,'0'-21'0,"0"42"0,0-63 0,0 21 15,0 0-15,0-1 0,0 1 0,0 0 16,0 0-16,0 0 0,0 0 0,0-1 16,0 44 15,0-1-31,0 21 0,0-21 16,0 0-16,0 22 0,0-1 0,0-21 15,0 22-15,-21-1 0,21-21 16,0 21-16,-22-20 0,22 20 0,0-21 0,0 21 15,0-20-15,0-1 0,0 0 16,0 0-16,0 0 16,22-21-1,-1-21-15,-21 0 16,21 0-16,-21 0 0</inkml:trace>
  <inkml:trace contextRef="#ctx0" brushRef="#br0" timeOffset="11952.54">8848 4360 0,'0'0'0,"0"-21"16,0 0-16,0 0 0,0 0 16,21 21-16,0 0 15,0 0-15,21 0 0,-20 0 16,20 0-16,21 0 0,-20 21 0,-1 0 16,0-21-16,22 21 0,-22 0 0,1 1 15,-1 20-15,-21-21 0,21 0 16,-20 0-16,-1 22 0,-21-22 0,0 0 15,0 21-15,0-20 0,0-1 0,-21 21 16,-22-21-16,22 0 0,-21 1 0,-1-1 16,1 0-16,0 0 0,-1 0 15,1-21-15,0 21 0,-1-21 0,1 0 16,21 22-16,0-22 0,0 0 0,42-22 31,0 1-15,0 21-16,21-21 0,-20 0 0,20 0 15,0 0-15</inkml:trace>
  <inkml:trace contextRef="#ctx0" brushRef="#br0" timeOffset="12206.4">9906 4424 0,'-21'0'15,"0"0"1,-1 0-16,22 21 15,-21-21-15,0 21 0,21 0 0,-21 1 16,21 20-16,0-21 0,-21 0 0,21 0 16,0 22-16,-21-22 0,21 0 15,0 21-15,0-20 0,-22 20 0,22-21 16,0 0-16,0 0 0,-21 1 0,21-1 16,0 0-16,0 0 0,0 0 15,21-21-15,1 0 16,-1-21-16,-21 0 15,0 0-15</inkml:trace>
  <inkml:trace contextRef="#ctx0" brushRef="#br0" timeOffset="12486.24">9779 4551 0,'0'0'0,"0"-21"0,0 0 16,0-1-16,0 1 0,21 0 15,0 21-15,0 0 16,1 0-16,20 0 0,0 0 0,1 0 15,20 0-15,-21 0 0,1 21 0,20 0 16,-20-21-16,-1 22 0,0-1 16,1 0-16,-22 0 0,21 0 0,-21 22 15,-21-22-15,0 0 0,0 0 16,0 21-16,0-20 0,-21-1 0,-21 21 16,21-21-16,-22 0 0,1 1 0,0-1 15,-1 0-15,1 0 0,0 0 0,20 0 16,-20-21-16,21 22 0,-21-1 0,20-21 15,1 21-15,0-21 0,0 0 16,21 21-16</inkml:trace>
  <inkml:trace contextRef="#ctx0" brushRef="#br0" timeOffset="13258.8">15134 4064 0,'0'0'0,"0"-21"15,-21 0-15,21 0 0,-21-1 0,0 1 16,21 0-16,0 0 0,-22 21 16,22-21-16,-21 21 0,21 21 15,0 21-15,0-21 0,0 22 16,0-1-16,0 22 0,0-22 16,0 21-16,0 1 0,0-22 0,0 22 15,0-1-15,0-20 0,0 20 0,0-21 16,0 22-16,0-22 0,0 1 0,-21-1 15,21 0-15,-21 1 0,21-22 16,0 0-16,0 0 0,0 0 0,0 0 16,0-42-1,-21 0 1</inkml:trace>
  <inkml:trace contextRef="#ctx0" brushRef="#br0" timeOffset="13782.5">14753 4424 0,'0'0'0,"0"-42"0,0-1 0,0-20 16,0 20-16,0-20 0,0 21 0,0-1 16,0-20-16,21 20 0,0 22 0,1-21 15,20 21-15,-21-22 0,21 22 16,22 21-16,-22-21 0,22 21 0,-22 0 16,22 0-16,-1 21 0,1 0 15,-22 22-15,21-1 0,-20 0 0,-22 1 16,21 20-16,-21-20 0,-21 20 0,0 1 15,0-22-15,0 21 0,0-20 16,0-1-16,0 0 0,0 1 0,0-1 16,-21-21-16,0 22 0,21-22 0,-21 0 15,0 0-15,21 0 0,-21-21 16,-1 0-16,1-21 16,21 0-1,0 0-15,0-22 0,0 22 0,0-21 16,0 21-16,0-22 0,21-20 0,1 21 15,-1-22-15,0 1 0,0-1 16,21 1-16,-20 20 0,20-20 0,0 20 16,1 1-16,-22 21 0,21-21 15,0 42-15,1 0 0,-22 0 0,21 0 16,1 0-16,-22 21 0,0 21 0,21 0 16,-21 1-16,-21-1 0,0 22 0,0-22 15,0 21-15,0 1 0,0-22 0,0 22 16,-21-22-16,0 0 0,0 1 15,0-1-15,0 22 0,-1-43 0,1 21 16,21 0-16,0-20 0,-21 20 0,21-21 16,-21 0-16,21 0 0,0-42 31,21 0-15,0 0-16,-21 0 0</inkml:trace>
  <inkml:trace contextRef="#ctx0" brushRef="#br0" timeOffset="14930.8">16341 4403 0,'0'0'0,"0"42"15,0-21-15,0 0 0,-22 1 16,1-1-16,21 0 0,0 0 0,-21 21 16,0-20-16,21 20 0,-21-21 15,21 21-15,-21-20 0,21 20 0,0-21 16,0 21-16,0-20 0,0-1 0,0 0 15,21 0-15,0-21 0,0 21 0,0-21 16,0 0-16,1 0 0,20 0 16,-21 0-16,21-21 0,-20 0 0,20 0 15,-21 0-15,21-1 0,-20-20 0,20 21 16,-21-21-16,0 20 0,0-20 0,1 0 16,-1 21-16,-21-22 0,0 1 0,0 21 15,0-22-15,0 22 0,0 0 16,0 0-16,0 0 0,0 42 31,0 0-31,0 0 0,0 22 16,0-22-16,0 21 0,0-21 0,0 22 15,0-22-15,0 21 0,0 0 0,-21-20 16,21 20-16,0-21 0,0 21 16,0-20-16,0-1 0,0 0 0,21 0 15,0-21-15,-21 21 0,21-21 0,0 0 16,0 0-16,1 0 0,-1 0 0,21-21 15,-21 0-15,0 0 0,22 0 0,-22-1 16,0-20-16,0 21 0,22-21 16,-22-1-16,0 1 0,0 0 15,0-1-15,0-20 0,-21 20 0,22-20 16,-1-1-16,-21 1 0,21-1 0,-21 1 16,0 21-16,0-1 0,0 1 0,0 0 15,0 20-15,0 1 0,0 42 31,-21 1-31,0 20 0,21-21 0,-22 21 16,22 22-16,-21-22 0,0 22 0,21-22 16,0 0-16,0 22 0,-21-22 0,21 22 15,-21-22-15,21 0 0,0 1 0,0-1 16,0 0-16,0 1 16,0-22-16,0 21 0,0-21 0,21 1 15,0-1-15,0 0 0,0-21 0,1 0 16,-1 0-16,21 0 0,-21 0 0,22 0 15,-1-21-15,-21 0 0,21-1 0,1-20 16,-22 21-16,0-21 0,21 20 16,-20-20-16,-1 0 0,0-1 0,0 1 15,0-21-15,0-1 0,-21 1 0,0-1 16,22 1-16,-22-1 0,21 1 0,-21-1 16,0 22-16,0-22 0,0 22 0,0 21 15,0 0-15,21-1 0,-21 1 16,0 42-1,0 1-15,0-1 16,0 21-16,-21 0 0,21 1 0,0 20 16,-21 1-16,-1-22 0,1 22 0,0-1 15,21 1-15,-21-1 0,21-21 16,-21 22-16,21-22 0,0 22 0,0-22 16,0-21-16,0 22 0,0-1 0,0-21 15,21 0-15,0 0 0,0-21 0,0 0 16,22 0-16,-22 0 0,0 0 15,0 0-15,0-21 0,22 0 16,-22 0-16,0 0 0,0 0 0,22-1 16,-22-20-16,0 0 0,0 21 15,0-22-15,-21 1 0,21 0 0,1 20 16,-22-20-16,0 21 0,0-21 0,0 20 16,0 44-1,0-1 1,0 0-16,0 21 0,0-21 0,-22 22 15,22-22-15,0 21 0,0-21 0,-21 22 16,21-22-16,0 0 0,0 21 0,0-20 16,0-1-16,0 0 0,0 0 15,21-21-15,1 0 0,-1 0 16,0 0-16,0 0 0,0 0 16,0-21-16,1 0 15,-1 0-15,0-1 0,-21 1 0,21 0 16</inkml:trace>
  <inkml:trace contextRef="#ctx0" brushRef="#br0" timeOffset="15110.7">18457 4085 0,'0'0'0,"0"-21"0,-21 21 16,0 0-16,0-21 0,0 21 0,-1 0 16,1 0-1,0 0 48</inkml:trace>
  <inkml:trace contextRef="#ctx0" brushRef="#br0" timeOffset="15312.59">17505 4297 0,'0'0'0,"-43"0"0,22 21 0,0-21 15,0 0-15,21 21 0,21-21 32,0 0-32,22 0 0,-22 0 15,21 0-15,-21 0 0,22-21 16,-22 21-16,21 0 0,-21 0 16,0-21-16,1 21 0,-1 0 0,0 0 15,0-21-15,0 21 0,-21-21 0,21-1 16,1 22-16</inkml:trace>
  <inkml:trace contextRef="#ctx0" brushRef="#br0" timeOffset="16010.19">19240 4085 0,'22'0'0,"-44"0"0,86 0 0,-43 0 0,0 0 16,0 0-16,1 0 0,20-21 0,-21 21 15,21-21-15,-20 0 0,-1 21 0,21-21 16,-21-1-16,0 22 0,-21-21 16,22 0-16,-1 0 0,-21 0 15,0 0-15,0-1 0,-21 1 16,-1 21-16,1 0 0,0-21 15,-21 21-15,-1 0 0,22 0 16,-21 0-16,0 0 0,-1 0 0,1 0 16,0 21-16,-22 0 0,22 1 0,-1-1 15,1 21-15,21 0 0,-21 1 16,20-1-16,1 0 0,21 1 0,0-1 16,0 0-16,0 1 0,21-1 15,1 0-15,-1 1 0,21-1 0,0 0 16,1-20-16,20 20 0,-20-21 0,-1 0 15,21 0-15,-20 22 0,-1-22 0,-21 0 16,22 0-16,-22 0 0,0-21 0,-21 22 16,0-1-16,0 0 0,-21 0 15,0-21-15,-1 0 16,-20 21-16,0-21 0,-22 0 0,22 0 16,0 0-16,-1 0 0,1 0 0,-22 0 15,22 0-15,0 0 0,21 0 0,-22-21 16,22 21-16,0-21 0,0 21 0,0-21 15,21 0-15,21-1 16,0 22-16,0 0 16,21-21-16,-20 21 15,-1 0-15,0 0 0,21-21 0,-21 21 16</inkml:trace>
  <inkml:trace contextRef="#ctx0" brushRef="#br0" timeOffset="16382.97">19727 4657 0,'0'-21'0,"0"-1"15,21 1-15,1 0 16,-1 21-16,-21-21 0,21 0 0,0 0 16,0-1-16,0-20 0,-21 21 15,22 0-15,-1-22 0,0 22 0,-21-21 16,0 0-16,0 20 0,0-20 0,0 21 15,0 0-15,0 0 0,-21-1 0,0 22 16,-1 0-16,1 0 0,0 0 0,0 22 16,-21 20-16,20-21 15,1 21-15,0 1 0,0-1 0,21 0 16,0 1-16,-21-1 0,21 0 0,0 1 16,0-1-16,0 0 0,0-20 0,0 20 15,21-21-15,-21 0 0,21 0 0,0 1 16,0-1-16,1-21 0,-1 21 0,0-21 15,0 0-15,0 0 0,22 0 16,-22 0-16,0 0 0,21 0 0,-21-21 16,1 21-16,20-21 0,-21-1 0,0 1 15,22 0-15,-22 0 0,21 0 0</inkml:trace>
  <inkml:trace contextRef="#ctx0" brushRef="#br0" timeOffset="16659.33">20426 3747 0,'0'0'0,"0"-43"0,21 22 0,-21 0 0,0 0 16,0 42-1,0 0-15,-21 0 16,21 22-16,-21-1 0,21 0 0,0 22 16,0-1-16,-22 1 0,22-1 0,-21 1 15,0-1-15,21 1 0,0-1 0,0 1 16,-21-22-16,21 0 0,-21 1 15,21-1-15,0-21 0,0 22 0,0-22 16,0 0-16,0 0 0,0 0 16,0 0-16,21-21 31,0-21-31,0 0 0,0 0 16,1 0-16</inkml:trace>
  <inkml:trace contextRef="#ctx0" brushRef="#br0" timeOffset="17019.13">20574 4487 0,'0'22'16,"0"-1"-1,21 0 1,0-21-16,0 0 0,1 0 16,-1 0-16,0 0 0,0 0 0,0 0 15,0 0-15,1 0 0,-1-21 16,21 0-16,-21 21 0,0-22 0,-21 1 15,22 21-15,-22-21 0,21 0 0,-21 0 16,0 0-16,0-1 0,0 1 0,0 0 16,0 0-16,-21 0 0,-1 21 0,1 0 15,0 0-15,0 0 16,0 0-16,0 21 0,-1 0 16,1 0-16,0 0 0,0 22 0,0-22 15,21 21-15,0-21 0,-21 1 0,21 20 16,-22-21-16,22 0 0,0 22 0,0-22 15,0 0-15,0 0 0,0 0 16,22 0-16,-1-21 16,0 0-16,0 0 0,0 0 0,22 0 15,-22 0-15,0 0 0,21 0 0,-21 0 16,22-21-16,-1 21 0</inkml:trace>
  <inkml:trace contextRef="#ctx0" brushRef="#br0" timeOffset="17554.7">21230 4487 0,'0'0'0,"21"-42"0,-21 21 15,0-21-15,0 20 0,0-20 16,0 21-16,0 0 0,0 0 0,0-1 16,-21 44-1,0-1 1,0 0-16,21 0 0,-21 0 0,-1 22 16,22-22-16,-21 21 0,0-21 0,21 22 15,-21-22-15,21 21 0,0-21 16,0 0-16,0 22 0,0-22 0,0 0 15,0 0-15,21 0 0,0 1 16,0-22-16,1 0 0,-1 0 0,0 0 16,0 0-16,21 0 0,-20 0 15,-1 0-15,0 0 0,0-22 0,0 1 16,22 0-16,-22 0 0,0 0 0,-21 0 16,21-22-16,0 1 0,0 0 15,1-1-15,-22 1 0,21-22 0,-21 1 16,21-1-16,-21 1 0,21-22 0,-21 22 15,21-1-15,-21 22 0,0-22 0,21 22 16,-21 0-16,0 21 0,0-1 0,0 1 16,-21 42-1,0 22-15,0-22 16,0 21-16,0 1 0,-22 20 16,22 1-16,0-1 0,0 1 0,0-22 15,21 21-15,0 1 0,-22-1 0,22-20 16,0 20-16,0-20 0,0-1 15,0-21-15,0 21 0,0-20 0,22-1 16,-1 0-16,-21 0 0,21 0 0,0-21 16,0 0-16,0 0 0,1 0 0,20 0 15,-21 0-15,0 0 0,0 0 0,1-21 16,-1 21-16,0-21 0,0 0 0,0 0 16,0-1-16,1 1 0,-22 0 15,0 0-15,0 0 0,0 0 16</inkml:trace>
  <inkml:trace contextRef="#ctx0" brushRef="#br0" timeOffset="17718.61">21463 4233 0,'0'0'0,"-21"0"0,0 0 0,21 22 0,0-1 16,21 0 0,0-21-1,0 0-15,0 0 0,0 0 0,22 0 16,-22 0-16,21 0 0,-21 0 0,22 0 15,-1-21-15,0 21 0,1-21 16,-1 21-16,22 0 0</inkml:trace>
  <inkml:trace contextRef="#ctx0" brushRef="#br0" timeOffset="18054.41">23050 3958 0,'0'0'0,"0"-21"0,0-21 15,0 21-15,0-1 0,0 1 16,0 0-16,0 42 16,0 0-1,0 22-15,0-1 0,0 0 16,0 1-16,0 20 0,-21-20 0,21 20 15,-21-21-15,21 22 0,0-22 0,0 1 16,0-1-16,-21 0 0,21-21 0,-21 22 16,21-22-16,0 0 0,0 0 0,0 0 15,0 1-15,0-1 0,0-42 47,0-1-47,0 1 16</inkml:trace>
  <inkml:trace contextRef="#ctx0" brushRef="#br0" timeOffset="18383.22">22775 4064 0,'-21'-21'0,"42"42"0,-42-63 16,21 21-16,0-1 0,0 1 0,0 0 16,21 21-1,0 0-15,22 0 0,-22 0 0,21 0 16,22 0-16,-22 0 0,0 0 15,22 0-15,-22 21 0,1 0 0,-1 1 16,0-1-16,1 21 0,-22 0 16,21-20-16,-21 20 0,-21 0 0,0 1 15,0 20-15,0-21 0,0 1 0,-21-22 16,0 21-16,0 1 0,0-22 16,-22 21-16,1-21 0,0 0 0,-1 1 15,-20-1-15,20 0 0,1 0 0,0-21 16,-1 21-16,1-21 0,0 0 0,21 21 15,-1-21-15,1 0 0,42 0 32,22 0-32,-22 0 15,21-21-15,-21 21 0,22-21 0</inkml:trace>
  <inkml:trace contextRef="#ctx0" brushRef="#br0" timeOffset="18675.06">23812 4128 0,'0'0'0,"0"-43"0,0-63 16,0 85-1,0 42 17,0 1-32,0 20 0,-21-21 0,0 21 15,21 22-15,0-22 0,0 1 0,-21-1 16,0 21-16,21-20 0,-21-1 15,21 0-15,0-20 0,0 20 0,-22 0 16,22-21-16,0 1 0,-21-1 16,21 0-16,0 0 0,0 0 0,0 0 15,0 1-15,21-22 16,1 0 0,-22-22-16,21 22 0,-21-21 15,21 0-15</inkml:trace>
  <inkml:trace contextRef="#ctx0" brushRef="#br0" timeOffset="18995.11">23685 4212 0,'0'0'0,"0"-42"15,-21 21-15,21-85 16,21 85-16,1 0 0,20-1 16,-21 1-16,21 0 0,1 21 0,-1-21 15,0 21-15,22 0 0,-22 0 16,22 0-16,-22 0 0,0 0 0,1 0 15,-1 21-15,-21 0 0,0 0 0,1 22 16,-22-22-16,0 21 0,0 1 0,0-1 16,0 0-16,-22 22 0,1-22 15,0 0-15,0 1 0,-21-1 0,20 0 16,-20 1-16,0-1 0,-1 0 16,1 1-16,0-22 0,-1 21 0,1-21 15,0 22-15,-1-22 0,22 0 0,-21 0 16,21 0-16,-22 1 0,22-1 0,0-21 15,0 21-15,0-21 0,0 0 16,-1 0-16,1 0 16,0 0-16,0-21 15</inkml:trace>
  <inkml:trace contextRef="#ctx0" brushRef="#br0" timeOffset="19902.09">2561 5398 0,'-21'0'0,"42"0"0,-63 0 0,21 0 15,42 0 17,0 0-32,21 0 0,1 0 15,20 0-15,1 0 0,-1 0 16,22 0-16,21 0 0,-1 0 0,44 0 15,-22 0-15,42 0 0,-21-22 16,21 22-16,22-21 0,-1 21 0,1 0 16,21-21-16,-22 21 0,22 0 15,-1 0-15,1-21 0,-21 21 0,20-21 16,-20 21-16,-22 0 0,22 0 0,-22 0 16,0 0-16,-21 0 0,-21-21 15,0 21-15,-21 0 0,0 0 0,-21 0 16,-1-22-16,-20 22 0,-1 0 0,-20-21 15,-1 21-15,-21 0 0,0 0 0,1-21 16,-22 0-16,0 0 16,-22 21-16,-20 0 15,21 0-15,-21-21 0,-1 21 16,1 0-16,-22-22 0,22 22 0,-21 0 16,-22 0-16</inkml:trace>
  <inkml:trace contextRef="#ctx0" brushRef="#br0" timeOffset="20362.83">2667 5567 0,'0'21'15,"63"-21"1,-41 0-16,20 0 16,21 0-16,-20 0 0,20 0 0,22 0 15,0 0-15,20 0 0,22 0 16,22 0-16,-1-21 0,0 21 0,21-21 15,22 21-15,-1-21 0,1-1 16,20 22-16,-20-21 0,21 0 0,-1 21 0,-20-21 16,-1 21-16,-42-21 15,22 21-15,-43 0 0,21-21 0,-42-1 16,21 22-16,-43 0 0,22-21 0,-42 21 16,-1 0-16,1 0 0,-22 0 0,0-21 15,-20 21-15,-1 0 0,0 0 16,0 0-16,0 0 15,0 0 1,-21-21 0</inkml:trace>
  <inkml:trace contextRef="#ctx0" brushRef="#br0" timeOffset="21358.35">16108 5249 0,'0'0'0,"-64"0"0,22 0 16,21 0-16,-22-21 0,1 21 16,21 0-16,-21 0 0,20 0 0,1 0 15,0-21-15,0 21 16,42 0 15,21 0-15,1 0-16,-1 0 0,22 0 0,20 21 15,1-21-15,0 0 0,20 21 0,22-21 16,-21 0-16,21 0 0,21 0 16,-21 0-16,43 0 0,-22 0 0,21 0 15,-21 0-15,22 0 0,-1 0 0,22 0 16,-22-21-16,21 21 0,-20 0 0,20-21 15,1 0-15,-22 21 0,22 0 16,-22-21-16,0 21 0,1 0 16,-1 0-16,-21 0 0,21-21 0,-42 21 0,22 0 15,-44 0-15,1 0 16,0 0-16,-42-22 0,20 22 0,-20 0 16,-22 0-16,0 0 0,-20 0 0,20 0 15,-21-21-15,-42 0 31,0 21-31,0 0 0,-22 0 16,22 0-16,-42 0 0,20 0 0,-20 0 16,-22 0-16</inkml:trace>
  <inkml:trace contextRef="#ctx0" brushRef="#br0" timeOffset="21915.03">16023 5440 0,'0'0'0,"-21"0"0,0 0 15,21 21 1,21-21 0,0 0-16,21 0 15,1 0-15,-1 0 0,22 0 0,-1 0 16,43 0-16,-21 0 0,20 0 15,22 0-15,0 0 0,22-21 0,20 0 16,21 21-16,-20-21 0,41 21 16,22-22-16,-21 22 0,21 0 0,21-21 15,-21 21-15,21 0 0,-22 0 16,-20 0-16,0 0 0,-1-21 0,-41 21 16,-1 0-16,-21 0 0,0 0 0,-42 0 15,0 0-15,-42 0 0,-1 0 0,1 0 16,-43 0-16,21 0 0,-21 0 15,-42 0 48,0 0-47,0 0-16,0 21 0,-1-21 0,1 0 15</inkml:trace>
  <inkml:trace contextRef="#ctx0" brushRef="#br0" timeOffset="27450.94">1312 7049 0,'0'21'16,"-21"-21"-1,21 21-15,0 0 31,21-21 1,0 0-17,1 0-15,-1 0 0,0 0 0,0 0 16,21-21-16,-20 21 0,-1-21 16,21 21-16,-21-21 0,0-1 0,1 22 15,-1-21-15,-21 0 0,0 0 16,0 0-16,0 0 15,-21-1-15,-1 22 16,1 0-16,0 0 0,-21 0 0,-1 0 16,22 0-16,-21 0 0,21 0 0,-22 22 15,1-1-15,21-21 0,-21 21 16,20 0-16,1 0 0,0 0 0,0 1 16,21-1-16,-21 21 15,21-21-15,0 0 0,0 1 0,0-1 0,0 0 16,0 0-16,21 0 0,0-21 15,0 21-15,0 1 0,22-1 0,-1 0 16,-21 0-16,22 21 0,-1-20 16,0-1-16,1 0 0,-1 0 15,0 0-15,1 0 0,-22 1 0,0-1 16,0 0-16,0 0 0,-21 0 16,0 0-16,0 1 0,-21-22 0,0 21 15,0 0-15,-22-21 0,1 21 0,0 0 16,-22-21-16,22 0 0,-22 21 15,22-21-15,-21 0 0,20 0 0,1 0 16,0 0-16,-1 0 0,1 0 16,21 0-16,0-21 0,-1 21 0,1-21 15,0 21-15,0-21 16,21 0 0,21 21-1,0-21-15,0-1 0,1 22 16,20-21-16,-21 0 0,0 21 15</inkml:trace>
  <inkml:trace contextRef="#ctx0" brushRef="#br0" timeOffset="27844.73">1757 7557 0,'0'0'0,"0"21"16,21-21-1,0 0 1,0-21-16,0-1 0,1 22 16,-1-21-16,0 0 0,0 0 15,0 0-15,0 0 0,1-1 0,-22 1 16,21 0-16,-21 0 0,21-21 0,-21 20 16,0 1-16,0-21 0,0 21 15,0 0-15,0-1 0,-21 22 16,0 0-16,-1 0 0,1 0 15,0 22-15,0-1 0,0 0 0,0 0 16,-1 21-16,1-20 0,0 20 0,0 0 16,0 1-16,21-1 15,-21 21-15,21-41 0,0 20 0,0 0 16,0 1-16,0-22 0,0 0 0,0 21 16,21-21-16,0-21 0,0 22 15,-21-1-15,21-21 0,0 0 0,1 0 16,-1 0-16,0 0 0,21 0 0,-21 0 15,1-21-15,-1-1 0,0 1 16,0 0-16</inkml:trace>
  <inkml:trace contextRef="#ctx0" brushRef="#br0" timeOffset="28127.04">2349 7049 0,'0'0'0,"0"-43"0,0-41 16,0 62-1,0 1-15,-21 21 0,0 21 16,21 1-16,0-1 16,0 0-16,0 21 0,0 1 15,0-1-15,-21 0 0,21 1 0,0 20 16,-21-21-16,21 1 0,-21 20 0,21-20 16,0-1-16,0 0 0,0 1 15,-22-22-15,22 0 0,0 21 0,0-21 16,0 1-16,0-1 15,0 0-15,22-42 32,-22 0-32,21-1 15,0 1-15,-21 0 0</inkml:trace>
  <inkml:trace contextRef="#ctx0" brushRef="#br0" timeOffset="28482.84">2498 7430 0,'0'21'16,"21"-21"0,0 0-16,0 0 15,0 0-15,0 0 16,1 0-16,-1-21 0,0-1 0,21 22 16,-21-21-16,1 0 0,-1 21 0,21-21 15,-42 0-15,21 0 0,-21-1 16,0 1-16,-21 0 15,0 21-15,0 0 0,0 0 16,-1 0-16,1 21 0,0 0 16,-21 1-16,21-1 0,-22 0 0,22 21 15,0-21-15,0 1 0,0 20 16,-1-21-16,22 21 0,-21-20 0,21-1 16,0 0-16,0 0 0,0 0 15,0 0-15,21-21 0,1 0 16,-1 0-16,0 0 0,21 0 0,-21 0 15,1 0-15,20 0 0,-21 0 16,21 0-16,-20-21 0,20 0 0,0 21 16,-21-21-16</inkml:trace>
  <inkml:trace contextRef="#ctx0" brushRef="#br0" timeOffset="28780.67">3196 7303 0,'0'0'0,"0"-22"0,0 1 0,0-21 15,-21 42 1,0 0-16,0 0 16,-1 21-16,22 0 15,-21 0-15,21 1 0,0-1 0,-21 21 16,21-21-16,-21 22 0,21-22 16,-21 21-16,21-21 0,0 22 0,0-22 15,0 0-15,0 21 0,0-21 0,0 1 16,0-1-16,21 0 0,0 0 15,0-21-15,0 0 16,1 0-16,20 0 0,-21 0 0,0 0 16,0-21-16,22 0 0,-22 0 0,21-1 15,-21 1-15,1 0 0,-1 0 16,21-21-16,-21-1 0,0 1 16,1 0-16</inkml:trace>
  <inkml:trace contextRef="#ctx0" brushRef="#br0" timeOffset="29038.56">3577 7154 0,'21'-42'0,"-63"190"16,63-254-16,0 1 0,-21 62 0,0 22 0,0-21 15,0 21-15,0-1 0,0 1 0,0 0 16,-21 21 0,0 0-16,21 21 0,0 0 15,-21 1-15,21-1 0,-21 21 0,21-21 16,-22 22-16,22-1 0,0 0 16,0 22-16,0-22 0,0 0 0,0 1 15,0 20-15,0-20 0,0-1 16,0 0-16,0-21 0,0 22 0,0-22 15,0 21-15,0-21 0,0 1 0,0-1 16,0 0-16,22-21 0,-1 0 16,0 0-1,0 0-15,0-21 0,0 0 16,1-1-16,-22 1 0,21-21 16,-21 21-16,0 0 0,0-1 0</inkml:trace>
  <inkml:trace contextRef="#ctx0" brushRef="#br0" timeOffset="29266.44">3365 7281 0,'0'0'0,"-21"0"0,0 0 15,42 0 1,0 0 0,1 0-16,20-21 0,-21 21 0,21-21 15,1 21-15,-1-21 0,-21 21 0,22-21 16,-1 21-16,-21-21 0,21 21 15,-20 0-15,-1-22 0,0 22 16,0 0-16,-21-21 16</inkml:trace>
  <inkml:trace contextRef="#ctx0" brushRef="#br0" timeOffset="29990.61">4953 7070 0,'0'0'0,"-21"-21"0,0-1 16,21 1-16,-22 21 16,22-21-16,0 0 0,0 0 15,0 0-15,22 21 16,-1 0-16,0 0 0,0 0 15,0 21-15,0 0 0,1 0 16,-1 0-16,0 22 0,0-1 16,0 0-16,0 1 0,1 20 0,-22-21 15,0 22-15,21-22 0,-21 1 0,0-1 16,0 0-16,0-21 0,0 22 16,0-22-16,0 0 0,0 0 15,21-42 1,-21 0-16,0-21 15,0 20-15,0-20 0,0 0 16,0-1-16,21 1 0,-21-21 0,21-1 16,-21 1-16,0-1 0,21 22 0,1-22 15,-1 1-15,-21-1 0,21 22 16,0 0-16,0-1 0,-21 1 16,0 21-16,21 0 0,-21-1 0,22 22 15,-22 22 1,0-1-1,0 0-15,0 0 0,0 0 0,0 0 16,0 1-16,0-1 0,0 0 0,0 0 16,0 0-16,0 0 0,0 1 0</inkml:trace>
  <inkml:trace contextRef="#ctx0" brushRef="#br0" timeOffset="31554.05">6032 7303 0,'0'0'0,"22"0"16,-1-22-1,-21 1-15,0 0 0,21 0 0,-21 0 16,21 0-16,-21-1 0,21 1 16,-21 0-16,0 0 0,0 0 0,0 0 15,0-22-15,0 22 0,0 0 16,-21 0-16,0 0 0,0-1 0,21 1 0,-21 0 15,-1 21-15,1 0 0,0 0 16,0 0-16,0 0 0,0 21 16,-22 0-16,22 1 0,0-1 0,-21 21 15,20 0-15,1 1 0,0-1 0,0 0 16,0 1-16,0-1 0,21 0 16,-22 1-16,22-1 0,0 0 0,0-20 15,0-1-15,22 0 0,-1 0 0,0 0 16,0-21-16,0 0 0,22 0 0,-22 0 15,0 0-15,21 0 0,-21 0 16,1-21-16,-1 0 0,21 0 0,-21 0 16,0-1-16,1 1 0,-1-21 0,0 21 15,-21-22-15,0 1 0,21 0 0,-21 21 16,0-22-16,0 1 16,0 0-16,0 20 0,0 1 0,0-21 15,0 21-15,0 0 0,0 42 31,-21 0-31,21 0 16,0 21-16,0-20 0,0 20 0,0 0 16,0 1-16,0-1 0,0 0 0,0 1 15,0-22-15,0 21 0,21 0 0,0-20 16,-21-1-16,21 0 0,1 0 0,-1 0 16,0 0-16,0-21 0,0 0 15,0 0-15,1 0 0,-1 0 0,0-21 16,21 0-16,-21 21 0,1-21 15,20 0-15,-21-22 0,21 22 0,-20-21 16,-1 0-16,0-1 0,0 1 16,0 0-16,0-1 0,1-20 0,-22 20 15,0-20-15,0 21 0,0-22 0,21 1 16,-21 20-16,0 1 0,0 0 0,0-1 16,0 22-16,0 0 0,0 0 15,-21 42-15,21 0 16,-22 0-16,1 22 0,0-1 0,21-21 15,0 21-15,-21 22 0,0-22 16,21 1-16,0-1 0,0 0 0,0 1 16,0-1-16,0 21 0,0-20 0,0-1 15,0 0-15,0-20 0,0 20 16,0 0-16,0-21 0,0 1 0,21 20 16,0-21-16,0-21 0,0 21 0,1 0 15,-1-21-15,0 0 16,0 0-16,0 0 0,22 0 0,-22 0 15,0-21-15,0 0 0,0 0 0,0 21 16,1-42-16,-1 20 0,0 1 0,0 0 16,0-21-16,0-1 0,1 22 15,-1-21-15,-21 0 0,21 20 16,0-20-16,-21 21 0,0 0 0,0 0 0,21-1 16,-21 44 15,0-1-31,0 0 15,0 0-15,0 0 0,0 22 0,0-22 16,0 21-16,0-21 0,0 22 0,0-22 16,0 21-16,0-21 0,21 0 0,-21 1 15,22-1-15,-22 0 0,21 0 16,0-21-16,0 0 0,0 0 16,0 0-16,1 0 0,-1 0 15,0-21-15,0 0 0,0 0 16,0-1-16,-21 1 0,22-21 0,-1 21 15,-21-22-15,0 1 0,0 21 16,21-21-16,-21-1 0,21 22 0,-21 0 16,21-21-16,-21 20 0,0 1 15,0 42 1,0 1-16,0-1 16,0 21-16,0-21 15,0 0-15,0 22 0,0-22 0,0 0 16,0 21-16,0-20 0,0-1 0,0 21 15,21-21-15,-21 0 0,22 1 0,-1-1 16,0 0-16,0-21 0,0 21 16,0-21-16,1 0 0,-1 0 15,21 0-15,0 0 0,-20 0 0,20 0 16,0 0-16,1-21 0,-1 0 0,0 0 16,1-1-16,-1 1 0,-21 0 0,21 0 15,-20-21-15,-1 20 0,0-20 16,0 0-16,0 21 0,0-22 0,-21 1 15,0 21-15,0 0 0,0-22 0,0 22 16,0 0-16,-21 21 16,0 0-16,0 0 0,0 21 15,0 0-15,21 0 0,-22 1 16,22-1-16,-21 21 0,21-21 16,0 0-16,0 22 0,0-22 0,0 0 15,21 0-15,1 0 0,-1 1 0,0-1 16,0 0-16,0-21 0,22 0 0,-22 0 15,0 0-15,21 0 0,-21 0 16,1 0-16,20 0 0,-21 0 0,0 0 16,0-21-16,1 21 0,-1 0 0,-21-21 15,21-1-15,-21 1 16,-21 21 15</inkml:trace>
  <inkml:trace contextRef="#ctx0" brushRef="#br0" timeOffset="36950.26">4403 7091 0,'0'21'16,"21"-21"15,-21-21-16,21 21-15,-21-21 0,0 0 0,21-1 16,-21 1-16,21 0 16,0 21-16,-21-21 0,0 0 0,0 0 15,0-1-15,0 1 0,0 0 0,0 0 16,0 0-16,0 0 0,0-1 16,0 44 15,0-1-16,0 0-15,0 0 0,0 21 0,0-20 16,0-1-16,0 21 0,0-21 0,0 22 16,0-1-16,0 0 0,0 1 15,0-1-15,0 0 0,0 1 0,0-1 16,0 0-16,0 1 0,0-1 0,0-21 16,0 0-16,0 22 0,0-22 15,0 0-15,0 0 0,0 0 16,0 0-1,-21-21-15,0 0 16,0 0-16,0 0 16,0 0-16,-1 0 0,1-21 0,0 21 15,0 0-15,0 0 16,0 0-16,21-21 31,21 21-15,21 0-16,-21 0 0,22 0 15,-1 0-15,0 0 0,-21-21 0,22 21 16,-1 0-16,0 0 0,1 0 0,-1 0 16,-21 0-16,22 0 0,-22 0 0,0 0 15,0 0-15,-42 0 47,0 21-47,0 0 16,-1-21-16,1 21 0,0-21 0,0 22 15,0-22-15</inkml:trace>
  <inkml:trace contextRef="#ctx0" brushRef="#br0" timeOffset="38022.47">1672 8827 0,'0'0'0,"0"21"0,0 0 16,0-42 30,0 0-46,0-1 0,0 1 16,0 0-16,0 0 0,0 0 0,0 0 16,0-1-16,-21 1 0,0 0 15,0 0-15,-1 21 0,1-21 0,0 21 16,-21 0-16,21 0 0,-1 0 16,1 0-16,-21 21 0,21-21 15,0 21-15,-22 21 0,22 1 16,0-22-16,0 42 0,21-20 0,0-1 15,-21 0-15,21 22 0,0-22 16,0 1-16,0-22 0,0 21 0,0-21 16,0 22-16,21-22 15,0 0-15,0-21 0,0 0 0,0 0 16,1 0-16,-1 0 0,0-21 0,21 21 16,-21-21-16,1-1 0,20 1 15,-21 0-15,0-21 0,0 21 0,1-22 16,-1 1-16,0 21 0,-21-22 15,0 1-15,0 0 0,0-1 16,0 22-16,0 0 0,0 0 0,0 0 16,0 42-1,0 0 1,0 0-16,0 0 0,0 22 16,0-1-16,0-21 0,0 22 0,0-1 15,0 0-15,0-21 0,0 22 16,0-22-16,0 21 0,21-21 0,0 1 15,0-22-15,-21 21 0,22-21 16,-1 0-16,0 0 0,0 0 16,0 0-16,22-21 0,-22 21 0,0-22 15,0 1-15,21 0 0,-20-21 16,-1-1-16,0 1 0,0 0 0,21-1 16,-42 1-16,22-21 0,-1 20 0,-21-20 15,0 20-15,0 1 0,0-21 16,0 20-16,0 22 0,0-21 0,0 21 15,0-1-15,0 1 0,0 0 16,0 42 0,-21 0-16,21 22 0,0-22 0,0 21 15,0 1-15,0-22 0,0 42 16,0-20-16,0-1 0,0 0 0,0 22 16,0-22-16,0 0 0,0 1 15,0-1-15,0-21 0,0 22 16,0-22-16,0 0 0,21 0 0,0-21 15,0 0-15,0 0 16,0 0-16,1 0 0,-1 0 0,0 0 16,0-21-16,0 0 0,0 0 0,1-1 15,-1 1-15,-21 0 0,0 0 16,0-21-16,0 20 0,0 1 0</inkml:trace>
  <inkml:trace contextRef="#ctx0" brushRef="#br0" timeOffset="38206.36">2095 8784 0,'0'0'0,"-21"0"0,21 21 0,21-21 47,1 0-47,20 0 0,-21 0 16,21 0-16,-20 0 0,20-21 15,-21 21-15,21 0 0,1-21 0,-22 0 16,21 21-16,-21-21 0,22 21 15,-1-21-15,0 21 0</inkml:trace>
  <inkml:trace contextRef="#ctx0" brushRef="#br0" timeOffset="39468.78">3577 8446 0,'0'-22'0,"0"44"0,0-65 16,0 22-16,0 0 0,0 0 16,0 0-16,0-1 0,0 1 0,0 0 15,-21 21-15,0 0 0,0 0 16,-1 0-16,1 21 16,0-21-16,21 43 0,-21-22 15,0 21-15,0-21 0,-1 22 0,22-1 16,-21 0-16,0 1 0,0-1 0,21 0 15,-21 1-15,21-1 0,-21 0 16,21 1-16,0-1 0,0 0 0,0 1 16,0-22-16,21 0 0,0 0 0,0 0 15,21 0-15,-20-21 0,20 0 16,0 0-16,1 0 0,-1 0 0,0-21 16,1 21-16,-1-21 0,0 0 0,1 0 15,-1 0-15,-21-22 16,21 22-16,1-21 0,-22 21 0,0-22 15,0 1-15,-21 21 0,0-22 0,0 1 16,0 21-16,0-21 0,0-1 0,-21 1 16,0 0-16,-21-1 0,20 22 15,1-21-15,-21 21 0,21-1 0,-22 1 16,1 21-16,21 0 0,-21 0 0,-1 0 16,1 21-16,0 1 0,-1-1 15,1 0-15,0 21 0,-1 1 0,22-1 16,0 0-16,0 1 0,0-1 15,21 0-15,0 1 0,0-1 16,0 21-16,0-20 0,0-1 0,0-21 16,21 22-16,0-22 0,0 21 0,21-21 15,-20 0-15,20-21 0,0 22 16,1-22-16,-1 0 0,0 0 0,22 0 16,-22-22-16,170-62 15,-170 41-15,0 22 16,1-21-16,-1 21 0,-21-22 0,0 22 15,1-21-15,-1 21 0,0-22 0,-21 22 16,21 0-16,-21 0 0,0 0 16,0 42-1,-21 0 1,21 0-16,-21 22 16,21-22-16,0 0 0,0 21 0,0-21 15,0 22-15,0-22 0,0 21 16,-21-21-16,21 22 0,0-22 0,0 0 15,0 0-15,-22 0 0,22 1 0,0-1 16,0-42 15,0-1-15,0 1-16,0-21 0,0 21 16,0 0-16,22-22 0,-1 22 0,-21-21 15,21 21-15,-21-1 0,21-20 0,0 21 16,-21 0-16,21 0 15,1 21-15,-1 0 16,-21 21 0,0 0-16,0 0 15,0 0-15,0 0 0,0 22 0,0-22 16,21 0-16,-21 0 0,0 0 16,21 1-16,-21-1 0,0 0 0,21 0 15,0 0-15,1-21 0,-1 0 0,0 21 16,0-21-16,0 0 0,0 0 0,22 0 15,-22-21-15,21 21 16,-21-21-16,22 0 0,-22 0 0,21 0 16,-21-1-16,1 1 0,-1 0 15,21 0-15,-21-21 0,-21 20 0,21-20 0,-21 21 16,22-21-16,-22 20 0,0-20 16,0 21-16,0 0 0,0 0 0,0-1 15,0 1-15,-22 21 0,1 0 16,0 0-16,0 21 0,0 1 15,0-22-15,21 21 0,0 21 16,-22-21-16,22 22 0,0-22 0,0 21 16,0 0-16,0-20 0,0 20 0,0 0 15,0-21-15,22 22 0,-22-22 16,21 0-16,0 0 0,-21 0 0,21-21 16,0 22-16,0-22 0,1 0 15,-1 0-15,0 0 0,0 0 0,0 0 16,0-22-16,1 22 0,-1-21 0,0 0 15,0-21-15,21 21 0,-20-22 16,20 22-16</inkml:trace>
  <inkml:trace contextRef="#ctx0" brushRef="#br0" timeOffset="41080.33">6413 8827 0,'0'0'0,"-21"0"0,0 21 0,0-21 0,0 0 16,21-21 0,0-1-1,0 1-15,21 0 0,0 0 0,0 21 16,0-21-16,22 0 0,-22-22 0,0 22 15,0 0-15,0 0 0,22-22 16,-22 22-16,0-21 0,0 0 16,0-1-16,1-20 0,-1 20 0,-21-20 15,0-1-15,0 22 0,0-21 0,0 20 16,0 1-16,0 21 0,0 0 0,-21-1 16,21 1-16,-22 0 0,1 21 15,0 0-15,0 0 0,0 21 0,0 0 16,-1 1-16,1 20 0,0 0 0,21 1 15,0-1-15,-21 21 0,21-20 0,-21-1 16,21 22-16,0-22 0,-21 0 16,21 1-16,0-1 0,0 0 0,0 1 15,0-1-15,0-21 0,0 21 0,21 1 16,0-22-16,21 21 0,-21-21 16,1 1-16,20-22 0,0 21 0,-21-21 15,22 0-15,-1 0 0,0 0 16,1 0-16,20-21 0,-20 21 0,-1-22 15,-21 1-15,21 0 0,1-21 0,-22 21 16,21-1-16,-21 1 0,1-21 0,-1 21 16,0-22-16,-21 1 0,0 21 15,0-21-15,0 20 0,0 1 0,0 0 16,0 0-16,0 0 0,0 0 0,-21 21 16,0 21-1,-1 0-15,22 0 16,0 0-16,0 0 0,0 1 15,0 20-15,0-21 0,0 0 0,0 0 16,0 22-16,0-22 0,0 0 0,22 0 16,-1 0-16,-21 1 0,21-1 0,0-21 15,0 0-15,0 21 0,1-21 16,-1 0-16,21 0 0,-21 0 0,0 0 16,22-21-16,-22 0 0,0 21 0,0-22 15,0 1-15,1 0 0,-1 0 0,0 0 16,0 0-16,0-22 0,-21 1 15,21 0-15,-21 20 0,0 1 16,0 0-16,0 0 0,0 0 0,-21 21 31,21 21-15,0 0-16,0 0 0,-21 0 16,21 1-16,0-1 0,-21 21 15,21-21-15,0 0 0,0 1 0,0-1 16,0 0-16,0 0 0,0 0 15,0 0-15,0-42 47,0 0-47,21 0 16,0 0-16,0 0 0,-21-1 16,22-20-16,-22 21 0,21 0 0,0-22 15,0 22-15,-21 0 0,21 0 0,0 0 16,1 0-16,-1 21 15,0 0-15,0 0 16,0 21-16,-21 0 0,0 0 16,0 0-16,0 0 0,0 1 0,21-1 15,-21 0-15,0 0 0,22 0 16,-22 0-16,0 1 0,0-1 0,0 0 16,0 0-16,21-21 0,0 21 15,0-21 1,0 0-16,0-21 15,1 0 1,-22 0-16,21 0 0,0 21 0,0-22 16,-21 1-16,21-21 0,0 21 0,1 0 15,-1-22-15,0 22 0,-21 0 0,21 0 16,0 0-16,0-1 0,-21 1 0,0 0 16,22 21-16,-1 0 31,-21 21-31,0 0 0,0 1 0,0-1 15,0 0-15,0 0 0,0 0 16,0 0-16,0 1 0,0-1 0,0 0 16,0 0-16,0 0 0,0 0 0,21 1 15,0-22-15,-21 21 0,21-21 16,0 0-16,1 21 0,-1-21 0,0 0 16,0 0-16,0 0 0,0 0 0,22 0 15,-22 0-15,0-21 0,0 21 0,0-21 16,1 21-16,-1-22 0,21 1 15,-21 0-15,0 0 0,1 0 16,-1-22-16,21 22 0,-21-21 0,0 21 16,1-22-16,-1 1 0,-21 0 0,0 21 15,0-22-15,0 22 0,0 0 0,-21 21 16,-1 0 0,1 0-16,0 42 0,0-21 15,0 1-15,0 20 0,21-21 0,0 21 16,-22-20-16,22 20 0,0-21 0,0 21 15,0-20-15,0-1 0,22 21 16,-1-21-16,0 0 0,21 1 0,-21-22 16,22 21-16,-22 0 0,21-21 0,-21 0 15,22 0-15,-22 0 0,21 0 0,-21 0 16,22 0-16,-22 0 0,0-21 0,0 21 16,0-21-16,1-1 0,-1 1 0,0 21 15,-21-21-15,0 0 0,0-21 16,0 20-16,0-20 0,0 21 15,0-21-15,0 20 0</inkml:trace>
  <inkml:trace contextRef="#ctx0" brushRef="#br0" timeOffset="41431.12">7810 7705 0,'0'0'0,"-21"0"0,0 0 0,0 0 0,0 21 15,0-21-15,21 21 16,0 0-16,0 0 31,21-21-15,0 0-16,0-21 15,-21 0 1,0 0 0,-21 21 15,0 0 0,0 0-31,21 21 16</inkml:trace>
  <inkml:trace contextRef="#ctx0" brushRef="#br0" timeOffset="41693.98">6540 8086 0,'0'0'0,"-42"21"0,-21 0 16,41-21-1,44 0 1,-1 0-16,0 0 16,21 0-16,-21 0 0,22 0 15,-22 0-15,21 0 0,-21 0 0,22-21 16,-22 21-16,0 0 0,0 0 0,0 0 16,-21-21-1</inkml:trace>
  <inkml:trace contextRef="#ctx0" brushRef="#br0" timeOffset="50358.67">275 7684 0,'-21'0'31,"0"0"-31,21-22 0,-21 22 16,-1 0-16,1 0 16,0 0-16,0-21 15,0 21-15,0 0 0,-1 0 16,1 0-16,0 0 0,0 0 0,21 21 78,42-21-47,1 0-31,-1 0 16,0 0-16,1 0 0,20 0 0,-21 0 15,1 0-15,20 0 0,-20 0 16,20 0-16,-21 0 0,1 0 0,-1 0 16,-21 0-16,22 0 0,-22 0 0,0 0 15,0 0-15,0 0 0,0 0 16,-21-21 15,-21 21-31,0-21 16,0 0-16,0 21 15,21-21-15,-21 21 16,-1 0-16,1 0 0,21-21 0,-21 21 16,0 0-1,42 0 17,0 0-17,0 0-15,1 0 0,-1 0 16,0 0-16,0 0 15,0 0-15,0 0 0,-21 21 16,0 0 0,0 0-1,0 0-15,-21-21 0,0 21 0,21 1 16,-21-22-16,-21 21 0,20 0 16,1 0-16,0-21 0,0 21 0,21 0 15,-21-21-15,0 22 0,21-1 31</inkml:trace>
  <inkml:trace contextRef="#ctx0" brushRef="#br0" timeOffset="51462.62">529 10393 0,'0'0'15,"-21"0"-15,0 0 0,0-21 16,-22 21-16,22 0 0,0 0 16,-21 0-16,20 0 0,-20 0 0,21 0 0,0 0 15,0 0-15,-1 0 16,1 0-16,0 0 0,0 0 0,0 0 15,0 0-15,-1 0 16,22 21-16,0 0 16,22-21-1,-1 0-15,21 21 0,-21-21 0,22 0 16,20 0-16,-21 0 0,22 0 0,-1 0 16,1 0-16,-1 0 0,1 0 15,-1 0-15,1 0 0,-22 0 16,22 0-16,-22 0 0,0-21 0,1 21 15,-1 0-15,-21 0 0,0 0 16,1 0-16,-1-21 0,-21 0 16,-43 0-1,22 21-15,0 0 16,0-22-16,0 22 0,0-21 16,-22 21-16,22 0 0,0 0 0,0 0 15,0-21-15,-1 21 0,1 0 0,0 0 16,0 0-1,42 0 17,0 0-32,22 0 0,-22 0 15,0 0-15,21 0 0,-21 0 0,1 0 16,20 0-16,-21 0 0,0 21 16,0-21-16,1 0 0,-1 0 0,0 0 15,-21 21-15,21-21 0,-21 22 16,0-1-16,0 0 0,-21 0 15,0 0-15,0 0 0,-1 22 0,-20-22 16,21 0-16,0 21 0,-22-20 16,22 20-16,0-21 0,-21 0 0,21 0 15,-1 1-15,1-1 0,21 0 16,-21 0-16,0 0 0,0-21 16,42 0 30,0-21-46,0 0 16</inkml:trace>
  <inkml:trace contextRef="#ctx0" brushRef="#br0" timeOffset="52866.72">2625 10351 0,'0'0'0,"-22"0"0,22-22 16,-21 1-16,0 21 16,21-21-16,-21 21 0,21-21 0,-21 21 31,21 21-16,0 0-15,-21 0 16,21 1-16,0 20 0,0 0 0,0 1 16,0-1-16,0 0 0,0 1 15,0-1-15,0 0 0,-22 1 0,22-22 16,0 21-16,0 0 0,-21-20 16,21-1-16,0 0 0,0 0 0,0 0 15,0 0-15,0-42 31,0 0-15,0 0-16,0 0 0,0 0 16,0-1-16,0 1 0</inkml:trace>
  <inkml:trace contextRef="#ctx0" brushRef="#br0" timeOffset="53395.15">2286 10329 0,'0'0'0,"0"-42"15,0 21 1,21 0-16,0 0 0,0 21 16,1-22-16,-1 22 0,0 0 0,21-21 15,-21 21-15,22 0 0,-1 0 16,0 0-16,1 0 0,-1 0 0,0 0 16,1 21-16,-1 1 0,-21-22 0,0 42 15,1-21-15,-1 0 0,-21 22 16,0-22-16,0 0 0,0 21 0,-21-21 15,-1 22-15,-20-22 0,21 0 16,0 0-16,-22 0 0,22 1 16,-21-1-16,21-21 0,0 0 0,-1 0 15,22-21 1,0-1-16,22 1 16,-1 21-16,-21-21 0,21 0 0,21 21 15,-21-21-15,1 21 0,20-21 0,-21 21 16,21 0-16,-20 0 0,20 0 15,-21 21-15,21-21 0,-20 21 0,-1 0 16,0 0-16,0 0 0,0 1 16,-21-1-16,0 0 0,0 0 15,0 0-15,-21 22 0,0-22 0,0 0 16,-22 0-16,1 0 0,0 0 0,-1 1 16,1-1-16,0 0 0,-1 0 15,-20-21-15,42 0 0,-22 21 0,22-21 16,0 0-16,0 0 0,0 0 0,0-21 15,21 0 1,0 0-16,0 0 0,0-1 16,0 1-16,0 0 0,21 21 0,-21-21 15,21 0-15,0 21 0,-21-21 0,21 21 16,0-22-16</inkml:trace>
  <inkml:trace contextRef="#ctx0" brushRef="#br0" timeOffset="53794.92">3175 10520 0,'0'21'31,"-21"0"-15,21 0-16,-21 1 15,-1-1-15,22 0 0,0 21 0,0-21 16,0 1-16,0-1 0,-21 0 15,21 0-15,0 0 0,0 0 16,0 1-16,21-22 31,1-22-15,-1 22 0,-21-21-16,0 0 0,21 0 0,0 21 15,-21-21-15,21 0 0,-21-1 0,0 1 16,0 0-16,0 0 0,0 0 0,0 0 15,0-1-15,0 1 16,-21 21 0,21 21-1,0 1 1,21-22 0,0 0-16,1 0 0,-1 0 15</inkml:trace>
  <inkml:trace contextRef="#ctx0" brushRef="#br0" timeOffset="54150.73">3535 10583 0,'0'0'0,"-21"0"16,-1 0-16,1 0 16,0 0-16,0 22 0,0-22 0,21 21 15,-21 0-15,-1 0 0,1 0 0,21 0 16,0 1-16,0-1 0,-21 0 15,21 0-15,0 0 0,0 0 0,0 1 16,0-1-16,0 0 16,21-21-16,0 0 0,1 0 15,-1 0-15,0 0 0,0 0 16,0 0-16,0-21 0,1 21 16,-22-21-16,21-1 0,-21 1 15,0 0-15,0 0 16,0 0-16,-21 0 0,-1-1 0,1 1 15,0 21-15,0-21 0,0 0 16,0 21-16,-1 0 0,1 0 0,0 0 16,42 0 15,0-21-31,1 21 16</inkml:trace>
  <inkml:trace contextRef="#ctx0" brushRef="#br0" timeOffset="54698.93">3916 10287 0,'0'0'0,"-21"-42"15,-1 42 1,1 0 0,21 21-16,-21 0 0,21 0 15,0 22-15,0-1 0,0-21 0,0 21 16,-21 1-16,21-1 0,0 0 0,0 1 15,0-1-15,-21-21 0,21 22 16,0-22-16,0 0 0,0 21 0,0-21 16,0 1-16,-21-22 0,21-22 47,21 1-32,-21 0-15,21 0 0,0 0 0,0 0 16,0-1-16,1 1 0,-1 0 15,0 0-15,0 21 0,0-21 16,0 21-16,1 0 0,-1 0 16,-42 21 15,-1-21-31,1 0 16,0 21-16,0-21 0,0 21 0,0-21 15,-1 0-15,1 21 0,0-21 0,0 0 16,21 22-16,-21-22 0,21 21 15,0 0-15,21-21 16,0 21-16,0-21 0,-21 21 16,21-21-16,1 0 0,-1 21 0,0-21 15,0 22-15,0-22 0,-21 21 16,21-21-16,-21 21 16,0 0-16,0 0 15,-21 0 1,21 1-16,-21-22 0,0 0 0,21 21 15</inkml:trace>
  <inkml:trace contextRef="#ctx0" brushRef="#br0" timeOffset="55210.63">2138 11832 0,'0'0'0,"-21"0"0,21-21 16,-22 21-16,1 0 15,0 0-15,0 0 16,21 21-16,0 0 0,0 1 0,-21 20 15,21 0-15,0 1 0,-21-1 16,21 0-16,0 1 0,0 20 0,0-21 16,-22 1-16,22-22 0,-21 21 15,21 1-15,-21-22 0,21 0 0,0 0 16,0 0-16,0 0 16,0-42-1,0 0 1,0 0-16,0 0 15,0 0-15,0-1 0,0 1 0</inkml:trace>
  <inkml:trace contextRef="#ctx0" brushRef="#br0" timeOffset="55726.34">1884 11917 0,'0'0'0,"0"-21"0,0 0 16,0-1-16,0 1 15,21 0-15,0 21 16,0-21-16,0 21 0,1 0 0,-1-21 15,0 21-15,21 0 0,1 0 16,-22 0-16,21 21 0,-21 0 0,22 0 16,-22 0-16,-21 1 0,0-1 0,0 21 15,0-21-15,0 22 0,-21-22 16,-1 21-16,1-21 0,0 0 0,0 22 16,-21-22-16,20 0 0,1-21 15,0 21-15,0-21 16,21-21-1,21 21 1,0-21-16,0 0 0,1 0 0,-1 21 16,0-22-16,21 1 0,-21 21 15,22 0-15,-1-21 0,0 21 0,1 0 16,-22 0-16,21 0 0,1 0 0,-1 21 16,-21 0-16,0 1 0,0-1 15,1 0-15,-22 0 0,0 0 16,0 22-16,0-22 0,-22 0 0,1 21 0,-21-21 15,0 1-15,-1-1 0,1 0 16,0 0-16,20 0 0,-20 0 16,0 1-16,-1-1 0,22-21 0,-21 0 15,21 0-15,0 0 0,-1 0 16,1 0-16,0 0 16,0 0-16,21-21 0,0-1 15,-21 22-15,21-21 16,0 0-1,21 21-15,0-21 16,0 21-16,0 0 0,22-21 16</inkml:trace>
  <inkml:trace contextRef="#ctx0" brushRef="#br0" timeOffset="56402.36">2942 12171 0,'0'0'0,"21"0"0,0 0 15,-42 0 17,0 0-32,0 21 0,0 0 0,0 0 15,21 1-15,-22-1 0,1 0 0,0 0 16,21 0-16,0 0 16,0 1-16,0-1 0,0 0 0,0 0 15,0 0-15,21-21 0,0 0 16,1 21-16,-1-21 15,0 0-15,0 0 0,0 0 0,0 0 16,1 0-16,-1 0 0,-21-21 0,21 0 16,-21 0-16,0 0 15,0 0-15,0-1 16,0 1-16,-21 0 0,21 0 0,-21 0 16,21 0-16,0-1 0,-22 1 0,22 0 15,0 0-15,0 0 0,0 0 0,0-1 16,22 22-1,-1 0-15,0 0 0,0 0 0,0 0 16,0 0-16,1 0 0,-1 22 0,0-1 16,-21 0-16,21 0 0,-21 0 0,21 0 15,-21 1-15,0-1 0,0 21 16,0-21-16,0 0 0,-21 1 0,0-1 16,21 0-16,-21 0 0,21 0 0,-21 0 15,21 1-15,0-1 16,21-21-1,0 0-15,0 0 0,0 0 0,0 0 16,1-21-16,-1 21 0,-21-22 16,21 22-16,0-21 0,0 0 0,0 0 15,-21 0-15,0 0 16,0-1-16,0 1 0,0 0 0,-21 0 16,0 0-16,0 0 0,0-1 0,0 22 15,-1-21-15,1 21 0,0 0 0,0 0 16,0 0-16,0 0 0,-1 0 15,1 0-15,21 21 16,0 1-16,-21-22 0,21 21 0,0 0 16,21 0-1,0-21 1,1 0-16,-1 0 0,0 0 0,0 0 0,21 0 16</inkml:trace>
  <inkml:trace contextRef="#ctx0" brushRef="#br0" timeOffset="56746.74">3704 11980 0,'0'0'0,"0"-42"0,0 21 0,0 0 15,0 0-15,0-1 0,-21 1 0,21 0 16,-21 0-16,21 0 16,0 42-1,0 0-15,0 21 16,0-20-16,0 20 0,0-21 15,0 21-15,0 1 0,0-1 16,0 22-16,0-22 0,0 0 0,0 1 16,-21-22-16,21 21 0,-22 0 0,22-20 15,0-1-15,0 0 0,0 0 0,-21 0 16,21 0-16,-21 1 16,21-44 15,0 1-16,0 0-15,0 0 16,0 0-16,0 0 16,0-1-16,21 1 0,-21-21 0,21 21 15,1 0-15</inkml:trace>
  <inkml:trace contextRef="#ctx0" brushRef="#br0" timeOffset="57122.74">3958 11917 0,'0'0'0,"21"0"0,-21 21 15,0 0-15,0 0 16,0 1-16,-21-1 0,0-21 16,0 21-16,0 0 0,-1-21 15,-20 21-15,21 0 0,0-21 0,-22 0 16,22 22-16,-21-22 0,21 0 0,0 0 16,-1 0-16,1 0 0,0 0 15,0 0-15,42 0 47,0 21-47,0-21 0,1 21 16,-1 0-16,0-21 0,0 21 15,21 0-15,-20 1 0,-1-1 0,0 0 16,21 0-16,-21 0 0,1 0 0,-1 1 16,0-22-16,0 21 0,0 0 15,-21 0-15,21 0 0,1-21 0,-22 21 16,0 1-16,21-22 15,0 0 1,-21-22 0,21 22-16,0-21 15,-21 0-15</inkml:trace>
  <inkml:trace contextRef="#ctx0" brushRef="#br0" timeOffset="57921.84">2625 11091 0,'0'0'0,"-22"0"15,-20 0-15,0 0 0,21 0 0,-85 0 16,63 0-16,22 0 16,0 0-16,0 0 0,0 0 15,21 22 1,0-1 0,21 0-16,0-21 15,21 21-15,-20 0 0,41-21 0,-21 0 16,22 21-16,-1-21 0,22 0 15,0 0-15,-22 0 0,22 0 16,21 0-16,-22 0 0,22-21 0,0 0 16,0 21-16,0-21 0,0 21 0,-22-21 15,22 21-15,-21-21 0,21 21 16,-22 0-16,1-22 0,21 22 0,-43 0 16,22 0-16,-22-21 0,1 21 0,-1 0 15,-20 0-15,-1 0 0,-21 0 0,22 0 16,-22 0-16,-21-21 31,-21 21 0,21-21 1,0 0-32,0 0 15</inkml:trace>
  <inkml:trace contextRef="#ctx0" brushRef="#br0" timeOffset="58494.52">5101 10626 0,'0'0'0,"-21"0"0,0 0 15,0 0-15,-1-21 0,1 21 16,0 0-16,0 0 0,0 0 15,21 21 1,0 0 0,21-21-16,0 0 0,0 21 15,22-21-15,-1 0 0,0 0 0,1 0 16,-1 21-16,0-21 0,1 0 0,20 0 16,-21 0-16,22 0 0,-22 0 0,22 0 15,-22 0-15,0-21 0,1 21 0,-1 0 16,-21 0-16,0 0 0,1-21 15,-1 21-15,-21-21 16,-21 0 0,-1 21-16,1-22 0,0 22 0,-21 0 15,21-21-15,-1 21 0,1 0 16,0 0-16,0-21 0,21 0 31,21 21-15,0 0-16,0 0 0,1 0 15,-1 0-15,0 0 0,0 0 16,0 21-16,0 0 0,1-21 0,-22 21 16,0 1-16,21-1 0,-21 0 0,0 0 15,0 21-15,0-20 0,-21-1 16,-1 0-16,1 21 0,0-21 0,0 1 16,0 20-16,0-21 0,-1 0 0,1 0 15,0 1-15,0-1 0,0 0 16,21 0-16,0 0 0,0-42 47,21 21-47,0-21 15</inkml:trace>
  <inkml:trace contextRef="#ctx0" brushRef="#br0" timeOffset="59286.68">6371 10562 0,'0'0'0,"0"-21"31,0 0-31,0 0 0,0 0 15,0-1-15,21 22 0,-21-21 16,21 0-16,1 0 0,-22 0 0,21 0 16,-21-1-16,21 1 0,-21 0 0,21-21 15,-21 21-15,21-1 0,-21 1 16,0 0-16,0 0 16,0 42 15,0 0-31,0 0 0,0 1 15,0 20-15,-21 0 0,21 1 16,0-1-16,0 0 0,0 1 0,0-1 16,0 0-16,0-21 0,0 22 0,0-1 15,21-21-15,-21 0 0,21 22 0,-21-22 16,22 0-16,-1-21 0,-21 21 0,0 0 16,21-21-16,-21 22 15,0-1 1,-21-21-16,-22 0 0,22 0 15,-21 0-15,0 0 0,20 21 16,-20-21-16,0 0 0,-1 0 0,22 0 16,0 0-16,0 0 0,0 0 0,0 0 15,-1 0 1,44 0 0,-1 0-16,0 0 0,21 0 15,-21 0-15,1 0 0,20 0 0,-21 0 16,21 0-16,1 0 0,-22 0 0,21 0 15,-21 0-15,22 0 0,-22 0 16,0 0-16,0 0 0,0 0 0,1 0 16,-22-21-1,0 0 1,0-1-16,0 1 16,0 0-16,0 0 0,0 0 0</inkml:trace>
  <inkml:trace contextRef="#ctx0" brushRef="#br0" timeOffset="59730.43">7070 9991 0,'0'0'0,"0"-21"0,21-1 0,0 1 15,-21 0-15,0 0 0,0 0 16,0 0-16,0-1 15,-21 22-15,0 0 0,-1 0 0,1 0 16,0 0-16,-21 0 0,21 22 0,-22-22 16,22 21-16,0 0 0,0 0 0,0 21 15,21-20-15,-22-1 0,22 0 0,0 0 16,0 0-16,0 0 0,0 1 16,22-1-16,-1 0 0,0 0 0,0-21 15,0 21-15,0 0 0,1-21 0,-1 22 16,0-22-16,0 21 0,0-21 0,-21 21 15,21 0-15,1 0 16,-22 0-16,0 1 16,0-1-16,-22-21 15,1 0-15,-21 21 0,21-21 0,-22 0 16,22 0-16,-21 0 0,21 21 0,0-21 16,-22 0-16,22 0 0,0 0 15,0 0 1,21-21-16,21 0 15,0 0-15,0-1 16,0 22-16,1-21 0,-1 0 16,0 21-16</inkml:trace>
  <inkml:trace contextRef="#ctx0" brushRef="#br0" timeOffset="60022.56">7345 9864 0,'0'0'15,"21"-21"-15,-21-1 0,0 1 16,-21 21 0,0 21-16,21 1 15,-22-1-15,22 0 16,0 21-16,0-21 0,-21 22 0,21-22 0,-21 21 16,21-21-16,0 22 0,0-22 15,0 21-15,0-21 0,0 22 0,0-22 16,0 0-16,0 0 0,0 0 0,0 1 15,0-1-15,0 0 0,0 0 16,0-42 15,0 0-31,21 21 0,-21-21 16,0-1-16,0 1 0,0 0 0</inkml:trace>
  <inkml:trace contextRef="#ctx0" brushRef="#br0" timeOffset="60218.45">7091 10160 0,'0'0'16,"21"0"15,0-21-31,0 21 0,0 0 16,1 0-16,-1-21 0,0 21 15,0 0-15,0 0 0,0 0 0,1 0 16,-1-21-16,21 21 0,-21 0 15,0 0-15,1 0 0,-1 0 16</inkml:trace>
  <inkml:trace contextRef="#ctx0" brushRef="#br0" timeOffset="60731.16">7726 10181 0,'0'0'0,"-21"0"0,-1 0 16,22-21-16,0 0 15,22 21 17,-1 21-32,0 0 15,-21 0-15,21 1 0,0-1 0,-21 21 16,0-21-16,21 22 0,1-22 15,-22 21-15,21 0 0,-21 1 0,21-22 16,-21 21-16,0 1 0,0-22 0,0 0 16,0 21-16,0-21 0,0 1 0,0-1 15,0 0-15,0 0 0,-21-21 32,21-21-17,0 0 1,0 0-16,0-22 0,0 22 0,0-21 15,0 21-15,0-22 0,0-20 0,21 20 16,-21 1-16,21-21 0,0 20 0,0-20 16,1 20-16,-1 1 0,-21 0 0,21 21 15,0-22-15,0 22 0,-21 0 16,21 0-16,1 21 16,-1 0-1,-21 21-15,0 0 16,0 0-1,0 0-15,0 1 0,-21-1 16,21 0-16,0 0 16</inkml:trace>
  <inkml:trace contextRef="#ctx0" brushRef="#br0" timeOffset="62230.21">8424 10605 0,'21'0'0,"1"0"16,-22-22-16,21 22 0,-21-21 0,0 0 15,21 0-15,-21 0 0,21 0 0,-21-1 16,0-20-16,0 21 0,0 0 16,0 0-16,0-22 0,0 22 0,0 0 15,0 0-15,0 0 0,-21 21 16,0 0-16,0 0 15,-1 21-15,1-21 0,0 21 16,-21 21-16,21-21 0,-1 1 0,1 20 16,0 0-16,21 1 0,-21-22 0,21 21 15,-21 0-15,21-20 0,0 20 0,-21-21 16,21 21-16,0-20 0,0-1 0,0 0 16,0 0-16,21-21 0,0 21 0,0-21 15,0 0 1,0 0-16,1 0 0,-1 0 0,0-21 0,0 0 15,0 21-15,0-21 0,-21 0 16,22-1-16,-1 1 0,0-21 0,-21 21 16,0-22-16,21 22 0,-21-21 0,21 21 15,-21-22-15,0 1 0,21 21 0,-21-21 16,0 20-16,0 1 0,0 42 31,-21 1-15,21-1-16,-21 21 0,21-21 0,0 22 15,0-22-15,0 21 0,0-21 0,0 22 16,0-22-16,0 0 0,0 21 16,0-21-16,0 1 0,0-1 15,21 0-15,0-21 0,1 21 0,-22 0 16,21-21-16,0 0 0,21 0 0,-21 0 16,1 0-16,-1 0 0,21 0 0,-21-21 15,22 0-15,-1 0 0,0 0 0,-21-1 16,22 1-16,-22 0 0,21-21 0,1-1 15,-22 1-15,0 0 0,21-1 16,-21-20-16,1 21 0,-1-1 0,0-20 16,0 20-16,0-20 0,-21 21 0,21-1 15,-21 1-15,0 0 0,0 20 0,0 1 16,0 0-16,0 0 0,-21 21 16,0 0-16,0 0 15,21 21-15,-21 0 0,0 0 16,-1 22-16,1-1 0,0-21 0,21 22 15,-21-1-15,0 0 0,21 1 0,-21 20 16,21-21-16,0 1 0,0-1 0,0 0 16,0 1-16,0-1 0,0 0 0,0-20 15,0 20-15,0-21 0,0 21 16,21-20-16,0-22 0,-21 21 16,21 0-16,0-21 0,0 0 0,1 0 0,-1 0 15,0 0-15,0 0 0,0 0 16,0 0-16,1 0 0,-1-21 0,0 0 15,0-1-15,0 1 0,0 0 0,1 0 16,-1 0-16,0 0 0,0-1 0,-21-20 16,21 21-16,-21 0 0,21 0 15,-21-1-15,0 1 0,0 0 0,22 21 16,-22-21-16,0 42 16,0 0-1,0 0-15,0 1 0,0-1 0,0 0 16,0 0-16,0 0 0,0 0 0,0 1 15,0 20-15,0-21 0,0 0 16,0 0-16,0 1 16,0-1-16,21-21 0,-21 21 15,21-21-15,0 0 0,0 0 16,0 0-16,1 0 0,-1-21 0,0 0 16,0-1-16,0 1 0,0 0 15,1 0-15,-1-21 0,-21 20 16,21-20-16,0 21 0,-21-21 0,0 20 15,21 1-15,0-21 0,-21 21 0,22 0 16,-22-1-16,0 44 31,0-1-31,0 0 0,0 0 16,0 21-16,0-20 0,0-1 16,0 0-16,0 21 0,0-21 0,0 1 15,0 20-15,0-21 0,0 0 16,0 0-16,21 1 0,0-22 0,0 21 15,21-21-15,-20 21 0,-1-21 16,21 0-16,-21 0 0,22 0 0,-22 0 16,21 0-16,-21-21 0,22 21 0,-22-21 15,21-1-15,-21 1 0,0 0 0,1 0 16,-1-21-16,21 20 0,-42-20 16,21 0-16,0-1 0,-21 1 0,0 21 15,0-21-15,0-1 0,0 22 16,0 0-16,0 0 0,0 0 0,0-1 15,-21 22-15,0 0 0,0 0 0,0 0 16,0 22-16,21-1 0,-22 0 0,1 0 16,21 0-16,-21 22 0,21-22 0,0 21 15,0-21-15,0 22 0,0-22 16,0 21-16,0-21 0,0 0 0,21 1 16,0-1-16,1 0 0,-1 0 0,0 0 15,0-21-15,0 0 0,0 0 0,1 0 16,-1 0-16,0 0 0,0-21 15,-21 0 1,0 0-16,0 0 0,0-1 16,0-20-16</inkml:trace>
  <inkml:trace contextRef="#ctx0" brushRef="#br0" timeOffset="73531.11">6646 10901 0,'-21'0'78,"0"0"-78,0 0 15,0 0-15,-1 0 0,1-21 0,0 21 16,0 0-16,0 0 0,0 0 0,-1 0 16,1 0-1,42 0 32,1 0-47,-1-21 16,0 21-16,21 0 0,-21 0 15,22 0-15,-1 0 0,-21 0 0,22-22 16,-1 22-16,-21 0 0,21 0 0,-20 0 16,20 0-16,-21-21 0,0 21 15,-42 0 17,0 0-32,0 0 15,-22 0-15,22 0 0,-21 0 0,21 0 16,-22 0-16,22 0 0,0 0 0,-21 0 15,21 0-15,-1 0 0,1 0 16,0 0-16,0 0 0,0 0 16,0 0-1,-1 0-15,1 0 0,0 0 16,0 0 0,0 0-16</inkml:trace>
  <inkml:trace contextRef="#ctx0" brushRef="#br0" timeOffset="85574.06">14520 6646 0,'-21'0'94,"0"0"-63,0 0-31,0 0 0,-1 0 16,1 0-16,-21 0 0,21 0 0,0 0 15,-1 0-15,-20 0 0,21 0 0,-21 0 16,20 0-16,1 0 0,-21 0 0,21 0 16,0 0-16,-1 0 0,1 0 15,0 0-15,0 0 0,0 0 16,0 0-16,-1 0 16,44 0 46,-1 0-46,0 0-16,21 0 0,-21 0 0,22 0 15,-1 0-15,0 0 0,1 0 0,-1 0 16,22 0-16,-22 0 0,0 0 0,22 0 16,-22 0-16,22 0 0,-22 0 15,21 0-15,-20 0 0,-1 0 16,0 0-16,1 0 0,-1 0 0,-21 0 15,22 0-15,-22 0 0,21 0 0,-21 0 16,0 0-16,1 0 0,-1 0 0,0 0 16,-21-21-16,21 21 0,-21-21 31,0 0-15,0 0-16,0 0 15,0-1 1,0 1-16,-21 21 0,0-21 0,0 0 15,-1 0-15,1 0 16,0-1-16,0 22 0,0-21 0,0 21 16,-1 0-16,1-21 0,0 21 0,0 0 15,0 0-15,0 0 0,-1 0 16,44 0 46,-22 21-62,21-21 0,0 0 0,0 21 16,0-21-16,0 0 0,22 22 16,-22-22-16,0 0 0,0 0 0,22 0 15,-22 0-15,0 0 0,21 0 16,-21 0-16,1 0 0,-1 0 0,0 0 16,0 0-16,0 0 0,0 0 0,-21 21 46,0 0-30,-21 0-16,0-21 16,0 21-16,0 0 0,0-21 15,-1 22-15,1-1 0,0-21 0,0 21 16,0 0-16,0 0 0,-22 0 16,22 1-16,-21-1 0,21 0 15,-22 21-15,22-21 0,-21 1 0,21-1 16,-1 0-16,1 0 0,0 0 0,0 0 15,0 1-15,0-22 0,21 21 0,0 0 16,-22-21-16,22 21 0,-21-21 0,21 21 31,-21-21 1,21-21-1,0 0-16</inkml:trace>
  <inkml:trace contextRef="#ctx0" brushRef="#br0" timeOffset="87210.88">16446 6519 0,'22'0'31,"-1"0"-31,0 0 16,0 0-16,0 0 15,0 0-15,1-21 0,-1 21 16,0-21-16,0 0 0,0 21 0,0-21 15,1 0-15,-1-1 0,0 1 0,0 21 16,0-21-16,-21 0 0,0 0 0,0 0 16,-21-1-1,0 22-15,0 0 0,-22 0 16,22 0-16,-21 0 0,0 0 16,-22 0-16,22 22 0,-1-22 0,1 21 15,0 0-15,-1 0 0,22 0 0,-21 22 16,21-22-16,21 0 0,0 21 0,0-21 15,0 1-15,0 20 0,21-21 16,0 0-16,0 0 0,0 1 0,22 20 16,-22-21-16,21 0 0,1 0 0,-22 1 15,21-1-15,-21 0 0,22 0 0,-22 0 16,0 0-16,0 1 0,-21-1 0,0 0 16,0 0-16,0 0 0,0 0 15,0 1-15,0-1 0,-42-21 0,21 21 16,-1 0-16,-20 0 0,0-21 15,-1 21-15,1-21 0,0 0 0,-1 0 16,1 0-16,0 0 0,-1 0 0,22 0 16,-21 0-16,21 0 0,0-21 0,-22 21 15,43-21-15,-21 0 0,0 21 0,0-21 16,21 0-16,0-1 0,0 1 0,-21 21 16,21-21-16,0 0 15,21 21 1,0 0-1,0 0-15,0 0 0,22 0 0</inkml:trace>
  <inkml:trace contextRef="#ctx0" brushRef="#br0" timeOffset="87832.04">16891 6964 0,'0'0'0,"21"0"0,-21-21 31,0 0-31,21 21 0,-21-22 16,0 1-16,21 0 15,-21 0-15,0 0 0,0 0 16,0-1-16,0 1 16,-21 21-1,0 0-15,0 0 16,21 21-16,-21-21 0,21 22 15,-21-1-15,21 0 0,-22 21 0,22-21 16,0 1-16,0 20 0,0-21 0,0 0 16,0 22-16,0-22 0,0 0 0,0 21 15,0-21-15,0 1 0,0-1 16,0 0-16,0 0 0,22 0 0,-1-21 16,0 0-16,0 21 0,0-21 15,0 0-15,1 0 0,-1 0 0,0-21 16,21 21-16,-21-21 0,1 0 0,-1 0 15,0 0-15,0-1 0,0 1 0,0-21 16,1 21-16,-1-22 0,0 22 16,-21-21-16,0 0 0,21-1 0,-21 1 15,21-22-15,-21 22 0,0 0 0,0-1 16,0 1-16,0 0 0,0-1 0,0 22 16,0-21-16,0 21 0,0 42 31,0 0-31,0 0 0,0 22 0,0-22 15,0 21-15,0 0 0,0 1 0,-21-1 16,21 0-16,0 1 0,-21-1 16,21 0-16,0-20 0,0 20 0,0 0 15,0-21-15,0 1 0,0 20 16,0-21-16,0 0 0,0 0 0,0 1 16,0-1-16,0 0 0,0 0 0,0 0 15,21-21 1,0 0-16,-21-21 0,21 0 15,1 0-15,-1 21 0</inkml:trace>
  <inkml:trace contextRef="#ctx0" brushRef="#br0" timeOffset="88202.83">17716 7049 0,'22'0'47,"-22"-22"-47,21 22 16,-21-21-16,21 0 0,0 21 15,-21-21-15,0 0 0,21 21 0,-21-21 16,21-1-16,-21 1 0,0 0 16,0 0-1,-21 21-15,0 0 16,0 0-16,0 21 0,0 0 15,-1-21-15,1 21 0,0 1 0,0-1 16,21 21-16,-21-21 0,21 0 0,-21 1 16,21-1-16,-22 0 0,22 21 0,0-21 15,0 1-15,0-1 0,0 0 0,0 0 16,22 0-16,-1-21 16,0 21-16,0-21 0,0 0 0,0 0 15,22 0-15,-22 0 0,0 0 0,21 0 16,-20 0-16,-1-21 0,21 0 0,-21 21 15,0-21-15</inkml:trace>
  <inkml:trace contextRef="#ctx0" brushRef="#br0" timeOffset="88758.51">18267 6964 0,'0'0'0,"0"-21"0,0 0 0,0-1 16,0 1-16,0 0 15,-21 21 1,-1 0-16,1 21 0,0-21 15,0 21-15,0 1 0,21-1 0,-21 0 16,-1 0-16,1 0 0,21 0 16,0 22-16,0-22 0,-21 0 15,21 21-15,0-20 0,0-1 0,0 0 0,0 0 16,0 0-16,21 0 0,0 1 0,1-22 16,-1 21-16,0-21 0,21 0 15,-21 0-15,22 0 0,-22 0 0,21 0 16,-21 0-16,22-21 0,-22 21 15,21-22-15,-21 1 0,22 0 0,-22-21 16,0 21-16,0-22 0,0 22 0,22-21 16,-22-1-16,0 1 0,-21 0 0,21-1 15,0 1-15,1 0 0,-22-22 0,0 22 16,21 0-16,-21-1 0,21 1 16,-21 0-16,0 20 0,0 1 15,0 0-15,0 0 0,-21 21 16,0 21-16,21 0 15,0 0-15,-22 1 0,1 20 16,21 0-16,-21-21 0,21 22 16,0-1-16,0 0 0,0 1 0,-21-1 15,21 0-15,0 1 0,0-22 0,0 21 16,0 1-16,0-22 0,0 21 0,0-21 16,0 22-16,21-22 0,0 0 0,0 0 15,-21 0-15,22-21 0,-1 21 0,0-21 16,0 0-16,0 0 0,0 0 15,1 0-15,-1 0 0,0 0 0,-21-21 16,21 0-16,0 0 0,0 21 16,1-21-16,-22 0 0,21-1 0,0-20 0,-21 21 15,0 0-15,0 0 0,0-1 16</inkml:trace>
  <inkml:trace contextRef="#ctx0" brushRef="#br0" timeOffset="88958.49">18754 6858 0,'0'0'0,"-22"0"0,1 0 0,42 21 32,1-21-32,-1 0 0,0 0 15,0 0-15,21 0 0,-20 0 0,-1 0 16,21 0-16,-21 0 0,0 0 0,1 0 16,-1 0-16,0 0 0,0-21 15,0 21-15,0 0 31,-21-21-31</inkml:trace>
  <inkml:trace contextRef="#ctx0" brushRef="#br0" timeOffset="91114.77">20172 6985 0,'0'0'0,"21"-42"15,-21 21 1,21-1-16,-21 1 0,0 0 16,0 42 30,0 0-46,0 1 0,0-1 16,0 21-16,0-21 0,-21 0 0,21 1 16,0 20-16,-21-21 0,21 21 15,0-20-15,0-1 0,0 21 0,0-21 16,-21 0-16,21 1 0,0-1 16,-22 0-16,22-42 31,0-22-16,0 22-15,0 0 0,0-21 16,0 21-16,0-22 0,0 22 0,0-21 16,0-1-16,22 22 0,-1-21 0,-21 0 15,21 20-15,0 1 0,0 0 0,0 0 16,1 0-16,-1 0 0,0 21 0,0 0 16,0 0-16,0 0 0,1 0 15,-1 21-15,0 0 0,0-21 16,0 21-16,0 0 0,1 22 0,-22-22 15,0 0-15,21 0 0,-21 0 0,0 0 16,21 22-16,-21-22 0,0 0 0,0 0 16,0 0-16,0 1 0,0-1 15,0 0-15,-21 0 0,0 0 16,-1-21-16,22-21 31,-21 0-31,21 0 0,0 0 0,0-1 16,0 1-16,0-21 0,0 21 15,21-22-15,1 22 0,-22-21 0,21 21 16,21-22-16,-21 22 0,0 0 0,22 0 16,-22 0-16,21 0 0,-21 21 15,22 0-15,-1 0 0,-21 0 0,22 0 16,-22 0-16,0 21 0,0 0 16,0 0-16,0 0 0,-21 0 0,0 1 15,0-1-15,0 21 0,0-21 0,0 0 16,0 1-16,0 20 0,0-21 0,0 0 15,0 0-15,0 1 0,0-1 0,0 0 16,0 0-16,0 0 0,0 0 16,22-21-16,-1 0 0,0 0 15,0 0-15,21 0 0,-20 0 16,-1 0-16,0-21 0,0 21 16,0-21-16,0 0 0,1 0 0,-1 0 15,0-1-15,0 1 0,0 0 0,0 0 16,-21 0-16,22-22 0,-22 22 15,21 0-15,-21-21 0,0 21 0,0-1 16,0-20-16,0 21 0,0 0 0,0 0 16,0 42-1,-21 0 1,-1 0-16,22 0 0,-21 0 16,21 1-16,0-1 0,-21 0 15,21 21-15,0-21 0,0 1 0,0-1 0,0 21 16,0-21-16,0 0 0,0 1 15,21-1-15,0 0 0,1 0 0,-1-21 16,0 21-16,0-21 0,21 0 0,-20 0 16,-1 0-16,0 0 0,21 0 15,-21 0-15,1-21 0,20 0 0,-21 21 16,0-21-16,0 0 0,1-1 0,-1-20 16,0 21-16,0 0 0,0 0 0,0-22 15,-21 22-15,22-21 0,-22 21 0,21-22 16,-21 22-16,0 0 0,0 0 15,0 0-15,0 42 32,0 0-32,-21 0 15,21 0-15,-22 0 0,22 1 0,-21-1 16,21 0-16,0 0 0,0 21 16,0-20-16,0-1 0,0 0 0,0 0 15,0 21-15,0-20 0,0-1 0,21 0 16,1 0-16,-1-21 0,0 0 15,0 0-15,0 0 0,0 0 16,1 0-16,-1 0 0,0-21 16,0 21-16,21-21 0,-20-22 0,-1 22 15,0 0-15,0 0 0,0-21 16,0-1-16,1 22 0,-1-21 0,-21-1 16,21-20-16,0 21 0,-21-1 0,0-20 15,0 20-15,0 1 0,21 0 0,-21-1 16,0 1-16,0 21 0,0 0 15,0 0-15,-21 21 16,0 21-16,21 0 16,0 21-16,-21-21 0,21 22 0,-21-1 15,21 0-15,0 1 0,0-1 16,0 0-16,0 1 0,0-1 0,0-21 16,0 22-16,0-1 0,0-21 0,0 21 15,0-20-15,21-1 0,0 0 0,-21 21 16,21-42-16,0 21 0,0 1 15,1-22-15,-1 0 0,0 0 16,0 0-16,0 0 0,0 0 0,1 0 16,-1 0-16,0-22 0,21 1 0,-21 0 15,1 0-15,20 0 0,-21 0 0,0-1 16,22-20-16,-22 21 0,0-21 0,0-1 16,0 1-16,0 0 0,1-22 15,-1 22-15,-21-22 0,0 22 16,21-22-16,-21 22 0,21 21 0,-21-21 15,0 20-15,0 1 0,-21 21 32,0 21-32,21 1 0,-21 20 15,-1 0-15,1-21 0,0 43 0,0-22 16,21 1-16,0-1 0,-21 0 0,21 1 16,-21-1-16,21 0 0,0 1 0,0-22 15,0 21-15,0-21 0,0 0 16,0 22-16,0-22 0,21 0 0,0 0 15,0-21-15,-21 21 0,21-21 0,0 0 16,1 0-16,-1 0 0,21 0 0,-21 0 16,0 0-16,1-21 0,-1 0 15,0 21-15,21-21 0,-21 0 16,1 0-16,-1-1 0,0-20 0,0 21 16,0-21-16,0 20 0,-21 1 0,0 0 15,22 0-15,-22 0 0,0 0 0,0 42 31,0 0-31,0 0 16,0 0-16,-22 0 0,22 1 0,0-1 16,0 0-16,0 0 0,0 0 0,0 0 15,0 1-15,0-1 0,0 0 16,22 0-16,-1-21 0,0 0 16,0 0-16,0 0 15,0 0-15,1 0 0,-1 0 0,0 0 16,0 0-16,0-21 0,0 0 0,1 21 15,-1-21-15,0-1 0,-21 1 16,21 0-16,0 0 0,0 0 0,-21-22 16,22 22-16,-1 0 0</inkml:trace>
  <inkml:trace contextRef="#ctx0" brushRef="#br0" timeOffset="91318.65">23664 6435 0,'0'0'0,"-21"0"0,-42-21 16,41 21-16,1 0 16,0 0-1,21 21 48,-21 0-63</inkml:trace>
  <inkml:trace contextRef="#ctx0" brushRef="#br0" timeOffset="91531.34">22860 6668 0,'-21'0'0,"42"0"0,-21 0 31,21 0-31,0 0 0,0 0 0,22 0 15,-22 0-15,21 0 0,-21 0 0,22-22 16,-22 22-16,21 0 0,-21 0 16,1-21-16,-1 21 0,0 0 0,-21-21 15,-21 21 17,0 0-32</inkml:trace>
  <inkml:trace contextRef="#ctx0" brushRef="#br0" timeOffset="92246.5">17103 8234 0,'-22'-21'15,"1"-22"1,21 22-16,0 0 0,0 0 16,21 0-1,1 21-15,-1 0 0,0 0 16,0 21-16,0-21 0,0 21 0,1 21 15,20-20-15,-21 20 0,0 0 16,0-21-16,1 22 0,-1-1 0,0 0 16,-21 1-16,0-1 0,21-21 0,-21 22 15,0-1-15,0-21 0,0 21 0,0 1 16,0-22-16,0 0 0,0 0 0,0 0 16,0 1-16,0-44 31,0 1-16,0 0-15,0 0 0,0-21 0,0 20 16,21-20-16,-21 0 0,21-1 0,1 1 16,-1-21-16,0 20 0,0-20 0,0-1 15,0 1-15,1-1 0,-1 1 0,0 20 16,0 1-16,0 0 0,0-1 0,1 22 16,-22 0-16,21 21 0,-21-21 15,0 42 1,0 0-1,0 0-15,0 1 0,0 20 16,0-21-16,0 0 0,0 0 0,0 1 16,0 20-16,0-21 0,0 0 0,0 0 15</inkml:trace>
  <inkml:trace contextRef="#ctx0" brushRef="#br0" timeOffset="93958.53">17970 8530 0,'0'0'0,"22"0"0,-1 0 0,0 0 16,0 0-16,0-21 16,0 0-16,1 0 0,-22 0 15,21-1-15,-21 1 0,21 0 16,-21 0-16,0 0 0,0 0 0,0-1 16,0-20-16,0 21 0,-21 0 15,0 21-15,-1-21 0,1 21 16,0 0-16,0 0 0,0 0 0,0 0 15,-1 21-15,-20 0 0,21 0 0,0 0 16,0 0-16,-1 22 0,1-22 0,0 21 16,21-21-16,-21 22 0,21-1 0,0-21 15,-21 22-15,21-22 0,0 0 0,0 0 16,0 21-16,0-20 0,21-1 0,0-21 16,0 21-16,0-21 0,1 0 15,-1 0-15,0 0 0,0 0 16,0 0-16,0 0 0,1-21 0,20 0 15,-21-1-15,0 1 0,0 0 0,1 0 16,-1 0-16,0 0 0,0-1 0,-21-20 16,0 21-16,21-21 0,-21 20 0,21-20 15,-21 21-15,0-21 0,0 20 0,0 1 16,0 0-16,0 0 0,-21 42 31,21 0-31,-21 22 16,21-22-16,0 0 0,0 21 0,0-21 15,0 1-15,0 20 0,0-21 0,0 0 16,0 22-16,0-22 0,0 0 16,0 0-16,21 0 0,-21 0 0,21 1 15,1-22-15,-1 0 0,0 21 0,0-21 16,0 0-16,22 0 0,-22 0 16,0 0-16,21-21 0,-21-1 0,1 1 15,-1 21-15,21-21 0,-21 0 0,0-21 16,1 20-16,-1 1 0,0-21 0,0 0 15,0-1-15,0 1 0,-21 0 0,22-22 16,-1 1-16,-21 20 0,0-20 0,0-1 16,21 22-16,-21 0 0,21-1 15,-21 1-15,0 21 0,0 0 0,0 42 32,0 21-17,0-21-15,-21 22 0,21-1 0,-21 21 16,21-20-16,-21 20 0,21-20 0,0-1 15,0 21-15,0-20 0,0-1 0,0 0 16,0 1-16,0-22 0,0 21 16,0-21-16,0 22 0,0-22 0,0 0 15,21 0-15,0-21 0,0 21 0,0-21 16,0 0-16,1 0 0,-1 0 0,21 0 16,-21 0-16,0 0 0,1-21 15,20 21-15,-21-21 0,0 0 0,22 0 0,-22 0 16,0-1-16,0-20 0,0 21 15,0-21-15,1 20 0,-22-20 0,21 0 16,-21 21-16,21-22 0,-21 22 16,0 0-16,0 0 0,0 42 31,0 0-31,0 0 0,0 0 16,-21 1-16,21 20 0,0-21 0,0 0 15,-21 22-15,21-22 0,0 0 0,0 0 16,0 0-16,0 0 0,0 1 0,21-1 15,0-21-15,0 21 0,0-21 16,0 21-16,1-21 0,20 0 16,-21 0-16,0 0 0,0 0 15,1 0-15,20-21 0,-21 21 0,0-21 16,0 0-16,1 21 0,-1-22 0,0 1 16,0-21-16,-21 21 0,21 0 0,0-22 15,-21 22-15,0-21 0,22 21 0,-22-1 16,21 1-16,-21 0 0,0 0 15,0 42 17,0 0-32,-21 0 0,21 1 15,-22-1-15,22 0 0,-21 0 0,21 0 16,0 0-16,0 1 0,0-1 0,0 0 16,0 0-16,0 0 0,0 0 15,0 1-15,21-22 0,1 21 16,-1-21-16,0 0 0,0 21 0,0-21 15,0 0-15,22 0 0,-22 0 0,0 0 16,21 0-16,-20 0 0,20-21 0,-21 0 16,21 21-16,-20-22 0,-1 1 0,0 0 15,0 0-15,0 0 0,0 0 16,-21-22-16,0 22 0,22 0 0,-22-21 0,0 20 16,0 1-16,0 0 0,0 0 15,-22 21 1,1 0-16,0 21 15,0 0-15,21 0 0,-21 1 0,21-1 16,-21 0-16,-1 0 0,22 0 0,0 0 16,0 1-16,0-1 0,0 0 0,0 0 15,0 0-15,0 0 0,0 1 16,0-1-16,22-21 0,-1 21 16,0-21-16,0 0 0,0 0 15,0 0-15,1 0 0,20 0 0,-21 0 16,21 0-16,1-21 0,-22 21 0,21-21 15,1-1-15,-1 1 0,0 0 0,-21 0 16,22 0-16,-22 0 0,0-22 16,0 22-16,0-21 0,1 21 0,-1-43 15,-21 43-15,0 0 0,-21 0 16,-1 21-16,1 0 16,0 0-16,0 0 0,0 0 0,0 21 15,-1-21-15,22 21 0,0 0 0,0 0 16,0 0-16,0 22 0,0-22 0,22 0 15,-1 0-15,0 0 0,0 1 0,0-1 16,22 21-16,-22-21 16,0 0-16,-21 1 0,21-1 15,-21 0 1,-21-21-16,0 0 16,0 0-16,-1 0 0,1 0 0,0 0 15,0 0-15,0 0 0,0-21 16,-1 21-16,22-21 0,-21-1 15,21 1-15,0 0 0,0 0 0</inkml:trace>
  <inkml:trace contextRef="#ctx0" brushRef="#br0" timeOffset="95940.04">21865 8382 0,'-21'0'0,"42"0"0,-63 21 16,21-21-16,21-21 47,21 0-47,0 21 0,0-21 16,21 0-16,-20-1 0,20-20 15,-21 21-15,21-21 0,1 20 0,-1-41 16,0 21-16,22-1 0,-22 1 0,1 0 15,-22-1-15,21 1 0,-21 0 0,-21-1 16,0 22-16,0-21 0,0 21 0,0-1 16,-21 22-16,0 0 0,0 0 15,0 0-15,-22 0 0,22 22 0,-21-1 16,21 0-16,-1 0 0,1 21 16,0 85-16,21-84 15,0-1-15,0 0 0,0 1 0,21-1 16,0 0-16,1 1 0,-1-1 15,0 0-15,0-20 0,0 20 0,0-21 16,1 0-16,-22 0 0,0 1 0,0-1 16,0 0-16,-22-21 15,1 0-15,0 0 0,0 0 16,0 0-16,-22 0 0,22-21 0,0 0 16,0-1-16,-21 1 0,20 0 15,1 0-15,0 0 0,0 0 16,21-1-16,0 1 0,-21 0 0,42 21 31,0 21-31,0 0 16,0 1-16,1-1 0,-1 0 0,0 0 15,0 0-15,0 0 0,0 1 0,22-1 16,-22-21-16,21 21 0,1 0 16,-1-21-16,0 0 0,1 21 0,-1-21 15,21 0-15,-20 0 0,-1 0 0,22 0 16,-22 0-16,0-21 0,1 0 0,-1 21 15,-21-21-15,21 0 0,-20-1 0,-1 1 16,0 0-16,-21 0 0,0-21 16,0-1-16,0 22 0,0-21 15,0-1-15,0 1 0,0 0 0,0 21 16,-21-22-16,0 22 0,-1 0 0,1 21 16,0 0-16,0 0 0,-21 0 0,20 21 15,-20 21-15,0-20 0,21-1 0,-22 21 16,1 0-16,21-20 0,-22 20 15,22 0-15,0-21 0,0 43 16,21-22-16,0-21 0,0 1 0,0-1 16,21 0-16,0-21 0,22 21 0,-22-21 15,0 0-15,21 0 0,-21 0 16,22 0-16,-22 0 0,21 0 0,-21-21 0,22 21 16,-22-21-16,21 0 15,-21-1-15,1 1 0,20 0 0,-21-21 16,0 21-16,-21-22 0,21 1 0,1 21 15,-22-22-15,0 22 0,0-21 0,0 21 16,0 0-16,0 42 31,-22 0-31,22 0 0,-21 0 0,0 0 16,21 1-16,0 20 0,0-21 0,0 0 16,0 22-16,0-22 0,0 0 0,0 0 15,0 21-15,0-20 0,0-1 16,21 0-16,0-21 0,1 0 0,-1 21 15,0-21-15,0 0 16,0 0-16,0 0 0,1 0 0,20 0 16,-21-21-16,0 21 0,0-21 0,1 0 15,-1-1-15,0 1 0,0 0 0,0-21 16,-21 21-16,0-1 0,21-20 0,-21 0 16,22 21-16,-22-1 0,0 1 0,0 0 15,0 0-15,0 42 16,0 0-1,0 0-15,0 1 0,-22-1 0,22 0 16,-21 0-16,21 0 0,0 0 16,0 22-16,0-22 0,0 0 0,0 0 15,0 0-15,-21 1 0,21-1 16,0-42 31,0-1-47,0 1 15,21 0-15,-21-21 0,0 21 0,21-1 16,1-20-16,-1 21 0,-21-21 16,21 20-16,0 1 0,0 0 0,-21 0 0,21 0 15,1 21-15,-1 0 16,-21 21-16,0 0 16,0 21-16,0-20 0,0-1 0,0 0 15,0 0-15,0 21 0,0-20 16,0-1-16,0 0 0,21 0 0,-21 0 15,0 0-15,21 1 0,-21-1 16,21-21 0,0 0-16,1 0 15,-1 0-15,0 0 0,-21-21 16,21-1-16,0 1 0,-21 0 0,21 0 16,1-21-16,-1 20 0,0-20 15,0 0-15,0-1 0,0 22 0,22-21 16,-43 0-16,21 20 0,0 1 15,0 0-15,-21 0 0,21 21 0,-21 21 32,0 0-32,0 0 0,0 1 0,-21-1 15,0 0-15,21 21 0,-21-21 16,21 1-16,0 20 0,0-21 0,0 0 16,0 0-16,0 1 0,0-1 0,0 0 15,0 0-15,21-21 0,0 0 16,0 0-16,1 0 0,-1 0 0,0 0 15,0 0-15,0 0 0,0 0 0,22 0 16,-22-21-16,0 0 16,0 0-16,0-1 0,1 1 0,-1 0 15,0 0-15,-21-21 0,0 20 0,21-20 16,-21 0-16,0 21 0,0-22 0,0 22 16,0 0-16,0 0 0,-21 21 15,0 0-15,0 0 0,21 21 16,-22 0-16,1 0 0,21 0 15,0 22-15,0-22 0,0 0 0,0 21 16,0-20-16,0-1 0,0 0 0,0 0 16,0 0-16,0 0 0,0 1 0,0-1 15,21-21-15,-21 21 0,22-21 0,-1 0 16,0 0-16,0 0 16,0 0-16,0 0 15,1 0-15,20-21 0,-21 0 0,0-1 16,0 22-16,22-21 0</inkml:trace>
  <inkml:trace contextRef="#ctx0" brushRef="#br0" timeOffset="97178.93">24871 8276 0,'0'21'0,"21"-21"15,0 0 1,0 0-1,0-21-15,1 21 0,-22-21 16,21 0-16,0 21 0,0-21 0,-21-22 16,21 22-16,0-21 0,-21 21 0,22-22 15,-1 1-15,-21 0 0,21-1 0,0-20 16,-21 21-16,21-1 0,-21 1 16,0 0-16,21-1 0,-21 1 0,0 21 15,0 0-15,0-1 0,0 1 0,-21 42 31,0 1-31,0-1 16,0 21-16,0-21 0,-1 22 0,1-1 16,0 0-16,0 1 0,0-1 15,21 0-15,0 22 0,0-22 0,-21 0 16,21 1-16,0-22 0,0 21 0,0-21 16,0 22-16,0-22 0,21 0 15,0 0-15,0-21 0,0 21 0,0-21 16,1 0-16,-1 0 0,0 0 0,21 0 15,-21 0-15,1 0 0,-1-21 0,0 0 16,0 21-16,0-21 0,0 0 0,1 0 16,-1-22-16,0 22 0,0 0 0,0-21 15,-21 20-15,0 1 0,21 0 16,-21 0-16,0 0 0,-21 42 31,0 0-31,21 0 16,0 0-16,-21 1 0,21 20 0,0-21 15,0 0-15,0 0 0,0 1 16,0-1-16,0 0 0,0 0 0,0 0 16,21-21-16,0 21 0,0-21 15,1 0-15,-1 0 0,0 0 0,0 0 16,0 0-16,0 0 0,1 0 16,-1-21-16,0 0 0,0 0 15,-21 0-15,0 0 0,21-1 16,0 1-16,-21-21 0,0 21 0,0 0 15,0-1-15,22 1 0,-44 42 32,22 1-17,-21 20-15,0-21 0,21 0 16,-21 0-16,21 1 0,0-1 0,-21 0 16,21 0-16,-21 0 0,21 0 15,0 1-15,0-44 47,0 1-47,21 0 16,0 0-16,-21 0 0,21 0 15,0-22-15,0 22 0,1 0 16,-1 0-16,0 0 0,-21-1 0,21 1 16,0 0-16,0 21 15,-21 21 1,0 0-16,0 1 0,0-1 15,0 0-15,0 0 0,0 0 0,0 0 16,0 1-16,0-1 0,0 0 16,0 0-16,0 0 0,0 0 15,22-21 1,-1 0-16,0 0 0,0 0 16,0 0-16,0 0 0,22 0 15,-22-21-15,0 0 0,0 21 16,0-21-16,22-21 0,-22 20 0,0 1 15,0-21-15,0 21 0,1-22 0,-1 1 16,0 21-16,-21-21 0,21 20 0,-21 1 16,0 0-16,-21 21 15,0 0-15,0 21 16,-1 0-16,1 1 0,0-1 0,0 0 16,21 21-16,-21-21 0,21 22 15,0-22-15,-21 0 0,21 21 0,0-20 16,0-1-16,21 0 0,0 0 0,0 0 15,0 0-15,22-21 16,-22 0-16,0 0 0,21 0 0,-21 0 16,1 0-16,20 0 0,-21 0 0,0-21 15,0 0-15,1 21 0,-22-21 0,21 0 16,-21 0-16,21 21 0,-21-22 0,0 1 16,0 0-16,0 0 0,0 0 15,0 0-15,0-1 0,0 1 0</inkml:trace>
  <inkml:trace contextRef="#ctx0" brushRef="#br0" timeOffset="97402.8">26120 7493 0,'0'0'15,"-64"0"1,43 0-1,21-21 17,-21 21-17,0 0 1,-1 0-16,1 0 0,-21 0 16</inkml:trace>
  <inkml:trace contextRef="#ctx0" brushRef="#br0" timeOffset="97638.66">24786 7726 0,'0'0'15,"-21"0"-15,21 21 0,0 0 0,21 0 16,0-21-16,0 0 16,22 0-16,-22 0 0,21 0 0,1 0 15,20 0-15,-21 0 0,1 0 16,-1 0-16,0 0 0,-20 0 0,20 0 0,-21 0 15,0-21-15,-42 21 32,-21 0-17,21 0-15,-1 0 0,-20 0 0,0 0 16,-1 21-16</inkml:trace>
  <inkml:trace contextRef="#ctx0" brushRef="#br0" timeOffset="98682.37">13631 11007 0,'-21'0'0,"0"0"0,0 0 16,0 0-16,-1 0 0,1 0 0,0 0 15,0 0-15,0 0 0,42 0 47,21 0-47,-21 0 16,22 0-16,-1 0 0,22 0 0,-22 0 15,21 0-15,1 0 0,21 0 0,-1 0 0,1 0 16,0 0-16,-1 0 0,22 0 16,-21 0-16,-1 0 0,1 0 0,0 0 15,-1 0-15,-20 0 0,-1 0 0,-20 0 16,-1 0-16,-21 0 0,0 0 0,1-21 15,-22-1 1,0 1-16,0 0 16,-22 21-16,1-21 0,0 21 0,0-21 15,-21 21-15,20-21 0,-20 21 16,21 0-16,-21-22 0,20 22 0,-20 0 0,0 0 16,21 0-16,-1 0 0,-20 0 0,21 0 15,0 0-15,0 0 0,42 0 31,0 0-15,21 0-16,-21 0 0,22 0 0,-22 0 16,21 0-16,1 0 0,-1 0 0,-21 0 15,21 0-15,1 0 0,-22 0 0,0 0 16,0 22-16,0-22 0,-21 21 16,0 0-16,0 0 0,0 0 15,-21-21-15,0 21 0,-21 1 16,21 20-16,-1-21 0,-20 0 15,21 22-15,0-22 0,-22 21 0,22-21 16,0 22-16,-21-22 0,21 21 0,-1-21 16,1 22-16,0-22 0,0 0 0,0 0 15,0 0-15,21 0 0,-22 1 16,22-1-16,22-42 31,-22-1-31,21 1 16</inkml:trace>
  <inkml:trace contextRef="#ctx0" brushRef="#br0" timeOffset="100403.88">16383 10922 0,'0'0'0,"0"21"0,0-42 47,21 21-31,-21-21-16,21 21 0,-21-21 16,0 0-16,21-1 0,-21 1 15,22 0-15,-1-21 0,-21 21 0,21-1 16,-21 1-16,0-21 0,21 21 15,0 0-15,-21-1 0,0 1 16,21 21-16,-21 21 16,0 1-16,0-1 15,0 0-15,0 21 0,0-21 0,0 1 16,0 20-16,0-21 0,0 21 16,0-20-16,0-1 0,0 0 0,0 0 15,0 0-15,0 0 0,0 1 0,0-1 16,22-21-16,-22 21 0,21-21 15,0 0-15,0 0 0,0 0 16,0 0-16,1-21 0,20 21 0,-21-21 16,0-1-16,22 1 0,-22 0 0,21-21 15,-21 21-15,0-22 0,22 22 0,-22-21 16,0-1-16,0-20 0,-21 21 16,21-1-16,-21-20 0,22-1 0,-22 22 15,0 0-15,0-1 0,0 1 0,0 0 16,0 20-16,0 1 0,0 0 0,0 0 15,0 42 1,0 0-16,0 22 0,0-22 16,0 21-16,-22 0 0,22 22 15,0-22-15,-21 22 0,21-22 0,0 22 16,0-22-16,0 0 0,0 1 0,0-1 16,0 0-16,0-21 0,0 22 0,0-22 15,0 0-15,0 0 0,21 0 0,1-21 16,-1 0-16,0 22 0,0-22 15,0 0-15,0 0 0,22 0 0,-22-22 16,0 1-16,0 21 0,0-21 16,1 0-16,-1 0 0,0 0 0,0-1 15,-21 1-15,0 0 0,0 0 0,0 0 16,0 0-16,0-1 0,0 1 16</inkml:trace>
  <inkml:trace contextRef="#ctx0" brushRef="#br0" timeOffset="100582.78">17018 10689 0,'21'0'16,"0"0"-1,22 0-15,-22-21 0,21 21 0,64-42 16,-43 42 0,-20-21-16,-22-1 0,21 1 0,1 21 15,-22-21-15,0 21 0,-21-21 16,0 0-16,0 0 0,-21-1 15,0 22-15</inkml:trace>
  <inkml:trace contextRef="#ctx0" brushRef="#br0" timeOffset="100774.67">16616 10435 0,'-21'0'0,"42"0"0,-64 0 0,22 0 16,21 21 31,21-21-47,1 0 15,-1 0 1,0 0-16,0 0 0,0 0 0,0 22 16</inkml:trace>
  <inkml:trace contextRef="#ctx0" brushRef="#br0" timeOffset="102167.79">18076 10520 0,'21'-21'0,"-42"42"0,42-63 16,1 42-16,-22-22 16,0 44 15,0-1-31,-22-21 0,22 21 0,0 0 15,0 21-15,0-20 0,-21-1 0,21 21 16,0-21-16,0 22 0,0-22 0,0 21 16,0-21-16,-21 0 0,21 1 0,0-1 15,-21 0-15,21 0 0,0 0 16,21-21 15,-21-21-31,21 0 16,0 0-16,-21 0 0,22-1 15,-22 1-15,21 0 0,-21 0 0,0 0 16,21 0-16,-21-1 0,21 1 0,0 21 31,0 21-15,-21 1-16,0-1 0,0 0 0,0 0 16,22 0-16,-1 0 0,-21 1 15,21-1-15,-21 0 0,21-21 16,0 0-16,0 0 0,1 0 0,-1 0 15,0 0-15,0 0 0,0 0 0,0 0 16,1 0-16,20 0 0,-21-21 16,0 0-16,0 21 0,1-22 15,-1 1-15,0 0 0,0 0 0,-21 0 16,21-22-16,-21 22 0,21-21 0,-21 0 16,0 20-16,0-20 0,0 21 0,0-21 15,0 20-15,0 1 0,0 42 31,0 1-31,0-1 16,0 0-16,0 21 0,-21-21 0,21 22 16,0-22-16,0 21 0,0-21 0,0 1 15,0 20-15,0-21 0,0 0 0,0 0 16,0 1-16,21-22 0,1 21 16,-1-21-16,0 0 0,0 0 15,0 0-15,0 0 0,22 0 0,-22 0 16,0 0-16,0 0 0,0-21 15,1-1-15,-1 22 0,0-21 0,0 0 16,0 0-16,-21 0 0,21 0 0,1-22 16,-22 22-16,0-21 0,0 21 0,21-22 15,-21 22-15,0 0 0,0 0 0,0 0 16,0 42 0,-21 0-16,21 21 15,0-21-15,-22 1 0,22-1 16,0 21-16,0-21 0,0 0 15,0 1-15,0 20 0,0-21 0,0 0 16,22 0-16,-1 1 0,0-22 16,21 21-16,-21-21 0,1 0 15,-1 0-15,21 0 0,-21 0 0,22 0 16,-22-21-16,0 21 0,21-22 0,-21 1 16,1 0-16,-1 0 0,0 0 15,0 0-15,0-22 0,0 22 0,-21-21 16,22-1-16,-22-20 0,21 21 0,-21-22 15,0 22-15,0-1 0,0 1 0,21 0 16,-21-1-16,0 22 0,0-21 0,0 21 16,-21 42 15,0 0-31,21 0 0,0 0 0,-22 22 16,22-1-16,-21 0 0,21 1 0,0-1 15,0 0-15,0 1 0,0-1 0,0 0 16,0 1-16,0-22 0,0 21 0,0-21 15,0 1-15,21-1 0,1 0 0,-1 0 16,0-21-16,0 21 16,21-21-16,-20 0 0,-1 0 0,0 0 15,0 0-15,21-21 0,-20 0 0,-1 21 16,0-21-16,0 0 0,0-22 0,0 22 16,1-21-16,-1-1 0,0 1 15,0 0-15,0-22 0,-21 22 0,21-22 16,1 22-16,-22-21 0,0 20 0,21 1 15,0 0-15,-21-1 0,0 22 16,0 0-16,0 0 0,0 42 16,0 0-1,0 0-15,0 22 0,0-1 0,0 0 16,-21 1-16,21 20 0,0 1 0,0-22 16,0 21-16,0-20 0,0 20 0,0-20 15,0-22-15,21 21 0,-21 0 16,21-20-16,0-1 0,-21 0 15,21-21-15,1 21 0,-1-21 0,0 0 16,0 0-16,0 0 0,0 0 16,1-21-16,-1 21 0,0-21 0,-21 0 15,21-1-15,0 1 0,-21 0 0,0 0 16,21 0-16,-21 0 0,0-1 0,0 1 16,0 0-16,0 0 0,0 0 0,0 0 15</inkml:trace>
  <inkml:trace contextRef="#ctx0" brushRef="#br0" timeOffset="102367.18">19092 10308 0,'0'0'0,"-21"21"0,0-21 0,0 0 15,0 0-15,-1 0 0,22-21 63</inkml:trace>
  <inkml:trace contextRef="#ctx0" brushRef="#br0" timeOffset="105138.56">21590 10647 0,'0'0'0,"0"21"0,-21-21 0,21 21 16,-21-21-16,21-21 46,0 0-30,21 0-16,0 0 0,0-1 16,0 1-16,0-21 0,1 21 15,20-22-15,-21 1 0,21 0 0,1-1 16,-22 1-16,21 0 0,1-1 16,-22 1-16,0 21 0,0-21 0,-21-1 15,0 22-15,0 0 0,0 0 0,-21 21 16,0 0-16,0 0 0,-1 0 15,-20 0-15,21 0 0,0 21 16,-22 0-16,22 0 0,0 0 0,0 1 16,21-1-16,0 0 0,0 21 0,0-21 15,0 1-15,0-1 0,21 21 0,21-21 16,-20 0-16,-1 22 0,0-22 16,21 0-16,-21 21 0,1-20 0,-1-1 15,0 0-15,0 0 0,0 0 16,-21 0-16,21-21 0,-21 22 0,0-1 15,-21-21 1,0 0-16,-21 0 0,21 0 16,-1 0-16,1 0 0,-21-21 15,21 21-15,0-22 0,-1 22 0,1-21 16,0 0-16,0 0 0,0 21 0,0-21 16,-1 21-16,22-21 15,0 42 1,0 0-16,22 0 15,-1-21-15,0 21 0,-21 0 0,21 1 16,0-22-16,0 21 0,22 0 0,-22-21 16,0 0-16,21 21 0,-20-21 15,20 0-15,0 0 0,1 0 0,-1 0 16,0 0-16,1-21 0,-1 0 0,-21 21 16,21-21-16,1-1 0,-22 22 15,21-21-15,-21 0 0,1 0 0,-1-21 16,0 20-16,-21 1 0,0-21 0,0 21 15,0-22-15,0 22 0,0-21 0,0 21 16,0 0-16,0-22 0,0 22 16,-21 21-16,0 0 15,-1 0-15,22 21 0,-21 0 16,0 1-16,21-1 0,-21 0 16,21 21-16,-21-21 0,21 22 0,0-22 15,0 21-15,0-21 0,0 1 0,0-1 16,0 0-16,21 0 0,0 0 0,0-21 15,0 0-15,22 0 0,-22 0 0,21 0 16,-21 0-16,22 0 0,-1 0 16,0-21-16,1 21 0,-1-21 0,0 0 15,-20 0-15,20-22 0,-21 22 0,21-21 16,-20 21-16,-1-22 0,0 1 16,0 0-16,0 20 0,0-20 0,-21 0 0,0-22 15,22 22-15,-22 0 0,21-1 16,-21 22-16,0-21 0,0 21 15,0-1-15,0 44 16,0-1 0,0 0-16,-21 0 0,-1 21 0,1 1 15,21-22-15,-21 21 0,0 1 16,21-1-16,0 0 0,0 1 0,0-1 16,0 0-16,0 1 0,0-1 0,0-21 15,0 21-15,21-20 0,0-1 0,0 0 16,1 0-16,-1 0 0,0-21 15,0 0-15,0 0 0,0 0 0,22 0 16,-22 0-16,0 0 0,0-21 0,22 0 16,-22 0-16,0 0 0,21-1 15,-21 1-15,1-21 0,-1 21 0,-21-22 16,21 1-16,-21 21 0,0-21 0,21 20 16,-21 1-16,0-21 0,0 21 0,0 0 15,-21 21-15,0 0 16,0 0-16,-1 0 0,1 21 0,0-21 15,21 21-15,-21 0 0,0 0 0,21 22 16,0-22-16,0 0 0,0 21 0,0 1 16,0-22-16,0 21 0,0-21 0,0 0 15,21 22-15,0-22 0,0 0 0,0-21 16,1 21-16,-1 0 0,21-21 16,-21 0-16,22 0 0,-22 0 15,21 0-15,0 0 0,1 0 0,-1-21 16,-21 0-16,22 21 0,-22-21 0,21 0 15,-21 0-15,0-22 0,22 22 0,-22-21 16,0 21-16,0-22 0,0 22 16,1-21-16,-1 21 0,-21-1 15,0 1-15,21 0 0,-21 0 0,21 21 0,-21 21 32,0 0-17,0 0-15,0 1 16,0-1-1,0-42 32,0-1-47,0 1 16,0 0-16,0 0 16,0 0-16,-21 21 15,0 0 1,0 0-16,-1 0 0,22 21 15,-21 0-15,0-21 0,21 21 16,-21 22-16,21-22 0,-21 0 0,0 21 0,21-21 16,0 1-16,0 20 0,0-21 15,0 0-15,0 22 0,0-22 0,0 0 16,0 0-16,0 0 0,21-21 16,-21 21-16,21-21 0,21 0 0,-21 22 15,1-22-15,-1 0 0,21 0 0,0 0 16,-20 0-16,20 0 0,-21-22 0,21 22 15,-20-21-15,20 0 0,-21-21 0,0 21 16,0-22-16,1 22 0,-1-21 0,0-1 16,0 1-16,0 0 0,0-1 15,1 1-15,-22-21 0,21 20 16,-21 1-16,21-22 0,-21 22 0,0 0 0,0-1 16,0 1-16,0 21 0,0 0 15,0 0-15,0-1 0,-21 44 16,0-1-1,21 21-15,-22-21 0,1 22 0,21-1 16,-21 0-16,21 1 0,0-1 0,0 0 16,0 1-16,0-1 0,0 0 0,0 1 15,0-1-15,0 0 0,0 1 0,0-22 16,21 21-16,-21-21 0,21 0 16,1 1-16,-1-1 0,0 0 15,0-21-15,0 0 0,0 0 0,1 0 16,-1 0-16,0 0 0,0 0 0,0 0 15,-21-21-15,21 21 0,1-21 0,-1-1 16,-21 1-16,21 0 0,-21 0 0,21-21 16,-21 20-16,0 1 0,0 0 15,0-21-15,0 21 0,0-1 0,0 1 16,0-21-16</inkml:trace>
  <inkml:trace contextRef="#ctx0" brushRef="#br0" timeOffset="105374.43">24553 10033 0,'0'0'0,"0"21"16,21-21-16,1 0 0,-1 0 15,0 0-15,0 0 0,21 0 16,-20-21-16,20 21 0,0 0 0,1-21 16,-1 21-16,0-21 0,1 21 15,-1-21-15,-21 21 0,21 0 0,-20-22 16,-1 22-16,0 0 0,-42 0 31,0 0-31,-1 0 16,-20 0-16,21 0 0,-21 22 15,-22-1-15</inkml:trace>
  <inkml:trace contextRef="#ctx0" brushRef="#br0" timeOffset="106658.97">16341 12531 0,'-22'0'0,"1"0"15,21-21 17,0-1-32,0 1 15,0 0-15,0 0 0,0 0 16,0 0-16,0-1 0,0 1 0,0-21 15,0 21-15,-21 0 0,0-1 0,0 22 16,0-21-16,-22 0 0,22 21 0,0 0 16,-21 0-16,20 21 0,1 0 15,-21 1-15,21 20 0,-22-21 16,22 21-16,0 1 0,-21-1 0,21 0 16,-1 1-16,1 20 0,0-20 0,21-1 15,0 0-15,0 1 0,0-1 0,0-21 16,0 21-16,0-20 0,21-1 15,0-21-15,1 0 0,-1 0 0,0 0 16,21 0-16,-21 0 0,22-21 0,-1-1 16,-21 1-16,22 0 0,-1 0 0,0-21 15,1-1-15,-1 22 0,-21-21 0,21-1 16,-20 22-16,-1-21 0,0 0 16,0-1-16,-21 22 0,21-21 0,-21-1 15,0 22-15,0 0 0,0 0 16,0 42-1,0 0 1,0 22-16,0-22 0,0 21 16,0-21-16,0 22 0,0-22 0,0 21 15,0 0-15,0 1 0,0-22 0,0 21 16,0-21-16,0 22 0,21-22 0,1 0 16,-1 0-16,0 0 0,0-21 0,0 0 15,0 0-15,1 0 0,20 0 16,-21 0-16,0 0 0,22-21 0,-22 0 15,21 0-15,-21 0 0,0 0 0,1-22 16,-1 22-16,0-21 0,0-1 16,0 22-16,0-21 0,1 0 0,-22-1 15,0 1-15,21 0 0,-21-1 0,0-20 16,21 20-16,-21 1 0,0 0 16,0 21-16,0-1 0,0 1 0,0 0 15,0 42 1,0 0-16,-21 1 0,0 20 0,21-21 15,0 21-15,0 1 0,-22 20 0,22-20 16,-21-1-16,21 0 0,-21 1 16,21-1-16,0 0 0,0 1 0,0-22 15,0 21-15,0-21 0,0 0 0,21 1 16,0-1-16,1-21 0,-1 0 16,0 0-16,0 0 0,0 0 0,22 0 15,-22-21-15,21 21 0,-21-43 0,22 22 16,-22 0-16,21 0 0,-21 0 15,0-22-15,1 22 0,-1-21 0,0-1 16,-21 1-16,0 0 0,21-1 0,-21 1 16,0 0-16,0-1 0,0 1 0,0 0 15,0-1-15,0 1 0,0 21 0,0 0 16,-21 21 0,0 21-16,21 0 0,0 21 15,-21 1-15,-1-1 0,22 0 0,-21 22 0,21-22 16,0 1-16,0-1 0,0 0 15,0 1-15,0-1 0,0 0 0,0-21 16,21 22-16,1-22 0,-1 0 16,0 0-16,0-21 0,0 21 0,0-21 15,1 0-15,-1 0 0,21 0 16,-21 0-16,22-21 0,-22 21 0,21-21 16,0 0-16,1 0 0</inkml:trace>
  <inkml:trace contextRef="#ctx0" brushRef="#br0" timeOffset="106971.79">18817 11769 0,'0'0'0,"0"-21"15,-21 21 1,0 21-16,0 0 0,-1 0 15,22 21-15,-21 1 0,0-1 0,21 0 16,0 1-16,-21 20 0,21-20 0,-21 20 16,21-21-16,-21 1 0,21-1 0,0 0 15,0 1-15,-22-1 0,22-21 16,-21 22-16,21-22 0,0 0 0,0 0 16,0 0-16,0 0 0,-21 1 15,42-22 16,0-22-31,1 1 0,-1 0 0,0 0 16,0 0-16,0-22 0</inkml:trace>
  <inkml:trace contextRef="#ctx0" brushRef="#br0" timeOffset="107642.8">18944 12086 0,'0'-63'0,"0"126"0,21-169 16,-21 64-16,21-85 15,1 127-15,-22 21 31,0 22-31,0-22 0,0 21 0,0 0 16,-22 1-16,22 20 0,-21-20 16,0 20-16,21-21 0,0 1 0,-21-1 15,0 0-15,21 1 0,0-22 0,0 21 16,-21-21-16,21 1 0,0-1 0,0 0 16,0 0-16,0 0 15,21-42 1,0 0-1,0 0-15,-21 0 0,21-1 16,0 1-16,-21 0 0,22 0 16,-1-21-16,-21 20 0,21 1 0,0 0 15,-21 0-15,0 0 0,21 21 0,0 0 16,1 0-16,-22 21 16,0 0-1,0 0-15,0 0 0,21 1 16,-21-1-16,0 0 0,21 0 0,-21 0 15,21 0-15,0 1 0,0-1 16,1-21-16,-22 21 0,21-21 0,0 0 16,0 0-16,0 0 0,22 0 0,-22 0 15,21 0-15,-21 0 0,22 0 0,-22-21 16,21 21-16,-21-21 0,0-1 0,1 22 16,-1-21-16,0 0 15,0-21-15,-21 21 0,0-1 0,21 1 16,-21-21-16,0 21 0,0 0 0,0-1 15,0 1-15,0 0 0,-21 21 16,0 0-16,0 21 16,0 0-16,-1 1 0,22-1 0,0 0 15,0 0-15,0 0 0,0 0 16,0 1-16,0-1 0,0 0 0,0 0 16,22 0-16,-1-21 0,0 0 15,0 0-15,0 21 0,0-21 0,1 0 16,-1 0-16,21 0 0,-21 0 15,0-21-15,22 21 0,-22 0 0,0-21 16,21 0-16,-20 21 0,-22-21 0,21 0 16,0-1-16,-21 1 15,0 0-15,0 0 0,0 0 16,-21 21-16,0-21 0</inkml:trace>
  <inkml:trace contextRef="#ctx0" brushRef="#br0" timeOffset="107883.8">18351 12044 0,'0'0'0,"-21"21"0,0-21 0,0 0 0,42 0 16,0 0 0,0 0-16,22 0 0,-22 0 0,42 0 15,-20 0-15,-1-21 0,22 21 0,-22 0 16,21 0-16,-20-21 0,-1 21 15,0 0-15,-20 0 0,-1-21 0,0 21 16,0 0-16,0 0 0,0 0 0,-21-22 16,22 22-16,-1 0 0,-21-21 15,21 21-15,0 0 0</inkml:trace>
  <inkml:trace contextRef="#ctx0" brushRef="#br0" timeOffset="112087.95">21336 12404 0,'0'0'16,"21"0"-16,21-21 0,-20 21 0,-1-22 0,0 22 15,0-21-15,0 21 0,0-21 0,-21 0 16,22 21-16,-22-21 0,0 0 0,0-1 16,0 1-16,-22-21 15,1 21-15,0 0 0,0-1 16,0 1-16,-22 0 0,22-21 0,-21 21 16,21 21-16,0-22 0,-22 22 0,22 0 15,-21 0-15,21 0 0,-1 22 0,1-1 16,-21 0-16,21 0 0,0 21 0,-1 1 15,1-22-15,0 21 0,0 1 16,21-1-16,0-21 0,0 21 0,0-20 16,0 20-16,0-21 0,0 0 0,0 0 15,0 1-15,21-22 0,0 0 16,0 21-16,22-21 0,-22 0 0,0 0 0,0 0 16,22-21-16,-1-1 0,-21 22 0,21-21 15,-20 0-15,20 0 16,-21-21-16,21 20 0,-20-20 0,-1 21 15,0-21-15,21-1 0,-42 1 0,21-22 16,1 22-16,-1-21 0,-21 20 0,21-20 16,-21 20-16,0-20 0,0 21 0,0-1 15,0 1-15,0 0 0,0-1 16,0 22-16,0 0 0,0 0 0,0 42 31,-21 0-31,21 0 0,0 22 0,0-1 16,-21 0-16,21 1 0,0-1 15,0 21-15,0-20 0,0 20 16,0 1-16,0-22 0,0 0 0,0 22 16,0-22-16,0 1 0,21-22 0,-21 21 15,21-21-15,0 0 0,0 1 0,-21-1 16,21-21-16,22 0 0,-22 0 0,0 0 16,0 0-16,0 0 0,22 0 0,-22 0 15,0-21-15,21 21 0,-20-22 16,-1 1-16,0-21 0,0 21 0,0 0 15,-21-22-15,0 22 0,21-21 0,-21 21 16,0-22-16,0 22 0,0 0 16,0 0-16,0 0 0,0-1 0,0 44 31,0-1-31,-21 0 16,21 0-16,0 0 0,0 0 0,-21 22 15,21-22-15,0 21 0,0-21 0,0 1 16,0-1-16,0 0 0,0 0 0,0 0 15,0 0-15,0 1 0,0-1 16,21-21-16,0 0 0,1 0 16,-1 0-16,0 0 15,0 0-15,0-21 0,0-1 0,1 1 16,-1 0-16,0 0 16,-21 0-16,21 0 0,-21-22 0,21 22 15,-21 0-15,0-21 0,21 20 0,-21 1 16,0 0-16,22 21 0,-22-21 15,0 42 17,0 0-32,0 0 0,-22 1 0,22-1 15,-21 0-15,21 0 0,0 0 0,0 0 16,0 1-16,0-1 0,0 0 0,0 0 16,0 0-16,0 0 15,0 1-15,0-1 0,21-21 16,1 0-16,-1 21 0,0-21 15,0 0-15,0 0 0,0 0 16,1 0-16,-1 0 0,0-21 0,0 21 16,0-21-16,0-1 0,1 1 15,-1 0-15,0 0 0,0 0 16,-21 0-16,21-1 0,0-20 0,-21 21 16,22-21-16,-22 20 0,21-20 0,0 21 15,-21-21-15,0 20 0,0 1 0,0 0 16,0 0-16,0 0 31,0 0 141,0-1-156,21 1-16,-21 0 15,0 0-15,0 0 16,0 0-16,0-1 15,0 1-15,0 0 0,0 0 16,0 0 0,0 42 31,0 0-47,-21 0 0,21 0 0,-21 22 15,21-22-15,0 21 0,0 1 16,0-22-16,0 21 0,-21 0 0,21 1 15,0-1-15,0 0 0,0-20 16,0 20-16,0 0 0,0-21 0,0 1 16,0-1-16,21 0 0,0 0 0,0 0 15,21-21-15,-20 0 0,20 21 0,-21-21 16,21 0-16,1 0 0,-22 0 16,21 0-16,-21-21 0,22 0 0,-22 21 15,0-21-15,21 0 0,-42 0 0,22-1 16,-1 1-16,0 0 0,-21-21 0,21 21 15,-21-22-15,0 22 0,0-21 0,0 21 16,0-22-16,0 22 0,0 0 16,0 42-1,0 0 1,0 0-16,0 22 0,0-22 0,0 21 16,-21 1-16,21-22 0,-21 21 0,21 0 15,-21 1-15,21 20 0,0-20 0,0-1 16,0 0-16,-22 22 0,22-1 0,-21-20 15,0 20-15,21 1 0,0-1 16,-21 1-16,0-1 0,21 1 0,-21-1 16,-1-21-16,1 22 0,21-22 0,-21 1 15,21-1-15,-21 0 0,21 1 16,-21-1-16,21-21 0,0 0 0,0 0 0,0 1 16,0-44-1,21 1 1,0 0-16,0 0 0,-21 0 15,21-22-15,1 22 0,-22-21 0,21 0 16,0-22-16,0 22 0,-21-22 0,21 1 16,0-22-16,-21 22 0,0-22 0,22 21 15,-22 1-15,0-22 0,0 22 0,0-1 16,0 1-16,0-1 0,0 1 0,0-1 16,0 22-16,0-22 0,0 22 15,0 21-15,0-21 0,0 20 16,0 1-16,21 0 0,0 0 0,-21 0 0,21 21 15,0 0-15,0 0 0,1 0 16,-1 0-16,0 21 0,0 0 0,0-21 16,22 42-16,-43-20 0,21-1 0,0 0 15,-21 21-15,0-21 0,0 1 16,0 20-16,0-21 0,0 0 0,0 0 16,-21 1-16,0-22 0,21 21 0,-22-21 15,1 0-15,0 21 0,0-21 0,0 0 16,0 0-16,-22 0 0,22 0 0,0 0 15,0-21-15,0 21 0,-1-21 0,1 21 16,0-22 0,0 22-16,42 0 31,0 0-31,0 0 0,22 0 16,-22 22-16,0-22 0,21 0 0,-20 0 15,20 0-15,-21 0 0,21 0 0,1 0 16,-22 0-16,21 0 0,-21 0 15,22 0-15,-22 0 0,0-22 0,0 22 16,0-21-16,1 0 0,-1 0 0,0 0 16,-21 0-16,0-1 0,21 1 0,-21-21 15,21 0-15,-21-1 0,21 22 0,-21-21 16,0-1-16,0-20 0,0 21 16,0-1-16,0 1 0,0 0 15,0-1-15,0 1 0,0 21 0,0 0 16,0-1-16,0 1 0,0 0 0,0 42 15,-21 0 1,21 1-16,0-1 0,-21 21 0,21 0 16,-21 1-16,21-22 0,0 21 15,0 1-15,0 20 0,0-21 0,0 1 16,0-1-16,0 0 0,0 1 0,0-1 16,21 0-16,0-20 0,-21-1 0,21 21 15,1-42-15,-1 21 0,-21 0 16,21-21-16,0 0 0,0 0 0,0 0 15,1 0-15,-1 0 0,0 0 16,0 0-16,0-21 0,0 0 0,1 0 16,-1 0-16,0-22 0,0 22 15,-21 0-15,21-21 0,0-22 16,-21 43-16,0 0 0,0 0 0,0 0 16,0 42 15,0 0-31,0 21 0,0-21 0,0 1 15,0-1-15,0 0 0,0 21 0,0-21 16,0 1-16,22-1 0,-1 0 16,0 0-16,0-21 0,0 0 15,0 21-15,1-21 0,-1 0 0,0 0 16,0 0-16,0 0 0,0 0 16,-21-21-16,22 21 0,-1-21 15,-21 0-15,21 0 0,-21-1 0,21 1 16,0-21-16,-21 21 0,21-22 0,-21 22 15,22-21-15,-22 0 0,0 20 0,21 1 16,-21 0-16,21 0 0,-21 0 16,21 21-1,-21 21-15,0 0 16,0 0-16,0 0 16,0 1-16,0-1 15,21-21 16,-21-21-15,0-1 0,0 1-16,0 0 15,0 0-15,0 0 16,-21 21 15,0 21-31,21 0 0,-21 0 16,0 0-16,21 1 0,0 20 0,0-21 15,-22 0-15,22 22 0,0-22 16,0 0-16,0 0 0,0 0 0,0 0 16,0 1-16,22-1 0,-1 0 0,0 0 15,0-21-15,21 21 0,-20-21 0,20 0 16,0 0-16,1 0 0,-1 0 0,-21 0 16,21 0-16,1 0 0,-1-21 0,-21 21 15,0-21-15,22 0 0,-22 0 16,0-1-16,-21-20 0,21 21 0,0-43 15,1 22-15,-22 0 16,0 21-16,0-22 0,0 22 0,0 0 16,0 0-16,0 0 0,0-1 0,-22 22 15,1 0-15,0 0 0,-21 0 16,21 22-16,-1-1 0,1 0 16,0 0-16,0 0 0,0 0 0,0 22 15,-1-22-15,22 21 0,0-21 0,0 1 16,0-1-16,0 21 0,0-21 0,0 0 15,22 1-15,-1-22 0,0 21 16,0-21-16,0 0 16,0 0-16,1 0 0,-1-21 15,0-1-15,0 1 0,-21 0 16,21 0-16,0 0 0,-21 0 16,22-1-16,-22-20 0,21 21 0,-21 0 15,21 0-15,-21-22 16,21 22-16,-21 0 0,0 42 31,0 0-31,0 0 0,0 1 16,0 20-16,-21-21 0,21 0 0,0 0 15,0 1-15,0-1 0,0 0 0,0 0 16,0 0-16,21 0 0,0 1 0,0-22 16,1 21-16,-1-21 15,0 0-15,0 0 16,0 0-16,0 0 0,1-21 15,-1-1-15,-21 1 0,21 0 0,0 0 16,-21 0-16,0 0 0,21-1 0,0-20 16,-21 0-16,22 21 0,-22-22 0,0 1 15,21 0-15,0-1 0,-21 1 0,21 0 16,-21-1-16,0 1 0,0 0 0,0-1 16,0 22-16,0 0 0,0 0 15,0 42 1,-21 0-16,21 0 0,-21 0 15,21 22-15,-21-1 0,21 0 0,0-20 16,-22 20-16,22 0 0,0 1 16,0-1-16,0-21 0,0 21 0,0 1 15,0-1-15,0-21 0,0 22 16,0-22-16,0 0 0,22 0 0,-22 0 16,21-21-16,0 21 0,0-21 0,0 0 15,0 0-15,1 0 0,-1 0 0,0 0 16,0 0-16,0 0 0,22 0 0,-22-21 15,-21 0-15,21 0 0,0 21 0,0-21 16,0 0-16,-21-22 0,0 22 16,22 0-16,-22 0 0,0 0 0,0-1 15,0 1-15,0 0 0,-22 21 16,1 0 0,0 0-16,21 21 0,0 0 0,-21 1 15,21-1-15,-21 0 0,21 0 16,0 0-16,0 0 0,0 1 0,0-1 15,0 0-15,21 0 0,0 0 0,0 0 16,0 1-16,1-22 0,-1 0 16,0 0-16,0 0 0,21 0 0,-20 0 15,-1 0-15,0 0 0,21 0 0,-21-22 16,1 22-16,-1-21 16,21 21-16,-21-21 0,0 0 0,1 0 15,-22 0-15,0-1 0,0 1 16,0 0-16,0 0 0,0 0 15,0 0-15,0-1 0,-22 1 16</inkml:trace>
  <inkml:trace contextRef="#ctx0" brushRef="#br0" timeOffset="112322.81">25675 11684 0,'-21'0'0,"42"0"0,-21 0 31,42 0-31,-20 0 16,-1 0-16,21 0 0,-21 0 0,22 0 16,-22 0-16,21 0 0,0-21 15,1 21-15,-22 0 0,21-21 0,-21 21 16,22 0-16,-22 0 0,0-21 16,-21-1-16,0 1 15,-21 21-15,0-21 16,0 21-16,-1 0 0,1 0 0,0-21 15</inkml:trace>
  <inkml:trace contextRef="#ctx0" brushRef="#br0" timeOffset="112521.7">24913 11451 0,'0'0'0,"-21"0"0,0 21 16,0-21-1,-1 0 1,22 22 0,0-1 15</inkml:trace>
  <inkml:trace contextRef="#ctx0" brushRef="#br0" timeOffset="113239">18563 14012 0,'0'0'0,"0"-21"0,0 0 15,0 0-15,0 0 16,0 0-16,21-1 16,0 22-16,1-21 0,-1 21 15,0 0-15,0 0 0,0 0 0,0 0 16,1 0-16,-1 21 0,21 1 0,-21-1 15,0 21-15,1-21 0,-1 22 0,-21-1 16,21 0-16,-21 1 0,21-22 0,-21 21 16,0 22-16,0-43 0,0 21 15,0 0-15,0 1 0,0-22 0,0 21 16,0-21-16,0 1 0,0-1 0,0 0 16,0-42 15,0 0-31,0-1 15,0 1-15,21-21 0,-21 0 0,21-1 16,1 1-16,-1 0 0,0-1 0,0-20 16,0 20-16,0-20 0,22-1 0,-22 1 15,21-1-15,-21 1 0,1 21 0,20-22 16,-21 22-16,0 21 0,0-22 16,-21 22-16,0 0 0,0 42 31,0 0-31,0 0 0,0 1 15,-21-1-15,21 0 0,0 0 16,0 21-16,0-20 0,0-1 0,0 21 16,0-21-16,0 22 0</inkml:trace>
  <inkml:trace contextRef="#ctx0" brushRef="#br0" timeOffset="114938.28">19791 14266 0,'21'0'0,"-42"0"0,63 0 15,-21 0-15,0 0 0,-21-21 0,22 21 16,-22-21-16,21 0 0,-21 0 16,0 0-16,0-1 0,0 1 0,0 0 15,0 0-15,0-21 0,0 20 16,0 1-16,-21 0 0,-1 0 0,1 0 16,21 0-16,-21 21 0,0 0 15,0 0-15,-22 0 0,22 21 0,0 0 16,-21 0-16,21 0 0,-1 0 0,-20 1 15,21 20-15,0-21 0,0 21 16,-1 1-16,1-1 0,21-21 0,0 22 16,0-1-16,0-21 0,0 0 0,0 0 15,21 1-15,1-1 0,-1-21 0,21 0 16,-21 0-16,22 0 0,-22 0 0,21 0 16,0-21-16,-20-1 0,-1 1 15,21 0-15,-21 0 0,0 0 0,1 0 16,-1-1-16,-21 1 0,0-21 0,21 21 15,-21 0-15,0-22 0,0 22 16,0 0-16,0 0 0,0 0 0,0-1 16,0 1-16,0 42 31,-21 1-31,21-1 0,0 0 16,0 0-16,0 0 0,0 22 0,0-22 15,0 0-15,0 21 0,0-21 0,0 1 16,0 20-16,21-21 0,0 0 15,0 0-15,-21 1 0,21-1 0,1-21 16,-1 0-16,0 0 0,0 0 0,0 0 16,22 0-16,-22 0 0,0-21 15,0-1-15,0 1 0,0 0 0,1 0 16,-1 0-16,-21 0 0,21-22 0,0 22 16,0-21-16,-21 21 0,0-22 15,21 1-15,-21 0 0,22-1 0,-22 1 16,21-22-16,-21 22 0,0 0 0,0-1 15,0 1-15,0 0 0,0 21 0,0-1 16,0 1-16,0 42 16,0 1-16,0-1 0,-21 0 15,21 21-15,-22 1 0,22-1 16,-21 0-16,0 1 0,21-1 0,0 0 16,0 1-16,0-1 0,0-21 0,0 21 15,0 1-15,0-22 0,0 21 0,21-21 16,0 1-16,1-1 0,-22 0 15,21 0-15,0-21 0,0 0 0,0 0 16,22 0-16,-22 0 0,0 0 0,0 0 16,0-21-16,0 0 0,1 0 0,-1-1 15,0 1-15,0 0 0,0 0 0,0 0 16,-21 0-16,22-1 0,-22 1 0,21-21 16,-21 21-16,21 0 0,-21-1 15,0 1-15,0 42 31,0 1-15,0-1-16,0 0 0,0 0 16,0 0-16,0 0 0,0 1 15,0-1-15,0 0 0,0 0 16,0 0-16,0 0 0,21-21 0,-21 22 16,21-22-16,0 0 0,1 0 0,-1 0 15,0 0-15,0 0 0,0 0 16,0 0-16,1-22 0,-1 1 15,0 0-15,0 0 16,0 0-16,-21 0 0,21-1 16,1 1-16,-22 0 0,0 0 0,0 0 0,21 0 15,-21-1-15,0 1 16,0 42 15,0 1-31,0-1 16,0 0-16,0 0 0,0 0 15,0 0-15,0 1 0,0-1 0,0 0 16,0 0-16,21-21 0,0 21 16,0 0-16,0-21 0,1 0 0,-1 0 15,0 0-15,21 0 0,-21 0 16,1 0-16,20 0 0,-21 0 16,21 0-16,1-21 0,-22 21 0,0-21 15,21 0-15,-20 21 0,-1-21 0,-21 0 16,21-1-16,-21 1 0,21 0 0,-21 0 15,0-21-15,0 20 0,0 1 0,0 0 16,0 0-16,0 0 0,0 0 16,-21 21-1,0 0-15,0 0 0,21 21 0,-22 0 16,1 0-16,21 0 0,0 0 0,0 1 16,-21-1-16,21 0 0,0 0 0,0 0 15,0 0-15,0 1 16,0-1-16,0 0 0,0 0 0,21-21 15,0 21-15,1 0 0,-1-21 16,0 0-16,0 0 0,0 0 0,0 0 16,1 0-16,-1 0 0,0 0 0,21-21 15,-21 21-15,22-21 0,-1 21 16,0-21-16,1 0 0,-22 0 0,21 21 16,1-22-16,-1 1 0,0-21 0,1 21 15,-22 0-15,0-1 0,0 1 0,-21 0 16,21 0-16,-21 0 0,-21 21 15,0 0-15,0 0 16,0 0-16,-1 0 16,1 0-16,21 21 0,0 0 0,0 0 15,0 0-15,0 1 0,0-1 16,21 0-16,1 0 0,20 0 16,-21 0-16,0-21 0,0 22 0,1-1 15,-1-21-15,0 21 0,-21 0 16,0 0-1,-21-21 1,0 0 0,-1 0-16,1 0 15,0 0 1,0 0 0,0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9:03:56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1545 0,'0'-21'0,"0"0"16,0 0 0,22 21 124,-22-21-140,21-1 16,-21 1-1,0 0 1,0 0 0,0 0-16,0 0 15,0-1-15,0 1 16,0 0-16,0 0 0,0 0 0,0 0 16,-21-1-16,21 1 0,0 0 15,-22 0-15,1 21 31,21 21-31,0 21 16,0-20-16,0 20 0,0 0 0,-21-21 16,21 22-16,-21-1 15,21 0-15,0 1 0,0 20 0,-21-20 16,21 20-16,-21-21 0,21 1 16,0-1-16,0 0 0,0 1 0,0-22 15,-22 0-15,22 21 0,0-20 16,0-1-16,0 0 0,0 0 15,-21-21-15,21-21 32,0 0-32,0 0 0</inkml:trace>
  <inkml:trace contextRef="#ctx0" brushRef="#br0" timeOffset="244.03">720 1715 0,'0'0'0,"21"0"15,-21 21 1,0-42 78,21-1-47,0 22-47</inkml:trace>
  <inkml:trace contextRef="#ctx0" brushRef="#br0" timeOffset="844.9">1820 1312 0,'0'0'0,"-21"22"47,21-1-47,-21 0 0,0 0 0,21 0 16,0 22-16,-21-1 0,-1 0 15,1 1-15,0 20 0,21-21 0,-21 1 16,0 20-16,0-20 0,21-1 15,0-21-15,0 21 0,-22-20 0,22-1 16,0 0-16,0-42 31,0 0-31,0-1 0,0 1 16,22 0-16,-22-21 0,21-1 0,-21 1 16,21 0-16,0-1 0,-21 22 15,21-21-15,-21 21 0,21 0 0,-21-1 16,22 22-1,-1 0-15,-21 22 0,21-1 0,-21 0 16,0 0-16,0 0 0,0 22 16,0-1-16,21-21 0,-21 21 0,21-20 15,-21 20-15,21-21 0,-21 0 0,22 0 16,-1 1-16,0-1 0,0-21 16,0 0-16,0 0 0,1 0 15,-1 0-15,0 0 0,21-21 0,-21-1 16,22 1-16,-22 0 0,0-21 15,0 21-15,0-22 0,1 1 0,-22 0 16,0-22-16,0 22 0,0-1 0,0 1 16,0 21-16,0-21 0,-22 20 15,22 1-15,-21 0 0,0 0 0,0 21 16,0 0 0,21 21-1,0 0-15,0 0 16,21 1-16,0-22 15,0 21-15,0-21 0,22 0 16</inkml:trace>
  <inkml:trace contextRef="#ctx0" brushRef="#br0" timeOffset="1356.06">2836 1418 0,'0'0'15,"0"-21"-15,-21 0 0,0 21 16,21-21-16,-21 21 15,0 0-15,21 21 16,0 0 0,0 0-16,0 0 0,0 1 0,0 20 15,0-21-15,0 21 0,-22-20 16,22 20-16,-21 0 0,21 1 0,0-22 16,0 21-16,0-21 0,0 0 15,-21 1-15,21-1 0,0 0 16,-21-21-16,21-21 31,0 0-31,-21-22 16,21 22-16,0-21 0,0-1 0,0 1 15,0 0-15,0-1 0,0 1 0,0 0 16,0-1-16,21 1 0,0 0 16,0 21-16,0-22 0,1 22 15,20 21-15,-21-21 0,21 21 0,1 0 0,-22 0 16,21 21-16,1 0 15,-22 0-15,0 1 0,21-1 0,-21 21 16,-21 0-16,0-20 0,22 20 0,-22 21 16,0-20-16,0-1 0,0 0 15,0 22-15,0-43 0,0 21 0,-22 1 16,22-22-16,0 0 0,0 0 0,0 0 16,0 1-1,0-44 1,0 1-16,0 0 15,0 0-15,0 0 0,0 0 0,0-22 16,0 22-16</inkml:trace>
  <inkml:trace contextRef="#ctx0" brushRef="#br0" timeOffset="1547.95">2709 1651 0,'0'0'0,"-21"21"15,21 0 1,21-21-16,0 0 0,22 0 15,-22 0-15,21 0 0,1 0 16,-1-21-16,0 21 0,1 0 0,-22-21 16,21 0-16,0 21 0,-20 0 0,-1-21 15,21 21-15,-21 0 0,-21-21 16,21-1-16,1 22 0,-1 0 0,-21-21 16,21 21-16,0 0 15</inkml:trace>
  <inkml:trace contextRef="#ctx0" brushRef="#br0" timeOffset="1831.79">3577 1355 0,'0'0'0,"0"-21"0,0-1 16,0 1 0,0 42-1,0 1 1,0-1-16,0 0 15,0 0-15,0 21 0,0 1 0,-21-22 16,0 21-16,0 22 0,21-22 0,-22 0 16,1 1-16,0-1 0,21 0 0,0-20 15,-21 20-15,21-21 0,0 0 16,0 0-16,0 1 0,0-1 16,21-21-1,-21-21 1,21 21-16,-21-22 0,21 1 0,-21-21 15</inkml:trace>
  <inkml:trace contextRef="#ctx0" brushRef="#br0" timeOffset="2084.62">3556 1439 0,'0'0'16,"0"-42"0,0 21-16,21 0 15,0 21-15,0 0 0,1 0 0,20 0 16,0 0-16,1 0 0,-22 0 0,21 0 15,0 0-15,-20 21 0,-1-21 16,0 21-16,-21 0 0,0 0 0,0 1 16,-21-1-16,-22 0 0,22 0 0,-21 0 15,0 0-15,-1 1 0,1 20 0,0-21 16,20-21-16,-20 21 16,21 0-16,0 1 0,0-1 15,42-42 16</inkml:trace>
  <inkml:trace contextRef="#ctx0" brushRef="#br0" timeOffset="2692.24">4995 1037 0,'0'0'0,"-21"0"0,-21 0 15,21 0 1,21-21 0,21 21-16,0 0 15,21-21-15,1 21 0,-1 0 0,21-21 16,-20 21-16,20 0 0,22-21 15,-22 21-15,1-22 0,-1 22 0,1 0 16,-22 0-16,1 0 0,-1 0 0,-21 0 16,0 0-16,0 0 0,-42 0 31,0 0-31,0 0 0,0 22 16,0-22-16,-1 0 0,1 0 0,0 0 15,0 0-15,0 21 0,0-21 0,-1 0 16</inkml:trace>
  <inkml:trace contextRef="#ctx0" brushRef="#br0" timeOffset="2996.07">5419 995 0,'0'0'0,"-43"0"16,22 21-16,21 0 15,0 0-15,0 1 0,0-1 16,0 0-16,0 0 0,-21 21 15,21-20-15,0 20 0,-21 0 0,21-21 16,0 22-16,0-1 0,-21-21 0,21 22 16,-22-1-16,22 0 15,-21-21-15,21 22 0,0-1 0,-21-21 16,21 22-16,-21-22 0,21 0 0,0 0 16,0 0-16,0 0 0,0 1 15,0-44 16,21 1-15,0 0-16,0 0 0,-21 0 16,22-22-16,-1 22 0</inkml:trace>
  <inkml:trace contextRef="#ctx0" brushRef="#br0" timeOffset="3427.89">5630 1397 0,'0'0'0,"21"0"0,-42 21 47,0-21-47,0 21 0,21 1 16,0-1-16,0 0 0,-21 21 0,21-21 15,0 22-15,-21-22 0,21 0 16,0 21-16,0-20 0,0 20 0,0-21 16,0 0-16,0 0 0,21 1 0,0-22 15,-21 21-15,21-21 0,0 0 0,0 0 16,1 0-16,-1 0 15,21 0-15,-21 0 0,0-21 0,1-1 16,-1 1-16,0 0 0,21 0 0,-42 0 16,21-22-16,1 22 0,-22 0 15,0-21-15,0 21 0,0-22 0,0 22 16,0-21-16,-22 21 0,1-1 0,0 1 16,21 0-16,-21 21 0,0 0 0,0-21 15,-22 21-15,22 0 0,0 0 16,0 0-16,0 21 0,-1 0 0,1 0 15,0-21-15,0 22 0,21-1 0,-21 0 16,0 0-16,21 0 16,-22 0-16,22 1 0,0-1 0,0 0 0,0 0 15,-21 0-15,21 0 16,0 1-16,21-22 31</inkml:trace>
  <inkml:trace contextRef="#ctx0" brushRef="#br0" timeOffset="4612.74">7535 1503 0,'0'21'31,"-21"0"-31,21 0 0,-21-21 16,0 22-16,0-1 0,21 0 0,-22 0 15,1 0-15,21 0 0,0 1 16,-21-1-16,42-42 31,0-1-15,1 1-16,-1 0 0,0-21 0,0 21 15,21-22-15,-20 1 0,20 0 16,0-1-16,1 1 0,-22-22 0,21 22 16,0 0-16,-20-1 0,20 1 0,-21 0 15,0 21-15,-21-1 0,0 1 16,0 0-16,-42 21 15,21 21-15,0 0 0,-22 1 0,22-1 16,-21 0-16,-1 0 16,22 0-16,0 0 0,0 22 0,21-22 0,0 0 15,0 0-15,0 0 0,21 1 16,0-1-16,22 0 0,-1 0 0,0 21 16,-21-20-16,22-22 0,-1 21 15,0 0-15,-20 0 0,20 0 0,-21 0 16,0 1-16,-21-1 0,0 0 0,0 0 15,-21 0-15,0-21 16,-21 0-16,20 0 0,-20 0 16,0 0-16,21 0 0,-22 0 0,1 0 15,21-21-15,0 0 0,-1 21 16,-20-21-16,21 0 0,0-1 0,0 22 0,21-21 16,0 0-16,-22 21 15,22-21-15,0 0 16,22 21-16,-1 0 15,0 0-15,0 0 0,0 0 0,0-21 16,22 21-16,-22 0 0,21 0 16</inkml:trace>
  <inkml:trace contextRef="#ctx0" brushRef="#br0" timeOffset="4968.54">8149 1482 0,'0'0'0,"21"21"16,0-21-1,1 0-15,-1 0 0,0 0 16,0-21-16,0 21 0,0-21 16,1-1-16,-1 1 0,0 0 15,0 0-15,0 21 0,-21-21 16,0 0-16,0-1 0,21 1 0,-21 0 16,0 0-16,-21 0 15,0 21-15,0 0 16,0 21-16,0 0 0,-1 0 0,1 0 15,0 1-15,0 20 0,0-21 0,0 21 16,21 1-16,0-1 0,-22-21 16,22 22-16,0-1 0,0-21 15,0 21-15,0-20 0,0-1 0,0 0 16,0 0-16,22 0 0,-1-21 16,0 0-16,0 0 0,0 0 0,0 0 15,1 0-15,-1-21 0,0 0 16,21 0-16,-21-22 0,22 22 0,-22-21 15,21 0-15,1-1 0,-1 1 0</inkml:trace>
  <inkml:trace contextRef="#ctx0" brushRef="#br0" timeOffset="5209.55">8953 974 0,'0'-21'16,"0"42"-16,0-64 0,0 22 0,-21 0 16,0 21-16,0 0 15,0 21-15,0 22 0,21-22 16,-22 21-16,1-21 0,21 22 0,0-1 15,0 0-15,-21 1 0,0-1 0,21 21 16,-21-20-16,21-1 0,-21 0 16,-1 1-16,22 20 0,0-20 0,-21-1 15,21 0-15,0-21 0,0 22 0,0-22 16,0 0-16,0 0 0,0 0 0,21-21 31,1 0-31,-1 0 0,-21-21 16,21 0-16,0 0 0,0 0 0,0 0 15,22-22-15</inkml:trace>
  <inkml:trace contextRef="#ctx0" brushRef="#br0" timeOffset="5543.44">9059 1482 0,'0'21'0,"0"0"15,21-21 1,1 0-16,-1 0 15,0-21-15,0 21 0,0-21 16,0 21-16,1-21 0,-22-1 0,21 22 16,-21-21-16,21 0 15,-21 0-15,-21 21 16,0 0 0,-1 0-16,1 0 0,0 0 0,0 21 15,0 0-15,0 0 0,-1 1 16,1 20-16,0-21 0,0 0 0,0 22 15,21-22-15,0 0 0,0 21 0,0-21 16,0 1-16,0-1 0,0 0 16,21 0-16,0-21 0,0 0 15,0 0-15,1 0 0,20 0 16,-21 0-16,0 0 0,22-21 16,-22 0-16,21 0 0,-21-1 0</inkml:trace>
  <inkml:trace contextRef="#ctx0" brushRef="#br0" timeOffset="5792.3">9737 1397 0,'0'-21'15,"-22"21"-15,1 0 0,0 0 0,0 0 16,0 0-16,0 0 16,-1 21-16,1 0 0,0 0 0,21 1 15,-21-1-15,0 21 0,21-21 0,-21 0 16,21 22-16,0-22 0,0 21 15,0-21-15,0 1 0,0-1 0,0 0 16,0 0-16,0 0 0,21-21 16,-21 21-16,21-21 0,0 0 15,0 0-15,0 0 0,1 0 0,20-21 16,-21 21-16,21-21 0,-20 0 0,20-21 16,-21 20-16,21 1 0</inkml:trace>
  <inkml:trace contextRef="#ctx0" brushRef="#br0" timeOffset="6056.15">10350 1016 0,'0'0'16,"0"-21"-16,0 0 0,0 0 15,0-1-15,-21 22 0,0 0 16,0 0-16,0 22 16,0-1-16,21 21 0,-22-21 0,22 22 15,-21-1-15,21 0 0,-21 1 16,0-1-16,21 21 0,-21-20 0,21-1 15,-21 0-15,21 1 0,0 20 0,0-42 16,0 22-16,0-1 0,0-21 0,0 22 16,0-22-16,0 0 0,0 0 15,21-21-15,0 0 16,0 0-16,0 0 0,-21-21 16,21 0-16,1 0 0,-22-1 15,0 1-15,21 0 0</inkml:trace>
  <inkml:trace contextRef="#ctx0" brushRef="#br0" timeOffset="6232.05">10139 1376 0,'0'0'0,"-21"0"0,21 21 16,21-21 15,0 0-31,0 0 16,0 0-16,0 0 0,1 0 0,-1 0 15,0 0-15,0-21 0,21 21 0,-20-21 16,-1 0-16,21 21 0,-21-22 0</inkml:trace>
  <inkml:trace contextRef="#ctx0" brushRef="#br0" timeOffset="6563.82">12023 826 0,'0'-22'16,"0"44"-16,-22-65 0,1 22 0,0 21 16,0 0-1,21 21-15,0 22 0,-21-1 16,21 0-16,0 22 0,0-1 0,-21-20 15,-1 20-15,1 1 0,21-1 0,-21 1 16,0-22-16,0 21 0,21-20 16,0-1-16,-21 0 0,21 1 0,-22-22 15,22 21-15,0-21 0,0 1 16,-21-22 0,21-22-16,0 1 15,0 0-15,0 0 16</inkml:trace>
  <inkml:trace contextRef="#ctx0" brushRef="#br0" timeOffset="7159.99">11430 1312 0,'-21'0'15,"42"0"1,0 0-16,0 0 16,22 0-16,-1 0 0,0 0 15,22 0-15,-1 0 0,1-21 0,-1 21 16,22-21-16,-22 21 0,22-21 0,-21 0 15,-1 0-15,-21-1 0,22 1 16,-22 0-16,-21-21 0,22 21 0,-22-22 16,0 1-16,-21 0 0,0-1 0,0 22 15,0 0-15,0 0 0,0 0 0,0-1 16,-21 22-16,0 0 0,0 0 16,-1 22-16,1 20 0,21-21 15,-21 21-15,21 1 0,0-1 0,-21 0 16,21 1-16,0-1 0,-21 0 15,21 1-15,0-1 0,0 0 0,-21 1 16,21-1-16,-22-21 0,1 22 16,21-22-16,0 21 0,-21-21 0,21 0 15,-21 1-15,21-1 0,-21-21 0,21 21 16,0-42 15,0 0-31,0-1 0,0-20 16,0 21-16,0 0 0,21 0 0,0-22 15,0 22-15,0-21 0,22 21 16,-22-22-16,0 22 0,21 0 0,-20 0 16,20 21-16,-21 0 0,0 0 0,0 0 15,1 0-15,-1 0 0,0 21 0,0 0 16,-21 0-16,0 0 0,0 1 16,0 20-16,0-21 0,0 0 15,0 0-15,0 1 0,0-1 0,0 0 16,0 0-16,0 0 0,-21 0 0,21 1 15,-21-22-15,21 21 0,0-42 47,21-1-31,0 1-16,0 0 0,0 0 16</inkml:trace>
  <inkml:trace contextRef="#ctx0" brushRef="#br0" timeOffset="7448.82">12700 1439 0,'0'-21'15,"21"21"-15,0 0 0,0 0 16,1 0-16,-1 0 16,0-21-16,0 21 0,21 0 15,-20-21-15,-1 0 0,0 21 0,0-21 16,0 21-16,0-22 0,1 1 0,-22 0 16,21 21-16,-21-21 0,0 0 0,-21 21 15,-1 0-15,1 0 16,0 0-16,0 21 0,-21-21 0,20 21 15,-20 0-15,0 0 0,21 22 0,-1-22 16,-20 0-16,21 21 0,21-20 16,0-1-16,-21 21 0,21-21 0,0 0 0,0 22 15,0-22-15,0 0 16,21-21-16,-21 21 0,21 0 0,0-21 16,0 0-16,1 0 0,-1 0 0,0 0 15,0 0-15,0 0 0,0-21 0,1 0 16,-1 21-16,0-21 0</inkml:trace>
  <inkml:trace contextRef="#ctx0" brushRef="#br0" timeOffset="8037.49">13674 974 0,'0'0'0,"0"-21"0,21-1 16,-21 1-16,21 21 0,0 0 16,0 0-16,0 0 15,1 0-15,20 21 0,-21 1 0,0 20 16,22-21-16,-22 21 0,21 1 0,-21-22 16,0 21-16,-21 1 0,0-1 0,0 0 15,0 1-15,0-22 0,0 21 16,0 0-16,0-20 0,-21-1 0,0 21 15,0-21-15,21 0 0,0 1 16,0-44 0,0 1-1,0 0-15,0 0 0,0 0 16,0-22-16,21 1 0,0-21 0,-21-1 16,43 1-16,-22-1 0,0 1 0,0-1 15,0 1-15,22-1 0,-22 22 0,21-1 16,-21 22-16,0-21 0,1 21 15,-1 21-15,0-21 0,0 21 16,0 21 0,-21 0-16,0 0 0,0 0 15,0 0-15,0 22 0,0-22 16,0 0-16,0 0 0,0 0 16,0 22-16</inkml:trace>
  <inkml:trace contextRef="#ctx0" brushRef="#br0" timeOffset="9656.84">14584 1397 0,'0'0'16,"21"0"-16,0 0 31,0-21-31,0 0 0,-21 0 16,0-1-16,22 1 0,-22 0 15,0 0-15,0 0 0,0-22 0,0 22 16,0 0-16,0 0 0,0 0 15,-22 0-15,1 21 0,0 0 0,0 0 16,0 0-16,0 21 0,-1 0 0,1 0 16,-21 21-16,21-20 0,-22 20 0,22-21 15,0 21-15,-21 1 0,42-22 16,-21 21-16,21 1 0,0-22 0,0 0 16,0 21-16,0-21 0,0 1 0,21-1 15,0-21-15,0 21 0,0-21 16,0 0-16,1 0 0,-1 0 15,21-21-15,-21 0 0,0-1 0,1 1 16,-1 0-16,21 0 0,-42 0 0,21-22 16,0 22-16,1-21 0,-22 0 15,0 20-15,0-20 0,0 21 0,0 0 16,0-22-16,0 22 16,0 0-16,0 42 15,0 0-15,0 1 16,0-1-16,0 0 0,0 21 0,0-21 15,0 22-15,0-22 0,0 0 16,0 21-16,0-20 0,0 20 0,0-21 16,0 0-16,21 0 0,0 1 0,0-1 15,0-21-15,0 0 0,1 0 16,-1 0-16,21 0 0,-21 0 16,0 0-16,22-21 0,-22-1 15,21 1-15,-21 0 0,1-21 0,20 21 16,-21-22-16,0 1 0,0 0 0,1-1 15,-1-20-15,0 20 0,0-20 0,-21-1 16,0 1-16,21 21 0,-21-1 16,0 1-16,0 0 0,0 20 0,0-20 15,0 21-15,0 42 16,-21 0-16,21 0 16,-21 1-16,21 20 0,-21 0 15,21 1-15,-21 20 0,21-21 16,0 22-16,-22-22 0,22 1 0,0 20 15,0-21-15,0 1 0,0-1 0,0-21 16,0 22-16,0-1 0,0-21 16,0 0-16,22 0 0,-1 1 0,0-22 15,0 0-15,0 0 0,0 0 0,1 0 16,-1 0-16,0 0 0,0-22 0,21 1 16,-20 0-16,-1 0 0,0 0 15,0 0-15,0-1 0,-21-20 0,21 21 16,1 0-16,-22-22 0,0 22 0,21 0 15,-21 0-15,0 0 0,21 21 0,-21-21 16,0 42 0,0 0-1,0 0-15,-21 0 0,21 0 16,0 1-16,0-1 0,0 0 0,0 21 16,0-21-16,0 1 0,0-1 0,0 0 15,0 0-15,0 0 0,21 0 0,0-21 16,-21 22-16,21-1 0,0-21 15,1 0-15,-1 0 0,0 0 0,0 0 16,0 0-16,0-21 0,1-1 0,-1 22 16,0-21-16,-21 0 0,21 0 0,0 0 15,0 0-15,-21-22 0,22 22 16,-22-21-16,21 21 0,-21-1 0,0-20 16,21 21-16,-21 0 0,0 0 15,0-1-15,0 65 31,-21-22-31,21 0 16,-21 0-16,21 0 0,0 1 0,0 20 16,-22-21-16,22 21 0,0-20 0,0-1 15,0 21-15,0-21 0,0 22 0,0-22 16,0 0-16,22 0 0,-22 0 16,21-21-16,0 21 0,21-21 15,-21 22-15,1-22 0,20 0 0,0 0 0,-21 0 16,22 0-16,-1-22 0,-21 1 0,22 0 15,-22 0-15,21 0 0,-21 0 16,0-1-16,1 1 0,-22-21 16,0 21-16,21 0 0,-21-1 0,0 1 15,0 0-15,0 0 0,0 0 16,-21 21 0,-1 0-16,1 0 0,21 21 0,-21-21 15,0 21-15,21 0 0,-21 0 16,21 1-16,0-1 0,0 0 0,0 21 15,0-21-15,0 1 0,0-1 16,0 0-16,0 0 0,0 0 0,21 0 0,0 1 16,0-22-16,0 21 0,1-21 15,20 0-15,-21 0 0,21 0 16,1 0-16,-22 0 0,21 0 0,1 0 16,-22 0-16,21-21 0,0-1 0,-20 1 15,-1 0-15,21 0 0,-21 0 0,0 0 16,1-22-16,-1 22 0,-21-21 15,21 21-15,-21-1 0,0-20 0,0 21 16,0 0-16,0 0 0,-21 21 16,0 0-16,-1 0 0,1 0 15,0 0-15,21 21 0,-21 0 0,21 0 16,0 0-16,0 0 0,0 1 16,0-1-16,0 0 0,0 0 0,0 21 15,21-20-15,0-1 0,-21 0 16,21 0-16,-21 0 0,22-21 0,-22 21 15,0 1-15,0-1 16,-22-21 0,1 0-16,0 0 15,0 0-15,0-21 16,21-1-16,0 1 0,-21 0 0</inkml:trace>
  <inkml:trace contextRef="#ctx0" brushRef="#br0" timeOffset="11455.41">18563 1439 0,'0'0'0,"0"22"0,42-1 15,-20-21-15,20 0 16,-21 0-16,0 0 0,0 0 16,22 0-16,-22 0 0,21 0 15,-21-21-15,1 21 0,20-22 0,-21 1 16,21 0-16,-20 0 0,-1-21 0,21 20 16,-21-20-16,0 0 0,1-1 0,-1-20 15,0 21-15,0-22 0,0 22 16,0-22-16,-21 22 0,0 0 0,0 20 15,0-20-15,0 21 0,0 0 0,0 0 16,0-1-16,0 1 0,-21 21 16,0 0-16,0 21 15,21 1-15,0-1 0,-21 21 0,0 22 16,-1-22-16,22 21 0,-21 22 16,0-21-16,21-1 0,-21 22 0,0-1 15,21-20-15,-21 21 0,-1-1 16,22 1-16,-21 21 0,0-22 0,0 1 15,0 0-15,0-1 0,-1 1 0,1 0 16,0 21-16,21-43 0,-21 22 0,0-1 16,21-20-16,-21-1 0,21 1 0,0-22 15,0 1-15,0-22 0,0 21 0,21-42 16,0 21-16,0-21 0,0 0 16,0 0-16,22-21 0,-22 21 0,21-21 15,-21 0-15,22-22 0,-22 22 16,21-21-16,-21 0 0,22-1 0,-22 1 15,0-22-15,0 22 0,0-21 0,-21 20 16,0-20-16,0 20 0,0-20 0,-21 21 16,0-1-16,0-20 0,0 20 15,-22 1-15,1 0 0,0-1 0,-1 1 16,1 21-16,0 0 0,-1 0 0,1-1 16,21 1-16,0 21 0,0-21 0,-1 21 15,22-21 1,0 0-16,22 21 0,-1-21 0,0 21 15,0-22-15,21 1 0,1 21 0,-22-21 16,21 0-16,1 0 0,20 0 0,-21-1 16,1 1-16,-1 0 15,0 0-15,1 0 0,-1 0 0,-21-1 16,0 1-16,-21 0 0,0 0 16,0 0-16,-21 21 0,0-21 15,0 21-15,0 0 0,0 0 16,-1 0-16,1 0 0,21 21 15,-21 0-15,21 0 0,0 0 16,0 0-16,0 1 0,21-1 0,-21 0 16,21 21-16,1-21 0,-1 1 0,0-1 15,-21 0-15,21-21 0,0 21 16,0 0-16,1-21 0,-1 0 0,0 0 16,0 0-16,21 0 0,-20 0 15,-1 0-15,0 0 0,21-21 0,-21 21 16,22-21-16,-22 0 0,0 0 15,21-22-15,-20 22 0,-1 0 0,0-21 16,0 20-16,0-20 0,-21 21 0,21 0 16,-21 0-16,0-1 0,-21 22 31,0 0-31,0 22 0,21-1 16,-21 0-16,0 0 0,21 21 0,0-20 15,0-1-15,-22 21 0,22-21 16,0 0-16,0 22 0,0-22 15,0 0-15,22 0 0,-22 0 0,21 1 16,0-1-16,0-21 0,0 0 0,0 21 16,1-21-16,-1 0 0,0 0 0,0 0 15,21 0-15,-20-21 0,-1 0 16,0-1-16,0 22 0,-21-21 0,0 0 16,21-21-16,-21 21 0,0-1 0,0 1 15,0-21-15,-21 21 0,0 0 0,21-1 16,-21 1-16,0 0 0,-1 0 15,1 21-15,0 0 0,0 0 0,0-21 16,0 21-16,42 0 31,0 0-15,0 0-16,0 0 0,22 0 0,-22 0 16,0 0-16,21 0 0,1 0 0,-22 0 15,21 0-15,-21 21 0,22-21 0,-22 21 16,0-21-16,0 21 0,0 0 15,0-21-15,-21 22 0,0-1 0,0 0 16,0 0-16,0 0 0,0 0 0,0 1 16,0-1-16,0 0 0,0 0 0,0 0 15,0 0-15,0 1 0,0-1 16,0-42 31,0-1-47,22 1 0,-22 0 15,21 0-15,-21-21 0,21 20 16,0 1-16,-21-21 0,21 21 0,0-22 16,1 22-16,-1 0 0,0 0 0,0 0 15,21 0-15,-20 21 0,-1 0 0,0 0 16,0 0-16,0 0 0,0 21 16,-21 0-16,0 0 0,22 0 0,-1 0 15,-21 1-15,0 20 0,0-21 0,0 21 16,0-20-16,0-1 0,0 0 15,0 21-15,0-21 0,0 1 16,0-1-16,0 0 16,-21-21-1,21-21-15,0 0 16,0-1-16,0 1 0,0 0 16,0 0-16,21 0 0,0-22 15,0 22-15,0-21 0,0 21 0,1-22 16,-1 22-16,21 0 0,-21 0 15,0 0-15,1 21 0,-1 0 0,0 0 16,0 0-16,0 0 0,-21 21 0,0 0 16,21 0-16,-21 0 0,0 1 15,0-1-15,0 21 0,0-21 0,0 0 16,0 22-16,0-22 0,-21 0 0,21 0 16,0 0-16,0 1 0,-21-22 0,21 21 15,21-21 1</inkml:trace>
  <inkml:trace contextRef="#ctx0" brushRef="#br0" timeOffset="13396.26">22754 1249 0,'0'0'0,"21"0"0,-21-21 15,21 21-15,-21-21 16,0-1-16,-21 44 31,0-1-31,0 21 16,21-21-16,0 0 0,-21 1 0,0 20 16,21-21-16,-22 21 0,22-20 0,0-1 15,0 21-15,-21-21 0,21 0 16,-21 1-16,21-1 0,0 0 0,-21 0 15,21 0-15,0-42 32,0 0-32,0 0 15,0 0-15,0-1 0,0 1 16,0-21-16,0 21 0,0-22 0,0 1 16,0 0-16,21 21 0,0-22 0,0 1 15,1 21-15,-1 0 0,0-1 0,0 1 16,0 21-16,0 0 0,22 0 15,-22 0-15,0 21 0,0-21 0,0 22 16,1-1-16,-1 0 0,0 21 0,-21-21 16,0 1-16,0 20 0,0-21 15,0 0-15,0 22 0,0-22 0,0 0 16,0 0-16,0 0 0,-21 0 16,21 1-16,0-1 0,-21-21 15,21 21-15,-22-21 0,22-21 16,0 0-1,0-1-15,0 1 0,0 0 16,0 0-16,0-21 0,22 20 0,-1-20 16,-21 0-16,21 21 0,0-22 0,-21 22 15,21-21-15,0 21 0,1-1 16,-1 22-16,0 0 0,0 0 16,0 0-16,0 0 0,1 22 15,-1-1-15,-21 21 0,0-21 16,0 0-16,0 22 0,0-22 15,21 0-15,-21 21 0,0-20 0,0 20 16,0-21-16,0 0 0,0 0 0,0 22 16,0-22-16,0 0 15,0 0-15,21-21 0,0 0 0,0 0 16,1 0-16,-1 0 16,0-21-16,0 0 0,0 21 0,0-21 15,1 0-15,-1-22 0,0 22 0,0 0 16,0-21-16,-21 20 0,21-20 15,-21 21-15,22-21 0,-22 20 0,0 1 16,0 0-16,0 0 0,0 0 16,0 42 15,0 0-31,-22 0 0,1 0 0,21 1 16,-21-1-16,21 21 0,-21-21 0,21 0 15,0 22-15,-21-22 0,21 21 0,0-21 16,0 1-16,0-1 0,0 0 15,0 0-15,0 0 0,21 0 0,0-21 16,0 0-16,0 0 0,1 0 16,20 0-16,-21 0 0,0 0 0,22-21 15,-22 0-15,0 0 0,21 0 16,-21 0-16,1-1 0,-1-20 0,0 21 16,0-21-16,-21 20 0,0 1 15,21-21-15,-21 21 0,0 0 0,21-1 16,-21 1-16,0 0 15,-21 42 1,21 0-16,-21-21 16,0 22-16,21-1 0,-21 21 0,21-21 15,0 0-15,0 1 0,0-1 0,0 21 16,-21-21-16,21 0 0,0 1 16,0 20-16,0-21 0,21 0 15,0 0-15,0-21 0,0 0 16,0 0-16,1 0 0,-1 0 0,21 0 15,-21 0-15,0 0 16,1-21-16,-1 0 0,0 0 0,0 0 16,0 0-16,0-22 0,1 22 0,-22-21 15,21-1-15,0 1 0,0 0 0,-21-1 16,0 1-16,21 0 0,-21-1 16,0 1-16,21 0 0,-21 21 0,0-1 15,0 1-15,0 0 0,0 0 0,-21 42 31,0 0-31,21 0 16,-21 22-16,21-1 0,-21-21 0,0 22 16,21-1-16,0 0 0,0 1 15,-22-1-15,22-21 0,0 21 0,0 1 16,0-1-16,0-21 0,0 22 16,0-22-16,0 21 0,0-21 0,0 0 15,22-21-15,-1 22 0,0-22 0,0 21 16,0-21-16,0 0 0,1 0 0,-1 0 15,0-21-15,0-1 0,0 1 0,22 0 16,-22 0-16,0 0 0,0 0 16,0-22-16,0 22 0,1-21 15,-1-1-15,0 1 0,0 0 0,-21-1 16,21-20-16,0 21 0,1-22 0,-22 22 0,0-22 16,0 22-16,21 21 15,-21-22-15,0 22 0,0 0 0,-21 63 31,21-20-15,-22 20-16,1-21 0,0 21 0,0 1 16,21-1-16,-21 0 0,0 1 0,-1-1 15,1 0-15,21 1 0,0-1 0,0 0 16,0 1-16,0-1 0,0-21 0,0 0 16,0 22-16,0-22 0,0 0 15,21-21-15,1 21 0,-1-21 0,0 0 16,0 0-16,0 0 0,0 0 15,22 0-15,-22-21 0,0 0 0,0 0 16,0 0-16,1-1 0,-1 1 16,0 0-16,0 0 0,-21-21 0,21 20 15,-21 1-15,21 21 0,-21-21 0,-21 42 47,0 0-47,21 1 0,-21-22 16,21 21-16,0 0 0,0 0 0,0 0 15,0 0-15,0 1 0,0-1 16,0 0-16,0-42 47,21 21-47</inkml:trace>
  <inkml:trace contextRef="#ctx0" brushRef="#br0" timeOffset="13579.18">25125 1185 0,'0'-21'0,"-21"21"0,-1 0 16,1-21-16,0 21 15,0 0-15</inkml:trace>
  <inkml:trace contextRef="#ctx0" brushRef="#br0" timeOffset="13744.09">24617 1291 0,'0'0'0,"-21"0"0,-1 0 0,1 0 15,21 21-15,21-21 31,1 0-31,20 0 16,-21 0-16,21 0 0,-20 0 0,20-21 16,-21 21-16,21 0 0</inkml:trace>
  <inkml:trace contextRef="#ctx0" brushRef="#br0" timeOffset="14132.38">25400 1249 0,'0'0'15,"21"-21"1,0 0-16,-21-1 0,0 1 16,-21 21-1,0 0-15,-21 0 16,20 0-16,1 0 0,0 21 16,0-21-16,0 22 0,0-1 0,-1 0 15,22 0-15,0 0 0,0 0 16,0 1-16,0-1 0,22 0 0,-1 0 15,0-21-15,0 21 0,0 0 0,0 1 16,1-1-16,-1 0 0,0 0 16,0 0-16,0-21 0,-21 21 0,21 1 15,-21-1-15,0 0 0,0 0 16,-21-21-16,0 0 0,0 21 0,0-21 16,0 0-16,-22 0 15,22 0-15,0 0 0,0 0 0,0 0 16,-1 0-16,1 0 0,0 0 0,0 0 15,21-21-15,0 0 16,0 0-16,0 0 16,21 21-16,0-22 0,0 22 15,1 0-15</inkml:trace>
  <inkml:trace contextRef="#ctx0" brushRef="#br0" timeOffset="14473.18">25527 1524 0,'21'0'32,"0"0"-32,-21-21 0,21 21 0,1-21 15,-1 21-15,0-21 0,0-1 0,0 22 16,0-21-16,1 0 0,-1 0 0,-21 0 16,0-22-16,0 22 0,0 0 0,0 0 15,0 0-15,0 0 16,-21 21-16,-1 0 0,1 0 15,0 0-15,0 21 0,0 0 0,0 0 16,-22 21-16,43-20 0,-21-1 0,0 21 16,21-21-16,0 22 15,0-22-15,0 0 0,0 21 0,0-21 16,0 1-16,21 20 0,-21-21 0,21-21 16,0 21-16,1-21 0,-1 0 0,0 0 15,21 0-15,-21 0 0,1 0 0,-1 0 16,0 0-16,0-21 0,0 0 15,0 0-15,1 0 0,-1-1 0,21 1 16</inkml:trace>
  <inkml:trace contextRef="#ctx0" brushRef="#br0" timeOffset="14717.05">26183 1016 0,'0'-21'16,"0"42"-16,0-63 0,0 21 0,0 42 31,-21 0-16,0 0-15,21 0 0,-21 22 0,21-1 16,-22 0-16,1 1 0,21-1 0,0 0 16,-21 1-16,21-1 0,-21-21 0,0 21 15,21 1-15,0-1 0,0-21 16,-21 0-16,21 22 0,-22-22 0,22 0 16,0 0-16,0 0 0,22-42 46,-1 0-46</inkml:trace>
  <inkml:trace contextRef="#ctx0" brushRef="#br0" timeOffset="15020.9">26120 1503 0,'21'0'31,"0"0"-31,0 0 16,0 0-16,0-21 0,1 21 15,-1 0-15,0-21 0,0-1 16,0 1-16,-21 0 16,0 0-16,-21 21 31,0 0-15,0 21-16,0 0 0,-1 0 0,1 1 15,0-1-15,21 0 0,0 0 16,-21 0-16,21 0 0,0 1 0,0-1 15,0 0-15,0 0 0,0 0 16,21-21 0,0 0-16,0 0 15,1 0-15,-1 0 0,0 0 16</inkml:trace>
  <inkml:trace contextRef="#ctx0" brushRef="#br0" timeOffset="15536.83">26522 1461 0,'0'-22'0,"0"44"0,0-65 0,0 22 16,0 42 15,0 0-31,0 1 16,0-1-16,-21 0 0,21 0 16,-22 0-16,22 0 0,0 1 0,0-1 15,0 0-15,0 0 0,0 0 16,0 0-16,22-21 15,-1 0 1,0 0-16,0 0 16,0 0-16,0 0 0,1-21 15,-1 21-15,0-21 0,-21 0 0,21 0 16,0 0-16,0-22 0,-21 22 0,22 0 16,-1-21-16,0-1 0,0 1 15,0 0-15,-21 20 0,21-20 0,-21 0 16,22-1-16,-22 22 0,0 0 0,0 0 15,0 0-15,0 0 0,-22 21 32,1 0-32,0 21 0,21 0 15,-21 0-15,0 21 0,21-20 0,0-1 16,-21 21-16,-1-21 0,22 22 0,-21-1 16,21-21-16,0 21 0,0-20 15,0 20-15,0-21 0,0 0 0,0 22 16,0-22-16,0 0 0,0 0 0,0 0 15,21 0-15,1-21 0,-1 22 16,0-22-16,0 0 16,0 0-16,0 0 0,1 0 15,-1 0-15,-21-22 16,21 22-16,0-21 0,-21 0 0,21 0 16</inkml:trace>
  <inkml:trace contextRef="#ctx0" brushRef="#br0" timeOffset="15764.71">26733 1397 0,'-21'0'0,"42"0"0,-63 0 15,63 0 1,0 0 0,1 0-16,20 0 0,-21 0 0,0 0 15,22 0-15,-22 0 16,0-21-16,0 21 0,0 0 0,0 0 15,1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9:10:07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6477 4868 0,'0'0'0,"0"-21"15</inkml:trace>
  <inkml:trace contextRef="#ctx0" brushRef="#br0" timeOffset="2244.31">571 3535 0,'-21'0'15,"0"-21"-15,0 0 16,0-1-16,0 1 16,21 0-1,0 0-15,0 0 0,21 0 16,21-1-16,-21 1 0,0 0 16,22 21-16,-22-21 0,21 21 0,-21 0 15,22 0-15,-22 0 0,0 0 16,0 21-16,0 0 0,1 0 0,-1 22 15,0-22-15,-21 21 0,0 1 16,0-1-16,0 0 0,0 1 0,-21-1 16,0 0-16,-1 22 0,1-22 15,-21 22-15,21-22 0,-22 21 0,22-20 16,-21-1-16,21 0 0,-22 1 0,22-1 16,-21-21-16,21 0 15,0 1-15,-1-1 0,1-21 0,0 0 16,-21 0-16,21 0 15,-1-21-15,1 21 0,21-43 0,-21 22 16,21 0-16,0-21 0,0-1 16,0 22-16,0-21 0,0 21 0,21-22 15,0 22-15,-21 0 0,22 0 16,-1 21-16,0-21 0,0 21 0,0 0 16,0 0-16,1 21 0,-1 0 15,0 0-15,0 0 0,-21 0 16,21 22-16,0-22 0,1 21 15,-22-21-15,21 22 0,0-22 16,-21 0-16,21 21 0,-21-20 0,21-1 16,0 0-16,-21 0 0,22-21 31,-22-21-15,21 21-16,0-21 15,-21 0-15</inkml:trace>
  <inkml:trace contextRef="#ctx0" brushRef="#br0" timeOffset="2403.21">1037 4001 0,'0'0'0,"0"-22"0,21 22 16,-21-21-1</inkml:trace>
  <inkml:trace contextRef="#ctx0" brushRef="#br0" timeOffset="3187.37">1968 3598 0,'0'-21'0,"0"42"0,0-63 0,0 21 15,0 0-15,0 0 0,0-1 16,0 1-16,0 42 31,0 1-31,0 20 0,0 0 16,0-21-16,0 43 0,0-22 15,0 1-15,0-1 0,-21 0 0,21 22 16,0-22-16,0 0 0,-21 1 16,21-1-16,0-21 0,-21 0 15,21 1-15,0-1 0,0 0 0,0-42 16,0 0 0,0-1-16,21-20 0,0 21 15,-21-21-15,0-1 0,21 22 0,1-21 16,-1-1-16,-21 22 0,21 0 15,-21-21-15,21 42 0,0-21 0,0 21 16,-21 21 0,0 0-16,0 0 15,0 0-15,0 0 0,0 22 0,0-22 16,22 21-16,-22-21 0,21 22 16,0-22-16,-21 0 0,21 21 15,0-42-15,22 22 0,-22-1 0,0-21 16,21 0-16,1 0 0,-1 0 15,0-21-15,-21-1 0,22 1 0,-1 0 16,0-21-16,1 21 0,-22-22 0,0 22 16,0-21-16,0-1 0,-21 1 15,0 0-15,0-1 0,0 1 0,-21 0 16,0-1-16,0 22 0,0 0 16,0 0-16,-22 0 0,22 21 0,0 0 15,0 0-15,0 0 0,-1 0 0,22 21 16,-21 0-16,21 0 15,0 0-15,0 1 0,21-1 16,1 0-16,-1 0 0,0-21 0,0 0 16,21 21-16,-20-21 0</inkml:trace>
  <inkml:trace contextRef="#ctx0" brushRef="#br0" timeOffset="3668.09">3196 3471 0,'0'0'0,"0"-21"0,-21 21 16,0 21 0,21 1-16,-21-1 0,21 0 15,0 0-15,0 21 0,0-20 0,-22 20 16,22 0-16,0 1 0,-21-22 16,21 21-16,-21 0 0,21-20 0,0 20 15,0-21-15,-21 21 0,21-20 0,0-1 16,-21-21-16,21 21 0,0-42 31,0 0-31,0-1 0,0 1 16,0-21-16,0 21 0,0-22 15,0 1-15,21 0 0,0-1 0,-21 1 16,21 0-16,0-1 0,1 1 16,-1 0-16,21 21 0,-21-1 15,0 1-15,1 21 0,20 0 0,-21 0 16,0 0-16,22 21 0,-22 1 15,0 20-15,0-21 0,-21 21 0,0-20 16,0 20-16,21 0 0,-21 1 0,0-22 16,0 21-16,0 0 0,0 1 15,0-22-15,-21 21 0,21-21 0,-21 22 16,21-22-16,0 0 0,0 0 0,0 0 16,0-42 15,0 0-31,0 0 15,0 0-15,0 0 0,-21-1 0,21-20 16,-21 21-16</inkml:trace>
  <inkml:trace contextRef="#ctx0" brushRef="#br0" timeOffset="3847.99">3090 3768 0,'0'0'0,"-21"0"15,42 0 1,0 0-16,22 0 0,-22 0 15,21 0-15,1 0 0,-1 0 16,0 0-16,-21 0 0,22 0 0,-22 0 16,0-21-16,0 21 0,0 0 15,1-22-15,-1 1 16,0 21-16,0-21 16</inkml:trace>
  <inkml:trace contextRef="#ctx0" brushRef="#br0" timeOffset="4132.82">3958 3450 0,'0'0'0,"0"-21"15,-21 21 17,21 21-32,0 0 15,0 1-15,0 20 0,0-21 16,0 21-16,0-20 0,0 20 0,0 0 15,0-21-15,-21 22 0,21-22 0,-21 21 16,21-21-16,0 22 0,0-22 0,0 0 16,-22 21-16,22-20 0,0-1 15,0 0-15,0-42 32,0 0-32,0-1 15,0-20-15,22 21 0,-22-21 0,0 20 16</inkml:trace>
  <inkml:trace contextRef="#ctx0" brushRef="#br0" timeOffset="4359.68">3916 3535 0,'0'-21'16,"0"42"-16,0-63 0,0 20 0,0 1 15,0 0-15,0 0 0,21 21 16,0-21-16,0 21 0,0 0 16,1 0-16,20 0 0,-21 0 0,0 0 15,22 0-15,-22 0 0,0 0 0,0 21 16,0 0-16,-21 0 0,0 0 15,0 1-15,0 20 0,0-21 0,-21 0 16,0 0-16,0 1 0,-22 20 16,22-21-16,-21-21 0,21 21 0,-22 0 0,22-21 15,0 22-15,0-22 16</inkml:trace>
  <inkml:trace contextRef="#ctx0" brushRef="#br0" timeOffset="4839.78">5080 3196 0,'0'0'0,"-21"0"0,0-21 15,-1 21-15,1 0 0,0-21 16,0 21-16,0 0 0,21-21 16,21 21-16,0 0 15,0 0-15,22-21 0,20 21 0,1-22 16,-1 22-16,1 0 0,20-21 16,1 21-16,0 0 0,-1 0 0,1 0 15,0 0-15,-22 0 0,-21 0 0,1 0 16,-1 0-16,0 0 0,-63 0 31,-21 0-15,21 0-16,-22 21 0,22-21 0,-21 0 0,0 0 15,-1 0-15,1 22 16,0-22-16,-1 0 0</inkml:trace>
  <inkml:trace contextRef="#ctx0" brushRef="#br0" timeOffset="5095.29">5482 3133 0,'21'0'0,"-21"21"32,0 0-32,0 0 0,0 0 15,0 1-15,0 20 16,0 0-16,0-21 0,-21 22 0,0-1 0,0 0 16,0 1-16,21-1 0,-22 0 15,1 1-15,21-22 0,-21 21 0,21-21 16,0 22-16,0-22 0,0 0 15,0 0-15,0 0 0,0 1 0,0-1 16,0 0-16,21-21 31,0 0-31,-21-21 0,22 0 16,-1-1-16,0 1 0,0 0 0</inkml:trace>
  <inkml:trace contextRef="#ctx0" brushRef="#br0" timeOffset="5452.08">5842 3493 0,'0'0'0,"21"0"0,-21 21 31,-21 0-31,0 0 0,0 0 16,-1 0-16,1 22 0,0-22 0,0 21 16,0-21-16,21 22 0,0-22 0,0 0 15,0 21-15,0-20 0,0-1 16,0 0-16,0 0 0,21 0 0,21-21 15,-21 0-15,1 0 0,-1 0 16,21 0-16,-21 0 0,22-21 0,-22 0 16,0 0-16,21 0 15,-21-1-15,1-20 0,-1 21 0,0-21 16,-21 20-16,0-20 0,0 0 0,0-1 16,0 22-16,0-21 0,-21 21 0,0 0 15,-1-1-15,1 1 0,0 21 16,-21 0-16,21 0 0,-22 0 0,22 0 15,-21 21-15,21 1 0,-1-22 0,1 21 16,0 0-16,0 0 0,21 0 16,-21-21-16,21 21 0,0 1 0,0-1 15</inkml:trace>
  <inkml:trace contextRef="#ctx0" brushRef="#br0" timeOffset="7564.65">7535 3916 0,'0'0'0,"21"0"16,-21-21 0,0 0-1,0-1-15,0 1 16,22 0-16,-1 0 0,0 0 0,0-22 15,0 1-15,22 21 0,-22-21 0,21-22 16,0 22-16,1-22 0,-1 22 16,0-22-16,1 22 0,-1-21 15,-21 20-15,22 22 0,-22-21 0,0 21 16,-21-1-16,-21 22 16,-22 22-16,22-1 15,-21 0-15,0 0 0,-1 21 0,22 1 16,-21-1-16,21 0 0,21 1 0,0-1 15,0-21-15,0 22 0,0-22 0,0 21 16,21-21-16,21 22 0,-21-22 16,0 0-16,22 0 0,-22 0 0,21 0 15,-21 1-15,1-1 0,-1 0 0,0 0 16,0-21-16,-21 21 0,0 0 16,-21-21-1,0 0-15,0 0 16,-1 0-16,-20 0 0,21 0 0,-21-21 15,-1 21-15,22-21 0,-21 0 0,-1 0 16,22 0-16,0-1 0,0 1 16,0 21-16,0-21 0,-1 21 15,22 21 17,22 0-32,-22 1 0,21-22 15,0 21-15,-21 0 0,21 0 0,0 0 16,0 0-16,1-21 0,20 22 15,-21-1-15,0-21 0,22 0 16,-22 21-16,21-21 0,-21 0 0,22 0 16,-1 0-16,-21 0 0,21 0 0,1-21 15,-1 0-15,0-1 0,1 1 0,-22 0 16,21 0-16,1 0 0,-1 0 16,-21-22-16,0 22 0,0-21 0,1 21 15,-22-22-15,0 1 0,0 21 0,0 0 16,0-22-16,0 22 0,-22 21 15,22-21-15,-21 21 0,0 0 0,0 0 16,0 21-16,0-21 0,-1 21 16,22 22-16,0-22 0,-21 0 15,0 21-15,21-21 0,0 22 16,0-22-16,0 21 0,0-21 0,0 22 16,0-22-16,0 0 0,0 0 0,0 0 15,21 1-15,0-22 0,1 21 0,-1-21 16,0 0-16,21 0 0,-21 0 15,1 0-15,20 0 0,0-21 0,-21-1 16,22 1-16,-1 0 0,0 0 0,-20 0 16,20-22-16,-21 22 0,0-21 0,22 0 15,-22-1-15,-21-20 0,21-1 16,0 22-16,0-22 0,-21 1 16,0-1-16,21 22 0,-21-21 0,0 20 15,22 1-15,-22 0 0,0 20 0,0 1 16,0 0-16,0 0 0,0 0 15,0 42 1,0 0-16,0 0 0,0 22 16,0-1-16,0 0 0,-22 1 15,22 20-15,-21-21 0,21 22 0,0-1 16,0-20-16,0 20 0,0-20 0,0 20 16,0-21-16,0-20 0,0 20 0,0 0 15,21-21-15,-21 1 16,22-1-16,20 0 0,-21-21 0,0 0 15,0 0-15,1 0 0,20 0 0,-21 0 16,0 0-16,22 0 0,-22-21 0,0 0 16,0-1-16,21 1 0,-20 0 15,-1-21-15,0 21 0,-21-22 0,0 22 16,21-21-16,-21-1 0,0 22 0,0-21 16,0 21-16,0 0 0,0-1 0,0 1 15,-21 21-15,0 0 0,0 0 16,-1 0-16,1 21 0,0 1 15,21-1-15,-21 0 0,21 0 0,-21 21 16,21-20-16,0 20 0,0-21 0,0 21 16,0-20-16,0 20 15,0-21-15,0 0 0,21 0 0,0 1 16,0-1-16,-21 0 0,21-21 0,1 0 16,-1 21-16,0-21 0,0 0 0,21 0 15,-20 0-15,-1 0 0,0-21 16,0 0-16,21 0 0,-20-1 0,-1 1 15,0 0-15,0 0 0,0-21 0,0-1 16,1 22-16,-1-21 0,0-1 0,0 1 16,0 21-16,0 0 0,1 0 15,-1-1-15,0 1 0,0 21 16,0 0-16,-21 21 16,0 1-16,0-1 15,0 0-15,0 0 16,0 0-16,21 0 15,-21-42 32,0 0-47,0 0 16,0 0-16,0 0 0,0-1 16,-21 22-16,21-21 0,-21 21 0,0 0 31,0 0-31,0 0 0,-1 21 15,1 1-15,21-1 0,-21 0 16,21 0-16,-21 0 0,21 0 0,-21 22 16,21-22-16,0 0 0,0 21 15,0-20-15,0-1 0,0 0 0,0 0 16,21 0-16,0 0 0,0 1 0,0-1 16,1-21-16,20 0 0,-21 21 0,21-21 15,1 0-15,-22 0 0,21 0 16,1 0-16,-22 0 0,21-21 0,-21 21 15,22-21-15,-22-1 0,0 1 16,0 0-16,0 0 0,0-21 0,1-1 16,-22 1-16,21 0 0,-21-1 15,21-20-15,-21 20 0,0-20 0,21 21 16,-21-22-16,21 22 0,-21 21 0,0-22 16,0 22-16,0 0 0,0 0 0,0 42 31,0 0-16,0 0-15,0 22 0,0-1 0,-21 0 16,21 1-16,0-1 0,0 0 0,0 22 16,0-22-16,0 0 0,0 22 15,0-22-15,0-21 0,0 22 16,0-1-16,0-21 0,0 22 0,0-22 16,0 0-16,0 0 0,21-21 0,0 0 15,1 0 1,-1 0-16,0 0 15,0-21-15,0 0 0,-21 0 16,0-1-16,0 1 0,0-21 0,0 21 16,0 0-16,0-22 0,0 22 0</inkml:trace>
  <inkml:trace contextRef="#ctx0" brushRef="#br0" timeOffset="7727.55">10477 3408 0,'0'0'0,"-21"0"0,0 0 0,42 0 31,0 0-31,1 0 0,-1 0 16,0 0-16,0 0 16,21 0-16,-20 0 0,20 0 0,-21-21 15,0 21-15,22 0 0,-22-21 0,21 21 16,0-22-16,1 1 0,-1 21 0,22-21 16,-22 0-16</inkml:trace>
  <inkml:trace contextRef="#ctx0" brushRef="#br0" timeOffset="8035.39">12234 3069 0,'0'0'0,"0"-21"0,0 0 0,0 0 0,0 0 16,0-1-16,0 1 15,-21 21 1,21 21-1,0 1-15,0-1 0,0 0 0,0 21 16,0 1-16,0-1 0,0 0 16,0 22-16,0-22 0,0 0 0,0 1 15,-21-1-15,21 0 0,0 1 0,0-1 16,0 0-16,0-20 0,-21-1 16,21 0-16,0 0 0,0 0 15,-21-42 16,21 0-31,-22 0 0,1 0 16</inkml:trace>
  <inkml:trace contextRef="#ctx0" brushRef="#br0" timeOffset="8787.95">11896 3408 0,'0'0'0,"-22"-21"0,-20 21 16,21 0-16,21-21 0,-21 21 0,0 0 16,42 0-1,21 0-15,-21 0 0,43 0 16,-22-22-16,22 22 15,-1 0-15,22-21 0,-22 21 0,1-21 16,-1 21-16,-20-21 0,20 0 0,-21 0 16,1-1-16,-1 1 0,0 0 0,-20 0 15,-1-21-15,0 20 0,0 1 16,-21-21-16,0 21 0,0 0 0,0-1 16,0 1-16,0 0 0,-21 21 15,0 0-15,0 0 0,-1 21 16,22 0-16,0 1 15,0-1-15,-21 0 0,21 21 16,0 1-16,0-1 0,-21 0 0,21 1 0,0-1 16,0 0-16,-21 1 0,21-1 15,0 0-15,0 1 0,0-22 16,0 21-16,-21-21 0,21 22 0,0-22 16,-21 0-16,21 0 0,0-42 31,0 0-16,0 0-15,0-1 16,0-20-16,21 21 0,0 0 0,-21-22 16,21 1-16,0 21 0,0 0 0,1 0 15,-1-1-15,0 1 0,0 0 0,0 21 16,0 0-16,1 0 16,-1 0-16,-21 21 0,21-21 15,-21 21-15,0 1 0,0 20 0,0-21 16,21 0-16,-21 0 0,21 22 0,-21-22 15,0 0-15,21 0 0,1 0 0,-22 1 16,21-1-16,0-21 0,0 21 16,0-21-16,0 0 0,1 0 0,-1 0 15,21 0-15,-21 0 0,0 0 0,22 0 16,-22 0-16,0-21 0,21 0 0,-20-1 16,20 1-16,-21 0 0,0 0 15,0-21-15,1 20 0,-1-20 16,0 0-16,-21 21 0,21-22 0,-21 22 0,0 0 15,0 0-15,-21 21 16,0 0-16,-22 0 0,22 0 0,0 0 16,0 21-16,0 0 0,0 21 15,-1-20-15,22 20 0,-21-21 0,21 21 16,-21-20-16,21-1 0,0 21 0,0-21 16,0 0-16,0 1 0,0-1 0,21 0 15,0-21-15,1 0 16,-1 0-16,0 0 15,0 0-15,0 0 0,0-21 0,1 21 16</inkml:trace>
  <inkml:trace contextRef="#ctx0" brushRef="#br0" timeOffset="9411.6">13970 3006 0,'0'0'0,"0"-21"0,21-22 16,0 22-16,0 0 16,1 0-16,20 21 0,0-21 0,1 21 15,-1 0-15,21 0 0,-20 0 0,20 21 16,-20 0-16,-1 21 0,0-21 15,1 22-15,-22-1 0,0 0 16,0 22-16,-21-22 0,0 22 0,0-22 16,0 22-16,0-22 0,0 0 0,0 22 15,0-43-15,0 21 0,0-21 16,0 1-16,0-1 0,0 0 0,0-42 31,0 0-31,0-1 0,0-20 16,0 21-16,0-21 0,21-22 15,0 22-15,1-22 0,-22 1 0,21-1 16,0 1-16,21-1 0,-21 1 16,1 20-16,-1-20 0,0 21 0,21-1 15,-42 22-15,21 0 0,-21 0 16,22 21-16,-1 0 0,-21 21 16,0 0-16,0 0 15,0 0-15,0 1 0,0-1 0,0 0 16,0 0-16,0 0 0,0 0 15,0 22-15,0-22 0,0 0 0,0 0 16</inkml:trace>
  <inkml:trace contextRef="#ctx0" brushRef="#br0" timeOffset="11072.17">15346 3471 0,'21'0'15,"-42"0"-15,63 0 0,-21 0 16,0 0-16,1-21 0,-1 0 15,0 0-15,0 0 0,-21-22 16,0 22-16,21-21 0,-21 21 0,0-22 16,0 22-16,0 0 0,0-21 0,-21 21 15,21-1-15,-21 22 0,0-21 16,0 21-16,-22 0 0,22 0 0,0 0 16,-21 21-16,20 1 0,-20-1 0,21 21 15,0 0-15,-22 1 0,22-1 16,0 0-16,0 1 0,0-1 15,0 0-15,21 1 0,0-22 0,0 21 16,0-21-16,0 22 0,0-22 0,21 0 16,0 0-16,0-21 0,0 0 15,0 0-15,1 0 0,20 0 16,-21-21-16,0 0 0,22 0 0,-22 0 16,21-1-16,-21 1 0,0-21 0,1 21 15,-1-22-15,0 1 0,0 0 0,-21-1 16,0-20-16,0 42 0,21-22 15,-21 1-15,0 21 0,0 0 0,0 0 16,0 42 0,0 21-1,-21-21-15,21 22 0,0-22 16,0 21-16,0 0 0,0 1 0,0-1 16,0 0-16,0-20 0,0 20 0,0 0 15,0-21-15,0 1 0,21-1 0,0 0 16,1 0-16,-1 0 0,0-21 15,0 0-15,0 0 0,0 0 0,1 0 16,-1 0-16,21 0 0,-21-21 0,0 0 16,1 0-16,-1 0 0,0-1 0,0-20 15,0 0-15,-21-1 0,21-20 16,1 21-16,-22-22 0,21 1 16,-21 20-16,0-20 0,21-1 0,-21 22 15,21 0-15,-21-1 0,0 22 0,0 0 16,0 0-16,0 0 0,0-1 15,0 44 1,0-1-16,0 21 0,0-21 0,0 22 16,0-1-16,-21 0 0,21 1 15,0 20-15,-21-21 0,21 22 0,0-22 16,0 22-16,0-22 0,0 0 0,0 1 16,0-1-16,0-21 0,0 22 0,0-22 15,0 0-15,21 0 0,0-21 16,0 21-16,0-21 15,1 0-15,-1 0 0,0 0 0,21 0 16,-21-21-16,1 21 0,-1-21 0,0 0 16,0-22-16,0 22 0,0 0 15,1-21-15,-1-1 0,0 22 0,-21-21 16,0 21-16,21 0 0,-21-1 0,21 1 16,-21 0-16,0 42 31,0 0-31,0 22 15,0-22-15,0 0 0,0 0 0,0 22 16,0-22-16,0 0 0,0 0 16,0 0-16,0 22 0,0-22 15,0 0-15,0 0 0,21-21 16,1 0-16,-1 21 0,0-21 16,0 0-16,0 0 0,0 0 0,1 0 15,-1-21-15,0 0 0,0 21 16,0-21-16,0 0 0,1-1 0,-22 1 15,21-21-15,-21 21 0,21-22 0,-21 22 16,21 0-16,-21-21 0,0 21 0,0-1 16,0 1-16,21 0 15,-21 42 17,0 0-32,0 1 0,0-1 15,0 0-15,-21 0 0,21 0 0,0 0 16,0 22-16,0-22 0,0 0 15,0 0-15,0 0 0,0 1 0,0-1 16,0 0-16,0 0 0,0 0 0,21-21 16,0 21-16,1-21 0,-1 0 15,0 0-15,0 0 0,0 0 16,0 0-16,1 0 0,20 0 0,-21-21 16,0 21-16,0-21 0,22 0 0,-22 0 15,0 0-15,0-1 0,0-20 16,1 21-16,-1-21 0,0 20 15,-21-20-15,0 21 0,0-21 0,0 20 16,0 1-16,0 0 0,0 0 16,-21 21-16,0 0 15,21 21-15,-22 0 0,1 0 16,0 1-16,0-1 0,21 0 0,0 21 16,0-21-16,-21 1 0,21-1 0,0 21 15,0-21-15,0 0 0,0 1 0,21-1 16,0-21-16,0 21 0,0 0 15,1-21-15,20 0 0,-21 0 0,0 0 16,22 0-16,-22 0 0,21 0 0,0 0 16,-20-21-16,20 21 0,-21-21 15,21 0-15,1-1 0,-22 1 0,0 0 16,0 0-16,0 0 0,1-22 16,-1 22-16,-21-21 0,0 21 0,0 0 15,0-1-15,0 1 0,0 0 0,-21 21 16,-1 0-1,1 0-15,0 0 0,0 21 16,21 0-16,-21 1 0,21-1 0,0 0 16,0 0-16,0 21 0,21-20 0,0-1 15,0 0-15,0 0 0,1 0 0,-1 0 16,-21 1-16,21-1 16,-21 0-16,0 0 0,0 0 15,-21-21 1,0 0-16,-1 0 0,1 0 15,0 0-15,0 0 0,0 0 16,0 0-16,21-21 0,-22 0 16,22 0-16,0 0 15,0-1-15</inkml:trace>
  <inkml:trace contextRef="#ctx0" brushRef="#br0" timeOffset="12187.67">19177 3387 0,'0'0'0,"42"-43"15,-21 22-15,1 0 0,-1 0 16,0 0-16,0 0 0,-21-1 15,0 1-15,21-21 0,-21 21 0,0 0 16,0-1-16,-21 1 0,0 0 0,0 0 16,0 0-16,-22 21 0,1 0 0,21 0 15,-22 0-15,22 0 0,-21 21 16,0 0-16,20 0 0,1 0 0,0 22 16,0-1-16,0 22 0,0-22 15,-1 0-15,22 1 0,-21 20 16,21-21-16,0 1 0,0-22 0,0 21 15,21-21-15,1 1 0,-1-1 0,0 0 16,0-21-16,21 0 0,-20 0 0,20 0 16,0 0-16,-21 0 0,22-21 15,-1 0-15,-21 21 0,22-22 0,-22 1 16,0-21-16,0 21 0,0 0 0,0-22 16,-21 22-16,0-21 0,0-1 15,0 22-15,0-21 0,0 21 0,0 0 16,0-1-16,0 1 0,0 42 31,0 1-31,-21-1 0,21 21 16,-21-21-16,21 22 0,0-22 0,0 21 15,0-21-15,0 0 0,0 22 0,0-22 16,21 0-16,0 0 0,1-21 16,20 21-16,-21-21 0,21 0 0,-20 0 15,20 0-15,0 0 0,1 0 0,-1 0 16,-21 0-16,21-21 0,1 0 0,-1 0 15,-21 0-15,0 0 16,22-1-16,-22 1 0,0-21 0,-21 0 0,21 20 16,-21-20-16,21 0 0,-21 21 15,22-1-15,-22 1 0,0 0 0,0 0 16,0 42 0,0 0-16,-22 0 15,1 22-15,21-22 0,-21 21 0,21-21 16,-21 22-16,21-1 0,0-21 0,0 22 15,-21-22-15,21 0 0,0 0 16,-21 0-16,21 0 0,0 1 0,0-1 16,0-42 15,0-1-31,21 1 16,-21 0-16,0 0 0,0-21 0,21 20 15,0-20-15,0 21 0,-21-21 16,21-1-16,1 22 0,-1 0 0,0 0 15,0 0-15,0-1 0,22 22 16,-22 0-16,0 0 0,0 0 0,0 22 16,0-1-16,1 0 0,-1 0 0,0 0 15,-21 22-15,0-22 0,0 0 16,0 21-16,0-21 0,0 1 0,0-1 16,0 0-16,0 0 0,0 0 0,0 0 15,0 1-15,0-1 0,21-21 16,0 0-1,0 0 1,1 0-16,-1 0 0,0 0 16,21-21-16,-21-1 0,22 1 0</inkml:trace>
  <inkml:trace contextRef="#ctx0" brushRef="#br0" timeOffset="12704.01">21040 3344 0,'0'0'0,"0"-21"0,0 0 0,0 0 0,0 0 15,0 0-15,-22-1 0,22 1 0,-21 0 16,0 21-16,0 0 0,0-21 16,0 21-16,-1 0 0,-20 0 15,21 21-15,0 0 0,0 0 16,-1 22-16,1-22 0,0 21 0,-21-21 16,42 22-16,-21-1 0,-1 0 15,22-20-15,0 20 0,0-21 0,0 21 16,0-20-16,0-1 0,0 0 0,22 0 15,-1-21-15,0 21 0,0-21 0,21 0 16,-20 0-16,20 0 0,-21 0 16,21 0-16,-20-21 0,20 0 0,-21 0 15,0 0-15,22-1 0,-22-20 0,0 21 16,0-21-16,0-22 0,-21 22 16,21-1-16,1-20 0,-22-1 0,21 22 15,-21-21-15,0 20 0,0-20 16,0 20-16,0 1 0,0 0 0,0-1 15,0 22-15,0 0 0,-21 42 32,-1 0-32,22 22 0,-21-22 0,21 21 15,0 1-15,0 20 0,0-21 16,0 1-16,0 20 0,0-20 0,0 20 0,0-21 16,0 1-16,21-1 0,1 0 15,-1 1-15,-21-22 0,21 21 0,0-21 16,0 1-16,0-1 0,1-21 0,-1 21 15,0-21-15,0 0 0,0 0 16,0 0-16,1 0 0,-1 0 16,0-21-16,0 0 0,21-1 0,1 1 15,-22 0-15,21 0 0,1 0 0</inkml:trace>
  <inkml:trace contextRef="#ctx0" brushRef="#br0" timeOffset="13619.99">22733 3090 0,'21'-21'16,"-42"42"-16,42-63 0,-21 21 0,21 0 0,-21 0 0,0-1 15,0 1-15,0 0 0,-21 21 16,0 0-16,0 0 16,0 0-16,-22 21 0,22-21 0,-21 21 15,21 1-15,-22 20 0,22-21 0,0 21 16,-21 1-16,20-1 0,22 0 0,0 1 15,0-1-15,0 0 0,0 1 16,0-22-16,0 21 0,22-21 0,-1 22 16,0-22-16,21 0 0,1-21 0,-22 21 15,21-21-15,0 0 0,1 0 0,-1 0 16,0 0-16,1 0 0,-1-21 16,0 0-16,-20 0 0,20-22 15,-21 22-15,0-21 0,22 0 0,-22-22 16,-21 22-16,21-22 0,0 1 0,0-1 15,-21 22-15,0-22 0,0 1 16,21 21-16,-21-1 0,0 22 0,0 0 16,0 0-16,0 0 0,0 42 15,0 0 1,-21 0-16,21 21 0,0-20 0,-21 20 16,0 0-16,0 1 0,21 20 0,0-21 15,-21 1-15,21 20 0,-22-20 0,22-1 16,-21 0-16,21 1 0,0-1 15,0 0-15,0-21 0,0 1 16,0-1-16,0 0 0,21-42 31,1 0-15,-22-1-16,21 1 0,0 0 0,-21-21 16,21 21-16,0-1 0,-21-20 0,21 21 15,1 0-15,-22 0 0,21-1 0,0 22 31,0 22-15,-21-1-16,0 0 0,0 0 0,0 0 16,21 0-16,0 1 0,-21-1 15,22 0-15,-1 0 0,0 0 16,0 0-16,0-21 0,0 22 0,22-1 16,-22-21-16,21 0 0,-21 0 0,22 0 15,-22 0-15,21 0 0,1 0 0,-22 0 16,21-21-16,-21 21 0,22-22 15,-22 1-15,0-21 0,0 21 0,0-22 16,0 1-16,1 21 0,-22-21 0,21 20 16,-21 1-16,0 0 0,0 0 0,0 0 15,-21 21-15,-1 0 16,1 0-16,0 0 0,21 21 0,-21 21 16,0-21-16,0 1 0,-1-1 15,22 21-15,0-21 0,0 22 0,0-22 16,0 0-16,0 0 0,0 0 15,22 0-15,-1 1 0,0-1 0,0 0 16,0-21-16,0 21 0,1-21 0,-1 0 16,0 0-16,0 0 0,0 0 0,0 0 15,1 0-15,-1 0 0,0 0 0,0 0 16,0-21-16,0 21 0,1-21 16,-1 0-16,0 21 0,0-22 0,21 1 15,-20 0-15</inkml:trace>
  <inkml:trace contextRef="#ctx0" brushRef="#br0" timeOffset="14580.5">24596 3154 0,'0'0'0,"0"-21"0,0 0 16,0-1-16,0 1 0,0 0 15,-22 21-15,1 0 0,0 0 16,0 0-16,0 0 0,0 0 16,-1 0-16,1 21 15,21 0-15,0 1 0,0-1 0,-21 0 16,21 21-16,0-21 0,0 22 0,0-22 15,0 21-15,0-21 0,0 22 16,21-22-16,-21 0 0,21 21 0,1-20 0,20-1 16,-21-21-16,0 21 0,22 0 15,-22-21-15,21 0 0,0 0 16,-20 0-16,20 0 0,-21 0 0,21 0 16,-20 0-16,-1-21 0,21 0 0,-21 0 15,0-22-15,22 1 0,-22 0 16,0-22-16,21 22 0,-20-22 0,-1 1 15,21-1-15,-21 22 0,0-22 0,1 1 16,-1 21-16,-21-1 0,0 1 0,0 21 16,0 0-16,0-1 0,0 1 15,-21 21 1,-1 21-16,1-21 0,0 43 16,0-22-16,0 0 0,0 21 0,21 1 15,-22-22-15,22 21 0,-21 1 16,21-1-16,0 21 0,-21-20 0,21-1 15,0 0-15,0 1 0,0-1 0,0 0 16,0-20-16,0 20 0,0-21 16,0 0-16,21 0 0,-21 1 15,21-22-15,-21-22 16,22 1 0,-22 0-16,21 0 0,-21 0 15,21-22-15,0 22 0,0 0 16,0-21-16,1 21 0,-1-22 0,21 22 15,-21 0-15,22 0 0,-1 0 0,-21-1 0,21 22 16,-20 0-16,20-21 0,-21 21 16,0 0-16,0 0 0,-21 21 15,0 1-15,0-1 16,0 0-16,-21 0 0,0 0 16,0 0-16,0 1 0,0-1 0,-22 0 15,22-21-15,-21 21 0,21-21 16,-22 0-16,22 0 0,-21 0 0,21 0 15,-1 0-15,1 0 0,0 0 0,21-21 16,-21 21-16,21-21 16,0 0-16,0-1 15,0 1-15,0 0 16,21 42 0,-21 22-16,21-22 15,-21 0-15,21 0 0,1 21 16,-22 1-16,21-22 0,0 21 0,0-21 15,0 22-15,0-22 0,1 0 0,-1 0 16,0 0-16,0 1 0,21-1 16,-20-21-16,-1 0 0,21 21 0,-21-21 0,22 0 15,-22 0-15,21 0 0,-21 0 16,0 0-16,22-21 0,-22 0 16,0-1-16,0 22 0,-21-21 0,21 0 15,-21 0-15,22 0 0,-22 0 0,21 21 16,-21-22-16,0 1 0,0 0 31,-21 21-15,-1 0-16,-20 0 15,21 0-15,-21 0 0,-1 0 0</inkml:trace>
  <inkml:trace contextRef="#ctx0" brushRef="#br0" timeOffset="18187.89">1482 5271 0,'0'-22'0,"0"-20"16,0 21-16,0 0 0,0 0 16,0-1-16,0 1 0,-22 21 15,1 0 1,21 21 0,-21 1-16,0-1 0,21 21 15,-21 0-15,0-20 0,-1 20 0,1 0 16,21 1-16,-21-1 0,0 0 15,21-21-15,0 22 0,-21-1 16,21-21-16,0 0 0,0 1 0,0-1 16,21-21-1,0 0-15,0 0 16,0-21-16,1-1 0,-1-20 16,0 21-16,21 0 0,-21-22 0,1 22 15,-22 0-15,21-21 0,-21 21 16,21-1-16,-21 1 0,0 0 0,21 21 15,-21 21 17,0 0-32,0 1 0,0-1 0,0 0 15,0 21-15,21-21 16,-21 22-16,21-22 0,1 0 0,-22 21 16,21-20-16,0-1 0,0 0 15,0-21-15,0 21 0,1-21 0,-1 0 16,21 0-16,-21 0 0,0 0 0,1-21 15,-1 0-15,0 0 0,0-1 16,0 1-16,0 0 0,1-21 0,-1 21 16,-21-22-16,0 1 0,21 0 15,-21 20-15,0-20 0,21 0 0,-21 21 16,0-1-16,0 1 0,0 0 0,0 0 16,0 42-1,0 0 1,-21-21-16,21 43 0,-21-22 0,21 0 15,0 21-15,0 1 0,0-22 16,-21 21-16,21-21 0,0 22 0,0-1 16,0-21-16,0 0 0,21 22 15,0-22-15,0-21 0,0 21 0,0-21 16,22 0-16,-22 0 0,21 0 0,1 0 16,-1-21-16,0 0 0,1-1 15,-1 1-15,0-21 0,1 21 16,-1-22-16,0 22 0,-21-21 0,22 0 15,-1-1-15,-21-20 0,0 20 16,1 1-16,-1-21 0,-21 20 0,21 1 16,-21 0-16,0-1 0,0 1 15,0 21-15,-21 21 0,0 0 16,-1 0-16,1 21 0,21 21 16,-21-21-16,21 22 0,0-1 15,0 0-15,0 1 0,0-1 0,0 0 16,0 1-16,0-1 0,0 0 0,0 1 15,0-1-15,0-21 0,0 22 16,0-22-16,0 0 0,21 0 16,-21 0-16,21 0 0,1-21 31,-1-21-31,-21 0 0,21 0 16,-21 0-16,0 0 0,0-1 0,21 1 15,-21 0-15,0 0 0,21-21 16,-21 20-16,0 1 0,0 0 15,21 21 1,-21 21 0,22-21-16,-22 21 0,0 1 0,0-1 15,0 0-15,0 0 0,21 0 0,-21 0 16,21 22-16,-21-22 16,21 0-16,0 0 0,0 0 15,1 1-15,-1-22 0,0 0 0,0 0 16,0 0-16,0 0 0,22 0 15,-22 0-15,0-22 0,21 1 0,-20 21 16,-1-21-16,21 0 0,-21 0 0,0 0 16,1-1-16,-1 1 0,0 0 15,0 0-15,-21-21 0,0 20 0,0 1 16,0 0-16,0 0 0,0 0 0,0 0 16,0-1-16,-21 22 15,0 0-15,21 22 16,-21-1-16,-1 0 15,22 0-15,-21 0 0,21 22 0,0-22 16,0 0-16,0 21 0,0-21 16,0 1-16,0 20 0,21-21 0,1 0 15,-1 0-15,21-21 0,-21 22 0,22-22 16,-22 0-16,21 0 0,0 0 16,1 0-16,-1 0 0,0 0 0,1 0 15,-1-22-15,-21 1 0,22 21 0,-1-21 16,0 0-16,-21 0 0,1 0 15,20-1-15,-21-20 0,0 21 16,0 0-16,-21 0 0,0-22 0,0 22 0,0 0 16,0 0-16,0 0 0,0-1 15,0 1-15,-21 21 0,0 0 16,0 0-16,0 0 0,0 0 16,-1 21-16,1 1 0,0-22 0,21 42 15,-21-21-15,21 0 0,-21 0 0,21 1 16,-21-1-16,21 0 0,0 0 15,0 0-15,0 0 0,0 1 0,0-1 16,21-21-16,0 0 0,0 0 16,0 0-16,0 0 15,1 0-15,-22-21 0,21 21 0,0-22 16,-21 1-16,21 0 0,0 0 16,-21 0-16,21 0 0,-21-1 15,0 1-15,0 0 0,0 0 16,0 42 15,0 0-31,0 0 0,0 1 16,0-1-16,0 0 0,0 0 15,0 0-15,0 0 0,0 1 0,0-1 16,0 0-16,0 0 0,22 0 0,-1 0 16,0-21-16,0 0 0,0 0 15,0 0-15,1 0 0,-1 0 16,0 0-16,0-21 0,0 0 15,0 0-15,1 0 0,-1 0 0,21-1 16,-21 1-16,0-21 0,1 21 0,-22-22 16,21 1-16,0 0 0,0-1 15,0 1-15,-21-21 0,21 20 0,-21-20 16,22 20-16,-22 1 0,0 0 0,0-1 16,0 22-16,0 0 0,-22 21 15,1 21 1,0 0-16,0 22 0,0-22 0,0 21 15,-1 1-15,1 62 0,21-62 16,-21-1-16,21 0 16,0 1-16,0-1 0,0 0 0,0 1 15,0-22-15,0 21 0,21-21 0,0 1 16,1-1-16,-1 0 0,0-21 0,0 0 16,21 0-16,-20 0 0,-1 0 15,21 0-15,-21 0 0,22 0 0,-22-21 16,21 0-16,-21-1 0,22 1 0,-22 0 15,0 0-15,0-21 0,0 20 0,0-20 16,1 0-16,-22-1 16,21 1-16,-21 0 0,0-22 0,0 22 15,0 0-15,0-1 0,0 1 0,0 21 0,0 0 16,0-1-16,0 44 16,-21-1-1,21 0-15,0 21 0,0-21 0,-22 22 16,22-1-16,-21 0 0,21 1 0,-21-1 15,21 0-15,0 1 0,0-1 16,0 0-16,-21-20 0,21-1 0,0 21 16,0-21-16,0 0 0,0 1 15,21-22 17,-21-22-32,21 22 0,0-21 0,-21 0 15,22 0-15,-1 0 0,-21 0 0,21 21 16,0-22-16,-21 1 0,0 0 15,21 21-15,0 0 0,1 21 32,-22 0-17,21 1-15,-21-1 0,0 0 16,0 0-16,21 0 0,0 0 16,-21 1-16,21-1 15,0-21-15,1 0 0,-1 0 0,0 0 16,0 0-16,0 0 0,0 0 0,1 0 15,-1-21-15,0 21 0,0-22 0,-21 1 16,21 0-16,0 21 0,1-21 16,-22 0-16,21 0 0,-21-1 15,0 1-15,0 0 0,0 0 0,0 0 16,0 0-16,-21 21 16,-1 21-1,22 0-15,-21 0 16,21 0-16,0 0 0,0 1 0,0-1 15,0 0-15,0 0 0,0 0 0,0 0 16,21-21-16,-21 22 16,22-22-16,-1 0 0,0 0 0,0 0 15,0 0-15,0 0 16,1-22-16,-1 1 0,0 21 16,0-21-16,0 0 0,-21 0 15,21 21-15,1-21 0,-22-1 0,0 1 16,42 0-1,-42 0-15,0 42 16,0 0 0,0 0-16,0 1 15,0-1-15,21-21 0,-21 21 0,21-21 16,-21 21-16,0 0 16,21-21-16,1 0 15,-1 0 1,-21-21-16,0 0 15,0 0-15,0 0 16,-21-1-16,-1 22 0,1-21 16,0 0-16,0 0 0</inkml:trace>
  <inkml:trace contextRef="#ctx0" brushRef="#br0" timeOffset="18399.23">4360 5038 0,'0'0'0,"-21"0"16,0 0-16,42 0 16,0 0-1,0 0-15,22 0 0,-1 0 0,0-21 16,22 21-16,-22 0 0,1 0 16,-1-22-16,0 22 0,-21 0 0,1 0 15,-1 0-15,0 0 0,0 0 0,0 0 16,-21-21-16</inkml:trace>
  <inkml:trace contextRef="#ctx0" brushRef="#br0" timeOffset="19133.32">7620 4805 0,'0'0'15,"21"-21"-15,-21 0 0,21-1 0,-21 1 0,21 0 16,1 0-16,-22 0 0,0 0 0,0-1 15,21 1-15,-21 0 0,0 0 16,0 0-16,0 0 0,-21 21 0,-1 0 16,-20 0-16,21 0 0,-21 0 15,-1 0-15,1 0 0,0 0 0,-1 0 16,22 21-16,-21 0 0,-1 0 0,22 0 16,0 0-16,0 1 0,0-1 15,21 0-15,0 21 0,0-21 0,0 1 16,0 20-16,0-21 0,21 0 0,21 22 15,-21-22-15,1 0 0,20 21 0,0-21 16,1 1-16,-1 20 0,0-21 16,22 0-16,-22 0 0,0 22 0,1-22 15,-22 0-15,21 0 0,-21 0 16,-21 1-16,0-1 0,0 0 0,-42 0 16,21 0-16,-21-21 15,-1 21-15,-20-21 0,20 0 0,-20 0 16,21 0-16,-22 0 0,22 0 0,-1 0 15,1 0-15,0 0 0,21-21 0,-22 0 16,22 21-16,0-21 0,0 0 0,0 0 16,21-1-16,0 1 15,21 0 1,0 21-16,0 0 16,0 0-16,0 0 0,1 0 0,-1 0 15,0 0-15,0 0 0,21 0 16</inkml:trace>
  <inkml:trace contextRef="#ctx0" brushRef="#br0" timeOffset="19377.18">7980 5059 0,'0'-21'0,"0"42"0,-21-42 31,-1 21-31,1 0 16,21 21-16,0 0 0,0 0 0,-21-21 15,21 21-15,0 1 0,-21-1 0,21 0 16,0 0-16,0 0 0,0 0 16,0 1-16,0-1 15,0 0 1,0-42 15,0 0-31,0-1 0</inkml:trace>
  <inkml:trace contextRef="#ctx0" brushRef="#br0" timeOffset="19540.09">7916 4890 0,'0'0'0,"0"-22"0,0 1 0,0 0 15,0 0-15,0 0 0,0 0 16,0 42 31,0 0-47,0 0 0,0 0 15,21 0-15,1 1 0,-22-1 16,21-21-16</inkml:trace>
  <inkml:trace contextRef="#ctx0" brushRef="#br0" timeOffset="20523.46">8297 5080 0,'0'21'16,"0"0"-1,-21 1-15,21-1 16,0 0-16,0 0 16,0 0-16,0 0 0,-21 1 15,21-1-15,0 0 0,0 0 16,-21-21 0,21-21 15,0 0-31,21 21 0,0-21 15,-21-1-15,21 1 0,0 0 16,-21 0-16,22-21 0,-1 20 0,-21 1 16,21 0-16,0 0 0,-21 0 15,0 0-15,21 21 0,0 0 16,-21 21 0,0 0-16,0 0 15,0 0-15,0 0 0,0 1 0,0 20 16,0-21-16,0 0 0,0 0 0,0 1 15,0-1-15,0 0 0,0 0 0,0 0 16,0 0-16,22-21 0,-22 22 0,42-22 16,-21 0-16,0 0 0,22 0 15,-22 0-15,21 0 0,0 0 0,1 0 16,-22-22-16,21 22 0,1-21 0,-1 0 16,-21 21-16,0-21 0,22 0 0,-22 0 15,0-1-15,-21 1 0,0 0 16,21 0-16,-21 0 0,0 0 15,0-1-15,0 1 0,0 0 0,0 0 16,-21 21-16,0 0 0,0 0 0,-1 0 16,1 0-16,0 0 0,0 0 15,0 21-15,0 0 0,-1 0 0,1 1 16,21-1-16,-21 0 16,21 0-16,0 0 0,0 0 15,21 1-15,0-22 16,1 0-16,-1 0 0,0 0 15,0 0-15,0-22 16,0 22-16,1-21 0,-1 21 0,0-21 16,0 0-16,0 0 0,0 0 15,-21-1 1,22 22-16,-22 22 31,0-1-15,0 0-16,0 0 0,-22 21 0,22-20 15,-21 20-15,21 0 0,0-21 0,0 22 16,-21-1-16,21 22 0,-21-22 16,0 0-16,21 1 0,0 20 0,-21-21 15,21 22-15,-22-22 0,22 22 16,-21-22-16,21 0 0,0 1 0,0-1 16,0 0-16,0 1 0,0-1 0,0-21 15,0 22-15,-21-22 0,21 21 0,0-21 16,-21 0-16,0 1 0,0-22 15,-1 0-15,1 0 16,0 0-16,0-22 0,0 1 0,0 0 16,-22 21-16,22-21 0,0-21 15,-21 20-15,20 1 0,1 0 0,0 0 16,0-21-16,0 20 0,0 1 16,21 0-16,0-21 0,0 21 0,0-1 15,0-20-15,0 21 0,0-21 0,21-1 16,-21 22-16,21-21 0,21-1 0,-21 1 15,1 0-15</inkml:trace>
  <inkml:trace contextRef="#ctx0" brushRef="#br0" timeOffset="20832.28">9229 4699 0,'0'-21'0,"0"42"0,0-63 16,0 21-16,0-1 0,0 1 15,0 42 1,0 1 0,0-1-16,0 0 0,-22 21 0,22 1 15,0-1-15,-21 0 0,21 1 0,-21-1 16,21 21-16,0-20 0,0-1 16,-21 0-16,21-20 0,-21 20 0,21 0 15,0-21-15,0 1 0,0-1 0,0 0 16,0 0-16,0 0 15,21-21 17,0-21-32,-21 0 0,21 0 15,0 0-15,1-1 0,-22 1 16</inkml:trace>
  <inkml:trace contextRef="#ctx0" brushRef="#br0" timeOffset="21140.22">9292 5165 0,'21'0'31,"0"0"-15,1 0-16,-1 0 0,0 0 16,0-21-16,0 21 0,0-22 15,-21 1-15,22 21 0,-1-21 16,0 0-16,0 21 0,-21-21 0,0 0 16,0-1-16,0 1 0,0 0 15,-21 21 1,0 0-16,0 0 0,-1 21 0,1-21 15,0 21-15,21 1 0,-21 20 16,0-21-16,21 0 0,0 0 0,0 22 16,0-22-16,-21 0 0,21 0 0,0 0 15,0 1-15,0-1 0,0 0 0,0 0 16,21 0 0,0-21-16,0 0 15,0 0-15,0 0 0,-21-21 16,22 0-16,-1 0 0</inkml:trace>
  <inkml:trace contextRef="#ctx0" brushRef="#br0" timeOffset="22319.55">10223 4932 0,'0'0'0,"22"-21"0,-1 0 0,21-1 0,-21 1 16,0 0-16,1 0 0,-1 0 16,0-22-16,0 22 0,0 0 0,0 0 15,-21-21-15,0 20 0,0 1 0,0 0 16,0 0-16,-21 0 0,0 21 16,-21 0-16,-1 0 15,22 0-15,-21 0 0,0 21 0,-1-21 16,1 21-16,21 0 0,0 0 0,-1 1 15,1-1-15,21 21 0,0-21 0,0 22 16,0-22-16,21 21 0,1 0 0,-1-20 16,0 20-16,0-21 0,0 21 15,22-20-15,-22 20 0,21-21 0,-21 21 16,0-20-16,1-1 0,-1 21 0,0-21 16,-21 0-16,0 1 0,0-1 15,0 0-15,0 0 0,-21-21 0,0 21 0,-1 0 16,1-21-16,-21 0 0,0 0 15,-1 0-15,22 0 0,-21 0 16,-1 0-16,1 0 0,21-21 0,-21 0 16,20 0-16,1 0 0,0 0 0,0-1 15,0 1-15,21 0 0,0 0 0,0 0 16,0 0-16,0-1 16,0 44-1,21-22-15,0 21 16,0 0-16,-21 0 0,21 0 0,1 0 15,-1 1-15,-21-1 0,21 0 16,0 0-16,21-21 0,-20 21 0,-1 0 16,0-21-16,21 22 0,-21-22 0,22 0 15,-22 0-15,21 0 0,1 0 16,-22 0-16,21 0 0,0 0 0,-20 0 16,20-22-16,0 1 0,1 21 0,-22-21 15,0 0-15,21 0 0,-21 0 16,1-1-16,-22 1 0,0 0 0,21 0 15,-21 0-15,0 0 0,0-1 0,0 1 16,0 0-16,-21 21 16,-1 0-16,1 0 15,0 0-15,0 21 0,21 0 16,-21 1-16,0-1 0,21 0 16,0 21-16,0-21 0,-22 1 0,22-1 15,0 0-15,0 0 0,0 0 0,0 0 16,22-21-16,-22 22 0,21-22 0,0 0 15,0 0-15,0 0 0,0 0 16,22 0-16,-22 0 0,0 0 0,21 0 16,-20-22-16,20 1 0,-21 0 0,21 0 15,-20 0-15,20 0 0,0-22 16,-21 1-16,1 21 0,20-22 0,-21-20 16,21-43-16,-20 64 0,-22-22 15,21 22-15,-21-22 0,0 22 16,21 0-16,-21 21 0,0-22 0,0 22 15,0 0-15,-21 21 16,0 21-16,21 0 16,-22 0-16,22 22 0,-21-1 15,21 0-15,-21 1 0,21 20 0,0-20 16,-21 20-16,21-21 0,0 22 0,0-22 16,0 1-16,0-1 0,0-21 0,0 21 15,0-20-15,0-1 0,21 0 0,-21 0 16,21-21-16,0 0 0,1 0 15,-1 0-15,0 0 16,0 0-16,-21-21 16,0 0-16,21 0 0,0-1 0,-21 1 15</inkml:trace>
  <inkml:trace contextRef="#ctx0" brushRef="#br0" timeOffset="22652.36">11430 5144 0,'0'21'31,"21"-21"1,0 0-32,0 0 0,1 0 0,-1 0 15,0 0-15,0-21 0,0-1 16,0 1 0,-21 0-16,0 0 15,-21 21-15,0 0 16,0 0-16,0 0 0,0 0 15,-1 21-15,1 0 0,0 0 0,0 1 16,21-1-16,0 0 0,-21 0 16,21 0-16,-21 0 0,21 1 0,0-1 15,0 0-15,0 0 0,0 0 16,21 0-16,0-21 16,0 0-16,0 0 0,0 0 15,1 0-15,-1 0 0,21 0 16,-21-21-16,0 21 15,1-21-15,20 0 0</inkml:trace>
  <inkml:trace contextRef="#ctx0" brushRef="#br0" timeOffset="23168.17">12023 5101 0,'21'-21'0,"-42"42"0,42-63 16,-21 21-16,0 0 0,0-1 16,0 1-16,-21 21 15,-1 0 1,1 21-16,0 1 0,0-1 15,0 0-15,0 0 0,-1 0 0,22 22 16,0-22-16,-21 0 0,21 21 0,0-21 16,0 1-16,0-1 15,0 0-15,0 0 0,0 0 0,0 0 16,21-21-16,1 22 0,-1-22 0,0 0 16,0 0-16,0 0 0,0 0 0,1 0 15,20 0-15,-21-22 0,0 22 0,22-21 16,-22 0-16,21 0 0,-21 0 0,0 0 15,1-22-15,-1 22 0,0-21 16,0-1-16,0 1 0,-21-21 0,0 20 16,21-20-16,-21 20 0,0-20 0,22 21 15,-22-22-15,0 22 0,0 21 0,0-22 16,0 22-16,0 0 0,0 42 31,0 0-31,0 0 16,-22 22-16,1-22 0,21 21 0,-21 1 15,0 20-15,21-21 0,0 1 0,-21 20 16,21-20-16,0-1 0,0 0 0,0 1 16,0-1-16,0 0 0,0-21 0,21 1 15,0-1-15,-21 0 0,21 0 16,0 0-16,1-21 0,-1 0 16,0 0-16,0 0 0,0 0 15,0 0-15,1-21 16,-22 0-16,0 0 15,0 0-15,0-1 0,0 1 0,0 0 16,0-21-16,0 21 0</inkml:trace>
  <inkml:trace contextRef="#ctx0" brushRef="#br0" timeOffset="23328.08">12404 4974 0,'0'0'0,"-22"0"0,1 0 16,21 21-1,21-21 1,1 0-16,-1 0 15,0 0-15,0 0 0,0 0 0,0 0 16,22 0-16,-22 0 0,0 0 16,0 0-16,0 0 0,1 0 15,-22-21-15,21 21 0,0 0 0</inkml:trace>
  <inkml:trace contextRef="#ctx0" brushRef="#br0" timeOffset="23791.83">13906 4847 0,'0'-21'0,"0"42"0,0-63 0,-21 21 16,21 0-16,-21-1 0,0 22 15,0 0-15,0 0 16,-1 0-16,22 22 0,-21-22 15,0 42-15,0-21 0,21 21 0,-21-20 16,0 20-16,21 0 0,-22 1 0,22-22 16,0 21-16,0 0 0,0-20 0,0 20 15,0-21-15,0 0 0,0 0 16,22 1-16,-1-1 0,0-21 0,0 0 16,0 21-16,22-21 0,-22 0 0,0 0 15,0 0-15,0-21 0,0 21 0,1-21 16,-1-1-16,0 1 0,-21 0 15,21 0-15,-21-21 0,0 20 0,0-20 16,0 0-16,0-1 0,-21 1 16,0 21-16,0-21 0,-1 20 0,1-20 15,0 42-15,21-21 0,-21 0 0,0 21 16,0 0-16,-1 0 0,1 0 0,21 21 16,0 0-16,0 0 0,0 0 0,0 1 15,0-1-15,0 0 0,0 0 16,0 0-16,0 22 0,21-22 0,1 0 15,-1-21-15,0 21 0,0 0 16,0-21-16,0 0 0</inkml:trace>
  <inkml:trace contextRef="#ctx0" brushRef="#br0" timeOffset="24148.63">14033 5122 0,'0'0'0,"0"-21"16,0 0-16,0 0 16,0 0-16,22 0 0,-22-1 0,0 1 15,0 0-15,21 0 0,0 0 0,0 21 16,0-21-16,-21-1 0,21 22 0,1 0 15,-1 0-15,0 0 0,21 0 0,-21 0 16,1 0-16,-1 22 0,0-1 16,-21 0-16,21 0 0,-21 0 0,21 0 15,-21 22-15,0-22 0,0 21 0,0-21 16,0 22-16,0-22 0,0 0 16,-21 0-16,0 0 0,0 1 0,21-1 0,0 0 15,-21-21-15,-1 0 16,22-21-1,0 0 1,0-1-16,0 1 0,0 0 16,22 0-16,-22-21 0,21 20 0,-21-20 15,0 21-15,21 0 0,0-22 0,-21 22 16,0 0-16,21 0 0,0 0 0,-21 0 16,22 21-16,-22-22 15,21 22-15,0 0 16,0 0-16,0 0 15</inkml:trace>
  <inkml:trace contextRef="#ctx0" brushRef="#br0" timeOffset="24652.34">14711 4699 0,'0'0'0,"0"-21"0,0 0 15,-21 0-15,-1-1 0,1 1 16,0 0-16,0 0 0,0 21 0,-22-21 15,22 0-15,-21-1 0,0 22 0,20-21 16,-20 21-16,-21 0 0,20 0 16,1 0-16,0 0 0,-22 0 0,22 21 15,-22-21-15,22 22 0,-22-1 16,22 21-16,0-21 0,-1 22 0,1-1 16,0-21-16,21 43 0,-22-22 0,22 0 15,0 22-15,0-22 0,0 0 0,21 22 16,-22-22-16,22 1 0,0-1 0,0 0 15,0 1-15,22-1 0,-1-21 16,21 21-16,-21-20 0,22-1 0,-22 0 16,21 0-16,0 0 0,1-21 0,-1 0 15,22 21-15,-22-21 0,0 0 0,22 0 16,-22 0-16,22-21 0,-22 21 16,0-21-16,1 0 0,-1 0 0,0 0 15,1-1-15,-1 1 0,-21-21 0,21 0 16,-20-1-16,-1 1 0,0 0 15,-21-22-15,0 22 0,0-22 0,0 1 16,0-1-16,0 1 0,0 20 0,-21 1 16,0 0-16,-1-1 0,-20 1 0,21 21 15,-21 0-15,20 0 0,-20 21 16,0 0-16,21 0 0,-22 0 0,22 0 16,-21 0-16,21 0 0,-22 0 15,22 0-15,-21 21 0,21-21 0,-1 21 0,1 0 16,0-21-16,0 21 0,21 0 15,0 1-15</inkml:trace>
  <inkml:trace contextRef="#ctx0" brushRef="#br0" timeOffset="25135.59">16044 4509 0,'0'0'0,"0"-22"16,0 1-16,-21 42 31,0 1-31,21 20 16,-21-21-16,21 21 0,-21 1 0,-1-1 15,22 0-15,-21 1 0,0-1 0,21 22 16,-21-22-16,21 0 0,0 1 16,-21-22-16,21 21 0,0 0 0,0-20 15,0-1-15,0 0 0,0 0 0,0 0 16,0 0-16,-21-21 16,21-21-1,-22 21 1,1-21-16</inkml:trace>
  <inkml:trace contextRef="#ctx0" brushRef="#br0" timeOffset="26768.24">15621 4890 0,'0'0'0,"0"-43"0,0 22 0,0-21 15,0 21-15,0-22 0,0 22 0,0 0 16,0 0-16,21 0 0,0-1 16,22 1-16,-22 0 0,21 0 0,0 0 15,1 21-15,-1 0 0,0-21 0,1 21 16,-1 0-16,0 0 0,1 21 0,-1 0 15,-21 21-15,22-21 0,-22 1 16,0 20-16,-21 0 0,0 1 16,0-1-16,0 0 0,0 1 0,0 20 15,0-21-15,0 1 0,0-1 0,-21-21 16,21 22-16,-21-22 0,-1 0 0,22 0 16,0 0-16,0-42 31,0 0-31,0 0 15,0 0-15,0-1 0,0-20 0,0 21 16,0-43-16,22 22 0,-1 0 0,0-22 16,0 22-16,0-22 0,0 22 0,22-21 15,-22 20-15,21 1 0,-21 21 16,22-22-16,-22 22 0,21 21 16,-21-21-16,1 21 0,-1 0 0,0 21 15,0-21-15,-21 21 0,0 22 0,0-22 16,0 21-16,0 1 0,0-1 15,0 0-15,-21 22 0,0-22 0,0 22 16,-1-1-16,1-21 0,21 1 0,0-1 16,-21 0-16,21 1 0,0-1 0,0-21 15,0 0-15,0 1 0,21-1 0,0 0 16,1-21-16,-1 0 16,0 0-16,21 0 0,-21 0 0,1 0 15,-1 0-15,0-21 0,0 0 16,21-1-16,-20 1 0,-1 0 0,0-21 15,0 21-15,-21-22 0,21 1 0,0 0 0,-21-1 16,22 1-16,-22 0 0,0 20 16,0-20-16,0 21 0,0 0 15,0 0-15,0 42 16,-22 0 0,22 0-16,0 0 0,-21 22 0,21-22 15,-21 21-15,21 0 0,0 1 16,0-1-16,0-21 0,0 22 0,0-22 15,0 21-15,0-21 0,0 0 0,0 1 16,0-1-16,21 0 0,0-21 16,1 0-16,-22 21 0,21-21 0,0 0 15,0 0-15,0 0 0,0 0 0,1-21 16,-1 21-16,0-21 0,21 0 16,-21-1-16,1 1 0,-1-21 0,-21 21 15,21-22-15,0 22 0,-21-21 0,21 0 16,-21-1-16,0 1 0,0 21 0,0-22 15,0 22-15,0 0 0,0 0 16,0 42 0,0 0-16,0 0 15,0 1-15,-21 20 0,0-21 0,21 21 16,-21-20-16,21 20 0,0 0 16,0-21-16,0 22 0,0-1 0,0-21 15,0 0-15,0 1 0,21-1 16,0 0-16,0 0 0,0-21 0,1 0 15,-1 21-15,0-21 0,21 0 0,-21 0 16,1 0-16,20-21 0,-21 0 0,21 21 16,-20-21-16,-1 0 0,21-1 0,-21-20 15,0 21-15,1-21 0,-1-1 16,0 1-16,0 0 0,-21-22 16,21 1-16,0 20 0,-21-20 0,22-1 0,-22 22 15,0-22-15,21 22 0,-21 0 16,0-1-16,0 1 0,0 0 0,0 21 15,0-1-15,0 44 32,0-1-32,0 0 0,-21 0 0,-1 21 15,22 1-15,-21-1 0,0 22 0,21-22 16,-21 21-16,21 1 0,0-22 16,-21 22-16,21-1 0,0 1 0,0-22 15,0 0-15,0 1 0,0-1 0,0-21 16,21 22-16,0-22 0,0 0 0,0-21 15,1 21-15,-1-21 0,0 0 0,0 0 16,21 0-16,-20 0 0,-1-21 16,0 21-16,21-21 0,-21 0 15,1-1-15,20-20 0,-21 21 0,0-21 16,0-1-16,1 1 0,-1 0 0,0-22 16,-21 22-16,21-22 0,0 22 0,-21-22 15,0 22-15,0-21 0,21 20 0,-21-20 16,0 20-16,0 22 0,0-21 15,0 21-15,0 0 0,0-1 0,0 44 32,-21-1-32,21 0 0,-21 21 0,21-21 15,-21 22-15,0-1 0,21 22 16,-21-22-16,-1 0 0,1 22 16,21-1-16,0-20 0,-21 20 0,21-21 15,0 1-15,0-1 0,0 0 0,0 1 16,0-1-16,0-21 0,21 0 0,0 1 15,1-1-15,-1-21 0,0 0 16,0 0-16,0 0 0,0 0 0,1 0 16,20 0-16,-21-21 0,0 21 0,22-22 15,-22 1-15,0 0 0,0 0 0,0-21 16,0 20-16,-21 1 0,22-21 0,-22 21 16,21 0-16,-21-1 0,0 1 15,0 0-15,0 42 31,0 0-31,0 1 0,-21-1 16,21 21-16,0-21 0,-22 0 0,22 1 16,0-1-16,0 0 0,0 0 0,0 0 15,0 0-15,22-21 16,-22 22-16,21-22 0,0 0 16,0-22-1,0 1-15,-21 0 16,0 0-16,0 0 0,0 0 0</inkml:trace>
  <inkml:trace contextRef="#ctx0" brushRef="#br0" timeOffset="26943.83">18859 4593 0,'0'0'0,"0"-21"0,-21 21 15,0 0-15,21 21 63,-21-21-63,0 0 15</inkml:trace>
  <inkml:trace contextRef="#ctx0" brushRef="#br0" timeOffset="27112.73">18034 4826 0,'0'0'0,"-21"0"0,0 0 0,21 21 0,42-21 32,-21 0-17,0 0-15,22 0 0,-22 0 0,21 0 16,0-21-16,1 21 0,-22-21 0,21 21 16,-21-21-16,22 21 0,-22-21 0</inkml:trace>
  <inkml:trace contextRef="#ctx0" brushRef="#br0" timeOffset="29172.34">19325 5017 0,'21'-22'16,"-42"44"-16,63-65 0,1 43 0,-22-21 15,21 21-15,-21-21 0,22 0 0,-22 0 16,0-1-16,0 1 0,0 0 0,1 0 15,-1-21-15,-21 20 0,0 1 0,0 0 16,0-21-16,0 21 0,0-1 16,0 1-16,0 0 0,-21 0 0,-1 0 15,1 0-15,0 21 0,0 0 0,0 0 16,-22 0-16,22 21 0,-21 0 16,21 0-16,0 0 0,-22 0 0,22 22 15,0-1-15,21 0 0,-21 1 16,21-1-16,-21 0 0,21 1 0,0-1 15,0 0-15,0-20 0,0 20 0,21-21 16,0 21-16,0-20 0,0 20 0,0-21 16,1 0-16,-1 0 0,0 1 0,0-1 15,0 0-15,-21 0 0,0 0 16,0 0-16,-21-21 16,0 22-16,0-22 0,0 0 0,-22 0 15,22 0-15,-21 0 0,21-22 0,-1 22 16,-20-21-16,21 0 0,0 0 15,0 0-15,-1 0 0,1-1 16,21 1-16,0-21 0,-21 21 0,21 0 16,0-1-16,0 44 31,0-1-15,0 0-16,0 0 0,21 0 15,-21 0-15,21-21 0,1 22 0,-22-1 16,21 0-16,0 0 0,21 0 0,-21-21 15,1 21-15,20-21 0,0 0 0,-21 22 16,22-22-16,-1 0 0,0 0 0,1 0 16,-1 0-16,22 0 0,-22 0 15,0-22-15,1 1 0,-1 21 16,0-21-16,-21 0 0,22 0 0,-22 0 16,0-22-16,0 22 0,-21-21 0,0 21 15,0-22-15,0 22 0,0-21 0,0 21 16,0-1-16,0 1 0,0 0 0,0 0 15,-21 21-15,0 0 16,0 0-16,0 21 0,-1 0 16,22 0-16,-21 1 0,0-1 0,0 21 15,21-21-15,-21 22 0,21-22 0,0 21 16,0-21-16,0 0 0,0 22 16,0-22-16,0 0 0,21 0 0,0-21 15,0 21-15,0-21 0,1 0 16,-1 22-16,0-22 0,0 0 0,0 0 15,0 0-15,22 0 0,-22-22 0,0 22 16,21-21-16,-20 0 0,-1 0 0,0-21 16,0 20-16,0-20 0,0 21 15,1-21-15,-1-22 0,0 22 0,0-22 16,0 22-16,0-22 0,1 22 16,-1-21-16,-21 20 0,0 1 0,21 0 0,-21 20 15,21 1-15,-21 0 0,0 0 16,0 0-16,0 42 15,0 0 1,-21-21-16,0 42 0,0-20 0,21 20 16,-22-21-16,1 21 0,21 22 0,0-22 15,-21 1-15,21-1 0,-21 21 16,21-20-16,0-1 0,0 0 0,0-20 16,0 20-16,21-21 0,-21 21 0,21-20 15,0-1-15,1-21 0,-1 21 0,21-21 16,-21 0-16,22 0 0,-22 0 0,21 0 15,-21 0-15,22 0 0,-1-21 16,-21 0-16,21 21 0,-20-22 0,20 1 16,-21-21-16,0 21 0,0 0 15,-21-22-15,0 1 0,0 21 0,0-22 16,0 22-16,0 0 0,0-21 0,0 21 16,0-1-16,-21 22 15,0 0-15,0 0 0,0 0 0,0 22 16,-1-1-16,1 0 0,0 0 0,21 0 15,0 0-15,0 22 0,0-22 0,0 21 16,0-21-16,0 1 0,0 20 0,0-21 16,21 0-16,0 0 0,1 1 15,-1-22-15,0 21 0,21-21 16,-21 0-16,1 0 0,20 0 0,-21 0 16,0 0-16,0 0 0,22 0 0,-22 0 15,0 0-15,0-21 0,0-1 0,1 1 16,-22 0-16,21 0 0,0 0 0,0 0 15,-21-22-15,0 22 0,21 0 16,-21-21-16,21 20 0,-21 1 0,0 0 16,22 0-16,-22 0 0,21 21 0,0 0 31,-21 21-15,0 0-16,0 0 15,21-21 1,-21-21 15,0 0-15,0 0-16,0 0 15,0-1 1,-21 22-16,0 0 16,0 0-16,-1 0 15,1 22-15,21-1 0,-21 0 0,0 0 16,21 21-16,0-20 0,-21-1 15,21 21-15,-21-21 0,21 22 0,0-22 16,0 0-16,0 21 0,0-21 16,0 1-16,21-1 0,0 0 0,0-21 15,0 21-15,0-21 0,22 0 16,-22 0-16,0 0 0,0 0 16,0 0-16,22 0 0,-22 0 0,0-21 15,21 21-15,-20-21 0,-1 0 0,0-1 16,0-20-16,0 21 0,-21-21 0,21-1 15,1 1-15,-1 0 0,-21-22 16,21 22-16,0-22 0,-21 22 0,0 0 16,21-1-16,-21 1 0,21 21 0,-21 0 15,0-1-15,0 1 0,-21 42 32,0 1-17,21 20-15,-21-21 0,0 21 16,0-20-16,21 20 0,-22 0 0,22 22 15,-21-22-15,21 0 0,-21 1 0,21-1 16,0 0-16,0-20 0,0 20 0,0-21 16,0 21-16,0-20 0,0-1 0,21 0 15,0-21-15,1 21 0,-1-21 16,0 0-16,0 0 0,0 0 16,0 0-16,1 0 0,-1 0 0,0 0 15,0-21-15,0 0 0,0 0 16,-21-1-16,22 22 0,-22-21 15,0 0-15,0 0 0,0 0 0,0 0 16,0-1-16,0 1 0</inkml:trace>
  <inkml:trace contextRef="#ctx0" brushRef="#br0" timeOffset="29339.89">21653 4974 0,'0'0'0,"-21"0"0,0 0 0,42 0 46,0 0-46,1 0 0,-1 0 0,0 0 16,0 0-16,21 0 0,-20 0 16,-1 0-16,0-21 0,0 21 15,0 0-15,0-21 0,1 21 0,-1 0 16,21-21-16,-21 21 0</inkml:trace>
  <inkml:trace contextRef="#ctx0" brushRef="#br0" timeOffset="29659.71">23177 4699 0,'0'0'0,"0"-21"0,0 0 16,0 0-16,0-1 0,0 1 0,0 0 16,-21 0-16,0 21 0,21-21 15,0 42 1,0 0-1,-21 0-15,21 22 0,0-22 0,0 21 16,0 0-16,0 1 0,-21-1 16,21 0-16,0 1 0,0-22 0,0 21 15,0 1-15,0-22 0,0 21 0,0-21 16,-21 0-16,21 1 0,0-1 0,0 0 16,0 0-16,0-42 31,0 0-16,0 0-15,0-1 0</inkml:trace>
  <inkml:trace contextRef="#ctx0" brushRef="#br0" timeOffset="29965.53">22987 4678 0,'0'0'16,"0"-21"-16,0 0 0,0-1 15,21 22 1,0 0-16,22 0 15,-22 0-15,21 0 0,0 22 0,-20-22 16,20 21-16,0 0 0,-21 0 16,22 0-16,-22 0 0,21 1 0,-42 20 15,21-21-15,-21 21 0,0-20 16,0 20-16,0-21 0,-21 21 0,0-20 16,0 20-16,-21-21 0,20 0 0,-20 0 15,0 1-15,-1-22 0,1 21 0,21 0 16,-21-21-16,-1 0 0,22 21 0,0-21 15,0 0-15,0 0 0,42 0 32,0 0-17,21-21-15,-21 0 0,22 21 0,-22-21 16,21 21-16</inkml:trace>
  <inkml:trace contextRef="#ctx0" brushRef="#br0" timeOffset="30252.37">23664 4678 0,'0'0'0,"0"-42"0,0 20 0,0 1 16,0 0-16,0 0 0,0 0 15,-21 21 1,0 0-16,21 21 16,0 0-16,0 0 0,-21 0 0,21 22 15,-21-22-15,21 21 0,0 1 0,0-22 16,0 21-16,0 0 15,0 1-15,0-22 0,0 21 0,0-21 16,0 22-16,0-22 0,0 0 0,0 0 16,0 0-16,0 1 0,0-44 47,0 1-47,0 0 15,0 0-15,21 0 0</inkml:trace>
  <inkml:trace contextRef="#ctx0" brushRef="#br0" timeOffset="30588.21">23601 4593 0,'0'0'0,"-21"0"0,-1-21 16,22 0 0,22 21-16,-1 0 0,0 0 15,21 0-15,1 0 0,-1 0 0,0 0 16,1 0-16,20 21 0,-21-21 0,1 21 15,-1 0-15,-21 1 0,22-1 0,-22 21 16,0-21-16,-21 22 0,0-22 16,0 21-16,0 0 0,0 1 0,-21-22 15,0 21-15,-1 1 0,-20-22 0,21 0 16,-21 0-16,-1 0 0,1 0 16,0 1-16,20-22 0,-20 21 0,0-21 15,21 0-15,-22 21 0,22-21 0,0 0 16,0 0-1,42-21 17,0 21-17,-21-21-15,21 21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9:14:59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 7027 0,'21'0'16,"-21"22"-1,-21-1 17,0-21-17,0 0-15,-1 0 16,1 0-16,21-21 15,0-1 1,0 1-16,21 0 16,1 21-16,-1 0 15,0-21-15,0 21 0,0 0 0,22 0 16,-22 0-16,21 0 0,-21 0 0,22 0 16,-22 0-16,0 0 0,21 0 15,-21 21-15,1 0 0,-22 0 16,0 1-16,0-1 0,0 21 15,-22-21-15,-20 0 0,21 22 16,-21-22-16,-1 21 0,1-21 16,0 1-16,-1-1 0,1 0 0,21 0 15,-22 0-15,22-21 0,0 0 16,21-21 15,21 0-31,0 21 0,1-21 16,-1 21-16,21-21 0,-21-1 0,22 22 15,-1 0-15,0 0 0,-21 0 16,22 0-16,-1 0 0,-21 0 0,22 22 16,-22-22-16,0 21 15,0 0-15,0 0 0,0 0 0,-21 22 16,0-22-16,0 0 0,0 21 0,0-21 16,-21 1-16,0 20 0,0-21 15,-21 0-15,20 0 0,-20 1 0,0-1 16,-1 0-16,1-21 0,0 21 15,-1-21-15,1 0 0,0 21 0,-1-21 16,1 0-16,0 0 0,-1 0 16,22 0-16,-21 0 0,21 0 0,0 0 15,-1 0-15,1 0 0,0-21 0,21 0 32,21 0-17,22 21 1,-22 0-16,21-21 0,0 21 15,1-22-15</inkml:trace>
  <inkml:trace contextRef="#ctx0" brushRef="#br0" timeOffset="184.89">1249 7514 0,'-21'0'16,"-1"0"-1,1 0 1,42 0 15,1 0-31,-1 0 16</inkml:trace>
  <inkml:trace contextRef="#ctx0" brushRef="#br0" timeOffset="993.43">2349 7239 0,'22'-42'0,"-44"84"0,44-105 16,-1 41-16,-21 1 0,0 0 0,0 0 16,0 42-1,0 21 1,0-20-16,0 41 0,0-21 0,0 1 16,0 20-16,-21-20 0,21 20 15,-22-21-15,1 1 0,21-1 0,0 0 16,-21 1-16,21-22 0,-21 21 15,21-21-15,0 1 16,0-1-16,21-21 16,-21-21-1,21-1-15,0 1 0,1 0 0,-1 0 16,0 0-16,0 0 0,0-22 0,0 22 16,-21 0-16,0 0 0,22 21 15,-22-21-15,21 21 0,0 0 16,-21 21-16,0 0 15,0 0-15,0 0 0,0 0 0,0 1 16,0-1-16,21 0 0,0 0 0,-21 0 16,21-21-16,1 21 0,-1 1 15,21-22-15,-21 0 0,22 0 16,-22 0-16,21 0 0,0 0 0,1-22 16,-1 22-16,0-21 0,1 0 0,-1-21 15,-21 21-15,22-22 0,-22 22 16,0-42-16,0 20 0,0 1 0,-21-22 15,0 1-15,0 21 0,-21-1 0,0 1 16,0 0-16,0 20 0,-1 1 16,-20 0-16,21 21 0,0 0 0,-22 0 15,22 0-15,0 0 0,0 21 16,0 0-16,0 1 0,21 20 0,-22-21 16,22 21-16,0-20 0,0-1 15,0 0-15,22 0 0,-1 0 16,21 0-16,-21-21 0,22 0 0</inkml:trace>
  <inkml:trace contextRef="#ctx0" brushRef="#br0" timeOffset="1460.16">3958 7176 0,'-21'0'15,"0"0"-15,0 21 0,-1 0 0,1 0 16,0 0-16,-21 22 0,21-1 15,-1-21-15,1 21 0,0 1 16,0-1-16,0-21 0,0 22 0,21-1 16,-22-21-16,22 0 0,-21 22 0,21-22 15,-21 0-15,21 0 16,0 0-16,0-42 31,0 0-31,0 0 16,0-22-16,0 22 0,21-21 0,0 0 15,1-1-15,-1-20 0,0 20 0,0-20 16,0 21-16,0-1 0,1 1 16,20 21-16,-21-22 0,21 43 15,-20-21-15,20 21 0,-21 0 0,0 0 16,22 21-16,-22 1 0,-21-1 0,21 21 16,-21 0-16,21-20 0,-21 20 15,0 0-15,0 1 0,0-1 0,0 0 16,0 1-16,0-22 0,0 21 0,0-21 15,0 22-15,-21-22 0,21 0 0,0 0 16,0 0-16,0 0 16,-21-21-16,0 0 15,21-21 1,-22 0 0,1 0-16</inkml:trace>
  <inkml:trace contextRef="#ctx0" brushRef="#br0" timeOffset="1621.07">3746 7599 0,'0'0'0,"-21"0"0,0 0 16,0 0-16,0 0 0,0 0 16,42 0-1,0 0 1,21 0-16,-21 0 16,22-21-16,-1 21 0,0 0 0,1 0 0,-1-21 15,-21 21-15,22-22 0,-22 22 0,21-21 16,-21 0-16,22 21 0,-1-21 15</inkml:trace>
  <inkml:trace contextRef="#ctx0" brushRef="#br0" timeOffset="1867.93">4572 7197 0,'0'0'0,"0"-21"16,-21 21-16,0 0 0,-1 0 15,1 21-15,21 0 16,-21 21-16,0-21 0,21 22 15,-21-1-15,21-21 0,0 22 0,0-1 16,0 0-16,0-21 16,0 22-16,0-22 0,0 21 0,0-21 15,0 1-15,0-1 0,0 0 0,0 0 16,0 0-16,0 0 0,0 1 16,0-44 15,0 1-31</inkml:trace>
  <inkml:trace contextRef="#ctx0" brushRef="#br0" timeOffset="2120.78">4487 7472 0,'0'0'15,"0"-42"-15,0 20 0,0 1 0,0 0 0,0 0 16,0 0-16,0 0 16,21 21-16,1-22 15,-1 22-15,21 0 0,0 0 16,1 0-16,20 0 0,-20 0 0,20 0 15,-21 0-15,-20 22 0,20-22 0,-42 21 16,0 0-16,0 21 0,-21-21 16,0 1-16,-22-1 0,1 21 0,0-21 15,-22 0-15,1 1 0,-1-1 0,22 0 16,-22 0-16,22-21 0,21 21 0,-22 0 16,22-21-16,0 0 0,63 0 15,-20 0 1,20 0-16,0 0 0,1-21 15</inkml:trace>
  <inkml:trace contextRef="#ctx0" brushRef="#br0" timeOffset="2405.54">5948 7133 0,'0'0'0,"-43"0"0,22 0 0,0-21 0,0 21 16,21-21-16,21 21 16,0 0-16,22 0 15,-1 0-15,0 0 0,1 0 0,20 0 16,-21 0-16,22 0 0,-22 0 16,22 0-16,-22 0 0,0 0 0,1 0 15,-22 0-15,0 0 0,-42 0 31,-21 0-31,20 0 0,1 0 0,-21 0 16,21 0-16,0 0 0,-1 0 16</inkml:trace>
  <inkml:trace contextRef="#ctx0" brushRef="#br0" timeOffset="2644.4">6159 7091 0,'0'21'31,"0"0"-16,0 0-15,0 1 0,0-1 16,0 21-16,0-21 0,0 22 0,0-22 16,0 21-16,0 0 0,0-20 15,0 20-15,0-21 0,0 21 16,0-20-16,0 20 0,0-21 0,0 0 0,0 0 16,0 1-16,0-1 0,0 0 0,0 0 15,0 0-15,-21-21 16,42 0-1,1 0 1,20-21-16</inkml:trace>
  <inkml:trace contextRef="#ctx0" brushRef="#br0" timeOffset="2960.21">6625 7493 0,'0'0'0,"0"-21"0,-21 21 31,0 21-31,0 0 0,-1 0 0,-20 1 15,21-1-15,0 0 0,21 0 16,-21 0-16,-1 0 0,22 1 0,-21-1 16,21 0-16,0 0 0,0 0 15,21 0-15,1-21 0,-1 0 16,21 22-16,-21-22 0,22 0 0,-1 0 16,0 0-16,1 0 0,-1-22 0,0 22 15,1-21-15,-1 0 0,0 0 16,-21 0-16,22 0 0,-43-1 0,21 1 15,-21-21-15,0 21 0,0 0 0,0-1 16,-21 1-16,0 0 0,-1 0 0,1 21 16,-21 0-16,0 0 0,20 0 15,-20 0-15,0 0 0,21 0 0,-22 0 16,22 0-16,0 0 0,0 0 0,0 0 16,-1 0-16</inkml:trace>
  <inkml:trace contextRef="#ctx0" brushRef="#br0" timeOffset="4977.57">7895 7768 0,'0'0'0,"-21"0"0,21 21 16,-21-21-1,21-21 1,21 21-16,0-21 15,0 0-15,22 0 0,-22 0 0,21-22 16,0 1-16,1 0 0,-1-1 16,0 1-16,1 0 0,-22-22 0,21 22 15,-21-1-15,1 1 0,-1 21 16,-21 0-16,0 0 0,0-1 0,0 1 16,-21 21-16,-1 0 0,1 0 15,0 21-15,-21 1 0,21-1 16,-1 0-16,1 21 0,21-21 0,0 1 15,0 20-15,0-21 0,0 21 0,21-20 16,-21 20-16,43-21 0,-22 21 0,0-20 16,0-1-16,0 0 0,1 0 15,-1 0-15,0 0 0,0 1 0,-21-1 16,0 0-16,0 0 0,0 0 16,-21-21-16,0 0 0,0 0 0,-1 0 15,1 0-15,-21 0 0,21 0 16,-22 0-16,22 0 0,-21-21 0,21 21 15,0-21-15,-1 21 0,1-21 16,0 21-16,0-21 0,0 21 16,21 21-1,21-21-15,0 21 16,0 0-16,0 0 16,1 0-16,-1-21 0,21 22 0,-21-22 15,0 0-15,22 21 0,-22-21 0,21 0 16,-21 0-16,22 0 0,-1 0 0,22 0 15,-22 0-15,0-21 0,22 21 16,-22-22-16,22 1 0,-22 21 16,0-21-16,1 0 0,-1 0 0,-21 0 15,0-22-15,0 22 0,1 0 0,-1-21 16,-21-1-16,0 22 0,0-21 0,0 21 16,0-22-16,0 22 0,0 0 0,0 0 15,-21 21-15,-1 0 0,1 0 16,0 0-16,0 0 0,0 21 15,0 0-15,-1 0 0,1 22 0,0-22 16,-21 21-16,21 0 0,21-20 16,-22 20-16,22-21 0,0 21 0,0-20 15,0-1-15,0 21 0,22-21 16,-1 0-16,0 1 0,0-22 16,21 0-16,-20 0 0,20 0 0,0 0 15,1 0-15,-1 0 0,0-22 0,1 22 16,-1-21-16,0 0 0,1 0 0,-22 0 15,21 0-15,-21-22 0,22 1 16,-22 0-16,0-1 0,0 1 0,0-22 16,0 22-16,-21-21 0,22-1 0,-22 22 15,21-1-15,-21 22 0,0-21 0,0 21 16,0 0-16,0-1 0,0 1 16,-21 42-1,-1-21 1,22 22-16,-21-1 0,0 21 0,21 0 15,0-20-15,-21 20 0,21 21 0,-21-20 16,21-1-16,-21 0 0,21 1 0,0-1 16,-22 0-16,22 1 0,0-1 0,0-21 15,0 22-15,0-22 0,0 0 16,22 0-16,-22 0 0,21 0 0,0 1 16,21-22-16,-21 0 0,22 0 0,-22 0 15,21 0-15,1 0 0,-22 0 0,21 0 16,0-22-16,-20 1 0,-1 21 15,21-21-15,-21 0 0,-21 0 0,21 0 16,-21-1-16,0 1 0,0 0 16,0 0-16,0-21 0,0 20 0,-21 1 15,21 0-15,-21 21 0,0 0 16,0 0-16,0 0 0,21 21 0,-22 0 16,1-21-16,0 22 0,21 20 0,0-21 15,0 0-15,0 0 0,0 1 16,0-1-16,0 0 0,0 0 0,0 0 15,21 0-15,-21 1 0,21-22 0,22 21 16,-22-21-16,0 0 0,21 0 16,-20 0-16,20 0 0,0 0 0,-21 0 15,22 0-15,-22 0 0,21-21 0,-21-1 16,1 22-16,-1-21 0,21 0 0,-21 0 16,0 0-16,1-22 0,-1 22 15,-21 0-15,21 0 0,0-21 0,0 20 16,-21 1-16,0 0 0,21 21 15,-21 21 17,0 0-32,0 1 0,0-1 15,0 0 1,0-42 31,22 0-47,-22-1 15,0 1-15,0 0 16,0 0-16,0 0 0,0 0 16,-22 21-1,1 0 1,21 21-16,-21 0 0,0-21 0,0 21 16,0 21-16,-1-20 0,1-1 0,0 0 15,21 0-15,-21 0 0,0 22 16,21-22-16,-21 0 0,21 0 0,0 0 15,0 0-15,0 1 0,0-1 16,21 0-16,0-21 0,0 0 16,21 0-16,-20 0 0,-1 0 0,21 0 15,-21 0-15,22 0 0,-22 0 0,21-21 16,-21 21-16,22-21 0,-22-1 0,21 1 16,-21-21-16,22 21 0,-22-22 0,0 1 15,21 0-15,-21-1 0,1-20 0,20-1 16,-21 22-16,0-21 0,0-1 15,1 22-15,-1-1 0,0 1 16,0 0-16,-21 21 0,0-1 0,0 1 0,0 0 16,-21 21-1,0 0 1,0 21-16,21 22 0,-22-22 0,1 21 16,21 0-16,-21 1 0,0-1 15,21 0-15,0 22 0,-21-22 0,0 1 16,21-1-16,0 0 0,-22 1 0,22-1 15,0-21-15,0 21 0,0-20 0,0 20 16,0-21-16,0 0 0,22 0 0,-1-21 16,-21 22-16,21-1 0,0-21 0,0 0 15,0 0-15,1 0 0,-1 0 16,0 0-16,0-21 16,0 21-16,0-22 0,-21 1 15,22 0-15,-22 0 0,21 0 0</inkml:trace>
  <inkml:trace contextRef="#ctx0" brushRef="#br0" timeOffset="5148.47">10858 7493 0,'-21'-21'0,"42"42"0,-63-42 0,21 21 0,0 0 15,0 0-15,21-21 0,42 21 32,-21 0-32,0 0 0,22 0 15,-1-21-15,0 21 0,1 0 0,-1 0 16,0-22-16,1 22 0,-1 0 0,-21-21 15,0 0-15,0 21 0,1-21 16,-1 21-16,-21-21 0,0 0 0</inkml:trace>
  <inkml:trace contextRef="#ctx0" brushRef="#br0" timeOffset="5620.91">12404 7239 0,'0'0'15,"0"-21"-15,0-21 0,0 20 0,21-20 16,-21 21-16,0 0 0,0 0 0,21-1 16,-21 1-16,0 0 0,21 0 15,-21 42 1,0 0-16,0 0 15,0 1-15,0 20 0,0 0 0,0 22 16,0-22-16,0 0 0,0 22 16,0-22-16,0 22 0,-21-22 0,21 0 15,-21 1-15,0-1 0,21 0 0,0-20 16,-22-1-16,22 0 0,-21 0 0,21 0 16,-21 0-16,21 1 0,-21-1 15,0-21-15,0 0 0,-1 0 16,1 0-16,0 0 15</inkml:trace>
  <inkml:trace contextRef="#ctx0" brushRef="#br0" timeOffset="6388.49">12044 7599 0,'0'0'0,"-21"-21"0,21 0 0,0-1 16,0 1-16,0 0 16,21 21-16,21-21 0,-21 21 0,22 0 15,-1-21-15,21 21 0,-20-21 0,20-1 16,1 22-16,-1-21 0,22 0 0,-22 0 15,1 0-15,21 0 0,-22-1 16,-21 1-16,22 0 0,-22-21 0,1 21 16,-22-1-16,21-20 0,-21 21 15,-21-21-15,0 20 0,0-20 0,0 21 16,0 0-16,0 0 0,0-1 0,-21 22 16,0-21-16,0 21 15,0 0-15,-1 21 0,1 1 16,0-1-16,21 21 0,-21-21 0,0 22 15,21-1-15,-21 0 0,21 1 0,0 20 16,-22-21-16,22 1 0,-21 20 0,21-20 16,0-1-16,0 0 0,-21 1 0,21-1 15,0-21-15,-21 21 0,21-20 16,0-1-16,0 0 0,0 0 0,0 0 16,0 0-16,0-42 46,21 21-46,0-21 0,0 0 0,1-21 16,-1 20-16,0 1 0,0-21 0,0 21 16,0 0-16,22-1 0,-22 1 15,0 0-15,0 21 0,0 0 16,1 0-16,-22 21 16,0 0-16,0 1 15,0-1-15,0 0 16,0 0-16,0 0 0,0 0 0,0 1 15,0-1-15,21 0 16,0 0-16,0-21 0,0 0 16,0 21-16,22-21 0,-22 0 0,21 0 15,1 0-15,-1 0 0,0 0 0,1-21 16,-1 0-16,21 21 0,-41-21 0,20 0 16,0-1-16,-21 1 0,1 0 0,-1 0 15,0 0-15,-21-22 0,0 22 0,0-21 16,0 21-16,0 0 0,0-1 0,-21 22 15,0-21-15,-1 21 0,1 0 0,0 0 16,0 0-16,-21 21 0,20 1 16,1-1-16,0 0 0,0 0 0,0 21 15,21-20-15,0-1 0,0 21 16,0-21-16,0 0 0,0 1 0,0-1 16,0 0-16,21 0 0,0 0 0,0-21 15,0 21-15,1 1 0,20-22 0,-21 0 16,21 0-16,-20 0 0,20 0 0,0 0 15,1 0-15,-1-22 0,0 22 0,22-21 16</inkml:trace>
  <inkml:trace contextRef="#ctx0" brushRef="#br0" timeOffset="6816.25">15007 7218 0,'0'0'0,"-21"-21"0,0 0 15,21-1-15,-21 22 0,-1-21 0,1 21 16,21-21-16,0 42 31,0 0-31,21 1 0,1-1 0,-1 21 16,-21 0-16,21 1 0,-21-22 0,0 21 16,0 1-16,0-1 0,0-21 0,0 21 15,0-20-15,0 20 16,0-21-16,0 0 0,0 0 0,0 1 15,0-1-15,0-42 32,0-1-32,0 1 15,0-21-15,0 21 0,21-22 16,0 1-16,0 0 0,1-1 0,-1-20 16,0-1-16,0 1 0,21 21 0,-20-1 15,-1-20-15,21 20 0,-21 22 16,-21 0-16,21 0 0,-21 0 0,0 0 15,22 21-15,-22 21 16,0 0-16,0 0 16,0 0-16,0 0 0,0 1 0,0 20 15,0-21-15,0 21 0,0-20 16,0 20-16,21-21 0</inkml:trace>
  <inkml:trace contextRef="#ctx0" brushRef="#br0" timeOffset="8384.87">15769 7514 0,'0'0'16,"21"0"-16,0 0 0,-21-21 0,22 21 16,-22-21-16,21 0 0,-21 0 0,0-1 15,0 1-15,0-21 0,0 21 0,0 0 16,0-1-16,0 1 0,-21 0 0,-1 21 16,1 0-16,0 0 0,0 0 15,0 0-15,0 0 0,-1 21 0,1 0 16,-21 1-16,21-1 0,0 21 15,-1-21-15,1 22 0,0-22 0,0 21 16,0-21-16,21 0 0,0 22 0,0-22 16,0 0-16,0 0 0,0 0 0,0 1 15,21-22-15,0 21 0,0-21 16,0 0-16,1 0 0,-1 0 0,0 0 16,0 0-16,0-21 0,0 21 0,1-22 15,-1 1-15,0 0 0,-21 0 0,21 0 16,0 0-16,-21-22 0,21 1 15,-21 21-15,22-22 0,-22 1 16,0 21-16,21 0 0,-21 0 0,0-1 16,0 44-1,0-1-15,-21 0 16,21 21-16,0-21 0,0 1 0,-22 20 16,22-21-16,0 0 0,0 22 0,0-22 15,0 0-15,0 0 0,22 0 0,-1-21 16,0 21-16,0-21 0,0 0 0,22 0 15,-22 0-15,21 0 16,-21 0-16,22 0 0,-22 0 0,21 0 16,-21 0-16,0-21 0,1 0 0,-1 0 15,0 0-15,0 0 0,0-1 0,-21-20 16,21 0-16,1-1 0,-22-20 0,21 21 16,0-22-16,0 1 0,-21 20 0,21-20 15,0 20-15,-21 1 0,0 0 0,0-1 16,22 22-16,-22 0 0,-22 21 15,1 21 1,0 22-16,0-22 0,0 21 0,0-21 16,-1 22-16,1-1 0,21 0 0,-21 22 15,21-22-15,0 0 0,0 1 16,0-1-16,0 0 0,0 1 0,0-1 16,0 0-16,0-20 0,0 20 0,21-21 15,-21 0-15,21 0 0,1 1 0,-1-1 16,0-21-16,0 0 15,0 0-15,0 0 0,1 0 0,-1 0 16,0 0-16,0 0 0,0 0 0,0-21 16,1-1-16,-1 1 0,0 0 15,0-21-15,-21 21 0,21-1 0,0-20 16,-21 21-16,0 0 0,22-22 16,-22 22-16,21 0 0,-21 0 0,0 42 31,0 0-31,0 0 0,0 1 0,0-1 15,-21 0-15,21 0 0,0 0 16,0 0-16,0 22 0,0-22 16,0 0-16,0 0 0,0 0 15,0 1-15,0-1 0,21-21 16,0 0-16,0 0 0,0 0 16,0 0-16,1 0 0,-1 0 15,0 0-15,0-21 0,0 21 16,-21-22-16,21 1 0,1 0 0,-22 0 15,21-21-15,0 20 0,0-20 0,-21 21 16,21 0-16,-21 0 16,21-1-16,-21 1 0,0 0 0,0 42 47,0 0-47,0 1 0,0-1 15,0 0-15,0 0 0,-21 0 0,21 0 16,0 1-16,0-1 0,0 0 15,0 0-15,21 0 0,1-21 16,-1 0-16,0 0 0,0 21 0,21-21 16,-20 0-16,20 0 0,-21 0 15,0 0-15,22 0 0,-22 0 0,0-21 16,0 21-16,0-21 0,0 0 16,-21 0-16,0 0 0,22-1 0,-22-20 15,0 21-15,0-21 0,0 20 0,0 1 16,0-21-16,0 21 0,0 0 0,0-1 15,-22 22 1,1 0-16,21 22 0,0-1 16,-21 0-16,21 0 0,-21 21 15,21-20-15,-21-1 0,21 21 16,0-21-16,0 0 0,0 1 0,0-1 0,0 0 16,0 0-16,0 0 0,0 0 0,21-21 15,0 22-15,0-22 0,0 21 0,1-21 16,20 0-16,-21 0 0,0 0 15,22 0-15,-22 0 0,21 0 0,0 0 16,-20-21-16,-1-1 0,21 22 0,-21-21 16,0 0-16,1 0 0,-1-21 0,0 20 15,0-20-15,0 0 0,-21-1 16,0 22-16,0-21 0,0 0 0,0 20 16,0 1-16,0 0 0,0 0 0,0 0 15,-21 21 1,21 21-16,-21 0 0,21 0 0,0 0 15,0 1-15,0 20 0,0-21 0,0 21 16,0-20-16,0-1 0,21 21 0,0-21 16,-21 0-16,0 1 15,0-1-15,21 0 0,-21 0 16,0 0-16,0 0 0,-21-21 16,0 22-16,0-22 15,0 0-15,-22 0 0,22 0 0,0 0 16,0 0-16,0 0 0,0 0 0,-1-22 15,22 1-15,0 0 0</inkml:trace>
  <inkml:trace contextRef="#ctx0" brushRef="#br0" timeOffset="9920.86">19177 7472 0,'0'0'0,"21"0"0,0 0 15,-21-21 1,21 0-16,-21-1 0,0-20 16,0 21-16,0 0 0,0-22 0,0 22 15,0-21-15,0 0 0,0 20 16,-21-20-16,0 21 0,-21 0 0,21 0 15,-1-1-15,-20 22 0,21 0 0,-21 0 16,-1 0-16,1 22 0,0-1 0,-1 0 16,1 21-16,21 1 0,-22-1 0,1-21 15,21 21-15,-21 1 0,20-1 0,22 0 16,0 1-16,0-22 0,0 0 16,0 0-16,0 0 0,22 1 15,20-1-15,-21-21 0,21 0 0,1 0 16,-22 0-16,42 0 0,-20 0 0,-1 0 15,0 0-15,1-21 0,20-1 0,-20 1 16,-1 0-16,0 0 0,-21 0 0,22-22 16,-22 22-16,0-21 0,0 0 0,0 20 15,1-20-15,-22 0 0,0 21 0,0-1 16,0 1-16,0 0 16,0 42-1,-22 0-15,22 1 0,-21-1 0,0 21 16,0-21-16,21 22 0,0-1 0,-21-21 15,21 21-15,0-20 0,0 20 0,0-21 16,0 0-16,21 0 0,0 1 0,0-22 16,0 21-16,1-21 0,20 0 0,0 0 15,1 0-15,-1 0 0,-21 0 0,21 0 16,1 0-16,-1-21 0,-21 21 16,0-22-16,22 1 0,-22 0 0,0 0 15,-21 0-15,21 0 0,0-22 0,-21 1 16,0 21-16,0-22 0,22 22 15,-22-21-15,0 21 0,0 0 0,0 42 32,0 0-32,-22 0 0,22 0 15,-21 0-15,0 22 0,0-22 16,0 21-16,0-21 0,-1 22 0,1-22 16,0 0-16,21 0 0,-21 0 0,21 1 15,-21-22-15,21 21 0,21-21 31,0 0-31,0 0 0,0-21 16,1 21-16,-1-22 0,0 1 0,0 0 16,0 0-16,0 0 0,1 0 15,20-1-15,-21-20 0,0 21 16,0 0-16,1 0 0,-1-1 0,0 1 16,0 21-16,-21 21 15,0 1-15,0-1 16,0 21-16,0-21 0,0 0 0,0 1 15,0-1-15,0 0 0,0 0 0,0 0 16,21 0-16,-21 1 0,21-1 0,1 0 16,20-21-16,-21 21 0,21-21 15,1 0-15,-1 0 0,22 0 0,-22 0 16,21 0-16,-20 0 0,20 0 0,-20 0 16,-1 0-16,21 0 0,-20-21 15,-22 0-15,21 21 0,-21-21 0,1-1 16,-1-20-16,0 21 0,0-21 0,-21 20 15,0-20-15,0 0 0,0-1 0,0 22 16,0 0-16,0 0 0,-21 0 0,0 21 16,0 0-16,-1 0 0,1 0 15,-21 0-15,21 0 0,-22 21 0,22 0 16,-21 21-16,21-20 0,-22-1 16,22 21-16,0-21 0,0 0 0,21 22 0,0-22 15,0 0-15,0 0 0,0 0 0,0 1 16,21-1-16,0 0 15,0-21-15,1 0 0,-1 0 0,21 0 16,-21 0-16,0 0 0,22 0 16,-22 0-16,21-21 0,-21 0 0,1-1 15,20 22-15,-21-42 0,0 21 0,0 0 16,1-22-16,-1 1 0,-21 0 0,21-1 16,0 1-16,0-21 0,0 20 0,1-20 15,-1 20-15,0 1 0,0 0 0,-21-1 16,0 1-16,0 21 0,21 0 0,-21 0 15,0-1-15,-21 22 16,0 22-16,21-1 0,-21 0 16,-22 21-16,22-21 0,0 22 15,0-1-15,0 0 0,0 1 0,-1 20 16,22-20-16,0-1 0,0 21 0,0-20 16,0-1-16,0 0 0,22 1 0,-1-1 15,-21-21-15,21 22 0,0-22 0,21 0 16,-20 0-16,-1 0 0,0-21 15,0 0-15,0 21 0,0-21 0,1 0 16,-1 0-16,0 0 0,0-21 0,0 21 16,0-21-16,1 0 0,-1 0 0,0 0 15</inkml:trace>
  <inkml:trace contextRef="#ctx0" brushRef="#br0" timeOffset="11041.07">22648 7281 0,'21'0'0,"-21"-21"16,22 0-16,-22 0 15,21 0-15,-21 0 0,0-1 16,21 1-16,0 0 0,-21 0 0,0-21 16,0 20-16,21 1 0,-21 0 0,0 0 15,0 0-15,-21 21 16,0 0-16,0 0 15,0 0-15,-1 21 0,1 0 0,0 0 16,0 0-16,21 22 0,-21-1 16,0-21-16,-1 22 0,22-1 0,-21 0 15,21 1-15,0-22 0,0 21 16,0 0-16,0-20 0,21-1 0,22 0 16,-22 0-16,0 0 0,21 0 0,1 1 15,-1-22-15,0 0 0,1 0 0,-1 0 16,0 0-16,1 0 0,-1 0 15,0-22-15,-20 22 0,20-21 0,0 0 16,-21 0-16,22-21 0,-22 20 0,0-20 16,0 0-16,22-1 0,-22 1 0,0-21 15,0 20-15,-21-20 0,21 20 0,0-20 16,1-1-16,-22 22 0,0-21 0,0 20 16,0 1-16,0 0 0,0-1 15,0 22-15,0 0 0,0 0 16,0 42-16,-22 0 15,1 0-15,21 0 0,-21 22 0,0-1 16,0 0-16,21 1 0,-21-1 0,-1 0 16,22 1-16,-21-1 0,21 0 0,-21 22 15,0-22-15,21 1 0,0-1 16,0 0-16,0-21 0,0 22 0,0-22 16,0 0-16,0 0 0,0 0 0,0 1 15,21-22 16,0 0-31,0-22 0,-21 1 0,22 0 16,-1 0-16,0 0 0,0-22 16,0 22-16,0-21 0,1 21 15,-1 0-15,0-22 0,0 22 0,0 21 16,-21-21-16,21 21 0,-21 21 16,0 0-1,0 0-15,0 22 0,0-22 0,0 0 16,0 0-16,0 0 0,0 1 0,0 20 15,22-42-15,-1 21 0,0 0 0,-21 0 16,21-21-16,0 0 0,22 22 16,-22-22-16,0 0 0,21 0 0,1 0 15,-22 0-15,21 0 0,0 0 0,1 0 16,-22-22-16,21 1 0,-21 21 16,1-21-16,20 0 0,-21-21 0,0 20 15,0-20-15,-21 21 0,22-21 0,-1-1 16,-21 22-16,0 0 0,0-21 0,0 20 15,0 1-15,-21 21 32,-1 0-32,1 21 0,0 1 0,0-1 15,0 0-15,0 0 0,-1 21 0,1-20 16,21-1-16,0 21 0,0-21 16,0 0-16,0 22 0,0-22 0,0 0 15,0 0-15,21 0 0,1 1 16,-1-22-16,0 0 0,21 21 15,-21-21-15,1 0 0,20 0 0,-21 0 16,0 0-16,22 0 0,-1-21 0,-21 21 16,21-22-16,1 1 0,-1 21 0</inkml:trace>
  <inkml:trace contextRef="#ctx0" brushRef="#br0" timeOffset="11873.59">24998 6943 0,'0'0'0,"0"-21"0,0-1 0,-21 22 15,-1-21-15,1 21 0,21-21 0,-21 21 16,0 0-16,0 0 0,0 0 0,-1 0 16,1 21-16,0 0 0,0-21 15,0 22-15,21-1 0,0 0 0,-21 0 16,21 0-16,0 22 0,0-22 0,0 0 16,0 21-16,0-21 0,21 22 0,-21-22 15,21 21-15,21-21 0,-21 1 0,1-1 16,20 0-16,-21 0 0,21 0 0,-20 0 15,20-21-15,-21 0 0,21 0 0,-20 0 16,-1 0-16,0 0 0,0 0 16,0 0-16,0-21 0,1 0 15,-22 0-15,21-21 0,0 20 0,-21-20 16,21 0-16,0-1 0,0 1 0,-21-21 16,22 20-16,-1-20 0,0 20 0,0-20 15,0-1-15,22 1 0,-43-1 0,21 22 16,0-21-16,-21 20 0,21 22 15,-21-21-15,0 21 0,-21 42 32,0 0-32,0 0 0,-1 21 0,1-20 15,0 20-15,0 0 0,0 1 16,21-1-16,-21 0 0,-1 1 0,22-1 16,-21 0-16,21 1 0,0-1 15,-21 0-15,0 1 0,21-1 0,0-21 16,0 21-16,0-20 0,0 20 0,0-21 15,-21 0-15,21 0 0,0 1 16,21-44 15,-21 1-31,21 0 16,0 0-16,0 0 0,22 0 0,-22-1 16,21 1-16,-21 0 0,22 0 15,-1 0-15,0 0 0,-20 21 0,20 0 16,0 0-16,-21-22 0,1 22 15,-1 0-15,0 0 0,-42 0 32,0 0-32,-1 0 0,-20 0 0,0 0 15,21 0-15,-22 0 0,1 0 0,21 0 16,-22 0-16,22 22 0,0-22 0,0 0 16,0 0-16,21 21 15,0 0 1,21 0-16,0 0 15,0 0-15,0 1 0,1-1 0,-1 0 16,0 0-16,0 21 0,21-20 16,-20-1-16,20 0 0,-21 0 0,21 0 15,-20 0-15,20 1 0,-21-1 0,0-21 16,22 21-16,-22-21 16,0 0-16,-42 0 31,0 0-31,-22 0 15</inkml:trace>
  <inkml:trace contextRef="#ctx0" brushRef="#br0" timeOffset="14173.49">762 8721 0,'0'0'0,"0"-21"0,21-1 0,-21 1 15,0 0-15,21 0 16,-21 0-16,0 0 15,0-1-15,0 1 0,0 0 16,-21 21 0,0 0-1,21 21-15,-21 0 0,21 1 0,-21-1 16,-1 21-16,22 0 0,-21 1 16,0-1-16,0 0 0,21 1 15,0 20-15,-21-20 0,0-1 16,21 0-16,0 1 0,0-22 0,0 0 15,0 21-15,0-21 0,0 1 16,21-22 0,0 0-16,-21-22 0,21 1 15,0 0-15,0 0 0,1 0 16,-1 0-16,0-1 0,0 1 0,0-21 16,-21 21-16,21-22 0,-21 1 15,22 21-15,-22 0 0,21 0 16,-21-1-16,0 44 31,0-1-31,0 0 16,0 0-16,0 0 0,0 22 15,0-22-15,0 21 0,0-21 0,0 0 16,0 22-16,21-22 0,-21 0 0,21 0 16,0-21-16,0 21 0,-21 1 15,22-22-15,-1 0 0,21 0 0,-21 0 16,0 0-16,22 0 0,-22-22 15,0 1-15,21 0 0,-20 0 0,-1 0 16,21 0-16,-21-1 0,0 1 16,1-21-16,-22 0 0,0 20 15,21-20-15,-21 0 0,0-1 0,0 1 16,0 21-16,0-21 0,0 20 16,0 1-16,0 0 0,0 0 0,-21 42 31,21 0-16,-22 0-15,1 1 0,21 20 0,-21 0 16,21 1-16,-21-1 0,21-21 16,0 21-16,0 1 0,0-1 0,0-21 15,0 0-15,0 22 0,0-22 16,21 0-16,0-21 0,0 21 16,1-21-16,-1 0 0,0 0 0,21 0 15,-21 0-15,22 0 0,-22 0 16,21-21-16,-21 0 0,1 0 0,20 0 15,-21-1-15,0 1 0,0-21 16,1 0-16,-1-1 0,0 1 0,-21 0 16,0-22-16,21 22 0,-21-1 0,21-20 15,-21 21-15,0-1 0,0 22 16,0-21-16,0 21 0,0-1 16,0 44-1,-21-1-15,21 0 0,-21 21 16,0-21-16,21 22 0,-21-1 15,-1 0-15,22 22 0,-21-22 16,21 1-16,0-1 0,-21 21 0,21-20 16,-21-1-16,21-21 0,0 22 0,0-22 15,0 0-15,0 0 0,0 0 16,0 0-16,0 1 16,21-44-1,0 1 1,-21 0-16,21 0 0,-21 0 0,22 0 15,-1-1-15,-21-20 0,21 21 16,0 0-16,0-22 0,-21 22 16,21 0-16,1 0 0,-22 0 15,21 21-15,-21 21 16,21-21-16,-21 21 16,0 0-16,0 0 0,0 1 0,0 20 15,0-21-15,0 0 0,0 0 16,0 1-16,0-1 0,0 0 0,21 0 15,0-21-15,-21 21 0,21-21 0,1 0 16,-1 0-16,21 0 0,-21 0 16,0 0-16,22 0 0,-22 0 0,21-21 15,-21 0-15,22 0 0,-1 21 0,-21-21 16,0-1-16,22 1 0,-22 0 16,-21-21-16,21 21 0,-21-1 15,0-20-15,0 21 0,0 0 0,0 0 16,0-1-16,0 1 0,-21 0 15,0 21-15,0 0 0,-1 0 0,1 0 16,0 0-16,0 21 0,21 0 0,-21 1 16,0 20-16,-1-21 0,22 0 15,0 22-15,0-22 0,0 0 0,0 0 16,0 0-16,0 0 0,0 1 0,22-1 16,-1 0-16,21 0 15,-21 0-15,0-21 0,22 21 0,-1-21 0,-21 0 16,22 0-16,-22 0 0,21 0 15,-21 0-15,22 0 0,-1 0 16,-21 0-16,21 0 0,-20-21 0,20 21 16,0-21-16,-21 21 0,22-21 0,-22 0 15,0 0-15</inkml:trace>
  <inkml:trace contextRef="#ctx0" brushRef="#br0" timeOffset="15845.03">3006 9017 0,'21'-21'0,"-21"0"0,0 0 16,0-22-16,0 22 0,0-21 0,0 21 15,0-22-15,0 22 0,0 0 0,0 0 16,-21 21-1,-1 0-15,1 0 0,0 21 16,0 0-16,0 0 0,0 0 0,-1 1 16,1 20-16,0-21 15,0 0-15,0 22 0,21-22 0,0 21 16,0-21-16,0 0 0,0 1 0,0-1 16,0 0-16,0 0 15,21-21-15,0 0 0,0 0 16,0 0-16,1 0 0,-1 0 15,0-21-15,0 0 0,0 21 0,0-21 16,-21-1-16,0 1 0,22 0 16,-22-21-16,21 21 0,-21-1 0,0-20 15,0 21-15,0 0 0,0 0 0,0-1 16,0 1-16,0 42 31,0 1-31,0-1 16,-21 0-16,-1 21 0,22-21 15,-21 22-15,21-22 0,0 0 0,0 21 16,0-20-16,0-1 0,0 0 0,0 0 16,0 0-16,21 0 0,1 1 0,-1-22 15,0 0-15,0 0 0,0 0 16,22 0-16,-22 0 0,0 0 0,0 0 16,21 0-16,-20-22 0,-1 1 15,0 21-15,0-21 0,0-21 0,0 21 16,-21-1-16,22-20 0,-22 0 0,21-1 15,-21 1-15,0 0 0,21-22 16,-21 22-16,21 0 0,-21-1 0,0 1 16,0 21-16,0-22 0,21 22 15,-21 0-15,-21 21 32,21 21-32,-21 0 0,21 1 0,0-1 15,-21 21-15,0-21 0,21 22 16,-22-1-16,22 0 0,0 1 0,0-1 15,0 0-15,-21-21 0,21 22 16,0-1-16,0-21 0,0 22 0,0-22 16,0 0-16,21 0 0,-21 0 0,22 0 15,-1-21-15,0 0 0,0 0 16,0 0-16,0 0 0,22 0 0,-22 0 16,0 0-16,0 0 0,22-21 15,-22 0-15,0 0 0,0 0 0,0 0 16,0-1-16,1-20 0,-22 0 15,21-1-15,0 1 0,-21 0 0,0-1 0,0-20 16,21 21-16,-21-1 0,0 1 16,21 0-16,-21 20 0,0 1 0,0 0 15,0 0-15,0 42 16,-21 0 0,0 0-16,21 1 0,0-1 0,-21 21 15,21 0-15,-21-20 0,-1 20 16,22 0-16,0 1 0,0-1 0,-21 0 15,21 1-15,-21-1 0,21 0 16,0-21-16,0 1 0,0-1 0,0 42 16,0-42-1,0-42 17,21 0-32,0 0 0,1 21 15,-22-21-15,21 0 0,0-22 0,0 22 16,-21 0-16,21 0 0,0 0 15,1-1-15,-22 1 0,0 0 16,21 21-16,0 0 0,-21 21 31,0 0-31,0 1 0,0-1 0,0 0 16,0 0-16,0 0 0,0 0 16,0 1-16,0-1 0,0 0 15,0 0-15,0 0 0,21-21 0,0 21 16,0-21-16,1 0 0,-1 0 0,0 0 15,0 0-15,0 0 0,0 0 16,1 0-16,-1 0 0,21 0 16,-21 0-16,0-21 0,1 0 0,-1 0 15,0 0-15,-21 0 0,0-1 16,21 1-16,-21-21 0,0 21 0,0 0 16,0-1-16,0 1 0,0 0 15,0 0-15,0 0 0,0 0 0,-21 21 31,21 21-31,0 0 0,-21 0 0,0 0 16,21 0-16,0 1 0,0-1 16,-22 0-16,22 21 0,-21-21 0,21 1 15,0-1-15,0 0 0,0 0 16,0 0-16,0 0 0,21-21 0,1 0 16,-1 0-16,0 22 0,0-22 15,0 0-15,22 0 0,-22 0 16,0 0-16,0-22 0,0 1 0,0 21 15,1-21-15,-22 0 0,21 0 0,0 21 16,-21-21-16,0-1 0,0-20 16,21 21-16,-21 0 0,0 0 0,21-1 15,-21 1-15,0 0 0,0 0 0,0 0 16,0 42 15,0 0-15,0 0-1,21-21-15,1 0 0,-1 0 16,-21 21-16,21-21 16,-21 22-16,21-1 15,-21 0-15,0 0 0,0 0 16,0 0-16,0 1 0,0-1 16,0 0-16,0 0 0,0 0 15,0 0 1,21-21-1,0 0 1,1 0-16,-1 0 0,0 0 16,0 0-16,0-21 15,0 21-15,1-21 0,-22 0 0,21 0 16,-21 0-16,21 21 0,-21-22 16,0 1-16,0 0 0,0 0 15,0 0-15</inkml:trace>
  <inkml:trace contextRef="#ctx0" brushRef="#br0" timeOffset="16123.87">3471 8594 0,'0'0'0,"-21"0"0,42 0 15,0 0 1,22 0-16,-22-21 0,21 21 16,22 0-16,-22 0 0,0-22 0,22 22 15,-22 0-15,1 0 0,20-21 0,-42 21 16,22 0-16,-22 0 0,0 0 16,0-21-16,0 21 0,0 0 15,-21-21 1</inkml:trace>
  <inkml:trace contextRef="#ctx0" brushRef="#br0" timeOffset="16861.41">6075 8721 0,'0'0'0,"0"-21"0,21-1 16,0 22-16,-21-21 15,21 21-15,0-21 0,1 21 0,-1-21 16,0 0-16,0 21 0,0-21 0,0-1 15,1 1-15,-1 21 0,-21-21 16,21 0-16,-21 0 0,0 0 16,0-1-16,0 1 0,-21 21 15,0-21-15,-1 21 0,1 0 0,0 0 16,-21 0-16,21 0 0,-1 0 16,-20 0-16,21 21 0,-21 0 0,20 1 15,1-1-15,0 0 0,0 0 16,0 0-16,21 22 0,0-22 0,0 0 15,0 0-15,0 21 0,0-20 16,21-1-16,0 0 0,0 0 0,22 21 16,-22-20-16,0-1 0,21 0 0,-21 0 15,22 0-15,-22 0 0,0 1 16,0-1-16,0 0 0,-21 0 0,0 0 16,0 0-16,0 1 0,0-1 15,-21-21-15,0 21 0,-21-21 0,-1 21 16,22-21-16,-21 0 0,0 0 0,-1 0 15,-20 0-15,20 0 0,22 0 16,-21 0-16,0 0 0,20 0 0,-20 0 16,21 0-16,0-21 0,0 21 0,21-21 15,-22 21-15,22-21 16,0-1 0,22 22-16,-1 0 0,0-21 15,0 21-15,21-21 0,1 21 0,-1 0 16,0-21-16</inkml:trace>
  <inkml:trace contextRef="#ctx0" brushRef="#br0" timeOffset="17116.81">6540 8827 0,'0'0'0,"22"0"0,-1-22 16,-42 22 15,-1 0-31,1 22 0,0-1 15,0 0-15,21 0 0,0 0 0,-21 22 16,0-22-16,21 0 0,0 0 0,-22 0 16,1 0-16,21 1 0,-21-1 15,21 0-15,0 0 16,0-42 15,0 0-15,21 0-16</inkml:trace>
  <inkml:trace contextRef="#ctx0" brushRef="#br0" timeOffset="17304.7">6583 8700 0,'0'-22'0,"0"44"0,0-65 16,0 22-1,-21 21 1,21 21-1,0 0-15,0 1 16,0-1 0,21-21-16,0 21 15,0-21-15,0 0 0,0 21 0</inkml:trace>
  <inkml:trace contextRef="#ctx0" brushRef="#br0" timeOffset="17780.43">6943 8805 0,'0'22'16,"0"-1"-16,-22 0 16,1 0-16,0 0 0,21 0 15,-21 1-15,21-1 16,-21 0-16,21 0 0,-21 0 16,21 0-16,0 1 15,0-1-15,-22-21 0,1 21 16,0-21 15,21-21-15,0 0-16,0-1 15,0 1-15,0 0 0,0 0 16,0 0-16,21-22 0,0 22 0,1-21 16,-1 21-16,21 0 0,0-22 15,-20 22-15,20 0 0,0 0 0,1 0 16,-1 21-16,-21 0 0,21 0 0,-20 0 15,-1 0-15,21 21 0,-42 0 16,21 0-16,-21 0 0,0 0 0,0 1 16,0 20-16,0-21 0,0 0 0,0 22 15,-21-22-15,0 0 0,21 0 0,-21 0 16,0 0-16,21 1 0,-22-1 16,22 0-16,-21-21 0,21-21 62,21 21-62,1-21 0,-1-1 16</inkml:trace>
  <inkml:trace contextRef="#ctx0" brushRef="#br0" timeOffset="18405.07">7662 8827 0,'0'0'16,"0"-22"-16,0 1 0,0 0 15,0 0-15,0 0 0,-21 21 16,0 0-16,0 0 0,0 0 16,-1 0-16,1 0 0,0 0 15,0 21-15,0 0 0,0-21 0,-1 42 16,22-20-16,-21-1 0,0 0 16,21 0-16,0 0 0,0 0 0,0 1 15,0-1-15,0 0 0,0 0 16,0 0-16,21-21 15,0 0-15,1 0 0,-1 0 0,0 0 16,21 0-16,-21-21 0,1 21 16,-1-21-16,0 0 0,0 21 0,0-21 15,0-1-15,1 22 0,-22-21 0,0 0 16,0 0-16,0 0 0,0 0 31,0 42-15,-22-21-16,22 21 15,-21 0-15,21 0 0,-21 0 0,21 1 16,0 20-16,0-21 0,-21 21 16,21-20-16,-21 20 0,21 0 15,-21-21-15,21 22 0,0-1 0,0 0 16,0 1-16,0-1 0,0 0 0,0 22 16,0-22-16,0 1 0,0-1 0,0 21 15,0-20-15,0-1 0,0 0 0,0 1 16,0-22-16,0 21 0,0-21 0,-22 1 15,1-1-15,0 0 0,0 0 0,0-21 16,0 0-16,-1 0 16,1 0-16,0 0 0,0 0 0,0 0 0,0 0 15,-1 0-15,1 0 0,0-21 16,0 0-16,0 21 0,0-21 0,-1 21 16,1-22-16,0 1 0,21 0 15,-21 0-15,21 0 0,0 0 16,0-1-16,0 1 0,0 0 15,0 0-15,21-21 0,0 20 0,0 1 16,1-21-16,-1 0 0,21 20 0,-21-20 16</inkml:trace>
  <inkml:trace contextRef="#ctx0" brushRef="#br0" timeOffset="18689.91">8064 8594 0,'0'0'0,"0"-43"0,0 22 0,0 0 0,0 0 16,0 0-16,0 42 31,0 0-31,0 21 0,-21-20 16,21 20-16,-21 0 0,0 1 0,21-1 16,-21 0-16,21 1 0,0-1 0,0 0 15,-21 1-15,21-1 16,-22-21-16,22 21 0,0-20 0,0-1 15,0 21-15,0-21 0,0 0 16,22-21 15,-1 0-31,-21-21 0,21 0 16,0 0-16</inkml:trace>
  <inkml:trace contextRef="#ctx0" brushRef="#br0" timeOffset="19044.38">8213 8975 0,'0'-21'16,"21"21"-1,0-22-15,0 22 16,-21-21-16,21 21 0,0-21 0,1 0 16,-1 21-16,0-21 0,-21 0 0,21-1 15,0 22-15,0-21 0,-21 0 0,0 0 16,0 0-16,0 0 15,-21 21 1,0 0-16,0 0 0,0 0 0,0 21 16,-1 0-16,1 0 0,0 0 0,0 0 15,0 22-15,0-22 0,-1 0 0,1 21 16,21-20-16,0 20 0,0-21 16,0 0-16,0 0 0,0 1 0,0-1 15,0 0-15,21 0 0,-21 0 16,22-21-16,-1 21 0,0-21 0,0 0 15,0 0-15,0 0 0,1 0 16,-1 0-16,0 0 0,-21-21 0,21 0 16,0 0-16,0 21 0,-21-21 0,22 0 15</inkml:trace>
  <inkml:trace contextRef="#ctx0" brushRef="#br0" timeOffset="21264.13">8826 8975 0,'0'0'0,"-21"0"0,0 21 16,0-21-16,0 0 15,42-21 17,0 0-32,0-1 0,0 1 15,1 0-15,-1 0 0,21-21 0,-21 20 16,0 1-16,1-21 16,20 21-16,-21-22 0,0 1 0,0 21 15,1-21-15,-1 20 0,-21 1 0,0-21 16,0 21-16,0 0 0,0-1 15,0 1-15,-21 21 16,-1 0-16,22 21 16,0 1-16,0-1 0,0 0 15,0 21-15,0-21 0,0 1 0,0-1 16,0 21-16,22 0 0,-1-20 0,0 20 16,0-21-16,-21 21 0,21-20 0,0-1 15,-21 21-15,0-21 0,0 0 16,0 1-16,0-1 0,0 0 15,0 0-15,0 0 16,-21-21-16,0 0 16,0 0-16,0 0 0,0-21 15,-1 0-15,1 0 16,21 0-16,-21-1 0,0 1 16,21 0-16,0 0 0,0 0 0,-21 0 15,21-1-15,0 1 0,0 0 16,0 42-1,0 0 1,21 1-16,-21-1 0,21-21 16,0 21-16,0 0 0,1 0 0,-22 0 15,21 1-15,0-1 0,0-21 0,0 21 16,22-21-16,-22 0 0,0 21 0,0-21 16,21 0-16,-20 0 0,-1 0 15,21 0-15,0 0 0,-20 0 0,20-21 16,0 21-16,1-21 0,-22 0 0,21 21 15,-21-22-15,22 1 0,-22 0 0,0 0 16,0 0-16,-21 0 0,0-22 0,21 22 16,-21 0-16,0-21 0,0 20 0,0 1 15,0 0-15,0 0 0,0 0 16,-21 21-16,0 0 16,0 0-16,0 0 15,-1 21-15,1 0 0,0 0 16,0 0-16,21 1 0,0 20 0,-21-21 15,21 0-15,-21 22 0,21-22 0,0 0 16,0 0-16,0 0 0,0 0 16,21 1-16,0-1 0,0 0 0,21-21 15,-20 21-15,-1-21 0,0 0 16,0 0-16,21 0 0,-20 0 0,20 0 16,-21-21-16,21 0 0,-20 0 0,20 21 15,-21-22-15,21 1 0,-20-21 0,-1 21 16,0 0-16,0-22 15,0 1-15,0 21 0,-21-22 0,22 1 16,-1 0-16,-21-1 0,0 1 0,21 0 16,-21-1-16,21 22 0,-21-21 0,0 21 15,0-22-15,0 22 0,21 0 16,-21 42 0,0 0-1,-21 1-15,21-1 0,0 21 0,-21-21 16,0 22-16,21-1 0,-21-21 0,21 21 15,-22 1-15,22-22 0,-21 21 0,21 1 16,-21-1-16,21-21 0,0 21 0,0-20 16,0 20-16,0-21 0,0 0 15,0 0-15,0 1 0,0-1 16,21 0-16,0-21 0,1 0 0,20 21 16,-21-21-16,0 0 0,22 0 0,-22 0 15,21 0-15,-21-21 0,22 0 0,-22 21 16,21-21-16,-21-1 0,0 1 0,22 0 15,-22 0-15,0 0 0,-21-22 0,21 22 16,-21 0-16,0-21 0,21 21 0,-21-1 16,0 1-16,0 0 0,0 0 15,0 0-15,-21 21 0,0 0 16,0 0-16,0 0 0,0 0 16,-1 0-16,22 21 0,0 0 15,-21 0-15,0 0 0,21 1 0,0-1 16,-21 21-16,21-21 0,0 0 0,0 1 15,0-1-15,0 0 0,21 0 0,0 0 16,0 0-16,1 1 0,-1-22 16,0 21-16,21-21 0,-21 0 0,22 0 15,-22 0-15,21 0 0,1 0 0,-22 0 16,0 0-16,21 0 0,-21-21 0,1-1 16,-1 22-16,0-21 0,0 0 15,0 0-15,0 0 0,1-22 0,-1 22 16,0 0-16,-21 0 0,21-21 0,0 20 15,0 1-15,-21 0 0,22 0 16,-1 0-16,0 21 16,0 0-1,-21 21 1,0 0 0,0-42 62,-21 21-47,0 0-31,0 0 0,-1 0 16,1 0-16,0 21 0,0 0 15,0 0-15,21 1 0,-21-1 0,21 0 16,-22 0-16,22 21 0,0-20 0,0-1 15,0 0-15,0 0 0,0 0 16,0 0-16,0 1 0,0-1 0,22 0 16,-1-21-16,21 21 0,-21-21 0,22 0 15,-22 0-15,21 0 0,0 0 16,-20 0-16,20 0 0,-21 0 0,21 0 0,-20 0 16,-1-21-16,21 0 0,-21 0 0,0-1 15,1 1-15,-1 0 0,-21-21 16,21-1-16,0 22 0,0-21 0,0 0 15,1-1-15,-22 1 0,21-22 16,0 22-16,0 0 0,-21-1 0,0-20 16,21 21-16,-21-1 0,0 22 0,21 0 15,-21 0-15,0 0 0,0-1 0,-21 22 16,0 22 0,21-1-16,-21 0 0,21 0 0,-21 21 15,0-20-15,21 20 0,0 0 16,-22 1-16,1-22 0,21 21 0,0 0 15,0 1-15,-21-1 0,21-21 0,0 22 16,0-1-16,-21-21 0,21 21 16,0-20-16,0 20 0,0-21 0,0 0 15,0 0-15,0 1 0,21-1 0,-21 0 16,21-21-16,0 0 0,1 0 16,-1 0-16,0 0 0,0 0 15,0 0-15,0-21 0,1 21 16,-1-21-16,-21-1 0,21 1 15,-21 0-15,21 0 0,-21 0 16,0 0-16</inkml:trace>
  <inkml:trace contextRef="#ctx0" brushRef="#br0" timeOffset="21456.02">11663 8594 0,'0'0'16,"0"21"-16,-21-21 0,21 21 15,21-21 17,0 0-32,0 0 0,0 0 0,0 0 15,1 0-15,-1 0 0,0 0 0,0 0 16,0 0-16,0 0 16,-21-21-16</inkml:trace>
  <inkml:trace contextRef="#ctx0" brushRef="#br0" timeOffset="22428.67">12848 8784 0,'0'0'0,"21"-21"0,22-21 16,-22 21-1,-21-1-15,0 1 16,-21 42 15,-1-21-31,1 22 16,21-1-16,-21 0 0,0 21 0,0-21 16,21 22-16,0-22 0,-21 0 0,21 0 15,0 22-15,0-22 0,0 0 16,0 0-16,21 0 0,0-21 15,0 0-15,0 21 0,0-21 0,1 0 16,20 0-16,-21 0 0,21 0 0,-20-21 16,20 21-16,-21-21 0,0 0 0,0 21 15,1-21-15,-22 0 0,0-1 0,0 1 16,0-21-16,0 21 0,0 0 0,0-22 16,0 22-16,-22 0 0,1-21 15,0 20-15,0 1 0,0 21 16,-22-21-16,22 21 0,0 0 0,0 0 15,0 0-15,0 0 0,-1 0 0,1 21 16,21 0-16,0 1 0,0-1 0,-21 0 16,21 0-16,0 0 0,0 0 0,0 1 15,0-1-15,21-21 0,0 21 0,1 0 16,-1 0-16,0-21 0,0 0 0,21 21 16,-20-21-16,20 0 0,-21 0 15,21 0-15,-20 0 0,20 0 16,-21 0-16,21-21 0,-20 0 0,-1 21 15,0-21-15,0 0 0,0 21 0,0-21 0,1-1 16,-1 1-16,-21 0 0,21 21 16,0-21-16,-21 0 0,21 21 0,-21-21 15,21 21-15,1 0 16,-22 21 0,0 0-16,0 0 0,0 0 15,0 0-15,0 1 0,0-1 16,0 21-16,0-21 0,0 0 0,0 1 15,0-1-15,0 0 0,0 0 0,0 0 16,0 0-16,-22-21 0,22 22 16,-21-22-1,21-22 1,0 1 0,0 0-16,0 0 0,21 21 0,-21-21 15,22 0-15,-22-22 0,21 22 0,-21 0 16,0 0-16,0 0 0,21-1 15,-21 1-15,21 0 0,-21 0 16,21 21-16,-21-21 0,21 21 16,-21-21-16,22-1 15,-1 22-15,0 0 0</inkml:trace>
  <inkml:trace contextRef="#ctx0" brushRef="#br0" timeOffset="22944.37">13843 8446 0,'0'0'0,"-21"-22"0,21-20 0,-21 21 16,-1 0-16,1 0 0,0-22 0,0 22 0,-106-42 15,85 63 1,-1-22-16,1 22 0,0 0 0,-1 0 16,-20 22-16,20-1 0,-20 0 15,-1 0-15,22 0 0,-21 22 16,20-22-16,-20 21 0,20 0 0,1 1 15,-21-1-15,20 0 0,22 1 0,-21-1 16,-1 22-16,22-22 0,0 21 0,0-20 16,21 20-16,0-20 0,0-1 0,0 0 15,0 1-15,21-1 0,0-21 0,22 21 16,-22-20-16,21-1 0,0 21 16,22-21-16,-22-21 0,22 21 0,-1-21 15,1 0-15,-1 0 0,22 0 0,-22 0 16,1 0-16,-1 0 0,1 0 0,-1-21 15,-20 21-15,20-21 0,-20 0 0,-22 0 16,21 0-16,-21-1 0,0 1 0,1-21 16,-22 0-16,0 20 0,0-41 0,0 21 15,0-22-15,0 22 0,0-22 16,-22 1-16,1-1 0,-21 1 0,21 20 16,0-20-16,-1 21 0,-20-1 0,21 22 15,-21-21-15,-1 21 0,1-1 16,0 1-16,-1 0 0,1 21 0,0 0 15,-1 0-15,1 0 0,0 21 0,-1 0 16,22 1-16,0-22 0,-21 21 0,42 21 16,-22-21-16,22 0 0,0 1 0,0-1 15,0 0-15,0 0 0,22 0 16,-1 0-16,0 1 0,0-22 0</inkml:trace>
  <inkml:trace contextRef="#ctx0" brushRef="#br0" timeOffset="23408">14605 8530 0,'0'0'15,"21"-21"1,0 21-16,-21-21 15,21 21 1,-21 21-16,0 0 16,0 0-16,0 1 0,0 20 15,0-21-15,0 0 0,0 22 0,0-22 16,0 0-16,0 21 0,0-21 0,0 22 16,0-22-16,0 0 0,0 0 0,-21 0 15,21 1-15,-21-1 0,21 0 0,0 0 16,-21 0-16,0-21 15,21 21-15,-21-21 0,-1 0 16,1-21 0</inkml:trace>
  <inkml:trace contextRef="#ctx0" brushRef="#br0" timeOffset="23955.69">14414 8721 0,'0'-21'0,"0"42"0,0-85 0,0 43 0,0 0 16,0-21-16,0 20 0,0 1 0,0 0 15,0 0-15,0 0 0,22 0 0,-1-1 16,0 1-16,0 0 0,0 0 16,0 21-16,1-21 0,-1 0 0,21 21 15,-21 0-15,0 0 0,1 0 0,-1 0 16,0 0-16,0 21 0,0 0 0,-21 0 16,21 0-16,1 22 0,-22-22 0,21 21 15,-21-21-15,0 22 0,0-22 0,0 21 16,0 0-16,0-20 0,0 20 15,0 0-15,0-21 0,0 1 0,0-1 16,0 0-16,0 0 0,0 0 16,0 0-16,0 1 15,0-44 1,0 1-16,0 0 16,0 0-16,0 0 0,0 0 0,0-1 15,0-20-15,0 21 0,0-21 0,0-1 16,21 1-16,0 0 0,-21 20 0,21-20 15,22 0-15,-22 21 0,0-22 0,21 22 16,-21 0-16,22 0 0,-1 0 16,-21 21-16,22 0 0,-22 0 15,21 0-15,-21 21 0,22 0 0,-22 0 16,0 0-16,-21 0 0,0 1 0,21 20 16,-21-21-16,0 21 0,0-20 0,0 20 15,0-21-15,0 21 0,0 1 0,-21-22 16,0 21-16,21-21 0,-21 1 0,21-1 15,0 0-15,-22 0 0,1 0 0,21 0 16,-21-21-16,21 22 0,0-1 16,-21-21-16,21 21 15</inkml:trace>
  <inkml:trace contextRef="#ctx0" brushRef="#br0" timeOffset="25268.53">15452 9017 0,'21'0'15,"-21"-21"1,21 21-16,-21-21 16,0 0-16,21-1 0,-21 1 0,21 0 15,0 0-15,-21 0 0,22 0 16,-1-22-16,-21 22 0,0 0 0,21-21 15,0 20-15,-21-20 0,0 21 0,21 0 16,-21 0-16,0-1 0,21 22 0,-21-21 16,0 42-1,0 1-15,0-1 16,0 0-16,-21 21 0,21-21 0,-21 1 16,21 20-16,0 0 0,-21-21 15,21 22-15,0-22 0,0 0 0,0 21 16,0-20-16,0-1 0,0 0 0,0 0 15,21-21-15,0 21 16,0-21-16,1 0 16,-1 0-16,0 0 0,0 0 0,0-21 15,0 21-15,1-21 0,-1 0 0,0 0 16,0 21-16,0-43 0,0 22 0,1 0 16,-22 0-16,0-22 0,21 22 15,-21 0-15,21-21 0,-21 21 0,0-1 16,0 1-16,0 0 0,0 42 47,0 0-47,0 1 0,-21-1 15,21 21-15,-21-21 0,21 0 16,0 22-16,0-22 0,0 0 0,0 0 16,0 0-16,0 1 0,0-1 0,0 0 15,0 0-15,0 0 0,21-21 0,0 0 16,0 21-16,0-21 0,0 0 15,1 0-15,-1 0 0,0 0 16,21 0-16,-21-21 0,1 21 0,-1-21 16,0 0-16,0 0 0,0 0 0,-21-1 15,21 1-15,1-21 0,-1 0 0,0-1 16,0 22-16,0-21 0,0-22 0,1 22 16,-1 0-16,0-1 0,-21 1 0,21 0 15,0 20-15,0-20 0,-21 21 0,0 0 16,0 0-16,0-1 15,0 1-15,-21 42 16,0 1-16,0-1 16,21 21-16,-21-21 0,0 22 0,-1-22 15,1 21-15,21 0 0,0 1 0,-21-22 16,21 21-16,0 1 0,0-1 0,0-21 16,0 21-16,0 1 0,0-22 0,21 0 15,-21 21-15,21-20 0,1-1 0,-1 0 16,0-21-16,0 21 0,0-21 15,0 0-15,22 0 0,-22 0 0,0 0 16,0 0-16,0 0 0,22 0 0,-22-21 16,0 21-16,0-21 0,0 0 15,-21-1-15,22 1 0,-1-21 0,0 21 16,-21-22-16,21 1 0,0 21 0,-21-21 16,0-1-16,21 1 0,1 0 0,-22-1 15,21 1-15,-21 0 0,0-1 0,21 22 16,-21 0-16,0 0 0,21 0 0,-21-1 15,0 44 17,-21-22-32,21 21 0,-21 21 0,0-21 15,21 0-15,0 22 0,-22-22 0,22 21 16,-21-21-16,21 22 0,-21-1 0,21 0 16,0 1-16,0-22 0,0 21 15,0 1-15,0-22 0,0 21 0,0-21 16,0 0-16,0 1 0,0-1 0,21 0 15,0-21-15,1 21 0,-1-21 16,0 0-16,0 0 0,0 0 0,0 0 16,1 0-16,-1 0 0,0-21 0,0 21 15,0-21-15,0 0 0,1-1 0,-1 1 16,0 0-16,-21 0 0,21 0 0,-21 0 16,21-1-16,-21 1 0,0 0 0,0 0 15,0 0-15,0 0 0,-21 21 31,21 21-15,0 0-16,0 0 0,-21 0 0,21 0 16,0 1-16,0-1 0,0 0 15,0 0-15,0 0 0,0 0 16,0 1-16,0-1 0,21-21 0,0 21 16,0-21-16,1 0 0,-1 0 15,0 0-15,0 0 0,0 0 16,0 0-16,1-21 0,-1 0 15,-21-1-15,21 22 0,0-21 0,-21 0 16,0 0-16</inkml:trace>
  <inkml:trace contextRef="#ctx0" brushRef="#br0" timeOffset="25468.92">17505 8509 0,'-21'0'0,"-22"-21"15,22 21 1,0 0 0</inkml:trace>
  <inkml:trace contextRef="#ctx0" brushRef="#br0" timeOffset="25660.81">16870 8615 0,'0'0'0,"-21"0"0,-1 21 16,44-21 15,-1 0-15,0 0-16,0 0 0,21 0 15,-20 0-15,-1 0 0,0 0 0,0 0 16,0 0-16,0 0 0,1 0 0,-1 0 16,21 0-16,-21 0 0</inkml:trace>
  <inkml:trace contextRef="#ctx0" brushRef="#br0" timeOffset="27791.4">17759 9102 0,'21'0'31,"0"-21"-31,0 21 16,-21-22-16,21 1 0,1 0 15,-1 0-15,0 0 0,0-22 0,0 22 16,22-21-16,-22 0 0,0 20 0,21-20 15,-21 0-15,1-1 0,-1 1 0,0 0 16,0 21-16,-21-22 0,0 22 16,0 0-16,0 0 0,0 0 0,0-1 15,-21 22-15,0 0 0,0 0 16,-1 0-16,1 22 0,-21-1 0,21-21 16,21 21-16,0 0 0,-21 21 0,21-20 15,0-1-15,0 21 0,0-21 0,21 22 16,0-22-16,-21 21 0,21-21 15,0 22-15,0-22 0,1 21 0,-1-21 16,0 0-16,0 1 0,0-1 16,-21 0-16,0 0 0,0 0 0,0 0 15,-21-21 1,0 0-16,0 0 0,0 0 16,-1 0-16,1 0 0,0 0 0,0-21 15,0 21-15,0-21 0,-1 0 16,22 42 31,22 0-32,-1 0-15,0-21 16,0 0-16,0 0 0,0 22 0,1-22 16,20 0-16,-21 0 0,21 0 0,-20 0 15,20 0-15,0 0 0,-21-22 0,22 22 16,-1-21-16,-21 21 0,22-21 0,-22 0 15,0 21-15,0-21 0,0 0 0,0-1 16,1-20-16,-1 21 0,0 0 0,-21-22 16,0 1-16,21 21 0,-21-21 0,21 20 15,-21-20-15,0 21 0,0 0 16,0 0-16,0-1 0,-21 22 31,0 0-31,0 22 0,0-1 16,-1 0-16,1 0 0,0 0 0,0 0 15,0 22-15,21-22 0,-21 21 0,21 1 16,0-22-16,0 21 0,0-21 0,0 0 16,21 1-16,0-1 0,0 0 0,0 0 15,0 0-15,22-21 0,-22 0 16,0 21-16,21-21 0,-20 0 0,-1 0 16,21 0-16,-21 0 0,22 0 15,-22-21-15,0 21 0,21-21 0,-21 0 0,1 0 16,-1 0-16,-21-1 0,21 1 15,0-21-15,0 0 0,-21 20 0,21-20 16,1 0-16,-1-1 0,-21 1 0,21-21 16,0 20-16,0 1 0,-21 0 0,21-1 15,-21 1-15,22 0 0,-22 20 0,0 1 16,0 0-16,0 0 0,0 42 31,-22 0-15,1 0-16,21 22 0,-21-22 0,21 21 15,-21 1-15,21-22 0,-21 21 0,21 0 16,0 1-16,0-1 0,0 0 16,-21 1-16,21-1 0,0-21 0,0 22 0,0-1 15,0-21-15,0 0 0,0 22 16,0-22-16,21 0 0,0 0 16,0-21-16,0 21 0,22-21 15,-22 0-15,0 0 0,0 0 0,21 0 16,-20 0-16,-1 0 0,21-21 0,-21 0 15,0 0-15,1 21 0,-1-43 0,0 22 16,0 0-16,0-21 0,0 21 0,-21-22 16,0 22-16,0-21 0,0 21 0,0-1 15,0 1-15,0 0 0,0 0 16,-21 21-16,0 0 16,0 0-16,0 21 0,0-21 15,-1 21-15,1 0 0,0 1 16,21 20-16,-21-21 0,21 0 0,0 0 15,0 22-15,0-22 0,0 0 0,0 0 16,0 0-16,0 1 0,21-1 16,0-21-16,0 0 0,1 21 0,-1-21 15,0 0-15,21 0 0,-21 0 0,22 0 16,-22 0-16,21 0 0,-21 0 0,22-21 16,-22 21-16,0-21 0,0-1 15,22 22-15,-22-21 0,0-21 16,0 21-16,0 0 0,0-22 0,1 22 15,-1 0-15,0-21 0,0 20 0,0 1 16,0 0-16,-21 0 0,22 21 16,-22 21 15,0 0-31,0 0 16,0-42 46,0 0-46,0 0-16,0 0 31,-22 21-15,1 0-16,0 21 0,21 0 15,-21 0-15,0 0 0,21 1 16,-21-1-16,21 0 0,0 0 0,0 0 15,0 0-15,0 1 0,0-1 0,0 0 16,0 0-16,0 0 16,0 0-16,21-21 0,0 0 15,0 22-15,0-22 0,0 0 16,1 0-16,20 0 0,-21 0 16,21 0-16,-20 0 0,-1-22 0,21 1 15,-21 21-15,0-21 0,1 0 0,-1-21 16,21 20-16,-21-20 0,0 21 0,1-21 15,-1-1-15,0 1 0,-21 0 0,21-1 16,0 1-16,0 0 0,-21-1 16,0 1-16,22 0 0,-22 20 0,0 1 15,0 0-15,0 0 0,0 0 0,-22 42 32,22 0-32,-21 0 0,0 0 15,0 22-15,21-22 0,-21 21 0,0-21 16,21 22-16,-22-1 0,22-21 0,-21 22 15,21-1-15,-21 0 0,21 1 16,0 20-16,0-21 0,0-20 16,0 20-16,0-21 0,0 0 0,0 0 15,21 1-15,0-1 0,1 0 0,-1-21 16,0 0-16,21 0 0,-21 0 0,1 0 16,20 0-16,-21 0 0,0 0 0,0 0 15,1-21-15,-1 21 0,0-21 0,0 21 16,-21-22-16,0 1 0,0 0 15,0 0-15,0 0 16,0 0-16,0-1 0,0 1 16,0 0-16</inkml:trace>
  <inkml:trace contextRef="#ctx0" brushRef="#br0" timeOffset="28039.77">20510 8594 0,'0'0'0,"22"0"47,20 0-47,-21 0 0,0 0 16,22 0-16,-22 0 0,0 0 15,0 0-15,0 0 0,0 0 0,1 0 16,-22-21-16,21 21 0,-21-22 31,0 1-15,21 21-16</inkml:trace>
  <inkml:trace contextRef="#ctx0" brushRef="#br0" timeOffset="28428.55">21865 8319 0,'0'0'16,"0"-22"-16,0 1 15,-21 42 16,21 1-15,0-1-16,0 0 0,0 0 0,0 21 16,-21-20-16,21-1 0,0 21 15,-21-21-15,21 22 0,0-22 0,0 21 16,0 0-16,0-20 0,-22 20 0,22-21 16,0 0-16,-21 22 0,21-22 0,0 0 15,0 0-15,0 0 0,0 0 16,0-42 31,0 0-47,0 0 0,0 0 15,0 0-15</inkml:trace>
  <inkml:trace contextRef="#ctx0" brushRef="#br0" timeOffset="28820.54">21696 8424 0,'0'0'16,"-21"0"-16,-1 0 0,22-21 0,-21 21 16,42 0 15,1 0-31,-1 0 0,0 0 0,21 0 16,1 0-16,-1 0 0,0 0 0,1 0 15,-1 0-15,0 0 0,1 0 0,-1 0 16,0 21-16,1 1 15,-1-22-15,0 21 0,-21 0 0,1 0 16,-1 0-16,-21 0 0,0 1 0,0-1 16,0 0-16,0 21 0,0-21 0,0 1 15,-21-1-15,-1 0 0,1 0 0,0 0 16,0 0-16,-21 1 0,20-1 0,1 0 16,-21-21-16,21 21 0,0-21 0,-1 21 15,1-21-15,0 0 0,0 21 16,0-21-16,0 0 0,-1 0 15,1 22-15,0-22 16,21-22 15,21 1-15,0 0-16,22 21 0,-22-21 0</inkml:trace>
  <inkml:trace contextRef="#ctx0" brushRef="#br0" timeOffset="29140.39">22669 8424 0,'0'0'0,"0"-42"15,0 21-15,0 0 16,-21 21-16,0 0 16,21 21-1,0 0-15,0 0 16,0 0-16,0 1 0,0 20 0,0-21 15,0 21-15,0-20 0,0 20 16,0-21-16,0 21 0,0-20 0,0 20 16,0-21-16,0 21 0,0-20 0,0-1 15,0 0-15,0 0 0,0 0 0,0 0 16,0 1-16,0-44 47,0 1-32,0 0-15,0 0 16,0 0-16</inkml:trace>
  <inkml:trace contextRef="#ctx0" brushRef="#br0" timeOffset="29547.67">22627 8403 0,'-21'0'0,"42"0"0,-42-21 0,21 0 16,-21 21-16,21-21 15,21 0 1,21 21 0,-21 0-16,22 0 0,-22 0 0,21 0 15,22 0-15,-22 0 0,0 0 16,22 21-16,-22 0 0,22-21 0,-22 21 16,0 0-16,1 0 0,-22 1 15,0-1-15,0 0 0,-21 0 0,0 0 16,0 0-16,0 1 0,0-1 0,0 21 15,0-21-15,-21 0 0,-21 1 0,21-1 16,-1 21-16,-20-21 0,21 0 0,-21 1 16,20-1-16,1 0 0,-21 0 0,21 0 15,0-21-15,-1 21 0,1 1 16,0-22-16,0 21 0,0-21 0,0 0 16,21 21-16,-22 0 15,1-21 1</inkml:trace>
  <inkml:trace contextRef="#ctx0" brushRef="#br0" timeOffset="38853.47">1228 10287 0,'0'0'0,"21"21"15,0 0-15,-21 1 16,0-1-16,0 0 31,0-42 1,21 0-32,0-1 15,-21 1-15,0 0 0,0 0 16,0 0-16,0 0 15,0-1-15,-21 1 0,0 0 16,-21 0-16,20 21 0,1-21 16,0 21-16,0 0 0,-21 0 0,20 0 15,-20 0-15,21 0 0,-21 0 0,20 21 16,-20 0-16,21 0 16,-21 0-16,-1 1 0,22 20 0,-21 0 15,21 1-15,-1-1 0,1 0 16,21 1-16,-21-1 0,21 0 0,0 1 15,0-22-15,21 0 0,-21 21 0,21-21 16,1-21-16,20 22 0,-21-1 16,0-21-16,0 0 0,1 0 0,20 0 15,-21 0-15,0 0 0,22-21 16,-22-1-16,21 1 0,-21 0 0,22 0 16,-22 0-16,21 0 0,-21-22 0,22 1 15,-22 21-15,0-22 0,0 1 16,-21 21-16,0-21 0,21 20 15,-21 1-15,0 0 0,0 0 0,0 0 16,-21 21 0,0 0-16,0 21 15,21 0-15,-21 0 0,-1 0 16,1 1-16,21 20 0,-21-21 0,21 21 16,-21-20-16,21 20 0,0-21 15,0 0-15,0 0 0,0 1 0,21-1 16,0 0-16,0-21 0,1 0 0,20 0 15,-21 0-15,21 0 0,1 0 16,-1 0-16,0-21 0,1 0 0,-1-1 16,0 1-16,1 0 0,-22 0 15,0 0-15,0-22 0,0 22 16,1 0-16,-22-21 0,0 21 0,0-1 16,0 1-16,0 0 15,-22 21-15,1 0 16,0 21-16,21 0 0,-21 1 15,0 20-15,21-21 0,-21 0 16,-1 22-16,22-22 0,0 0 0,-21 21 16,21-21-16,0 1 0,-21-1 0,21 0 15,0 0-15,21-21 32,0 0-17,-21-21-15,22 0 0,-1 0 0,-21-1 16,21 1-16,0 0 0,0 0 0,0-21 15,-21 20-15,22 1 0,-1-21 16,-21 21-16,0 0 0,21-1 0,-21 1 16,21 0-16,0 21 15,-21 21 1,21 0-16,-21 1 0,0-1 0,0 0 16,0 0-16,0 21 0,0-20 0,22 20 15,-22-21-15,0 0 16,21 0-16,-21 1 0,0-1 0,0 0 0,21 0 15,0-21 1,0 0-16,0 0 16,1 0-16,-1-21 0,0 0 15,0 0-15,0-1 0,0 1 16,1 0-16,-1 0 0,0-21 16,0 20-16,0-20 0,0 0 0,1 21 15,20-1-15,-21 1 0,0 0 0,0 0 16,1 21-16,-1 0 0,0 0 15,0 0-15,0 0 0,-21 21 16,0 0-16,0 0 0,0 1 16,0-1-16,0 0 0,0 0 15,0 0-15,0 0 0,0 1 16,0-1-16,0 0 16,21-21-1,1-21 1,-22 0-16,0-1 15,0 1-15,0 0 0,0 0 16,0 0-16,0 0 16,-22-1-16,22 1 0,-21 21 0,21-21 15,-21 21-15,0 0 0,0 0 16,0 0-16,-1 0 16,1 21-16,0 0 0,0 1 0,0-1 15,0 0-15,-1 21 0,22-21 16,-21 22-16,0-22 0,0 0 15,21 21-15,0-20 0,0-1 0,0 0 16,0 0-16,0 0 0,0 0 0,0 1 16,21-22-16,0 0 15,0 0-15,1 0 0,-1 0 16,0 0-16,0 0 0,0-22 0,0 22 16,1-21-16,-1 0 0,0 0 0,0 0 15,-21 0-15,21-1 0,0 1 16,-21-21-16,0 21 0,22-22 15,-22 1-15,21 0 0,0-1 0,-21 1 16,21 0-16,0-1 0,-21 1 16,21 0-16,-21-1 0,0 1 0,22 21 15,-22 0-15,21 0 0,-21-1 0,0 44 32,0-1-32,0 0 15,-21 0-15,21 21 0,0-20 0,-22 20 16,22 0-16,-21 1 0,21-1 0,0 0 15,0 1-15,0-1 0,0 0 16,0-21-16,0 22 0,0-1 0,0-21 16,21 22-16,-21-22 0,22 0 0,-22 0 15,21 0-15,0-21 16,-21 21-16,21-21 0,0 0 0,0 0 16,1 0-16,-1 0 0,0-21 15,0 0-15,0 0 0,0 0 0</inkml:trace>
  <inkml:trace contextRef="#ctx0" brushRef="#br0" timeOffset="40036.29">3916 10181 0,'21'0'31,"0"-21"0,0 21-31,-21-21 0,21 21 0,1-21 16,-1 0-16,0-1 0,0 22 16,0-21-16,0 0 0,1 0 0,-1 0 15,0 0-15,-21-22 0,21 22 0,-21 0 16,21 0-16,-21 0 0,0-1 0,0 1 16,-21 42-1,0 1 1,21-1-16,-21 0 0,21 0 0,0 21 15,-21-20-15,21 20 0,-22 0 0,22 1 16,0-22-16,0 21 0,0 0 16,0 1-16,0-1 0,0 0 15,0 1-15,0-22 0,0 21 0,0-21 16,22 22-16,-22-22 0,0 0 0,21 0 16,-21 0-16,0 1 15,-21-22 16,-1-22-31,1 1 0,0 21 16,0-21-16,0 0 0,0 0 16,21 0-16,-22-1 0,1 22 0,0-21 15,0 0-15,0 21 16,21 21 15,0 0-31,21 1 16,0-22-16,0 21 0,0-21 0,1 0 15,20 0-15,0 0 0,-21 0 0,22 0 16,-1 0-16,0 0 0,1 0 16,-1 0-16,0 0 0,22-21 0,-22-1 15,1 1-15,-1 0 0,-21 0 0,21 0 16,1 0-16,-22-1 0,0 1 16,0-21-16,0 21 0,1 0 0,-22-22 15,0 22-15,0 0 0,21-21 0,-21 20 16,0 1-16,0-21 0,0 21 15,0 0-15,21 21 0,-21-22 0,-21 22 47,0 22-47,-1-1 0,22 0 16,-21 21-16,21-21 0,-21 22 0,0-1 16,0 0-16,0 1 0,21-1 0,-22 22 15,1-1-15,0-21 0,0 22 16,0-1-16,0 1 0,-1-1 0,1 1 15,0-1-15,21 22 0,-21-21 0,21-1 16,-21 1-16,21 20 0,0-20 0,0-1 16,0 1-16,0-22 0,0 0 15,0 1-15,0-1 0,0 0 0,21-20 16,-21-1-16,21-21 0,0 0 16,0 0-16,1 0 0,-1 0 0,0 0 15,0 0-15,0-21 0,22-1 0,-22 1 16,21-21-16,-21 21 0,22-22 0,-22 22 15,21-21-15,-21 0 0,0-1 0,1 1 16,-22-22-16,0 22 0,0 0 0,0-1 16,0 1-16,0 0 0,-22-1 15,1 1-15,0 0 0,-21 21 0,21-22 16,-22 22-16,1 0 0,0 0 16,20 0-16,1-1 0,-21 22 0,21 0 15,0-21-15,21 0 16,21 21-1,0 0-15,0 0 16,0-21-16,0 21 0,22 0 0,-1-21 16,0 0-16,-20 21 0</inkml:trace>
  <inkml:trace contextRef="#ctx0" brushRef="#br0" timeOffset="40305.12">5842 10118 0,'0'0'0,"-64"0"15,64 21 1,-21-21-16,0 21 0,21 0 0,-21 0 16,21 1-16,0 20 0,-21-21 15,21 21-15,-21-20 0,21 20 0,0-21 16,-22 0-16,22 22 0,-21-22 0,21 0 15,0 0-15,0 0 0,0 0 16,0-42 15,21 21-31,1-21 0</inkml:trace>
  <inkml:trace contextRef="#ctx0" brushRef="#br0" timeOffset="40623.94">5821 9991 0,'-21'0'0,"42"0"0,-64 0 16,22 0-16,21 21 0,-21-21 0,0 21 15,0 0-15,21 0 16,21-21 0,0 0-16,0 0 0,0 0 15,1 0-15,-1 0 0,0 0 0,0-21 16,0 21-16,0-21 0,1 21 15,-22-21-15,0 0 0,0 0 16,0-1-16,-22 22 16,1-21-16,-21 21 0,21 0 0,0 0 15,-1 0-15,1 0 0,-21 0 16,21 21-16,0 1 0,-1-22 0,22 21 16,0 0-16,-21-21 0,21 21 0,0 0 15,0 0-15,21 1 0,1-22 16,-1 0-16,21 0 0,-21 0 15,22 0-15</inkml:trace>
  <inkml:trace contextRef="#ctx0" brushRef="#br0" timeOffset="40908.79">6392 9906 0,'0'0'0,"0"-21"0,0 0 0,-21 21 31,0 0-31,0 0 0,21 21 15,-21 0-15,21 0 16,-22 22-16,1-22 0,21 0 0,0 21 16,0-21-16,-21 22 0,21-22 15,-21 21-15,21 1 0,-21-22 0,21 21 16,0 0-16,0-20 0,0 20 0,0-21 16,0 0-16,0 0 0,0 1 0,0-1 15,0 0-15,0 0 0,21-21 16,0 0-16,0 0 15,0 0-15,-21-21 16,22 0-16,-22 0 0,21-1 16,-21 1-16</inkml:trace>
  <inkml:trace contextRef="#ctx0" brushRef="#br0" timeOffset="41091.58">6244 10181 0,'-42'0'16,"21"0"-16,-1 0 0,44 0 31,-1 0-31,0 0 16,21 0-16,-21 0 0,1 0 0,20 0 15,-21 0-15,0 0 0,0 0 0,1 0 16,-1 0-16,0 0 0,-21-21 16,21 21-16</inkml:trace>
  <inkml:trace contextRef="#ctx0" brushRef="#br0" timeOffset="43092.44">7874 10224 0,'0'0'0,"0"-22"0,0-41 16,0 42-1,0 0-15,0-1 0,0 1 0,0 0 0,0 0 16,0 42 15,0 0-31,0 0 0,-21 22 16,21-22-16,0 0 0,-21 0 0,21 22 15,0-22-15,0 0 0,0 21 0,-22-21 16,22 1-16,-21-1 0,21 0 16,0 0-16,0 0 0,-21-21 15,21-21 17,0 0-32,0 0 0,0 0 0,0-1 15,0 1-15,0-21 0,21 21 16,-21-22-16,21 22 0,1 0 15,-1-21-15,0 21 0,0-1 0,0 1 16,0 21-16,22-21 0,-22 21 0,0 0 16,0 0-16,0 0 0,1 0 15,-1 21-15,0 0 0,0 1 0,-21-1 16,0 0-16,21 0 0,-21 0 0,0 0 16,0 1-16,0-1 0,0 21 0,0-21 15,0 0-15,0 1 0,0-1 0,0 0 16,-21 0-1,21-42 17,0 0-32,0 0 0,0-1 15,0 1-15,0-21 0,21 21 16,0 0-16,1-22 0,-22 22 0,21-21 16,0-1-16,0 22 0,0 0 15,0 0-15,22 0 0,-22 0 0,0 21 16,0 0-16,0 0 0,1 0 0,-1 0 15,0 21-15,0-21 0,-21 21 0,0 21 16,21-21-16,-21 1 0,0-1 0,0 0 16,0 21-16,0-21 0,0 1 15,0 20-15,0-21 0,0 0 0,0 0 16,0 1-16,0-1 16,0 0-16,21-21 15,1 0 1,-1-21-16,0 0 0,0 21 15,0-22-15,0 1 0,22 0 0,-22 0 16,0 0-16,0 0 0,0-1 0,1 1 16,-1-21-16,-21 21 0,0 0 0,21-22 15,-21 22-15,0 0 0,21 21 0,-21-21 16,0 0-16,0 42 16,-21 0-1,0 0-15,0 0 0,21 0 16,-22 1-16,22-1 0,0 0 0,0 21 15,-21-21-15,21 1 0,0 20 0,0-21 16,0 0-16,0 0 0,0 1 0,21-1 16,1 0-16,-1 0 15,0-21-15,0 0 0,0 0 0,0 0 16,1 0-16,20 0 0,-21 0 0,0-21 16,0 21-16,22-21 0,-22 0 0,0-1 15,0 1-15,0 0 0,-21 0 0,22 0 16,-22-22-16,21 22 0,-21-21 0,0 21 15,0 0-15,0-22 0,21 22 16,-21 0-16,0 0 0,0 42 31,-21 0-31,21 0 16,0 0-16,0 1 0,-21 20 0,21-21 16,-22 0-16,22 0 0,0 22 15,0-22-15,0 0 0,0 0 0,0 22 16,22-22-16,-22 0 0,21 0 15,0-21-15,0 0 0,0 0 16,0 0-16,1 0 0,-1 0 0,21-21 16,-21 21-16,0-21 0,1 0 15,-1-1-15,0 1 0,0 0 0,0 0 16,0-21-16,1 20 0,-22-20 0,21 0 16,0-1-16,0 22 0,-21-42 15,21 20-15,-21 1 0,21 0 0,-21 21 16,22-22-16,-22 22 0,0 0 0,0 0 15,0 0-15,0 42 16,-22 0 0,1 21-16,21-21 0,-21 22 0,21-22 15,-21 21-15,21 1 0,-21-1 0,21-21 16,-21 21-16,21 1 0,0-1 0,0-21 16,0 22-16,0-1 0,0-21 0,0 0 15,0 22-15,0-22 0,0 0 0,21-21 16,0 21-16,-21 0 0,21-21 15,0 0-15,0 0 0,1 0 16,-1 0-16,21 0 0,-21-21 0,0 0 16,22 0-16,-22 0 0,21-1 0,-21-20 15,22 21-15,-22-21 0,21-1 0,1-20 16,-22-1-16,0 22 0,0 0 16,0-22-16,0 22 0,-21-22 15,22-20-15,-22 41 0,21 22 16,-21 0-16,0 0 0,0 0 0,0 42 15,0 0 1,-21 0-16,-1 0 0,22 22 0,-21-1 16,0 0-16,0 1 0,0-1 15,21 21-15,-21-20 0,21-1 0,-22 0 16,22 1-16,0-1 0,0 0 16,0-20-16,0 20 0,0 0 0,0-21 15,22 1-15,-22-1 0,21 0 0,0 0 16,0 0-16,0-21 0,0 0 15,1 0-15,-1 0 0,0 0 0,0-21 16,0 0-16,0 0 0,1 0 16,-1-1-16,0-20 0,0 21 0,0 0 15,0-22-15,-21 22 0,22 0 16,-22 0-16,21 21 0,-21-21 0,0 0 16,0 42-1,0 0-15,0 0 16,-21 0-16,-1 0 0,22 1 15,-21-1-15,21 0 0,0 0 0,0 0 16,0 0-16,0 1 0,0-1 16,0 0-1,21-21-15,1 0 0,-1 0 0,0 0 16,0 0-16,0 0 0,0 0 0,1-21 16,-1 0-16,0 21 0,-21-22 0,21 1 15</inkml:trace>
  <inkml:trace contextRef="#ctx0" brushRef="#br0" timeOffset="43301.64">10795 9843 0,'0'0'0,"-42"-22"16,20 22-16,1 0 15,42 0 32,1 0-47</inkml:trace>
  <inkml:trace contextRef="#ctx0" brushRef="#br0" timeOffset="43476.54">10033 10033 0,'0'0'0,"-21"21"0,0-21 16,-1 0-16,22 21 0,22-21 31,-1 0-31,21 0 0,-21 0 0,22 0 16,-1 0-16,0 0 0,1-21 0,-22 21 16,21 0-16,-21-21 0,22 0 15,-22 21-15,0-21 0,0 0 0</inkml:trace>
  <inkml:trace contextRef="#ctx0" brushRef="#br0" timeOffset="45489.18">10668 10287 0,'0'21'0,"0"-42"47,21 0-47,0 21 0,0-21 16,1 0-16,-1-1 0,0 1 15,0 0-15,0 0 0,0-21 0,1 20 16,-1-20-16,0 21 0,0-21 16,0 20-16,0 1 0,-21-21 0,22 42 15,-22-21-15,0 0 0,-22 42 16,1 0-1,0 0-15,21 0 0,0 0 16,0 1-16,0 20 0,0-21 0,0 21 16,0-20-16,0 20 0,0-21 0,0 0 15,0 22-15,0-22 0,21 21 0,0-21 16,-21 0-16,0 1 0,0-1 0,0 0 16,0 0-16,0 0 15,-21-21 1,0 0-16,0 0 0,0 0 15,0-21-15,-1 0 0,1 0 16,0 0-16,0-1 0,0 22 16,21-21-16,0 0 0,-21 21 15,-1 0-15,22 21 32,0 0-32,0 1 0,22-1 15,-1-21-15,-21 21 0,21 0 0,0-21 16,21 0-16,-20 21 15,20-21-15,-21 0 0,21 0 0,1 0 16,-22 0-16,21 0 0,1 0 0,20 0 16,-21-21-16,1 0 0,-1 21 0,0-21 15,1 0-15,-22-1 0,21 1 0,-21 0 16,1 0-16,-1 0 0,0 0 0,0-1 16,-21-20-16,0 21 0,0 0 0,0-22 15,0 22-15,0 0 0,0 0 16,-21 21-16,0 0 15,0 0-15,-1 0 0,22 21 16,-21 0-16,0 0 0,0 1 0,0-1 16,0 0-16,21 0 0,0 21 15,0-20-15,-22-1 0,22 21 0,0-21 16,0 0-16,0 1 0,22-1 0,-22 0 16,21 0-16,0 0 0,0-21 0,0 0 15,22 0-15,-22 0 0,0 0 0,21 0 16,-21 0-16,22-21 0,-1 21 0,-21-21 15,22 0-15,-1 0 0,-21-1 16,21 1-16,-20-21 0,-1 21 16,0 0-16,21-22 0,-21 1 0,1 0 0,-1-1 15,-21 1-15,21 0 0,0-1 16,-21-20-16,0 20 0,0 1 0,0 0 16,0 21-16,0-22 0,0 22 0,-21 42 31,0 22-31,0-22 15,21 21-15,-22-21 0,1 22 16,0-1-16,0 0 0,21 1 0,0-1 16,-21 0-16,21-21 0,0 22 0,0-1 15,0-21-15,0 22 0,0-22 0,21 21 16,-21-21-16,21 0 0,0 1 0,0-22 16,1 21-16,-1 0 0,0-21 15,21 0-15,-21 0 0,1 0 0,-1 0 0,21 0 16,-21-21-16,22 0 0,-22 21 0,0-22 15,0 1-15,21 0 0,-20 0 16,-1 0-16,-21 0 0,21-1 0,-21 1 16,0 0-16,21 0 0,-21-21 15,0 20-15,0 1 0,0 0 16,-21 21-16,0 0 0,0 0 16,-1 21-16,1-21 0,0 21 15,21 1-15,0-1 0,-21 0 0,21 0 16,0 0-16,0 0 0,0 1 0,0-1 15,0 0-15,0 0 0,0 0 0,21 0 16,0 1-16,0-22 0,1 21 0,-1-21 16,21 0-16,-21 0 0,0 0 0,22 0 15,-22 0-15,0 0 0,21 0 16,-20 0-16,-1-21 0,0 21 0,0-22 16,0 1-16,0 21 0,1-21 0,-1 0 15,0 0-15,0 0 0,0-1 16,-21 1-16,21-21 0,1 21 0,-22 0 15,21-1-15,0 1 0,-21 0 16,21 21-16,0 0 16,-21 21-1,0 0-15,0 1 16,0-1 15,0-42 0,0-1-31,0 1 16,0 0-16,0 0 16,-21 21 31,0 21-47,21 0 0,-21 0 15,21 1-15,-21-1 0,21 0 16,-22 0-16,1 0 0,21 0 0,0 1 0,0-1 15,0 0-15,0 0 0,0 0 16,0 0-16,21 1 0,1-1 16,-1-21-16,0 0 0,0 21 0,21-21 15,-20 0-15,-1 0 0,21 0 0,-21 0 16,0 0-16,1-21 0,20 21 0,-21-21 16,0-1-16,0 1 0,1 0 0,-1 0 15,-21 0-15,21 0 0,0-1 16,0-20-16,0 0 0,1-1 0,-1 1 15,-21 0-15,21-1 0,0 1 0,0-21 16,0 20-16,-21 1 0,0 0 16,22-1-16,-22 22 0,0 0 0,0 0 15,0 42 1,0 0-16,-22 0 0,1 22 16,0-22-16,21 21 0,-21 0 0,0 1 15,21-1-15,0 0 0,0-20 0,-21 20 16,21 0-16,0-21 0,0 22 0,0-22 15,0 0-15,0 0 0,0 22 0,0-22 16,0 0-16,0 0 16,0 0-16,21-21 0,-21 21 0,21-21 15,0 0-15,0 0 0,0 0 16,1 0-16,-1-21 16,0 21-16,-21-21 0,21 21 0,-21-21 15,0 0-15,0 0 0,0-1 16,0 1-16</inkml:trace>
  <inkml:trace contextRef="#ctx0" brushRef="#br0" timeOffset="45711.95">13377 9991 0,'0'0'0,"-21"0"15,21 21-15,21-21 31,0 0-31,1 0 0,-1 0 0,0 0 16,0 0-16,21 0 0,-20 0 0,20 0 16,-21 0-16,0 0 0,0 0 0,1 0 15,-1 0-15,0 0 0,0 0 32</inkml:trace>
  <inkml:trace contextRef="#ctx0" brushRef="#br0" timeOffset="46024.78">14351 9821 0,'0'0'0,"0"-21"0,0 0 16,-21 21-16,21 21 15,-21-21-15,21 21 0,-22 1 16,22 20-16,-21-21 0,21 0 0,0 22 16,-21-22-16,0 21 0,21-21 15,-21 22-15,21-22 0,0 0 0,-21 21 16,21-21-16,-22 1 0,22-1 0,0 0 16,0 0-16,0 0 0,-21 0 15,21 1-15,0-1 0,0 0 31,0-42-15,0 0-16,21 21 0</inkml:trace>
  <inkml:trace contextRef="#ctx0" brushRef="#br0" timeOffset="46372.08">14203 9927 0,'0'0'16,"-21"-21"-16,-1 0 15,22 0-15,22 21 32,-1 0-32,21 0 0,-21 0 15,22 0-15,-1 0 0,-21 0 16,21 21-16,1 0 0,-22-21 0,21 21 16,-21 0-16,1 22 0,-1-22 0,0 0 15,-21 0-15,21 0 0,-21 22 0,0-22 16,0 0-16,-21 0 0,0 22 0,0-22 15,-1 0-15,1 0 0,-21 0 0,21 0 16,-22 1-16,1-1 0,21 0 16,-21 0-16,20-21 0,-20 21 0,21-21 15,0 0-15,0 21 0,-1-21 16,22 22 0,22-22-1,-22-22-15,21 22 16,0-21-16,0 21 0,0-21 0,22 0 15</inkml:trace>
  <inkml:trace contextRef="#ctx0" brushRef="#br0" timeOffset="46668.91">14880 9927 0,'0'0'0,"0"-21"16,0 42 15,0 0-31,0 1 0,0-1 16,-21 21-16,21-21 0,0 0 0,-21 1 15,21 20-15,0-21 0,0 0 0,0 22 16,-21-22-16,21 0 0,-22 0 0,22 0 16,0 22-16,0-22 0,0 0 0,-21-21 15,21 21-15,0 0 0,-21 0 16,42-42 31,-21 0-47,21 0 0</inkml:trace>
  <inkml:trace contextRef="#ctx0" brushRef="#br0" timeOffset="46972.74">14838 9927 0,'0'0'0,"0"-21"0,0 0 15,0 0-15,21 21 0,0 0 16,0 0-16,0 0 16,1 0-16,-1 0 0,0 0 15,0 0-15,21 0 0,-20 21 0,-1 0 16,21 0-16,0 0 0,1 1 0,-1-1 16,-21 0-16,22 0 0,-22 21 0,0-20 15,-21-1-15,0 0 0,0 0 0,0 0 16,-21 22-16,0-22 0,-22 0 0,22 0 15,0-21-15,-21 21 0,20 0 0,-20 1 16,21-1-16,-21-21 0,20 21 16,1-21-16,-21 21 0,21-21 15,0 0-15,-1 21 0,1-21 0,0 0 16,21-21 15,0 0-31,0 0 0</inkml:trace>
  <inkml:trace contextRef="#ctx0" brushRef="#br0" timeOffset="47464.51">16976 9737 0,'0'0'0,"0"-64"16,0 43-16,0 0 15,0 0-15,-22 21 32,22 42-32,-21-21 15,21 0-15,0 22 0,-21-1 0,21 0 16,-21 1-16,0-1 0,21 0 0,-21 1 15,21-1-15,0 0 0,-22 1 0,1-1 16,21-21-16,-21 22 0,21-22 16,0 21-16,0-21 0,-21 0 0,21 1 0,-21-1 15,21 0-15,-21-21 16,21-21 0</inkml:trace>
  <inkml:trace contextRef="#ctx0" brushRef="#br0" timeOffset="48708.48">16425 10097 0,'0'0'0,"-21"0"0,0-22 16,0 22-1,42 0 1,0 0-16,0 0 0,0 22 16,22-22-16,-1 0 0,0 0 0,22 0 15,-1 0-15,1 0 0,-1 0 0,-20-22 16,20 1-16,1 21 0,-22-21 0,22 0 15,-22 21-15,0-21 0,-21 0 16,22-1-16,-22 1 0,0-21 0,-21 21 16,0 0-16,21-22 0,-21 22 0,0-21 15,0-1-15,0 22 0,0-21 16,21 0-16,-21 20 0,0 1 0,0 0 16,0 42-1,0 0-15,0 1 0,0 20 16,0-21-16,0 21 0,-21 1 0,21-1 15,-21 0-15,0 1 0,21-1 0,0 0 16,-21-20-16,0 20 0,21 0 0,-22 1 16,22-1-16,0-21 0,-21 0 0,21 22 15,-21-22-15,21 0 0,-21 0 16,21 0-16,0 0 0,0 1 0,0-1 16,0-42 15,0-1-31,21 1 15,0 0-15,0 0 0,1 0 16,-1 0-16,0-1 0,-21 1 16,21 0-16,0 0 0,0 21 0,-21-21 0,22 21 15,-1 0 1,0 0-16,-21 21 0,0 0 16,0 0-16,0 0 15,0 1-15,21-1 16,0 0-16,-21 0 0,21 0 15,1-21-15,-1 0 16,0 21-16,0-21 0,0 0 16,22 0-16,-22 0 0,0 0 0,21 0 15,-21 0-15,22-21 0,-22 21 0,21-21 16,-21 21-16,1-21 0,-1 0 0,0 0 16,0-1-16,0 1 0,0 0 0,1 0 15,-22 0-15,0-22 0,21 22 16,-21 0-16,0 0 0,0 0 0,0 0 15,-21 21 1,-1 21 0,1 0-16,21 0 0,-21 0 0,21 0 15,-21 1-15,21-1 0,0 0 0,0 0 16,0 0-16,0 22 0,0-22 0,0 0 16,0 0-16,0 0 0,21-21 0,0 21 15,0 1-15,1-1 0,-1-21 16,21 0-16,-21 0 0,22 21 0,-1-21 15,-21 0-15,21 0 0,-20 0 0,20 0 16,-21-21-16,0 0 0,22 21 0,-22-22 16,0 1-16,-21 0 0,21 0 15,0 0-15,0 0 0,-21-1 0,0 1 16,0 0-16,0 0 0,22 0 0,-22 0 16,0-1-16,0 44 31,-22-22-31,22 21 0,0 0 15,-21 0-15,21 0 0,0 0 16,-21 1-16,21-1 0,0 0 16,0 0-16,0 0 0,0 0 15,0 1-15,0-1 0,0 0 16,0-42 31,0 0-47,0-1 0,0 1 15,0 0-15,0 0 0,21 0 0,-21 0 16,21-1-16,1 1 0,-1 0 0,0-21 16,0 21-16,21-1 0,-20 1 0,-1 0 15,0 21-15,21 0 0,-21 0 0,1 0 16,-1 0-16,0 0 0,0 0 16,-21 21-16,21 0 0,-21 22 15,21-22-15,-21 0 0,0 0 16,0 0-16,0 1 0,0 20 0,0-21 0,0 0 15,0 0-15,-21 1 0,21-1 16,-21 0-16,0 0 0,0 0 16,21 0-16,-21-21 15,21-21 1,0 0 0,0 0-16,0 0 0</inkml:trace>
  <inkml:trace contextRef="#ctx0" brushRef="#br0" timeOffset="51532.79">19875 10202 0,'22'0'0,"-1"0"0,0 22 15,21-22-15,-21 0 16,1 0-16,-1-22 0,0 1 16,0 21-16,-21-21 0,21 21 0,0-21 15,-21 0-15,0 0 0,0-1 16,0 1-16,0 0 0,0 0 0,0-21 16,0 20-16,-21 1 0,0 0 0,0 0 15,0 0-15,0 0 0,-22 21 16,22 0-16,-21 0 0,21 0 0,-22 0 0,1 0 15,21 0-15,-22 21 0,1 0 16,0 21-16,21-21 0,-22 1 0,22 20 16,0-21-16,0 21 0,21-20 15,0 20-15,0-21 0,0 0 0,0 0 16,0 1-16,0-1 0,21 0 0,0 0 16,0-21-16,0 0 0,1 21 0,-1-21 15,21 0-15,-21 0 0,22 0 0,-1 0 16,-21 0-16,21-21 0,-20 0 0,20 21 15,-21-21-15,0 0 0,22-1 0,-22 1 16,0 0-16,0 0 0,0 0 0,0-22 16,1 22-16,-22-21 0,21 0 15,0-1-15,-21 1 0,0 0 0,21-22 16,0 22-16,-21-1 0,21 1 0,-21 0 16,0 21-16,0-22 0,0 22 15,0 0-15,0 42 16,-21 21-1,21-20-15,-21-1 0,0 21 16,21 0-16,-21 1 0,21-1 0,0 0 16,-21 1-16,21-1 0,-22 0 0,22-20 15,0 20-15,0 0 0,0-21 0,0 22 16,0-22-16,0 21 0,0-21 0,22 1 16,-1-1-16,-21 0 0,21-21 15,0 21-15,0-21 0,0 0 0,22 0 16,-22 0-16,0 0 0,21 0 0,-20 0 15,20 0-15,-21 0 0,21-21 16,1 0-16,-22 21 0,21-21 0,-21-1 16,1 1-16,-1 21 0,0-21 0,0 0 15,0 0-15,-21-22 0,0 22 16,0 0-16,0 0 0,0 0 0,0 0 0,0-1 16,0 1-16,0 0 0,-21 21 15,0 0 1,0 21-16,21 0 0,-21-21 0,-1 22 15,22-1-15,-21 0 16,21 0-16,-21 0 0,21 0 0,0 1 16,0-1-16,0 0 0,0 0 0,0 0 15,0 0-15,0 1 0,0-1 0,21 0 16,0 0-16,1-21 0,-1 0 16,0 0-16,21 0 0,-21 0 0,22 0 15,-22 0-15,21 0 0,1 0 0,-1 0 16,0 0-16,1-21 0,-1 0 0,-21 21 15,21-21-15,1-1 0,-22 1 0,0 21 16,0-21-16,22-21 0,-43 21 0,21-1 16,-21 1-16,21 0 0,-21 0 15,0 0-15,0 0 0,0-1 0,0 1 16,-21 21 0,0 0-16,21 21 15,-22-21-15,22 22 0,0-1 0,0 0 16,0 0-16,0 0 0,0 0 0,0 1 15,22-1-15,-22 0 0,21 0 16,0 0-16,-21 0 0,21 1 0,0-1 16,-21 0-16,21 0 0,-21 0 15,-21-21 17,0 0-32,0 0 15,0 0-15,0 0 0,-1-21 16,1 21-16,21-21 15,-21 21-15,0 0 16,42 0 15,0 21-31,0-21 16,1 0-16,-1 0 0,0 21 0,0-21 16,0 0-16,0 0 0,1 0 0,-1 0 15,0 0-15,0 0 0,21 0 16,-20 0-16,-1 0 0,21 0 0,-21-21 0,0 21 15,22-21-15,-22 21 0,0-21 16,0 0-16,0 21 0,1-22 0,-1 1 16,0 0-16,0 0 0,-21 0 0,21-22 15,0 22-15,1 0 0,-22-21 0,21 21 16,-21-1-16,0 1 0,0 0 16,0 0-16,-21 21 15,-1 0-15,-20 0 16,21 21-16,0 0 0,0 0 0,-1 1 15,1-1-15,0 0 0,0 21 0,21-21 16,-21 1-16,21-1 0,0 0 0,0 0 16,0 21-16,0-20 0,0-1 15,0 0-15,21-21 0,0 21 0,0 0 16,0 0-16,1-21 0,-1 22 0,21-22 16,0 0-16,-20 0 0,20 0 15,-21 0-15,21 0 0,-20 0 0,20 0 16,-21-22-16,0 1 0,0 21 0,1-21 15,-1 0-15,0 0 0,-21 0 0,21-1 16,0-20-16,0 21 0,1-21 0,-22-1 16,21 1-16,0 0 0,0-1 15,-21 1-15,0 0 0,21-1 0,0 1 0,-21 0 16,0-1-16,0 22 0,0 0 0,0 0 16,-21 42 15,21 0-31,-21 0 0,0 0 0,0 22 15,21-1-15,0-21 0,-21 22 0,-1-1 16,22 0-16,-21-21 0,21 22 0,0-1 16,0 0-16,0-20 0,0 20 0,0-21 15,0 0-15,0 22 0,0-22 0,21 0 16,1 0-16,-1 0 0,0 0 0,0 1 16,0-22-16,0 21 0,22-21 15,-22 0-15,21 0 0,1 0 0,-22 0 0,21 0 16,0 0-16,-20 0 0,20-21 15,-21-1-15,0 22 0,0-21 16,1 0-16,-1 0 0,0 0 0,0-22 16,-21 22-16,0 0 0,0 0 0,0-21 15,0 20-15,0 1 0,0 0 0,0 0 16,-21 21-16,0 0 0,0 0 16,-1 0-16,1 0 0,21 21 15,0 0-15,0 0 0,0 1 16,0-1-16,0 0 0,0 0 0,0 0 15,0 0-15,0 1 0,0-1 16,0 0-16,21-21 0,1 21 0,-1 0 16,0-21-16,0 21 0,21-21 0,-20 0 15,20 0-15,-21 0 0,21 0 16,-20 0-16,-1 0 0,0 0 0,21 0 16,-21-21-16,1 0 0,-1 21 0,0-21 15,-21 0-15,21 0 0,0 21 0,0-43 16,-21 22-16,22 0 0,-1 0 0,-21 0 15,21-1-15,-21 1 0,0 0 0,21 0 16,-21 0-16,21 21 0,-21 21 47,0 0-47,0 0 16,0 0-1,0-42 32,0 0-31,0 0-16,0 0 31,-21 21-15,0 21-1,0-21-15,0 21 0,21 0 0,-22-21 16,1 21-16,21 1 0,-21-1 15,21 0-15,0 0 0,-21-21 16,21 21-16,0 0 0,0 1 0,0-1 16,0 0-16,21 0 15,0 0-15,0-21 0,1 21 0,-1-21 16,0 0-16,0 0 0,0 0 16,0 0-16,1 0 0,-1 0 15,0 0-15,0-21 0,0 0 16,0 21-16,-21-21 0,22 0 0,-1-22 15,0 22-15,-21-21 0,21 0 0,0-1 16,0 1-16,22 0 0,-22-22 16,0 22-16,0-22 0,0 1 0,22-22 15,-22 43-15,0-22 16,0 22-16,-21 21 16,-21 42-1,21 0-15,-21 0 0,0 22 16,0-22-16,-1 21 0,1 0 0,0 1 15,0-1-15,21 0 0,-21 22 0,21-22 16,-21-21-16,21 22 0,0-1 16,-22 0-16,22-20 0,0 20 0,0-21 0,0 0 15,0 22-15,0-22 0,22 0 0,-1-21 16,-21 21-16,21 0 16,0-21-16,0 0 0,0 0 0,1 0 15,-1 0-15,0 0 0,0 0 0,0 0 16,0 0-16,1-21 0,-22 0 15,21 21-15,-21-21 0,21 0 16,-21-1-16,0 1 0,0 0 0,0 0 16,0 0-16</inkml:trace>
  <inkml:trace contextRef="#ctx0" brushRef="#br0" timeOffset="51736.18">23707 9843 0,'0'0'0,"-22"0"15,1 0-15,21 21 16,21 0 0,1-21-16,-1 0 0,21 0 15,-21 21-15,22-21 0,-22 0 0,21 0 16,-21 0-16,22 0 0,-22 0 16,0 0-16,0 0 0,0 0 0,0 0 15,1 0-15,-1 0 0,0 0 0,-21-21 16,21 21-16</inkml:trace>
  <inkml:trace contextRef="#ctx0" brushRef="#br0" timeOffset="52385.67">24934 9800 0,'0'0'0,"0"-21"0,0 0 16,-21 21-16,21-21 0,-21 0 0,21-1 15,0 1-15,0 0 16,21 42 15,0 0-31,0 1 0,-21-1 0,0 21 16,22 0-16,-22 1 0,21-1 15,-21 0-15,0 1 0,0-1 0,0 0 16,0 1-16,0-22 0,0 21 0,0 1 16,0-22-16,0 0 0,0 0 0,0 0 15,0 0-15,0 1 0,0-1 16,21-21 0,0 0-16,-21-21 15,21-1-15,0 1 0,-21 0 16,22-21-16,-1 21 0,0-1 0,0-20 15,-21 0-15,42-1 0,-20 1 0,-1 0 16,21-1-16,-21-20 0,22 21 16,-22-1-16,0-20 0,21 42 0,-21-22 15,1 22-15,-1 0 0,-21 0 16,0 0-16,21 21 0,-21 21 31,0 0-31,0 0 16,0 0-16,0 0 0,0 1 0,0-1 15,0 0-15,0 0 0,0 0 0</inkml:trace>
  <inkml:trace contextRef="#ctx0" brushRef="#br0" timeOffset="54123.71">25887 10139 0,'0'0'0,"21"-64"16,-21 43-16,0 0 0,0 0 16,0 0-16,0-22 0,0 22 15,0 0-15,0-21 0,-21 21 0,0-1 16,21 1-16,-22 21 0,1 0 0,0 0 16,0 0-16,0 0 0,0 0 0,-1 0 15,1 21-15,0 1 0,0-1 0,-21 21 16,20-21-16,1 0 0,0 22 0,0-22 15,0 0-15,21 21 16,0-20-16,-21-1 0,21 0 0,0 0 16,0 0-16,0 0 0,0 1 15,21-22-15,0 0 0,0 0 0,0 0 16,0 0-16,1 0 0,-1 0 0,0 0 16,21 0-16,-21 0 0,1 0 0,-1-22 15,0 1-15,0 0 0,0 21 0,0-21 16,1 0-16,-1-22 0,0 22 0,-21-21 15,21 21-15,0 0 0,-21-22 16,21 22-16,-21 0 0,0 0 0,0 42 31,0 0-15,0 0-16,-21 0 0,0 1 0,21-1 16,-21 0-16,21 0 0,0 0 0,0 22 15,0-22-15,0 0 0,0 0 0,0 0 16,0 0-16,0 1 15,21-22-15,0 0 0,0 21 0,1-21 16,-1 0-16,0 0 0,0 0 16,0 0-16,0 0 0,1 0 15,-1-21-15,0-1 0,0 1 0,-21 0 16,21 21-16,0-42 0,1 21 0,-1-1 16,-21-20-16,21 0 0,0-1 0,0 1 15,0 0-15,-21-22 16,22 22-16,-1-22 0,0 22 0,-21 0 15,0 21-15,0-1 0,0 1 0,0 0 16,0 42 0,-21 22-16,0-22 15,-1 0-15,22 21 0,-21-21 0,0 22 16,21-1-16,-21 0 0,21-20 16,-21 20-16,21 0 0,-21 1 0,21-1 15,0-21-15,0 21 0,0-20 16,0 20-16,0-21 0,0 0 0,0 22 15,0-22-15,0 0 0,0 0 16,21 0-16,0-21 0,0 0 0,0 21 16,0-21-16,1 0 0,-1 0 0,0 0 15,0 0-15,0-21 16,0 0-16,1 21 0,-1-21 0,0 0 16,0 0-16,0-1 0,0 1 0,1 0 15,-22 0-15,21-21 0,0 20 0,0 1 16,-21 0-16,0 0 0,21 0 0,-21 0 15,0 42 1,0 0 0,-21-21-16,21 21 15,0 0-15,-21 0 0,21 1 0,-21-1 16,21 0-16,0 0 0,0 0 16,0 0-16,0 1 0,0-1 15,0 0-15,0 0 0,21-21 16,0 21-16,0-21 15,0 0-15,1 0 0,-1 0 16,0 0-16,0 0 0,0 0 0,0-21 16,1 0-16,-1 21 0,-21-21 15,21 0-15,0-1 0,0 1 0,0 0 16,1 0-16,-1 0 0,0 0 16,-21-1-16,21 1 0,-21 0 0,21 0 15,-42 21 16,21 21-31,-21 0 0,0-21 16,21 21-16,0 1 0,-21-1 16,-1-21-16,22 21 0,-21 0 0,21 0 15,0 0-15,0 1 0,0-1 16,0 0-16,0 0 16,21-21-16,1 21 15,-1-21-15,0 0 0,0 0 0,21 0 16,-20 0-16,-1 0 0,21 0 15,-21 0-15,0 0 0,1 0 16,-1-21-16,0 0 0,0 0 16,0 0-16,-21-1 0,21 1 0,-21 0 15,0 0-15,22 0 0,-22-22 0,0 22 16,0 0-16,-22 21 31,1 0-31,0 0 16,0 21-16,21 0 0,-21-21 0,21 22 15,-21-1-15,21 0 0,-22 0 0,22 0 16,0 0-16,0 1 0,0-1 16,0 0-16,0 0 15,22 0-15,-1-21 16,0 0-16,0 0 0,0 21 0,22-21 16,-22 0-16,0 0 0,21 0 15,-21 0-15,1 0 0,20 0 0,-21 0 16,0-21-16,0 0 0,1 21 0,-1-21 15,0 0-15,0 0 0,-21-1 0,21 1 16,-21 0-16,0-21 0,0 21 0,0-1 16,0 1-16,0 0 0,0 0 15,-21 21-15,0 0 0,0 0 16,0 0-16,21 21 16,-22 0-16,22 0 15,0 1-15,0-1 0,0 0 0,0 0 16,0 0-16,0 0 0,22 1 0,-22-1 15,0 0-15,0 0 0,0 0 16,0 0-16,0 1 16,-22-22-16,1 0 15,0 0-15,21 21 16,-21-21-16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9:19:23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5821 0,'21'0'16,"-21"21"62,0 0-78,0 0 16,-21 1-16,21-1 15,0 0-15,0 0 16,0 0-16,0 0 15,0 1-15</inkml:trace>
  <inkml:trace contextRef="#ctx0" brushRef="#br0" timeOffset="4208.13">275 12679 0,'0'-21'31,"21"21"-15,0 0-16,-21-21 15,22 21-15,-22-22 0,21 22 16,-21-21-16,21 0 16,-21 0-16,21 21 0,-21-21 15,0 0-15,0-1 0,21 1 16,-21 0-16,0 42 62,0 0-62,0 1 0,-21-1 0,21 21 16,0 0-16,-21 1 0,0-1 16,0 0-16,-1 1 0,1 20 0,0-20 15,0 20-15,0-21 0,0 1 16,-1-1-16,1 0 0,21-20 0,-21 20 15,21-21-15,-21 0 0,21 0 16,0-42 15,0 0-31,21 0 16,0 0-16,-21 0 0,21-1 16,1-20-16,-22 21 0,21 0 15,0 0-15,-21-1 0,21 22 0,-21-21 16,21 21-16,0 0 15,1 0-15,-1 0 0,0 0 16,0 0-16,0 0 0,0 0 16,1 0-16,-1 0 15,0 0-15,0 0 0,0 0 0,0 0 16,1 0-16,-1 0 16,0 0-16,0 0 0,0-21 0,0 0 0,-21 0 15,22 0-15,-22-1 16,0 1-16,0 0 0,0 0 15,0 0-15,0 0 0,0-1 0,0 1 16,0 0-16,-22 21 31,1 21-15,21 0-16,0 1 0,0-1 0,-21 21 16,21-21-16,-21 22 0,0-1 0,21 0 15,0-21-15,-21 22 0,-1-1 16,1-21-16,21 22 0,-21-22 15,21 0-15,0 21 0,-21-21 16,21 1-16,0-1 0,-21 0 16,21 0-1,0-42 1,21 0 0,0 21-16,0-21 0,-21-1 15</inkml:trace>
  <inkml:trace contextRef="#ctx0" brushRef="#br0" timeOffset="4420">1228 12848 0,'0'0'0,"-22"0"46,22-21-46,0 0 47,0 0-47</inkml:trace>
  <inkml:trace contextRef="#ctx0" brushRef="#br0" timeOffset="5283.54">2498 12361 0,'0'0'0,"0"-42"16,0 21-1,0 42 32,0 21-47,0-20 0,0-1 0,0 21 16,0 0-16,0 1 0,0-1 16,0 0-16,0 1 0,0-1 0,-22 0 15,1 22-15,21-22 0,-21-21 16,21 22-16,-21-1 0,21-21 0,0 0 15,0 1-15,0-1 0,0 0 16,21-21 0,0-21-16,0 21 15,1-21-15,-1-22 0,0 22 0,0 0 16,0-21-16,-21-1 0,21 22 16,1-21-16,-1-1 0,0 22 15,0-21-15,-21 21 0,21 0 0,-21-1 16,21 22-16,1 0 15,-1 0 1,-21 22-16,0-1 0,0 0 0,0 0 16,0 0-16,21 0 0,-21 1 0,21-1 15,-21 0-15,21 21 0,0-42 16,-21 21-16,22 1 0,-1-1 0,0-21 16,0 0-16,0 21 0,0-21 0,1 0 15,-1 0-15,0 0 0,0 0 16,0-21-16,0 0 0,22-1 0,-22 1 15,0 0-15,-21 0 0,0-21 16,0 20-16,0 1 0,0-21 0,0 0 16,0 20-16,-21-20 0,0 0 15,21 21-15,-21-22 0,-1 22 0,1 0 16,0 0-16,21 0 0,0-1 0,-21 22 16,21 22 15,0-1-31,0 0 0,0 0 15,0 0-15,0 0 16,21-21-16,-21 22 0,21-22 0,0 0 16,1 0-16,-1 21 0,0-21 0</inkml:trace>
  <inkml:trace contextRef="#ctx0" brushRef="#br0" timeOffset="5819.24">3619 12383 0,'0'-22'16,"-21"22"-16,0 0 16,21 22-1,-21-22-15,21 21 0,-21 0 0,21 0 16,0 21-16,0-20 0,0-1 0,0 21 16,-21-21-16,21 0 0,-22 22 0,22-1 15,0-21-15,0 22 16,-21-22-16,21 21 0,-21-21 0,21 0 15,0 1-15,0-1 0,-21 0 0,21 0 16,0 0-16,0-42 31,0 0-15,0 0-16,0 0 0,0-1 0,0 1 16,0-21-16,0 0 0,0-1 15,21 1-15,0 21 0,0-22 0,1 1 16,-1 0-16,0-1 0,0 22 0,21-21 15,-20 21-15,20 0 0,-21-1 0,21 1 16,-20 21-16,20 0 16,-21 0-16,21 0 0,-20 0 0,-1 21 15,0 1-15,0 20 0,0-21 0,0 0 16,-21 22-16,0-1 0,0 0 0,0 1 16,0-22-16,0 21 0,0 0 15,0 1-15,0-1 0,0-21 0,-21 22 16,0-22-16,21 0 0,0 0 0,0 0 15,-21 0-15,21 1 0,0-1 16,-21-21-16,21-21 47,0-1-31</inkml:trace>
  <inkml:trace contextRef="#ctx0" brushRef="#br0" timeOffset="6043.11">3577 12848 0,'0'0'15,"-21"0"-15,0 0 0,0 0 0,-1 0 0,1 0 16,42 0 15,1 0-31,20 0 0,-21-21 16,0 21-16,22 0 0,-1-21 0,-21 21 15,21-21-15,-20 21 0,-1 0 0,21 0 16,-21-21-16,0 21 0,1-22 16,-1 22-16,0-21 15,0 0-15</inkml:trace>
  <inkml:trace contextRef="#ctx0" brushRef="#br0" timeOffset="6338.94">4254 12510 0,'-21'0'31,"21"21"-15,0 0-16,0 0 0,0 0 15,0 0-15,0 1 0,0 20 16,0-21-16,0 0 0,0 22 0,-21-1 15,21-21-15,0 21 0,0-20 0,-21 20 16,21-21-16,0 0 0,0 0 0,0 1 16,0-1-16,0 0 15,0 0-15,0 0 0,-21-21 0,21 21 16,0-42 15,0 0-31</inkml:trace>
  <inkml:trace contextRef="#ctx0" brushRef="#br0" timeOffset="6627.77">4276 12510 0,'0'0'0,"0"-22"16,0 1-1,21 21-15,0 0 16,0 0-16,0 0 0,0 0 15,1 0-15,-1 0 0,0 21 0,0-21 16,0 22-16,-21-1 0,0 0 0,0 0 16,0 0-16,0 22 0,0-22 15,0 0-15,-21 0 0,-21 0 16,21 0-16,-1 1 0,1-1 0,-21 0 16,21 0-16,0-21 0,-1 21 0,22 0 15,-21-21-15,21-21 31,0 0-15</inkml:trace>
  <inkml:trace contextRef="#ctx0" brushRef="#br0" timeOffset="7791.32">5609 12107 0,'0'0'15,"21"-21"-15,0 21 16,1 0-16,-1 0 16,0-21-16,0 21 0,0-21 15,0 21-15,1-21 16,-1 0-16,0 21 0,0-22 0,0 1 15,0 0-15,1 0 0,-1 0 16,0 21-16,0-21 0,0-1 0,-21 1 16,0 0-16,21 21 0,-21-21 0,22 21 15,-22 21 17,-22 21-32,1-20 15,21 20-15,-21 0 0,0 22 0,21-22 16,0 22-16,0-22 0,-21 21 15,21-20-15,0 20 0,-21-20 0,21-1 16,0 0-16,0 1 0,0-1 16,0 0-16,0-21 0,0 22 0,0-22 15,0 21-15,-22-21 0,22 1 0,0-1 16,-21 0-16,21 0 0,0 0 0,-21 0 16,0-21-1,0 0-15,0 0 0,-1 0 16,1 0-16,0-21 0,0 21 0,0-21 15,0-21-15,-1 21 0,1-1 0,0-20 16,0 21-16,21 0 0,-21-22 16,21 22-16,-21 0 0,21 0 15,0 0-15,0 42 32,0 0-32,21-21 0,0 21 15,0 0-15,-21 1 0,21 20 16,0-21-16,1 0 0,-22 0 0,21 1 15,0 20-15,-21-21 0,21 0 0,0 0 16,0-21-16,1 22 0,-1-1 0,0-21 16,0 0-16,0 0 0,0 0 0,22 0 15,-22 0-15,0 0 0,21-21 16,-20 21-16,20-22 0,0 1 16,-21 0-16,22 0 0,-22-21 0,21 20 0,-21 1 15,1-21-15,-1 21 0,0-22 16,0 22-16,0 0 0,-21-21 0,0 21 15,0-1-15,0 1 16,0 42 15,-21 1-31,21-1 0,-21 0 0,21 0 16,-21 0-16,21 22 0,0-22 16,0 0-16,0 0 0,0 0 0,0 0 15,0 1-15,0-1 0,0 0 0,21 0 16,0-21-16,21 0 0,-20 0 15,-1 0-15,0 0 0,21 0 0,-21 0 16,22-21-16,-22 21 0,21-21 16,-21 0-16,1-1 0,-1 1 15,0 0-15,0-21 0,-21 21 0,0-1 16,0-20-16,0 21 0,0-21 0,0 20 16,0-20-16,-21 21 0,0 0 0,0 0 15,-1-1-15,1 1 0,-21 21 0,21 0 16,0 0-16,-22 0 0,22 0 15,0 21-15,0-21 0,0 22 0,-1-1 16,1 0-16,0 0 0,21 0 16,0 0-16,21-21 15</inkml:trace>
  <inkml:trace contextRef="#ctx0" brushRef="#br0" timeOffset="9951.92">8149 12679 0,'0'21'16,"-21"-21"-16,42 0 47,-21-21-47,21 0 15,0 21-15,1-21 0,-1-1 0,0 1 16,0 0-16,0-21 0,22 21 0,-22-1 16,0-20-16,0 0 0,21 21 15,-20-22-15,-1 1 0,-21 21 0,0-22 16,0 22-16,0 0 0,0 0 0,0 0 16,-21 21-16,-1 0 15,1 0-15,0 21 0,0 0 16,0 0-16,21 0 0,0 22 0,-21-22 15,21 21-15,0 1 0,0-22 0,0 21 16,0 0-16,21 1 0,-21-22 0,21 21 16,0-21-16,-21 22 0,21-22 15,0 0-15,1 0 0,-1 0 0,-21 1 16,0-1-16,21-21 0,-21 21 16,-21-21-1,0 0 1,-1-21-16,-20 0 0,21-1 15,0 1-15,0 0 0,-1 21 0,22-21 16,-21 0-16,0 0 0,21-1 16,-21 22-16,21-21 0,0 42 31,0 1-31,0-1 0,21 0 0,0 0 16,0 0-16,1 0 0,-22 1 15,21-1-15,0-21 0,0 21 16,0 0-16,22-21 0,-22 21 0,21-21 15,-21 0-15,22 0 0,-22 0 0,21 0 16,0 0-16,1 0 0,-1 0 0,0-21 16,1 0-16,-1 0 0,0 0 0,1-1 15,-1 1-15,0 0 0,-20 0 16,-1-21-16,0 20 0,0 1 0,-21-21 16,21 21-16,-21-22 0,0 22 0,0 0 15,0 0-15,0 0 0,0 0 0,-21 21 16,0 0-16,0 0 0,0 0 15,-1 0-15,1 21 0,0-21 16,0 21-16,0 21 0,0-21 16,21 1-16,-22-1 0,22 21 0,-21-21 15,21 0-15,0 22 0,0-22 0,0 0 16,0 21-16,21-20 0,1-1 0,-1 0 16,0-21-16,0 21 0,0-21 0,22 0 15,-22 0-15,21 0 0,-21 0 16,22 0-16,-22 0 0,21 0 0,-21-21 15,0 0-15,22 0 0,-22-1 16,0 1-16,0 0 0,0 0 0,1-21 16,-22-1-16,21 22 0,-21-21 0,21-1 0,-21 1 15,0-21-15,21 20 16,0-20-16,-21 20 0,0 1 0,21-21 16,-21 20-16,22 22 0,-22-21 0,0 21 15,0-1-15,0 1 0,0 42 31,0 22-31,0-22 16,-22 21-16,1 1 0,0-1 0,21 0 16,-21 1-16,21-1 0,-21 0 0,0 1 15,21-1-15,0 0 0,0-21 0,0 22 16,0-1-16,0-21 0,0 22 0,0-22 16,0 0-16,0 21 15,0-21-15,0 1 0,21-1 16,0 0-16,0-21 0,0 0 0,0 0 15,1 0-15,20 0 0,-21 0 0,0 0 16,22-21-16,-22 0 0,21-1 0,-21 1 16,22 0-16,-22 0 0,21 0 0,-21-22 15,0 22-15,1-21 16,-1 21-16,-21 0 0,0-22 0,21 22 0,-21 0 16,0 0-16,0 0 0,-21 21 31,0 0-31,-1 0 0,1 0 0,0 21 0,0 0 15,0 0-15,21 0 0,-21 0 16,21 1-16,-22 20 0,22-21 16,0 0-16,0 0 0,0 1 0,0-1 15,0 0-15,0 0 0,22 0 0,-1 0 16,0 1-16,0-22 0,0 0 0,0 21 16,22-21-16,-22 0 0,21 0 0,1 0 15,-22 0-15,21 0 0,0-21 16,-20 21-16,-1-22 0,21 1 0,-21 0 15,0 0-15,1 0 0,-1 0 0,-21-22 16,21 22-16,0 0 0,-21-21 16,0 20-16,21-20 0,0 21 0,-21 0 15,0 0-15,0-1 16,22 22-16,-22 22 16,0-1-1,0 0-15,0 0 16,0 0-16,0 0 15,0-42 32,0 0-31,0 0 0,0 0-16,0 0 0,0-1 15,0 1-15,0 0 16,-22 21-1,22 21-15,-21 0 16,0-21-16,21 22 0,-21-1 0,0 0 16,21 21-16,0-21 0,-21 1 15,21-1-15,-22 0 0,22 0 16,0 0-16,0 0 0,0 1 0,0-1 16,0 0-16,0 0 0,0 0 0,22-21 15,-1 0-15,0 21 0,0-21 0,0 0 16,0 0-16,1 0 0,-1 0 15,21 0-15,-21 0 0,22-21 16,-1 21-16,-21-21 0,21 0 0,-20 0 16,-1 0-16,0-1 0,21 1 0,-21-21 15,1 21-15,-1-22 0,0 1 0,0 0 16,-21-1-16,21 1 0,-21-21 0,21 20 16,-21-20-16,0 20 0,22 1 0,-22 0 15,0-1-15,0 1 0,0 21 0,0 0 16,0 0-16,-22 21 31,1 21-31,21 21 0,-21-21 0,0 22 16,0-1-16,21 0 0,-21 1 15,-1-1-15,22 0 0,-21 1 0,21-1 16,0 0-16,0-21 0,-21 22 0,21-1 16,0 0-16,0-20 0,0-1 15,0 21-15,0-21 0,21 0 0,0 1 16,-21-1-16,22 0 0,-1 0 0,0 0 15,0-21-15,0 21 0,0-21 16,1 0-16,-1 0 0,0 0 0,0 0 16,0 0-16,0 0 0,-21-21 15,22 0-15,-1 21 0,-21-21 0,0 0 16,0 0-16,21-1 0,-21 1 16,0 0-16,0 0 0</inkml:trace>
  <inkml:trace contextRef="#ctx0" brushRef="#br0" timeOffset="10190.86">10922 12277 0,'-21'0'0,"21"21"0,21-21 31,0 21-31,0-21 0,0 0 0,1 0 16,-1 0-16,0 0 0,0 0 15,0 0-15,0 0 0,1 0 0,-1 0 16,0 0-16,0 0 0,-21-21 0,21 21 31,-21-21-31,0 0 16,0-1 0</inkml:trace>
  <inkml:trace contextRef="#ctx0" brushRef="#br0" timeOffset="11975.01">12848 12594 0,'21'0'0,"0"0"16,1-21 15,-22 0-31,0 0 16,0 0-16,21-1 0,-21 1 15,0 0-15,0 0 0,0 0 0,0 0 16,0-1-16,0 1 0,0 0 0,-21 0 16,21 0-16,-22 0 0,1 21 15,0 0-15,0 0 0,0 0 0,0 0 16,-1 21-16,-20 0 0,21 0 15,0 21-15,0-20 0,-1 20 16,1 0-16,21 1 0,0-1 0,-21 0 16,21 1-16,0-1 0,0-21 0,0 21 15,0-20-15,0-1 0,21 0 0,-21 0 16,21 0-16,1 0 0,-1-21 0,21 0 16,-21 0-16,0 0 0,1 0 0,20 0 15,-21-21-15,21 21 0,-20-21 16,-1 0-16,21 0 0,-21 0 0,0-1 15,1-20-15,-22 21 0,21 0 0,-21-22 16,21 22-16,-21-21 0,21 0 0,-21 20 16,0-20-16,0 21 0,0 0 0,0 0 15,0-1-15,0 1 0,0 42 32,0 1-32,0-1 15,0 0-15,0 21 0,0-21 0,0 22 16,0-22-16,0 0 0,0 0 0,0 22 15,21-22-15,0 0 0,1 0 0,-1 0 16,21-21-16,-21 21 0,0-21 0,22 22 16,-1-22-16,-21 0 0,22 0 0,-1 0 15,-21 0-15,21-22 0,-20 1 16,-1 0-16,21 21 0,-21-21 0,0 0 16,-21 0-16,0-1 0,22 1 0,-22-21 15,0 21-15,0 0 0,0-1 16,0 1-16,0 0 0,0 0 0,0 42 31,-22 0-31,1 0 0,21 1 16,-21-1-16,21 0 0,0 0 15,-21 0-15,21 0 0,-21 22 0,21-22 16,0 0-16,0 0 0,0 0 0,0 1 16,0-1-16,0-42 46,0-1-30,21 1-16,0 0 0,-21 0 0,0 0 16,21 0-16,0-1 0,1 1 0,-22 0 15,0 0-15,21 0 0,0 0 0,0 21 16,0 0 0,0 21-16,-21 0 15,0 0-15,0 0 0,22 0 0,-1-21 16,-21 22-16,21-1 0,-21 0 15,21-21-15,0 21 0,0 0 0,1-21 16,-1 0-16,0 0 16,0 0-16,0 0 0,0 0 0,1 0 15,-1 0-15,-21-21 16,0 0-16,21 21 0,0-21 0,-21 0 16,21-1-16,-21 1 0,21 0 0,1 0 15,-22-21-15,21 20 0,0-20 16,0 21-16,0-21 0,22 20 0,-22 1 15,0 0-15,0 0 0,0 21 0,0 0 16,1 0-16,-1 0 0,0 0 0,0 21 16,0 0-16,0 0 0,-21 1 15,22-1-15,-22 21 0,21-21 0,-21 0 16,0 1-16,0-1 0,0 0 16,0 0-16,0 0 15,0 0-15,0-42 47,0 0-31,0 0-16,0 0 0,0 0 15,0-1-15,-21 1 0,21 0 0,-22 0 16,1 0-16,21 0 0,-21-1 0,0 1 16,21 0-16,-21 21 0,0 0 0,-1 0 15,1 0-15,0 0 0,0 0 16,0 21-16,0 0 0,-1 1 15,1-1-15,-21 0 0,21 21 0,0-21 16,-1 1-16,1 20 0,0-21 0,21 0 16,0 22-16,0-22 0,0 0 0,0 0 15,0 0-15,0 0 0,21 1 0,22-1 16,-22-21-16,0 0 0,21 0 16,-21 0-16,1 0 0,20 0 15,-21 0-15,21-21 0,-20-1 0,20 22 16,-21-21-16,0 0 0,0 0 0,1-21 15,-1 20-15,0-20 0,0 0 16,-21 21-16,21-22 0,-21-20 0,21 20 16,-21-20-16,0 21 0,22-22 0,-22 1 15,21-1-15,-21 22 0,0-22 0,0 22 16,0 21-16,0-22 0,0 22 0,0 0 16,-21 42-1,-1 22 1,1-22-16,0 21 0,0 0 0,0 22 15,0-22-15,-1 22 0,22-22 16,0 22-16,-21-22 0,21 0 0,0 1 0,0-1 16,0 0-16,0 1 0,0-22 0,21 21 15,1-21-15,-22 0 0,21 1 0,0-1 16,0-21-16,0 21 0,0-21 16,1 0-16,-1 0 0,0 0 15,0 0-15,0 0 0,0-21 0,1 0 16,-1-1-16</inkml:trace>
  <inkml:trace contextRef="#ctx0" brushRef="#br0" timeOffset="12767.49">16002 12658 0,'-21'21'0,"21"-42"47,21 0-47,0-1 0,0 1 16,0 0-16,22 0 0,-22 0 0,21-22 16,1 1-16,20 0 0,-21-1 0,22-20 15,-22 21-15,1-22 0,-1 1 0,0 20 16,1 1-16,-22 0 0,0-1 0,-21 1 15,0 21-15,0 0 0,-21 21 16,0 0-16,-22 0 16,22 0-16,-21 0 0,21 21 0,-22 0 15,22 0-15,0 0 0,21 0 0,0 1 16,0-1-16,0 0 0,0 0 0,0 0 16,0 0-16,0 1 15,21-22-15,0 0 0,0 21 0,1-21 16,-1 0-16,0 0 15,-21-21 1,0-1 0,-21 1-16,0 0 0,-1 0 15,22 0-15,-21 21 0,0 0 16,21-21-16,-21 21 0,0 0 16,0 0-16,-1 0 0,1 0 15,0 0-15,0 0 16,0 0-16,0 0 0,-1 0 15,1 0-15,0 21 16,0-21 31,21 21-16,0 0-15,0 0-1,0 0-15,0 1 16,0-1-16,21 0 0,-21 0 0</inkml:trace>
  <inkml:trace contextRef="#ctx0" brushRef="#br0" timeOffset="15395.07">16171 12467 0,'0'-21'31,"0"0"-31,0 0 16,0 0-16,-21-1 0,21 1 16,-21 0-16,0 21 0,21-21 15,-21 0-15,-1 21 0,1 0 16,0 0-16,0 0 15,0 0-15,0 0 0,-1 0 0,1 21 16,0 0-16,0 0 0,0 0 0,21 1 16,-21-1-16,21 0 0,-22 0 0,22 0 15,0 0-15,0 1 0,0-1 0,0 0 16,0 0-16,0 0 0,0 0 16,22-21-16,-1 0 0,0 22 15,21-22-15,-21 0 0,1 0 0,20 0 16,0-22-16,-21 22 15,22-21-15,-1 0 0,0 0 0,22 0 16,-22 0-16,1-1 0,-22 1 0,21-21 16,0 0-16,-20-1 0,20 1 0,-21 0 15,0-22-15,0 22 0,1-22 0,-1 1 16,-21 20-16,0-20 0,21 21 0,-21-1 16,0 1-16,0 0 0,0-1 0,0 22 15,0 0-15,0 0 0,0 0 16,0-1-16,-21 22 15,0 22 1,21-1-16,-22 0 0,1 0 16,0 0-16,0 22 0,21-22 0,-21 21 15,0 0-15,-1 1 0,1-1 0,21 0 0,-21 22 16,21-22-16,-21 1 0,21 20 16,0-21-16,0 1 0,0-1 15,0 0-15,0 1 0,0-22 0,0 21 16,21-21-16,0 1 0,0 20 0,1-21 15,-1 0-15,0-21 0,0 21 0,0 1 16,0-22-16,1 0 0,-1 0 0,21 0 16,-21 0-16,0 0 0,22 0 0,-22 0 15,0 0-15,0-22 0,22 1 0,-22 21 16,0-21-16,0 0 0,0 0 16,0 0-16,1-22 0,-22 22 15,0 0-15,21-21 0,-21 20 0,0-20 16,0 21-16,0-21 0,0 20 0,0 1 15,0 0-15,-21 21 16,-1 0-16,1 0 0,0 21 16,0-21-16,0 21 0,0 1 0,21-1 15,-22 0-15,1 21 0,21-21 0,-21 1 16,21-1-16,0 21 0,0-21 0,0 0 16,0 1-16,0-1 0,0 0 15,0 0-15,21 0 0,0-21 16,1 0-16,-1 21 0,21-21 15,-21 0-15,0 0 0,22 0 0,-22 0 16,21 0-16,1 0 0,-22-21 0,21 21 16,0-21-16,1 0 0,-1 21 0,-21-21 15,22 0-15,-22-1 0,21-20 0,-21 21 16,0 0-16,1-22 0,-22 22 0,0 0 16,0-21-16,0 21 0,0-1 15,0 1-15,-22 21 16,1 0-16,0 0 15,0 0-15,21 21 0,0 1 0,-21-1 16,21 0-16,0 0 0,0 0 0,0 0 16,0 1-16,0-1 0,0 0 15,21 0-15,0 0 0,0 0 0,0 1 16,1-1-16,-1 0 0,0-21 0,0 21 16,0 0-16,0-21 0,-21 21 15,22-21-15,-22 22 16,-22-22-1,1 0-15,0 0 0,-21 0 16,21 0-16,-1 0 0,1-22 0,0 22 16,0 0-16,0-21 0,0 21 0,-1 0 15,1 0-15,0 0 16,42 0 15,0 21-15,1-21-16,-1 0 0,0 0 0,0 0 15,21 0-15,-20 0 0,20 0 0,-21 0 16,21 0-16,1 0 0,-22 0 0,21 0 16,1 0-16,-1-21 0,-21 21 0,21-21 15,-20 21-15,20-21 0,-21 0 0,0 21 16,0-21-16,1-1 0,-22 1 0,0 0 16,21-21-16,-21 21 0,0-1 0,0-20 15,0 21-15,0 0 0,0 0 0,0-1 16,-21 44 15,-1-22-31,1 21 0,21 0 16,0 0-16,-21 0 0,21 22 0,-21-22 15,21 0-15,0 0 0,0 0 0,0 0 16,0 1-16,0-1 0,0 0 0,0 0 16,21 0-16,0-21 15,0 21-15,1-21 0,20 0 0,-21 0 16,0 0-16,22 0 0,-22 0 0,0 0 15,21-21-15,-21 21 0,1-21 0,-1 0 16,0 0-16,0 0 0,0-1 16,0 1-16,1 0 0,-22-21 15,21-1-15,0 1 0,-21 0 0,0-1 16,21-20-16,-21 21 0,21-1 0,-21 1 16,21 0-16,-21-1 0,0 1 0,0 21 15,0 0-15,-21 42 31,0 0-31,0 21 0,0-21 0,0 22 16,-1 20-16,1-20 0,0-1 16,0 0-16,0 1 0,21-1 0,0 0 15,0-21-15,0 22 0,0-22 0,0 21 16,0-21-16,21 1 0,0-1 0,0 0 16,0 0-16,1 0 0,20 0 15,-21-21-15,0 0 0,22 0 0,-1 0 16,-21 0-16,21 0 0,1 0 0,-22 0 15,21 0-15,-21-21 0,1 0 0,-1 0 16,0 0-16,0 0 0,0-1 0,-21 1 16,21 0-16,-21-21 0,0 21 0,0-1 15,0-20-15,0 21 0,0 0 16,0 0-16,0-1 16,-21 22-16,0 0 0,0 0 0,21 22 15,-21-1-15,0 0 0,21 0 0,0 0 16,0 0-16,0 1 0,0-1 0,0 21 15,0-21-15,0 0 0,0 1 16,0-1-16,21 0 0,-21 0 16,21-21-16,0 21 0,0-21 0,0 0 15,22 0-15,-22 0 0,0 0 0,21 0 16,-20 0-16,-1 0 0,0 0 16,0 0-16,0 0 0,22-21 0,-22 0 15,0 21-15,0-21 0,0 0 0,0-1 16,1 1-16,-1-21 0,0 21 0,-21 0 15,0-1-15,21 1 0,-21 0 0,21 21 16,-21-21-16,0 42 31,0 0-31,0 0 16,0 1-16,-21-1 31,21-42 16,0-1-47,0 1 16,0 0-16,0 0 0,0 0 15,0 0-15,-21 21 32,0 21-17,0 0-15,21 0 0,-22 0 16,1 0-16,0-21 0,21 43 0,0-22 15,-21 0-15,21 0 0,-21 0 0,21 1 16,0-1-16,0 0 0,0 0 16,0 0-16,21 0 0,0 1 15,0-22-15,0 0 0,22 21 0,-22-21 16,21 0-16,-21 0 0,22 0 16,-1 0-16,-21 0 0,0 0 0,22 0 0,-22 0 15,0-21-15,0-1 0,0 22 16,1-21-16,-1 0 0,-21 0 15,21-21-15,0 20 0,-21-20 0,0 21 16,21-21-16,0-1 0,-21-20 0,0 20 16,22 1-16,-1 0 0,-21-1 0,0 1 15,21 0-15,-21 21 0,21-22 0,-21 22 16,21 0-16,-21 42 31,-21 0-31,0 0 16,0 1-16,0 20 0,-1 0 15,22 1-15,-21-1 0,0 0 0,21 1 16,0-22-16,-21 21 0,21 0 0,-21 1 16,21-22-16,0 21 0,0-21 0,0 1 15,0-1-15,0 0 0,0 0 0,0 0 16,21 0-16,0-21 0,-21 22 16,21-22-16,0 0 0,1 0 15,-1 0-15,0 0 0,0 0 16,0-22-16,0 1 0,1 0 15,-1 0-15,-21 0 16,0 0-16,0-1 0,0 1 0,0-21 16</inkml:trace>
  <inkml:trace contextRef="#ctx0" brushRef="#br0" timeOffset="15487.01">19579 12213 0,'0'0'16,"-21"0"-16</inkml:trace>
  <inkml:trace contextRef="#ctx0" brushRef="#br0" timeOffset="15570.97">19643 12256 0,'42'0'0,"-84"0"0,105 0 0,-21 0 16,-20 0-16,20 0 0,-21 0 0,21 0 15,1 0-15,-22 0 0,0 0 0,0 0 16,0 0-16,-21-22 0,22 22 16,-22-21-16</inkml:trace>
  <inkml:trace contextRef="#ctx0" brushRef="#br0" timeOffset="16807.49">20595 12446 0,'0'0'0,"21"0"0,0 21 0,1-21 16,-1 21-16,0-21 0,0 0 0,21 0 15,-20 22-15,-1-22 0,0 0 0,0 0 16,0 0-16,0 0 0,1 0 15,-1 0-15,0 0 0,0-22 0,0 1 16,-21 0-16,21 0 0,-21 0 16,22 0-16,-22-1 0,0 1 0,0-21 15,0 21-15,0 0 0,0-22 0,0 22 16,0 0-16,-22 0 0,1 0 0,0 21 16,0 0-16,0 0 15,0 0-15,-1 21 16,1 0-16,-21 0 0,21 21 0,0-20 15,-1 20-15,1-21 0,0 21 0,0-20 16,0 20-16,21-21 0,0 0 0,-21 22 16,21-22-16,0 0 0,0 0 0,0 0 15,0 0-15,21-21 0,0 0 16,0 22-16,21-22 0,-20 0 16,-1 0-16,0 0 0,0 0 15,0-22-15,0 22 0,1-21 16,-1 0-16,0 21 0,0-21 0,0-21 15,0 20-15,-21 1 0,22-21 0,-22 21 16,21-22-16,-21 22 0,0-21 0,21 21 16,-21-22-16,0 22 0,0 0 0,21 21 15,-21 21 1,0 0-16,0 22 16,-21-22-16,21 0 0,-21 21 15,21-20-15,0 20 0,0-21 0,0 21 16,0-20-16,0-1 0,0 0 0,0 0 15,0 0-15,21 0 0,0 1 0,0-1 16,22-21-16,-22 0 0,0 0 16,0 0-16,0 0 0,22 0 0,-22 0 15,0 0-15,0-21 0,21 21 16,-20-22-16,-1 1 0,0 0 0,-21 0 16,21 0-16,0-22 0,0 22 0,1-21 15,-22 0-15,21-22 0,0 22 16,-21-1-16,0-20 0,0 21 0,21-1 15,-21 1-15,0 0 0,0-1 0,0 22 16,0 0-16,-21 21 16,21 21-16,-21 0 0,0 0 15,21 22-15,-22-22 0,1 21 0,21 1 16,-21-1-16,21 0 0,-21-21 0,21 22 16,0-1-16,0 0 15,0-20-15,0 20 0,0-21 0,0 21 16,0-20-16,0-1 0,21 0 0,0 0 15,0 0-15,1 0 0,-1 1 0,21-22 16,-21 21-16,0-21 0,22 0 0,-22 0 16,21 0-16,-21 0 0,1 0 0,20 0 15,-21 0-15,0-21 0,22-1 0,-22 22 16,0-21-16,0 0 0,-21-21 0,21 21 16,0-22-16,1 22 0,-22-21 15,21-1-15,0-20 0,-21 21 0,21-1 16,-21-20-16,21 20 0,-21 1 15,0 0-15,0 21 0,21-1 0,-21 1 16,0 0-16,0 42 16,-21 22-16,0-22 0,0 21 15,0 0-15,0 1 0,-1-1 0,1 0 16,0 1-16,21-1 0,0 0 0,0 1 16,-21-1-16,21-21 0,0 22 15,0-22-15,0 0 0,0 0 0,0 0 16,0 0-16,21 1 0,-21-1 0,0 0 15,21-21-15,0 0 0,-21 21 0,22-21 16,-1 0-16,0 0 0,0 0 16,0 0-16,0-21 0,1 0 15,-1 0-15,0 21 0,-21-22 16,21 1-16,0 0 0</inkml:trace>
  <inkml:trace contextRef="#ctx0" brushRef="#br0" timeOffset="17275.71">23728 11832 0,'0'0'0,"21"-21"0,-21 0 15,21 0-15,-21 0 0,0-1 16,0 44 15,0 20-31,0-21 16,0 21-16,0 1 0,0-1 0,0 0 15,-21 22-15,21-22 0,0 1 0,-21 20 16,21-21-16,0 1 0,0-1 0,0 0 16,0-20-16,0-1 0,0 21 0,0-21 15,0 0-15,0 1 0,0-1 0,0 0 16,0 0-1,-21-21-15,-1 0 0,1 0 16,0 0-16,0-21 16,-21 0-16</inkml:trace>
  <inkml:trace contextRef="#ctx0" brushRef="#br0" timeOffset="18143.72">23262 12319 0,'-21'0'16,"42"0"-1,0 0-15,22 0 0,-22 0 16,21-21-16,0 21 0,22 0 0,-1 0 16,1-21-16,-1 0 0,1 21 0,21-22 15,-22 22-15,1-21 0,-1 0 0,1 0 16,-1 0-16,-21 0 0,1-1 16,-1 1-16,-21-21 0,0 21 0,1 0 15,-1-22-15,-21 22 0,21-21 16,-21 21-16,0-22 0,0 22 0,0 0 15,0 0-15,0 0 0,0-1 0,-21 22 16,0 0-16,-1 0 16,1 0-16,21 22 0,-21-22 0,0 42 15,21-21-15,0 0 0,-21 22 0,0-1 16,21 0-16,-22 1 0,22-1 0,0 0 16,0 1-16,-21-1 0,21 0 15,-21-21-15,21 22 0,0-1 0,0-21 16,0 22-16,0-22 0,-21 0 0,21 0 15,0 0-15,-21 0 0,21 1 16,0-1-16,0 0 16,0-42 15,21 0-15,0-1-16,-21 1 0,21 0 15,0 0-15,1 0 0,-1-22 0,0 22 16,0 0-16,0-21 0,0 21 0,1-1 15,-1 22-15,0-21 0,0 21 0,0 0 16,-21 21 0,0 1-16,0-1 15,0 0-15,0 0 0,0 0 0,0 0 16,0 1-16,0-1 0,0 0 0,0 0 16,0 0-16,0 0 0,0 1 0,0-1 15,21 0-15,1-21 16,-1 21-16,21-21 0,-21 0 0,22 0 15,-1 21-15,-21-21 0,21 0 0,1 0 16,-1 0-16,0 0 0,1 0 0,-1 0 16,0-21-16,1 0 0,-22 0 0,21 21 15,-21-21-15,1-22 0,-1 22 0,0 0 16,0-21-16,-21 20 0,0-20 0,0 21 16,21-21-16,-21 20 0,0-20 15,0 21-15,-21 0 16,0 21-16,0 0 0,0 0 0,-1 21 15,1-21-15,0 21 0,0 21 0,0-20 16,0-1-16,-1 21 0,22-21 0,0 0 16,0 22-16,0-22 0,0 0 0,0 0 15,0 0-15,22 1 0,-22-1 0,21 0 16,0-21-16,0 21 0,21-21 0,-20 0 16,-1 21-16,21-21 15,-21 0-15,22 0 0,-22 0 0,0 0 0,0 0 16,0 0-16,0 0 0,1 0 0,-1-21 15,0 21-15,-21-21 0,21 0 16,-21 0-16,0-1 16</inkml:trace>
  <inkml:trace contextRef="#ctx0" brushRef="#br0" timeOffset="19365.41">3873 13801 0,'0'0'0,"-21"-21"15,0-1-15,21 1 16,-21 0-16,21 0 0,0 0 0,0 0 15,0-1-15,0 1 0,0 0 0,21 0 16,0 0-16,-21 0 0,21 21 16,1-22-16,-1 22 0,0 0 0,0 0 15,0 0-15,-21 22 0,21-1 0,1 0 16,-1 21-16,0-21 0,-21 22 0,21-1 16,0 0-16,-21 1 0,0-1 15,0 0-15,21 1 0,-21-1 0,0 0 16,22 1-16,-22-1 0,0 0 15,0-20-15,0 20 0,0 0 0,0-21 16,0 1-16,0-1 0,0 0 16,0 0-16,0-42 31,0 0-31,0 0 0,0-1 0,21 1 16,-21-21-16,21 21 0,0-22 15,-21 1-15,21 0 0,0-22 0,1 1 16,-1 20-16,0-20 0,0-1 0,0 1 15,0 21-15,22-22 0,-22 43 0,0-21 16,0 20-16,-21 1 0,0 0 16,21 0-16,-21 42 31,0 0-31,0 0 0,-21 1 16,21-1-16,-21 0 0,21 0 15,-21 0-15,21 0 0,-21 1 0,21-1 16,0 0-16,0 0 0,0 0 0,0 0 15</inkml:trace>
  <inkml:trace contextRef="#ctx0" brushRef="#br0" timeOffset="21291.46">5038 14245 0,'0'0'0,"0"-21"15,0 0 1,0 0-16,0 0 16,0-1-16,0 1 0,0 0 15,0 0-15,0-21 0,-22 20 0,1 1 16,21-21-16,-21 21 0,0-22 0,0 22 16,0 0-16,-1 0 15,22 0-15,-21 0 0,0 21 0,0 0 16,0 0-16,0 21 0,-1 0 0,1 0 15,0 0-15,0 0 0,0 22 16,0-22-16,-1 21 0,1 1 16,-21-1-16,21 0 0,0 1 0,21-1 15,-22 0-15,22 1 0,0-1 0,0-21 16,0 21-16,0-20 0,22 20 0,-22-21 16,21-21-16,0 21 0,21-21 15,-21 0-15,1 0 0,20 0 0,-21 0 16,21-21-16,-20 21 0,20-21 0,0 0 15,-21 0-15,1-1 0,20-20 16,-21 21-16,0-21 0,-21 20 0,21-20 16,-21 0-16,0-1 0,22 22 0,-22-21 15,0 0-15,0-1 0,0 1 16,0 0-16,0 20 0,0 1 0,0 0 16,0 0-16,0 42 31,0 0-31,-22 0 0,22 1 0,-21 20 15,21-21-15,0 21 0,0-20 0,0 20 16,0 0-16,0-21 0,0 22 0,0-22 16,0 0-16,0 21 0,0-20 15,0-1-15,21 0 0,1 0 0,-1-21 16,0 21-16,0-21 0,0 0 0,0 0 16,1 0-16,-1 0 0,0 0 0,0-21 15,21 21-15,-20-21 0,-1 0 16,0 0-16,21-1 0,-21-20 15,1 21-15,-1 0 0,0-22 0,0 1 16,0 0-16,0-1 0,1 1 0,-22-21 16,21 20-16,0-20 0,0 20 0,-21 1 15,21-21-15,-21 20 0,21 22 16,-21 0-16,0 0 0,0 0 0,0-1 16,0 44-1,0-1-15,-21 0 16,0 21-16,0-21 0,21 22 15,-21-1-15,0 0 0,21 1 0,-22-1 0,22 0 16,-21 1-16,0-1 0,21 0 16,0 1-16,0-22 0,0 21 0,0 1 15,0-22-15,0 21 0,0-21 0,0 0 16,0 22-16,0-22 0,21 0 16,0 0-16,1 0 0,-1-21 0,21 0 15,-21 22-15,22-22 0,-22 0 0,21 0 16,-21 0-16,22-22 0,-22 22 0,21-21 15,-21 0-15,22 0 0,-22 0 0,0 0 16,0-1-16,0 1 16,-21 0-16,21 0 0,-21 0 0,22-22 0,-22 22 15,21 0-15,-21 0 0,0 0 16,0 0-16,0-1 16,0 44 15,0-1-31,0 0 0,-21 0 15,21 0-15,0 0 0,0 1 0,0-1 16,0 0-16,0 0 0,0 0 0,0 0 16,0 1-16,0-1 0,21 0 0,0-21 15,-21 21-15,21-21 0,0 0 16,0 0-16,22 0 0,-22 0 16,0 0-16,0 0 0,0 0 0,1 0 15,20-21-15,-21 0 0,0 21 0,0-21 0,1-1 16,-1 1-16,-21 0 0,21 0 15,0 0-15,-21 0 0,21-22 0,-21 22 16,0 0-16,0 0 0,0-22 16,0 22-16,0 0 0,0 0 15,0 42 17,-21 0-32,21 0 0,0 1 15,-21-1-15,21 0 0,0 0 0,0 0 16,0 0-16,0 1 15,0-1-15,0 0 0,0 0 16,21 0-16,0 0 0,0 1 16,1-22-16,-1 0 0,0 21 0,0-21 15,21 0-15,-20 0 0,20 0 0,-21 0 16,21 0-16,1 0 0,-22-21 0,21-1 16,1 22-16,-22-21 0,0 0 15,0 21-15,0-21 0,0 0 0,1 0 16,-1-1-16,-21 1 0,0-21 0,0 21 15,0 0-15,0-1 0,0 1 0,0 0 16,0 0-16,0 0 0,-21 21 31,-1 0-31,1 21 16,0 0-16,21 0 0,0 0 16,-21 1-16,0-1 0,21 0 0,-21 0 15,21 0-15,-22 0 0,22 1 0,0-1 16,0 0-16,0 0 0,0 0 0,0 0 15,22 1-15,-1-22 16,-21 21-16,21-21 0,0 21 0,0-21 16,0 0-16,1 0 0,20 0 0,-21 0 15,0 0-15,22 0 0,-22-21 0,0 0 16,21 21-16,-21-22 0,22 1 0,-22 0 16,0 21-16,21-21 0,-20 0 15,-1 0-15,0-22 0,0 22 16,0 0-16,0-21 0,1 20 0,-1-20 15,-21 21-15,21-43 0,-21 43 16,0 0-16,0 0 0,-21 21 16,0 0-16,-1 0 0,1 0 15,0 21-15,0 0 0,21 0 16,-21 1-16,21-1 0,-21 0 0,21 0 16,0 0-16,0 0 0,0 1 0,0-1 15,0 0-15,21 0 0,0 0 16,0 0-16,-21 1 0,21-1 0,0 0 15,1 0-15,-1-21 0,0 21 0,-21 0 16,0 1-16,21-22 0,-21 21 0,0 0 16,-21-21-1,21 21-15,-21-21 0,0 0 16,-1 0-16,1 0 0,0 0 0,0 0 16,0 0-16,0 0 0,-1 0 15,1 0-15,0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9:32:35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12573 0,'0'-21'16,"21"21"-16,-21-21 16,0 0-1,21 21-15,-21-22 16,21 22 0,-42 0 15,0 0-31,0 0 0,0 0 15,-22 22-15,1-1 0,21-21 16,-22 21-16,1 0 0,0-21 0,21 21 16,-22 0-16,22 1 0,0-22 0,0 21 15,21 0-15,0 0 0,-21 0 0,21 0 16,0 1-16,0-1 16,21 0-16,0 0 0,0-21 15,0 21-15,0 0 0,22-21 0,-22 22 16,21-1-16,-21-21 0,22 21 15,-1-21-15,-21 0 0,0 21 16,22-21-16,-22 0 0,0 21 0,0-21 16,0 0-16,1 0 0,-1 21 0,0-21 15,-21 22 1,0-1-16,-21 0 16,0-21-16,-1 0 0,-20 21 15,21 0-15,0-21 0,-22 0 16,22 0-16,-21 21 0,21-21 0,-22 0 15,22 0-15,-21 0 0,21 0 0,0 0 16,-1 0-16,1 0 0,0 0 0,0 0 16,0 22-16,0-22 15,-1 0-15,1 0 16,21 21 0,21-21 15,1 0-31,-1 0 15,0 0-15,21 0 0,-21 0 0,22 0 16,-1 0-16,0-21 0,-20 21 16,20 0-16,0-22 0,1 1 0,-1 21 15,-21-21-15,21 21 0,-20-21 0,20 21 16,-21-21-16,-21 0 16,21-1-16,-21 1 15,-21 0-15,0 0 0,0 0 0,0 0 16,-1 21-16,1-22 0,-21 1 15,21 0-15,-22 0 0,22 0 16,0 21-16,0-21 0,0-1 0,0 22 16,-1-21-16,1 0 0,0 21 0,0-21 15,0 0-15,0 0 16,-1-1-16,22 1 0,-21 21 16,21-21-16,0 0 0,0 0 15,0 0-15,0-1 0,21 1 0,1 0 16,-1 0-16,0 21 15,21-21-15,1 0 0,-1-1 0,0 22 16,1-21-16,-1 21 0,0-21 0,1 21 16,-1 0-16,-21 0 0,0 0 15,0 0-15,-21 21 16,0 0-16,-21-21 16,0 0-16,0 0 15,0 0-15,0 0 0,-1 0 16,22-21 46,0 0-46</inkml:trace>
  <inkml:trace contextRef="#ctx0" brushRef="#br0" timeOffset="1123.85">4889 7408 0,'0'0'0,"0"-21"0,0 0 15,0 0-15,22 21 16,-22-21-16,21 21 0,-21-21 15,21-1-15,-21 1 0,0 0 16,21 0-16,-21 0 0,0 0 16,-21 21-1,0 0-15,0 0 16,-22 0-16,22 0 0,-21 0 16,-1 21-16,1-21 0,0 21 0,21 0 15,-22-21-15,1 21 0,21 0 16,-22 1-16,22-1 0,0 0 0,0 0 15,0 21-15,21-20 0,-21-1 16,21 0-16,0 0 0,0 0 0,0 0 16,21 1-16,0-1 0,-21 0 15,21 0-15,21 0 0,-20 0 0,-1-21 16,21 22-16,-21-1 0,22-21 0,-1 21 16,0-21-16,-21 21 0,22-21 15,-1 21-15,-21-21 0,22 21 0,-22-21 16,0 22-16,0-22 0,0 21 15,0-21-15,1 21 0,-22 0 0,21-21 16,-21 21-16,0 0 16,0 1-16,0-1 0,-21-21 15,-1 21-15,-20 0 0,21-21 16,-21 21-16,-1-21 0,-20 21 16,20-21-16,-20 22 0,21-22 0,-1 0 15,1 21-15,-22-21 0,22 0 0,21 0 16,-21 21-16,20-21 0,-20 0 15,21 0-15,0 0 0,21 21 0,-21-21 16,-1 0-16,22-21 31,0 0-31,0 0 16</inkml:trace>
  <inkml:trace contextRef="#ctx0" brushRef="#br0" timeOffset="2104.81">4233 3535 0,'0'-21'16,"-21"21"15,0 0-15,0 0-16,0 0 15,-1 0-15,1 0 0,0 0 16,0 0-16,0 0 0,0 0 0,-1 21 15,1-21-15,0 21 16,0 0-16,0-21 0,0 21 0,-1 1 16,1-1-16,21 0 0,0 0 0,0 0 15,0 0-15,0 1 16,0-1-16,21 0 0,1-21 0,-1 21 16,21 0-16,0 0 0,-20-21 0,20 22 15,0-1-15,1 0 0,-1-21 16,0 21-16,1 0 0,-1 0 0,0 1 15,-21-1-15,1 0 0,-1 0 0,-21 21 16,0-20 0,-21-22-16,-1 21 0,-20 0 0,0 0 0,-22 0 15,22 0-15,-22 1 0,22-1 16,-21 0-16,20 0 0,-20 0 16,20-21-16,1 21 0,0-21 0,-1 22 15,22-22-15,0 0 0,21-22 47,0 1-47,21 0 0,0 0 0,1-21 16,-1 20-16,0-20 0</inkml:trace>
  <inkml:trace contextRef="#ctx0" brushRef="#br0" timeOffset="2888.3">4000 1503 0,'0'-21'0,"22"0"0,-22-1 16,0 1-16,0 0 15,-22 21-15,1 0 16,0 0-16,0 0 0,-21 21 16,20-21-16,-20 21 0,21 1 15,-21-1-15,-1 0 0,22 0 0,-21 21 16,-1-20-16,22-1 0,0 21 0,0-21 16,0 22-16,0-22 0,-1 0 15,22 0-15,-21 0 0,21 0 16,0 1-16,0-1 0,0 0 0,0 0 15,21 0-15,1-21 0,-1 21 16,21-21-16,-21 22 0,22-22 16,-1 0-16,-21 21 0,21-21 0,1 0 15,-22 21-15,21-21 0,-21 21 0,1 0 16,-1-21-16,-21 21 0,21 1 16,-21-1-16,-21 0 0,0 0 15,-22 0-15,1 0 0,-22 1 0,1-22 16,-1 21-16,1 0 0,-22 0 15,22-21-15,-22 21 0,22-21 0,20 0 16,-20 21-16,20-21 0,1 0 16,21 0-16,0 0 0,0 0 15,21-21 1,21 0-16,-21 0 0,21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09:25:14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1355 0,'21'0'62,"0"0"-46,0 0-16,1 0 0,-1 0 16,21 0-16,-21 0 15</inkml:trace>
  <inkml:trace contextRef="#ctx0" brushRef="#br0" timeOffset="1019.97">1037 1037 0,'0'0'0,"-21"0"15,0 0 1,42 0 15,0 0-15,0 0-16,22 0 0,-1 0 16,-21 0-16,43-21 0,-22 21 0,0 0 15,1 0-15,-1 0 0,0 0 16,-21 0-16,22 0 0,-22 0 0,0 0 15,-42 0 17,0 0-32,0 0 15,-22 21-15,22-21 0,0 0 0,-21 0 16,20 0-16,1 0 0,-21 0 16,21 0-16,0 0 0,-1 0 0,1 0 15,0 0-15,0 0 16,0 21-16,0-21 0,21 22 0,-22-22 15,1 21-15,21 0 0,-21 0 16,0-21-16,21 21 0,-21 0 0,0 1 16,21-1-16,0 0 0,-22 0 0,1 0 15,21 0-15,-21 1 16,21-1-16,0 0 0,0 0 0,0 0 16,0 0-16,-21 1 15,21-1-15,21-21 47,0 0-31,0 0-16,1 0 0,-1-21 15,0-1-15,0 22 16,21 0-16,-20 0 0,-1-21 0,21 21 16,-21 0-16,22 0 0,-22 0 15,21 0-15,-21 0 0,22 0 16,-22 0-16,0 0 0,0 21 0,0 1 15,0-22-15,-21 21 0,0 0 0,0 0 16,0 21-16,0-20 0,-21-1 16,0 21-16,0-21 0,-21 22 0,-1-22 15,1 0-15,21 0 0,-22 0 16,1 0-16,21 1 0,-21-1 0,20-21 16,1 0-16,0 21 0,0-21 15,0 0-15,0 0 16,-1 0-16,1 0 15,0-21-15,21 0 32,21-1-17,0 22 1,1-21-16</inkml:trace>
  <inkml:trace contextRef="#ctx0" brushRef="#br0" timeOffset="1228.85">1947 1630 0,'0'21'0,"0"0"16,0 0 0,0-42 30,0 0-30,0 0-16</inkml:trace>
  <inkml:trace contextRef="#ctx0" brushRef="#br0" timeOffset="2088.39">3619 1143 0,'0'0'0,"22"-21"15,-22 42 17,0 0-32,0 0 0,0 22 0,0-22 15,-22 21-15,1 1 0,0 20 0,0-21 16,-21 22-16,20-1 0,-20-20 16,21 20-16,0-20 0,0-1 0,-1 0 15,1 1-15,21-1 0,0-21 0,0 0 16,0 0-16,0 1 15,0-44 1,21 1-16,1 0 16,-1 0-16,0-21 0,21 20 0,-21-20 15,1 0-15,-1-1 0,0 1 0,0 21 16,0-21-16,0 20 16,1 1-16,-1 21 0,0 0 15,0 21-15,-21 1 16,0-1-16,0 0 0,0 21 15,0 1-15,0-22 0,0 21 0,0-21 16,0 22-16,21-22 0,-21 0 0,21 0 16,1 0-16,-1 0 0,0 1 15,0-22-15,0 0 0,22 0 0,-22 0 16,21 0-16,0-22 0,1 1 0,-1 0 16,0 0-16,22-21 0,-22 20 15,1-20-15,-1 0 0,0-1 0,1-20 16,-1 21-16,-21-22 0,0 22 15,0-22-15,1 22 0,-22 0 16,0-22-16,0 22 0,-22-1 0,1 1 16,0 21-16,-21 0 0,21 0 0,-22-1 15,22 1-15,-21 21 0,21 0 16,-1 0-16,1 21 0,0 1 0,0-1 16,0 0-16,21 0 0,0 21 15,0-20-15,0 20 0,0-21 0,0 21 16,0-20-16,21-1 0,0 0 0,0-21 15,22 21-15,-1 0 0</inkml:trace>
  <inkml:trace contextRef="#ctx0" brushRef="#br0" timeOffset="2643.59">5038 1228 0,'0'0'15,"0"-43"-15,0 22 16,0 0-16,0 42 31,0 0-31,0 1 16,0 20-16,0-21 0,0 0 15,0 0-15,0 22 0,0-22 0,0 0 16,0 21-16,0-20 16,0 20-16,-22-21 0,22 0 0,-21 22 15,21-22-15,0 0 0,0 0 0,-21 0 16,21 0-16,-21-21 15,21 22-15,0-44 32,0 1-32,-21 0 0,21 0 15,0-21-15,0 20 0,0-20 0,0 0 16,0-1-16,21 1 0,0 0 0,0-22 16,0 22-16,1 0 0,-1-22 15,21 22-15,-21 21 0,22-22 0,-1 22 16,0 0-16,-21 0 0,43 21 15,-22 0-15,1 0 0,-1 0 16,0 21-16,1 0 0,-1 21 0,-21-20 16,21 20-16,-42-21 0,0 21 0,0 1 15,0-1-15,0 0 0,0-20 16,0 20-16,-84 106 16,63-106-16,-1-20 0,1-1 15,0 21-15,21-21 0,0 0 16,-21-21-16,21 22 0,0-1 0,-21-21 15,21 21-15,0-42 32,0 0-17,0-1-15,0 1 0,0 0 0,0 0 16,0 0-16</inkml:trace>
  <inkml:trace contextRef="#ctx0" brushRef="#br0" timeOffset="2839.43">5122 1439 0,'0'0'0,"21"0"47,22 0-47,-22 0 0,0 0 0,0 0 16,22 0-16,-22 0 0,0 0 15,0-21-15,0 21 0,0 0 16,1 0-16,-1 0 0,0-21 0,0 21 15,0 0-15,-21-21 0,21 21 0</inkml:trace>
  <inkml:trace contextRef="#ctx0" brushRef="#br0" timeOffset="3152.25">6096 1143 0,'0'-21'0,"0"42"47,0 0-47,-21-21 15,21 43-15,-21-22 0,21 0 16,0 0-16,0 21 0,-22-20 0,22-1 16,0 21-16,-21-21 0,21 22 0,0-22 15,0 0-15,-21 21 0,21-21 16,-21 22-16,21-22 0,0 0 0,0 0 15,0 0-15,0 1 0,0-1 0,0 0 16,0-42 31,21 0-47,0-1 0,0 1 0</inkml:trace>
  <inkml:trace contextRef="#ctx0" brushRef="#br0" timeOffset="3432.1">6138 1249 0,'0'0'0,"0"-21"0,0 0 0,0-22 16,0 22-16,0 0 0,0 0 15,0 0-15,21 21 16,1-22-16,-1 22 0,0 0 16,0 0-16,21 0 0,-20 0 15,20 0-15,-21 0 0,0 22 0,22-1 16,-22 0-16,0 0 0,-21 0 0,0 0 15,0 1-15,0-1 0,0 0 16,-21 21-16,0-21 0,-1 1 0,1-1 16,0 0-16,0-21 0,0 21 0,-22 0 15,22 0-15,0-21 16,0 22-16,0-22 0,0 0 16,21-22-1</inkml:trace>
  <inkml:trace contextRef="#ctx0" brushRef="#br0" timeOffset="4252.07">7683 889 0,'22'0'47,"-1"0"-47,21 0 0,22 0 0,-22-21 16,21 21-16,1 0 0,-1 0 15,1-21-15,-1 0 0,-20 21 16,20 0-16,1 0 0,-1 0 0,1-22 16,-22 22-16,0 0 0,1 0 15,-22 0-15,0 0 0,0 0 0,-42 0 31,0 22-31,0-22 0,0 0 16,-1 21-16,-20-21 0,21 0 0,-21 0 16,20 21-16,1-21 0,0 0 15</inkml:trace>
  <inkml:trace contextRef="#ctx0" brushRef="#br0" timeOffset="4571.88">8297 931 0,'-21'0'0,"21"-21"0,-21 21 16,0 0 15,0 21-31,-1 1 16,22-1-16,0 0 16,0 21-16,-21-21 0,21 22 0,-21-1 15,21 0-15,0-20 0,-21 20 0,21 0 16,-21 1-16,0-1 0,21 0 15,-22 1-15,1-1 0,21 0 16,-21 1-16,21-22 0,-21 21 0,21-21 16,0 22-16,-21-22 0,21 0 15,0 0-15,0 0 0,0 0 16,0-42 15,0 0-15,21 0-16,0 0 0</inkml:trace>
  <inkml:trace contextRef="#ctx0" brushRef="#br0" timeOffset="5060.6">8678 1397 0,'21'0'0,"-42"21"31,0-21-31,21 21 16,0 1-16,-21-22 0,21 21 0,-21 0 15,21 0-15,-21 0 0,21 0 16,0 1-16,-22-1 0,22 0 16,0 0-16,0 0 15,0 0-15,0 1 0,22-1 16,-1-21-1,0 0-15,0 0 0,0 0 0,0 0 16,22 0-16,-22 0 0,21-21 0,-21 21 16,22-22-16,-1 1 0,0 0 15,1 0-15,-22 0 0,21 0 0,-21-1 16,1-20-16,-22 21 0,0-21 0,0 20 16,0 1-16,0-21 0,0 21 15,0 0-15,-22-1 0,1 22 0,0 0 16,-21-21-16,21 21 0,-22 0 15,1 0-15,21 0 0,-22 21 0,1 1 16,21-1-16,0-21 0,-22 21 16,22 0-16,0 0 0,21 0 0,-21 1 15,0-1-15,21 0 0,0 0 16,0 0 0,21-21-1,0 0-15,0 0 0</inkml:trace>
  <inkml:trace contextRef="#ctx0" brushRef="#br0" timeOffset="7792.53">11430 1037 0,'21'0'0,"-21"-21"16,21 21-16,0-21 15,1 0 1,-22 0-16,0-1 0,0 1 16,0 0-16,0 0 0,0 0 15,0 0-15,0-1 0,-22 1 16,1 0-16,0 0 0,0 21 16,0-21-16,0 21 15,-1 0-15,1 0 0,0 0 16,0 0-16,0 21 0,-22 0 0,22 0 15,-21 22-15,0-22 0,20 21 16,-20 0-16,0 22 0,21-22 16,-1 1-16,1 20 0,0-21 0,0 22 15,0-22-15,21 1 0,0 20 0,0-21 16,0 1-16,0-1 0,0 0 16,0 1-16,0-1 0,21 0 0,0 1 15,0-22-15,0 21 0,1-21 0,-1 1 16,21-1-16,-21 0 0,22-21 15,-22 0-15,21 0 0,-21 0 0,22 0 16,-22 0-16,21 0 0,0 0 0,-20-21 16,20 0-16,-21-1 0,21 1 0,1 0 15,-22 0-15,0-21 16,21-1-16,-20 22 0,-1-21 0,0 21 16,0-22-16,0 22 0,0 0 0,-21 0 15,22 0-15,-22-1 0,0 1 16,0 42-1,-22-21 1,1 22-16,0-1 0,21 0 0,0 0 16,-21 21-16,21-20 0,-21 20 15,21-21-15,-21 0 0,21 22 16,0-22-16,0 0 0,0 0 0,0 0 0,0 0 16,0 1-16,21-1 15,0-21-15,0 0 0,0 21 0,0-21 16,22 0-16,-22 0 0,21 0 0,-21 0 15,22-21-15,-1 0 0,0 21 0,1-22 16,-1 1-16,-21 0 0,22-21 16,-22 21-16,0-22 0,0 22 0,0-21 15,0 21-15,-21-22 0,0 22 0,0-21 16,0 21-16,0-1 0,0 1 16,-21 0-16,0 0 0,0 0 0,0 0 15,-22 21-15,22 0 0,-21 0 0,0 0 16,20 0-16,-20 0 0,0 0 15,-1 21-15,22 0 0,-21 0 0,21 0 16,-22 0-16,22 1 0,0-1 16,0 21-16,0 0 0,21-20 0,-21 20 15,21-21-15,0 21 0,0-20 16,0 20-16,21-21 0,0 0 0,0 0 16,0 1-16,0-22 0,22 21 0,-22-21 15,21 0-15,1 0 0,-1 0 16,0 0-16,1 0 0,-1 0 0,0 0 15,22-21-15,-22-1 0,0 1 0,1 0 16,-1 0-16,0 0 0,-20-22 16,-1 1-16,21 21 0,-21-21 15,0 20-15,-21 1 0,22 0 0,-22-21 16,21 42-16,-21-21 0,0-1 0,0 1 16,0 42 15,-21-21-31,-1 22 0,22-1 15,0 0-15,-21 0 0,21 0 0,-21 22 16,21-22-16,-21 0 0,21 0 16,0 21-16,0-20 0,0-1 0,0 0 15,0 0-15,0 0 0,0 0 0,0 1 16,21-22-16,0 21 0,0-21 16,1 0-16,-1 0 0,0 0 15,0 0-15,21 0 0,1 0 0,-22 0 16,21 0-16,1 0 0,-22-21 0,21-1 15,-21 1-15,22 0 0,-22 0 16,0 0-16,0 0 0,0-22 0,0 22 16,1-21-16,-1 21 0,-21-1 0,0 1 15,0 0-15,0 0 0,0 0 0,0 0 16,-21 42 15,-1 0-31,22 0 0,-21 0 16,21 0-16,-21 1 0,21-1 15,-21 0-15,21 0 0,0 21 16,0-20-16,0-1 0,0 0 0,0 0 16,0 0-16,0 0 0,21 1 15,0-22-15,0 0 0,1 21 0,-1-21 16,0 0-16,21 0 0,-21 0 16,22 0-16,-22 0 0,21 0 0,-21-21 15,1-1-15,-1 22 0,0-21 0,0 0 16,0 0-16,0-21 0,1 20 15,-1 1-15,-21-21 0,0 21 0,0-22 16,21 22-16,-21 0 0,0 0 16,0 0-16,-21 21 31,21 21-31,-21 0 16,-1 0-16,22 0 0,-21 1 0,0-1 15,21 0-15,-21 0 0,21 0 0,0 0 16,-21 1-16,21-1 0,-21 0 15,21 0-15,0 0 0,0-42 63,21 0-63,0 0 0,-21 0 16,21-1-16,0 1 0,0-21 0,-21 21 15,43 0-15,-22-22 0,0 22 16,0 0-16,0 21 0,1-21 0,-1 21 15,0 0-15,0 0 0,0 0 0,-21 21 16,21 0 0,-21 0-16,0 0 0,0 1 15,0-1-15,0 0 0,0 0 0,0 0 16,0 0-16,0 1 0,0-1 0,0 0 16,0 0-16,0 0 0,22-21 15,-1 0 1,0 0-16,0 0 15,0 0-15,0 0 0,1 0 0,-1 0 0,0 0 16,0-21-16,21 0 0,-20 0 16,-1-22-16,0 22 0,0-21 15,0 0-15,0-1 0,22 1 0,-22 0 16,0-1-16,0 1 0,22-22 16,-22 22-16,0 0 0,-21-22 0,21 22 15,-21 21-15,21-22 0,-21 22 0,0 0 16,0 0-16,0 42 31,-21 0-31,0 0 0,0 22 16,0-22-16,-1 21 0,1 1 15,21-1-15,-21 0 0,0 1 0,0-22 16,0 21-16,21 0 0,0 1 16,-22-1-16,22-21 0,-21 22 0,21-22 15,0 21-15,0-21 0,0 0 0,0 1 16,0-1-16,0 0 0,0 0 15,0 0-15,21-21 0,1 0 16,-1 0-16,0 0 0,0 0 16,0 0-16,0 0 0,1-21 15,-1 0-15,0 0 0,0 0 16,0-1-16,0 1 0,1 0 16,-22 0-16,21 0 0,-21-22 0</inkml:trace>
  <inkml:trace contextRef="#ctx0" brushRef="#br0" timeOffset="7988.41">13970 1397 0,'0'0'0,"-21"0"0,-22 0 0,22 0 15,0 0-15,21 21 16,21-21 0,0 0-16,1 0 0,-1 0 0,0 0 15,21 0-15,-21 0 0,22 0 16,-1 0-16,-21 0 0,22-21 15,-22 21-15,0 0 0,0 0 0,0-21 16,0 21-16,-21-21 0,0 0 0,0-1 16,22 22-16</inkml:trace>
  <inkml:trace contextRef="#ctx0" brushRef="#br0" timeOffset="8456.24">16256 1122 0,'0'0'0,"21"-21"0,-21 0 0,0-1 16,0 1-16,0-21 0,0 21 0,0-22 15,0 22-15,0-21 0,0 0 0,0 20 16,0 1-16,0 0 0,0 0 16,-21 21-16,21-21 15,-21 21-15,0 21 0,-1 0 16,22 21-16,-21 1 0,0-1 15,0 22-15,0-1 0,21 1 0,-21-22 16,-1 21-16,1 1 0,21-1 0,0-20 16,-21-1-16,21 0 0,-21 22 0,21-22 15,-21-21-15,21 22 0,0-22 16,0 21-16,0-21 0,0 1 0,0-1 16,-21 0-16,21 0 0,-22-21 0,22 21 15,-21-21 1,0 0-16,0 0 0,0-21 15</inkml:trace>
  <inkml:trace contextRef="#ctx0" brushRef="#br0" timeOffset="9313.27">15621 1461 0,'0'0'0,"-21"0"0,42-22 31,0 22-31,0 0 0,0 0 16,22 0-16,-1 0 0,0-21 0,22 21 15,-1-21-15,1 21 0,21-21 16,-1 0-16,1 21 0,0-21 16,-1-1-16,1 1 0,-22 21 0,1-21 15,-1 0-15,-20 0 0,-1 0 16,0-22-16,1 22 0,-22 0 0,0-21 16,-21-1-16,0 22 0,0-21 0,0 21 15,0-22-15,0 22 0,0 0 16,0 0-16,0 0 0,-21 21 15,0 0-15,0 21 0,-1 0 16,1 0-16,0 21 0,0 1 16,0-1-16,21 0 0,-21 1 0,-1-1 15,1 0-15,0 1 0,0-1 0,21 0 16,-21 1-16,21-1 16,-21 0-16,21-20 0,0 20 0,-22 0 15,1-21-15,21 22 0,-21-22 0,21 21 16,0-21-16,0 1 0,0-1 15,-21 0-15,21 0 0,0-42 32,21 0-17,0 0-15,0-1 0,1 1 16,-1 0-16,0-21 0,0 21 0,0-1 16,0-20-16,1 21 0,-1 0 0,0 0 15,0 21-15,-21-22 0,21 22 16,0 0-16,1 0 15,-22 22 1,0-1-16,0 0 16,0 0-16,0 0 15,0 0-15,0 1 0,0-1 0,0 0 16,21-21-16,-21 21 0,21 0 0,0 0 16,0-21-16,0 22 15,1-22-15,-1 0 0,0 0 16,0 0-16,0 0 0,22 0 0,-22 0 15,0-22-15,21 22 0,1-21 0,-22 0 16,21 0-16,-21 21 0,0-42 16,22 20-16,-22 1 0,0 0 15,0-21-15,-21 21 0,21-1 0,-21 1 16,0 0-16,22 0 0,-22 0 0,-22 21 31,1 0-31,0 0 0,-21 0 0,21 21 16,-1 0-16,1-21 0,0 21 0,0 22 15,0-22-15,0 0 0,21 0 0,0 0 16,0 0-16,0 1 0,0-1 16,0 0-16,0 0 0,0 0 15,21-21-15,0 0 0,0 0 16,0 0-16,0 0 16,1 0-16,-1 0 0,0-21 15,21 0-15,-21 0 0,1 0 0,20-1 16</inkml:trace>
  <inkml:trace contextRef="#ctx0" brushRef="#br0" timeOffset="9988.06">19283 1037 0,'21'-21'0,"-42"42"0,63-84 0,-21 42 0,-21-22 16,0 22-16,21 0 0,-21 0 0,0 0 15,0-1-15,0 1 16,-21 21 0,-21 21-16,21 1 0,0 20 15,-22 0-15,1 1 0,21-1 0,-22 0 16,22 22-16,-21-1 0,21-20 15,0 20-15,-1-21 0,1 1 0,0 20 16,21-20-16,0-1 0,0 0 0,0-21 16,0 22-16,21-22 0,0 21 0,1-21 15,20-21-15,0 22 0,22-22 16,-1 0-16,22 0 0,0 0 0,-1-22 16,1 1-16,-22 0 0,22 0 15,-21 0-15,-1 0 0,-21-22 16,1 22-16,-1-21 0,-21-1 0,0 1 15,-21-21-15,0 20 0,0-20 0,0-1 16,-21 1-16,0-1 0,-21 22 16,-1-22-16,1 22 0,-21 21 0,-1 0 15,1 0-15,-1 21 0,1 0 0,-1 0 16,1 21-16,-1-21 0,1 42 16,20-21-16,1 22 0,0-1 0,20-21 15,1 21-15,0 1 0,21-1 16,0 0-16,0 1 0,0-22 0,21 21 0,22-21 15,-1 1-15,0-1 16,43 0-16,-22 0 0,22-21 0,-21 0 16,20 0-16</inkml:trace>
  <inkml:trace contextRef="#ctx0" brushRef="#br0" timeOffset="10360.02">20405 1101 0,'0'-21'0,"0"42"0,0-85 16,0 43-16,0 0 0,0 0 0,0 0 15,-22-1-15,1 22 0,0 0 16,0 0-16,0 22 0,0-1 16,-1 0-16,1 0 0,0 21 15,0-20-15,0 20 0,0 21 16,-1-20-16,1-1 0,21 22 0,-21-22 16,0 21-16,0 1 0,0-1 0,21 1 15,-22-1-15,1 1 0,0 21 16,0-22-16,21 1 0,-21 20 0,0-20 15,-1-1-15,1 22 0,21 0 0,-21-1 16,0-20-16,21 20 0,-21-20 0,21-1 16,0 1-16,0-1 0,0-20 0,-21-1 15,21-21-15,0 22 0,0-22 16,0 0-16,0-42 31,0 0-31,0-1 16,0 1-16,21 0 0,0-21 0,-21-1 15,21 1-15,0 0 0,-21-22 16,21 1-16,1-1 0,-1-20 0,-21 20 16</inkml:trace>
  <inkml:trace contextRef="#ctx0" brushRef="#br0" timeOffset="10639.86">20087 1482 0,'0'0'0,"0"-64"0,0 22 15,0 0-15,0 20 0,0-20 0,0 21 16,0-21-16,0 20 0,0 1 0,21 0 15,0 0-15,1 0 0,-1 21 16,0-21-16,21 21 0,-21 0 16,22 0-16,-1 0 0,0 21 0,1 0 15,-22 0-15,0 0 0,0 0 0,-21 22 16,0-22-16,0 21 0,0-21 16,-21 22-16,0-22 0,0 0 0,-22 21 15,22-20-15,-21-1 0,0 0 0,20 0 16,-20 0-16,21-21 0,0 21 15,0-21-15,-1 0 0,1 0 0,42-21 47,1 21-47,-1 0 16</inkml:trace>
  <inkml:trace contextRef="#ctx0" brushRef="#br0" timeOffset="12015.68">20489 1588 0,'0'0'0,"21"0"16,1 0-16,-1 0 0,0 0 16,0 0-16,0 0 0,0 0 15,1-22-15,-1 22 0,21-21 0,-21 0 16,22 0-16,-22 0 0,0 0 16,21-22-16,-21 1 0,1 21 0,-1-43 15,21 22-15,-21 0 0,0-22 16,1 1-16,-1-1 0,0 1 0,-21-1 15,21 22-15,-21-22 0,21 43 0,-21-21 16,21 21-16,-21-1 0,0 1 16,0 0-16,-21 42 15,0 0-15,0 22 16,0-1-16,0 0 0,-1 22 16,1-22-16,0 22 0,0-1 0,0-20 15,0 20-15,-1 1 0,1-22 0,21 21 16,-21-20-16,21-1 15,0 0-15,0 1 0,0-1 0,0-21 16,0 22-16,0-22 0,42 0 0,-42 0 16,43 0-16,-22 0 0,0-21 0,0 0 15,0 0-15,22 0 0,-22 0 16,0 0-16,0 0 0,22-21 0,-22 0 16,21 0-16,-21 0 0,22 0 0,-22-22 15,0 1-15,21 21 0,-21-22 16,1 1-16,-1 21 0,0 0 0,0 0 15,-21-1-15,21 1 0,-21 42 32,-21 1-32,0-1 15,0 0-15,0 21 0,21-21 0,-22 1 16,1-1-16,21 21 0,0-21 0,-21 0 16,21 1-16,0-1 0,0 0 15,0 0-15,0 0 0,0 0 16,21-21-16,0 0 0,1 0 0,-1 0 15,0 0-15,0 0 0,21 0 0,-20 0 16,20 0-16,-21-21 0,21 21 16,1-21-16,-22 0 0,21 0 0,-21-22 15,22 22-15,-22 0 0,0 0 0,21 0 16,-42 0-16,22 21 0,-22-22 16,21 22-16,-21 22 15,-21-1 1,-1 0-16,1 0 0,0 0 15,21 0-15,-21 1 0,0-1 16,21 0-16,0 0 0,0 0 16,0 0-16,0 1 0,21-22 15,0 0 1,0 0-16,0 0 0,1 0 16,-1 0-16,21 0 0,-21-22 0,0 1 15,1 21-15,-1-21 0,-21 0 0,21 0 16,-21-22-16,21 22 15,-21 0-15,0-21 0,0 21 0,0-1 16,0 1-16,0 0 0,0 0 0,-21 0 16,0 21-16,0 0 31,21-21-15,21 21-1,0 0-15,0 0 16,0 0-16,22 0 0,-22 0 15,21-22-15,-21 22 0,22 0 0,-1 0 16,0 0-16,1 0 0,-1 0 0,-21 22 16,21-22-16,-20 21 15,20 0-15,-21-21 0,0 21 0,0 0 16,-21 0-16,0 1 0,0 20 0,0-21 16,0 0-16,0 0 0,-21 22 15,0-22-15,0 0 0,0 0 0,0 0 16,-1 1-16,1-1 0,0 0 0,0 0 15,0-21-15,21 21 0,-21-21 16,21-21 15,0 0-31,0 0 16,0 0-16,21-22 0,0 22 16,0-21-16,0-1 0,0 1 15,22 0-15,-1-1 0,0 1 0,22 0 16,-1-1-16,-20 1 0,20 21 0,-20-21 15,20 42-15,-21-22 0,1 22 0,-22 0 16,21 0-16,-21 0 0,1 22 16,-1-1-16,-21 0 0,21 21 0,-21-21 15,0 22-15,0-1 0,0-21 0,-21 22 16,0-1-16,-1 0 0,22-21 16,-21 22-16,0-22 0,0 0 0,0 0 15,21 0-15,0 1 0,-21-22 0,21 21 16,-22-21-16,22-21 47,0-1-47,0 1 0,22 0 15,-22-21-15,21 21 0,-21-22 0,21 22 16</inkml:trace>
  <inkml:trace contextRef="#ctx0" brushRef="#br0" timeOffset="12235.56">22881 826 0,'0'0'0,"-21"-22"16,0 22-16,0 0 0,-43-21 15,43 21-15,0 0 32,42 21 14</inkml:trace>
  <inkml:trace contextRef="#ctx0" brushRef="#br0" timeOffset="12467.63">21526 1016 0,'-63'21'0,"126"-42"0,-168 42 0,62-21 0,1 0 16,63 0 15,21 0-31,1 0 0,-1 0 0,22 0 16,-22 0-16,21 0 0,1 0 0,-22 0 16,1 0-16,20 0 0,-42 0 15,22 0-15,-22 0 0,0 0 0,0 0 16,-21-21-1,-21 21-15,-21 0 16</inkml:trace>
  <inkml:trace contextRef="#ctx0" brushRef="#br0" timeOffset="14548.12">3048 3196 0,'0'0'0,"0"-21"16,0 0-1,0 0 1,0 0-16,0-1 16,0 1-16,0 0 0,0 0 15,0 0 1,0 0-16,-21-1 0,0 1 16,-22 21-16,22-21 0,-21 21 15,21 0-15,-22 0 0,1 0 0,0 0 16,-1 0-16,1 0 0,0 0 15,-1 21-15,22 0 0,-21 1 0,-1-1 16,22 0-16,0 21 0,-21-21 16,21 22-16,-1-1 0,22 0 0,0 22 15,0-43-15,0 21 0,0 1 0,0-22 16,0 0-16,22 0 0,-1 0 16,21 1-16,0-22 0,1 0 0,-1 0 15,0 0-15,1 0 0,-1-22 0,0 1 16,22 0-16,-22 0 15,1 0-15,-1 0 0,-21-22 0,21 22 16,1-21-16,-22 21 0,0-22 0,0 22 16,0-21-16,1 21 0,-22-22 15,0 22-15,0 0 0,0 0 0,0 0 16,0-1-16,0 1 0,0 42 31,0 1-31,-22-1 0,22 0 0,-21 21 16,21-21-16,-21 22 0,21-22 0,0 21 15,0 1-15,0-1 0,0-21 16,0 21-16,0-20 0,0-1 0,21 0 16,0 0-16,1 0 0,-1-21 15,0 0-15,21 0 0,1 0 0,-1 0 16,0 0-16,1 0 0,-1-21 16,0 0-16,1 0 0,-1 0 0,-21-1 15,21 1-15,-20 0 0,-1-21 0,0 21 16,0-1-16,-21-20 0,0 21 15,0 0-15,0 0 0,0-1 0,0 1 16,-21 21-16,0 0 16,0 0-16,21 21 15,-22 1-15,1-1 0,0 0 0,21 0 16,-21 0-16,0 0 0,21 22 16,-21-22-16,21 0 0,0 0 0,-22 0 15,22 1-15,-21-1 0,21 0 16,0 0-16,21-42 31,1 0-15,-22 0-16,21-1 0,0 1 0,0 0 15,0-21-15,0 21 0,1-22 0,-1 22 16,0 0-16,0-21 0,0 20 16,0 1-16,1 0 0,-22 0 15,21 21-15,0 0 0,0 21 16,0 0-1,-21 0-15,0 1 16,0 20-16,0-21 0,0 0 0,21 22 16,-21-22-16,22 21 0,-22-21 0,0 0 15,21 22-15,0-22 0,0 0 16,-21 0-16,21-21 0,22 21 0,-22-21 16,21 0-16,-21 0 0,22 0 0,-1 0 15,0 0-15,1 0 0,-1-21 0,0 0 16,22 21-16,-22-21 0,0 0 15,1 0-15,-1-1 0,-21-20 16,22 21-16,-43 0 0,21-22 0,-21 22 0,0 0 16,0-21-16,0 21 0,0-1 15,0-20-15,-21 21 16,21 0-16,-22 21 0,1 0 0,-21 0 16,21 0-16,0 0 0,-22 0 0,1 21 15,21 0-15,-22 0 0,1 0 0,21 1 16,-21-1-16,20 21 0,1-21 15,0 0-15,0 22 0,21-22 0,0 0 16,0 0-16,0 0 0,0 1 0,0-1 16,21-21-16,0 21 0,0-21 15,1 0-15,20 0 0,-21 0 16,21 0-16,-20-21 0,20 0 0,0 21 16,-21-22-16,22 1 0,-1 0 15,0-21-15,-20 21 0,20-22 0,-21 22 16,0-21-16,0-1 0,1 1 15,-1 0-15,0-1 0,0 1 0,-21 0 16,0-22-16,0 22 0,21-22 0,-21 22 16,21 0-16,-21-1 0,0 22 0,0 0 15,0 0-15,0 0 0,0 42 32,-21 0-32,0 21 0,0 1 0,0-1 15,0 0-15,-1 1 0,1-1 16,0 0-16,21 1 0,0-1 15,0 0-15,0 1 0,0-22 0,0 21 16,21-21-16,0 22 0,1-22 0,-1 0 16,0 0-16,0 0 0,0 1 15,0-22-15,1 21 0,20-21 16,-21 0-16,0 0 0,0 0 0,22 0 0,-22 0 16,0 0-16,0-21 0,0-1 0,22 1 15</inkml:trace>
  <inkml:trace contextRef="#ctx0" brushRef="#br0" timeOffset="15080.82">6689 2900 0,'0'0'0,"0"-21"15,21 0-15,0-1 0,-21 1 0,21-21 16,-21 21-16,0 0 0,0-1 0,0 1 16,0 0-16,0 42 15,0 0 1,0 1-16,0 20 0,0-21 0,0 43 16,0-22-16,0 0 0,0 22 0,0 20 15,0-20-15,0-1 0,-21 22 16,0-21-16,0 20 0,-1 1 0,1-22 15,0 22-15,0-21 0,-21 20 16,20 1-16,1-22 0,21 22 0,-21-21 16,0-1-16,0-21 0,21 22 0,0-22 15,0-21-15,0 22 0,0-22 0,0 0 16,21-42 15,-21 0-31,21-22 0,-21 22 16,0-21-16,0 0 0,0-1 0,0-20 15</inkml:trace>
  <inkml:trace contextRef="#ctx0" brushRef="#br0" timeOffset="15413.63">6350 3133 0,'0'0'0,"-21"-43"0,21 22 0,0 0 15,-21 0-15,21 0 0,0 0 0,0-1 16,0 1-16,21 0 0,0 0 15,0 0-15,21 0 0,1-1 16,-1 22-16,22-21 0,-1 21 0,-21 0 16,22 0-16,-1 0 0,-20 0 0,-1 0 15,0 21-15,-20 1 0,-1-1 0,-21 21 16,0-21-16,0 0 16,0 22-16,-21-22 0,-1 21 0,-20 1 15,0-22-15,21 21 0,-22-21 0,1 22 16,0-22-16,20 21 0,-20-21 0,21-21 15,0 21-15,0 1 0,-1-22 16,22 21-16,22-21 31,20 0-31,-21-21 0,0-1 0,0 22 16,1-21-16,-1 21 0,21-21 16,-21 21-16</inkml:trace>
  <inkml:trace contextRef="#ctx0" brushRef="#br0" timeOffset="16749.23">6985 3323 0,'0'21'16,"21"-21"-1,0 0-15,0 0 0,-21-21 16,43 0-16,-22 0 0,0 0 16,0 0-16,22-1 0,-22 1 0,21-21 15,-21 21-15,0 0 0,1-22 0,-1 22 16,0-21-16,-21 21 0,0-22 0,0 22 15,0 0-15,0 0 0,0 0 16,-21 21-16,0 0 0,-1 0 0,1 0 16,0 0-16,-21 0 0,21 0 15,-1 21-15,1 0 0,0-21 0,0 21 16,21 0-16,0 0 0,0 1 16,0-1-16,0 0 0,21-21 15,0 21-15,0 0 0,1 0 0,-1 1 16,0-1-16,0-21 0,0 21 0,0 0 15,1 0-15,-22 0 0,0 1 0,0-1 16,21 0-16,-21 0 0,0 0 16,21 0-16,-21 1 0,0-1 15,21 0-15,0-21 16,0 0-16,1 0 0,-1 0 16,0 0-16,0 0 15,0-21-15,0 0 0,1 21 0,-1-22 16,21 1-16,-21 0 0,0 0 0,1 0 15,20-22-15,-21 22 0,0 0 0,-21-21 16,21 21-16,-21-1 0,22 1 0,-22 0 16,0 0-16,0 0 0,0 0 15,-22 21 1,1 21 0,21 0-16,0 0 0,0 0 0,-21 0 15,21 1-15,-21 20 0,21-21 16,0 0-16,0 0 0,0 22 0,0-22 15,0 0-15,0 0 0,0 0 16,21 1-16,0-1 0,0-21 16,1 0-16,-1 0 0,0 0 15,21 0-15,-21 0 0,22 0 0,-1 0 16,-21-21-16,22-1 0,-1 1 0,-21 0 16,21 0-16,-20 0 0,-1 0 15,0-1-15,0-20 0,0 21 0,0 0 0,-21 0 16,0-22-16,0 22 0,0 0 15,-21 42 17,0 0-32,21 0 15,-21 1-15,21-1 0,0 0 16,-21 21-16,21-21 0,-21 1 16,21-1-16,0 21 0,0-21 0,0 0 15,0 1-15,0-1 0,0 0 16,0-42 31,0 0-47,0-1 0,21 1 0,0 0 15,-21 0-15,21-21 0,-21 20 0,21-20 16,0 21-16,-21-21 0,22 20 0,-1 1 16,-21 0-16,21 21 15,-21-21-15,21 21 0,0 0 16,-21 21-16,0 0 15,0 0-15,0 1 0,0-1 16,0 0-16,0 0 0,0 0 0,0 22 16,0-22-16,0 0 0,0 0 15,0 0-15,0 0 0,21 1 0,1-22 16,-1 21-16,0 0 0,0-21 0,0 0 16,0 0-16,1 0 0,20 0 0,-21 0 15,21 0-15,-20 0 0,20-21 16,0 0-16,-21-1 0,22 22 15,-22-21-15,0-21 0,0 21 0,22 0 16,-22-22-16,0 1 0,-21 21 0,21-22 16,0 1-16,0 0 0,-21-1 0,0-20 15,22 21-15,-22-1 0,0 1 16,21 0-16,-21 20 0,0 1 0,0 0 16,0 0-16,-21 42 15,-1 0-15,1 0 16,0 1-16,0 20 0,21-21 15,-21 21-15,0 1 0,-1-1 0,1 0 16,0-20-16,0 20 0,21 0 0,0 1 16,0-1-16,0 0 0,0 1 15,0-22-15,0 21 0,0-21 0,0 0 16,0 1-16,21-1 0,0 0 16,0-21-16,1 21 0,-1-21 15,0 0-15,0 0 0,0 0 0,0 0 16,1-21-16,-1 21 0,0-21 0,-21 0 15,21 21-15,0-22 0,0 1 16,-21 0-16,22 0 0,-22 0 0,21 0 16,-21-1-16,0 1 0,0 0 0</inkml:trace>
  <inkml:trace contextRef="#ctx0" brushRef="#br0" timeOffset="16952.12">9059 2985 0,'0'0'0,"-21"0"0,0 0 15,42 0 17,0 0-32,0 0 0,22 0 15,-22 0-15,21-22 0,-21 1 0,22 21 16,-22 0-16,21 0 0,-21-21 0,1 21 16,-1 0-16,-21-21 0,0 0 31,0 0-31,-21 21 15</inkml:trace>
  <inkml:trace contextRef="#ctx0" brushRef="#br0" timeOffset="17136">8318 2773 0,'0'0'15,"-42"0"1,42 21-16,-21-21 0,42 0 47,0 0-32,-21-21-15</inkml:trace>
  <inkml:trace contextRef="#ctx0" brushRef="#br0" timeOffset="17635.68">10710 2921 0,'0'0'0,"0"-21"0,0 0 0,21 0 0,1-1 16,-1 1-16,-21 0 0,21-21 0,0 21 16,-21-22-16,0 22 0,21 0 15,-21 0-15,21 0 0,-21-1 0,22 1 16,-22 0-16,0 42 31,0 0-31,0 22 16,0-22-16,-22 21 0,1 1 0,21-1 15,-21 0-15,0 1 0,21-1 0,-21 0 16,21 1-16,0 20 0,-21-21 0,21 1 16,0-1-16,-22 0 0,22 1 0,0-22 15,0 21-15,0-21 0,0 1 16,0-1-16,0 0 0,22 0 0,-22 0 15,21-21-15,0 0 16,0 0-16,0 0 16,0 0-16,-21-21 0,0 0 0,22 0 15,-22 0-15,0-1 0</inkml:trace>
  <inkml:trace contextRef="#ctx0" brushRef="#br0" timeOffset="17823.58">10604 3133 0,'0'0'0,"-21"0"0,0 0 16,42 0 15,0 0-31,22-21 0,-22 21 0,21 0 16,-21 0-16,22 0 0,-1-22 16,0 22-16,-20 0 0,20 0 15,-21 0-15,0 0 0,22-21 0,-22 21 16,0-21-16,0 21 0,0 0 0</inkml:trace>
  <inkml:trace contextRef="#ctx0" brushRef="#br0" timeOffset="18944.93">11261 3133 0,'0'21'16,"21"-21"-1,0 0 1,0 0-16,0 0 15,0 0-15,1-21 16,-1 21-16,0 0 0,-21-21 0,21 21 16,0-22-16,0 1 15,-21 0-15,0 0 16,0 0 0,-21 21-16,0 0 15,0 0-15,0 0 0,0 21 16,-1 0-16,1 0 0,0 0 15,21 1-15,0-1 0,0 21 16,-21-21-16,21 0 0,-21 22 0,21-22 16,0 0-16,0 0 0,0 0 15,0 1-15,0-1 0,0 0 0,0 0 16,21 0-16,0-21 0,0 0 16,0 0-16,1 0 15,-1 0-15,0 0 16,0-21-16,0 21 15,-21-21-15,0 0 0,21 0 0,1-1 16,-1 1-16,-21 0 0,21 0 0,0-21 16,0 20-16,0 1 0,22 0 15,-22 0-15,0 0 0,21 0 0,-20-1 16,-1 22-16,21 0 0,-21 0 0,0 0 16,1 0-16,-1 0 0,0 0 15,0 0-15,-21 22 0,0-1 0,0 0 16,0 0-16,0 0 0,0 0 0,0 1 15,-21 20-15,0-21 0,0 0 16,21 0-16,-22 1 0,1-1 0,0 0 16,21 0-16,-21-21 0,21 21 0,-21 0 15,21-42 32,21 0-47,0 0 0,0 0 16,0-22-16,1 22 0,20 0 15,-21-21-15,0 21 0,0-22 0,22 22 16,-22 0-16,0-21 0,0 42 0,0-22 16,1 1-16,-44 42 31,1 1-15,21-1-16,-21 0 0,0 0 0,0 0 15,0 22-15,21-22 0,-22 0 0,22 21 16,-21-21-16,21 1 0,-21-1 15,21 0-15,0 0 0,0 0 16,0 0-16,21-21 0,0 0 0,1 22 16,-1-22-16,0 0 0,21 0 0,-21 0 15,22 0-15,-22 0 0,21 0 16,1-22-16,-22 22 0,21-21 0,-21 0 16,0 0-16,22 0 0,-22 0 15,0-1-15,0-20 0,0 21 16,1-21-16,-1-43 0,0 43 0,0-1 15,0 1-15,-21 21 0,21-22 0,-21 1 16,22 21-16,-22-21 0,0 20 16,0 1-16,0 0 0,0 42 31,0 0-31,-22 1 0,1-1 16,0 0-16,21 21 0,-21-21 15,0 22-15,0-22 0,-1 21 16,22-21-16,0 22 0,-21-1 0,21-21 15,-21 22-15,21-22 0,0 0 0,0 21 16,0-21-16,0 1 0,0-1 0,0 0 16,0 0-16,21-21 0,0 21 15,1-21 1,-1 0-16,0 0 0,0-21 16,0 21-16,0-21 15,-21 0-15,22 0 0,-22-1 16,21 1-16</inkml:trace>
  <inkml:trace contextRef="#ctx0" brushRef="#br0" timeOffset="19139.83">12552 3048 0,'-21'0'0,"42"0"0,-64 0 16,22 0 0,42 0 15,1 0-31,-1 0 0,0 0 15,0 0-15,0 0 0,0 0 0,1 0 16,-1 0-16,0 0 0,0 0 16,0-21-16,0 21 0,-21-21 15,22 21-15,-22-21 0,21 21 16</inkml:trace>
  <inkml:trace contextRef="#ctx0" brushRef="#br0" timeOffset="20239.99">14224 3493 0,'0'-22'32,"0"1"-17,0 0-15,0 0 0,0 0 0,21 0 16,0-1-16,-21 1 0,21-21 15,1 21-15,-1 0 0,0-22 16,0 1-16,21 21 0,-20-22 0,-1 22 16,0 0-16,0-21 0,-21 21 0,21-1 15,0 1-15,-21 42 32,-21 1-32,0-1 15,0 21-15,0-21 0,0 22 0,-1-1 16,22 0-16,-21 1 0,0-1 15,21-21-15,-21 21 0,21-20 0,0 20 0,0-21 16,0 0-16,0 0 0,21 1 16,0-1-16,0 0 0,1-21 0,-1 0 15,0 0-15,0 0 0,21 0 0,1 0 16,-22 0-16,21-21 0,-21 0 16,22-1-16,-1 1 0,-21 0 0,22 0 15,-22 0-15,0-22 0,-21 22 16,0-21-16,0 0 0,0-1 0,0 22 15,-21-21-15,21-1 0,-21 22 0,-22 0 16,22 0-16,0 0 0,-21 21 0,-1 0 16,22 0-16,-21 0 0,-1 0 0,22 0 15,-21 0-15,21 0 0,0 0 16,21 21-16,0 0 16,21-21-1,0 0-15,0 0 0,21 0 0,1 0 16,-1 0-16,0 0 0,1 0 0,20 0 15,1 0-15,-1-21 0,1 21 16,-1-21-16,1 0 0,-1 21 0,1-22 16,-22 22-16,0-21 0,1 0 0,-22 21 15,0-21-15,0 21 0,-21-21 0,0 0 16,0-1 0,-21 22-16,0 0 0,0 0 15,0 0-15,-1 0 0,1 22 16,0-22-16,0 21 0,21 0 15,-21 21-15,0-21 0,-1 22 0,1-22 16,0 42-16,21-20 0,-21-1 16,21 22-16,-21-22 0,21 21 0,-21-20 15,21 20-15,0 1 0,0-22 0,0 22 16,0-22-16,0 21 0,0-20 0,21 20 16,0 1-16,0-22 0,-21 22 0,21-1 15,-21 1-15,21-1 0,-21-21 0,0 22 16,0-22-16,0 1 0,0-1 0,0 0 15,-21 1-15,0-1 0,0-21 0,-21 21 16,20-20-16,-20-1 0,0 0 16,-1 0-16,1-21 0,0 0 0,-1 0 15,1 0-15,0 0 0,-1 0 16,1 0-16,0-21 0,-1 0 0,1 0 16,0-1-16,-1-20 0,22 21 0,-21 0 15,21-22-15,0 22 0,-1 0 0,22 0 16,0-21-16,0 20 0,0 1 0,0 0 15,0 0-15,22 0 0,-1 0 0,0-1 16,21-20-16,1 21 0,-1-21 0,0-1 16,22 22-16</inkml:trace>
  <inkml:trace contextRef="#ctx0" brushRef="#br0" timeOffset="21244.29">16531 3175 0,'0'0'0,"0"-21"0,0 0 16,0 0-16,0-1 0,0 1 0,0-21 15,0 21-15,0 0 0,0-1 0,0 1 16,0 0-16,-21 0 0,0 0 0,0 21 16,-1 0-16,1 0 15,0 0-15,0 0 0,-21 21 0,20 0 16,-20 0-16,21 0 0,-21 1 15,-1 20-15,22 0 0,-21 1 0,21-1 16,-22-21-16,22 21 0,0 1 0,21-1 16,0 0-16,0-20 0,0-1 15,0 21-15,0-21 0,21 0 16,0-21-16,22 0 0,-22 0 0,0 0 16,21 0-16,-21 0 0,22 0 0,-1-21 15,-21 0-15,22 0 0,-1 0 0,-21 0 16,21-1-16,-20-20 0,-1 21 15,0-21-15,0-1 0,0 1 16,0 0-16,-21-1 0,0 22 0,22-21 0,-22 21 16,21-1-16,-21 1 0,-21 42 31,-1 1-15,1-1-16,0 21 0,21-21 0,-21 0 15,21 22-15,-21-22 0,21 21 0,0-21 16,0 22-16,0-22 0,0 0 0,0 0 15,0 0-15,0 1 0,21-1 16,0-21-16,0 21 0,0-21 0,1 0 16,-1 0-16,0 0 0,0 0 0,21 0 15,-20-21-15,20 21 0,0-21 0,-21-1 16,22 1-16,-22 0 0,0 0 16,0-21-16,22-1 0,-22 22 15,0-21-15,0-1 0,0 1 0,0 0 16,-21-1-16,22 1 0,-1-21 0,-21 41 15,0-20-15,0 0 0,0 21 0,0-1 16,-21 44 15,-1-1-31,1 21 0,0-21 0,0 22 16,0-1-16,0 0 0,21 1 0,-22-1 16,1 0-16,21 1 0,-21-1 0,21 0 15,0 1-15,0-1 0,0-21 16,0 0-16,0 0 0,0 1 15,21-1-15,0 0 0,1-21 0,-1 0 16,21 0-16,-21 0 0,0 0 0,22 0 16,-22 0-16,21-21 0,-21 21 0,22-21 15,-22-1-15,0 1 0,0-21 0,0 21 16,1-22-16,20 1 0,-21 0 16,0-1-16,0-20 0,1 21 15,-1-22-15,0 22 0,0-22 0,-21 22 0,0-22 16,21 22-16,-21 0 0,0 21 0,0-22 15,0 22-15,-21 21 16,0 0-16,21 21 16,-21 22-16,0-22 0,-1 21 15,22 0-15,0 1 0,-21-1 0,21 0 16,-21 1-16,21-1 0,0 0 0,0 1 16,0-1-16,0 0 0,0 1 15,0-22-15,0 21 0,0-21 0,0 1 16,0-1-16,21 0 0,-21 0 0,21-21 15,1 0 1,-1-21 0,0 0-16,-21-22 0</inkml:trace>
  <inkml:trace contextRef="#ctx0" brushRef="#br0" timeOffset="21901.16">18902 2879 0,'0'0'0,"0"-21"0,21-1 16,-21 1-16,0 0 0,21 0 16,-21 0-16,0-22 0,0 22 0,0 0 15,0 0-15,0 0 0,0 0 0,0-1 16,-21 44 15,0 20-31,0-21 0,-1 21 0,1 1 16,0-1-16,-21 0 0,21 22 0,-22-22 15,22 1-15,0-1 0,-21 0 16,20 1-16,22-1 0,0 0 16,-21-21-16,21 22 0,0-22 0,0 0 15,21 0-15,1 0 0,-1 1 0,0-22 16,21 0-16,1 0 0,-1 0 0,0 0 15,1 0-15,-1 0 0,0-22 16,22 1-16,-22 0 0,0 0 0,1 0 16,-1 0-16,-21-22 0,22 1 0,-22 21 15,0-22-15,0 1 0,-21-21 0,0 20 16,0 1-16,0 0 0,0-1 16,-21 22-16,-21-21 0,20 21 15,1-1-15,-21 22 0,0 0 0,20 0 16,-20 0-16,0 0 0,21 0 0,-22 0 15,22 22-15,-21-1 0,21 0 16,-1 0-16,1 0 0,21 0 0,0 22 16,0-22-16,0 0 0,0 0 0,0 0 15,0 1-15,0-1 0,21-21 0,22 0 16,-1 21-16,0-21 0</inkml:trace>
  <inkml:trace contextRef="#ctx0" brushRef="#br0" timeOffset="22251.47">19897 2794 0,'0'0'0,"21"-21"16,-21-43-16,0 43 15,-21 21 1,-1 0 0,1 21-16,0 1 0,21-1 0,-21 21 15,0-21-15,21 22 0,-21-22 0,-1 21 16,22 0-16,-21 1 0,0 20 0,0-20 15,21-1-15,-21 21 0,0-20 16,-1 20-16,22 1 0,-21-22 0,0 22 16,0-1-16,0 1 0,0-22 15,-1 21-15,1 1 0,0-1 0,0 1 16,0-1-16,0 1 0,-1-1 0,1 1 16,0-22-16,0 22 0,21-22 0,-21-21 15,21 22-15,0-22 0,0 0 0,21-42 47,0 0-47,0-22 0,0 22 16,1-21-16,-22-1 0,42 1 15,-21 0-15</inkml:trace>
  <inkml:trace contextRef="#ctx0" brushRef="#br0" timeOffset="22560.3">19791 3239 0,'21'-64'0,"-42"128"0,42-255 15,-21 149-15,0-1 16,0 22-16,0-21 0,21 21 0,-21 0 16,21-1-16,0 1 0,1 0 0,-1 0 15,0 0-15,0 21 0,21 0 0,-20 0 16,20 0-16,0 0 0,-21 0 16,22 21-16,-22 0 0,0 0 0,0 22 15,-21-22-15,0 21 0,0-21 0,0 22 16,-42-22-16,21 21 0,0-21 0,-22 22 15,22-22-15,-21 0 0,-1 0 16,1 0-16,0 0 0,21 1 16,-22-1-16,22-21 0,0 0 0,0 21 15,0-21-15,42-21 32,0 21-17,0-21-15,21-1 0,-20 22 0</inkml:trace>
  <inkml:trace contextRef="#ctx0" brushRef="#br0" timeOffset="24032.64">20383 3175 0,'22'0'0,"-1"0"31,0 0-31,-21-21 0,21 0 16,0 21-16,0-21 0,1-1 0,-22 1 15,21-21-15,0 21 0,0 0 0,21-22 16,-20 22-16,-1-21 0,0-1 0,0 1 16,0-21-16,0 20 0,1 1 15,-1-22-15,0 22 0,-21 0 0,0 21 16,21-22-16,-21 22 0,0 0 0,0 0 16,0 0-16,0 42 31,-21-21-31,0 42 0,0-21 15,-1 22-15,1-1 0,0 0 0,0 1 16,0 20-16,0-21 0,21 22 16,-22-22-16,1 1 0,0-1 0,21 21 15,-21-20-15,21-22 0,0 21 0,0 1 16,0-22-16,0 21 0,0-21 0,0 0 16,21 1-16,0-1 0,0 0 0,1-21 15,-1 0-15,21 21 16,-21-21-16,0 0 0,22 0 0,-22 0 0,21 0 15,-21-21-15,22 0 0,-22 0 16,0-1-16,21 1 0,-20 0 0,-1-21 16,21 21-16,-21-22 0,0 22 0,1-21 15,20 21-15,-21-22 0,0 22 16,0 0-16,-21 0 0,22 0 0,-1 21 16,-21-22-16,0 44 15,0-1 1,0 0-16,0 0 0,-21 0 15,21 0-15,-22 1 0,22-1 16,0 0-16,0 0 0,0 0 0,-21 0 0,21 1 16,0-1-16,0 0 0,0 0 0,0 0 15,21 0 1,1-21-16,-1 0 16,0 0-16,0 0 0,0 0 15,0 0-15,1-21 0,-1 21 0,0-21 16,21 0-16,-21 0 0,1 21 0,-1-43 15,21 22-15,-21 0 0,0 0 0,1 0 16,-1 0-16,0 21 0,-21-22 0,-21 44 47,21-1-47,-21-21 0,-1 21 16,22 0-16,0 0 0,-21-21 0,21 21 15,-21 1-15,21-1 16,0 0-16,0 0 15,21 0 1,0-21-16,1 0 16,-1 0-16,0 0 0,0 0 0,0-21 15,0 0-15,-21 0 16,22 21-16,-1-21 0,-21-1 0,0 1 16,0 0-16,0 0 0,0 0 0,0 0 15,0-1-15,0 1 0,0 0 0,-21 0 16,-1 21-1,1 0-15,42 0 63,1 0-63,-1 0 16,21 0-16,-21 0 0,0 0 0,22 0 15,-22 0-15,21 0 0,1 0 0,-22 0 16,21 0-16,0 0 0,-20 0 0,20 0 15,-21 0-15,0 0 0,0 0 0,1 0 16,-22 21-16,0 0 16,0 0-16,0 1 0,0-1 15,0 0-15,-22 0 0,1 0 0,0 0 16,21 1-16,-21-1 16,21 0-16,-21 0 0,21 0 15,-21 0-15,21 1 16,0-1-1,0-42 17,0-1-32,0 1 15,0 0-15,21 0 0,0 21 0,-21-42 16,21 20-16,0 1 0,22 0 16,-22-21-16,21 21 0,0-22 0,1 22 15,-1 0-15,22-21 0,-22 20 0,0 1 16,22 21-16,-22-21 0,0 21 15,1 0-15,-22 0 0,21 0 0,-21 21 16,-21 0-16,0 1 0,0-1 16,0 0-16,0 21 0,-21-21 0,0 1 15,21-1-15,-21 21 0,0-21 16,0 0-16,-1 1 0,22-1 0,0 0 16,-21 0-16,21 0 0,0 0 15,0 1-15,0-1 16,21-21-16,1 0 31,-1 0-31,-21-21 16,21-1-16,-21 1 0,21 21 15,0-21-15,-21 0 0,0 0 16,21 0-16,-21-1 0,0 1 0,0 0 16</inkml:trace>
  <inkml:trace contextRef="#ctx0" brushRef="#br0" timeOffset="24284.49">22246 2477 0,'0'0'0,"-21"0"0,0 0 0,0 0 15,21-22-15,-22 22 0,1 0 78,0 0-62,0 0-16,0 22 16</inkml:trace>
  <inkml:trace contextRef="#ctx0" brushRef="#br0" timeOffset="24515.39">20891 2731 0,'0'0'0,"0"21"16,22-21-1,-1 0-15,0 0 0,0 0 16,21 0-16,1 0 15,-22 0-15,21 0 0,1 0 0,-22 0 16,21 0-16,-21 0 0,22 0 0,-22 0 16,0 0-16,0 0 0,-21-21 15</inkml:trace>
  <inkml:trace contextRef="#ctx0" brushRef="#br0" timeOffset="27556.35">2815 4551 0,'0'-21'16,"0"0"-16,0-1 15,0 1-15,0 0 0,0 0 16,0 0-1,-21 21-15,0 0 16,0 21 0,21 0-16,-22-21 15,22 42-15,0-20 0,0-1 0,0 21 16,-21 0-16,21 1 0,0-1 0,0 0 16,0 22-16,0-22 0,0 22 15,0-22-15,0 0 0,0 1 0,0-1 16,0 0-16,0-20 0,21-1 15,-21 0-15,22 0 0,-1 0 16,0 0-16,0-21 0,0 0 16,0 0-16,22 0 0,-22-21 0,0 0 15,0 0-15,22 0 0,-22 0 0,0-1 16,21-20-16,-21 0 0,22-1 16,-22 1-16,0 0 0,21-1 0,-20-20 15,-1 21-15,0-22 0,0 22 0,-21-22 16,21 22-16,-21 0 0,21-1 15,-21 1-15,22 0 0,-22-1 0,0 22 16,0 0-16,0 0 0,0 0 0,-22 63 47,22-21-47,0 0 0,-21 22 0,21-1 16,-21-21-16,21 21 0,-21 1 0,21-1 15,0 0-15,0 1 0,0-1 16,0 0-16,0 1 0,0-22 0,0 21 15,0 1-15,0-22 0,21 0 0,0 0 16,0 0-16,-21 0 0,22-21 0,-1 0 16,0 22-16,0-22 0,0 0 15,0 0-15,22 0 0,-22-22 0,21 22 16,1-21-16,-22 0 0,21 0 16,0-21-16,1 20 0,-1-20 0,-21 21 15,22-21-15,-22-1 0,21 1 16,-21 21-16,0-22 0,1 1 0,-22 21 15,0 0-15,0 0 0,0-1 16,-22 22 0,1 0-16,0 22 0,0-22 15,0 21-15,21 0 0,-21 0 0,-1 0 16,22 22-16,0-22 0,0 0 0,0 0 16,0 0-16,0 22 0,0-22 15,0 0-15,22 21 0,-1-21 0,-21 1 16,21-1-16,0 0 0,-21 0 0,21 0 15,-21 0-15,21 1 0,1-1 16,-22 0 0,-22-21-1,1 0 1,0 0-16,-21 0 0,21 0 0,-1-21 16,1 0-16,0 21 0,0-22 0,21 1 15,-21 0-15,0 0 16,21 0-16,-22 21 0,22-21 0,0 42 47,0 0-47,0 0 15,22 0-15,-22 0 0,21-21 16,0 22-16,0-22 0,0 21 16,0-21-16,1 0 0,-1 0 15,0 0-15,0 0 0,0 0 0,0 0 16,1 0-16,-1 0 0,0 0 0,0 0 15,0-21-15,22 21 0,-22-22 0,0 1 16,0 0-16,0 0 0,22 0 16,-22 0-16,0-1 0,0 1 15,0-21-15,0 21 0,1 0 0,-22-1 16,0 1-16,21 0 0,-21 0 0,21 0 16,-21 0-16,0 42 31,0 0-16,-21 0-15,0 0 0,21 0 16,0 1-16,0-1 0,0 0 0,-22 0 16,22 0-16,0 22 0,0-22 15,0 0-15,0 0 0,0 0 0,22-21 16,-1 21-16,0 1 0,0-22 0,0 0 16,22 0-16,-22 0 0,21 0 0,0 0 15,-20 0-15,20 0 0,0 0 16,1-22-16,-22 1 0,21 0 15,-21 21-15,0-21 0,22 0 0,-22-22 16,-21 22-16,21 0 0,-21 0 0,21-21 16,-21 20-16,0 1 0,0 0 0,0 0 15,0 0-15,0 0 16,0 42 15,0 0-31,0 0 16,0 0-16,-21 0 0,21 1 0,-21-1 15,21 0-15,0 0 0,0 0 16,0 0-16,0 1 0,-21-1 0,21 0 16,0 0-16,0 0 15,-21-21-15,21 21 16,0-42 15,0 0-31,0 0 16,0 0-16,0-22 0,0 22 15,0 0-15,21-21 0,0 21 0,-21-22 16,21 22-16,0 0 0,0 0 16,1 0-16,-1-1 0,0 1 0,0 21 15,0-21-15,0 21 16,1 0-16,-1 0 0,0 0 16,-21 21-16,0 0 0,21 1 15,-21-1-15,0 0 16,0 0-16,0 0 0,0 0 0,0 1 15,0 20-15,0-21 0,0 21 0,0-20 16,0-1-16,0 0 0,0 0 0,0 0 16,0 0-16,21 1 0,0-22 15,1 0-15,-1 0 0,0 0 16,21 0-16,-21 0 0,22 0 0,-1 0 16,0 0-16,1 0 0,-1 0 0,0-22 15,1 1-15,-1 21 0,-21-21 0,22 0 16,-1 0-16,-21 21 0,0-21 0,0-1 15,1-20-15,-1 21 0,0 0 16,-21 0-16,0-1 0,0 1 16,0 0-16,0 0 0,0 0 0,0 0 15,0-1-15,0 1 0,-21 21 16,0 0-16,-1 0 0,1 0 16,0 0-16,0 0 0,0 21 15,-22 1-15,22-1 0,0-21 16,0 21-16,0 0 0,21 0 0,0 0 15,-21 1-15,21-1 0,0 0 0,0 0 0,0 0 16,0 0-16,21-21 16,0 22-16,0-22 15,0 0-15,0 0 0,1 0 16,-1 0-16,0 0 0,-21-22 16,0 1-16,21 21 0,0-21 0,0 0 15,-21 0-15,0 0 16,0-1-16,22 22 0,-22-21 15,0 0-15,-22 21 47,22 21-47,-21 0 0,21 1 16,0-1-16,0 21 16,0-21-16,-21 0 0,21 1 15,0 20-15,0-21 0,0 21 0,0 1 16,0-1-16,0-21 0,0 22 0,0-1 15,0 0-15,0 1 0,0-1 0,0 0 16,21 1-16,-21-1 0,0 0 16,0 1-16,0-1 0,0 0 0,0-21 15,0 22-15,0-1 0,0 0 0,0-20 16,0-1-16,0 21 0,0-21 0,-21 0 16,0 1-16,0-1 0,0 0 0,-1 0 15,1-21-15,0 21 0,-21-21 0,21 0 16,-1 21-16,1-21 0,-21 0 15,21 0-15,0 0 0,-22 0 16,22 0-16,0 0 0,0 0 0,0 0 16,21-21-16,0 0 15,0 0 1,0 0-16,0 0 0,0-1 16,21 1-16,-21 0 0,0 0 15,0 0-15,0-22 0</inkml:trace>
  <inkml:trace contextRef="#ctx0" brushRef="#br0" timeOffset="27804.21">5122 4509 0,'0'-22'0,"0"44"0,0-65 15,0 22 1,21 21 62,1 0-78</inkml:trace>
  <inkml:trace contextRef="#ctx0" brushRef="#br0" timeOffset="29095.86">7302 4826 0,'0'0'0,"-21"0"16,0 0-16,42 0 47,0 0-47,1 0 0,-1 0 16,0-21-16,21 21 0,-21-21 0,22 0 15,-1-1-15,0 1 0,22 0 0,-22 0 16,1 0-16,-1 0 0,0-1 0,1 1 15,-1 0-15,-21-21 0,0 21 16,0-1-16,1-20 0,-22 21 16,0-21-16,0 20 0,0 1 0,0-21 0,-22 21 15,1 0-15,0-1 0,0 1 0,0 21 16,0 0-16,-1 0 0,1 0 0,0 0 16,0 0-16,-21 21 15,42 1-15,-22 20 0,1 0 0,0 1 16,0-1-16,0 0 0,21 22 0,-21-22 15,-1 22-15,1-1 0,0 22 0,0-22 16,0 22-16,21-22 0,-21 22 0,-1 0 16,22-22-16,-21 22 0,21 0 15,0-1-15,-21 22 0,21-21 0,-21-1 16,0 1-16,21 0 0,0-1 0,-21-20 16,-1 21-16,1-22 0,21 1 0,0-1 15,-21 1-15,21-22 0,0 0 0,0 1 16,0-22-16,0 0 0,0 0 15,21-21-15,0-21 16,1 0-16,-1 0 0,21-1 0,-21-20 16,22 21-16,-1-21 0,-21-1 15,21 1-15,1 0 0,-1-1 0,-21-20 16,22 20-16,-22 1 0,0-21 0,0-1 16,-21 1-16,0-1 0,0 1 0,0-1 15,0 1-15,-21-1 0,0 1 0,0 20 16,-22-20-16,22 20 0,-21-20 15,-1 21-15,22 20 0,-21-20 0,0 21 16,20 0-16,-20 0 0,21 21 0,0 0 16,0-22-16,-1 22 0,44 0 31,-1-21-15,0 21-16,21 0 0,1-21 0,-1 0 15,0 21-15,1-21 0,20 0 16,-21-1-16,22 1 0,-22 0 0,22-21 15,-22 21-15,0-1 0,1-20 0,-22 21 16,0 0-16,0 0 0,0-22 0,-21 22 16,22 0-16,-22 0 15,0 0-15,-22 21 32,1 0-32,21 21 15,-21 0-15,21 0 0,0 0 0,-21 22 16,21-22-16,-21 21 0,21 0 0,0-20 15,0 20-15,0-21 0,0 21 16,0-20-16,0-1 0,0 0 0,21 0 16,0 0-16,0-21 0,0 0 0,1 21 15,-1-21-15,0 0 0,0 0 0,0 0 16,22 0-16,-22-21 0,0 0 0,0 21 16,0-21-16,0 0 15,1 0-15,-1-22 0,0 22 0,-21-21 16,0 21-16,0-22 0,0 1 0,0 21 15,0-22-15,-21 22 0,0 0 0,-1 0 16,1 0-16,0 0 0,0 21 0,0 0 16,-22 0-16,22 0 0,-21 0 15,21 0-15,0 0 0,-1 21 0,1-21 16,0 21-16,0 0 0,21 0 0,0 0 16,0 1-16,0-1 0,0 0 15,0 0-15,21-21 0,0 21 16,0-21-16,1 0 0,20 0 15,-21 0-15,21 0 0,-20 0 0,20 0 16</inkml:trace>
  <inkml:trace contextRef="#ctx0" brushRef="#br0" timeOffset="29519.63">8636 4784 0,'-21'0'0,"0"-21"15,-1 21-15,1-22 0,21 1 16,-21 0-16,21 0 0,0 0 15,0 0-15,0-1 16,0 1-16,21 21 0,-21-21 0,21 21 16,1 0-16,-1 0 0,0 0 0,21 0 15,-21 0-15,1 0 0,-1 0 0,0 0 16,0 21-16,0 0 0,0 1 0,-21 20 16,0-21-16,0 0 15,0 22-15,0-1 0,0-21 0,0 21 16,0-20-16,-21-1 0,0 21 0,0-21 15,21 0-15,-21 1 0,21-1 16,-21-21-16,21-21 31,0-1-31,0 1 0,0 0 16,0 0-16,0 0 0,0 0 0,21-22 16,0 1-16,-21 21 0,21-22 0,0 1 15,-21 21-15,21-21 0,1 20 0,-22 1 16,21 0-16,-21 0 0,21 0 15,0 21-15,-21-21 16,21 21 0,0 0-1,-21 21-15,22-21 16,-1 21-16</inkml:trace>
  <inkml:trace contextRef="#ctx0" brushRef="#br0" timeOffset="31172.18">9461 5059 0,'0'0'0,"0"21"16,0-42 0,0 0-1,22 21-15,-22-21 0,21-1 0,0 1 16,21-21-16,-21 21 0,1-22 0,-1 22 15,0-21-15,0 0 0,0-1 0,0 1 16,1 0-16,-1-1 0,0 1 0,0 0 16,-21-1-16,0 1 0,21 0 0,-21-1 15,0 22-15,21-21 0,-21 21 16,0-1-16,0 1 0,-21 21 31,0 21-31,0 1 0,0-1 0,0 0 16,-1 21-16,1-21 0,0 22 0,21-1 15,-21 0-15,0 1 0,0-1 16,21 0-16,-22 1 0,22-1 0,0 0 16,0-20-16,0 20 0,0 0 0,0 1 15,0-22-15,0 0 0,22 21 0,-1-21 16,-21 1-16,21-1 0,0-21 0,21 21 16,-20-21-16,-1 0 0,21 0 0,-21 0 15,0 0-15,22 0 0,-22-21 16,0 21-16,21-21 0,-20-1 0,-1 1 15,0 0-15,0 0 0,0 0 16,0 0-16,-21-1 0,22-20 0,-22 21 16,21 0-16,-21 0 0,0-1 0,0 1 15,0 0-15,-21 21 32,-1 21-32,1 0 15,21 1-15,0-1 0,-21 0 0,21 0 16,-21 0-16,21 0 0,0 1 0,0 20 15,0-21-15,0 0 0,0 0 16,0 1-16,21-1 0,0-21 0,0 21 16,1-21-16,-1 0 0,21 0 0,-21 0 15,22 0-15,-22 0 16,0 0-16,21 0 0,-21 0 0,1-21 16,-1 0-16,0 21 0,0-22 0,0 1 15,0 0-15,-21-21 0,0 21 0,0-1 16,0-20-16,0 0 0,0 21 0,0-22 15,0 22-15,0-21 0,0 21 0,-21-1 16,21 1-16,-21 0 0,0 21 16,-21 0-16,20 0 0,1 0 0,-21 0 15,21 0-15,-22 0 0,22 21 16,-21 0-16,21 1 0,0-1 0,-22 21 0,22-21 16,21 22-16,0-22 0,0 21 15,0-21-15,0 22 0,0-22 0,0 21 16,21-21-16,0 0 0,1 1 15,-1-1-15,0 0 0,21-21 0,-21 21 16,22-21-16,-1 0 0,-21 0 0,22 0 16,-1 0-16,-21 0 0,21 0 0,-20-21 15,20 21-15,-21-21 0,0 0 0,0-1 16,1 1-16,-1 0 0,-21 0 0,21 0 16,-21 0-16,21-22 0,-21 22 0,21 0 15,-21 0-15,0 0 0,0-1 16,0 1-16,0 0 0,-21 21 31,21 21-15,0 0-16,-21 1 0,0-1 0,21 0 15,0 0-15,0 21 0,0-20 0,0-1 16,0 0-16,0 0 0,0 0 0,0 0 16,0 1-16,0-1 0,0 0 15,21 0-15,0 0 0,0-21 16,0 0-16,1 0 0,20 0 15,-21 0-15,0 0 0,22 0 0,-22 0 16,0 0-16,0 0 0,0-21 0,0 0 0,1 0 16,-1 0-16,0-1 0,-21 1 15,0 0-15,0 0 0,0-21 0,0-1 16,0 22-16,0-21 0,0 21 16,0-1-16,0 1 0,-21 0 0,0 0 15,-1 0-15,1 21 0,0 0 0,0 0 16,0 0-16,-22 0 0,22 0 0,0 0 15,-21 0-15,21 21 0,-1 0 0,1 0 16,0 0-16,0 22 0,0-22 0,21 0 16,0 21-16,0-20 0,0 20 0,0-21 15,0 0-15,0 22 0,0-22 16,21 0-16,0 0 0,0-21 0,0 21 16,22 0-16,-22-21 0,21 0 15,-21 0-15,22 0 0,-1 0 0,0 0 16,1 0-16,-1 0 0,0 0 0,1 0 15,-22-21-15,21 0 0,-21 21 0,1-21 16,-1 0-16,0 0 0,0-22 0,0 22 16,0-21-16,-21 21 0,0-22 15,22 22-15,-1 0 0,-21-21 0,0 20 16,0 1-16,0 0 0,0 42 47,0 0-47,-21 1 0,21-1 0,-22 0 15,22 21-15,0 1 0,0-22 16,-21 21-16,0 0 0,21 1 16,-21-1-16,21 22 0,0-22 0,0 21 15,0-20-15,0 20 0,0 1 0,0-22 16,0 22-16,0-1 0,0 1 0,0-22 16,-21 21-16,21 1 0,0-22 0,0 22 15,0-22-15,-21 0 0,21-20 16,0 20-16,0-21 0,0 0 0,0 0 0,0 1 15,0-44 17,0 1-17,0 0-15,21 21 0,-21-21 16,21 0-16,-21-22 0,21 22 16,0 0-16,-21-21 0,21 21 0,1-22 15</inkml:trace>
  <inkml:trace contextRef="#ctx0" brushRef="#br0" timeOffset="31515.51">11515 4995 0,'0'-21'0,"0"42"0,-22-63 0,22 21 0,0 0 16,0 0-16,0-1 0,0 1 16,0 0-16,0 0 0,0 0 15,22 0-15,-1 21 0,0 0 16,0-22-16,21 22 0,-20 0 0,20 0 15,-21 0-15,21 0 0,-20 0 0,-1 0 16,0 22-16,0-22 0,0 21 16,-21 0-16,21 0 0,-21 21 0,0-20 15,0-1-15,0 0 0,-21 0 0,0 21 16,0-20-16,-21-1 0,20 0 0,-20 0 16,21 0-16,-21 0 0,-1 1 0,22-22 15,-21 21-15,-1 0 0,22-21 0,0 21 16,0-21-16,0 0 0,0 0 15,21 21-15,-22-21 0,44 0 32,-1 0-32,0 0 15,0-21-15,21 0 0,-20 0 0,20 0 16</inkml:trace>
  <inkml:trace contextRef="#ctx0" brushRef="#br0" timeOffset="31944.38">12954 4593 0,'0'0'0,"-42"-21"16,20 0-16,22 0 0,-21 21 15,21-21-15,-21-64 16,21 64-16,0 0 0,0-22 0,0 22 15,21-21-15,0 21 0,1-1 16,-1-20-16,21 21 0,-21 0 0,22 0 16,-22-1-16,21 22 0,-21 0 0,22-21 15,-22 21-15,0 0 0,0 0 0,0 21 16,0-21-16,-21 22 0,22 20 0,-22-21 16,0 0-16,0 22 0,0-1 15,0-21-15,-22 21 0,1 1 16,0-1-16,0-21 0,0 22 0,0-1 15,-1-21-15,22 0 0,-21 22 0,0-22 16,0 0-16,0 0 0,0 0 0,21 0 16,-22 1-16,22-1 0,-21 0 0,21 0 15,-21-21-15,21 21 0,-21-21 16,21 21-16,0 1 16,0-1-1,0 0-15,21 0 16</inkml:trace>
  <inkml:trace contextRef="#ctx0" brushRef="#br0" timeOffset="32460.08">12912 5292 0,'0'0'0,"-22"21"0,1-21 15,21 21-15,21-21 16,1 0-1,-1 0-15,0 0 0,0 0 16,0 0-16,0 0 0,1 0 0,-22-21 16,21 21-16,0-21 0,-21 0 0,21 21 15,-21-22-15,0 1 16,0 0-16,0 0 16,-21 21-16,0 0 15,0 0-15,-1 0 0,1 0 16,0 21-16,0-21 0,21 21 0,0 0 15,-21-21-15,21 22 0,0-1 0,0 0 16,0 0 0,21-21-16,0 0 15,0 0-15,0 0 0,1 0 0,-1 0 16,0 0-16,0-21 16,-21 0-1,0 0-15,0-1 16,0 1-1,-21 0-15,0 21 16,0 0-16,-1 0 0,1 0 16,0 0-16,21 21 15,-21-21-15,21 21 0,0 1 16,0-1 0,0 0-1,21-21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D00B-3386-4D49-B2D7-79040E123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8D01D-4EBE-4A3E-AF6A-1E6F849D1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B10CC-9BC8-4303-ABEC-F6C29E2B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1E59-4154-42FD-BDDB-A4A8E2FD0B6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5F19D-92F6-4352-B171-8B9D47BE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8E5F-6C66-444E-B62D-1D751C7B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4F16-ABF0-44C3-9160-794674C85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29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2508-2D96-43BE-AE0C-5CD100CA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59350-3BDF-4728-BA16-770EC0B2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396D-4B0C-4C7F-953A-59D54DB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1E59-4154-42FD-BDDB-A4A8E2FD0B6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49544-9AD6-46CA-87D1-5E28C88F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E3DAF-116D-47F5-9BF5-7C696A21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4F16-ABF0-44C3-9160-794674C85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8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0BE33-D0F3-4C3C-90BE-095DA5ED3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C6D5-21F1-4688-AAFE-3F44D9B6B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54A6-00F0-4888-A815-1A95637B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1E59-4154-42FD-BDDB-A4A8E2FD0B6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54F2D-7873-49D8-B92C-B8960827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692D-8A6F-4112-96BA-86DF1065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4F16-ABF0-44C3-9160-794674C85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9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7804-2964-4CB9-867F-363E0F77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F487-EE3D-4405-821C-89211D69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3BDE1-B46D-4B1E-8029-566AA8AC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1E59-4154-42FD-BDDB-A4A8E2FD0B6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34E2-E182-4341-BF23-647AD785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FC3D-2054-4DBA-865F-556F294E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4F16-ABF0-44C3-9160-794674C85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76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7779-755A-4D10-846A-2CB4CBD0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A5EAB-A407-433E-84F9-ADBB28E4D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8DCC-B3CB-40FD-AE7E-3258EC41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1E59-4154-42FD-BDDB-A4A8E2FD0B6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1170F-E7E2-4FA9-BBFF-32E546D8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0876A-1DF7-43A8-8C0A-98E013A0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4F16-ABF0-44C3-9160-794674C85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0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D805-1E19-4EBA-B8BB-5F437CE8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F17D-829B-442F-955B-4C4FF023D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3B703-3A4B-4474-B82F-0584670A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AD95C-6058-4935-966A-4970C153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1E59-4154-42FD-BDDB-A4A8E2FD0B6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3B74C-A1D9-4203-814A-6F9C8FD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5F9D2-19C2-4F89-A9D9-D4C93824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4F16-ABF0-44C3-9160-794674C85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7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CD89-DCBD-4991-BE4C-EB7909FD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D9C8B-3C24-4E1B-AC95-9DACA249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A6EDD-7DB7-403A-837A-2FA481C12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03F04-DEE5-442A-88E1-4E5E23B35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6555D-5EBF-4800-8374-4C8976CCA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75484-396D-4ED8-8F0A-D8935D88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1E59-4154-42FD-BDDB-A4A8E2FD0B6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34A16-BA67-4D63-8A09-95E40008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3BDD5-1434-41D8-82E6-FE96C678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4F16-ABF0-44C3-9160-794674C85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96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343D-FB9F-4404-A077-587960E1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82684-4B31-4E3E-BC2A-C6E52825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1E59-4154-42FD-BDDB-A4A8E2FD0B6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30002-0CF6-4E0B-B39E-32740A94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8CE48-8B17-45EC-9E7B-CECD6E44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4F16-ABF0-44C3-9160-794674C85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23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A483F-0899-4DB1-A8C2-31280030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1E59-4154-42FD-BDDB-A4A8E2FD0B6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50828-C190-41B6-9558-E50F87B2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BD900-65DD-45DE-A410-2A271385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4F16-ABF0-44C3-9160-794674C85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13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CF0D-65D7-46BD-8803-2769F952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7816-92F8-4AA8-8F42-7532EA638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5BCA5-11CF-4913-A49D-22462D36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2A46A-3049-425A-BB11-1020EBF2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1E59-4154-42FD-BDDB-A4A8E2FD0B6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F425A-F11E-45A1-B294-AB2199FE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EB583-B89A-40CE-9894-B778E5B7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4F16-ABF0-44C3-9160-794674C85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05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D1-0A1C-4254-8B9D-558C3E58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CDC4-BDE5-4A70-A069-56DB77543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85D69-68B8-4184-9A81-4428F654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0A5ED-2711-4B83-B42D-BB94E267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1E59-4154-42FD-BDDB-A4A8E2FD0B6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42C9C-5296-4E80-9BC9-49E3B5B7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3D80-12FB-4845-B11E-9EA954B0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4F16-ABF0-44C3-9160-794674C85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23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D4847-A49E-4E6C-BD25-4B8469B6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09C17-053D-4161-B93E-A101D88D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94E27-46B3-4C27-B965-075523FE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1E59-4154-42FD-BDDB-A4A8E2FD0B6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916D-50F1-4841-A8D5-A8A99CA1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818E-3D21-446D-A6BD-CC3880F14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4F16-ABF0-44C3-9160-794674C85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77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14.emf"/><Relationship Id="rId4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B1DC-86D7-4019-95EB-2B1AF1DD6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D25E-3E75-4CEC-A0D6-62D92C3A3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2D5EFE-E2C8-4A1D-99E5-4FD07A6BD24B}"/>
                  </a:ext>
                </a:extLst>
              </p14:cNvPr>
              <p14:cNvContentPartPr/>
              <p14:nvPr/>
            </p14:nvContentPartPr>
            <p14:xfrm>
              <a:off x="3695760" y="167760"/>
              <a:ext cx="2263320" cy="113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2D5EFE-E2C8-4A1D-99E5-4FD07A6BD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6400" y="158400"/>
                <a:ext cx="228204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20ECE1-AF56-41B4-84DC-C30F0A04972B}"/>
                  </a:ext>
                </a:extLst>
              </p14:cNvPr>
              <p14:cNvContentPartPr/>
              <p14:nvPr/>
            </p14:nvContentPartPr>
            <p14:xfrm>
              <a:off x="327600" y="1135440"/>
              <a:ext cx="4130280" cy="173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20ECE1-AF56-41B4-84DC-C30F0A0497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40" y="1126080"/>
                <a:ext cx="4149000" cy="17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96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B1DC-86D7-4019-95EB-2B1AF1DD6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D25E-3E75-4CEC-A0D6-62D92C3A3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2CC00E-7CE3-4E8A-9ADF-7AC4DE6ACF05}"/>
                  </a:ext>
                </a:extLst>
              </p14:cNvPr>
              <p14:cNvContentPartPr/>
              <p14:nvPr/>
            </p14:nvContentPartPr>
            <p14:xfrm>
              <a:off x="0" y="221040"/>
              <a:ext cx="9555840" cy="502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2CC00E-7CE3-4E8A-9ADF-7AC4DE6ACF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957456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78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B1DC-86D7-4019-95EB-2B1AF1DD6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D25E-3E75-4CEC-A0D6-62D92C3A3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EE118F-AE5D-41AC-AEE0-4636DA703B6E}"/>
                  </a:ext>
                </a:extLst>
              </p14:cNvPr>
              <p14:cNvContentPartPr/>
              <p14:nvPr/>
            </p14:nvContentPartPr>
            <p14:xfrm>
              <a:off x="152280" y="236160"/>
              <a:ext cx="9571320" cy="82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EE118F-AE5D-41AC-AEE0-4636DA703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26800"/>
                <a:ext cx="959004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B53CC9-3740-476E-B712-0D36EDFE7ECB}"/>
                  </a:ext>
                </a:extLst>
              </p14:cNvPr>
              <p14:cNvContentPartPr/>
              <p14:nvPr/>
            </p14:nvContentPartPr>
            <p14:xfrm>
              <a:off x="99000" y="967680"/>
              <a:ext cx="9220680" cy="134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B53CC9-3740-476E-B712-0D36EDFE7E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40" y="958320"/>
                <a:ext cx="9239400" cy="13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DC82AE-B811-4D80-9D0E-A3D3C20A335A}"/>
                  </a:ext>
                </a:extLst>
              </p14:cNvPr>
              <p14:cNvContentPartPr/>
              <p14:nvPr/>
            </p14:nvContentPartPr>
            <p14:xfrm>
              <a:off x="7560" y="2309040"/>
              <a:ext cx="9974880" cy="1882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DC82AE-B811-4D80-9D0E-A3D3C20A33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800" y="2299680"/>
                <a:ext cx="9993600" cy="19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8481F4-7FA1-4301-BBD6-77FC5F97C23A}"/>
                  </a:ext>
                </a:extLst>
              </p14:cNvPr>
              <p14:cNvContentPartPr/>
              <p14:nvPr/>
            </p14:nvContentPartPr>
            <p14:xfrm>
              <a:off x="45720" y="2095560"/>
              <a:ext cx="9106200" cy="3124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8481F4-7FA1-4301-BBD6-77FC5F97C2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60" y="2086200"/>
                <a:ext cx="9124920" cy="31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908D85-31BA-4D50-B92C-FA341CA21175}"/>
                  </a:ext>
                </a:extLst>
              </p14:cNvPr>
              <p14:cNvContentPartPr/>
              <p14:nvPr/>
            </p14:nvContentPartPr>
            <p14:xfrm>
              <a:off x="1082160" y="502920"/>
              <a:ext cx="739440" cy="423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908D85-31BA-4D50-B92C-FA341CA211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2800" y="493560"/>
                <a:ext cx="758160" cy="42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36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B1DC-86D7-4019-95EB-2B1AF1DD6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D25E-3E75-4CEC-A0D6-62D92C3A3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AE3A93-78D9-4B66-837A-4420DD81B7E3}"/>
                  </a:ext>
                </a:extLst>
              </p14:cNvPr>
              <p14:cNvContentPartPr/>
              <p14:nvPr/>
            </p14:nvContentPartPr>
            <p14:xfrm>
              <a:off x="320040" y="228600"/>
              <a:ext cx="8047080" cy="214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AE3A93-78D9-4B66-837A-4420DD81B7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19240"/>
                <a:ext cx="8065800" cy="21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969E8C-AAF4-4A53-85B3-7FE54504618F}"/>
                  </a:ext>
                </a:extLst>
              </p14:cNvPr>
              <p14:cNvContentPartPr/>
              <p14:nvPr/>
            </p14:nvContentPartPr>
            <p14:xfrm>
              <a:off x="0" y="2247840"/>
              <a:ext cx="8839440" cy="220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969E8C-AAF4-4A53-85B3-7FE545046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238480"/>
                <a:ext cx="8858160" cy="22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66736A-7A24-4B18-9641-118AECBEAB49}"/>
                  </a:ext>
                </a:extLst>
              </p14:cNvPr>
              <p14:cNvContentPartPr/>
              <p14:nvPr/>
            </p14:nvContentPartPr>
            <p14:xfrm>
              <a:off x="182880" y="411480"/>
              <a:ext cx="9098640" cy="5684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66736A-7A24-4B18-9641-118AECBEAB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520" y="402120"/>
                <a:ext cx="9117360" cy="57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354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B1DC-86D7-4019-95EB-2B1AF1DD6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D25E-3E75-4CEC-A0D6-62D92C3A3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D51CC-50A2-404A-9E0E-03FC1993DE7E}"/>
              </a:ext>
            </a:extLst>
          </p:cNvPr>
          <p:cNvSpPr txBox="1"/>
          <p:nvPr/>
        </p:nvSpPr>
        <p:spPr>
          <a:xfrm>
            <a:off x="3048886" y="1582341"/>
            <a:ext cx="60977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"Before sorting 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"After sorting"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IN" sz="1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I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9C5FE3-F596-4EBD-8695-B914D6C3566B}"/>
                  </a:ext>
                </a:extLst>
              </p14:cNvPr>
              <p14:cNvContentPartPr/>
              <p14:nvPr/>
            </p14:nvContentPartPr>
            <p14:xfrm>
              <a:off x="7560" y="541080"/>
              <a:ext cx="9578880" cy="557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9C5FE3-F596-4EBD-8695-B914D6C356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531720"/>
                <a:ext cx="959760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96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B1DC-86D7-4019-95EB-2B1AF1DD6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D25E-3E75-4CEC-A0D6-62D92C3A3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B79784-6F08-4012-A403-1272A385FC25}"/>
                  </a:ext>
                </a:extLst>
              </p14:cNvPr>
              <p14:cNvContentPartPr/>
              <p14:nvPr/>
            </p14:nvContentPartPr>
            <p14:xfrm>
              <a:off x="274320" y="91440"/>
              <a:ext cx="9182520" cy="106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B79784-6F08-4012-A403-1272A385FC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82080"/>
                <a:ext cx="920124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8054F6-0A65-4B8E-AD79-ABB4818CF8F6}"/>
                  </a:ext>
                </a:extLst>
              </p14:cNvPr>
              <p14:cNvContentPartPr/>
              <p14:nvPr/>
            </p14:nvContentPartPr>
            <p14:xfrm>
              <a:off x="182880" y="1310760"/>
              <a:ext cx="8572680" cy="110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8054F6-0A65-4B8E-AD79-ABB4818CF8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0" y="1301400"/>
                <a:ext cx="8591400" cy="11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6C9DFE-2112-4C6D-BFB3-3C209C3CB51E}"/>
                  </a:ext>
                </a:extLst>
              </p14:cNvPr>
              <p14:cNvContentPartPr/>
              <p14:nvPr/>
            </p14:nvContentPartPr>
            <p14:xfrm>
              <a:off x="198000" y="1897560"/>
              <a:ext cx="8649000" cy="2835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6C9DFE-2112-4C6D-BFB3-3C209C3CB5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640" y="1888200"/>
                <a:ext cx="8667720" cy="28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182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B1DC-86D7-4019-95EB-2B1AF1DD6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D25E-3E75-4CEC-A0D6-62D92C3A3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DFFF75-B698-483B-AB7E-11D07DACADDB}"/>
                  </a:ext>
                </a:extLst>
              </p14:cNvPr>
              <p14:cNvContentPartPr/>
              <p14:nvPr/>
            </p14:nvContentPartPr>
            <p14:xfrm>
              <a:off x="83880" y="312480"/>
              <a:ext cx="10142640" cy="58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DFFF75-B698-483B-AB7E-11D07DACAD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303120"/>
                <a:ext cx="10161360" cy="58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158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B1DC-86D7-4019-95EB-2B1AF1DD6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D25E-3E75-4CEC-A0D6-62D92C3A3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1DD243-4429-48EE-A95B-909E512709EF}"/>
                  </a:ext>
                </a:extLst>
              </p14:cNvPr>
              <p14:cNvContentPartPr/>
              <p14:nvPr/>
            </p14:nvContentPartPr>
            <p14:xfrm>
              <a:off x="380880" y="388800"/>
              <a:ext cx="7346160" cy="292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1DD243-4429-48EE-A95B-909E512709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379440"/>
                <a:ext cx="7364880" cy="29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86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2020-12-10T08:44:06Z</dcterms:created>
  <dcterms:modified xsi:type="dcterms:W3CDTF">2020-12-10T10:07:42Z</dcterms:modified>
</cp:coreProperties>
</file>