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03:16:39.9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1482 17653 0</inkml:trace>
  <inkml:trace contextRef="#ctx0" brushRef="#br0" timeOffset="1643.78">5524 2074 0,'0'-21'78,"22"21"-78,-22-21 0,21 21 15,-21-21-15,21 0 0,-21 0 0</inkml:trace>
  <inkml:trace contextRef="#ctx0" brushRef="#br0" timeOffset="5435.72">5694 572 0,'0'0'0,"-21"0"16,21-22-1,-22 22 1,1 0 0,21 22-1,-21-1-15,21 0 16,0 0-16,0 0 16,0 0-16,21 1 15,0-22 1,1 0-16,-1 0 0,0 21 15,21-21-15,-21 0 0,1 0 0,20 0 16,0 0-16,-21-21 0,22 21 16,-1-22-16,-21 1 0,22 0 0,-22 21 15,0-21-15,0 0 0,0 0 0,0-1 16,-21 1-16,22 21 0,-22-21 16,0 0-16,0 0 0,0 0 0,0-1 15,0 1-15,0 0 16,-22 21-1,22 21 1,0 0 0,-21 1-16,21-1 0,-21 0 0,21 21 15,0 1-15,0-22 0,0 21 16,0 22-16,0-22 0,0 0 0,0 22 16,0-22-16,0 22 0,0-1 0,0-21 15,0 22-15,0-22 0,0 1 16,0-1-16,0 0 0,0 1 0,0-1 15,0 0-15,0 1 0,0-1 16,0 0-16,0 1 0,0-22 16,0 21-16,0-21 0,0 22 0,0-22 0,0 0 15,-21 0-15,0 0 0,0 0 16,-1 1-16,1-22 16,0 0-16,0 0 0,0 0 0,0 0 15,-1 0-15,-20 0 0,21 0 16,-21 0-16,20 0 0,-20-22 0,21 1 15,-21 0-15,20 0 0,-20 0 0,21 0 16,0 21-16,0-22 0,-22 1 16,22 21-16,0 0 0,0-21 0,0 21 15,-1 0-15,22 21 16,0 0-16,0 1 16,0-1-16,0 0 0,0 0 15,0 0-15,0 0 0,22 1 0,-1-1 16,0 0-16,0 0 0,0 0 15,0-21-15,22 21 0,-22-21 0,21 0 16,-21 0-16,22 0 0,-1 0 16,0 0-16,1 0 0,-1 0 0,0 0 15,1-21-15,-1 0 0,-21 0 0,22 0 16,-1 0-16,-21-22 0,0 22 16,22-21-16,-22-1 0,-21 22 0,21-21 15,-21 0-15,21 20 0,-21-20 0,21 21 16,-21 0-16,0-22 15,0 22-15,0 0 0,0 0 16,0 42 15,0 0-31,0 0 0,0 1 16,0-1-16,0 21 0,0-21 0,0 22 16,0-22-16,0 21 0,0-21 15,0 22-15,0-22 0,0 21 0,0-21 16,0 0-16,0 1 0,0-1 0,0 0 15,0 0-15,0-42 47,0 0-47,0 0 0,0-1 16,0 1-16,0 0 0,0-21 0,0 21 16,0-22-16,0 1 0,21 21 0,1-22 15,-1 22-15,0-21 0,21 21 16,-21 0-16,22-1 0,-22 22 0,21-21 15,1 21-15,-22 0 0,21 0 0,-21 0 16,22 0-16,-22 21 0,0-21 16,0 22-16,0-1 0,0 0 0,-21 21 15,0-21-15,0 1 0,0-1 16,0 21-16,0-21 0,0 0 0,0 1 16,0 20-16,0-21 0,0 0 0,-21 0 15,21 1-15,0-1 16,-21-21-1,21-21 17,0-1-32,0 1 15,21 0-15,0-21 0</inkml:trace>
  <inkml:trace contextRef="#ctx0" brushRef="#br0" timeOffset="5776.43">7260 826 0,'0'0'0,"0"-43"0,0 22 0,0 0 0,0 0 15,-21 21 1,0 21 0,0 0-16,21 0 0,0 22 15,-22-1-15,22 21 0,-21-20 16,21 20-16,-21 1 0,21-22 0,0 22 15,-21-1-15,0-21 0,21 22 0,-21-1 16,21-20-16,0-1 0,-22 22 16,22-22-16,-21 0 0,21-21 0,0 22 15,0-22-15,0 21 0,0-21 16,0 1-16,0-1 16,21-21-16,1 0 15,-1 0-15,-21-21 0,21-1 16,-21 1-16,21 0 15,0-21-15,-21 21 0,0-1 0,0 1 16,0-21-16</inkml:trace>
  <inkml:trace contextRef="#ctx0" brushRef="#br0" timeOffset="5952.33">6964 1482 0,'0'0'0,"-21"0"15,-1 0-15,1 0 0,0 0 16,42 0 15,0 0-31,1 0 0,20-21 0,-21 21 16,21-22-16,-20 22 0,-1 0 15,21-21-15,-21 21 0,22-21 0,-22 21 16,21 0-16,-21-21 0</inkml:trace>
  <inkml:trace contextRef="#ctx0" brushRef="#br0" timeOffset="6389.08">7514 1376 0,'-42'0'16,"42"-21"0,21 21 15,0 0-31,0 0 0,0 0 0,1 21 15,-1 0 1,0 0-16,-21 0 0,0 1 0,21-1 0,-21 0 16,21 0-16,-21 0 0,0 22 0,0-22 15,0 21-15,0-21 16,0 0-16,0 22 0,-21-22 0,21 0 16,-21 0-16,0 0 0,21-42 46,0 0-46,0 0 0,0 0 0,0 0 16,0-22-16,0 22 0,0 0 16,0-21-16,0 20 0,21-20 0,0 21 15,-21 0-15,21 0 0,0-1 0,1 1 16,-22 0-16,21 21 0,0-21 16,0 21-16,0 0 15,0 0-15,1 0 16,-1 0-16,0 0 15</inkml:trace>
  <inkml:trace contextRef="#ctx0" brushRef="#br0" timeOffset="6866.81">8255 1397 0,'0'0'0,"-21"0"16,21-21-16,-21 21 15,-1 0 1,1 0-16,0 0 0,0 0 16,0 21-16,0 0 15,-1 0-15,1 1 0,0-1 0,0 0 16,0 0-16,21 21 0,-21-20 0,21-1 15,-22 0-15,22 21 0,0-21 16,0 1-16,0-1 0,0 0 0,22 0 16,-1 0-16,0-21 0,0 0 0,0 21 15,22-21-15,-22 0 16,0 0-16,21 0 0,-21 0 0,1-21 16,20 0-16,-21 21 0,-21-21 0,21 0 15,0 0-15,1-1 0,-22 1 16,0-21-16,0 21 0,0 0 0,0-22 15,0 22-15,0 0 0,0 0 0,0 0 16,0-1-16,-22 1 0,22 0 16,-21 21-16,0 0 0,0 0 0,0 0 15,0 0-15,-1 0 0,1 0 0,0 0 16,0 0-16,21 21 0,-21 0 16,21 1-16,0-1 15,0 0 1</inkml:trace>
  <inkml:trace contextRef="#ctx0" brushRef="#br0" timeOffset="7959.92">8763 1461 0,'0'0'0,"0"-22"16,-21 22-1,0 0-15,-1 0 16,1 0-16,0 0 16,21 22-16,-21-22 0,0 21 0,0 0 15,21 0-15,-22 0 16,1 0-16,21 1 0,-21-1 0,21 0 15,0 21-15,0-21 0,0 1 0,0-1 16,0 0-16,0 0 16,0 0-16,21-21 15,0 0-15,1 0 16,-1 0-16,0 0 0,0 0 0,0 0 16,0-21-16,22 0 0,-22 0 15,0 0-15,0-1 0,0 1 0,1-21 16,-1 21-16,0-22 0,0 1 0,0 0 15,0-1-15,1 1 0,-1 0 16,-21-22-16,21 1 0,0-1 0,0 22 16,-21-22-16,0 1 0,0-1 15,21 22-15,-21 0 0,0-1 0,0 1 16,0 21-16,0 0 0,0 0 0,0-1 31,-21 22-31,21 22 16,0-1-16,0 0 0,-21 21 0,0 1 15,21-1-15,-21 0 0,0 22 16,21-22-16,-22 22 0,1-22 0,21 21 16,0-20-16,-21 20 0,0-20 0,21-1 15,-21 0-15,21 22 0,0-22 16,0 0-16,0-20 0,0 20 0,0 0 16,21-21-16,0 1 0,0 20 0,0-42 15,1 21-15,-1 0 0,0-21 16,0 0-16,0 0 0,22 0 0,-22 0 15,0 0-15,0-21 0,0 0 16,0 0-16,22 0 0,-22-1 16,0 1-16,-21 0 0,21-21 0,0 21 15,-21-1-15,0 1 0,22-21 0,-22 21 16,21 0-16,-21-1 16,-21 22 15,-1 22-31,22-1 15,-21 0-15,21 0 0,0 0 0,-21 0 16,21 1-16,-21 20 0,21-21 0,0 0 16,0 0-16,0 1 0,0-1 15,0 0-15,0 0 0,0 0 16,21-21-16,0 0 0,0 0 16,1 0-16,-1 0 0,0 0 0,0 0 15,0 0-15,0-21 0,1 0 16,-1 0-16,0 0 0,0-1 0,0 1 15,0 0-15,1-21 0,-1 21 0,0-22 16,-21 22-16,0 0 0,21 0 16,-21 0-16,0-1 0,0 1 0,0 0 15,-21 42 17,21 0-32,-21 1 0,21-1 15,-21 0-15,21 0 0,-22 0 16,22 0-16,0 1 0,-21-1 15,21 21-15,0-21 0,0 0 0,0 1 16,0-1-16,0 0 0,0 0 16,21-21-16,1 0 0,-22 21 15,21-21-15,0 0 0,0 0 0,0 0 16,0 0-16,1 0 0,-1-21 0,0 0 16</inkml:trace>
  <inkml:trace contextRef="#ctx0" brushRef="#br0" timeOffset="9648.01">10181 1439 0,'0'-21'0,"0"42"0,0-63 15,0 21-15,-21 21 16,0 0-16,0 0 0,-1 0 16,1 0-16,0 0 0,0 21 15,0 0-15,0 0 0,-1-21 0,1 22 16,0-1-16,0 0 0,0 21 0,0-21 15,21 1-15,0-1 0,0 21 16,0-21-16,0 0 0,0 1 0,0-1 16,0 0-16,0 0 0,21 0 15,0-21-15,0 21 0,0-21 0,22 0 0,-22 0 16,21 0-16,-21 0 16,22 0-16,-22 0 0,21-21 0,-21 21 15,22-21-15,-22 0 0,0 0 0,0-22 16,0 22-16,0 0 0,1-21 15,-1-1-15,0 1 0,0 0 0,0-1 16,0 1-16,-21-21 0,22 20 0,-22-20 16,21 20-16,-21-20 0,0 21 15,0-1-15,0 1 0,0 0 0,0 20 16,0 1-16,0 0 0,0 0 0,0 0 16,-21 21-1,-1 0-15,1 0 0,0 21 16,21 0-16,-21 0 0,21 22 0,-21-22 15,0 21-15,21 0 0,0 1 16,0-1-16,-22 0 0,22 1 0,-21-1 16,21 0-16,0 22 0,0-22 0,0 1 15,0-1-15,0 0 0,0-21 16,0 22-16,0-1 0,21-21 0,-21 22 16,22-22-16,-1 0 0,0 0 0,0-21 15,-21 21-15,21-21 0,0 0 16,1 0-16,-1 0 0,21 0 0,-21 0 15,0-21-15,1 21 0,-1-21 0,21 0 16,-21 0-16,0-1 0,1 1 16,-1 0-16,0-21 0,0 21 15,0-1-15,0-20 0,-21 21 0,0 0 16,22 0-16,-22-1 0,-22 44 47,22-1-47,-21 0 15,21 0-15,0 0 0,-21 0 16,21 1-16,0-1 0,-21 0 0,21 0 16,0 0-16,0 0 0,0 1 15,0-1-15,0 0 0,21-21 16,0 21-16,0-21 0,1 0 0,-1 0 16,0 0-16,21 0 0,-21 0 0,1 0 15,-1 0-15,21-21 0,-21 21 0,0-21 16,1 0-16,20-1 0,-21 1 15,0 0-15,0 0 0,1 0 0,-1 0 16,0-22-16,-21 22 0,21 0 0,0 0 16,-21 0-16,0-1 15,0 44 17,0-1-17,-21 0-15,21 0 0,-21 0 16,21 0-16,-21 1 0,21-1 0,0 0 15,0 0-15,0 0 0,0 0 0,0 1 16,0-1 0,21-21-16,0 0 15,0 0-15,0 0 0,1 0 16,-1-21-16,0 21 0,0-22 16,0 1-16,0 21 0,-21-21 0,0 0 15,0 0-15,22 0 0,-22-1 0,0-20 16,0 21-16,0 0 0,0 0 15,0-1-15,0 1 16,-22 0-16,1 21 0,0 0 16,0 0-16,0 0 15,0 0-15,42 0 47,0 0-47,0 0 0,0 0 16,0 0-16,1 0 0,-1 0 0,0 0 15,0-21-15,0 21 0,0 0 0,1 0 16,20-21-16,-21 21 0,0 0 16,0 0-16,1 0 0,-1 0 15,0 0-15,0 0 0,0 0 0,-21 21 16,0 0-16,0 0 0,0 0 16,0 1-16,0-1 15,0 0-15,0 0 0,0 0 0,-21 0 16,21 1-16,-21-1 0,21 0 0,-21 0 15,21 0-15,0 0 0,0 1 16,0-1-16,-21 0 0,21 0 0,0 0 16,-22-21 15,22-21-15,0 0-16,0 0 15,0 0-15,0-1 0,0 1 0,0 0 16,22-21-16,-1 21 0,0-1 15,-21-20-15,21 21 0,0 0 0,0 0 16,22-22-16,-22 22 0,21 0 0,-21 0 16,22 0-16,-22 21 0,0-22 15,21 22-15,-20 0 0,-1 0 0,0 0 16,0 0-16,0 0 0,0 22 0,1-1 16,-22 0-16,0 0 0,21 0 0,-21 0 15,0 1-15,0-1 0,0 0 16,0 21-16,0-21 0,0 1 0,0-1 15,0 0-15,-21 0 0,21 0 16,0 0-16,-22 1 0,22-1 16,-21-21-16,21 21 0,-21-21 0,21 21 15,-21-21 17,21-21-17,0 0-15,0 0 16,-21-1-16,21 1 0,0 0 15,0 0-15,-21-21 0,-1 20 16</inkml:trace>
  <inkml:trace contextRef="#ctx0" brushRef="#br0" timeOffset="9871.59">11620 1164 0,'0'0'15,"-21"0"-15,0-21 0,0 21 0,0 0 16,0 0-16,21-21 16,-22 21 62</inkml:trace>
  <inkml:trace contextRef="#ctx0" brushRef="#br0" timeOffset="10116.45">10308 1249 0,'-21'0'0,"42"0"0,-63 0 0,21 0 15,42 0 17,0 0-32,21 0 0,-21 0 15,22 0-15,-1 0 0,-21 0 0,22 0 16,-1 0-16,0 0 0,1 0 16,-1 0-16,0 0 0,-21 0 0,22 0 15,-22 0-15,21-21 0,-21 21 0,1 0 16</inkml:trace>
  <inkml:trace contextRef="#ctx0" brushRef="#br0" timeOffset="10767.56">13462 826 0,'0'0'0,"21"-43"0,0-41 16,-21 62-16,0 1 15,21 21-15,-21-21 0,0 0 16,0 42 0,0 0-16,0 22 15,0-22-15,-21 21 0,21 22 16,0-22-16,-21 21 0,0 1 0,0-1 15,21 1-15,-21-1 0,-1-20 16,1 20-16,21-20 0,0 20 0,-21-21 16,0 1-16,21-22 0,0 21 0,0 1 15,0-22-15,0 0 0,0 0 16,0 0-16,0 0 0,0 1 16,0-44 15,21 22-31,-21-21 0,21 0 15,0 0-15,1 0 0,-1-22 0</inkml:trace>
  <inkml:trace contextRef="#ctx0" brushRef="#br0" timeOffset="11163.34">13822 1249 0,'0'21'31,"-21"-21"-31,-1 21 15,1 0-15,0 1 0,0-1 0,0 0 16,21 21-16,-21-21 0,-1 1 0,22-1 16,-21 21-16,21-21 0,0 0 15,0 1-15,0-1 0,0 0 0,0 0 16,0 0-16,21 0 0,1-21 0,-1 0 16,0 22-16,0-22 0,21 0 15,1 0-15,-22 0 0,21-22 0,1 1 16,-22 21-16,21-21 0,-21 0 15,0 0-15,22 0 0,-22-22 16,0 22-16,-21 0 0,0-21 0,21 20 0,-21-20 16,0 21-16,0-21 0,0 20 15,0 1-15,-21 0 0,0 0 16,0 0-16,0 0 0,-22 21 16,22-22-16,0 22 0,0 0 0,0 0 15,-1 0-15,1 0 0,0 0 16,0 0-16,0 0 0,21 22 15,-21-22-15,-1 0 0,1 0 32</inkml:trace>
  <inkml:trace contextRef="#ctx0" brushRef="#br0" timeOffset="11412.2">13187 1164 0,'0'0'0,"-21"0"0,42 0 32,0 0-32,0 0 0,0 0 15,22 0-15,-22-21 0,21 21 0,0 0 16,1 0-16,-1-21 0,0 21 16,1-21-16,-22 21 0,21 0 15,1-21-15,-1 21 0,-21 0 0,21 0 16,-20-22-16,-1 22 0,0 0 15,-42 0 1,0 0-16,-22 0 16</inkml:trace>
  <inkml:trace contextRef="#ctx0" brushRef="#br0" timeOffset="13731.64">16362 1228 0,'21'0'0,"0"0"16,0 0-1,0-21-15,1-1 16,-1 22-16,0-21 0,0 21 0,0-21 16,0 0-16,1 21 0,-1-21 15,0 0-15,0-1 0,0 22 0,0-21 16,-21 0-16,22 0 0,-22 0 0,0 0 16,0-1-16,-22 22 15,-20 0-15,21 0 0,-21 0 0,-22 0 16,22 0-16,-1 0 0,-20 22 15,-1-1-15,22 0 0,-21 0 16,20 21-16,1-20 0,0-1 0,20 21 16,1-21-16,0 0 0,21 22 15,0-22-15,0 0 0,0 0 0,21 22 16,0-22-16,22 0 0,-22 0 0,21 21 16,1-20-16,-1-1 0,0 0 15,-21 0-15,22 0 0,-1 0 0,0 22 16,-20-22-16,-1 0 0,0 0 0,0 0 15,-21 1-15,0-1 0,0 0 16,-21 0-16,0 0 0,0 0 0,-22 1 16,1-1-16,-22 0 0,22-21 15,-21 21-15,-1-21 0,22 0 0,-22 0 16,22 0-16,0 0 0,-1 0 16,1 0-16,21-21 0,-22 21 0,22-21 15,0 0-15,21-22 0,0 22 0,-21-21 16,21 21-16,0-22 0,0 22 15,0-21-15,0 21 0,0-1 0,0 1 16,0 0-16,21 0 0,0 21 16,0 0-1,1 0-15,-1 0 0,0 21 16,0 0-16,0 22 0,-21-22 16,21 0-16,1 21 0,-1-21 15,-21 22-15,21-22 0,0 21 0,0-21 16,0 22-16,1-22 0,-1 0 0,0 0 15,21 0-15,-21 1 0,22-1 16,-22-21-16,21 0 0,1 0 0,-1 0 16,0 0-16,-21 0 0,43 0 0,-22 0 15,1-21-15,-1-1 0,0 1 16,1 0-16,-22-21 0,21 21 0,-21-1 16,22-20-16,-22 21 0,-21-21 15,0-1-15,21 22 0,-21-21 0,0 21 16,0-22-16,0 22 0,0 0 15,0 0-15,-21 0 0,0 21 16,-1 0-16,1 0 16,0 0-16,0 21 0,21 0 15,-21 0-15,0 0 0,-1 0 0,1 22 16,0-22-16,21 21 0,-21 1 0,21-22 16,0 21-16,0-21 0,0 0 15,0 22-15,0-22 0,0 0 0,21 0 16,0 0-16,0-21 0,1 0 15,-1 0-15,21 0 16,-21 0-16,22 0 0,-22 0 0,21-21 16,0 0-16,-20 21 0,20-21 0,0-21 15,1 20-15,-1 1 0,-21-21 16,21 0-16,-20 20 0,20-20 0,-21-21 16,0 20-16,0 1 0,1 0 0,-1-22 15,0 22-15,0-22 0,-21 22 16,0-22-16,21 22 0,-21 0 0,0-1 15,0 1-15,0 0 0,0 21 0,0-1 16,0 1-16,-21 42 31,0 1-31,0-1 0,0 0 16,-1 21-16,1 1 0,21-1 16,-21 0-16,0 22 0,0-22 0,0 0 15,-1 1-15,22 20 0,0-20 16,-21-1-16,21 0 0,0 22 0,0-22 15,0-21-15,0 22 0,0-1 0,21-21 16,1 21-16,-1-20 0,0-1 16,0 0-16,0-21 0,22 0 0,-1 21 15,-21-21-15,21 0 0,1 0 0,-1 0 16,-21-21-16,22 0 0,-1 21 0,0-21 16,-21-1-16,22 1 15,-22 0-15,21-21 0,-21 21 0,1-22 16,-1 22-16,0-21 0,0 21 0,-21-22 15,0 22-15,0 0 0,0-21 16,0 20-16,0 1 0,0 0 16,-21 21-1,0 0-15,0 0 0,21 21 16,-22 0-16,1 1 0,0-22 0,0 21 16,0 21-16,21-21 0,0 0 0,-21 1 15,21 20-15,0-21 0,0 0 16,0 0-16,0 22 0,0-22 0,0 0 15,21 0-15,0 0 16,0-21-16,0 0 0,0 0 16,1 0-16,20 0 0,-21 0 0,21 0 15,-20 0-15,20 0 0,-21-21 0,21 0 16,-20 0-16,-1 0 0,0 0 16,21-1-16,-21 1 0,1 0 0,-1-21 15,-21 21-15,21-1 0,-21 1 0,21 0 16,-21 0-16,21 0 0,-21 0 0,-21 21 47,0 21-47,21 0 0,-21 0 0,0 0 15,-1 0-15,1 22 16,21-22-16,-21 21 0,0-21 0,21 1 16,0 20-16,0-21 0,-21 0 0,21 0 15,0 1-15,0-1 0,0 0 16,21-42 15,0 0-15,0-1-16,-21 1 0,21 0 0,1 0 15,-1 0-15,0-22 0,0 22 0,0 0 16,0-21-16,1 21 16,-1-1-16,0 22 0,0-21 0,0 0 0,0 21 15,1 0 1,-1 0-16,-21 21 15,0 0-15,0 1 16,0-1-16,0 0 0,21 0 0,-21 0 16,0 0-16,21 22 0,-21-22 15,0 0-15,21 0 0,0-21 0,-21 21 16,22 1-16,-1-22 0,0 0 0,0 0 16,0 0-16,0 0 0,22 0 0,-22 0 15,0 0-15,0 0 0,0-22 16,1 22-16,-1-21 0,0 0 0,0 0 15,0 0-15,0 0 0,1-1 16,-22-20-16,21 21 0,0-21 16,-21 20-16,21 1 0,-21 0 0,0 0 15,0 0-15,0 0 16,0 42 0,0 0-1,0 0-15,-21 0 0,21 0 0,0 22 16,0-22-16,0 0 0,0 0 0,0 0 15,0 1-15,0-1 0,0 0 16,0 0-16,0 0 0,21-21 16,0 0-16,0 0 15,1 0-15,-1-21 16,0 0-16,0 21 16,0-21-16,-21 0 0,21-1 0,1-20 15,-22 21-15,21 0 0</inkml:trace>
  <inkml:trace contextRef="#ctx0" brushRef="#br0" timeOffset="14051.46">19135 1122 0,'0'0'0,"-43"21"0,22 0 16,0 0-16,0-21 0,0 22 0,21-1 15,0 0-15,0 0 16,21-21-1,0 0-15,0 0 16,0 0-16,0 0 0,1-21 0,-1 21 16,-21-21-16,21 21 0,-21-21 15,0-1-15,21 22 0,-21-21 0,0 0 16,0 0-16,0 0 0,-21 0 16,0 21-16,0 0 0,-1 0 15,1 0-15,0 0 0,0 0 16,21 21-16,0 0 0,-21 0 0,21 0 15,-21 0-15,21 1 0,0-1 16,0 0-16,0 0 0,0 0 0,0 0 16,0 1-16,21-1 0,0 0 15</inkml:trace>
  <inkml:trace contextRef="#ctx0" brushRef="#br0" timeOffset="15215.89">19516 1439 0,'0'0'0,"-22"0"31,1 0-15,21 22 0,-21-1-16,21 0 0,-21-21 0,21 21 15,0 0-15,0 0 0,-21 22 16,21-22-16,0 0 0,-21 0 0,21 0 15,0 1-15,0-1 0,0 0 16,21-21-16,0 21 16,0-21-16,0 0 0,0 0 0,1 0 15,-1 0-15,0 0 0,0-21 0,0 21 16,0-21-16,1 0 0,-1 21 16,0-22-16,0-20 0,0 21 15,0 0-15,1-22 0,-1 22 0,-21 0 16,21 0-16,0-21 0,-21 20 15,0 1-15,0 42 32,0 1-17,0-1-15,0 0 0,-21 0 16,21 0-16,0 0 0,0 1 0,0-1 16,0 0-16,0 0 0,0 0 15,0 0-15,21-21 0,0 22 0,0-22 16,1 21-16,-1-21 0,0 0 0,0 0 15,0 0-15,0 0 0,1 0 16,20-21-16,-21-1 0,0 22 16,0-21-16,1 0 0,-1 0 0,0 0 15,-21 0-15,21-1 0,0 1 0,-21-21 16,0 21-16,0 0 0,21-1 16,-21 1-16,22 0 0,-22 0 0,0 42 31,0 0-16,0 0-15,0 1 0,-22 20 16,22-21-16,-21 0 0,21 22 0,0-22 16,-21 0-16,0 0 0,21 0 15,0 0-15,-21 1 0,21-1 16,0 0-16,0 0 0,0 0 16,0-42 15,0 0-31,0 0 15,0 0-15,0-1 0,0 1 16,21-21-16,-21 21 0,21 0 16,0-1-16,0-20 0,1 21 0,20 0 15,-21-22-15,0 22 0,22 0 0,-22 0 16,21 0-16,-21 21 0,0 0 16,22 0-16,-22 0 0,0 0 0,0 0 15,0 0-15,1 21 0,-1-21 16,0 21-16,-21 0 0,0 0 15,21 22-15,-21-22 0,0 0 0,0 0 16,0 0-16,0 1 0,0-1 0,0 0 16,0 0-16,-21 0 0,21 0 15,-21 1-15,21-1 16,-21-21-16,-1 0 0,22-21 31,0-1-31,0 1 16,0 0-16,0 0 0,0 0 0,0 0 15,22-22-15,-1 22 0,21-21 16,-21 21-16,22-22 0,-22 22 16,21-21-16,-21 21 0,22-1 0,-22 1 15,21 21-15,0 0 0,-20 0 16,-1 0-16,21 0 0,-21 0 0,0 21 16,1 1-16,-1-1 0,-21 0 0,0 0 15,0 21-15,0 1 0,0-22 0,0 21 16,0 1-16,-21-22 0,-1 21 15,1-21-15,21 0 0,0 1 0,-21-1 16,21 0-16,-21 0 0,21 0 0,-21-21 31,0 0-15,-1 0-16,1 0 0,0-21 16,0 21-16,0-21 0</inkml:trace>
  <inkml:trace contextRef="#ctx0" brushRef="#br0" timeOffset="16299.08">6456 2498 0,'0'0'16,"-21"0"-16,-22 0 0,22-21 0,-21 21 16,21 0-16,-1 0 0,-20 0 0,21 0 15,0 0-15,0 0 16,21-22-16,-22 22 0,44 0 47,-1 0-32,0 0-15,21 0 16,-21 0-16,22 0 0,-1 0 16,0 0-16,22 0 0,-1 0 0,1 0 15,21 0-15,-1-21 0,22 21 0,-21-21 16,21 21-16,-1-21 0,1 21 16,21-21-16,0 21 0,0 0 0,0-21 15,0 21-15,0 0 0,0-22 0,0 22 16,21 0-16,-21 0 0,0 0 15,0 0-15,0 0 0,0 0 0,0 0 16,0 0-16,0 0 0,0 0 0,0 0 16,22 0-16,-22 0 0,-22 0 15,22 0-15,-21 22 0,0-22 16,0 0-16,0 0 0,-22 21 0,1-21 16,0 0-16,-1 0 0,-20 21 15,-22-21-15,1 0 0,-1 0 0,-21 0 16,0 0-16,0 0 0,1-21 47</inkml:trace>
  <inkml:trace contextRef="#ctx0" brushRef="#br0" timeOffset="16859.9">12869 2223 0,'0'0'0,"-42"0"15,21 0-15,42 0 32,0 0-32,21 0 15,22 0-15,-22 0 0,22-22 0,20 22 16,-20 0-16,21 0 0,-1 0 0,-20 0 15,20 0-15,-20 0 0,21 0 16,-22-21-16,1 21 0,-1 0 0,1 0 16,-22 0-16,0 0 0,-21 0 0,22 0 15,-22 0-15,0 0 16,-21-21-16,0 0 16,0 0-1,0 0-15</inkml:trace>
  <inkml:trace contextRef="#ctx0" brushRef="#br0" timeOffset="17631.95">16531 2244 0,'0'0'0,"-63"0"16,41 0-16,1 0 15,0 0-15,0 0 0,0 0 0,0 0 16,-1 0-16,-20 0 0,21 0 0,0 0 15,0 0-15,-1 0 0,-20 0 0,21 21 16,0-21-16,0 0 0,-1 0 16,1 0-16,21 21 15,21-21 17,1 0-32,-1 0 0,21 0 0,0 0 0,22 0 15,-1 0-15,1 0 0,-1 0 0,22 0 16,0 0-16,-1 0 15,22 0-15,0 0 0,21 0 0,0-21 16,0 21-16,0 0 0,0-21 0,0 21 16,0 0-16,21 0 0,-21-21 15,21 21-15,-21 0 0,22 0 0,-22-22 16,0 1-16,-22 21 0,22 0 0,0-21 16,0 21-16,0 0 0,-21 0 15,0-21-15,0 21 0,-21-21 0,-1 21 16,-20 0-16,-1 0 0,1 0 0,-22-21 15,0 21-15,1 0 0,-22 0 16,21 0-16,-21 0 0,1 0 16,-1 0-1,-42 21 63</inkml:trace>
  <inkml:trace contextRef="#ctx0" brushRef="#br0" timeOffset="20431.68">593 3725 0,'21'0'16,"0"0"0,-21-21-1,0 0 1,0 0-16,21 0 0,-21 0 16,0-1-1,0 1-15,0 0 16,-21 42 31,21 0-32,0 22-15,-21-22 16,21 0-16,-21 0 0,21 22 16,-22-22-16,22 21 0,0 0 15,-21 1-15,21-1 0,-21 0 0,21 1 16,-21 20-16,21-20 0,0-1 15,0 0-15,-21 1 0,21-1 0,-21 0 16,21-21-16,0 22 0,0-22 16,0 0-16,0 0 0,0 0 0,0 1 15,0-44 63,0 1-62,0 0 0,21 0-1</inkml:trace>
  <inkml:trace contextRef="#ctx0" brushRef="#br0" timeOffset="21050.78">1058 4233 0,'0'22'16,"0"-1"0,21-21 15,1 0-31,-22-21 16,21-1-16,0 22 15,-21-21-15,0 0 0,0 0 16,0 0-16,0 0 15,0-1-15,-21 22 16,0 0-16,-1 0 16,1 22-1,21-1-15,0 0 16,0 0-16,0 0 16,21-21-1,1 0 1,-1 0-16,0 0 15,-21-21-15,0 0 16,21 0-16,-21 0 16,0-1-16,0 1 15,0 42 48,-21-21-32</inkml:trace>
  <inkml:trace contextRef="#ctx0" brushRef="#br0" timeOffset="23803.73">2646 4128 0,'0'-22'0,"0"1"16,0 0-1,0 0-15,0 0 0,0 0 16,0-1-16,21 1 15,-21 0-15,21 0 16,-21 0-16,0 0 16,0-1-16,0 1 15,0 42 17,0 1-17,0-1-15,0 21 0,0-21 0,0 22 16,0-1-16,0 21 0,0-20 15,-21-1-15,21 0 0,0 1 0,-21-1 16,0-21-16,21 22 0,0-1 0,0-21 16,0 0-16,0 0 15,0 1-15,0-1 0,21-21 32,0 0-32,0 0 15,-21-21-15,21-1 0,0 22 0,1-21 16,-1-21-16,0 21 0,0 0 15,0-22-15,0 22 0,1-21 0,-1 21 16,0-22-16,0 22 0,0 0 0,0 0 16,1 0-16,-1-1 0,-21 1 15,21 21 1,-21 21-16,21-21 16,-21 22-16,0-1 0,0 0 15,0 21-15,0-21 0,0 1 0,0 20 16,0-21-16,0 21 0,0-20 15,0-1-15,0 21 0,0-21 0,0 0 16,0 1-16,21-1 0,0 0 16,1-21-16,-1 0 15,0 0-15,0 0 0,21 0 0,-20 0 16,-1 0-16,21 0 0,-21-21 0,22 21 16,-22-21-16,21-1 0,-21 1 15,0 0-15,22-21 0,-22 21 0,0-1 16,0-20-16,0 0 0,1 21 0,-22-22 15,21 1-15,0 0 16,-21 20-16,0 1 0,0-21 0,21 21 16,-21 0-16,0-1 0,0 65 47,0-22-47,-21 0 0,21 0 15,0 22-15,-21-1 0,0-21 0,-1 21 16,22 1-16,-21-22 0,21 21 0,0-21 15,0 22-15,0-22 0,0 21 16,0-21-16,0 1 0,0-1 0,21 0 16,1 0-16,-1-21 0,0 0 15,0 0-15,21 0 16,-20 0-16,20 0 0,-21 0 0,21 0 16,-20-21-16,20 0 0,-21 21 0,21-21 15,-20-1-15,-1 1 0,0 0 0,0 0 16,0-21-16,0 20 0,1-20 15,-1 0-15,-21-1 0,21 1 0,0 0 16,0-1-16,-21 1 0,0 0 0,21-1 16,-21 22-16,22-21 0,-22 21 15,0 0-15,0-1 0,0 1 16,-22 42 0,22 1-1,-21-1-15,21 0 0,-21 0 16,21 21-16,0 1 0,0-22 0,-21 21 15,21 1-15,-21-1 0,21 0 16,-21 1-16,21-1 0,0-21 0,0 21 16,0-20-16,-22 20 0,22-21 0,0 0 15,0 0-15,0 1 0,0-1 16,0-42 31,0-1-47,22 1 0,-1 0 15,-21 0-15,21 0 0,0 0 0,0-22 16,-21 22-16,21 0 16,1 0-16,-1-22 0,0 22 0,0 0 15,0 21-15,0-21 0,1 21 0,-1 0 16,0 0 0,0 21-16,-21 0 15,0 0-15,0 1 0,0-1 0,0 0 16,0 0-16,21 21 0,-21-20 15,0-1-15,0 0 0,21 0 0,1 0 16,-1 0-16,-21 1 0,21-22 0,0 21 16,0 0-16,0-21 0,1 0 15,-1 0-15,0 0 0,0 0 16,0 0-16,0 0 0,1 0 16,-1 0-16,0 0 0,0-21 0,0 0 15,0 21-15,1-22 0,-22 1 16,21 0-16,0 0 0,0 0 0,0-22 15,-21 22-15,21-21 0,1 21 0,-1-22 16,0 22-16,0-21 0,0 21 0,0 0 16,-21-1-16,22 1 0,-1 21 15,0 0-15,0 0 16,0 21-16,-21 1 16,21-1-16,-21 0 15,0 0-15,0 0 0,0 0 0,0 1 16,0-1-16,0 0 15,22-21 1,-22-21 15,0 0-31,0-1 16,0 1-16,0 0 0,0 0 16,0 0-16,0 0 0,0-1 15,0 1-15,0 0 0,-22 0 16,1 21-16,0 0 15,0 0 1,0 0-16,0 21 0,-1 0 16,22 0-16,-21 1 0,0-1 0,21 21 15,-21-21-15,0 0 0,21 1 16,-21 20-16,21-21 0,-22 0 0,22 0 16,-21 22-16,21-22 0,0 0 0,0 0 15,0 0-15,0 1 16,0-1-16,21-21 15,1 0-15,-1 0 16,0 0-16,0 0 0,0 0 16,0 0-16,1-21 0,-1-1 15,0 22-15,0-21 16,0 0-16,-21 0 0,21 0 0,1 0 16,-1-1-16,-21-20 0,21 21 15,-21 0-15,21 0 0,0-22 0,-21 22 16,0 0-16,21 0 0,-21 0 15,0 42 17,0 0-32,0 0 0,-21 0 15,21 0-15,-21 1 0,21-1 16,0 0-16,0 0 0,0 0 0,-21 0 16,21 1-16,0-1 0,0 0 0,0 0 15,0 0-15,0 0 0,0 1 16,21-1-1,0-21-15,0 0 16,1 0-16,-1 0 0,0 0 0,0 0 16,0 0-16,0 0 0,1-21 0,-1-1 15,0 22-15,0-21 0,0 0 16,0 0-16,1 0 0,-1 0 0,0-1 16,-21-20-16,21 21 0,0-21 0,0-1 15,1 1-15,-22 0 0,21 20 16,0-20-16,0 0 0,-21-1 15,21 1-15,0 0 0,-21 21 0,0-22 0,22 22 16,-22 0-16,0 0 0,21 0 16,-21-1-16,0 1 0,0 0 15,-21 42 17,-1 0-32,22 1 0,-21-1 15,0 0-15,21 0 0,0 21 0,-21-20 16,0 20-16,21 0 0,0 1 0,0-1 15,-21 0-15,21 1 0,0-1 16,0-21-16,-22 21 0,22 1 0,0-22 16,0 21-16,0-21 0,0 1 0,0-1 15,0 0-15,0 0 0,0 0 16,0 0-16,22-21 0,-1 22 16,0-22-16,0 0 0,0 0 15,0 0-15,1 0 0,-1 0 16,0 0-16,0 0 15,-21-22-15,21 22 0,0-21 0,-21 0 16,22 21-16,-22-21 0,21 0 16,-21 0-16,0-1 0,0 1 0</inkml:trace>
  <inkml:trace contextRef="#ctx0" brushRef="#br0" timeOffset="24011.61">5694 4128 0,'0'0'0,"21"0"16,0 0-16,0 0 15,0-22-15,1 22 0,20 0 16,-21-21-16,0 0 0,22 21 0,-22 0 16,21-21-16,-21 21 0,0-21 0,1 21 15,-1 0-15,0 0 0,0-21 16,-21-1-16,21 22 15,0-21-15</inkml:trace>
  <inkml:trace contextRef="#ctx0" brushRef="#br0" timeOffset="24591.28">7662 4170 0,'0'0'0,"0"-21"0,0 0 15,0-1-15,0 1 16,0 0-16,0 42 31,0 0-15,-21 1-16,21-1 0,0 0 0,0 0 16,0 21-16,-21-20 0,21 20 0,-21-21 15,21 0-15,0 22 0,0-22 0,0 0 16,-21 0-16,21 0 0,-22 0 15,22 1-15,0-1 0,0 0 16,0 0 0,0-42 31,22 21-47,20-21 0</inkml:trace>
  <inkml:trace contextRef="#ctx0" brushRef="#br0" timeOffset="25068.01">8382 4128 0,'0'0'0,"21"-22"0,0 22 16,0-21-16,-21 0 0,0 0 16,0 0-16,-21 21 15,0 0-15,0 0 0,0 0 16,0 0-16,-1 21 0,1 0 0,-21-21 15,21 21-15,0 0 0,-22 1 16,22-1-16,0 0 0,21 0 0,-21 0 16,21 0-16,-21 1 0,21-1 15,0 0-15,0 0 0,21 0 16,0-21-16,-21 21 0,21-21 16,21 0-16,-20 0 0,-1 22 0,0-22 15,0 0-15,0 0 0,22 21 16,-22-21-16,0 0 0,0 0 15,-21 21-15,21 0 0,0-21 0,-21 21 16,0 0 0,-21 1-1,0-22-15,0 0 0,0 21 0,-22-21 16,22 0-16,0 0 0,0 21 0,0-21 16,0 0-16,-1 0 0,1 0 0,0 0 15,0 0-15,0 0 16,0 0-16,-1 0 15,1 0 1,21-21 0,0 0-1,0-1-15,0 1 16</inkml:trace>
  <inkml:trace contextRef="#ctx0" brushRef="#br0" timeOffset="25275.4">7747 3852 0,'0'0'0,"-21"0"0,0 0 0,-1-21 15,1 21-15,42-21 47</inkml:trace>
  <inkml:trace contextRef="#ctx0" brushRef="#br0" timeOffset="26107.92">10308 3641 0,'21'-21'0,"-42"42"0,63-64 0,-20 1 16,-1 21-16,-21-21 0,21 20 0,-21 1 15,21-21-15,-21 21 0,0 0 16,0-1-16,-21 44 16,0-22-1,0 42-15,-1-21 16,1 21-16,0 22 0,0-22 0,0 1 16,0 20-16,-1 1 0,-20-1 0,21 1 15,0-1-15,-22 1 0,1-1 16,21-21-16,-21 22 0,20-1 0,1-20 15,-21-1-15,21 0 0,0 1 0,-1-1 16,1-21-16,21 0 0,0 1 0,21-22 31,1-22-15,-1 1-16,0 0 0,21-21 0,-21-1 16,22 1-16,-1 0 0,0-1 15,-20-20-15,20-1 0,0 22 16,1-21-16,-22-1 0,21 1 0,-21-1 15,0 1-15,1 20 0,-1-20 0,0-1 16,0 22-16,0 0 0,-21 20 16,0 1-16,0 0 0,0 0 0,0 42 31,0 0-31,0 22 0,0-22 0,0 21 16,0 0-16,0 1 0,0 20 15,0-20-15,0 20 0,0-21 0,0 22 16,0-1-16,0 1 0,0-22 0,0 22 15,0-22-15,0 0 0,0 1 16,0-1-16,0 0 0,0-20 16,0-1-16,0 0 0,0 0 0,0 0 15,-21-21 1,0-21 0,0 21-16,21-21 15,-21 0-15,-1 0 0</inkml:trace>
  <inkml:trace contextRef="#ctx0" brushRef="#br0" timeOffset="27360.2">9948 4191 0,'0'0'15,"21"0"17,1 0-32,-1 0 0,21 0 15,0 0-15,1 0 0,20 0 0,-20-21 16,20 0-16,22 0 0,-22 21 15,1-22-15,20 1 0,-20 0 0,-1-21 16,1 42-16,-1-21 0,1-1 0,-22 1 16,-21 0-16,22 21 0,-22 0 15,0-21-15,-21 42 16,0 0 0,-21 0-16,0 22 0,0-22 0,21 0 15,-22 21-15,1-20 16,0 20-16,21-21 0,0 21 0,-21 1 15,21-22-15,0 0 0,0 21 0,0-20 16,0-1-16,0 0 0,21 0 16,0-21-16,0 0 0,22 0 15,-22 0-15,0 0 0,21 0 16,1 0-16,-22-21 0,21 0 0,-21 21 16,22-21-16,-22-1 0,0-20 0,0 21 15,0 0-15,1-22 0,-1 1 0,0 21 16,0-21-16,-21-1 0,0 22 15,0-21-15,0 21 0,21-22 0,-21 22 16,0 0-16,0 0 16,0 42-1,-21 0 1,0 21-16,21-20 0,0-1 0,0 21 16,-21 0-16,21-20 0,-21 20 0,21 0 15,0-21-15,0 22 0,0-22 0,0 0 16,0 0-16,0 0 0,21 1 15,0-1-15,0 0 0,0-21 0,0 0 16,1 0-16,-1 0 0,21 0 0,-21 0 16,22 0-16,-22-21 0,21 0 15,-21-1-15,22 1 0,-1 0 0,-21 0 16,0-21-16,22 20 0,-22-20 16,0 0-16,0-22 0,0 22 0,0 0 15,1-22-15,-1 22 0,0-22 0,-21 22 16,21-22-16,-21 22 0,21-21 15,-21-1-15,0 1 0,0 20 0,0-20 16,0 20-16,0 1 0,0 21 0,0 0 16,0 0-16,-21 42 15,0 0-15,0 0 16,0 21-16,21 1 0,-22-1 0,1 0 16,0 22-16,0-22 0,0 22 15,0-1-15,21-20 0,-22 20 0,22 1 16,-21-22-16,21 21 0,-21-20 15,21 20-15,0-20 0,0-1 0,0 0 16,0 1-16,0-1 0,21-21 0,0 21 16,-21-20-16,22-1 0,-1 0 15,0-21-15,0 21 0,0-21 0,0 0 16,1 0-16,-1 0 0,21 0 0,-21-21 16,0 21-16,1-21 0,20 0 15,-21-1-15,0 1 0,0 0 0,1 0 16,-1-21-16,0 20 0,-21-20 15,21 21-15,-21-21 0,21 20 0,-21-20 16,0 21-16,0 0 0,0 0 0,0-1 16,0 44 15,0-1-31,-21 0 0,21 0 0,-21 0 16,21 0-16,-21 1 0,21 20 0,0-21 15,0 0-15,0 0 0,0 1 16,0-1-16,0 0 0,0 0 0,0 0 15,0 0-15,21-21 0,0 0 16,0 0-16,0 0 0,1 0 16,-1 0-16,0-21 0,0 21 15,0-21-15,0 0 0,1 0 16,-1 0-16,0-1 0,0 1 0,-21-21 16,0 21-16,0 0 0,0-22 0,0 22 15,0-21-15,0 21 0,0-1 0,-21 1 16,0 0-16,0 21 15,-1-21-15,-20 21 0,21 0 0,0 0 16,0 0-16,-1 0 0,1 21 0,0-21 16,0 0-16,0 21 0,21 0 15,-21-21-15,-1 22 0,1-22 16,21 21-16,-21-21 31</inkml:trace>
  <inkml:trace contextRef="#ctx0" brushRef="#br0" timeOffset="27575.08">11726 3852 0,'0'0'0,"0"-21"16,43 0-1,-22 21-15,21 0 0,-21 0 16,22 0-16,-1-21 0,0 21 15,1 0-15,-1 0 0,0 0 16,1-21-16,-1 21 0,-21 0 0,0 0 16,0 0-16,1 0 0,-1-21 0,0 21 15,-21-22-15,21 22 16,0 0-16</inkml:trace>
  <inkml:trace contextRef="#ctx0" brushRef="#br0" timeOffset="28440.58">12806 3958 0,'0'0'16,"0"-42"-1,0 21-15,0 0 16,-21 21 0,-1 0-1,1 21-15,21 0 16,-21 0-16,21 0 0,0 0 15,0 1-15,-21-1 0,21 21 0,0-21 16,0 0-16,0 1 0,0 20 0,0-21 16,0 0-16,0 0 0,0 1 0,0-1 15,0 0 1,0-42 15,0 0-31,0-1 16,0 1-16,0 0 0,0 0 15,0 0-15,21 0 0,-21-22 0,21 22 0,-21-21 16,21 21-16,1-22 0,-1 22 16,0 0-16,0 0 0,21 0 0,-20-1 15,-1 1-15,21 21 0,0 0 16,-20 0-16,20 0 0,-21 0 0,0 0 16,22 21-16,-22-21 0,0 22 0,0-1 15,0 21-15,-21-21 0,0 0 0,21 22 16,-21-22-16,0 21 0,0-21 15,0 1-15,0 20 0,0-21 0,0 0 16,0 0-16,-21 1 0,21-1 16,-21-21-16,0 0 0,0 0 15,0 0-15,21-21 32,0-1-32,0 1 0,0 0 0,0 0 15,0 0-15,0 0 0,21-1 0,0-20 16,0 21-16,0-21 0,0 20 15,1-20-15,20 21 0,-21-21 0,21 20 16,1 1-16,-22 21 0,21-21 0,1 21 16,-22 0-16,0 0 0,21 0 0,-21 0 15,1 21-15,-1-21 0,0 21 16,-21 1-16,0-1 0,21 21 0,-21-21 16,0 0-16,0 22 0,0-22 0,0 0 15,0 21-15,-21-20 0,21-1 0,-21 0 16,0 0-16,21 0 0,0 0 15,-22-21-15,1 22 0,0-22 16,21 21-16,21-42 31,0 21-31</inkml:trace>
  <inkml:trace contextRef="#ctx0" brushRef="#br0" timeOffset="30359.48">14330 3895 0,'0'0'0,"0"-21"15,0-22-15,-21 43 16,-1-21-16,1 21 0,-21 0 16,21 0-16,0 0 0,-1 0 0,-20 0 15,21 0-15,-21 0 0,20 21 0,-20 0 16,21 1-16,-21-1 0,20 0 0,1 21 15,-21-21-15,42 22 0,-21-22 16,21 0-16,-21 21 0,21-20 0,0-1 16,0 0-16,0 21 0,21-21 15,0 1-15,0-1 0,0-21 16,0 0-16,1 0 0,-1 0 0,0 0 16,21 0-16,-21 0 0,1 0 15,-1 0-15,0-21 0,21 21 0,-21-22 16,1 1-16,-1 0 0,0 0 0,0-21 15,-21 20-15,21 1 0,0-21 0,-21 21 16,0-22-16,0 1 0,22 21 16,-22 0-16,21 0 0,-21-1 0,0 1 15,-21 42 17,-1 1-32,22 20 15,0-21-15,-21 0 0,21 0 16,0 22-16,0-22 0,0 0 0,0 21 15,0-20-15,0-1 0,0 0 0,0 0 16,21 0-16,1 0 0,-1 1 16,0-22-16,0 0 0,0 21 0,0-21 15,22 0-15,-22 0 0,0 0 0,21 0 16,-20 0-16,-1-21 0,0-1 0,0 22 16,0-21-16,0 0 0,-21 0 15,22-21-15,-1 20 0,-21-20 16,0 0-16,21-1 0,0 1 0,-21 0 0,0-1 15,0 1-15,21 0 0,-21-22 0,0 22 16,21-22-16,-21 22 16,22-21-16,-22 20 0,0 1 0,0 0 15,0 20-15,0-20 0,0 21 0,0 0 16,0 42 0,0 21-1,-22-21-15,22 22 0,-21-22 0,0 21 16,21 1-16,0 20 0,-21-21 0,0 1 15,21-1-15,0 0 0,0 1 16,0-1-16,-21 0 0,21 1 16,0-1-16,0 0 0,0 1 0,0-1 0,0-21 15,0 22-15,0-22 0,0 0 16,21 0-16,-21 0 0,21 0 16,0-21-16,0 22 0,0-22 15,1 0-15,-1 0 0,0 0 0,0 0 16,0-22-16,0 1 0,1 0 0,-1 21 15,0-21-15,0 0 0,0-22 16,0 22-16,1 0 0,-1-21 0,0 21 16,0-22-16,0 22 0,0 0 0,-21 0 15,0 0-15,0-1 0,22 1 0,-44 42 47,1 1-47,21-1 0,0 0 16,-21 0-16,0 21 0,21-20 15,0-1-15,0 0 0,0 21 16,0-21-16,0 1 0,0-1 0,0 0 16,0 0-16,0 0 0,21-21 0,0 21 15,0-21-15,1 0 0,-1 0 0,0 0 16,0 0-16,21 0 0,-20 0 16,-1 0-16,0-21 0,0 21 0,21-21 15,-20 0-15,-1 0 0,-21 0 0,21-1 16,0 1-16,0 0 0,0-21 0,1 21 15,-22-1-15,21-20 0,-21 21 16,21 0-16,-21 0 0,0-1 16,21 1-16,-21 42 31,-21 1-15,0-1-16,21 0 0,-21 0 0,-1 21 15,22-20-15,0-1 0,-21 0 0,21 21 16,0-21-16,0 1 0,0-1 0,0 0 15,0 0-15,0 0 16,21-21-16,1 0 0,-1 0 16,0 0-16,0 0 0,0 0 15,0 0-15,1-21 0,-1 0 16,0 0-16,-21 0 16,0-1-16,0 1 0,0 0 15,0 0-15,0 0 0,0 0 0,0-1 16,0 1-16,0 0 0,-21 0 0,0 0 15,-1 0-15,1 21 16,0 0-16,0 0 16,42 0 15,0 0-31,0 0 16,22 0-16,-22 0 0,0 0 0,21 0 15,-20-22-15,20 22 0,-21 0 16,0 0-16,22 0 0,-22 0 0,0 0 15,0 0-15,0 0 0,0 0 0,1 0 16,-1 0 0,-21 22-16,0-1 15,0 0-15,0 0 0,0 0 16,0 0-16,0 1 0,-21-1 0,21 0 16,-22 0-16,22 0 15,0 0-15,0 1 0,-21-1 0,21 0 16,0 0-16,0 0 0,-21-21 15,21 21-15,0-42 47,0 0-47,0 0 0,0 0 16,0 0-16,21-22 0,0 22 0,1-21 16,-22 21-16,42-22 0,-21 22 15,0-21-15,22 21 0,-22-1 0,21-20 16,0 21-16,1 0 0,-1 0 0,-21 21 15,22-22-15,41 22 0,-41 0 16,-22 0-16,0 0 0,0 0 16,0 22-16,0-22 0,-21 21 15,0 0-15,0 0 0,0 0 0,0 0 16,0 22-16,0-22 0,0 0 0,-21 21 16,0-20-16,21 20 0,-21-21 15,0 0-15,21 22 0,-21-22 0,21 0 16,-22-21-16,22 21 0,0 0 0,-21 0 15,21-42 32,0 0-31,0 0-16,0 0 0,0 0 16,0-22-16,0 22 15,0 0-15,0 0 0</inkml:trace>
  <inkml:trace contextRef="#ctx0" brushRef="#br0" timeOffset="30575.36">16192 3493 0,'0'0'0,"-21"-22"0,0 22 16,21-21-16,-21 21 0,0 0 15,21-21 1</inkml:trace>
  <inkml:trace contextRef="#ctx0" brushRef="#br0" timeOffset="30831.21">14626 3620 0,'0'0'15,"0"21"-15,21-21 16,0 0-16,1 0 15,20 0-15,-21 0 0,21 0 0,1-21 16,-1 21-16,0 0 0,22 0 0,-22-22 16,1 22-16,-1 0 0,0 0 15,1-21-15,-22 21 0,21 0 0,-21-21 16,22 21-16,-22 0 0,21 0 0</inkml:trace>
  <inkml:trace contextRef="#ctx0" brushRef="#br0" timeOffset="31407.88">18161 3662 0,'-21'-21'0,"42"42"0,-63-42 0,20 0 16,1 21-16,21-22 0,-21 1 15,0 21-15,0-21 0,21 0 16,0 0-16,-21 21 0,21-21 0,-22-1 15,22 1-15,0 0 0,0 0 16,0 0-16,0 0 16,0-1-16,22 22 0,-1-21 0,0 21 15,0-21-15,0 0 0,0 21 16,22 0-16,-22-21 0,21 21 0,1 0 16,-22 0-16,21 0 0,0 0 15,-20 0-15,-1 0 0,0 21 0,0-21 16,0 21-16,-21 0 0,0 0 0,0 1 15,0-1-15,0 0 0,0 0 16,-21 21-16,0-20 0,0-1 0,0 21 16,-1-21-16,1 0 0,0 1 0,21 20 15,-21-21-15,0 0 0,0 0 16,-1 1-16,22-1 0,0 0 0,-21 0 16,0-21-16,21 21 0,-21-21 0,21 21 15,-21-21 1,0 22-16,21-1 31</inkml:trace>
  <inkml:trace contextRef="#ctx0" brushRef="#br0" timeOffset="31767.67">17992 4276 0,'0'0'0,"-22"21"0,22 0 16,0 0-16,22-21 15,-1 0 1,0 0-16,0 0 16,0 0-16,-21-21 15,21 0-15,-21 0 0,0 0 16,0-1-1,-21 22-15,0 0 16,0 0 0,0 0-16,21 22 0,-21-22 0,21 21 15,0 0-15,-22-21 16,22 21-16,0 0 16</inkml:trace>
  <inkml:trace contextRef="#ctx0" brushRef="#br0" timeOffset="52007.21">1524 6160 0,'0'0'0,"0"-22"15,0 1-15,0 0 0,0 0 16,0 0-16,0 0 0,21-1 16,-21 1-16,0 0 0,21 0 0,-21 0 15,0 0-15,0-1 16,0 44 15,0-1-31,-21 0 0,0 0 16,0 21-16,0 1 0,-1-22 15,1 21-15,0 1 0,0 20 0,-21-21 16,20 22-16,-20-1 0,0 1 16,21-1-16,-22-20 0,22 20 0,-21 1 15,21-22-15,-1 0 0,1 1 16,21-22-16,0 21 0,-21-21 0,21 1 15,0-1-15,0-42 32,21-1-32,0 1 15,-21 0-15,22-21 0,-1 21 0,0-22 16,21-20-16,-21-1 0,1 1 16,20-1-16,0 1 0,1-1 0,-1 1 15,-21-1-15,21-20 0,-20 20 16,20 22-16,-21-22 0,0 1 0,0 20 15,-21 1-15,0 0 0,22-1 16,-22 22-16,0-21 0,0 21 16,0 0-16,0-1 0,21 44 31,-21-1-31,21 21 0,0 0 0,-21 1 16,0-1-16,0 22 15,0-1-15,0 1 0,0-1 0,0 1 16,-21-1-16,0 1 0,21 20 15,-21-20-15,-1-1 0,1 1 0,0-22 16,21 22-16,0-22 0,-21 0 16,21 1-16,0-22 0,0 21 0,0-21 15,0 0-15,0 1 0,0-1 16,0-42 15,0-1-31,0 1 0,0 0 0,-21-21 16,21 21-16,-21-1 0,-1-20 15</inkml:trace>
  <inkml:trace contextRef="#ctx0" brushRef="#br0" timeOffset="53195.51">1122 6604 0,'0'0'0,"-43"42"16,65-42 15,-1 0-31,0 0 16,21-21-16,1 21 0,-1-21 15,21 0-15,-20-21 0,20 20 0,1 1 16,-1-21-16,-20 21 0,20-22 16,1 22-16,-22 0 0,0-21 0,1 21 15,-1 21-15,-21-22 16,0 1-16,0 21 0,1 0 0,-1 0 16,-21 21-1,0 1-15,0 20 0,0-21 0,0 21 16,0-20-16,0 20 0,0 0 0,0-21 15,0 22-15,0-1 0,0-21 16,0 22-16,0-22 0,0 0 0,0 0 16,0 0-16,0 0 0,21-21 15,0 0-15,0 0 0,0 0 16,22 0-16,-22-21 0,0 21 16,0-21-16,0 0 0,1 0 0,20-22 15,-21 22-15,0-21 16,0 0-16,1-1 0,-22 22 0,21-21 15,0-1-15,-21 22 0,0 0 0,0-21 16,21 42-16,-21-21 0,0 42 31,-21 0-15,21 0-16,0 0 0,0 22 0,-21-22 16,21 21-16,0-21 0,0 22 15,0-1-15,0 0 0,0-21 0,0 22 16,0-22-16,21 0 15,0 0-15,-21 0 0,21 1 0,22-22 16,-22 0-16,0 0 0,0 0 0,21 0 16,-20 0-16,-1 0 0,21-22 15,-21 22-15,22-21 0,-22-21 0,21 21 16,-21-22-16,0 22 0,22-42 16,-22 20-16,0 1 0,0-21 0,0-1 15,1 22-15,-1-22 0,0 1 16,0-1-16,0 22 0,-21-22 0,21 1 15,-21 21-15,0-22 0,0 22 0,0-1 16,0 22-16,0 0 0,0 0 16,-21 0-16,0 21 0,0 0 0,0 21 15,0 0-15,21 0 16,-22 22-16,1-1 0,21 0 16,-21 1-16,0 20 0,21-21 15,0 22-15,-21-1 0,21-20 0,-21 20 16,21 1-16,0-1 0,0-20 0,0 20 15,0-21-15,21 1 0,0-1 16,-21 0-16,21 1 0,0-22 0,0 0 16,22 0-16,-22 0 0,0-21 15,21 0-15,-20 0 0,20 0 0,-21 0 16,21-21-16,-20 0 0,20 0 16,0 0-16,-21-22 0,22 22 0,-22-21 15,0 0-15,0-1 0,0 1 0,1 0 16,-1 20-16,-21-20 15,0 21-15,21 0 0,-21 0 0,0-1 16,-21 44 15,0-1-31,21 0 0,-22 0 0,1 21 16,21-20-16,-21 20 0,21-21 16,0 21-16,0 1 0,0-22 0,0 21 15,0-21-15,0 1 0,21-1 0,0 0 16,1 0-16,-1-21 0,0 0 15,0 21-15,21-21 0,-20 0 0,-1 0 16,21 0-16,-21-21 0,22 0 16,-22 0-16,0 0 0,21-1 15,-21 1-15,1-21 0,-22 0 0,0 20 16,21-20-16,-21 0 0,0-1 16,0 1-16,0 21 0,0-21 0,-21 20 15,-1 1-15,22 0 0,-21 21 0,0-21 16,0 21-16,0 0 0,-22 0 15,22 0-15,0 0 0,0 0 0,0 0 16,0 0-16,-1 0 0,1 0 16,0 0-16,0 21 0,0-21 15,0 0-15,-1 0 0,1 0 0,0 0 16</inkml:trace>
  <inkml:trace contextRef="#ctx0" brushRef="#br0" timeOffset="53419.38">2773 6181 0,'21'0'31,"0"-21"-31,0 21 0,0-22 0,22 22 16,-1 0-16,0-21 0,1 21 16,-1-21-16,0 21 0,22-21 0,-22 21 15,1 0-15,20-21 0,-42 21 16,22-21-16,-22 21 0,0 0 15,0 0-15,0 0 0,0-22 16</inkml:trace>
  <inkml:trace contextRef="#ctx0" brushRef="#br0" timeOffset="54323.87">3916 6350 0,'42'-21'15,"-21"21"1,0 0-1,-21 21 1,0 0-16,0 0 0,0 1 0,0-1 16,0 0-16,0 0 0,0 0 15,0 0-15,0 1 0,0-1 0,0 21 16,0-21-16,0 0 0,0 1 0,0-1 16,0 0-16,0 0 15,0-42 16,0 0-31,0 0 16,0-1-16,0 1 0,0 0 0,0-21 16,0-1-16,0 22 0,22-21 15,-1 0-15,-21 20 0,21-20 0,0 21 16,0 0-16,0 0 0,22-1 0,-22 1 16,0 21-16,0 0 0,22 0 15,-22 0-15,0 0 0,21 21 0,-21 1 16,1-1-16,-22 0 0,21 0 0,-21 21 15,21-20-15,-21-1 16,21 21-16,-21-21 0,0 0 0,0 22 16,0-22-16,0 0 0,0 0 15,0 0-15,0 1 0,0-1 16,-21-21 0,21-21-1,0-1-15,0 1 0,0 0 16,0-21-16,21 21 0,-21-22 0,21 22 15,0-21-15,1-1 0,20 1 16,-21 21-16,21-21 0,-20 20 0,20 1 16,-21 0-16,21 21 0,-20 0 15,20 0-15,-21 0 0,0 0 16,0 0-16,1 21 0,-1 0 0,0 1 16,-21-1-16,0 21 0,0-21 15,0 22-15,0-22 0,0 21 0,0-21 16,0 22-16,0-22 0,0 0 0,-21 0 15,21 0-15,-21 0 0,21 1 16,0-1-16,21-42 31,0-1-15,0 22-16</inkml:trace>
  <inkml:trace contextRef="#ctx0" brushRef="#br0" timeOffset="56099.17">5524 6435 0,'0'0'0,"22"-21"0,-1-1 15,-21 1-15,21 21 16,-21-21-16,0 0 0,0 0 16,0 0-16,0-1 0,0 1 0,0 0 15,0 0-15,0 0 16,-21 0-16,0 21 0,-1 0 0,1 0 15,0 0-15,0 0 0,0 0 16,-22 0-16,22 21 0,-21-21 16,21 21-16,-22 0 0,22 21 0,-21-20 15,21 20-15,0 0 0,-1-21 0,1 22 16,21-1-16,0 0 0,0-20 16,0 20-16,0-21 0,0 0 0,21 0 15,-21 1-15,22-1 0,-1-21 0,0 0 16,21 0-16,-21 0 0,1 0 15,20 0-15,-21 0 0,0-21 0,22-1 16,-22 1-16,0 0 0,0-21 16,0 21-16,0-22 0,1 22 0,-1-21 15,-21-1-15,0 1 0,21 21 0,-21 0 16,0-22-16,21 22 0,-21 0 16,0 0-16,-21 42 31,0 0-31,21 0 15,0 1-15,0-1 0,0 0 0,-21 21 16,21-21-16,0 22 0,0-22 0,0 0 16,0 21-16,0-20 0,21-1 15,0 0-15,0-21 0,0 21 0,0-21 16,1 0-16,-1 0 0,0 0 16,21 0-16,-21 0 0,1 0 0,-1-21 15,21 0-15,-21 0 0,0-22 0,1 22 16,-1-21-16,0 21 0,0-22 15,0 1-15,0 0 0,-21-22 16,22 22-16,-1-1 0,0-20 0,-21-1 16,0 1-16,21 21 0,0-22 0,-21 22 15,0-1-15,0 1 0,0 21 16,0 0-16,0 42 16,-21 0-1,21 0-15,-21 22 0,0-22 16,21 21-16,-21 0 0,-1 22 15,22-22-15,0 1 0,0-1 0,-21 0 16,21 1-16,0-1 0,0 0 16,0 1-16,0-1 0,0 0 0,0-21 15,21 22-15,-21-22 0,22 0 0,-1 0 16,0 0-16,-21 1 0,21-22 16,0 0-16,0 0 0,1 0 0,-1 0 15,0-22-15,0 1 0,-21 0 0,21 0 16,0 0-16,1 0 0,-1-22 15,0 22-15,0 0 0,-21-21 0,0 20 16,21 1-16,-21 0 0,21 21 16,-21-21-16,0 42 31,-21 0-15,21 0-16,0 22 15,0-22-15,0 0 0,0 0 0,0 22 16,0-22-16,0 0 0,0 0 15,0 0-15,21 0 0,1 1 0,-1-22 16,0 21-16,0-21 0,0 0 16,0 0-16,1 0 0,20-21 15,-21 21-15,0-22 0,0 1 0,22 0 16,-22 0-16,0-21 0,0 20 0,0 1 16,1-21-16,-1 21 0,-21 0 15,21-22-15,-21 22 0,21 0 16,-21 0-16,-21 21 31,21 21-31,-21 0 16,0 0-16,-1 22 0,22-22 15,0 0-15,0 0 0,0 21 0,0-20 16,0-1-16,0 0 0,0 0 16,0 0-16,0 0 0,0 1 0,22-22 15,-1 21-15,0-21 0,0 0 16,0 0-1,0 0-15,-21-21 0,22-1 0,-22 1 0,21 0 16,-21 0-16,21 0 0,-21 0 16,0-1-16,0-20 0,0 21 15,0 0-15,0 0 0,-21-1 0,0 1 16,-1 0-16,1 0 0,0 21 0,0-21 16,0 21-16,0 0 15,42 0 16,0 0-31,0 0 0,0 0 16,22 0-16,-22 0 0,21-21 0,-21 21 16,22 0-16,-1 0 0,-21-22 0,21 22 15,-20 0-15,-1 0 0,0 0 16,0 0-16,0 0 0,0 0 16,1 0-16,-1 0 0,-21 22 0,0-1 15,0 0-15,0 0 16,0 0-16,0 0 0,0 1 15,0-1-15,0 0 0,0 0 0,0 0 16,-21 0-16,21 1 0,0-1 0,-22 0 16,1 0-16,21 0 0,-21-21 15,21 21-15,-21 1 16,21-44 0,0 1-1,0 0-15,0-21 0,0 21 16,21-1-16,-21-20 0,21 21 0,0-21 15,1-1-15,-1 22 0,0-21 16,0 21-16,0-22 0,0 22 16,22 0-16,-22 0 0,0 21 0,0 0 15,0 0-15,1 0 0,-1 0 0,-21 21 16,0 0-16,21 0 0,-21 0 16,21 1-16,-21 20 0,0-21 0,0 0 15,0 22-15,0-22 0,0 21 0,0-21 16,0 0-16,0 22 0,0-22 15,0 0-15,0 0 0,0 0 16,-21 1-16,0-22 16,21-22 15,-21 1-31,21 0 0,0 0 16,-22-21-16,22 20 0,0 1 0,0 0 15</inkml:trace>
  <inkml:trace contextRef="#ctx0" brushRef="#br0" timeOffset="56291.06">7302 5800 0,'0'0'15,"0"-21"-15,-21-1 16,0 1 0,0 21 15,0 0-16,0 0-15,-1 0 16,1 0-16,0 0 0,0-21 0,-21 21 16</inkml:trace>
  <inkml:trace contextRef="#ctx0" brushRef="#br0" timeOffset="56479.95">5948 5927 0,'0'0'0,"-21"21"15,21 0 1,21-21-16,0 0 0,0 0 0,0 0 16,22 0-16,-22 0 0,21 0 15,0-21-15,-20 21 0,20-21 0,-21 21 16,0 0-16,0-21 0,1 21 0,-1-22 16,-21 1-16,21 21 15,0-21-15</inkml:trace>
  <inkml:trace contextRef="#ctx0" brushRef="#br0" timeOffset="56939.49">9059 6011 0,'0'0'0,"21"-21"16,-21 0-16,0 0 0,22 0 0,-1 21 16,-21 21-1,0 0 1,0 0-16,0 0 0,0 22 0,0-22 16,0 0-16,0 21 0,-21-20 0,21 20 15,-22-21-15,22 21 0,0-20 16,-21-1-16,21 21 0,-21-21 15,21 0-15,0 1 0,0-1 0,0 0 16,21-21 0,0 0-1,1-21-15,-1 0 0,0-1 0</inkml:trace>
  <inkml:trace contextRef="#ctx0" brushRef="#br0" timeOffset="57307.28">9631 5990 0,'0'0'0,"42"-21"0,-21 21 0,-21-21 0,-21 21 32,0 0-32,0 21 15,-22 0-15,22-21 0,-21 21 0,21 1 16,0-1-16,-1-21 0,1 21 0,0 0 16,21 0-16,0 0 0,0 1 15,21-1 1,0-21-16,1 0 0,20 21 15,-21 0-15,21-21 0,-20 0 0,20 21 16,0-21-16,-21 21 0,22 1 16,-22-22-16,21 21 0,-21 0 0,-21 0 15,0 0-15,0 0 16,0 1-16,-21-1 0,0-21 0,-21 21 0,-1 0 16,1-21-16,0 0 15,-1 21-15,22-21 0,-21 0 0,0 0 16,20 0-16,1 0 0,0 0 0,0 0 15,0 0-15,0-21 0,21 0 0,-22 21 16,22-21-16,0 0 0,0-1 16,-21 1-16,21 0 0,-21 0 0,21-21 15,0 20-15</inkml:trace>
  <inkml:trace contextRef="#ctx0" brushRef="#br0" timeOffset="57479.69">9080 5694 0,'0'0'0,"0"-21"0,-21 21 0,21 21 47,21-21-31,1 0-16,-1 0 0,0 0 15,0 0-15</inkml:trace>
  <inkml:trace contextRef="#ctx0" brushRef="#br0" timeOffset="58027.48">11388 6202 0,'0'0'0,"21"0"15,0-21-15,0 21 0,-21-21 16,0-1-16,21 1 0,-21 0 16,21 0-16,-21 0 0,0 0 0,0-22 15,0 22-15,0 0 0,0-21 0,0 20 16,-21 1-16,0 0 0,0 0 16,0 21-16,0 0 0,-22 0 15,22 0-15,-21 21 0,21 0 0,-22 0 16,22 22-16,-21-22 0,-1 21 0,22-21 15,0 22-15,-21-1 0,21-21 16,-1 22-16,22-1 0,0-21 0,0 21 16,0-20-16,0-1 0,22 0 0,-1 0 15,21-21-15,-21 0 0,22 0 0,-1 0 16,0 0-16,1 0 0,-1-21 16,0 0-16,1 0 0,-1-1 0,-21 1 15,21 0-15,-20 0 0,-1-21 0,0 20 16,0 1-16,0-21 0,-21 21 15,21-22-15,-21 22 0,0 0 16,0 0-16,0 0 0,-21 21 16,0 0-16,21 21 15,0 0-15,-21 0 0,21 22 16,0-22-16,0 21 0,0-21 0,0 22 16,0-22-16,0 0 0,21 21 0,0-21 15,0 1-15,1-1 0,-1 0 16,0 0-16,0 0 0,21-21 15,-20 0-15,-1 0 0,0 0 0,0-21 16,21 0-16,-20 0 0</inkml:trace>
  <inkml:trace contextRef="#ctx0" brushRef="#br0" timeOffset="58563.18">13208 5292 0,'0'0'0,"0"-21"0,0-22 0,0 22 16,0 0-16,-21 0 0,0 0 0,-1-1 16,1 1-16,0 21 15,0 21-15,21 1 0,0-1 0,-21 21 16,21 0-16,0 1 0,0 20 0,0 1 15,-21 20-15,21 1 0,-22 0 16,1-1-16,0 1 0,0 21 0,0 0 16,0 0-16,-1-1 0,-20 22 15,21 0-15,0-21 0,-22 21 0,22 0 16,0 0-16,0-21 0,0 21 0,0-21 16,-1 0-16,22 0 0,0-22 0,0 1 15,0-22-15,0 1 0,-21-22 0,21 1 16,0-22-16,0 0 0,0-42 15,0 0 1,0-22-16,21 1 0,-21 0 16,0-1-16,0-20 0,0-1 0,0-20 15,0-1-15,0 0 0,0 1 0</inkml:trace>
  <inkml:trace contextRef="#ctx0" brushRef="#br0" timeOffset="58860.01">12636 5990 0,'-21'-42'0,"42"84"0,-42-126 0,21 62 16,0-20-16,0 21 0,0-21 0,0-1 16,0 22-16,21-21 0,1 21 0,20-1 15,0-20-15,1 21 0,20 21 16,1 0-16,-1 0 0,1 0 16,-22 0-16,21 21 0,-20 21 0,-1 1 15,-21-22-15,-21 21 0,0 1 0,0 20 16,0-21-16,-21-20 0,-21 20 15,-1 0-15,1-21 0,0 22 0,-1-22 16,1 0-16,0 0 0,-1 0 0,1 1 16,21-22-16,0 0 0,-22 21 0,22-21 15,42-21 17,1-1-32,-1 22 0,0-21 0,0 0 15,21 0-15,-20-21 0</inkml:trace>
  <inkml:trace contextRef="#ctx0" brushRef="#br0" timeOffset="59223.86">13377 5652 0,'0'0'16,"0"-22"-16,21 1 0,-21 0 16,22 21-16,-1 0 15,0 0-15,0 0 0,0 0 0,0 0 16,22 0-16,-22 21 0,21 0 0,-21 1 15,1-1-15,20 0 0,-21 21 16,0-21-16,-21 22 0,0-22 16,0 21-16,0-21 0,0 1 0,-21 20 15,21-21-15,-21 0 0,-21 0 0,20 1 16,1-1-16,0 0 0,0-21 16,0 0-16,0 0 15,21-21 1,0 0-16,0-1 0,21-20 15,0 21-15,-21 0 0,21-22 16,-21 22-16,21-21 0,0 0 0,1 20 16,-22-20-16,21 21 0,0 0 0,0-22 15,0 22-15,22 21 0,-22-21 16,0 0-16,0 21 0,0 0 16,0 0-16,22 0 0,-22 0 0,21 0 15</inkml:trace>
  <inkml:trace contextRef="#ctx0" brushRef="#br0" timeOffset="59671.6">14457 5673 0,'0'-21'0,"0"-1"0,0 1 16,-21 21-16,-1-21 15,1 21-15,0 0 16,0 0-16,0 0 0,0 0 0,-1 21 15,-20 0-15,21 1 0,0-1 0,0 0 16,-22 21-16,22-21 0,0 22 16,0-22-16,0 21 0,-1-21 0,22 22 15,0-22-15,0 0 0,0 0 0,0 0 16,0 1-16,22-1 0,20 0 0,-21-21 16,21 0-16,-20 0 0,20 0 15,0 0-15,1 0 0,-1 0 0,0 0 16,1 0-16,-1-21 0,0 0 15,-21-1-15,22 22 0,-22-21 0,0-21 16,-21 21-16,21 0 0,-21-1 16,0-20-16,0 0 0,0 21 0,0-22 15,0 1-15,-21 21 0,0-22 0,0 22 16,0 0-16,-22 21 0,22 0 16,-21 0-16,21 0 0,-22 0 0,1 0 15,21 0-15,-22 21 0,22 0 0,-21 1 16,21-1-16,0 21 0,-1-21 0,22 0 15,0 1-15,0-1 0,0 0 16,22 0-16,-1 0 0,0-21 16,0 0-16,21 0 0</inkml:trace>
  <inkml:trace contextRef="#ctx0" brushRef="#br0" timeOffset="59943.45">15198 5567 0,'0'0'0,"0"-21"0,0 0 0,0-1 0,0 1 16,-22 21 0,1 0-16,0 0 0,-21 0 0,21 21 15,-22 1-15,22-1 0,-21 0 0,21 0 16,-22 0-16,22 22 0,0-22 0,0 21 16,0 0-16,-1-20 0,22 20 15,-21 0-15,21-21 0,0 1 0,0 20 16,0-21-16,21 0 0,1 0 15,-1-21-15,0 22 0,21-1 0,-21-21 16,22 0-16,-1 0 0,-21 0 16,22 0-16,-1 0 0,-21-21 0,21-1 15,-20 22-15,20-21 0,-21 0 0,0 0 16</inkml:trace>
  <inkml:trace contextRef="#ctx0" brushRef="#br0" timeOffset="60287.25">15473 5673 0,'-43'0'16,"43"21"0,-21-21-16,21 21 0,0 0 15,21-21-15,-21 21 16,22-21-16,-1 0 0,0 0 0,0 0 16,21 0-16,-20 0 0,-1 0 15,0-21-15,0 21 0,0-21 0,0 0 16,1 21-16,-1-21 0,-21 0 0,21 21 15,-21-22-15,0 1 0,0 0 16,0 0-16,-21 21 0,0 0 16,-1 0-16,1 0 0,0 0 0,-21 0 15,21 21-15,-1 0 0,-20 0 16,21 1-16,0 20 0,-22-21 16,22 0-16,0 22 0,21-22 0,0 0 15,-21 0-15,21 0 0,0 22 0,0-22 16,0 0-16,21 0 0,0-21 15,0 0-15,1 0 0,-1 0 16,21 0-16,0 0 0,-20 0 0,20 0 16</inkml:trace>
  <inkml:trace contextRef="#ctx0" brushRef="#br0" timeOffset="60679.55">16489 5673 0,'21'-21'0,"-42"42"0,63-42 16,-42-1-16,0 1 0,0 0 0,0 0 15,-42 21-15,21 0 16,-1 0-16,1 0 0,-21 0 16,21 0-16,-22 0 0,22 0 0,-21 21 15,21 0-15,0 0 0,-1 1 0,1-1 16,0-21-16,21 21 0,0 0 0,0 0 16,0 0-16,0 1 0,21-22 15,0 21-15,1 0 0,-1-21 0,0 21 16,21-21-16,-21 21 0,22 0 0,-22-21 15,21 22-15,-21-22 0,1 21 16,-1-21-16,0 21 0,0-21 16,-21 21-16,0 0 0,-21 0 15,0-21 1,0 0-16,-22 0 0,1 0 0,21 0 16,-22 0-16,1 0 0,0 0 0,21 0 15,-22 0-15,1 0 0,21 0 16,0 0-16,-1 0 0,1 0 0,0 0 15,21-21-15,42 0 16,-20 21-16,-1-21 16,21 21-16,0 0 0,1-21 15</inkml:trace>
  <inkml:trace contextRef="#ctx0" brushRef="#br0" timeOffset="61043.34">17208 5630 0,'0'0'0,"22"-21"0,-1-21 16,-21 21-16,0 0 16,-21 21-16,-1 0 0,-20 0 0,21 0 15,-21 0-15,-1 0 0,1 0 0,0 21 16,20-21-16,-20 21 0,21 0 16,0 0-16,0-21 0,21 21 15,0 1-15,0-1 0,0 0 0,0 0 16,21 0-16,0-21 0,0 21 15,21 1-15,-20-22 0,-1 21 16,0-21-16,21 21 0,-21 0 0,1-21 16,-22 21-16,21-21 0,-21 21 0,21-21 15,-21 22-15,0-1 16,-21-21-16,0 0 0,-1 21 16,1-21-16,0 0 0,-21 0 15,21 0-15,-1 0 0,-20 0 0,21 0 16,0 0-16,0 0 0,-1 0 0,1 0 15,0 0-15,0 0 16,0 0-16,0 0 16,21-21-16</inkml:trace>
  <inkml:trace contextRef="#ctx0" brushRef="#br0" timeOffset="61956.85">18817 5376 0,'0'0'0,"-21"-21"0,0 21 15,0 0-15,-1 0 16,1 0-16,0 21 16,0 1-16,0-1 0,0 0 15,-22 21-15,22-21 0,-21 22 0,21-1 16,-22 0-16,22 1 0,0-22 0,0 21 16,0 1-16,21-22 0,0 0 15,0 21-15,0-21 0,21 1 16,21-1-16,-21-21 0,22 0 15,-22 0-15,21 0 0,0 0 0,1 0 16,-1-21-16,0 21 0,1-22 0,-1 1 16,0 0-16,1 0 0,-22-21 15,0 20-15,-21-20 0,0 21 0,0-21 16,0-1-16,0 1 0,0 0 0,-21 20 16,0-20-16,0 21 0,-1 0 15,-20-22-15,21 43 0,0-21 0,0 21 16,-1 0-16,44 0 15,20 0 1,-21 0-16,21 0 0,1 0 16,20 0-16,1 0 0,-1 0 0,22 0 15,0 0-15,-1-21 0,1 0 0,-22 0 16,22 0-16,-21-1 0,-1 1 0,1 0 16,-22 0-16,0-21 0,-21 20 15,1 1-15,-22-21 0,0 21 0,0-22 16,0 22-16,0 0 0,-22 0 0,1 0 15,0 0-15,0 21 0,-21 0 16,20 0-16,-20 0 0,21 0 0,0 21 16,-22 21-16,22-21 0,0 22 0,0-1 15,0 21-15,0-20 16,-1 20-16,1 1 0,0-1 0,21 22 16,0-22-16,0 22 0,0 21 0,0-21 15,0-1-15,0 22 0,0-21 0,21 21 16,0 21-16,1-22 0,-1 1 0,0 0 15,0 0-15,0 0 0,-21 0 0,0-1 16,0 1-16,0 0 0,0 0 16,0-21-16,0 20 0,0-20 0,0 0 15,0-22-15,-21 22 0,0-22 0,0 1 16,0-22-16,-1 1 0,1-1 16,0-21-16,0 0 0,0-21 0,0 0 0,-1-21 15,1 0-15,-21-21 0,21-1 16,-22 1-16,22 0 0,-21-22 0,0 1 15,20-1-15,-20 1 0,21-22 0,0 21 16,-22-20-16,22-1 0,21 22 0,0-22 16,-21 21-16,21 1 0,0-22 15,0 22-15,0-1 0,0-20 0,21 20 16,0-21-16,1 1 0,-1-1 0</inkml:trace>
  <inkml:trace contextRef="#ctx0" brushRef="#br0" timeOffset="62468.56">21378 4657 0,'0'0'16,"0"-21"-16,0-1 0,0 1 0,0 0 15,0 0-15,-21 0 0,0 0 0,0-1 16,0 1-16,-1 21 0,1 0 0,0 0 16,0 0-16,0 0 0,-22 21 0,22 1 15,0-1-15,-21 21 0,-1 0 0,22 1 16,-21 20-16,0 22 0,-1-22 16,-20 22-16,20 0 0,1-1 0,0-20 15,-22 21-15,43-22 0,-21 1 16,21 20-16,-1-20 0,22-22 15,0 22-15,0-22 0,22 0 0,-1 1 16,21-1-16,-21-21 0,22-21 0,-1 21 16,21-21-16,-20 0 0,20 0 0,-20 0 15,20-21-15,-21 21 0,22-21 16,-1-21-16,1 20 0,-22 1 0,22-21 16,-22 0-16,0-1 0</inkml:trace>
  <inkml:trace contextRef="#ctx0" brushRef="#br0" timeOffset="62811.77">21548 5461 0,'21'-85'16,"-21"64"-16,-64 169 0,107-190 0,-22-85 15,-21 106-15,-21 21 16,-1 0 0,1 21-16,0 0 0,0 0 0,0 1 15,0-1-15,-1 0 0,1 0 16,0 21-16,0-20 0,0 20 0,21 0 16,0-21-16,0 22 0,0-22 0,0 0 15,0 21-15,0-20 0,21-1 0,21-21 16,-21 21-16,1-21 0,20 0 15,-21 0-15,21 0 0,1 0 0,-22 0 16,21-21-16,1 0 0,-22-1 0,21 1 16,-21 0-16,0 0 0,1 0 0,-1 0 15,-21-22-15,0 22 0,0-21 0,0 21 16,0-22-16,0 22 16,0-21-16,-21 21 0,-1 21 0,-20-22 15,21 22-15,0 0 0,-22 0 0,22 0 16,-21 0-16,21 0 0,0 22 0,-22-1 15,22 0-15,0-21 0,21 21 16,0 0-16,0 0 0,0 1 0,0-1 16,0 0-16,21 0 0,0-21 15,22 21-15,-1-21 0</inkml:trace>
  <inkml:trace contextRef="#ctx0" brushRef="#br0" timeOffset="63272.51">22140 5376 0,'0'0'0,"0"-21"0,0 0 16,0 0-16,0 42 15,0 0 1,0 0-16,0 1 0,0-1 16,0 21-16,0-21 0,0 22 0,-21-22 15,21 0-15,0 21 0,-21-21 16,21 22-16,0-22 0,-21 0 0,21 0 15,0 0-15,0 1 0,0-1 16,-21-21-16,21-21 31,0-1-31,0 1 16,0 0-16,0-21 0,0 21 0,21-22 16,0 22-16,0-21 0,0-1 0,0 22 15,1-21-15,20 0 0,0 20 16,-21-20-16,22 21 0,-1 0 0,0 21 15,1 0-15,-1 0 0,0 0 0,-20 0 16,20 21-16,-21 0 0,21 0 0,-20 0 16,-1 1-16,-21-1 0,0 21 15,21-21-15,-21 22 0,0-1 0,0-21 16,0 21-16,0-20 0,0 20 16,-21-21-16,0 0 0,21 0 0,-22 1 15,1-1-15,0-21 0,21 21 16,0-42-1,0 0 1</inkml:trace>
  <inkml:trace contextRef="#ctx0" brushRef="#br0" timeOffset="63630.84">22902 5292 0,'0'21'31,"0"0"-15,0 0-16,21 0 16,-21 1-16,22 20 0,-22-21 0,0 0 15,0 0-15,21 1 0,-21 20 0,0-21 16,0 0-16,0 0 0,0 1 0,0-1 16,0 0-16,0 0 15,21-21 1,-21-21-1,21 0-15,-21 0 16,21-22-16,0 22 16,-21 0-16,22-21 0,-1 20 0,-21-20 15,21 21-15,0-21 0,-21 20 0,21-20 16,-21 21-16,21 0 0,1 21 0,-22-21 16,0-1-16,21 22 15,0 0-15,0 0 16,0 0-1</inkml:trace>
  <inkml:trace contextRef="#ctx0" brushRef="#br0" timeOffset="63955.17">23453 5419 0,'0'0'0,"21"0"31,0 0-31,0-21 16,0-1-16,0 22 0,1-21 16,-22 0-16,21 0 15,-21 0-15,0 0 16,-21 21 0,-1 0-16,1 0 0,0 21 15,0 0-15,-21-21 0,20 21 16,1 21-16,0-20 0,0-1 0,0 0 15,21 21-15,0-21 0,-21 1 0,21 20 16,0-21-16,0 0 0,0 0 0,0 1 16,21-1-16,0 0 0,0-21 15,0 0-15,0 0 0,1 0 0,-1 0 16,0 0-16,0 0 0,21 0 0</inkml:trace>
  <inkml:trace contextRef="#ctx0" brushRef="#br0" timeOffset="64314.96">23855 5313 0,'0'0'0,"0"-21"0,21 21 15,-21 21 1,0 0 0,0 0-16,0 0 0,0 1 15,0-1-15,0 0 0,0 0 0,21 0 16,-21 0-16,0 1 0,0-1 0,0 0 15,0 0-15,0 0 0,0 0 16,0 1-16,0-1 0,0-42 47,0-1-31,0 1-16,0 0 0,0 0 15,0-21-15,21 20 0,-21 1 16,21 0-16,-21 0 0,22-21 0,-1 20 15,-21 1-15,21-21 0,0 21 0,-21 0 16,21-1-16,-21 1 0,21 0 16,-21 0-16,0 0 0,22 0 0,-1 21 15,0-22-15,0 22 0</inkml:trace>
  <inkml:trace contextRef="#ctx0" brushRef="#br0" timeOffset="65502.98">24447 4784 0,'0'0'0,"0"-21"0,-42-1 15,21 22 1,0 0-16,0 0 0,21 22 16,-22-1-16,1 0 0,21 0 0,-21 21 15,0 1-15,0-1 0,21 0 0,-21 1 16,-1-1-16,22 0 0,-21 1 15,21 20-15,-21-20 0,21-1 16,-21 0-16,21-21 0,0 22 0,0-1 0,0-21 16,0 0-16,0 22 0,0-22 15,21 0-15,0 0 0,0-21 16,1 0-16,-1 0 16,0 0-16,0-21 0,0 0 15,0 21-15,1-21 0,-1 0 0,0-1 16,0 1-16,-21 0 0,21 0 0,0 0 15,-21 0-15,0-1 16,0 1-16,0 42 31,-21 1-31,21-1 16,-21 0-16,21 0 0,-21 0 0,21 0 16,0 1-16,0-1 0,0 0 15,0 0-15,0 0 0,21 0 16,0-21-16,0 0 0,1 22 0,-1-22 15,0 0-15,0 0 0,0 0 16,0 0-16,1 0 0,-1-22 0,0 22 16,0-21-16,0 0 0,0 0 0,1 21 15,-1-21-15,0 0 0,0-1 0,0 1 16,0 0-16,-42 21 47,0 21-47,0-21 0,21 21 15,-21 1-15,0-1 0,21 0 16,-22 0-16,1-21 0,21 21 16,-21 0-16,42-42 47,0 0-47,1 21 15,-1-21-15,0 0 0,0 21 0,0-21 16,0-1-16,22 22 0,-22-21 0,0 21 15,0 0-15,0-21 0,1 21 16,-1 0-16,0 0 0,-21 21 16,0 0-1,0 1-15,0-1 0,0 0 16,-21 0-16,21 0 0,0 0 16,0 1-16,0-1 0,0 0 15,21-21 1,0 0-16,0 0 0,0 0 15,1 0-15,-1 0 0,0 0 0,0-21 16,21 21-16,-20-21 0,-1-1 0,-21 1 16,21 0-16,0 0 0,0 0 0,-21 0 15,0-1-15,21 1 0,-21-21 16,0 21-16,0 0 16,0-1-16,-21 22 15,0 0-15,0 0 0,0 0 0,0 0 16,-1 0-16,1 22 0,0-1 0,0 0 15,21 0-15,-21-21 0,0 21 16,21 0-16,-22 1 0,22-1 0,0 0 16,0 0-16,0 0 0,0 0 0,0 1 15,22-1-15,-1 0 0,0 0 0,0 0 16,0 0-16,-21 1 0,0 20 16,21-21-16,-21 21 0,22-20 0,-22 20 15,0 0-15,0 1 0,0-1 16,0 21-16,0-20 0,-22 20 0,1-20 15,0 20-15,0 1 0,-21-1 0,20-21 16,1 22-16,-21-1 0,21-20 0,-22-1 16,22 0-16,0 1 0,0-22 15,0 21-15,0-21 0,-1 1 0,1-1 16,21-42 15,0-1-31,0 1 0,0 0 16,0-21-16,21 21 0,1-1 0</inkml:trace>
  <inkml:trace contextRef="#ctx0" brushRef="#br0" timeOffset="65730.85">25188 4974 0,'0'0'0,"-21"-21"0,21 0 0,0 0 32,-21 21-17,0 0 32</inkml:trace>
  <inkml:trace contextRef="#ctx0" brushRef="#br0" timeOffset="65943.83">24024 5059 0,'0'0'0,"-21"21"0,21 0 31,21-21-31,0 0 0,0 0 0,22 0 16,-22 0-16,21 0 0,1 0 0,-1 0 15,0 0-15,1 0 0,-1 0 16,0 0-16,-21 0 0,1 0 0,-1 0 16,-42 0-1,-1 0 1</inkml:trace>
  <inkml:trace contextRef="#ctx0" brushRef="#br0" timeOffset="68215.2">741 8276 0,'21'0'0,"0"0"0,0-21 16,0 0-16,1 0 15,-1 0-15,-21-1 0,0 1 16,21 0-16,-21 0 0,21 0 0,-21 0 16,0-1-16,0 1 0,0-21 15,0 21-15,0 0 0,0-1 16,-21 1-16,0 21 0,0-21 0,-1 21 16,-20 0-16,21 0 0,0 0 15,-22 0-15,1 21 0,21 0 0,-21 1 16,-1-1-16,22 21 15,-21 0-15,-1 22 0,22-22 0,-21 1 16,21 20-16,0-21 0,-1 1 16,1-1-16,0 0 0,21 1 0,0-22 15,0 21-15,0-21 0,0 1 16,0-1-16,21-21 0,0 0 0,1 0 16,-1 0-16,0 0 0,21 0 15,-21 0-15,22-21 0,-22-1 0,21 1 16,-21 0-16,22 0 0,-22 0 15,21 0-15,-21-22 0,1 22 16,-1-21-16,0-1 0,-21 22 16,0-21-16,0 0 0,0 20 0,0 1 15,0 0-15,0 0 0,0 0 16,-21 21 0,21 21-16,-21 0 0,21 21 15,0-20-15,0 20 0,0-21 0,0 21 16,0 1-16,0-22 0,0 21 15,0 1-15,21-22 0,0 0 0,0 21 16,-21-21-16,21 1 0,22-22 16,-22 21-16,0-21 0,0 0 15,21 0-15,1 0 0,-22 0 16,21-21-16,22 21 0,-22-22 0,0 1 16,1 0-16,-1 0 0,0 0 15,1-22-15,-1 22 0,-21-21 0,0 21 16,1-22-16,-22 22 0,0-21 15,0 21-15,0 0 0,0-1 0,0 1 16,0 0-16,-22 21 16,1 0-16,21 21 0,0 0 15,-21 1-15,0-1 0,21 0 16,-21 21-16,21-21 0,0 22 0,-21-22 16,21 21-16,-22-21 0,22 1 15,-21-1-15,21 0 0,0 0 16,0 0-16,21-42 31,1 0-15,-1 0-16,0 0 15,-21-22-15,21 22 0,0-21 0,0 21 16,1-22-16,-22 1 0,21 21 16,0-22-16,0 22 0,0-21 0,-21 21 15,21 21-15,1-21 0,-1 21 16,-21 21-16,21 0 15,-21 0-15,21 0 16,-21 22-16,0-22 0,0 0 0,0 21 16,0-21-16,0 22 0,21-22 15,-21 0-15,21 21 0,-21-20 0,22-1 16,-22 0-16,21-21 0,0 21 0,0-21 16,0 0-16,0 0 0,1 0 15,-1 0-15,0 0 0,0 0 0,0-21 16,0 21-16,1-21 0,-1 0 15,0-1-15,0 1 0,0 0 0,0 0 16,-21-21-16,22 20 0,-22-20 16,21 21-16,-21 0 0,21-22 0,-21 22 15,0 0-15,0 42 32,0 0-32,0 1 15,0-1-15,0 0 0,0 0 16,0 0-16,0 22 0,0-22 0,0 0 15,0 0-15,0 0 0,0 0 16,0 1-16,21-1 0,0-21 0,0 21 16,1-21-16,-1 0 0,21 0 15,-21 0-15,22 0 0,-22 0 0,21 0 16,-21-21-16,22 21 0,-22-21 0,21-1 16,-21 1-16,0 0 15,1 0-15,-1 0 0,0 0 0,0-1 0,-21 1 16,0-21-16,0 21 0,0 0 15,0-1-15,0 1 0,0 0 16,0 42 15,0 0-31,0 22 0,0-22 0,0 21 16,0 1-16,0-1 0,0 21 0,0-20 16,0 20-16,-21 1 0,0-1 15,21 22-15,0-22 0,-21 22 0,21 0 16,-22-1-16,22 1 0,-21 0 15,21-1-15,0 1 0,0 0 16,0-1-16,-21 1 0,21 0 0,0-1 16,0-20-16,0-1 0,-21 1 0,21-1 15,-21 1-15,21-22 0,-21 1 16,-1-1-16,1-21 0,0 21 0,0-20 16,0-22-16,0 0 0,-1 0 0,1-22 15,-21 1-15,21 0 0,-22 0 16,22-21-16,-21-1 0,21 1 0,-22 0 15,1-22-15,21 22 0,-21-22 0,20 1 16,1-1-16,0 1 0,0-1 16,0 1-16,21 20 0,0 1 0,0-21 15,0 20-15,0 1 16,0 0-16,21-1 0,-21 1 0,21 0 16,21-1-16,-20 1 0</inkml:trace>
  <inkml:trace contextRef="#ctx0" brushRef="#br0" timeOffset="68711.91">3873 7726 0,'0'0'0,"22"-21"15,-22-22-15,0 22 0,0-21 16,0 21-16,0-22 0,0 22 0,0 0 16,0 42-1,0 0-15,-22 1 16,22 20-16,0 0 0,0 1 0,-21-1 16,21 21-16,0 1 0,0-22 15,0 22-15,0-1 0,0 1 0,0-22 16,0 22-16,0-22 0,0 0 15,0 1-15,0-1 0,-21-21 0,21 21 16,0-20-16,0-1 0,0 0 16,0-42 15,0 0-31,-21-1 0,0-20 16,21 21-16</inkml:trace>
  <inkml:trace contextRef="#ctx0" brushRef="#br0" timeOffset="71204.48">3535 7980 0,'0'0'0,"-21"-42"0,-1 20 16,22 1-16,-21-21 0,21 21 16,-21 0-16,21-1 0,0 1 0,0-21 15,21 21-15,0 0 0,22-1 16,-22-20-16,21 21 0,22 0 0,-22 0 16,22-1-16,-1 1 0,1 21 15,-22 0-15,21 0 0,86 43 16,-86-22-16,-21 21 15,1 0-15,-22 1 0,21-1 0,-21 0 16,1 1-16,-22-1 0,0 22 16,0-22-16,0 21 0,0-20 0,0-1 15,0-21-15,0 22 0,0-22 0,0 0 16,0 0-16,0 0 0,0-42 31,0-21-15,0 21-16,0-1 0,0-20 0,21 0 15,0-1-15,0 1 0,0 0 0,0-22 16,1 22-16,-1 0 16,21-1-16,-21 1 0,22 0 0,-22-1 15,21 22-15,-21-21 0,22 42 0,-22-21 16,21 21-16,-21 0 0,0 21 16,1-21-16,-1 42 0,0-21 0,-21 0 15,0 22-15,0-1 0,0 0 0,0 1 16,0 20-16,0-20 0,0-1 15,0 21-15,0-20 0,0-1 0,-21 22 16,21-22-16,0-21 0,0 21 0,0-20 16,21 20-16,-21-21 0,21 0 15,0-21-15,22 21 0,-22-21 0,0 0 16,21 0-16,-21 0 0,22 0 16,-1 0-16,0-21 0,1 0 0,-22 0 15,21 0-15,1 0 0,-1-22 16,0 1-16,-21 21 0,1-22 0,-1-20 15,0 21-15,-21-1 0,0 1 0,0 0 16,0-1-16,0 1 0,-21 21 16,0 0-16,-1-1 0,1 1 0,-21 21 15,21 0-15,-22 0 0,22 0 0,-21 21 16,21-21-16,-22 22 0,22 20 16,0-21-16,0 21 0,0 1 15,0-1-15,-1 0 0,22 1 0,-21-22 0,21 21 16,0 1-16,0-1 15,0-21-15,0 21 0,0-20 0,0-1 16,0 0-16,21 0 0,1-21 0,-1 0 16,0 0-16,21 0 0,-21 0 15,1 0-15,20 0 0,-21-21 0,21 0 16,-20 0-16,20-1 0,-21-20 0,21 21 16,-20 0-16,-1-22 0,0 1 15,-21 21-15,0-21 0,0-1 0,0 22 16,0-21-16,0 21 0,0-1 0,0 1 15,-21 21-15,0 0 0,-1 0 16,1 0-16,0 0 0,0 21 16,21 1-16,0-1 0,-21 21 15,21-21-15,0 0 0,0 22 0,0-22 16,0 21-16,0-21 0,21 1 16,-21-1-16,21 21 0,21-42 0,-20 21 15,-1 0-15,21 1 0,-21-22 0,22 0 16,-22 0-16,0 0 0,21 0 15,1 0-15,-22-22 0,21 1 0,-21 21 16,0-21-16,22-21 0,-22 21 0,0-1 16,0 1-16,0-21 0,-21 21 15,22-22-15,-22 22 0,0-21 16,0 21-16,0-22 0,0 22 0,0 0 16,0 0-16,-22 21 15,22 21 1,-21-21-16,21 21 0,-21 22 15,21-22-15,0 0 0,0 21 0,0 1 16,0-22-16,0 21 0,0 0 16,0-20-16,0 20 0,0-21 0,0 0 15,0 0-15,0 1 0,0-1 0,0 0 16,21-21 15,0 0-31,-21-21 0,22 0 16,-22-1-16,0 1 0,21 0 0,0 0 15,-21-21-15,0 20 0,21-20 16,0 0-16,-21 21 0,21-1 0,-21-20 16,22 21-16,-22 0 0,0 0 15,21 21-15,-21 21 16,0 0-16,0 21 16,0-21-16,0 1 0,0 20 0,0-21 15,0 0-15,21 22 0,-21-22 0,21 21 16,-21-21-16,21 0 0,-21 1 15,21-1-15,1 0 0,-1 0 16,0-21-16,0 0 0,0 0 0,0 0 16,1 0-16,20 0 0,-21 0 0,0 0 15,22 0-15,-22-21 0,21 0 16,-21 0-16,0-1 0,1 1 0,-1 0 16,0-21-16,0 21 0,-21-22 0,21 22 15,-21-21-15,21 21 0,-21-1 16,0 1-16,0 0 0,0 0 0,0 0 15,-21 42 1,21 0 0,-21 0-16,21 0 0,0 1 15,0-1-15,0 21 0,0-21 16,0 0-16,0 22 0,0-22 0,0 0 16,0 0-16,0 0 0,0 1 15,0-1-15,21 0 0,0-21 0,1 0 16,-22 21-16,21-21 0,0 0 0,0 0 15,0 0-15,0 0 0,1-21 0,-1 21 16,0-21-16,0 0 0,0-1 16,-21 1-16,21 0 0,1 0 0,-1-21 15,-21 20-15,0-20 0,0 21 0,21-21 16,-21 20-16,0-20 0,21 21 16,-21 0-16,0 0 0,0-1 0,0 44 31,-21-1-16,21 0-15,0 0 0,-21 0 16,21 22-16,0-1 0,0-21 0,0 21 16,0-20-16,0 20 0,0-21 0,0 21 15,21-20-15,0-1 0,0 0 0,0 0 16,1 0-16,-1-21 0,21 0 16,-21 0-16,0 0 0,22 0 0,-22 0 15,21 0-15,-21 0 0,22-21 0,-1 0 16,0 0-16,-20 21 0,20-21 15,0-22-15,-21 22 0,1 0 16,-1-21-16,0 20 0,-21-20 0,0 21 16,0-21-16,0 20 0,0 1 0,0 0 15,0 0-15,0 0 0,0 0 16,-21 21-16,0 0 0,-1 0 0,-20 0 16,21 0-16,0 21 0,0 0 0,-22 0 15,22 0-15,-21 22 0,21-1 16,21 0-16,0-21 0,-22 22 15,22-22-15,0 21 0,0-21 0,0 22 16,0-22-16,0 0 0,0 0 0,22 0 16,-1-21-16,0 22 0,0-22 15,0 0-15,0 0 0,1 0 16,20-22-16,-21 1 0,0 21 16,0-21-16,1 0 0,-22 0 0,21 0 15,0-1-15,0-20 0,-21 21 16,0-21-16,21 20 0,-21-20 0,21 21 15,-21-21-15,0 20 0,0-20 0,0 21 16,0 0-16,0 0 16,-21 42-1,21 0-15,-21 0 0,0 0 16,21 0-16,0 22 0,0-22 0,0 21 16,-21-21-16,21 22 0,0-22 15,0 0-15,0 21 0,0-20 0,0-1 16,21 0-16,-21 0 0,21-21 15,0 21-15,0-21 0,1 0 0,-1 0 16,0 0-16,0 0 0,0 0 16,0-21-16,1 21 0,20-21 0,-21 0 15,0 0-15,22-1 0,-22-20 0,0 21 16,0-21-16,21 20 0,-20-20 16,-1-21-16,-21 20 0,21 1 0,0 0 15,0-22-15,0 22 0,-21-22 0,0 22 16,22-22-16,-22 22 0,0-21 0,0 20 15,0 1-15,0 21 0,0-22 16,0 22-16,-22 42 16,1 1-1,21-1-15,-21 0 0,0 21 0,21 1 16,-21-1-16,0 0 0,21 22 0,0-22 16,-22 22-16,22-22 0,0 21 15,0 1-15,0-22 0,0 22 0,0-22 16,0 22-16,0-22 0,22-21 0,-1 21 15,0-20-15,0-1 0,0 0 0,0 0 16,1-21-16,-1 0 0,0 0 16,0 0-16,0 0 0,0 0 0,1-21 15,-1 0-15,-21 0 0,21-1 16,0 1-16,0-21 0</inkml:trace>
  <inkml:trace contextRef="#ctx0" brushRef="#br0" timeOffset="71839.12">9229 7408 0,'-43'0'16,"22"22"-16,21-1 15,21-21 17,0 0-32,1 0 0,20 0 0,0 0 15,1 0-15,-1 0 0,21 0 16,1 0-16,-1-21 0,22 21 16,-21 0-16,20-22 0,-20 22 0,-1-21 15,-20 21-15,20 0 0,-42 0 0,22 0 16,-22 0-16,0 0 0,-42 0 31,0 0-15,-1 0-16,1 0 0,0 0 15,0 0-15,0 0 0,0 0 16,-1 0-16,1 21 0,0-21 16,0 0-16</inkml:trace>
  <inkml:trace contextRef="#ctx0" brushRef="#br0" timeOffset="72136.95">9821 7430 0,'-21'0'16,"0"21"31,21 0-47,0 0 0,-21 0 16,21 0-16,0 1 0,0-1 0,0 21 15,-21-21-15,21 22 0,0-22 0,-22 21 16,22-21-16,0 22 0,0-22 15,0 21-15,0-21 0,0 22 0,0-22 16,0 21-16,0-21 0,0 0 16,0 1-16,0-1 0,0 0 15,22-21 32,-22-21-47,21 0 0,0-1 0,-21 1 16,21 0-16,0 0 0,0 0 15,1 0-15</inkml:trace>
  <inkml:trace contextRef="#ctx0" brushRef="#br0" timeOffset="72700.62">10753 7535 0,'0'0'0,"42"0"0,-21 0 0,0 0 15,22-21-15,-22 21 0,0-21 0,0 21 16,0 0-16,0-21 0,1 0 16,-22 0-16,0-1 15,0 1 1,-22 0-16,1 21 16,0 0-16,0 0 0,0 0 15,0 0-15,-22 0 0,22 21 16,0 0-16,-21 1 0,-1-1 15,22 0-15,-21 0 0,21 0 0,-22 0 16,22 1-16,0-1 0,0 0 0,0-21 16,21 21-16,0 0 0,0 0 15,0 1 1,21-22-16,0 0 0,0 0 16,0 0-16,0 21 0,22-21 0,-22 0 15,0 0-15,21 21 0,-20-21 0,-1 0 16,0 21-16,21 0 0,-21-21 0,1 21 15,-1-21-15,-21 22 0,21-22 0,-21 21 16,0 0-16,0 0 16,0 0-16,0 0 15,-21-21-15,-22 22 0,22-22 0,0 21 16,-21-21-16,21 0 0,-22 21 0,22-21 16,-21 0-16,21 0 0,-22 0 0,22 0 15,0 0-15,0 0 0,0 0 16,-1 0-16,1 0 15,0 0-15,21-21 32,0 0-17,0-1-15,0 1 16</inkml:trace>
  <inkml:trace contextRef="#ctx0" brushRef="#br0" timeOffset="74355.17">12277 7959 0,'0'-21'63,"21"-1"-63,0 22 15,-21-21-15,21 0 0,0 21 0,-21-21 16,0 0-16,21 0 0,1 21 0,-22-22 16,21 1-16,-21 0 0,0 0 15,0 0-15,0 0 0,0-1 16,21 22-16,-21 22 31,0-1-31,-21 0 0,21 0 0,-21 0 16,21 22-16,0-22 0,0 21 15,0 0-15,0 1 0,0-22 16,0 21-16,0 1 0,0-22 0,0 21 16,0-21-16,0 0 0,21 1 0,-21-1 15,21-21-15,0 0 0,21 21 0,-20-21 16,-1 0-16,21 0 0,0 0 15,-20-21-15,20 0 0,0 21 0,1-22 16,-1-20-16,0 21 0,-21 0 0,22 0 16,-1-22-16,-21 1 0,0 21 0,1-22 15,-1 22-15,0-21 0,-21 21 0,0-22 16,0 22-16,0 0 0,0 0 16,0 0-16,-21 21 15,0 0 1,-1 21-16,1 0 0,21 0 15,0 0-15,-21 1 0,0 20 0,21-21 16,0 0-16,0 22 0,-21-22 16,21 0-16,-21 21 0,-1-21 0,22 1 15,0-1-15,0 0 0,0 0 0,-21-21 16,21 21-16,0-42 31,0 0-31,21 21 16,1-21-16,-22 0 0,21-22 0,0 22 15,0 0-15,0 0 0,0-22 16,1 22-16,-1 0 0,0 0 0,0 0 16,0 0-16,0-1 0,1 1 0,-1 21 15,0 0 1,0 21 0,-21 1-16,0-1 0,0 0 0,0 0 15,0 0-15,0 22 0,0-22 0,0 21 16,0-21-16,21 0 0,0 1 0,-21 20 15,22-21-15,-1 0 0,0 0 16,0-21-16,0 22 0,0-22 0,1 0 16,-1 0-16,21 0 0,-21 0 0,22 0 15,-22 0-15,0 0 0,21-22 16,-21 1-16,1 0 0,-1 0 0,0 0 16,0-22-16,0 22 0,0-21 15,1 0-15,-1 20 0,0-20 0,-21 0 16,21-1-16,0-20 0,0 21 0,-21-1 15,22-20-15,-22 20 0,21 1 0,-21 0 16,0-1-16,0 1 0,0 21 0,0-21 16,0 20-16,0 44 31,0 20-31,-21-21 0,-1 21 0,1 1 16,21-1-16,-21 0 0,0 1 0,21-1 15,0 0-15,0 1 16,-21 20-16,21-20 0,0-1 0,0 0 15,0 1-15,0-1 0,0 0 0,0 1 16,21-22-16,0 21 0,-21-21 0,21 0 16,0-21-16,1 22 0,20-22 0,-21 0 15,0 0-15,0 0 0,1 0 0,-1 0 16,21-22-16,-21 22 0,0-21 16,1 0-16,-1-21 0,0 21 0,0-1 15,0-20-15,0 21 0,-21-21 16,22 20-16,-22-20 0,21 21 0,-21-21 0,0 20 15,0 1-15,0 0 0,0 0 16,-21 42 15,-1 43-31,1-43 16,21 0-16,-21 0 0,21 21 0,0-20 16,0 20-16,0-21 0,0 21 0,0-20 15,0-1-15,0 0 0,21 0 0,0 0 16,-21 0-16,22-21 0,-1 0 15,0 0-15,0 0 0,0 0 0,0 0 16,1 0-16,-1 0 0,0-21 0,0 0 16,0 0-16,0 0 0,1 0 0,-1-22 15,-21 22-15,0 0 0,0-21 16,0-1-16,0 22 0,0-21 0,0-1 16,0 22-16,0-21 0,0 21 15,-21 0-15,-1-1 0,1 1 0,0 0 16,0 21-16,0 0 0,0 0 0,-1 0 15,-20 0-15,21 0 0,0 21 0,0 0 16,-22-21-16,22 22 0,0-1 0,21 0 16,-21-21-16,0 21 0,21 0 15,0 0-15,0 1 16,-22-44 15</inkml:trace>
  <inkml:trace contextRef="#ctx0" brushRef="#br0" timeOffset="74604.03">13589 7599 0,'0'0'0,"-21"-21"16,21 0 0,21 21-16,0-22 0,21 22 15,-20-21-15,20 21 0,0 0 0,1-21 16,20 21-16,-21 0 0,22 0 0,-1-21 15,-20 21-15,20 0 0,-20 0 16,-1 0-16,-21 0 0,21-21 16,-20 21-16,-1 0 0,-42 0 31,-1 0-15,-20 0-16,21 0 0,-43-21 15</inkml:trace>
  <inkml:trace contextRef="#ctx0" brushRef="#br0" timeOffset="74782.92">13039 7345 0,'0'0'0,"-22"-21"16,1 21 0,0-21-1,42 21 32</inkml:trace>
  <inkml:trace contextRef="#ctx0" brushRef="#br0" timeOffset="76783.55">16362 7366 0,'0'0'0,"21"-42"0,64-106 16,-64 126 0,-21 1-16,0 0 0,0 0 15,-43 21 1,22 21-16,0 21 0,-21-20 15,-1 41-15,22-21 0,-21 22 0,0-1 16,20 1-16,-20-1 0,0 1 16,21-1-16,-22-20 0,1 20 0,21 1 15,-22-1-15,22 1 0,-21-1 0,21-20 16,0 20-16,-1-21 0,22-20 16,0 20-16,0-21 0,0 0 0,22-42 31,-22 0-16,21 0-15,0 0 0,0-22 0,0 1 16,0 0-16,1-1 0,20-20 0,-21 20 16,21-20-16,-20-1 0,20 1 0,-21-1 15,21-20-15,1 20 0,-22-20 16,21 20-16,-21 1 0,1-1 0,-1 22 16,0-1-16,-21 22 0,21 0 0,-21 0 15,0 42 1,0 0-16,0 22 0,0 20 15,0-21-15,0 22 0,0-1 16,0 1-16,0-1 0,0 1 0,0-22 16,0 22-16,0-1 0,0 1 0,0-1 15,0 1-15,0-22 0,0 0 0,0 1 16,0-1-16,21 0 0,-21 1 16,0-22-16,0 0 0,21 0 0,-21 0 15,22-21-15,-22-21 31,0 0-31,0 0 0,-22 0 16,1 0-16,0-1 0,0 1 0,-21 0 16,20-21-16,-20 21 0,0-22 15,-1 22-15,1-21 0,-21 21 0,20-1 16,1 1-16,21 21 0,-22 0 0,22 0 16,-21 0-16,21 0 0,0 0 0,-1 21 15,1 1-15,21-1 0,0 0 0,0 0 16,0 21-16,0-20 0,0-1 15,0 0-15,21 0 0,1 21 0,-1-42 16,21 22-16,0-1 0,1-21 0,-1 0 16,0 0-16,22 0 0,-1 0 0,1 0 15,-1 0-15,1-21 0,-1-1 16,22 1-16,-43 0 0,22 0 0,-22-21 16,22 20-16,-43 1 0,21-21 15,-21 21-15,22-22 0,-22 22 0,0-21 16,-21 21-16,0 0 0,21-1 0,-21 1 15,0 0-15,0 0 0,-21 42 32,21 0-17,-21 0-15,21 22 0,-21-22 0,21 0 16,-21 21-16,21 1 0,0-22 0,0 21 16,0-21-16,0 22 0,0-22 15,0 0-15,0 0 0,0 0 16,0 1-16,21-22 0,0 21 0,0-21 15,0 0-15,0 0 0,1 0 0,20 0 16,-21 0-16,0-21 0,0 21 0,22-22 16,-22 1-16,0 0 0,21 0 0,-20-21 15,-1 20-15,0-20 0,0 21 16,0-21-16,0-1 0,-21 1 0,22 21 16,-22-22-16,21 22 0,-21-21 0,0 21 15,0 0-15,0-1 0,0 44 31,-21-22-31,21 21 16,-22 0-16,22 21 0,-21-21 16,21 1-16,0 20 0,0-21 0,0 21 15,0-20-15,0 20 0,0 0 0,0-21 16,0 22-16,0-22 0,21 0 0,1 0 16,-1 0-16,0 1 0,0-1 15,21-21-15,-20 0 0,20 0 0,-21 0 16,21 0-16,1 0 0,-22-21 0,21 21 15,1-22-15,-22 1 0,21 0 0,-21-21 16,0 21-16,1-22 0,-1 1 0,0 0 16,0-1-16,0 1 0,0 0 15,1-22-15,-22 22 0,21-22 16,0 1-16,-21-1 0,0 1 0,21-1 16,-21 1-16,21-1 0,-21 22 0,0 0 15,0 20-15,0 1 0,0 0 0,0 0 16,-21 21-1,0 21-15,21 0 0,-21 22 0,0-22 16,-1 21-16,22 22 0,-21-22 0,0 0 16,0 22-16,21-1 0,0-20 0,-21 20 15,21-21-15,-21 22 0,21-22 0,0 22 16,0-22-16,0 0 0,0 1 16,0-1-16,21 0 0,-21 1 15,21-22-15,0 0 0,0 0 0,0 0 16,1-21-16,-1 0 0,0 0 0,21 0 15,-21 0-15,1 0 0,20-21 0,-21 0 16,0 0-16,22 0 0,-22 0 16,0-1-16,0-20 0,0 21 0,22-21 15,-43 20-15,21-20 0,0 21 0,0-21 16,-21 20-16,21 1 0,-21 0 0,0 0 16,0 0-16,-21 42 31,21 0-31,0 0 0,-21 0 15,21 22-15,-21-22 0,21 0 16,0 21-16,0-20 0,0 20 0,0-21 16,0 21-16,0-20 0,21-1 0,-21 0 15,21 0-15,0 0 0,0-21 0,1 21 16,-1-21-16,0 0 16,0 0-16,0 0 0,0-21 0,1 0 15,-1 21-15,0-21 0,21 0 0,-21 0 16,-21-22-16,22 22 0,-1-21 0,0-1 15,-21 22-15,0-21 0,0 0 0,0-1 16,0 22-16,0-21 0,0 21 0,0-1 16,0 1-16,-21 0 0,0 0 15,-1 21-15,1 0 0,0 0 0,0 0 16,0 0-16,0 0 0,-22 21 16,22-21-16,0 21 0,0 0 0,0-21 15,-1 22-15,1-1 0,0-21 0,0 21 16,0 0-16,0 0 15,-1-21 1</inkml:trace>
  <inkml:trace contextRef="#ctx0" brushRef="#br0" timeOffset="77023.71">17780 7578 0,'0'0'0,"-21"0"15,42 0 1,0 0-16,21 0 0,-20 0 16,20 0-16,0 0 0,1 0 15,20 0-15,-21 0 0,22 0 0,-1 0 16,-20-21-16,20 21 0,-20 0 0,-1 0 16,0-22-16,-21 22 0,22 0 0,-22-21 15,-21 0 1,0 0-1,-21 21-15,21-21 16</inkml:trace>
  <inkml:trace contextRef="#ctx0" brushRef="#br0" timeOffset="79295.09">10795 7662 0,'-21'0'15,"0"0"1,-1 0-16,1 0 16,21-21-1,0 0 1,0 0 0,0 0-16,0 0 15,21 21-15,-21-22 0,22 1 0,-1 21 16,0-21-16,0 0 0,0 0 0,0 21 15,1-21-15,-1 21 0,21-22 16,0 22-16,-20-21 0,20 21 0,0 0 16,1 0-16,-22 0 0,21 0 0,-21 0 15,0 0-15,1 21 0,-22 1 0,21-22 16,-21 21-16,21-21 16,-21 21-16,0 0 0,0 0 15,0-42 48,-21 21-63,0-21 0,-1 0 15,1 21-15,21-21 0,-21 21 16,0 0-16,21-22 0,-21 22 16,0 0-16,-1 0 0,1 0 15,0 0-15,0 0 0,0 0 16,0 22-16,-1-1 0,1-21 15,0 21-15,0 0 0,0 0 0,21 0 16,-21 1-16,-1-1 0,1 21 0,0-21 16,0 0-16,21 1 0,0-1 15,-21 21-15,21-21 0,0 0 16,0 1-16,0-1 0,0 0 0,0 0 16,0 0-16,0 0 0,21 1 15,0-1-15,0-21 0,0 21 16,1-21-16,-1 0 0,0 0 15,21 0-15,-21 0 0,1 0 0,20 0 16,-21 0-16,0 0 0,0-21 0,22 21 16,-22 0-16,0-21 0,0 21 0,0-22 15,1 22-15,-1 0 0,0-21 16,0 21 0,-42 21 30,0-21-46,0 0 16,-1 22-16,1-22 0,-21 0 16,21 0-16,0 0 0,-1 0 0,-20 0 15,21 0-15,-21 0 0,20 0 0,-20 0 16,21 0-16,-21 0 0,20 0 16,1-22-16,0 22 0,0-21 0,0 0 15,0 21-15,-1-21 0,1 0 16,21 0-16,-21-1 0,21 1 0,0 0 0,0 0 15,0 0-15,0 0 16,0-22-16,0 22 0,0 0 0,0 0 16,21 0-16,0-22 0,1 22 0,-1 0 15,21 0-15,-21 0 0,0 21 0,1-22 16,20 1-16,-21 21 0,0 0 16,22 0-16,-22 0 0,0 0 0,0 0 15,0 0-15,0 0 16,-21 21-16,0 1 15,0-1 1,0 0-16,-21-21 16,0 0-16,0 21 15,0-21 1,0 0-16,-1 0 0,1 0 16,0 0-16,0 0 0,0 0 15,0 0-15,-1 0 0,1 0 16,0 0-16,0 0 0,0 0 0,0 0 15,-1 21-15,1 0 0,0 1 16,0-1-16,0 0 0,21 0 0,-21 0 16,21 0-16,-22 1 0,22-1 15,-21 21-15,21-21 0,0 0 16,0 1-16,0-1 0,0 0 0,0 0 16,0 0-16,0 0 0,21 1 0,1-22 15,-1 21-15,0-21 16,0 21-16,0-21 0,0 0 0,1 0 15,-1 0-15,0 0 0,0 0 0,0 0 16,0 0-16,1 0 0,-22-21 16,21 21-16,0-21 0</inkml:trace>
  <inkml:trace contextRef="#ctx0" brushRef="#br0" timeOffset="82647.48">19092 7768 0,'0'-21'31,"0"0"-15,21 0-16,1 21 0,-22-21 15,21 21-15,0-22 0,0 22 0,0 0 16,0-21-16,1 21 0,-1 0 16,0 0-16,0 0 0,0 0 0,0 0 15,1 21-15,-1 1 0,-21-1 0,0 0 16,21 0-16,-21 0 0,0 22 16,0-22-16,0 0 0,0 21 15,0-21-15,0 22 0,-21-22 0,21 0 16,0 21-16,-21-20 0,-1-1 0,1 0 15,21 0-15,0-42 32,0 0-17,0 0-15,0-1 0,0 1 0,21 0 16,1-21-16,-1 21 0,-21-1 16,21-20-16,21 21 0,-21-21 0,1 20 15,20 1-15,-21 0 0,21 0 0,1 0 16,-1 0-16,-21 21 0,0 0 15,22 0-15,-22 0 0,0 0 0,-21 21 16,21-21-16,-21 21 0,21 0 0,-21 0 16,0 0-16,0 1 0,0 20 15,0-21-15,0 0 0,0 22 0,0-22 16,0 0-16,0 0 0,0 0 0,-21 0 16,21 1-16,-21-1 0,21 0 0,-21-21 15,21-21 16,0 0-31,0-1 16,0 1-16,21 0 0,0-21 16,-21 21-16,21-1 0,1-20 0,-1 21 15,0-21-15,0-1 0,0 22 16,0-21-16,1 21 0,-1-1 0,0 1 16,21 0-16,-21 21 0,1 0 0,-1 0 15,0 0-15,0 0 0,0 0 0,-21 21 16,21 22-16,-21-22 0,0 0 15,0 0-15,0 21 0,0-20 0,22 20 16,-22-21-16,0 21 0,21-20 0,-21 20 16,21-21-16,-21 0 0,21 0 0,0 1 15,-21-1-15,21-21 0,1 0 16,-1 0-16,0 0 16,0 0-16,0 0 0,0 0 0,1 0 15,-1-21-15,0-1 0,0 1 0,0-21 16,0 21-16,1 0 0,-1-1 0,0-20 15,0 21-15,21-21 0,-20 20 16,20-20-16,-21 21 0,21 0 0,-20 0 16,20-1-16,-21 1 0,21 21 0,-20 0 15,-1 0-15,0 0 0,0 0 16,-21 21-16,21 1 0,-21-1 16,0 0-16,0 0 0,0 0 15,0 0-15,0 1 0,0-1 16,0 0-16,0 0 15,21-21 17,-21-21-17,0 0-15,22 0 16,-22-1-16,0 1 0,0 0 16,0 0-16,0 0 0,0 0 15,-22-1-15,22 1 0,-21 0 0,0 21 16,21-21-16,-21 21 0,0 0 0,0 0 15,-1 0-15,1 0 0,0 0 16,-21 21-16,21 0 0,-1 0 16,-20 1-16,21-1 0,0 0 0,0 0 15,-1 21-15,1-20 0,21 20 0,0-21 16,0 21-16,0-20 0,0-1 0,0 21 16,0-21-16,0 0 0,21 1 0,1-1 15,-1-21-15,0 0 0,21 21 16,-21-21-16,1 0 0,-1 0 0,21 0 15,-21-21-15,0 0 0,1-1 16,-1 1-16,0 0 0,-21-21 0,21 21 16,-21-22-16,21 22 0,-21-21 15,0 21-15,21-22 0,-21 22 0,22-21 16,-22 21-16,0-22 0,0 22 16,0 0-16,0 42 31,0 0-31,0 0 15,0 22-15,0-22 0,0 0 0,0 0 16,0 0-16,0 22 0,0-22 0,0 0 16,0 21-16,21-20 0,0-1 0,-21 0 15,42 0-15,-21-21 0,1 21 16,-1-21-16,21 0 0,-21 0 16,22 0-16,-22 0 0,21 0 0,-21-21 15,0 0-15,22 0 0,-22 0 0,0-1 0,-21 1 16,21-21-16,0 21 15,1-22-15,-22 1 0,0 0 0,21-1 16,0-20-16,-21 21 0,21-22 0,0 1 16,-21-1-16,0 1 0,21-1 0,-21 22 15,0-1-15,0 1 0,0 0 16,0 21-16,0-1 0,0 1 0,0 42 31,-21 22-31,21-22 16,-21 21-16,21 1 0,0-1 15,-21 21-15,21-20 0,-21 20 0,21 1 0,0-22 16,-21 22-16,21-1 0,0-21 16,0 22-16,0-22 0,0 22 15,0-22-15,21 0 0,0 1 0,0-1 16,0-21-16,0 22 0,1-22 0,-1 0 16,21-21-16,-21 0 0,0 0 0,1 0 15,-1 0-15,21-21 0,-21 0 0,0-1 16,1 1-16,-1-21 0,0 21 15,-21-22-15,21 22 0,0-21 0,0 0 16,-21 20-16,22-20 0,-22 0 0,21 21 16,-21-22-16,21 22 0,-21 0 15,0 0-15,0 42 32,-21 0-32,21 0 0,0 0 15,-21 1-15,21-1 0,0 0 0,0 0 16,0 21-16,0-20 0,0-1 15,0 0-15,0 0 0,0 0 0,0 0 16,0 1-16,21-1 0,0-21 0,-21 21 16,21-21-16,0 0 0,0 0 0,1 0 15,-1 0-15,0 0 0,0-21 16,0 21-16,0-21 0,1-1 0,-1 22 16,0-21-16,0-21 0,0 21 15,0 0-15,1-1 0,-1-20 0,0 21 16,-21 0-16,0 0 0,21-1 0,-21 1 15,0 0-15,21 21 0,-42 0 32,21 21-32,-21-21 0,0 21 15,21 1-15,0-1 0,0 21 0,0-21 16,0 0-16,0 1 0,0-1 16,0 0-16,0 0 0,0 0 0,0 0 15,0 1-15,21-1 0,0-21 16,0 0-16,0 0 0,1 0 15,-1 0-15,0-21 16,-21-1-16,21 22 0,-21-21 16,21 0-16,-21 0 0,0 0 15,0 0-15,0-1 0,0 1 0,0 0 16,0 0-16,-21 0 0,0 0 16,21-1-16,0 1 0,-21 0 0,0 21 15,-1 0-15,1 0 16,0 0-16,42 0 31,0 0-15,1 0-16,-1 0 0,0 0 0,0 0 15,21 0-15,-20 0 0,-1 0 16,21 0-16,-21 0 0,0 0 16,1 0-16,-1 0 0,21 0 0,-21 0 15,0 0-15,1 0 0,-22 21 16,0 0-16,0 1 15,0-1-15,0 0 0,0 0 16,0 0-16,0 0 0,0 1 16,0-1-16,0 0 0,0 0 0,0 0 15,0 0-15,0 1 0,-22-1 16,22 0-16,-21-21 16,0 0-1,21-21 1,0 0-1,0-1-15,0 1 16,0 0-16,0 0 0,21 0 0,0 0 16,1-22-16,-1 22 0,0 0 0,0-21 15,0 20-15,22-20 0,-22 21 0,0 0 16,0 0-16,21-1 0,-20 22 16,-1 0-16,0 0 0,-21 22 15,21-1-15,-21 0 0,0 0 0,0 0 16,0 0-16,0 22 0,0-22 15,0 21-15,0-21 0,0 22 0,0-22 0,0 21 16,0-21-16,0 1 16,0-1-16,0 0 0,-21 0 0,21 0 15,-21-21-15,21 21 16,-21-42 15,21 0-31,0 0 16,-22 0-16,22 0 0,0-1 15,-21 1-15,21 0 0,0 0 0,-21 0 16</inkml:trace>
  <inkml:trace contextRef="#ctx0" brushRef="#br0" timeOffset="82871.36">22648 7345 0,'0'0'0,"-127"0"15,106 0-15,0 0 16,0 0 0,0 0 46,-1 0-62,1 0 16,0 0-16</inkml:trace>
  <inkml:trace contextRef="#ctx0" brushRef="#br0" timeOffset="83122.98">21230 7451 0,'0'0'16,"-21"21"-16,-21-21 0,20 0 0,1 21 0,42-21 31,1 0-31,-1 0 0,21 0 0,0 0 15,1 0-15,-1-21 0,22 21 16,-22 0-16,0 0 0,1-21 16,-1 21-16,-21 0 0,0 0 0,0 0 15,1 0-15,-22-21 0,-22 21 32,1 0-32,-21 21 15,21-21-15,-43 21 0,22 0 0,-22 0 16,-20 0-16,-1 1 0</inkml:trace>
  <inkml:trace contextRef="#ctx0" brushRef="#br0" timeOffset="83983.43">3217 9483 0,'0'0'16,"-63"0"-1,42 0-15,42 0 32,0 0-32,0 0 0,21 0 15,1 0-15,-1 0 0,22-21 0,-1 21 16,1 0-16,-1 0 0,1-22 15,-1 22-15,1 0 0,-1 0 0,-21-21 16,22 21-16,-22 0 0,-21 0 0,1 0 16,-1 0-16,0 0 0,-42 0 31,0 0-15,-1 0-16,1 0 0,0 0 0,0 0 15,0 0-15,0 0 0</inkml:trace>
  <inkml:trace contextRef="#ctx0" brushRef="#br0" timeOffset="84230.3">3683 9419 0,'-21'0'0,"42"0"0,-63 21 15,20-21-15,22 22 16,-21-22-16,21 21 0,-21 21 16,21-21-16,0 22 0,0-1 0,0 0 15,-21 1-15,21-1 0,-21 21 0,21-20 16,0-1-16,0 0 0,-21 1 15,21-1-15,-22-21 0,22 22 0,-21-22 16,21 21-16,0-21 0,0 0 0,0 1 16,0-1-1,21-21 1,1 0 0,-1-21-16,0-1 15,0 1-15</inkml:trace>
  <inkml:trace contextRef="#ctx0" brushRef="#br0" timeOffset="84731.51">4424 9673 0,'0'0'0,"42"-21"0,-21 21 16,22-21-16,-22 21 0,0-21 0,0 0 15,0 21-15,0-22 16,-42 22-1,-21 0-15,21 0 16,-22 0-16,22 0 0,-21 0 0,0 22 16,-1-1-16,1 0 0,21 0 0,-22 0 15,22 22-15,-21-22 0,21 0 16,0 0-16,-1 0 0,22 0 0,0 1 16,0-1-16,0 0 0,0 0 15,0 0-15,22-21 16,-1 0-16,0 21 0,0-21 15,0 0-15,22 0 0,-1 0 16,-21 22-16,21-22 0,1 0 0,-22 0 16,21 21-16,-21 0 0,22-21 15,-22 21-15,0-21 0,0 21 16,-21 0-16,0 1 16,-42-1-16,21-21 0,0 21 15,-22-21-15,22 0 0,-21 0 16,21 21-16,-22-21 0,22 0 0,-21 0 15,21 0-15,-1 0 0,1 0 0,0 0 16,0 0-16,0 0 0,0-21 16,-1 21-16,1-21 15,0 21-15,21-21 16,0-1 15,21 1-31,0 21 0</inkml:trace>
  <inkml:trace contextRef="#ctx0" brushRef="#br0" timeOffset="87359.4">6054 10054 0,'0'-21'15,"21"21"1,-21-21-16,21 0 0,-21 0 16,21-1-16,0 1 15,-21 0-15,21 0 0,-21-21 0,22 20 16,-22 1-16,0-21 0,21 21 0,-21-22 16,21 22-16,-21-21 0,21 21 15,-21 0-15,0-1 0,0 1 0,0 64 47,0-22-47,0 0 0,0 21 0,-21 1 16,21-1-16,-21 0 0,21-21 0,0 22 15,0-1-15,0 0 16,0-20-16,0 20 0,0-21 0,0 0 16,21 0-16,0 1 0,-21-1 0,21-21 15,0 0-15,1 0 0,20 0 0,-21 0 16,21 0-16,-20 0 0,20-21 15,0-1-15,1 22 0,-22-21 0,21-21 16,0 21-16,-20 0 0,20-22 0,-21 22 16,0-21-16,0-1 0,1 22 15,-22-21-15,0 0 0,21 20 0,-21-20 16,0 21-16,0-21 0,0 20 0,0 1 16,0 0-1,0 42 1,0 0-16,0 1 0,0-1 15,-21 0-15,21 21 0,0-21 16,-22 22-16,22-1 0,0-21 0,0 22 16,0-22-16,0 21 0,0-21 0,0 22 15,0-22-15,0 0 0,0 0 16,0 0-16,22 0 0,-1-21 0,0 22 16,0-22-16,0 0 0,0 0 0,1 0 15,20 0-15,-21 0 0,21 0 16,-20-22-16,-1 1 0,21 0 0,-21 0 15,0 0-15,22 0 0,-22-1 0,0 1 16,0-21-16,0 21 16,1 0-16,-22-22 0,0 22 0,0 0 15,0 0-15,-22 42 32,22 0-17,0 0-15,0 0 0,0 1 0,0 20 16,0-21-16,0 0 0,0 0 0,0 1 15,0-1-15,0 0 0,22 0 16,-22 0-16,0 0 0,0 1 0,0-1 16,0 0-1,-22-21 17,1 0-32,0 0 0,0 0 0,0-21 15,0 0-15,-1-1 0,1 22 16,0-21-16,0 21 0,0 0 0,0-21 15,-1 21-15,1 0 16,21 21 0,0 0-1,0 1 1,21-1-16,1-21 0,-1 21 16,21-21-16,-21 0 0,0 21 0,1-21 15,20 0-15,-21 0 0,0 0 0,22 0 16,-22 0-16,21 0 0,-21-21 15,22 21-15,-1-21 0,-21 0 0,21 21 16,-20-22-16,-1 1 0,21 0 0,-21 0 16,0 0-16,1 0 0,-1-22 15,-21 22-15,21 0 0,-21 0 0,21-22 16,-21 22-16,0 0 0,0 0 0,0 0 16,0 0-16,0-1 15,0 44 1,0-1-16,0 0 15,0 0-15,-21 0 0,0 0 0,21 1 0,0 20 16,0-21-16,0 0 16,0 22-16,0-22 0,0 0 0,0 0 15,0 0-15,0 0 0,0 1 16,21-1-16,0-21 0,0 0 16,0 0-16,1 0 0,20 0 0,-21 0 15,0 0-15,22 0 0,-22 0 0,0-21 16,21 21-16,-21-22 0,1 1 0,-1 0 15,0 21-15,0-21 0,0 0 16,0-22-16,1 22 0,-1 0 0,-21 0 16,0 0-16,21-22 0,-21 22 0,0 0 15,21 0-15,-21 0 16,0 42 0,0 0-1,-21 0-15,21 0 0,-21 1 16,21-1-16,-21 0 0,21 0 15,0 21-15,0-20 0,-22-1 0,22 0 16,-21 0-16,21 0 0,0 0 16,-21-21-16,21 22 0,0-44 47,0 1-47,21 0 0,0 0 15,1 0-15,-22-22 16,21 22-16,0 0 0,-21-21 15,21 21-15,0-22 0,0 22 0,1 0 16,-1 0-16,0 0 0,-21-1 0,21 1 16,0 21-16,0 0 15,1 21-15,-22 1 16,21-1-16,-21 0 0,0 0 0,21 0 16,-21 22-16,0-22 0,0 0 0,21 0 15,-21 0-15,21 0 0,-21 1 16,21-1-16,1 0 0,-22 0 0,21-21 15,0 21-15,0 0 0,0-21 16,0 0-16,1 0 0,-1 0 0,0 0 16,0 0-1,0-21-15,0 21 16,1-21-16,-22 0 0,21 0 0,0 0 16,0-1-16,-21 1 0,21 0 0,0-21 15,1 21-15,-1-22 0,21 22 16,-21-21-16,0 21 0,1-1 0,20 1 15,-21 0-15,0 0 0,0 21 0,1 0 16,-1 0-16,0 0 0,0 0 16,-21 21-16,0 0 0,0 0 15,0 1-15,0-1 0,0 0 16,0 0-16,0 0 0,0 0 16,21-21-16,-21 22 0,0-1 15,21-21 1,-21-21-1,0-1-15,0 1 16,0 0-16,0 0 16,0 0-16,0 0 0,0-1 15,-21 1-15,21 0 0,-21 21 16,0-21-16,0 21 0,0 0 16,-1 0-16,1 0 0,0 0 15,0 21-15,0 0 0,-22 0 0,22 1 16,0-1-16,0 0 0,0 0 0,0 21 15,-1-20-15,1 20 0,21-21 16,0 0-16,0 0 0,0 1 16,0 20-16,0-21 0,0 0 15,0 0-15,21-21 0,1 0 0,-1 22 16,0-22-16,0 0 0,0 0 0,0 0 16,1 0-16,-1 0 0,0 0 15,0-22-15,0 1 0,0 21 0,1-21 16,-1 0-16,0 0 0,-21 0 15,21-1-15,-21 1 0,21 0 0,-21 0 0,21-21 16,-21 20-16,0 1 0,0 0 16,0 0-16,0 0 15,22 21-15,-22-21 0,0 42 32,0 0-17,-22 0-15,22 0 0,-21 0 0,21 22 16,0-22-16,0 21 0,-21 1 0,21-1 15,-21 0-15,21 1 0,-21 20 0,21 1 16,0-1-16,0 1 0,-21-1 0,21 22 16,-22-22-16,22 22 15,0-22-15,0 22 0,0-21 0,0 20 0,0-20 16,0-1-16,0 1 0,0-1 0,-21-20 16,21-1-16,-21 0 0,21 1 15,-21-22-15,21 0 0,0 0 0,-21 0 16,0-21-16,-1 0 15,1 0-15,0 0 16,0 0-16,0 0 0,0-21 16,-22 21-16,43-21 0,-21 21 0,0-21 15,0 21-15,0-21 0,21-1 0,0 1 16,-22 0-16,1 0 0,21 0 16,-21-22-16,21 22 0,0-21 0,-21 21 15,0-22-15,0 1 0,21 0 0</inkml:trace>
  <inkml:trace contextRef="#ctx0" brushRef="#br0" timeOffset="87587.27">8149 9356 0,'-21'-21'15,"0"-1"-15,21 44 63,0-1-47</inkml:trace>
  <inkml:trace contextRef="#ctx0" brushRef="#br0" timeOffset="89858.8">11451 9313 0,'0'-21'0,"0"42"0,0-63 16,0 21-16,0 0 0,0 0 15,0-1-15,-21 22 16,0 0 0,0 0-16,21 22 15,-22-1-15,1 0 0,21 21 0,-21-21 16,0 22-16,0-1 0,0 0 0,-1 22 15,-20-1-15,0-20 0,21 20 0,-22 22 16,1-22-16,0 1 0,-1-1 16,1-20-16,21 20 0,0-20 0,-1 20 15,1-21-15,0 1 0,21-22 0,-21 0 16,21 0-16,0 0 0,21-21 31,0-21-31,-21 0 0,43 0 0,-22 0 16,0-22-16,21 22 0,-21-21 0,22 0 15,-1-22-15,0 1 0,1 20 0,-22-41 16,21 20-16,1 1 0,-1-22 16,0 21-16,-21 1 0,1 21 0,-1-1 15,0 1-15,0 0 0,-21 20 0,21 1 16,-21 0-16,0 42 16,0 0-16,0 1 15,0-1-15,-21 21 0,21 0 0,-21 1 16,21-1-16,0 0 0,0 22 0,0-22 15,0 22-15,0-1 16,0-20-16,0-1 0,0 0 0,0 22 16,0-43-16,0 21 0,0 1 0,0-22 15,0 0-15,0 0 0,0 0 0,0 0 16,0-42 15,0 0-31,0 0 16,0 0-16,-21 0 0,0-1 15,-1-20-15,1 21 0,0 0 0,-21 0 16,-1-1-16,22 1 0,-21 21 16,0 0-16,20 0 0,-20 0 0,0 0 15,-1 0-15,22 0 0,-21 21 16,21-21-16,0 22 0,-1-1 0,22 0 16,0 0-16,0 0 0,0 0 15,0 1-15,22-22 0,20 21 0,-21 0 16,21-21-16,1 0 0,20 21 0,-20-21 15,20 0-15,1 0 0,-1 0 0,1 0 16,-1-21-16,1 0 0,-1 21 16,1-21-16,-1-1 0,1 1 0,-1 0 15,-21 0-15,1-21 0,-1 20 16,0 1-16,-20 0 0,-1 0 0,0-21 16,0 20-16,-21 1 0,0 0 0,0 0 15,-21 21 1,0 21-1,0-21-15,21 21 0,0 0 0,-22 1 16,22 20-16,-21-21 0,21 0 16,0 22-16,0-22 0,0 0 0,0 0 15,0 21-15,0-20 0,0-1 0,0 0 16,0 0-16,21-21 0,1 0 16,-1 0-16,0 0 0,0 0 15,0 0-15,0 0 0,1 0 0,-1 0 16,21-21-16,-21 0 0,0 0 0,1-1 15,-1 1-15,21 0 0,-21 0 0,0 0 16,1-22-16,-1 22 0,0-21 16,0 21-16,-21 0 0,21-22 15,-21 22-15,21 21 0,-21-21 0,0 0 16,0 42 0,0 0-1,0 0-15,0 0 0,0 1 0,0 20 16,0-21-16,0 0 0,0 22 15,0-22-15,0 0 0,0 21 0,0-21 16,0 1-16,0-1 0,0 0 0,22 0 16,-1 0-16,0 0 0,0-21 15,0 0-15,0 0 0,1 0 0,-1 0 16,21 0-16,-21-21 16,0 0-16,22 21 0,-22-21 0,0 0 15,21-22-15,-20 22 0,-1 0 0,0-21 16,0-1-16,0 1 0,0 0 0,1-1 15,-1-20-15,0 21 0,0-22 0,0 22 16,0-22-16,1 22 0,-22 0 16,0-1-16,21 1 0,-21 21 0,21 0 15,-21-1-15,0 1 0,0 42 32,-21 1-32,0-1 0,21 0 15,-22 21-15,1 1 0,0-1 0,21 0 16,0 1-16,-21 20 0,0-21 15,21 1-15,-21 20 0,21-20 0,0-1 16,0 0-16,0 1 0,0-1 0,0-21 16,0 21-16,0-20 0,21-1 15,0 0-15,0-21 0,0 21 0,0-21 16,1 0-16,20 0 0,-21 0 0,0 0 16,22 0-16,-22-21 0,0 0 0,21 21 15,-21-21-15,22-1 0,-22-20 0,0 21 16,21 0-16,-20 0 0,-1-22 15,0 22-15,0-21 0,0 21 0,-21-22 16,0 22-16,21 0 0,-21 0 0,0 0 16,-21 42-1,0-21 1,21 21-16,0 0 0,-21 0 0,21 0 16,-21 22-16,21-22 0,-21 0 15,21 0-15,0 22 0,0-22 0,0 0 16,0 0-16,0 0 0,0 0 0,21 1 15,0-22-15,0 0 0,-21 21 16,21-21-16,0 0 0,1 0 0,20 0 16,-21 0-16,0 0 0,0-21 0,1-1 15,-1 22-15,0-21 16,0 0-16,0 0 0,-21 0 0,0-22 16,21 22-16,-21-21 0,0 21 0,0-22 15,0 1-15,0 21 0,0-21 0,0-1 16,-21 22-16,0 0 0,21 0 0,-21 0 15,0 21-15,0 0 0,-1 0 16,-20 0-16,21 0 0,0 0 0,0 21 16,-1 0-16,1-21 0,0 21 0,21 0 15,-21 0-15,0-21 0,21 22 0,-21-1 16,21 0-16,-22-21 31</inkml:trace>
  <inkml:trace contextRef="#ctx0" brushRef="#br0" timeOffset="90116">12954 9546 0,'-42'0'0,"84"0"0,-127 0 16,64 0-16,0-21 0,0 21 0,42 0 31,0 0-31,0 0 0,22 0 16,-1-21-16,21 21 0,-20-21 0,20 21 15,1 0-15,-1 0 0,1-21 0,-22 21 16,0 0-16,22 0 0,-22-22 16,-21 22-16,1 0 0,-1 0 0,0 0 15,0 0-15,0 0 16,-42 0 15,0 0-31,21-21 0,-21 21 16</inkml:trace>
  <inkml:trace contextRef="#ctx0" brushRef="#br0" timeOffset="92868.02">14182 9737 0,'0'0'0,"21"-21"0,0 21 16,0 0-1,-21 21 1,0 0-16,0 0 0,0 0 15,0 22-15,0-22 0,0 0 0,0 21 16,-21-21-16,21 1 0,-21 20 0,21-21 16,0 0-16,0 0 0,-21 1 0,21-1 15,0 0-15,-22-21 16,22-21 31,0 0-47,0-1 0,0 1 15,22 0-15,-1 0 0,-21 0 0,21 0 16,0-22-16,-21 22 0,21 0 0,0-21 16,1 20-16,-1 1 0,0 0 0,0 0 15,0 0-15,0 21 0,1 0 16,-1 0-16,0 0 0,0 21 16,0 0-16,-21 0 15,21 22-15,-21-22 0,0 0 0,0 0 16,0 0-16,0 22 0,0-22 0,0 0 15,0 0-15,0 0 0,0 0 16,-21 1-16,0-1 0,21 0 16,0-42 15,0 0-31,0-1 0,0 1 16,21-21-16,0 21 15,-21 0-15,22-22 0,-1 22 0,0-21 16,0-1-16,0 22 0,0-21 0,1 21 15,20-22-15,-21 22 0,0 21 16,22-21-16,-22 21 0,0 0 16,0 0-16,0 0 0,0 21 0,1 0 15,-22 1-15,21-1 0,-21 21 0,0-21 16,0 0-16,0 22 0,0-22 0,0 21 16,0-21-16,0 22 0,0-22 15,0 0-15,0 0 0,0 0 0,0 1 16,0-1-16,0 0 0,21 0 0,0-21 15,0 0-15,22 0 0,-22 0 0,21 0 16,-21 0-16,22 0 0,-1 0 0,0-21 16,1 21-16,-1-21 0,0 0 15,-21-1-15,22 1 0,-22 0 16,21 0-16,-21-21 0,1 20 0,-22 1 16,0-21-16,21 0 0,-21 20 0,0-20 15,0 0-15,0 21 0,0-22 0,-21 22 16,-1 0-16,1 21 0,0 0 15,-21 0-15,21 0 0,-1 0 16,1 21-16,-21 0 0,21 0 0,0 22 16,-22-22-16,22 21 0,0-21 0,0 22 15,0-1-15,-1-21 0,22 0 16,0 22-16,0-22 0,0 0 0,0 0 16,0 0-16,0 1 0,22-22 0,-1 21 15,0-21-15,0 0 0,0 0 16,0 0-16,1 0 0,-1 0 15,0 0-15,0-21 0,0-1 0,0 22 16,1-21-16,-1 0 0,0 0 0,0 0 16,0 0-16,0-1 0,-21-20 0,22 21 15,-22 0-15,21-22 0,-21 22 0,0 0 16,0-21-16,0 21 0,0-1 16,0 44-1,0-1-15,0 0 16,0 0-16,0 0 0,0 0 0,0 22 15,0-22-15,0 21 0,0-21 16,0 1-16,0-1 0,0 21 16,0-21-16,0 0 0,21 1 15,0-1-15,0-21 0,0 0 0,1 0 16,-1 0-16,0 0 0,0 0 0,0 0 16,0 0-16,22-21 0,-22-1 15,0 22-15,21-21 0,-20 0 0,-1-21 16,0 21-16,21-1 0,-21-20 0,1 0 15,-22-1-15,21 1 0,0 0 0,0-1 16,-21-20-16,0 21 0,21-1 16,-21 1-16,21 0 0,-21-1 0,0 1 15,0 21-15,0 0 0,0-1 0,0 1 16,0 42 0,0 1-16,-21-1 15,21 0-15,-21 21 0,21 1 16,-21-1-16,21 0 0,0 22 0,0-22 15,-21 0-15,21 22 0,0-22 0,-21 1 16,21-1-16,0 0 0,0-21 0,0 22 16,0-22-16,0 21 0,21-21 15,0-21-15,-21 22 0,21-22 0,0 0 16,0 0-16,1 0 0,20 0 16,-21 0-16,0 0 0,22-22 0,-22 1 15,21 0-15,-21 0 0,0 0 0,22 0 16,-22-1-16,0-20 0,21 21 15,-20-21-15,-1 20 0,0-20 0,-21 21 16,21 0-16,-21 0 0,21-1 0,-21 1 16,0 42 15,-21 1-31,21-1 0,-21 21 16,21-21-16,-21 0 0,21 22 15,0-22-15,0 21 0,0-21 0,0 1 0,0-1 16,0 21-16,0-21 0,0 0 0,21 1 15,0-1-15,0 0 16,0-21-16,22 0 0,-22 0 16,0 0-16,0 0 0,0 0 0,22 0 15,-22 0-15,0-21 0,21 0 0,-20 21 16,20-22-16,-21 1 0,0 0 0,0 0 16,1-21-16,-1 20 0,0 1 15,0-21-15,-21 21 0,21 0 0,-21-1 16,0 1-16,0 0 0,0 42 31,-21 0-31,21 1 0,-21-1 16,21 0-16,0 0 0,-21 0 15,21 0-15,0 1 0,0-1 16,0 0-16,0 0 0,0 0 0,0 0 16,21-21-16,0 22 0,0-22 0,0 0 15,1 0-15,-1 0 0,0 0 16,0 0-16,0 0 0,0 0 15,1 0-15,-1 0 0,0-22 0,-21 1 16,21 0-16,-21 0 0,0 0 16,0 0-16,0-1 0,0 1 0,0 0 15,0-21-15,-21 21 0,0-1 16,0 1-16,-1 0 0,-20 0 0,21 0 16,0 21-16,0-21 0,-1 21 15,1 0-15,0 0 0,0 0 16,42 0-1,0 0 1,0 0-16,1 0 0,20 0 0,-21 0 16,21-22-16,-20 22 0,20 0 0,0 0 15,-21-21-15,22 21 0,-22 0 0,21 0 16,-21 0-16,1 0 0,-1 0 16,21 0-16,-21 0 0,0 21 0,-21 1 15,22-1-15,-1-21 0,0 21 0,-21 0 16,0 0-16,0 0 0,0 1 0,0-1 15,0 0-15,0 0 0,0 0 16,0 0-16,0 1 0,0-1 16,0 0-16,-21 0 0,21 0 15,-21-21-15,21 21 0,-22-21 0,1 22 16,0-22 0,0 0-1,21-22-15,0 1 16,0 0-16,0 0 0,0 0 15,0 0-15,21-1 0,0 1 0,0-21 16,1 0-16,-1 20 0,21-20 16,-21 0-16,0-1 0,22 22 0,-22-21 15,0 21-15,0 21 0,0 0 16,1 0-16,-1 0 0,0 0 0,-21 21 16,21 21-16,-21-21 0,0 1 15,0 20-15,0-21 0,0 21 0,0 1 16,0-22-16,0 21 0,0-21 15,0 1-15,0 20 0,-21-21 0,21 0 16,0 0-16,-21 1 0,21-1 16,-21-21-1,21-21 17,0-1-32,0 1 15,0 0-15,-22 0 0,22 0 16,-21 0-16</inkml:trace>
  <inkml:trace contextRef="#ctx0" brushRef="#br0" timeOffset="93063.9">17653 9398 0,'0'0'0,"-21"0"0,0 0 16,-1 0-1,1 0 16,0 0 1,0 0-17,0 0-15,0 0 0</inkml:trace>
  <inkml:trace contextRef="#ctx0" brushRef="#br0" timeOffset="93267.79">16002 9525 0,'0'0'0,"-42"0"15,63 0 17,0 0-32,0 0 0,21 0 0,-20 0 15,20 0-15,0 0 0,1 0 0,-1-21 16,0 21-16,1 0 0,-22-21 15,21 21-15,-21 0 0,0-21 0</inkml:trace>
  <inkml:trace contextRef="#ctx0" brushRef="#br0" timeOffset="95036.77">19452 9970 0,'0'0'0,"21"0"31,-21-22-31,21 1 0,1 21 16,-22-21-16,21 0 0,0-21 0,0 20 16,-21 1-16,21-21 0,0 0 15,1-1-15,-1 1 0,0 0 0,0-1 16,-21 1-16,21 0 0,-21-1 0,21 1 15,-21 0-15,0-1 0,0 1 0,0 0 16,0-1-16,0 22 0,0-21 16,-21 42-16,0-21 0,0 21 15,0 0-15,0 21 0,-1 0 0,22 21 16,-21-21-16,0 22 0,0-1 16,21 0-16,-21 22 0,21-22 15,0 22-15,0-22 0,0 22 0,0-22 16,0 21-16,0-20 0,0-1 0,0 0 15,0-20-15,21 20 0,0-21 0,0 0 16,0 0-16,1 1 0,20-22 16,-21 0-16,21 0 0,1 0 0,-1 0 15,-21 0-15,22 0 0,-1-22 0,0 22 16,1-21-16,-22 0 0,21-21 0,-21 21 16,22-1-16,-1-41 15,-21 21-15,0 20 0,-21-20 16,0 0-16,0 21 0,0-1 0,0 1 15,0 0-15,-21 21 16,21 21-16,-21 0 16,0 1-16,21-1 0,0 0 15,-21 21-15,-1-21 0,22 22 0,0-22 16,-21 21-16,21-21 0,0 1 0,0 20 16,0-21-16,0 0 0,21 0 0,1 1 15,-1-22-15,0 21 0,0-21 16,21 0-16,-20 0 0,20 0 0,-21 0 15,21 0-15,-20 0 0,20 0 0,-21-21 16,21-1-16,-20 1 0,20 0 16,-21 0-16,21 0 0,-20 0 0,-1-1 15,0-20-15,0 21 0,-21-21 16,0-1-16,0 22 0,0-21 0,0-1 16,0 22-16,0 0 0,-21 0 0,0 0 15,0 0-15,-1 21 0,1 0 0,-21 0 16,21 0-16,0 0 0,-22 0 15,22 0-15,0 21 0,-21 0 0,20 0 16,-20 0-16,21 0 0,0 1 0,0 20 16,-1-21-16,1 0 0,21 22 0,0-22 15,0 0-15,0 0 16,0 0-16,21 0 0,1-21 0,-1 0 0,0 22 16,21-22-16,1 0 0,-1 0 15,0 0-15,1 0 0,20-22 0,-21 1 16,1 0-16,-1 21 0,22-21 0,-22 0 15,0-22-15,1 22 0,-1 0 16,0 0-16,-21 0 0,22 0 0,-1-22 16,-21 22-16,0 0 0,1 0 15,-22 42 17,0 0-32,0 0 15,0 0-15,-22 1 0,22-1 0,-21 21 16,21-21-16,-21 0 0,21 22 0,0-22 15,0 0-15,0 21 0,0-20 16,0-1-16,0 0 0,0 0 0,0 0 16,21 0-16,0 1 0,1-22 0,-1 0 15,0 21-15,0-21 0,0 0 0,22 0 16,-22 0-16,0 0 0,21 0 0,-21-21 16,22-1-16,-22 1 0,21 21 15,-21-21-15,1 0 0,-1 0 0,0-22 16,0 22-16,-21 0 0,0-21 0,0 21 15,0-22-15,0 1 0,0 21 16,0-22-16,-21 22 0,0 0 16,21 0-16,-21 0 0,-1 0 0,-20 21 15,21 0-15,0 0 0,0 0 0,-22 0 16,22 21-16,0 0 0,-21 0 0,20 0 16,1 0-16,0 1 0,0 20 0,0-21 15,21 21-15,0-20 0,0 20 16,0-21-16,0 0 0,0 0 0,21 22 15,0-22-15,0-21 0,0 21 0,1 0 16,20-21-16,-21 0 0,21 0 0,1 0 16,-22 0-16,21 0 0,1 0 15,-1 0-15,0 0 0,1-21 16,-1 0-16,0 0 0,1 0 0,-22-1 16,21 1-16,-21-21 0,0 0 0,22 20 15,-22-20-15,0 0 0,0-1 16,-21 1-16,21 0 0,1-1 0,-1 1 15,-21 0-15,0-1 0,21 1 0,0 0 16,-21 21-16,0-22 0,0 22 0,0 0 16,21 21-16,-21-21 0,0 42 31,0 0-31,0 0 0,0 22 0,-21-22 16,21 21-16,-21-21 0,21 22 0,0-1 15,0 0-15,-21 1 16,21-1-16,0 0 0,-21 1 0,21-1 15,0 0-15,0 1 0,0-1 0,0-21 16,0 21-16,0-20 0,0-1 0,0 0 16,21 0-16,0 0 0,0-21 15,0 0-15,0 0 0,1 0 16,-1 0-16,0 0 0,0 0 0,0 0 16,-21-21-16,21 0 0,1 21 0,-1-21 15,-21 0-15,21-1 0,-21 1 0,0 0 16,0 0-16,0 0 0,0-22 15,0 22-15,-21 0 0,0-21 0,-1 21 16,1-1-16,0-20 0,-21 21 16</inkml:trace>
  <inkml:trace contextRef="#ctx0" brushRef="#br0" timeOffset="95291.63">20151 9419 0,'0'0'16,"-64"0"-16,22 0 0,-1 0 0,22 0 0,0 0 16,42 0-1,0 0-15,1 0 0,20-21 16,0 21-16,1-21 0,20 21 16,-21-21-16,22 0 0,-1 21 0,1-22 15,-22 22-15,1-21 0,-1 21 0,0 0 16,-21-21-16,1 21 0,-1-21 0,-42 21 31,-22 0-31,1 0 0,-22 21 16,1 0-16</inkml:trace>
  <inkml:trace contextRef="#ctx0" brushRef="#br0" timeOffset="97579.77">3217 11705 0,'0'0'0,"0"-21"0,0 0 15,0 0-15,0 0 16,0-1 0,-21 22-1,21 22-15,-21-1 16,21 0-16,0 0 0,0 21 15,0 1-15,0-1 0,-21 0 0,21 1 16,-21 20-16,21-20 0,-22-1 16,22 0-16,0 1 0,-21-1 15,21-21-15,0 21 0,0-20 0,0-1 16,0 0-16,0 0 0,21-42 47,-21 0-47,22-22 15,-1 22-15,0 0 0,0 0 0,0-21 16,0 20-16,1-20 0,-1 0 0,0 21 16,0-1-16,0 1 0,0 0 15,1 21-15,-1 0 0,0 0 16,0 0-16,0 0 16,0 21-16,-21 0 0,22 1 0,-1-1 15,0 0-15,-21 0 0,21 0 0,0 0 16,0 22-16,1-22 0,-1 0 15,0-21-15,0 21 0,0 0 0,0-21 16,1 0-16,-1 22 0,0-22 16,0 0-16,0 0 0,22 0 0,-22 0 15,0-22-15,0 1 0,0 21 0,0-21 16,1 0-16,-1 0 0,0-22 16,-21 22-16,21-21 0,0 21 15,-21-22-15,0 22 0,0-21 0,21 21 16,-21-22-16,0 22 0,0-21 15,0 21-15,0 0 0,0-1 0,0 1 16,0 0-16,0 42 31,0 0-31,0 1 0,0 20 16,0-21-16,0 21 0,0-20 0,0 20 16,0 0-16,0 1 0,0-22 15,0 21-15,22-21 0,-22 0 0,0 22 16,21-22-16,0 0 0,0-21 0,0 21 15,0-21-15,1 0 16,-1 0-16,0 0 0,21 0 0,-21-21 0,22 0 16,-22 21-16,21-21 0,-21-22 15,22 22-15,-22 0 0,0 0 16,21-21-16,-20 20 0,-1-20 0,0 21 16,-21-21-16,0 20 0,21 1 15,-21 0-15,0 0 0,0 0 0,0 0 16,0 42 15,0 0-31,0 0 0,-21 0 16,21 0-16,0 1 0,0 20 0,0-21 15,0 21-15,0-20 16,0-1-16,0 21 0,0-21 0,0 0 16,21 1-16,0-1 0,-21 0 0,21-21 15,1 21-15,-1-21 0,0 0 16,0 0-16,0 0 0,22 0 0,-22 0 15,0-21-15,0 0 0,0 21 0,0-21 16,1-1-16,20-20 0,-21 21 16,0-21-16,-21 20 0,21-20 0,1 0 15,-1-1-15,-21 22 0,0-21 0,21 0 16,-21-1-16,21 1 0,-21-22 16,21 22-16,-21 0 0,0-1 15,21 1-15,1 0 0,-22 21 0,0-22 16,0 22-16,0 0 0,0 42 31,0 0-31,0 0 0,0 22 0,0-1 16,0 0-16,0 1 0,-22-1 15,22 0-15,-21 1 0,21-1 0,-21 0 16,21 1-16,-21-1 0,21 0 0,0 1 16,0-1-16,0 0 0,0-20 15,0 20-15,0-21 0,0 0 0,21 0 16,0 1-16,0-1 0,22-21 15,-22 0-15,0 0 16,21 0-16,-20 0 0,20-21 0,-21-1 16,21 1-16,-20 0 0,20-21 0,0 21 15,1-22-15,-22 22 0,21-21 16,-21-1-16,0 1 0,22 0 0,-22-1 16,0-20-16,-21 21 0,21-1 0,0-20 15,1 20-15,-22-20 0,0 21 16,0-1-16,0 1 0,0 0 0,0 20 15,0 1-15,0 42 16,-22 22 0,22-22-16,-21 21 0,0 1 0,0-1 15,21 21-15,-21-20 0,0-1 16,21 0-16,-22 22 0,1-22 16,21 1-16,0-1 0,-21 0 0,0 1 15,21-1-15,-21 0 0,21 1 0,0-22 16,0 21-16,0-21 0,-21 0 0,21 1 15,0-1-15,0-42 32,21-1-32,-21 1 15,21-21-15,0 21 0,0 0 16,0-22-16,1 1 0,-1 21 16,0-22-16,0 1 0,0 21 0,0-21 0,1 20 15,-1 1-15,0 0 16,0 21-16,0 0 15,-21 21-15,0 0 16,0 1-16,0 20 0,0-21 16,0 21-16,0-20 0,0 20 0,0 0 15,0-21-15,0 22 0,0-22 0,0 0 16,0 0-16,0 0 0,21 1 0,1-22 16,-1 0-16,0 0 15,0 0-15,0 0 0,0 0 0,1 0 16,-1-22-16,0 22 0,0-21 0,0 0 15,0 0-15,1 0 0,-1-22 16,-21 22-16,0 0 0,0-21 16,0 21-16,0-1 0,0-20 0,0 21 15,0-21-15,0 20 0,-21-20 0,-1 21 16,22 0-16</inkml:trace>
  <inkml:trace contextRef="#ctx0" brushRef="#br0" timeOffset="97796.64">4995 11536 0,'0'0'0,"21"0"16,1-21 0,-1 21-16,0-21 0,0-1 15,21 22-15,-20-21 0,20 0 0,0 21 16,1-21-16,-22 0 0,21 0 0,-21 21 15,22-22-15,-22 22 0,-21-21 16,0 0-16,0 0 0,-21 0 16,-1 21-16</inkml:trace>
  <inkml:trace contextRef="#ctx0" brushRef="#br0" timeOffset="97948.07">4593 11282 0,'0'0'0,"-21"0"0,0 0 16,0 0-16,21-21 16,21 21-1,0-21 1,0 21-16</inkml:trace>
  <inkml:trace contextRef="#ctx0" brushRef="#br0" timeOffset="98443.78">8128 11240 0,'21'-43'0,"-42"86"0,42-107 0,-21 22 16,21 21-16,-21-1 0,21 1 15,-21 0-15,0 0 0,0 42 16,0 0 0,0 0-16,0 22 0,-21 20 15,21-20-15,0 20 0,0 1 0,-21 20 16,21-20-16,0-1 0,-21 1 0,0-1 16,0 1-16,21-22 0,0 22 0,-22-1 15,1-21-15,21 1 16,-21-1-16,21 0 0,0-20 0,0-1 15,0 0-15,0 0 0,0-42 32,0 0-17,0 0-15,-21-1 0,21 1 0,-21-21 16</inkml:trace>
  <inkml:trace contextRef="#ctx0" brushRef="#br0" timeOffset="98739.71">7789 11282 0,'0'-42'16,"0"84"-16,0-127 0,0 43 0,0 0 0,0 20 16,43-20-16,-22 21 0,21 0 15,22 0-15,-22-1 0,21 1 0,-20 0 16,20 21-16,1 0 0,20 0 0,-20 0 16,-1 21-16,22 22 0,-21-22 15,-1 21-15,-21 0 0,1 1 0,-22-1 16,-21 0-16,0 22 0,0-22 0,-21 1 15,0-1-15,-22 0 0,1-21 16,0 22-16,-1-22 0,1 0 0,21 21 16,-22-42-16,22 22 0,0-1 15,0-21-15,0 0 0,0 21 16,42-42 15,0 21-31,0 0 0,0-21 0,0 21 16</inkml:trace>
  <inkml:trace contextRef="#ctx0" brushRef="#br0" timeOffset="99152.47">8657 11663 0,'0'0'0,"21"-21"47,0 0-47,1 21 0,-1-22 16,0 22-16,0 0 15,0-21-15,22 21 0,-22 0 0,0 0 16,21 0-16,-21 0 0,1 0 0,20 21 16,-21 1-16,0-22 0,0 21 15,-21 21-15,0-21 0,22 0 0,-22 1 16,0-1-16,0 0 0,0 21 0,0-21 16,0 1-16,-22-1 0,1 0 15,0 0-15,21 0 0,-21 0 0,0-21 16,21 22-16,0-44 15,0 1 1,0 0-16,0 0 0,21 0 16,0 0-16,-21-22 0,21 22 15,0-21-15,1 21 0,-22-22 0,21 22 16,0-21-16,-21-1 0,0 22 16,21 0-16,0 0 0,-21 0 0,0 0 15,0-1-15,21 22 0,1 0 16,-1 22-1,-21-1-15,21-21 16,0 21-16</inkml:trace>
  <inkml:trace contextRef="#ctx0" brushRef="#br0" timeOffset="99607.21">9737 11663 0,'0'0'0,"21"-21"0,-21 0 16,0-1-1,0 1-15,-21 0 16,-1 0-16,1 21 0,0 0 16,0 0-16,0 0 0,0 0 15,-1 0-15,1 21 16,0 0-16,0 0 0,21 1 0,-21-1 16,0 0-16,21 0 0,-22 0 15,22 22-15,0-22 0,0 0 16,0 0-16,0 21 0,0-20 0,22-1 15,-1 0-15,0 0 0,21 0 0,-21-21 16,22 0-16,-22 0 0,21 0 0,1 0 16,-1 0-16,0 0 0,1 0 15,-22-21-15,21 0 0,0 0 0,1 0 16,-22-1-16,21 1 0,-21 0 0,1-21 16,-1 21-16,0-1 0,-21-20 15,0 21-15,0 0 0,0-22 0,0 22 16,-21-21-16,0 21 0,-1 0 0,1-1 15,-21 1-15,21 0 0,-22 21 16,22 0-16,-21 0 0,21 0 16,-22 0-16,22 0 0,0 21 0,0-21 15,0 21-15,0 1 0,-1-1 0,22 0 16,-21 0-16,21 0 0,0 0 16,0 1-16,0-1 0,21 0 0,1 0 15,-1-21-15,21 21 0</inkml:trace>
  <inkml:trace contextRef="#ctx0" brushRef="#br0" timeOffset="103255.96">10520 11557 0,'0'0'0,"0"-63"16,0 41 0,0 1-16,-21 21 0,-1 0 15,1 0-15,0 0 0,0 0 16,0 0-16,0 0 0,-1 21 0,1-21 15,0 22-15,0-1 0,0 0 0,0 0 16,21 0-16,0 0 0,-22 1 16,22-1-16,0 21 0,0-21 0,0 0 15,22 1-15,-22-1 0,21-21 16,0 0-16,0 21 0,0-21 0,0 0 16,1 0-16,-1 0 0,0 0 15,0 0-15,0-21 0,0 0 16,1 21-16,-1-22 0,-21 1 0,21 0 15,-21 0-15,21 21 0,-21-21 0,0 0 16,0-1-16,0 1 0,0 0 16,0 0-16,0 0 0,-21 21 31,0 21-15,21 0-16,0 0 0,0 0 15,-21 1-15,21 20 0,0-21 0,0 21 16,0 1-16,0-1 0,0 0 0,0 1 15,0 20-15,0 1 0,0-1 16,0-20-16,0 20 0,21 1 16,-21-1-16,0 22 0,21-22 0,-21 1 15,0-1-15,0 22 0,0-22 0,0 22 16,0-21-16,0-1 0,0-21 0,0 22 16,-21-22-16,0 1 0,-1-1 0,1-21 15,0 0-15,0 0 0,0 1 16,0-1-16,-1-21 0,1 0 0,0 0 15,0 0-15,0 0 0,0-21 0,-22-1 16,22 22-16,21-42 0,-21 21 0,21-21 16,-21 20-16,21-20 0,0-21 15,0 20-15,21-20 0,0-1 16,0 1-16,22-1 0,-22-20 0,21 20 16,0-21-16,1 1 0,20-1 0,-20 0 15,20 1-15,1-22 0,-22 21 16,21 1-16,1 20 0,-1-21 0,-20 22 15,-1 21-15,0-22 0,1 22 0,-22-1 16,0 22-16,-21 0 0,0 0 0,0 0 16,-21 21-16,0 0 15,0 0-15,-22 0 0,22 21 0,0-21 16,0 21-16,0 0 0,-1 0 0,22 1 16,0-1-16,0 0 0,0 0 15,0 0-15,0 0 0,22 1 16,-1-1-16,0 0 0,0-21 0,0 21 15,0 0-15,1 0 0,-1 1 0,0-1 16,0 0-16,0-21 0,-21 21 0,21-21 16,1 21-16,-22 0 15,21-21 1,0 0 0,-21-21-16,0 0 0,21 0 15,0 0-15,-21 0 16,21-1-16,1 1 0,-1-21 0,0 21 15,0 0-15,0-22 0,0 1 0,22 21 16,-22 0-16,0-22 0,21 22 16,-20 21-16,-1-21 0,0 21 0,0 0 15,0 0-15,0 0 0,1 0 16,-1 21-16,-21 0 0,0 22 16,0-22-16,0 0 0,0 0 0,0 0 15,0 0-15,0 1 0,0-1 0,0 0 16,0 0-16,0 0 0,0 0 15,0-42 32,0 0-47,0 0 16,0 0-16,0 0 0,0-1 16,0 1-16,0 0 0,0 0 0,0-21 15,0 20-15,-21 1 0,-1 0 0,22 0 16,-21 21-16,0-21 0,0 21 0,0 0 15,0 0-15,-1 21 16,-20-21-16,21 21 0,0 0 0,0 22 16,-22-22-16,22 0 0,0 21 0,0-21 15,21 22-15,0-22 0,0 21 0,0-21 16,0 1-16,0 20 16,0-21-16,0 0 0,21 0 0,0-21 15,0 22-15,0-22 0,1 0 0,-1 0 16,21 0-16,-21 0 0,0 0 0,1 0 15,-1 0-15,0-22 0,0 22 16,21-21-16,-20 0 0,-1 0 0,-21 0 16,21 0-16,0-1 0,0 1 0,-21-21 15,21 21-15,-21-22 0,0 22 0,0-21 16,0 0-16,0 20 0,0 1 0,0 0 16,0 0-16,0 0 0,0 42 31,-21-21-31,21 21 0,0 21 15,0-20-15,0-1 0,0 0 0,0 21 16,0-21-16,0 1 0,0-1 16,0 0-16,0 0 0,21 0 15,1 0-15,-22 1 0,21-1 0,0-21 16,21 0-16,-21 21 0,1-21 0,-1 0 16,0 0-16,0 0 0,21 0 0,-20 0 15,-1-21-15,0 21 0,0-21 16,0-1-16,22 1 0,-22 0 0,0 0 15,0 0-15,0 0 0,-21-1 16,21 1-16,-21 0 0,22 0 0,-22 0 16,0 0-16,0-1 0,0 1 0,0 42 31,-22 1-15,22-1-16,-21 0 0,21 0 15,-21 21-15,21-20 0,-21-1 0,21 0 16,0 0-16,0 0 0,-21 22 15,21-22-15,0 0 0,0 0 16,0 0-16,0-42 31,21 0-15,-21 0-16,21 21 0,0-21 16,0-1-16,1 1 0,-1-21 0,0 21 15,-21 0-15,21-1 0,0 1 16,0-21-16,1 21 0,-1 0 0,0-1 15,0 1-15,0 21 16,-21 21 0,21-21-16,-21 22 0,0-1 15,0 0-15,0 0 0,0 0 0,0 0 16,0 1-16,0-1 0,0 0 0,0 0 16,0 0-16,0 0 0,0 1 15,22-22 16,-22-22-31,0 1 16,21 0-16,0 0 16,0 0-16,-21 0 0,21-1 15,0 1-15,-21-21 0,22 21 16,-1 0-16,-21-1 0,21 1 0,0 0 16,0 0-16,-21 0 0,21 21 0,1 0 15,-22 21 1,0 0-1,0 0-15,0 0 0,0 1 16,0-1-16,0 21 0,0-21 0,0 0 16,0 1-16,0-1 0,0 0 15,0 0-15,21 0 0,0-21 16,0 0-16,0 0 16,0 0-16,1 0 0,-1 0 0,21 0 15,-21 0-15,22 0 0,-22 0 0,21-21 16,-21 0-16,0 21 0,1-21 0,-1 0 15,0-1-15,0 1 0,-21 0 0,0 0 16,21-21-16,-21 20 0,0 1 0,0 0 16,0-21-16,0 21 0,0-1 15,0 44 1,0-1 0,-21 0-16,0 0 0,21 0 0,0 0 15,0 1-15,-21 20 0,0-21 16,21 0-16,-22 0 0,22 1 15,-21-1-15,21 0 0,0 0 16,-21-21-16,21 21 0,0-42 31,0 0-15,0 0-16,21 0 16,0 21-16,-21-22 0,22 1 0,-1-21 15,0 21-15,0 0 0,0-1 0,0-20 16,22 0-16,-22 21 15,0-1-15,0 22 0,0 0 0,1 0 16,-22 22 0,21-22-16,-21 21 0,0 21 15,0-21-15,0 0 0,0 1 0,0-1 16,0 0-16,0 0 0,0 0 0,0 0 16,0 1-16,0-1 0,21-21 31,0 0-31,-21-21 15,21 21-15,-21-22 16,21 1-16,-21 0 0,0 0 0,22 0 16,-22 0-16,21-1 0,0 1 15,-21 0-15,21 0 0,-21 0 0,21 0 0,-21-1 16,0 1-16,21 21 16,-21 21-1,0 1 1,0-1-16,0 0 0,0 0 0,0 0 15,0 0-15,0 1 0,0-1 0,0 0 16,0 0-16,22 0 0,-22 0 0,21 1 16,0-22-16,0 21 0,0 0 15,0-21-15,22 0 0,-22 0 0,21 0 16,-21 0-16,22 0 0,-1 0 0,0 0 16,-20 0-16,20 0 0,-21-21 0,0 21 15,0-21-15,1-1 0,-1 1 16,-21 0-16,21 0 0,-21 0 0,0 0 15,0-1-15,0 1 0,0 0 16,0 0-16,0 0 0,0 0 0,-21 21 16,0 0-16,-1 0 15,22 21-15,-21 0 16,21 0-16,0 0 0,0 0 0,0 1 16,0-1-16,0 0 0,0 0 15,0 0-15,0 0 0,0 1 0,0-1 16,0 0-16,0 0 0,21-21 15,1 0-15,-1 0 0,0 0 16,0 0-16,0 0 16,0-21-16,1 0 15,-1 0-15,-21-1 0,21 1 16,0 0-16,0-21 0,0 21 16,-21-1-16,22 1 0,-1 0 15,-21 0-15,21 0 0,0 0 0,-21 42 47,-21 0-47,21 0 16,-21 0-16,21 0 0,-21 1 0,21-1 15,0 0-15,0 0 16,0 0 0,0 0-16,21-21 46,0 0-46,-21-21 0,21 21 16,0 0-16,0-21 16,1 21-16,-1 0 0,0-21 15,0 21-15,0 0 0,0 0 16,-21-21-16,22 21 0,-1 0 0,0 0 16,0 0-16,0 0 15,0 0-15,1-21 0,-1 21 0,21 0 16,-21 0-16,22-22 0,-22 1 15,0 21-15,0-21 0,21 0 0,-20 21 16,-22-21-16,21 0 0,-21-1 0,21 1 16,-21 0-16,0 0 0,0 0 0,0 0 15,-21-1-15,0 22 16,-1 0-16,1-21 0,0 21 0,0 0 16,-21 0-16,20 0 0,1 0 0,0 0 15,0 0-15,0 0 0,0 0 16,21 21-16,0 1 0,0-1 15,0 0-15,0 0 16,0 0-16,0 0 16,0 1-16,-22-1 0,22 21 0,0-21 15,0 22-15,-21-22 0,21 21 0,-21 0 16,21 1-16,0 20 0,-21-20 0,0 20 16,0-21-16,21 22 0,0-1 15,-22 1-15,1-1 0,21 1 0,-21-1 16,21-20-16,0 20 0,0 1 0,0-22 15,0 22-15,0-22 0,-21 0 0,21 1 16,0-1-16,0 0 0,-21 1 0,21-1 16,0-21-16,0 0 0,0 0 0,0 1 15,-21-1-15,-1-21 32,22-21-17,0-1-15,0 1 0,0 0 0,0-21 16,0 21-16,0-1 0,0-20 0,0 0 15</inkml:trace>
  <inkml:trace contextRef="#ctx0" brushRef="#br0" timeOffset="103463.84">14372 11155 0,'0'0'0,"-21"0"0,0-21 0,0 0 0,-1-1 16,22 44 15,0-1-15,0 0-16</inkml:trace>
  <inkml:trace contextRef="#ctx0" brushRef="#br0" timeOffset="104383.25">16552 11176 0,'0'0'0,"21"-21"0,-21 0 0,0 0 0,0-1 15,0 1-15,-21 21 16,0 0-16,0 0 0,0 0 16,0 21-16,-1-21 0,1 22 0,-21 20 15,21-21-15,0 21 0,-1 1 16,1-1-16,-21-21 0,21 22 0,0-1 16,21 0-16,0-21 0,0 22 0,0-22 15,0 0-15,0 0 0,0 0 16,21 1-16,0-1 0,0-21 0,0 0 15,0 0-15,22 0 0,-22 0 16,21 0-16,1 0 0,-22-21 0,21 21 16,-21-22-16,0 1 0,22 0 0,-22 0 15,0 0-15,-21-22 0,0 22 0,0-21 16,0 21-16,0-22 0,0 1 0,0 0 16,-21-1-16,0 22 0,0-21 15,-1 21-15,-20 0 0,21-1 0,0 22 16,0 0-16,-1 0 0,1 0 15,0 0-15,0 0 0,0 0 0,0 0 0,21 22 32,-22-22-32,22 21 15,22-21-15,-1 0 16,0 0-16,0 0 0,0 0 0,22 21 16,-22-21-16,21 0 0,0 0 0,-20 0 15,20 21-15,0-21 0,-21 0 16,22 21-16,-1-21 0,-21 21 0,22-21 15,-22 22-15,21-22 0,-21 21 0,0 0 16,1 0-16,-1 0 0,-21 0 0,0 1 16,21-1-16,-21 0 0,0 0 0,0 0 15,0 0-15,0 1 16,0-1-16,0 0 0,-21 0 0,0-21 0,21 21 16,-22-21-16,1 0 0,21 21 15,-21-21-15,0 0 0,0-21 16,21 0-1,0 0-15,0 0 16,0 0-16,0-1 0,0 1 0,0 0 16,21-21-16,-21 21 0,0-22 0,21 1 15,0 0-15,0 20 0,-21-20 0,22 21 16,-1 0-16,-21 0 0,21-1 0,-21 1 16,21 0-16,0 0 15,0 21 1,1 0-16,-1 0 15</inkml:trace>
  <inkml:trace contextRef="#ctx0" brushRef="#br0" timeOffset="104915.95">17230 10943 0,'0'0'16,"-22"-21"-16,1 0 0,-21 0 0,21 0 15,-22-1-15,22 1 0,-21 0 16,0 0-16,20 0 0,-20 21 0,0-21 16,-1 21-16,1 0 0,0 0 0,-1 0 15,-20 21-15,21-21 0,-1 21 0,-20 0 16,20 21-16,-20-20 0,21-1 16,-22 21-16,22 0 0,-1 1 0,-20 20 15,42-20-15,-22 20 0,1-21 0,21 22 16,0-1-16,0-20 0,-1 20 0,1 1 15,21-22-15,-21 22 0,21-22 0,0 21 16,0-20-16,0-1 0,21 0 16,22 1-16,-22-1 0,21 0 15,0 1-15,1-22 0,20 21 0,-20-21 16,20 1-16,-21-22 0,22 21 0,-1-21 16,1 0-16,-1 0 0,-20 0 0,20 0 15,1-21-15,-1-1 0,1 1 16,-1 0-16,1 0 0,-1-21 0,1 20 15,-22-20-15,22 0 0,-22 21 0,21-22 16,-41-20-16,20 20 0,-21 1 0,0-21 16,0-1-16,1 1 0,-22-1 0,0 1 15,0-22-15,0 21 0,0 1 16,-22-1-16,1 22 0,0-21 0,-21 20 16,-1 22-16,1-21 0,0 21 15,-1-1-15,1 1 0,-21 0 0,20 21 16,1 0-16,0 0 0,-22 0 0,22 0 15,-1 0-15,22 21 0,-21 0 16,21-21-16,0 22 0,-1-22 0,1 21 16</inkml:trace>
  <inkml:trace contextRef="#ctx0" brushRef="#br0" timeOffset="106907.89">19219 11091 0,'0'0'0,"21"0"0,1 0 0,-1 0 16,0-21-16,0 21 15,0-21-15,0 21 0,1-21 0,-1 0 16,0 21-16,21-21 0,-21-1 0,1 22 15,-1-21-15,-21 0 0,21 21 0,-21-21 16,0 0-16,0 0 0,-21 21 16,0 0-16,-1-22 0,-20 22 15,0 0-15,-22 0 0,22 0 0,0 22 16,-22-1-16,22-21 0,-1 21 0,1 0 16,0 0-16,21 22 0,-1-22 15,1 0-15,0 21 0,21-21 16,0 1-16,0 20 0,0-21 0,0 21 15,0-20-15,21-1 0,0 21 0,1-21 16,-1 0-16,21 22 0,-21-22 0,22 0 16,-1 21-16,-21-20 0,21-1 0,1 0 15,-22 21-15,0-21 0,0 1 16,0-1-16,-21 0 0,0 0 0,0 0 16,0 0-16,-21-21 0,0 22 0,-21-22 15,21 0-15,-22 21 0,1-21 0,0 0 16,-1 0-16,1 0 0,21 0 0,-22 0 15,1-21-15,21-1 16,0 22-16,0-21 0,-1 0 0,1 0 0,0 0 16,21 0-16,-21-22 0,21 22 15,0 0-15,0-21 0,0 20 0,0-20 16,0 21-16,0 0 0,0 0 16,21 21-16,0 0 0,0 0 15,1 21-15,-1 0 16,0 0-16,-21 0 0,21 22 0,0-22 15,-21 0-15,21 21 0,1-21 0,-22 1 16,21 20-16,0-21 0,0 0 16,0 0-16,-21 1 0,21-22 15,1 21-15,-1 0 0,0-21 0,0 0 16,0 0-16,0 0 0,1 0 0,-1 0 16,0 0-16,0 0 0,21 0 0,-20-21 15,-1 0-15,21 21 0,-21-22 16,0 1-16,1 0 0,20 0 0,-21-21 15,0 20-15,0-20 0,1 21 0,-1-21 16,0 20-16,0 1 0,0 0 0,-21 0 16,21 0-16,1 0 0,-1 21 15,0 21 1,-21 0 0,0 0-1,0 0 1,0-42 15,0 0-15,0 0-16,0 0 15,0-1-15,0 1 16,-21 0 0,0 21-16,-1 0 15,1 21-15,0-21 0,21 21 16,-21 1-16,0-1 0,0 21 0,21-21 15,-22 0-15,1 22 0,21-22 16,0 21-16,0-21 0,-21 1 16,21 20-16,0-21 0,0 0 0,0 0 15,21 1-15,0-1 0,1 0 16,20-21-16,-21 0 0,0 21 0,22-21 16,-22 0-16,21 0 0,-21 0 0,22 0 15,-22 0-15,21-21 0,-21 0 16,22 21-16,-22-21 0,21-1 0,-21 1 15,0 0-15,1 0 0,-1-21 0,0 20 16,0 1-16,-21-21 0,0 21 0,0 0 16,0-1-16,0 1 0,0 0 15,-21 21-15,0 0 0,0 0 16,-1 0-16,1 21 16,21 0-16,0 1 0,0-1 15,0 0-15,0 0 0,0 0 16,0 0-16,21 1 0,1-1 15,-1 0-15,-21 0 0,21-21 0,0 21 16,0 0-16,-21 1 0,21-22 0,1 21 16,-1 0-16,-21 0 15,21-21-15,0 0 16,0 0 0,0 0-16,1 0 15,-1-21-15,0 21 0,0-21 16,0 0-16,0 21 0,1-22 15,-1 1-15,0 0 0,0 0 0,-21 0 16,21 0-16,0-22 0,1 22 16,-22 0-16,0 0 0,21 0 0,-21-1 15,0 1-15,0 0 0,21 21 0,-42 21 32,21 0-32,-21-21 0,21 43 15,0-22-15,-22 0 0,22 0 16,-21 0-16,21 1 0,0-1 0,0 0 15,0 0-15,0 0 0,0 0 0,0 1 16,0-1-16,21 0 0,1-21 0,20 21 16,-21-21-16,0 0 0,22 0 15,-22 0-15,21 0 0,-21 0 16,22 0-16,-22 0 0,0-21 0,0 21 16,0-21-16,0 0 0,1 21 0,-1-22 15,0 1-15,-21 0 0,0-21 0,21 21 16,-21-1-16,0 1 0,21-21 0,-21 21 15,0 0-15,0-1 0,0 1 16,0 42 15,-21 1-31,21-1 0,-21 21 0,21-21 16,0 22-16,-21-1 0,0 0 0,-1 1 16,22 20-16,0 1 15,-21-1-15,21 1 0,-21 20 0,21-20 16,-21 20-16,21 1 0,0-21 0,0 20 15,0 1-15,0-22 0,0 22 0,0-21 16,-21 20-16,21-20 0,-21-22 0,21 22 16,0-22-16,0 0 0,-22-21 0,22 1 15,0-1-15,0 0 0,-21 0 16,21-42 15,0 0-31,0 0 16,0-1-16,0 1 0,0 0 0,0 0 15,0-21-15,0 20 0,0-20 0,0 0 16,0-1-16,0 1 0,21-21 0</inkml:trace>
  <inkml:trace contextRef="#ctx0" brushRef="#br0" timeOffset="108703.93">20934 11769 0,'0'0'0,"0"-43"0,-21-62 16,-1 20-16,22 64 15,0-22-15,0 22 0,22 0 0,-1 0 16,21 0-16,-21 21 0,0 0 16,22 0-16,-22 0 0,0 0 15,21 0-15,-20 21 0,20 0 0,-21 0 16,0 22-16,0-22 0,-21 21 0,0-21 16,0 22-16,0-22 0,0 0 0,-21 0 15,0 21-15,0-42 0,-21 22 0,20-1 16,1 0-16,-21-21 0,21 0 15,-22 21-15,22-21 0,0 0 0,0 0 16,0 0-16,0 0 0,-1 0 0,1 0 16,42 0 15,1 0-31,-1 0 16,0 0-16,0 0 15,0 0-15,0 0 16,1 21-16,-1-21 0,0 21 15,0-21-15,0 0 0,0 22 16,22-22-16,-22 0 0,0 0 0,21 0 16,-20 0-16,20 0 0,-21 0 15,21-22-15,1 22 0,-22-21 0,0 0 16,21 0-16,-20 0 0,-1 0 16,0-22-16,21 22 0,-21-21 0,1-1 15,-1 1-15,0 0 0,0-22 0,0 22 16,0-22-16,-21 1 0,22 21 15,-22-22-15,0 22 0,21-1 0,-21 1 16,0 0-16,0 21 0,0-1 0,0 1 16,0 0-16,-21 21 0,-1 0 15,1 0-15,0 21 16,0 0-16,0 1 0,21 20 0,-21-21 16,-1 21-16,1 1 0,21-1 0,0 22 15,-21-22-15,21 21 0,-21-20 0,21-1 16,0 22-16,0-22 0,0 0 15,0 1-15,0-22 0,0 21 0,21 0 16,0-20-16,-21-1 0,21 0 16,1 0-16,-1-21 0,0 0 0,0 21 15,0-21-15,0 0 0,1 0 0,-1 0 16,0-21-16,0 21 0,0-21 16,0 0-16,1 21 0,-1-21 0,0-1 15,0 1-15,-21-21 0,21 21 0,0 0 16,-21-1-16,22 1 0,-22 0 0,0 0 15,0 0-15,0 42 32,0 0-32,0 0 15,0 0-15,0 1 0,0-1 0,0 0 16,0 0-16,0 0 0,0 0 16,0 1-16,0-1 0,21 0 15,0 0-15,0-21 0,0 0 16,0 21-16,1-21 0,-1 0 0,0 0 15,21 0-15,-21 0 0,1 0 0,-1-21 16,0 21-16,0-21 0,0 0 0,0 21 16,1-21-16,-1-1 0,0 1 0,0-21 15,0 21-15,-21 0 0,21-1 16,-21 1-16,22 0 0,-22 0 16,0 42-1,-22 0 1,1 0-16,0 1 0,0-1 0,21 0 15,-21 0-15,21 0 0,-21 0 0,21 1 16,-22-1-16,22 0 16,0 0-16,22-21 47,-1-21-47,0 21 0,0-21 15,0 0-15,0-1 0,1 1 16,20 0-16,-21-21 0,0 21 15,0-1-15,1 1 0,-1 21 16,0-21-16,0 0 0,-21 42 31,0 0-31,0 0 16,0 1-16,0-1 0,0 0 0,0 0 16,0 0-16,0 0 0,0 1 15,21-1-15,0-21 0,-21 21 0,22-21 16,-1 21-16,21-21 0,-21 0 0,0 0 15,1 0-15,20 0 0,-21 0 16,21 0-16,-20 0 0,-1 0 0,21 0 16,-21 0-16,0-21 0,22 0 0,-22 21 15,0-21-15,0-1 0,0-20 16,1 21-16,-1 0 0,0-22 0,-21 1 16,0 21-16,21-21 0,-21 20 15,0-20-15,0 21 0,0 0 0,0 0 16,-21 21-16,0 0 0,0 0 15,-1 0-15,1 0 0,0 21 0,0 0 16,0 0-16,0 0 0,-1 22 16,1-22-16,0 21 0,0-21 0,21 22 15,-21-22-15,21 0 0,0 21 16,0-21-16,0 1 0,0-1 0,0 0 16,21-21-16,0 0 0,0 0 15,0 0-15,1 0 16,-1-21-1,0 21-15,-21-21 0,21-1 0,0 1 16,-21 0-16,21 0 0,1 0 0,-1 0 16,-21-1-16,21 1 0,-21 0 0,0 0 15,21 0-15,-21 0 0,21 21 16,-42 21 15,21 21-31,-21-21 0,21 0 16,-21 22-16,0-1 0,-1-21 0,22 43 15,-21-22-15,21 22 0,-21-1 0,21 1 16,0-1-16,0 22 0,-21-1 0,21-20 16,0 21-16,0-22 0,-21 22 15,21-1-15,0-20 0,0 21 0,0-22 16,0 1-16,0-1 0,0 1 0,-21-22 16,21 0-16,0-21 0,-22 22 0,22-22 15,-21 0-15,0-21 16,0 0-16,0 0 0,0 0 15,-1 0-15,22-21 0,0 0 16,-21 0-16,0 21 0,21-22 0,0 1 16,0-21-16,0 21 0,0 0 0,0-22 15,0 1-15,0 21 0,0-43 16,0 22-16,0 0 0,0-1 0</inkml:trace>
  <inkml:trace contextRef="#ctx0" brushRef="#br0" timeOffset="108947.79">22691 11049 0,'0'0'0,"0"-21"0,-22 0 0,1 0 16,21-1-1,21 22 16,1 0-15,-44 22 15,1-22-15,0 0-16</inkml:trace>
  <inkml:trace contextRef="#ctx0" brushRef="#br0" timeOffset="109203.65">21399 11197 0,'0'0'0,"-21"0"0,0 0 16,0 0-16,42 0 31,0 0-31,0 0 0,1 0 0,-1 0 16,21 0-16,0 0 0,-20 0 0,20 0 15,-21 0-15,21-21 0,-20 21 16,-1 0-16,0-21 0,-21 0 16,21 21-16,-21-21 0,0-1 15,-21 22-15,0-21 0,0 21 16,-1-21-16</inkml:trace>
  <inkml:trace contextRef="#ctx0" brushRef="#br0" timeOffset="109367.55">20743 10986 0,'0'0'16,"-21"0"-16,0 0 0,0 0 0,21 21 31,0 0-15,0 0-16,-21-21 15,-1 21-15,1-21 16,0 21-16</inkml:trace>
  <inkml:trace contextRef="#ctx0" brushRef="#br0" timeOffset="111575.71">14330 13420 0,'0'0'0,"0"-21"0,0-1 16,0 1-16,0 0 0,0 0 0,0 0 15,0 0-15,-21 21 32,21 21-32,0 0 0,-22 0 0,22 21 15,0 1-15,-21 20 0,0 1 16,0-22-16,0 22 0,0-1 0,-1 1 16,-20-1-16,21 1 0,-21-22 0,-1 21 15,22-20-15,-21-1 0,-1 22 16,1-22-16,21-21 0,-21 21 0,20-20 15,1-1-15,21 0 0,0 0 16,-21-21-16,21-21 16,0 0-16,0 0 0,0-1 15,0 1-15,0 0 0,0-21 0,0-1 16,21 1-16,0 0 0,-21-1 16,0 1-16,22-21 0,-22 20 0,0 1 15,0 0-15,0-1 0,21 1 0,-21 21 16,0 0-16,21 21 15,-21 21-15,0 0 0,21 0 16,-21 21-16,21 1 0,0-1 0,-21-21 16,22 22-16,-1-1 0,-21 0 15,21 1-15,0-22 0,0 21 16,22-21-16,-22 22 0,21-22 0,0 0 16,-20 0-16,20-21 0,21 0 0,-20 0 15,-1 0-15,0 0 0,22 0 16,-22 0-16,1-21 0,20 0 0,-21 0 15,1-1-15,-1 1 0,0 0 0,-20-21 16,-1 21-16,0-22 0,0 22 16,-21-21-16,0-1 0,0 1 0,0 0 15,-21 21-15,0-22 0,21 22 0,-21 0 16,-1 0-16,-20 21 0,21 0 16,0 0-16,0 0 0,-22 21 0,22 0 15,0 0-15,-21 0 0,20 22 16,1-22-16,0 0 0,0 21 0,0-20 15,21 20-15,0-21 0,0 0 16,0 0-16,0 1 0,0-1 0,0 0 16,0 0-16,21-21 0,0 0 0,0 0 15,0 0-15,1 0 0,-1 0 16,21 0-16,-21-21 0,0 21 0,22-21 16,-22 0-16,0-1 0,0 1 0,0 0 15,1 0-15,-1 0 0,-21 0 16,0-22-16,21 22 0,-21 0 0,0 0 15,0 0-15,0 42 32,0 0-32,0 0 15,-21 0-15,21 0 0,0 1 0,0 20 16,0-21-16,0 0 0,0 0 0,0 1 16,0-1-16,21 0 0,0 0 15,0 0-15,0-21 0,1 0 0,-1 21 16,0-21-16,21 0 0,-21 0 0,1 0 15,20 0-15,-21-21 0,21 21 0,-20-21 16,-1 0-16,0 0 0,0 0 16,0-1-16,0 1 0,-21 0 0,0 0 15,0 0-15,0 0 0,0-1 16,0 1-16,0 0 0,0 0 16,-21 42-1,21 0 1,-21 0-16,21 1 0,-21-22 0,21 21 15,0 0-15,0 0 0,0 0 16,0 0-16,0 1 0,0-1 16,21-21 15,0 0-31,-21-21 16,21-1-16,1 1 0,-1 21 0,-21-21 15,21 0-15,0 0 0,0 0 16,-21-1-16,21 1 15,1 21-15,-22 21 32,0 1-32,0-1 15,21 0-15,-21 0 0,21 0 0,-21 0 16,21 1-16,0-1 0,0 0 0,1 0 16,-1 0-16,0-21 0,21 21 0,-21-21 15,22 0-15,-22 0 0,21 0 16,1 0-16,-1 0 0,0 0 0,1-21 15,-1 21-15,21-21 0,-20 0 0,-1 0 16,0 0-16,1-1 16,-22 1-16,0 0 0,0-21 0,-21 21 15,0-22-15,0 22 0,0-21 0,0-1 16,0 22-16,-21 0 0,0 0 0,0 21 16,0 0-16,-22 0 0,22 0 15,-21 0-15,21 0 0,-22 0 0,22 21 16,-21 0-16,21 0 0,-1 1 0,1-1 15,0 0-15,0 0 0,21 0 16,0 22-16,0-22 0,0 0 0,0 0 16,0 0-16,21 0 0,0-21 0,0 22 15,1-1-15,20-21 0,-21 0 16,21 0-16,1 0 0,-22 0 16,21 0-16,-21 0 0,1 0 0,20-21 15,-42-1-15,21 22 0,0-21 0,0 21 16,-21-21-16,0 42 47,-21 0-47,21 1 0,-21-1 15,21 21-15,0 0 0,-21-20 16,21 20-16,-21 21 0,21-20 16,-21 20-16,21 1 0,0-22 0,0 22 0,0-1 15,-22 1-15,22-1 0,0 1 16,0-1-16,-21 1 0,21-1 15,0 1-15,0-1 0,-21 1 0,0-1 16,0 1-16,0-1 0,-1-21 0,1 22 16,0-22-16,0 22 0,0-43 0,0 21 15,-22 1-15,22-22 0,0 0 0,0-21 16,-22 0-16,22 0 0,0 0 16,0 0-16,0-21 0,-22 0 0,22-1 15,0 1-15,-21-21 0,21 0 0,-22-1 16,22-20-16,0-1 0,0 22 0,0-22 15,-1 1-15,22-1 0,-21 1 16,21-1-16,0 1 0,0-1 16,0 22-16,21-21 0,1-1 0,-1 1 15,0-1-15,0 22 0,21-22 0,1 1 16,-1-1-16</inkml:trace>
  <inkml:trace contextRef="#ctx0" brushRef="#br0" timeOffset="113069.05">16616 13695 0,'0'0'0,"21"-21"0,-21 0 15,0 42 17,0 0-32,0 0 15,0 0-15,0 0 0,0 22 0,-21-22 16,21 21-16,0-21 0,0 1 0,0-1 15,0 0-15,0 0 0,0 0 0,0 0 16,21-21-16,0 22 16,0-22-16,0 0 0,1 0 15,-1 0-15,0 0 0,-21-22 0,21 1 16,0 21-16,0-21 0,1 0 0,-22 0 16,21 0-16,-21-1 0,21 1 15,-21 0-15,21-21 0,0 21 0,-21-1 16,0 1-16,0 42 31,0 1-15,-21-1-16,21 0 0,0 0 0,0 21 15,0-20-15,0-1 0,0 0 0,0 0 16,0 21-16,0-20 0,21-1 16,0 0-16,1 0 0,-1-21 0,21 21 15,0 0-15,1-21 0,-1 0 0,0 0 16,1 0-16,-1 0 0,22 0 15,-22 0-15,0 0 0,1 0 0,-1-21 16,-21 21-16,21-21 0,-20 0 16,-1 0-16,0 0 0,0-1 0,-21-20 15,0 21-15,0-21 0,0 20 16,0-20-16,0 21 0,0-21 0,0 20 16,0 1-16,-21 0 0,0 0 0,0 21 15,-1 0-15,1 0 0,0 0 0,-21 0 16,21 21-16,-22-21 0,22 21 15,-21 0-15,21 1 0,-22 20 0,22-21 16,0 0-16,0 0 0,21 1 0,0 20 16,0-21-16,0 0 0,0 0 15,21 1-15,0-22 16,0 0-16,22 0 0,-22 0 0,0 0 16,21 0-16,-21 0 0,1 0 0,20 0 15,-21-22-15,0 1 0,22 21 16,-22-21-16,0 0 0,0-21 0,0 20 15,0 1-15,1 0 0,-1 0 0,-21 0 16,0 0-16,0-1 0,21 1 0,-42 21 31,0 0-31,-1 0 16,22 21-16,-21 1 0,21-1 0,-21 0 16,21 21-16,0-21 0,0 1 0,0-1 15,0 0-15,0 21 16,0-21-16,21 1 0,0-1 0,1 0 15,20-21-15,-21 21 0,0 0 0,22-21 16,-22 0-16,21 21 0,0-21 0,1 0 16,-22 0-16,21 0 0,1 0 15,-1 0-15,0-21 0,1 21 0,-1-21 16,0 0-16,1 0 0,-22 0 0,0-22 16,21 22-16,-21-21 0,-21 21 0,0-22 15,22 1-15,-22 21 0,0-22 16,0 22-16,0 0 0,0 0 15,-22 0-15,1 21 0,0 0 0,0 0 16,-21 0-16,20 0 0,-20 21 0,21 0 16,-21 0-16,20 0 0,1 1 15,0-1-15,0 0 0,21 0 0,-21 21 16,21-20-16,0-1 0,0 0 0,0 0 16,0 0-16,21 0 0,0 1 15,0-22-15,0 21 0,1-21 0,-1 0 16,0 0-16,21 0 0,-21 0 0,1 0 15,-1 0-15,21-21 0,-21 21 0,0-22 16,1 1-16,-1 0 0,0 0 16,0 0-16,0 0 0,0-1 15,-21 1-15,22 0 0,-22 0 0,21 0 16,-21 0-16,0-1 0,0 1 0,-21 21 31,-1 21-31,22 1 16,-21-1-16,21 0 0,0 21 0,-21-21 15,21 22-15,-21-1 0,21 0 0,-21 1 16,21-1-16,0 0 0,-21 22 16,-1-1-16,22 1 0,-21-1 0,21 22 15,0-21-15,0 20 0,0-20 0,0 20 16,0-20-16,0 21 0,21-22 0,-21 22 16,22-22-16,-1 22 15,-21-22-15,0 1 0,21-1 0,-21-20 16,21 20-16,-21-20 0,0-22 0,0 21 15,0-21-15,0 0 0,0 1 0,-21-1 16,0-21-16,0 0 0,-1 0 0,1 0 16,0 0-16,0-21 0,0-1 15,0 1-15,-1 0 0,-20-21 0,21 21 16,0-22-16,0 1 0,21-22 0,-22 22 16,22-21-16,0-1 0,0 1 0,0-22 15,0 21-15,0-20 0,22 20 0,-1-20 16,0-1-16,0 0 0,0 22 15,0-22-15,1 0 0,20 22 16,-21-22-16,0 22 0,22-1 0,-22 22 16,0-22-16,21 1 0,-21 21 0,1-1 15,20 1-15,-21 0 0,0 20 16</inkml:trace>
  <inkml:trace contextRef="#ctx0" brushRef="#br0" timeOffset="113419.37">18796 13653 0,'-42'42'16,"42"-21"-1,0 0-15,0 0 16,21-21 0,0 0-16,0 0 0,0 0 15,0 0-15,1 0 0,-1-21 16,0 0-16,0 21 0,0-21 0,0 0 16,1 0-16,-1-1 0,-21 1 0,0 0 15,0-21-15,0 21 0,0-1 16,0 1-16,0 0 0,0 0 0,-21 21 15,-1 0-15,1 0 16,0 0-16,21 21 0,-21 0 16,0 0-16,0 1 0,21 20 0,0-21 15,0 21-15,0 1 0,0-22 0,0 21 16,0-21-16,0 1 0,21-1 0,0 0 16,0 0-16,-21 0 15,21-21-15,0 0 0,1 21 0,-1-21 0,0 0 16,0 0-16,0 0 0,0 0 15,1-21-15,-1 0 0,0 21 0,0-21 16,0 0-16,22 0 0,-22-1 16,0-20-16,0 21 0</inkml:trace>
  <inkml:trace contextRef="#ctx0" brushRef="#br0" timeOffset="113715.11">19918 12848 0,'0'21'47,"0"1"-47,0-1 16,0 0-16,0 0 0,-21 0 0,21 0 15,0 1-15,0-1 0,0 0 16,0-42 31,0 0-31,0-1-16</inkml:trace>
  <inkml:trace contextRef="#ctx0" brushRef="#br0" timeOffset="113891.52">20066 12827 0,'0'21'31,"0"0"-31,0 1 0,0-1 16,0 0-16,0 0 0,0 0 16,-21-21-16,21 21 0,-21 1 15,21-1-15,-22-21 0,22 21 16,0 0-1</inkml:trace>
  <inkml:trace contextRef="#ctx0" brushRef="#br0" timeOffset="114990.8">677 5821 0,'0'0'0,"0"-21"16,0 42 31,0 0-32,0 0-15,0 0 16,-21 1-16,21-1 16,0 0-16,0 0 0,0 0 15,21-42 32,0 21-47,-21-21 0,22 0 16</inkml:trace>
  <inkml:trace contextRef="#ctx0" brushRef="#br0" timeOffset="115148.23">847 5715 0,'0'0'0,"0"21"31,0 0-15,0 1-16,0-1 15,-22 0-15,22 0 16,0 0-16,0 0 15</inkml:trace>
  <inkml:trace contextRef="#ctx0" brushRef="#br0" timeOffset="134502.64">1312 5821 0</inkml:trace>
  <inkml:trace contextRef="#ctx0" brushRef="#br0" timeOffset="143129.13">1312 5821 0</inkml:trace>
  <inkml:trace contextRef="#ctx0" brushRef="#br1" timeOffset="151662.85">8086 12552 0,'-22'-21'0,"1"21"0,0 0 0,0 0 16,0 0-1,0 0-15,-1 0 16,1 0-16,0 0 16,0 0-1,42 0 32,0 0-47,-21 21 0,21-21 16,1 0-16,-1 0 0,0 0 15,0 0-15,0 21 0,0-21 0,1 0 16,-1 0-16,0 0 0,21 0 16,-21 0-16,22 0 0,-22 0 0,0 0 15,21 21-15,-20-21 0,20 0 16,-21 0-16,21 0 0,1 0 0,-22 0 16,21 0-16,1 0 0,-1 0 0,0 0 15,1 0-15,-1 0 0,21 0 0,-20 0 16,-1 0-16,0 0 0,1 0 15,20 0-15,-20 0 0,-1 0 0,0 0 16,1 0-16,-1 0 0,0 0 0,1 0 16,-1-21-16,-21 21 0,21 0 15,1 0-15,-1 0 0,0 0 16,1 0-16,-1 0 0,0 0 0,22 0 16,-22 0-16,1 0 0,20-21 0,-21 21 15,22 0-15,-1 0 0,-20 0 16,20 0-16,-20 0 0,-1 0 0,21 0 15,-20 0-15,-1 0 0,0-21 0,1 21 16,-1 0-16,0 0 0,22 0 0,-22 0 16,1 0-16,20 0 0,-21 0 15,22 0-15,-22 0 0,22 0 0,-1 0 16,1 0-16,-22 0 0,22-21 0,-22 21 16,21 0-16,-20 0 0,20 0 0,-20 0 15,20 0-15,1 0 0,-22 0 16,21 0-16,1-22 0,-22 22 15,22 0-15,-1 0 0,-20 0 0,20-21 16,1 21-16,-1 0 0,1 0 0,-1 0 16,-21 0-16,22-21 0,-1 21 0,-20 0 15,20 0-15,-20 0 0,-1 0 16,21 0-16,-20-21 0,20 21 0,-20 0 16,-1 0-16,21 0 0,-20 0 0,20 0 15,-20-21-15,20 21 0,-21 0 0,1 0 16,20 0-16,-20 0 0,-1 0 15,0-21-15,1 21 0,-22 0 0,21-22 16,-21 22-16,22 0 0,-22 0 16,0 0-16,0-21 0,0 21 0,0 0 15,1 0-15,-1 0 16,0-21-16,0 21 31,0 0 16</inkml:trace>
  <inkml:trace contextRef="#ctx0" brushRef="#br1" timeOffset="152863.17">19092 12150 0,'0'0'0,"-21"21"16,0-21-1,42 0 48,0 0-47,0 0-16,1 21 0,-1-21 0,0 0 15,0 0-15,0 0 0,22 0 0,-22 0 16,21 0-16,-21 0 0,22 21 15,-1-21-15,0 0 0,1 0 16,-1 0-16,0 0 0,1 0 0,-1 0 16,0 0-16,1 0 0,-1 0 0,0 0 15,1 0-15,20 0 0,-21 0 0,1 0 16,-1 21-16,22-21 0,-22 0 16,21 0-16,1 0 0,-1 0 0,1 0 15,-22 0-15,22 0 0,-1 22 0,1-22 16,-1 0-16,1 0 0,-22 0 0,0 0 15,22 0-15,-22 0 0,1 0 16,-1 0-16,21 0 0,-20 0 0,-1 21 16,22-21-16,-22 0 0,21 0 15,-20 0-15,20 0 0,-20 0 0,20 0 16,1 0-16,-22 0 0,21 0 0,-20 0 16,20 0-16,-20 0 0,20 0 15,-21 0-15,1 0 0,-1 0 0,0 0 16,-20 0-16,20 0 0,0 0 0,1 0 15,-1 0-15,0 0 0,1 0 0,20 0 16,-21 0-16,1 0 0,-1 0 16,0 0-16,1 0 0,20 21 0,-20-21 15,-1 0-15,0 0 0,1 0 16,-22 0-16,21 0 0,0 0 0,-20 0 0,-1 0 16,0 0-16,0 0 15,0 0-15,0 0 0,1 0 0,-1 0 16,0 0-1,0 0 1,-21-21 62,-21 21-62</inkml:trace>
  <inkml:trace contextRef="#ctx0" brushRef="#br1" timeOffset="154026.88">14520 14711 0,'0'0'0,"-21"0"16,0 0-16,0 0 16,0 0-16,-1 0 15,1 0-15,0 0 0,0 0 16,0 0-16,42 0 47,0 0-47,0 0 0,0 0 0,1 0 15,20 0-15,-21 0 0,21 0 0,1 0 16,-22 0-16,21 21 0,1-21 16,-1 0-16,0 0 0,1 0 0,-1 0 15,0 0-15,1 0 0,20 0 0,-21 0 16,22 0-16,-22 0 0,22 0 0,-1 0 15,1 0-15,20 0 0,-20 0 16,21 0-16,-22 0 0,22 0 0,-1 0 16,22 0-16,-21 0 0,0 0 0,20 0 15,-20 0-15,21 0 0,-21 0 16,-1 0-16,1 21 0,-22-21 16,22 0-16,0 0 0,-1 0 0,-20 0 15,21 0-15,-1 0 0,1 0 0,-22 0 16,22 0-16,0 21 0,-22-21 0,22 0 15,-22 0-15,1 0 0,-1 0 16,1 0-16,-1 0 0,1 0 0,-22 0 16,22 22-16,-1-22 0,-20 0 0,-1 0 15,0 0-15,1 0 0,-1 0 0,0 0 16,1 0-16,-22 0 0,21 0 16,-21 0-16,0 0 0,1 0 0,-1 0 15,0 0-15,0 0 0,0 0 16,0 0-16,1 0 0,-1-22 15,0 22-15,0 0 32,0 0-17,-21-21 63,-21 21-78,0 0 16,0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03:42:28.7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1122 1185 0,'21'-21'0,"-42"42"0,42-63 0,-21 21 16,0 0-16,0 0 0,0-1 0,0 1 15,0 0-15,0 0 0,0 0 16,0 0-16,0-1 0,0 1 15,0 0-15,21 21 0,-21-21 16,0 0-16,0 0 0,0-1 31,0 44-15,0-1 0,0 0-16,0 0 0,0 0 0,-21 22 15,21-1-15,0 0 16,0 1-16,-21-1 0,21 0 0,-21 1 15,21 20-15,0-21 0,0 1 16,-22 20-16,22 1 0,0-22 0,0 22 16,0-1-16,0 1 0,0-22 15,-21 21-15,21-20 0,0-1 0,0 0 16,0-20-16,0-1 0,0 0 16,0 0-16,0 0 0,0 0 0,0-42 46,0 0-46,0 0 0,0 0 16,0 0-16,0-22 0,21 1 16,-21 0-16</inkml:trace>
  <inkml:trace contextRef="#ctx0" brushRef="#br0" timeOffset="296.82">1079 1058 0,'0'0'0,"-21"-21"16,21 0 0,0 0-16,0 0 31,21 21-31,22 0 0,-22-21 0,21 21 16,22 0-16,-22-22 0,0 1 15,22 21-15,-22 0 0,22 0 0,-22-21 16,0 21-16,-20 0 0,20 0 15,-21 0-15,0 0 0,-42 0 47,0 21-47,0 0 0,0-21 16,-1 22-16,1-1 0,0 0 0,0 0 16</inkml:trace>
  <inkml:trace contextRef="#ctx0" brushRef="#br0" timeOffset="503.7">1164 1439 0,'0'22'0,"0"-44"0,-21 44 0,21-1 15,21-21 17,0 0-17,0 0-15,1 0 0,-1 0 0,0 0 16,0-21-16,0 21 15,0 0-15,1 0 0,20 0 0,-21 0 0,0 0 16,0 0-16,1 0 16,-1 0-16</inkml:trace>
  <inkml:trace contextRef="#ctx0" brushRef="#br0" timeOffset="3877.48">1651 1482 0,'0'21'16,"0"0"-1,0 0 1,0 0-16,0 1 0,0-1 0,0 0 16,-21 0-16,21 21 0,0-20 15,0 20-15,0-21 0,0 21 0,0-20 16,0-1-16,0 21 0,21-21 15,-21 0-15,21-21 0,-21 22 0,21-1 16,0-21-16,1 0 16,-1 0-16,0 0 0,0 0 15,0-21-15,0 21 0,1-22 16,-1 1-16,-21-21 0,21 21 16,0 0-16,0-22 0,0 22 0,-21-21 15,22-1-15,-22 1 0,21 21 16,-21-21-16,0-1 0,0 22 15,21 0-15,-21 0 0,0 0 0,0-1 16,0 44 15,0-1-31,-21 0 0,21 0 0,0 0 16,-21 0-16,-1 22 0,22-1 16,0-21-16,0 22 0,0-1 0,0-21 15,0 21-15,0-20 0,0 20 16,0-21-16,0 0 0,0 0 0,22 1 15,20-22-15,-21 0 0,21 0 0,-20 0 16,20 0-16,0 0 16,22-22-16,-22 1 0,0 0 0,1 0 15,-1 0-15,-21-22 0,22 22 0,-22-21 16,0 0-16,0 20 0,0-20 16,0 0-16,-21 21 0,22-22 0,-22 22 15,0 0-15,0 0 0,0 0 16,-22 42-1,22 0 1,-21 0-16,21 0 0,0 22 16,-21-22-16,21 0 0,-21 21 0,21 1 15,0-22-15,-21 21 0,21-21 0,0 0 16,0 22-16,0-22 16,0 0-16,0 0 0,0 0 15,0-42 16,0 0-31,0-21 16,21 21-16,0-1 0,0-20 0,-21 0 16,21-1-16,1 1 0,-1 21 15,0-21-15,0 20 0,0 1 0,-21 0 16,21 0-16,1 0 0,-1 21 16,0 0-16,0 21 15,-21 0-15,0 0 0,21 0 16,-21 1-16,21 20 15,-21-21-15,0 21 0,22-20 0,-1-1 16,0 21-16,0-21 0,-21 0 0,21 1 16,0-1-16,1 0 0,-1-21 15,0 21-15,0-21 0,0 0 0,0 0 16,1 0-16,-1 0 0,0 0 0,0-21 16,0 0-16,0 0 0,-21-1 15,22-20-15,-1 21 0,0-21 0,0 20 16,0-20-16,0 0 0,1-1 15,-1 22-15,21-21 0,-21 21 0,-21 0 16,21-1-16,1 1 0,-1 21 16,-21 21 15,0 1-31,0-1 16,0 0-16,0 0 15,0 0-15,0-42 47,0 0-31,0 0-16,0 0 15,0-1-15,0 1 16,-21 21-16,-1 0 16,1 0-16,0 0 15,0 0-15,0 0 16,0 21-16,-1 1 0,1-1 0,0 0 15,0 0-15,0 21 0,21-20 16,-21 20-16,21-21 0,-22 21 0,22-20 16,0 20-16,0-21 0,0 21 0,0-20 15,0 20-15,0-21 0,22 0 16,-1 0-16,21 1 0,-21-22 0,0 21 16,22-21-16,-1 0 0,-21 0 0,22 0 15,-22 0-15,21 0 16,-21 0-16,22-21 0,-22-1 0,0 1 15,0 0-15,0 0 0,22-21 0,-22 20 16,0-20-16,0 0 0,0-1 16,22-20-16,-22 21 0,0-1 0,0-20 15,0 20-15,0-20 0,1 21 0,-1-22 16,-21 22-16,0-22 0,21 22 16,-21 0-16,0-1 0,0 1 0,0 21 15,0 0-15,0-1 0,0 1 0,-21 21 16,0 21-1,21 22-15,-22-22 0,22 21 0,-21 1 16,0-1-16,21 0 0,0 1 16,-21-1-16,0 21 0,21-20 15,0-1-15,0 22 0,0-22 0,0 21 16,0-20-16,0-1 0,0 0 0,0 1 16,0-1-16,0-21 0,0 22 15,21-22-15,0 0 0,0 0 0,0-21 16,1 0-16,-22 21 0,21-21 0,0 0 15,0 0-15,0 0 0,0-21 0,1 0 16,-1 0-16,21 0 0,-21-1 16,0 1-16,1-21 0,-1 21 15,0-22-15,0 1 0,0 21 0,0-21 16,1 20-16,-22 1 0,0 0 16,0 0-16,0 0 15,0 42 1,0 0-16,-22 0 15,1 22-15,21-22 0,-21 0 0,21 21 16,0-21-16,-21 1 0,21 20 0,0-21 16,0 0-16,0 22 0,0-22 15,0 0-15,0 0 0,21 0 16,0-21-16,0 0 0,22 0 0,-22 0 16,0 0-16,21 0 0,-20-21 0,20 21 15,-21-21-15,21 0 0,-20 0 16,-1-1-16,0-20 0,21 21 15,-21-21-15,1 20 0,-1-20 0,0 21 16,-21 0-16,21 0 0,-21-1 16,21 1-16,-21 0 0,0 0 15,0 42 1,0 0 0,0 0-16,0 1 0,-21-1 15,21 0-15,-21 0 0,21 0 0,-21 22 16,21-22-16,0 0 0,0 0 15,0 0-15,0 0 0,0 1 16,0-1-16,0 0 0,21-21 0,0 0 16,0 21-16,0-21 0,1 0 0,-1 0 15,0 0-15,0 0 0,0-21 0,0 0 16,1 21-16,-1-21 0,0-1 16,-21 1-16,21 0 0,0-21 0,-21 21 15,0-22-15,0 22 0,0-21 0,0 21 16,0-1-16,0 1 0,0 0 15,0 0-15,0 0 0,-21 0 0,0 21 16,0 0-16,0 0 0,-1 0 0,1 0 16,0 0-16,0 0 0,0 0 15,21 21 1,0 0-16,21-21 16,0 0-16,0 0 15,0 0-15,1 0 0,-1 0 0,0 0 16,0-21-16,0 0 0,0 21 15,1 0-15,-1-22 0,0 22 0,0 0 16,0 0-16,0 0 0,1 0 0,-1 0 16,0 0-1,0 22-15,-21-1 16,0 0-16,0 0 0,0 0 0,0 0 16,0 1-16,0-1 0,0 0 0,0 0 15,0 0-15,0 0 16,0 1-16,-21-1 0,21 0 0,0 0 15,0 0-15,0 0 0,-21-21 0,21 22 16,0-1 0,0-42-1,0-1 1,0 1-16,0 0 0,21-21 16,0 21-16,-21-1 0,21-20 15,0 21-15,1-21 0,-1 20 16,21 1-16,-21-21 0,0 21 0,1 0 15,-1 21-15,0-22 0,0 22 0,0-21 16,0 21-16,1 0 16,-22 21-16,0 1 0,0-1 15,0 0-15,0 21 0,0-21 16,0 1-16,0 20 0,-22-21 16,22 0-16,0 0 0,0 22 0,0-22 15,0 0-15,22 0 0,-1 0 0,0 1 16,21-22-16,-21 21 0,22-21 0,-22 0 15,21 0-15,1 0 0,-1 0 16,-21 0-16,21 0 0,1-21 0,-22-1 16,0 1-16,21 0 0,-20 0 15,-1 0-15,0 0 0,0-22 0,0 22 16,-21-21-16,21 21 0,-21-22 16,0 22-16,0 0 0,0 0 0,0-22 15,0 22-15,0 0 0,0 0 16,-21 21-16,0 0 0,0 0 15,0 0-15,0 21 16,-1-21-16,22 21 0,-21 0 0,0 1 16,0 20-16,0-21 0,21 0 15,0 22-15,-21-22 0,21 0 0,-22 21 16,22-21-16,0 1 0,0-1 0,0 0 16,0 0-16,0 0 0,22-21 15,-1 0-15,0 0 16,0 0-1,-21-21-15,21 0 0,0 0 0,1 0 16,-22-1-16,21 1 0,0 0 0,0-21 16,-21 21-16,0-22 0,21 22 0,-21 0 15,21 0-15,-21 0 0,0-1 16,0 1-16,0 0 16,0 42-1,0 0-15,0 1 16,0-1-16,0 0 0,-21 0 15,21 0-15,0 0 0,-21 22 0,21-22 0,0 0 16,0 21-16,0-20 0,0-1 0,0 0 16,0 0-1,21 0-15,0-21 0,1 0 16,-1 0-16,21 0 0,-21 0 0,0 0 16,1 0-16,-1 0 0,0-21 0,21 0 15,-21 0-15,1-22 0,20 22 16,-21-21-16,0 0 0,0 20 0,1-20 15,20 0-15,-21-22 0,0-20 16,0 20-16,-21 22 0,22-1 16,-22-62-16,0 62 15,0 22-15,0-21 0,0 21 0,0-1 0,0 1 16,-22 21 0,22 21-1,-21 1-15,21-1 0,-21 21 0,21-21 16,0 22-16,0-1 0,-21 0 0,0 1 15,21-1-15,-21 0 0,21 22 16,-22-22-16,1 0 0,0 1 0,21-1 16,-21 0-16,21 1 0,-21-1 15,21 0-15,0-20 0,0-1 0,0 0 16,0 0-16,21 0 0,0-21 0,0 0 16,0 0-16,22 0 0,-22 0 0,21 0 15,1-21-15,-1 21 0,-21-21 16,21 0-16,-20 0 0,20-1 15,-21 1-15,0 0 0,0 0 0,1 21 16,-1-21-16,0 0 0,0-1 0,-21 1 16,0 0-16</inkml:trace>
  <inkml:trace contextRef="#ctx0" brushRef="#br0" timeOffset="4119.35">5524 974 0,'-42'0'0,"84"0"0,-105-21 16,42 21-16,0 0 16,21-22 15,-22 22-16,1 0 1,0 0-16,0 0 0</inkml:trace>
  <inkml:trace contextRef="#ctx0" brushRef="#br0" timeOffset="4323.24">3746 1249 0,'0'0'0,"-42"0"16,21 0-16,42 0 31,21 0-31,1 0 16,-22 0-16,21 0 0,1 0 0,-1 0 16,0 0-16,1 0 0,-22-21 0,21 21 15,0 0-15,-20-21 16</inkml:trace>
  <inkml:trace contextRef="#ctx0" brushRef="#br0" timeOffset="5111.39">8149 1037 0,'21'21'0,"-21"1"15,0-1-15,0 21 0,0-21 0,0 22 16,-21-22-16,0 21 0,0 0 0,0-20 16,-1 20-16,22 0 0,-21-21 15,0 22-15,0-1 0,0-21 16,0 22-16,-1-22 0,22 0 0,-21 0 0,21 0 16,-21 0-16,21 1 0,0-44 46,0 1-46,0 0 16,0-21-16,0 21 0,21-1 0,0-20 16,1 0-16,-1-1 0,0 1 0,0 0 15,21-22-15,-20 22 0,20 0 0,-21-1 16,21 1-16,-20 0 0,-1-1 16,21 22-16,-21 0 0,22 21 0,-22 0 15,0 0-15,0 0 0,0 21 0,0 0 16,1 0-16,-1 22 0,-21-1 15,0-21-15,0 22 0,0-1 16,0 0-16,0 1 0,0-1 0,0 0 16,0-21-16,0 22 0,0-22 15,0 21-15,0-21 0,0 1 0,0 20 16,0-21-16,0 0 0,0 0 31,0-42-15,0 0-1,0 0-15,0 0 0,0 0 0,0-1 16,-21 22-16</inkml:trace>
  <inkml:trace contextRef="#ctx0" brushRef="#br0" timeOffset="5332.27">8043 1482 0,'0'0'0,"-21"0"0,0 21 0,0-21 16,42 0-1,0 0 1,0 0-16,22 0 0,-22 0 0,21 0 16,-21 0-16,0 0 0,22-21 15,-22 21-15,0-21 0,0 21 0,0 0 16,1 0-16,-1-22 0,0 22 0,0-21 16,0 21-16,0-21 0,1 0 15,-1 21 1,0-21-16,0 0 0</inkml:trace>
  <inkml:trace contextRef="#ctx0" brushRef="#br0" timeOffset="5623.1">8975 1207 0,'0'-22'16,"21"1"-1,0 21 1,0 0-16,0 0 0,0 0 16,22-21-16,-22 21 0,21 0 15,1 0-15,-22 0 0,21 0 0,0 0 16,-20 0-16,20-21 0,-21 21 0,0 0 16,0 0-16,1 0 0,-1 0 15,-42 0 16,-1 21-31,1-21 16,0 0-16,0 0 16</inkml:trace>
  <inkml:trace contextRef="#ctx0" brushRef="#br0" timeOffset="5883.95">9250 1143 0,'0'21'0,"0"-42"0,-21 63 16,21-20-16,-22-22 0,22 21 15,0 0-15,0 0 0,-21 0 16,21 0-16,0 22 0,0-22 0,-21 0 16,21 0-16,0 0 0,0 22 0,0-22 15,0 0-15,0 0 0,0 22 16,0-22-16,0 0 0,0 0 0,0 0 16,0 0-16,0 1 0,0-1 15,0 0 1,-21-21-1,0 0-15,21-21 16,0 0 0,0-1-16,0 1 0</inkml:trace>
  <inkml:trace contextRef="#ctx0" brushRef="#br0" timeOffset="6731.5">10160 1545 0,'-21'0'0,"42"0"0,-63 0 0,20 0 0,-20 0 16,21 0-16,0 0 0,0 0 0,-22 0 15,22 0-15,0 0 0,0 0 16,0 0 0,42 0-1,0 0 1,21 0-16,-21 0 0,22 0 0,-1 0 15,22 0-15,-22 0 0,21 0 16,-20 0-16,20 0 0,1 0 0,-1 0 16,-20 0-16,20 0 0,1 0 0,-1 0 15,1 0-15,-22 0 0,0 0 0,1 0 16,-1-21-16,-21 21 0,0-21 16,0 21-16,1 0 0,-22-21 15,0 0 1,-22 21-1,1-22 1,0 22-16,0-21 0,0 21 0,0 0 16,-1 0-16,1 0 0,0-21 0,0 21 15,0 0-15,0 0 0,-1 0 16,1 0-16,0 0 16,21 21 15,21-21-31,0 0 15,1 0-15,-1 0 16,21 0-16,-21 0 0,0 0 0,22 0 0,-22 0 16,21 0-16,-21 0 0,1 0 15,20 0-15,-21 0 0,0 0 0,0 0 16,-21 21 15,-21-21-15,0 22-16,0-1 0,0-21 15,0 21-15,-1 0 0,1 0 0,-21 0 16,21 1-16,0-1 0,-1 21 0,1-21 16,0 0-16,0 1 0,0-1 0,0 0 15,-1 0-15,22 0 16,-21 0-16,0-21 0,21 22 16,0-44 30,0 1-46,21 21 0,-21-21 16</inkml:trace>
  <inkml:trace contextRef="#ctx0" brushRef="#br0" timeOffset="7424.12">11832 995 0,'0'-21'15,"-21"21"-15,0 0 16,0 0 15,21 21-31,-22 0 16,44-21 31,-1-21-32,-21 0-15,0 0 16,0-1 0,0 44 15,-21-1-16,-1 0-15,22 0 16,-21 0-16,21 0 0,0 1 16,0-1-16,0 0 0,0 0 15,21-21 1,1 0-16,-1 0 16</inkml:trace>
  <inkml:trace contextRef="#ctx0" brushRef="#br0" timeOffset="7803.9">12150 1037 0,'-22'0'15,"1"0"-15,0 0 16,0 0-16,21 21 0,-21-21 15,0 0-15,21 22 16,21-22 15,0 0-15,0 0-16,-21-22 16,0 1-16,0 0 15,-21 21 16,0 0-15,21 21-16,-21 0 0,21 1 16,0-1-16,0 0 15,0 0-15,0 0 0,0 0 16,21-21 0,0 0-16</inkml:trace>
  <inkml:trace contextRef="#ctx0" brushRef="#br0" timeOffset="10607.78">12679 1397 0,'0'21'63,"21"-21"-32,0 0-16,21 0-15,-20 0 0,-1 0 0,0 0 16,21-21-16,-21 0 0,22 21 0,-22-21 16,0 21-16,0-21 0,0 21 0,1-22 15,-1 1-15,-21 0 16,0 0-16,0 0 0,0 0 16,0-1-16,0 1 15,-21 21 1,-1 0-16,1 0 0,21 21 15,-21 1-15,0-1 0,21 21 16,-21 0-16,21-20 0,0 20 16,0 0-16,-21 1 0,21 20 0,0-21 15,0 22-15,0-22 0,0 22 0,0-22 16,0 22-16,0-22 0,0 21 0,0-20 16,0-1-16,0 0 0,0-20 15,0 20-15,0-21 0,21 0 0,-21 0 16,0 1-16,0-1 0,0 0 0,-21-21 15,-1 21-15,1-21 0,0 0 16,0 0-16,-21 0 16,20 0-16,-20 0 0,21-21 0,-21 0 15,20 0-15,1-1 0,0 1 0,0 0 16,0 0-16,0 0 0,-1 0 0,1-1 16,21 1-16,0 0 0,-21 0 15,21 42 16,21 0-31,0-21 0,1 21 0,-1 1 16,0-1-16,21-21 0,-21 21 16,22-21-16,-1 21 0,0-21 0,1 0 15,20 0-15,-20 0 0,20 0 0,1 0 16,-22 0-16,21 0 0,-20-21 16,-1 21-16,0-21 0,1 21 15,-22-21-15,21-1 0,-21 1 0,1 0 16,-1 0-16,-21 0 0,0 0 0,21-1 15,-21-20-15,0 21 0,0 0 16,0 0-16,0-1 0,0 1 16,-21 21-1,21 21-15,0 1 16,-21-1-16,21 0 0,-22 0 16,22 0-16,-21 22 0,21-22 0,0 0 15,0 0-15,0 0 0,-21 22 0,21-22 16,-21 0-16,21 0 15,0 0-15,0 0 16,0-42 15,0 0-31,0 0 0,0 0 16,0 0-16,21-22 0,0 22 16,0-21-16,1-1 0,-1 22 0,0-21 15,21 0-15,-21 20 0,22-20 16,-22 21-16,21 21 0,-21-21 0,22 21 15,-1 0-15,0 0 0,-20 21 16,20 0-16,0 0 0,-21 0 0,1 1 16,-1 20-16,0-21 0,-21 0 0,0 0 15,0 22-15,0-22 0,0 0 0,0 0 16,0 0-16,0 1 0,-21-1 16,21 0-16,-21-21 0,21 21 0,-22-21 15,22 21-15,-21-21 16,0 0-1,21-21-15,0 0 16</inkml:trace>
  <inkml:trace contextRef="#ctx0" brushRef="#br0" timeOffset="11312.4">15473 1630 0,'21'-21'16,"-42"42"-16,42-63 0,-21 20 0,21 1 0,-21 0 0,0 0 15,0 0-15,0 0 0,0-1 16,0 1-16,-21 21 0,21-21 16,-21 21-16,0 0 0,-1 0 15,1 21-15,-21 0 0,21 22 0,-22-22 16,22 42-16,-21-20 0,21-1 16,0 22-16,-22-1 0,22-21 0,0 1 15,21 20-15,0-20 0,0-1 0,0-21 16,0 21-16,21-20 0,0-1 0,0 0 15,22 0-15,-22 0 0,21-21 16,1 0-16,-1 0 0,21 0 0,-20 0 16,-1-21-16,0 0 0,1 0 0,-1 0 15,0-1-15,-20-20 0,-1 21 0,21-21 16,-42-1-16,0 1 16,21 0-16,-21-1 0,0-20 0,0 20 15,0 1-15,-21-21 0,0 41 0,-21-20 16,20 21-16,1 0 0,-21 0 0,21-1 15,-22 22-15,1 0 0,21 0 16,-21 22-16,20-1 0,1 0 0,0 0 16,0 21-16,0 1 0,21-22 0,0 21 15,0 1-15,0-22 0,0 21 16,0 0-16,21-20 0,21-1 0,-21 0 16,1 0-16,20 0 0,0 0 15,1-21-15</inkml:trace>
  <inkml:trace contextRef="#ctx0" brushRef="#br0" timeOffset="11668.19">16023 1693 0,'0'-21'0,"0"42"0,0-63 0,0 21 16,21 21 0,0 0-16,1 21 15,-1-21-15,0 21 0,0 0 0,0 1 16,0 20-16,1-21 0,-1 0 0,0 22 15,-21-22-15,0 21 0,21-21 16,-21 0-16,0 1 0,0 20 16,0-21-16,0 0 0,0 0 15,0 1-15,0-44 32,0 1-17,0 0-15,0 0 0,0 0 0,0 0 16,0-22-16,21 22 0,-21-64 15,21 43-15,1 21 0,-1-21 16,-21 20-16,21 1 0,0 0 0,0 0 16,0 0-16,1 21 0,-1 0 15,0 0-15,0 0 16,0 0-16,0 21 0,1 0 0,-1 0 16</inkml:trace>
  <inkml:trace contextRef="#ctx0" brushRef="#br0" timeOffset="12727.95">17208 1799 0,'0'-21'0,"0"42"0,0-63 0,0 21 16,0 0-16,-21-1 0,0 1 0,0 0 0,-21 0 15,20 0-15,1 21 16,-21 0-16,21 0 0,0 0 0,-22 21 15,22 0-15,-21 0 0,21 0 0,-1 22 16,1-22-16,0 21 0,0 1 16,0-22-16,0 21 0,21 0 0,0-20 15,0 20-15,0-21 0,0 0 0,0 22 16,0-22-16,21-21 0,0 21 0,0-21 16,0 0-16,0 0 0,1 0 15,20 0-15,0 0 0,-21 0 16,22 0-16,-1-21 0,-21 0 0,22-1 0,-1 1 15,-21-21-15,21 21 0,-20-22 16,-1 1-16,0 0 0,0-1 16,0 1-16,0-21 0,-21 20 0,0-20 15,22-1-15,-22 22 0,21-22 0,-21 22 16,0 0-16,0 21 0,0-22 16,0 22-16,0 0 0,-21 21 15,-1 21-15,1 0 16,0 22-16,0-1 0,21-21 15,-21 21-15,0 22 0,21-22 0,-22 1 16,22-1-16,0 21 0,0-20 0,0-1 16,0 0-16,0 1 0,0-1 0,22-21 15,-1 22-15,0-22 0,0 0 16,0 0-16,0 0 0,22 0 16,-22-21-16,21 0 0,-21 0 0,1 0 15,20 0-15,-21 0 0,0 0 0,22 0 16,-22-21-16,0 0 0,0 0 15,0 0-15,0 0 0,1-1 0,-22 1 16,0-21-16,0 21 0,0 0 0,0-22 16,0 22-16,0 0 0,0 0 0,0 0 15,-22-1 1,1 22-16,0 0 0,0 22 16,0-1-16,0 0 0,21 0 15,-22 0-15,22 22 0,-21-22 0,21 0 16,0 21-16,0-21 0,0 1 15,0-1-15,0 21 0,0-21 0,21 0 16,1 1-16,-1-22 0,0 0 16,0 21-16,0-21 0,0 0 15,1 0-15,-1 0 0,0 0 0,0 0 16,21-21-16,-20-1 0,-1 1 16,0 0-16,0 0 0,0 0 0,0 0 15,1-22-15,-22 22 0,21 0 16,0 0-16,0-22 0,0 22 0,0 21 15,1-21-15,-1 21 0,0 0 0,0 0 16,0 0-16,0 0 0,1 0 16,20 21-16,-21 0 15,0 1-15,0-1 0,-21 0 0,0 0 16,22 21-16,-22-20 0,21-1 0,-21 0 16,0 0-16,0 0 0,0 0 15,0 1-15,0-1 0,21-21 16,-21-21 15,0-1-31,0 1 16,0 0-16,0 0 0,0-21 0,21 20 15,-21 1-15,0-21 0,0 0 0,21 20 16,-21-20-16,21 21 0,-21 0 16,22 0-16,-22-1 0,21 1 15,0 0-15,0 21 0,0 0 16,0 0-16,1 0 0,-1 0 0,21 0 15,-21 0-15,0 0 0</inkml:trace>
  <inkml:trace contextRef="#ctx0" brushRef="#br0" timeOffset="13067.97">19791 1312 0,'0'-21'0,"0"42"0,0-63 16,0 21-16,0 0 0,0 0 0,-21 21 31,-1 21-31,22 0 16,-21 21-16,21-21 0,0 22 0,-21-1 15,0 0-15,21 1 0,-21-1 16,21 0-16,0 1 0,0-1 0,0 0 15,0 1-15,-21-1 0,21-21 0,0 22 16,0-22-16,-22 21 0,22-21 16,0 0-16,0 1 0,0-1 15,0 0-15,22-42 47,-1 0-47,0 21 0</inkml:trace>
  <inkml:trace contextRef="#ctx0" brushRef="#br0" timeOffset="13412.04">19939 1672 0,'0'0'0,"21"-21"16,-21 42-1,-21-21 1,0 21-16,21 1 0,-21-1 16,-1 0-16,22 0 0,0 0 0,-21 22 15,21-22-15,0 0 0,0 0 0,0 0 16,0 0-16,0 1 0,0-1 15,21 0-15,1-21 16,-1 0-16,0 0 0,0 0 0,0 0 16,0 0-16,1 0 0,-1-21 0,0 0 15,0 21-15,0-22 0,-21 1 16,21 0-16,-21 0 0,22 0 0,-22-22 16,0 22-16,0 0 0,0-21 0,0 21 15,-22-1-15,1 1 0,0 0 16,0 0-16,0 0 15,0 21-15,-1 0 16,1 21 0,0-21 15,0 21-31,0-21 0</inkml:trace>
  <inkml:trace contextRef="#ctx0" brushRef="#br0" timeOffset="13672.88">19177 1503 0,'0'0'0,"0"-21"0,42 21 31,-21-21-31,43 21 0,-22 0 0,22 0 16,-1 0-16,1 0 0,-1-22 0,1 22 15,-1 0-15,1 0 0,-1 0 0,-20 0 16,-1 0-16,0-21 0,-21 21 15,22 0-15,-22 0 0,0 0 0,0 0 16,-42 0 31,0 21-31,-21 1-16</inkml:trace>
  <inkml:trace contextRef="#ctx0" brushRef="#br0" timeOffset="15879.31">1778 3535 0,'0'-21'0,"21"21"0,-21-21 16,21 21-16,-21-22 15,0 1-15,0 0 0,0 0 16,0 0-16,0 0 0,0-1 16,0 1-16,0 0 15,0 0-15,0 0 0,-21 0 0,21-22 16,-21 22-16,0 0 0,0 21 16,-1-21-16,1 0 0,-21 21 0,21 0 15,0 0-15,-22 0 0,22 0 0,-21 21 16,21 21-16,-1-21 0,-20 22 15,21-1-15,0 0 0,0 1 0,-1 20 16,1-21-16,21 1 0,0-1 16,0 0-16,0 1 0,0-1 0,0-21 15,0 0-15,0 1 0,0-1 16,21 0-16,1-21 0,-1 0 16,0 0-16,21 0 0,-21 0 0,22 0 15,-22 0-15,21-21 0,1 0 16,-22-1-16,21 1 0,-21 0 0,22-21 15,-22 21-15,21-22 0,-21 22 16,-21-21-16,21-1 0,-21 22 0,22-21 16,-22 0-16,0 20 0,21 1 15,-21 0-15,0 42 16,0 22 0,-21-22-16,21 21 0,-22 0 15,22-20-15,0 20 0,0 0 16,0 1-16,0-22 0,0 21 0,0-21 15,0 0-15,0 1 0,0-1 16,22 0-16,-1-21 0,0 0 16,0 0-16,0 0 0,0 0 15,1 0-15,-1-21 0,0 0 0,0-1 16,21 1-16,-20 0 0,-1 0 0,0 0 16,0 0-16,0-22 0,0 22 15,-21 0-15,0-21 0,0 20 0,0-20 16,0 21-16,0 0 0,0 42 31,0 21-31,0-21 16,-21 1-16,21 20 15,-21-21-15,21 21 0,0-20 0,0 20 16,0-21-16,0 0 0,0 0 16,0 1-16,0-1 0,21 0 15,0-21-15,1 0 0,-1 0 0,0 0 16,0 0-16,0 0 0,0 0 15,1-21-15,-1 0 0,0-1 0,0 22 16,0-21-16,0 0 0,1-21 0,-1 21 16,0-1-16,-21-20 0,21 21 15,-21 0-15,21-22 0,-21 22 0,0 0 16,0 0-16,0 42 31,0 0-31,0 0 0,0 1 16,-21 20-16,21-21 0,-21 0 15,21 22-15,-21-22 0,21 0 0,0 21 16,0-21-16,0 1 0,0-1 0,21 0 16,0-21-16,0 0 15,0 0-15,1 0 0,-1 0 0,0 0 16,0 0-16,0 0 0,22-21 0,-22 0 16,0 21-16,21-22 0,-21-20 15,1 21-15,20-21 0,-21 20 0,0-20 16,0 0-16,1-1 0,-22-20 15,21 21-15,-21-1 0,21-20 16,-21 20-16,21 1 0,-21 0 0,0-1 16,0 22-16,0 0 0,0 0 0,0 0 15,-21 42 1,21 0-16,-21 0 16,0 22-16,21-1 0,0 0 0,-22 1 15,22-1-15,-21 21 0,21-20 16,-21 20-16,21-20 0,0-1 0,0 0 15,0 1-15,0-1 0,0-21 16,0 21-16,0-20 0,0-1 0,21-21 16,0 21-16,1-21 0,-1 0 15,0 0-15,0 0 0,0 0 0,0 0 16,22-21-16,-22 21 0,0-21 0,21-1 16,-20 1-16,-1 0 0,0 0 15,0 0-15,0 0 0,0-22 0,-21 22 16,22 0-16,-22 0 0,0 0 15,0 42 1,0 0 0,0 0-16,0 0 0,0 0 0,0 1 15,0-1-15,0 0 0,0 0 16,0 0-16,0 0 0,0 1 16,0-1-16,21-21 0,0 21 15,0-21-15,0 0 16,0 0-16,1 0 0,-1 0 0,21 0 15,-21-21-15,0 0 0,1 21 0,-1-22 16,0 1-16,0 0 0,0 0 16,0 0-16,-21 0 0,0-1 0,0-20 15,0 21-15,0 0 0,0 0 0,-21-1 16,21 1-16,-21 0 0,0 0 16,-21 21-16,20 0 0,1 0 0,0 0 15,0 0-15,0 0 0,0 0 0,-1 21 16,1-21-16,0 21 0,21 0 15,-21-21 1,0 0-16,0 0 16</inkml:trace>
  <inkml:trace contextRef="#ctx0" brushRef="#br0" timeOffset="16055.21">2942 3344 0,'0'-21'16,"21"21"-16,0-21 0,1 0 16,-1 21-16,21 0 0,-21-21 15,22 21-15,-1 0 0,0 0 0,1-21 16,-1 21-16,0 0 0,1 0 16,-1-22-16,0 22 0,-21 0 0</inkml:trace>
  <inkml:trace contextRef="#ctx0" brushRef="#br0" timeOffset="16731.33">4127 3514 0,'-21'0'0,"42"0"0,-42 21 0,21 0 0,0 0 15,0 0-15,0 1 0,0-1 0,0 0 16,-21 0-16,21 0 0,0 0 16,0 1-16,0-1 0,0 0 15,0 0-15,0 0 0,0 0 0,0-42 63,0 0-63,0 0 0,0 0 15,0 0-15,0-1 0,0-20 16,0 21-16,21-21 0,-21 20 0,21-20 16,1 21-16,-1 0 0,0 0 0,0-1 15,0 1-15,0 21 0,22 0 0,-22 0 16,0 0-16,21 0 0,-20 0 16,-1 21-16,21 1 0,-21-1 0,0 0 15,1 0-15,-22 21 0,0-20 0,0-1 16,0 0-16,0 21 0,0-21 15,0 1-15,0-1 0,0 0 0,0 0 16,-22-21 0,1 21-16,0-21 0,21-21 31,0 0-31,0 0 0,0 0 16,0-1-16,21 1 0,0 0 0,1 0 15,-1-21-15,21 20 0,-21-20 16,0 21-16,22 0 0,-22 0 0,21-1 15,1 1-15,-22 21 0,21 0 0,-21 0 16,22 0-16,-22 0 0,21 21 0,-21 1 16,0-1-16,1 0 0,-1 0 15,-21 0-15,0 22 0,0-22 0,0 0 16,0 0-16,0 0 0,0 0 16,0 1-16,0-1 0,-21 0 15,-1 0 1,44-21-1,-1-21 1</inkml:trace>
  <inkml:trace contextRef="#ctx0" brushRef="#br0" timeOffset="17639.81">5503 3535 0,'0'0'0,"-21"-64"16,0 43-16,0 21 15,0 0-15,-1 0 0,1 0 16,0 0-16,0 0 0,0 0 16,0 21-16,-1 1 0,1-1 0,0 0 15,0 21-15,21-21 0,-21 1 0,21-1 16,-21 21-16,21-21 0,0 0 16,0 1-16,0-1 0,0 0 0,0 0 15,21 0-15,0-21 16,0 0-16,0 0 0,0 0 0,1 0 15,-1-21-15,0 21 0,0-21 16,0 0-16,0 21 0,1-21 16,-22-1-16,21 1 0,0 0 0,-21 0 15,0-21-15,0 20 0,21-20 0,-21 21 16,0 0-16,0 0 0,0-1 16,0 1-16,0 0 0,0 42 15,0 0 1,0 1-16,-21 20 0,21-21 15,0 0-15,0 22 0,0-22 0,0 0 16,0 0-16,0 21 0,0-20 0,21-1 16,0-21-16,0 21 0,22-21 15,-22 0-15,0 0 0,0 0 16,22 0-16,-22 0 0,0 0 16,21 0-16,1-21 0,-22 0 0,21-1 15,-21 1-15,0 0 0,22 0 0,-22 0 16,0-22-16,0 1 0,0 21 15,1-21-15,20-1 0,-21-20 0,0 20 16,0 1-16,-21 0 0,22-1 0,-1 1 16,-21 21-16,0 0 0,0 0 0,0-1 15,0 44 1,0-1-16,-21 0 0,-1 0 16,22 21-16,-21-20 0,0 20 0,0 0 15,21 1-15,0-1 0,-21 0 16,21 1-16,0-22 0,0 21 15,0-21-15,0 22 0,0-22 0,0 0 16,21-21-16,0 21 0,-21 0 0,21-21 16,0 0-16,22 0 0,-22 0 0,0 0 15,21 0-15,-20-21 0,-1 21 16,21-21-16,-21 0 0,22 0 0,-22-1 16,21 1-16,-21 0 0,0 0 0,1-21 15,-1 20-15,-21 1 0,0 0 16,0-21-16,0 21 0,0-1 15,-21 22-15,-1 0 16,22 22-16,-21-1 0,0 0 16,0 0-16,0 0 0,21 0 15,0 1-15,0-1 0,0 0 0,0 21 16,0-21-16,0 1 0,0-1 16,21-21-16,0 21 0,0-21 15,0 0-15,1 0 16,-1 0-16,0 0 0,0-21 0,0 21 15,0-21-15,1 21 0,-1-22 0,0 1 16,-21 0-16,0 0 0,0-21 16,0 20-16,0 1 0,0 0 15</inkml:trace>
  <inkml:trace contextRef="#ctx0" brushRef="#br0" timeOffset="17822.7">6011 3154 0,'0'0'0,"-42"0"0,21 0 0,-22 0 15,65 0 1,-1 0 0,21 0-16,0 0 0,1-21 0,-1 21 15,0 0-15,1 0 0,-1 0 0,0 0 16,1 0-16,-22 0 0,21 0 16,-21 0-16,1-21 0,-1 21 0,0 0 15,-21-22-15</inkml:trace>
  <inkml:trace contextRef="#ctx0" brushRef="#br0" timeOffset="21590.5">7726 3196 0,'0'0'16,"0"21"-16,0 1 16,0-1-16,21-21 15,0 0-15,21 0 0,-20 0 0,20 0 16,0 0-16,1 0 0,-1-21 0,0-1 15,22 1-15,-22 0 0,0 0 16,1 0-16,-1 0 0,0-1 0,1 1 16,-1 0-16,-21 0 0,0-21 0,1 20 15,-22-20-15,0 21 0,0-21 0,0 20 16,0-20-16,0 0 16,-22-1-16,1 22 0,0-21 0,21 21 15,0 0-15,-21 21 0,0 0 16,0 0-16,21 21 0,0 21 15,-22-21-15,22 22 0,-21 20 16,0-21-16,0 22 0,0-1 0,0 22 16,-1-21-16,1 20 0,0 1 0,0 21 15,0-22-15,0 22 0,-1-21 16,1 21-16,0 0 0,0-1 0,21 1 16,-21 0-16,0 0 0,-1 0 0,1 0 15,21-22-15,-21 1 0,21 0 0,-21-22 16,21 1-16,0-1 0,0-21 15,0 1-15,0-22 0,0 0 0,21-21 16,0 0-16,0 0 0,22-21 16,-1-21-16,0 20 0,1-41 0,20 21 15,-20-22-15,20 22 0,-21-22 0,22-20 16,-22 20-16,1 1 0,-22-22 0,0 0 16,0 22-16,-21-22 0,0 0 0,0 22 15,0-1-15,-42 1 0,21 21 16,-1-22-16,-20 43 0,0-21 0,-1 20 15,1 1-15,0 0 0,-1 0 16,1 21-16,0 0 0,21 0 0,-22 0 0,22 0 16,21-21-1,42 21 1,-20 0-16,-1-21 0,21 21 0,0-22 16,-20 1-16,20 0 0,0 0 0,1 0 15,20 0-15,-21-1 0,1-20 16,-1 21-16,0-21 0,1 20 15,-1-20-15,-21 21 0,0-21 0,1 20 16,-1-20-16,-21 21 0,0 0 16,-21 21-1,-1 0-15,1 21 0,0 0 16,0 0-16,0 0 0,21 22 16,-21-22-16,-1 21 0,22-21 0,-21 1 15,21 20-15,0-21 0,0 0 16,0 22-16,0-22 0,21-21 0,1 21 15,20 0-15,-21-21 0,0 0 0,22 0 16,-1 0-16,-21 0 0,21 0 0,1-21 16,-22 0-16,21 21 0,1-21 15,-22-1-15,21 1 0,-21 0 0,0 0 16,1-21-16,-1 20 0,0 1 0,-21-21 16,0 21-16,0 0 0,21-1 0,-21 1 15,-21 42 16,0-21-31,21 22 0,0 20 16,-21-21-16,-1 0 0,22 0 0,0 22 16,0-22-16,0 0 0,0 21 15,0-20-15,0-1 0,0 0 0,22 0 16,-1-21-16,0 21 0,0-21 16,21 0-16,-20 0 0,-1 0 0,0 0 15,0 0-15,0 0 0,0-21 16,22 0-16,-22 0 0,0 0 15,-21-1-15,21 1 0,0 0 0,-21-21 16,22 21-16,-22-1 0,0-20 0,0 21 16,0 0-16,0 0 0,0-1 15,0 44 1,0-1 0,-22 0-16,22 0 0,-21 0 0,21 22 15,-21-22-15,21 0 0,0 0 0,0 0 16,0 0-16,0 1 0,0-1 15,-21 0-15,21 0 16,0-42 0,0 0-1,21 21-15,-21-21 0,21-1 16,-21 1-16,21 0 0,1-21 16,-1 21-16,0-1 0,0-20 0,0 21 15,0 0-15,1 0 0,-1 21 0,0-22 16,0 22-16,0 0 0,0 0 15,1 22-15,-1-22 0,0 21 16,-21 0-16,21 0 0,0 0 0,-21 0 16,21 22-16,1-22 0,-1 0 0,-21 0 15,21 0-15,0 1 0,-21-1 16,21 0-16,0-21 0,-21 21 0,22-21 16,-1 0-16,0 0 15,0 0-15,0-21 0,0 0 16,-21 0-16,22-1 15,-1 1-15,-21 0 0,21-21 16,0 21-16,0-1 0,0-20 0,1 21 16,-1-21-16,-21 20 0,21 1 0,21-21 15,-42 21-15,21 0 16,1 21-16,-22 21 16,0 0-16,0 0 15,0 0-15,0 0 16,0 1-16,0-1 0,21-21 31,-21-21 0,0-1-31,0 1 16,0 0-16,0 0 0,0 0 16,0 0-16,-21 21 15,-1 0 1,1 0-16,0 0 0,0 21 15,0 0-15,21 21 0,-21-21 16,21 1-16,-22 20 0,22-21 16,0 21-16,-21-20 0,21 20 0,0-21 15,0 21-15,0-20 0,0-1 0,0 0 16,0 0-16,21 0 0,1-21 0,-1 21 16,0-21-16,0 0 0,21 0 15,-20 0-15,-1 0 0,21 0 0,-21 0 16,0 0-16,1-21 0,-1 0 15,21 21-15,-21-42 0,0 21 0,1-1 16,-1-20-16,0 21 0,0-21 16,21-43-16,-42 43 0,22-1 15,-1-20-15,0 20 0,-21 1 0,0 0 0,21-1 16,-21 1-16,0 21 0,0-21 16,0 20-16,0 1 0,-21 21 31,21 21-31,0 1 0,-21-1 0,0 0 15,21 21-15,-22 1 16,22-22-16,0 21 0,-21 0 0,21 1 16,0-1-16,-21 0 0,21 1 0,0-1 15,0-21-15,0 22 0,0-1 0,0-21 16,0 0-16,21 0 0,0 1 0,1-22 16,-1 0-16,0 0 15,0 0-15,0 0 0,22 0 0,-22 0 16,0-22-16,0 1 0,0 0 0,0 0 15,1 0-15,20 0 0,-21-1 16,21-41-16,-20-1 16,-1 43-16,0-21 15,-21 21-15,0 42 32,0 0-32,-21 0 0,0 0 0,-1 1 15,22-1-15,-21 21 0,21-21 16,0 0-16,0 22 0,-21-22 0,21 0 15,0 0-15,0 0 0,0 1 0,0-1 16,0 0-16,21-21 0,0 0 16,1 0-16,-1 0 0,0 0 0,0 0 15,0 0-15,0-21 0,1 0 16,20-1-16,-21 22 0,0-21 16,0 0-16,-21-21 0,22 21 0,-1-1 15,0-20-15,-21 0 0,0 21 16,21 21-16,-21-22 0,0 1 0,0 42 31,0 1-31,0-1 16,-21 0-16,21 0 0,0 0 0,0 0 15,-21 22-15,21-22 0,0 0 16,0 0-16,0 0 0,0 1 0,0-1 16,0 0-16,0 0 0,21-21 15,0 21-15,0-21 0,0 0 16,1 0-16,-1 0 0,0 0 15,0-21-15,-21 0 0,0 0 16,21 0-16,-21-1 0,0 1 16,0 0-16,0 0 0,0 0 15,0 0-15,0-1 0,0 1 0,-21 0 16,0 0-16,0 0 0,21 0 0,0-1 16,-21 22-16,-1-21 0,44 21 31,-1 0-16,0 0-15,0 0 0,0-21 16,0 21-16,1 0 0,-1 0 0,0 0 16,0 0-16,0 0 0,0 0 0,1 0 15,-1 0-15,0 0 16,-21 21-16,0 0 0,21-21 0,-21 22 16,0-1-16,21 0 0,-21 0 0,0 0 15,0 0-15,0 1 0,0-1 0,0 0 16,0 0-16,0 0 0,0 0 15,-21 1-15,21-1 16,-21-21-16,0 21 0,0-21 31,21-21-15,0 0 0,0-1-16,21 1 0,-21 0 15,21 0-15,0 0 0,0-22 0,0 22 16,1-21-16,-1 21 0,21-43 15,-21 22-15,43 21 0,-43 0 16,21 21-16,-21 0 16,1 0-16,-1 0 0,0 21 0,-21 0 15,0 0-15,0 0 0,0 0 0,0 22 16,0-22-16,0 0 0,0 0 0,0 22 16,0-22-16,0 0 0,21 0 0,0 0 15,0 0-15,1 1 0,-1-1 16,42 0-16,1-21 15,-43 0-15,0 0 0,21 0 16,-20 0-16,-1 0 0,0 0 0,0 0 16,0-21-16,-21 0 0,0-1 0,21 1 15,-21 0-15,22 0 0,-22 0 0,0 0 16,0-22-16,0 22 0,0-21 16,0 21-16,0-1 0,0 1 0,0 0 15,0 0-15,-22 0 0,1 21 0,0 0 16,0 0-16,0 0 0,0 21 15,-1-21-15,1 21 16,0 21-16,0-20 0,21-1 16,-21 0-16,21 21 0,-21-21 0,21 1 15,0-1-15,0 0 0,0 0 0,0 0 16,0 0-16,0 1 0,21-22 16,0 0-16,0 0 15,0 0-15,0-22 16,1 1-16,-22 0 0,21 21 15,0-21-15,-21 0 0,21 0 0,0-22 16,-21 1-16,0 21 0,21 0 16,-21-1-16,22 1 15,-22 0-15,0 42 32,0 0-32,0 1 0,-22-1 0,22 0 15,-21 0-15,21 0 0,0 22 0,0-22 16,0 0-16,0 0 0,0 0 15,0 0-15,0 1 0,0-1 0,0 0 16,21-21-16,1 0 0,-1 0 16,0 0-16,0 0 15,0 0-15,0-21 0,1 21 0,-1-21 16,-21-1-16,21 1 0,0 0 16,0 0-16,0-21 0,-21 20 15,22-20-15,-1 0 0,0-43 16,0 43-16,0-1 0,22-41 15,-22 41-15,0 1 0,-21 0 0,21 21 16,-21-22-16,0 22 0,0 0 16,0 42-1,0 0-15,-21 0 16,0 1-16,21 20 0,-21-21 0,-1 64 16,1-43-16,21 0 15,-21 1-15,0-1 0,21 0 0,0 1 16,-21-1-16,21 0 0,0-20 15,-21 20-15,21-21 0,0 21 0,0-20 16,0-1-16,0 0 0,21 0 0,0-21 16,0 0-16,0 0 15,0 0-15,1 0 0,-1 0 0,21-21 16,-21 21-16,0-21 0,22 0 0,-22-1 16,0 22-16,0-21 0,22-21 15,-22 21-15,-21-22 0,0 22 0,0 0 16,0 0-16,0 0 0,0 0 0</inkml:trace>
  <inkml:trace contextRef="#ctx0" brushRef="#br0" timeOffset="21792.39">12361 2815 0,'0'0'0,"-21"0"0,-21 0 0,21 0 0,-1 0 15,1 0-15,0 0 0,0 0 16</inkml:trace>
  <inkml:trace contextRef="#ctx0" brushRef="#br0" timeOffset="22003.73">10731 2963 0,'-21'0'0,"42"0"16,1 0-1,20 0-15,-21 0 0,21 0 0,1 0 16,-1 0-16,0 0 0,1 0 15,-22-21-15,21 21 0,-21 0 0,1 0 16,-1 0-16,0 0 0,0-21 0,0 0 16</inkml:trace>
  <inkml:trace contextRef="#ctx0" brushRef="#br0" timeOffset="22771.4">14372 2921 0,'0'0'0,"-21"0"16,0 0-16,0 0 0,-1 0 0,1 0 15,0 0-15,0 0 0,0 0 0,0 0 16,-1 0-16,1 0 16,0 0-16,42 0 46,0 0-46,1 0 0,20 0 0,0 0 16,1 0-16,-1 0 0,0 0 0,22 0 16,-22 0-16,22 0 0,-22 0 0,21 0 15,-20 0-15,20 0 0,-20-21 16,-1 21-16,0 0 0,-21 0 0,22 0 16,-22 0-16,-42 0 31,0 0-16,-1 0-15,1 0 16,0 0-16,0 0 0,0 0 16,0 0-16,-1 0 15</inkml:trace>
  <inkml:trace contextRef="#ctx0" brushRef="#br0" timeOffset="23060.23">14690 2900 0,'-22'0'16,"22"21"0,0 0-16,-21-21 0,21 21 15,0 1-15,-21-1 0,21 0 0,0 21 16,0-21-16,-21 22 0,21-22 16,-21 21-16,21 1 0,-21-22 0,21 21 15,0 0-15,-22-20 0,22 20 0,-21-21 16,21 0-16,-21 0 0,21 1 0,0-1 15,0 0-15,0 0 0,-21-21 16,21 21-16,0-42 47,21 21-47,-21-21 0,21 0 16,0 0-16,1-1 0,-1 1 15</inkml:trace>
  <inkml:trace contextRef="#ctx0" brushRef="#br0" timeOffset="23574.94">15557 3154 0,'43'-21'16,"-86"42"-16,107-42 0,-43 0 0,0 21 0,0-22 16,-21 1-16,0 0 0,0 0 15,0 0 1,0 0-16,-21 21 15,0 0-15,-21 0 0,21 0 16,-1 21-16,-20 0 0,21 0 0,-21-21 16,20 42-16,-20-20 0,0-1 15,-1 21-15,22 0 0,-21-20 0,21 20 16,0-21-16,21 21 0,0-20 0,0 20 16,0-21-16,0 0 0,0 0 0,0 1 15,42-1-15,-21-21 16,21 21-16,-20-21 0,20 0 0,0 0 15,1 0-15,-1 0 0,0 0 0,1 0 16,-22 0-16,21 0 0,-21 0 0,22-21 16,-22 21-16,0 0 0,0-21 0,-21-1 15,21 22-15,-21-21 16,21 21-16,-21-21 16,22 21 124,-22-21-124</inkml:trace>
  <inkml:trace contextRef="#ctx0" brushRef="#br0" timeOffset="24694.41">16573 3450 0,'0'-21'187,"0"42"-93,0 0-94,0 1 31,0-44 32,0 1-48,0 0-15,0 0 16,0 0 0,22 21-1,-1 0 1,-21-21 93,21 21-78,0 21-15,0-21-16,-21 21 0,21 0 0,-21 21 16,22-20-16,-22-1 0,0 0 0,0 21 15,0-21-15,-22 22 0,1-22 16,-21 21-16,0-21 0,-1 22 0,-20-1 16,20-21-16,-20 0 0,-1 22 15,1-22-15,21-21 0</inkml:trace>
  <inkml:trace contextRef="#ctx0" brushRef="#br0" timeOffset="25251.13">17843 3027 0,'0'0'16,"0"-42"-1,22 20 1,-1 22-1,-21 22 1,0-1 0,0 0-16,0 0 0,0 0 0,0 22 15,0-22-15,0 21 0,0-21 16,0 22-16,0-22 0,-21 21 0,21-21 16,0 0-16,-22 1 0,1-1 15,21 0-15,0 0 0,0 0 0,-21-21 16,21 21-16,-21-21 0,21-21 31,0 0-15,0 0-16</inkml:trace>
  <inkml:trace contextRef="#ctx0" brushRef="#br0" timeOffset="25476">17928 2773 0,'0'-21'15,"0"42"-15,0-63 0,0 20 16,-21 22-16,0-21 16,21 42 62,0 1-63,0-1-15,0 0 0</inkml:trace>
  <inkml:trace contextRef="#ctx0" brushRef="#br0" timeOffset="26387.03">18436 3006 0,'0'0'15,"-21"21"-15,-21 21 16,20-42-16,1 21 0,0 1 16,21-1-16,0 0 0,-21 0 0,0 0 15,21 0-15,0 22 0,-21-22 0,21 0 16,0 0-16,0 0 0,0 1 0,0 20 16,0-21-16,0 0 15,0 0-15,0 1 16,0-44 15,0 1-31,0 0 0,0 0 0,0 0 16,0 0-16,0-1 0,21-20 15,0 0-15,21 21 0,-21-22 0,1 1 16,20 0-16,-21 20 0,0 1 16,22 0-16,-22 0 0,0 21 0,0 0 0,0 0 15,0 0-15,1 0 16,-22 21-16,0 0 0,0 0 0,0 22 0,0-22 15,0 0-15,0 21 0,0-20 16,0 20-16,0-21 0,0 21 0,0-20 16,0-1-16,0 21 0,0-21 15,0 0-15,0 1 0,21-22 16,0 0-16,0 0 0,21 0 0,-20 0 16,-1 0-16,21 0 0,-21 0 0,22-22 15,-22 1-15,21 0 0,-21 0 16,0 0-16,1 0 0,-1-22 0,0 1 15,0 21-15,0-43 0,0 22 16,1 0-16,-1-1 0,-21-20 0,21 20 16,-21-20-16,21 21 0,-21-1 15,0-20-15,0 20 0,0 22 0,0 0 16,0 0-16,0 0 0,-21 21 16,0 21-16,21 21 15,-21-21-15,-1 22 0,22 20 0,-21-20 16,0-1-16,0 21 0,21-20 0,0 20 15,0-20-15,0-1 0,0 21 16,0-20-16,0-1 0,0-21 0,0 22 16,0-22-16,21 21 0,0-21 0,0 0 15,22-21-15,-22 22 0,21-22 16,1 0-16,-1 0 0,0 0 16,22 0-16,-22-22 0,0 22 0,1-21 15,-1 0-15,-21 0 0,22 0 0,-22 0 16,0-1-16,-21 1 0,0 0 0,21 0 15,-21 0-15,-21 21 16,0 0 0,0 0-16,-1 0 0,1 21 0,0-21 15,21 21-15,0 0 0,0 0 0,-21-21 16,21 22-16,0-1 0,0 0 16,21-21-16,0 0 0,0 21 15,1-21-15,-1 0 0,21 0 16,-21 0-16,0 0 0,1 0 0,-1 0 15,21 0-15,-21 0 0,0-21 16,1 21-16,-22-21 0,21 0 0,-21-1 16,0 1-16,0 0 0,0-21 15</inkml:trace>
  <inkml:trace contextRef="#ctx0" brushRef="#br0" timeOffset="26567.42">19283 3006 0,'0'0'0,"-43"0"0,22 0 15,-21 0-15,21 0 0,0 0 16,42 0 0,0 0-1,21 0-15,1 0 0,-1-21 0,0 21 16,22 0-16,-22 0 0,22 0 16,-22 0-16,0-22 0,1 22 0,20 0 15,-21 0-15,1 0 0</inkml:trace>
  <inkml:trace contextRef="#ctx0" brushRef="#br0" timeOffset="27619.51">20510 3344 0,'22'0'0,"-1"0"15,-21-21-15,21 0 0,0 21 16,-21-21-16,0 0 0,0 0 15,0-1-15,0 1 0,0 0 0,0 0 16,0 0-16,0 0 0,0-1 0,-21 1 16,-21 0-16,20 0 0,1 0 0,0 21 15,-21 0-15,21 0 0,-22 0 16,1 0-16,21 21 0,-22 0 0,22 0 16,0 0-16,0 22 0,0-22 15,0 21-15,21 1 0,0-22 0,0 21 0,0-21 16,0 22-16,0-22 15,0 0-15,0 0 0,21 0 0,0-21 16,21 21-16,-21-21 0,1 0 0,20 0 16,0 0-16,-21 0 0,22 0 0,-1-21 15,-21 0-15,0 21 0,1-21 16,20 0-16,-21 0 0,-21-1 0,21 1 16,0 0-16,-21 0 0,22 0 0,-22 0 15,0-1-15,0 1 0,0 42 31,0 1-15,0-1-16,0 0 0,0 21 16,0-21-16,0 22 0,0-1 0,0 0 15,0 22-15,0-22 0,0 1 0,0 20 16,0 1-16,0-1 0,0 1 16,0 20-16,21-20 0,-21 20 0,0-20 15,21 21-15,-21-22 0,0 1 0,0 20 16,0-20-16,0-1 0,0 1 0,0-22 15,0 22-15,0-1 0,-21-21 0,0 1 16,-1-1-16,22 0 0,-21 1 0,0-22 16,0 0-16,0-21 0,0 21 15,-1-21-15,1 0 0,0 0 16,0-21-16,0 0 16,0 0-16,-1 0 0,22-22 0,-21 1 15,0 0-15,21-1 0,-21 1 0,21-22 16,0 22-16,0-21 0,0-1 0,21-21 15,0 1-15,0-1 0,1 0 0,-1-20 16,21 20-16,-21 0 0,22 1 16,-22-1-16,21 21 0,-21 1 0,22-1 15,-22 1-15,0-1 0,0 22 0,0 21 16,-21-21-16,21-1 0,1 22 0,-22 0 16,21 0-16,0 0 0,0 21 15,0-22-15,0 1 0,1 21 0,-1 0 16,0 0-16,0 0 0,0 0 15,0 0-15,1 21 0,-1 1 16,-21-1-16,21 0 16,-21 0-16,0 0 0,0 0 0,0 1 15,0-1-15,0 0 0,0 0 16,0 0-16,-21-21 31,21-21-15,0 0-16,0 0 0,0 0 15,0-1-15,0-20 0,21 21 16,-21 0-16,21-22 0,-21 22 0,21 0 16,0-21-16,1 21 0,-22-1 15,21 22-15,0-21 0,0 0 0,0 21 16,0 0-16,1 0 16,-22 21-1,21 0-15,-21 1 0,0-1 16,0 0-16,0 0 0,0 0 15,0 0-15,0 1 0,0-1 0,0 0 16,0 0-16,21-21 0</inkml:trace>
  <inkml:trace contextRef="#ctx0" brushRef="#br0" timeOffset="29228.61">21653 3302 0,'0'-21'0,"0"42"0,22-42 0,-22 0 16,21 0-16,-21-1 0,0 1 15,0 0-15,0 0 0,0 0 0,0 0 16,0-1-16,0 1 0,0 0 16,-21 21-16,-1 0 0,1 0 0,-21 0 15,21 0-15,0 0 0,-1 0 16,1 21-16,-21 0 0,21 1 16,0-1-16,-1 21 0,1-21 0,0 22 15,0-22-15,21 0 0,0 21 0,0-21 16,0 1-16,0-1 0,0 0 15,0 0-15,21 0 0,0-21 16,0 0-16,1 0 0,-1 0 0,0 0 16,0 0-16,0 0 0,22 0 0,-22-21 15,0 21-15,0-21 0,0 0 0,0 0 16,1-1-16,-1 1 0,0 0 16,-21-21-16,0 21 0,21-22 0,-21 22 15,21 0-15,-21 0 0,0 0 0,0-1 16,-21 44-1,0-1 1,21 0-16,0 0 0,0 0 0,-21 0 16,21 22-16,0-22 0,0 0 15,0 0-15,0 22 0,0-22 0,0 0 16,0 0-16,21 0 0,0-21 16,-21 21-16,21-21 0,0 0 0,1 0 15,20 0-15,-21 0 0,0 0 0,0 0 16,1 0-16,-1-21 0,21 0 0,-21 0 15,0 0-15,-21 0 0,22-22 16,-1 22-16,0-21 0,0-1 0,-21 1 16,21 0-16,0-1 0,-21 1 0,22-21 15,-22 20-15,21 1 0,-21-22 16,0 22-16,0 21 0,21-21 0,-21 20 16,0 1-16,0 0 0,0 42 15,0 0 1,-21 1-16,0 20 0,21-21 0,-22 21 15,1 1-15,0-1 0,21 0 16,0 1-16,-21-1 0,21 0 0,-21 1 16,21-1-16,0 0 0,0 1 0,0-1 15,0-21-15,0 22 0,21-22 16,0 0-16,0 0 0,0 0 0,1 0 16,-1-21-16,0 0 0,0 0 0,0 0 15,0 0-15,1 0 0,20-21 0,-21 0 16,0 21-16,0-21 0,1 0 15,-22-22-15,21 22 0,0-21 16,0 21-16,0 0 0,-21-22 0,0 22 16,0 0-16,21 0 0,-42 42 31,0 0-15,21 0-16,0 0 0,-21 1 0,21-1 15,0 0-15,-21 0 0,21 0 0,0 0 16,0 1-16,0-1 0,0 0 0,0 0 15,21 0-15,0 0 16,0-21-16,0 0 0,1 0 0,-1 0 16,0 0-16,0 0 0,21 0 15,-20 0-15,-1-21 0,0 0 0,0 0 16,0 21-16,0-21 0,1 0 16,-1-1-16,0-20 0,0 21 0,-21 0 15,0 0-15,-21 21 31,0 21-15,21 0-16,-21 0 0,21 0 16,0 0-16,-22 1 0,22-1 0,0 0 15,0 0-15,0 0 16,22-21 0,-1 21-16,0-21 0,0 0 15,0 0-15,0 0 0,1 0 16,-1 0-16,-21-21 0,21 0 15,-21 0-15,0 0 0,21 0 16,-21-1-16,0 1 0,0-21 0,0 21 16,0 0-16,0-1 0,-21 1 0,21 0 15,-21 0-15,21 0 0,0 0 16,0-1 0,21 22-16,0 0 15,0 0-15,0 0 0,1 0 0,-1-21 16,0 21-16,0 0 0,0 0 15,0 0-15,1 0 0,-1 21 16,0-21-16,-21 22 0,21-1 16,-21 0-16,0 0 0,0 0 0,0 0 15,0 1-15,0-1 0,0 0 0,0 0 16,0 0-16,0 0 0,0 1 16,0-1-16,0 0 0,0 0 15,-21-21 1,21-21 15,0 0-31,0 0 16,0-1-16,0 1 0,0-21 15,21 21-15,0 0 0,0-22 0,1 22 16,-1-21-16,0 21 0,21-1 16,-21 1-16,1 0 0,-1 0 0,0 21 15,0 0-15,0 0 0,0 0 16,-21 21-16,0 0 0,0 22 15,0-22-15,0 0 0,0 0 16,0 21-16,0-20 0,0-1 16,0 0-16,0 21 0,0-21 0,-21 1 15,21-1-15,0 0 0,0 0 16,-21 0-16,0-21 31,21-21-15,0 0-16,0 0 0,0 0 15,0-1-15,0 1 0,-21 0 0</inkml:trace>
  <inkml:trace contextRef="#ctx0" brushRef="#br0" timeOffset="29424.01">23368 2794 0,'0'0'0,"-21"0"16,0 0-16,-1 0 0,1 0 0,0-21 15,0 21-15,0 0 16,0 0 15,-1 0-15,1 0-16,0 0 16,-21 0-16</inkml:trace>
  <inkml:trace contextRef="#ctx0" brushRef="#br0" timeOffset="29640.89">21780 2921 0,'-21'21'0,"42"-42"0,-63 42 0,21-21 16,42 0 0,0 0-1,22 0-15,-22 0 0,21 0 0,0 0 16,1 0-16,-1 0 0,0 0 0,1 0 15,-22 0-15,21-21 0,-21 21 16,22 0-16,-22 0 0,21-21 0,-21 21 16,1-21-16,20 21 0,-21 0 0,21-21 15</inkml:trace>
  <inkml:trace contextRef="#ctx0" brushRef="#br0" timeOffset="29924.12">23918 2836 0,'21'0'16,"-42"0"-16,64 0 0,-22 0 0,0 0 16,0 0-16,0 0 0,22 0 0,-22 0 15,0 0-15,0 0 0,21 0 16,-20 0-16,-1 0 0,0 0 15,0 0-15,21 0 0,-20 0 0,-1 0 16,0 0-16,0 0 0,0 0 0,0 0 16,1 0-16,-65 0 31,22 0-31,0 0 16,0 0-16</inkml:trace>
  <inkml:trace contextRef="#ctx0" brushRef="#br0" timeOffset="30147.99">24236 2879 0,'-43'21'16,"22"0"-16,0-21 16,21 21-16,-21 0 0,0 1 15,21-1-15,-21 0 0,21 0 16,-22 0-16,1 0 0,21 1 0,-21 20 16,21-21-16,0 0 0,0 22 0,0-22 15,0 0-15,0 0 0,0 0 0,-21 0 16,21 1-16,0-1 0,0 0 15,0-42 17,21 21-17,0-21-15</inkml:trace>
  <inkml:trace contextRef="#ctx0" brushRef="#br0" timeOffset="30427.23">24723 3006 0,'0'0'0,"0"-21"0,-22 21 31,1 0-31,0 0 0,0 0 0,0 0 16,0 0-16,-22 21 0,22-21 16,0 21-16,-21 0 0,20 0 0,1 0 0,0 22 15,0-22-15,0 21 16,21-21-16,0 1 0,0 20 0,0-21 0,0 0 15,0 0-15,0 22 0,0-22 16,21 0-16,0 0 0,0-21 16,22 0-16,-22 21 0,0-21 0,0 0 15,0 0-15,0 0 0,1 0 16,-1 0-16,0 0 0,0-21 0,0 21 16,0 0-16,1-21 0</inkml:trace>
  <inkml:trace contextRef="#ctx0" brushRef="#br0" timeOffset="30608.12">25040 3471 0,'0'0'0,"0"22"16,0 20 0,0-21-16,-21-21 0,21 21 0,-21 0 0,0-21 15,-1 22-15,22-1 0,-21-21 16,0 21-16,0-21 0,0 0 0,0 21 15,-22-21-15,22 0 0,0 0 0,-21 21 16</inkml:trace>
  <inkml:trace contextRef="#ctx0" brushRef="#br0" timeOffset="32591.2">1355 5122 0,'0'0'0,"-22"0"16,1 0 15,21-21-15,21 21-16,1-21 15,-1 0-15,0 21 0,21-21 16,-21 0-16,22-1 0,-1 1 0,-21 0 16,22 0-16,-22 0 0,0 0 15,-21-1-15,0 1 0,0 0 16,0 0-16,0 0 0,-21 21 16,-22 0-16,22 0 0,-21 0 15,0 0-15,-1 0 0,1 21 0,21 0 16,-22 0-16,1 0 0,0 1 15,21-1-15,-1 0 0,1 0 0,21 0 16,0 0-16,0 22 0,0-22 16,0 0-16,21 0 0,1 22 0,-1-22 15,21 0-15,0 0 0,-20 0 0,20 0 16,0 22-16,1-22 0,-1 0 16,-21 0-16,21 0 0,-20 1 15,-1-1-15,-21 0 0,0 0 16,0 0-16,0 0 0,-21-21 15,-1 22-15,-20-1 0,0-21 0,-1 0 16,1 21-16,0-21 0,-22 0 16,22 0-16,0 0 0,-1 0 0,22-21 15,-21 0-15,21-1 0,-1 1 16,1 0-16,0 0 0,0 0 0,21 0 16,-21-22-16,21 22 0,0 0 15,0 0-15,0 0 0,0-1 16,21 22-1,0 22-15,0-22 16,0 21-16,1 0 0,-22 0 0,21 0 16,0 0-16,0 1 0,0 20 15,0-21-15,22 0 0,-22 0 0,0-21 16,21 22-16,-20-1 0,20-21 16,0 0-16,1 0 0,-1 0 0,0 0 15,1 0-15,-1 0 0,0 0 16,1-21-16,-1-1 0,-21 22 0,21-21 15,-20 0-15,20 0 0,-21 0 0,0 0 16,-21-1-16,21 1 0,-21 0 16,0 0-16,22 0 0,-22 0 15,0-1-15,0 1 0,0 42 32,0 1-32,0-1 15,0 0-15,-22 0 0,22 0 16,-21 0-16,21 1 0,-21-1 15,21 0-15,0 0 0,0 0 0,-21-21 16,21 21-16,-21-21 16,21-21 15,0 0-31,0 0 16,21 0-16,0 0 15,0-1-15,-21-20 0,21 21 0,1 0 16,-1-22-16,0 22 0,0 0 15,0 21-15,0-21 0,1 21 0,-1 0 16,0 0-16,0 0 0,0 0 16,0 0-16,1 21 0,-1 0 0,-21 0 15,21 1-15,-21-1 0,0 0 16,0 0-16,0 0 0,0 0 16,0 1-16,0-1 0,0 0 15,0 0-15,-21-21 0,21 21 16,-21-21-1,-1 0-15,22-21 32,0 0-32,0 0 0,0 0 15,0-1-15,22 1 0,-1 0 0,0-21 16,0 21-16,21-1 0,-20-20 0,-1 21 16,21 0-16,0 0 0,-20-1 15,20 1-15,-21 21 0,21 0 0,-20 0 16,-1 0-16,21 21 0,-42 1 0,21-1 15,-21 0-15,21 0 0,-21 0 16,0 0-16,0 1 0,0 20 16,0-21-16,0 0 0,-21 0 0,0 1 15,0-22-15,21 21 0,0 0 16,-21-21-16,21 21 0,-21-21 0,42-21 47,0 0-32</inkml:trace>
  <inkml:trace contextRef="#ctx0" brushRef="#br0" timeOffset="33007.96">3217 5101 0,'-21'0'31,"0"21"-31,0-21 0,0 22 0,-22-1 15,22 0-15,0 0 0,0 0 16,0 0-16,-22 22 0,22-22 0,0 0 16,21 0-16,-21 22 0,21-22 0,0 0 15,0 0-15,0 0 0,0 0 16,0 1-16,21-1 0,0-21 16,0 0-16,0 0 0,22 0 0,-22 0 15,21 0-15,-21 0 0,22-21 16,-22-1-16,21 1 0,-21 21 15,1-21-15,20 0 0,-21 0 0,0 0 16,-21-1-16,0 1 0,0 0 0,0-21 16,0 21-16,0-1 0,0-20 15,0 21-15,-21-21 0,0 20 0,0 1 16,0 21-16,-1-21 0,1 21 0,0 0 16,0 0-16,0 0 0,-22 0 15,43 21-15,-21 0 0,0-21 0,0 22 16,21-1-16,-21 0 0,21 0 0,0 0 15,0 0-15,21 1 16,0-22 0,0 0-16,0 0 0,1 0 0</inkml:trace>
  <inkml:trace contextRef="#ctx0" brushRef="#br0" timeOffset="33867.1">3789 4763 0,'0'-22'0,"0"44"0,0-65 16,0 22-16,0 42 31,0 0-31,-21 1 0,21-1 16,-22 21-16,22-21 16,0 22-16,0-1 0,0 0 0,0 1 15,-21-1-15,21 0 0,0-21 0,-21 22 16,21-1-16,0 0 0,0-20 15,-21-1-15,21 21 0,0-21 0,0 0 16,-21 1-16,21-1 0,0-42 47,0-1-47,21 1 0,0 0 16,0 0-16,0-21 0,-21 20 15,22 1-15,-1-21 0,0 21 0,0-22 16,0 22-16,0 0 0,1 0 15,-1 0-15,0 21 0,0 0 16,0 0-16,-21 21 16,0 0-1,0 0-15,0 0 0,0 1 16,-21-22-16,0 21 0,0 0 0,0-21 16,21 21-16,-22-21 0,1 0 15,0 0-15,0 0 16,0 0-16,0 0 15,21-21 1,0 42 31,0 0-47,0 0 16,0 1-16,0-1 0,0 0 15,0 0-15,21-21 0,0 21 0,0 0 16,0-21-16,0 0 0,1 22 0,-1-22 15,0 0-15,21 0 0,-21 0 16,22 0-16,-1 0 0,0 0 0,-20 0 16,20-22-16,0 22 0,-21-21 0,22 21 15,-22-21-15,21 0 0,-21 0 0,1 0 16,-1-1-16,-21 1 16,0 0-16,21-21 0,-21 21 0,0-1 15,0-20-15,0 21 0,0 0 0,0 0 16,0-1-16,-21 22 15,0 0-15,-1 0 0,22 22 16,-21-1-16,0 0 0,0 0 0,0 21 16,21-20-16,0-1 0,0 21 0,-21-21 15,21 0-15,0 22 0,0-22 16,0 0-16,0 0 0,0 0 16,21-21-16,0 22 0,0-22 15,0 0-15,0 0 0,1 0 16,-1 0-16,0 0 0,0 0 15,0 0-15,0-22 0,1 22 16,-1 0-16,-21-21 0,21 21 0</inkml:trace>
  <inkml:trace contextRef="#ctx0" brushRef="#br0" timeOffset="39003.79">5948 5080 0,'-21'0'15,"21"-21"298,0 0-298,0 0-15,0-1 16,0 1-16,0 0 0,0 0 16,0 0-16,0-22 15,0 22-15,21 0 0,-21 0 16,0 0-16,0 0 0,0-1 16,0 1-16,0 42 46,0 1-46,0-1 0,0 21 16,0 0-16,-21-20 0,21 20 16,-22 0-16,1 1 0,21 20 0,-21-21 15,0-20-15,0 20 0,21 0 0,-21 1 16,21-22-16,-22 0 0,22 21 0,0-21 16,0 1-16,0-1 15,22-21 16,-1 0-31,-21-21 0,21-1 0,0 22 16,0-21-16,0 0 0,1-21 16,-1 21-16,0-1 0,0-20 0,0 21 15,0-21-15,-21 20 0,22 1 0,-1-21 16,0 21-16,-21 0 0,21-1 16,0 22-16,0 0 15,-21 22-15,0-1 0,0 0 16,0 0-16,0 0 0,22 0 0,-22 22 15,0-22-15,0 0 0,0 21 16,0-20-16,0-1 0,0 0 16,21 0-16,-21 0 0,21 0 0,-21 1 15,21-1-15,0-21 0,0 0 16,1 0-16,-1 0 0,0 0 16,0 0-16,0 0 0,0-21 15,1-1-15,-1 1 0,0 0 0,0 0 16,0 0-16,0 0 0,1-1 0,-1-20 15,0 21-15,0-21 0,-21 20 16,0-20-16,21 21 0,-21 0 0,21 0 16,-21-1-16,0 1 0,0 0 0,0 42 31,0 0-31,0 1 0,0-1 16,0 0-16,0 21 0,-21-21 15,21 22-15,-21-22 0,21 21 0,0-21 16,-21 22-16,21-22 0,0 0 0,0 0 15,0 22-15,0-22 0,21-21 16,0 21-16,0 0 0,22-21 0,-22 0 16,21 0-16,1 0 0,-1 0 0,0 0 15,1 0-15,-1 0 0,0 0 0,-21-21 16,22 0-16,-1 21 0,-21-21 0,22-1 16,-22 1-16,0 0 15,0-21-15,-21 21 0,0-1 0,21-20 16,-21 21-16,0-21 0,0 20 0,0 1 15,0 0-15,0 0 0,0 0 0,-21 21 16,0 0-16,0 0 16,0 21-16,21 0 0,-22 0 0,1 0 15,21 1-15,0 20 0,-21-21 0,21 0 16,0 22-16,0-22 0,0 0 0,0 0 16,0 0-16,0 0 0,21 1 0,0-1 15,1 0-15,-1-21 16,0 0-16,0 0 15,0 0-15,0 0 0,1 0 0,-1 0 16,0 0-16,0 0 0,0-21 0,22 21 16,-22-21-16</inkml:trace>
  <inkml:trace contextRef="#ctx0" brushRef="#br0" timeOffset="39692.85">8721 5165 0,'21'0'15,"-21"-21"-15,0-22 16,0 22-16,0 0 16,0 0-16,0 0 15,0-1-15,0 1 0,0 0 0,0 0 16,-21 0-16,-1 0 0,1-1 15,0 22-15,0 0 0,0 0 0,0 0 16,-1 22-16,1-1 0,0 0 16,0 0-16,0 21 0,0-20 0,-1 20 15,1 0-15,21-21 0,0 22 0,-21-22 16,21 21-16,0-21 0,0 22 0,0-22 16,0 0-16,21 0 0,0-21 15,1 0-15,-1 0 16,0 0-16,21 0 0,-21 0 0,22 0 15,-22-21-15,21 21 0,-21-21 0,1 0 16,-1 0-16,0-1 0,0 1 0,0 0 16,-21 0-16,21 0 0,-21 0 0,0-1 15,0 1-15,0 0 0,0 0 16,0 0-16,0 42 31,0 0-31,0 0 0,-21 22 0,21-22 16,-21 21-16,21-21 0,0 22 15,0-1-15,0 0 0,-21 1 0,21-1 16,-21 0-16,21 22 0,0-22 16,-21 22-16,21-1 0,0-21 0,-22 22 15,1-1-15,21 1 0,-21-22 0,0 22 16,0-22-16,21 0 0,-21 1 0,-1-1 16,22 0-16,-21-20 0,0 20 0,0-21 15,0 0-15,0 0 0,-1-21 16,1 0-16,0 0 0,0 0 0,0 0 15,0 0-15,-1-21 0,1 0 0,0 0 16,0 0-16,0 0 0,0-1 0,-1 1 16,22 0-16,0 0 0,0 0 15,0 0-15,0-1 0,0 1 0,0 0 0,0 0 16,0 0-16,0 0 16,0-1-16,22 1 0,-1 0 0,0 0 15,21-21-15,-21 20 0</inkml:trace>
  <inkml:trace contextRef="#ctx0" brushRef="#br0" timeOffset="40046.65">9271 4932 0,'0'0'0,"-21"0"0,0 0 15,-1 0-15,1 21 0,0 0 16,0 0-16,0 1 0,21 20 0,0-21 15,-21 21-15,21-20 0,0-1 16,0 21-16,0-21 0,0 0 0,0 1 16,0-1-16,21 0 0,0-21 0,0 0 15,0 21-15,0-21 0,1 0 0,-1 0 16,0 0-16,21-21 0,-21 21 0,1-21 16,-1 0-16,0-1 0,0 22 15,0-21-15,0-21 0,-21 21 0,0 0 16,0-22-16,0 22 0,0-21 0,0 21 15,0-1-15,-21 1 0,21 0 0,-21 0 16,0 0-16,0 21 0,0 0 0,-1 0 16,1 0-1,0 0-15,0 21 16,21 0-16</inkml:trace>
  <inkml:trace contextRef="#ctx0" brushRef="#br0" timeOffset="41752.87">10223 5207 0,'-21'0'0,"42"0"0,-42 21 0,42-21 31,1 0-31,-1-21 0,21 21 15,0-21-15,-20 0 0,20 21 16,0-21-16,1-1 0,-1 1 0,-21 0 16,21-21-16,1 21 0,-22-1 0,0-20 15,0 21-15,0 0 0,1-22 16,-1 22-16,-21-21 0,0 21 0,0-22 16,0 22-16,0 0 0,0 0 0,0 0 15,0 0-15,0-1 0,0 1 0,-21 21 16,-1 0-16,1 0 15,0 21-15,0 1 16,0-1-16,21 21 0,-21 22 0,-1-1 16,1 1-16,21-1 0,-21 1 0,0 20 15,0-20-15,0 20 0,-1 1 16,22-21-16,-21 20 0,0 1 0,0 0 16,0-1-16,0 1 0,-1 0 15,1-1-15,0 1 0,0 0 0,0-1 16,0 1-16,-1 0 0,1-22 0,0 22 15,0-22-15,21 22 0,0-22 0,-21 1 16,21-22-16,0 1 0,0-1 0,0-21 16,0 21-16,21-42 0,0 0 0,0 0 15,22 0-15,-22 0 0,21-21 0,0 0 16,1 0-16,-1-21 0,0 20 16,1-20-16,20 0 0,-20-1 0,-1-20 0,-21 21 15,21-22-15,-20 1 16,-1 20-16,-21-20 0,0-1 0,0 1 15,0-1-15,0 1 0,0-1 0,-21 1 16,-1 20-16,1-20 0,0-1 0,-21 22 16,21 0-16,-1-1 0,1 22 0,-21 0 15,21 0-15,0 0 0,-22 0 0,22 21 16,0 0-16,0 0 0,21-22 31,21 22-15,21-21-16,-21 21 0,22-21 15,-22 0-15,21 21 0,1-21 0,-1 0 16,21-1-16,-20 1 0,-1 0 16,0 0-16,1 0 0,-22-22 0,21 22 15,-21 0-15,1 0 0,20-21 0,-21 20 16,-21 1-16,21-21 0,0 21 0,-21 0 16,22-1-16,-22 1 0,0 0 0,0 0 15,0 0-15,0 42 47,0 0-47,0 0 0,-22 0 0,22 1 16,-21-1-16,0 21 0,21-21 15,0 22-15,0-22 0,-21 0 16,21 21-16,0-21 0,0 1 0,0-1 16,0 0-16,0 0 0,21-21 15,-21 21-15,21-21 0,0 0 0,1 0 16,20 0-16,-21 0 0,0-21 0,22 0 15,-22 21-15,21-21 0,-21 0 16,0-1-16,22 1 0,-22 0 0,0 0 16,-21-21-16,21 20 0,-21-20 0,0 0 15,21 21-15,-21-22 0,0 1 16,0 0-16,0 20 0,0-20 0,-21 21 16,0 0-16,0 0 0,21-1 0,-21 22 15,0 0-15,-1 0 0,1 0 16,0 0-16,0 0 0,0 22 0,0-1 15,-22 0-15,22 0 0,0 21 0,0-20 16,21 20-16,-21 0 0,21-21 0,-22 22 16,22-22-16,0 0 0,0 0 15,0 0-15,0 1 0,22-1 0,-1 0 16,0 0-16,0-21 0,0 0 0,0 0 16,22 0-16,-22 0 0,21 0 0,-21 0 15,22 0-15,-1 0 0,0-21 16,-20 0-16,20 0 0,0 21 15,1-22-15,-1 1 0,-21 0 0,21 0 16,-20-21-16,20 20 0,-21 1 0,0 0 16,-21 0-16,0 0 0,21 0 0,-21-1 15,0 1-15,0 0 16,0 42 15,0 0-15,0 1-1,22-22-15,-1 0 16,0 0-16,0 0 16,0 0-16,0 0 0,1-22 15,-1 1-15,0 21 0,0-21 0,0 0 16,0 0-16,1 0 16,-22-1-16,0 44 31,0-1-31,-22 0 15,1 0-15,21 0 0,0 0 0,-21 22 16,0-22-16,21 0 0,-21 21 0,21-20 16,0 20-16,0-21 0,0 0 15,0 0-15,0 1 0,0-1 0,0 0 16,0 0-16,0 0 16,21 0-16,0-21 0,0 0 15,0 0-15,1 0 16,-1 0-16,0-21 15,0 0-15,-21 0 16,21 0-16,0 0 0,1-1 16,-22 1-16</inkml:trace>
  <inkml:trace contextRef="#ctx0" brushRef="#br0" timeOffset="42296.2">13695 4614 0,'0'0'0,"0"-21"16,0 0-16,0 0 0,0 0 15,0 42 17,0 0-32,0 0 0,0 0 0,0 1 15,-21 20-15,21 0 0,-22 1 0,22-1 16,0 0-16,-21 1 0,21 20 16,-21-21-16,21 1 0,-21-1 0,21 0 15,0-20-15,-21 20 0,21 0 16,0-21-16,0 1 0,0-1 0,0 0 15,0 0-15,0 0 0,0-42 47,0 0-47,21 0 0,0 0 0,-21-1 16,21 1-16,-21 0 0,0-21 16</inkml:trace>
  <inkml:trace contextRef="#ctx0" brushRef="#br0" timeOffset="42554.03">13737 4636 0,'-21'-22'15,"21"1"17,21 21-32,0 0 0,0 0 0,1-21 15,20 21-15,-21 0 0,21 0 16,-20 0-16,20 0 0,-21 0 0,21 0 0,1 0 15,-22 0-15,0 0 0,0 0 16,0 0-16,1 0 0,-44 0 47,1 0-47,0 21 16,-21-21-16,21 0 0</inkml:trace>
  <inkml:trace contextRef="#ctx0" brushRef="#br0" timeOffset="42746.92">13716 4890 0,'0'0'0,"-21"0"0,21 21 15,21-21 17,0 0-32,0 0 0,0 0 15,1 0-15,-1 0 0,0 0 0,0-21 16,0 21-16,0 0 0,1 0 15,-1-22-15,0 22 0,0 0 0,0 0 16,0-21-16,1 21 0,-1 0 0,0 0 16</inkml:trace>
  <inkml:trace contextRef="#ctx0" brushRef="#br0" timeOffset="43367.76">14563 4593 0,'0'0'0,"0"21"47,0 1-31,-22-22-16,22 21 0,-21 0 0,21 21 15,-21-21-15,21 1 0,0 20 0,0-21 16,-21 21-16,21-20 0,-21 20 0,21-21 15,-21 21-15,21-20 0,0-1 0,-22 21 16,22-21-16,0 0 16,0 1-16,0-1 0,0-42 47,0-1-47,0 1 15,0 0-15,0 0 0,0 0 16,22-22-16,-22 22 0,21-21 0,0 21 15,-21-22-15,21 1 0,0 0 0,-21-1 16,21 1-16,1 21 0,-1-21 0,0-1 16,0 1-16,0 21 0,0 0 15,1-1-15,-1 1 0,0 0 0,0 21 16,0 0-16,0 0 0,1 0 16,-1 0-16,0 21 0,-21 0 15,0 22-15,0-22 0,0 0 0,0 21 16,0-20-16,0 20 0,0-21 0,0 21 15,0 1-15,0-22 0,0 21 0,0 1 16,0-22-16,0 21 0,0-21 16,0 0-16,0 1 0,0-1 0,0 0 15,0 0-15,0 0 0,0 0 32,0-42-1,0 0-16,0 0-15,0 0 16,0 0-16</inkml:trace>
  <inkml:trace contextRef="#ctx0" brushRef="#br0" timeOffset="43667.59">14457 4911 0,'0'0'0,"21"0"31,0 0-31,0 0 0,0 0 0,1 0 16,-1-21-16,21 21 0,-21 0 16,0 0-16,1 0 0,-1 0 0,0 0 15,0 0-15,0 0 0,0 0 0,1 0 16,-22-22-16,21 22 15,-21-21 32,21 21-47,0-21 16,0 21-16,0 0 0</inkml:trace>
  <inkml:trace contextRef="#ctx0" brushRef="#br0" timeOffset="44044.38">15452 4551 0,'-22'0'15,"44"0"-15,-65 0 0,22 0 0,21-21 16,-21 21-16,0 0 15,42 0 1,0 0 0,21 0-16,-20 0 0,-1 0 0,21 0 15,0 0-15,-20 0 0,20 0 16,0 0-16,1 0 0,-22 0 0,21 0 16,0 0-16,-20 0 0,20 0 0,-21 0 15,0 0-15,0 0 16,-42 0 46,0 0-46,0 0-16</inkml:trace>
  <inkml:trace contextRef="#ctx0" brushRef="#br0" timeOffset="44391.1">15748 4551 0,'-21'0'0,"21"21"31,0 0-31,0 0 0,-21-21 15,21 22-15,0-1 0,-22 0 0,22 21 16,0-21-16,0 1 0,0 20 16,0-21-16,-21 21 0,21-20 0,0 20 15,-21-21-15,21 21 0,0-20 0,0-1 16,0 0-16,0 0 0,0 0 0,0 0 16,0 1-16,-21-22 0,21 21 0,0 0 15,0 0 1,0-42 46</inkml:trace>
  <inkml:trace contextRef="#ctx0" brushRef="#br0" timeOffset="48855.73">13716 6181 0,'0'-21'0,"0"-1"31,0 1-15,0 0-16,0 0 15,0 0 1,0 0 0,0-1-1,21 22-15,-21 22 110,0-1-110,0 0 15,0 0 1,0 0-1,0 0-15,0 1 16,0-1-16,0 0 16,0 0-16,0 0 15,0 0-15,0 1 16,0-1-16,0 0 16,0 0-16,0 0 0,0 0 0,0 1 15,0-1-15,0 0 0,0 0 0,0 0 16,0 0-16,0 1 0,0-1 0,0 0 15,0 0-15,0 0 0,0 0 0,0 1 16,0-1-16,0 0 0,0 0 0,0 0 16,0 0-16,21 1 0,-21-1 0,0 0 15,21 0-15,-21 0 16,0 0-16,0 1 0,0-1 0,0 0 16,22 0-16,-22 0 0,0 0 15,0 1-15,21-1 0,-21 0 0,0 0 16,0 0-16,0 0 0,0 1 0,0-1 15,0 0-15,0 0 0,0 0 16,0 0-16,0 1 0,0-1 16,0 0-16,0 0 0,0 0 0,0 0 15,0 1-15,0-1 0,0 0 0,0 0 16,0 0-16,0 0 0,0 1 16,0-1-16,0 0 0,0 0 15,0 0-15,0 0 0,0 1 16,0-1-16,0 0 0,0 0 0,0 0 15,0 0-15,0 1 0,0-1 16,0 0-16,0 0 0,0 0 16,0 0-16,0 1 0,0-1 15,0 0-15,0 0 0,0 0 0,0 0 16,0 1-16,0-1 0,0 0 0,0 0 16,0 0-16,0 0 0,0 1 0,0-1 15,0 0-15,0 0 0,0 0 16,0 0-16,0 1 0,21-1 0,-21 0 15,0 0-15,0 0 0,0 0 0,0 1 16,21-22-16,-21 21 0,0 0 0,0 0 16,0 0-16,0 0 0,0 1 0,0-1 15,0 0-15,0 0 0,0 0 16,21 0-16,-21 1 0,0-1 16,0 0-16,0 0 0,0 0 15,0 0-15,0 1 0,0-1 0,0 0 16,0 0-16,0 0 0,0 0 0,0 1 15,0-1-15,0 0 0,0 0 0,0 0 16,0 0-16,0 1 0,0-1 0,0 0 16,0 0-16,0 0 0,0 0 15,0 1-15,0-1 0,0 0 0,0 0 16,0 0-16,0 0 0,0 1 0,0-1 16,0 0-16,0 0 0,0 0 15,0 0-15,0 1 16,0-1-16,0 0 0,0 0 0,0 0 0,0 0 15,0 1-15,0-1 16,0 0-16,0 0 0,0 0 0,0 0 16,0 1-16,0-1 0,0 0 15,0 0-15,0 0 0,0 0 16,0 1-16,0-1 0,0 0 0,0 0 16,0 0-16,0 0 0,0 1 15,0-1-15,0 0 16,0 0-16,0 0 0,0 0 15,0 1-15,0-1 16,0 0-16,0 0 0,0 0 16,0 0-16,0 1 0,0-1 15,0 0-15,0 0 0,0 0 16,-21 0-16,21 1 0,0-1 16,0 0-16,0 0 0,0 0 15,0 0-15,0 1 0,0-1 0,-21-21 16,21 21-16,0 0 0,0 0 0,0 0 15,0 1-15,0-1 0,0 0 16,0 0-16,-21 0 0,21 0 16,0 1-16,0-1 0,0 0 15,0 0-15,0 0 0,0 0 0,0 1 16,0-1-16,0 0 16,0 0-16,0 0 0,0 0 0,0 1 0,0-1 15,0 0-15,0 0 16,0 0-16,0 0 0,0 1 0,0-1 15,0 0-15,0 0 0,0 0 0,0 0 16,0 1-16,0-1 0,0 0 0,0 21 16,0-21-16,0 1 0,0-1 0,0 0 15,0 0-15,0 0 0,0 0 0,0 1 16,0-1-16,0 0 0,0 0 16,0 0-16,0 0 0,0 1 0,0-1 15,0 0-15,0 0 0,0 0 0,0 0 16,0 1-16,0-1 0,0 0 15,0 0-15,0 0 0,0 0 16,0 1-16,0-1 0,0 0 0,0 0 16,0 0-16,0 0 0,0 1 0,0-1 15,0 0-15,0 0 0,0 0 0,0 0 16,0 1-16,0-1 0,0 0 0,0 0 16,0 0-16,0 22 0,0-22 0,0 0 15,0 0-15,0 0 0,0 0 0,0 1 16,0-1-16,0 0 0,0 0 0,0 0 15,0 22-15,0-22 0,0 0 0,0 0 16,0 0-16,0 0 0,0 1 0,0-1 16,0 21-16,0-21 15,0 0-15,0 1 0,0 20 0,0-21 16,0 0-16,0 22 0,0-22 0,0 0 16,0 21-16,0-21 0,0 22 0,0-22 15,0 0-15,0 21 0,0-20 0,0-1 16,0 21-16,0-21 0,0 0 0,0 1 15,0 20-15,0-21 0,0 0 0,0 0 16,0 22-16,0-22 0,0 0 0,0 21 16,0-20-16,0-1 0,0 21 15,0-21-15,0 0 0,0 22 16,0-22-16,0 0 0,0 21 0,0-20 16,0-1-16,0 0 0,0 21 0,0-21 15,0 1-15,0-1 0,0 0 0,0 0 16,0 21-16,0-20 0,0-1 0,0 0 15,0 0-15,0 0 0,0 0 0,0 1 16,0-1-16,0 0 0,0 0 0,0 0 16,0 0-16,0 1 0,0-1 15,0 21-15,0-21 0,-21 0 0,21 1 16,0-1-16,0 0 0,0 21 0,0-21 16,0 1-16,0-1 0,0 0 0,0 0 15,0 0-15,0 0 0,0 1 16,0-1-16,0 21 0,0-21 0,-22 0 15,22 1-15,0-1 0,0 0 0,0 0 16,0 0-16,0 0 0,0 1 0,0-1 16,0 0-16,0 0 0,0 0 15,0 0-15,0 1 0,-21-1 0,21 0 16,0 0-16,0 0 0,0 0 0,0 1 16,-21-1-16,21 0 0,0 0 0,0 0 15,0 22-15,0-22 0,0 0 0,0 0 16,-21 0-16,21 0 0,0 1 0,0-1 15,0 0-15,0 0 0,0 0 16,0 0-16,-21 1 0,21-1 16,0 0-16,0 0 0,0 0 15,0 0-15,0 1 0,0-1 0,0 0 16,0 0-16,0 0 0,0 0 0,0 1 16,0-1-16,0 0 0,-21 0 0,21 0 15,0 22-15,0-22 0,0 0 0,0 0 16,0 21-16,-22-20 0,22-1 15,0 0-15,0 21 0,0-21 0,0 1 16,0-1-16,0 0 0,0 21 0,0-21 16,0 1-16,0-1 0,0 0 0,0 0 15,0 0-15,0 0 0,0 1 0,0-1 16,0 0-16,0 0 16,0 0-16,0 0 0,0 22 0,0-22 15,0 0-15,0 0 0,0 0 0,0 1 16,0-1-16,0 21 0,0-21 0,0 0 15,0 1-15,0-1 0,22 0 0,-22 0 16,0 0-16,0 0 0,0 1 16,0-1-16,0 21 0,0-21 0,0 0 15,0 1-15,0-1 0,0 0 0,21 0 16,-21 0-16,0 0 0,0 1 0,0-1 16,0 0-16,0 0 0,0 0 0,0 0 15,0 1 1,21-1-16,-21 0 0,0 0 0,0 0 15,0 0-15,0 1 0,0-1 16,0 0-16,0 0 0,21-21 0,-21 21 16,0 0-16,0 1 0,21-1 15,-21 0-15,0 0 16,0 0-16,0 0 16,0 1-16,0-1 15,0 0 1,0 0 93,21-21-78,1 0 32,-1 0-32,-42 0 125,-1 0-140</inkml:trace>
  <inkml:trace contextRef="#ctx0" brushRef="#br1" timeOffset="55316.91">1968 6477 0,'22'0'16,"-22"-21"140,0 0-156,21 0 16,-21-1 0,21 22-16,-21-21 0,0 0 15,0 0-15,0 0 16,0 0-16,0-1 15,0 1-15,0 0 16,0 0 0,-21 21-16,0-21 15,-1 21-15,1 0 0,0 0 16,0 0-16,0 0 16,0 0-16,-1 0 0,1 0 15,0 21-15,0-21 0,0 21 16,21 0-16,-21-21 0,21 43 0,-22-22 15,1 0-15,21 0 0,0 21 16,0 1-16,-21-1 0,21 0 0,-21-20 16,21 20-16,0 0 0,0 22 0,-21-22 15,21 0-15,-21 1 0,21-1 16,0-21-16,0 22 0,0-1 16,0 0-16,0 1 0,0-22 15,0 21-15,0 0 0,21-20 0,0-1 16,-21 0-16,21 0 0,0 0 0,0 0 15,1-21-15,-1 0 0,0 0 16,0 0-16,0 0 0,0 0 0,22 0 16,-22 0-16,0 0 0,21-21 15,-20 21-15,-1-21 0,21 0 0,-21 0 16,22 0-16,-22-1 0,21 1 0,-21 0 16,22 0-16,-22 0 15,0 0-15,21-1 0</inkml:trace>
  <inkml:trace contextRef="#ctx0" brushRef="#br1" timeOffset="55727.68">2455 6837 0,'0'-21'0,"0"42"0,0-63 0,-21 42 31,0 0-15,0 0-16,21 21 0,0 0 16,-21 0-16,-1 0 0,22 0 15,-21 1-15,21-1 0,0 0 0,0 21 16,-21-21-16,21 1 0,0-1 0,0 0 15,0 0-15,0 0 0,0 0 16,0 1-16,21-22 0,0 21 0,1-21 16,-1 0-16,0 0 0,21 0 15,-21 0-15,1-21 0,20 21 16,-21-22-16,21 1 0,-20 0 0,20 21 16,-21-21-16,0 0 0,0 0 0,-21-22 15,0 22-15,0 0 0,0 0 16,0 0-16,0-1 0,0-20 0,-21 21 15,0 21-15,-21-21 0,21 0 0,-1 21 16,1 0-16,-21 0 0,21 0 16,0 0-16,-22 0 0,22 21 0,0 0 15,0 0-15,21 0 16,-21 0-16,21 1 0,0-1 0,0 0 16,0 0-16,21-21 15,0 0-15,0 21 0,0-21 16,22 0-16,-22 0 0,21 0 0,0 0 15,-20 0-15,20-21 0,0 21 0</inkml:trace>
  <inkml:trace contextRef="#ctx0" brushRef="#br1" timeOffset="59301.18">3048 6837 0,'0'0'16,"0"21"15,0 0-16,0 0-15,0 1 0,0-1 16,0 0-16,0 0 0,0 0 16,0 0-16,-21 1 0,21-1 15,0 0-15,-21 0 16,21 0-16,-22-21 47,22-21-47,0 0 0,0 0 15,0 0-15,0-1 0,0 1 0,0 0 16,22 0-16,-1 0 0,-21-22 16,21 22-16,0 0 0,0 0 15,0 0-15,1 0 0,-1-1 0,0 22 16,0 0-16,0 0 0,0 0 0,1 0 16,-1 0-16,-21 22 0,21-1 15,-21 0-15,0 0 0,0 0 16,0 0-16,0 1 0,0-1 15,0 0-15,0 0 0,0 0 16,-21-21-16,21 21 0,0 1 0,0-1 16,0-42 15,0-1-15,21 1-16,0 0 15,0 0-15,-21 0 0,21 0 0,1-1 16,-1 1-16,0 0 0,0 0 15,0 0-15,0 0 0,1-1 0,-1 22 16,0-21-16,0 21 16,-21 21-1,0 1-15,0-1 0,0 0 16,0 0-16,0 0 0,0 22 0,0-22 16,0 0-16,0 0 0,0 0 15,0 0-15,0 1 0,0-1 16,0 0-16,21 0 0,0 0 0,1-21 15,20 0-15,-21 0 0,21 0 16,-20 0-16,20 0 0,-21 0 16,21-21-16,-20 21 0,20-21 0,-21 21 15,0-21-15,0 0 0,1-1 0,-1 1 16,0 0-16,-21 0 0,0 0 0,21 0 16,-21-22-16,0 22 0,0 0 15,0 0-15,0 0 0,0-1 0,0 1 16,0 0-16,0 42 31,0 0-31,0 1 0,0-1 0,-21 0 16,21 0-16,-21 0 0,21 0 0,0 1 15,0-1-15,-21 0 0,21 0 16,0 0-16,-22 0 0,22 1 16,0-1-16,0 0 0,0 0 15,0-42 16,0 0-15,0 0-16,0-1 0,22 1 0,-22 0 16,21 0-16,0 0 0,-21 0 0,21-22 15,0 22-15,0 0 0,-21 0 16,22 0-16,-1-1 0,0 1 0,0 21 16,0 0-16,0 21 15,-21 1 1,0-1-16,0 0 15,0 0-15,0 0 0,0 22 0,0-22 16,0 0-16,0 0 0,0 0 0,0 0 16,0 1-16,22-1 15,-1-21 1,0 0 0,-21-21-1,21-1-15,-21 1 16,21 0-16,0 0 0,1 0 15,-1-22-15,-21 22 0,21 0 0,0-21 16,0 21-16,0-1 0,1 1 0,-1 0 16,-21 0-16,21 21 0,0 0 0,0 0 15,-21 21 1,0 0-16,0 0 0,0 22 16,0-22-16,0 0 0,0 0 15,-21 0-15,21 1 0,0-1 0,0 0 16,0 0-16,0 0 0,0 0 15,0 1-15,0-1 0,21-21 16,0 21-16,1-21 16,-1 0-16,0 0 0,21 0 0,-21 0 15,1 0-15,20 0 0,-21-21 16,0 21-16,22-21 0,-22 21 0,0-22 16,0 1-16,0 0 0,0 0 0,1 0 15,20-22-15,-42 22 16,0 0-16,0-21 0,21 21 0,-21-1 15,0 1-15,0 0 0,0 0 0,0 0 16,-21 21 0,0 21-1,0 0-15,21 0 16,-22 0-16,22 1 0,-21-1 16,21 0-16,-21 0 0,21 0 15,-21 0-15,21 1 16,0-1-16,0 0 15,0 0-15,0 0 32,21-21-17,-21 21-15,21-21 16,0 0 46,-21 22-62,22-22 16,-22 21 0,21-21-1,0 0-15,0 0 16,0 21 0,0-21-1,1 0 1,-1-21-1,0 21-15,-21-21 16,21-1 0,0 22-16,0-21 0,-21 0 15,22 21-15,-1-21 0,-21 0 0,21 21 16,0-21-16,0-1 0,-21 1 0,21 0 16,1 0-16,-1 21 0,-21-21 0,0 0 15,21-1-15,0 1 16,-21 0-16,0 0 0,-21 21 31,0 0-31,0 0 16,-1 0-16,1 21 15,21 0-15,-21 0 16,21 1 0,21-22-1,0 0 1,1 0-16,-1 0 0,0 0 15,0 0-15,0 0 16,0 0 0,-21 21-16,0 0 15,0 0-15,0 0 16,0 0-16,0 1 0,0-1 16,0 0-16,0 0 15,0 0-15,22-21 16,-1 0-16,-21 21 0,21-21 15,-21 22-15,21-22 0,0 0 0,0 0 16,1 0-16,-1 0 0,0 0 0,0 0 16,0 0-16,0 0 0,1-22 15,-1 1-15,-21 0 0,21 21 0,0-21 16,0 0-16,0 0 0,-21-1 16,22 1-16,-1 0 0,0 0 0,-21-21 15,21 20-15,-21 1 0,21 21 0,-21-21 16,0 0-16,0 42 47,0 0-47,-21 0 0,21 1 15,-21-1-15,21 0 0,-21 0 0,21 0 16,0 0-16,0 1 16,0-1-16,0 0 0,0 0 15,0 0-15,21 0 16,0-21-16,0 0 15,0 0-15,1 0 0,-1 0 0,0 0 16,0-21-16,0 0 16,-21 0-16,21 21 0,1-21 15,-22 0-15,21-1 0,0-20 16,-21 21-16,21 0 0,0-22 0,-21 22 16,21 0-16,1-21 0,-22 21 0,0-1 15,21 1-15,0 0 0,0 21 16,0 0-1,-21 21 1,0 0-16,0 1 16,0-1-1,0-42 32,0-1-31,0 1-16,0 0 15,0 0-15,-21 21 32,0 0-32,0 0 15,0 21-15,-1 0 0,1-21 16,21 21-16,0 1 0,-21-1 0,0 21 16,21-21-16,-21 0 0,21 1 0,0-1 15,0 0-15,0 0 0,0 0 0,0 0 16,0 1-16,0-1 0,0 0 15,0 0-15,21-21 0,0 21 16,0-21-16,0 0 0,22 0 0,-22 0 16,21 0-16,1 0 0,-22 0 15,21 0-15,0 0 0,1 0 0,-22-21 16,21 21-16,-21-21 0,22 0 16,-22 0-16,21-1 0,-21 1 15,1 0-15,-1-21 0,0-1 16,-21 22-16,21 0 0,-21-21 15,0 21-15,0-1 0,0 1 16,-21 21-16,0 0 0,0 0 16,-1 0-16,1 21 0,0 1 15,0-22-15,0 21 0,0 0 0,-1 0 16,1 21-16,0-20 0,21-1 16,-21 0-16,21 0 0,-21 0 15,21 0-15,0 1 0,0-1 16,0 0-16,21-21 15,0 0-15,0 0 0,0 0 16,1 0-16,-1 0 0,0-21 16,0 0-16,0 21 0,0-22 15,1 1-15,-22 0 0,21 0 0,0 0 16,0 21-16,-21-21 0,0-1 0,0 1 16,21 0-16,-21 0 0,0 42 46,0 0-46,0 0 0,0 1 16,0-1-16,0 0 0,0 0 16,0 0-16,0 0 0,0 1 15,0-1-15,0 0 16,21 0-16,1-21 0,-1 0 16,0 0-16,0 0 0,21 0 15,-20 0-15,-1 0 0,0 0 0,0 0 16,0-21-16,0 21 0,1-21 0,-1 0 15,-21-1-15,21 1 16,0-21-16,0 21 0,-21-22 0,21 22 16,-21-21-16,22 0 0,-1-22 0,-21 22 15,21-1-15,0-20 0,-21 21 0,21-1 16,-21 1-16,0 0 0,0 20 16,0 1-16,21-21 0,-21 21 15,0 0-15,0 42 16,-21 0-16,0 0 15,21 21-15,0-20 0,-21 20 16,0 0-16,21 1 0,-21-1 0,21 0 16,0 1-16,0 20 0,-22-21 0,22 1 15,-21-1-15,21 0 0,0-20 16,-21 20-16,21 21 0,0-41 16,0-1-16,0 0 0,0 0 0,0 0 15,21-21-15,0 0 0,1 21 16,-1-21-16,0 0 0,0 0 15,21 0-15,-20-21 0,-1 21 0,0-21 16,0 0-16,0 21 0,0-21 16,22 0-16,-43-1 0,21 1 0,21 0 15,-42 0-15,21-21 0,-21 20 16,0 1-16,0 0 0,0 0 0,0 0 16,0 0-16</inkml:trace>
  <inkml:trace contextRef="#ctx0" brushRef="#br1" timeOffset="59511.06">6117 6392 0,'-21'22'0,"42"-44"0,-63 44 0,42-1 31,21-21-16,0 0 1,0 0-16</inkml:trace>
  <inkml:trace contextRef="#ctx0" brushRef="#br1" timeOffset="61412">8763 6900 0,'21'0'31,"0"0"-31,0-21 16,1 0-16,-1 0 16,0 0-16,0 0 0,0-1 0,0 1 15,-21-21-15,22 21 0,-1-22 0,0 1 16,0 0-16,-21-1 0,21 1 15,0 0-15,-21-1 0,0 1 0,22 0 16,-22-1-16,21 1 0,-21 0 0,0 21 16,0-1-16,0 1 0,-21 21 31,-1 0-31,1 43 0,0-22 16,21 0-16,-21 21 0,0 1 0,21 20 15,-21-21-15,21 1 0,-22 20 0,22-20 16,-21-1-16,21 0 0,0 1 0,0-1 15,0 0-15,0 1 0,0-22 16,21 21-16,1-21 0,-1 0 0,0 1 16,0-22-16,0 21 0,22-21 0,-22 0 15,21 0-15,-21 0 0,22 0 0,-22 0 16,21 0-16,-21-21 0,22 21 0,-22-22 16,0 1-16,0 0 15,0 21-15,0-42 0,-21 21 0,0-1 16,22 1-16,-22 0 0,0-21 0,0 21 15,0-1-15,0 1 0,0 42 32,0 1-17,0-1-15,-22 0 0,22 0 0,-21 0 16,21 0-16,0 1 0,-21-1 0,21 0 16,0 0-16,0 0 0,0 0 15,0 1-15,0-1 0,21-21 0,0 21 16,1 0-16,-1-21 0,0 0 0,0 21 15,0-21-15,0 0 0,22 0 16,-22 0-16,21 0 0,-21 0 0,1-21 16,20 0-16,-21 21 0,21-21 0,-20 0 15,-1-1-15,0 22 0,0-21 0,0-21 16,0 21-16,-21 0 0,0-22 0,0 22 16,0-21-16,0 21 0,0-22 0,0 22 15,-21-21-15,0 21 0,0-1 16,0 1-16,0 0 0,-22 0 0,22 21 15,0 0-15,-21 0 0,20 0 0,-20 21 16,21 0-16,-21 0 0,20 1 16,1-1-16,0 0 0,0 21 0,0-21 15,0 22-15,21-22 0,0 21 16,0-21-16,0 22 0,0-22 0,0 0 16,0 21-16,0-20 0,21-1 0,21 0 15,-21-21-15,0 21 0,1 0 0,20-21 16,0 0-16,-21 0 0,22 0 0,-1 0 15,0 0-15,1 0 0,-1 0 0,0-21 16,1 0-16,-1 0 0,-21 21 16,22-21-16,-1-1 0,-21 1 0,0-21 15,22 21-15,-22 0 0,0-1 16,0 1-16,-21 0 0,21 0 0,-21 0 16,21 0-16,-21-1 0,0 44 46,-21-1-46,21 0 0,-21 0 0,21 0 16,-21 0-16,21 1 0,0-1 0,0 0 16,0 0-16,0 0 0,0 0 0,0 1 15,0-1-15,21 0 0,0-21 16,-21 21-16,21-21 0,1 0 0,-1 0 16,0 0-16,0 0 0,0 0 15,0 0-15,1 0 0,-1 0 0,21 0 16,-21-21-16,0 0 0,1 0 15,-1-1-15,0 1 0,-21 0 16,0-21-16,0 21 0,0-1 0,0-20 16,0 21-16,0-21 0,0-1 0,0 22 15,0-21-15,0 21 0,-21-1 0,21 1 16,-21 21-16,-1 0 0,1 0 16,0 0-16,0 0 0,-21 0 0,20 0 15,1 21-15,0 1 0,-21-1 0,21 0 16,-1 21-16,1-21 0,21 1 0,-21 20 15,21-21-15,0 21 0,0-20 16,0-1-16,0 0 0,0 0 16,0 0-16,0 0 0,21 1 0,0-1 0,1 0 15,-1-21-15,0 0 0,21 21 16,-21-21-16,1 0 0,20 0 0,-21 0 16,21 0-16,1 0 0,-1-21 0,-21 0 15,22 21-15,-22-21 0,21-1 0,-21 1 16,0 0-16,22 0 0,-22-21 15,0 20-15,0-20 0,0 0 16,1-1-16,-1 1 0,0 0 0,0-22 16,0-42-16,-21 64 0,21-21 15,-21 20-15,22 1 0,-22 0 0,0-1 16,0 22-16,0 0 0,0-21 0,21 42 16,-21-22-16,0 1 0,0 42 15,0 1 1,0-1-16,-21 0 0,-1 21 0,22-21 15,-21 22-15,21-1 0,-21 0 0,0 22 16,21-22-16,0 1 0,0-1 16,0 21-16,-21-20 0,21-1 0,0 0 15,0 1-15,0-1 0,0-21 0,0 22 16,0-22-16,21 21 0,0-21 0,-21 0 16,21-21-16,0 22 0,1-1 0,-1-21 15,0 0-15,0 0 0,0 0 16,22 0-16,-22 0 0,0 0 0,21 0 15,-21 0-15,1-21 0,-1-1 16,0 22-16,0-21 0,0 0 0,0 21 16,-21-21-16,0 0 0,22 0 0,-22-1 15,0 1-15,0 0 0,0 0 16,0 0-16,-22 0 0</inkml:trace>
  <inkml:trace contextRef="#ctx0" brushRef="#br1" timeOffset="61747.81">8721 6456 0,'0'0'0,"42"0"31,-21 0-15,21 0-16,1-21 0,-1 0 0,22 21 15,-22-22-15,21 22 0,-20-21 0,20 21 16,-20-21-16,20 21 16,-21 0-16,1-21 0,-22 21 0,21-21 15,-21 21-15,1 0 0,-1 0 0,0 0 16,0 0-1,0 0-15,0 0 16,1 0 0</inkml:trace>
  <inkml:trace contextRef="#ctx0" brushRef="#br1" timeOffset="62872.26">16722 6054 0,'0'-21'31,"21"21"0,-21-22-31,21 22 16,-21-21-16,21 0 16,-21 0-16,0 0 15,0 0 1,0-1-16,0 1 16,0 0-16,0 0 0,0 0 15,0 0-15,-21-1 16,0 22-16,21-21 0,-21 21 15,-1 0-15,1 0 0,0 0 16,0 0-16,0 0 0,0 21 0,-22 1 16,22-1-16,-21 0 0,21 0 15,-1 21-15,-20-20 0,21 20 0,-21 0 16,20-21-16,1 22 0,0-1 16,0 0-16,0 1 0,0-1 0,21 0 15,0 1-15,0-1 0,0 0 0,0 1 16,0-22-16,0 21 0,0-21 0,0 22 15,21-22-15,0-21 0,21 21 0,-21 0 16,22-21-16,-22 0 0,21 0 0,1 0 16,-1 0-16,0-21 0,1 21 15,20-21-15,-21-21 0,1 20 0,-1 1 16,0-21-16,22 21 0,-22-22 16,-21 22-16,22-21 0,-22 21 0,0-22 15,-21 1-15,0 21 0,0-21 0,0-1 16,0 1-16,0 21 0,0-22 0,-21 1 15,0 0-15,0-1 0,-1 22 16,-20-21-16,21 21 0,0 21 0,0-21 16,-22 21-16,22 0 0,0 0 0,-21 0 15,-1 21-15,22 0 0,-21 0 0,-1 0 16,1 0-16,21 1 0,-21 20 16,20-21-16,-20 21 0,21-20 15,21 20-15,0-21 0,0 21 0,0-20 0,0-1 16,0 0-16,21 21 0,0-21 15,0 1-15,22-1 0,-1-21 0,-21 21 16,22-21-16,-1 0 0,0 0 0,1 0 16</inkml:trace>
  <inkml:trace contextRef="#ctx0" brushRef="#br1" timeOffset="63227.05">17399 6096 0,'0'0'0,"0"-42"16,0 63 0,0 0-1,0 21-15,0-20 16,0-1-16,0 21 0,0-21 0,0 22 16,0-1-16,0 21 0,0-20 15,0 20-15,0-20 0,0 20 0,-21-21 16,21 22-16,-21-1 0,21 1 0,-22-1 15,22 1-15,-21-1 0,21 1 0,-21-1 16,0 1-16,21-1 0,-21 1 16,0-1-16,21-20 0,-22-1 0,22 0 0,0 1 15,-21-22-15,21 0 0,0 0 0,0-42 47,0 0-47,0 0 0,0-22 16,0 22-16,0-21 0,0 21 15,21-43-15,1 22 0,-22 0 0</inkml:trace>
  <inkml:trace contextRef="#ctx0" brushRef="#br1" timeOffset="63523.21">17272 6392 0,'0'-42'0,"0"84"0,0-126 0,0 63 0,0-22 0,0 22 15,0 0-15,21 0 0,0 0 0,0-1 16,1 22-16,-1-21 0,0 21 15,21 0-15,1-21 0,-1 21 16,-21 0-16,21 0 0,1 0 0,-22 0 16,0 0-16,0 21 0,0-21 0,-21 21 15,0 1-15,0-1 0,0 0 16,-21 0-16,0 0 0,0-21 0,0 21 16,-22 1-16,22-1 0,-21-21 15,21 21-15,0 0 0,-22-21 0,22 21 16,0-21-16,0 0 0,42 0 47,0-21-32,0 21-15,-21-21 0,21 21 0</inkml:trace>
  <inkml:trace contextRef="#ctx0" brushRef="#br1" timeOffset="64268.81">17801 6223 0,'0'0'0,"0"-21"0,21 21 16,0 0-16,1-21 0,-1 0 0,0-1 15,0 22-15,0-21 16,0 0-16,1 0 0,20 0 0,-21 0 16,0-22-16,0 22 15,-21 0-15,22 21 0,-22-21 0,0 0 16,-22 21-1,1 0-15,0 0 0,0 21 16,0 0-16,0 0 0,21 0 0,-22 0 16,1 1-16,0 20 0,21-21 15,0 0-15,-21 0 0,21 1 0,0-1 16,0 0-16,0 0 0,0 0 0,0 0 16,21-21-16,-21 22 0,21-22 0,22 0 15,-22 0-15,0 0 0,21 0 16,-21 0-16,22 0 0,-22 0 0,21 0 15,1-22-15,-22 22 0,0-21 16,21 0-16,-21 21 0,1-21 0,-1 0 16,0 0-16,0-1 0,-21 1 0,0 0 15,21 0-15,-21 0 0,21 0 0,-21-1 16,-21 44 15,0-1-31,21 0 0,-21 0 16,0-21-16,21 21 0,-21 0 0,21 1 15,-22-1-15,1 0 0,21 0 0,0 0 16,-21 0-16,21 1 16,-21-22-16,21-22 47,0 1-32,0 0-15,21 21 0,0-21 0,0-21 16,1 20-16,-1 1 0,0 0 15,0 0-15,21 0 0,-20 0 0,-1-1 16,21 1-16,0 21 0,-20 0 0,20 0 0,-21 0 16,0 0-16,0 21 0,1-21 15,-1 22-15,-21-1 0,0 0 16,0 0-16,0 21 0,0-20 0,0-1 16,0 0-16,0 0 0,-21 0 0,21 0 15,-22 1-15,1-1 0,0 0 16,21 0-16,-21-21 0,0 21 15,21-42 17,0 0-32,0 0 15,21 0-15</inkml:trace>
  <inkml:trace contextRef="#ctx0" brushRef="#br1" timeOffset="64779.52">19389 5821 0,'21'-21'15,"0"0"-15,0-1 16,0 1-16,0 0 16,1 0-16,-1 0 0,-21 0 15,0-1-15,21 1 0,-21 0 0,0 0 16,0 0-16,-21 21 15,0 0-15,-1 0 0,-20 0 0,21 0 16,-21 0-16,-1 21 0,1 0 16,0 0-16,-1 22 0,1-22 15,0 0-15,20 21 0,1-21 0,0 22 16,0-22-16,21 0 0,0 0 0,0 22 16,0-22-16,0 0 0,0 0 0,0 0 15,21 0-15,0 1 0,0-1 16,22-21-16,-22 21 0,0 0 0,0 0 15,22 0-15,-22 1 0,0-1 0,0 0 16,0 0-16,-21 0 0,21 0 16,-21 1-16,0-1 0,0 0 15,-21-21-15,0 21 0,0-21 0,-21 0 16,20 21-16,-20-21 0,0 0 0,-1 0 16,22 0-16,-21 0 15,0 0-15,20 0 0,1 0 0,0 0 16,0-21-16,0 21 0,21-21 15,0 0-15,0 0 16,21 21 0,0 0-16,0 0 0,0 0 15,1-22-15,-1 22 0,21 0 0,-21 0 16</inkml:trace>
  <inkml:trace contextRef="#ctx0" brushRef="#br1" timeOffset="66023">19791 5990 0,'-21'0'16,"-1"0"-16,1 0 0,21 21 16,-21-21-16,0 22 0,0-1 0,0 0 15,21 0-15,-22 0 0,1 0 0,0 1 16,21-1-16,0 0 15,0 0-15,0 0 0,0 0 0,0 1 16,0-1-16,0 0 0,21-21 0,0 21 16,1-21-16,-1 0 0,0 0 15,0 0-15,21 0 0,-20 0 0,-1 0 16,0 0-16,21 0 0,-21-21 0,1 21 16,-1-21-16,0 0 15,-21-1-15,21 1 0,-21 0 0,21 0 16,-21 0-16,0-22 0,0 22 0,0 0 15,0-21-15,0 21 0,0-1 0,0 1 16,-21 21-16,0-21 0,0 21 0,0 0 16,-1 0-16,1 0 0,0 0 0,0 21 15,0 0-15,-22-21 0,22 22 16,0-1-16,0 0 0,0 21 16,0-21-16,21 1 0,0-1 0,0 0 15,0 0-15,0 0 0,0 0 0,0 1 16,21-22-16,0 21 0,0 0 0,0-21 15,0 0-15,1 21 0,20-21 0,-21 0 16,0 0-16,22 0 0,-22 0 16,0 0-16,0-21 0,0 21 0,0-21 15,1 0-15,-1 21 0,0-22 0,0 1 16,0 0-16,0 0 0,-21 0 16,22 0-16,-1-22 0,-21 22 0,0 0 0,21 0 15,-21 0-15,21-1 0,-21 1 16,0 42 15,0 1-31,-21-1 0,0 0 16,21 0-16,-21 0 0,21 0 0,0 1 15,0-1-15,0 0 0,0 0 0,0 0 16,0 0-16,0 1 0,0-1 16,21 0-16,0-21 15,0 0-15,0 0 0,0 0 16,1 0-16,-1 0 0,0 0 15,0-21-15,0 0 16,0-1-16,1 1 0,-22 0 16,21 0-16,-21 0 0,21 0 0,-21-1 0,21 1 15,-21 0-15,0 0 0,21 0 16,-21 0-16,21 21 16,-21-22-16,0 44 15,0-1-15,-21 0 16,21 0-16,-21 0 0,21 0 15,-21 1-15,21-1 0,0 0 16,0 0-16,0 0 0,0 0 0,0 1 16,0-1-16,0 0 0,21 0 15,0 0 1,0-21-16,1 0 0,-1 0 16,0-21-16,-21 0 15,21 0-15,-21 0 16,21 21-16,0-22 0,-21 1 0,0 0 15,22 0-15,-1 0 0,0-22 0,-21 22 16,21 0-16,0 0 0,0 0 16,1 0-16,-1-1 0,21 22 0,-21 0 15,0 0-15,1 0 0,-1 0 0,0 0 16,0 0-16,0 0 0,-21 22 0,21-1 16,-21 0-16,0 0 0,0 0 0,0 0 15,0 1-15,0-1 0,0 0 16,0 0-16,0 0 0,0 0 15,-21-21-15,0 22 0,21-1 0,-21-21 16,0 0-16,21-21 47,0-1-47,0 1 0,0 0 16,0 0-16,21 0 0,0 0 15,-21-1-15,21-20 0,-21 21 16,21 0-16,1 0 0,-22-1 0,21 22 15,-21-21-15,21 21 0,0 0 16,0 0 0</inkml:trace>
  <inkml:trace contextRef="#ctx0" brushRef="#br1" timeOffset="66340.99">21399 5969 0,'0'0'0,"0"-21"0,22 21 0,-22-21 0,0 0 15,-22 42 17,1 0-17,0-21-15,21 21 0,-21 0 0,0 0 16,21 1-16,0-1 0,-21 0 0,-1 0 15,22 0-15,0 0 0,-21 1 0,21-1 16,0 0-16,0 0 0,0 0 16,0 0-16,0 1 15,21-22-15,1 0 16,-1 0-16,0 0 0,0 0 16,0 0-16,0 0 0,1-22 15,-22 1-15,21 21 0,0-21 16,0 0-16,0 0 0,0 0 15</inkml:trace>
  <inkml:trace contextRef="#ctx0" brushRef="#br1" timeOffset="66735.56">21653 6033 0,'0'21'15,"22"-21"16,-1 0-31,0 0 16,0 0-16,0 0 16,0 0-16,22 0 0,-22 0 0,0-21 15,0 21-15,-21-22 0,21 22 16,-21-21-16,0 0 0,0 0 16,-21 21-1,0 0 1,0 0-16,0 0 0,0 21 0,21 0 15,-22-21-15,1 21 0,0 1 0,0-1 16,21 0-16,0 0 0,-21 0 0,21 0 16,-21 1-16,21-1 0,0 0 0,0 0 15,0 0-15,0 0 0,21 1 16,0-22-16,0 0 16,0 0-16,0 0 15,1 0-15,-1 0 0,0 0 16,0 0-16,0 0 0,0 0 0,-21-22 15,22 22-15,-1-21 0,0 0 16,0 0-16</inkml:trace>
  <inkml:trace contextRef="#ctx0" brushRef="#br1" timeOffset="67198.91">22521 5482 0,'0'-21'0,"0"42"16,0-63-16,0 21 0,0 0 0,0-1 15,0 1-15,0 0 16,0 42 15,0 0-31,-21 1 0,21-1 0,-21 0 16,0 21-16,21 1 0,-21-1 0,-1 0 16,22 1-16,0-1 0,-21 0 15,0 22-15,21-22 0,-21 0 0,21 1 16,0-1-16,0-21 0,-21 22 0,21-22 15,0 21-15,-21-21 0,21 0 0,0 1 16,0-1-16,0 0 0,0 0 16,21-21-1,0 0 1,0 0 0,0-21-16,-21 0 0,21 21 0,1-21 15,-1-1-15,0 22 0,21-21 0,-21 0 16</inkml:trace>
  <inkml:trace contextRef="#ctx0" brushRef="#br1" timeOffset="68383.37">22754 5863 0,'0'0'15,"-21"0"1,0 21-16,0-21 0,21 22 16,-22-1-16,1-21 0,0 21 0,21 0 15,0 0-15,-21 0 0,21 1 0,-21-1 16,21 21-1,0-21-15,0 0 0,0 1 16,21-1-16,0-21 16,0 21-16,0-21 0,1 0 0,-1 0 15,0 0-15,0 0 0,0 0 0,0 0 16,1 0-16,-1 0 0,0-21 0,0 21 16,-21-21-16,21-1 0,0 22 15,-21-21-15,0 0 0,0 0 0,22-21 16,-22 20-16,0 1 0,0 0 0,0-21 15,0 21-15,0-1 0,-22 22 16,1-21-16,0 21 0,0 0 0,0 0 16,0 21-16,-1-21 0,1 22 15,-21-1-15,21 0 0,0 0 16,-1 0-16,1 0 0,0 1 0,21-1 16,0 0-16,0 0 0,0 0 0,0 0 15,0 1-15,0-1 0,21-21 16,0 21-16,22-21 0,-22 0 15,0 0-15,21 0 0,-20 0 16,20 0-16,-21 0 0,21 0 0,-20-21 16,-1 21-16,21-21 0,-21-1 15,0 22-15,1-21 0,-1 0 0,0 0 0,0 0 16,0-22-16,0 22 0,1 0 16,-1 0-16,-21 0 0,21 0 0,-21-1 15,0 44 16,-21-1-31,0 0 0,21 0 0,0 0 16,-22 0-16,1 1 0,21-1 0,-21 0 16,21 0-16,0 0 0,0 0 0,0 1 15,0-1-15,0 0 0,21 0 16,0 0-16,1-21 0,-1 0 16,0 21-16,0-21 0,0 0 0,0 0 15,1 0-15,-1 0 0,0 0 16,0 0-16,0 0 0,-21-21 0,21 0 15,1 21-15,-22-21 0,0 0 0,21 0 16,-21-1-16,21 1 0,-21-21 0,0 21 16,0-22-16,0 22 0,0 0 0,0-21 15,0 21-15,0-1 0,-21 22 16,0-21-16,-1 21 0,1 0 0,0 0 16,0 0-16,0 21 0,0-21 0,-1 22 15,1-1-15,-21 0 0,21 0 16,0 21-16,21-20 0,-22-1 0,22 0 15,0 0-15,0 0 0,0 0 0,0 1 16,0-1-16,0 0 0,0 0 16,22 0-16,-1-21 0,0 0 15,0 21-15,0-21 0,0 0 0,1 0 16,20 0-16,-21 0 0,0 0 0,22 0 16,-22 0-16,21-21 0,-21 21 15,0-21-15,1 0 0,20 0 0,-21 0 0,0-1 16,0-20-16,1 21 0,20-21 15,-21-1-15,0 1 0,0-22 16,1 22-16,20-21 0,-21 20 0,0-20 16,-21 20-16,21 1 0,-21 0 0,0 21 15,0-1-15,0 1 0,0 0 0,-21 21 16,0 0 0,-21 21-16,21 0 15,-1 1-15,1-1 0,0 21 0,0 0 16,0 1-16,0-1 0,-1 0 0,22 1 15,0-1-15,0 0 0,0 1 0,0-1 16,0 0-16,0 1 0,0-22 0,0 21 16,0-21-16,0 1 0,22-1 15,-1 0-15,0 0 0,0 0 0,21 0 16,-20-21-16,-1 0 16,0 0-16,0 0 0,0 0 0,0 0 15,22 0-15,-22 0 0,0 0 0,21 0 16,-20-21-16,-1 21 0,0-21 0,0 0 15,0 0-15,-21 0 0,21-1 16,1 1-16,-22 0 0,21 0 0,-21 0 16,0-22-16,0 22 0,0 0 0</inkml:trace>
  <inkml:trace contextRef="#ctx0" brushRef="#br1" timeOffset="68711.21">21992 5588 0,'0'0'0,"-21"0"0,-21 0 16,20 0-16,65 0 15,-22 0 1,0 0-16,21 0 0,1 0 0,-1 0 15,0 0-15,22 0 0,-22 0 16,22 0-16,-1 0 0,-20-21 0,20 21 16,1 0-16,-22 0 0,0 0 0,22-21 15,-43 21-15,21 0 0,-21 0 16,1 0-16,-1 0 0,0 0 16</inkml:trace>
  <inkml:trace contextRef="#ctx0" brushRef="#br1" timeOffset="70056.77">2117 7578 0,'-22'0'0,"1"0"16,21-21-16,21 21 78,1 0-78,-1 0 16,0 0-16,0 0 0,0 0 15,22 0-15,-1 0 0,0 0 16,1 0-16,-1 0 0,21 0 0,1 0 15,-22 0-15,43 0 0,-22 0 0,1 0 16,-1 0-16,1 0 0,-1 0 16,22 0-16,-21 0 0,-1 0 0,22 0 15,-1 0-15,1 0 0,-21 0 0,20 0 16,1 0-16,0 0 0,-1 0 16,-20 0-16,20 0 0,-20 0 0,21 0 15,-1 0-15,1 0 0,0 0 0,-1 0 16,22-22-16,-21 22 0,-1 0 0,1 0 15,0-21-15,-22 21 16,22-21-16,0 21 0,-1 0 0,1-21 16,0 21-16,-1-21 0,1 21 0,0 0 15,-1-21-15,1 21 0,-22 0 0,22-22 16,-21 1-16,-1 21 0,1 0 16,-1 0-16,-21-21 0,22 21 0,-22 0 15,1 0-15,-22-21 0,21 21 0,-21 0 16,22 0-16,-22 0 0,0 0 0,0 0 15,0-21-15,0 21 16,1 0-16,-22-21 31,0-1 1,21 22-32,0 0 0</inkml:trace>
  <inkml:trace contextRef="#ctx0" brushRef="#br1" timeOffset="70779.14">9017 7091 0,'-21'0'0,"42"0"0,-63 0 16,42 21-16,-22-21 15,22 21 1,0 0 0,22-21-16,-1 0 0,0 0 15,0 22-15,0-22 0,22 0 16,-1 0-16,21 0 0,-20 0 0,20 0 15,1 0-15,20 0 0,-20-22 0,42 22 16,-22 0-16,22 0 0,-21-21 0,21 21 16,0-21-16,-22 21 0,1 0 15,0 0-15,20 0 0,-20 0 0,0 0 16,-22 0-16,22 0 0,0 0 0,-22 0 16,-21 0-16,22 0 0,-22 0 15,1 0-15,-22 0 0,0 0 0,0 0 16,0 0-16,0 0 0,-21-21 47,22 21-32,-1-21 1</inkml:trace>
  <inkml:trace contextRef="#ctx0" brushRef="#br1" timeOffset="72215.32">16468 6752 0,'-43'0'15,"86"0"-15,-107 21 0,22-21 0,-1 0 16,22 0-16,0 0 0,-21 0 0,21 0 0,-1 22 16,44-22 15,-1 0-31,21 0 0,-21 0 16,22 0-16,-1 0 0,0 0 0,1 0 15,-1 0-15,-21 0 0,21 0 0,1 0 16,-1 0-16,22 0 0,-22 0 0,0 0 15,1 0-15,20 0 0,-21 0 0,22 0 16,-1 0-16,1 0 0,21 0 0,-22 0 16,22 0-16,-1 0 0,1 0 15,0 0-15,-1 0 0,1 0 0,0-22 16,-1 22-16,1 0 0,21 0 0,-21 0 16,-1 0-16,22 0 0,-21 0 15,-1 0-15,1 0 0,0 0 0,-1-21 16,1 21-16,0 0 0,-1 0 0,-20 0 15,21 0-15,-1 0 0,1 0 16,0 0-16,-1 0 0,-20 0 0,20-21 16,-20 21-16,-1 0 0,1 0 0,-1 0 15,1 0-15,-1 0 0,-20 0 0,20 0 16,1 0-16,-1 0 0,-20 0 0,20 0 16,1 0-16,-1 0 0,22 0 15,-22 0-15,1 0 0,-1 0 0,1 0 16,-22 0-16,22 0 0,-22 0 0,21 0 15,-20 0-15,20 0 0,-20 0 16,-1 0-16,0 0 0,22 0 0,-22 0 16,0 0-16,22 0 0,-22 0 0,22 0 15,-22 0-15,22 0 0,-22 0 16,21 0-16,-20 0 0,20 0 0,-20 0 16,-1 0-16,21 0 0,-20 0 0,20 0 15,-20 0-15,-1 0 0,21 0 0,-20 0 16,-1 0-16,22 0 0,-22 0 0,21 0 15,-20 0-15,20 0 0,-20 0 16,20 0-16,-21 0 0,1 0 0,20 0 16,-20-21-16,20 21 0,-21 0 0,22 0 15,-22 0-15,1 0 0,-1 0 16,0 0-16,1 0 0,-1-21 0,0 21 16,1 0-16,-1 0 0,0 0 15,1 0-15,-22 0 0,21 0 0,-21-21 16,0 21-16,1 0 0,-1 0 0,0 0 15,0 0-15,0 0 0,0-22 0,1 22 16,-1 0 0,-42 0 62,-1 0-78,1 0 0,0 0 0,0 0 15</inkml:trace>
  <inkml:trace contextRef="#ctx0" brushRef="#br1" timeOffset="112351.8">1397 8615 0,'0'-21'0,"-21"0"15,21-1-15,0 1 16,0 0-1,0 0-15,0 0 0,0 0 16,0 42 31,0 0-47,0 0 0,0 0 0,0 0 16,0 1-16,0 20 15,0-21-15,0 21 0,0 1 0,0-1 16,0-21-16,0 22 0,0-1 15,0 0-15,0 1 0,0-1 0,0-21 16,0 0-16,0 22 0,0-22 16,0 0-16,0 0 0,0 0 15,0 0 1,21-42 31,-21 0-47,21 0 0,0 0 15,0 0-15</inkml:trace>
  <inkml:trace contextRef="#ctx0" brushRef="#br1" timeOffset="112691.61">1863 8805 0,'0'22'0,"0"-1"15,0 0-15,0 0 16,0 0-16,0 0 0,0 1 16,21-22 15,0 0-31,0-22 16,-21 1-1,0 0-15,0 0 16,0 0-1,-21 21-15,0 0 16,0 21 0,21 0-16,0 0 15,0 0 1,21-21 0,0 0-16,0 0 15,0 0-15,0-21 0</inkml:trace>
  <inkml:trace contextRef="#ctx0" brushRef="#br1" timeOffset="113556.18">3196 8297 0,'0'0'0,"-21"-21"16,21 0-16,0 0 0,-21 21 15,21-21-15,-21 21 32,-1 0-17,22 21-15,-21 0 0,21 0 16,0 0-16,-21 1 0,0-1 0,21 21 15,-21-21-15,21 0 0,0 22 0,-21-22 16,21 21-16,-22-21 0,22 22 16,0-22-16,-21 21 0,21 1 15,0-22-15,0 21 0,0 0 0,0-20 16,0 20-16,0-21 0,0 21 16,21-20-16,1-1 0,-22 0 0,21 0 15,0 0-15,0 0 0,0 1 16,0-22-16,1 0 0,-1 0 15,0 0-15,0 0 0,0 0 0,22 0 16,-22 0-16,0-22 0,0 1 16,21 0-16,-20 0 0,20 0 15,-21 0-15,21-1 0,-20-20 0,-1 0 16,0 21-16,0-22 0,0 1 0,0 0 16,1-1-16,-22 1 0,0 0 15,21-1-15,-21 1 0,0 0 0,0 20 16,0-20-16,0 0 0,0 21 0,-21-1 15,-1-20-15,1 42 0,-21-21 16,21 0-16,-22 21 0,1 0 0,0 0 16,-1 0-16,1 0 0,0 21 15,-1-21-15,22 21 0,-21 0 0,21 0 16,0 1-16,-1 20 0,22-21 0,0 0 16,0 0-16,0 1 15,0 20-15,0-21 0,0 0 0,0 0 0,0 1 16,0-1-16,22 0 0,-1 0 15,0 0-15,0 0 0,21 1 16,-20-1-16,20 0 0,-21 0 0,21 21 16,-20-20-16,20-1 0,-21 0 0,21 0 15,-20 21-15,-1-20 0,0-1 16,-21 21-16,0-21 0,0 22 0,0-22 16,0 0-16,0 0 0,-21 21 0,0-20 15,-1-1-15,-20 0 16,21 0-16,0 0 0,-22 0 0,22-21 15,0 22-15,0-1 0,0-21 0,0 0 16,-1 0-16,22-21 47,22 21-47,-22-22 16,21 1-16,0 0 0,21-21 0</inkml:trace>
  <inkml:trace contextRef="#ctx0" brushRef="#br1" timeOffset="113950.95">3958 8319 0,'-21'0'0,"21"-22"0,-21 22 16,21-21-1,21 21-15,0 0 16,0-21-16,0 21 0,1 0 0,-1 0 16,0 0-16,21 0 0,-21 0 15,22-21-15,-22 21 0,21 0 16,-21 0-16,22 0 0,-22 0 0,21 0 15,-21 0-15,1 0 0,-1 0 16,0 0-16,0 0 0,-42 0 47,0 0-47,0 0 16,-1 0-16,1 0 0,0 21 15,0-21-15</inkml:trace>
  <inkml:trace contextRef="#ctx0" brushRef="#br1" timeOffset="114262.12">4212 8276 0,'-21'0'16,"21"21"15,0 1-15,0-1-16,0 0 0,-21 0 0,21 0 15,0 0-15,0 22 0,0-22 16,0 21-16,0-21 0,0 1 0,0 20 16,0-21-16,0 21 0,-21-20 0,21 20 15,0-21-15,0 21 0,-22-20 16,22-1-16,0 0 0,0 0 0,0 0 16,0 0-16,0 1 15,0-44 16,22 1-15,-1 0-16,-21 0 0,21 0 16,0 0-16,21-1 0</inkml:trace>
  <inkml:trace contextRef="#ctx0" brushRef="#br1" timeOffset="114678.88">4953 8297 0,'0'0'0,"0"-21"0,0 0 16,0 42 15,0 0-15,0 1-16,0 20 0,0-21 0,0 0 15,0 22-15,0-22 0,0 21 0,0-21 16,0 22-16,0-1 0,-21-21 16,21 21-16,-21 1 0,21-22 0,0 21 15,0-21-15,0 1 0,-22-1 0,22 0 16,0 0-16,-21 0 0,21 0 0,0 1 15,0-44 32,0 1-31,0 0-16,0 0 16,0 0-16,0 0 0,0-1 0</inkml:trace>
  <inkml:trace contextRef="#ctx0" brushRef="#br1" timeOffset="115091.15">4911 8361 0,'-22'-21'0,"44"42"0,-44-63 16,22 20-16,-21 22 0,21-21 16,0 0-16,0 0 0,0 0 15,0 0-15,0-1 0,21 1 16,1 0-16,-1 21 15,0-21-15,0 21 0,0 0 0,0 0 16,22 0-16,-22 0 0,0 0 0,0 0 16,22 0-16,-22 21 0,0 0 15,0-21-15,-21 21 0,21 1 0,-21-1 16,0 0-16,0 0 0,0 0 0,0 0 16,0 1-16,-21-1 15,0 0-15,0 0 0,0-21 0,-1 21 16,1-21-16,21 21 0,-21-21 0,0 0 15,0 22-15,0-22 0,-1 21 16,1-21 0,0 0-16</inkml:trace>
  <inkml:trace contextRef="#ctx0" brushRef="#br1" timeOffset="128147.56">1439 10118 0,'0'-21'94,"0"-1"-78,0 1-1,21 0-15,1 21 16,-1-21-16,-21 0 0,21 21 0,0-21 16,-21-1-16,21 22 0,0-21 15,1 21-15,-1-21 0,0 21 16,0 0-16,0 0 15,0 0-15,1 0 0,-1 0 16,0 21-16,-21 0 16,21 1-16,-21-1 0,21 0 15,-21 0-15,21 0 0,-21 0 0,0 1 16,0 20-16,0-21 16,0 0-16,0 0 0,0 22 0,0-22 15,0 21-15,0 1 0,0-22 0,0 21 16,0-21-16,0 22 0,0-22 15,-21 21-15,0-21 0,21 0 0,-21 1 16,0-1-16,0 0 0,-1 0 16,1 0-16,0-21 0,0 21 0,0-21 15,0 0-15,-1 22 0,1-22 0,0 0 16,0 0-16,0 0 0,0 0 16,-1 0-16,1 0 0,0-22 0,0 1 15,21 0-15,-21 0 16,21 0-16,-21 0 0,21-1 15,0 1-15,0 0 0,0 0 0,0 0 16,0 0-16,0-1 0,0 1 16,0 0-16,21 0 15,0 21-15,0-21 16,0 21-16,0 0 0,1 0 0,-1 0 16,0 0-16,0 21 15,0-21-15,-21 21 0,21 0 0,1 0 16,-22 1-16,21 20 0,0-21 15,-21 0-15,0 22 0,0-22 0,21 0 16,-21 0-16,21 0 0,-21 0 0,21 1 16,-21-1-16,0 0 15,22 0-15,-1-21 16,-21 21-16,21-21 16,0 0-1,0 0 32,-21-21-47,21 0 16,-21 0-16,0 0 15,22-1-15,-1 22 0</inkml:trace>
  <inkml:trace contextRef="#ctx0" brushRef="#br1" timeOffset="128667.26">2328 10456 0,'0'-21'16,"-21"21"0,21 21-1,-21 1 1,21-1-16,-21-21 16,21 21-16,0 0 15,0 0-15,21-21 47,0 0-47,-21-21 16,0 0-16,0 0 15,0 0-15,0-1 16,-21 22 0,0 0-16,0 0 15,21 22 16,-22-22-31,22 21 0,0 0 16,0 0 0</inkml:trace>
  <inkml:trace contextRef="#ctx0" brushRef="#br1" timeOffset="132744.01">2794 10012 0,'-21'-21'0,"0"21"16,21-21 0,21-1 46,0 22-46,0 0-16,0 0 0,22 0 0,-22-21 15,21 21-15,0 0 0,22 0 0,-22-21 16,22 21-16,-1 0 0,1 0 16,-22 0-16,22-21 0,-1 21 0,-21 0 15,1 0-15,-22 0 0,21 0 16,-21 0-16,1 0 0,-22 21 31,-22-21-31,1 21 16,0-21-16,0 0 0,0 0 0,0 21 15,-1-21-15,1 0 0,0 0 16,0 0-16,0 0 0</inkml:trace>
  <inkml:trace contextRef="#ctx0" brushRef="#br1" timeOffset="133019.9">3281 9906 0,'0'0'0,"-21"0"16,21 21-16,0 0 15,0 1-15,-22-1 0,22 0 16,0 0-16,-21 21 0,21 1 0,-21-1 16,21 0-16,0 1 0,-21 20 15,21-20-15,-21 20 0,21-21 0,0 1 16,-21 20-16,21-20 0,0-1 0,0-21 16,0 21-16,0-20 0,0-1 15,0 0-15,0 0 0,0 0 0,0 0 16,21-21 15,0-21-31,0 21 16,-21-21-16,21 0 0,0 0 0,1-22 15,-1 22-15,0-21 0</inkml:trace>
  <inkml:trace contextRef="#ctx0" brushRef="#br1" timeOffset="134400.38">3641 10414 0,'0'21'15,"0"0"1,21-21-16,-21 22 16,21-22 30,0 0-30,0 0 0,0 0-16,-21-22 15,22 22-15,-1-21 0,0 0 16,0 21-16,0-21 0,0 0 0,-21 0 16,22 21-16,-1-22 0,0 1 15,-21 0-15,21 0 16,-21 0-16,0 0 0,0-1 15,-21 22 17,0 0-32,0 0 15,-1 22-15,22-1 0,-21-21 16,0 21-16,21 0 0,-21 21 0,21-20 16,0-1-16,-21 21 0,21-21 0,-21 22 15,21-22-15,0 21 0,0-21 16,0 0-16,0 1 0,0-1 0,0 0 15,0 0-15,0 0 0,0 0 16,21-21-16,0 22 0,0-22 16,0 0-16,0 0 0,1 0 15,-1 0-15,0 0 0,0 0 0,0 0 16,0 0-16,1-22 0,-1 1 0,0 0 16,21 0-16,-21 0 0,22 0 15,-22-1-15,21-20 0,1 21 0,-22-21 16,21 20-16,-21 1 0,0 0 15,1 0-15,-1 0 0,0 0 0,-21-1 16,-21 44 15,0-22-31,-1 21 0,22 0 16,-21 0-16,21 0 0,-21 0 16,21 1-16,-21-1 0,21 0 0,0 0 15,0 0-15,0 0 16,0 1-16,0-1 0,0 0 15,21-21-15,0 21 0,0-21 16,-21 21-16,22-21 0,-1 0 16,-21 21-16,21-21 0,0 0 15,-21 22-15,-21-22 47,0 0-47,0 0 16,-1 0-1,1-22-15,0 22 0,0 0 16,0 0 0,21 22 15,0-1-15,0 0-16,21-21 15,0 0-15,0 21 16,0-21-16,1 0 0,-1 0 15,0 0-15,0 0 0,0 0 0,0 0 0,22-21 16,-22 0-16,0 21 0,21-21 16,-20 21-16,-1-22 0,0 1 15,21 0-15,-21 0 0,1 0 0,-1 0 16,21-22-16,-21 22 0,0-21 16,1-1-16,-1 1 0,0 0 0,0 21 15,0-22-15,0 1 0,1 0 0,-1 20 16,0 1-16,-21-21 0,0 21 0,21 0 15,-21-1-15,21 1 0,-21 0 16,0 0-16,21 0 0,-21 0 0,0-1 16,0 44 15,0-1-15,0 0-16,-21 0 0,21 0 15,0 0-15,-21 22 0,21-22 16,0 0-16,0 21 0,0 1 0,0-22 15,0 21-15,0 1 0,0-22 0,0 21 16,0 0-16,0-20 0,0 20 0,0-21 16,0 0-16,0 0 0,0 1 15,0-1-15,0 0 0,0 0 0,0 0 16,0 0-16,21-21 31,0 0-31,1 0 16,-1-21-16,0 0 15,-21 0-15,21 0 16,0 0-16,0-1 16,-21 1-16,0 0 0,22 0 0,-22-21 15,0 20-15,21 1 0,-21 0 0</inkml:trace>
  <inkml:trace contextRef="#ctx0" brushRef="#br1" timeOffset="134723.14">5122 10245 0,'0'0'16,"21"0"15,1 0-15,-1 0-16,0-21 16,0 21-16,0 0 0,0 0 0,1 0 15,-1-22-15,0 22 0,0 0 16,0 0-16,0 0 0,-21-21 0,22 21 15,-22-21 110</inkml:trace>
  <inkml:trace contextRef="#ctx0" brushRef="#br1" timeOffset="136615.07">6646 9843 0,'0'-22'0,"0"44"0,0-65 0,0 22 16,0 0-16,0 0 16,0 0-16,-21-1 0,0 1 15,0 21-15,21-21 0,-21 21 0,-1 0 16,1 0-16,0 0 0,0 0 16,0 0-16,0 0 0,-22 21 0,22 0 15,0 1-15,0 20 0,0 0 16,-1 1-16,1-1 0,0 0 15,-21 1-15,21 20 0,-1 1 0,1-22 16,0 21-16,0 1 0,0-1 0,21 1 16,0-1-16,-21-20 0,21 20 0,0-20 15,0-1-15,0 0 0,0-21 16,21 22-16,0-22 0,0 0 0,0 0 16,0-21-16,1 21 0,-1-21 15,21 0-15,-21 0 0,0 0 0,22 0 16,-1 0-16,-21 0 0,22 0 0,-1-21 15,0 0-15,-21 0 0,22 0 0,-1 0 16,0-22-16,-20 22 0,20 0 0,0-21 16,-21-1-16,1 1 15,-1 21-15,0-22 0,-21 1 0,0 21 16,21-21-16,-21 20 0,0 1 0,0 0 16,-21 21-1,0 21 1,21 0-16,0 1 0,-21-1 0,-1 21 15,22-21-15,-21 0 0,21 22 0,0-1 16,0-21-16,0 22 0,0-22 16,0 0-16,0 21 0,0-21 0,0 1 15,21-1-15,1 0 0,-1 0 16,0-21-16,0 21 0,0-21 0,0 0 16,22 0-16,-22 0 0,0 0 15,21 0-15,-20 0 0,-1 0 0,21-21 16,-21 0-16,0 0 0,1 0 0,-1-1 15,0 1-15,0 0 0,0 0 16,-21-21-16,0-1 0,0 22 0,0-21 16,0-1-16,0 22 0,0-21 0,0 21 15,-21-22-15,0 22 0,0 0 0,-22 21 16,22-21-16,0 21 0,-21 0 16,21 0-16,-22 0 0,22 21 0,-21-21 15,21 21-15,-1 22 0,-20-22 0,21 0 16,21 21-16,0-21 15,0 22-15,0-1 0,0-21 0,0 0 16,0 22-16,0-22 0,21 0 0,0 0 16,0 0-16,1-21 0,-1 22 0,21-22 15,-21 0-15,22 0 0,-22 0 16,21 0-16,0 0 0,-20-22 0,20 1 16,-21 0-16,21 21 0,-20-21 0,20-21 15,-21 20-15,21 1 0,-20-21 0,-1 21 16,0-22-16,0 22 0,0 0 15,0-21-15,-21 21 0,0-1 16,22 1-16,-22 42 31,0 1-31,0-1 0,0 0 16,0 0-16,0 0 0,0 0 0,0 22 16,0-22-16,0 0 0,-22 0 0,22 0 15,0 22-15,0-22 0,0 0 16,-21 0-16,21 0 0,0 1 15,-21-22-15,21-22 47,0 1-47,0 0 0,0 0 16,0-21-16,0 20 0,21-20 16,0 21-16,-21-21 0,22 20 15,-1-20-15,0 21 0,0-21 0,0 20 16,0 1-16,1 0 0,-1 21 0,0 0 15,0 0-15,0 0 0,22 0 0,-22 0 16,0 0-16,0 21 0,0 0 16,0 1-16,-21-1 0,22 0 0,-22 21 15,21-21-15,-21 1 0,0-1 0,0 21 16,0-21-16,0 0 0,0 1 0,0-1 16,0 0-16,0 0 0,0 0 15,-21-21 16,21-21-15,0 0 0,0 0-16,0 0 0,0-1 0,21 1 15,0 0-15,-21-21 0,21-1 0,0 22 16,0-21-16,1 21 0,-1 0 16,0-1-16,0 1 0,0 21 0,0 0 15,1 0-15,-1 0 0,0 0 0,0 0 16,0 21-16,-21 1 15,21 20-15,-21-21 0,0 0 0,22 0 16,-22 22-16,0-22 0,0 0 0,0 0 16,0 0-16,0 1 0,0-1 15,0 0-15,0 0 0,-22 0 0,22 0 16,0 1-16,-21-22 16,21 21-16,0-42 46,21-1-46,1 1 0,-1 0 16,0 0-16</inkml:trace>
  <inkml:trace contextRef="#ctx0" brushRef="#br1" timeOffset="136991.85">8657 10224 0,'0'-22'0,"0"44"0,-21-22 47,21 21-47,0 0 0,0 0 15,0 21-15,0-20 0,-21 20 0,21 0 16,0-21-16,0 22 0,0-1 0,0 0 16,0 1-16,-21-1 0,21 0 0,0 1 15,-22-1-15,22 0 0,0 1 0,0 20 16,0-20-16,0 20 15,-21-21-15,21 22 0,0-1 0,-21 1 16,21-1-16,0-20 0,0 20 0,0-20 16,0 20-16,0-21 0,0 1 0,0-1 15,-21 0-15,21-20 0,0 20 0,-21-21 16,21 0-16,0 0 16,0-42 15,0 0-31,0 0 0,21 0 15,-21 0-15,21-1 0,0-20 0,-21 21 16,0-21-16,0-1 0</inkml:trace>
  <inkml:trace contextRef="#ctx0" brushRef="#br1" timeOffset="137351.72">8678 10520 0,'0'0'0,"-21"-21"0,21-22 0,-21 22 15,21-21-15,-21 21 0,21 0 0,0-1 16,0 1-16,0 0 0,21 21 16,0-21-16,0 0 0,22 21 0,-22 0 15,21 0-15,0 0 0,-20 0 0,20 0 16,0 0-16,1 21 0,-22 0 16,21 0-16,-21 0 0,-21 1 0,0-1 15,0 0-15,0 0 0,0 0 16,0 0-16,-21 1 0,0-1 15,0-21-15,0 21 0,-22 0 0,22-21 16,0 21-16,0-21 0,0 0 16,-1 0-16,1 21 0,0-21 0,0 0 15,0 0 1,42 0 15,0 0-31,0 0 16,0 0-16,1 0 15,-1-21-15,0 21 0</inkml:trace>
  <inkml:trace contextRef="#ctx0" brushRef="#br1" timeOffset="138627.45">9186 10583 0,'0'22'0,"21"-22"16,1 0-1,-1 0 1,0 0-16,0-22 0,-21 1 16,21 21-16,0-21 0,1 0 15,-1-21-15,0 20 0,-21-20 0,21 21 16,0-21-16,0 20 0,-21-20 16,22 0-16,-1 21 0,-21-22 0,21 22 15,-21-21-15,0 21 0,0-1 0,0-20 16,0 21-16,0 0 0,0 0 0,0-1 15,0 1-15,0 0 16,-21 21 0,0 21-1,21 0-15,-22 1 0,22-1 0,-21 0 16,21 21-16,0-21 0,0 22 16,-21-22-16,21 21 0,0-21 15,0 22-15,0-1 0,0-21 0,0 22 16,0-22-16,0 21 0,0-21 0,21 0 15,-21 1-15,21-1 0,1 0 16,-1 0-16,0-21 0,0 21 16,0-21-16,0 0 0,22 0 0,-22 0 15,0 0-15,0 0 0,22-21 0,-22 0 16,0 0-16,0 21 0,0-21 0,0-22 16,1 22-16,-22 0 0,21 0 15,-21 0-15,21-22 0,-21 22 16,0 0-16,0 0 0,0 0 15,0-1-15,-21 1 16,0 21-16,-1 0 16,1 0-16,0 0 0,0 0 15,0 21-15,21 1 0,0-1 16,-21 0-16,21 0 0,0 0 0,0 0 16,0 1-16,0-1 0,0 0 0,21 0 15,0 0-15,-21 0 0,21 1 16,0-1-16,0-21 0,-21 21 0,22-21 15,-1 0-15,0 0 0,0 0 16,0 0-16,0 0 0,1 0 0,20 0 0,-21-21 16,0 21-16,0-21 15,1-1-15,-1 1 0,0-21 0,0 21 16,-21-22-16,21 22 0,0-21 0,1 0 16,-1-1-16,0 1 0,0 0 0,-21-1 15,21 1-15,0-22 0,-21 22 0,0 0 16,0-1-16,0 22 0,22-21 15,-22 21-15,0 0 0,0-1 0,-22 44 32,22-1-17,-21 0-15,21 21 0,0-21 16,0 22-16,-21-22 0,21 21 0,0-21 16,-21 22-16,21-1 0,0-21 15,0 22-15,0-22 0,0 21 0,0-21 16,0 22-16,0-22 0,0 21 15,0-21-15,0 22 0,21-22 0,0 0 16,-21 0-16,21 0 0,1 0 0,-22 1 16,21-22-16,0 21 0,0-21 0,0 0 15,0 0-15,1 0 0,-1 0 16,0 0-16,0-21 0,0 21 16,0-22-16,1 1 0,20 0 15,-21 0-15,0 0 0,0 0 0,1-1 16,-1-20-16,0 21 0,0 0 0,0 0 15,-21-1-15,0 1 0,21 0 0,-21 0 16,0 0-16,0 0 16,-21 21-1,0 0-15,0 0 16,0 21-16,0 0 0,-1 0 16,1 0-16,0 0 0,21 1 15,0-1-15,0 0 0,0 0 16,0 0-16,0 0 0,0 1 0,0-1 15,0 0-15,21 0 16,-21 0-16,21-21 0,1 21 0,-1-21 16,0 0-16,0 22 0,0-22 15,0 0-15,1 0 0,-1 0 0,0 0 16,21 0-16,-21 0 0,1 0 16,-1 0-16,0-22 0,0 22 0,0 0 15,0-21-15,1 0 0,-1 0 16,0 21-16,0-21 0,-21 0 0,21-1 15,0 1-15,-21 0 16,0 0-16,22 0 0,-22 0 16</inkml:trace>
  <inkml:trace contextRef="#ctx0" brushRef="#br1" timeOffset="139003.23">10245 9906 0,'21'0'31,"0"0"-31,0 0 0,0-21 16,0 21-16,1 0 0,20 0 0,-21 0 16,0-21-16,22 21 0,-22 0 15,0 0-15,21 0 0,-21 0 0,1-21 16,-1 21-16,0 0 0,0 0 0,0 0 16,0 0-1,-21-22 1</inkml:trace>
  <inkml:trace contextRef="#ctx0" brushRef="#br1" timeOffset="154371.82">1164 11705 0,'0'21'16,"0"1"-16,-21-1 15,0-21 1,0 21-16,-1-21 0,1 0 31,21-21 16,0 0-47,0-1 16,0 1-16,0 0 15,21 21-15,-21-21 16,22 21-16,-1 0 16,0-21-16,0 21 0,0 0 15,0 0-15,1 0 0,-1 0 16,0 0-16,0 0 0,0 0 16,0 0-16,1 21 0,-1 0 15,0 0-15,0 0 16,-21 1-16,0-1 0,0 0 15,0 21-15,0-21 0,0 1 16,0-1-16,-21 0 0,0 0 0,0 21 16,-22-20-16,22-1 0,0 0 15,-21 0-15,20 0 0,1-21 0,0 21 16,0-21-16,0 0 16,0 0 15,21-21-31,0 0 15,0 0-15,0 0 16,21 21-16,0 0 0,-21-21 16,21 21-16,0 0 0,0-22 15,1 1-15,-1 21 16,0 0-16,0 0 0,0 0 16,0 0-16,1 0 0,-1 0 0,0 0 15,0 21-15,0-21 0,0 22 16,1-22-16,-1 21 0,-21 0 15,21-21-15,-21 21 0,21 0 0,-21 0 16,0 1-16,0-1 16,0 0-16,0 0 0,0 0 0,0 0 15,0 1-15,-21-1 16,0 0-16,0 0 0,-1-21 16,1 21-16,0 0 0,0-21 0,0 22 15,0-22-15,-22 21 0,22-21 16,0 0-16,-21 0 0,20 21 0,-20-21 15,0 0-15,21 0 0,-22 0 16,22 0-16,0 0 0,-21 0 0,20 0 16,1-21-16,0 21 0,0-21 0,0-1 15,0 22 1,21-21-16,-22 21 0,22-21 16,0 0 30,22 21-30,-1-21-16</inkml:trace>
  <inkml:trace contextRef="#ctx0" brushRef="#br1" timeOffset="155263.37">2159 12044 0,'0'-21'15,"0"42"48,0 0-63,-21-21 0,21 21 16,0 0-16,-21 1 15,21-1-15,0 0 16,0 0-1,21-21 1,0 0 0,0 0-1,-21-21-15,21 21 16,-21-21-16,21 0 0,-21-1 16,0 1-1,-21 21 16,0 0-15,0 0-16,21 21 0,0 1 16,-21-22-1,21 21-15,0 0 16,21-21 15,0 0-15,0-21-1,-21 0 1,0-1-16,0 1 16,-21 21 15,0 0-15,21 21-1,-21 1-15,0-22 31</inkml:trace>
  <inkml:trace contextRef="#ctx0" brushRef="#br1" timeOffset="157927.82">3408 11769 0,'21'-21'16,"-21"-1"-16,0 1 16,0 0-16,0 0 15,0 0-15,0 0 16,0-1-1,0 44 1,0 20 0,-21-21-16,21 0 0,0 22 0,0-1 15,-21 21-15,21-20 0,-22-1 0,22 22 16,0-22-16,0 0 0,-21 22 16,21-22-16,-21 0 0,21-20 0,-21 20 15,21-21-15,0 0 0,0 0 0,0 1 16,0-1-1,0-42 17,0-1-17,0 1-15,0 0 0,0 0 0,0 0 16,0 0-16,0-22 0,0 22 0,0-21 16,0-1-16</inkml:trace>
  <inkml:trace contextRef="#ctx0" brushRef="#br1" timeOffset="158454.51">3281 11769 0,'0'0'0,"0"-64"15,0 43-15,21 0 16,0 0-16,0 0 0,0-1 0,22 1 16,-22 0-16,21 0 0,1 21 0,-1-21 15,0 21-15,1-21 0,-1 21 16,21 0-16,-20 0 0,-1 21 0,-21 0 15,22 0-15,-22 0 0,0 22 0,0-22 16,-21 0-16,0 0 0,0 21 16,0-20-16,0-1 0,-21 0 0,0 0 15,-22 0-15,22 0 0,0 1 0,-21-1 16,-1 0-16,22 0 16,-21-21-16,0 0 0,-1 21 0,22-21 15,-21 0-15,-1 0 0,22 0 0,0 0 16,0 0-16,0 0 0,0 0 15,21 21-15,0 1 16,21-1-16,0-21 16,-21 21-16,21 0 0,0 0 15,0 0-15,22 1 0,-22-1 16,0 0-16,0 0 0,0 0 0,1 0 16,-1 1-16,0-1 0,0 0 0,0 0 15,0-21-15,1 21 0,20-21 0,-21 0 16,0 0-16,0 21 0,1-21 15,-1 0-15,0 0 0,0 0 16,0-21-16,0 21 0,-21-21 16,0 0-16,22 21 0,-22-21 0,21 0 15,0-1-15,-21 1 0,0 0 16,0 0 0,0 0-16,21 21 15,-21-21-15</inkml:trace>
  <inkml:trace contextRef="#ctx0" brushRef="#br1" timeOffset="158824.31">4614 11663 0,'0'-21'15,"0"42"-15,0-63 16,0 63 0,-21-21-16,21 21 15,0 0-15,0 21 0,0-20 0,0-1 16,0 21-16,0-21 0,0 22 16,0-1-16,0-21 0,0 21 15,0 1-15,0-22 0,0 21 0,0 1 16,0-22-16,0 0 0,0 0 15,0 0-15,0 0 0,0 1 0,0-1 16,0 0-16,0-42 47,0 0-31,0-1-16,0 1 0,0 0 0,0 0 15,0 0-15,0 0 16</inkml:trace>
  <inkml:trace contextRef="#ctx0" brushRef="#br1" timeOffset="159127.14">4551 11748 0,'0'0'0,"-21"0"16,-1-22-16,22 1 15,0 0 1,22 21-16,-1-21 0,0 21 15,21-21-15,-21 21 0,22 0 0,-22-21 16,21 21-16,1 0 0,-22-22 0,21 22 16,-21 0-16,0 0 0,1 0 15,-1 0-15,0 0 0,0 0 16,-42 0 46,21 22-62,-21-22 16,0 0-16,21 21 0,-22-21 16</inkml:trace>
  <inkml:trace contextRef="#ctx0" brushRef="#br1" timeOffset="159431.47">4551 11959 0,'0'0'16,"0"21"0,21-21-16,0 0 15,0 0-15,0 0 0,1 0 16,-1 0-16,0 0 0,0 0 0,21 0 16,-20 0-16,-1 0 0,0-21 0,0 21 15,0 0-15,0 0 16,1 0-16,-1 0 0,0 0 0,-21-21 15,21 21-15,0 0 16,-21-21 15,21 0-15,1 21 0,-1-21-16</inkml:trace>
  <inkml:trace contextRef="#ctx0" brushRef="#br1" timeOffset="159760.65">5355 11684 0,'0'0'0,"-21"0"15,21-21-15,21 0 31,0 21-31,0 0 0,1 0 16,-1 0-16,21-21 0,-21 21 0,22 0 16,-22 0-16,21 0 0,0-22 15,-20 22-15,20 0 0,-21 0 0,21 0 16,-20 0-16,-1 0 0,0 0 0,0 0 16,-21-21-1,21 21-15,0 0 0,-42 0 47,0 0-31,0 0-16,0 0 0,0 0 0</inkml:trace>
  <inkml:trace contextRef="#ctx0" brushRef="#br1" timeOffset="160111.45">5673 11621 0,'0'0'0,"-22"0"16,1 0-16,0 0 16,21 21-1,-21 0-15,21 0 16,0 0-16,-21-21 0,21 21 16,0 1-16,0 20 0,0-21 0,0 0 15,-21 0-15,21 22 0,-22-22 16,22 21-16,0-21 0,0 1 0,-21 20 15,21-21-15,0 0 0,-21 0 0,21 1 16,0-1-16,-21 0 0,21 0 0,0 0 16,0 0-1,0 1 1,0-44 31,0 1-47,0 0 15,0 0-15</inkml:trace>
  <inkml:trace contextRef="#ctx0" brushRef="#br1" timeOffset="172587.35">1122 13462 0,'21'0'31,"0"0"-15,-21 21 31,21-21-31,0 0 30,1 0 298,-1 0-281,0 0 15,-21-21-63,0 0 17,0 0-17,0 0 17,0-1-32,0 1 15,0 0 1,0 0-16,0 0 15,0 0 1,0-1 0,0 1-1,0 42 173,0 1-188,0-1 15,0 0-15,0 0 16,0 21-16,0-20 0,-21 20 16,21 0-16,-21 1 0,-1-1 15,1 0-15,0 1 0,0-1 0,0 0 16,0 1-16,-1-1 0,1 0 16,0-21-16,0 1 0,21-1 0,0 0 15,-21 0-15,21 0 0,-21 0 16,21-42 15,0 0-31,0 0 16,0 0-16,0 0 0,0-1 15,0 1-15,21 0 0,0 21 16,-21-21-16,21 0 0,0 21 16,0-21-16,1 21 15,-1 0-15,0 0 0,0 0 16,0 0-16,0 0 15,22 0-15,-22 0 0,0 0 0,21 0 16,-20 0-16,20 0 0,-21 0 16,21 0-16,1 0 0,-22 0 0,21-22 15,-21 22-15,1-21 0,-1 21 16,0-21-16,0 21 0,0-21 0,0 0 16,-21 0-16,22 21 0,-22-22 0,0 1 15,0 0-15,0 0 16,0 0-16,0 0 0,0-1 0,0 1 15,0 0 1,-22 42 15,22 0-31,0 1 16,-21-1-16,21 0 0,-21 21 0,21-21 16,0 22-16,-21-1 0,21-21 15,-21 22-15,21-1 0,-21 0 0,21-21 16,0 22-16,0-22 0,0 0 15,0 0-15,0 0 0,0 1 16,0-1-16,0 0 0,0 0 16,0 0-16,0-42 62,0 0-62,21 21 16,0-21-16,-21 0 0,21-1 0</inkml:trace>
  <inkml:trace contextRef="#ctx0" brushRef="#br1" timeOffset="172959.14">2201 13801 0,'21'0'16,"1"0"-16,-1 0 15,0-21-15,-21-1 16,0 1-16,0 0 16,0 0-16,0 0 31,-21 21-16,0 0-15,-1 0 0,1 21 16,0 0 0,21 0-16,0 0 15,0 1 1,0-1 0,21-21-16,0 0 15,1 0 1,-22-21-16</inkml:trace>
  <inkml:trace contextRef="#ctx0" brushRef="#br1" timeOffset="173837.64">3937 13462 0,'0'-21'31,"21"0"-15,0 21-16,0-21 0,1 21 15,-1-22-15,0 1 0,0 0 0,0 21 16,-21-21-16,21 0 0,-21 0 16,0-1-16,0 1 15,-21 21-15,0 0 16,0 0-16,-21 0 0,20 0 0,-20 0 15,21 0-15,-21 0 0,-1 21 16,22 1-16,0-22 0,-21 21 0,20 0 16,1 0-16,21 0 0,0 0 15,0 1-15,0 20 0,0-21 16,0 0-16,0 0 0,21 1 0,1-1 16,-1 21-16,0-21 0,0 0 0,0 1 15,22-1-15,-22 0 0,21 21 16,-21-21-16,22 1 0,-22-1 0,21 0 15,-21 0-15,0 0 0,1 0 16,-1 1-16,-21-1 0,0 0 0,0 0 16,0 0-16,0 0 0,-21 1 0,-1-1 15,1 0-15,-21-21 0,0 21 0,-1 0 16,-20-21-16,20 21 0,-20-21 16,21 0-16,-22 0 0,1 0 15,20 0-15,-20 0 0,20 0 0,22-21 16,-21 0-16,21 0 0,-22 0 15,22 0-15,21-1 0,0-20 0,-21 21 16,21-21-16,0 20 0,0 1 0,0-21 16,0 21-16,0 0 0,0-1 15,0 1-15,0 0 0,21 0 16,0 21 0,1 0-16,-1 0 15,0 0-15,0 0 0,0 0 0,0 0 16,22 0-16,-22 0 0</inkml:trace>
  <inkml:trace contextRef="#ctx0" brushRef="#br1" timeOffset="175372.27">4445 13250 0,'0'0'0,"21"-21"15,-21 42 17,21 1-17,-21-1-15,0 0 0,0 0 16,0 21-16,0-20 0,0 20 0,0 0 16,0 1-16,0-1 0,0 0 0,0 1 15,0-1-15,0 0 0,0 1 16,0-1-16,0-21 0,0 21 0,0-20 15,0-1-15,0 0 0,0 0 0,0 0 16,0-42 15,0 0-15,0 0-16,0 0 0,0-22 16,0 22-16,0 0 0,21-21 15,-21 20-15,22-20 0,-1 21 0,0-21 16,0 20-16,0 1 0,0 0 15,1 0-15,-1 21 0,0 0 0,0 0 16,0 0-16,0 0 0,1 0 16,-22 21-1,0 0-15,0 0 0,0 1 0,-22-22 16,1 21-16,0 0 0,0 0 0,0-21 16,0 21-16,-1-21 15,1 0-15,0 0 0,0 0 16,0 0-16,21-21 31,-21 21-31,21 21 31,0 0-15,0 1-16,0-1 0,0 0 0,0 0 16,0 0-16,21 0 0,0 1 0,-21-1 15,21 0-15,0-21 0,0 21 16,1 0-16,-1 0 0,0-21 0,0 0 15,0 22-15,22-22 0,-22 0 0,21 0 16,-21 0-16,22 0 0,-22 0 0,21-22 16,0 1-16,-20 0 0,20 0 15,-21 0-15,0 0 0,22-1 16,-22 1-16,0-21 0,0 0 0,-21 20 16,21-20-16,0 21 0,1-21 15,-22 20-15,0 1 0,0 0 0,21 0 16,-21 0-16,0 0 0,0 42 47,0 0-47,-21 0 0,21 0 0,0 0 15,0 22-15,0-22 0,-22 0 0,22 0 16,0 22-16,0-22 0,0 0 16,0 0-16,0 0 0,0 0 15,22 1-15,-1-1 0,0 0 16,0-21-16,0 0 0,0 0 15,22 0-15,-22 0 0,0 0 0,21 0 16,-20 0-16,-1 0 0,0-21 0,21 0 16,-21-1-16,1 1 0,-1 0 0,0-21 15,0 21-15,0-22 0,0 1 16,1 0-16,-1-1 0,0 1 16,0 0-16,0-1 0,0 1 0,1 0 15,-1 20-15,0-20 0,-21 21 16,21-21-16,0 20 0,0 1 0,-21 0 15,0 0-15,0 42 32,0 0-32,-21 0 0,21 1 15,-21 20-15,21-21 0,-21 21 0,0-20 16,21 20-16,0 0 0,0 1 0,-21-1 16,21 0-16,0 1 0,0-1 0,0 0 15,0 1-15,0-1 0,0 0 16,0-21-16,0 22 0,21-22 0,0 0 15,-21 0-15,21-21 0,0 21 0,0-21 16,22 0-16,-22 0 0,0 0 0,0 0 16,22 0-16,-22 0 0,0-21 15,0 0-15,0 0 0,22 0 16,-22 0-16,0-22 0,0 1 0,0 21 16,0-22-16,1-20 0,-1 21 15,0-1-15,0 1 0,0 0 16,-21-1-16,21 1 0,1 0 0,-22-1 0,0 22 15,0-21-15,0 21 0,0-1 0,0 1 16,0 0-16,0 0 0,-22 21 31,1 0-31,0 0 16,21 21-16,-21 0 0,0 0 0,0 22 16,21-22-16,0 0 15,-22 21-15,22 1 0,0-1 0,-21 0 16,21 22-16,0-22 0,0 1 0,0-1 15,0 0-15,0 1 0,0-1 16,0 0-16,0 1 0,21-22 0,1 0 16,-1 0-16,0 0 0,0 0 15,0 1-15,0-22 0,1 0 0,20 0 0,-21 0 16,0 0-16,0 0 0,22 0 0,-22 0 16,0-22-16,0 22 0,0-21 15,1 0-15,-1 21 0,0-21 16,0 0-16,-21 0 0,0-1 0,21 1 0,-21 0 15,0 0-15,0 0 0,0 0 16,0-1-16,0 1 0,0 0 16</inkml:trace>
  <inkml:trace contextRef="#ctx0" brushRef="#br1" timeOffset="175637.11">5376 13377 0,'0'0'0,"-42"0"16,21 0-1,42 0 48,0 0-63,0 0 0</inkml:trace>
  <inkml:trace contextRef="#ctx0" brushRef="#br1" timeOffset="175999.91">7472 13166 0,'0'0'0,"0"-21"16,0-1-1,21 22-15,21 0 16,-21-21-16,22 21 16,-1 0-16,0 0 0,22 0 0,-22 0 15,1 0-15,20 0 0,-21 0 0,22 0 16,-22 0-16,1 0 0,-22 0 0,0 0 16,21 0-16,-21 0 15,-42 0 1,0 0-16,0 0 15,0 0-15,0 0 0,-1 0 0,-20 0 16,21 0-16,0 0 16,0 0-16</inkml:trace>
  <inkml:trace contextRef="#ctx0" brushRef="#br1" timeOffset="176300.73">7874 13102 0,'-21'0'0,"0"0"16,21 21-16,-22 1 15,22-1-15,0 0 0,-21 0 16,21 0-16,0 0 0,0 1 16,0 20-16,0-21 0,0 0 0,0 22 15,0-1-15,0 0 0,0-21 0,0 22 16,0-1-16,-21 0 0,21 1 16,0-1-16,-21 0 0,21 1 15,0-22-15,0 0 0,0 21 0,0-20 16,0-1-16,0 0 0,0 0 15,0 0 1,21-21 0,0 0-1,-21-21-15,21 0 0,1 0 16,-1 0-16,0-1 0,-21 1 16,21 0-16</inkml:trace>
  <inkml:trace contextRef="#ctx0" brushRef="#br1" timeOffset="177572.01">8107 13631 0,'0'22'16,"0"-1"-16,21-21 31,0 0-31,0 0 0,0-21 16,1 21-16,-22-22 0,21 22 15,0-21-15,0 0 0,-21 0 0,0 0 16,21 0-16,0-1 0,-21 1 16,0 0-16,0 0 0,0 0 15,0 0-15,0-1 0,0 1 16,-21 21 0,0 0-1,0 0-15,0 0 0,0 21 16,-1 1-16,1-1 0,0 0 15,21 0-15,-21 0 0,21 0 0,-21 22 16,21-22-16,-21 0 0,21 0 16,0 22-16,0-22 0,0 0 0,0 0 15,0 0-15,0 0 0,21 1 0,0-22 16,-21 21-16,21 0 0,0-21 0,0 0 16,-21 21-16,22-21 0,-1 0 15,21 0-15,-21 0 0,0 0 16,1 0-16,-1 0 0,21-21 0,-21 0 15,22 0-15,-22 21 0,0-22 0,21 1 16,-21-21-16,1 21 0,20 0 0,-21-22 16,0 22-16,0-21 0,-21 21 15,22-1-15,-1 1 0,-21 0 0,21 0 16,-21 0-16,-21 21 31,0 21-31,-1 0 0,22 0 16,-21 0-16,21 1 0,0-1 0,0 0 15,0 0-15,0 0 0,0 0 16,0 1-16,0-1 0,0 0 0,21 0 16,1 0-16,-22 0 0,21 1 0,0-22 15,0 21-15,-21 0 0,21 0 16,-21 0-16,21-21 16,-21 21-16,0 1 15,-21-22 1,0 0-16,0 0 0,0 0 15,0-22-15,21 1 16,-22 21-16,22-21 0,-21 21 16,0-21-16,0 0 0,0 21 31,0 0-31,21 21 31,-22-21-31,22 21 0,0 0 16,22 0-16,-1-21 15,-21 22-15,21-22 0,0 0 0,0 0 16,22 0-16,-22 0 0,0 21 16,0-21-16,21 0 0,-20 0 0,-1 0 15,0 0-15,21 0 0,-21 0 0,1-21 16,-1 21-16,0-22 0,0 22 16,0-21-16,0 0 0,1 0 0,-1 0 15,0-22-15,0 22 0,0 0 16,0-21-16,1-1 0,-1 1 0,0 0 15,0 21-15,-21-22 0,21 1 0,0 0 16,1-1-16,-22 22 0,0-21 0,0 21 16,21-22-16,-21 22 0,0 0 15,0 0-15,0 0 0,0-1 0,0 1 16,0 0-16,-21 42 47,21 0-47,0 1 0,0-1 15,-22 0-15,22 21 0,-21-21 16,21 22-16,0-22 0,0 21 0,0 1 16,0-22-16,-21 21 0,21 0 15,0 1-15,0-22 0,0 21 0,0-21 16,0 22-16,0-22 0,0 0 0,0 0 16,0 0-16,0 1 0,0-1 0,0 0 15,21 0-15,0-21 16,-21 21-16,22-21 0,-1 0 15,0 0-15,0 0 16,0 0 0,0-21-16,1 0 15,-22 0-15,0 0 16,0-1-16,0 1 16,0 0-16,0 0 0,0 0 15,0 0-15,0-1 0</inkml:trace>
  <inkml:trace contextRef="#ctx0" brushRef="#br1" timeOffset="177907.82">9207 13335 0,'0'0'16,"0"-21"-1,0 0 1,22 21-16,-1 0 0,0 0 0,0 0 16,0 0-16,22-21 0,-22 21 0,0 0 15,21 0-15,-21 0 0,22 0 0,-22-22 16,0 22-16,0 0 0,0 0 16,1 0-16,-1 0 0,0 0 0,0 0 15,0 0-15,-21-21 0,21 21 16,1 0-1,-44 0 48</inkml:trace>
  <inkml:trace contextRef="#ctx0" brushRef="#br1" timeOffset="194851.36">1460 14690 0,'-21'21'0,"42"-42"0,-63 42 0,21-21 0,0 21 16,0-21-16,-1 0 0,1 21 16,0-21-16,21 21 15,21-21 32,0 0-47,22 0 0,-22 0 16,21 0-16,1 0 0,-22 0 0,21-21 15,0 21-15,-20 0 0,20 0 16,0 0-16,-21 0 0,22 0 0,-22 0 16,0 0-16,0 0 0,0 0 15,-42 0 32,0 0-47,0 0 0,0 0 0,0 0 16,-22 0-16,22 0 0,0 0 15,0 0-15,0 0 0,-22 0 16,22 0-16,0 0 0,0 0 16,0 0-16,-1 0 0,1 0 15,0 0-15,0 0 0,0 0 16,0 0-16,21 21 16,-22 1-16,1-22 0,21 21 15,-21-21-15,0 21 0,21 0 0,-21-21 16,0 21-16,21 0 0,0 1 15,-22-22-15,1 21 0,21 0 0,-21-21 16,21 21-16,-21 0 0,21 0 16,-21-21-1,42 0 32,0 0-47,0 0 0,0-21 0,1 0 16,20 21-16,-21-21 0,21 21 15,-20 0-15,20-21 0,0 21 0,-21 0 16,22 0-16,-22 0 0,21 0 0,-21 0 16,22 0-16,-22 0 0,0 0 15,0 0-15,0 21 0,1 0 0,-1 0 16,-21 0-16,0 1 0,0-1 16,0 21-16,0-21 0,0 22 15,-21-22-15,21 0 0,-22 21 16,-20-21-16,21 1 0,0-1 0,-22 0 15,22 0-15,-21 0 0,21-21 0,-22 21 16,22-21-16,-21 0 0,21 0 16,0 0-16,-1 0 0,1 0 0,0 0 15,0 0-15,0 0 0,21-21 16,-21 21-16,21-21 16,0 0-16,0 0 15,21 21 1,0-21-16,0 21 0,21-22 15,-20 22-15,20-21 0</inkml:trace>
  <inkml:trace contextRef="#ctx0" brushRef="#br1" timeOffset="195047.25">2074 15198 0,'0'0'0,"21"0"16,-21-21-16,0-1 78,22 22-78,-22-21 16,21 21-16</inkml:trace>
  <inkml:trace contextRef="#ctx0" brushRef="#br1" timeOffset="195490.99">3831 14584 0,'0'0'0,"0"-21"0,0 0 0,0-1 16,0 1-16,0 0 16,0 0-16,0 0 15,21 21-15,0 0 16,-21 21-16,22 0 0,-1 21 15,0 1-15,0-1 0,0 0 0,-21 1 16,21-1-16,-21 22 0,22-22 0,-22 21 16,0-20-16,0-1 0,0 22 15,0-22-15,0 0 0,0 1 0,0-1 16,0-21-16,0 21 0,0-20 0,0-1 16,0 0-16,0 0 0,0 0 0,0-42 46,0-21-46,0 21 0,0-22 16,21 22-16</inkml:trace>
  <inkml:trace contextRef="#ctx0" brushRef="#br1" timeOffset="195751.84">4466 14584 0,'0'0'15,"21"-21"-15,-21 0 0,21-1 0,-21 44 16,-21-1-1,0 0-15,0 0 0,0 21 16,0-20-16,-1 20 0,1 0 0,-21 1 16,21-1-16,0 0 0,-1 1 0,1-1 15,0 0-15,0 1 0,0-22 16,0 21-16,21 0 0,0-20 16,-22-1-16,22 0 0,-21 0 0,21 0 15,0 0-15,21-21 31,1-21-31,-1 0 16,0 0-16,21 0 0,-21-22 16,22 22-16</inkml:trace>
  <inkml:trace contextRef="#ctx0" brushRef="#br1" timeOffset="196253.56">5122 14711 0,'0'0'0,"0"-21"0,21 0 16,-21-1-16,22 1 16,-22 0-16,0 0 15,-22 21 1,1 0-16,0 0 0,0 0 16,0 21-16,-22 0 0,22 0 0,-21 1 15,21-1-15,0 0 0,-22 0 16,22 0-16,0 0 0,0 1 0,0-1 15,-1 0-15,22 0 0,0 0 16,0 0 0,22-21-16,-1 0 15,21 0-15,-21 0 0,22 0 0,-22 22 16,21-22-16,-21 0 0,22 0 0,-1 21 16,-21-21-16,0 21 0,22-21 15,-22 21-15,0-21 0,0 21 0,0 0 16,-21 1-16,21-22 0,-21 21 0,0 0 15,0 0-15,0 0 0,-21 0 16,0-21-16,0 22 0,-21-1 0,20 0 16,-20 0-16,0 0 0,-1-21 15,1 21-15,0-21 0,-1 0 0,22 22 0,-21-22 16,0 0-16,20 0 0,1 0 16,0 0-16,0 0 0,0 0 15,21-22 1,0 1-1,21 21-15,0-21 16,0 0-16,0 21 0,22-21 0,-22 21 16,0-21-16</inkml:trace>
  <inkml:trace contextRef="#ctx0" brushRef="#br1" timeOffset="196543.39">5609 14796 0,'0'0'0,"0"-22"15,21 1 1,22 0 0,-22 21-16,0 0 0,21 0 0,1-21 15,-1 21-15,-21 0 0,21 0 0,1-21 16,-22 21-16,21 0 0,-21 0 15,1 0-15,-1 0 0,-42 0 32,-1 0-17,1 0-15,0 21 16,0-21-16,0 0 0,0 0 0</inkml:trace>
  <inkml:trace contextRef="#ctx0" brushRef="#br1" timeOffset="196847.22">5821 14732 0,'-21'0'16,"21"21"-1,-22-21-15,22 21 16,0 1-16,0-1 0,0 0 0,0 0 16,0 21-16,0-20 0,0-1 15,0 0-15,0 0 0,0 21 16,-21-20-16,21 20 0,-21-21 15,21 0-15,-21 22 0,21-22 0,0 0 16,-21 0-16,21 0 0,-21 0 0,21 1 16,0-1-16,0 0 15,0-42 48,0 0-63,0-1 0,21 1 0,0 0 15,0 21-15</inkml:trace>
  <inkml:trace contextRef="#ctx0" brushRef="#br1" timeOffset="197715.75">6773 14774 0,'0'-21'0,"0"42"0,21-42 16,-21 0-16,0 0 15,0 0-15,-21 21 16,0 0 0,0 0-16,0 0 0,0 0 0,-1 0 15,1 21-15,-21-21 0,21 21 0,0 0 16,-1 0-16,1 1 15,-21-1-15,21 0 0,21 0 0,-21 0 16,-1 0-16,22 1 0,-21-1 0,21 0 16,0 0-16,0 0 15,21-21-15,1 0 16,-1 0-16,0 0 0,0 0 16,0 0-16,0 0 0,22 0 0,-22 0 15,0 0-15,0 0 0,22 0 0,-22 0 16,0 0-16,0 0 0,0 0 0,0 0 15,1 0-15,-1 21 16,0 1-16,-21-1 16,0 0-16,0 0 15,0 0-15,-21 0 0,0 1 16,-1-22-16,-20 21 0,21 0 16,0-21-16,0 21 0,-22-21 0,22 21 15,0-21-15,0 0 0,0 0 0,-1 21 16,1-21-16,0 0 0,0 0 15,0 0-15,0 0 16,-1 0-16,1 0 16</inkml:trace>
  <inkml:trace contextRef="#ctx0" brushRef="#br1" timeOffset="-213401.79">14711 7811 0,'0'-22'63,"0"1"-32,0 0-15,0 0-1,0 0 1,0 0-16,0-1 16,0 1-16,0 0 15,0 0-15,0 0 16,0 0-16,0-1 0,0 1 15,0 0-15,0 0 16,0 0-16,0 0 16,0-1-1,0 44 32,0-1-31,0 0-16,0 0 15,0 0-15,0 0 0,0 1 0,0-1 16,0 0-16,0 21 0,0-21 0,0 1 16,0 20-16,0-21 0,0 21 0,-21-20 15,21 20-15,-22 0 0,22-21 0,0 22 16,0-1-16,0 0 0,-21-20 16,21 20-16,0-21 0,0 0 0,0 22 15,0-22-15,0 0 0,0 0 16,0 0-16,0 0 0,0-42 78,0 0-62,0 0-1,21 0 1,-21 0-16,22 21 15</inkml:trace>
  <inkml:trace contextRef="#ctx0" brushRef="#br1" timeOffset="-212789.14">15176 8022 0,'-21'21'47,"21"1"-47,-21-22 0,21 21 16,0 0-16,0 0 31,21-21-16,0 0-15,1 0 0,-1 0 16,0 0-16,-21-21 0,21 21 0,0 0 16,-21-21-16,0 0 15,21 21-15,-21-22 0,0 1 16,0 0-16,-21 21 31,0 21-15,21 0-16,-21-21 15,21 22-15,0-1 16,0 0-16,0 0 31,21-21-31,-21-21 63</inkml:trace>
  <inkml:trace contextRef="#ctx0" brushRef="#br1" timeOffset="-206706.16">17018 7895 0,'0'-21'63,"21"21"-47,-21-21-16,21 21 0,0-21 15,1 21-15,-22-21 0,21 21 0,0-22 16,-21 1-16,21 21 0,-21-21 0,21 0 15,-21 0-15,0 0 0,0-1 16,0 1-16,0 0 16,-21 21-16,0-21 0,-21 21 0,20 0 15,1 0-15,-21 0 0,21 0 0,-22 0 16,22 0-16,-21 0 0,21 21 0,-22 0 16,22-21-16,0 21 0,0 1 0,0-1 15,0 0-15,-1-21 0,22 21 16,-21 0-16,21 0 0,0 1 15,0-1-15,0 0 0,0 0 0,0 0 16,21 0-16,1 1 0,-1-1 0,0-21 16,0 21-16,0 0 0,0 0 0,1 0 15,-1 1-15,21-1 0,-21 0 0,22 0 16,-22-21-16,0 21 0,0 0 16,21 1-16,-20-1 0,-1 0 15,-21 0-15,21 0 0,-21 0 16,0 1-16,-21-1 0,0-21 15,-1 21-15,1-21 0,-21 0 0,21 21 16,-22-21-16,22 0 0,-21 0 0,21 0 16,-22 0-16,22 0 15,0 0-15,-21 0 0,21-21 0,-1 0 16,1 21-16,0-21 0,0-1 0,21 1 16,-21 0-16,21 0 0,-21 0 0,21 0 15,0-1-15,-22 22 0,22-21 0,0 42 47,22-21-47,-1 22 0,-21-1 0,21 0 16,0-21-16,0 21 0,-21 0 0,21 0 15,1 1-15,-1-22 0,0 21 0,0-21 16,0 21-16,22-21 0,-22 0 16,21 0-16,0 0 0,1 0 0,-1 0 15,0 0-15,1 0 0,-1 0 16,22 0-16,-22-21 0,21 0 0,-20-1 15,-1 1-15,0 0 0,1 0 0,-1 0 16,-21 0-16,0-1 0,22 1 0,-43-21 16,0 21-16,21 0 0,-21-22 0,0 22 15,0 0-15,0 0 0,0 0 16</inkml:trace>
  <inkml:trace contextRef="#ctx0" brushRef="#br1" timeOffset="-205365.93">17484 8086 0,'0'42'15,"0"-84"-15,0 105 0,0-42 0,0 1 16,0-1-16,0 0 0,21 0 16,-21 0-16,21-21 0,0 21 15,0 1-15,0-22 0,1 0 0,-1 0 16,0 0-16,21 0 0,-21 0 0,1 0 16,-1 0-16,0 0 0,21 0 0,-21-22 15,1 1-15,-1 21 0,0-21 0,0 0 16,0-21-16,0 20 0,1 1 0,-22-21 15,21 0-15,0 20 0,-21-20 16,0 0-16,21-1 0,-21 1 0,21 0 16,-21 21-16,0-22 0,0 1 0,0 21 15,21-22-15,-21 22 0,0 0 16,0 0-16,0 0 0,0 0 0,0-1 16,-21 44 15,0-22-31,21 21 0,0 0 0,-21 0 15,0 21-15,21-20 0,-21-1 0,21 21 16,0-21-16,0 22 0,0-1 0,-22-21 16,22 21-16,0 1 0,0-1 15,0-21-15,0 22 0,0-1 0,0-21 16,0 0-16,0 0 0,22 22 16,-1-43-16,0 21 0,0 0 0,0-21 15,0 0-15,22 0 0,-22 0 0,21 0 16,-21 0-16,22 0 0,-22 0 15,21 0-15,1-21 0,-22 0 0,21 0 16,-21-1-16,0 1 0,22 0 0,-22 0 16,-21 0-16,21-22 0,-21 22 0,21 0 15,-21-21-15,0 21 0,0-1 0,0 1 16,0 0-16,0 0 16,-21 21-16,0 0 0,0 0 15,0 0-15,-1 21 0,1 0 16,0 0-16,0 1 0,21-1 15,-21 0-15,21 0 0,-21 0 0,21 0 16,0 1-16,0-1 0,0 21 0,0-21 16,21 0-16,0-21 0,0 22 0,0-1 15,-21 0-15,43-21 0,-22 0 16,0 21-16,0-21 0,0 0 0,22 0 16,-22 0-16,0 0 0,0 0 0,21-21 15,-20 0-15,-1 0 0,0 21 0,0-22 16,-21 1-16,21 0 0,0-21 15,1 21-15,-22-1 0,0 1 0,0-21 0,0 21 16,21 0-16,-21-1 16,0 1-16,-21 42 47,21 1-47,-22-1 0,22 0 0,0 0 15,0 0-15,0 0 0,0 1 0,-21-1 16,21 0-16,0 0 0,0 0 15,0 0-15,0 1 0,0-1 16,0 0-16,0 0 16,0-42 15,0 0-31,0 0 0,0-1 16,0 1-16,21-21 0,-21 21 15,22 0-15,-1-22 0,-21 22 16,21-21-16,0 21 0,-21-1 0,21 1 15,0 0-15,1 0 0,-1 21 16,0-21-16,0 21 0,0 0 16,0 0-16,-21 21 0,0 0 15,0 0-15,0 0 0,0 1 0,0-1 16,0 0-16,0 0 0,0 0 16,0 0-16,0 22 0,0-22 0,0 0 15,0 0-15,0 0 0,0 1 16,0-1-16,22-21 0,-22 21 15,21-21-15,0 0 0,0 0 0,0 0 16,0 0-16,1 0 0,-1 0 16,0-21-16,0 21 0,0-21 15,0-1-15,1 1 0,-1 0 0,0 0 16,21 0-16,-21-22 0,1 22 0,-1 0 16,-21-21-16,21 21 0,0-1 0,0 1 15,0 0-15,-21 42 31,0 0-15,-21 1-16,21 20 0,-21-21 16,21 0-16,-21 0 0,21 1 15,0-1-15,0 0 0,0 0 0,0 0 16,0 0-16,0 1 0,0-1 16,21-21-1,0 0-15,0 0 16,1 0-1,-1-21-15,-21-1 0,21 1 16,0 0-16,-21 0 0,0 0 16,21 0-16,-21-1 0</inkml:trace>
  <inkml:trace contextRef="#ctx0" brushRef="#br1" timeOffset="-205061.59">19748 7641 0,'-21'0'0,"0"0"0,-21 0 16,21 0 0,42 0 15,0 0-15,0-21-1,-21 0 1,0 0-16,-21 21 15,0 0 1,0 0 0,-1 21-1,22 0-15,0 0 16,22 0-16,-1-21 0,0 0 16,0 22-16,0-22 0,0 21 15</inkml:trace>
  <inkml:trace contextRef="#ctx0" brushRef="#br1" timeOffset="-203781.37">20087 7874 0,'0'0'0,"0"-21"0,0 0 16,0 0-16,0-1 15,-21 22 17,0 0-32,21 22 15,0-1-15,-21 0 16,21 0-16,0 0 0,-22 22 0,22-22 16,0 0-16,0 0 0,0 21 15,0-20-15,0-1 0,0 0 0,0 0 16,0 0-16,0 0 0,0 1 0,0-1 15,22-21-15,-1 0 0,0 21 0,0-21 16,0 0-16,0 0 16,1 0-16,-1 0 0,0-21 0,0 0 15,0-1-15,0 1 0,1 0 0,-1 0 16,0 0-16,-21 0 0,21-1 0,0-20 16,-21 21-16,0-21 0,0 20 0,21 1 15,-21 0-15,0 0 0,0 0 16,-21 21 15,21 21-31,-21 0 0,0 0 16,21 0-16,-21 1 0,21-1 0,0 0 15,0 21-15,0-21 0,0 1 0,0-1 16,0 0-16,0 0 0,0 0 0,21 0 16,0 1-16,0-1 0,0-21 0,1 21 15,20-21-15,-21 0 0,0 0 16,22 0-16,-22 0 0,21 0 0,-21 0 15,22 0-15,-22-21 0,21 0 0,-21 21 16,0-22-16,22-20 0,-22 21 0,0 0 16,0-22-16,0 22 0,1-21 15,-1 21-15,-21-22 0,0 22 0,0 0 16,0 0-16,0 0 0,0 0 16,-21 42 15,-1 0-31,22 0 0,-21-21 0,21 42 15,0-20-15,0-1 0,0 0 0,0 0 16,-21 21-16,21-20 0,0-1 0,0 0 16,0 0-16,0 0 0,0 0 15,0 1-15,-21-22 0,21 21 16,0 0-16,0-42 47,0 0-47,0-1 0,0 1 0,0 0 15,0 0-15,0 0 0,0 0 0,0-1 16,0-20-16,21 21 0,0-21 16,-21 20-16,21 1 0,1 0 0,-1 0 15,-21 0-15,21 0 0,0 21 0,0 0 16,-21-22-16,21 22 0,1 0 16,-1 0-16,-21 22 0,21-22 15,-21 21-15,0 0 0,0 0 16,21 0-16,-21 0 0,0 1 15,0 20-15,0-21 0,0 0 16,0 0-16,0 1 0,0-1 0,0 0 16,0 0-16,0 0 0,-21 0 15,0-21 17,21-21-17,0 0 1,0 0-16,0 0 0,0 0 15,0-1-15,21 1 0,-21-21 0,0 21 16,21 0-16,0-22 0,0 22 0,1-21 16,-1 21-16,0-1 0,0 1 15,0 0-15,0 21 0,1-21 16,-1 21-16,0 0 0,0 0 16,-21 21-16,21 0 0,-21 0 15,0 1-15,0-1 0,0 0 0,0 21 16,0-21-16,0 1 0,0 20 0,0-21 15,0 0-15,0 22 0,0-22 0,0 0 16,-21 0-16,0 0 0,21 0 0,-21 1 16,0-1-16,21 0 0,-22-21 15,1 21-15,21 0 16,-21-21-16,0 0 16,0 0 15,21-21-16</inkml:trace>
  <inkml:trace contextRef="#ctx0" brushRef="#br1" timeOffset="-202425.24">17505 8255 0,'0'-21'62,"21"0"-46,0 21-16,-21-21 0,21-1 16,0 1-16,-21 0 15,0 0-15,22 21 0,-22-21 0,21 0 16,-21-1-16,0 1 0,0 0 15,0 0-15,0 0 0,0 0 16,0-1-16,0 1 0,0 0 16,-21 21-1,-1 0 1,1 0-16,0 0 16,0 0-16,0 0 0,21 21 0,-21 0 15,-1 1-15,22-1 0,-21 0 0,21 21 16,-21-21-16,21 1 0,-21 20 0,21-21 15,0 0-15,0 22 0,0-22 0,0 0 16,0 0-16,0 0 16,21 0-16,0-21 0,0 22 0,-21-1 15,22-21-15,-1 0 0,0 21 0,0-21 16,0 0-16,0 0 0,1 0 16,-1 0-16,0 0 0,0 0 0,0 0 15,0-21-15,1 21 0</inkml:trace>
  <inkml:trace contextRef="#ctx0" brushRef="#br1" timeOffset="-201185.62">14880 9356 0,'0'0'0,"-21"0"0,0 0 16,21-21 15,0-1-15,0 1-16,0 0 16,0 0-1,0 0-15,0 0 16,0-1-16,0 1 15,21 21-15,0-21 16,0 21-16,0 0 0,1 0 0,-1 0 16,0 0-16,0 0 0,0 21 15,0-21-15,1 21 0,-22 1 0,0-1 16,21 0-16,-21 21 0,0-21 0,0 1 16,0 20-16,0-21 0,0 21 15,-21-20-15,-1 20 0,1 0 0,0-21 16,0 22-16,0-1 0,0-21 0,-22 22 15,22-22-15,0 21 0,0-21 16,0 0-16,-1 1 0,1-1 0,0 0 16,0-21-16,0 21 0,0-21 0,-1 0 15,1 0 1,0 0-16,0 0 16,21-21-16,0 0 15,0 0-15,0-1 0,0 1 0,0 0 16,0 0-16,0-21 0,0 20 0,0 1 15,0 0-15,0 0 0,0 0 0,0 0 16,0-1-16,0 1 0,21 21 31,0 21-31,0 1 16,-21-1-16,0 0 0,0 0 0,22 0 16,-22 0-16,21 1 0,-21-1 15,21 0-15,-21 0 0,0 0 0,21 0 16,-21 1-16,21-1 0,0 0 15,-21 0-15,22-21 16,-1 0-16,-21 21 0,21-21 16,0-21 31,0 21-47,-21-21 0,21 21 15</inkml:trace>
  <inkml:trace contextRef="#ctx0" brushRef="#br1" timeOffset="-200681.4">15452 9758 0,'0'0'0,"21"0"31,-21-21 16,0 0-31,0-1-1,-21 22 32,21 22-16,0-44 63,0 1-78,0 42 46</inkml:trace>
  <inkml:trace contextRef="#ctx0" brushRef="#br1" timeOffset="-191848.74">16510 9546 0,'0'-21'235</inkml:trace>
  <inkml:trace contextRef="#ctx0" brushRef="#br1" timeOffset="-190493.46">16552 9525 0,'0'-21'578,"0"0"-547,0 0-15,0-1-1,0 1 1,0 0-16,0 0 15,0 0-15,0 0 16,0-1-16,0 1 16,0 0-16,0 0 15,0 0-15,0 0 16,-21 21 15,21 21-31,-21 0 0,21 0 16,-21 21-16,0-20 0,21 20 0,-22 0 15,1-21-15,21 22 0,-21-1 0,21 0 16,-21 1-16,0-1 0,21 0 0,-21 1 16,-1-1-16,22-21 0,0 22 15,-21-22-15,0 21 0,21-21 0,0 0 16,0 1-16,0-44 47,0 1-47,21 0 0,0-21 15,-21 21-15,22-22 0,-1 1 0,-21 0 16,21-1-16,0 1 0,0 0 0,-21-1 16,21 1-16,1 0 0,-1-1 15,0 1-15,0 0 0,0-1 16,-21 22-16,21-21 0,1 21 0,-22-1 0,0 1 16,21 0-16,0 21 0,0 0 15,-21 21 1,0 0-16,0 1 0,21-1 0,-21 21 0,0-21 15,21 22-15,-21-22 16,0 21-16,0 0 0,0 1 0,0-1 16,0 0-16,0 1 0,0-22 0,0 21 15,0-21-15,0 22 0,0-22 0,0 0 16,0 0-16,0 0 0,0 1 0,0-1 16,0 0-1,-21-42 32,0 21-47,0-21 0,21-1 16,-21 22-16,0-21 0</inkml:trace>
  <inkml:trace contextRef="#ctx0" brushRef="#br1" timeOffset="-190309.57">16425 9716 0,'-21'0'0,"42"0"31,0 0-15,22 0-16,-22-22 0,0 22 0,21-21 16,-20 21-16,-1-21 0,21 21 15,-21-21-15,0 21 0,1-21 0,-1 21 16,0 0-16,0-21 0,0 21 0,0-22 16,1 22-16,-22-21 0,21 21 0,0 0 15</inkml:trace>
  <inkml:trace contextRef="#ctx0" brushRef="#br1" timeOffset="-189985.44">17187 9440 0,'-21'0'32,"21"22"-32,0-1 15,0 0-15,0 0 0,0 0 16,0 0-16,0 22 0,0-22 0,-21 21 0,21-21 15,0 22-15,0-1 0,0 0 16,0 1-16,0-22 0,-21 21 0,21 1 16,0-1-16,0 0 0,0 1 15,-21-1-15,-1 0 0,22 22 0,-21-22 16,21 0-16,-21 1 0,21-1 0,-21 0 16,0-20-16,21 20 0,0-21 0,0 0 15,0 0-15,0 1 0,0-1 0,0-42 31,0-1-15,0-20-16,21 21 0,-21 0 0,21-22 16,-21 1-16,21 21 0,-21-21 0</inkml:trace>
  <inkml:trace contextRef="#ctx0" brushRef="#br1" timeOffset="-189689.1">17124 9779 0,'0'0'16,"0"-21"-16,0-21 0,0 20 0,0 1 0,0-21 15,0 21-15,0 0 0,0-1 16,0 1-16,0 0 0,21 0 0,0 0 16,0 0-16,0-1 0,1 22 0,20-21 15,-21 21-15,21 0 0,-20 0 16,20 0-16,0 0 0,-21 21 0,1 1 0,-1-1 16,0 0-16,-21 21 0,0-21 15,0 1-15,0 20 0,0-21 0,-21 0 16,0 22-16,-22-22 0,22 0 15,-21 0-15,21 21 0,-22-42 0,22 22 16,0-1-16,-21 0 0,20-21 0,1 21 16,0-21-16,0 0 0,42-21 47,0 21-47,0-21 0,1 0 0</inkml:trace>
  <inkml:trace contextRef="#ctx0" brushRef="#br1" timeOffset="-189361.26">17632 9546 0,'0'0'0,"0"-21"0,0 0 16,0 42 15,0 0-31,0 0 0,0 1 16,0 20-16,0-21 0,0 21 0,0 1 15,0-1-15,0 0 0,0 1 0,0-1 16,0 0-16,0 1 0,0 20 0,0-20 16,-21-1-16,21 0 0,-22 1 15,22-1-15,0 0 0,-21 1 0,21-1 16,-21 0-16,21-21 0,0 22 0,0-22 16,0 0-16,0 0 0,0 0 15,0 1-15,0-44 31,0 1-31,0 0 16,0 0-16,21-21 0,0 20 16,-21 1-16,0-21 0,22 21 0</inkml:trace>
  <inkml:trace contextRef="#ctx0" brushRef="#br1" timeOffset="-189032.92">17695 9758 0,'0'-21'0,"0"42"0,0-63 0,0 20 15,0 1-15,0 0 0,0 0 0,0 0 16,0 0-16,0-1 0,0 1 0,21 0 16,1 21-16,-1-21 0,0 21 15,0-21-15,21 21 0,-20 0 16,-1 0-16,0 0 0,0 0 0,0 0 16,0 21-16,1 0 0,-1 0 0,-21 0 15,0 1-15,0-1 0,0 0 0,0 0 16,0 0-16,0 22 0,-21-22 15,-1 0-15,1 0 0,0 0 0,0 0 16,0 1-16,0-1 0,-1-21 16,1 21-16,0-21 15,21 21-15,-21-21 0,21-21 47,0 0-31,21 0-16,0 21 0,-21-22 0</inkml:trace>
  <inkml:trace contextRef="#ctx0" brushRef="#br1" timeOffset="-188765.09">18373 9546 0,'0'0'15,"0"-21"-15,0 42 31,0 0-15,0 1-16,-22-1 0,22 0 16,-21 0-16,21 0 0,0 0 15,-21 1-15,21-1 0,0 0 0,-21 0 16,21 0-16,0 0 16,0 1-16,0-44 46,0 1-46,21 0 16</inkml:trace>
  <inkml:trace contextRef="#ctx0" brushRef="#br1" timeOffset="-188461.26">18436 9335 0,'0'0'15,"-21"0"-15,0 0 0,0 0 16,-1 0-16,44 0 47,-1 0-47,0 0 0,0 0 15,0 0-15,0 0 16,-21-22-16,22 22 0,-22-21 0,0 0 16,0 0-16,-22 0 15,1 21-15,0 0 0,0 0 16,0 0-16,0 0 0,-1 21 15,22 0 1,0 0-16,0 0 0,0 1 16,0-1-16,0 0 15,22 0-15,-1 0 16,0-21-16</inkml:trace>
  <inkml:trace contextRef="#ctx0" brushRef="#br1" timeOffset="-187190.16">18775 9462 0,'0'0'0,"0"-22"15,0 22 32,0 22-47,-21-1 16,21 0-16,0 0 0,0 0 15,-22 0-15,22 1 0,0-1 0,0 21 16,0-21-16,0 0 0,0 1 0,0-1 16,22 0-16,-1 0 0,-21 0 15,21-21-15,0 0 0,-21 21 0,21-21 16,0 0-16,1 0 0,-1 0 0,0 0 15,0 0-15,0-21 16,0 0-16,1 0 0,-22 0 0,21 0 16,0-1-16,0-20 0,-21 21 15,0-21-15,21 20 0,-21 1 0,21-21 16,-21 21-16,0 0 0,0-1 0,0 1 16,0 0-16,-21 42 31,21 0-31,-21-21 0,0 22 15,21-1-15,0 0 0,0 0 0,0 0 16,0 22-16,0-22 0,0 0 16,0 0-16,0 0 0,0 0 15,0 1-15,21-1 0,0 0 16,0-21-16,1 0 0,-1 0 16,0 0-16,21 0 0,-21 0 0,1 0 15,20 0-15,-21 0 0,21 0 0,-20-21 16,-1 0-16,0-1 0,21 1 0,-21 0 15,1-21-15,-1 21 0,-21-22 16,21 22-16,0 0 0,0 0 0,-21 0 16,21-1-16,-21 1 0,0 0 0,-21 42 47,21 0-47,0 1 15,-21-1-15,21 0 0,-21 0 0,21 0 16,0 0-16,0 22 0,0-22 0,-21 0 15,21 0-15,0 0 0,0 1 16,0-1-16,0 0 0,0 0 16,0 0-16,0-42 47,0 0-47,0 0 0,21 0 15,-21-22-15,0 22 0,21 0 0,0-21 16,0 20-16,-21 1 15,22-21-15,-1 21 0,0 0 0,0-1 16,-21 1-16,21 0 0,0 21 0,1-21 16,-1 21-16,0-21 0,0 21 0,0 0 15,0 0-15,1 0 0,-22 21 16,21 0-16,0 0 0,-21 0 0,0 1 16,0-1-16,21 0 0,-21 21 0,0-21 15,0 1-15,0-1 0,0 21 0,0-21 16,0 0-16,0 1 0,0-1 15,0 0-15,0 0 0,0 0 16,0 0 0,-21-21-1,21-21 1,0 0-16,0 0 16,0 0-16,0 0 0,21-22 0,0 22 15,0 0-15,-21-21 0,22-1 0,-1 22 16,0-21-16,0 21 0,0-1 15,22-20-15,-22 21 0,0 21 0,0-21 16,0 21-16,22 0 0,-22 0 0,0 0 16,0 0-16,0 21 0,0 0 0,1 0 15,-1 0-15,-21 1 0,0 20 0,0-21 16,21 21-16,-21-20 0,0 20 0,0-21 16,0 0-16,0 22 0,0-22 15,0 0-15,0 0 0,0 0 0,-21-21 16,21 21-16,0 1 0,0-1 15,-21-21-15,-1-21 63,22-1-47</inkml:trace>
  <inkml:trace contextRef="#ctx0" brushRef="#br1" timeOffset="-177481.21">14605 10880 0,'-21'0'31,"21"21"0,-21-21 16,21-21-16,0 0-15,21 21 0,0-22-16,0 22 15,0 0-15,0-21 0,1 21 16,-1 0-16,0 0 15,0 21-15,-21 1 16,21-22-16,-21 21 0,0 0 16,0 0-16,0 0 15,0 0-15,0 1 0,-21-22 0,0 21 16,0 0-16,0 0 0,-1 0 0,1 0 16,0 1-16,0-1 0,0 0 0,0-21 15,-1 21-15,22 0 0,-21-21 16,0 0-1,21-21 17,0 0-17,21 21-15,0-21 0,1 21 16,-22-21-16,21 21 0,0 0 0,-21-22 16,21 22-16,0 0 15,0 0-15,1 0 0,-1 0 16,0 0-16,0 0 0,0 0 15,0 0-15,1 0 0,-1 22 16,0-1-16,-21 0 0,21 0 16,0 0-16,-21 0 0,0 1 0,0-1 15,0 0-15,0 0 0,0 0 16,0 0-16,0 1 0,0-1 0,-21 0 16,0-21-16,0 21 0,0 0 15,-1-21-15,22 21 0,-21-21 0,0 0 0,0 0 16,0 22-16,0-22 0,-1 0 15,1 0-15,0 0 0,0 0 16,0 0-16,0-22 16,-1 22-16,1 0 0,21-21 15,-21 21-15,0-21 16,0 21-16,42 0 94,0-21-79</inkml:trace>
  <inkml:trace contextRef="#ctx0" brushRef="#br1" timeOffset="-176849.09">15536 11134 0,'-21'0'32,"21"21"-17,-21-21-15,21 21 0,-21-21 0,21 21 16,0 0-1,0 1 1,21-44 31,0 1-47,-21 0 16,0 0-16,0 0 15,0 0 1,-21 21-16,0 0 15,21 21 1,-21-21 0,21 21-16,0 0 15,0-42 95</inkml:trace>
  <inkml:trace contextRef="#ctx0" brushRef="#br1" timeOffset="-174544.55">16510 10964 0,'21'0'31,"0"-21"-31,-21 0 16,21 21-16,1-21 0,-1 21 0,0-21 0,21 21 15,-21-21-15,22-1 16,-22 1-16,0 0 0,0 21 0,0-21 16,1 0-16,-1 0 0,-21-1 0,0 1 15,-21 21 1,-1 0-16,-20 0 0,0 0 15,-1 0-15,1 21 0,0 1 0,-1-1 16,1 0-16,0 0 0,-1 0 16,1 0-16,0 1 0,21-1 0,-1 21 15,1-21-15,21 0 0,0 1 16,0-1-16,0 0 0,0 0 0,21 0 0,1 0 16,-1 22-16,21-22 0,-21 0 0,22 0 15,-22 0-15,21 1 0,0-1 16,1 0-16,-1 0 0,-21 0 15,22 0-15,-22 1 0,0-1 0,0 0 16,0 0-16,-21 0 0,0 0 0,0 1 16,0-1-16,-21 0 0,-21-21 15,21 21-15,-1-21 0,-20 21 0,0-21 16,-1 0-16,1 0 0,0 0 0,-1 0 16,1 0-16,0 0 0,21 0 0,-22 0 15,1 0-15,21-21 0,0 0 16,-1 21-16,1-21 0,21-22 15,0 22-15,-21 0 0,21 0 0,0 0 16,0 0-16,0-1 0,0 1 0,0 0 16,21 21-1,0 21 1,1 0-16,-1 1 16,-21-1-16,21 0 0,0 0 15,-21 0-15,21 0 0,0 1 0,1-1 0,-1 0 16,21-21-16,-21 21 0,0 0 0,1-21 15,20 21-15,-21-21 0,21 0 16,-20 0-16,20 0 0,0 0 0,-21 0 16,22 0-16,-1 0 0,0-21 0,1 0 15,-1 0-15,0 0 0,1 0 16,-22-1-16,21 1 0,-21 0 0,1-21 16,20-22-16,-42 43 0,21 0 15,-21-21-15,0-1 0,0 22 16,0 0-16,0 0 0,-21 21 15,0 0 1,0 21-16,-1-21 0,1 21 16,21 0-16,-21 0 0,0 22 15,0-22-15,0 0 0,-1 21 0,22-20 16,0-1-16,0 21 0,0-21 0,0 0 16,0 1-16,0-1 0,22-21 0,-22 21 15,21 0-15,0-21 0,21 0 0,-21 0 16,1 0-16,-1 0 0,21 0 15,-21 0-15,0 0 0,22-21 0,-22 21 16,21-21-16,1 0 0,-22-1 0,0-20 16,21 21-16,-21-21 0,1 20 15,-1-20-15,0 0 0,0-1 0,-21 1 16,42-64-16,-42 64 0,0 0 16,0-1-16,22 22 0,-22-21 0,0-1 0,21 22 15,-21 0-15,0 0 0,0 0 16,0 0-16,0-1 0,-21 44 31,-1-1-31,22 0 16,-21 21-16,21-21 0,0 1 0,0 20 15,-21 0-15,21 1 0,0-22 0,0 21 16,0 0-16,0 1 0,0-1 16,0 0-16,0 1 0,0-22 0,0 21 15,21-21-15,0 22 0,-21-22 0,22 0 16,-1 0-16,0 0 0,0 1 0,21-22 15,-20 21-15,-1-21 0,21 0 16,-21 0-16,0 0 0,1 0 0,20 0 16,-21 0-16,0 0 0,0-21 0,1-1 15,-1 1-15,0 21 0,0-21 16,0-21-16,-21 21 0,0-1 0,21 1 16,-21 0-16,0-21 0,0 21 0,0-1 15,0 1-15,0 0 0,0 0 16,-21 21-16,0 0 15,0 0-15,0 21 0,21 0 16,-21-21-16,21 21 0,-22 1 0,22-1 16,-21 0-16,21 0 0,0 0 15,0 0-15,0 1 0,0-1 0,0 0 16,0 0-16,0 0 0,21 0 0,1 1 16,-1-22-16,0 21 0,-21 0 15,42-21-15,-21 0 0,1 0 0,-1 0 16,21 0-16,-21 0 0,0 0 0,1 0 15,20 0-15,-21-21 0,0 21 0,0-21 16,1-1-16,-1 1 0,0 0 0,-21 0 16,21 0-16,-21 0 0,21-1 15,-21-20-15,0 21 0,0 0 16,0 0-16,0-1 0,0 44 31,-21-1-15,0 0-16,21 0 0,0 0 15,0 0-15,-21 1 0,21-1 16,-21 0-16,21 0 0,0 0 16,0 0-16,0 1 0,0-1 15,0 0-15,-22-21 0,22-21 47,0 0-31,22-1-16,-22 1 0,21 0 15,0-21-15,-21 21 0,21-1 16,0-20-16,0 21 0,1 0 16,-1 0-16,-21-1 0,21 1 0,0 0 15,0 21-15,0 0 0,-21-21 0,22 21 16,-1 0-16,0 21 16,-21 0-16,0 0 15,0 1-15,0-1 0,0 0 0,0 0 16,0 0-16,0 22 0,0-22 15,0 0-15,0 0 0,0 0 0,0 0 16,0 1-16,0-1 0,21-21 0,-21 21 16,21 0-16,0-21 0,-21 21 0,22-21 15,-1 0-15,0 0 0,0 0 16,0 0-16,0 0 16,1 0-16,-1-21 0,0 0 15,-21 0-15,0 0 0,21-1 0,0 1 16,-21 0-16,0 0 0,21-21 0,-21 20 15,22 1-15,-22 0 0,0 0 16,0 0-16,0 0 0,0-1 0,21 1 16,-21 42 15,0 1-31,-21-1 0,21 0 0,0 0 16,0 0-16,-22 0 0,22 1 0,0-1 15,-21 21-15,21-21 0,0 0 0,0 1 16,0-1-16,0 0 0,0 0 15,0 0 1,21 0 0,1-21-16,-1 0 31,-21-21-31,21 0 0,-21 0 16,0 0-16,0 0 15,0-1-15,21 1 0,-21 0 0,0 0 16</inkml:trace>
  <inkml:trace contextRef="#ctx0" brushRef="#br1" timeOffset="-174309.68">19113 11007 0,'-21'0'0,"0"-21"16,0 21-1,0 0 1,21 21 31,21 0-16</inkml:trace>
  <inkml:trace contextRef="#ctx0" brushRef="#br1" timeOffset="-173048.89">19410 11155 0,'0'-21'31,"0"42"0,0 0-15,0 0-16,0 0 0,0 1 0,-21-1 15,21 0-15,0 0 0,0 0 0,-22 0 16,22 1-16,0-1 0,0 0 0,0 0 16,0 0-16,0 0 0,0 1 0,22-1 15,-1-21-15,0 21 0,0-21 16,0 21-16,0-21 0,1 0 0,-1 0 15,21 0-15,-21 0 16,0-21-16,1 21 0,-1-21 16,0 0-16,0 21 0,0-22 0,0 1 15,1-21-15,-1 21 0,-21 0 16,21-1-16,-21 1 0,21 0 0,-21 0 16,0 0-16,0 0 0,0-1 0,0 1 15,0 42 16,-21 1-15,21-1-16,0 0 0,-21 21 16,21-21-16,0 1 0,0-1 0,0 0 15,0 0-15,0 0 0,0 0 0,0 1 16,21-22-16,-21 21 0,21-21 0,0 0 16,-21 21-16,21-21 0,1 0 0,-1 0 15,0 0-15,0 0 16,0 0-16,0-21 0,1 21 15,-22-21-15,21-1 0,0 1 16,0 0-16,-21 0 0,0-21 0,21 20 16,0 1-16,-21 0 0,0-21 0,0 21 15,22-1-15,-22 1 0,0 0 16,0 0-16,0 42 31,0 0-31,0 0 0,-22 1 16,22-1-16,0 0 0,-21 0 0,21 0 15,0 0-15,0 1 0,0-1 16,0 0-16,0 0 0,0 0 16,0 0-16,0 1 0,0-1 15,0 0-15,-21-21 16,21-21 15,0 0-15,0-1-16,0 1 0,0 0 15,0 0-15,21 0 0,-21-22 16,21 22-16,1 0 0,-22 0 16,21 0-16,0-22 0,0 22 0,-21 0 0,21 21 15,0-21-15,1 0 0,-1 21 16,0 0-16,0 21 16,-21 0-1,21 0-15,-21 0 0,0 1 16,0 20-16,0-21 0,0 0 0,0 0 15,0 1-15,0-1 0,0 0 16,0 0-16,0 0 0,0 0 16,0 1-16,-21-1 15,0-21 1,21-21 0,0-1-1,0 1-15,0 0 0,0 0 16,0 0-16,21-22 0,0 22 15,-21 0-15,21 0 0,1-21 16,-1 20-16,0 1 0,0-21 0,0 21 16,0 0-16,1-1 0,-1 22 0,0-21 15,0 21-15,0 0 0,0 0 16,1 0-16,-1 0 0,-21 21 0,0 1 16,0-1-16,21 0 0,-21 0 0,0 21 15,0-20-15,0-1 0,0 21 0,0-21 16,0 0-16,0 1 0,0-1 15,0 0-15,0 0 0,0 0 16,0 0-16,0 1 0,0-1 16,-21-21-1,21-21 17,0-1-17,0 1-15,0 0 0</inkml:trace>
  <inkml:trace contextRef="#ctx0" brushRef="#br1" timeOffset="-171209.51">21738 10901 0,'21'-21'31,"-21"0"31,0-1-30,21 22-17,-21-21-15,22 21 16,-22-21-16,0 0 16,0 0-1,0 0-15,21 21 16,-21-22-16,0 1 15,0 0 17,0 42 93,0 0-125,0 1 0,0-1 0,0 0 15,0 0-15,0 0 0,0 22 0,0-1 16,0-21-16,0 21 0,0 1 16,0-22-16,0 21 0,0 1 0,0-1 15,-21-21-15,21 21 0,-22 1 16,22-22-16,0 21 0,-21-21 0,21 1 15,-21-1-15,21 0 0,-21 0 0,21 0 16,0 0-16,0 1 16,-21-22-1,21-22 1,0 1-16,0 0 16,0 0-16,0 0 0,0-22 0,0 22 15,0-21-15,21 0 0,-21 20 0,21-20 16,0 0-16,-21-1 0,21 1 0,1 21 15,-1-21-15,0-1 0,0 22 16,-21-21-16,21 21 0,0-22 16,1 22-16,-1-21 0,21 21 0,-21-1 15,0 1-15,1 0 0,-1 21 0,0 0 16,0 0-16,0 0 0,0 0 0,1 0 16,-1 21-16,0 0 15,-21 1-15,0-1 0,0 0 0,0 21 16,0-21-16,0 1 0,0-1 0,0 0 15,-21 0-15,0 0 0,-22 0 0,22-21 16,-21 22-16,-1-1 0,22-21 16,-21 21-16,0-21 0,-1 0 0,1 0 15,21 0-15,-22 0 0,22 0 0,0 0 16,0 0-16,0 0 0,21-21 31,21 21-15,0 0-16,0 0 0,0 0 15,22 21-15,-43 0 0,42-21 16,-21 21-16,0 22 0,1-22 0,-1 0 16,0 0-16,0 0 0,0 0 0,0 22 15,-21-22-15,22 0 16,-1 0-16,0 0 0,0 1 0,0-1 16,0 0-16,1 0 0,-22 0 15,21-21-15,0 0 16,0 0 31,0-21-32,-21 0-15,21 0 0,1 0 16,-22-1-16,21 22 0</inkml:trace>
  <inkml:trace contextRef="#ctx0" brushRef="#br1" timeOffset="-170125.48">23008 10964 0,'0'-21'0,"0"42"0,21-63 16,-21 21-16,0 0 16,0 0-16,0-1 15,-21 22 1,0 0-16,0 0 15,0 0-15,-1 0 0,1 22 16,0-22-16,0 21 0,0 0 0,0 0 16,-22 0-16,22 0 0,0 1 15,0-1-15,21 21 0,-21-21 0,21 0 16,-22 1-16,22-1 0,0 0 16,0 0-16,0 0 0,0 0 0,0 1 15,0-1-15,22-21 16,-1 0-16,-21 21 0,21-21 0,0 0 15,0 0-15,0 0 0,22 0 0,-22 0 16,0 0-16,0 0 0,0 0 0,1 0 16,-1-21-16,0 21 0,0 0 15,0 0-15,0-21 0,1 21 16,-1 0-16,0 0 0,0 0 16,0 0-1,-21 21 1,-21 0-1,0-21-15,0 21 16,0 0-16,-1-21 0,1 0 16,0 21-16,0-21 0,0 0 15,0 0-15,-1 0 0,1 0 16,0 0-16,0 0 0,0-21 0,0 21 16,-1-21-16,1 0 0,0 21 0,0-21 15,0 0-15,21-1 0,0 1 0,0 0 16,-21 0-16,21 0 0,0 0 15,0-22-15,0 22 0,0 0 16,0-21-16,0 20 0,0 1 0,21 0 16,0 0-16,0-21 0,0 42 0,-21-22 15,21 1-15,1 0 0,-1 21 0,0 0 16,0 0-16,0-21 0,0 21 0,1 0 16,-1 0-16,0 0 0,0 0 15,0 0-15,0 0 0,-21 21 16,0 0 15,-21-21 0,0 0-31,0 0 16,0 0 0,0 0-16,-1 0 0,1 0 15,0 21-15,0-21 0,0 0 0,0 22 16,-1-1-16,1-21 0,0 21 0,21 0 15,-21 0-15,0 0 0,0 1 16,-1-1-16,1 0 0,21 0 0,0 0 16,0 22-16,0-22 0,0 0 0,0 0 15,0 0-15,0 0 0,0 1 16,0-1-16,21 0 0,1-21 0,-1 21 16,0-21-16,21 0 0,-21 21 0,1-21 0,-1 0 15,0 0-15,21 0 16,-21 0-16,1 0 0,-1 0 0,0 0 15,0 0-15,0 0 0,0 0 0,-21-21 16,22 21-16,-22-21 16,-22 21 93,22-21-93</inkml:trace>
  <inkml:trace contextRef="#ctx0" brushRef="#br1" timeOffset="-156189.5">14520 12594 0,'0'-21'78,"0"0"-63,0 0 1,21 0 0,-21-1-16,0 1 15,0 0 1,0 42 46,0 0-46,0 1-16,0-1 16,0 0-16,0 0 0,0 0 15,0 0-15,0 1 0,-21 20 0,21-21 16,-21 21-16,21-20 0,0-1 15,0 21-15,-21-21 0,21 22 0,-21-22 16,21 0-16,0 0 0,0 0 0,-21 0 16,21 1-16,-22-1 0,1 0 15,21 0-15,0-42 47,0 0-47,0 0 16,0-1-16,0 1 0,21 0 15,1 21-15,-22-21 0,21 21 16,-21-21-16,21 0 16,0 21-16,0 0 15,0 0-15,1 0 0,-1 0 16,0 0-16,0 0 16,0 0-16,0 0 15,1 0-15,-1 0 16,0 0-16,0 0 15,0-22 1,-21 1 0,0 0-16,0 0 0,0 0 15,0 0-15,0-1 0,0 1 16,0 0-16,0 0 16,-21 42 30,21 0-46,0 0 0,0 1 0,-21-1 16,21 0-16,0 0 0,0 0 0,0 22 16,0-22-16,0 0 0,-21 21 15,21-21-15,0 1 0,0 20 0,0-21 16,-21 0-16,21 0 0,0 1 0,0 20 16,0-21-16,0 0 0,0 0 15,0 1-15,-22-22 16,22 21-1,0-42 32,0-1-31,22 1-16,-1 0 16,0 0-16,-21 0 0</inkml:trace>
  <inkml:trace contextRef="#ctx0" brushRef="#br1" timeOffset="-155563.83">15134 12996 0,'-21'0'31,"21"22"-31,0-1 31,21-21 16,0-21-31,-21-1-1,0 1-15,0 0 16,0 0 0,-21 21-1,0 0 1,21 21-16,-21 0 16,21 0-16,0 1 15,0-1 1,0 0-1,21-21 1,0 0 0,-21-21-16,21 21 0,-21-21 15,0-1-15,0 1 16,0 0-16,0 0 16,-21 42 30,0 0-14,21 0-17</inkml:trace>
  <inkml:trace contextRef="#ctx0" brushRef="#br1" timeOffset="-153694.39">16468 12679 0,'0'-21'0,"0"42"0,0-63 0,0 20 0,0 1 16,0-21-16,0 21 0,0 0 0,0-1 16,0 1-16,0 0 0,0 0 15,0 42 1,0 0 0,0 0-16,0 22 0,0-22 15,0 21-15,0 1 0,0-1 0,0 0 16,0 1-16,0-1 0,0 21 15,0-20-15,0-1 0,0 0 0,0 1 16,0-22-16,-22 21 0,22-21 16,0 1-16,0-1 0,0 0 0,0 0 15,22-21 1,-1-21 0,0 0-16,0 0 0,-21-1 15,21 1-15,0 0 0,1-21 0,-1 21 16,-21-22-16,21 22 0,-21-21 0,21-1 15,-21 22-15,0-21 0,21 21 0,-21 0 16,21 21-16,-21-22 0,22 22 16,-22 22-1,21-1-15,-21 0 0,21 0 0,-21 0 16,21 0-16,-21 22 0,0-22 0,0 21 16,21-21-16,-21 1 0,21 20 0,-21-21 15,0 0-15,22 0 0,-1 1 0,0-1 16,0-21-16,0 0 15,0 0-15,1 0 0,-1 0 0,0 0 16,0 0-16,0 0 0,0-21 0,1-1 16,-1 1-16,0 0 0,0 0 15,0-21-15,-21 20 0,21-20 0,-21 0 16,22-1-16,-22 1 0,0 0 0,21-1 16,-21 1-16,21-21 0,-21 20 15,0 22-15,0-21 0,0 21 0,0-22 16,21 22-16,-21 0 0,0 42 31,0 0-31,0 0 0,-21 1 16,21-1-16,0 21 0,0 0 15,-21-20-15,0 20 0,21 0 0,0 1 16,0 20-16,0-21 0,0 1 0,0-22 16,0 21-16,0 1 0,0-22 0,0 21 15,0-21-15,0 0 0,21 1 0,0-1 16,0 0-16,0 0 0,0-21 15,1 0-15,-1 0 0,0 0 16,0 0-16,0 0 0,0 0 0,1-21 16,-1 21-16,0-21 0,0 0 0,-21-22 15,21 22-15,0 0 0,1-21 0,-22 20 16,0-20-16,21 0 0,-21 21 0,21-22 16,-21 22-16,0 0 0,0 0 0,0 42 46,0 0-46,-21 0 0,21 0 16,-21 1-16,21-1 0,-22 0 0,22 21 0,0-21 16,0 1-16,0-1 0,0 0 0,0 0 15,0 0-15,0 0 0,0 1 16,22-1-16,-1-21 0,0 21 16,0-21-16,0 0 0,0 0 0,1 0 15,-1 0-15,0 0 0,0 0 0,0 0 16,0-21-16,1 21 0,-1-21 0,0-1 15,0 1-15,0 0 0,-21 0 0,21 0 16,1-22-16,-22 22 0,0-21 0,0 21 16,21 0-16,-21-1 0,0 1 15,0 0-15,0 0 0,0 0 0,0 42 32,0 0-17,-21 0-15,21 0 0,0 1 16,0-1-16,-22 0 0,22 0 0,0 0 15,-21 0-15,21 1 0,0-1 16,0 0-16,0 0 0,0 0 0,0 0 16,0 1-16,0-1 0,0-42 47,0-1-47,0 1 15,0 0-15,0 0 0,0 0 0,21 0 16,1-1-16,-22-20 0,21 21 15,0 0-15,0 0 0,0-1 0,-21 1 16,21 0-16,1 0 0,-1 21 16,0 0-1,0 21-15,-21 0 16,0 0-16,0 1 0,0-1 0,0 0 16,0 0-16,0 0 0,0 0 15,0 1-15,0-1 0,0 0 0,0 0 16,21 0-16,0 0 0,-21 1 0,22-22 15,-1 21-15,0 0 0,0-21 0,0 0 16,0 21-16,1-21 0,-1 0 0,0 0 16,0 0-16,0 0 0,0 0 15,1 0-15,-1-21 0,0 0 0,0 0 16,0 21-16,-21-43 0,21 22 16,1 0-16,-22 0 0,21-22 0,-21 22 15,0 0-15,21-21 0,-21 21 0,21-1 16,-21 1-16,0 0 0,0 0 0,0 42 47,0 0-47,-21 0 0,21 1 15,0-1-15,0 0 0,0 0 0,0 0 16,0 22-16,0-22 0,0 0 0,0 0 16,0 0-16,0 0 0,21 1 15,0-1-15,0 0 0,1-21 16,-1 21-16,0-21 15,0 0-15,0 0 16,0 0-16,1 0 16,-22-21-1,0 0-15,0 0 0,0-1 16,0 1-16,0 0 0,0 0 16,0 0-16</inkml:trace>
  <inkml:trace contextRef="#ctx0" brushRef="#br1" timeOffset="-153401.72">18754 12615 0,'0'22'16,"0"-44"-16,-22 44 0,22-1 0,22-21 46,-22-21-46,0-1 16,0 1-16,0 0 16,0 0 15,-22 21-15,22 21-1,-21-21 1,0 0-16,0 0 15</inkml:trace>
  <inkml:trace contextRef="#ctx0" brushRef="#br1" timeOffset="-153101.39">17928 12594 0,'0'0'0,"-21"0"16,21-21-16,-21 21 15,21-21-15,0 0 16,0 42 62,0 0-62,21-21-16,0 0 15,0 0-15</inkml:trace>
  <inkml:trace contextRef="#ctx0" brushRef="#br1" timeOffset="-151569.64">19198 12827 0,'0'-21'0,"0"0"0,0-22 16,0 22-1,-21 21 32,21 21-31,-21 1-16,21-1 0,0 0 0,0 0 15,-21 0-15,21 0 0,-22 1 0,22 20 16,0-21-16,0 0 0,0 0 0,0 1 16,0-1-16,0 0 0,0 0 0,0 0 15,0 0-15,0 1 0,22-1 16,-1-21-16,0 21 15,0-21-15,0 0 0,0 0 0,1 0 16,-1 0-16,0 0 16,21-21-16,-21 21 0,1-21 0,-1-1 15,0 1-15,-21 0 0,21 0 0,0 0 16,0 0-16,1-22 0,-22 22 0,21 0 16,-21-21-16,0 20 0,0 1 0,21 0 15,-21 0-15,0 0 0,0 0 16,0-1-16,-21 22 31,21 22-31,0-1 0,-21-21 16,21 21-16,-22 0 0,22 0 0,0 0 15,0 1-15,0-1 16,0 0-16,0 0 0,0 0 0,0 0 16,0 1-16,0-1 0,22 0 0,-1 0 15,0-21-15,0 21 0,0-21 0,0 0 16,1 21-16,-1-21 0,0 0 0,0 0 15,21 0-15,-20 0 0,-1 0 0,0 0 16,0 0-16,0-21 0,0 0 0,1 0 16,-1 0-16,0-22 15,0 22-15,-21 0 0,0 0 16,0-21-16,21 20 0,-21 1 0,0 0 0,21 0 16,-21 0-16,0 0 0,0-1 15,-21 44 16,21-1-15,-21-21-16,21 21 0,0 0 0,0 0 16,0 0-16,-21 1 0,21-1 0,0 0 15,0 0-15,-21 0 0,21 0 0,0 1 16,0-1-16,0 0 0,0 0 16,0 0-16,0 0 31,0-42 0,0 0-31,21 0 16,-21 0-16,21 0 0,-21-1 0,21 1 15,-21 0-15,21 0 0,1-21 0,-22 20 16,21 1-16,0-21 0,0 21 0,0 0 16,-21-1-16,21 1 0,1 21 15,-22-21-15,21 21 16,0 0-16,0 0 0,0 21 15,-21 0-15,0 1 0,0-1 16,21-21-16,-21 21 0,0 0 0,0 0 0,22 0 16,-22 1-16,0-1 0,0 0 15,0 0-15,0 0 0,0 0 0,0 1 16,0-1-16,0 0 16,0 0-16,0 0 15,0 0 1,-22-21-1,22-21 17,0 0-17,0 0-15,0 0 16,0 0-16,0-1 0,22 1 16,-22 0-16,21 0 0,0 0 0,-21 0 15,21-1-15,0-20 0,0 21 16,1 0-16,-1 0 0,0-22 0,0 43 15,0-21-15,0 0 0,1 21 0,-1 0 16,0 0-16,-21 21 16,21 0-16,-21 0 0,0 1 15,0-1-15,0 0 0,0 21 16,0-21-16,0 1 0,0-1 0,0 0 16,0 21-16,0-21 0,0 1 0,0-1 15,0 0-15,0 0 0,0 0 16,0 0-16,0 1 15,-21-22-15,0 0 32,0 0-17,-1 0 1,22-22-16</inkml:trace>
  <inkml:trace contextRef="#ctx0" brushRef="#br1" timeOffset="-139197.95">14605 14012 0,'-21'0'0,"0"0"15,-1 0-15,1 0 16,0 0-16,0 0 0,0 0 16,21 22-16,-21-22 0,42 0 47,0 0-47,0 0 0,0 0 15,0 21-15,22-21 0,-1 0 0,-21 0 16,22 0-16,-1 0 0,-21 0 0,21-21 15,-20 21-15,20 0 0,-21 0 0,0 0 16,0 0-16,1 0 0,-1 0 16,-42 0 15,-1 0-31,1 0 0,0 0 0,0 0 16,0 0-16,0 0 15,-1 0-15,1 0 0,0 0 16,0 0-16,0 0 15,0 0-15,-1 0 0,1 0 16,0 0 0,0 0-16,0 0 15,0 0-15,21 21 0,-22-21 16,1 21-16,0-21 0,21 21 0,-21-21 16,21 21-16,-21-21 0,21 21 0,-21 1 15,-1-1-15,22 0 16,-21-21-16,21 21 0,0 0 15,-21-21-15,21 21 0,-21 1 16,21-1 0,0 0-1,0-42 17,0 0-32,21 21 15,0-22-15,0 22 0,1-21 16,-1 21-16,0 0 0,0 0 15,0-21-15,0 21 0,1 0 0,-1 0 16,0 0-16,0 0 0,0 0 0,0 0 16,1 0-16,-1 0 15,0 21-15,0-21 0,-21 21 0,0 1 0,21-1 16,-21 0-16,21-21 0,-21 42 16,0-21-16,22 1 0,-22-1 0,0 0 15,0 0-15,0 0 0,0 22 0,0-22 16,0 0-16,-22 0 0,1 0 0,0 0 15,21 1-15,-21-22 0,0 21 0,0 0 16,-1-21-16,1 21 0,0-21 16,0 0-16,0 0 0,0 0 0,-1 0 15,1 0-15,0 0 0,0 0 0,0 0 16,0 0-16,-1 0 16,22-21-1,-21 21 1,21-21 46,21 21-62,-21-21 16,22-1-16,-1 1 16,0 21-16</inkml:trace>
  <inkml:trace contextRef="#ctx0" brushRef="#br1" timeOffset="-138513.33">15409 14499 0,'0'21'63,"0"1"-48,21-22 17,-21-22-1,0 1-16,0 0 17,-21 21-17,21 21-15,-21-21 16,21 21-16,0 1 31,0-44 32,-21 22 15</inkml:trace>
  <inkml:trace contextRef="#ctx0" brushRef="#br1" timeOffset="-135503.46">16595 14161 0,'0'0'0,"21"0"47,0 0-32,-21-22 1,21 22 0,0 0-1,-21-21 1,21 21-16,1 0 0,-22-21 15,0 0-15,21 21 0,0 0 0,-21-21 16,21 21-16,-21-21 16,0-1-1,-21 22 1,0 0-16,-22 22 16,22-22-16,0 21 0,-21 0 0,21-21 15,-1 21-15,-20 0 0,21 0 0,-21 1 16,20-1-16,1-21 0,0 21 15,21 0-15,0 0 0,-21 0 16,21 1-16,0-1 0,0 0 16,21-21-16,-21 21 0,21-21 15,0 21-15,1 0 0,-1-21 0,21 22 16,-21-1-16,22 0 0,-22 0 0,0 0 16,21-21-16,-21 21 0,1 1 15,-1-1-15,0 0 0,0-21 0,0 21 16,0 0-16,-21 0 0,22-21 0,-22 22 15,0-1-15,0 0 0,0 0 16,-22 0-16,1 0 0,0 1 0,0-22 16,0 21-16,-22 0 0,22-21 15,-21 21-15,21-21 0,-22 0 0,22 0 16,-21 0-16,21 0 0,0 0 16,-1 0-16,1 0 0,0 0 0,0-21 15,0 21-15,0-21 0,21 0 0,0-1 16,-22 1-16,22 0 0,0 0 15,-21 0-15,21 0 0,21 21 47,1 21-47,-1 0 16,0-21-16,-21 21 0,21 0 0,0-21 16,0 21-16,1 1 0,-1-22 15,-21 21-15,21-21 0,21 21 16,-21-21-16,1 0 0,-1 0 0,0 21 15,21-21-15,-21 0 0,1 0 0,20 0 16,-21 0-16,21 0 0,1-21 0,-1 21 16,0-21-16,1 0 0,-22-1 0,21 1 15,1 0-15,-1 0 0,0 0 0,-21 0 16,1-1-16,-1 1 0,0 0 16,0 0-16,0 0 0,-21 0 15,0-1-15,21 22 16,-21 22-1,0-1 1,0 0-16,-21 0 16,21 0-16,0 0 0,0 1 15,0-1-15,0 0 0,0 0 0,0 0 16,0 0-16,21 1 0,1-22 16,-1 21-16,0-21 0,0 0 15,0 0-15,0 0 0,1 0 0,20 0 16,-21 0-16,0-21 0,22-1 0,-22 22 15,0-21-15,0 0 0,0 0 16,0 0-16,1 0 0,-1-1 16,-21-20-16,21 21 0,-21-21 0,0 20 15,0-20-15,0 21 0,0-21 0,0 20 16,0-20-16,-21 21 0,0 0 0,-1 0 16,22-1-16,-21 1 0,0 21 0,0 0 15,0 0-15,0 0 0,-22 0 0,22 0 16,0 0-16,0 21 0,0 1 15,-1-1-15,1 0 0,-21 0 0,42 21 16,-21-20-16,0 20 0,21-21 16,-22 21-16,22-20 0,0 20 0,0-21 0,0 0 15,0 0-15,22 22 0,-1-43 0,0 21 16,0 0-16,21 0 16,-20-21-16,-1 0 0,21 0 0,-21 0 15,0 0-15,22 0 0,-22 0 0,0 0 16,0 0-16,0-21 0,1 21 0,-1-21 15,0 0-15,-21 0 0,21-1 0,0 1 16,-21 0-16,0 0 0,0-21 0,21 20 16,-21 1-16,22 0 0,-22 0 15,0 0-15,0 0 0,0-1 0,0 1 16,0 42 0,0 1-1,0-1-15,0 0 0,0 0 16,0 0-16,0 0 0,0 1 15,0-1-15,0 0 0,0 0 16,21 0-16,-21 0 0,21 1 0,-21-1 16,0 0-16,21-21 0,0 0 15,0 21-15,1-21 0,-1 0 16,0 0-16,0 0 0,0 0 0,0-21 16,1 21-16,-1-21 0,0 21 0,0-21 15,-21-1-15,21 1 0,0 0 16,-21 0-16,22 0 0,-22 0 0,0-22 15,21 22-15,0 0 0,-21 0 16,0 0-16,0-1 16,0 44-1,0-1 1,0 0-16,0 0 0,0 0 16,0 0-16,0 1 0,0-1 15,0 0-15,0 0 0,0 0 0,0 0 16,0 1-16,0-1 0,0 0 0,21-21 15,0 21-15,0-21 0,1 0 0,-22 21 16,42-21-16,-21 0 0,0 0 0,0 0 16,1 0-16,-1 0 0,0-21 15,0 21-15,0-21 0,0 0 0,1 0 16,-22-1-16,21 1 0,0 0 16,-21 0-16,0 0 0,0 0 0,21-1 15,-21 1-15,0 0 0,21 0 0,-21 0 16,0 0-16,0-1 0,0 1 15,0 42 17,0 1-32,0-1 15,-21 0-15,21 21 0,0-21 0,-21 1 16,21 20-16,0-21 0,0 21 0,0-20 16,0 20-16,0 0 0,0 1 0,0-1 15,0 0-15,0 1 0,-21-1 16,21 21-16,-21-20 0,21 20 15,-22 1-15,1 42 0,0-43 16,0-21-16,0 22 0,21-22 0,-21 1 16,-1-1-16,1 0 0,21 43 15,0-64-15,-21 0 0,21 0 0,0 1 16,0-1-16,0 0 16,0-42-1,0 0 1,0-1-16,21 1 0,-21-21 15,21 21-15,-21 0 16,22-1-16,-22-20 0,21 0 0</inkml:trace>
  <inkml:trace contextRef="#ctx0" brushRef="#br1" timeOffset="-135153.02">18584 14774 0,'-21'-42'0,"42"84"0,-42-105 16,21 21-16,0 20 0,0 1 15,0 0-15,0-21 0,0 21 0,0-1 16,0 1-16,21 0 0,0 0 16,1 21-16,-1-21 0,0 21 0,0 0 15,21 0-15,-20 0 0,-1 0 0,0 0 16,21 0-16,-21 0 0,1 0 16,-22 21-16,0 0 0,21 0 0,-21 0 15,0 1-15,0 20 0,0-21 16,0 0-16,-21 0 0,-1 1 0,1-1 15,0 0-15,0 0 0,0 0 0,0-21 16,-1 21-16,1 1 0,0-22 0,0 0 16,0 21-16,0-21 15,21 21-15,-22-21 16,44 0 15,-1 0-31,0-21 16,0 21-16,-21-21 15,21 21-15</inkml:trace>
  <inkml:trace contextRef="#ctx0" brushRef="#br1" timeOffset="-134621.81">19770 14161 0,'0'-22'0,"0"44"0,0-65 15,0 22-15,0 42 47,-22-21-47,22 21 0,-21 22 16,21-22-16,-21 0 0,21 21 0,0-20 15,-21 20-15,21 0 0,-21 1 0,21-22 16,0 21-16,0 0 0,0-20 16,0 20-16,0-21 0,0 21 0,21-20 15,0-1-15,-21 0 0,21-21 0,0 21 16,1-21-16,-1 0 0,0 0 0,0 0 16,0 0-16,0 0 0,1 0 15,-1 0-15,0-21 0,0 0 0,0 0 16,0-1-16,-21 1 0,22 0 0,-1-21 15,0-1-15,-21 22 0,21-21 16,-21 0-16,21-1 0,-21 22 0,0-21 16,0 21-16,0-1 0,0 1 0,0 0 15,0 0-15,0 0 16,0 42 31,0 0-32,21-21 17,1 0-32</inkml:trace>
  <inkml:trace contextRef="#ctx0" brushRef="#br1" timeOffset="-134272.98">20659 14097 0,'0'-21'16,"21"21"-16,-21 21 31,0 0-15,0 0-16,0 1 0,0-1 0,-21 0 15,21 21-15,-22-21 0,22 22 16,-21-22-16,21 21 0,0 1 0,0-22 15,-21 21-15,21-21 0,0 22 0,0-22 16,-21 0-16,21 0 0,0 0 0,0 0 16,0 1-16,0-1 0,0 0 0,0 0 15,0 0-15,0-42 63,0 0-63,0 0 15</inkml:trace>
  <inkml:trace contextRef="#ctx0" brushRef="#br1" timeOffset="-133989.14">20426 14711 0,'0'21'0,"0"-42"0,0 63 31,21-42-15,0 0-16,0 0 16,0 0-16,1 0 0,-1 0 15,0 0-15,0 0 0,0 0 16,0 0-16,1 0 0,-1 0 16,0 0-16,0-21 15,0 21-15,-21-21 16,0 0-1,0 0 1,0-1-16,0 1 16</inkml:trace>
  <inkml:trace contextRef="#ctx0" brushRef="#br1" timeOffset="-133665.33">20320 14139 0,'-21'0'15,"42"0"-15,-42-21 16,42 21 0,21 0-16,-21 0 0,1 0 15,-1-21-15,21 21 0,-21 0 0,22 0 16,-22-21-16,21 21 0,-21 0 0,0 0 15,1 0-15,-1 0 0,0 0 16,0-21-16,-42 21 78,0 0-62,0 21-16</inkml:trace>
  <inkml:trace contextRef="#ctx0" brushRef="#br1" timeOffset="-121115.99">14626 16023 0,'0'0'0</inkml:trace>
  <inkml:trace contextRef="#ctx0" brushRef="#br1" timeOffset="-120705.2">14626 15706 0,'0'-21'0,"42"-1"78</inkml:trace>
  <inkml:trace contextRef="#ctx0" brushRef="#br1" timeOffset="-113025.98">14944 15663 0,'0'0'0,"-22"0"16,1 0-1,21-21 17,0 0 15,21 21-47,-21-21 0,22 21 15,-22-21-15,0 0 16,0-1-16,0 1 15,-22 21 1,1 0-16,0 0 0,0 0 16,0 0-16,0 21 0,-1 1 0,1-22 15,0 21-15,0 21 0,0-21 0,-22 22 16,43-1-16,-42 0 0,42 1 16,-21-1-16,0 21 0,0-20 0,-1 20 15,22-20-15,0 20 0,0-21 16,0 1-16,0-1 0,0 0 0,0 1 15,0-22-15,22 21 0,-1-21 16,0 1-16,0-22 0,21 21 0,-20-21 16,20 0-16,0 0 0,1 0 0,-1 0 15,0 0-15,1-21 0,-1 21 16,0-22-16,-21 1 0,1 0 0,-1 0 0,0 0 16,-21 0-16,0-1 0,0 1 15,0 0-15,-21 0 0,0 0 0,-1 0 16,1-1-16,-21 22 0,21-21 15,0 21-15,-22 0 0,22 0 0,-21 0 16,21 0-16,-1 21 0,-20 1 16,21-1-16,0 0 0,0 0 0,21 0 15,-22 0-15,22 1 0,-21-1 0,21 21 16,0-21-16,0 0 0,0 1 0,0-1 16,0 0-16,0 0 0,21-21 15,1 0 1,-1 0-16,0 0 0,0 0 0,0 0 15,22-21-15</inkml:trace>
  <inkml:trace contextRef="#ctx0" brushRef="#br1" timeOffset="-112853.03">15198 16235 0,'21'-21'16,"-148"105"-16,233-147 0,-64 42 0,-21 0 0,0 21 16,-21-22-16,0 1 31,21 21 16,1 0-32,-1-21-15</inkml:trace>
  <inkml:trace contextRef="#ctx0" brushRef="#br1" timeOffset="-109905.61">17166 15706 0,'0'-21'0,"0"-22"16,0 22-16,0 0 16,21 0-16,0 0 0,1-1 15,-1 1-15,0 0 0,0 0 16,0-21-16,0 20 0,1 1 0,-1 0 15,-21 0-15,21 0 0,-21 0 16,-42 21-16,20 0 0,1 0 16,-21 0-16,0 0 15,-1 21-15,1 0 0,-22 0 0,22 0 16,0 0-16,21 22 0,-22-22 0,22 0 16,0 21-16,0-20 0,21 20 0,0-21 15,0 0-15,0 22 0,0-22 0,0 0 16,21 0-16,21 21 0,-21-20 15,1-1-15,20 21 0,0-21 0,1 0 16,-1 22-16,-21-22 0,21 0 0,-20 21 16,20-20-16,-21-1 0,0 0 0,-21 0 15,0 0-15,0 0 0,0 1 16,-42-1-16,21 0 16,-22-21-16,1 21 0,-21-21 0,20 0 15,1 0-15,0 0 0,-1 0 0,1 0 16,0 0-16,20 0 0,-20-21 15,21 0-15,0 0 0,0-1 0,-1 1 16,22 0-16,0-21 0,0 21 0,0-1 16,0 1-16,0 0 0,0 0 0,0 0 15,0 0-15,22 21 0,-1 0 0,0 0 16,0 0-16,0 21 16,0 0-16,1 0 0,-1 0 15,0 0-15,0 1 0,0-1 0,0 0 16,1 21-16,-1-21 0,0 1 15,0-1-15,0 0 0,22-21 0,-22 21 16,0-21-16,21 0 0,-21 21 16,22-21-16,-22 0 0,21 0 0,1 0 15,-1-21-15,0 0 0,1 21 0,20-21 16,-21 0-16,-20-22 0,20 22 16,0 0-16,-21-21 0,1 20 0,-1-20 15,0 21-15,-21-21 0,0 20 0,0-20 16,0 21-16,0 0 0,0 0 0,0-1 15,-21 22 1,0 22 0,-1-1-16,22 0 0,-21 0 15,21 21-15,0-20 0,-21 20 16,21-21-16,0 21 0,0-20 0,0-1 16,0 21-16,0-21 0,0 0 0,21 1 15,-21-1-15,21 0 0,1-21 16,-1 0-16,0 21 0,0-21 0,21 0 15,-20 0-15,-1 0 0,21-21 0,-21 0 16,22 21-16,-1-21 0,-21-22 0,21 22 16,1 0-16,-22-21 0,21-1 15,-21 1-15,1 0 0,20-1 16,-21 1-16,0 0 0,-21-1 0,21-20 16,1-22-16,-1 43 0,-21-1 15,0 22-15,0-21 0,0 21 0,0 0 16,0-1-16,-21 22 31,21 22-31,0-1 0,0 0 0,-22 21 16,1 1-16,21-22 0,-21 21 0,0 0 15,21 1-15,0-1 0,0 0 16,-21 1-16,21-1 0,0 0 0,0 1 16,0-1-16,0 0 0,0 1 0,0-22 15,21 0-15,0 21 0,0-20 0,0-22 16,22 21-16,-22 0 0,21-21 15,1 0-15,-1 0 0,0 0 16,1 0-16,-22-21 0,21 0 0,0-1 16,1 1-16,-22 0 0,0 0 0,0-21 15,0 20-15,1 1 0,-22-21 0,0 21 16,0 0-16,0-1 0,0-20 0,0 21 16,0 0-16,-22 21 0,1 0 15,21-21-15,-21 21 0,0 0 0,0 0 16,0 21-16,-1 0 0,1-21 0,0 21 15,0 21-15,21-20 0,-21-1 0,21 0 16,0 21-16,0-21 0,0 1 16,0-1-16,0 0 0,21 0 15,0 0-15,0 0 0,0 1 0,1-22 16,20 0-16,-21 21 0,0-21 0,22 0 16,-22 0-16,21 0 0,0-21 0,1 21 15,-1-22-15,0 1 0,1 0 16,-1 0-16,-21 0 0,0 0 0,1-1 15,-1 1-15,0 0 0,-21-21 16,0 21-16,0-1 0,0 1 0,0 42 31,0 1-15,0-1-16,-21 0 0,21 0 16,-21 21-16,21-20 0,0-1 15,0 0-15,-22 21 0,22-21 0,0 1 16,0-1-16,-21 0 0,21 0 15,0 0-15,0 0 16,0-42 15,21 0-31,-21 0 0,22 0 0,-22 0 16,21-1-16,-21 1 0,21 0 16,-21-21-16,21 21 0,0-1 0,-21 1 0,21-21 15,1 21-15,-22 0 16,21 21-16,0 0 0,0 0 15,-21 21 1,0 0-16,0 0 0,0 0 16,0 0-16,0 1 0,0-1 0,21 0 15,-21 0-15,21 0 0,1 0 16,-1 1-16,-21-1 0,21-21 16,0 21-16,0-21 0,0 0 0,1 0 15,-1 0-15,21 0 0,-21 0 0,0 0 16,1 0-16,-1 0 0,0-21 0,0 0 15,0-1-15,0 1 16,-21 0-16,22 0 0,-22-21 16,0 20-16,0 1 0,0 0 0,0 0 0,0 0 15,0 0-15,0-1 0,0 1 16,0 0-16,0 42 31,0 0-15,0 1-16,0-1 0,0 0 0,0 0 15,0 0-15,0 0 0,0 1 0,0-1 16,0 0-16,0 0 0,0 0 0,0 0 16,0 1-16,21-1 0,0-21 15,0 0-15,0 21 0,0-21 16,1 0-16,-1 0 0,0 0 0,0 0 16,0 0-16,0-21 0,1 21 0,-1-21 15,0 21-15,-21-22 0,21 1 16,0 0-16,-21-21 0,0 21 0,21-1 15,1 1-15,-22-21 0,0 21 0,0 0 16,0-1-16,21 22 0,-21-21 16,0 0-16,0 42 31,0 0-31,0 1 0,0-1 0,0 0 16,0 0-16,0 0 0,0 0 0,0 1 15,0-1-15,0 0 0,21 0 16,-21 0-16,21-21 15,0 21-15,0 1 0,1-22 0,20 0 16,-21 0-16,0 0 0,22 0 0,-22 0 16,21 0-16,-21 0 0,22 0 0,-22-22 15,0 22-15,0-21 0,0 0 0,0 0 16,1 0-16,-1 0 0,-21-1 0,0 1 16,0-21-16,21 21 0,-21 0 15,0-1-15,0 1 0,0 0 0,0 0 16,-21 42-1,21 0 1,0 0-16,-21 1 0,21-1 0,-22 0 16,22 0-16,-21 0 0,21 0 15,0 1-15,0-1 0,0 0 16,0 0-16,0 0 0,0 0 0,0 1 16,-21-22-16,21 21 0,21-21 31,-21-21-16,21-1-15,1 1 16,-22 0-16,0 0 0,0 0 16,21 0-16,-21-1 0,21 1 0,0 0 15,-21 0-15,0-21 0,21 20 0,-21 1 16,21 21-16,-21-21 0,0 0 0,22 21 16,-1 0-16,-21-21 15,0 42 1,0 0-16,0 0 15,0 0-15,0 1 0,0-1 0,0 0 16,0 0-16,0 0 0,0 0 0,0 1 16,0-1-16,0 0 0,0 0 0,0 0 15,0 0-15,21-21 47,0-21-47,0 0 16,-21 0-16,21-21 0,1 20 15,-1 1-15,0 0 0,0-21 0,0 21 16,22-43-16,-22 22 16,21-1-16,-21 43 0,0-21 15,1 21-15,-1 0 0,0 0 16,-21 21-16,0 1 0,0-1 16,0 0-16,0 21 0,0-21 0,0 1 15,0 20-15,0-21 0,0 0 0,0 0 16,0 22-16,0-22 0,0 0 15,0 0-15,0 0 0,0 1 0,21-22 16,0 21-16,0-21 16,1 0-16,-1 0 15,-21-21-15,21 21 16,-21-22-16,0 1 0,21 0 0,0 0 16,-21 0-16,21 0 0,-21-1 15,0 1-15,0 0 0,0 0 0,0 0 16,0 0-16,-21 21 0,0-22 15</inkml:trace>
  <inkml:trace contextRef="#ctx0" brushRef="#br1" timeOffset="-109692.91">20637 15663 0,'0'0'0,"-21"0"15,0 0-15,0 0 16,42 0 31,0 0-31,0 0-16</inkml:trace>
  <inkml:trace contextRef="#ctx0" brushRef="#br1" timeOffset="-109241.66">22479 15325 0,'0'-21'0,"0"42"0,21-64 0,-21 22 15,0 0-15,21 0 0,-21 0 0,21 21 16,-21-21-16,0 42 31,0 0-31,0 21 16,0-21-16,0 22 0,0-22 0,0 21 15,0 1-15,0-1 0,-21 0 0,21-21 16,0 22-16,0-1 0,0-21 0,0 22 16,0-22-16,-21 0 0,21 0 15,0 0-15,0 0 0,-21 1 0,21-1 16,0 0-16,0 0 15,21-42 17,0 0-32,0 0 0</inkml:trace>
  <inkml:trace contextRef="#ctx0" brushRef="#br1" timeOffset="-108981.81">23114 15282 0,'0'0'15,"0"-21"-15,0 42 16,0 1 0,0-1-16,0 0 0,0 0 15,0 0-15,0 22 0,-21-1 0,21-21 16,0 21-16,0-20 0,0 20 0,-21-21 16,21 21-16,0-20 0,0-1 0,0 21 15,0-21-15,0 0 0,0 1 0,0-1 16,0 0-16,0 0 15,21-21-15,0 0 32,-21-21-32,0 0 15,0 0-15</inkml:trace>
  <inkml:trace contextRef="#ctx0" brushRef="#br1" timeOffset="-108619.5">23029 15388 0,'0'0'0,"-21"-21"0,21 0 15,-21 0-15,21 0 0,0-1 16,0 1-16,0 0 16,21 0-16,0 21 0,0 0 15,1 0-15,-1-21 0,21 21 0,-21 0 16,22 0-16,-22 0 0,21 0 0,0 21 16,1 0-16,-1-21 0,0 42 15,1-20-15,-1-1 0,-21 21 0,22-21 16,-22 22-16,0-1 0,0-21 15,-21 21-15,0 1 0,0-22 0,0 21 16,0-21-16,-21 22 0,0-22 0,-22 0 16,22 0-16,-21 0 0,0 1 0,-1-1 15,1 0-15,0 0 0,-1-21 0,22 21 16,-21 0-16,-1-21 0,22 22 16,-21-22-16,21 0 0,0 21 15,-1-21-15,22-21 47,22-1-47,-1 22 0,0-21 0,0 0 16,0 0-16</inkml:trace>
  <inkml:trace contextRef="#ctx0" brushRef="#br1" timeOffset="-108233.72">24066 15304 0,'0'-22'16,"0"1"-16,0 42 31,0 1-31,-21-1 0,0 0 16,21 0-16,-21 21 0,21-20 0,-21-1 15,0 21-15,21 0 0,-22-20 0,22 20 16,0-21-16,-21 21 0,21-20 0,0-1 15,0 21-15,0-21 0,0 0 0,0 1 16,0-1-16,0 0 0,21 0 16,-21 0-16,22-21 0,-1 21 0,0-21 15,0 0-15,0 22 0,0-22 0,1 0 16,-1 0-16,0 0 0,0 0 0,0 0 16,0 0-16,1 0 0,-1-22 0,0 22 15,0-21-15,0 0 0,0 21 16,-21-21-16,22 21 0,-22-21 15,21 0-15,0-1 0,-21 1 16,0 0 0,0 0-16,-21 21 15</inkml:trace>
  <inkml:trace contextRef="#ctx0" brushRef="#br1" timeOffset="-107977.77">23961 15706 0,'-22'0'0,"44"0"0,-65 0 0,43-21 16,21-1 15,1 22-31,-1-21 0,0 21 0,0 0 16,21-21-16,-20 21 0,-1 0 0,0-21 15,21 21-15,-21 0 0,22-21 0,-22 21 16,0 0-16,0 0 0,0-21 0,1 21 15,-22-22-15,21 22 16,-21-21-16,0 0 16,0 0-1,-21 0-15</inkml:trace>
  <inkml:trace contextRef="#ctx0" brushRef="#br1" timeOffset="-107693.89">24088 15240 0,'0'0'0,"-22"0"0,44 0 47,-1-21-47,0 21 0,0 0 0,0 0 0,0 0 15,1 0-15,-1 0 0,0 0 0,0-21 16,0 21-16,22 0 0,-22 0 15,0 0-15,0 0 0,0 0 16,-21 21 31,-21-21-31</inkml:trace>
  <inkml:trace contextRef="#ctx0" brushRef="#br1" timeOffset="-91636.6">14753 17060 0,'0'0'16,"0"22"-1,0-1-15,0 0 16,21-21-16,0 0 16,1 0-16,-1 0 0,0 0 0,0 0 15,0 0-15,0 0 0,1 0 16,20-21-16,0 0 0,-21 21 0,22-22 15,-22 1-15,21 21 0,-21-21 0,1 0 16,-1 21-16,0-21 0,0 0 16,-21-1-16,-21 44 47,0-1-47,0 0 0,-1 0 0,1 21 15,0 1-15,0-22 0,0 21 16,21 1-16,-21-1 0,21 0 0,-22 1 15,1-1-15,21-21 0,0 21 16,0 1-16,0-22 0,0 21 0,0-21 16,0 1-16,-21-1 0,21 0 0,0 0 15,0 0-15,0 0 16,0 1 0,-21-22-16,0 0 31,21-22-31,-21 22 15,21-21-15,-22 0 0,22 0 0,-21 21 16</inkml:trace>
  <inkml:trace contextRef="#ctx0" brushRef="#br1" timeOffset="-91413.73">14690 17526 0,'0'0'0,"-22"0"0,44 0 46,-1 0-46,0 0 0,0-21 0,21 21 16,-20 0-16,20 0 0,0-21 16,1 21-16,-1 0 0,0-21 0,-21 21 15,22 0-15,-1 0 0,0-22 0,-20 22 16,-1-21-16,0 21 0,0 0 16,0 0-16,-21-21 15,0 0 1</inkml:trace>
  <inkml:trace contextRef="#ctx0" brushRef="#br1" timeOffset="-91221.83">15473 17357 0,'0'0'0,"21"0"15</inkml:trace>
  <inkml:trace contextRef="#ctx0" brushRef="#br1" timeOffset="-90763.5">16425 16997 0,'0'0'16,"21"-21"-16,1 21 16,-22 21 15,0 0-31,0 0 0,0 22 15,-22-22-15,22 21 0,0 0 0,-21 1 16,0-1-16,21 0 0,-21 1 16,21-1-16,-21-21 0,0 22 0,21-1 0,-22 0 15,22-21-15,0 1 0,-21-1 16,21 0-16,0 0 0,0 0 0,-21 0 16,21-42 15,0-21-16,0 21-15,0 0 0,0-22 0,21 22 16</inkml:trace>
  <inkml:trace contextRef="#ctx0" brushRef="#br1" timeOffset="-89537.31">16341 17293 0,'42'-127'15,"21"-21"1,-168 423-16,232-571 0,-106 254 16,0 20-16,21 1 0,-21 0 0,1 0 15,20 0-15,-21 21 0,21 0 16,-20 0-16,-1 0 0,21 0 0,-21 21 15,0 0-15,1 0 0,-1 0 16,-21 1-16,0-1 0,0 0 0,0 21 16,0-21-16,0 1 0,-21-1 15,-1 0-15,-20 0 0,21 0 0,0 0 16,-22 1-16,22-1 0,-21-21 0,21 21 16,-22-21-16,22 21 0,0-21 0,0 0 15,0 0-15,0 0 0,21 21 63,0 0-48,0 1-15,21-1 0,-21 0 16,21 21-16,-21-21 0,0 1 0,21-1 16,0 0-16,0 0 0,-21 0 15,22 0-15,-1-21 0,0 22 0,0-1 16,0-21-16,0 0 0,1 0 0,-1 0 15,21 0-15,-21 0 0,22 0 0,-1 0 16,0 0-16,-21-21 0,22-1 16,-1 1-16,0 0 0,1 0 15,-22-21-15,21 20 0,-21 1 0,1-21 16,20-22-16,-21 43 0,-21 0 0,0 0 16,0 0-16,0 0 0,0-1 15,-21 22 1,0 22-1,0-1-15,-1-21 0,1 21 0,21 0 16,-21 0-16,0 22 0,21-22 16,-21 0-16,21 0 0,0 0 0,0 22 15,0-22-15,0 0 0,0 0 0,21 0 16,21 0-16,-21-21 16,1 0-16,20 0 0,-21 0 0,21 0 15,-20 0-15,20 0 0,0 0 0,1 0 16,-1-21-16,0 0 0,1 0 0,-22 0 15,21 0-15,-21-1 0,0-20 16,1 21-16,-1 0 0,-21-22 16,21 22-16,-21 0 0,0 0 0,0 0 15,0 0-15,-21 21 16,0 0-16,-1 0 16,22 21-16,0 0 0,0 0 15,0 0-15,0 0 0,0 1 0,0-1 16,0 0-16,0 21 0,22-21 0,-1 1 15,0-1-15,0 0 0,-21 0 16,21 0-16,0 0 0,-21 1 16,0-1-1,-21-21 1,21-21 0,-21-1-16,0 22 0,0-21 0,0 21 15,-1 0-15,1-21 0,0 21 16,21 21-1,0 0 1,21 1-16,0-22 0,-21 21 16,43 0-16,-22-21 0,0 0 15,0 21-15,0-21 0,22 0 0,-22 0 0,0 0 16,21 0-16,1 0 0,-22 0 16,21-21-16,-21 0 0,1 21 15,-1-21-15,0-1 0,0 1 0,0-21 16,0 21-16,1-22 0,-22 1 0,0 0 15,21-1-15,-21 1 0,21-21 0,-21 20 16,21-20-16,-21 20 0,0 1 16,0 0-16,0-1 0,21 1 0,-21 21 15,0 0-15,0 0 0,0-1 0,0 44 16,0-1 0,0 21-16,0-21 0,-21 22 15,0-1-15,21 0 0,0 1 0,0-1 16,-21 0-16,21 1 0,0-1 15,-21 0-15,21 1 0,0-1 0,0 0 16,0-21-16,0 22 0,0-22 16,0 0-16,0 0 0,0 0 0,21 1 15,0-1-15,0-21 0,0 0 16,0 0-16,1 0 0,-1 0 16,0 0-16,0 0 0,-21-21 15,0-1-15,21 1 0,-21 0 0,0 0 16,0 0-16,0-22 0</inkml:trace>
  <inkml:trace contextRef="#ctx0" brushRef="#br1" timeOffset="-89353.42">18140 17251 0,'0'0'0,"21"0"31,0 0-15,0 0-16,0 0 0,22 0 0,-22 0 15,0-21-15,21 21 0,-20 0 0,-1 0 16,0-21-16,0 21 0,0 0 16,-21-22-16,21 22 0,-21-21 0,0 0 15</inkml:trace>
  <inkml:trace contextRef="#ctx0" brushRef="#br1" timeOffset="-88684.8">19177 17060 0,'0'0'0,"-42"0"0,20 0 0,1 0 0,21-21 15,0 0-15,0 0 0,0 0 16,21 0-16,1-1 16,-1 1-16,21 0 0,-21 0 0,0-21 15,22 20-15,-22 1 0,0 0 0,0 0 16,0 0-16,1 21 0,-1-21 16,0 21-16,-21 21 15,0 0-15,0 21 0,0 1 16,0-1-16,0 0 0,0 1 0,-21 20 15,0-21-15,-1 1 0,1 20 16,0-20-16,0-1 0,0 0 16,0 1-16,-22-1 0,22 0 0,0-21 15,0 1-15,21-1 0,0 0 0,-21 0 16,21-42 15,0 0-31,21-22 16,0 22-16,-21-21 0,21 21 0,0-22 15,0 1-15,1-21 0,-1 20 16,0-20-16,0 20 0,0-20 16,0-1-16,1 22 0,-1 0 0,0-1 15,0 1-15,0 21 0,0 0 0,1 21 0,-1 0 16,0 0-16,0 21 0,-21 21 16,21-21-16,-21 22 0,21-1 0,-21 0 15,0 22-15,0-22 0,22 22 16,-22-22-16,0 0 0,0 22 0,0-22 15,0 1-15,0-1 0,0 0 16,0-21-16,0 22 0,0-22 0,0 0 16,21 0-16,-21 0 0,0 1 0,21-22 15,-21 21-15,-21-21 32,0-21-32,-1-1 0,1 22 0,0-21 15</inkml:trace>
  <inkml:trace contextRef="#ctx0" brushRef="#br1" timeOffset="-88518.38">19262 17357 0,'-22'0'16,"22"-21"-16,43 63 0,-64-63 0,21-22 15,21 43-15,0 0 0,0 0 0,21 0 16,1-21-16,-22 21 0,21 0 16,1-21-16,20 21 0,-21 0 0,-20 0 15,20-21-15,0 21 0,-21 0 0,22 0 16,-22 0-16,0 0 0,0 0 15</inkml:trace>
  <inkml:trace contextRef="#ctx0" brushRef="#br1" timeOffset="-86205.71">19854 17505 0,'0'21'0,"0"-42"0,0 63 15,0-21-15,0 1 16,21-22-16,1 0 15,-1 0-15,0 0 16,0 0-16,0-22 0,0 1 16,1 0-16,-1 0 0,0 0 0,21 0 15,-21-1-15,22-20 0,-22 21 16,0 0-16,0-22 0,0 22 0,-21 0 16,22-21-16,-22 21 0,0-1 0,0 1 15,0 0-15,-22 21 16,1 0-16,0 0 15,0 21-15,0 0 0,0 1 16,-1-1-16,22 0 0,0 0 16,0 0-16,0 0 0,0 1 15,0-1-15,0 0 0,22-21 16,-1 21-16,0 0 0,0-21 16,0 21-16,0-21 0,1 0 15,-1 22-15,0-22 0,-42 0 63,0 0-63,-1 0 0,1 0 15,0 0 1,0 0-16,21 21 16,0 0-1,21 0-15,0-21 16,0 0-16,1 0 0,-1 21 15,0-21-15,0 0 0,21 0 16,-20 0-16,-1-21 0,21 21 16,-21-21-16,22 0 0,-1 0 0,0-1 15,-21 1-15,22 0 0,-1 0 16,-21-21-16,0 20 0,22 1 0,-43-21 16,21 21-16,-21 0 0,21-22 15,-21 22-15,0 0 0,-21 21 16,0 0-1,0 21-15,21 0 0,0 0 16,-22-21-16,22 22 0,0-1 16,0 0-16,0 0 0,0 0 0,0 22 15,22-22-15,-1 0 0,-21 0 0,21 0 16,-21 0-16,21 1 0,-21-1 16,0 0-16,21-21 0,-21 21 0,0 0 15,0 0-15,-21-21 31,0 0-31,0 0 16,0-21-16,-1 0 0,22 0 16,-21 21-16,0 0 15,21 21 17,21-21-32,-21 21 15,21-21-15,1 21 0,-1-21 0,0 0 16,0 22-16,0-22 0,0 0 15,1 0-15,-1 0 0,0 0 16,0 0-16,21 0 0,-20-22 16,-1 22-16,-21-21 0,21 0 0,0 0 15,-21 0-15,21 0 0,-21-1 0,0 1 16,21 0-16,-21-21 0,22 21 0,-22-22 16,0 22-16,0 0 0,0 0 15,0 0-15,0-1 0,0 1 0,0 42 47,0 1-47,0-1 0,0 0 16,0 0-16,0 0 0,0 0 15,0 1-15,0 20 0,0-21 0,0 0 16,0 0-16,0 1 16,0-1-16,21 0 0,0-21 0,0 21 15,0-21-15,0 0 16,1 0-16,-1 0 0,0-21 15,0 21-15,0-21 0,-21 0 16,21-1-16,-21 1 0,22 0 0,-22 0 16,21 0-16,0 0 0,-21-1 0,0 1 15,0 0-15,21 0 0,0 0 16,-21 42 31,0 0-47,0 0 0,0 0 15,0 1-15,0-1 0,0 0 16,0 0-16,0 0 0,0 0 16,21-21-16,1 22 0,-1-22 15,0 0-15,0 21 0,0-21 0,0 0 16,1 0-16,-1 0 0,0 0 0,0 0 16,0-21-16,0 21 0,1-22 15,-22 1-15,21 0 16,-21 0-16,21 0 0,-21 0 0,21-1 0,-21-20 15,0 21-15,0 0 0,0 0 16,0-1-16,21 1 16,0 21-16,1 0 15,-1 0-15,0 0 0,0 0 16,0 21-16,0-21 0,-21 22 16,22-1-16,-1-21 0,-21 21 15,0 0-15,0 0 0,0 0 0,0 1 16,0-1-16,0 0 0,0 0 15,0 0-15,0 0 16,0 1 0,21-22-1,0 0-15,0 0 16,0 0-16,1 0 0,-1 0 0,21 0 16,-21-22-16,0 22 0,22-21 15,-22 0-15,21 21 0,-21-21 0,22 0 16,-22 0-16,0-1 0,0 1 15,0 0-15,-21 0 0,0 0 0,22 0 0,-22-1 16,-22 22 0,1 0-1,0 0-15,0 22 0,0-1 16,0 0-16,21 0 16,0 0-16,-22 0 0,22 1 0,0-1 15,0 0-15,0 0 16,0 0-16,0 0 0,0 1 15,22-1-15,-1 0 0,0-21 0,0 21 16,21-21-16,-20 0 0,20 21 0,0-21 16,-21 0-16,22 0 0,-1 0 15,0 0-15,1 0 0,-1 0 0,0-21 16,-20 21-16,20-21 0,-21 0 0,21 0 16,-20-1-16,-1 1 0,-21 0 15,21 0-15,-21 0 0,21 0 0,-21-1 16,0 1-16,0 0 0,0 0 15,0 0 1,-21 21-16,0 0 16,0 21-16,-1-21 15,1 21-15,0-21 0,0 21 0,0 0 16,21 1-16,-21-22 0,21 21 0,-22 0 16,22 0-16,-21-21 0,21 21 0,0 0 15,0 1-15,0-1 16,21 0-16,1-21 15,-1 0-15,0 0 0,0 0 16,0 0-16,0 0 0,1-21 16,-1 0-16,0 21 0,0-22 0,0 1 15,0 0-15,1 0 0,20-43 16,-21 22-16,0 0 0,0-1 16,1-20-16,20-22 0,-21 22 15,0 20-15,-21 1 16,21 0-16,-21 21 0,22-22 0,-22 22 0,0 0 15,0 0-15,-22 42 16,1 0 0,21 0-16,-21 0 0,0 22 15,0-1-15,21 0 0,0 1 16,-21-1-16,21-21 0,-22 22 0,22-1 16,0 0-16,0 1 0,0-22 0,0 21 0,0-21 15,0 0-15,0 1 16,0-1-16,22 0 0,-1 0 15,0 0-15,0-21 0,0 0 16,0 0-16,1 0 0,-1 0 16,0 0-16,-21-21 0,0 0 15,0 0 1,0 0-16</inkml:trace>
  <inkml:trace contextRef="#ctx0" brushRef="#br1" timeOffset="-86009.75">23537 17463 0,'0'0'0,"-21"21"15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03:48:38.7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889 995 0,'21'-21'0,"-42"42"0,42-63 16,0 20-16,-21 1 0,0 0 16,0 0-16,0 0 0,0 0 15,0-1-15,21 22 0,-21-21 0,0 0 16,0 0-16,0 0 15,0 0-15,0 42 16,0 0 0,0 0-16,0 0 0,0 22 15,-21-1-15,21 21 0,0-20 0,0 20 16,-21 1-16,21-1 0,-21 1 0,21-1 16,-21-20-16,21 20 0,0 1 15,-21-1-15,21 1 0,-22-22 0,22 0 16,0 1-16,0-1 0,-21 0 15,21-21-15,0 1 0,0-1 0,0 0 16,0-42 15,0 0-31,0-1 16,0-20-16,0 21 0,21-21 0,-21-1 16</inkml:trace>
  <inkml:trace contextRef="#ctx0" brushRef="#br0" timeOffset="492.71">741 889 0,'-21'-21'15,"42"42"-15,-42-84 0,21 41 0,0 1 16,0 0-16,0 0 0,0 0 16,0 0-16,21 21 15,0 0 1,0 0-16,21 21 0,-20 0 15,20 0-15,0 21 0,1 1 0,-1-1 16,0 0-16,1 22 0,-1-1 0,0 1 16,1-22-16,-1 22 0,-21-22 15,21 22-15,-20-22 0,-1 21 0,0-20 16,-21 20-16,0-20 0,0-1 0,0 0 16,0-21-16,0 22 0,0-22 0,0 0 15,0 0-15,0 0 0,21-21 0,-21-21 31,0 0-15,0 0-16,0-21 0,0-1 16,21 1-16,-21 0 0,21-22 0,-21 22 15,22-22-15,-1-20 0,0 20 0,-21 1 16,21-22-16,0 21 0,-21 1 0,0-22 16,21 43-16,-21-22 0,0 22 0,0 0 15,0-1-15,0 22 0,0 0 16,0 0-16,0 0 0,22 21 15,-22 21 1,0 0 0,21 0-16,-21 22 0,21-22 0,-21 21 15,21 0-15,-21 1 16,0-1-16,0 0 0</inkml:trace>
  <inkml:trace contextRef="#ctx0" brushRef="#br0" timeOffset="1288.26">1947 1228 0,'-21'0'16,"21"21"0,-21 0-16,0 0 0,0 0 0,21 1 15,-22-1-15,1 21 0,21-21 16,0 22-16,-21-22 0,21 21 0,-21-21 15,21 22-15,0-22 0,0 0 16,0 21-16,0-21 0,0 1 0,21-22 16,0 21-16,0 0 0,1-21 15,-1 0-15,0 0 0,0 0 0,0 0 16,0 0-16,1 0 0,-1-21 0,0 0 16,0-1-16,-21 1 0,21 0 15,-21 0-15,0-21 0,0 20 0,0 1 16,0 0-16,0-21 0,0 21 0,-21-1 15,0 1-15,0 0 0,21 0 0,-21 0 16,-1 0-16,22-1 16,0 1-16,0 0 0,0 0 15,0 0-15,0 0 0,22-1 16,-1 1-16,21 21 0,-21 0 16,0 0-16,22 0 0,-22 0 0,21 0 15,1 0-15,-22 21 0,21-21 0,-21 22 16,22-1-16,-22 0 0,0 0 0,0 0 15,-21 22-15,0-22 0,21 0 0,-21 0 16,0 21-16,0-20 0,0-1 0,0 21 16,0-21-16,0 0 0,0 1 0,0-1 15,0 21-15,0-21 0,0 0 16,0 1-16,-21-1 16,0-21-1,21-21 1,0-1-16,0 1 0,0 0 15,0 0-15,0-21 0,0 20 0,21-20 16,0 21-16,0-21 0,-21-1 0,22 1 16,-1 0-16,0 20 0,0-20 0,0 0 15,0 21-15,22-1 0,-22 1 0,0 0 16,0 0-16,22 21 0,-22 0 16,0 0-16,21 0 0,-21 0 0,1 0 0,-1 21 15,0 0-15,21 43 0,-42-43 16,0 21-16,0-21 0,0 22 0,0-22 15,0 21-15,0-21 0,0 22 0,0-22 16,0 21-16,0-21 0,0 1 0,-21 20 16,21-21-16,0 0 0,0 22 0,-21-43 15,21 21-15,-21 0 0,21 0 0,0-42 32,0 0-17,0 0-15,0-1 0,0 1 16,0 0-16</inkml:trace>
  <inkml:trace contextRef="#ctx0" brushRef="#br0" timeOffset="1910.93">4233 868 0,'0'-21'0,"0"42"0,0-63 0,0 20 15,0 1-15,0 0 0,0 0 16,0 0-16,0 42 31,0 0-31,0 0 0,0 22 16,0-1-16,0 0 0,-21 22 16,21-22-16,0 22 0,0-1 0,-21 1 15,21-1-15,-21 1 0,0-1 16,21-21-16,0 22 0,-22-22 0,22 1 15,-21-1-15,21 0 0,0-21 16,0 22-16,0-22 0,0 0 0,0 0 16,0 0-16,0-42 31,0 0-15,0 0-16,21 0 0,1 0 0,-22-22 15,21 22-15,-21-21 0,0-1 0,21 1 16,0 0-16</inkml:trace>
  <inkml:trace contextRef="#ctx0" brushRef="#br0" timeOffset="2163.78">4212 889 0,'0'0'0,"-21"0"16,0-21 0,21 0-16,0 0 15,21 21 1,21 0-16,-21 0 0,22 0 15,-22 0-15,21-22 0,1 22 0,-1 0 16,0 0-16,1 0 0,-1 0 0,0 0 16,1 0-16,-22 0 0,21 0 0,-21 0 15,0 0-15,1 0 0,-1 0 16,0 0 0,-21 22-16,0-1 0,0 0 15,-21 0 1,-22 0-16,22 0 0</inkml:trace>
  <inkml:trace contextRef="#ctx0" brushRef="#br0" timeOffset="2383.66">4339 1418 0,'0'0'0,"-21"21"0,21 1 16,0-1-1,21-21 1,0 0-16,0 0 0,1 0 15,-1-21-15,21 21 0,-21-22 0,22 22 16,-1-21-16,-21 21 0,21 0 16,-20-21-16,-1 21 0,0 0 15,0-21-15,0 21 0,0-21 0</inkml:trace>
  <inkml:trace contextRef="#ctx0" brushRef="#br0" timeOffset="2623.52">4889 1397 0,'0'21'47,"0"0"-32,0 1-15,-21-22 0,21 21 0,0 0 16,0 21-16,0-21 0,0 1 0,0-1 16,0 0-16,0 0 0,0 0 0,0 0 15,0 1-15,0-1 0,0 0 0,21 0 16,1-21-16</inkml:trace>
  <inkml:trace contextRef="#ctx0" brushRef="#br0" timeOffset="4235.47">5080 1799 0,'42'0'16,"-21"-21"-16,1 0 0,-1 0 0,-21 0 15,21-1-15,0 1 0,0 0 0,0 0 16,1-21-16,-22 20 0,21 1 0,-21-21 16,21 21-16,-21 0 0,0-22 0,0 22 15,0 0-15,0 0 16,0 42 15,0 0-31,0 0 0,-21 0 16,21 1-16,-21-1 0,21 21 15,0-21-15,0 0 0,0 22 0,0-22 16,0 0-16,0 0 0,0 22 16,0-22-16,21-21 0,0 21 0,0 0 15,0-21-15,0 0 0,1 0 0,-1 0 16,21 0-16,-21 0 0,0 0 16,22 0-16,-22 0 0,21-21 0,-21 0 15,1 0-15,-1-1 0,0 1 0,0 0 16,0 0-16,-21 0 0,0-22 0,21 22 15,-21 0-15,22 0 0,-22 0 0,0 0 16,0-1-16,0 1 0,0 0 16,0 42-1,0 0 1,0 1-16,-22-1 16,22 0-16,-21 0 0,21 21 0,0-20 15,0-1-15,-21 0 0,21 0 0,-21 0 16,21 0-16,0 1 0,0-1 15,0 0-15,0-42 32,0 0-17,0-1-15,21 1 0,0-21 16,-21 21-16,21 0 16,1-22-16,-22 22 0,21 0 0,0-21 15,0 20-15,0 1 0,0 0 0,1 0 16,-22 0-16,21 21 0,0 0 0,0 0 15,0 0-15,0 0 0,1 0 16,-22 21-16,0 0 0,0 0 16,21 0-16,-21 1 0,21-1 0,-21 0 15,0 0-15,0 21 0,21-20 0,0-1 16,-21 0-16,21 0 0,-21 0 0,22 0 16,-22 1-16,21-1 0,-21 0 0,21-21 15,0 0-15,0 0 16,0 0-1,1 0-15,-22-21 0,0 0 16,21-1-16,0 1 0,0 0 0,-21 0 16,21-21-16,0 20 0,-21 1 0,22-21 15,-1 21-15,0-22 0,0 22 0,0 0 16,-21 0-16,21 0 0,1 21 0,-1 0 16,-21-21-16,21 21 0,0 0 15,0 21 1,-21 0-16,0 0 0,0 0 15,0 0-15,0 1 16,0-44 47,0 1-63,0 0 0,0 0 15,0 0-15,-21 0 16,21-1-16,-21 1 31,0 21-31,0 0 16,21 21-16,-22-21 0,22 22 0,-21-1 15,21 0-15,-21 0 0,0 0 0,0 0 16,21 1-16,0-1 0,-21 0 16,-1 0-16,22 0 0,0 22 15,0-22-15,0 0 0,0 0 0,0 0 16,0 22-16,0-22 0,0 0 0,22 0 15,-22 0-15,21 0 0,0-21 16,21 0-16,-21 0 0,1 0 0,-1 0 16,21 0-16,-21 0 0,0 0 15,1 0-15,20-21 0,-21 21 0,0-21 16,0 0-16,1 0 0,-1 0 0,0-22 16,0 22-16,0-21 0,0-1 0,1 22 15,-1-21-15,0 0 0,0-1 16,0 1-16,0 0 0,1-1 0,-22 1 15,0 0-15,21 20 0,-21-20 16,21 21-16,-21 0 0,0 0 0,0-1 16,0 1-16,0 42 31,-21 1-31,21-1 0,-21 0 16,21 0-16,-22 21 0,22 1 0,-21-22 15,0 21-15,21-21 0,0 22 0,-21-1 16,21-21-16,-21 22 0,21-22 0,-21 21 15,21-21-15,0 22 0,0-22 0,0 0 16,0 0-16,0 0 0,0 0 16,0 1-16,21-1 0,0-21 15,0 0-15,0 21 0,0-21 0,1 0 16,-1 0-16,0 0 0,0 0 0,0-21 16,0 0-16,1-1 0,-1 1 15,0 0-15,0 0 0,0-21 0,0 20 16,1 1-16,-1-21 0,-21 21 15,21 0-15,0-1 0,-21 1 0,0 0 16,0 42 0,0 0-1,0 1-15,0-1 0,0 0 16,-21 21-16,21-21 0,0 1 16,0-1-16,0 0 0,0 0 15,0 0-15,0 0 0,0 1 16,0-1-16,21-21 15,0 0-15,0 0 16,1 0-16,-1-21 16,0 21-16,-21-22 0,0 1 15,21 0-15,0 0 0,0 0 0,-21 0 16</inkml:trace>
  <inkml:trace contextRef="#ctx0" brushRef="#br0" timeOffset="4419.02">7662 1249 0,'0'0'0,"-21"0"0,0 0 0,0 0 0,0 0 16,-1-21-1,44 21 32</inkml:trace>
  <inkml:trace contextRef="#ctx0" brushRef="#br0" timeOffset="4604.96">7006 1249 0,'0'0'15,"-21"0"-15,42 0 31,0 0-31,0 0 16,1 0-16,-1 0 0,0 0 0,21 0 16,-21 0-16,1 0 0,-1-21 0,0 21 15,0-21-15,21 21 0</inkml:trace>
  <inkml:trace contextRef="#ctx0" brushRef="#br0" timeOffset="5160.59">8107 1312 0,'0'0'15,"-21"0"1,-1 0-16,1 0 0,0 0 0,0 0 16,0 22-16,0-1 0,-22 0 0,22 0 15,0 0-15,0 0 0,0 1 0,-1 20 16,1-21-16,0 0 0,21 22 15,0-22-15,0 0 0,0 0 0,0 0 16,0 0-16,21 1 0,0-22 0,1 21 16,20-21-16,-21 0 0,21 0 0,-20 0 15,20 0-15,0 0 0,-21 0 16,22 0-16,-22 0 0,0-21 0,21-1 0,-20 1 16,-1 0-16,-21 0 0,21 0 15,-21 0-15,0-1 0,0 1 16,0-21-16,0 21 0,0 0 0,-21-22 15,0 22-15,-1 0 0,1 0 16,0 21-16,-21 0 0,21-21 0,-1 21 0,-20 0 16,21 0-16,-21 0 0,20 21 0,1 0 15,0-21-15,0 21 16,21 0-16,0 0 0,0 1 0,0-1 16,0 0-16,21-21 0,0 21 15,0-21-15,1 0 0,-1 21 0,21-21 16,-21 0-16</inkml:trace>
  <inkml:trace contextRef="#ctx0" brushRef="#br0" timeOffset="5643.31">8572 1376 0,'0'0'16,"-21"0"-1,0 0-15,0 0 0,0 21 16,21 0-1,-21 0-15,21 1 0,0 20 0,0-21 16,0 0-16,0 0 16,0 1-16,-22-1 0,22 21 0,0-21 15,0 0-15,0 1 0,0-1 16,0 0-16,0 0 16,0-42-1,0 0 1,0 0-16,0-1 15,0 1-15,0 0 0,0 0 0,0-21 16,22 20-16,-22-20 0,21 21 0,0-21 16,0 20-16,0-20 0,22 21 0,-22 0 15,21 0-15,-21-1 0,22 1 0,-1 21 16,-21 0-16,21 0 16,-20 0-16,20 0 0,-21 21 0,0-21 15,0 22-15,1-1 0,-22 0 0,0 0 16,0 21-16,0-20 0,0-1 0,0 0 15,0 0-15,-22 0 0,1 0 0,0 1 16,21-1-16,-21 0 0,0 0 0,0-21 16,21 21-16,-22 0 0,22 1 31,22-22-15,-1 0-16,0-22 0,0 22 15</inkml:trace>
  <inkml:trace contextRef="#ctx0" brushRef="#br0" timeOffset="6427.08">9504 1503 0,'0'-42'16,"0"20"-16,0 1 0,0 0 15,-21 21-15,-1-21 0,1 21 16,0 0-16,0 0 0,0 0 15,0 0-15,-1 21 0,1 0 16,0 0-16,0 1 0,0-1 16,0 0-16,-1 0 0,1 0 0,0 0 15,21 1-15,0 20 0,-21-21 0,21 0 16,0 0-16,0 1 0,0-1 0,0 0 16,0 0-16,21 0 0,0-21 15,0 0-15,1 0 0,-1 0 16,0 0-16,0 0 0,0 0 15,0-21-15,-21 0 0,22 0 0,-1 21 16,0-43-16,0 22 0,0 0 0,0 0 16,1-21-16,-1-1 0,-21 22 15,21-21-15,0 21 0,-21-1 0,0 1 0,0 0 16,0 0-16,0 42 47,-21 0-47,21 0 0,-21 1 0,0-1 15,21 21-15,0-21 0,0 0 0,0 1 16,0 20-16,0-21 0,0 0 0,0 0 16,0 1-16,0-1 0,0 0 0,21 0 15,0-21-15,0 0 16,0 0-16,0 0 0,1 0 0,20 0 16,-21 0-16,0 0 0,0-21 15,1 0-15,-1 21 0,0-21 0,21-22 16,-21 22-16,1 0 0,-1-21 0,0-1 15,21 1-15,-21 0 0,1-1 0,20-20 16,-21 20-16,0-20 0,0-1 0,1 1 16,-1 21-16,0-22 0,0 22 15,-21-1-15,0 1 0,0 0 0,0 21 16,0-1-16,-21 44 16,0-1-16,0 0 15,-1 21-15,-20 1 0,21-1 16,0 0-16,0 22 0,21-22 15,-22 0-15,22 22 0,-21-22 0,21 1 16,0-1-16,0 21 0,0-20 0,0-22 16,0 21-16,21 1 0,1-22 0,-1 21 15,0-21-15,0 0 0,0 1 0,0-22 16,1 21-16,-1-21 0,0 0 16,21 0-16,-21 0 0,1 0 0,-1 0 15,0 0-15,0-21 0,0-1 16,-21 1-16,21 0 0,1 0 15,-1-21-15</inkml:trace>
  <inkml:trace contextRef="#ctx0" brushRef="#br0" timeOffset="9795.58">11599 1376 0,'21'0'31,"-21"-21"-31,22 0 31,-22-1-15,21 22-16,-21-21 16,0 0-16,0 0 15,0 0-15,0 0 16,21 21-16,-21-22 0,0 1 16,0 0-1,0 42 1,0 0-1,0 22-15,0-22 16,0 0-16,-21 21 0,21-20 16,-21 20-16,21 0 0,0-21 0,0 22 15,-22-1-15,22 0 0,-21-20 0,21 20 16,-21-21-16,21 21 0,0-20 0,0-1 16,-21 21-16,21-21 0,-21 0 15,21 1-15,0-44 47,0 1-47,0 0 0,0 0 16,0 0-16,0-22 0,0 22 0,0-21 15,0 21-15,0-22 16,21 22-16,0-21 0,-21 0 0,21 20 16,0-20-16,-21 0 0,22 21 0,-1-22 15,-21 1-15,21 21 0,0 0 0,-21-22 16,21 22-16,0 0 0,1 0 15,-1 0-15,0 21 0,0 0 16,0 0-16,0 0 0,1 0 16,-1 21-16,0-21 0,0 42 15,-21-21-15,0 0 0,21 1 16,-21 20-16,21-21 0,-21 21 16,0-20-16,0 20 0,0-21 0,0 21 0,0-20 15,0 20-15,0-21 0,-21 21 16,21-20-16,-21-1 0,21 21 0,0-21 15,0 0-15,0 1 0,-21-22 16,21 21-16,0 0 0,0 0 16,0-42 46,0 0-62,0 0 0,0-1 16,0 1-16,0 0 0,0 0 0</inkml:trace>
  <inkml:trace contextRef="#ctx0" brushRef="#br0" timeOffset="10167.37">11663 1524 0,'0'0'15,"-21"0"-15,-1 0 16,44 0 31,-1 0-47,0 0 0,21 0 0,-21-21 15,1 21-15,-1 0 0,0 0 16,0 0-16,0-21 0,0 21 0,1 0 16,-1 0-16,0 0 15,-21-21 110</inkml:trace>
  <inkml:trace contextRef="#ctx0" brushRef="#br0" timeOffset="10775.02">12361 1185 0,'-21'0'31,"0"0"-31,42 0 47,0 0-31,0 0-16,22 0 0,-22 0 15,0 0-15,21-21 0,1 21 0,-22 0 16,21 0-16,1 0 0,-1 0 15,-21-21-15,21 21 0,1 0 0,-22 0 16,0 0-16,0 0 0,0 0 0,1 0 16,-1 0-16,-42 0 31,-1 0-15,1 0-16,0 0 0,0 0 0,0 0 15,0 0-15,-1 0 0</inkml:trace>
  <inkml:trace contextRef="#ctx0" brushRef="#br0" timeOffset="11175.17">12658 1164 0,'-22'0'47,"22"21"-31,-21-21-16,21 22 0,0-1 15,0 0-15,0 0 0,0 0 16,-21 0-16,21 22 0,0-22 16,0 0-16,-21 21 0,21-20 15,0 20-15,0-21 0,0 21 0,0-20 16,-21 20-16,21 0 0,0-21 0,0 22 16,0-22-16,0 0 0,0 0 0,0 22 15,0-22-15,0 0 0,0 0 16,0-42 78,0 0-63,0 0-31</inkml:trace>
  <inkml:trace contextRef="#ctx0" brushRef="#br0" timeOffset="13014.77">1228 2265 0,'0'0'0,"-43"0"0,22 0 0,-21 0 15,21 0-15,-1 21 0,1-21 16,0 0-16,42 0 47,-21 21-47,21-21 15,1 0-15,-1 0 0,21 0 0,-21 0 16,22 0-16,-22 0 0,21 0 0,0 0 16,22 0-16,-22 0 0,22 0 15,-1 0-15,1 0 0,-22 0 16,22 0-16,-1 0 0,1 0 15,-1 0-15,22 0 0,-22 0 0,22 0 16,-22 0-16,22 0 0,0 0 0,-1 0 16,1 0-16,-21 0 0,20 0 15,1 0-15,-22 0 0,22 0 0,-21 0 16,20 0-16,1 0 0,0 0 0,-22 0 16,22 0-16,-1 0 0,1-21 0,0 21 15,-1 0-15,-20 0 0,21 0 16,-22 0-16,22 0 0,-22 0 0,22 0 15,-22 0-15,22 0 0,-21 0 0,20 0 16,-20 0-16,20 0 16,-20 0-16,21 0 0,-22 0 0,22 0 15,-22 0-15,1 0 0,20 0 0,-20 0 16,-1 0-16,1 0 0,21-21 0,-22 21 16,1 0-16,20 0 0,-20 0 15,-1 0-15,1 0 0,-1 0 0,1 0 16,-1 0-16,1 0 0,-1 0 0,-20-21 15,20 21-15,1 0 0,-1 0 0,1 0 16,-1 0-16,1-21 0,20 21 16,-20 0-16,-1 0 0,1 0 0,-1 0 15,1-22-15,-1 22 0,1 0 0,-1 0 16,1 0-16,-1 0 0,1 0 16,-1 0-16,1 0 0,20 0 15,-20 0-15,-1 0 0,1 0 0,21 0 16,-22 0-16,1 0 0,-1 0 0,1 0 15,-1 0-15,-21 0 0,22 0 0,-22 0 16,1 0-16,-1 0 0,21 0 16,-20 0-16,-1 0 0,0 0 0,22 0 15,-22 0-15,22 0 0,-1 0 0,-20 0 16,20 0-16,1 0 0,-1 0 16,1 0-16,-1 0 0,-21 0 0,22 0 15,-22 0-15,22 0 0,-22 0 16,22 0-16,-22 0 0,0 0 0,22 0 15,-22 0-15,22 0 0,-1 0 0,1 0 16,-22 0-16,21 0 0,22 0 0,-21 0 16,-1 0-16,1 0 0,-1 0 15,-21 0-15,22 0 0,-1 0 0,-20 0 16,20 0-16,1 0 0,-22 0 0,22 0 16,-22 0-16,21 0 0,-20 0 0,-1 0 15,22 0-15,-22 0 0,0 0 16,1 0-16,-1 0 0,21 0 0,-20 0 15,-1 0-15,0 0 0,1 0 16,-1 0-16,-21 0 0,22 0 0,-22 0 16,21 0-16,-21 0 0,22 0 15,-22 0-15,0 0 0,0 0 0,0 0 16,0 0-16,1 0 0,-1-21 0,0 21 16,0 0-16,0 0 0,0 0 15,1 0-15,-1 0 16,0 0-16,-21-21 94</inkml:trace>
  <inkml:trace contextRef="#ctx0" brushRef="#br0" timeOffset="15999.74">13674 1672 0,'21'0'0,"-42"0"63,-1 0-48,1 0-15,0 0 0,0 0 0,0 0 16,0 0-16,-1 0 0,1 0 0,0 0 15,0 0-15,0 0 0,0 0 16,-1 0 0,44 0 15,-1 0-31,0 0 16,21 0-16,1 0 0,-1 0 15,0 0-15,22 0 0,-1 0 0,1 0 16,-1 0-16,22 0 0,0 0 0,-1 0 15,1 0-15,-22-21 0,22 21 16,-21-21-16,-1 21 0,22 0 0,-43-21 16,22 21-16,-1 0 0,-21 0 0,1-21 15,-1 21-15,-21 0 0,22 0 16,-22 0-16,0-22 0,0 22 16,0 0-16,-21-21 15,0 0 1,0 0-1,-21 21-15,0 0 0,0 0 0,0-21 16,-1 21-16,-20 0 0,21 0 16,0 0-16,0-21 0,-22 21 0,22 0 15,-21 0-15,21 0 0,-1 0 0,1 0 16,0 0-16,0 0 0,0 0 0,0 0 16,42 0 30,0 0-46,0 0 16,0 0-16,0 0 0,22 0 16,-22 0-16,21 0 0,-21 0 0,22 0 15,-22 0-15,21 0 0,1 0 0,-22 0 16,21 0-16,-21 0 0,22 0 0,-22 0 16,0 0-16,0 0 15,-21 21 1,-21 0-1,0-21-15,0 21 0,-1-21 0,1 21 16,0 0-16,0 1 16,-21 20-16,20-21 0,1 0 0,-21 22 15,21-22-15,0 0 0,-1 0 0,1 21 16,0-20-16,0-1 0,0 0 0,21 0 16,-21 0-16,21 0 15,-22-21-15,22 22 0,0-1 16,-21-21 15</inkml:trace>
  <inkml:trace contextRef="#ctx0" brushRef="#br0" timeOffset="17939.78">16362 1355 0,'-21'21'16,"21"0"0,-22-21-16,22 21 15,0 0-15,22 1 16,-1-22 0,0 0-16,0 0 15,0 0-15,0 0 0,22 0 0,-22 0 0,21 0 16,-21 0-16,22-22 0,-1 1 15,-21 21-15,22-21 0,-22 21 0,0-21 16,0 0-16,0 21 0,-21-21 16,0-1-16,0 1 0,0 0 15,0 0 1,0 42 0,-21-21-16,21 42 15,-21-20-15,21-1 0,-21 21 0,21 0 16,0 1-16,0-1 0,0 22 15,0-22-15,0 0 0,0 22 16,0-22-16,0 0 0,0 1 0,0-1 16,0 0-16,0-20 0,0 20 0,0-21 15,0 0-15,0 0 0,0 1 0,0-1 16,-21-21 15,-1 0-31,1 0 0,0-21 16,0 21-16,0-22 0,0 1 0,-1 0 15,1 0-15,0 0 0,0 0 16,0-1-16,0 1 0,21 0 0,-22 0 16,22 0-16,-21 21 0,21 21 31,0 0-31,0 0 16,21 0-16,1 22 0,-1-22 0,0 0 15,0 0-15,0 0 0,0 1 0,1-1 16,-1 0-16,0 0 0,21 0 0,-21-21 15,22 21-15,-22-21 0,21 0 16,-21 0-16,22 0 0,-1 0 0,0 0 16,-20 0-16,20-21 0,0 21 0,1-21 15,-1 0-15,-21 0 0,21 0 0,-20-1 16,20 1-16,-21-21 0,0 21 16,0 0-16,1-22 0,-22 22 15,0-21-15,0 21 0,0-1 0,0 1 16,0 0-16,-22 42 31,1 0-31,0 1 0,21-1 16,0 21-16,-21-21 0,21 0 0,0 22 15,0-22-15,0 21 0,0-21 0,0 1 16,0-1-16,21 0 0,-21 0 16,21-21-16,0 21 0,22-21 0,-22 0 15,21 0-15,-21 0 0,22 0 0,-22 0 16,21 0-16,-21 0 0,22-21 0,-1 0 15,-21 21-15,0-21 0,22-22 16,-22 22-16,0 0 0,-21-21 16,0 21-16,0-22 0,0 1 0,0 21 15,0-22-15,0 1 0,0 21 0,-21 0 16,0 0-16,0-1 0,-1 22 16,1 0-16,-21 0 0,21 0 0,-22 0 15,1 0-15,21 22 0,-21-1 0,20 0 16,1-21-16,0 21 0,0 0 0,21 0 15,0 1-15</inkml:trace>
  <inkml:trace contextRef="#ctx0" brushRef="#br0" timeOffset="19635.37">19431 1947 0,'-21'-21'16,"21"0"-16,0 0 0,0 0 0,21 21 15,0-21-15,-21-1 0,21 1 16,0 0-16,1 0 0,-22 0 0,21 0 16,-21-1-16,21-20 0,-21 21 0,0-21 15,0 20-15,0 1 0,0-21 0,0 21 16,0 0-16,0-1 15,-21 1-15,0 0 0,-22 0 0,22 21 16,-21 0-16,-1 0 0,22 0 0,-21 21 16,0 0-16,-1 22 0,1-22 0,0 21 15,20 22-15,-20-22 0,21 0 16,0 22-16,0-22 0,21 0 0,0 1 16,0-1-16,0 0 0,0-20 0,0-1 15,21 0-15,0 0 0,0 0 0,21-21 16,-20 0-16,20 0 0,0 0 15,1 0-15,-1-21 0,0 21 0,1-21 16,-1 0-16,0 0 0,1-1 0,-22-20 16,0 21-16,21-21 0,-21-1 15,-21 1-15,22 0 0,-22-1 16,0 1-16,0 0 0,0-1 0,0 22 16,0 0-16,0 0 0,0 0 0,0 42 31,0 21-31,0-21 0,0 22 0,0-1 15,0 0-15,0 1 0,0-1 0,0 0 16,0-21-16,0 22 0,0-1 0,21-21 16,0 0-16,0 1 0,-21-1 15,21 0-15,0 0 0,1-21 0,-1 0 16,0 0-16,0 0 0,0 0 0,0 0 16,1-21-16,-1 21 0,0-21 15,0 0-15,0-1 0,0 1 16,-21 0-16,22-21 0,-22 21 0,0-22 15,0 1-15,21 0 0,-21 20 0,21-20 16,-21 21-16,0 0 0,0 0 0,0-1 16,0 44-1,0-1-15,0 0 16,0 21-16,0-21 0,0 1 0,0 20 16,0 0-16,0-21 0,0 1 15,0 20-15,21-21 0,0 0 0,-21 0 16,21-21-16,1 22 0,-22-1 0,21-21 15,0 0-15,0 0 0,0 0 16,0 0-16,1 0 0,-1 0 16,0-21-16,0-1 0,0 1 0,0 0 15,1 0-15,-1 0 0,0 0 0,0-22 16,0 22-16,-21-21 0,0-1 0,21 22 16,-21-21-16,22 0 0,-22 20 15,0 1-15,0 0 0,0 42 31,0 0-31,0 1 0,-22 20 16,22-21-16,-21 21 0,21 1 16,-21-22-16,21 21 0,0 1 0,0-22 0,0 0 15,0 21-15,0-21 0,0 1 16,0-1-16,21-21 0,0 21 16,1 0-16,-1-21 0,0 0 0,21 0 15,-21 0-15,1 0 0,20 0 0,-21-21 16,0 0-16,22 0 0,-22-1 0,0-20 15,21 21-15,-21-21 0,1-1 16,-1 1-16,-21 0 0,21-1 0,0 1 16,0-22-16,-21 22 0,0-21 0,0-1 15,21 22-15,-21-22 0,22 22 16,-22 0-16,0-1 0,21 22 0,-21 0 16,0 0-16,0 42 15,0 0-15,0 0 16,-21 22-16,-1-1 0,1 0 15,21 1-15,-21 20 0,0-21 0,21 22 16,0-22-16,0 22 0,-21-22 0,21 0 16,0 1-16,0-1 0,0 0 15,0-20-15,0 20 0,21-21 0,0 0 16,-21 0-16,21-21 0,0 22 0,1-22 16,-1 0-16,0 0 0,0 0 0,0 0 15,0 0-15,1-22 0,20 22 16,-21-21-16,0 0 0,0 0 15,1-21-15,-1 20 0,0 1 0,-21-21 16,21 21-16,-21-22 0,21 22 0,-21 0 16,0 0-16,0 0 0,0 42 31,0 0-31,0 0 0,-21 22 16,21-22-16,0 0 0,0 21 0,-21-21 15,21 1-15,0-1 0,0 21 0,0-21 16,0 0-16,21 1 15,-21-1-15,21-21 0,0 0 0,1 0 16,20 0-16,-21 0 0,0 0 0,22 0 16,-22 0-16,21-21 0,-21 21 0,22-22 15,-22 1-15,0 0 0,0 0 16,0-21-16,0 20 0,1-20 16,-22 0-16,0-1 0,0 1 0,0 0 15,0 21-15,-22-22 0,1 22 0,0 0 16,0 0-16,0 0 0,0 21 0,-22 0 15,22 0-15,0 0 0,-21 0 16,20 21-16,1 0 0,-21-21 0,21 21 16,0 0-16,-1 0 0,22 1 15,-21-1-15,0 0 0</inkml:trace>
  <inkml:trace contextRef="#ctx0" brushRef="#br0" timeOffset="19820.25">20722 1376 0,'0'0'0,"21"0"32,0 0-32,1 0 0,20 0 0,-21 0 15,21 0-15,1 0 0,-1 0 16,0 0-16,1 0 0,-1 0 15,22 0-15,-22 0 0,0 0 0,1 0 0,-1 0 16,0 0-16</inkml:trace>
  <inkml:trace contextRef="#ctx0" brushRef="#br0" timeOffset="20503.53">22288 1524 0,'-21'0'0,"42"0"0,-63 0 0,21 21 16,0 0-1,0-21-15,21 22 0,0-1 0,-22 0 0,1 0 16,21 0-16,-21 0 0,21 1 0,-21 20 16,21-21-16,0 0 0,0 0 15,0 1-15,0-1 0,0 0 16,0 0-16,0 0 0,0 0 0,0 1 15,-21-22 17,21-22-32,0 1 15,0-21-15,0 21 0,0 0 16,0-22-16,0 22 0,0-21 0,0-1 16,21 1-16,0 0 0,0 21 15,0-22-15,1 22 0,20-21 16,-21 42-16,0-21 0,22 21 0,-22 0 15,21 0-15,-21 0 0,0 0 0,1 21 16,20 0-16,-42 0 0,21 0 0,0 22 16,-21-22-16,21 21 0,-21-21 15,0 22-15,0-22 0,0 21 0,0-21 16,0 0-16,0 1 0,0-1 0,0 0 16,-21 0-16,0 0 0,0-21 15,0 0 1,21-21-1,0 0-15,0 0 16,0-22-16,21 22 0,-21-21 0,42 21 16,-21-22-16,1 1 0,20 0 15,-21 21-15,21-22 0,1 22 0,-1 0 16,0 0-16,-20 0 0,20 21 0,-21 0 16,0 0-16,0 21 0,1 0 0,-1 0 15,-21 0-15,21 0 0,-21 1 16,0 20-16,0-21 0,0 0 0,0 22 15,0-22-15,0 0 0,-21 21 0,0-42 16,21 21-16,-22 1 0,22-1 0,0 0 16,0 0-1,22-21 1,-1 0 0,0 0-16</inkml:trace>
  <inkml:trace contextRef="#ctx0" brushRef="#br0" timeOffset="21441.16">23749 1524 0,'0'-21'0,"0"42"0,-21-63 0,0 21 16,-1 21-16,1-22 0,0 22 0,0 0 16,-21 0-16,20 0 0,-20 0 15,21 22-15,-21-1 0,20 0 0,-20 0 16,21 0-16,0 22 0,0-1 0,-1-21 15,1 21-15,21 1 0,0-22 16,0 21-16,0-21 0,0 22 0,0-22 16,0 0-16,0 0 0,0 0 0,21-21 15,1 22-15,-1-22 0,0 0 0,0 0 16,0 0-16,22 0 0,-22 0 16,0-22-16,0 22 0,0-21 0,0 0 15,1 0-15,-1-21 0,0 20 0,0-20 16,-21 0-16,21-1 0,0 1 0,-21 0 15,0 21-15,22-22 16,-22 22-16,0 0 0,-22 42 31,22 0-31,-21 22 0,0-22 16,0 21-16,21-21 0,0 22 0,0-1 16,0-21-16,0 21 0,0-20 15,0-1-15,0 21 0,0-21 0,0 0 16,21 1-16,0-22 0,0 21 0,22-21 15,-22 0-15,21 0 0,-21 0 16,22 0-16,-22 0 0,0 0 0,21 0 16,-20-21-16,20-1 0,-21-20 0,0 21 15,0-21-15,22-1 0,-22 1 16,0 0-16,0-1 0,0-20 0,1-1 16,-1 1-16,0 20 0,0-20 0,0 21 15,0-1-15,-21 1 0,22 0 16,-22 20-16,0 1 0,0 0 0,-22 21 15,1 0 1,0 21-16,0 22 0,0-22 16,0 0-16,-1 21 0,22 1 0,-21-1 15,21 0-15,-21 1 0,21-22 0,0 21 16,0 0-16,0 1 0,0-1 16,0 0-16,0 1 0,0-1 0,0-21 0,21 0 15,0 22-15,1-43 16,-22 21-16,21 0 0,0-21 0,0 0 15,0 0-15,22 0 0,-22 0 0,0 0 16,21 0-16,-21 0 0,22-21 0,-1 0 16,0 0-16,-20-1 0,20 1 0,-21-21 15,21 21-15,-20-22 0,-1 22 16,0-21-16,0 21 0,-21 0 0,0-1 16,0 1-16,0 0 0,-21 21 15,0 0-15,-22 0 0,22 21 16,0 0-16,0 1 0,21-1 15,-21 0-15,0 21 0,21-21 0,-22 1 16,22 20-16,0-21 0,0 0 16,0 0-16,0 22 0,22-22 15,-1 0-15,0 0 0,0-21 0,21 0 16,-20 21-16,-1-21 0,0 0 16,21 0-16,-21 0 0,22 0 0,-22 0 15,0-21-15,0 0 0,0 21 0,1-21 16,-1 0-16,0 0 0,0-1 15,-21 1-15,0-21 0,0 21 0,0-22 16,0 22-16</inkml:trace>
  <inkml:trace contextRef="#ctx0" brushRef="#br0" timeOffset="21667.03">24172 1355 0,'21'0'15,"1"0"-15,-1 0 16,0 0-16,21 0 0,1 0 16,-1 0-16,0 0 0,1 0 0,20 0 15,-21 0-15,22 0 0,-22 0 0,1 0 16,-1 0-16,-21 0 0,21 0 16,-20 0-16,-44 0 31,1 0-31,-21 0 0,0 0 0</inkml:trace>
  <inkml:trace contextRef="#ctx0" brushRef="#br0" timeOffset="23520.53">974 3535 0,'0'0'16,"0"-21"-16,-22 42 31,22 0-15,0 0-16,0 0 0,0 1 0,0 20 16,0-21-16,0 0 0,0 22 15,-21-22-15,21 0 0,0 0 16,0 0-16,-21 0 0,21 1 0,0-1 15,0 0-15,0 0 16,-21-21-16,0 0 16,21-21 15,0 0-31,0 0 0,0-1 0,0-20 16,21 21-16,0-21 15,-21 20-15,21-20 0,0 21 0,1-21 16,-1 20-16,21-20 0,-21 21 0,0 21 15,1-21-15,-1 21 0,0 0 16,0 0-16,0 21 0,0 0 0,1 0 16,-1 0-16,-21 1 0,0 20 15,0 0-15,21-21 0,-21 22 0,0-22 16,0 21-16,21-21 0,-21 22 16,0-22-16,0 0 0,21 0 0,0 0 15,-21 1-15,22-22 0,-1 0 0,0 0 16,0 0-16,21 0 15,-20 0-15,-1-22 0,0 22 16,21-21-16,-21 0 0,1 0 16,20-21-16,-21 20 0,0 1 0,0-21 15,1 21-15,-22-22 0,21 22 0,-21 0 16,21 0-16,-21 0 0,0 0 16,0 42-1,0 0-15,0 0 16,0 0-16,0 0 0,0 1 15,0 20-15,0-21 0,0 0 0,0 0 16,0 1-16,0-1 0,0 0 16,0 0-16,0 0 0,21 0 0,0 1 15,0-22 1,1 0-16,-1 0 16,0 0-16,-21-22 0,21 1 15,-21 0-15,21 21 0,-21-21 0,0 0 16,0 0-16,0-1 0,0 1 15,0 0-15,-21-21 0,0 21 0,21-1 16,-21 1-16,0 0 0,-1 0 16,22 0-16,-21 21 0,21-21 31,21 21-15,1 0-16,20 0 0,-21 0 0,0-22 15,22 22-15,-22-21 0,21 21 16,-21 0-16,22 0 0,-22 0 15,21 0-15,-21 0 0,0 0 0,22 0 16,-22 21-16,-21 1 16,21-1-16,-21 0 0,0 0 0,0 0 15,0 0-15,0 1 0,0 20 0,0-21 16,0 0-16,-21 0 0,21 1 16,-21-1-16,21 0 0,0 0 0,0 0 15,-21 0-15,21 1 0,-22-22 16,22 21-16,-21-21 15,21-21 1,0-1-16,0 1 16,0-21-16,21 21 0,1 0 15,-1-22-15,0 22 0,0-21 0,0-1 16,22 1-16,-22 21 0,21-21 0,-21 20 16,22 1-16,-22 0 0,21 21 15,-21 0-15,0 0 0,1 0 0,-1 21 16,0-21-16,0 21 0,0 1 0,-21 20 15,21-21-15,-21 0 0,0 22 16,0-22-16,0 0 0,0 21 16,0-21-16,0 22 0,-21-22 0,21 0 15,-21 0-15,21 0 0,0 1 0,0-1 16,0 0-16,21-42 31,0 0-31</inkml:trace>
  <inkml:trace contextRef="#ctx0" brushRef="#br0" timeOffset="27491.66">3556 3768 0,'0'0'0,"21"0"15,0 0-15,0 0 0,1 0 16,-1 0-16,21 0 0,-21 0 0,22 0 16,-22 0-16,0-21 0,21 21 0,-21-22 15,1 1-15,20 0 0,-21 21 16,0-21-16,0-21 0,1 20 0,-1 1 16,0-21-16,0 0 0,0-1 0,0 1 15,1 0-15,-1-22 0,-21 22 16,0-1-16,21-20 0,-21 21 0,0-1 15,0 1-15,0 0 0,0 20 0,0 1 16,-21 0-16,21 0 0,-21 21 0,-1 0 16,1 0-16,0 21 15,0 0-15,0 22 0,21-1 16,-21 0-16,21 22 0,0-1 0,-22 22 16,1 0-16,0-1 0,0 1 0,21 21 15,-21-22-15,0 22 0,-1 0 16,22 0-16,-21 0 0,21 0 0,-21-1 15,21 1-15,0 0 0,0 0 0,0 0 16,0 0-16,0-1 0,0-20 0,0 0 16,0-1-16,0-20 0,0-1 15,0 1-15,21-22 0,0 1 0,-21-1 16,22-21-16,-1 0 0,0 0 0,0-21 16,0 0-16,22 0 0,-22-21 0,21 0 15,-21-21-15,22-1 0,-1 1 16,0 0-16,1-22 0,-1 22 15,-21-22-15,21-20 0,-20 20 0,-1-20 16,-21 20-16,0-21 0,0 1 0,0-1 16,-43 22-16,22-22 0,-21 0 0,0 22 15,20-22-15,-20 22 0,0 20 16,-1-20-16,1 20 0,0 22 0,-1 0 16,1 0-16,21 0 0,-21 21 0,20 0 15,1 0-15,0 0 0,42-21 31,0-1-31,1 22 0,-1-21 16,21 0-16,0 0 0,1 0 16,-1 0-16,0-1 0,22 1 0,-22-21 15,1 21-15,20 0 0,-21-22 16,1 22-16,-22-21 0,21 21 0,-21-22 16,1 22-16,-22-21 0,0 21 0,21-1 15,-21 1-15,0 0 16,0 42-1,0 0-15,-21 1 16,21-1-16,0 21 0,0-21 16,0 0-16,0 22 0,0-22 0,0 0 15,0 21-15,0-20 0,21-1 16,0 0-16,0-21 0,-21 21 0,21-21 16,0 0-16,1 0 0,-1 0 0,21 0 15,-21 0-15,0 0 0,22 0 16,-22-21-16,0 21 0,21-21 0,-20 0 15,-1-1-15,21-20 0,-21 21 0,0-21 16,-21 20-16,22-20 0,-22 0 0,21 21 16,-21-22-16,0 22 0,0 0 15,0 0-15,0 0 0,-21 42 16,21 0 0,-22 0-16,22 0 0,0 0 0,0 22 15,0-22-15,0 0 16,0 21-16,0-20 0,0 20 0,0-21 15,0 0-15,22 0 0,-1 1 0,0-1 16,0 0-16,0-21 0,0 0 0,1 21 16,-1-21-16,21 0 0,-21 0 15,0 0-15,22-21 0,-22 21 0,21-21 16,-21 0-16,22-1 0,-22 1 0,21 0 16,-21 0-16,1-21 0,-1 20 0,0-20 15,-21 21-15,0-21 0,21 20 16,-21-20-16,21 21 0,-21 0 15,-21 42 1,21 0-16,-21 0 16,21 0-16,-21 1 0,21 20 15,-21-21-15,21 0 0,-22 22 0,22-22 16,0 0-16,0 0 0,0 0 0,0 0 16,0 1-16,0-1 0,0 0 15,0-42 16,0 0-31,22-1 16,-1 1-16,0 0 0,-21 0 0,21 0 16,0-22-16,0 1 0,-21 21 15,22-21-15,-1-1 0,0 22 16,0 0-16,0 0 0,0 0 0,1 21 16,-1 0-16,-21 21 15,21 0-15,-21 0 0,0 0 0,0 22 16,21-22-16,-21 0 0,21 21 15,0-21-15,-21 1 0,22-1 0,-1 0 16,-21 0-16,21 0 0,0 0 0,0 1 16,0-22-16,1 21 0,-1-21 0,0 0 15,0 0-15,0 0 16,0 0-16,1-21 0,-1-1 16,0 1-16,-21 0 15,21 0-15,0 0 0,-21-22 0,21 22 16,-21-21-16,22 0 0,-22 20 15,21-20-15,0 21 0,-21-21 0,0 20 16,21 1-16,0 21 0,-21 21 31,0 1-31,0-1 16,0 0-16,0 0 16,21 0-16,1-21 15,-22-21 16,0 0-15,0 0-16,0 0 0,0-1 16,0 1-16,0 0 0,0 0 15,0 0-15,-22 0 16,1 21-16,0 21 16,0 0-16,0 0 15,21 0-15,0 22 0,-21-22 0,-1 21 16,1 0-16,21-20 0,0 20 15,0 0-15,-21-21 0,21 22 0,0-22 16,0 0-16,0 0 0,0 0 16,0 1-16,21-1 0,0 0 0,1 0 0,-1-21 15,0 0-15,21 0 16,-21 0-16,22 0 0,-22 0 0,21 0 16,1 0-16,-22-21 0,21 0 0,-21 21 15,0-21-15,22-1 0,-22-20 0,0 21 16,0-21-16,0 20 0,1-20 0,-22 0 15,21-22-15,-21 22 16,21-22-16,-21 1 0,0-1 0,0 22 0,21-21 16,-21 20-16,0 1 0,21 0 0,-21-1 15,0 1-15,0 21 0,0 0 16,0 42 0,0 0-16,-21 0 0,21 21 15,-21-20-15,21 20 0,-21 21 16,21-20-16,0 20 0,0-20 15,0 20-15,0 1 0,0-22 0,0 0 16,0 22-16,0-22 0,0 0 0,0-20 16,21 20-16,-21-21 0,21 0 0,0 0 15,0 1-15,1-22 0,-1 0 16,0 21-16,0-21 0,0 0 0,0 0 16,22 0-16,-22-21 0,0 21 0,0-22 15,0 1-15,1 0 0,-1 0 0,-21 0 16,21 0-16,0-22 0,0 22 15,-21-21-15,0-1 0,21 22 16,-21-21-16,22 21 0,-22 0 0,0-1 16,0 1-16,0 42 15,0 1 1,0-1-16,0 21 16,-22-21-16,22 0 0,0 1 0,-21 20 15,21-21-15,0 0 0,0 0 0,0 1 16,0-1-16,0 0 0,0 0 15,21-21-15,1 0 0,-1 0 16,-21 21-16,21-21 0,0 0 0,0 0 16,0 0-16,1 0 0,-1-21 15,0 0-15,0 21 0,0-21 0,0 0 16,1-22-16,-1 22 0,-21 0 0,21-21 16,0-1-16,-21 22 0,0-21 15,21 21-15,-21-1 0,21 1 0,-21 0 16,0 0-16,0 42 15,0 0-15,-21 0 16,21 22-16,-21-22 0,21 0 16,0 21-16,0-20 0,0 20 0,0-21 15,0 0-15,0 22 0,0-22 0,0 0 16,0 0-16,0 0 0,21 0 16,0-21-16,1 0 0,-1 0 15,0 0-15,0 0 0,0 0 16,22 0-16,-22 0 0,0 0 0,-21-21 15,21 0-15,0 0 0,0 21 0,-21-42 16,0 20-16,0 1 0,0-21 0,0 21 16,0-22-16,0 1 0,0 21 15,0-21-15,-21 20 0,0 1 0,21 0 16,-21 0-16,0 0 0,0 21 0,-1 0 16,1 0-16,0 0 0,0 0 0,0 21 15,21 0 1,0 0-16,0 0 15,21-21-15,21 0 0,-21 0 16,1 0-16,-1 0 0,0 0 0,21 0 16,-21 0-16,1 0 0,20 0 15,-21 0-15,0-21 0,0 21 0,22 0 16,-22 0-16,0 0 0,0 0 0,0 0 16,1 21-1,-22 1-15,0-1 16,0 0-16,0 0 0,0 0 15,0 0-15,0 22 0,0-22 0,0 0 16,0 0-16,0 0 0,0 1 16,0-1-16,0 0 0,0 0 15,0-42 32,0 0-47,21 21 0,-21-21 16,21-22-16,0 22 0,-21 0 15,21-21-15,0-1 0,-21 22 0,22-21 16,-1-1-16,0 1 0,0 21 0,0-21 16,22-1-16,-22 22 15,0 21-15,0 0 0,0 0 0,22 0 0,-22 0 16,0 0-16,0 21 0,-21 0 16,0 1-16,21 20 0,-21-21 15,0 0-15,0 22 0,0-22 0,0 21 16,0-21-16,0 22 0,0-22 0,0 0 15,0 0-15,21 0 0,-21 0 16,22 1-16,-1-1 0,0-21 0,0 0 16,0 21-16,0-21 0,1 0 0,20 0 15,-21 0-15,0 0 0,22 0 0,-22-21 16,0 0-16,0 21 0,0-22 0,22 1 16,-43 0-16,21-21 0,0 21 15,0-1-15,0-20 0,-21 0 0,0-43 16,0 64-16,0-21 0,0 20 15,0-20-15,0 21 0,0 0 16,-21 21-16,0 0 0,0 0 16,0 0-16,-1 21 0,1-21 15,0 42-15,-21 1 0,21-1 16,-1-21-16,1 21 0,0 1 16,21 20-16,0-42 0,0 1 15,0 20-15,0-21 0,0 0 0,0 0 16,21-21-16,0 0 15,1 0-15,-1 0 0,0 0 16,0 0-16,0-21 0,0 0 16,1 0-16,-22 0 15,0 0-15,21-1 0,0-20 16,-21 21-16,21-21 0,-21 20 0,0 1 16,0-21-16,0 21 0,21 0 0,-21-1 15,0 44 1,0-1-1,0 0-15,-21 0 0,21 0 0,0 22 16,0-22-16,0 21 0,0-21 0,0 0 16,0 22-16,0-22 0,0 0 0,0 0 15,0 0-15,21 1 0,-21-1 16,21-21-16,1 21 0,20-21 16,-21 0-16,0 0 0,0 0 0,1 0 15,-1 0-15,0 0 0,0-21 0,0 0 16,0 21-16,1-22 0,20-20 15,-21 0-15,-21 21 0,21-22 16,0 1-16,1 0 0,-22-1 16,21-20-16,0 20 0,-21 1 0,21-21 0,-21 20 15,21-20-15,-21 20 0,43-20 16,-43 21-16,0 20 0,0 1 16,0 42-1,0 1 1,0-1-16,-22 0 0,1 21 0,21-21 15,-21 22-15,0-1 0,21 0 16,0 1-16,0-1 0,-21 0 16,21 1-16,0-1 0,0 0 0,0 1 15,0-1-15,0-21 0,0 22 0,0-22 16,0 0-16,0 0 0,21-21 0,0 21 16,0-21-16,-21 21 0,21-21 0,1 0 15,-1 0-15,0 0 0,0 0 16,0 0-16,0-21 0,1 21 0,-1-21 15,0 0-15,0 21 0,0-21 16,0 0-16,-21-1 0,22 1 16,-22 0-16,0 0 0,0 0 15,0 0-15,0-1 0,0 1 16,0 0-16</inkml:trace>
  <inkml:trace contextRef="#ctx0" brushRef="#br0" timeOffset="27809.5">8318 2879 0,'-21'0'31,"0"0"32,0 0-48,0 0-15,0 0 0</inkml:trace>
  <inkml:trace contextRef="#ctx0" brushRef="#br0" timeOffset="28120.32">6435 3027 0,'0'0'0,"0"21"0,-22-21 15,44 0 1,-1 0-16,0 0 16,0 0-16,0 0 0,0 0 0,1 0 15,20-21-15,0 21 0,-21 0 0,22 0 16,-1 0-16,-21-21 0,22 21 0,-22 0 15,0 0-15,0 0 0,0 0 16,0 0 0,1 0 15</inkml:trace>
  <inkml:trace contextRef="#ctx0" brushRef="#br0" timeOffset="28931.51">10816 2836 0,'-21'0'0,"42"0"0,-63 0 0,21 0 15,-1 0-15,44 22 32,-1-22-32,0 0 0,0 0 15,21 0-15,1 0 0,-1 0 0,0 0 16,22 0-16,-22-22 0,22 22 0,-22 0 15,0 0-15,1 0 0,-1-21 16,0 21-16,1 0 0,-22 0 16,0 0-16,0 0 15,-42 0 1,0 0 0,0 0-16,0 0 0,-1 0 15,1 0-15,0 0 0,0 21 16,0-21-16,0 0 0,-1 0 15,1 0-15</inkml:trace>
  <inkml:trace contextRef="#ctx0" brushRef="#br0" timeOffset="29188.36">11197 2836 0,'0'22'16,"-21"-1"0,21 0-1,0 0-15,0 0 0,-21-21 0,21 21 16,-21 1-16,21 20 0,-22-21 0,22 0 15,0 0-15,0 22 0,-21-22 0,21 21 16,0-21-16,-21 22 0,21-22 0,0 0 16,-21 21-16,21-20 0,0-1 15,0 0-15,0 0 0,0 0 0,0 0 16,-21-21-16,21 22 0,0-1 16,0-42 15,21 21-16,0-22-15,0 1 0,0 0 0,22 0 16</inkml:trace>
  <inkml:trace contextRef="#ctx0" brushRef="#br0" timeOffset="29576.14">12086 3048 0,'0'-21'0,"0"0"16,0 0-16,-21-1 16,0 22-16,0 0 15,-1-21-15,1 21 0,0 0 16,0 0-16,0 0 0,0 0 0,-1 0 16,1 0-16,0 21 0,0 1 0,0-1 15,0 0-15,-1 0 0,1 21 16,0-20-16,0 20 0,0 0 0,21-21 15,0 22-15,0-1 0,0-21 16,0 22-16,0-22 0,0 0 0,0 0 0,21 0 16,0 0-16,0 1 0,0-1 15,1-21-15,20 0 0,-21 0 0,21 0 16,-20 0-16,20 0 0,0 0 0,-21 0 16,1 0-16,20 0 0,-21-21 15,0-1-15,0 22 0,1-21 16,-22 0-16,21 0 0,0 21 15,-21-21-15,21 0 0,-21-1 16,21 1-16,-21 0 0</inkml:trace>
  <inkml:trace contextRef="#ctx0" brushRef="#br0" timeOffset="31165.53">13610 3493 0,'0'0'0,"0"-22"32,0 1-32,21 0 15,0 0-15,-21 0 0,22-22 16,-22 22-16,21 0 0,0-21 0,0-1 16,0 1-16,-21 21 0,21-21 15,1-1-15,20 1 0,-21-22 0,0 22 16,0 0-16,1-1 0,-1 1 0,0 0 15,-21-1-15,0 1 0,0 21 16,21 0-16,-21 0 0,-21 21 16,0 0-16,0 21 15,-1 0-15,1 0 0,0 21 16,0 1-16,0-1 0,0 0 0,-1 1 16,1-1-16,0 0 0,21 22 15,0-22-15,0 22 0,0-22 0,0 0 16,0 22-16,0-22 0,0 1 0,0-22 15,21 21-15,0-21 0,1 22 0,-1-43 16,21 21-16,-21 0 0,22-21 0,-22 0 16,21 0-16,0 0 0,-20 0 15,20-21-15,0 21 0,-21-21 0,22-1 16,-22 1-16,0 0 0,0 0 16,0 0-16,1-22 0,-1 22 0,-21-21 15,0 21-15,0-22 0,0 22 0,0 0 16,0 0-16,0 0 0,0 0 15,0 42 1,0 0-16,0 0 16,0 0-16,-21 22 0,21-22 0,-22 21 15,22-21-15,0 22 0,0-22 0,0 0 16,0 0-16,0 21 0,0-20 16,0-1-16,22-21 0,-1 21 0,0-21 15,0 0-15,0 0 0,0 0 0,1 0 16,-1 0-16,21 0 0,-21 0 0,22-21 15,-22 21-15,0-21 0,0-22 16,21 22-16,-20 0 0,-1-21 16,0 20-16,0-20 0,0 0 0,0-22 15,-21 22-15,22 0 0,-1-1 0,-21 1 16,0-22-16,21 22 0,-21 0 0,21-1 16,-21 1-16,0 21 0,0 0 15,0 0-15,0-1 0,-21 44 16,21-1-16,-21 0 15,0 0-15,21 21 0,0-20 0,-22 20 16,22 0-16,-21 1 0,21-1 16,0 0-16,0 1 0,-21-1 0,21 0 15,0-21-15,-21 22 0,21-1 16,0-21-16,0 0 0,0 22 0,0-22 16,0 0-16,-21-21 15,21-21 16,21 0-31,0 0 0,0-1 16,-21-20-16,21 21 0,1 0 0,-22 0 16,21-22-16,0 22 0,0 0 0,0 0 15,0 21-15,1-21 0,-1-1 16,0 22-16,0 0 0,0 0 16,0 0-16,-21 22 31,-21-22-31,0 21 15,0-21-15,0 21 0,0-21 16,21 21-16,-22-21 16,1 0-16,21 21 15,-21-21-15,0 0 16,21 21-16,0 1 16,-21-1-16,21 0 15,0 0 1,0 0-16,0 0 0,0 1 15,0-1-15,0 0 0,21-21 16,-21 21-16,21 0 0,0-21 0,-21 21 16,21 1-16,1-22 0,20 21 15,-21-21-15,21 0 0,-20 0 16,20 0-16,0 0 0,1 0 0,-1 0 16,-21 0-16,21 0 0,1 0 0,-1-21 15,0 21-15,-20-22 0,-1 1 0,21 0 16,-21 0-16,0 0 0,1 0 15,-1-1-15,0-20 0,-21 21 16,21 0-16,-21-22 0,21 22 0,-21 0 16,0 0-16,0 0 0,0 0 0,0-1 15,-21 44 1,21-1-16,-21 0 16,0 0-1,21 0-15,-21 22 0,21-22 0,0 0 16,0 0-16,0 0 0,0 0 0,0 1 15,0-1-15,0 0 0,0 0 0,21 0 16,0 0-16,0-21 16,0 0-16,0 0 15,1 0-15,-1 0 0,0 0 0,0 0 16,0-21-16,0 0 0,1 21 0,-1-21 16,-21 0-16,21 0 15,-21-1-15,0 1 0,0 0 0,0 0 16,0 0-16</inkml:trace>
  <inkml:trace contextRef="#ctx0" brushRef="#br0" timeOffset="31371.41">14690 2900 0,'-22'0'0,"44"0"0,-65 0 15,43-21 48</inkml:trace>
  <inkml:trace contextRef="#ctx0" brushRef="#br0" timeOffset="31967.14">17441 3048 0,'43'-63'16,"-86"126"-16,86-148 0,-43 64 0,0 0 15,-22 42 17,1 22-32,21-22 15,-21 21-15,21 0 0,0 1 0,0 20 16,0-20-16,0 20 0,-21 1 0,21-1 15,0-21-15,-21 22 0,21-1 16,0 1-16,0-22 0,0 22 0,0-22 16,0 22-16,0-1 0,0 1 15,-21-1-15,21 1 0,0-1 0,0-21 16,0 22-16,-22-22 0,22 1 0,0-1 16,-21-21-16,21 21 0,0-20 15,0-1-15,0-42 31,0-1-31,0 1 0,0 0 0,0-21 16,0-1-16,0 1 0,0 0 16,21-22-16,-21 1 0,22 20 0,-22-20 15</inkml:trace>
  <inkml:trace contextRef="#ctx0" brushRef="#br0" timeOffset="32267.1">17399 3112 0,'21'0'0,"-42"0"0,42-22 0,0 1 0,0 21 16,1-21-16,-1 21 0,0 0 0,0-21 16,21 0-16,1 21 0,-1 0 15,-21 0-15,22 0 0,-1 0 0,-21 0 16,21 0-16,-20 21 0,-22 0 0,0 0 16,0 0-16,0 1 0,0-1 15,0 21-15,0-21 0,-22 0 16,22 22-16,-21-22 0,-21 0 0,21 0 15,0 0-15,-1 1 0,1-22 0,0 21 16,0-21-16,21 21 16,-21-21-16,21-21 31,21 0-31,0-1 16,-21 1-16,21 21 0,0-21 0,1 0 15</inkml:trace>
  <inkml:trace contextRef="#ctx0" brushRef="#br0" timeOffset="33699.26">18182 3260 0,'0'21'16,"0"0"0,0 0-16,21-21 31,-21-21-31,21 21 0,22-21 0,-22 0 15,0 0-15,0-1 0,22 1 16,-22 0-16,0 0 0,0 0 0,0-22 16,0 22-16,-21 0 0,0-21 15,22 21-15,-22-1 0,0 1 0,0 0 16,-22 21 0,1 0-16,0 21 15,0 0-15,0 1 0,21-1 0,-21 0 16,-1 0-16,22 21 0,-21-20 0,21 20 15,0-21-15,0 0 0,0 22 16,0-22-16,0 0 0,0 0 0,0 0 16,21 0-16,1-21 0,-1 22 0,0-22 15,0 0-15,0 0 0,0 0 0,1 0 16,-1 0-16,0 0 0,21-22 16,-21 1-16,1 0 0,-1 0 15,21 21-15,-21-42 0,0 20 0,1 1 16,-1 0-16,-21 0 0,21 0 0,-21 0 15,21 21-15,-21-22 0,0 1 16,0 42 0,0 1-1,0-1-15,0 0 0,0 0 0,0 0 16,0 0-16,0 1 0,0-1 16,0 0-16,0 0 0,21 0 0,0 0 15,1 1-15,-1-22 0,-21 21 0,21-21 16,0 21-16,21-21 0,-20 0 0,20 0 15,-21 0-15,21 0 0,1-21 16,-1 0-16,0 21 0,1-22 16,-1 1-16,0 0 0,1-21 0,-22 21 15,21-22-15,-21 22 0,1-21 0,-1-1 16,0 1-16,0 0 0,0-1 0,-21 1 16,0 0-16,21-1 0,-21 1 15,0 0-15,22-1 0,-22 22 0,0 0 16,0 0-16,0 0 0,-22 42 15,1-21 1,21 42-16,-21-21 0,0 22 16,0-1-16,21 0 0,-21 1 0,-1 20 15,1-20-15,21 20 0,-21-21 0,0 22 16,21-1-16,-21 1 0,0-22 16,21 22-16,0-1 0,-22 1 0,22-1 15,-21 1-15,21-22 0,-21 22 0,21-1 16,0 1-16,-21-1 0,0 1 0,0 20 15,21-20-15,-22-1 0,1-20 0,0 20 16,0 1-16,0-22 0,21 0 16,-21 1-16,-1-1 0,22 0 0,-21-21 0,21 1 15,0-1-15,43-21 16,-22 0-16,0-21 0,21-1 16,1 1-16,20 0 0,-21 0 15,1-21-15,20 20 0,-20-20 16,-1 0-16,0-1 0,1-20 0,-1 21 0,0-22 15,-21 1-15,1-1 0,-22 1 0,0-1 16,0 22-16,0-22 0,0 1 16,-22 20-16,1-20 0,0 21 0,-21-1 15,-1 22-15,22-21 0,-21 21 0,0-1 16,-1 1-16,1 21 0,21-21 0,0 21 16,-1 0-16,1 0 0,21-21 15,21 21 1,1-21-16,20 21 0,-21-21 15,21-1-15,1 22 0,-1-21 0,0 0 16,1 0-16,-1 0 0,0 0 16,1-22-16,-1 22 0,0 0 15,-20 0-15,-1 0 0,21-1 0,-21 1 16,-21 0-16,21 0 0,-21 0 0,0 0 16,22 21-16,-22-22 0,0 1 15,-22 21 1,22 21-16,-21 1 15,21-1-15,-21 0 0,21 0 0,0 0 16,0 22-16,0-22 0,0 21 0,0-21 16,0 22-16,0-22 0,0 0 15,0 21-15,0-21 0,0 1 16,21-22-16,0 21 0,1 0 0,-1-21 16,0 0-16,21 0 0,1 0 15,-22-21-15,0 0 0,-21-1 16,21 1-16,0 0 0,-21 0 15,0 0-15,0-22 0,21 22 0,-21-21 16,0 21-16,0-22 0,0 22 0,-21 0 16,21 0-16,-21 0 0,0 0 0,0 21 15,0 0-15,-1 0 0,1 0 16,0 0-16,0 0 0,0 21 16,0 0-16,21 0 0,-22 0 0,22 0 15,0 1-15,0-1 0,0 0 16,0 0-16,22 0 15,-1-21-15,0 0 0,0 0 16,0 0-16,0 0 0,1 0 0</inkml:trace>
  <inkml:trace contextRef="#ctx0" brushRef="#br0" timeOffset="34078.85">20447 3133 0,'0'-21'0,"-21"21"16,21-22-16,0 1 15,0 0 1,21 21-16,0 0 16,0 0-16,0 0 0,1 0 0,-1 0 15,0 0-15,0 0 0,0 21 0,0 0 16,1 1-16,-1-1 0,0 0 16,-21 0-16,21 0 0,-21 0 0,0 1 15,0-1-15,0 0 0,0 0 0,0 0 16,0 0-16,-21-21 0,0 0 15,0 0 17,21-21-32,0 0 15,0 0-15,0 0 0,0 0 0,0-1 16,0 1-16,0 0 0,21-21 0,0 21 16,0-1-16,-21 1 0,21 0 15,0 0-15,1 0 0,-1 21 16,0 0-16,0 0 0,0 0 15,0 0-15,1 0 16,-1 0-16,0 0 16</inkml:trace>
  <inkml:trace contextRef="#ctx0" brushRef="#br0" timeOffset="34744.5">21145 3069 0,'-21'0'47,"21"21"-47,0 1 15,0-1-15,0 0 0,0 0 0,0 0 16,0 0-16,0 1 0,0-1 16,-21 0-16,21 0 0,0 0 15,0 0-15,0 1 0,0-1 16,-21-21-1,21-21 17,0-1-32,0 1 15,0 0-15,0 0 0,0-21 0,21 20 16,0 1-16,0-21 0,1 21 0,20-22 16,-21 22-16,0 0 0,22 0 0,-22 21 15,21-21-15,0 21 0,-20 0 16,20 0-16,-21 0 0,0 0 0,0 21 15,1-21-15,-1 21 0,0 0 0,-21 0 16,0 1-16,21-1 0,-21 0 0,21 0 16,-21 0-16,0 22 0,0-22 15,0 0-15,0 0 16,0 0-16,-21 0 0,0-21 0,0 0 16,0 0-1,21-21 1,0 0-16,0 0 15,21 0-15,0 0 0,0-1 16,0-20-16,0 21 0,22 0 0,-22 0 16,21-22-16,1 22 0,-22 0 0,21 21 15,-21-21-15,22 21 0,-22 0 16,0 0-16,0 0 0,0 0 0,0 0 16,-21 21-16,0 0 0,0 0 15,0 0-15,0 1 0,0-1 16,0 0-16,0 21 0,0-21 15,-21 1-15,21-1 0,-21 0 16,21 0-16,0 0 16,21-21 15,0 0-31,1-21 0</inkml:trace>
  <inkml:trace contextRef="#ctx0" brushRef="#br0" timeOffset="36192.03">22627 2985 0,'0'0'0,"0"-22"0,0 1 15,0 0-15,-21 21 0,0 0 16,0 0-16,-1 0 0,1 0 0,0 0 16,0 0-16,-21 0 0,20 21 0,-20 0 15,21 1-15,-21-1 0,20 0 0,1 0 16,0 0-16,0 0 0,0 1 15,0 20-15,21-21 0,0 0 0,0 0 16,0 1-16,0-1 0,0 0 0,0 0 16,21 0-16,0-21 0,0 0 15,0 0-15,0 0 0,1 0 0,-1 0 16,21 0-16,-21 0 0,0 0 16,1-21-16,-1 0 0,0 0 0,-21 0 15,21-1-15,0 1 0,0 0 0,1 0 16,-22-21-16,21 20 0,-21-20 15,21 21-15,-21 0 0,0 0 0,0-1 16,0 1-16,-21 42 31,21 1-31,-21-1 0,21 0 0,0 0 16,-22 0-16,22 0 0,0 1 16,0-1-16,0 0 0,0 0 0,22 0 15,-1 0-15,0 1 0,21-1 16,-21-21-16,22 0 0,-22 0 0,21 0 15,-21 0-15,22 0 0,-22 0 16,0 0-16,21 0 0,-20-21 0,-1-1 16,0 1-16,0 21 0,0-42 0,0 21 15,1 0-15,-22-1 0,21-20 0,0 21 16,0 0-16,-21-22 0,0 22 16,0 0-16,0 42 31,-21-21-31,0 21 0,21 1 0,-21-1 15,-1 0-15,22 0 0,-21 0 16,21 0-16,-21 1 0,0-1 16,21 0-16,0 0 0,0 0 0,0 0 15,0 1-15,0-44 47,0 1-47,0 0 0,21 21 0,0-21 16,0 0-16,-21 0 0,22-1 0,-1 1 15,0-21-15,0 21 0,0 0 16,0 21-16,-21-22 0,22 1 16,-1 21-16,-21 21 15,0 1-15,0-1 0,21 0 16,-21 0-16,21 0 16,-21 0-16,21 1 0,-21-1 15,21-21-15,-21 21 0,22 0 0,-1-21 16,0 21-16,0-21 0,0 0 15,0 0-15,1-21 16,-22 0-16,21 0 16,0 21-16,-21-21 0,21-1 0,0 1 15,0 0-15,1 0 0,-1-21 0,0 20 16,0 1-16,21-21 0,-20 21 16,-1 0-16,21-1 0,-21 1 15,0 21-15,1 0 0,-22 21 16,0 1-1,0-1-15,0 0 0,0 0 16,0 0-16,0 0 16,0-42 31,21 21-47,-21-21 15,0 0-15,0 0 0,0 0 16,0-1-16,0 1 15,0 0-15,0 0 0,-21 21 32,-1 0-32,1 21 15,0 0-15,0 0 0,0 1 16,0-1-16,-1 0 0,1 21 16,0-21-16,21 1 0,0-1 0,-21 0 15,21 0-15,0 21 0,0-20 0,0-1 16,0 0-16,21 0 0,0 0 0,0-21 15,1 21-15,-1-21 0,0 0 0,21 0 16,-21 0-16,22 0 0,-1 0 16,-21 0-16,22-21 0,-1 21 15,0-21-15,-21 0 0,22 0 0,-1 0 16,-21-1-16,22 1 0,-22-21 0,21 21 16,-21 0-16,0-22 0,1 22 15,-1 0-15,0 0 0,-21 0 0,0-1 16,-21 22-1,0 0-15,-1 22 0,1-22 0,-21 21 16,21 0-16,0 21 0,-1-21 16,1 1-16,0-1 0,21 0 15,0 0-15,0 0 0,0 0 0,0 1 16,21-1-16,0 0 0,1-21 0,-1 0 16,0 21-16,0-21 0,21 0 15,-20 0-15,20 0 0,0 0 16,-21 0-16,22 0 0,-22 0 0,21 0 15,-21-21-15,1 21 0,20 0 0,-21-21 16,0 21-16</inkml:trace>
  <inkml:trace contextRef="#ctx0" brushRef="#br0" timeOffset="37224.1">868 5165 0,'0'-21'0,"-21"-1"15,21 1-15,0 0 16,0 0-16,21 0 16,0 21-16,0 0 15,21 0-15,-20 0 0,20 21 16,-21 0-16,21 0 0,1 22 0,-1-1 16,-21 0-16,0 1 0,1-1 15,-1 0-15,-21 1 0,0-1 0,0 0 16,0 1-16,0-22 0,-21 21 0,21-21 15,-22 0-15,1 1 0,0-1 16,0-21-16,0 0 16,21-21-16,-21-1 0,21 1 15,0 0-15,0 0 0,0-21 0,0-1 16,0 1-16,21 0 0,0-1 16,0 1-16,0-22 0,0 1 15,22 21-15,-22-22 0,21 22 0,-21-1 16,22 22-16,-22 0 0,21 0 15,-21 0-15,22 21 0,-22 0 0,0 0 16,0 0-16,0 0 0,1 21 16,-1-21-16,0 21 0,-21 0 0,0 0 15,0 1-15</inkml:trace>
  <inkml:trace contextRef="#ctx0" brushRef="#br0" timeOffset="37560.9">1693 5398 0,'0'0'0,"0"21"0,21-21 16,1 0-16,-1 0 16,0 0-16,-21-21 15,21 21-15,21-22 0,-20 1 0,-1 0 16,0 0-16,0 0 0,0 0 16,0-1-16,1 1 0,-22-21 0,21 21 15,-21 0-15,0-1 0,0 1 0,0 0 16,0 0-16,-21 21 0,-1 0 15,1 0-15,0 0 0,0 21 0,0 0 16,0 0-16,-1 22 0,1-22 16,0 21-16,0 1 0,21-22 15,-21 21-15,21 0 0,0-20 0,0 20 16,0-21-16,0 0 0,0 0 16,0 1-16,21-1 0,0 0 0,0-21 15,0 0-15,22 0 0,-22 0 0,21-21 16,1 0-16,-22 21 0,21-22 15,0-20-15,1 21 0,-1 0 0</inkml:trace>
  <inkml:trace contextRef="#ctx0" brushRef="#br0" timeOffset="37795.76">2519 4720 0,'0'0'0,"0"-42"0,0 21 15,0 0-15,0 42 31,0 0-31,-21 21 0,21-21 0,0 43 16,-22-22-16,1 1 0,0 20 16,21-21-16,-21 22 0,0-22 0,21 1 15,0 20-15,-21-21 0,-1 1 0,22-22 16,0 21-16,0-21 0,0 22 16,0-22-16,0 0 0,0 0 0,22-21 15,-1 0-15,0 0 16,0 0-16,0 0 0</inkml:trace>
  <inkml:trace contextRef="#ctx0" brushRef="#br0" timeOffset="39260.94">3154 5228 0,'0'0'0,"0"-21"0,0 0 15,0 0-15,0 0 16,0-1-16,-21 1 0,-1 0 15,1 0-15,0 21 0,0-21 0,0 21 16,0 0-16,-1 0 0,1 0 0,0 0 16,0 21-16,0 0 0,-22 0 15,22 22-15,0-22 0,0 21 16,0 0-16,21-20 0,-21 20 0,21 0 16,-22-21-16,22 22 0,0-1 0,0-21 15,0 0-15,0 1 0,0-1 16,22 0-16,-1-21 0,21 0 0,-21 0 15,0 0-15,1 0 0,20 0 0,-21-21 16,21 0-16,-20 21 0,-1-22 16,0 1-16,21 0 0,-21-21 0,-21 21 15,22-1-15,-1-20 0,-21 21 0,21-21 16,-21-1-16,0 22 0,0-21 16,0-1-16,0 22 0,0 0 0,0 0 15,0 42 16,0 21-31,0-20 0,0-1 0,0 21 16,0-21-16,0 22 0,0-22 0,0 0 16,0 21-16,0-21 0,0 1 0,0-1 15,0 0-15,0 0 0,21-21 16,0 21-16,0-21 0,1 0 16,20 0-16,-21 0 0,0-21 0,22 0 15,-1 21-15,-21-21 0,21 0 16,-20-1-16,20 1 0,-21-21 0,0 21 15,22-22-15,-22 22 0,0-21 0,-21 0 16,21-22-16,-21 22 0,21-22 16,-21 22-16,0 0 0,0-1 15,0 1-15,0 0 0,0 20 0,0 1 16,0 0-16,0 0 0,-21 42 16,0 0-1,21 0-15,0 22 0,0-1 0,-21 0 16,21 1-16,-21 20 0,21-20 0,0-1 15,0 21-15,0-20 0,0-1 16,0 0-16,0 1 0,0-22 16,0 21-16,0-21 0,21 1 0,0-1 15,0 0-15,21 0 0,-20 0 0,-1-21 16,21 0-16,-21 0 0,22 0 16,-1 0-16,-21 0 0,21-21 0,1 21 15,-22-21-15,21 0 0,-21 0 0,1-1 16,-1 1-16,0 0 0,0 0 0,0-21 15,-21 20-15,0 1 0,0-21 16,0 21-16,0 0 0,0-1 16,-21 22-1,0 22-15,0-1 0,0 21 16,21-21-16,0 0 16,0 1-16,0-1 0,0 0 15,0 0-15,0 21 0,0-20 0,0-1 0,0 0 16,0 0-16,21-21 0,0 21 15,0 0-15,0 1 0,22-22 16,-22 0-16,21 21 0,0-21 0,1 0 16,-1 0-16,22 0 0,-22 0 0,0-21 15,22 21-15,-22-22 0,0 1 0,1 0 16,-1 21-16,0-21 0,-20 0 16,-1-22-16,0 22 0,0 0 15,0-21-15,-21 21 0,0-22 0,0 22 16,0-21-16,0 21 0,0-22 0,0 22 15,0 0-15,-21 0 0,0 21 16,0 0-16,0 0 0,-1 0 16,1 0-16,-21 21 0,21 0 0,0 0 15,-1 22-15,1-22 0,0 21 0,0-21 16,21 22-16,0-22 0,-21 21 16,21-21-16,0 22 0,0-22 0,0 0 15,0 0-15,21 0 0,0 0 16,0-21-16,0 22 0,1-22 0,-1 0 15,0 0-15,0 0 0,0 0 16,0-22-16,1 1 0,-1 21 0,0-21 16,0 0-16,0 0 0,0 0 15,1-22-15,-22 22 0,21 0 0,0-21 16,-21-1-16,0 1 0,21 0 16,0-22-16,-21 22 0,21-22 0,-21 1 15,0 20-15,0-20 0,0 21 0,0-1 16,0 1-16,0 21 0,0-22 0,0 22 15,0 42 1,-21 1 0,0-1-16,21 21 0,-21 0 0,21 1 15,0-1-15,-21 22 0,21-22 0,-21 21 16,21-20-16,0 20 0,0-20 16,0 20-16,-22-21 0,22 1 15,0-22-15,0 21 0,0 1 0,0-22 16,0 0-16,0 0 0,22 0 0,-22 0 15,21 1-15,0-22 0,0 0 0,0 0 16,0 0-16,1 0 0,-1 0 16,0 0-16,0-22 0,21 22 0,-20-21 15,-1 0-15,0 0 0,0 0 0,0 21 16,-21-21-16,21-1 0,-21-20 0,22 21 16,-22 0-16,0 0 0</inkml:trace>
  <inkml:trace contextRef="#ctx0" brushRef="#br0" timeOffset="39546.78">3577 4974 0,'-21'0'16,"42"0"-16,-63 0 0,21 0 0,-1 0 0,44 0 15,-1 0 1,0-21-16,21 21 0,1-21 16,-1 0-16,0 21 0,22-21 15,-22-1-15,22 22 0,-22-21 0,0 21 16,1-21-16,-1 21 0,0 0 0,-21 0 16,22 0-16,-22-21 0,0 21 15,0 0-15,0 0 16</inkml:trace>
  <inkml:trace contextRef="#ctx0" brushRef="#br0" timeOffset="41259.9">6413 4572 0,'-21'0'0,"21"21"0,-21-21 0,21 21 16,0 22-1,0-22-15,0 0 16,21-21-16,0 0 0,1 0 16,-1 0-16,0 0 0,21 0 15,1 0-15,-22 0 0,21-21 0,0 21 16,1-21-16,-22 0 0,21 21 0,-21-22 16,1 1-16,-1 21 0,0-21 15,0 0-15,-21 0 0,-21 21 47,0 21-47,21 0 0,-21 21 16,21-20-16,0 20 0,0 0 0,-22 1 15,22-1-15,-21 0 0,21 1 0,-21-1 16,21 21-16,0-20 0,0-1 0,0 0 16,0-20-16,0 20 15,0 0-15,0-21 0,-21 22 0,21-22 16,-21 0-16,21 0 0,-21 0 0,21 1 15,-22-1-15,1-21 16,0 0-16,0 0 16,0 0-16,21-21 0,-21-1 0,-1 22 15,22-21-15,0 0 0,-21-21 0,0 21 16,21-1-16,-21-20 0,21 21 0,0-21 16,-21 20-16,0 1 0,21 0 15,0 0-15,-22 21 16,22 21-1,0 0-15,0 0 0,0 1 16,0-1-16,0 0 0,0 0 16,22 21-16,-1-20 0,-21-1 0,21 0 15,0 0-15,0 0 0,0 0 0,1 1 16,-1-22-16,0 21 0,0-21 0,0 0 16,22 21-16,-22-21 0,21 0 15,0 0-15,1 0 0,-1 0 0,0-21 16,1 21-16,-1-21 0,0-1 0,1 1 15,-1 0-15,-21 0 0,22 0 16,-22 0-16,0-1 0,0 1 0,0-21 16,0 21-16,-21 0 0,0-22 15,0 22-15,0 0 0,0 0 0,0 0 16,-21 21 0,21 21-1,-21 0-15,0 0 0,21 0 0,0 0 16,0 1-16,-21-1 0,21 21 15,0-21-15,-21 0 0,21 1 0,0-1 16,0 0-16,0 0 0,0 0 0,0 0 16,21-21-16,0 22 0,0-22 15,0 0-15,0 0 0,1 0 16,20 0-16,-21 0 0,21 0 0,-20-22 16,20 1-16,0 0 0,-21 0 15,22 0-15,-1 0 0,-21-1 0,22 1 16,-22 0-16,0-21 0,0 21 0,0-22 15,-21 22-15,0 0 0,0 0 16,0 0-16,0-1 0,0 44 31,0-1-31,-21 0 0,21 0 16,0 0-16,0 0 0,0 1 0,0-1 16,0 0-16,0 0 0,0 0 15,0 0-15,0 1 0,0-1 0,0 0 16,0 0-16,21-21 15,-21 21-15,-21-21 16,0 0 0,0 0-16,0 0 15,-1-21-15,1 0 0,0 21 16,0-21-16,0 21 0,21-21 16,-21 21-16,-1 0 0,22 21 15,0 0 1,0 0-1,22 0-15,-1-21 0,0 21 0,0-21 16,0 0-16,0 22 0,1-22 0,20 0 16,-21 0-16,21 0 0,1 0 15,-22 0-15,21 0 0,1 0 0,-1 0 16,0-22-16,1 1 0,-1 0 16,-21 21-16,21-21 0,1 0 0,-22-22 15,21 22-15,-21-21 0,1 21 0,-1-22 16,21 1-16,-42 0 0,21-1 0,0-20 15,1 21-15,-22-1 0,0-20 16,0 20-16,0 22 0,0 0 16,0 63 15,-22-20-31,22-1 0,-21 21 0,0 0 16,21 1-16,0-1 15,-21 0-15,0 1 0,0-1 0,21-21 16,0 22-16,0-1 0,0-21 0,0 21 15,0-20-15,0-1 0,0 0 0,0 0 16,0 0-16,21-21 0,0 0 16,0 0-16,0 0 15,0 0-15,1 0 0,-1 0 0,0-21 16,0 0-16,0 21 0,-21-21 0,0 0 16,21-1-16,-21 1 0</inkml:trace>
  <inkml:trace contextRef="#ctx0" brushRef="#br0" timeOffset="41447.79">8297 4911 0,'0'0'0,"-21"0"15,42 0 17,0 0-32,22 0 15,-22 0-15,21 0 0,-21 0 0,22 0 16,-1 0-16,0-21 0,1 21 0,20-22 15,-20 1-15,20 21 0,-21-21 16,22 0-16,-1 0 0</inkml:trace>
  <inkml:trace contextRef="#ctx0" brushRef="#br0" timeOffset="43119.83">10012 4657 0,'0'-21'0,"0"42"0,0-64 15,0 22-15,0 0 0,-21 0 16,-1 0-16,1 0 16,0 21-16,0 0 0,0 0 15,0 0-15,-1 0 0,1 0 0,0 21 16,0 0-16,0-21 0,-22 42 0,22-21 16,-21 1-16,21 20 0,0 0 0,-22 1 15,22-1-15,0 0 16,0 1-16,21-1 0,0 0 0,-21 1 15,21-1-15,0 0 0,0 1 0,0-22 16,21 21-16,0-21 0,0 0 0,21 1 16,1-1-16,-22-21 0,42 21 0,-20-21 15,-1 0-15,0 0 0,22 0 16,-22 0-16,1 0 0,20 0 0,-21 0 16,1-21-16,-1 0 0,0-1 0,-20 1 15,20 0-15,-21 0 0,0 0 0,0-22 16,1 22-16,-22-21 0,0 0 15,0-1-15,0 22 0,0-21 0,0 21 0,0-22 16,-22 22-16,1 21 16,0-21-16,0 21 0,0 0 0,0 0 15,-1 21-15,1-21 0,0 21 0,0 0 16,0 22-16,0-22 0,-1 0 0,1 21 16,0-20-16,0 20 0,21-21 15,0 21-15,0-20 0,0-1 0,0 0 16,0 21-16,0-21 0,0 1 15,21-22-15,0 0 0,0 0 16,1 0-16,-1 0 0,0 0 0,0 0 16,0 0-16,0-22 0,1 1 0,-1 21 15,0-21-15,0 0 16,0 0-16,0-22 0,-21 22 0,0-21 16,22 21-16,-22-22 0,21 22 0,-21-21 15,0 21-15,0-22 0,0 22 0,0 0 16,21 0-16,-21 0 0,0 42 15,0 0 1,0 0-16,0 0 0,0 1 0,-21 20 16,21-21-16,0 21 0,0-20 0,0 20 15,0-21-15,0 21 0,0-20 0,0 20 16,0-21-16,0 0 0,0 0 0,0 1 16,0-1-16,21-21 0,0 21 15,0-21-15,0 0 0,22 0 16,-22 0-16,0 0 0,0 0 15,0 0-15,22 0 0,-22-21 0,0 0 16,21-1-16,-20 1 0,-1 0 16,42-21-16,-42-1 0,1 22 0,20-21 15,-21 0-15,0-1 0,0 22 16,1-21-16,-22 21 0,0-1 0,0 1 16,0 42-1,0 1-15,0-1 16,0 21-16,0-21 0,0 0 0,21 1 15,-21 20-15,21-21 16,-21 0-16,21 0 0,-21 1 0,21-1 16,-21 0-16,21 0 0,-21 0 0,0 0 15,0 1-15,-21-22 32,0 0-17,0 0-15,21-22 16,-21 22-16,21-21 0,-21 21 0,-1 0 15,22-21-15,0 0 0,-21 21 16,0 0 0,21 21-1,0 0-15,0 0 16,21 1-16,0-22 0,1 21 0,-1-21 16,0 21-16,0-21 15,0 0-15,0 0 0,1 0 0,20 0 16,-21 0-16,0 0 0,22 0 0,-22 0 15,21 0-15,-21 0 0,22 0 0,-22-21 16,21 0-16,-21 21 0,0-22 16,22 1-16,-22 0 0,0 0 15,0 0-15,0-22 0,1 22 0,-22-21 16,21 21-16,0-22 0,0 1 0,-21 0 16,0 21-16,0-1 0,0 44 46,-21-1-46,21 0 0,-21 0 0,21 0 16,-21 0-16,-1 22 0,22-22 0,0 0 16,-21 0-16,21 22 0,-21-22 0,21 0 15,0 0-15,0 0 0,0 0 0,0 1 16,0-1-16,21 0 16,0-21-16,1 0 15,-1 0-15,0 0 0,0 0 0,0 0 16,0 0-16,22 0 0,-22 0 0,0 0 15,21-21-15,-20 0 0,20 21 16,-21-22-16,0 1 0,22 0 0,-22 0 16,0 0-16,21 0 0,-21-22 15,1 22-15,-1-21 0,21 21 0,-21-22 16,-21 1-16,21 21 0,-21 0 0,22-22 16,-22 22-16,0 0 0,-22 21 15,1 0-15,0 21 16,0 0-16,0 0 0,0 22 15,-1-22-15,22 0 0,0 21 16,-21-20-16,21-1 0,0 0 0,0 0 0,0 0 16,0 0-16,0 1 0,0-1 0,21 0 15,-21 0-15,22-21 0,-22 21 16,21 0-16,-21 1 16,0-1-1,-21-21 1,-1 0-16,1 0 0,0 0 15,0 0-15,0 0 0,0 0 32,21-21-17,21-1 1,0 22-16,0-21 0</inkml:trace>
  <inkml:trace contextRef="#ctx0" brushRef="#br0" timeOffset="43507.52">13017 4276 0,'0'21'47,"0"0"-47,-21 0 15,21 0-15,-21-21 0,21 22 16,0-1-16,0 0 16</inkml:trace>
  <inkml:trace contextRef="#ctx0" brushRef="#br0" timeOffset="43684.42">13166 4297 0,'0'21'15,"0"0"1,0 0-16,0 1 0,0-1 16,0 0-16,0 0 15,-22-21-15,22 21 0,0 0 16,0 1-1</inkml:trace>
  <inkml:trace contextRef="#ctx0" brushRef="#br0" timeOffset="46267.74">16002 1101 0,'-21'0'63,"21"21"-63,-21-21 0,21 21 0,-22 0 15,22 0-15,0 1 16,-21-1-16,21 0 16,0 0-16,0 0 15,21-21 17,1 0-17</inkml:trace>
  <inkml:trace contextRef="#ctx0" brushRef="#br0" timeOffset="46427.73">16087 1164 0,'0'21'16,"0"1"0,-22-22-16,22 21 15,0 0-15,0 0 16,0 0-1</inkml:trace>
  <inkml:trace contextRef="#ctx0" brushRef="#br1" timeOffset="55151.99">2117 7070 0,'0'-21'31,"0"-1"16,21 1-31,-21 0 0,21 21-1,0 0-15,-21-21 0,0 0 16,0 0-1,21 21-15,-21-22 0,0 1 16,0 0 0,0 0-16,0 0 0,-21 0 15,0-1-15,0 1 16,0 0-16,-1 21 0,1-21 16,0 21-16,0 0 0,21-21 0,-21 21 15,0 0-15,-1 0 0,1 0 16,-21 0-16,21 0 0,0 0 0,-22 0 15,22 0-15,0 0 0,-21 21 0,20 0 16,-20 0-16,0 0 0,21 1 16,-22-1-16,22 0 0,-21 21 15,21-21-15,-1 22 0,1-22 16,0 21-16,0 1 0,0 20 0,21-21 16,-21 22-16,21-1 0,0 1 0,0-22 15,0 22-15,0-22 0,0 22 16,0-22-16,21 0 0,0 22 0,0-22 15,-21-21-15,21 22 0,0-1 16,1-21-16,-1 21 0,21-20 0,-21-1 16,0 0-16,22-21 0,-22 21 0,21-21 15,-21 0-15,22 0 0,-22 0 16,0 0-16,21 0 0,-20-21 0,20 21 16,-21-21-16,0 0 0,22-1 15,-22 1-15,0 0 0</inkml:trace>
  <inkml:trace contextRef="#ctx0" brushRef="#br1" timeOffset="55669.22">2498 7472 0,'0'-42'16,"-22"42"-16,1 0 0,21-22 0,-21 22 15,0 0-15,0 0 16,0 0-16,-1 0 16,1 22-16,21-1 0,-21-21 15,21 42-15,-21-21 0,21 0 0,0 1 16,-21 20-16,21-21 0,-21 21 16,21 1-16,-22-22 0,22 21 0,0-21 15,0 22-15,0-1 0,0-21 16,0 0-16,0 22 0,0-22 0,0 0 15,22 0-15,-1-21 0,0 0 0,0 21 16,0-21-16,22 0 0,-22 0 16,21 0-16,0-21 0,-20 0 0,20 0 15,0 0-15,1 0 0,-1-1 16,-21 1-16,21-21 0,-20 21 0,-1 0 16,0-22-16,-21 22 0,0-21 15,0 21-15,0-22 0,0 22 0,0-21 16,-21 21-16,0-1 0,-22 1 0,22 0 15,-21 0-15,21 21 0,-22 0 16,22 0-16,-21 0 0,21 0 0,-22 0 16,22 21-16,0 0 0,0 0 0,0 1 15,-1-1-15,22 0 0,0 0 16,0 0-16,0 0 0,0 1 16,0-1-16,0 0 0,22 0 0,-1-21 15,0 21-15,21-21 0,-21 0 16,22 0-16,-22 0 0,21 0 0</inkml:trace>
  <inkml:trace contextRef="#ctx0" brushRef="#br1" timeOffset="58785.68">3111 7578 0,'0'21'31,"0"0"-31,0 0 15,0 0-15,0 1 16,0-1-16,0 0 0,-21 0 16,21 0-16,0 0 0,0 1 0,0-1 15,0 0-15,-21 0 0,21 0 16,0 0-16,-21-21 16,21-21 15,0 0-31,0 0 0,0 0 15,0 0-15,0-1 0,21-20 16,0 21-16,-21 0 0,0-22 0,21 22 16,1 0-16,-1-21 0,0 21 15,0-1-15,0 1 16,0 21-16,1 0 0,-1 0 0,0 21 16,-21 1-16,21-1 0,-21 0 15,0 0-15,0 0 0,0 0 16,0 1-16,0-1 0,0 0 0,0 21 15,0-21-15,0 1 0,0-1 0,0 0 16,0 0-16,0 0 16,21-21 15,-21-21-31,21 0 0,-21 0 16,22 0-16,-1-1 0,0 1 15,-21-21-15,21 21 0,0 0 16,0-22-16,1 22 0,-1 0 0,0-21 15,0 20-15,0 22 0,-21-21 0,21 21 16,1 0-16,-22 21 16,0 1-16,0-1 15,0 0-15,0 0 0,0 0 0,0 0 16,0 1-16,0 20 0,0-21 0,0 0 16,0 0-16,0 22 0,0-22 15,0 0-15,21 0 0,0 0 0,0 1 16,0-1-16,0-21 0,1 0 15,-1 0-15,0 0 0,21 0 16,-21 0-16,1 0 0,20 0 16,-21-21-16,0-1 0,0 1 0,1 21 15,-1-21-15,0 0 0,-21-21 0,0 20 16,21 1-16,-21 0 0,0 0 0,0 0 16,0 0-16,0-1 0,0 1 15,0 0-15,0 42 31,-21 0-31,21 1 0,0-1 16,0 0-16,-21 0 0,0 0 16,21 0-16,-22 1 0,22-1 15,0 0-15,0 0 0,0 0 0,-21 0 16,21-42 31,0 0-47,0 0 0,0 0 15,21 0-15,-21-1 0,22 1 0,-22 0 16,21-21-16,0 21 0,-21-1 0,21-20 16,0 21-16,0 0 0,1 0 15,-1 21-15,0 0 0,0 0 16,0 0-16,-21 21 0,0 0 16,21 0-16,-21 0 0,0 0 15,22 1-15,-22 20 16,0-21-16,0 0 0,0 0 0,0 1 15,0-1-15,0 0 0,0 0 0,0 0 16,21-21-16,-21 21 0,21-21 16,-21 22-16,21-22 15,0 0 1,0-22-16,-21 1 0,22 21 0,-22-21 16,21 0-16,0 0 0,0-22 0,0 22 15,-21 0-15,21-21 0,1 21 16,-1-22-16,0 22 0,0 0 15,0 0-15,0 0 0,-21-1 0,22 1 16,-1 21-16,0 0 0,0 0 16,0 21-16,-21 1 0,0-1 15,0 0-15,0 0 0,0 21 16,0-20-16,0-1 0,0 0 0,0 21 16,0-21-16,0 1 0,0-1 0,0 0 15,0 0-15,0 0 0,21 0 0,1-21 16,-22 22-16,21-1 0,0-21 0,0 0 15,0 0-15,0 0 0,1 0 16,-1 0-16,0 0 0,0-21 0,0 21 16,22-22-16,-22 1 0,0 0 15,0 0-15,0 0 0,0 0 0,1-1 16,-1 1-16,-21 0 0,21-21 0,-21 21 16,21-1-16,-21 1 0,0 0 15,0 0-15,0 0 0,-21 21 31,0 0-31,0 21 0,21 0 16,-22 0-16,1 0 0,21 1 16,-21-1-16,21 21 0,-21-21 0,21 0 15,-21 1-15,21-1 0,0 0 16,0 0-16,0 0 0,0 0 0,0 1 0,0-1 16,21-21-16,0 0 15,0 0-15,0 0 0,1 0 16,-1 0-16,0 0 0,0 0 0,0 0 15,22-21-15,-22-1 0,0 1 0,21 0 16,-21 21-16,1-21 0,-1 0 0,0-22 16,0 22-16,-21 0 0,0 0 0,21 0 15,-21 0-15,0-1 0,0 1 16,0 0-16,-21 21 16,0 0-1,0 21-15,21 0 16,0 1-16,0-1 0,0 0 15,21 0 1,0 0-16,-21 0 16,21 1-16,-21-1 0,0 0 15,0 0-15,21 0 16,1-21 0,-1 0-16,0 0 15,0 0-15,0 0 0,0 0 16,1 0-16,-1 0 0,0 0 0,0-21 15,0 21-15,0-21 0,1 0 16,-1 0-16,0 21 0,-21-22 0,21 1 16,0 0-16,-21 0 0,0 0 0,21 0 15,-21-1-15,22 1 0,-22 0 16,0 0-16,0 42 31,0 0-31,0 0 16,-22 1-16,22-1 0,0 0 15,0 0-15,0 0 0,0 0 16,0 1-16,0-1 0,0 0 16,0 0-16,0 0 0,22-21 15,-1 0-15,0 21 0,0-21 16,0 0-16,0 0 0,1 0 0,-1 0 16,0 0-16,0 0 0,0-21 15,0 0-15,1 21 0,-1-21 0,0 0 16,0 0-16,-21-1 0,21 1 15,0 0-15,1 0 0,-1-21 0,-21 20 16,21 1-16,0 0 0,-21 0 0,21 21 16,0-21-16,1 21 0,-1 0 15,0 0-15,-21 21 32,21-21-32,-21 21 0,21-21 31,-21-21 16,0 0-47,0 0 15,0-1-15,0 1 0,0 0 16,-21 21-16,0 0 16,0 0-1,0 0-15,21 21 16,-22 0-16,22 1 0,0-1 0,-21 0 15,0 0-15,0 0 0,21 0 16,0 1-16,0-1 0,-21 0 0,21 21 16,0-21-16,0 1 0,0-1 0,0 0 15,0 0-15,0 0 16,0 0-16,21-21 0,0 22 0,0-22 16,0 0-16,1 0 0,20 0 0,-21 0 15,21 0-15,1 0 0,-1 0 0,0-22 16,1 22-16,-1-21 0,0 0 0,1 0 15,-22 21-15,21-21 0,-21 0 16,1-22-16,20 22 0,-21 0 0,-21 0 16,21 0-16,-21-22 0,21 22 15,-21 0-15,0 0 0,0 0 16,0-1-16,-21 22 0,0 0 0,0 0 16,0 0-16,0 0 0,-1 22 0,-20-1 15,21 0-15,0 0 16,0 0-16,-1 0 0,1 1 0,0-1 15,0 42-15,21-42 16,0 22-16,0-22 0,0 0 16,21-21-16,0 0 0,-21 21 0,21-21 15,1 0-15,-1 0 0,0 0 16,0 0-16,0-21 0,0 21 16,1-21-16,-1 0 0,0 0 15,0-1-15,0 1 0,-21 0 16,0-21-16,21 21 0,-21-1 0,22 1 15,-22 0-15,0 0 0,0 0 0,0 42 47,0 0-47,-22 0 0,22 0 16,-21 1-16,21-1 0,0 0 0,0 0 16,0 0-16,0 0 0,0 1 0,0-1 15,0 0-15,0 0 0,21-21 16,1 0-1,-1 0-15,0 0 0,0 0 16,0 0-16,0 0 0,1-21 16,-1 21-16,0-21 0,0 0 0,0-1 0,0 1 15,1-21-15,-1 21 0,0-22 0,0 1 16,0 0-16,0-1 0,-21 1 16,22-21-16,-1-1 0,0 22 15,0-85-15,0 84 0,-21-20 16,21 21-16,-21 20 0,0-20 15,0 21-15,0-21 0,0 20 0,0 44 32,-21-1-32,0 0 0,21 21 15,0-21-15,-21 22 0,0-1 0,21 22 16,-21-22-16,21 21 0,-22-20 16,22 20-16,0-20 0,0 20 0,-21-21 15,21 1-15,0-1 0,0 0 0,0-20 16,0 20-16,0-21 0,0 21 15,0-20-15,0-1 0,0 0 0,21-21 16,-21 21-16,22-21 0,-1 0 0,0 0 16,21 0-16,-21 0 0,22 0 0,-22 0 15,21 0-15,-21 0 0,22 0 0,-22-21 16,0 0-16,21 21 0,-20-21 16,-1-1-16,0 1 0,-21 0 15,21-21-15,-21-1 0,0 1 16,0 21-16</inkml:trace>
  <inkml:trace contextRef="#ctx0" brushRef="#br1" timeOffset="59039.54">6117 7154 0,'0'0'0,"-21"22"16,0-22-16,42 0 15,0 0 1,0 0 0,0 0-1,-21-22-15,0 1 16,22 21-16</inkml:trace>
  <inkml:trace contextRef="#ctx0" brushRef="#br1" timeOffset="59667.19">9419 7239 0,'0'-21'0,"0"42"0,0-63 0,0 63 32,0 0-17,0 0-15,0 0 0,0 22 0,0-1 16,-21-21-16,21 22 0,0-1 0,-21 0 15,21 1-15,-21-22 0,21 21 16,-22-21-16,22 22 0,0-22 0,0 21 16,0-21-16,0 0 0,0 1 0,-21-22 15,21 21-15,0 0 0,0-42 47,0 0-47,0-1 0,0 1 16,0 0-16</inkml:trace>
  <inkml:trace contextRef="#ctx0" brushRef="#br1" timeOffset="59919.05">9334 7281 0,'0'0'15,"22"-42"-15,-1 0 0,-21 21 0,21-1 0,-21 1 16,0 0-16,21 21 0,0 0 16,-21 21-16,0 22 15,21-22-15,1 21 0,-1-21 0,0 22 16,-21-1-16,21 0 0,0 22 0,0-22 15,1 0-15,20-20 0,-21 20 0,0 0 16,0-21-16,1 22 0,-1-22 16,-21 0-16,21 0 0,0 0 0,0 1 15,-21-1-15,21-21 16,1 0 0,-22-21-1,0-1-15,21 1 16,-21 0-16,0-21 0,21 21 0</inkml:trace>
  <inkml:trace contextRef="#ctx0" brushRef="#br1" timeOffset="60170.9">10033 7112 0,'0'-21'16,"0"42"-16,0-63 0,0 21 0,0 42 31,-21 0-31,21 21 0,-21-21 0,-1 22 16,1-1-16,21 0 0,-21 1 15,0-1-15,0 22 0,0-22 0,21 0 16,-22 1-16,1-22 0,0 21 0,0 0 16,21-20-16,0-1 0,-21 21 0,21-21 15,0 0-15,0 1 0,0-1 16,21-21 0,0 0-1,0 0-15,-21-21 0,21-1 0,1 22 16,-1-21-16,0 0 0,0 0 15</inkml:trace>
  <inkml:trace contextRef="#ctx0" brushRef="#br1" timeOffset="60445.75">10266 7239 0,'0'-21'0,"0"42"0,0-63 16,21 42-16,-21 21 31,0 0-31,0 0 0,0 22 15,0-22-15,-21 0 0,21 21 16,0 1-16,0-22 0,0 21 0,-21-21 16,21 22-16,-22-22 0,22 0 0,0 21 15,0-21-15,0 1 0,0-1 0,0 0 16,0 0-16,0 0 0,22-21 31,-1 0-15,-21-21-16,21 21 0,-21-21 15,0 0-15,0 0 0,0-22 0,21 22 16,-21 0-16</inkml:trace>
  <inkml:trace contextRef="#ctx0" brushRef="#br1" timeOffset="60632.15">10308 7197 0,'0'-21'16,"0"42"-16,21-42 46,0 21-46,1 0 0,-1 0 16,0 0-16,0 0 0,0 0 16,0 0-16,1 0 0,-1 0 0,0 0 15,0 0-15,0 0 0,-21 21 32</inkml:trace>
  <inkml:trace contextRef="#ctx0" brushRef="#br1" timeOffset="60808.05">10287 7493 0,'0'21'15,"21"-21"1,0 0 0,0 0-16,1 0 0,-1 0 15,0 0-15,0 0 0,0 0 0,0 0 16,1 0-16,-1-21 0,0 21 0,21-21 15,-21 0-15,1 21 0</inkml:trace>
  <inkml:trace contextRef="#ctx0" brushRef="#br1" timeOffset="61338.75">11134 7154 0,'-22'0'0,"1"0"15,0 0-15,0 0 0,0 22 16,21-1-16,-21 0 0,21 0 16,-22 0-16,1 0 0,21 22 15,0-22-15,-21 0 0,0 21 0,21-20 16,-21 20-16,21-21 0,0 0 0,-21 22 16,21-22-16,-22 0 0,22 0 0,0 0 15,0 0-15,0 1 0,0-1 16,0-42 31,22-1-47,-22 1 0,21 0 15,-21-21-15,21 21 0,-21-22 0,21 1 16,0 0-16,0-1 0,1 1 0,-1-22 16,0 22-16,0 0 0,0-1 15,0 22-15,22 0 0,-22-21 0,0 42 16,0-21-16,-21-1 0,21 22 15,1 0-15,-1 0 0,0 0 0,0 22 16,-21-1-16,0 0 0,21 0 0,-21 0 16,0 22-16,0-22 0,0 21 0,0 0 15,0-20-15,0 20 0,0 0 0,0-21 16,0 1-16,0 20 0,0-21 0,0 0 16,0 0-16,0 1 0,0-1 0,0 0 15,0 0-15,-21-21 63,21-21-63</inkml:trace>
  <inkml:trace contextRef="#ctx0" brushRef="#br1" timeOffset="61538.63">11007 7514 0,'-22'0'15,"44"0"17,-1 0-32,0 0 0,0 0 0,0 0 15,0-21-15,22 21 0,-22 0 16,0 0-16,0-21 0,22 21 0,-22 0 16,0 0-16,-21-21 0,21 21 15,0 0-15,0-21 0,-21-1 0,22 22 16,-1-21-16</inkml:trace>
  <inkml:trace contextRef="#ctx0" brushRef="#br1" timeOffset="61819.6">11747 7133 0,'0'-21'15,"22"21"1,-1 0-16,0-21 0,0 21 16,21 0-16,1 0 0,20 0 0,-20-21 15,20 21-15,-21 0 0,1 0 0,20 0 16,-20 0-16,-1 0 0,-21 0 0,21 0 16,-20 0-16,-1 0 0,0 0 15,-42 0 1,0 0-1,-1 0-15,1 0 0,0 0 0,0 0 16,0 0-16</inkml:trace>
  <inkml:trace contextRef="#ctx0" brushRef="#br1" timeOffset="62064.46">12128 7091 0,'0'21'31,"0"0"-31,0 0 16,0 1-16,0-1 0,0 0 15,-21 0-15,21 21 0,0-20 0,0 20 16,0-21-16,0 21 0,0-20 16,0 20-16,0-21 0,0 0 0,-21 22 15,21-22-15,0 0 0,0 0 0,0 0 0,0 0 16,0 1-16,0-1 16,0 0-16,21-21 31,-21-21-16,0 0-15,21 21 0,1-43 16</inkml:trace>
  <inkml:trace contextRef="#ctx0" brushRef="#br1" timeOffset="63523.77">15071 6075 0,'0'-21'0,"0"42"0,0-63 15,0 20-15,0 1 16,0 0-16,0 0 16,21 0-16,-21 0 0,0-1 15,0 1 1,0 42 0,0 1-1,0-1-15,0 0 16,0 21-16,0-21 0,0 1 0,0 20 15,0-21-15,0 21 0,0 1 0,0-1 16,0 0-16,0 1 0,0-1 0,0 22 16,0-22-16,-21 21 0,21-20 0,0 20 15,0 1-15,0-22 0,0 22 0,-22-1 16,22 1-16,-21-22 0,21 21 0,0 1 16,-21-1-16,21 1 0,0-1 0,0 1 15,0 21-15,0-22 16,0 1-16,-21-1 0,21 1 0,0-1 15,-21 1-15,21-1 0,-21 1 0,21-1 16,0 1-16,0-1 0,0 1 0,-22-1 16,22 1-16,-21-1 0,21-21 0,0 22 15,0-1-15,0 1 0,-21-1 0,21 1 16,0-1-16,-21 1 0,21-1 0,0 1 16,0-22-16,0 22 0,0-1 0,0 1 15,0-1-15,0 1 0,0-1 0,0 1 16,0-1-16,0 1 0,0-1 0,0 22 15,0-22-15,0 1 0,0-1 16,0 1-16,0-1 0,0 1 0,0-1 16,0 1-16,0 21 0,21-22 0,-21 1 15,21-1-15,-21 1 0,0-1 0,0 22 16,0-22-16,21 1 0,-21-1 0,22 1 16,-22-1-16,0 22 0,0-22 0,0 1 15,21 21-15,-21-22 0,21 1 16,-21 20-16,0-20 0,0-1 0,0 22 15,0-22-15,0 22 0,0-21 0,0 20 16,21-20-16,-21 20 0,0-20 0,0 21 16,0-22-16,21 22 0,-21-22 0,0 22 15,0 0-15,0-22 0,0 22 16,0-1-16,21-20 0,-21 21 0,22-1 16,-22-20-16,0 20 0,0 1 0,21 0 15,-21-1-15,21-20 0,-21 21 0,0-1 16,0 1-16,0 0 0,21-1 15,-21-20-15,21 42 0,-21-22 0,0 1 16,0 0-16,0-1 0,0-20 0,21 20 16,-21 1-16,0 0 0,22-1 0,-22 1 15,0 0-15,0-22 0,0 22 0,0 0 16,21-22-16,-21 22 0,0-22 0,0 22 16,21-22-16,-21 22 0,0 0 15,0-22-15,0 22 0,0-22 16,0 22-16,0-21 0,0-1 0,0 1 15,0 20-15,0-20 0,0-1 0,0 22 16,0-22-16,0 1 0,0-1 0,0 1 16,0-1-16,0 1 0,0-1 0,0 1 15,0-22-15,0 22 0,0-1 16,0 1-16,0-22 0,0 22 0,0-22 16,0 21-16,0-20 0,0-1 0,0 22 15,0-22-15,0 0 0,0 1 0,0-22 16,0 21-16,0 0 0,0-20 15,0 20-15,0-21 0,0 0 16,0 22-16,0-22 0,0 0 0,0 0 16,21-21-16,-21 21 0,0 0 15,0-42 63,0 0-15,0 0-63,0 0 16,0 0-16,0-1 0,0 1 15,0 0-15</inkml:trace>
  <inkml:trace contextRef="#ctx0" brushRef="#br1" timeOffset="64990.98">16616 6625 0,'0'0'16,"0"-21"-16,0-21 16,-21 42-16,-1 0 15,1 0-15,0 0 0,-21 21 16,21-21-16,-43 63 0,22-41 15,21-1-15,-22 21 0,1 0 0,0 1 16,20-1-16,-20 0 0,0 1 0,21-1 16,-22 0-16,22 1 0,0 20 0,0-20 15,0-1-15,21 64 0,0-22 16,0-62-16,0 20 0,0-21 0,42 21 16,-21-20-16,0-1 0,22-21 0,-1 0 15,0 0-15,22 0 0,-22 0 0,22 0 16,-1-21-16,1-1 0,-1 1 15,1 0-15,-22-21 0,21-1 0,-20 22 16,41-63-16,-62 41 0,-1 1 0,0 0 16,0-1-16,-21-41 0,0 62 0,0-20 15,-21 0-15,0-1 0,-43-41 0,43 41 16,-21 22-16,-1-21 0,1 0 0,-43-22 16,43 43-16,0 21 0,-1-21 0,1 21 15,0 0-15,-43 0 0,64 21 0,-21 0 16,-1 0-16,22 22 0,0-22 15,0 21-15,0 0 0,21 1 0,0-22 16,0 21-16,0 1 0,0-1 0,0 0 0,0 1 16,42 41-16,-21-41 0,0-1 15,22 0-15,-1-21 0,-21 1 0,21-1 16,64 21-16</inkml:trace>
  <inkml:trace contextRef="#ctx0" brushRef="#br1" timeOffset="65300.47">17378 6752 0,'0'-21'0,"-21"21"15,-1 0-15,1 21 0,0 0 16,0 1-16,0-1 0,21 0 0,-21 21 16,-22 22-16,43-22 0,-21 0 0,21 22 15,-21-22-15,21 22 0,0-22 16,-21 22-16,21 63 0,-21-64 0,-1 1 15,22-1-15,-21 1 0,21 20 0,0-20 16,-21-1-16,0 1 0,21-1 0,-21 1 16,0-1-16,21 1 0,0-22 0,0 22 15,0-22-15,-22 21 0,22-41 0,0-1 16,0 0-16,0 0 0,0-42 31,0 0-31,0 0 0,22-1 0,-1-41 16,-21 21-16,21-1 0,0 1 0,0-22 15</inkml:trace>
  <inkml:trace contextRef="#ctx0" brushRef="#br1" timeOffset="66179.24">17166 7281 0,'0'0'0,"0"-63"0,21 21 16,-21-22-16,21 22 0,-21 21 0,22-43 16,-22 43-16,21 0 0,0 0 0,0-1 15,0 22-15,0 0 0,1 0 0,-1 0 16,21 0-16,-21 0 0,0 22 0,22 20 15,-22-21-15,0 0 0,-21 0 0,0 1 16,0 20-16,0-21 0,0 43 16,-21-43-16,-21 0 0,20 0 0,1 21 15,-21-20-15,-43 20 0,64-21 0,-21 0 16,-1-21-16,22 21 0,-21-21 0,0 22 16,-1-22-16,22 0 0,0 21 0,0-21 15,42 0 1,21 0-1,-21 0-15,1 0 0,20 0 0,0 0 16,-21 0-16,22 0 0,-1-21 0,0 21 16,22-22-16,-22 1 0,1 0 0,41-21 15,-20 21-15,-22-1 0,0-20 0,-20 21 16,20 0-16,-21-22 0,21 1 0,-42 0 16,0 21-16,0-1 0,0 1 0,0 0 15,0-21-15,0 21 0,-21 21 16,0 0-16,0 0 15,-21 21-15,20 0 0,22 0 16,-21 0-16,0 0 0,21 22 16,0-1-16,0-21 0,0 22 0,0-22 15,0 0-15,0 0 0,21 0 0,0 0 16,1-21-16,-1 0 0,21 0 0,-21 22 16,0-22-16,1 0 0,-1 0 15,42 0-15,-42-22 0,22 22 0,-22-21 16,21 0-16,-21 0 0,43 0 0,-43 0 15,0-1-15,0 1 0,-21 0 0,22 0 16,-22 0-16,21 0 0,-21-22 0,0 22 16,0 0-16,0 42 31,-21 0-31,-1 0 0,1 22 16,21-22-16,-21 0 0,0 0 0,21 0 15,0 1-15,0-1 0,-21 21 0,0-21 16,21 0-16,-22 1 0,22-1 15,0 0-15,-21-21 0,21-21 32,0 0-32,0-1 15,0 1-15,0 0 0,0 0 0,21 0 16,1-22-16,-1 22 0,0-21 16,-21 21-16,21-22 0,0 22 0,22-21 15,-22 0-15,0 20 0,0 22 0,0-21 16,22 0-16,-22 21 0,0 0 0,21 0 15,-21 0-15,1 21 0,-22 0 0,21 1 16,0-1-16,-21 0 0,0 21 0,0 1 16,0-22-16,0 0 0,0 21 0,0-21 15,0 22-15,0-1 0,0-21 0,0 0 16,0 1-16,0-1 0,-21 0 16,0 0-16,21-42 31,21 0-16,0 0-15,0-1 0</inkml:trace>
  <inkml:trace contextRef="#ctx0" brushRef="#br1" timeOffset="68386.16">19367 6837 0,'43'0'0,"-86"0"16,107-21-16,-43 21 0,0-21 0,-21-1 15,0 1-15,21 0 0,-21 0 0,22 0 16,-22 0-16,0-1 0,0 1 16,0-21-16,0 21 0,0 0 0,-22-1 15,1 1-15,0 0 0,0 0 0,-21 21 16,20 0-16,-20 0 0,21 0 0,-21 21 16,-1 0-16,1 0 0,0 1 0,20-1 15,-20 21-15,21 0 0,-21-20 16,20 20-16,22 0 0,-21-21 0,21 1 0,0 41 15,0-42-15,0 0 0,21 1 0,-21-1 16,22 0-16,-1 0 0,21 0 0,-21 0 16,0 1-16,22-1 0,-22 0 15,21 21-15,-21-21 0,22 1 0,-22-1 16,0 0-16,0 0 0,0 0 0,-21 0 16,0 1-16,0-1 0,0 0 0,0 0 15,-21 0-15,0-21 0,0 21 16,-21-21-16,20 0 0,-20 0 0,21 0 15,-21 0-15,20 0 0,-20 0 0,0 0 16,-1-21-16,22 0 0,0 0 0,0 0 16,21 0-16,-21-1 0,21-20 15,-21 21-15,21 0 0,0 0 16,0 42 15,0 21-31,0-21 16,21 0-16,0 1 0,0-1 15,0 0-15,0 0 0,-21 0 0,22 0 16,20-21-16,-21 22 0,0-22 0,0 0 16,22 21-16,-22-21 0,21 0 0,1 0 15,-22 0-15,21 0 0,0 0 0,-20 0 16,20 0-16,-21-21 0,21 21 0,-20-22 16,20 1-16,-21 0 0,0 0 0,0 0 15,1 0-15,-1-22 0,21-20 0,-21 42 16,-21-22-16,21 22 0,-21 0 0,0 0 15,0 0-15,0-1 0,-21 22 32,0 0-32,21 22 0,-21-1 15,0 0-15,21 0 0,0 0 0,-21 0 16,-1 22-16,22-22 0,0 0 0,0 0 16,0 0-16,0 1 0,0-1 0,0 0 15,0 0-15,0 0 0,22-21 0,-1 21 16,0-21-16,0 0 0,0 0 15,0 0-15,1 0 0,-1 0 0,0 0 0,0 0 16,21 0-16,-20-21 0,-1 21 0,0-21 16,0 0-16,-21 0 0,21 0 0,0-1 15,-21 1-15,0-21 0,0 21 0,0-22 16,0 22-16,0-63 0,0 62 16,0 1-16,0-21 0,0 21 0,-21 0 15,0 21-15,0-22 0,0 22 0,0 0 16,-22 0-16,22 0 0,0 22 0,-21-22 15,20 21-15,1 0 0,0 0 0,21 0 16,-21 0-16,21 1 0,-21 20 0,21 0 16,0 1-16,0-22 0,0 0 0,0 0 15,21 0-15,0 0 0,-21 1 0,21-1 16,0-21-16,1 21 0,-1-21 0,21 0 16,-21 0-16,0 0 0,1 0 15,20 0-15,-21 0 0,0 0 0,0-21 16,22 0-16,-1-22 0,-21 22 0,0 0 15,-21 0-15,22 0 0,-1-22 0,0 22 16,-21 0-16,0-21 0,0 20 0,21 1 16,-21 0-16,0 0 0,0 0 15,0 42 1,0 0-16,-21-21 0,21 21 16,0 0-16,0 1 0,-21-1 0,21 0 15,0 0-15,-21 0 0,21 22 0,0-1 16,0-21-16,0 0 15,0 0-15,0 1 0,21-1 0,0 0 16,0-21-16,0 0 16,0 0-16,1 0 15,-1 0-15,0 0 0,-21-21 0,21 0 16,0 21-16,0-22 0,-21 1 0,43-21 16,-43 21-16,21-22 0,0 22 0,-21 0 15,21 0-15,-21 0 0,0 0 0,21-1 16,-21 1-16,0 0 0,0 42 31,0 0-31,0 1 16,-21-1-16,21 0 15,-21 0-15,21 0 0,-21 0 0,21 1 16,0-1-16,0 21 0,0-21 0,0 0 16,0 1-16,21-1 15,0-21-15,0 0 16,1 0-16,-1 0 0,0 0 0,0 0 15,21-21-15,-20-1 0,-1 22 0,0-21 16,0 0-16,0 0 0,0 0 16,1 0-16,-1-1 0,0 1 0,0-21 15,-21 21-15,0-22 0,0 22 16,0 0-16,0 0 0,0 42 31,0 0-15,0 0-16,0 1 15,0-1-15,0 0 0,0 0 0,0 0 16,0 0-16,0 1 16,0-1-16,0 0 0,21-21 15,0 0-15,1 0 16,-1 0-16,0 0 0,0 0 0,0 0 16,0 0-16,1 0 15,-1-21-15,0 0 0,0 21 0,0-22 0,0 1 16,1 0-16,-1 0 0,0 0 0,0 0 15,0-1-15,-21 1 0,21 0 16,1 0-16,-1 21 0,-21-21 0,0 0 16,21 21-16,0 0 0,-21 21 31,0 0-31,0 0 16,0 0-16,0 0 31,0-42 0,0 0-15,0 0-16,0 0 15,0 0-15,0-1 16,0 1 0,0 0-16,-42 42 31,21 0-31,21 1 0,0-1 0,-22-21 15,1 21-15,0 0 0,21 0 0,-21 0 16,21 1-16,0-1 0,0 0 0,-21 0 16,21 0-16,0 0 0,0 1 0,0-1 15,0 0-15,21 0 16,0-21-16,-21 21 0,21-21 0,0 0 0,1 0 16,-1 0-16,0 0 0,0 0 0,0 0 15,0 0-15,1 0 0,-1 0 16,21 0-16,-21-21 0,0 0 0,1 0 15,-1 0-15,0 21 0,0-43 0,0 22 16,0 0-16,1 0 0,-22 0 16,21-1-16,0-20 0,-21 21 15,0 0-15,-21 21 16,0 0-16,-1 21 16,22 0-16,-21 0 0,0-21 0,21 21 15,-21 1-15,21-1 0,0 0 0,0 0 16,-21 0-16,21 0 0,0 1 0,0-1 15,0 0-15,0 0 16,21-21-16,0 0 0,0 21 16,0-21-16,1 0 0,-1 0 15,0 0-15,0 0 0,0 0 16,0-21-16,1 21 0,-1-21 0,0 0 16,0 0-16,0 21 0</inkml:trace>
  <inkml:trace contextRef="#ctx0" brushRef="#br1" timeOffset="68687.98">22585 6562 0,'0'21'16,"0"0"-16,0 0 0,0 0 0,-21 1 15,-1 20-15,22-21 0,-21 21 0,21-20 16,0 20-16,-21-21 0,0 21 0,21-20 16,-21 20-16,21-21 0,-21 21 0,21-20 15,0-1-15,0 0 0,-22 21 0,22-21 16,-21 1-16,21-1 0,0 0 16,0 0-16,0 0 15,0-42 16,21 0-31,1 0 0,-1 0 16</inkml:trace>
  <inkml:trace contextRef="#ctx0" brushRef="#br1" timeOffset="68939.44">22564 6731 0,'0'0'0,"0"-21"0,21 0 0,0 21 31,-21 21-31,0 0 0,0 0 15,0 0-15,21 1 0,-21 20 16,21-21-16,-21 0 0,0 0 16,21 22-16,1-22 0,-22 0 0,21 0 15,0 0-15,-21 1 0,21-1 0,-21 0 16,21 0-16,0 0 0,-21 0 16,22 1-16,-1-22 0,0 0 15,0 0 1,-21-22-16,21 22 15,-21-21-15,21 0 0,1 21 0,-22-21 16</inkml:trace>
  <inkml:trace contextRef="#ctx0" brushRef="#br1" timeOffset="69203.28">23156 6583 0,'0'0'0,"0"21"16,0 0-1,-21 0-15,21 1 0,-21 20 0,0-21 16,21 21-16,0-20 0,-21 20 0,21 0 16,-22-21-16,1 22 0,21-22 15,-21 21-15,21-21 0,0 22 0,-21-22 16,21 0-16,-21 21 0,21-20 0,0-1 16,0 0-16,0 0 0,0 0 15,0 0 1,0-42-1,21 0 1,-21 0-16,21 0 0,0 0 16</inkml:trace>
  <inkml:trace contextRef="#ctx0" brushRef="#br1" timeOffset="69471.13">23389 6689 0,'0'0'0,"0"21"31,0 0-31,0 0 0,0 0 16,0 1-16,-21-1 0,21 0 15,0 21-15,0-21 0,-21 1 0,21-1 16,-21 0-16,21 0 0,0 0 0,0 22 16,0-22-16,-22-21 0,22 21 0,0 0 15,0 0-15,0 0 0,0 1 16,22-22 15,-22-22-31,0 1 16,21 0-16,0 21 0,-21-21 0,21 0 15</inkml:trace>
  <inkml:trace contextRef="#ctx0" brushRef="#br1" timeOffset="69687">23410 6689 0,'0'0'0,"0"-21"16,21-1 15,1 22-31,-1-21 0,0 21 16,0 0-16,0-21 0,0 21 16,1 0-16,-1 0 0,0 0 15,0 0-15,-21 21 16,0 0-1,0 1 1</inkml:trace>
  <inkml:trace contextRef="#ctx0" brushRef="#br1" timeOffset="69886.89">23410 6943 0,'-21'0'0,"42"0"0,-42 21 16,42-21 15,0 0-31,1 0 0,-1 0 16,0 0-16,0 0 0,0 0 0,0 0 15,1 0-15,-1 0 0,0 0 0,0 0 16,0-21-16,0 21 0,1 0 16,-1-21-16,0 21 0</inkml:trace>
  <inkml:trace contextRef="#ctx0" brushRef="#br1" timeOffset="70483.55">24130 6646 0,'0'22'31,"0"-1"-31,0 0 16,0 0-16,-21 0 0,0 0 16,21 1-16,-22 20 0,22-21 0,0 0 15,-21 0-15,0 1 0,21-1 0,-21 0 16,21 0-16,0 0 0,-21 0 16,21 1-16,-21-22 0,21 21 15,0-42 32,0-1-47,0 1 16,21 0-16,-21 0 0,21 0 0,-21 0 15,21-22-15,0 22 0,0 0 0,-21-21 16,22-1-16,-1 22 0,0-21 16,0-1-16,0 22 0,0-21 0,1 21 0,-22-22 15,21 22-15,0 0 0,0 21 0,0-21 16,0 21-16,1 0 15,-22 21-15,21-21 16,-21 21-16,21 0 0,-21 1 16,0-1-16,0 21 0,0-21 0,0 0 15,0 22-15,0-22 0,0 0 0,0 21 16,0-20-16,0-1 0,0 0 0,0 21 16,0-21-16,-21 1 0,21-1 0,0 0 15,0 0-15,0 0 0,0 0 16,0 1-1,0-44 17,0 1-17,0 0-15</inkml:trace>
  <inkml:trace contextRef="#ctx0" brushRef="#br1" timeOffset="70696.42">24109 6900 0,'0'0'0,"-21"0"0,-1 0 16,44 0-1,-1 0 1,0 0-16,0 0 0,0 0 16,0 0-16,1 0 0,-1 0 0,0 0 15,0-21-15,0 21 0,0 0 16,1 0-16,-1 0 0,0 0 15,0 0-15,0 0 0,0 0 16,22-21-16,-22 21 0</inkml:trace>
  <inkml:trace contextRef="#ctx0" brushRef="#br1" timeOffset="70975.62">24828 6689 0,'0'-21'15,"22"21"1,-1 0-16,0 0 0,0 0 16,0 0-16,0 0 0,1-22 0,-1 22 15,0 0-15,0 0 0,21 0 0,-20 0 16,-1 0-16,0 0 15,0 0-15,-21-21 16</inkml:trace>
  <inkml:trace contextRef="#ctx0" brushRef="#br1" timeOffset="71231.47">25019 6668 0,'0'0'0,"-21"0"15,21 21 1,-21-21-16,21 21 16,-22-21-16,22 21 0,0 0 15,-21 0-15,21 1 0,-21-1 0,0 0 16,21 0-16,-21 0 0,21 0 16,0 1-16,-21-1 0,-1 0 0,22 0 0,-21 0 15,21 0-15,0 1 0,-21-22 16,0 21-16,21 0 0,0 0 0,0 0 15,-21-21-15,21 21 0,0 1 0,-21-22 16,21 21-16</inkml:trace>
  <inkml:trace contextRef="#ctx0" brushRef="#br1" timeOffset="72831.25">1968 8297 0,'-21'0'0,"42"0"0,-63 0 0,21 22 0,0-22 16,0 0-16,21 21 15,21-21 17,0 0-32,0 0 0,0 0 15,0 0-15,22 0 0,-22 0 0,21 0 16,1 0-16,-1 0 0,0 0 0,1 0 16,20 0-16,-21 0 0,22 0 15,-1 0-15,-20 0 0,20 0 0,1 0 16,20 0-16,-20 0 0,-1 0 0,1 0 15,21 0-15,-1 0 0,-20 0 16,20 21-16,1-21 0,21 0 16,-21 0-16,-1 0 0,1 21 0,0-21 15,-1 0-15,1 0 0,0 0 16,-1 0-16,1 21 0,0-21 0,20 0 16,-20 0-16,0 0 0,21 0 0,-1 0 15,-20 0-15,21 0 0,-21 0 0,20 0 16,1 21-16,21-21 0,-21 0 15,21 0-15,0 0 0,-21 0 0,21 0 16,0 0-16,-21 0 0,21 0 0,0 22 16,-21-22-16,21 0 0,-22 0 15,22 0-15,-21 0 0,-21 0 0,21 0 16,0 0-16,-22 0 0,22 0 16,0 0-16,0 0 0,0 0 0,-1 0 15,1 0-15,0 0 0,0-22 0,-21 22 16,20 0-16,1 0 0,-21 0 0,21 0 15,-22 0-15,22 0 0,-21 0 16,0 0-16,-1 0 0,1 22 0,0-22 16,-1 0-16,-20 0 0,20 21 0,-20-21 15,21 0-15,-1 0 0,-20 0 0,-1 0 16,22 0-16,-22 0 0,1 0 0,-1 0 16,-20 0-16,20 21 0,-20-21 15,20 0-15,-21 0 0,1 0 16,-1 0-16,0 0 0,1 0 0,-1 0 15,0 0-15,-20 0 0,-1 0 0,0 0 16,21 0-16,-21 0 0,1 0 16,-1 0-16,0 0 0,-21-21 0,21 21 15,-21-21-15,21 21 0,0 0 32,-21-22 30,0 1-46</inkml:trace>
  <inkml:trace contextRef="#ctx0" brushRef="#br1" timeOffset="74227.41">16341 7853 0,'-22'21'16,"44"-42"-16,-86 42 0,22 0 0,-1-21 0,22 21 15,-21-21-15,21 0 0,0 22 0,-22-22 16,22 0-16,0 0 16,42 0 15,0 0-31,0 0 16,1 0-16,-1-22 0,0 22 0,21 0 15,-21 0-15,22 0 0,-1 0 16,0-21-16,1 21 0,-1 0 0,22 0 15,-22 0-15,21 0 0,-20 0 0,20 0 16,1 0-16,-22 0 0,43 0 16,-22 0-16,1 0 0,-1 0 0,22 0 15,0 0-15,-1 0 0,1 0 0,0 0 16,-22 0-16,22 0 0,-1 0 0,1 0 16,0 0-16,-1 0 0,1 0 0,0 0 15,-1 0-15,1 0 0,0 0 0,-1 0 16,1 0-16,0 0 0,-1 0 15,22 0-15,-21 0 0,0 0 0,-1 0 0,22 0 16,-21 0-16,21 0 0,-1 0 16,1 0-16,-21 0 0,21 0 15,-22 0-15,22 0 0,-21 0 0,21 0 16,0 0-16,-22 0 0,22 0 0,0 0 16,-21 0-16,-1 0 0,1 0 0,0 0 15,-1 0-15,1 0 0,0 0 0,-1 0 16,1 0-16,21 0 0,-22 0 0,1 0 15,0 0-15,-1 0 0,1 0 0,0 0 16,-22 0-16,22 0 0,0 0 16,-1 0-16,-20 0 0,20 0 0,1 0 15,0 0-15,-1 0 0,1 0 16,-21 0-16,20 0 0,1 0 0,-22 0 16,22 0-16,-21 0 0,20 0 0,-20 0 15,20 0-15,-20 0 0,21 0 0,-1 0 16,-20 0-16,20 0 0,-20 0 15,-1 0-15,1 0 0,-1 0 0,1 0 16,-22 0-16,22 0 0,-22 0 0,0-21 16,1 21-16,-1 0 0,0 0 0,1 0 15,-22 0-15,21 0 0,-21 0 0,1-21 16,20 21-16,-21 0 0,0 0 0,0 0 16,1-21-16,-1 21 15,0 0 16,-21-21-15,-21 21 0,-22 0-1,22 0-15,-21 0 0</inkml:trace>
  <inkml:trace contextRef="#ctx0" brushRef="#br1" timeOffset="76955.89">1016 9821 0,'0'22'0,"-21"-22"31,21-22 94,0 1-109,0 0 0,0 0-16,21 0 15,-21 0 1,0-1-16,21 22 0,-21-21 16,0 0-16,0 0 15,21 0-15,-21 0 16,0-1-1,0 44 32,0-1-47,0 0 0,0 0 16,0 0-16,0 0 0,-21 1 16,21 20-16,0-21 0,0 21 0,0-20 15,0 20-15,-21-21 0,21 21 16,0 1-16,-21-22 0,21 21 0,0-21 15,0 22-15,-21-22 0,21 21 16,-22-21-16,22 22 0,0-22 16,0 0-16,0 0 0,0 0 0,0 1 15,0-1-15,0 0 0,-21 0 16,21-42 46,0 0-62,21 0 0,1-1 16,-1 1-16,0 0 16</inkml:trace>
  <inkml:trace contextRef="#ctx0" brushRef="#br1" timeOffset="77358.66">1587 10033 0,'0'21'0,"-21"0"15,21 1 1,0-1-16,-21-21 0,21 21 0,0 0 16,0 0-1,21-21 1,0 0-1,1 0-15,-1 0 0,-21-21 16,21 21-16,-21-21 0,21 21 16,-21-21-16,0 0 0,0-1 15,0 1-15,0 0 16,-21 21-16,0 0 0,0 0 16,-1 0-16,1 0 31,21 21-31,-21-21 0,21 21 0,0 1 15,0-1-15,0 0 16,21-21 0,0 0-1,1 0-15,-1-21 0</inkml:trace>
  <inkml:trace contextRef="#ctx0" brushRef="#br1" timeOffset="87469.21">2836 10160 0,'-21'21'16,"21"0"-1,0 1 1,0-1 0,21-21-1,0 0 1,1 0-16,-1 0 16,-21-21-16,21-1 0,0 22 0,0-21 0,0 0 15,1 0-15,-1 0 0,0 0 0,21-22 16,-21 22-16,1-21 15,-1-1-15,0 22 0,0-21 0,0-22 16,0 22-16,1 0 0,-22-1 0,0-20 16,21 21-16,-21-1 0,0 1 15,0 0-15,0 20 0,0-20 0,0 0 16,0 21-16,0-1 0,-21 1 0,21 0 16,-22 21-16,1 0 15,0 0-15,0 21 16,0-21-16,21 21 0,0 1 15,-21-1-15,21 0 0,-22 21 0,22-21 16,-21 1-16,21 20 0,-21-21 0,21 21 16,0 1-16,0-1 0,0-21 15,0 22-15,0-1 0,0 0 0,0-21 16,0 22-16,0-22 0,0 21 16,0-21-16,0 1 0,0-1 0,0 0 15,0 0-15,0 0 0,21 0 0,0-21 16,-21 22-16,22-1 0,-1-21 0,0 0 15,0 21-15,0-21 0,0 0 16,1 0-16,-1 0 0,0 0 16,21 0-16,-21 0 0,22 0 0,-22 0 15,21-21-15,-21 0 0,1 21 0,20-22 0,-21 1 16,21 21-16,-20-21 16,-1 0-16,0 0 0,0 0 0,0 21 15,-21-22-15,0 1 0,21 0 0,-21 0 16,0 0-16,0 0 15,0 42 17,-21 0-32,21 0 0,-21-21 15,21 21-15,0 0 0,0 1 16,-21-1-16,21 0 0,0 0 0,0 0 16,0 0-16,0 1 0,0-1 15,0 0-15,21-21 0,-21 21 0,21-21 0,0 0 16,1 0-16,-1 21 15,21-21-15,-21 0 0,0 0 0,1 0 16,20-21-16,-21 21 0,0-21 0,22 0 16,-22 21-16,0-21 0,0-1 0,0 1 15,0 0-15,22-21 0,-43-1 16,0 22-16,0 0 0,0-21 16,0 21-16,0-22 0,0 22 0,0 0 15,0 0-15,-21 0 0,-1-1 0,1 1 16,0 0-16,0 21 0,0 0 15,0 0-15,-1 0 0,1 0 16,-21 0-16,21 0 0,0 21 0,-22 0 16,22 1-16,0-1 0,0 0 0,0 0 15,-1 21-15,1-20 0,21 20 16,-21-21-16,21 21 0,0-20 0,0 20 16,0-21-16,0 0 0,21 0 0,0 1 15,1-1-15,20 0 0,-21 0 0,21 0 16,-20-21-16,20 21 0,0-21 15,1 0-15,-1 0 0,0 0 0,1 0 16,-1 0-16,21 0 0,-20-21 0,20 21 16,1-21-16,-22 0 0,22 21 0,-22-21 15,0 0-15,1-1 0,-22 1 16,21 0-16,-21-21 0,0 21 16,-21-1-16,0 1 0,0-21 0,0 21 15,0 0-15,0-1 0,0 1 0,0 0 16,0 0-16,-21 0 0,0 21 0,0 0 15,0 0-15,0 0 0,-22 0 16,22 0-16,0 21 0,0 0 0,-22 0 16,22 0-16,0 1 0,0 20 0,0-21 15,0 0-15,-1 0 0,1 22 16,21-1-16,0-21 0,0 0 16,0 1-16,0-1 0,0 0 15,21-21-15,1 0 0,-1 0 16,0 0-16,21 0 0,-21 0 0,22 0 15,-22 0-15,0-21 0,21 0 0,-20-1 16,-1 1-16,0 0 0,0 21 16,0-21-16,0-21 0,1 20 0,-22 1 15,21 0-15,-21 0 0,0 0 0,0 0 16,0-1-16,0 44 47,0-1-47,0 0 0,0 0 0,0 0 15,0 0-15,0 1 0,0-1 0,0 0 16,0 0-16,0 0 0,0 0 16,0 1-16,0-1 0,21 0 15,0 0-15,0 0 0,0 0 0,22 1 16,-22-22-16,21 0 0,-21 0 16,22 0-16,-22 0 0,21 0 0,1 0 15,-1 0-15,0 0 0,-21-22 0,22 1 16,-1 21-16,-21-21 0,22 0 0,-22 0 15,0 0-15,21-1 0,-21-20 16,-21 21-16,22 0 0,-22 0 0,21-22 16,-21 22-16,0 0 0,0 0 15,0 0-15,0-1 0,-21 22 16,-1 0-16,1 0 0,0 0 0,0 0 16,0 0-16,-22 0 0,22 0 15,0 0-15,-21 22 0,21-1 0,-1 0 16,-20 0-16,21 0 0,0 0 0,21 1 15,-21 41-15,-1-42 0,22 0 16,0 1-16,0-1 0,0 0 0,0 0 16,0 0-16,22 0 15,-1-21-15,0 22 0,0-22 16,0 0-16,0 0 0,1 0 16,-1 0-16,0-22 0,21 1 0,-21 21 15,1-21-15,20 0 0,-21 0 0,0 0 16,0-1-16,1-20 0,-1 21 15,21-21-15,-21-1 0,-21 1 16,21 0-16,1-1 0,-1-20 0,-21 20 16,0 1-16,21 0 0,0-1 0,-21 22 15,21-21-15,-21 21 0,0 0 0,0-1 16,0 1-16,0 42 31,0 1-31,0-1 0,-21 0 16,0 21-16,0 1 0,21-22 15,-21 21-15,21 0 0,0 1 0,0-1 16,0 0-16,0 1 0,0-1 0,0 0 16,0-20-16,0 20 0,0-21 15,0 0-15,0 0 0,21 1 0,-21-1 16,21-21-16,0 21 0,0-21 0,22 0 16,-22 0-16,0 0 0,21 0 0,-21 0 15,1 0-15,20 0 0,-21 0 0,0 0 16,0 0-16,1-21 0,-1 21 15,0 0-15,0-21 0,0 21 0,-21-22 16,0 1-16,21 21 0,-21-21 16,22 21-16,-22-21 0,21 0 15</inkml:trace>
  <inkml:trace contextRef="#ctx0" brushRef="#br1" timeOffset="87924.47">7070 9292 0,'0'-21'0,"0"42"0,0-63 16,0 21-16,0 42 47,0 0-47,0 21 0,0-20 0,0 20 15,0 0-15,0 1 0,0-1 0,0 0 16,-22 1-16,22 20 0,-21-21 15,21 1-15,-21-1 0,21 0 16,0 1-16,-21-1 0,0 0 0,0 1 16,21-22-16,0 0 0,-22 21 0,22-20 15,-21-22-15,21 21 0,0 0 0,-21-21 16,21-21 15,0 0-31,0-1 0,21 1 16,-21 0-16,21 0 0,-21-21 15,0 20-15</inkml:trace>
  <inkml:trace contextRef="#ctx0" brushRef="#br1" timeOffset="90379.81">7006 9440 0,'0'0'16,"21"-21"-16,-21 0 0,0 0 0,0 0 0,21 0 15,1-1-15,-1 1 0,0 0 0,0 0 16,0 0-16,0 0 0,1 21 15,-1-22-15,21 22 0,-21 0 0,0 0 0,22 0 16,-22 0-16,0 0 0,0 22 16,22-22-16,-43 21 0,21 21 0,-21-21 15,0 0-15,0 1 0,0 20 0,0-21 16,0 21-16,-21-20 0,-22 20 0,22-21 16,0 21-16,-21-20 0,-1-1 0,22 0 15,-21 0-15,21 0 0,-22 0 16,22-21-16,0 22 0,-21-22 15,20 0-15,1 0 0,0 0 16,0 0-16,21 21 63,0 0-63,21 0 15,0 0-15,-21 0 0,21 1 16,1-1-16,-1 0 0,0 0 15,0 0-15,0 0 16,0-21-16,1 22 0,-1-22 0,0 21 16,0-21-16,0 21 0,0-21 0,1 0 15,-1 0-15,0 0 0,0 0 0,0 0 16,22 0-16,-22 0 0,0 0 0,0-21 16,0 21-16,0-21 0,22-1 15,-22 1-15,0 0 0,0 0 0,-21 0 16,21 0-16,1-22 0,-22 22 0,0 0 15,0 0-15,0 0 0,0-1 16,0 1 0,0 42-1,0 1 1,-22-1-16,22 0 0,-21 0 16,21 0-16,0 0 0,0 1 0,0-1 15,0 0-15,0 0 0,0 0 16,0 0-16,0 1 0,0-1 15,21-21-15,1 0 0,-22 21 16,21-21-16,0 0 0,0 0 0,0 0 16,22 0-16,-22 0 0,0 0 0,0-21 15,0 21-15,0-21 0,1-1 0,-1 1 16,0 21-16,0-42 0,0 21 0,0 0 16,-21-1-16,22-20 0,-22 21 0,21 0 15,-21 0-15,0-1 16,0 1-16,0 0 0,0 0 15,0 42 17,0 0-32,-21-21 0,21 21 0,0 1 15,-22-1-15,22 21 0,0-21 16,0 0-16,0 1 0,0-1 0,0 0 16,0 0-16,0 0 0,0 0 0,22 1 15,-1-1-15,0-21 0,0 0 16,0 21-16,0-21 0,1 0 0,-1 0 15,21 0-15,-21 0 0,0 0 16,1 0-16,-1-21 0,0 0 16,0 21-16,0-22 0,0 1 0,-21 0 15,22 0-15,-22 0 0,21 0 0,-21-22 16,21 22-16,-21 0 0,0-21 0,0 20 16,0 1-16,0 0 0,-21 21 31,0 0-31,21 21 15,-22 0-15,22 1 0,0-1 16,-21 0-16,21 0 0,-21 0 0,21 0 16,0 1-16,0-1 0,-21 0 15,21 0-15,-21-21 0,21 21 0,0 0 16,0-42 31,0 0-47,0 0 15,0 0-15,0 0 0,21-1 0,0 1 16,-21 0-16,21 0 0,0 0 0,1 0 16,-22-1-16,21 1 0,0 21 15,0-21-15,0 21 0,0 0 16,1 0-16,-1 0 0,0 21 16,-21 0-16,0 1 15,0-1-15,0 0 0,0 0 16,0 0-16,0 0 0,0 1 0,0-1 15,0 0-15,0 0 0,21 0 16,0 0-16,0 1 16,1-22-16,-1 0 0,0 0 0,0 0 15,21 0-15,-20 0 0,-1 0 0,0 0 16,21 0-16,-21 0 0,1-22 0,-1 1 16,0 21-16,0-21 0,0 0 15,0 0-15,-21-22 0,22 22 0,-1 0 16,-21-21-16,21 21 0,-21-22 0,0 22 15,21 0-15,-21 0 0,0 0 16,0-1-16,0 44 31,0-1-31,0 0 0,-21 0 16,21 0-16,-21 22 0,21-22 0,-21 0 16,21 0-16,0 0 0,0 0 15,-22 1-15,22-1 0,0 0 0,-21-21 16,21 21-16,0 0 0,0 0 15,0-42 17,0 0-32,0 0 15,0 0 1,0 0-16,21-1 0,1 1 0,-1-21 16,0 21-16,0 0 0,-21-22 0,21 22 15,0 0-15,22 0 0,-22 0 16,-21-1-16,21 22 0,0 0 0,0 0 15,1 0-15,-22 22 16,21-22-16,-21 21 0,0 0 16,0 0-16,0 0 0,0 0 0,0 1 15,0-1-15,0 0 0,0 0 16,0 0-16,0 0 0,0 1 0,21-1 16,0 0-16,0-21 15,0 0-15,-21 21 0,22-21 0,-1 0 16,0 0-16,21 0 0,-21 0 15,1 0-15,-1 0 0,21 0 0,-21-21 16,0 21-16,1-21 0,-1 0 0,21-1 16,-21 1-16,0 0 0,1 0 0,-1 0 15,0-22-15,21 1 0,-42 0 16,0 21-16,21-1 0,-21 1 0,0 0 16,0 0-16,-21 21 15,0 0 1,0 0-16,21 21 0,0 0 15,-21 0-15,0 1 0,-1-1 16,1 21-16,21-21 0,0 22 16,0-22-16,0 0 0,-21 0 0,21 0 15,0 0-15,0 1 0,0-1 0,0 0 16,0 0-16,0 0 0,21-21 16,0 0-16,-21 21 0,22-21 15,-1 0-15,0 0 0,0 0 0,0 0 16,0 0-16,1 0 0,-1 0 0,21-21 15,-21 21-15,0-21 0,1 0 0,-1 0 16,0 0-16,21-1 0,-21-20 16,1-21-16,-1 41 0,0-20 15,-21 21-15,21-21 0,-21 20 0,0 1 16,0 0-16,0 0 16,-21 21-1,0 21 1,0-21-16,21 21 0,0 0 0,0 1 15,-22-1-15,22 0 0,-21 0 16,21 0-16,0 0 0,21-21 16,1 0-1,-1 0-15,0 0 16,0 0-16,0 0 0,0 0 0,-21-21 16,22 0-16,-1 21 0,0-21 15,0 0-15,-21 0 0,21-1 0,0 1 0,1 0 16,-22 0-16,0 0 0,21 0 15,-21-1-15,0 44 32,0-1-32,-21-21 15,21 42-15,0-21 0,-22 0 0,1 1 16,21 20-16,-21-21 0,21 21 0,0-20 16,0-1-16,0 21 0,0-21 15,0 0-15,0 1 0,0-1 0,0 0 0,0 0 16,0 0-16,21-21 15,0 0-15,1 0 0,-1 0 16,0 0-16,0 0 0,0 0 16,0 0-16,1 0 0,-22-21 15,21 21-15,-21-21 0,21 21 0,-21-21 16,0 0-16,21-1 0,0 1 16,-21 0-16</inkml:trace>
  <inkml:trace contextRef="#ctx0" brushRef="#br1" timeOffset="92285.28">847 11748 0,'0'-22'31,"0"1"-16,0 0 1,0 0 0,0 0-1,0 0-15,21-1 16,0 22-16,0 0 16,0 0-16,0 0 15,1 0-15,-1 22 16,-21-1-16,21 0 0,0 21 0,0-21 15,0 22-15,1-1 0,-1 0 0,-21 1 16,0 20-16,0-20 0,0-1 16,0 0-16,0 1 0,-21-1 0,-1 0 15,1 1-15,0-1 0,-21-21 16,-1 21-16,22-20 0,-21-1 16,0 0-16,-1 0 0,1 0 15,21 0-15,-22-21 0,1 0 0,21 22 16,0-22-16,0 0 0,-1 0 0,1 0 15,21-22-15,-21 22 0,21-21 0,0 0 16,0 0-16,0-21 0,0 20 16,0-20-16,21 21 0,0-21 0,1-1 15,-1 1-15,21 0 0,-21 20 16,0 1-16,22-21 0,-22 42 16,0-21-16,21 21 0,-20 0 0,-1 21 0,0-21 15,0 42-15,21-21 0,-42 1 16,22 20-16,-1 0 0,0-21 15,-21 22-15,0-1 0,0-21 0,21 0 16,-21 22-16,0-22 0,21 0 16,-21 0-16,0 0 0,0 1 0,0-1 15,21-21-15,-21 21 16,22-21-16,-1 0 16,0 0-16,0-21 15,0 0-15,0-1 0,-21 1 16</inkml:trace>
  <inkml:trace contextRef="#ctx0" brushRef="#br1" timeOffset="92490.99">1778 12129 0,'0'-22'0,"21"1"78,0 21-62,0 0-16</inkml:trace>
  <inkml:trace contextRef="#ctx0" brushRef="#br1" timeOffset="92871.85">3090 11536 0,'0'0'0,"-21"0"0,0-21 15,21 0 1,21 21-16,0 0 16,22 0-16,-22-22 0,21 22 0,22-21 15,-22 21-15,21 0 0,1-21 0,-1 21 16,1 0-16,-1-21 0,1 21 15,-1 0-15,1 0 0,-22 0 16,1-21-16,-1 21 0,-21 0 0,0 0 16,-42 0-1,0 0 1,0 0-16,-22 0 0</inkml:trace>
  <inkml:trace contextRef="#ctx0" brushRef="#br1" timeOffset="93259.65">3641 11388 0,'-22'21'0,"22"0"16,-21 0-1,21 0-15,0 1 16,-21-1-16,21 0 0,0 0 0,0 0 16,0 22-16,0-22 0,0 21 0,0 0 15,0 1-15,0-1 0,0 0 0,0 1 16,0-1-16,0 0 0,0 1 15,21-1-15,-21 0 0,21 1 0,1-22 16,-22 21-16,0 1 0,0-22 0,0 0 16,0 21-16,0-21 0,0 1 0,0-1 15,0 0-15,-22 0 16,-20-21-16,21 0 0,-21 21 0,20-21 16,-20 0-16,0 0 0,-1 0 0,-20 0 15,21 0-15,-1-21 0,1 0 0,0 21 16,-1-21-16,1 0 0,0-1 15,20 1-15,1 21 0,-21-21 16,21 0-16,21 0 0,0 0 16,21-1-1,0 22-15,21 0 16,-20 0-16,20 0 0,-21 0 16,21 0-16,1-21 0</inkml:trace>
  <inkml:trace contextRef="#ctx0" brushRef="#br1" timeOffset="93979.78">3979 11938 0,'-21'0'31,"21"21"-31,0 0 0,0 1 0,0-1 16,0 0-16,0 0 0,0 0 15,0 22-15,0-22 0,0 0 0,0 0 16,-21 0-16,21 22 0,0-22 0,-21 0 16,21 0-16,0 0 0,0 0 15,0-42 32,0 0-47,0 0 0,0-21 16,0 20-16,0 1 0,0-21 0,21 0 15,0-1-15,0 1 0,-21 21 16,21-22-16,1 1 0,20 21 0,-21 0 16,0 0-16,0-1 0,1 22 0,-1 0 15,21 0-15,-21 0 0,0 0 0,22 0 16,-22 22-16,0-1 0,0 0 16,0 0-16,1 0 0,-22 22 15,21-22-15,-21 0 0,0 21 0,21-21 0,-21 1 16,0 20-16,0-21 0,0 0 15,0 0-15,0 1 0,-21-22 0,0 21 16,21 0-16,-22-21 0,1 0 0,0 0 16,0 0-1,0 0-15,21-21 16,0 0-16,0-1 0,0 1 0,0 0 16,21 0-16,0 0 0,0-22 0,22 1 15,-22 21-15,0-21 0,21-1 16,1 22-16,-1-21 0,-21 21 0,21-1 15,1 22-15,-1 0 0,-21 0 16,22 0-16,-1 0 0,-21 0 0,0 22 16,0-1-16,1 21 0,-1-21 0,-21 0 15,21 22-15,-21-22 0,0 21 0,0-21 16,0 22-16,0-22 0,0 21 0,0-21 16,0 1-16,-21-1 0,0 0 15,-1 0-15,1-21 0,21 21 0,-21-21 16,0 21-16,21-42 31,0 0-15,21 0-16,0 0 15,0 0-15,1-1 0</inkml:trace>
  <inkml:trace contextRef="#ctx0" brushRef="#br1" timeOffset="94351.66">5080 12107 0,'0'22'15,"21"-1"1,0-21 0,0 0-16,1 0 0,-1 0 15,0 0-15,0 0 0,0-21 0,22 21 16,-22-22-16,0 1 0,21 21 0,-21-21 16,1 0-16,20 0 0,-21 0 0,0-22 15,-21 22-15,0 0 0,21-21 16,-21 20-16,0 1 0,0 0 15,0 0-15,0 0 0,-21 21 0,0 0 16,0 0-16,-21 0 0,20 0 0,1 21 16,0 0-16,-21 0 0,21 0 0,-1 22 15,22-1-15,-21 0 0,21-20 0,-21 20 16,21 0-16,0 1 0,0-22 16,0 21-16,0-21 0,0 22 0,0-22 15,21 0-15,0 0 0,1 0 0,-1-21 16,0 21-16,0 1 0,0-22 15,0 0-15,1 0 0,-1 0 0,21 0 0,-21 0 16,0 0-16,1 0 0,20-22 16,-21 22-16,21-21 0,-20 0 15,20-21-15,-21 21 0</inkml:trace>
  <inkml:trace contextRef="#ctx0" brushRef="#br1" timeOffset="94644.57">6286 11345 0,'0'0'0,"0"-21"0,0 42 31,-21 1-31,21-1 0,-21 21 16,21 0-16,-21-20 0,21 41 16,0-21-16,0 1 0,0-1 0,-21 22 15,21-22-15,0 21 0,-21-20 0,21 20 16,0-20-16,0-1 0,0 0 0,0 1 15,0-1-15,0 0 0,0-21 0,0 22 16,0-22-16,0 0 0,0 0 0,0 0 16,0 1-16,21-22 31,0-22-31,0 1 16,-21 0-16,21 21 0,22-21 0,-22 0 15</inkml:trace>
  <inkml:trace contextRef="#ctx0" brushRef="#br1" timeOffset="95019.77">6456 12150 0,'-21'0'31,"21"21"-31,0 0 0,21-21 16,0 21 0,0-21-16,0 0 0,22 0 15,-22 0-15,0 0 0,0-21 0,0 0 16,0 21-16,1-21 0,-1 0 0,0-1 15,-21 1-15,21 0 0,-21 0 16,21 0-16,-21 0 0,0-1 16,0 1-16,0 0 0,0 0 0,0 0 15,-21 21-15,0 0 0,0 0 0,0 0 16,-1 0-16,1 0 0,0 21 0,0 21 16,0-21-16,0 1 0,-1-1 0,22 21 15,-21-21-15,0 22 0,0-22 0,21 0 16,0 21-16,0-21 0,0 1 15,0-1-15,0 0 0,0 0 0,0 0 16,21 0-16,0-21 0,0 0 16,1 22-16,-1-22 0,0 0 15,21 0-15,-21 0 0,1 0 16,-1-22-16,0 22 0,0-21 0,21 0 16,-20 0-16,-1 0 0,0 0 0,21-1 15,-21 1-15</inkml:trace>
  <inkml:trace contextRef="#ctx0" brushRef="#br1" timeOffset="95423.54">7112 11896 0,'0'-21'0,"0"42"0,0-64 16,21 43-1,0 0-15,0 0 0,1 0 16,-1 0-16,0 0 0,0 0 16,0 22-16,0-22 0,1 21 0,-1 0 15,0 0-15,0 0 16,-21 0-16,0 1 0,0 20 0,0-21 15,0 0-15,0 0 0,0 1 0,0 20 16,0-21-16,0 0 0,0 0 0,-21 1 16,0-1-16,0 0 0,-1 0 15,1-21-15,0 0 0,21 21 0,-21-21 16,21-21 15,0 0-31,0 0 0,21 0 0,0-1 16,0-20-16,1 21 0,-1-21 15,0-1-15,21 1 0,-21-22 0,22 22 16,-1 0-16,0-1 0,-20 1 0,20 21 16,-21 0-16,21 0 0,-20-1 0,-1 1 15,0 21-15,0 0 0,0 0 16,0 0 0,1 0-16,-44 0 46</inkml:trace>
  <inkml:trace contextRef="#ctx0" brushRef="#br1" timeOffset="95762.6">6054 11451 0,'0'0'0,"-22"0"0,1 0 0,42-21 31,1 21-31,20 0 0,0 0 0,1-21 16,-1 21-16,0 0 0,22-21 0,-1 21 16,-20 0-16,20-21 0,1-1 0,-1 22 15,1 0-15,-1 0 0,-21-21 16,22 21-16,-22 0 0,1 0 0,-22-21 15,21 21-15,-21 0 0,0 0 16,1 0-16,-44 0 47,1 21-31</inkml:trace>
  <inkml:trace contextRef="#ctx0" brushRef="#br1" timeOffset="102300.03">17907 8869 0,'0'-21'15,"0"0"1,0-1-16,0 1 16,0 0-1,0 0-15,0 0 32,0 0-17,0 42 48,0 0-63,-21 0 15,21 0-15,0 22 0,-21-22 16,21 21-16,-22-21 0,22 22 0,0-1 16,0 0-16,-21 1 0,21-1 15,-21 0-15,21-21 0,0 22 0,0-1 16,-21 0-16,21-20 0,-21 20 0,21-21 15,-21 21-15,21-20 0,-22 20 0,22-21 16,0 0-16,0 0 0,0 1 0,-21-1 16,21 0-16,-21-21 15,21 21-15,-21-21 32,21-21-32,0 0 15,0 0-15,0-1 0,0 1 0,0 0 16,0 0-16,0 0 0,0 0 15,0-1-15</inkml:trace>
  <inkml:trace contextRef="#ctx0" brushRef="#br1" timeOffset="102843.72">17441 9123 0,'0'-21'0,"0"42"0,-21-63 0,0 20 16,21 1-16,0 0 15,0 0-15,0 0 0,0 0 16,21-1-16,0 1 0,0 0 16,1 0-16,-1 21 0,21-21 0,-21 0 15,22 21-15,-22-22 0,21 1 16,-21 21-16,22 0 0,-1-21 0,-21 21 16,21 0-16,1 0 0,-1 0 0,-21 21 15,22 0-15,-22 22 0,21-22 0,-21 21 16,0 1-16,1-1 0,-22 0 15,21 22-15,-21-22 0,21 0 0,0 1 16,-21-1-16,0 0 0,0 1 0,21-1 16,-21 0-16,21 1 0,1-1 0,-22-21 15,0 22-15,21-22 0,-21 0 0,21 0 16,-21 0-16,21-21 0,0 21 16,0-21-16,-21-21 15,22 0-15,-22 0 16,21 0-16,-21 0 0,21-22 0,-21 22 15,0-21-15,0-1 0,21 1 0,-21 0 16,21-1-16,-21-20 0,0 21 0,21-22 16,-21 22-16,22-22 0,-22 22 15,0 0-15,21-22 0,-21 43 0,21-21 16,-21-1-16,0 22 0,0 0 0,0 0 16,21 21-1,0 0-15,0 0 16,1 21-16,-22 0 15,0 0-15,21-21 16,-21 21-16,21 1 0,-21-1 16,0 0-16,0 0 0,0 0 15</inkml:trace>
  <inkml:trace contextRef="#ctx0" brushRef="#br1" timeOffset="103596.29">18648 9377 0,'0'21'0,"0"-42"0,21 42 47,0-21-47,0 0 0,0 0 16,1-21-16,-1 0 0,0 21 0,0-21 16,0-1-16,0 22 0,-21-21 0,22 0 15,-1 0-15,-21 0 0,0 0 0,0-1 16,0 1-16,0 0 0,0 0 15,-21 21-15,-1 0 16,1 0-16,0 0 0,0 0 0,0 21 16,0-21-16,-1 21 0,1 0 0,0 22 15,0-22-15,21 0 0,-21 0 0,21 22 16,-21-22-16,21 0 0,0 21 16,0-21-16,0 1 0,0-1 0,21 0 15,0 0-15,0 0 0,-21 0 16,42 1-16,-20-22 0,-1 0 0,0 21 15,0-21-15,21 0 0,-20 0 0,-1 0 16,21 0-16,-21-21 0,0 21 0,1-22 16,20 1-16,-21 21 0,0-21 0,0 0 15,1 0-15,-1-22 0,0 22 0,0 0 16,-21 0-16,21-21 0,0 20 0,-21 1 16,0 0-16,22 0 0,-22 0 0,21 0 15,-21-1-15,0 44 31,0-1-15,0 0-16,0 0 0,0 0 0,-21 0 16,21 1-16,0-1 0,0 0 0,-22 0 15,22 0-15,0 0 0,0 22 0,0-22 16,0 0-16,0 0 0,0 0 0,0 1 16,22-1-16,-1-21 0,0 0 15,0 21-15,0-21 0,0 0 0,22 0 16,-22 0-16,21 0 0,1-21 0,-22 21 15,21-21-15,-21-1 0,22 1 0,-22 0 16,0 0-16,0 0 0,0 0 16,0-22-16,-21 22 0,0-21 0,0 21 15,0-22-15,0 22 0,0-21 0,0 21 16,0-1-16,-21 1 0,0 0 16,0 0-16,0 21 0,0 0 0,-22 0 15,22 0-15,-21 0 0,21 0 0,-22 21 16,22 0-16,-21-21 0,21 21 0,-1 1 15,1-22-15,0 21 0,0 0 0,21 0 16,0 0-16,0 0 16,21-21-16,0 0 15</inkml:trace>
  <inkml:trace contextRef="#ctx0" brushRef="#br1" timeOffset="105519.14">20405 9589 0,'0'0'15,"-22"42"1,44-42-1,20-21 1,-21 0-16,0 21 0,22-22 0,-22 1 16,21 0-16,0 0 0,1-21 0,-1 20 15,-21 1-15,22-21 0,-1 0 0,-21 20 16,21-41-16,-20 21 0,-1-1 0,0 1 16,0-22-16,0 22 0,-21-21 0,0 20 15,0 1-15,0 0 0,0-1 0,0 22 16,0 0-16,0 0 0,-21 21 15,0 0-15,0 21 16,0 0-16,-22 0 0,22 22 0,0-22 16,0 21-16,0 0 0,-1 22 15,-20-22-15,21 1 0,0-1 0,21 0 16,-21 1-16,21-1 0,-22 0 0,22 1 16,0-22-16,0 21 0,0-21 0,0 22 15,22-22-15,-1 0 0,0 21 0,0-21 16,21-21-16,-20 22 0,-1-1 15,21-21-15,0 0 0,1 0 0,-22 0 16,21 0-16,1 0 0,-1-21 0,-21-1 16,21 1-16,-20 0 0,20 0 0,-21 0 15,21 0-15,-20-22 0,-1 22 16,0 0-16,0-21 0,0 20 0,0 1 0,-21 0 16,0 0-16,0 0 0,-21 21 31,0 0-31,0 0 15,0 21-15,21 0 0,-21 0 0,-1 0 16,22 1-16,0-1 0,0 0 16,0 0-16,0 0 0,0 0 0,0 1 15,0-1-15,0 0 0,22 0 0,-1 0 16,0 0-16,0 1 0,0-1 0,0-21 16,22 21-16,-22-21 0,21 0 0,1 0 15,-22 0-15,21 0 0,0 0 0,-20 0 16,20 0-16,0-21 0,-21 0 0,22-1 15,-22 1-15,0 0 0,0 0 16,0-21-16,1 20 0,-22-20 0,0 0 16,21-1-16,-21 1 0,0 21 0,0-21 15,0-1-15,0 22 0,-21-21 16,-1 21-16,1-1 0,0 1 0,-21 21 16,21 0-16,-22 0 0,1 0 0,0 0 15,-1 0-15,1 21 0,0 1 0,20-1 16,-20 0-16,21 0 0,-21 0 0,20 22 15,22-22-15,0 0 0,0 21 0,0-21 16,0 22-16,0-22 0,0 0 0,0 21 16,22-20-16,20-1 0,-21 0 0,0 0 15,22 0-15,-1 0 0,0 1 16,1-1-16,-1-21 0,0 0 16,1 0-16,20 0 0,-21 0 0,1 0 15,20 0-15,-20 0 0,-1-21 0,0-1 16,-21 1-16,22 0 0,-1 0 15,-21 0-15,22 0 0,-22-22 0,0 22 16,21-42-16,-21 20 0,1 22 16,-22 0-16,0-21 0,0 20 0,0 1 0,0 0 15,-22 0-15,1 21 0,0 0 16,0 0-16,0 0 0,0 0 16,-22 21-16,22 0 0,0 0 0,0 1 15,0-1-15,-22 0 0,43 0 16,-21 0-16,0 0 0,0 22 0,21-22 15,0 0-15,0 0 0,0 0 0,0 1 16,0-1-16,0 0 0,0 0 0,0 0 16,21-21-16,0 21 0,0-21 15,0 0-15,1 0 0,-1 0 0,0 0 16,0 0-16,0-21 0,0 0 16,1 0-16,-1 0 0,0 0 15,0-1-15,0 1 0,-21 0 0,21-21 16,-21 21-16,22-1 0,-22 1 15,0 0-15,0 0 0,-22 21 32,1 0-17,21 21-15,0 0 0,0 0 16,0 1-16,0-1 0,0 0 0,0 0 16,0 0-16,0 0 0,0 1 0,0-1 15,21 0-15,1 0 0,-1 0 0,0 0 16,0-21-16,21 22 0,-20-22 0,20 0 15,0 21-15,1-21 0,-1 0 0,0 0 16,1 0-16,-1 0 0,0-21 16,1 21-16,-22-22 0,21 1 0,0 0 15,-20 0-15,20 0 0,-21 0 0,0-1 16,22-20-16,-22 21 0,0-21 16,0 20-16,-21-20 0,21 0 0,-21 21 15,0-1-15,0 1 0,0 0 0,0 0 16,0 0-16,-21 21 0,0 0 15,-21 0-15,20 0 0,-20 0 0,21 21 16,-21 0-16,20 0 0,-20 0 16,0 1-16,21-1 0,-1 0 0,-20 0 15,21 0-15,0 0 0,0 22 16,21-22-16,0 0 0,0 0 0,0 0 16,0 1-16,0-1 0,0 0 0,21 0 15,0-21-15,0 21 0,0-21 0,0 0 16,1 0-16,-1 0 0,0 0 15,0 0-15,0 0 0,0-21 16,1 0-16,-1 21 0,0-21 0,0 0 16,0-1-16,0 1 0,-21 0 15,22-21-15,-1 21 0,0-22 0,-21 22 16,21-21-16,0-1 0,-21-20 0,21 21 16,1-1-16,-22 1 0,0 0 0,21-1 15,0 1-15,-21 0 0,0-1 0,0 22 16,0 0-16,21 0 0,-21 0 0,-21 42 31,21 0-31,-21 21 16,0-21-16,-1 22 15,1 20-15,0-20 0,0-1 0,0 0 16,0 22-16,21-22 0,0 0 16,0 1-16,0-1 0,0-21 0,0 22 0,0-22 15,0 21-15,21-21 0,-21 0 0,21 1 16,0-1-16,0 0 0,-21 0 0,21-21 15,1 21-15,-1-21 0,0 0 16,0 0-16,0 0 0,0 0 0,1 0 0,-1 0 16,0 0-16,0 0 0,0 0 15,0-21-15,1 0 16,-1 0-16,0 21 16,-21-21-16,21 21 15</inkml:trace>
  <inkml:trace contextRef="#ctx0" brushRef="#br1" timeOffset="109943.37">17822 10922 0,'0'-21'31,"0"0"-15,0 0-16,0-1 0,21 22 16,-21-21-1,0 42 1,0 1-1,0-1-15,0 0 0,0 21 0,-21 1 16,21-1-16,0 0 0,0 1 0,-21 20 16,21 1-16,-21-22 0,21 21 0,-21-20 15,21 20-15,-21-20 0,-1-1 0,22 0 16,0 1-16,-21-1 0,0 0 0,0 1 16,21-22-16,-21 0 0,21 0 15,0 0-15,0 0 0,-21 1 0,21-44 16,0 1-1,0 0-15,21 0 0,-21 0 16,0-22-16,21 22 0,0-21 16,-21 0-16,21-1 0,0-20 0,-21 20 15,22-20-15,-1-1 0,0 1 0,0-1 16,0 1-16,-21-1 0,21 1 0,1 21 16,-1-22-16,0 22 0,0-1 15,0 22-15,0-21 0,-21 21 0,22 0 0,-1 21 16,-21 21-16,21 0 15,-21 0-15,21 21 0,-21 1 16,0-1-16,0 0 0,0 1 0,0 20 16,0-20-16,0 20 0,0-21 15,0 22-15,0-22 0,0 1 0,0 20 16,21-21-16,-21 1 0,21-22 0,-21 21 16,22 1-16,-22-22 0,0 0 0,21 0 15,-21 0-15,21-21 0,-21 21 0,21-21 16,0 0-16,-21-21 15,0 0-15,0 0 16</inkml:trace>
  <inkml:trace contextRef="#ctx0" brushRef="#br1" timeOffset="110152.25">17695 11430 0,'0'0'15,"21"0"1,1 0-16,-1 0 0,21 0 0,-21 0 16,0 0-16,22 0 0,-1-21 0,0 21 15,-20-21-15,20 21 0,21-21 0,-20-1 16,-1 22-16,0-21 0,-20 0 0,20 21 16,0-21-16,1 0 0,-22 0 0,0-1 15,21 22-15,-21-21 0</inkml:trace>
  <inkml:trace contextRef="#ctx0" brushRef="#br1" timeOffset="110444.3">18584 11070 0,'21'0'0,"-21"21"31,0 1-31,0-1 0,0 21 0,0-21 16,0 22-16,0-1 0,0 0 0,0 1 16,0-1-16,0 0 0,0 22 0,0-22 15,-21 0-15,21 22 0,0-22 0,0 22 16,0-1-16,-21 1 0,21-1 0,-21 1 15,21-1-15,0-20 0,-21 20 16,21 1-16,-21-1 0,21-21 0,0 1 16,0-1-16,0 0 0,-22 1 0,22-1 15,0-21-15,0 0 0,0 22 0,0-22 16,0 0-16,0 0 0,0-42 31,0 0-15,22 0-16,-22 0 0,0-1 0,21-20 15,0 21-15,0-21 0,-21-1 0,21 1 16,0-22-16</inkml:trace>
  <inkml:trace contextRef="#ctx0" brushRef="#br1" timeOffset="110744.13">18775 11430 0,'0'0'0,"0"-42"0,0-1 0,0 22 0,0 0 16,0-21-16,0 21 0,0-1 0,21 1 15,0 0-15,0 0 0,0 21 16,1 0-16,20-21 0,-21 21 0,21 0 16,1 0-16,-22 0 0,21 21 0,1 0 15,-22 0-15,0 0 0,0 1 0,-21 20 16,0-21-16,0 21 0,0-20 0,0 20 16,-21-21-16,0 0 0,-22 22 0,22-22 15,-21 0-15,21 0 0,-22 0 16,1 0-16,21 1 0,-21-1 15,20 0-15,-20-21 0,21 21 0,0-21 16,42 0 0,0 0-1,21 0-15,-20 0 0,-1-21 16,21 21-16,-21-21 0</inkml:trace>
  <inkml:trace contextRef="#ctx0" brushRef="#br1" timeOffset="111066.94">19579 11324 0,'0'-21'0,"0"42"31,-21 0-31,21 1 16,-21-1-16,21 21 0,0-21 0,-21 22 16,21-1-16,-22 0 0,22 1 0,-21-1 15,21 0-15,0 1 0,-21 20 0,21-21 16,-21 22-16,0-22 0,21 22 0,-21-1 15,-1-20-15,22 20 0,-21-21 0,0 1 16,0 20-16,21-20 0,-21-22 16,21 21-16,-21 0 0,21-20 15,-22-1-15,22 0 0,0 0 0,0 0 16,0 0-16,0-42 31,0 0-31,22 0 16,-22 0-16,21 0 0,0-22 0,-21 22 15,21-21-15,0-1 0,-21 1 0,21 0 16,1-22-16</inkml:trace>
  <inkml:trace contextRef="#ctx0" brushRef="#br1" timeOffset="111319.8">19643 11515 0,'21'-43'16,"-42"86"-16,63-128 0,-21 64 0,0-21 0,0 20 15,1 1-15,-1 0 0,0 0 0,0 21 16,21 0-16,-20 0 0,-1 0 0,0 0 15,0 0-15,0 21 0,0 0 0,-21 0 16,0 1-16,0-1 0,0 21 0,0-21 16,0 0-16,-42 22 0,21-22 15,0 0-15,-22 0 0,22 0 0,-21 1 16,0-1-16,-1 0 0,22-21 0,-21 21 16,21 0-16,-22-21 0,22 0 0,0 21 15,0-21-15,42 0 31,0-21-31,0 21 0,0-21 16,22 0-16,-22 0 0</inkml:trace>
  <inkml:trace contextRef="#ctx0" brushRef="#br1" timeOffset="113144.43">20764 11748 0,'-21'0'16,"42"0"-16,-63 0 0,42-22 0,0 1 0,0 0 16,0-21-16,0 21 0,42-1 15,-20-20-15,-1 21 0,21-21 0,-21-1 16,22 1-16,-1-22 0,-21 22 0,21-21 15,-20 20-15,-1-20 0,0-1 16,0 22-16,0 0 0,-21-1 0,21 1 0,-21 0 16,0 20-16,0-20 0,0 21 15,-21 21-15,0 0 16,0 0-16,0 21 0,0-21 0,-1 42 16,1-20-16,0 20 0,-21-21 0,21 21 15,-22 22-15,22-22 0,0 1 0,-21 20 16,20-21-16,22 22 0,-21-22 15,21 22-15,0-22 0,0 0 0,0 1 16,21-1-16,1-21 0,-1 22 0,21-22 16,0 0-16,1 0 0,-1 0 0,0-21 15,1 0-15,20 0 0,-20 0 0,-1 0 16,0 0-16,1 0 0,20 0 0,-42-21 16,22 0-16,-1 0 0,0 0 15,-21-1-15,22 1 0,-22-21 0,0 21 16,0-22-16,0 1 0,1 0 15,-22 21-15,0-22 0,0 22 0,0-21 16,0 21-16,0-1 0,-22 22 16,1 0-16,0 0 15,0 22-15,0-1 0,0 0 0,-1 0 16,22 0-16,0 0 0,-21 22 0,21-22 16,0 21-16,0-21 0,0 1 0,0 20 15,21-21-15,1 0 0,-1 0 0,0 1 16,0-1-16,0-21 0,0 21 15,1-21-15,20 21 0,-21-21 0,0 0 16,22 0-16,-22 0 0,21 0 0,-21 0 16,22 0-16,-22-21 0,21 0 0,-21 21 15,0-21-15,1-1 0,-1 1 16,-21-21-16,21 21 0,0 0 0,-21-22 0,21 1 16,-21 0-16,0 20 0,0-20 15,0 21-15,0-21 0,0 20 0,0 1 16,-21 0-16,0 0 0,-21 21 0,20 0 15,1 0-15,-21 0 0,0 0 0,-1 0 16,22 0-16,-21 21 0,-1 0 16,22 0-16,-21 1 0,21-1 15,0 21-15,-1-21 0,22 0 0,0 22 16,0-22-16,0 21 0,0-21 0,0 1 0,0 20 16,43-21-16,-22 0 0,0 0 15,0 1-15,0-1 0,22 0 0,-22-21 16,21 21-16,1-21 0,-1 0 0,0 0 15,1 0-15,-1 0 0,0 0 0,1 0 16,20 0-16,-21-21 0,1 21 0,-1-21 16,0 0-16,-20-1 0,20 1 0,0 0 15,-21 0-15,1-21 0,-1 20 16,0-20-16,0 0 0,0 21 0,-21-22 16,0 1-16,0 21 0,0 0 0,0-1 15,0 1-15,-21 21 0,0 0 0,0 0 16,0 0-16,-1 0 0,1 0 0,0 0 15,0 21-15,0 1 0,0-1 16,-1 0-16,1 0 0,0 21 0,0-20 16,21-1-16,0 0 0,0 21 0,0-21 15,0 1-15,0-1 0,0 0 0,0 0 16,0 0-16,0 0 0,21 1 16,0-22-16,0 0 0,1 0 15,-1 0-15,0 0 16,0 0-16,0-22 0,0 1 0,1 21 15,-1-21-15,-21 0 0,21 0 0,0-22 16,0 22-16,0 0 0,1-21 0,-1 21 16,-21-22-16,21 22 0,-21 0 15,21 0-15,-21 0 0,0 42 32,0 0-32,0 0 0,0 0 15,0 0-15,-21 1 0,21 20 0,0-21 16,0 0-16,0 0 0,0 1 15,0-1-15,21 0 0,0 0 0,0 0 16,1 0-16,-1 1 0,21-22 0,-21 21 16,22-21-16,-1 0 0,0 0 0,-21 0 15,22 0-15,-1 0 0,0 0 16,1 0-16,-1 0 0,-21 0 0,22-21 16,-1-1-16,-21 1 0,21 0 0,-20-21 15,41-1-15,-42 1 0,0 0 16,1-1-16,-1 22 0,0-21 0,-21 0 15,21-22-15,-21 43 0,0 0 16,-21 0-16,0 21 0,0-22 16,-1 22-16,-20 0 0,21 0 0,-21 0 15,20 22-15,-20-22 0,0 21 0,-1 21 16,22-21-16,-21 22 0,21-22 16,-22 21-16,22 0 0,0-20 0,0 20 15,21 21-15,0-20 0,0-22 16,0 0-16,0 21 0,0-20 0,21-1 15,-21 0-15,21-21 0,0 21 0,1-21 16,-1 0-16,0 0 0,0 0 0,0 0 16,0 0-16,1 0 0,-1 0 0,0 0 15,21-21-15,-42 0 0,43 0 0,-22-1 16,0-20-16,0 21 0,0-21 16,0-1-16,1 1 0,20-64 15,-21 43-15,0 20 0,0-20 0,22-43 16,-22 42-16,0 22 0,0 0 15,-21-1-15,0 1 0,0 21 16,0 0-16,0 0 0,0-1 0,-21 22 16,0 0-16,0 0 15,0 22-15,-1-22 0,1 42 0,0-21 16,0 0-16,0 22 0,0-1 0,21 0 16,0 1-16,0-1 0,0 0 15,0 1-15,0-1 0,0 0 0,0 1 16,0-1-16,0 0 0,0 1 0,21-22 15,0 21-15,-21-21 0,21 0 0,0 1 16,-21-1-16,21 0 0,1-21 16,-1 21-16,0-21 0,0 0 0,0 0 15,0 0-15,1 0 0,-1 0 0,0 0 16,0 0-16,0 0 0,0 0 0,1 0 16,-1 0-16,0 0 0,0 0 0,0 0 15</inkml:trace>
  <inkml:trace contextRef="#ctx0" brushRef="#br1" timeOffset="113347.32">24130 11621 0,'0'-22'94,"0"1"-79</inkml:trace>
  <inkml:trace contextRef="#ctx0" brushRef="#br1" timeOffset="-118357.23">10350 13589 0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03:51:02.20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11515 14563 0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03:19:19.08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 741 0,'0'0'0,"0"-21"0,0 0 16,0-1-16,0 1 15,-22 21-15,22-21 0,-21 21 16,21-21-16,-21 21 16,0 0-1,21 21 1,0 0-16,0 22 0,0-1 16,0 0-16,0 22 0,0-1 15,0 22-15,0-22 0,0 22 0,0-21 16,0 20-16,-21-20 0,21 20 0,0 1 15,-21-21-15,21 20 0,0-20 16,0-1-16,0 1 0,0-1 16,-22-20-16,22 20 0,0-42 15,0 22-15,-21-1 0,21-21 0,0 0 16,0 0-16,0 1 0,0-1 16,0-42 15,0-1-31,0 1 0,0 0 15,21 0-15,-21-21 0,0-1 0,0 1 16,0 0-16,0-1 0</inkml:trace>
  <inkml:trace contextRef="#ctx0" brushRef="#br0" timeOffset="396.58">1714 1080 0,'0'0'0,"-21"-64"15,21 22-15,0 21 0,0-1 0,21-20 16,1 21-16,20-21 0,-21 20 16,43 1-16,-22 0 0,21 0 0,1 0 15,21 21-15,-22 0 16,22 0-16,-1 0 0,1 0 0,0 21 15,-22 0-15,-20 21 0,-1 1 16,0-1-16,-21 0 0,-21 1 0,0-1 16,-21 22-16,0-22 0,-21 0 15,-1 1-15,-20-1 0,-1 0 0,22-21 16,-21 22-16,-1-22 0,22 0 16,-1 0-16,1 0 0,0 1 0,-1-1 15,22-21-15,0 21 0,0-21 0,21 21 16,21-21 31,0 0-47,0 0 0,1 0 0,-1 0 15</inkml:trace>
  <inkml:trace contextRef="#ctx0" brushRef="#br0" timeOffset="1252.13">2540 2032 0,'0'0'0,"0"21"0,21-42 47,0 0-47,0 0 16,1 0-16,-1-1 0,0-20 0,0 21 15,21-21-15,-20-1 0,-1 1 0,0 0 16,0-1-16,0 22 0,-21-21 16,0 21-16,0-1 0,0 1 0,0 0 15,0 0-15,-21 21 0,-21 0 16,21 0-16,-1 0 0,-20 0 0,21 21 16,0 0-16,0 0 0,-1 1 0,22-1 15,0 0-15,0 0 0,0 0 16,0 0-16,22 1 0,-22-1 15,42 0-15,-21 0 0,0 0 16,0 0-16,1 1 0,-1-1 0,0 0 16,-21 0-16,21 0 0,-21 0 15,0 1-15,21-1 16,-21 0-16,21 0 16,1-21-1,-1 0-15,0 0 16,0 0-16,0 0 0,0 0 0,1-21 15,20 21-15,-21-21 0,0 0 16,22-1-16,-22 1 0,21-21 16,-21 21-16,0 0 0,22-22 0,-22 22 15,0-21-15,0 21 0,0-22 16,-21 22-16,0 0 0,22 0 0,-22 0 16,0 42 15,0 0-31,-22 0 0,1 0 15,21 0-15,-21 1 0,0 20 16,21-21-16,0 0 0,-21 22 0,21-22 16,-21 0-16,21 21 0,0-21 15,0 1-15,0-1 0,0 0 16,21 0-16,0-21 0,0 0 16,0 0-16,22 0 0,-22 0 15,0 0-15,21 0 0,1 0 0,-22-21 16,21 0-16,-21 0 0,22-1 0,-22-20 15,0 21-15,0 0 0,0-22 16,-21 1-16,21 0 0,-21 21 0,0-22 16,0 1-16,0 21 0,-21-22 0,0 22 15,0 21-15,0-21 0,0 0 16,-1 21-16,1 0 0,0 0 0,0 0 16,0 0-16,0 21 0,-1 0 15,1-21-15,0 21 0,0 1 16,21-1-16,-21 0 0,21 0 0,0 0 15,0 0-15,0 1 16,0-1-16,0 0 0</inkml:trace>
  <inkml:trace contextRef="#ctx0" brushRef="#br0" timeOffset="5133.31">4424 1672 0,'0'-21'16,"21"21"-1,-21-21-15,21 21 16,0-21-16,-21 0 0,21 21 16,-21-22-16,22 1 0,-22 0 15,21 0-15,-21 0 16,0 0-16,-21 21 15,-1 0-15,1 0 0,0-22 0,0 22 16,0 0-16,0 0 0,-22 0 16,22 0-16,-21 22 0,21-1 15,-1-21-15,-20 42 0,21-21 0,0 22 16,-22-22-16,22 21 0,0 0 16,0 1-16,21-1 0,0-21 0,-21 22 15,21-22-15,0 21 0,0-21 0,0 0 16,0 1-16,21-22 0,0 21 15,0-21-15,0 0 0,1 0 0,-1 0 16,21 0-16,-21 0 0,22-21 16,-22-1-16,21 22 0,-21-21 0,0 0 15,1 0-15,20 0 0,-21 0 0,-21-1 16,21 1-16,0-21 16,1 21-16,-22 0 0,0-1 0,21 1 15,-21 0-15,21 0 0,-21 0 0,0 0 16,21 21-1,-21 21 1,0 0-16,0 21 16,0-21-16,0 1 0,0 20 15,0 0-15,0 1 0,0-1 0,0 0 16,0 1-16,0-1 0,0 21 16,0-20-16,-21 20 0,21-20 0,0 20 15,-21 1-15,21-1 0,0 1 16,0-1-16,-21 1 0,21-1 0,0 1 15,-22-1-15,22 1 0,0-1 16,0 1-16,0-1 0,0-21 0,-21 22 16,21-1-16,-21-20 0,21 20 0,-21-20 15,21-1-15,-21 0 0,0 1 16,-1-1-16,1-21 0,-21 0 0,21 22 16,0-43-16,-1 21 0,1-21 0,0 0 15,-21 0-15,21 0 0,-1 0 16,1-21-16,0-1 0,0 1 0,0 0 15,0-21-15,-1-1 0,22 1 0,0-21 16,0-1-16,0 22 0,0-22 16,22 1-16,-1-22 0,0 22 15,0-22-15,21 0 0,1 1 0,-1-1 16,22-21-16,-1 21 0,22-20 0,-1 20 16,1-21-16,0 21 0,-1 1 15,-20-1-15,21 0 0,-22 22 0,-21-1 16,1 22-16,-22 0 0,0-1 0,0 22 15,-21 0-15,0 0 0,0 0 16,-21 21-16,0 0 0,0 0 16,0 0-16,-1 0 0,-20 21 15,42 0-15,-21 0 0,0 0 16,21 1-16,0-1 0,0 21 16,0-21-16,0 0 0,21 1 15,0 20-15,0-21 0,-21 0 0,21 0 16,1 1-16,-1-1 0,-21 0 0,21 0 15,0-21 1,0 0-16,0-21 31,-21 0-15,22 21-16,-22-21 0,0-22 0,21 22 16,0 0-16,-21-21 0,21 20 0,0-20 15,0 21-15,1 0 0,-1-22 16,0 22-16,0 0 0,0 0 15,0 0-15,22 21 0,-22 0 0,0 0 16,21 0-16,-20 0 0,-1 0 16,0 0-16,0 0 0,0 21 0,0 0 15,1-21-15,-22 21 0,21 0 0,-21 22 16,0-22-16,0 0 0,0 0 16,0 0-16,0 1 0,0-1 15,0 0-15,0-42 47,0 0-47,0-1 16,0 1-16,0 0 0,0 0 15,0 0-15,0 0 0,0-1 0,-21 1 16,-1 0-16,1 0 0,0 0 0,0 21 16,0 0-16,0 0 15,-1 0-15,1 0 0,0 0 0,-21 21 16,21 0-16,-1 0 0,1 22 0,0-22 15,0 21-15,0 0 0,0 1 16,-1-22-16,22 21 0,0 1 0,0-22 16,0 21-16,0-21 0,0 0 0,0 1 15,0-1-15,22 0 16,-1-21-16,0 0 0,0 0 16,0 0-16,22 0 0,-22 0 0,0-21 15,0 21-15,0-21 0,22-1 16,-22 1-16,0 0 0,0 0 0,0-21 15,-21-1-15,21 22 0,-21-21 0,22 21 16,-22-22-16,0 22 0,0 0 16,0-21-16,0 20 0,0 1 15,0 42 1,0 1-16,0-1 16,0 0-16,-22 0 0,22 21 0,-21-20 15,21 20-15,0-21 0,0 0 16,0 22-16,0-22 0,0 0 15,0 0-15,0 0 0,21-21 0,1 21 16,-1 1-16,0-22 0,0 0 0,0 0 16,0 0-16,22 0 0,-22 0 15,0-22-15,0 1 0,0 21 0,22-21 16,-22 0-16,0 0 0,-21 0 0,21-22 16,0 22-16,-21-21 0,22 21 15,-22-22-15,0 22 0,0 0 0,0-21 16,0 20-16,0 1 0,0 42 31,0 1-15,0-1-16,0 0 0,0 0 0,-22 21 15,22-20-15,0 62 16,-21-63-16,21 1 0,0 20 0,-21-21 16,21 0-16,0 0 0,0 1 0,0-1 15,0-42 16,0-1-31,0 1 16,0 0-16,0 0 16,0-21-16,21 20 0,-21-20 0,21 21 15,-21-21-15,0-1 0,22 22 0,-22-21 16,21 21-16,0-1 0,0 1 16,0 21-1,0 0-15,1 21 16,-1 1-16,-21-1 0,0 0 0,0 0 15,21 21-15,-21-20 0,0-1 16,21 21-16,-21-21 0,0 0 0,0 1 16,0-1-16,0 0 0,0 0 0,0 0 15,0 0 1,21-21-16,-21-21 16,21 21-1,-21-21-15,0 0 0,0 0 16,22 0-16,-1-22 0,-21 22 15,21-21-15,0 21 0,-21-22 0,21 22 16,0-21-16,1 21 0,-1-1 16,0 1-16,-21 0 0,21 0 0,0 21 15,0 0-15,1 0 16,-22 21-16,0 0 0,0 0 16,0 1-16,0 20 0,0-21 15,0 0-15,-22 22 0,22-22 0,0 21 16,0-21-16,0 0 0,0 1 0,0-1 15,0 0-15,0 0 0,22 0 16,-1 0-16,0-21 0,0 0 0,0 22 16,22-22-16,-22 0 0,0 0 15,21 0-15,1 0 0,-22-22 16,0 22-16,21-21 0,-21 0 0,1 0 16,-1 0-16,0 0 0,0-1 0,-21 1 15,0 0-15,21 0 0,-21-21 16,0 20-16,0 1 0,0 0 0,0 0 15,0 0-15,0 0 0,-21 42 32,0 0-17,0 0-15,21 0 0,0 22 16,-21-22-16,-1 0 0,22 0 0,-21 0 16,21 0-16,0 1 0,0-1 15,-21 0-15,21 0 0,-21 0 16,21 0-16,0-42 31,0 0-15,0 0-16,21 0 0,0 0 0,-21-1 15,0 1-15,21 0 0,-21 0 16,22 0-16,-22-22 0,0 22 0,21 0 16,0 0-16,0 0 0,-21 0 15,21 21 1,0 0-16,-21 21 15,0 0-15,0 0 0,0 0 16,0 0-16,0 1 0,0-1 16,0 0-16,0 0 0,0 21 0,0-20 15,0-1-15,0 0 0,22 0 16,-1 0-16,0-21 16,0 0-1,0 0-15,0 0 0,1 0 16,-1-21-16,-21 0 0,21 0 15,0 21-15,-21-21 0,0-1 0,21 1 16,-21 0-16,21 0 0,-21 0 16,22 0-16,-22-1 0,0 1 0,0 0 15,21 21 1,-21 21 0,0 0-16,0 1 0,0-1 0,0 0 15,0 0-15,0 0 0,0 0 16,0 22-16,0-22 0,0 0 0,0 0 15,0 0-15,21 1 16,0-22 0,0 0-16,0 0 0,1-22 15,-1 22-15,-21-21 16,21 0-16,0 0 0,-21 0 16,21 0-16,0-1 0,-21 1 0,22 0 15,-22 0-15,21 0 0,-21 0 0,0-1 16,21 22-16,-21-21 0,21 21 15,-21 21 1,0 1 0,0-1-16,0 0 0,0 0 0,0 0 15,0 0-15,0 1 0,0-1 16,0 0-16,21 0 0,-21 0 0,21 0 16,1-21-16,-1 22 0,0-22 0,0 0 15,0 0-15,22 0 0,-22 0 16,21 0-16,0 0 0,-20 0 15,20 0-15,0 0 0,-21-22 0,22 1 16,-22 0-16,21 0 0,-21 0 16,1 0-16,-1-22 0,-21 22 0,0-21 15,21-1-15,-21 1 0,0 21 0,0-21 16,0-1-16,0 22 0,0 0 0,0 0 16,0 0-16,-21-1 0,0 22 15,-1 0-15,1 0 0,0 0 16,0 22-16,0-1 0,0 0 0,-22 0 15,22 0-15,0 0 0,0 22 16,0-22-16,-1 0 0,22 21 16,-21-20-16,21 20 0,-21-21 0,21 0 15,0 22-15,0-22 0,0 0 16,0 21-16,0-21 0,0 1 0,0 20 16,21-21-16,0 21 0,-21 1 0,22-22 15,-1 21-15,-21 1 0,21-1 16,-21 21-16,21-20 0,-21 20 0,0 1 15,0-1-15,0 1 0,0-1 0,0 1 16,-21-1-16,0 1 0,0-22 0,21 22 16,-22-22-16,1 21 15,21-20-15,-21 20 0,21-20 0,0-1 16,-21-21-16,21 21 0,0-20 0,0-1 0,0 0 16,0 0-16,0-42 31,0 0-31,0-22 15,21 22-15,-21 0 0,21-21 0,-21-1 16,0 1-16,0-21 0,0 20 0,21 1 16</inkml:trace>
  <inkml:trace contextRef="#ctx0" brushRef="#br0" timeOffset="5319.21">7493 1439 0,'0'0'0,"-21"-21"0,-43-21 16,43 21-1,21 0-15,0-1 32,21 22-32,0 0 15</inkml:trace>
  <inkml:trace contextRef="#ctx0" brushRef="#br0" timeOffset="7408.43">9377 1080 0,'0'0'0,"21"-43"0,-21 22 15,0-21-15,0-1 0,0 1 0,0 0 16,0-1-16,0 1 0,0 0 0,0 21 16,0-22-16,0 22 0,0 0 15,0 42 1,0 0-1,0 22-15,-21 20 0,0 1 16,21-1-16,-22 22 0,1-1 0,0 1 16,0 0-16,0-1 0,0 1 0,-22-21 15,22 20-15,-21 1 0,-1 0 16,1-22-16,0 1 0,-1-22 0,-20 21 16,21-20-16,20-22 0,-20 0 0,0 0 15,21 0-15,-1-21 0,1 0 16,0 0-16,0 0 0,21-21 15,0 0-15,0 0 0,0-21 0,0-1 16,0 1-16,0-22 0,0 1 16,0-1-16,21 22 0,0-21 15,-21-1-15,21 22 0,-21-1 0,0 1 16,0 21-16,0 0 0,0 0 16,22 21-16,-1 21 15,-21 0-15,0 0 0,21 0 0,-21 22 16,21-22-16,-21 21 0,21 0 15,0 1-15,1-1 0,-22 0 0,21 1 16,0-1-16,0 0 0,0-20 0,0 20 16,1-21-16,20 0 0,-21 0 15,21 1-15,1-1 0,-22-21 0,21 0 16,1 0-16,-1 0 0,0 0 16,1-21-16,20 21 0,-21-22 0,1 1 15,20 0-15,-20-21 0,-1 21 16,-21-1-16,21-20 0,-20 0 0,-1-1 15,0 22-15,-21-21 0,0 0 0,0 20 16,0-20-16,0 21 0,0 0 16,-21 0-16,0 21 0,-22 0 0,22 0 15,0 0-15,-21 0 0,20 0 0,-20 21 16,21-21-16,0 42 0,-22-21 16,22 0-16,0 22 0,0-1 0,0-21 15,0 22-15,21-22 0,0 21 0,0-21 16,0 22-16,0-22 15,0 0-15,0 0 0,21 0 16,0-21-16,0 0 0,0 0 0,0 0 16,1 0-16,-1-21 0,0 0 0,0 21 15,21-21-15,-20 0 0,-1-1 16,0 1-16,0-21 0,0 21 0,-21-22 16,0 22-16,21 0 0,-21-21 0,22 21 15,-22-1-15,0 44 31,0-1-31,0 0 16,0 0-16,0 21 0,0-20 16,0-1-16,0 0 0,0 0 15,0 0-15,0 0 0,0 1 0,21-22 16,0 21-16,0-21 0,0 0 16,0 0-16,1 0 0,-1 0 0,0 0 15,21 0-15,-21 0 0,1-21 0,20-1 16,-21 1-16,0 0 0,22 0 0,-22 0 15,0 0-15,0-1 0,-21-20 16,21 21-16,0 0 0,-21 0 0,0-1 16,0 1-16,22 0 0,-22 42 31,0 0-31,0 1 0,0-1 16,0 0-16,-22 0 0,22 21 15,-21-20-15,21-1 0,0 0 0,-21 0 16,21 0-16,-21 0 15,42-42 17,0 0-17,-21 0-15,21 0 0,-21 0 0,22-1 16,-22 1-16,21 0 0,0 0 0,-21 0 16,0 0-16,21-1 0,0 1 15,0 42 16,-21 1-31,0-1 0,0 21 16,0-21-16,0 0 0,0 1 16,0-1-16,22 0 0,-22 0 0,21 0 15,0 0-15,0 1 0,21-1 16,-20-21-16,-1 0 0,21 0 16,0 0-16,1 0 0,-1 0 0,0 0 15,1 0-15,20-21 0,-20-1 0,-1 1 16,0 0-16,1 0 0,-22 0 15,0 0-15,0-22 0,0 22 0,0-21 16,-21 21-16,0-22 0,0 22 0,0 0 16,0-21-16,0 20 0,-21 1 15,0 21-15,0 0 16,0 0-16,0 0 0,-22 0 0,22 21 16,0-21-16,0 22 0,0-1 0,-22 0 15,22 0-15,21 0 0,-21 0 16,21 1-16,-21-1 0,21 0 0,0 0 15,0 0-15,0 0 0,21-21 16,0 22-16,0-22 16,0 0-16,1 0 0,-1 0 0,0-22 15,0 22-15,0-21 0,0 0 0,1 21 16,-22-21-16,0 0 0,21 21 16,-21-21-16,21-1 0,0 1 15,-21 42 32,0 1-47,0 20 0,0-21 0,-21 21 16,0 1-16,0-1 0,21 22 0,0-22 15,-22 21-15,1 1 0,0-1 0,21 1 16,-21-1-16,0 22 0,0 0 16,-1-22-16,1 22 0,0 0 15,0-22-15,-21 22 0,20-1 0,1-20 0,-21 21 16,21-22-16,0 22 0,-1-22 15,1 1-15,0-1 0,0-20 0,21-1 16,-21 0-16,0 1 0,-1-22 16,1 21-16,0-42 0,0 21 0,0-21 15,0 0-15,-1 0 0,1 0 16,0-21-16,0 0 0,0 0 0,0-22 16,-1 1-16,1 0 0,-21-1 0,21-20 15,-22-1-15,22 22 0,0-21 16,0-1-16,0 22 0,0-22 0,21 22 15,0-22-15,0 22 0,0 0 0,0-1 16,0 1-16,21 0 0,0-1 0,21 1 16,-21 0-16,22-1 15,-22 1-15,21 0 0,1 21 0</inkml:trace>
  <inkml:trace contextRef="#ctx0" brushRef="#br0" timeOffset="8941.54">11176 1482 0,'0'-21'16,"-21"21"-16,0 0 15,21 21-15,-22 0 16,22 0-16,0 0 0,0 22 0,0-22 15,-21 0-15,21 0 0,0 21 0,0-20 16,0-1-16,0 0 0,0 0 16,0 0-16,21-21 15,1 0-15,-1 0 0,0 0 16,0 0-16,0-21 0,0 0 16,22 0-16,-22 0 0,0-1 0,-21 1 15,21 0-15,0 0 0,1 0 0,-1-22 16,-21 22-16,0 0 0,21 0 15,-21 0-15,21 21 0,-21-21 16,0 42 15,0 0-31,0 0 16,0 0-16,0 0 0,0 1 0,0-1 16,0 21-16,0-21 0,0 0 0,0 1 15,0-1-15,21 0 0,0 0 16,1 0-16,-1 0 15,0-21-15,0 0 0,0 0 0,22 0 16,-22 0-16,0 0 0,21 0 0,1 0 16,-1-21-16,-21 0 0,21 0 15,1 21-15,-22-42 0,0 20 0,0 1 16,0 0-16,1-21 0,-1 21 0,-21-22 16,21 22-16,-21-21 0,0 21 15,0-1-15,0-20 0,0 21 0,-21 0 16,0 21-16,-1 0 0,1 0 15,0 0-15,0 0 0,0 21 16,0 0-16,-1 0 0,-20 0 0,21 1 16,0-1-16,0 21 0,-1-21 0,1 22 15,21-22-15,0 0 0,0 21 16,0-21-16,0 1 0,0-1 16,0 0-16,0 0 0,21-21 15,1 0-15,-1 0 0,0 0 0,0 0 16,21 0-16,-20-21 0,-1 21 15,0-21-15,0 0 0,0-1 0,22 1 16,-43 0-16,21 0 0,0 0 0,0 0 16,0-22-16,-21 22 0,0 0 0,0 0 15,0 0-15,21 21 0,-21-22 16,0 1-16,0 42 16,-21 1-1,0-1-15,21 0 16,0 0-16,-21 0 0,21 22 0,-21-22 15,21 0-15,0 21 0,0-21 0,0 1 16,0-1-16,0 0 0,0 0 0,21 0 16,0 0-16,0 1 0,0-22 15,22 0-15,-22 0 0,21 0 0,-21 0 16,22 0-16,-1 0 0,0 0 0,1-22 16,-1 22-16,0-21 0,-20 0 15,20 0-15,0 0 0,-21 0 16,1-1-16,20-20 0,-42 21 0,21-21 0,-21 20 15,0 1-15,0 0 0,0 0 16,0 0-16,0 0 0,0-1 16,-21 22-16,0 0 0,0 0 15,-1 0-15,-20 0 0,21 0 0,0 22 16,0-1-16,-22 0 0,22 0 16,0 0-16,0 0 0,21 1 0,0-1 15,-21 0-15,21 0 0,0 0 0,0 0 16,0 1-16,0-1 0,21-21 15,0 21-15,0-21 0,0 0 16,0 0-16,1 0 0,-1 0 0,0-21 16,0 0-16,0 21 0,0-22 0,1 1 15,-1 21-15,0-21 0,-21 0 16,21 0-16,0 0 0,-21-1 16,0 1-16,21 21 0,-21-21 15,0 42 16,0 0-31,0 1 16,-21-1-16,21 21 0,-21-21 0,21 22 16,-21-1-16,0 0 0,21 1 15,-21-1-15,21 21 0,-22-20 0,1 20 16,21-20-16,-21 20 0,0 1 0,21-1 16,0 1-16,-21 20 0,21-20 0,-21 20 15,21-20-15,0 21 0,0-22 16,-22 22-16,1-22 0,21 22 15,-21-22-15,0 1 0,21 21 0,-21-22 16,0 1-16,21-1 0,-22-21 0,1 1 16,21-1-16,-21-21 0,0 0 0,21 1 15,-21-22-15,0 0 0,-1 0 16,1 0-16,21-22 0,-21-20 16,0 21-16,21-21 0,0-1 0,0-20 15,-21-1-15,21 1 0,0-1 0,0 1 16,0-22-16,0 22 0,21-22 0,0 0 15,0 1-15,0-1 16,1 0-16,-1 22 0,0-22 0,0 22 0,0-1 16,0 22-16,22-22 0,-22 22 15,0-22-15,0 22 0,0 0 0,22 21 16,-22-22-16,0 1 0,0 21 16,0-22-16,22 22 0,-22 0 0</inkml:trace>
  <inkml:trace contextRef="#ctx0" brushRef="#br0" timeOffset="9327.86">12996 1672 0,'0'0'0,"-21"0"0,42 0 47,0 0-47,1 0 0,-1-21 15,21 0-15,-21 21 0,22-21 0,-22 0 16,21 21-16,-21-22 0,22 1 16,-22 0-16,0 0 0,0 21 0,0-21 15,-21 0-15,0-1 0,0 1 16,-21 21-16,0 0 16,0 0-16,-22 0 0,22 21 0,-21 1 15,0-22-15,20 42 0,-20-21 16,21 0-16,0 0 0,0 22 0,-1-22 15,22 21-15,0-21 0,0 1 16,0 20-16,0-21 0,0 0 0,22 0 16,-1 1-16,21-1 0,-21-21 0,0 21 15,22-21-15,-22 0 0,21 0 16,-21 0-16,1 0 0,-1 0 0,0 0 16,0 0-16,0 0 0,0-21 0,-21 0 15,22 21-15</inkml:trace>
  <inkml:trace contextRef="#ctx0" brushRef="#br0" timeOffset="11616.55">16383 741 0,'21'-42'15,"-21"20"-15,0 1 0,0 0 0,0 0 16,0 0-16,0 0 15,0-1 1,0 1 0,0 42 31,0 1-47,0-1 15,0 0-15,0 0 0,0 0 16,0 22-16,0-22 0,0 21 0,0-21 15,0 22-15,0-1 0,0 0 0,0 1 16,0-22-16,0 21 0,0 0 16,0 1-16,0-1 0,-21 0 0,21 1 15,0-22-15,-21 21 0,21 1 16,0-1-16,0 0 0,-21-21 0,21 22 16,0-1-16,-22 0 0,22 1 15,0-1-15,-21 0 0,21 1 0,0-1 16,0 0-16,0 1 0,0-1 15,0 0-15,0 1 0,0-1 0,0-21 16,0 22-16,0-1 0,0 0 0,0-21 16,0 22-16,0-1 0,0-21 15,0 22-15,0-1 0,0 0 0,0-21 16,0 22-16,-21-1 0,21 0 0,0 1 16,0-22-16,0 21 0,-21 1 0,21-1 15,0-21-15,0 21 0,0 1 16,0-22-16,0 21 0,0 1 15,-21-22-15,21 21 0,0 0 0,0-20 16,0 20-16,0 0 0,0 1 0,0-1 16,0 0-16,0 1 0,0-22 15,0 21-15,0 0 0,0 1 0,0-1 16,0 0-16,0-20 0,0 20 0,0 0 16,0-21-16,0 22 0,0-1 0,0 0 15,0-20-15,0 20 0,0 0 16,0 1-16,0-1 0,0 0 0,0 1 15,-21-1-15,21 0 0,0 1 16,-22-1-16,22 0 0,0 1 0,0-1 16,0-21-16,0 21 0,-21 1 15,21-1-15,0 0 0,0 1 0,0-22 16,-21 21-16,21 1 0,0-1 0,0 0 16,0 1-16,0-1 0,0 0 0,0 1 15,0-1-15,0 0 0,0 1 0,0-1 16,0 0-16,0 1 0,-21-1 15,21 0-15,0 1 0,0-1 0,0-21 16,-21 21-16,21 1 0,0-1 0,0 0 16,0 1-16,0-1 0,0 0 0,0 1 15,0-1-15,-21 0 0,21 1 16,0-22-16,-22 21 0,22 1 16,0-1-16,0 0 0,-21 1 0,21-1 15,0 0-15,0 1 0,0-1 0,0 21 16,0-20-16,-21-1 0,21 22 0,0-22 15,0 21-15,-21-20 0,21-1 0,0 0 16,0 22-16,0-22 0,0 1 0,0-1 16,0 0-16,0 1 0,-21 20 15,21-21-15,0 1 0,0 20 0,0-20 16,-21 20-16,21-21 0,0 1 0,0 20 16,0-20-16,0-1 0,0 21 0,0-20 15,-22-1-15,22 0 0,0 22 16,0-22-16,0 22 0,0-22 0,0 22 15,0-22-15,0 21 0,0-20 0,0-1 16,0 22-16,0-22 0,0 0 16,0 22-16,0-22 0,0 0 0,0 1 15,0 20-15,0-20 0,0 20 0,0-21 16,0 22-16,0-22 0,0 1 0,0 20 16,0-21-16,0 22 0,0-22 0,-21 1 15,21 20-15,0-21 0,0 1 0,0 20 16,0-20-16,0 20 0,-21-21 0,21 22 15,0-22-15,0 22 0,0-1 16,0-20-16,0 20 0,0-21 16,0 22-16,0-22 0,0 1 0,0 20 15,0-21-15,0 22 0,0-1 0,0-20 16,0 20-16,0-20 0,0 20 0,0 1 16,0-22-16,0 21 0,0-20 0,0 20 15,0-20-15,0 20 0,0 1 0,0-22 16,0 21-16,0-20 0,0 20 0,0 1 15,0-1-15,0-20 0,0 20 16,0 1-16,0-22 0,-21 21 0,21-20 16,0 20-16,0-20 0,-21 20 0,21 1 15,0-22-15,0 21 0,0 1 0,0-1 16,0-20-16,0 20 0,0 1 16,0-22-16,0 22 0,0-22 0,0 21 15,0 1-15,0-22 0,0 22 16,0-1-16,0-20 0,0 20 0,0 1 15,0-1-15,0-21 0,0 22 0,-21-1 16,21-20-16,0 20 0,0 1 0,0-22 16,0 22-16,0-1 0,0-21 0,0 22 15,0-1-15,0 1 0,0-1 16,0 1-16,0-1 0,0-20 0,0 20 16,0 1-16,0-1 0,0 1 0,0-22 15,0 22-15,0-1 0,0 1 0,0-1 16,0 1-16,0-1 0,0 1 15,0-1-15,0-21 0,0 22 16,0-1-16,0 1 0,0-22 0,0 22 16,0-1-16,0 1 0,0-1 0,0 1 15,0-22-15,0 22 0,0-1 0,0-21 16,0 22-16,0-1 0,21-20 0,-21 20 16,0-20-16,0 20 0,0 1 15,0-22-15,0 21 0,0 1 0,0-22 16,0 22-16,0-22 0,0 22 0,0-22 15,0 21-15,0-20 0,0-1 0,0 0 16,0 22-16,0-22 0,0 1 16,0 20-16,0-21 0,0 1 15,0-1-15,0 0 0,0 1 0,0 20 16,0-20-16,0-1 0,0 0 16,0-21-16,0 22 0,0-1 0,0 0 15,0-20-15,0 20 0,0 0 0,0-21 16,0 22-16,21-22 0,-21 21 0,0-21 15,0 22-15,0-22 0,0 0 16,0 0-16,21 0 0,-21 1 0,0-1 16,21 0-16,-21 0 0,0 0 15,0-42 32,0 0-47,0 0 16,0 0-16,0-1 0,0 1 15,0 0-15,0 0 0,0 0 0,0-22 16</inkml:trace>
  <inkml:trace contextRef="#ctx0" brushRef="#br0" timeOffset="14407.1">17293 1355 0,'21'0'47,"0"0"-31,1 0-16,-22-21 15,21 21-15,0-22 0,0 22 0,0-21 16,0 21-16,1-21 0,20 21 0,-21-21 15,0 0-15,0 0 0,1 21 16,-1-22-16,0 1 0,0 21 16,-21-21-16,0 0 0,0 0 0,0 0 15,0-1 1,-42 22 0,-1 0-16,22 0 15,0 0-15,-21 0 0,21 22 0,-22-1 16,1-21-16,21 21 0,-22 0 0,1 0 15,21 22-15,-21-22 0,20 0 16,-20 0-16,42 0 0,-21 0 0,21 1 16,0-1-16,0 0 0,0 0 0,21 0 15,-21 0-15,42 1 0,-20-1 16,-1 0-16,21 0 0,-21 0 0,22 0 16,-22 1-16,21-22 0,0 21 15,-20 0-15,20 0 0,-21 0 16,21 0-16,-20 1 0,-1 20 0,0-21 15,0 0-15,-21 0 0,0 1 0,0-1 16,0 0-16,0 0 0,0 0 16,0 0-16,-21 1 0,0-1 0,0 0 15,-1-21-15,-20 21 0,21-21 0,-21 0 16,20 21-16,-20-21 0,21 0 16,0 0-16,-22 0 0,22 0 15,0-21-15,0 21 0,0-21 0,0 0 0,21 0 16,-22-1-16,22 1 0,-21 0 15,21-21-15,-21 21 0,21-1 16,0-20-16,0 21 0,0 0 0,0 0 16,0-1-16,0 1 0,0 0 15,0 42 1,21 0 0,0 1-16,1-1 0,-1 0 15,-21 0-15,21 0 0,0 0 0,0 1 16,0-1-16,1 0 0,-1 0 0,0 0 15,0 0-15,0-21 16,0 0-16,1 22 0,20-22 0,-21 0 16,0 0-16,0 0 0,1 0 0,-1 0 15,0-22-15,0 1 0,21 21 0,-42-21 16,22 0-16,-1 0 0,0 0 16,0-1-16,0 1 0,0-21 0,-21 21 15,22-22-15,-1 22 0,0 0 16,0-21-16,-21 21 0,21-1 0,0 22 15,-21-21-15,22 21 16,-1 0-16,-21 21 31,0 1 1,0-44-1,0 1-16,0 0-15,0 0 0,0 0 16,0 0 0,-21 21-1,-1 0 1,22 21-16,0 0 16,-21 0-16,21 0 15,-21 0-15,21 22 0,-21-22 0,21 0 0,0 21 16,-21-20-16,21 20 0,-21-21 15,21 0-15,0 22 0,0-22 16,0 0-16,0 0 0,0 0 0,0 0 16,0 1-16,21-22 15,0 0-15,0 0 0,0 0 16,0 0-16,1 0 0,20 0 0,-21 0 16,21 0-16,-20-22 0,20 1 15,0 0-15,1 0 0,-1 0 0,0-22 16,1 22-16,-22 0 0,0-21 0,21-1 15,-21 22-15,-21 0 0,0-21 16,0 21-16,0-1 0,0 1 0,0 0 16,-21 21-1,0 0-15,0 0 16,0 21-16,0-21 0,-1 21 16,22 1-16,0-1 0,0 0 15,0 0-15,0 0 16,22-21-1,-1 0-15,0 0 0,0 0 0,0 0 16,0 0-16,1-21 16,-1 21-16,0-21 0,0 21 0,-21-21 15,21 21-15,-21-21 0,21 21 16,-21-22-16,0 44 31,0-1-15,0 0-16,0 0 0,0 0 15,-21 22-15,21-22 0,-21 0 0,21 21 16,-21-21-16,21 1 0,0-1 0,0 0 16,0 0-16,0 0 0,0 0 15,0 1-15,21-22 0,0 21 16,0-21-16,1 0 0,-1 0 0,0 0 16,0 0-16,0 0 0,0-21 15,1-1-15,-1 22 0,0-21 16,0 0-16,0 0 0,0 0 0,1 0 15,-1-22-15,-21 22 0,0 0 16,21 0-16,-21-22 0,21 22 0,-21 0 16,0 0-16,0 42 31,0 0-31,0 0 0,-21 1 16,21-1-16,-21 0 0,21 0 0,0 21 15,0-20-15,0-1 0,0 0 16,0 0-16,0 0 0,0 0 15,0-42 32,0 0-47,0 0 0</inkml:trace>
  <inkml:trace contextRef="#ctx0" brushRef="#br0" timeOffset="14588">18986 1439 0,'-21'0'0,"42"0"0,-63 0 0,42-21 16,-21 21-16,21 21 47,21-21-32,-21 22-15,21-1 16,0-21-16</inkml:trace>
  <inkml:trace contextRef="#ctx0" brushRef="#br0" timeOffset="14971.49">19304 1588 0,'0'0'0,"-21"0"16,0 0-16,-1 0 15,1 0-15,21 21 16,-21 0-16,21 64 16,0-64-16,0 21 0,0 0 15,0 1-15,0-1 0,0 0 0,0 1 16,0 20-16,0-20 0,0-1 0,-21 21 16,0 1-16,21-1 0,-21 22 15,-1 0-15,1-22 0,0 22 0,0 0 16,-21-22-16,20 22 0,1-22 0,0 1 15,0-22-15,0 22 0,21-22 16,-21 0-16,21 1 0,-22-22 0,22 0 16,0 0-16,0 0 0,0-42 31,0 0-31,22 0 16,-1-22-16,-21 22 0,21-21 15,0 21-15,-21-22 0,21 1 0,0-21 16,1 20-16,-1-20 0,0-1 0</inkml:trace>
  <inkml:trace contextRef="#ctx0" brushRef="#br0" timeOffset="15251.33">19156 1884 0,'0'0'0,"21"-21"0,-21-64 16,21 64-16,0 0 15,0 0-15,1-1 0,-1 22 0,0-21 16,0 21-16,0 0 0,0 0 0,1 0 15,20 0-15,-21 0 0,-21 21 16,21-21-16,-21 22 0,0-1 0,0 0 16,0 0-16,0 0 0,0 0 0,-21 1 15,0-22-15,0 21 0,0 0 16,-1-21-16,1 21 0,0-21 0,0 0 16,21 21-16,-21-21 0,0 0 15,42 0 32</inkml:trace>
  <inkml:trace contextRef="#ctx0" brushRef="#br0" timeOffset="16695.03">19494 2011 0,'0'0'0,"22"0"16,-1 0-1,0 0-15,0 0 0,0 0 0,0 0 16,1-21-16,-1 0 0,0-1 16,0 1-16,21 0 0,-20 0 0,-1-21 15,21-1-15,-21 22 0,0-21 0,1-22 16,-1 22-16,21 0 0,-42-22 16,21 22-16,0-22 0,1 1 0,-22 20 15,0-20-15,0 21 0,0-1 16,0 1-16,0 21 0,0 0 0,0-1 15,0 1-15,-22 21 16,1 21-16,0 22 0,21-22 16,-21 21-16,0 1 0,0-1 0,-1 0 15,1 22-15,21-22 0,0 0 16,-21 22-16,21-22 0,-21 22 16,21-22-16,0 0 0,0 22 0,0-43 15,0 21-15,0 1 0,21-22 0,-21 0 16,21 0-16,0 0 0,1 1 15,-1-22-15,0 0 0,21 0 0,-21 0 16,1 0-16,-1 0 0,21 0 0,-21-22 16,0 22-16,22-21 0,-22 0 15,0 0-15,0 0 0,22 0 0,-22-22 16,0 22-16,0 0 0,-21 0 0,21 0 16,-21-1-16,0 1 0,21 0 15,-42 42 16,0 0-31,21 1 0,-21-1 16,21 0-16,0 0 0,-21 21 0,21-20 16,0-1-16,0 0 0,0 0 0,0 0 15,21 0-15,0-21 16,0 22-16,22-22 0,-22 0 16,21 0-16,-21 0 0,22 0 0,-22 0 15,21 0-15,0-22 16,-20 1-16,-1 21 0,21-21 0,-21 0 0,0 0 15,1 0-15,-1-1 0,-21 1 0,21 0 16,-21 0-16,0 0 16,0 0-16,0 42 31,-21 0-31,0 0 0,-1 0 16,22 0-16,0 1 0,-21-1 0,0 0 15,21 0-15,0 0 0,0 0 0,-21 1 16,21-1-16,21-42 47,0-1-32,0 1-15,1 21 0,-22-21 0,21 0 16,0 0-16,0 0 0,-21-22 16,21 22-16,0 0 0,1 0 0,-22 0 15,21-1-15,0 22 16,-21 22-1,0-1-15,0 0 16,0 0-16,0 0 0,0 0 16,0 1-16,0-1 0,0 0 0,0 0 15,0 0-15,0 0 0,0 1 16,0-1-16,21-21 0,0 0 16,0 21-16,1-21 0,-1 0 0,0 0 15,21 0-15,-21 0 0,22 0 16,-22 0-16,21-21 0,-21 21 15,1-21-15,20-1 0,-21 1 0,0 0 16,0 0-16,1 0 0,-1 0 0,-21-1 16,0-20-16,21 21 0,-21-21 15,0 20-15,0 1 0,0 0 0,0 0 16,0 0-16,-21 21 0,0 0 0,-1 0 16,1 0-16,0 0 0,0 21 15,0 0-15,0 0 0,-1 0 0,1 22 16,0-22-16,0 0 0,0 0 0,21 0 15,-21 1-15,21-1 16,0 0-16,0 0 0,0 0 16,21-21-16,0 0 15,0 0-15,0 0 0,0 0 16,1 0-16,-1-21 0,0 21 0,-21-21 16,21 21-16,0-21 0,-21 0 15,21 21-15,-21-22 0,22 22 16,-22 22-1,0-1-15,0 0 16,0 21-16,-22-21 0,1 22 0,0-22 16,0 21-16,0 1 0,0-1 15,-1 0-15,1 22 0,0-1 16,0 1-16,21-1 0,-21 1 0,0-1 16,-1 1-16,1-1 0,21 1 0,-21-22 15,0 22-15,0-22 0,21 21 16,0-20-16,-21-1 0,21-21 0,-22 22 15,22-22-15,0 0 0,0 0 0,0 0 16,0-42 15,0 0-31,0 0 0,0 0 16,0-1-16,0 1 0,22-21 0,-22 21 16,21-22-16,-21 1 0,21 0 0,0-1 15</inkml:trace>
  <inkml:trace contextRef="#ctx0" brushRef="#br0" timeOffset="16916.43">20997 1397 0,'0'0'0,"-21"0"0,0 0 16,0 0-16,21-21 0,-21 21 0,21-21 31,-22 21 16</inkml:trace>
  <inkml:trace contextRef="#ctx0" brushRef="#br0" timeOffset="17123.32">19706 1418 0,'0'0'0,"-21"0"16,0 0-16,42 0 31,0 0-31,0 0 0,0 0 16,22 0-16,-22 0 0,0 0 0,21 0 15,-20-21-15,-1 21 0,0-21 0,0 0 16</inkml:trace>
  <inkml:trace contextRef="#ctx0" brushRef="#br0" timeOffset="19148.05">22310 1101 0,'0'0'16,"0"-21"-16,0-1 0,0 1 0,0 0 0,0 0 15,0 0-15,21 0 0,-21-22 0,0 22 16,21 0-16,-21-21 0,0 20 16,0 1-16,0 0 0,0 42 31,-21 22-31,21-1 0,-21 21 16,-1 1-16,1-1 0,0 1 15,0-1-15,0 1 0,0-1 16,-22 1-16,22-1 0,0 1 0,-21-1 15,20-20-15,-20 20 0,21-20 0,0-1 16,-22 0-16,22-21 0,0 1 16,21-1-16,-21 0 0,21 0 0,-21-21 15,21-21 1,0 0-16,0 0 16,0-1-16,0 1 0,0-21 15,21 21-15,0-22 0,-21 1 0,21 0 0,0-1 16,1 1-16,-22 21 0,21-21 15,0 20-15,-21 1 0,21 0 16,0 42 15,-21 0-31,0 1 0,0-1 0,0 21 16,0-21-16,0 22 0,0-22 0,0 21 16,0 0-16,21-20 0,-21-1 15,0 21-15,22-21 0,-1 0 0,0 1 16,0-1-16,0-21 0,22 21 0,-22-21 15,21 0-15,0 0 16,22 0-16,-22 0 0,22 0 0,-1-21 16,-20 0-16,20-1 0,-21 1 0,22 0 0,-22 0 15,1 0-15,-22-22 16,0 1-16,0 21 0,0-21 0,0 20 16,-21-20-16,0 0 0,0 21 0,0-22 15,0 22-15,0 0 0,-21 0 16,0 21-16,0 0 0,0 0 0,0 0 15,-22 0-15,22 0 0,-21 21 0,21 0 16,-22 0-16,1 0 0,0 22 16,20-22-16,-20 21 0,21-21 0,0 22 15,0-1-15,-1-21 0,22 22 16,0-22-16,0 0 0,0 0 16,0 0-16,22 0 0,-1-21 15,0 0-15,21 0 0,-21 0 0,22 0 16,-22 0-16,21-21 0,1 0 15,-22 21-15,0-21 0,21 0 0,-21 0 16,1-1-16,-1 1 0,0-21 0,0 21 16,-21 0-16,0-1 0,21 1 15,-21 0-15,21 0 0,-21 42 32,0 0-17,0 0-15,0 1 0,0-1 16,0 0-16,0 0 0,0 0 0,0 0 15,0 1-15,0-1 0,0 0 16,22 0-16,-1-21 0,0 21 16,0-21-16,21 0 0,-20 0 0,-1 0 15,0 0-15,21-21 0,-21 0 16,22 21-16,-22-21 0,0 0 0,0-1 16,0 1-16,1 0 0,-1 0 0,-21 0 15,0 0-15,21-1 0,-21 1 16,0 0-16,21 0 0,-42 21 31,0 21-31,21 0 16,-21-21-16,-1 43 0,22-22 15,-21 0-15,0 0 0,21 0 0,0 0 16,-21 1-16,0-1 0,21 0 0,0 0 16,-21-21-16,21 21 0,21-42 46,0 21-46,0-21 0,0 0 16,-21 0-16,21-1 0,1 1 0,-1 0 16,0 0-16,0 0 0,0 0 0,0-1 15,1 1-15,-1 21 32,-21 21-17,0 1-15,0-1 16,0 0-16,0 0 0,0 0 0,0 0 15,0 1-15,0-1 0,0 0 0,0 0 16,21 0-16,-21 0 0,21-21 16,21 22-16,-20-22 0,-1 0 0,21 0 15,-21 0-15,22 0 0,-1 0 0,0 0 16,-21-22-16,22 22 0,-1-21 16,-21 0-16,0 0 0,1 0 0,-1 0 15,0-1-15,0 1 0,-21 0 0,0 0 16,0-21-16,0 20 0,0 1 15,0-21-15,0 21 0,0 0 16,-21-1-16,0 22 0,0 0 16,-1 0-16,1 0 0,0 22 15,0-22-15,0 21 0,0 0 16,-1 21-16,1-21 0,0 1 0,21-1 16,-21 21-16,21-21 0,0 0 0,0 1 15,0-1-15,0 0 0,0 0 16,0 0-16,21-21 15,0 21-15,0-21 0,1 0 16,-1 0 0,-21 22-1,0-1-15,0 0 16,0 0-16,0 0 0,0 0 16,0 22-16,0-22 0,0 21 0,0 1 15,0-1-15,0 21 0,-21-20 0,-1 20 16,22-20-16,-21 20 0,0 1 0,0-1 15,0 1-15,0-1 0,-1-21 16,1 22-16,0-1 0,0 1 0,0-22 16,0 22-16,-1-22 0,-20 0 0,21 1 15,-21-1-15,20 0 0,-20 1 16,0-22-16,21 21 0,-22-21 0,22 1 16,-21-22-16,21 0 0,-1 21 15,1-21-15,0 0 0,0 0 0,21-21 16,0-1-16,0 1 0,0 0 15,0 0-15,0-21 0,0 20 0,0-20 16,21 21-16,0-21 0,0-1 16,-21 1-16,43 0 0,-22-22 0,21 1 15</inkml:trace>
  <inkml:trace contextRef="#ctx0" brushRef="#br0" timeOffset="19615.37">24278 1312 0,'0'22'0,"-21"-22"16,0 21-16,21 0 0,-21 0 16,21 0-16,-22 0 0,22 1 0,-21-1 15,21 0-15,-21 21 0,21-21 16,0 1-16,0-1 0,0 0 0,0 0 16,0 0-16,21-21 15,0 0-15,1 0 16,-1 0-16,0 0 0,0 0 0,0-21 15,0 0-15,1 21 0,-1-21 0,0 0 16,-21-1-16,21 1 0,0 0 16,0 21-16,-21-21 0,0 0 0,22 21 15,-22-21-15,0 42 47,0 0-31,0 0-16,0 0 15,0 0-15,0 1 0,21-22 16</inkml:trace>
  <inkml:trace contextRef="#ctx0" brushRef="#br0" timeOffset="20447.41">24828 1524 0,'0'0'0,"0"-21"0,22 0 0,-1-22 16,-21 22-16,0 0 0,0 0 15,0 0-15,-21 21 32,-1 0-32,1 0 0,0 21 0,-21 0 15,21 0-15,-1 0 0,1 1 0,0-1 16,0 0-16,0 0 0,21 0 16,0 0-16,-21 1 0,21-1 0,0 0 15,0 0-15,0 0 0,21 0 16,0-21-16,0 0 15,0 0-15,0 0 0,1 0 16,20 0-16,-21-21 0,0 21 0,0-21 16,-21 0-16,22 0 0,-1 21 15,0-21-15,-21-1 0,21 1 0,-21 0 16,0 0-16,0 0 0,0 0 0,21-1 16,-21 1-16,-21 42 31,0-21-31,21 22 15,-21-1-15,21 0 0,0 0 16,-21 0-16,21 0 0,0 1 0,0 20 16,0-21-16,0 0 0,0 0 0,0 1 15,0-1-15,21 0 16,0-21-16,0 0 16,0 0-16,0 0 0,1 0 0,20 0 15,-21 0-15,0-21 0,0 21 0,1-21 16,20-1-16,-21 22 0,0-21 15,0 0-15,-21 0 0,22 0 0,-22 0 16,21-1-16,-21 1 0,0-21 16,0 21-16,0 0 0,0-1 15,-21 22-15,-1 0 0,1 0 16,0 0-16,0 0 16,0 0-16,0 0 15,21 22-15,0-1 16,0 0-1,0 0-15,0 0 16,0 0-16,0 1 0,0-1 16,0 21-16,0-21 0,0 22 0,-22-22 15,22 21-15,-21 0 0,21 1 16,-21-1-16,0 0 0,0 1 0,21 20 16,-21-20-16,-1-1 0,1 21 0,-21-20 15,21-1-15,0 22 0,-1-22 16,1 0-16,0 1 0,0-1 0,0 0 15,21-21-15,0 22 0,-21-22 16,21 0-16,0 0 0,21-21 31,-21-21-31,21 0 16,0 0-16,-21 0 0,21-1 0,0 1 16,1 0-16,-1-21 0,0 21 0,0-22 15</inkml:trace>
  <inkml:trace contextRef="#ctx0" brushRef="#br0" timeOffset="20827.38">25294 1736 0,'0'-21'15,"0"-1"1,0 1-16,0 0 15,21 21-15,0-21 0,1 0 16,-1 0-16,0-1 0,-21 1 16,21 0-16,-21 0 0,0 0 15,0 0-15,-21 21 16,0 0 0,0 0-16,-1 0 0,22 21 0,-21 0 15,0 0-15,0 0 0,0 0 16,21 22-16,0-22 0,-21 0 0,21 21 15,0-20-15,0-1 0,0 0 16,0 0-16,0 0 0,21 0 16,0 1-16,0-22 0,0 21 15,0-21-15,1 0 0,-1 0 0,0 0 16,0 0-16,0 0 0,0 0 16,1-21-16,-22-1 0,21 22 15,0-21-15</inkml:trace>
  <inkml:trace contextRef="#ctx0" brushRef="#br0" timeOffset="22071.66">2307 2498 0,'0'0'0,"-42"-21"0,-1 21 16,1 0-16,21 0 0,-21 0 0,20 0 15,1-22-15,0 22 0,0 0 16,0 0-16,0 0 31,42 0 0,0 0-31,0 0 0,21 0 0,1 22 16,20-22-16,-20 0 0,20 0 0,22 0 16,-1 0-16,1 0 0,0 0 15,-1 0-15,1 0 0,0 0 0,-1 0 16,22 0-16,-21 0 0,21 0 16,21 0-16,-21 0 0,21 0 0,-22-22 15,22 22-15,0 0 0,22-21 0,-1 21 16,0 0-16,0 0 15,21 0-15,-20 0 0,20 0 0,-21 0 16,21 0-16,1 0 0,-22 0 0,0-21 16,0 21-16,0 0 0,22 0 15,-22 0-15,0 0 0,0 0 0,0 0 16,-21 0-16,22 0 0,-22 0 0,21 0 16,-21 0-16,21-21 0,-21 21 15,0 0-15,0 0 0,0 0 0,0-21 16,0 21-16,0 0 0,0 0 0,-21-21 15,21 21-15,-21 0 0,-1 0 16,1-22-16,0 22 0,-21 0 16,21 0-16,-1 0 0,1-21 0,0 21 15,0 0-15,-21 0 0,-1 0 0,1 0 16,0 0-16,-1 0 0,1 0 16,-22 0-16,1 0 0,-1 0 0,1 0 15,-1 0-15,-20 0 0,20 0 0,-42 0 16,22 0-16,-22 0 0,21 0 0,-21 0 15,1 0 1,-1 0-16,0 0 31,-21-21-31,21 21 32,-21-21-32,0 0 15</inkml:trace>
  <inkml:trace contextRef="#ctx0" brushRef="#br0" timeOffset="23092.09">17928 2265 0,'0'0'0,"-21"0"0,-21 0 15,-1 0-15,22 21 0,-21-21 0,-1 0 16,1 0-16,0 0 0,-1 0 15,1 21-15,21-21 0,-21 0 0,-1 0 16,22 21-16,-21-21 0,21 0 0,-22 0 16,22 22-16,0-22 0,0 0 15,0 0-15,-1 21 0,44-21 47,20 0-47,0 0 0,1 0 16,-1 0-16,21 0 0,1 0 0,-1 0 0,22 0 15,0 0-15,21 0 0,-1 0 16,1 0-16,21 0 0,0 0 16,21 0-16,-21 0 0,22 0 0,-1 0 15,0 0-15,0 0 0,21 0 0,-20 0 16,-1 0-16,21 0 0,-21 0 16,0 0-16,1 0 0,20 0 0,-21 0 15,0 0-15,0 0 0,22 0 0,-22 0 16,21 0-16,-21 0 0,22 0 15,-22 0-15,21 0 0,-21 21 16,22-21-16,-22 21 0,0-21 0,-21 21 16,21-21-16,-21 21 0,-21-21 15,21 22-15,-21-22 0,0 21 0,0-21 16,-1 0-16,1 21 0,0-21 0,-21 0 16,21 21-16,-43-21 0,22 0 15,-1 0-15,-20 0 0,-1 0 0,1 0 16,-22 0-16,1 0 0,-1 0 0,0 0 15,1 0-15,-22 0 0,0 0 16,0 0-16,0 0 16,0 0-16,1 0 62,-22-21-62,0 0 16</inkml:trace>
  <inkml:trace contextRef="#ctx0" brushRef="#br1" timeOffset="73539.46">677 3958 0,'-21'0'16,"0"0"-1,21 21 1,-21-21-1,21 22-15,0-1 16,0 0 0,0 0-1,0 0-15,21-21 0,0 0 16,0 0-16,0 0 16,1 0-16,-1 0 0,21-21 15,-21 0-15,0 0 16,1 21-16,-1-21 0,0-1 0,0 22 15,0-21-15,0 0 0,-21 0 16,0 0-16,0 0 16,0-1-16,-42 22 15,21-21-15,0 21 0,0 0 0,-1 0 16,1 0-16,0 0 0,0 21 16,-21 1-16,20-22 0,1 42 0,0-21 15,0 0-15,-21 22 16,42-1-16,-22 0 0,1-21 0,0 22 15,21-1-15,0 0 0,0-20 16,0 20-16,0-21 0,0 0 0,0 22 16,0-22-16,21 0 15,0 0-15,1-21 0,20 0 0,-21 0 16,0 0-16,0 0 0,22 0 16,-22 0-16,0 0 0,0-21 0,0 21 15,1-21-15,-1 21 0,0-21 16,-21-1-16,0 1 15,-21 21-15,0 0 0,-1 0 16,1 0-16,-21 21 0,0-21 16,20 22-16,-20-1 0,0 0 15,21 0-15,-22 0 0,1 22 16,21-22-16,-22 0 0,22 21 0,-21-21 16,21 1-16,0-1 0,21 21 15,0-21-15,0 0 0,0 1 16,0-1-16,0 0 0,0 0 15,21-21-15,0 21 16,0-21-16,0 0 0,0 0 0,1 0 16,-1 0-16,0-21 0,21 0 15,-21 21-15,1-21 0,-1 0 0,0 21 16</inkml:trace>
  <inkml:trace contextRef="#ctx0" brushRef="#br1" timeOffset="74247.06">1460 4360 0,'0'-42'16,"-21"42"-16,0-21 0,0 21 15,0 0-15,0 0 0,-1 0 16,1 0-16,0 0 0,0 0 0,0 21 15,0 0-15,-1 0 0,1 1 16,0-1-16,-21 0 0,21 0 0,21 21 16,-22-20-16,1-1 0,21 0 15,-21 0-15,21 0 0,0 0 0,0 1 16,21-22 0,0 0-16,1 0 15,-1 0-15,21 0 0,-21-22 16,0 22-16,22-21 0,-22 0 0,0 0 15,21 0-15,-20 0 16,-1 21-16,0-22 0,0 1 0,-21 0 0,0 0 16,21 0-16,-21 0 0,21-1 15,-21 1-15,0 42 32,0 1-17,0-1-15,0 0 0,0 0 16,0 21-16,-21-20 0,21 20 0,0 0 15,-21 1-15,21 20 0,0-21 16,0 22-16,0-1 0,0-20 0,0 20 16,0 1-16,0-1 0,0 1 0,0-22 15,0 22-15,0-1 16,0-21-16,0 22 0,0-22 0,0 1 0,0 20 16,0-21-16,-21 1 15,21-1-15,-21 0 0,0-20 0,21 20 16,-22 0-16,1-21 0,0 1 15,0 20-15,-21-21 0,20 0 0,1-21 16,-21 21-16,0-21 0,20 0 16,-20 0-16,0 0 0,-1 0 0,22 0 15,-21 0-15,0-21 0,-1 0 0,1 0 16,21 0-16,-22 0 0,1-1 16,21-20-16,0 21 0,0 0 0,-1 0 15,22-22-15,-21 22 16,21 0-16,0 0 0,0 0 0,0-1 15,0 1-15,21-21 0,1 21 16,-1 0-16,-21-1 0</inkml:trace>
  <inkml:trace contextRef="#ctx0" brushRef="#br1" timeOffset="74691.78">1905 4128 0,'0'21'31,"0"0"-31,-21-21 16,21-21 46,0 0-62,0 42 94,0 0-78,0 0-16</inkml:trace>
  <inkml:trace contextRef="#ctx0" brushRef="#br1" timeOffset="75055.84">1905 4636 0,'0'0'0,"0"-22"63,-21 22-16,0 0-47,21 22 31,-22-22 32</inkml:trace>
  <inkml:trace contextRef="#ctx0" brushRef="#br1" timeOffset="76683.72">3260 3979 0,'0'0'0,"-22"0"16,1-21-16,0 21 0,0 0 16,0 0-16,0 0 15,21-21 1,21 21 0,0 0-16,0 0 0,21 0 15,22-21-15,-22 21 0,22 0 0,20 0 16,-20-21-16,-1 21 0,1 0 15,-1 0-15,1 0 0,-22-21 0,-21 21 16,22 0-16,-43 21 16,-21-21-1,-1 21-15,1-21 0,-21 21 0,21-21 16,-22 21-16,22-21 0,-21 0 16,21 0-16</inkml:trace>
  <inkml:trace contextRef="#ctx0" brushRef="#br1" timeOffset="77051.5">3556 4001 0,'-21'0'0,"0"0"0,-1 0 16,22 21-16,0 0 0,-21-21 16,21 21-16,0 21 0,0-20 0,0-1 15,0 21-15,0 0 0,0-20 0,0 20 16,0 0-16,0 1 0,0-22 15,0 21-15,0 0 0,0-20 0,21 20 16,-21-21-16,0 0 0,0 22 16,0-22-16,0 0 0,0 0 15,0 0-15,0 0 0,0 1 0,-21-1 16,0-21-16,0 0 16,0 21-16,0-21 0,-1 0 0,-20 0 15,21 0-15,-21 0 0,20 0 16,-20 0-16,21-21 0,0 21 0,0 0 15,-1-21-15,1 21 0,0 0 0,0-22 16,21 1-16,0 0 31,21 21-31,0 0 0,0 0 16,1-21-16,20 21 0,-21 0 0</inkml:trace>
  <inkml:trace contextRef="#ctx0" brushRef="#br1" timeOffset="77507.77">3958 4403 0,'0'0'16,"0"-21"-16,-21 21 0,0 0 0,0 0 16,-1 0-16,1 0 0,0 0 15,0 0-15,0 0 0,0 21 16,-1 0-16,1 0 0,0 0 15,0 22-15,0-22 0,0 0 0,21 21 16,-22-21-16,22 1 0,0-1 0,0 0 16,0 0-16,0 0 0,0 0 15,0 1-15,22-22 0,-1 0 16,0 0-16,0 0 0,0 0 16,0 0-16,1-22 0,-1 1 0,0 21 15,0-21-15,0 0 0,0 0 0,1 0 16,-1-1-16,-21-20 0,21 21 15,-21 0-15,21 0 0,-21-1 0,0 1 16,0 0-16,21 21 16,0 21-1,-21 0 1,0 1-16,0-1 0,0 0 0,0 0 16,0 0-16,0 0 0,0 1 15,0-1-15,0 0 0,0 0 16,0 0-16,22-21 15,-1 0-15,0 0 16,0-21-16,0 21 16</inkml:trace>
  <inkml:trace contextRef="#ctx0" brushRef="#br1" timeOffset="77727.64">4233 4360 0,'0'22'15,"0"-1"1,0 0-16,0 0 0,0 21 16,21-20-16,-21-1 0,0 0 0,0 0 15,0 0-15,0 0 0,0 1 16,0-1-16,0 0 0,0 0 16,0 0-1,22-21 1,-1 0-16,0-21 15</inkml:trace>
  <inkml:trace contextRef="#ctx0" brushRef="#br1" timeOffset="77947.52">4551 4297 0,'0'0'16,"-21"0"-1,-1 0-15,1 21 16,0 0-16,0 0 0,0 22 0,0-22 15,-1 0-15,1 21 0,0-20 16,0-1-16,0 21 0,21-21 0,-21 0 16,-1 1-16,22 20 0,-21-42 15,21 21-15,0 0 0,0 0 16,21-21 0,1 0-16,-1 0 0,0-21 15,0 21-15</inkml:trace>
  <inkml:trace contextRef="#ctx0" brushRef="#br1" timeOffset="78383.27">4911 4360 0,'-22'-21'15,"1"21"-15,0 0 0,0 0 16,0 0-16,0 0 0,-1 21 15,1 1-15,0-1 0,-21 0 0,21 0 16,-1 0-16,1 0 0,0 22 0,0-22 16,0 0-16,0 0 0,21 0 15,0 1-15,0-1 0,0 0 0,0 0 16,0 0-16,21-21 16,0 0-16,0 0 0,0 0 15,0 0-15,1-21 0,20 0 16,-21 21-16,0-21 0,0 0 15,1-1-15,-1 1 0,0 0 0,0 0 16,-21 0-16,0 0 0,21-1 0,-21 1 16,0 0-16,0 42 31,0 0-31,0 1 16,0-1-16,0 0 0,0 0 15,0 0-15,0 0 0,0 1 0,0-1 16,0 0-16,0 0 0,0 0 0,0 0 15,21-21-15,-21 22 16,22-22-16,-1 0 0,0 0 0,0 0 16</inkml:trace>
  <inkml:trace contextRef="#ctx0" brushRef="#br1" timeOffset="78563.17">5249 4699 0,'0'0'0,"0"21"15,0 0-15,0 1 16,0-1-16,0 0 0,-21 21 16,21-21-16,-21 1 0,0 20 0,0-21 15,-1 0-15,22 22 0,-21-22 16,0 0-16,0 0 0,0 0 0,0-21 16,-1 0-16,1 21 0</inkml:trace>
  <inkml:trace contextRef="#ctx0" brushRef="#br1" timeOffset="79120.85">6181 4445 0,'0'0'0,"-22"-21"0,22 0 0,0 0 16,0-1-16,0 1 0,0 0 15,-21 21-15,21 21 32,0 0-32,0 1 0,0 20 0,0 0 15,0 1-15,0-1 0,0 0 16,0 22-16,0-1 0,0 1 0,0-1 15,0 1-15,0-1 0,0 22 0,0-22 16,0 1-16,0-1 0,-21 1 16,0-22-16,21 22 0,0-1 0,0-20 15,-21-1-15,21 0 0,0 1 0,-21-22 16,21 0-16,0 0 16,0 0-16,0-42 15,0 0 1,0 0-16,0 0 0,0-22 0,0 1 15,0 0-15,0-1 0,0 1 16,0-22-16</inkml:trace>
  <inkml:trace contextRef="#ctx0" brushRef="#br1" timeOffset="79403.67">6075 4487 0,'0'0'0,"0"-42"0,0 21 15,0-21-15,21 20 0,0 1 0,0 0 16,0 0-16,1 0 15,-1 0-15,0 21 0,21-22 0,1 22 16,-22 0-16,21 0 0,0 0 0,1 22 16,-1-22-16,-21 21 0,0 0 15,1 0-15,-22 21 0,0-20 0,0-1 16,0 0-16,-22 21 0,1-21 0,0 1 16,0-1-16,-21 0 0,20 0 15,-20 0-15,21-21 0,0 21 0,0-21 16,-1 0-16,1 22 0,42-22 31,1-22-15,-1 22-16,0-21 0,0 0 15,21 21-15,-20-21 0</inkml:trace>
  <inkml:trace contextRef="#ctx0" brushRef="#br1" timeOffset="79964.87">6921 4276 0,'0'0'15,"22"0"-15,-22 21 16,0 0 0,0 0-16,0 0 15,0 1-15,0-1 0,0 0 0,0 0 16,0 0-16,0 0 0,0 1 16,21-22-1,0 0-15,21 0 16,-21 0-16,1 0 0,-1 0 0,21 0 15,-21 0-15,0-22 0,22 1 16,-22 21-16,0-21 0,0 0 0,0 0 16,1 0-16,-22-1 0,21 1 0,-21 0 15,0 0-15,0 0 16,0 42 0,0 0-1,0 0-15,0 0 0,0 22 16,0-22-16,0 21 0,-21 1 15,21-1-15,0 0 0,0 22 0,-22-22 16,22 22-16,0-1 0,0 1 0,0 20 16,0-20-16,0-1 0,-21 1 15,21-1-15,0 1 0,0-1 0,0 1 16,0-1-16,-21-20 0,21-1 0,-21 21 16,21-20-16,0-1 0,-21-21 0,0 22 15,-1-22-15,1 0 0,0 0 16,0-21-16,0 0 0,0 0 15,-1 0-15,1 0 0,-21 0 0,21-21 16,0 0-16,-22 0 0,22-1 16,0 1-16,-21-21 0,20 21 15,1-22-15,21 22 0,0-21 0,-21 21 16,21-22-16,0 22 0,0 0 0,0-21 16,0 21-16,21-22 0,0 22 0,-21-21 15,22 21-15,-1-22 0,21 1 16,-21 0-16</inkml:trace>
  <inkml:trace contextRef="#ctx0" brushRef="#br1" timeOffset="80275.7">7874 3641 0,'0'-21'0,"0"42"0,-21-42 15,0 21 1,-1 21-16,1 21 0,0-21 16,0 22-16,21-1 0,-21 0 15,0 22-15,-1-1 0,1-20 0,0 20 16,21 1-16,-21-22 0,21 21 0,-21-20 16,21-1-16,0 0 0,0-20 15,0-1-15,0 0 0,0 0 0,0 0 16,0 0-16,21-21 31,0-21-31,0 0 16,0-21-16,1 21 0,-1-1 15,0-20-15</inkml:trace>
  <inkml:trace contextRef="#ctx0" brushRef="#br1" timeOffset="80703.45">8001 3747 0,'21'42'16,"-21"-21"-16,0 0 16,0 22-16,0-1 0,0 0 15,0 1-15,0-1 0,0 21 0,0-20 16,0-1-16,-21 0 0,21 1 16,-21-1-16,21 0 0,0-20 0,-21 20 15,21-21-15,-22-21 0,22 21 0,0 0 16,-21-21-1,21-21 1,0 0-16,0 0 16,0-21-16,0 20 0,21 1 15,1-21-15,-22 0 0,21 20 0,21-20 16,-21 0-16,0 21 0,1-1 0,-1 1 16,21 21-16,-21 0 0,0 0 15,1 0-15,-1 0 0,0 21 16,-21 1-16,21-1 0,-21 0 0,0 0 15,0 0-15,0 22 0,0-22 0,0 0 16,0 0-16,0 0 0,0 0 16,0 1-16,0-1 0,0 0 0,0 0 15,0 0 1,0-42 15,21 21-31</inkml:trace>
  <inkml:trace contextRef="#ctx0" brushRef="#br1" timeOffset="81395.19">8636 4170 0,'-21'0'32,"0"21"-32,-1 0 0,1 0 15,0 1-15,0-1 0,21 21 16,0-21-16,-21 0 0,21 1 15,0-1-15,0 0 0,0 0 0,0 0 16,0 0-16,21-21 16,-21 22-16,21-22 0,0 0 15,0 0-15,1 0 0,-1 0 16,0 0-16,-21-22 16,21 1-16,-21 0 0,0 0 15,0 0-15,0 0 16,-21-1-16,0 1 0,21 0 0,-21 0 15,21 0-15,0-22 0,0 22 16,0 0-16,0 0 0,0 0 16,21 0-16,0 21 0,0 0 15,0 0-15,0 0 0,22 0 16,-22 0-16,0 0 0,0 21 0,22-21 16,-22 21-16,0 0 0,0 0 0,0 0 15,0 1-15,-21-1 0,0 0 16,0 0-16,22 0 0,-22 0 0,0 1 15,0-1-15,0 0 0,0 0 16,0 0-16,-22-21 0,22 21 0,-21-21 16,0 0-1,21-21 17,0 0-32,0 0 15,0 0-15,21-22 0,0 22 16,1 0-16,-1-21 0,0 21 15,0-22-15,0 22 0,0 0 0,1 0 16,-1 0-16,0 21 0,0 0 0,0 0 16,0 0-16,1 21 15,-22 0-15,21 0 0,-21 0 0,21 0 16,-21 1-16,0-1 0,0 21 0,0-21 16,0 0-16,0 1 0,0-1 15,0 0-15,0 0 16,0 0-16,0 0 0,-21-21 15,0 0 17,-1 0-32,22-21 15</inkml:trace>
  <inkml:trace contextRef="#ctx0" brushRef="#br1" timeOffset="81595.58">7641 4043 0,'0'0'0,"-21"0"0,42 0 31,0 0-31,22-21 16,-1 21-16,0 0 0,1 0 0,-1 0 15,0-21-15,1 21 0,-22-22 0,21 22 16,0 0-16,-20-21 0</inkml:trace>
  <inkml:trace contextRef="#ctx0" brushRef="#br1" timeOffset="81863.42">9779 4466 0,'0'0'0,"0"21"16,0 1-16,0-1 15,0 0-15,-21 0 16,21 0-16,0 0 0,-21 1 16,21-1-16,-22 0 0,1-21 15,0 21-15,0 0 0,0 0 0,-22 1 16,22-1-16,0 0 0,-21-21 0,21 21 15,-1-21-15,1 0 0</inkml:trace>
  <inkml:trace contextRef="#ctx0" brushRef="#br1" timeOffset="82379.95">10880 3979 0,'0'0'0,"0"-21"0,0 0 0,0 0 15,-22 21-15,1-21 16,0 21-16,0-21 0,0 21 0,-22 0 15,22 0-15,-21 21 0,0 0 0,-1 0 16,22 0-16,-21 22 0,-1-1 16,22 0-16,-21 1 0,21-1 0,0 0 15,-1 1-15,1-1 0,21 0 0,0 1 16,0-1-16,0-21 0,0 21 0,21-20 16,1-1-16,20 0 0,0-21 15,1 21-15,-1-21 0,0 21 0,1-21 16,20 0-16,-21 0 0,22 0 0,-22 0 15,1-21-15,20 21 0,-21-21 16,-20 0-16,20 0 0,0 21 16</inkml:trace>
  <inkml:trace contextRef="#ctx0" brushRef="#br1" timeOffset="82743.74">11599 4360 0,'0'22'31,"21"-22"-15,1 0-16,-1 21 0,-21 0 15,0 0-15,0 0 16,0 0-16,0 1 0,0-1 16,0 0-16,-21 0 0,-1 21 0,-20-20 15,21-1-15,-21 0 0,-1 21 0,22-21 16,-21 1-16,-1-1 0,22 0 15,0 0-15,0-21 0,0 0 16</inkml:trace>
  <inkml:trace contextRef="#ctx0" brushRef="#br1" timeOffset="83143.02">12467 3895 0,'21'0'0,"-42"0"0,42-21 0,-21-1 15,0 1-15,0 0 16,-21 21-1,0 0-15,0 21 0,0 0 16,-1 1-16,1 20 0,0-21 0,0 21 16,-21 1-16,20-1 0,1 0 0,0 1 15,0-1-15,0 0 16,0-20-16,21 20 0,0-21 0,0 0 16,0 22-16,21-22 0,0 0 15,21 0-15,-21-21 0,1 0 16,-1 0-16,21 0 0,-21 0 0,0 0 15,1 0-15,-1 0 0,21-21 0,-21 21 16,0-21-16,1 0 0,-1 21 0,0-22 16,0 1-16,21 0 0</inkml:trace>
  <inkml:trace contextRef="#ctx0" brushRef="#br1" timeOffset="83423.77">13081 3831 0,'0'21'31,"0"1"-31,-21-1 0,21 0 0,-21 0 16,-1 21-16,1 1 0,21-22 16,-21 21-16,0 1 0,21-22 0,-21 21 15,21-21-15,-21 22 0,21-22 0,-22 0 16,22 0-16,0 0 0,0 0 0,0 1 15,0-1 1,0-42 15,0-1-15,0 1-16</inkml:trace>
  <inkml:trace contextRef="#ctx0" brushRef="#br1" timeOffset="83611.28">12763 4170 0,'-21'0'16,"42"0"31,1 0-47,-1 0 0,0 0 16,0 0-16,0 0 0,22 0 15,-22 0-15,0 0 0,21-21 0,-21 21 16,1 0-16,20-21 0,-21 21 15,21 0-15,-20-22 0,20 22 0</inkml:trace>
  <inkml:trace contextRef="#ctx0" brushRef="#br1" timeOffset="83899.11">13568 3831 0,'0'0'0,"0"21"32,0 1-17,-21-1-15,21 0 0,-22 0 0,22 21 16,0-20-16,-21-1 0,0 21 0,21-21 16,-21 0-16,21 22 0,0-22 15,-21 0-15,21 0 0,-21 0 0,21 1 16,0-1-16,0 0 15,0-42 17,0 0-17</inkml:trace>
  <inkml:trace contextRef="#ctx0" brushRef="#br1" timeOffset="84083">13314 4128 0,'0'0'0,"-21"0"0,21-22 0,21 22 47,0 0-47,0 0 0,0-21 15,0 21-15,1 0 16,-1 0-16,0 0 0,0 0 0,0 0 16,0 0-16,1 0 15,-22-21-15,21 21 0,0 0 16</inkml:trace>
  <inkml:trace contextRef="#ctx0" brushRef="#br1" timeOffset="84336.08">13779 4318 0,'0'21'15,"0"0"1,0 1-16,0-1 16,-21 0-16,21 0 0,-21 0 15,21 0-15,-21 1 0,0-1 16,0-21-16,21 21 0,-22 0 16,1 0-16,-21-21 0,21 21 0,0-21 15,-1 22-15,1-22 0,0 0 0,-21 21 16</inkml:trace>
  <inkml:trace contextRef="#ctx0" brushRef="#br1" timeOffset="86675.44">14520 3725 0,'-21'0'15,"0"0"1,42 0 31,0 0-47,0 0 0,1 0 16,-1 0-16,0 0 0,0 0 15,21 0-15,-20 0 0,20 0 16,-21 0-16,21 0 0,-20 0 0,20 0 15,0 0-15,1 0 0,-22 0 0,0 0 16,21 0-16,-21 0 0,-21 22 31,-21-22-15,0 0-16,0 0 0</inkml:trace>
  <inkml:trace contextRef="#ctx0" brushRef="#br1" timeOffset="87027.24">14859 3747 0,'-21'0'16,"21"21"-16,0 0 15,0 0-15,0 0 16,0 0-16,0 1 0,0-1 16,0 0-16,0 0 0,0 0 15,0 0-15,0 1 0,0 20 0,21-21 16,-21 0-16,0 0 0,0 1 0,0-1 15,0 0-15,0 0 0,0 0 16,0 0-16,0 1 0,0-1 16,0 0-16,-21-21 0,0 21 0,21 0 0,-22-21 15,-20 0-15,21 21 0,0-21 16,0 0-16,-1 0 0,-20 0 16,21 0-16,0 0 0,-22 0 0,22 0 15,0 0-15,0-21 0,0 0 16,0 0-16,21 0 15,0 0-15,0-1 16,21 22-16,0 0 16,0-21-16,-21 0 0,21 21 0,22 0 15,-22-21-15</inkml:trace>
  <inkml:trace contextRef="#ctx0" brushRef="#br1" timeOffset="87458.99">15473 3916 0,'0'0'0,"21"-21"0,-21 0 15,0-1-15,0 1 16,0 0-16,-21 21 16,0 0-16,-1 0 0,1 0 0,-21 0 15,21 0-15,0 0 0,-22 0 16,22 21-16,0 0 0,0 1 15,0-22-15,-1 21 0,22 0 0,0 0 16,0 0-16,0 0 0,0 1 0,0-1 16,22 0-16,-1 0 15,0 0-15,0 0 0,0 1 0,0-22 16,1 21-16,-1 0 0,0 0 16,0-21-16,-21 21 0,0 0 15,0 1-15,-21-1 16,-21-21-16,20 0 15,-20 0-15,21 21 0,-21-21 0,-1 0 16,22 0-16,-21 0 16,21 21-16,-22-21 0,22 0 0,0 0 15,0 0-15,0 0 0,42 0 47,0 0-47,0 0 0,0-21 0,0 21 16</inkml:trace>
  <inkml:trace contextRef="#ctx0" brushRef="#br1" timeOffset="87853.77">15663 3958 0,'0'-21'0,"0"42"0,-21-42 31,0 21-31,0 0 0,0 0 0,-1 21 15,1-21-15,0 21 16,0 1-16,0-1 0,0 0 0,-1 0 16,22 0-16,-21 0 0,21 1 0,-21-1 15,21 0-15,0 0 0,0 0 16,0 0-16,21 1 16,0-22-16,1 0 15,-1 0-15,0 0 0,0 0 16,0-22-16,0 22 0,1-21 15,-1 0-15,0 0 0,-21 0 16,21 0-16,-21-1 0,0 1 0,0 0 16,0 0-16,0 0 0,0 0 15,0-1-15,-21 1 0,0 21 16,0 0 0,21 21-1,0 1 1,0-1-1</inkml:trace>
  <inkml:trace contextRef="#ctx0" brushRef="#br1" timeOffset="88119.13">15790 3937 0,'0'0'0,"0"-21"31,-21 42-16,21 0-15,0 0 0,0 1 16,0-1-16,-21 0 0,21 0 0,-21 0 16,21 0-16,0 1 0,0 20 15,-21-21-15,-1 0 0,22 0 16,0 1-16,0-1 16,0 0-16,-21-21 15,21-21 16,0 0-31,0-1 16</inkml:trace>
  <inkml:trace contextRef="#ctx0" brushRef="#br1" timeOffset="88374.98">15769 3958 0,'21'21'31,"-21"1"-31,0-1 16,0 0-16,21 0 0,-21 0 16,0 0-16,0 1 0,0-1 0,0 0 15,0 0-15,0 0 0,0 0 0,0 1 16,0-1-16,22 0 16,-22 0-16,21-21 15,0 0 1,0 0-1,-21-21 1,0 0-16</inkml:trace>
  <inkml:trace contextRef="#ctx0" brushRef="#br1" timeOffset="88619.82">16108 3831 0,'21'0'0,"-42"0"0,42 21 31,-42 1-15,0-1-16,21 0 0,-22 0 0,1 0 16,21 22-16,-21-22 0,0 21 0,0-21 15,21 0-15,0 1 0,-21 20 16,-1-21-16,22 0 16,0 0-16,0 1 0,-21-22 0,21 21 15,0 0 1</inkml:trace>
  <inkml:trace contextRef="#ctx0" brushRef="#br1" timeOffset="101120">17166 3620 0,'-21'0'32,"21"-22"-32,0 1 31,-21 21-31,21-21 15,0 0 1,21 21 31,-21 21-47,0 0 16,21 0-16,-21 22 0,21-1 15,0-21-15,-21 22 0,0-1 0,22 0 16,-22 22-16,21-22 0,0 22 15,-21-22-15,0 0 0,21 22 0,-21-22 16,21 0-16,-21-20 0,0 20 0,21-21 16,-21 21-16,22-20 0,-22-1 15,0 0-15,21-21 0,-21 21 16,0 0-16,0-42 47,0 0-47,0 0 0,0 0 15,0-1-15,0 1 0,0 0 0,21 0 16,0 0-16</inkml:trace>
  <inkml:trace contextRef="#ctx0" brushRef="#br1" timeOffset="101462.8">17780 3725 0,'0'0'0,"0"-21"0,21 0 16,-42 42 15,0-21-31,0 21 16,21 1-16,-22-1 0,1 21 0,0-21 15,0 22-15,0-1 0,-22-21 0,22 21 16,0 1-16,0-1 0,0 0 15,0 1-15,-1-22 0,1 21 0,0-21 16,21 1-16,0-1 0,0 0 16,-21 0-16,21 0 0,0 0 15,21-21 32,-21-21-47,21 0 0,0 21 0,-21-21 16,22 0-16</inkml:trace>
  <inkml:trace contextRef="#ctx0" brushRef="#br1" timeOffset="102184.72">18224 3789 0,'0'-21'0,"0"0"47,0 42-16,-21 0-16,21 0-15,-21 0 0,0 22 16,21-22-16,0 21 0,-21-21 0,0 22 16,21-1-16,-22 0 0,22-21 15,0 22-15,-21-22 0,21 21 0,-21-21 16,21 1-16,-21-1 0,21 0 16,0 0-16,0 0 0,0 0 15,0 1-15,-21-22 47,21-22-31,0 1-1,0 0-15,0 0 0,0 0 16,0 0-16,0-1 16,0 1-16</inkml:trace>
  <inkml:trace contextRef="#ctx0" brushRef="#br1" timeOffset="103195.1">18119 3852 0,'0'0'0,"0"-21"16,0 0 0,21 21-16,0-21 0,-21 0 15,21 21-15,0 0 0,0-21 16,1 21-16,-1 0 0,21 0 0,-21-22 15,0 22-15,22 0 0,-22 0 0,21 0 16,-21 0-16,22 0 0,-22 0 16,21 0-16,-21 0 0,1 22 15,-22-1-15,0 0 0,0 0 0,0 0 16,0 0-16,-22 1 16,1-1-16,0 21 0,-21-21 0,-1 0 15,22 1-15,-21-1 0,0 0 0,-1 0 16,1 0-16,21 0 0,-22-21 15,22 22-15,0-22 0,0 0 16,21-22 15,21 1-15,0 21-16,0-21 0,1 21 0,-1-21 16,0 21-16,0 0 15,0 0-15,22 0 0,-22 0 0,0 0 16,21 0-16,-21 0 0,22 0 0,-22 0 15,0 0-15,0 21 0,0-21 16,1 21-16,-1 0 0,0 1 0,-21-1 16,21 0-16,-21 0 0,0 0 15,0 0-15,0 1 0,0-1 16,0 0-16,-21 0 0,21 0 16,-21-21-16,0 21 0,-1-21 0,1 22 15,0-22-15,0 0 0,0 0 16,0 21-16,-1-21 0,1 0 0,0 0 15,0 0-15,0 0 16,0 0-16,-1 0 16,1 0-16,0 0 15,0 0 376,0-21-375</inkml:trace>
  <inkml:trace contextRef="#ctx0" brushRef="#br1" timeOffset="109739.36">19135 4318 0,'0'0'0,"0"21"0,21-21 16,-21 21-16,0 1 31,0-1-15,0 0-1,-21-21 1,-1 0-16,22-21 31,0 0-15,0-1-1,0 1-15,0 0 16,0 0 15,22 42 1,-22 0-17,0 0 1,-22-21 31,22-21-16,22 0-15,-1 0-1,0 21 1,-21 21 15,21 0-31,-21 0 0,0 1 16,0-1-16,0 0 0,0 0 0,0 0 15,0 0-15,-21 1 0,0-1 0,0 0 16,-1 0-16,1 0 0,-21 0 16,21 1-16,0-1 0,-1 0 0,1 0 15,0-21-15,0 21 0,0-21 0,0 0 16,-1 0-16</inkml:trace>
  <inkml:trace contextRef="#ctx0" brushRef="#br1" timeOffset="110339.03">20108 3768 0,'0'0'0,"21"-43"16,-21 22-16,22 0 0,-22 0 15,0 0-15,0 0 0,0-1 16,0 44 0,0-1-1,0 21-15,0-21 0,0 22 0,-22-22 16,22 21-16,-21 0 0,0 1 15,21-1-15,-21 0 0,0 22 16,21-22-16,0-21 0,-21 22 0,-1-1 16,22-21-16,0 0 0,0 1 0,0-1 15,0 0-15,0 0 0,22-21 32,-22-21-17,21 0-15,0 0 0,0-1 0,21 1 16</inkml:trace>
  <inkml:trace contextRef="#ctx0" brushRef="#br1" timeOffset="110578.89">20489 3704 0,'0'-21'0,"0"42"0,21-42 0,-21 0 16,0 42 0,0 0-16,0 0 0,0 1 15,-21 20-15,21-21 0,0 21 16,-21-20-16,21 20 0,-21 0 0,21 1 15,0-1-15,-21-21 0,21 21 0,-21-20 16,21 20-16,0-21 0,0 0 16,0 0-16,0 1 0,0-1 15,21-21 1,-21-21 15,0-1-31,0 1 0</inkml:trace>
  <inkml:trace contextRef="#ctx0" brushRef="#br1" timeOffset="110743.32">20045 4043 0,'0'0'0,"21"0"32,0 0-32,0 0 0,0 0 15,22 0-15,-22 0 0,21-21 0,22 21 16,-22 0-16,0-21 0,1 21 0,-1-22 15,0 22-15,1-21 16,-22 0-16</inkml:trace>
  <inkml:trace contextRef="#ctx0" brushRef="#br1" timeOffset="110959.2">20764 3810 0,'22'0'15,"-1"0"1,21-21-16,-21 21 0,0 0 16,22 0-16,-1 0 0,0 0 15,1-21-15,-1 21 0,0 0 0,1 0 16,-1 0-16,-21 0 0,22 0 16,-22 0-16,-21-21 15</inkml:trace>
  <inkml:trace contextRef="#ctx0" brushRef="#br1" timeOffset="111201.42">21061 3789 0,'0'21'15,"-21"43"1,21-22-16,0-21 0,-22 0 0,22 0 15,0 22-15,0-22 0,0 0 16,-21 21-16,21-20 0,-21-1 0,21 21 16,0-21-16,0 0 0,0 1 0,-21-1 15,21 0-15,-21 0 0,21 0 16,21-21 15</inkml:trace>
  <inkml:trace contextRef="#ctx0" brushRef="#br1" timeOffset="111951.07">21632 3768 0,'-21'0'16,"0"21"-16,21 0 0,-21 0 0,0 0 15,21 1-15,-22 20 0,1-21 0,21 21 16,-21 1-16,21-22 0,-21 21 16,21 1-16,-21-22 0,21 0 15,0 21-15,0-21 0,0 1 0,0-1 16,0 0-16,0 0 0,0-42 47,0 0-47,0 0 15,0-1-15,0 1 0,0 0 0,0-21 16,0 21-16,21-22 0,0 1 16,0 21-16,-21-22 0,21 1 0,1 21 15,-22-21-15,21 20 0,0 1 0,0 0 16,0 0-16,0 21 16,1 0-16,-1 0 0,0 21 15,0 0-15,-21 0 16,0 1-16,0 20 0,0-21 15,0 21-15,0-20 0,0 20 0,0 0 16,0-21-16,0 1 0,0 20 0,0-21 16,0 0-16,0 0 0,0 1 31,21-44-15,-21 1-16,21 21 0,-21-21 15,0 0-15,22-21 0,-1 20 16,0 1-16,0-21 0,0 0 15,0 20-15,1-20 0,-1 0 0,0 21 16,0-22-16,0 22 0,0 0 16,1 0-16,-1 0 0,0 21 0,0 0 15,-21 21 1,0 0-16,0 0 0,0 21 16,0-20-16,0 20 0,0-21 0,-21 21 15,21 1-15,-21-1 0,21-21 0,0 22 16,0-1-16,-21-21 0,21 0 0,-22 22 15,22-22-15,0 0 0,-21 0 16,21 0-16,0 0 16,-21 1-16,21-44 47,0 1-47,0 0 0,21 0 15,0 0-15,1 0 0</inkml:trace>
  <inkml:trace contextRef="#ctx0" brushRef="#br1" timeOffset="112303.88">22437 3789 0,'0'0'15,"21"-21"-15,-21 0 0,21 21 0,-21-22 16,21 22-16,-21-21 16,21 21-16,-21 21 15,0 1 1,-21-1-16,0 0 0,0 21 15,0-21-15,-22 22 0,22-1 0,0 0 16,0-20-16,0 20 0,-1 0 0,1 1 16,0-22-16,21 21 0,0-21 15,-21 22-15,21-22 0,0 0 0,0 0 16,0 0-16,0 0 0,21-21 16,0 0-16,0 0 15,1 0-15,-1 0 0,0 0 16,21 0-16,-21 0 0,1-21 0,-1 21 15,21-21-15,-21 21 0,0 0 0,22-21 16,-22 21-16,0 0 0,0 0 16,0-21-16,1 21 0,-1 0 0,0-21 15,0 21-15,0-22 16,0 22-16,1-21 0,-1 21 0,-21-21 16</inkml:trace>
  <inkml:trace contextRef="#ctx0" brushRef="#br1" timeOffset="115388.45">23453 4128 0,'0'0'0,"21"-22"0,0 22 15,0 0 1,-21 22 0,0-1-1,0 0 1,0 0-16,0 0 16,-21-21-1,21-21 32,0 0-47,0 0 16,0 0-16,0-1 15,21 1-15,0 21 16,-21-21-16,21 21 16,1 0-16,-1 0 15,0 0-15,0 0 16,-21 21-16,0 0 15,0 1-15,0-1 0,0 0 16,-21 0-16,0-21 0,0 21 0,-1 0 16,1-21-16,21 22 31,0-44 0,0 1-31,0 0 16,0 0-16,0 0 15,0 0 1,0-1-16,21 22 47,1 0-31,-22 22 77,0-1-93,0 0 16,21 0 0,-21 0-16,0 0 0,0 1 15,0-1-15,0 0 0,0 0 0,-21 0 16,-1 0-16,1 1 0,-21-1 0,21 0 15,-22 0-15,1 0 0,21 0 16,-21 1-16,-1-1 0,1 0 16,21 0-16,-22-21 0</inkml:trace>
  <inkml:trace contextRef="#ctx0" brushRef="#br1" timeOffset="117420.3">24977 4064 0,'0'21'0,"0"0"31,-22-21-31,22 22 16,-21-1-16,21-42 78,21-1-78,-21 1 15,22 21-15,-1-42 16,0 21-16,0 0 0,0-1 0,0-20 16,1 21-16,-1-21 0,0-1 0,0 22 0,0-21 15,0-1-15,1 1 0,-22 21 16,0-21-16,0 20 0,0 1 15,0 0-15,0 0 0,-22 21 16,1 0-16,0 0 0,0 21 16,-21 0-16,20 0 0,1 1 15,0-1-15,-21 21 0,21-21 0,-1 0 16,1 1-16,21-1 0,0 0 0,-21 0 16,21 0-16,0 0 0,0 1 15,21-22 1,0 0-16,1 0 0,-1 0 15,0 0-15,21 0 0,-21-22 16,22 1-16,-22 21 0,21-21 0,-21 0 16,22 0-16,-22 21 0,0-21 0,21-1 15,-20 1-15,-1 0 0,-21 0 16,21 21-16,-21 21 31,0 0-31,0 0 0,-21 1 0,21-1 16,-21 21-16,-1-21 0,22 0 15,-21 22-15,21-22 0,0 21 0,-21-21 16,21 22-16,0-22 0,0 0 16,0 0-16,0 0 0,0 1 0,0-1 15,0 0-15,21 0 0,0-21 16,1 0-16,-1 0 0,0 0 0,0 0 16,21 0-16,-20 0 0,-1 0 0,0-21 15,21 0-15,-21 21 0,1-21 16,-1-22-16,0 22 0,21 0 0,-21-21 15,1 20-15,-1 1 0,0-21 0,0 21 16,-21-22-16,21 22 0,-21 0 0,21 0 16,-21 0-16,22 0 0,-22-1 15,0 44 17,-22-1-32,22 0 15,-21 0-15,0 0 0,0 22 0,21-22 16,-21 21-16,21-21 0,-21 22 0,21-22 15,0 21-15,0-21 0,0 0 0,0 22 16,0-22-16,0 0 0,21 0 16,0-21-16,0 21 0,0-21 0,0 0 15,22 0-15,-22 0 0,0 0 0,21 0 16,-20-21-16,20 0 0,-21 21 16,21-21-16,-20 0 0,-1-22 0,0 22 15,0 0-15,0-21 0,0-1 16,1 22-16,-1-21 0,0 21 0,0-22 15,0 22-15,-21-21 0,0 21 16,0 0-16,0-1 0,-21 22 31,0 22-31,0-1 16,21 0-16,-21 0 0,-1 0 0,22 0 16,0 1-16,-21 20 0,21-21 0,-21 21 15,21-20-15,0-1 0,0 21 0,0-21 16,0 0-16,0 1 0,21-1 15,0 0-15,-21 0 0,22-21 0,-1 0 16,0 0-16,0 0 0,0 0 0,0 0 16,22 0-16,-22 0 0,0-21 15,0 0-15,0 0 0,1-1 16,-1 1-16,0-21 0,0 21 0,0-22 16,0 1-16,1 21 0,-1-21 0,-21-1 15,21-20-15,0 20 0,-21 1 16,0 0-16,0-22 0,21 22 0,-21 0 15,0-1-15,0 1 0,0 21 0,0 0 16,0-1-16,-21 44 16,21-1-16,-21 21 15,21-21-15,-21 22 0,0-1 16,21 0-16,0 1 0,-22 20 0,22-21 16,-21-20-16,21 20 0,-21 0 15,21 1-15,0-22 0,0 21 0,0 0 16,0-20-16,0-1 0,0 21 0,0-21 15,0 0-15,0 1 0,0-1 16,0-42 31,0-1-47,21 1 0,-21-21 16,21 21-16,1 0 0,-1-1 0,0-20 15,0 21-15,21 0 0,-20 0 16,20-1-16,-21 22 0,0-21 0,22 21 15,-22-21-15,21 21 0,-21 0 16,0 0-16,1 0 0,-1 21 0,0 0 16,0 1-16,-21-1 0,0 0 0,0 0 15,0 0-15,0 0 0,0 1 16,-21-1-16,0 0 0,0 0 0,-22 0 16,22 0-16,-21 1 0,21-22 0,-22 21 15,22-21-15,-21 0 0,-1 21 16,22-21-16,0 0 0,0 0 0,0 0 15,0 0-15,-1 0 16,44 0 15,-1 0-15,0-21-16,0 21 0</inkml:trace>
  <inkml:trace contextRef="#ctx0" brushRef="#br1" timeOffset="118079.44">27305 3810 0,'0'0'0,"0"-21"15,-21 21 17,21 21-32,0 0 0,-21 0 15,-1 1-15,22-1 0,-21 0 16,21 0-16,0 0 0,0 0 15,0 1-15,0-1 0,0 0 0,0 0 16,0 0-16,21 0 0,1-21 16,20 0-16,-21 22 0,0-22 15,0 0-15,22 0 0,-22 0 0,0 0 16,21-22-16,-20 1 0,-1 21 0,0-21 16,0 0-16,0 0 0,0 0 15,1-1-15,-1-20 0,0 21 0,-21-21 16,21 20-16,0 1 0,-21-21 15,0 21-15,21 0 0,-21-1 0,22 1 16,-22 0 0,0 42-1,0 0-15,-22 1 0,1-1 16,21 0-16,-21 0 0,21 0 16,-21 22-16,0-22 0,21 21 0,0-21 15,0 22-15,0-1 0,-21 0 0,21-21 16,0 22-16,0-1 0,0 0 0,0-20 15,0 20-15,0 0 0,0-21 16,0 22-16,0-1 0,0-21 0,0 22 16,0-1-16,0-21 0,0 21 15,-22-20-15,22 20 0,-21-21 0,0 21 16,0-20-16,0-1 0,21 21 16,-21-21-16,-1 0 0,1 1 0,0-1 15,-21-21-15,21 21 0,-1-21 0,1 0 16,-21 21-16,21-21 0,0 0 0,-22 0 15,22 0-15,0 0 0,0 0 16,0 0-16,-1 0 0,1 0 0,0 0 16,21-21-16,-21 21 0,21-21 31,0 0-31,21-1 16,0 22-1,0-21-15,1 0 0,20 0 0</inkml:trace>
  <inkml:trace contextRef="#ctx0" brushRef="#br1" timeOffset="119155.59">28681 3958 0,'-21'0'47,"-1"0"-47,1 0 31,0 0-15,0 0 0,21-21-1,0 0-15,0 0 16,21 21-16,0 0 15,-21-21-15,21 21 0,-21-22 16,22 22-16,-1 0 16,-21 22 15,0-1-31,0 0 0,0 0 16,0 0-16,0 0 15,-21-21-15,-1 22 16,1-22-16,0 0 15,0 0-15,0 0 0,0 0 32,21-22-17,0 1-15,0 0 16,0 0 0,0 0-16,21 0 0,-21-1 15,21 22 1,0 0-1,-21 22 1,0-1 0,0 0-1,0 0 1,-21-21-16,0 0 16,0 0 15,21-21-16,0 0 1,21 0 0,-21-1-16,21 22 15,-21 22 17,0-1-17,0 0-15,0 0 0,0 0 0,0 0 16,0 1-16,0 20 0,-21-21 15,21 0-15,-21 0 0,-1 1 0,1-1 16,0 0-16,0 0 0,0-21 0,0 21 16,-1 0-16,1-21 0,0 0 0,0 0 15,0 22-15</inkml:trace>
  <inkml:trace contextRef="#ctx0" brushRef="#br1" timeOffset="122207.6">29443 3429 0,'0'0'0,"21"0"16,-21-21-16,0 0 0,0 0 15,0-1 1,0 1 15,21 21 0,0 0 63,0 0 31,1 0-47,-1 0-46,-21-21 264,0 42-249,0 0-47,0 1 16,0 20-16,0-21 0,-21 21 16,21-20-16,-22 20 0,22 0 0,-21-21 15,21 22-15,0-1 0,-21-21 0,21 0 16,-21 22-16,21-22 0,0 0 15,0 0-15,0 0 0,0 1 0,0-1 16,0 0-16,0-42 47,0 0-47,0-1 16,0 1-16,21 0 0,-21 0 15,21 0-15,0-22 0,1 22 0,-22-21 16,21 21-16,0-22 0,0 1 0,0 21 15,0-21-15,1 20 0,-1-20 16,0 21-16,0 0 0,0 0 16,0 21-16,-21 21 15,22 0-15,-22 0 0,0 21 16,0 1-16,0-1 0,0 0 16,0 1-16,0-22 0,0 21 15,0 1-15,0-22 0,0 21 0,0-21 16,0 0-16,21 1 0,0-1 0,0 0 15,0-21-15,0 0 16,1 0-16,-1 0 0,21 0 0,-21 0 16,0 0-16,22-21 0,-22 0 0,21 21 15,-21-22-15,1 1 0,20 0 16,-21 0-16,0 0 0,22 0 0,-22-22 16,0 22-16,0 0 0,0 0 0,0-22 15,-21 22-15,22 0 16,-22 42-1,-22 0 1,22 1-16,0-1 0,-21 0 16,0 0-16,21 21 0,-21-20 0,21-1 15,0 0-15,0 0 0,0 0 16,0 0-16,0 1 0,0-1 0,21-21 16,0 21-16,0-21 0,1 0 0,20 0 15,-21 0-15,0 0 0,0 0 16,22 0-16,-22 0 0,0 0 0,0 0 15,0-21-15,1 0 0,-22-1 16,21 1-16,-21 0 0,0 0 16,0 0-16,0-22 0,0 22 15,0 0-15,-21-21 0,-1 21 0,1-1 16,0 1-16,0 0 0,21 0 16,-21 0-16,0 21 0,21-21 15,21 21 1,0 0-16,0 0 0,21 0 15,-20 0-15,20 0 0,21 0 0,-20 0 16,20 21-16,-20-21 0,20 0 16,1 0-16,-22 0 0,0 0 0,1 0 15,-1 0-15,-21 0 0,0 0 16,0 0-16,-42 0 31,0 0-31,0 0 16,-21 21-16,20-21 0,-20 21 0,21 0 15,-21 0-15,20 1 0,-20-1 16,0 0-16,21 21 0,-1-21 0,1 1 16,0-1-16,0 0 0,21 0 0,0 0 15,0 0-15,0 1 0,0-1 16,21-21-16,0 21 0,0-21 0,1 0 16,20 0-16,-21 0 0,21 0 0,1 0 15,-22 0-15,21 0 16,-21 0-16,1-21 0,20 0 0,-21-1 15,0 1-15,0 0 0,22-21 16,-22-1-16,0 1 0,0 0 0,22-1 16,-22-20-16,0 21 0,0-22 0,0 1 15,-21 20-15,21-20 0,-21 20 16,0 22-16,0-21 0,0 21 0,0 0 16,-21 21-1,0 0-15,0 21 0,0 0 16,0 0-16,-1 21 0,1 1 15,0-1-15,0 0 0,0 1 0,0-1 16,-1 0-16,22 1 0,0-1 16,-21 0-16,21 1 0,0-1 15,-21-21-15,21 0 0,0 22 0,0-22 16,0 0-16,0 0 0,21-21 16,0 21-16,1 1 0,-1-22 0,21 0 15,-21 0-15,22 0 0,-22 0 0,21 0 16,-21 0-16,22 0 0,-22 0 15,21-22-15,-21 1 0,0 21 0,1-21 16,-1 0-16,0-21 0,-21 20 16,0 1-16,21 0 0,-21 0 0,0 0 15,0 0-15,0-1 0,-21 22 32,0 0-32,0 22 15,-1-1-15,1 0 0,0 21 16,21-21-16,-21 1 0,21-1 0,-21 0 15,21 0-15,0 0 0,0 0 0,0 1 16,0-1-16,0 0 16,21 0-16,0-21 15,0 0-15,0 0 16,1 0-16,-1 0 16,0-21-16,0 0 15,0 21-15,0-21 0,1-1 0</inkml:trace>
  <inkml:trace contextRef="#ctx0" brushRef="#br1" timeOffset="122511.42">32152 3662 0,'0'0'15,"-21"0"-15,42 0 47,0 0-47,0 0 0,1 0 16,-1 0-16,0 0 16,-21-21-16,21 21 15,0 0 1,0 0-1,1 0 1,-1 0-16,0 0 0,-21-21 16,21 21-16</inkml:trace>
  <inkml:trace contextRef="#ctx0" brushRef="#br1" timeOffset="122818.91">32660 3408 0,'-21'0'16,"42"0"0,0 0-16,0 0 15,1 0-15,-1 0 0,0 0 16,0 0-16,0 0 0,0 0 0,1 0 15,-1 0 1,-42 0 31,-1 0-31,1 0-1</inkml:trace>
  <inkml:trace contextRef="#ctx0" brushRef="#br1" timeOffset="123171.71">32766 3429 0,'-21'0'16,"0"21"-16,21 0 16,0 1-1,-22-22-15,22 21 0,0 0 0,-21-21 16,21 21-16,0 0 0,0 0 16,0 1-16,0-1 0,0 0 0,0 0 15,0 0-15,0 0 16,0 1-16,0-1 0,0 0 0,0 0 15,0 0-15,0 0 0,0 1 16,-21-1-16,0 0 16,21 0-16,-21-21 0,0 21 15,-1-21-15,1 0 0,0 21 16,0-21-16,-21 0 0,20 0 16,1 0-16,0 0 0,0 0 15,0 0-15,-22 0 0,22 0 16,0 0-16,0 0 15,21-21 1,21 0 15,0 21-31,0 0 16,1-21-16,-1 21 0</inkml:trace>
  <inkml:trace contextRef="#ctx0" brushRef="#br1" timeOffset="123734.91">33168 3641 0,'0'0'0,"21"0"0,-21-21 15,21-22 1,1 43-16,-22-21 0,21 21 0,-21-21 15,-21 21 17,-1 0-32,1 0 0,0 0 15,0 21-15,0-21 16,0 21-16,-1 0 0,1 1 0,0-1 16,21 0-16,-21 0 0,0-21 15,21 21-15,-21 0 0,21 1 0,0-1 16,0 0-16,0 0 15,21-21-15,0 0 16,0 0-16,0 21 0,22-21 16,-22 0-16,21 0 0,-21 0 0,22 21 15,-1-21-15,-21 0 0,0 0 16,22 22-16,-22-1 16,-21 0-16,-21-21 15,-1 0-15,1 21 16,0 0-16,0-21 0,-21 0 0,-1 0 15,22 21-15,-21-21 0,21 0 16,-1 0-16,-20 0 0,21 0 0,0 0 16,0 0-16,-1 0 0,1 0 15,0 0-15,0 0 0,0 0 16,0 0 0,-1 0-16</inkml:trace>
  <inkml:trace contextRef="#ctx0" brushRef="#br1" timeOffset="124226.66">33168 3514 0,'21'0'16,"0"0"-16,1 0 16,-1 0-16,0 0 15,0 0-15</inkml:trace>
  <inkml:trace contextRef="#ctx0" brushRef="#br1" timeOffset="131767.54">1206 7176 0,'0'-22'0,"-21"22"0,21-21 31,0 0 0,0 0-15,0 0-16,0 0 16,0-1-1,0 1-15,0 0 16,0 0-16,21 0 16,-21 0-1,0-1 1,-21 22 15,21 22-31,0-1 0,-21 0 0,21 0 16,0 0-16,0 0 0,0 1 15,0 20-15,0 0 0,0 1 16,0-1-16,0 0 0,0 1 0,0-1 16,0 0-16,0 1 0,0-1 15,0 0-15,0 1 0,0-22 0,0 0 16,21 21-16,0-21 15,-21 1-15,22-22 0,-1 21 0,0-21 16,0 0-16,0 0 16,0 0-16,1 0 0,-1 0 0,0 0 15,0 0-15,0-21 0,0-1 16,1 1-16,20 0 0,-21 0 0,0-21 16,0 20-16,22-20 0,-22 0 15,0-1-15,0 1 0,0 0 0,1-22 16,-1 22-16,-21 0 0,21-1 15,0 1-15,-21 0 0,0-1 0,21 1 16,-21 21-16,21 0 0,-21-1 16,0 1-16,0 0 0,0 0 15,0 42 17,0 0-32,0 0 0,0 22 15,0-22-15,0 0 0,0 21 16,0-20-16,0 20 0,0 0 0,0 1 15,0-1-15,0 0 0,0 1 16,0-1-16,0 0 0,0 1 0,0-22 16,0 21-16,0-21 0,0 0 15,0 1-15,0-1 0,22 0 0,-1-21 16,0 0-16,0 0 16,0 0-16,0 0 0,1 0 15,-1 0-15,0-21 0,0 0 16,0-1-16,22 1 0,-22 0 0,21 0 15,-21-21-15,22 20 0,-22-20 16,21 0-16,-21-1 0,0 1 0,1 21 16,-1-21-16,0 20 0,-21 1 0,0 0 15,-21 21 1,0 21 0,21 0-16,-22 1 15,22-1-15,0 21 0,0-21 0,0 0 16,0 1-16,0-1 15,22 0-15,-1 0 0,0 21 0,-21-20 16,21-1-16,0 0 0,0 0 16,1-21-16,-22 21 0,0 0 0,21 1 15,-21-1-15,0 0 16,-21-21 0,-1 0-16,1 0 0,0 0 15,0 0-15,0 0 16,0-21-16,-1 21 0,22-21 0,-21-1 15,0 22-15,0-21 0,0 0 16,0 21 0,21 21 15,0 0-31,0 1 16,0-1-16,21 0 15,0-21-15,0 21 0,0-21 0,0 0 16,1 0-16,20 0 0,-21 0 15,21 0-15,1 0 0,-1 0 0,0 0 16,1 0-16,-1-21 0,0 0 16,64-43-1,-85 43-15,22 0 0,-22-21 0,0-1 0,0 22 16,0-21-16,1-1 16,-22 22-16,21-21 0,-21 21 0,0 0 15,0-22-15,0 22 16,0 0-16,-21 21 15,-1 0-15,1 0 0,0 21 16,21 0-16,-21 0 0,0 22 16,21-22-16,-21 0 0,21 21 0,0-20 15,0 20-15,0 0 0,0-21 16,0 22-16,0-22 0,0 0 0,42 0 16,-21 0-16,0 1 0,0-22 0,1 21 15,20-21-15,-21 0 16,21 0-16,1 0 0,-1 0 0,22 0 15,-22-21-15,0 21 0,1-22 16,-1 1-16,0 0 0,1 21 0,-1-21 16,-21 0-16,21-22 0,-20 22 0,-1 0 15,0 0-15,0-21 0,0 20 16,-21-20-16,0 21 0,0-21 0,0 20 16,0 1-16,0 0 0,0 0 15,-21 21-15,0 0 0,0 0 16,0 0-16,-22 0 0,22 0 0,0 21 15,-21 0-15,20 0 0,-20 1 16,21-1-16,-21 21 0,20-21 16,1 22-16,0-22 0,21 21 0,0-21 15,0 22-15,0-22 0,0 0 16,0 0-16,0 0 0,21 0 16,0 1-16,22-22 15,-22 0-15,0 0 0,0 0 0,0 0 16,22-22-16,-22 1 0,0 0 0,0 0 15,22 0-15,-22 0 0,0-22 16,0 1-16,0 0 0,-21-1 16,21 1-16,1-22 0,-1 22 0,-21 0 15,21-22-15,-21 22 0,21 0 16,-21-22-16,21 22 0,-21-1 0,0 1 16,0 21-16,0-21 0,0 20 15,0 1-15,-21 21 31,0 21-31,21 1 0,-21 20 0,21-21 16,-21 21-16,21 1 0,0-1 0,0 0 16,0 1-16,-22-1 0,22 0 15,0 1-15,0 20 0,0-20 0,0-1 16,0 0-16,22 43 16,-22-64-16,21 0 0,0 0 15,-21 1-15,21-1 0,0-21 0,0 0 0,1 0 16,-1 0-1,0 0-15,0 0 16,0-21-16,-21-1 0,21 1 16,1 0-16,-1-21 0</inkml:trace>
  <inkml:trace contextRef="#ctx0" brushRef="#br1" timeOffset="132559.1">4805 7387 0,'0'0'0,"-21"21"0,21 1 15,21-22 17,0 0-32,0 0 0,-21-22 0,21 1 15,0 0-15,1 0 0,-1 0 16,0-22-16,0 22 0,0-21 0,-21 0 15,21 20-15,1-20 0,-22 0 0,21-1 16,-21 1-16,0 0 0,21-1 16,-21 1-16,21 0 0,-21-1 0,0 22 15,0-21-15,0 21 0,0 0 16,0 42 0,-21 0-1,21 0-15,-21 0 0,21 22 16,0-22-16,-21 21 0,21 0 0,-22 1 15,22-22-15,-21 42 0,21-20 0,0-1 16,0 0-16,0 1 0,0-1 16,0 0-16,0 1 0,21-22 0,1 21 15,-1-21-15,-21 1 0,21-22 0,0 21 16,0-21-16,0 0 0,1 0 16,-1 0-16,21 0 0,-21 0 15,0-21-15,1-1 0,-1 1 0,0 0 0,0 0 16,0-21-16,0 20 0,1-20 15,-22 0-15,21 21 0,-21-22 16,21 22-16,-21 0 0,0-21 0,0 20 16,-21 22-1,0 0-15,21 22 16,-22-22-16,22 21 0,0 0 0,-21 0 16,21 21-16,-21-20 0,21-1 15,0 21-15,0-21 0,0 22 0,0-22 16,0 21-16,21-21 0,-21 0 0,21 1 15,1-1-15,-1-21 0,0 21 16,0-21-16,0 0 0,0 0 16,1 0-16,-1 0 0,0 0 0,0-21 0,0 0 15,0 21-15,-21-22 16,0-20-16,22 21 0,-22-21 0,0 20 16,0-20-16,0 0 0,0 21 0,0-22 15,0 22-15,0 0 0,0-21 16,-22 20-16,1 22 0,0-21 0,0 21 15,0 0-15,0-21 0,-1 21 16,-20 0-16,21 0 0,0 0 16,0 0-16,-1 0 0,1 0 15,21 21-15,-21-21 0,0 0 16,0 0 0</inkml:trace>
  <inkml:trace contextRef="#ctx0" brushRef="#br1" timeOffset="132780.97">4868 6922 0,'0'0'0,"-21"0"0,0 0 0,0 0 15,42 0 1,0-22-16,0 22 16,22-21-16,-1 21 0,0 0 0,-21-21 15,22 21-15,-1 0 0,0-21 16,-20 21-16,20 0 0,-21 0 15,21-21-15,-20 21 0,-1 0 0,0 0 16,0 0-16,0-21 0,0 21 16,1 0-16,-22-22 0,21 1 15,0 21-15</inkml:trace>
  <inkml:trace contextRef="#ctx0" brushRef="#br1" timeOffset="135083.95">7641 7176 0,'0'0'0,"42"0"16,-20-22-16,-22 1 15,21 21-15,0-21 0,0 0 16,-21 0-16,21 0 0,0-1 0,1 1 16,-1 0-16,-21 0 0,0 0 0,0 0 15,0-22-15,0 22 0,0 0 16,-21 0-16,-1 0 0,-20-1 0,21 22 16,-21 0-16,-1 0 0,1 0 0,0 0 15,-1 0-15,1 22 16,0 20-16,-1-21 0,22 21 0,-21-20 15,21 20-15,-1 0 0,1-21 0,0 22 16,0-1-16,21 0 0,0-20 16,0 20-16,0-21 0,0 21 0,21-20 15,0-22-15,0 21 0,22-21 0,-22 0 16,21 0-16,1 0 0,20-21 16,1 21-16,-1-22 0,1-20 0,-1 21 15,1-21-15,20 20 0,-20-20 16,-22 0-16,22-1 0,-22 1 0,0 0 15,1-1-15,-22 1 0,0-21 0,0-1 16,0 22-16,-21-22 0,21 1 16,-21-1-16,0 22 0,0-22 15,0 22-15,0 21 0,0-21 0,0 20 16,-21 22-16,0 0 0,0 0 16,0 0-16,0 22 0,-1 20 15,1 0-15,0 1 0,0-1 0,0 21 16,-22-20-16,22 20 0,0 1 0,0-22 15,0 22-15,21-22 0,0 21 16,0-20-16,0-1 0,0 0 0,0 1 16,21-1-16,-21-21 0,42 22 0,-21-22 15,1 0-15,20 0 16,-21 0-16,21 0 0,-20-21 0,20 0 16,0 0-16,-21 0 0,22-21 0,-1 0 15,0 0-15,1 0 0,-1 0 16,-21-1-16,22 1 0,-22 0 0,0-21 15,0 21-15,-21-1 0,0 1 0,0-21 16,0 21-16,0 0 0,0-1 16,0 1-16,0 0 0,-21 21 0,0 0 15,0 0-15,-1 0 0,1 0 0,0 0 16,0 0-16,0 21 0,0 0 16,-1 1-16,22 20 0,-21-21 0,0 0 15,21 22-15,0-22 0,0 21 0,0-21 16,0 0-16,0 22 15,0-22-15,0 0 0,21 0 0,0 0 16,1 1-16,-1-22 0,21 0 0,-21 0 16,22 0-16,-1 0 0,-21 0 15,21 0-15,1-22 0,-1 1 0,-21 0 16,22 0-16,-1 0 0,-21 0 0,0-22 16,0 22-16,1 0 0,-1-21 15,0 20-15,0 1 0,-21-21 16,0 21-16,21 0 0,-21-1 0,0 1 15,0 42 17,0 1-32,0-1 15,0 0-15,0 0 0,0 0 0,0 22 16,0-22-16,0 0 0,0 0 16,0 21-16,0-20 0,0-1 0,0 0 15,0 0-15,21 0 0,1 0 16,-1-21-16,0 0 0,0 0 15,0 0-15,0 0 0,1-21 16,-1 0-16,0 0 0,0 0 0,0 0 16,-21-1-16,21 1 0,1 0 15,-1-21-15,-21 21 0,21-1 0,-21-20 16,21 21-16,-21 0 0,0-22 0,21 22 16,-21 0-16,0 0 15,21 21-15,-21 21 31,0 0-31,0 0 16,-21 1-16,21-1 0,0 0 0,-21 0 16,21 21-16,0-20 0,0-1 15,0 0-15,0 21 0,0-21 0,0 1 16,21-1-16,0 0 0,-21 0 0,22-21 16,-1 0-16,0 21 0,0-21 0,0 0 15,0 0-15,1 0 0,20-21 16,-21 21-16,0-21 0,0 0 0,1 0 15,20-1-15,-21 1 0,0 0 16,-21 0-16,21 0 0,-21-22 0,22 22 16,-22 0-16,0 0 0,0-21 15,0 20-15,0 1 0,0 0 0,0 0 16,-22 21-16,1 0 16,0 0-16,0 0 15,0 21-15,0-21 0,-1 21 0,1 0 16,21 1-16,-21-1 0,21 21 0,-21-21 15,21 0-15,0 22 0,0-22 0,0 0 16,0 0-16,0 22 0,21-22 16,0 0-16,0-21 0,1 21 0,-1 0 15,0-21-15,21 0 0,-21 0 16,1 0-16,20 0 0,-21 0 0,0-21 16,22 0-16,-22 21 0,0-21 15,21 0-15,-21-22 0,1 22 0,-1 0 16,0-21-16,0 20 0,0-20 0,22 0 15,-22-1-15,0 1 0,0-21 0,0 20 16,0-20-16,1-1 16,-1 1-16,0 20 0,21-62 0,-42 41 15,0 43-15,0-21 0,0 20 0,0 1 16,0 0-16,-21 42 31,0 0-31,0 1 0,0 20 0,-1 0 16,22 1-16,-21-1 0,0 21 15,0 1-15,0-22 0,0 22 0,21-1 16,0-20-16,-22 20 0,22-21 0,0 1 16,0-1-16,0 0 0,0 1 0,0-1 15,0-21-15,0 22 0,22-22 16,-1 0-16,-21 0 0,21 0 0,0 0 16,0-21-16,0 0 0,1 0 0,-1 0 15,0 0-15,0-21 0,0 0 0,0 0 16,1 0-16,-1 0 15,0-1-15,0 1 0,-21 0 0,21 0 16,0-21-16,1 20 0,-1 1 0,-21 0 16,0 0-16,0 0 0,0 0 0,-21 21 31,-1 0-15,1 21-16,21 0 0,0 0 0,0 0 15,0 0-15,-21 1 0,21-1 0,0 0 16,0 0-16,0 21 0,0-20 15,0-1-15,21 0 0,0-21 0,-21 21 16,22 0-16,-1-21 0,0 0 16,0 0-16,0 0 0,0 0 0,1 0 15,20 0-15,-21-21 0,0 0 16,0 0-16,1 0 0,-1-1 0,0-20 16,0 21-16,0-21 0,-21 20 15,0-20-15,0 0 0,0 21 0,0-22 0,0 1 16,0 21-16,0 0 0,-21-1 15,0 1-15,0 0 0,0 21 0,-22 0 16,22 0-16,0 0 0,-21 0 0,20 21 16,1 0-16,0 1 0,0-1 15,0 0-15,21 0 0,-21 0 0,21 0 16,0 1-16,0-1 0,0 0 16,0 0-16,21 0 0,0 0 0,0-21 15,21 22-15,-20-22 0,20 0 16</inkml:trace>
  <inkml:trace contextRef="#ctx0" brushRef="#br1" timeOffset="135435.74">11366 6773 0,'0'0'0,"0"-21"0,-21 21 31,0 0-31,0 21 0,21 1 15,-21-1-15,0 0 0,21 0 0,-22 21 16,1 1-16,21-22 0,0 21 16,-21 1-16,0-1 0,21 21 0,-21-20 15,0 20-15,-1 1 0,22-22 0,-21 22 16,0-1-16,0 1 0,0-1 0,-22 1 16,22-1-16,0 1 0,0-1 0,0-21 15,0 1-15,-1 20 0,22-20 16,0-22-16,-21 0 0,21 21 0,0-21 15,0 1-15,0-44 32,0 1-32,0 0 0,21 0 15,1 0-15,-22 0 0,21-22 0,0 22 16,0-21-16,0-1 0,-21 1 16,21 0-16,1-1 0</inkml:trace>
  <inkml:trace contextRef="#ctx0" brushRef="#br1" timeOffset="135684.12">11112 7112 0,'0'0'16,"0"-21"-16,0-21 0,22 20 0,-22-20 16,21 21-16,0 0 0,0 0 0,0-1 15,0 22-15,1-21 0,20 21 0,-21 0 16,21 0-16,1 0 0,-22 0 16,21 0-16,-21 0 0,1 0 15,-1 21-15,0 1 0,-21 20 16,0-21-16,0 0 0,0 0 0,-21 1 15,0-1-15,-1 0 0,1 0 0,0 0 16,-21 0-16,21 1 0,-1-1 16,-20-21-16,21 21 0,0-21 0,0 0 15,-1 0-15,1 0 16</inkml:trace>
  <inkml:trace contextRef="#ctx0" brushRef="#br1" timeOffset="136771.35">12319 7260 0,'0'-21'16,"0"0"-16,21 0 16,-21 0-16,0-1 0,21 1 15,0 0-15,1-21 0,-1 21 0,0-1 16,0-20-16,0 0 0,0-1 16,1 1-16,-1 0 0,0-1 0,0 1 15,21-21-15,-20 20 0,-1-20 16,0-1-16,0 22 0,-21 0 0,0 20 15,21-20-15,-21 21 0,0 0 0,0 0 16,-21 21 0,0 21-16,0 21 0,0-21 15,-1 22-15,22-1 0,-21 21 0,0-20 16,0 20-16,21 1 0,0-22 0,-21 22 16,21-22-16,-21 0 0,21 1 15,-22-1-15,22 0 0,0 1 16,0-1-16,0-21 0,0 21 0,0-20 15,0-1-15,22 0 0,-1 0 0,0-21 16,0 0-16,0 0 16,0 0-16,1 0 0,-1 0 0,21-21 15,-21 21-15,0-21 0,1 0 0,20-22 16,-21 22-16,0 0 0,22-21 16,-22 20-16,0 1 0,0-21 0,0 0 15,0 20-15,1 1 0,-22 0 0,0-21 16,0 21-16,0 42 31,0 0-31,-22 0 16,22 21-16,-21-20 0,21-1 15,-21 21-15,21-21 0,0 0 0,0 22 16,0-22-16,0 21 0,0-21 0,0 1 16,0-1-16,0 0 0,0 0 15,0 0-15,0 0 16,21-21-16,0 0 0,1 0 15,-1 0-15,0 0 0,0 0 16,0-21-16,0 0 16,-21 0-16,22 21 15,-22-21-15,0 0 0,21 21 16,-21-22-16,21 1 16,-21 0-16,0 0 0,21 0 15,-21 0-15,21-1 16,-21 1-16,21 21 0,-21-21 0,0 0 15,0 0-15,0 0 0,0-1 0,0 1 16,0-21-16,0 21 0,0 0 16,-21-1-16,0-20 0,0 21 0,0 0 15,0 21-15,-1-21 0,1 21 0,0 0 16,0 0-16,0 0 0,0 0 0,-1 21 16,1 0-16,0 0 0,0 0 15,21 0-15,-21 1 0,0-1 16,21 0-16,0 0 0,-22 0 15,22 0 1,-21-21-16,21-21 31</inkml:trace>
  <inkml:trace contextRef="#ctx0" brushRef="#br1" timeOffset="137300.57">12531 6519 0,'0'-21'0,"21"21"15,0 0-15,0-21 16,0 0-16,0 21 0,22-21 0,-1 21 16,22-21-16,-22 21 0,21-22 0,1 1 15,-22 21-15,22-21 0,-22 21 16,0 0-16,1-21 0,-22 21 15,0 0-15,0 0 0,0-21 0,-42 21 32,0 0-17,0 0-15,-21 0 0,20 0 16,-20 0-16,0 21 0,-1 0 0</inkml:trace>
  <inkml:trace contextRef="#ctx0" brushRef="#br1" timeOffset="138871.39">12721 6519 0,'0'-21'0,"0"0"16,0 0 0,-21 21-1,0 0 1,0 0-16,-1 0 16,1 0-16,0 21 0,21 0 15,-21 0-15,0 1 0,21-1 16,0 0-16,-21 0 0,-1 0 15,22 22-15,-21-22 0,0 21 0,21-21 16,-21 22-16,0-22 0,21 21 0,-21-21 16,-1 22-16,1-22 0,0 0 0,21 21 15,-21-21-15,21 1 0,-21-1 16,21 0-16,0 0 0,0 0 0,0 0 16,21-21-1,0 0-15,0 0 16,0 0-16,22 0 15,-22-21-15,0 0 0,0 0 0,0 0 16,1 0-16,-1-1 0,0 1 0,0-21 16,0 21-16,0-22 0,1 22 0,-1-21 15,21 0-15,-21-1 0,0 1 16,-21 0-16,22-1 0,-1 1 0,0 0 16,0-1-16,-21 22 0,0 0 0,0 0 15,0 0-15,0 42 16,0 21-1,-21-21-15,21 22 0,-21-1 16,0 0-16,21 1 0,-22-1 0,1 0 16,21 1-16,0-1 0,0 0 15,-21-21-15,21 22 0,0-22 0,0 21 16,0-21-16,0 1 0,0-1 0,0 0 16,0 0-16,0 0 0,21-21 0,0 21 15,1-21-15,-1 0 16,0 0-16,0 0 0,0 0 15,0-21-15,1 0 0,-1 0 0,0 21 16,0-21-16</inkml:trace>
  <inkml:trace contextRef="#ctx0" brushRef="#br1" timeOffset="139455.57">12573 6879 0,'0'0'0,"-21"21"0,-43-21 15,64 22-15,21-22 32,1 0-32,-1 0 0,0 0 0,21 0 15,1 0-15,20 0 0,1 0 0,-1 0 16,1-22-16,-1 22 0,22 0 0,-22-21 16,1 21-16,-22 0 0,22 0 15,-43 0-15,21 0 0,-84 0 31,-1 0-31,1 0 0,-21 21 0,-1-21 16,1 22-16,-1-1 0,1 0 16,-1 0-16,1-21 0,20 21 0,1 0 15,21-21-15,0 22 0,-1-1 0,22 0 16,22-21-16,-1 0 16,0 0-16,21 0 0,1 0 0,-1 0 15,21 0-15,-20 0 0,20 0 16,-20 0-16,20-21 0,1 21 0,-22-21 15,0 21-15,1 0 0,-22 0 0,0 0 16,0 0-16,-21-22 0,-21 22 31,0 0-31,-22 0 0,1 0 0,0 0 16,-1 0-16,1 0 0,0 0 0,-22 22 16,22-22-16,0 21 0,-1-21 0,-20 21 15,20-21-15,1 21 0,0 0 0</inkml:trace>
  <inkml:trace contextRef="#ctx0" brushRef="#br1" timeOffset="140687.45">3302 8446 0,'0'-22'31,"0"1"-15,0 0-1,0 0-15,0 0 0,0 0 16,0-1-16,0 1 0,0 0 0,-21 0 16,0 0-16,21 0 0,-22-22 15,1 22-15,0 21 0,-21-21 0,21 0 16,-1 21-16,-20 0 0,21 0 15,-21 21-15,20 0 0,-20 21 0,21-20 16,-21 41-16,20-21 0,1 1 16,0 20-16,21-20 0,-21 20 0,21-21 15,0 1-15,0 20 0,0-20 16,21-22-16,0 21 0,0-21 16,1 0-16,20 1 0,-21-1 0,21-21 15,-20 0-15,20 0 0,0 0 16,-21-21-16,22-1 0,-1 1 0,0 0 15,1 0-15,-1 0 0,0-22 16,1 22-16,-1 0 0,-21-21 0,0-1 16,1 22-16,-1-21 0,-21 21 0,0-22 15,0 22-15,0 0 0,0 0 16,0 0-16,-21 21 0,-1 0 16,1 0-16,0 0 0,21 21 15,-21 0-15,0 21 0,21-20 0,0 20 16,0-21-16,0 21 0,0-20 15,0 20-15,0-21 0,0 21 16,21-20-16,0-1 0,21 0 0,-20 0 16,-1 0-16,21-21 0,-21 0 15,22 0-15,-1 0 0,0 0 0,1 0 16,-1-21-16,-21 0 0,21 21 0,1-21 16,-22 0-16,21-1 0,-21-20 15,1 21-15,-1 0 0,0 0 0,0-1 16,-21 1-16,0 0 0,0 0 15,0 0-15,0 0 0,0-1 0,-21 22 16,0 22 0,0-1-16,-1 0 15,22 21-15,0-21 0,-21 1 16,21-1-16,-21 0 0,21 21 0,-21-21 16,21 1-16,0-1 0,0 0 15,0 0-15,0-42 47,0 0-47,0 0 0,0-1 0,21 1 16,0 0-16,0-21 0,1 21 0,-1-22 15,-21 22-15,21-21 0,0 21 16,0-22-16,0 22 0,1 0 16,-1 21-16,21 0 0,-21 0 15,0 0-15,1 0 0,-1 21 0,-21 0 16,0 0-16,21 1 0,-21-1 0,0 0 15,0 21-15,0-21 0,0 1 16,0-1-16,0 0 0,0 0 0,-21 21 16,21-20-16,0-1 0,0 0 0,-21 0 15,21 0-15,0 0 16,21-21 0,0 0-16</inkml:trace>
  <inkml:trace contextRef="#ctx0" brushRef="#br1" timeOffset="142884.57">5800 8594 0,'21'0'15,"-21"-21"-15,21-1 0,-21 1 16,0 0-16,21 0 16,-21 0-16,0 0 0,0-22 15,0 22-15,0 0 0,0 0 16,0 0-16,-21-22 0,0 22 16,0 0-16,-22 0 0,22 21 0,-21 0 15,-1 0-15,1 0 0,0 0 0,-22 0 16,22 21-16,0 0 0,-1 0 15,1 22-15,0-22 0,20 21 0,1 0 16,0-20-16,0 20 0,0 0 0,21-21 16,0 22-16,0-22 0,0 21 15,0-21-15,0 1 0,21-1 0,0-21 16,0 21-16,0-21 0,22 0 16,-22 0-16,21 0 0,1 0 15,-22-21-15,21 21 0,-21-21 0,22-1 16,-22 1-16,21 0 0,-21 0 0,0 0 15,1 0-15,-1-1 0,-21 1 16,0 0-16,21 0 0,-21 0 0,0 0 16,0-1-16,0 1 0,0 0 0,0 42 31,0 0-31,0 1 16,-21-1-16,21 0 0,0 21 0,0-21 15,0 1-15,0 20 0,0-21 16,0 0-16,0 0 0,21 1 0,-21-1 15,42 0-15,-21 0 0,1-21 16,-1 0-16,21 0 0,-21 0 16,22 0-16,-22 0 0,21-21 0,-21 21 15,0-21-15,22 0 0,-22-1 0,0 1 16,0 0-16,0 0 0,22-21 16,-43 20-16,21 1 0,0 0 0,0 0 15,0-21-15,-21 20 0,0 1 0,0 0 16,22 21-16,-22 21 31,0 0-31,0 22 0,-22-22 16,22 21-16,-21-21 0,21 22 0,0 20 15,0-20-15,-21 20 0,21 1 16,-21-1-16,21 22 0,-21-22 0,21 22 16,0-22-16,-21 22 0,-1-21 0,1 20 15,21 1-15,-21-22 0,0 1 16,21-1-16,0 1 0,-21-1 0,0-20 15,21-22-15,0 0 0,-22 0 0,22 0 16,0-42 0,0 0-16,0 0 0,0 0 15,0-22-15,0 1 0,0-21 0,0 20 16,0-20-16,22-1 0,-22 1 16,21-22-16,-21 22 0,0-22 0,21 0 15,0 1-15,-21-1 0,21 0 16,0 1-16,-21-1 0,22 0 0,-1 22 15,0-1-15,0 22 0,0 0 0,0-1 16,1 22-16,-1-21 0,21 42 16,-21 0-16,22 0 0,-22 0 0,21 0 15,-21 21-15,0 0 0,22 0 0,-43 22 16,21-22-16,-21 21 0,0-21 16,0 22-16,0-22 0,0 21 0,-21-21 15,21 22-15,-21-22 0,-1 0 0,-20 0 16,21 0-16,0 0 0,0-21 15,-22 0-15,22 0 0,0 0 16,0 0-16,0 0 0,-1 0 0,1-21 16,21 0-16,-21 0 0,0 0 0,21 0 15,-21-1-15,21 1 16,-21 21 0,21 21-1,21 1 1,0-1-16,0 0 0,0-21 15,0 21-15,22-21 0,-1 21 0,-21-21 16,22 0-16,20 0 0,-21 0 16,1 0-16,-1 0 0,22 0 15,-22-21-15,0 0 0,1 21 0,-1-21 16,-21 0-16,21-1 0,-20 1 16,-1 0-16,21 0 0,-42 0 0,21 0 15,0-22-15,1 22 0,-22-21 0,0 21 16,0-1-16,0 1 0,0 0 0,21 0 15,-21 42 1,0 21 0,-21-20-16,21-1 0,0 21 15,0 0-15,0 1 0,-22 20 16,22-20-16,0 20 0,-21 22 0,21-22 16,0 22-16,-21-22 0,21 22 15,0-21-15,-21 20 0,0-20 0,21 20 16,-21 1-16,21 0 0,-22-22 15,22 1-15,-21 20 0,0-20 0,21-22 16,0 22-16,0-22 0,0 0 0,0 1 16,-21-22-16,21 0 0,0 0 0,0 0 15,0 1-15,0-44 16,0 1 0,0 0-16,21 0 0,-21-21 0,0 20 15,21-20-15,-21-21 0,21 20 0,1-20 16,-22-1-16,0-20 0,21 20 15,-21-21-15,21 1 0,0-1 16,-21 0-16,0 1 0,21-1 0,-21 0 16,21 1-16,-21-1 0,22 22 0,-22-22 15,0 21-15,21 1 0,-21 21 16,21-22-16,0 22 0,-21 21 0,21-22 16,0 22-16,1 0 0,-1 0 0,21 21 15,-21 0-15,0 0 0,22 0 16,-1 21-16,-21 0 0,0 0 0,22 0 15,-22 22-15,-21-22 0,0 0 16,21 21-16,-21-20 0,0-1 0,0 0 16,-21 21-1,0-21-15,0 1 0,-1-22 0,1 21 0,0-21 16,0 0-16,0 0 0,0 0 0,-1 0 16,1 0-16,0 0 0,0-21 15,0 21-15,21-22 0,-21 22 0,-1-21 16,1 21-16,0-21 15,0 21-15,21 21 32,21-21-32,0 21 0,-21 1 15,21-22-15,1 21 0,-1 0 0,21-21 16,-21 21-16,0-21 0,22 0 16,-1 0-16,-21 0 0,22 0 15,-1 0-15,0 0 0,1 0 0,-1 0 16,-21 0-16,21-21 0,-20 21 0,-1-21 15,0 0-15,21-1 0,-42 1 16,21 0-16,1-21 0,-1 21 0,0-22 16,0 1-16,0 0 0,-21-1 15,21 1-15,-21-22 0,22 22 0,-22-21 16,0 20-16,0 1 0,21 0 0,-21 20 16,0 1-16,0 0 0,0 0 0,-21 21 31,-1 21-31,1 0 0,21 0 15,-21 1-15,0 20 0,0 0 0,21 1 16,0-1-16,0 0 0,0 1 0,0-1 16,0 0-16,0 1 0,0-22 15,0 21-15,21-21 0,0 22 0,0-22 16,0 0-16,1 0 0,-1 0 0,0-21 16,0 0-16,0 21 0,0-21 15,1 0-15,-1 0 0,0 0 0,0 0 16,0-21-16,0 0 0,-21 0 15,22 0-15,-1 21 0,-21-21 16,0-1-16,0-20 0,21 21 0,-21 0 16</inkml:trace>
  <inkml:trace contextRef="#ctx0" brushRef="#br1" timeOffset="143316.34">8424 7895 0,'0'21'31,"0"1"-31,0-1 0,0 0 0,0 0 16,0 21-16,0-20 0,0-1 0,0 21 15,0-21-15,0 0 0,0 1 16,0-1-16,0 0 0,0 0 0,0 0 16,0 0-16,0 1 15,-21-22 16,21-22-31,0 1 0,0 0 16,0 0-16,0 0 0,0-22 0,0 22 16,0-21-16,0 21 0,21-22 0,0 22 15,1-21-15,-1 21 0,0 0 16,0-1-16,21 1 0,-20 0 0,-1 21 16,0 0-16,0 0 0,0 0 0,0 21 15,1 0-15,-1 1 0,0 20 16,-21-21-16,0 21 0,0-20 0,21 20 15,-21-21-15,0 21 0,0-20 16,0-1-16,0 21 0,0-21 0,0 0 16,0 1-16,0-1 15,-21-21 1,21-21 0,0-1-16</inkml:trace>
  <inkml:trace contextRef="#ctx0" brushRef="#br1" timeOffset="147123.07">17060 6498 0,'0'0'0,"0"-21"15,0 0 1,0 0-1,0 0 1,21 21-16,1 0 16,-22-22-16,21 22 0,0 0 0,0 0 15,0 0-15,0 22 0,1-1 0,20 0 16,-21 0-16,0 21 0,22-20 16,-22 20-16,21 0 0,0 1 0,-20-22 15,-1 21-15,21 0 0,-21 1 0,0-1 16,1-21-16,-1 22 0,-21-1 15,0-21-15,0 21 0,0 1 0,0-22 16,0 21-16,0-21 0,0 1 16,0-1-16,0 0 0,0 0 0,0-42 31,0 0-15,21 0-16,0-1 0,-21-20 0,21 21 15,0-21-15,1-1 0,-1 22 0,-21-21 16,21-1-16,0-20 0,0 21 0,0-1 15,1-20-15,-1 20 0,0 1 16,0-21-16,-21 20 0,21 1 0,-21 21 16,21 0-16,-21-1 0,0 1 0,0 0 15,0 0 1,0 42 0,0 0-1,0 0-15,0 1 16,0-1-16,0 0 15,0 0-15,0 0 0,0 0 16,0 1-16,22-1 0</inkml:trace>
  <inkml:trace contextRef="#ctx0" brushRef="#br1" timeOffset="148222.85">18436 6964 0,'0'0'0,"21"0"16,0 0 0,1 0-16,-1-21 15,0 21-15,-21-21 0,21-1 16,0 1-16,-21 0 0,0 0 16,0 0-16,0 0 0,0-1 0,0-20 15,0 21-15,0 0 0,0 0 0,0-22 16,0 22-16,-21 0 0,0 0 15,0 21-15,0 0 0,-1 0 16,1 0-16,-21 21 0,21 0 16,0 0-16,-1 0 15,-20 22-15,21-22 0,0 21 0,0 1 16,-22-1-16,22-21 0,0 21 0,21 1 16,0-22-16,0 21 0,0-21 0,0 22 15,0-22-15,0 0 0,21 0 16,-21 0-16,21-21 0,0 0 0,22 22 15,-22-22-15,0 0 0,0 0 0,22 0 16,-22-22-16,0 1 0,0 0 0,0 21 16,22-21-16,-22 0 0,-21 0 15,21-1-15,0-20 0,-21 21 0,21 0 16,-21-22-16,0 22 0,21-21 0,-21 21 16,0-22-16,0 22 0,0 0 15,0 0-15,0 0 0,0 0 16,0 42-1,0 0 1,0 21-16,0-21 0,-21 1 0,21 20 16,-21-21-16,21 0 0,0 22 15,0-22-15,0 21 0,0-21 0,0 0 16,0 1-16,0 20 0,21-21 0,0 0 16,-21 0-16,22-21 0,-1 22 15,0-22-15,0 21 0,0-21 0,0 0 16,1 0-16,-1 0 0,21-21 15,-21-1-15,0 1 0,1 0 0,-1 21 16,0-42-16,0 21 0,0-1 0,0-20 16,1 21-16,-1-21 0,0-1 15,0 1-15,0 0 0,0-1 0,1 1 16,-1-22-16,0 22 0,-21-21 0,21 20 16,0 1-16,0 0 0,-21-1 0,22 22 15,-22 0-15,0 0 0,-22 21 31,1 21-31,21 21 0,-21-21 16,0 22-16,0-1 16,0 0-16,-1 1 0,22-1 0,-21 0 15,0 1-15,0-1 0,21 0 0,0 1 16,-21-1-16,21 0 0,0-20 0,0 20 16,0 0-16,0-21 0,21 1 15,-21-1-15,21 0 0,0 0 0,0 0 16,1 0-16,-1-21 0,21 0 0,-21 0 15,0 0-15,1 0 0,20 0 0,-21-21 16,0 21-16,0-21 0,1 0 16,20 0-16,-21 0 0,0-1 0,0-20 15,-21 21-15,22 0 0,-1-22 16,-21 22-16,0 0 0,0 0 0,0 0 0,21 0 16,-42 21 15,21 21-31,0 0 0,0 0 15,-21 0-15,21 0 0,-22 1 0,22-1 16,0 0-16,0 0 16,0 0-16,0 0 0,0 1 15,0-1-15,22-21 16,-1 0 0,0 0-1,-21-21-15,0-1 16,21 22-16,-21-21 0,0 0 15</inkml:trace>
  <inkml:trace contextRef="#ctx0" brushRef="#br1" timeOffset="148381.76">19685 6562 0,'0'0'0,"0"-21"0,-21-1 31,0 22-15,42 0 31</inkml:trace>
  <inkml:trace contextRef="#ctx0" brushRef="#br1" timeOffset="149968.01">20362 6900 0,'0'0'16,"21"-21"-1,-21 0 1,0 0-16,0 0 16,0 0-16,0-1 0,0 1 15,-21 0-15,21 0 0,0 0 16,-21 0-16,0-1 0,0 1 0,0 21 15,-1 0-15,1 0 0,0 0 16,-21 0-16,21 21 0,-1 1 0,1-1 16,0 0-16,0 21 0,0-21 15,0 1-15,-1 20 0,1-21 0,0 21 16,21-20-16,-21-1 0,21 21 0,0-21 16,0 0-16,0 1 0,0-1 0,21 0 15,0 0-15,0 0 0,1-21 16,-1 0-16,21 0 0,-21 0 15,0 0-15,22 0 0,-22 0 0,0 0 16,21-21-16,-20 0 0,-1 0 0,21 21 16,-21-43-16,0 22 0,1 0 15,-1 0-15,0-21 0,0 20 0,0-20 16,0 0-16,-21-1 0,22 1 0,-1 0 16,0-22-16,0 22 0,-21 0 0,21-22 15,-21 43-15,21-21 0,-21 20 16,0-20-16,0 21 0,-21 42 31,0 0-31,0 22 0,21-22 16,-21 21-16,0 0 0,-1 1 15,1 20-15,21-20 0,0-1 0,0 0 16,-21 1-16,21-1 0,0 0 0,0 1 16,0-1-16,0 0 0,0-21 15,21 22-15,-21-22 0,21 0 0,1 0 16,-1 0-16,21 1 0,-21-1 0,0-21 15,22 0-15,-22 0 0,21 0 0,1 0 16,-22 0-16,21 0 0,0-21 16,-20-1-16,20 22 0,-21-21 0,21 0 15,-20 0-15,-1 0 0,21 0 16,-21-22-16,0 22 0,-21 0 0,0-21 0,22 20 16,-22 1-16,0-21 15,0 21-15,0 0 0,0-1 0,-22 1 16,1 21-16,0 0 15,0 0-15,0 21 0,0-21 0,-22 22 16,22-1-16,0 0 0,0 0 16,0 21-16,-1-20 0,1-1 0,0 0 15,21 0-15,0 0 0,0 0 0,0 1 16,0-1-16,0 0 0,0 0 16,21-21-16,0 0 0,1 0 15,-1 0-15,0 0 0,0 0 0,0 0 16,0-21-16,1 21 0,-1-21 15,0 0-15,-21-1 0,21 22 16,0-21-16,-21 0 0,0 0 0,21-21 16,1 20-16,-22 1 0,0 0 15,0 0-15,0 0 0,0 0 16,21 21-16,-21 21 16,0 0-1,0 0-15,0 0 0,0 0 16,0 1-16,0-1 0,0 0 15,0 0-15,0 0 0,21 0 16,-21 1-16,21-1 0,0-21 0,0 21 0,1-21 16,-1 0-16,0 0 15,0 0-15,0 0 0,0 0 16,1 0-16,-1 0 0,0-21 0,0 21 16,0-21-16,0-1 0,1 1 0,-22 0 15,21 0-15,0-21 0,-21 20 16,21-20-16,0 0 0,0-1 0,1-20 15,-22 21-15,21-22 0,0 1 16,0 20-16,-21-20 0,0 20 0,21 1 0,-21 0 16,0 21-16,0-1 0,0 1 15,0 42 1,-21 1-16,0-1 0,0 21 16,21 0-16,-21 1 0,-1-1 15,22 22-15,0-22 0,-21 0 16,21 22-16,-21-22 0,21 0 0,0 1 15,0-22-15,0 21 0,0 1 0,0-22 16,0 21-16,21-21 0,0 0 16,1 1-16,-22-1 0,21-21 0,0 21 15,0-21-15,0 0 0,0 0 0,22 0 16,-22 0-16,0 0 0,0 0 0,0 0 16,1-21-16,-1 21 0,21-21 0,-21-1 15,0 1-15,-21 0 0,22 0 16,-1 0-16,0 0 0,-21-1 0,21-20 15,-21 21-15,0 0 0,0 0 16,0-1-16,-21 22 31,0 22-31,0-1 0,-1 0 16,22 0-16,0 0 0,0 22 0,-21-22 16,21 0-16,0 0 0,0 0 0,0 0 15,0 1-15,0-1 0,0 0 16,21 0-16,-21 0 0,22-21 0,-1 21 15,0-21-15,0 0 0,0 0 16,0 0-16,1 0 0,-1 0 0,0 0 16,0-21-16,0 0 15,0 21-15,1-21 0,-1 21 0,0-21 16,-21 0-16,21-1 0,-21 1 0,21 0 16,-21 0-16,0 0 0,0 0 0,0-1 15,0-20-15,0 21 0,0 0 0,0-22 16,0 22-16</inkml:trace>
  <inkml:trace contextRef="#ctx0" brushRef="#br1" timeOffset="150222.87">21421 6477 0,'-22'0'0,"44"0"0,-65 0 0,64 0 31,1 0-31,20 0 16,-21 0-16,21 0 0,1-21 0,-1 21 16,0-21-16,1 21 0,-1 0 15,0-21-15,-20 21 0,-1 0 0,0 0 16,0 0-16,-21-22 0,21 22 0,-21-21 31,0 0-15,-21 21-16,0 0 0,21-21 0</inkml:trace>
  <inkml:trace contextRef="#ctx0" brushRef="#br1" timeOffset="151251.89">24109 6773 0,'0'0'0,"21"-21"16,0 0-16,-21 0 0,21 21 15,0-21-15,-21 0 0,0-1 0,22 1 16,-22 0-16,21 0 0,-21 0 15,0 0-15,0-1 0,0 1 0,0-21 16,-21 42-16,-22-21 0,22 0 0,0 21 16,-21 0-16,-1 0 0,22 0 15,-21 0-15,-1 21 0,1 21 0,21-21 16,-21 22-16,20-22 0,-20 21 0,21 0 16,0 1-16,21-1 0,-21 0 0,21-20 15,-22 20-15,22-21 0,0 21 16,0-20-16,0-1 0,22 0 15,-1 0-15,0-21 0,0 21 0,21-21 0,-20 0 16,20 0-16,-21 0 0,21 0 16,1 0-16,-22-21 0,21 0 15,-21 0-15,1 21 0,20-21 0,-21-1 16,0 1-16,0-21 0,-21 21 0,22 0 16,-22-22-16,21 22 0,-21-21 15,0 21-15,0-22 0,0 22 0,0 0 16,0 0-16,0 0 0,0 42 31,0 0-31,-21 0 16,21 0-16,0 22 0,-22-22 0,22 0 15,0 0-15,0 0 0,0 0 0,0 1 16,22-1-16,-1 0 0,0 0 0,21 0 16,-21-21-16,1 0 15,20 0-15,0 0 0,-21 0 0,22 0 16,-1 0-16,0-21 0,1 21 0,-1-21 15,-21 0-15,22 0 0,-22-1 16,0 1-16,0-21 0,0 21 0,0-22 16,1 22-16,-1-21 0,0 21 0,-21-22 15,21 22-15,-21-21 0,0 21 16,0 0-16,0 42 31,-21 0-31,0 21 0,0 1 16,21-1-16,-22 0 0,1 1 15,0-1-15,0 21 0,0-20 0,0 20 16,21 1-16,-22-1 0,1 22 0,0 0 16,21-1-16,0 22 0,-21-21 0,0-1 15,21 1-15,0-21 0,0-1 16,-21 22-16,21-43 0,0 22 0,0-22 16,0 0-16,0-21 0,0 1 0,0-1 15,0 0-15,0-42 16,0 0-1,21-1-15,-21 1 0,0-21 0,21 0 16,0-1-16,-21 1 0</inkml:trace>
  <inkml:trace contextRef="#ctx0" brushRef="#br1" timeOffset="151541.73">24744 6773 0,'0'0'0,"0"-42"0,0 21 0,-21-21 16,21 20-16,0-20 0,0 21 15,21 0-15,0 0 0,21-1 16,-21 22-16,22 0 0,-1-21 0,0 21 16,1 0-16,-1 21 0,0-21 15,1 22-15,-22-1 0,0 21 0,-21-21 16,0 0-16,0 22 0,0-22 0,0 0 16,-21 0-16,-21 0 0,20 1 0,-20-1 15,21 0-15,-21 0 0,-1-21 16,1 21-16,21-21 0,-22 0 0,22 0 15,0 0-15,0 0 0,0 0 0,42 0 32,0 0-17,0 0-15,0-21 0,1 0 0,-1 21 16</inkml:trace>
  <inkml:trace contextRef="#ctx0" brushRef="#br1" timeOffset="151847.68">25358 6456 0,'0'0'0,"0"-21"0,0 42 31,0 0-15,0 21-16,0-20 0,0 20 0,0 0 16,0 1-16,-22 20 0,22-21 15,0 1-15,0 20 0,0 1 0,0-1 16,0 1-16,-21-1 0,21 22 15,-21 0-15,21-22 0,-21 22 0,0-1 16,21-20-16,-21-1 0,-1 22 0,1-21 16,0-1-16,0-21 0,0 22 0,21-22 15,-21 1-15,21-1 0,-22-21 16,22 0-16,0 0 0,0-42 31,0 0-31,0 0 0,0 0 0,22-22 16,-22 22-16,21-21 0,-21-22 0</inkml:trace>
  <inkml:trace contextRef="#ctx0" brushRef="#br1" timeOffset="152666.95">25400 6625 0,'0'0'15,"0"-21"-15,-21-42 0,21 41 16,0 1-16,21 21 15,0 0-15,0 0 16,0 0-16,1 0 0,20 0 0,-21 21 16,0 1-16,22-1 0,-22 21 15,-21-21-15,0 0 0,0 22 0,0-22 16,0 0-16,0 0 0,0 0 0,-21 1 16,21-1-16,-43-21 0,22 21 15,0-21-15,0 21 0,0-21 16,-1 0-16,1 0 0,0 0 0,0 0 15,0 0-15,0 0 0,-1 0 16,1-21-16,21 0 0,-21 21 16,0-21-16,42 42 47,0-21-32,0 0-15,22 21 0,-22-21 0,21 0 16,1 0-16,-1 0 0,21 0 0,-20 0 15,-1 0-15,0 0 0,1-21 16,-1 21-16,0-21 0,-20-1 16,-1 1-16,21 0 0,-21 0 0,0 0 15,1-22-15,-1 1 0,-21 0 0,21-1 16,0 1-16,0 0 0,0-1 16,1-20-16,-22 21 0,21-1 0,-21 1 15,21 0-15,-21-1 0,0 22 0,0-21 16,0 21-16,-21 21 31,0 21-31,-1 21 0,22-21 0,-21 22 16,0-22-16,0 21 0,21 0 0,-21 22 15,0-22-15,21 1 16,-22-1-16,22 0 0,0 1 0,0-1 16,0 0-16,0 1 0,0-22 0,22 21 15,-1-21-15,0 0 0,0 1 16,0-22-16,0 21 0,1-21 0,-1 0 15,0 0-15,0 0 0,0 0 0,0-21 16,1-1-16,-1 22 0,-21-21 16,0 0-16,21 0 0,-21 0 15,21 0-15,-21-1 0,0 1 16,0 0-16,0 42 31,0 0-15,-21 1-16,21-1 15,0 0-15,-21-21 0,21 21 16,0 0 0,0-42 15,0 0-31</inkml:trace>
  <inkml:trace contextRef="#ctx0" brushRef="#br1" timeOffset="152835.85">26395 6371 0,'0'0'0,"0"-21"0,0 0 0,0 0 16,-21 21-1,21 21 32,21-21-31</inkml:trace>
  <inkml:trace contextRef="#ctx0" brushRef="#br1" timeOffset="153110.7">26649 6414 0,'0'-22'16,"0"1"-1,0 0-15,-21 21 16,-1 0-16,1 21 15,0 0-15,0 1 16,21-1-16,0 0 0,-21 0 0,0 0 16,21 22-16,-22-22 0,22 0 15,0 21-15,0-21 0,0 1 0,0-1 16,0 0-16,0 0 0,0 0 16,0 0-16,22 1 0,-1-1 0,0-21 15,0 21-15,0-21 0,0 0 16,1 0-16,-1 0 0,21 0 0,-21 0 15,22 0-15,-22 0 0,21 0 0</inkml:trace>
  <inkml:trace contextRef="#ctx0" brushRef="#br1" timeOffset="154745.06">27347 6519 0,'0'0'0,"0"-21"15,0 0-15,-42 0 16,21 0-16,0 21 0,-1 0 15,1 0-15,0 0 0,0 0 0,0 21 16,0 0-16,-1 0 0,1 0 0,0-21 16,0 22-16,0-1 0,0 0 15,-1 0-15,22 0 0,0 0 0,0 1 16,0-1-16,0 0 0,0 0 16,22-21-16,-1 0 15,0 21-15,0-21 0,0 0 0,0 0 16,1 0-16,-1-21 0,0 21 15,0-21-15,-21 0 0,21 21 16,-21-21-16,21-1 0,-21 1 0,0 0 16,22 21-16,-22-21 0,0 0 15,21 0-15,-21 42 32,0 0-32,-21 0 15,21 0-15,-22 0 0,22 1 16,0-1-16,0 0 0,0 0 0,0 0 15,0 0-15,22 1 16,-1-22-16,0 0 0,0 0 0,0 0 16,0 0-16,1 0 0,-1 0 0,0 0 15,21 0-15,-21 0 0,1-22 16,-1 22-16,0-21 0,-21 0 0,21 0 16,0 0-16,0-22 0,1 22 15,-22-21-15,21 0 0,0-1 0,0 1 16,-21-22-16,21 22 0,0 0 15,-21-1-15,0 1 0,22 0 0,-22-1 16,0 22-16,21-21 0,-21 21 0,-21 21 31,-1 21-31,1 0 16,21 21-16,-21-20 0,0 20 0,21-21 16,-21 21-16,21 1 0,-21-1 15,21 0-15,0 1 0,0-1 0,0-21 16,0 22-16,0-22 0,0 21 0,0-21 15,0 0-15,0 1 0,21-1 16,0-21-16,0 0 0,0 21 16,0-21-16,22 0 0,-22 0 15,0 0-15,0-21 0,0 0 0,1-1 16,20 22-16,-21-21 0,0 0 16,0-21-16,1 21 0,20-1 0,-21 1 15,0 0-15,0-21 0,-21 21 16,22-1-16,-22 44 31,-22-1-31,1 0 16,21 0-16,0 21 0,-21-20 0,21-1 15,-21 0-15,21 0 0,0 0 16,0 0-16,0 1 0,0-1 0,0 0 16,21 0-16,0-21 0,-21 21 0,21-21 15,22 0-15,-22 0 0,0 0 16,0 0-16,22 0 0,-22 0 0,0 0 15,0 0-15,21 0 0,-20-21 0,-1 0 16,0 0-16,0 0 0,-21-1 16,21 1-16,0 0 0,-21-21 0,0 21 15,22-22-15,-22 22 0,0 0 0,0 0 16,21 0-16,-42 21 31,-1 21-31,22 0 0,0 0 16,-21 0-16,21 22 0,-21-22 0,21 0 15,0 0-15,0 0 0,0 0 16,0 1-16,0-1 0,0 0 0,0 0 16,0 0-16,21-21 15,0 0-15,1 0 16,-1 0-16,0 0 0,-21-21 16,21 0-16,-21 0 15,0 0-15,0-1 0,21 1 0,-21 0 16,0 0-16,0 0 15,0-22-15,0 22 0,0 0 0,0 0 16,0 0-16,0 0 0,0-1 0,-21 1 16,21 0-1,21 21 1,0 0-16,1 0 16,-1 0-16,0 0 0,0 0 0,0 0 15,0 0-15,1 0 0,-1 0 16,0 0-16,0 0 0,0 0 15,0 0-15,1 21 0,-22 0 16,0 1-16,0-1 0,0 0 0,0 0 16,0 0-16,0 22 0,0-22 15,0 0-15,0 0 0,0 0 0,-22 0 16,1 1-16,21-1 0,-21 0 16,21 0-16,0 0 15,-21-21-15,21-21 47,0 0-47,0 0 0,0 0 16,0-1-16,21 1 0,0 0 0,0-21 15,-21 21-15,43-22 0,-22 1 16,0 21-16,21-22 0,-20 1 16,20 21-16,-21 0 0,21 0 0,-20-1 15,20 1-15,-21 21 0,0 0 16,0 0-16,1 0 0,-1 21 15,-21 1-15,0-1 0,0 21 0,0-21 16,0 22-16,0-1 0,0-21 16,0 21-16,0 1 0,-21-22 0,21 0 15,-22 0-15,22 0 0,0 1 0,0-1 16,0 0-16,-21-21 0,21 21 16,-21-21-1,21-21 1,0 0-16,0 0 15,-21-1-15,21 1 0,0-21 16,-21 21-16</inkml:trace>
  <inkml:trace contextRef="#ctx0" brushRef="#br1" timeOffset="154914.96">28956 5906 0,'0'0'0,"-21"-22"16,0 22 62</inkml:trace>
  <inkml:trace contextRef="#ctx0" brushRef="#br1" timeOffset="155147.84">27538 6160 0,'0'0'0,"0"21"0,21-21 32,0 0-32,0 0 15,0 0-15,22 0 0,-22 0 0,21 0 16,1 0-16,-22 0 0,0 0 0,21 0 15,-21-21-15,1 21 0,-1 0 0,0 0 16,-21-22 0,0 1-16,21 21 15</inkml:trace>
  <inkml:trace contextRef="#ctx0" brushRef="#br1" timeOffset="156155.26">30946 6160 0,'0'0'0,"21"-22"0,0 1 16,0 0-1,0 0-15,-21 0 0,21 21 0,1-21 0,-22-1 16,21 1-16,-21 0 0,0 0 16,0 0-1,-43 21-15,22 0 16,0 0-16,-21 0 0,21 21 15,-22 0-15,1 0 0,0 0 0,-1 1 16,1-1-16,0 0 0,20 0 0,-20 21 16,21-20-16,0-1 0,0 21 15,-1-21-15,22 0 0,0 1 0,0-1 16,0 0-16,0 0 0,0 0 0,0 0 16,43-21-16,-22 22 0,0-1 15,0-21-15,22 0 0,-22 0 0,21 0 16,0 0-16,-20 0 0,20 0 15,-21 0-15,0 0 0,0 0 16,1 0-16,-22-21 0,0-1 0,-22 22 31,1 0-31,0 0 0,-21 0 0,21 0 16,-22 0-16,22 22 0,-21-22 0,21 21 16,-22 0-16,22-21 0,0 21 15,0 0-15,0 0 0,-1 1 0,1-22 16,0 21-16,21 0 0,0 0 0,0 0 15,0 0 1,21-21 0,0 0-1,22 0-15,-22 0 0,0 0 16,21 0-16,-20-21 0,20 21 0,0-21 16,-21 21-16,1 0 0,-1-21 15,0 21-15,0-21 0,0 21 0,-21 21 16,0 0-1,0 0-15,0 0 16,0 1-16,0-1 0,0 0 0,-21 0 16,0 21-16,0-20 0,21-1 0,-21 21 15,-1-21-15,22 0 0,-21 1 16,0-1-16,21 0 0,-21 0 0,21 0 16,0 0-16,-21-21 0,21 22 15,-21-22-15,21 21 0,0-42 47,0-1-31,0 1-16,-22 0 15,22 0-15</inkml:trace>
  <inkml:trace contextRef="#ctx0" brushRef="#br1" timeOffset="158827.6">17230 8467 0,'21'0'16,"0"0"-1,0 0-15,0 0 0,-21-21 16,21 21-16,-21-22 0,22 22 0,-22-21 15,0 0-15,21 21 0,-21-21 0,0 0 16,0 0-16,0-1 16,0 1-16,0 0 0,0 0 0,-21 21 15,-1-21-15,1 0 0,0-1 0,0 22 16,0 0-16,0 0 0,-22 0 0,22 0 16,0 22-16,-21-1 0,20 0 15,-20 0-15,21 21 0,0-20 0,0 20 16,-1 0-16,1-21 0,0 22 0,21-1 15,-21-21-15,21 22 0,0-1 0,0-21 16,0 21-16,0-20 0,0-1 16,0 0-16,21 0 0,0 0 0,0-21 15,1 0-15,20 0 0,-21 0 0,0 0 16,22 0-16,-22 0 0,0-21 16,21 0-16,-21 21 0,1-21 0,-1 0 0,0-1 15,0 1-15,0 0 16,0-21-16,1 21 0,-22-1 0,0 1 15,0-21-15,0 21 0,21 0 0,-21-22 16,0 22-16,0 0 0,0 0 16,0 42-1,-21 0 1,21 0-16,0 0 0,0 1 16,0 20-16,0-21 0,0 0 0,0 0 15,0 22-15,0-22 0,0 0 16,0 0-16,0 0 0,0 1 0,21-1 15,0 0-15,0-21 0,0 21 16,0-21-16,1 0 0,-1 0 0,0 0 16,0 0-16,21 0 0,-20 0 0,-1-21 15,0 0-15,0 21 0,0-21 16,0-1-16,1-20 0,-1 21 0,0 0 16,0-22-16,-21 22 0,21-21 0,0 0 15,-21-1-15,22 1 0,-22 0 16,21-22-16,-21 22 0,0-1 0,21 1 15,-21 0-15,21-1 0,-21 1 16,0 21-16,0 0 0,0 0 0,0 42 31,0 0-15,0 0-16,0 21 0,0 1 0,-21-22 16,21 21-16,-21 1 0,21 20 0,0-21 15,0 1-15,-21-1 0,21 0 0,0 1 16,0-1-16,0-21 0,0 22 0,0-1 15,0-21-15,0 21 0,0-20 16,21-1-16,-21 0 0,21-21 0,0 21 16,0-21-16,0 0 0,1 0 0,-1 0 15,0 0-15,0-21 0,0 21 16,22-21-16,-22 0 0,0-1 0,0 1 16,21 0-16,-20 0 0,-1-21 15,0 20-15,0 1 0,0-21 0,0 21 16,1-22-16,-22 22 0,0 0 0,0 0 15,0 0-15,0 0 0,0-1 0,-22 22 32,1 0-32,0 22 0,21-1 15,0 0-15,0 0 0,0 21 16,0-20-16,0-1 0,0 0 0,0 0 16,0 0-16,0 0 0,21 22 15,-21-22-15,21 0 0,-21 0 16,0 0-16,0 1 0,22-1 15,-22 0-15,-22-21 32,1 0-32,0-21 15,0 21-15,21-21 0,-21 21 0,0-22 16,-1 22-16,1-21 0,0 21 0,21-21 16,-21 21-16,0 0 0,21 21 46,0 0-46,21 1 16,0-22-16,0 21 0,0-21 16,1 21-16,-1-21 0,21 0 0,-21 0 15,0 0-15,22 21 0,-1-21 0,-21 0 16,22 0-16,-1 0 0,-21-21 16,21 21-16,-20-21 0,20 21 0,-21-21 15,0-1-15,0 22 0,1-21 0,-1 0 16,0 0-16,0 0 0,-21 0 0,21-22 15,-21 22-15,21 0 0,-21 0 0,22 0 16,-22-1-16,0-20 0,0 21 16,0 0-16,-22 21 15,1 0 1,0 21-16,0 0 16,0 21-16,0-20 0,21-1 15,0 0-15,0 21 0,0-21 0,0 1 16,0-1-16,0 21 0,0-21 0,0 0 15,0 1-15,21-1 0,0 0 0,0 0 16,0-21-16,0 0 0,1 0 0,-1 0 16,21 0-16,-21 0 0,0 0 15,1-21-15,-1 21 0,0-21 0,0 0 16,0-1-16,0 1 0,1 0 0,-22 0 16,0-21-16,21 20 0,-21-20 0,0 21 15,0-21-15,0-1 0,0 1 0,0 0 16,0 20-16,-21-20 15,-1 21-15,1 0 0,0 0 16,0 21-16,0 0 0,-22 0 0,22 0 16,0 0-16,0 21 0,0 0 0,0-21 15,-1 21-15,1 0 0,21 0 16,-21 1-16,21-1 16,0 0-16,21-21 15</inkml:trace>
  <inkml:trace contextRef="#ctx0" brushRef="#br1" timeOffset="160181.09">20595 8446 0,'21'-22'31,"0"1"-31,1 0 0,-1 0 15,0 0-15,0-22 0,-21 22 16,21-21-16,0 0 0,1-1 0,-1 1 16,-21 0-16,0-1 0,0 1 0,21-22 15,-21 22-15,0 0 0,0 21 0,0-22 16,0 1-16,0 21 0,0 0 16,0-1-16,-21 22 15,0 0-15,21 22 16,0 20-16,-22 0 0,1 1 15,21-1-15,-21 21 0,21 1 16,-21-1-16,0 22 0,0-21 0,-1 20 16,1-20-16,0 20 0,0 1 0,0 0 15,-22 21-15,22-22 0,0 22 0,0 0 16,0-21-16,-22 20 0,22-20 16,21 21-16,-21-21 0,0-1 0,21-20 15,-21 20-15,21-20 0,0-22 0,0 1 16,0-1-16,21 0 0,0-21 0,0-21 15,0 0-15,22 0 0,-22 0 0,21-21 16,1 0-16,-1-21 0,21-1 16,-20 1-16,-1-21 0,0 20 0,1-20 15,-22-1-15,21 1 0,-21-1 16,1-20-16,-22 20 0,0 1 0,0-1 16,0 1-16,0-1 0,-22 1 0,1 20 15,0-20-15,-21 20 0,21 1 0,-1 21 16,-20-21-16,21 20 0,0 1 15,-22 0-15,22 21 0,0-21 0,21 0 16,-21 21-16,21-21 0,0-1 16,0 1-16,21 21 0,0-21 15,22 21-15,-22-21 0,21 0 0,0 0 16,1-1-16,-1 1 16,0 0-16,1-21 0,-1 21 0,0-1 15,1-20-15,-22 21 0,21 0 0,1-22 16,-22 22-16,0 0 0,0 0 0,-21 0 15,0 0-15,0-1 0,0 1 16,-21 21 0,0 21-1,21 1-15,-21-1 0,-1 0 16,22 21-16,-21-21 0,21 22 0,0-22 16,0 21-16,-21-21 0,21 22 0,0-22 15,0 0-15,0 0 0,0 0 0,0 1 16,21-1-16,0-21 0,1 0 15,-22 21-15,21-21 0,0 0 16,0 0-16,0 0 0,22 0 0,-22-21 16,0 0-16,0 21 0,0-22 0,0 1 15,1 0-15,-1 0 0,0 0 0,0-22 16,-21 22-16,0 0 0,0-21 16,0-1-16,0 22 0,0-21 0,-21 0 15,0 20-15,0-20 0,-1 21 0,1 0 16,0 0-16,0 21 0,-21 0 0,20 0 15,1 0-15,-21 0 0,21 21 16,0 0-16,-1 0 0,1 21 0,0-20 16,0 20-16,21-21 0,0 21 15,0-20-15,0-1 0,0 0 0,0 0 16,0 0-16,21 0 0,0 1 16,22-22-16,-22 0 0,0 0 0,21 0 15,-21 0-15,22 0 0,-22 0 0,21 0 16,1-22-16,-22 22 0,21-21 0,-21 0 15,22 0-15,-1 0 0,-21-22 16,21 22-16,1 0 0,-22 0 16,0-21-16,0 20 0,0 22 0,-21-21 0,0 0 15,-21 21 1,0 21-16,0 0 16,0 1-16,0 20 0,-1-21 0,1 0 0,21 22 15,0-22-15,-21 0 0,21 0 16,0 21-16,0-20 0,0-1 0,0 0 15,0 0-15,21 0 16,0 0-16,1-21 0,-1 0 16,0 0-1,0 0-15,0 0 16,-21-21-16,0 0 16</inkml:trace>
  <inkml:trace contextRef="#ctx0" brushRef="#br1" timeOffset="160847.71">23199 7726 0,'0'0'0,"21"-21"16,0 0-16,-21-43 15,0 43-15,-21 21 16,21 21-1,-21 0-15,-1 0 0,1 22 0,0-1 16,0 0-16,0 22 0,0-22 0,-1 22 16,1-1-16,0-20 0,-21 20 15,21 1-15,-1-22 0,1 21 0,0-20 16,0-1-16,0 0 0,0-20 16,21 20-16,0-21 0,0 0 0,21-21 31,0 0-31,0 0 0,0-21 15,22 0-15,-22-21 0,0 20 0,0-20 16,21 21-16,-20-21 0,-1-22 0,0 22 16,21-1-16,-21-20 0,1-1 0,-1 22 15,0-21-15,0 20 0,0 1 16,-21 0-16,0-1 0,21 1 0,-21 21 16,0 0-16,0 42 15,0 0 1,0 0-16,0 21 0,-21 1 15,21-1-15,0 0 0,0 1 0,-21-1 16,21 0-16,-21 1 0,21 20 0,0-20 16,-21-22-16,21 21 0,0 0 0,0-20 15,0 20-15,0-21 0,0 0 16,0 0-16,0 1 0,0-1 16,-21-21-1,-1 0-15,1 0 16,-21-21-1</inkml:trace>
  <inkml:trace contextRef="#ctx0" brushRef="#br1" timeOffset="163255.7">22818 8340 0,'0'0'0,"0"-21"15,0-1 1,21 22-16,0 0 0,21 0 16,1-21-16,-1 21 0,0-21 0,1 21 15,20-21-15,1 21 0,-1-21 0,1 0 16,-1-1-16,1 1 0,-1 21 0,1-21 15,-1 0-15,-21 21 0,1 0 16,-1 0-16,-21 0 0,0 0 0,-21 21 16,0 0-16,0 0 15,-21 1-15,0-1 0,0 21 0,21-21 16,-21 0-16,0 1 0,-1-1 16,1 21-16,0-21 0,0 0 15,21 1-15,0-1 0,-21-21 16,21 21-16,0-42 31,21 0-31,0-1 16,0 1-16,-21 0 0,21 0 0,1 0 15,-22-22-15,21 22 0,0-21 0,0 21 16,0-22-16,0 22 0,1-21 16,-1 21-16,-21 0 0,21-1 0,0 22 15,-21 22 1,0-1-16,0 0 0,0 0 15,0 21-15,0-20 16,21-1-16,-21 21 0,0-21 0,0 22 16,21-22-16,-21 0 0,0 21 0,22-21 15,-1 1-15,0-1 0,0 0 0,0 0 16,0-21-16,1 0 0,20 0 0,-21 0 16,21 0-16,1 0 0,-1 0 15,0 0-15,1-21 0,-1 0 0,0 21 16,1-21-16,-1-1 0,0 1 0,-20 0 15,20-21-15,-21 21 0,0-22 0,0 22 16,-21-21-16,0 21 16,0-22-16,0 22 0,0-21 0,0 21 15,0-1-15,-21 1 0,0 21 16,-21 0-16,21 0 0,-1 0 0,-20 0 16,21 0-16,-21 21 0,-1 22 15,22-22-15,0 0 0,-21 0 0,20 22 16,1-22-16,0 21 0,0-21 0,21 22 15,0-22-15,0 0 0,0 0 0,0 21 16,0-20-16,21-1 0,0 0 16,0-21-16,1 0 0,-1 0 15,0 0-15,0 0 0,0 0 0,0 0 16,1-21-16,-1 21 0,0-21 16,0-1-16,0 1 0,0-21 0,1 21 15,-1-22-15,-21 1 0,21 0 16,0-1-16,-21 1 0,21 0 0,0-22 15,1 1-15,-22 20 0,21-20 0,0-1 16,-21 22-16,21-21 0,0-1 0,0 1 16,1-1-16,-22 22 0,0-1 15,21 1-15,-21 21 0,21 0 0,-21 0 16,0 42 0,-21 0-16,0 21 0,21 1 15,-22-1-15,1 0 0,21 1 0,-21 20 16,21-21-16,-21 22 0,0-22 15,21 22-15,0-1 0,0-20 0,0 20 16,0-21-16,0 1 0,0-1 16,0 0-16,0 1 0,0-1 0,0-21 15,0 0-15,21 1 0,0-1 0,0 0 16,0-21-16,22 0 0,-22 0 0,0 0 16,21 0-16,-20 0 0,20-21 15,-21 21-15,21-21 0,-20-1 0,20 1 16,-21-21-16,0 21 0,0 0 0,1-22 15,-1 1-15,-21 21 0,0-22 0,0 22 16,0-21-16,0 21 0,0 0 16,-21 21-1,-1 0-15,1 0 0,0 0 16,21 21-16,0 0 0,0 0 0,0 0 16,0 0-16,0 1 0,0-1 15,0 0-15,0 0 0,0 21 0,0-20 16,0-1-16,0 0 0,21 0 0,-21 0 15,0 0-15,21 1 0,-21-1 0,0 0 16,0 0-16,22-21 0,-22 21 16,21-21-16,0 0 0,0 0 15,0 0-15,0 0 0,1 0 0,-1 0 16,0 0-16,0-21 0,21 21 0,-20-21 16,-1 0-16,21 21 15,-21-21-15,0-1 0,22-20 0,-22 21 16,0 0-16,0-22 0,0 22 0,1-21 15,-1 21-15,0-22 0,-21 22 0,0 0 16,0 0-16,21 0 0,-42 42 31,0-21-31,21 21 16,-21 0-16,21 0 0,-22 1 0,1-1 16,21 0-16,0 21 0,0-21 15,0 1-15,0-1 0,0 0 0,0 0 16,0 0-16,0 0 0,0 1 0,21-1 15,1-21-15,-1 0 16,0 21-16,0-21 16,0 0-16,22 0 0,-22 0 0,0 0 15,0-21-15,0 21 0,0-21 0,1-1 16,-1 1-16,0 0 0,0 0 0,0-21 16,0 20-16,-21-20 0,0 0 15,22-1-15,-22 22 0,21-21 0,-21 0 16,0 20-16,0-20 0,0 21 0,0 0 15,0 0-15,-21-1 0,-1 22 16,1 0-16,0 0 0,0 0 0,-21 0 16,20 22-16,1-1 0,-21 0 0,21 0 15,0 0-15,-1 0 0,1 22 16,0-1-16,21-21 0,0 22 0,0-1 16,0-21-16,0 21 0,0-20 0,21-1 15,0 21-15,1-21 0,-1 0 16,0-21-16,21 22 0,-21-22 0,22 0 15,-22 0-15,21 0 0,1 0 0,-1 0 16,0 0-16,-21 0 0,22 0 16,-1-22-16,-21 1 0,22 0 0,-22 0 15,0 0-15,21 0 0,-21-22 0,22 22 16,-22-21-16,0 21 0,0-1 0,0-20 16,1 21-16,-22 0 0,0 0 15,0 42 16,0 0-31,0 0 0,0 0 16,-22 0-16,22 22 0,0-22 0,0 0 16,0 21-16,0-20 0,0-1 15,0 0-15,0 0 0,22 0 0,-22 0 16,21 1-16,0-1 0,0-21 0,21 0 16,-20 21-16,-1-21 0,21 0 0,-21 0 15,22 0-15,-1 0 0,-21 0 16,21-21-16,1 21 0,-22-21 15,0-1-15,21 1 0,-20 0 0,-1 0 16,0 0-16,0 0 0,-21-22 0,21 22 16,-21-21-16,0 21 0,0-1 0,0 1 15,0 0-15,0 0 0,0 0 16,-21 21-16,0 0 0,0 0 16,-22 0-16,22 0 0,0 0 0,0 21 15,0 0-15,-22 0 0,22 0 16,0 1-16,0-1 0,0 0 0,21 21 15,0-21-15,0 1 0,0-1 0,0 21 16,0-21-16,0 0 0,0 1 16,21-1-16,-21 0 0,21-21 15,0 0-15,0 0 0,1 0 16,-1 0-16,0 0 0,0 0 16,0 0-16,0-21 0,1 0 0,-1 21 15,-21-22-15,21 1 0,0-21 0,-21 21 16,0-22-16,21 22 0,0-21 15,1 0-15,-22-1 0,21 1 0,-21-22 16,21 22-16,0 0 0,-21-22 16,21 22-16,-21-22 0,21 22 0,-21-21 0,0 20 15,0-20-15,0 42 0,0-22 16,0 22-16,0 0 0,0 0 16,0 42-16,-21 0 15,0 0-15,0 22 0,21-22 16,-21 21-16,0 0 0,21 1 0,0 20 15,0-20-15,0-1 0,0 0 0,0 1 16,0-1-16,0 0 0,0 1 0,0-1 16,0 0-16,0-21 0,0 22 15,0-22-15,21 0 0,0 0 0,0 0 16,-21 1-16,21-22 0,0 21 16,1-21-16,-1 0 0,0 0 15,-21-21-15,21 21 16,-21-22-16,21 1 0,0 0 15,-21 0-15,0 0 0,0-22 16,0 22-16,0 0 0,0 0 0,0 0 16</inkml:trace>
  <inkml:trace contextRef="#ctx0" brushRef="#br1" timeOffset="163443.1">26691 7620 0,'-21'0'0,"42"0"0,-63 0 16,21 0-16,42 0 47</inkml:trace>
  <inkml:trace contextRef="#ctx0" brushRef="#br1" timeOffset="165719.82">28575 8022 0,'0'21'0,"21"-21"47,0-21-47,-21 0 16,21 21-16,-21-21 0,22 0 0,-1 0 15,-21-1-15,21 22 0,-21-21 16,0 0-16,0 0 16,0 0-16,-21 21 0,0 0 15,-1-21-15,1 21 0,0 0 0,-21 0 16,21 0-16,-1 21 0,1 0 0,-21-21 16,21 21-16,0 21 0,-1-20 15,1 20-15,21-21 0,0 21 0,-21-20 16,21 20-16,0 0 0,0-21 0,0 1 15,0 20-15,0-21 0,0 0 0,0 0 16,21 1-16,0-1 16,1-21-16,-1 0 0,0 0 0,0 0 15,0 0-15,0 0 0,1-21 0,20-1 16,-21 1-16,0 0 0,0 0 16,1 0-16,-1 0 0,21-22 15,-21 22-15,0-21 0,1-1 0,-1 1 16,0 0-16,21-1 0,-21 1 0,1-21 15,-1 20-15,0-20 0,0 20 16,0-20-16,0 21 0,1-22 0,-22 22 16,0-22-16,0 43 0,0-21 0,0 21 15,0-1-15,0 1 0,0 42 16,0 1-16,-22 20 16,1 0-16,0 1 0,0-1 0,21 21 15,-21-20-15,0 20 0,-1-20 16,1 20-16,0-21 0,21 22 15,0-22-15,0 22 0,0-22 0,0 0 16,0 1-16,0-1 0,0-21 0,0 22 16,21-22-16,22 0 0,-22 0 15,0 0-15,21-21 0,-21 0 0,22 0 16,-1 0-16,0 0 0,1 0 0,-22-21 16,21 21-16,1-21 0,-22 0 0,0 0 15,0-22-15,0 22 0,0-21 16,-21 21-16,0-22 0,0 22 0,0 0 15,0-21-15,0 20 0,0 1 16,0 0-16,-21 21 16,0 0-1,0 21-15,0 0 0,0 1 0,-1-1 16,1 0-16,21 0 0,-21 21 0,0-20 16,21 20-16,-21-21 0,21 0 15,0 0-15,0 1 0,0-1 0,0 0 16,21 0-16,0 0 0,0-21 0,0 0 15,1 0-15,-1 0 0,0 0 16,0 0-16,21 0 0,-20 0 0,-1 0 16,0-21-16,0 0 0,0 0 0,0 21 15,1-43-15,-1 22 0,0 0 0,0 0 16,0-21-16,0 20 16,-21-20-16,22 21 0,-1 0 0,0 0 15,-21-1-15,0 1 0,21 21 0,0 0 16,-21 21-1,0 1-15,0-1 16,0 21-16,0-21 0,0 0 0,0 1 16,0-1-16,0 21 0,0-21 0,0 0 15,0 1-15,0-1 16,21 0-16,1-21 0,-22 21 16,21-21-16,0 0 0,0 0 15,0 0-15,0 0 0,1 0 0,-22-21 16,21 21-16,0-21 0,0 0 0,0-1 15,0 1-15,-21 0 0,22 0 16,-1 0-16,0-22 0,0 22 0,-21-21 16,21 21-16,0 0 0,1-1 15,-1 1-15,-21 0 0,0 0 0,21 21 16,-21 21 15,0 0-31,0 0 0,0 1 0,-21-1 16,21 21-16,0-21 0,0 0 0,0 1 15,0 20-15,0-21 16,0 0-16,0 0 0,0 1 0,21-22 16,0 21-16,0-21 0,0 0 0,1 0 0,-1 0 15,0 0-15,21 0 0,-21 0 16,1 0-16,-1-21 0,0 21 16,0-22-16,-21 1 0,21 0 0,-21 0 15,21 0-15,-21-22 0,0 22 0,0 0 16,0-21-16,0 21 0,0-22 15,0 22-15,0 0 0,0 0 0,0 0 16,-21 21 0,0 0-16,0 21 0,0 0 15,0 0-15,-1 21 16,22-20-16,-21-1 0,21 0 0,0 21 0,0-21 16,0 1-16,0-1 0,0 21 15,0-21-15,21 0 16,1 1-16,-1-22 0,0 0 0,0 0 15,0 0-15,0 0 0,22 0 16,-22 0-16,0 0 0,0-22 16,0 1-16,1 0 0,-1 0 0,0-21 15,0 20-15,0-20 0,-21 21 0,21-21 16,-21-1-16,22 1 0,-1 0 16,-21-1-16,0-20 0,21 20 0,-21-20 15,21 21-15,-21-1 0,0 1 0,0 0 16,0-1-16,21 22 0,-21 0 15,0 0-15,0 42 16,0 0 0,-21 21-16,21 1 0,0-22 15,-21 21-15,21 1 0,-21-1 0,21 0 16,-21 1-16,21-1 0,0 0 0,0 1 16,0-1-16,0 0 0,0 1 15,0-22-15,0 21 0,0-21 0,0 22 16,0-22-16,0 0 0,21 0 0,0-21 15,0 21-15,0-21 0,0 0 16,1 0-16,-1 0 0,0 0 16,0 0-16,0-21 0,0 0 0,1 21 15,-1-21-15,-21 0 0,21-1 16,0 1-16,-21 0 0,21 0 0,-21 0 16,0 0-16,0 42 31,-21 0-16,21 0-15,0 0 0,0 0 0,0 1 16,0-1-16,0 0 16,0 0-16,0 0 0,0 0 15,21-21-15,0 0 0,1 0 16,-1 0 0,0 0-16,0 0 0,0 0 0,0 0 15,1-21-15,-1 0 0,0 0 0,0 0 16,-21 0-16,21-1 0,-21 1 15,21-21-15,-21 21 0,0 0 0,0-22 16,0 22-16,0 0 0,0 0 0,-21 0 16,0 21-16,0 0 15,0 0-15,0 0 0,-1 0 16,1 0-16,0 21 0,21 0 0,-21 0 16,21 0-1,0 0-15,0 1 16,21-22-16</inkml:trace>
  <inkml:trace contextRef="#ctx0" brushRef="#br1" timeOffset="166087.79">31623 7832 0,'21'-21'15,"-21"-1"-15,0 44 31,-21-22-31,21 42 0,0-21 0,0 0 16,-21 22-16,21-1 0,0 0 16,-21 1-16,21-1 0,0 21 15,0-20-15,-22 20 0,22 1 0,-21-22 16,0 22-16,0-1 0,0 1 0,0-1 16,-1 1-16,1-1 0,0 1 15,-21-22-15,21 21 0,-1-20 0,1 20 16,0-20-16,0-1 0,0-21 0,21 21 15,0-20-15,-21-1 0,21 0 0,-22 0 16,44-42 15,-1 0-31,-21 0 16,21-1-16,0 1 0,-21 0 16,0 0-16,21-21 0,0 20 15,-21-20-15,0 0 0,0-1 0,22 1 16,-22 0-16</inkml:trace>
  <inkml:trace contextRef="#ctx0" brushRef="#br1" timeOffset="166385.63">31475 8001 0,'0'0'0,"0"-42"0,0 21 0,21-22 16,-21 22-16,21 0 0,-21 0 15,21 0-15,0-1 0,1 1 0,-1 0 16,0 21-16,0 0 0,21 0 15,-20 0-15,-1 0 0,0 0 16,-21 21-16,21-21 0,-21 21 0,0 1 16,0-1-16,0 0 0,0 0 0,-21 0 15,0-21-15,0 21 0,-1 1 16,1-22-16,0 21 0,0-21 0,0 0 16,0 0-16,-1 21 0,1-21 15,0 0-15,0 0 16,42 0 15,0 0-31,-21-21 16,21 21-16</inkml:trace>
  <inkml:trace contextRef="#ctx0" brushRef="#br1" timeOffset="167047.37">31983 7684 0,'0'21'31,"0"0"-15,-21 0-16,21 0 15,0 0-15,0 1 0,-22-1 0,22 0 16,0 0-16,0 0 0,-21 0 16,21 1-16,0-1 15,0 0-15,0-42 47,0 0-47,0-1 0,0 1 16,0 0-16,0 0 15,0 0-15,0 0 0,21-1 0,1-20 16,-22 21-16,21 0 0,0 0 0,0-1 16,0 22-16,0-21 0,1 21 15,-1 0-15,0 0 0,0 0 16,0 21-1,-21 1-15,0-1 0,0 0 0,0 0 16,0 0-16,0 0 0,0 1 0,0-1 16,0 0-16,0 0 0,0 0 15,0 0-15,-21 1 0,21-1 16,-21-21 0,0 0-1,21-21 1,0-1-16,0 1 15,0 0-15,0 0 0,0 0 16,21 0-16,0-1 0,0 1 0,0 0 16,1 0-16,20 0 0,-21 0 15,0-1-15,0 22 0,1 0 0,-1 0 16,0 0-16,0 0 16,-21 22-16,0-1 0,0 0 15,0 0-15,0 0 0,0 0 16,0 1-16,0-1 0,0 0 0,0 0 15,0 0-15,-21 0 16,21 1-16,-21-1 16,0-21-16,21-21 31</inkml:trace>
  <inkml:trace contextRef="#ctx0" brushRef="#br1" timeOffset="167428.16">32533 7789 0,'-21'0'15,"42"-21"17,0 21-17,0 0-15,1 0 0,-22-21 16,0 0-16,21 21 0,-21-21 0,21 21 15,-21-21-15,0-1 16,0 1 0,-21 21 15,21 21-31,-21 1 0,-1-1 0,22 0 16,-21-21-16,0 21 0,21 0 15,0 0-15,-21 1 0,21-1 0,-21 0 16,21 0-16,0 0 0,0 0 15,0 1 1,21-22 0,0 0-16,0 0 15,0 0-15,1-22 16,-1 1-16,-21 0 16</inkml:trace>
  <inkml:trace contextRef="#ctx0" brushRef="#br1" timeOffset="167875.99">32660 7832 0,'42'-85'31,"-20"43"-31,-86 169 0,128-275 0,-64 126 0,21 1 15,-21 0-15,21 21 0,-21-21 0,0 42 32,0 0-32,0 0 15,0 1-15,0-1 16,0 0-16,0 0 0,-21 0 0,0 0 16,21 1-16,0-1 0,-22 0 15,22 0-15,0 0 0,0 0 16,0-42 31,0 0-47,0 0 15,22 0-15,-22 0 0,21-1 16,0 1-16,0 0 0,0 0 16,0 0-16,1 0 0,20-1 0,-21 1 15,0 0-15,22 21 0,-22 0 16,0 0-1,-21 21-15,0 0 0,0 1 0,0-1 16,0 0-16,-21 21 16,21-21-16,0 1 0,0-1 0,-21 0 15,21 21-15,0-21 0,0 1 0,0-1 16,0 0-16,0 0 16,0-42 15,0 0-16,21 0-15,-21-1 0,21 1 16,0 0-16</inkml:trace>
  <inkml:trace contextRef="#ctx0" brushRef="#br1" timeOffset="168182.81">33337 7154 0,'0'-21'16,"0"42"-16,0-63 0,0 84 31,0-20-15,0 20-16,-21 0 0,21 1 0,-21-1 15,0 0-15,0 22 0,21-22 16,-21 0-16,-1 1 0,22-1 16,-21 0-16,21 1 0,0-22 0,0 21 15,0-21-15,0 1 0,0-1 16,0 0-16,0 0 0,0 0 0,21-21 15,-21 21 1,22-21-16,-1 0 0,0 0 16,0-21-16,0 21 15,-21-21-15,0 0 0,21 21 0,-21-21 16,22 0-16,-1-1 0,-21 1 16,0 0-16</inkml:trace>
  <inkml:trace contextRef="#ctx0" brushRef="#br1" timeOffset="168423.68">33105 7514 0,'0'0'15,"21"0"1,0-21-16,21 21 0,-21 0 16,22 0-16,-22-21 0,21 21 15,1 0-15,-22 0 0,0 0 0,21-21 16,-21 21-16,1 0 15,-1 0-15</inkml:trace>
  <inkml:trace contextRef="#ctx0" brushRef="#br1" timeOffset="175067.77">32597 7599 0</inkml:trace>
  <inkml:trace contextRef="#ctx0" brushRef="#br1" timeOffset="175458.55">3429 10626 0,'-85'63'0,"170"-126"0,-212 169 0,63-85 0,22 21 16,-21 0-16,-1 1 0,1-1 0,-1-21 16,1 22-16,-1-1 0,1-21 0,-1 21 15,1 1-15,-1-22 0,1 21 0</inkml:trace>
  <inkml:trace contextRef="#ctx0" brushRef="#br1" timeOffset="175768.37">1270 11472 0,'-21'0'0,"21"22"16,0-1 0,21-21-16,0 21 15,0 0-15,0-21 0,1 21 16,-1-21-16,0 0 0,0 21 0,0-21 16,0 22-16,1-22 0,-1 21 0,0-21 15,0 21-15</inkml:trace>
  <inkml:trace contextRef="#ctx0" brushRef="#br1" timeOffset="176620.06">1736 11218 0,'0'0'0,"0"-21"0,21 21 0,-21 0 0,21-21 16,0 21 0,-21-21-16,0 0 15,21 21-15,-21-21 0,0-1 16,21 22-16,1-21 15,-1 21-15,-21-21 16,21 0-16,-21 0 0,21 21 16,-21-21-16,0-1 0,0 1 15,0 0-15,0 0 0,0 0 16,0 0-16,-21 21 16,0 0-16,0 0 15,-1 0-15,1 0 0,-21 21 0,21 0 16,-22 0-16,22 0 0,-21 22 15,21-1-15,-22 0 0,22 1 0,0-1 16,0 21-16,0 1 16,0-22-16,-1 22 0,22-22 0,-21 22 0,21-22 15,0 0-15,0 1 16,0-1-16,0 0 0,21-21 0,1 22 16,-1-22-16,0 0 0,21 0 15,-21 0-15,1-21 0,20 0 0,0 0 16,-21 0-16,22 0 0,-1 0 0,0 0 15,-20 0-15,20-21 0,0 0 16,-21 0-16,22 0 0,-1-22 0,-21 22 16,22 0-16,-22-21 0,21 21 15,-21-22-15,0 22 0,1-21 16,-22 21-16,0-1 0,21 1 0,-21 0 16,0 0-16,0 0 0,0 42 31,0 0-31,-21 0 0,21 22 15,0-22-15,-22 0 0,1 21 16,21-21-16</inkml:trace>
  <inkml:trace contextRef="#ctx0" brushRef="#br1" timeOffset="176811.95">2688 11621 0,'0'-22'16,"0"44"-16,0-65 0,0 1 0,-21 21 0,0-22 0,0 22 15,-22 0-15,1 0 0,21 21 16,-22 0-16,1 0 0,21 0 0,-21 0 16,20 0-16</inkml:trace>
  <inkml:trace contextRef="#ctx0" brushRef="#br1" timeOffset="176883.91">2244 11599 0,'42'43'16,"-84"-149"-16,42 169 0,84 1 0,-63-64 0,22 21 0,-22-21 16,21 0-16</inkml:trace>
  <inkml:trace contextRef="#ctx0" brushRef="#br1" timeOffset="177522.54">2984 11472 0,'0'-21'0,"0"42"0,0-63 15,0 63 17,0 0-32,-21 1 15,21-1-15,0 21 0,-21-21 16,21 0-16,0 1 0,0-1 16,0 21-16,-21-21 0,21 0 0,0 1 15,0-1-15,0 0 0,-21-21 16,21 21-16,0 0 0,0 0 15,0-42 17,0 0-32,0 0 0,0 0 15,0-22-15,0 22 0,0 0 16,0 0-16,0-21 0,0 20 16,21-20-16,-21 0 0,21 21 0,0-22 15,0 22-15,-21 21 0,43-21 0,-22 0 0,0 0 16,0 21-16,0 0 0,1 0 15,20 0-15,-21 21 0,0 0 16,0 0-16,1 0 0,-22 0 0,0 22 16,21-22-16,-21 0 0,0 21 0,0-20 15,0-1-15,0 21 0,0-21 16,0 0-16,0 1 0,0-1 0,-21-21 16,21 21-16,0 0 0,-22-21 15,1 0 1,21-21-1,0 0-15,0 0 0,21-1 16,1 1-16,-1 0 0,0 0 16,0-21-16,0 20 0,0-20 15,1 21-15,-1-21 0,21 20 0,-21 1 16,0 0-16,22 21 0,-22 0 16,0 0-16,0 0 0,0 0 0,1 0 15,-22 21-15,0 0 0,21 1 0,-21-1 16,0 0-16,0 21 0,0-21 15,0 1-15,0-1 0,-21 21 0,-1-21 16,22 0-16,-21 1 0,21-1 0,-21 0 16,21 0-16,-21 0 0,0-21 0</inkml:trace>
  <inkml:trace contextRef="#ctx0" brushRef="#br1" timeOffset="177945.3">4000 11345 0,'0'0'0,"-21"-21"16,0 21-1,21 21-15,0 1 16,-21-1-16,21 0 0,0 0 15,0 21-15,0 1 0,0-1 16,0 0-16,0 1 0,0-1 0,-21 0 16,21 1-16,0 20 0,-21 1 0,21-1 15,0 1-15,0-1 0,-22 1 16,1-1-16,21 22 0,-21-22 0,0 1 16,0 21-16,0-22 0,-1 1 0,1 20 15,-21-20-15,21-1 0,0 1 16,-1-22-16,1 22 0,0-22 0,0-21 15,0 21-15,21-20 0,-21-1 16,21-42 0,0-1-16,0 1 15,0 0-15,0-21 0,21-1 16,-21 1-16,21 0 0,0-22 0,0 22 16,0-22-16,1 1 0,20-1 0,-21-20 15</inkml:trace>
  <inkml:trace contextRef="#ctx0" brushRef="#br1" timeOffset="178251.24">3852 11684 0,'0'0'16,"0"-42"-16,0 21 0,0-85 15,0 85-15,0-22 16,0 22-16,21 0 0,1 21 0,-1-21 0,0 21 16,0 0-16,21 0 0,-20 0 15,20 0-15,-21 0 0,0 21 16,22-21-16,-22 21 0,0 0 0,0 0 15,0 22-15,-21-22 0,0 0 0,0 0 16,0 0-16,0 1 0,-21-1 16,0 0-16,0 0 0,0 0 0,-1 0 15,-20 1-15,21-22 0,-21 21 0,20-21 16,1 0-16,0 21 0,0-21 16,0 0-16,21 21 15,21-21 1,0 0-1,0 0 1,0 0-16,1 0 0,-1 0 0</inkml:trace>
  <inkml:trace contextRef="#ctx0" brushRef="#br1" timeOffset="179166.72">4403 11748 0,'0'-22'31,"21"22"-15,0-21-16,0 21 0,-21-21 0,21 0 15,0 0-15,1 0 16,-1-1-16,0 1 0,0 0 0,0 0 16,-21-21-16,21 20 0,1 1 0,-22-21 15,0 21-15,0 0 0,0-1 16,-22 44-1,1-22 1,21 21-16,-21 21 0,0-21 0,21 0 16,-21 22-16,21-22 0,0 0 15,0 21-15,-21-20 0,21-1 16,0 0-16,0 21 0,0-21 0,0 1 16,21-22-16,0 21 0,-21 0 0,21-21 0,0 0 15,22 0-15,-22 0 16,0 0-16,0 0 0,21 0 0,-20-21 15,-1 21-15,21-21 0,-21-1 0,0 1 16,1 0-16,-1 0 0,0-21 0,0 20 16,-21-20-16,21 0 0,0-1 15,-21-20-15,22 21 0,-1-22 0,-21 1 16,21 20-16,-21-20 0,21-1 0,0 22 16,-21-22-16,0 22 0,0 0 15,21-1-15,-21 1 0,0 21 16,0 0-16,22 0 0,-22 42 31,-22 0-31,22 21 0,-21-21 16,21 22-16,0-1 0,-21 0 0,21 1 15,-21-1-15,21 0 0,0 22 0,-21-22 16,21 1-16,0 20 0,0-21 16,0 1-16,0-1 0,0 0 0,0 1 15,0-22-15,21 21 0,0-21 0,0 1 16,0-1-16,-21 0 0,22-21 0,-1 21 15,21-21-15,-21 0 0,0 0 16,1 0-16,20 0 0,-21 0 16,21-21-16,-20 21 0,20-21 0,-21 0 15,21-1-15,-20 1 0,-1 0 0,0 0 16,0-21-16,-21 20 0,21-20 16,-21 21-16,21-21 0,-21 20 0,0 1 15,0-21-15,0 21 0,0 0 16,-21 21-16,0 0 0,0 21 15,0-21-15,0 21 16,21 0-16,-22 21 0,22-20 0,-21-1 16,21 21-16,-21-21 0,21 22 0,0-22 15,0 0-15,0 0 0,0 21 0,21-20 16,0-1 0,1 0-16,-1-21 0,0 0 0,0 0 15,21 0-15,-20 0 0,-1 0 0,21 0 16,-21 0-16,0 0 0,22-21 0,-22 21 15,0-21-15,0 21 0,0-22 16,1 1-16,-1 0 0,0 0 0,-21 0 16,0 0-16,0-1 0,0 1 15,0 0-15,0 0 0,0 0 0,0 0 16,-21-1-16</inkml:trace>
  <inkml:trace contextRef="#ctx0" brushRef="#br1" timeOffset="179547.05">4614 10922 0,'-42'0'0,"84"0"0,-105 0 16,42 0-16,-1 21 15,22-21-15,-21 21 0,21 1 32,21-22-17,1 0-15,-1 0 0,0 0 16,0 0-16,0 0 16,-21-22-1,0 1 1,-21 21-1,0 0 1,0 0-16,21 21 16,0 1-16,-21-1 31,-1-21-31</inkml:trace>
  <inkml:trace contextRef="#ctx0" brushRef="#br1" timeOffset="180567.98">2328 11430 0,'0'0'16,"21"-21"-16,-21 0 15,0 42 48,0 0-63,-21 0 0,0 0 15,21 1-15,-21-1 0,21 0 0,0 21 16,-21-21-16,21 1 0,0-1 16,-21 21-16,21-21 0,0 0 0,0 1 15,0-1-15,0 0 16,21-21-16,0 21 0,0-21 0,0 0 15,0 0-15,1 0 0,-1 0 16,0 0-16,21 0 0,-21 0 16,1 0-16,-1 0 0,0-21 0,21 0 15,-21 21-15,1-21 0,-1-1 0,0 1 16,0 21-16,-21-21 0,0-21 16,21 21-16,-21-1 0,21 1 0,-21-21 15,0 21-15,0-22 0,0 22 0,0-21 16,0 21-16,0-22 0,-21 22 15,21 0-15,-21 0 0,0 0 0,21 0 16,-21-1-16,0 22 0,-1 0 16,1 0-16,0 0 0,0 0 15,0 0-15,0 22 0,-1-1 0,-20 0 16,21 0-16,0 21 0,0-20 16,-1 20-16,1-21 0,0 21 0,0-20 15,21 20-15,-21-21 0,21 0 0,0 22 16,0-22-16,0 0 15,21 0-15,0-21 0,0 0 0,0 0 16,1 0-16,20 0 0,-21 0 16,0 0-16,22 0 0,-22 0 0,0 0 15,0 0-15,0 0 0,0 0 0,-21-21 16,0 0-16,22 0 16,-1-1-1</inkml:trace>
  <inkml:trace contextRef="#ctx0" brushRef="#br1" timeOffset="181787.7">7556 11599 0,'0'-21'32,"-21"21"-32,21-21 15,-21 0 1,21 0-16,-21 21 15,0 0 17,0 0-32,21 0 0,-22 0 15,1 0 17,42-21 14,1 21-30,-22-22-16,21 1 0,0 0 0,-21 0 16,21 0-16,0-22 0,0 22 0,-21 0 15,22-21-15,-1-1 0,-21 22 16,0-21-16,21 21 0,-21-22 0,0 22 16,0 0-16,0 0 0,0 0 15,-21 42 16,21 0-31,-21 0 0,21 22 16,0-22-16,-22 21 0,22 0 0,0 1 16,0-22-16,0 21 0,0 1 15,0-22-15,0 0 0,0 21 0,0-21 16,22 1-16,-1-22 0,0 21 0,0-21 16,0 21-16,0-21 0,22 0 0,-22 0 15,21 0-15,-21-21 0,22 0 16,-22 21-16,21-22 0,-21 1 0,22 0 15,-22 0-15,0 0 0,0-22 0,-21 22 16,21 0-16,-21 0 0,22-21 16,-22 20-16,0 1 0,0 0 15,0 0-15,0 0 0,0 0 0,0-1 16,0 44 15,0-1-31,0 0 0,0 0 0,0 0 16,0 0-16,0 22 0,0-22 0,0 0 15,-22 0-15,22 22 0,-21-22 0,21 0 16,-21 0-16,21 0 16,0 0-16,-21-21 15,0 0 1,21-21 0,0 0-16,0 0 15,0 0-15,0-22 0,21 22 0,0 0 16,0-21-16,0-1 0,1 22 0,-1-21 15,0 21-15,0-22 0,0 22 16,22 0-16,-22 0 0,21 0 0,-21 0 16,0 21-16,22 0 0,-22 0 0,21 0 15,-21 0-15,1 21 0,-1-21 0,0 21 16,0 0-16,-21 21 0,0-20 16,0-1-16,0 21 0,0-21 0,0 22 15,0-22-15,-21 21 0,0-21 16,21 0-16,-21 1 0,-1-1 0,22 0 15,-21 0-15,0-21 0,21 21 16,-21-21-16,0 0 16,0 0-16,-1 0 15,22-21-15,-21 21 0,0-21 16</inkml:trace>
  <inkml:trace contextRef="#ctx0" brushRef="#br1" timeOffset="181979.59">7916 10901 0,'0'0'0,"-21"0"0,0 0 15,21-21-15,-21 21 16,0 0-16,42 0 47,0 0-47,-21-21 0,21 21 15,0 0-15</inkml:trace>
  <inkml:trace contextRef="#ctx0" brushRef="#br1" timeOffset="182435.04">9948 10732 0,'0'0'0,"21"-64"16,-21 43-16,0 0 16,0 0-16,0-1 0,0 44 15,0-1 1,-21 21-16,21-21 0,-21 22 16,21-1-16,-21 21 0,21-20 0,0-1 15,0 0-15,0 22 0,0-22 0,0 1 16,0 20-16,0-21 0,0 1 0,-21-22 15,21 21-15,0-21 0,0 1 16,0-1-16,0 0 0,-21 0 16,21 0-16,0 0 15,-22-21-15,1 0 16,0-21-16,0 21 16,21-21-16</inkml:trace>
  <inkml:trace contextRef="#ctx0" brushRef="#br1" timeOffset="182867.79">9694 11113 0,'0'0'0,"-21"-43"0,21 1 16,0 21-16,-21-22 0,21 22 0,0-21 16,0 21-16,0 0 0,0-22 15,21 22-15,0 0 0,0 0 0,22 0 16,-22-1-16,21 1 0,1 21 16,-1 0-16,0 0 0,1 0 0,20 0 15,-21 21-15,1 1 0,20-1 16,-20 21-16,-22 0 0,21-20 0,-21 20 15,22 0-15,-22 1 0,0-1 0,0 0 16,-21 1-16,0-1 0,0 0 0,0 1 16,0-1-16,0-21 0,0 21 15,0-20-15,0-1 0,0 0 16,0-42 0,0 0-1,0-1-15,0-20 0,0 21 16,0-21-16,0-1 0,0 1 15,0 0-15,21-22 0,0 22 0,1-22 16,-22 22-16,21-22 0,0 1 0,0 21 16,0-22-16,0 1 0,-21 20 0,22 1 15,-1 21-15,-21-22 0,21 22 16,-21 0-16,21 21 16,0 0-1,0 21-15,-21 0 0,22 1 16,-1-1-16,-21 0 0,0 21 15,21-21-15,0 1 0,-21 20 0,21 0 16</inkml:trace>
  <inkml:trace contextRef="#ctx0" brushRef="#br1" timeOffset="184225.66">11155 11261 0,'-21'0'0,"42"0"0,0 0 0,0 0 0,0 0 16,0-21-16,1-1 15,-1 22-15,-21-42 0,21 21 0,0 0 16,-21 0-16,0-1 0,0 1 0,0-21 16,0 21-16,0-22 0,0 22 0,0 0 15,0-21-15,0 21 0,-21-1 0,0 1 16,0 0-16,-1 21 0,1 0 16,0 0-16,-21 0 0,21 0 15,-1 21-15,-20 0 0,21 1 0,0-1 16,-22 21-16,22-21 0,0 22 0,-21-22 15,21 21-15,21 0 0,-22 1 0,22-1 16,0-21-16,0 22 0,0-22 16,0 0-16,22 0 0,-1 0 0,0-21 15,0 0-15,0 0 0,22 0 0,-22 0 16,21 0-16,-21 0 0,22-21 0,-22 0 16,21 0-16,-21 0 0,0-1 0,1 1 15,-1 0-15,0-21 0,-21 21 16,0-1-16,21-20 0,-21 21 15,21-21-15,-21 20 0,0-20 0,21 21 0,-21-21 16,0 20-16,0 1 0,0 0 16,0 42-1,0 0 1,0 1-16,0-1 0,0 0 0,-21 0 16,21 21-16,-21-20 0,21 20 0,0-21 15,0 21-15,0-20 0,0 20 0,0-21 16,0 0-16,0 0 0,0 1 0,21-1 15,-21 0-15,21-21 0,1 0 16,-1 0-16,0 0 0,0 0 16,0 0-16,0 0 0,1-21 15,-1 0-15,0-1 0,0 1 0,0-21 16,0 21-16,1 0 0,-1-22 0,0 1 16,-21 0-16,21-1 0,0 1 0,0 0 15,-21-1-15,22-20 0,-22-1 16,21 22-16,-21-22 0,0 22 0,21-21 15,-21 20-15,0 1 0,0 0 0,0 20 16,0-20-16,0 21 0,0 42 16,-21 21-1,21-20-15,0 20 0,-21 0 16,-1 1-16,22 20 0,-21-21 16,21 22-16,0-1 0,0-20 0,-21-1 15,21 22-15,0-22 0,0 0 0,0 1 16,0-1-16,0 0 0,0-21 15,21 22-15,0-22 0,1 0 0,-1 0 16,0 0-16,0-21 0,0 0 0,22 0 16,-22 0-16,0 0 0,21 0 0,-21 0 15,1-21-15,20 0 0,-21 0 0,0 0 16,0 0-16,1-1 0,-1 1 16,-21 0-16,21 0 0,-21-21 0,21 20 15,-21-20-15,0 21 0,0-21 16,0 20-16,0 1 0,21 0 0,-21 0 0,0 0 15,0 42 17,0 0-32,0 0 0,-21 0 15,21 1-15,0 20 0,0-21 0,0 0 16,0 0-16,0 1 0,0 20 0,0-21 16,0 0-16,0 0 0,0 1 0,0-1 15,0 0-15,21-21 0,-21 21 0,21-21 16,1 0-16,-1 0 0,0 0 0,0 0 15,0 0-15,0 0 0,1-21 0,-1 21 16,0-21-16,0 0 16,0-1-16,-21 1 0,21 0 0,1 0 15,-22 0-15,0 0 0,21-22 0,-21 22 16,21 0-16,-21-21 0,0 20 0,0 1 16,0 0-16,0 0 0,21 0 0,-21 42 31,0 0-31,0 0 15,0 0-15,0 1 0,-21 20 16,21-21-16,0 0 0,0 0 0,0 22 16,0-22-16,0 0 0,0 0 0,0 0 15,0 1-15,0-1 0,0 0 0,0 0 16,21 0-16,0-21 16,0 0-16,1 0 15,-1 0-15,0-21 16,0 0-16,0 0 15,0 0-15,-21-1 0,22 1 0,-1 0 16,-21-21-16,21 21 0,0-1 0,0-20 16,0 21-16,1-21 0,20 20 0,-21 1 15,0-21-15,22 21 0,-22 21 0,0-21 16,0 21-16,0 0 0,0 0 0,1 0 16,-1 0-16,0 21 0,0 0 0,0 0 15,-21 0-15,0 0 0,0 1 16,0-1-16,0 0 0,0 21 15</inkml:trace>
  <inkml:trace contextRef="#ctx0" brushRef="#br1" timeOffset="185015.34">13695 10922 0,'0'21'0,"0"0"15,0 1-15,0-1 16,21-21 0,0 0-1,0 0-15,0 0 0,1-21 16,-1 21-16,0-22 0,0 22 0,-21-21 15,21 21-15,0-21 0,1 0 0,-22 0 16,21 0-16,-21-1 16,0 1-16,0 0 0,0 0 15,0 0-15,0 0 16,-21 21 0,-1 21-1,1-21 1,21 21-1,21-42 48,-21 0-47,-21 21-1,0 0 1,0 0-16,0 0 0,0 0 15,-1 21-15,1 0 0,0 0 0,0 0 16,0 0-16,0 1 0,-1-1 16,1 0-16,0 0 0,21 0 15,0 0-15,0 1 0,0 20 0,0-21 16,0 0-16,0 0 0,0 1 0,0-22 0,21 0 16,-21 21-16,21 0 0,1-21 0,-1 0 15,0 21-15,0-21 0,0 0 0,0 0 16,1 0-16,-1 0 0,0 0 0,0 0 15,0-21-15,-21 0 0,21 21 0,1-21 16,-1-1-16,0 1 0,0 0 16,0 0-16,-21 0 0</inkml:trace>
  <inkml:trace contextRef="#ctx0" brushRef="#br1" timeOffset="185731.93">12890 10732 0,'0'0'0,"-21"0"0,42 0 62,1 0-46,-1 0-16,0 0 0,0 21 16,0-21-16,0 21 0,1-21 15,-22 21-15,21 0 0,0-21 0,-21 21 16,21 1-16,-21-1 0,21 0 15,-21 0-15,21 0 0,-21 0 0,0 1 16,22-1-16,-22 0 0,0 0 16,21 0-16,-21 0 0,0 1 0,0-1 15,21 0-15,-21 0 0,0 0 16,0 0-16,0 1 0,0-1 16,0 0-16,-21-21 46,21-21-30,0 0-16,0-1 0,0 1 0,0 0 16,0 0-16,0 0 0,0 0 0,21-22 15,0 22-15,-21-21 0,21 21 0,0-22 16,22 22-16,-22-21 0,0 21 16,0-22-16,0 22 0,1 0 0,-1 0 15,0 0-15,0-1 0,0 1 16,0 0-16,1 0 0,-1 21 0,0-21 15,0 21-15,0 0 0</inkml:trace>
  <inkml:trace contextRef="#ctx0" brushRef="#br1" timeOffset="186375.57">11790 10393 0,'0'0'0,"-21"0"0,-1 0 0,1 0 15,0 0-15,42 0 32,22-21-32,-1 21 0,0-21 15,22-1-15,20 22 0,-20-21 0,21 21 16,-1-21-16,1 0 0,0 21 15,-1-21-15,-20 21 0,-1 0 0,1 0 16,-22-21-16,0 21 0,-20 0 16,-1 0-16,0 0 0,0 0 0,0 0 62,-21-22-46,21 22-1</inkml:trace>
  <inkml:trace contextRef="#ctx0" brushRef="#br1" timeOffset="193209.7">11218 10287 0,'21'0'94</inkml:trace>
  <inkml:trace contextRef="#ctx0" brushRef="#br1" timeOffset="193450.56">11239 10287 0</inkml:trace>
  <inkml:trace contextRef="#ctx0" brushRef="#br1" timeOffset="193690.42">11239 10287 0</inkml:trace>
  <inkml:trace contextRef="#ctx0" brushRef="#br1" timeOffset="193980.27">11239 10287 0</inkml:trace>
  <inkml:trace contextRef="#ctx0" brushRef="#br1" timeOffset="194191.66">11218 10287 0</inkml:trace>
  <inkml:trace contextRef="#ctx0" brushRef="#br1" timeOffset="194751.35">11218 10287 0,'21'0'15,"1"0"17</inkml:trace>
  <inkml:trace contextRef="#ctx0" brushRef="#br1" timeOffset="194902.26">11261 10287 0</inkml:trace>
  <inkml:trace contextRef="#ctx0" brushRef="#br1" timeOffset="195363.04">11261 10287 0,'-22'0'328</inkml:trace>
  <inkml:trace contextRef="#ctx0" brushRef="#br1" timeOffset="197008.71">11239 10287 0,'0'-21'343,"0"0"-108,-21 21 765</inkml:trace>
  <inkml:trace contextRef="#ctx0" brushRef="#br1" timeOffset="-211615.98">11028 10308 0,'0'0'0,"0"21"16,21-21 124,-21-21-124,21 0 0,21 0-16,-20 0 15,20-22 1,0 22 0,-21 21-1,1-21 1,-1 21 15,0-21-15,0 21 31,0 0 484,0 0-516,1-21 1,-1 21 0,0 0 15,-21-21-31,21 21 16,0 0-1,0 0 1,-42 0 531,0 0-485,21-22 673,-21 22-564,21-21-77,0 42 16922,21-21-16266,-21 22-531,0-1-94,0 0-94,0 0 0</inkml:trace>
  <inkml:trace contextRef="#ctx0" brushRef="#br1" timeOffset="-208878.34">8107 10732 0,'21'21'0,"0"0"16,0 21-16,0-21 0,1 22 0,-1-22 15,0 0-15,21 43 0,1-22 0,-22-21 16,21 21-16,22 22 0,-43-22 0,21 1 16,-21-22-16,22 21 0,-22 0 0,21 22 15,-21-22-15,0-21 0,1 22 0,-22-1 16,0 22-16,0-43 0,0 21 0,0 0 16,0 1-16,-22-22 0,1 21 0,-42 22 15,42-43-15,-22 21 0,22-21 16,-21 1-16,-1 20 0,-20 0 0,42-21 15,-22 1-15,1-1 0,21 0 0,-21-21 16,20 21-16,-41 0 0,42-21 0,0 21 16,-1-21-16,1 0 0,0 0 0,0 0 15,21-21 1,0 0-16,0 0 0,-21 21 16,21-21-16,0 0 15,0-1 1,0 1 31,0 64-47,0-22 15,0 0-15,-21-21 16,-1 21-16,22 0 0,0 0 16,0-42-1,22 42 1,-1-21-1,-21-21 32,0 0-31,0 0-16,0 0 0,0 0 16,0-1-16,0 1 0,0 0 15,0 0-15,0 0 0,0 0 16,0-1-16,0 1 0,0 0 0,0 0 15,0 0-15,0 0 0,0-1 16,0 1-16,0 0 0,0 0 16,0 0-16,0 0 0,0-1 15,0 1-15,21 0 0,-21 0 16,21 0-16,0 21 0,0-21 0,-21-1 16,22 22-16,-1 0 0,0-21 15,0 21-15,0 0 16,0 0-16,1 0 15,-1 21-15,0 1 16,0-22-16,0 0 16,0 21-16,22-21 0,20 0 0,-20 0 15,20 0-15,-21 0 0,1 0 0,-1 0 16,0 0-16,1 0 0,-22 0 0,0 0 16,0 0-16,0 0 0,1 0 0,-1-21 15,0 21-15,0 0 0,0-22 16,-21 1-16,21 21 0,1-21 15,-1 21-15,-21-21 0,0 0 0,0 0 16,0-1-16,0 1 16,0 0-16,0 21 0,0-21 0,-21 21 15,-1 0-15,1-21 0,0 21 16,0-21 0,21-1-16,0 1 15,0 0-15,0 0 0,0 0 16,0 0-16,0 42 62,-21-21-46,0 21 0,-1-21-1,1 0-15,0 0 16,0 0-1,0 0-15,21-21 16,0 0-16,-21 21 0,21-22 16,-22 22-16,22-21 0,0 0 15,0 0-15,0 42 16,22-21-16,-65 0 0,43 21 16,-21-21-16,0 21 0,0 1 0,0 20 15,-1-21-15,1 0 0,0 0 0,0 1 16,0-1-16,0 0 0,21 0 0,-22 0 15,22 0-15,0 1 16,0-1-16,22-21 16,-44 0-16,22 21 0,-21 0 15,0-21 1,21 21 0,0 0 30,0-42-14,-21 21-32,21-21 15,0 0 1,0 0-16,0 0 16,0-1-1,0 1 1,21 0-1,-21 0 1,0 0 0,21 21-1,-21-21 1,21 21-16,1 0 16,-22 0-16,21 0 0,-21-22 15,21 22-15,0 0 0,0 0 16,0 0-1,-21-21 48,0 42-63,-21-21 47,0 0-32,0 0-15,0 0 0</inkml:trace>
  <inkml:trace contextRef="#ctx0" brushRef="#br1" timeOffset="-208669.89">8572 11409 0,'0'21'16,"0"-42"46,0 42-62,0-42 16,-21 21 15,21-21-31</inkml:trace>
  <inkml:trace contextRef="#ctx0" brushRef="#br1" timeOffset="-200245.39">1947 13462 0,'0'21'16,"21"-21"15,1 0 0,-1-21-31,-21 0 0,21 21 16,0-21-16,0 0 0,0-1 0,1 1 15,-1 21-15,0-21 0,-21 0 16,21 0-16,-21 0 0,0-1 0,0 1 16,0 0-16,-21 21 15,0 0-15,0 0 0,-1 0 0,-20 0 16,0 0-16,-1 0 0,1 21 16,-21 0-16,20 1 0,1-1 0,0 0 15,-1 0-15,1-21 0,21 21 16,-22 22-16,22-22 0,21 0 15,0 0-15,0 0 0,0 0 16,0 1-16,0-1 0,0 0 0,21 0 16,1 0-16,-22 0 0,21 1 15,0-22-15,0 21 0,0 0 0,0-21 16,1 21-16,-1 0 16,0-21-16,-21 21 15,-21-21 313,0 0 2219,-1 0-2531,1 0-16,0 0 15,0 0-15,0 0 16,0 0-16</inkml:trace>
  <inkml:trace contextRef="#ctx0" brushRef="#br1" timeOffset="-191193.84">2032 13335 0,'21'0'0,"0"0"15,-21-21 1,0 0 187,-21 21-109</inkml:trace>
  <inkml:trace contextRef="#ctx0" brushRef="#br1" timeOffset="-189337.55">2222 13272 0,'-21'0'1109,"0"0"-1078</inkml:trace>
  <inkml:trace contextRef="#ctx0" brushRef="#br1" timeOffset="-188318.26">2053 13272 0</inkml:trace>
  <inkml:trace contextRef="#ctx0" brushRef="#br1" timeOffset="-187441.96">2074 13314 0,'-21'21'16,"0"-21"-16,0 0 15,42 0 64,0-21-79,0 21 0,22-21 15,-22 0-15,21 21 0,22-22 16,-22 1-16,0 0 0,22 0 0,-22 0 15,0 0-15,1-1 0,-1 1 16,-21 0-16,22 0 0,-22 0 0,-21-22 16,0 22-16,21 0 0,-21-21 15,0 21-15,0-1 0,0 1 0,0 0 16,-21 0-16,0 0 0,-1 0 16,22-1-16,-21 1 0,0 21 15,0 0-15,0 0 0,0 0 16,-1 0-16,1 0 15,0 21-15,21 1 0,-21-1 0,0 0 16,21 0-16,0 21 0,-21 1 16,-1-1-16,22 0 0,-21 22 0,0-22 15,21 22-15,-21-1 0,0 1 16,21-1-16,-21 1 0,-1 20 0,1-20 16,0 21-16,0-1 0,0-20 15,0 20-15,-1-20 0,22 21 0,-21-22 16,0 22-16,21-22 15,-21 1-15,21-1 0,0 1 0,0-1 16,0-20-16,0 20 0,0-21 0,0 1 16,0-22-16,0 21 0,0-21 15,21 1-15,0-22 0,0 21 0,1-21 16,20 0-16,-21 0 0,21 0 16,1 0-16,-1-21 0,0-1 0,1 1 15,-1 0-15,0-21 0,1-1 16,-1 1-16,-21 0 0,22-1 0,-22 1 15,0-21-15,0 20 0,-21-20 0,0 20 16,0 1-16,-21 0 0,-21-1 16,20 1-16,-20 21 0,-21-21 15,20 20-15,-20 1 0,-1 0 16,1 0-16,20 21 0,-20 0 0,21-21 16,-1 21-16,1 0 0,21 0 15,0 0-15,-1 0 0,1 0 0,42 0 31,1 0-15,-1 0-16,0-21 0,21 21 0,1 0 16,-1-22-16,21 22 0,1-21 15,-22 21-15,22-21 0,-1 0 0,1 21 16,-1-21-16,1 0 16</inkml:trace>
  <inkml:trace contextRef="#ctx0" brushRef="#br1" timeOffset="-185541.39">3175 13462 0,'0'0'0,"21"-21"0,-21 0 16,0 0-16,0-1 15,0 1-15,-21 21 16,0 0-16,21-21 0,-21 21 16,-1 0-16,1 0 0,0 21 15,0 0-15,0 1 0,0-22 16,-1 42-16,1-21 0,0 0 15,0 22-15,0-1 0,0 0 16,21-21-16,0 22 0,0-1 0,0 0 16,0-20-16,0-1 0,0 21 0,0-21 15,0 0-15,21 1 16,0-22-16,0 0 0,0 0 0,0 0 16,1 0-16,-1 0 0,0-22 15,21 1-15,-21 21 0,1-42 0,20 21 16,-21 0-16,0-22 0,0 22 0,1-21 15,-1 21-15,0-22 0,-21 1 16,0 21-16,0-22 0,0 22 0,0 0 16,0 0-16,0 0 15,-21 21 1,0 0 0,21 21-16,-22 0 0,22 0 0,0 0 15,0 22-15,-21-22 0,21 21 0,0 1 16,0-22-16,0 21 0,0 0 15,0-20-15,0 20 0,21-21 0,-21 0 16,22 0-16,-1 1 0,0-22 16,0 21-16,21-21 0,-20 0 0,20 0 15,0 0-15,-21 0 0,22 0 16,-1-21-16,0-1 0,1 1 0,-1 0 16,0 0-16,1-21 0,-1 20 15,0-20-15,1 21 0,-22-21 16,0-1-16,0 22 0,0-21 0,-21 21 15,22-1-15,-22 1 0,0 0 0,0 0 16,-22 21 0,22 21-1,-21 0-15,21 0 0,0 1 0,0-1 16,0 0-16,0 21 0,0-21 16,0 1-16,0-1 0,0 21 0,0-21 15,21 0-15,1 1 16,-1-1-16,-21 0 0,21 0 0,0 0 15,-21 0-15,-21-21 47,0 0-47,0 0 0,-1-21 16,1 21-16,0-21 16,21 0-16,-21 21 0,0 0 15,0 0-15,21 21 31,0 0-15,21-21-16,0 21 16,0-21-16,0 0 0,0 0 15,1 0-15,20 0 0,-21 0 0,0 0 16,0 0-16,22 0 0,-22-21 16,21 0-16,-21 0 0,1 0 0,20 0 15,-21-1-15,21 1 0,-20-21 0,-1 0 16,21-1-16,-21 1 0,0 0 15,1-1-15,-1 1 0,0 0 0,0-1 16,0 1-16,0-22 0,-21 22 16,0 0-16,22-1 0,-22 1 0,0 21 15,0-21-15,0 20 0,0 1 0,0 0 16,0 0-16,0 0 16,-22 21-1,22 21-15,-21 0 0,0 0 16,21 0-16,-21 22 0,21-1 15,0 0-15,0-20 0,0 20 0,-21 0 16,21 1-16,0-1 0,0 0 0,0 1 16,0-1-16,0 0 0,0 1 15,0-1-15,0-21 0,21 21 0,-21-20 16,21-1-16,0 21 0,0-42 16,1 21-16,-1 0 0,0-21 0,21 0 15,-21 0-15,1 0 0,20 0 0,-21 0 16,21 0-16,-20-21 15,-1 0-15,21 0 0,-21 0 0,0 0 16,1-1-16,-1 1 0,0-21 0,0 21 16,0 0-16,-21-22 0,0 22 15,0 0-15,21 0 0,-21 0 0,0-1 16,0 1-16,-21 21 16,0 0-1,0 0-15,0 21 16,0 1-16,-1-22 0,22 21 0,-21 0 15,0 0-15,21 21 0,-21-20 16,21-1-16,0 0 0,0 21 0,0-21 16,0 1-16,0-1 0,0 0 15,21 0-15,0 0 0,0 0 0,1 1 16,-1-22-16,0 0 0,21 0 16,-21 0-16,1 0 0,-1 0 0,21 0 15,-21 0-15,22 0 0,-22-22 0,0 1 16,21 0-16,-21 0 0,1 0 15,20 0-15,-21-22 0,0 22 16,0-21-16,1-1 0,-1 22 0,21-42 16,-21 20-16,-21 1 15,21 21-15,-21 0 0,0 0 16,-21 21 15,0 0-31,0 21 0,0 0 16,21 0-16,-21-21 0,21 21 0,0 0 15,0 1-15,0-1 16,0 0-16,21-21 16,0 0-16,0 0 0,0 0 15,0 0-15,1 0 16,-1-21-16,0 21 0,-21-21 0,21-1 16,0 1-16,0 0 0,1 21 0,-1-21 15,-21 0-15,21 0 0,-21-1 16,21 22-16,-21-21 0,-21 42 47,21 1-47,-21-1 15,21 0-15,-21 0 0,21 0 0,0 0 16,-22 22-16,22-22 0,-21 21 0,21-21 16,0 22-16,0-22 0,0 0 15,0 21-15,0-20 0,0-1 0,0 0 16,0 0-16,21 0 0,1-21 0,-1 21 15,0-21 1,0 0-16,0 0 0,0 0 0,1 0 16,-22-21-16,21 21 0,0-21 15,0 0-15,-21 0 0,21 0 16,0 21-16,-21-22 0,22 1 16,-22 0-16,0 0 0,0 0 0,21 0 15,-21-1-15,21 1 0,-21 0 0</inkml:trace>
  <inkml:trace contextRef="#ctx0" brushRef="#br1" timeOffset="-185181.6">4530 13145 0,'0'0'0,"-22"0"0,1 0 0,0 21 0,42-21 31,0 0-31,22 0 0,-1 0 0,0-21 16,22 21-16,-1-22 0,1 22 0,-1-21 16,22 21-16,-21-21 0,-1 21 15,1-21-15,-1 0 0,-21 21 0,1 0 16,-1-21-16,-21 21 0,0 0 0,1 0 15,-22-22-15,21 22 16,0 0 31,0-21-31,0 21-16,0 0 0</inkml:trace>
  <inkml:trace contextRef="#ctx0" brushRef="#br1" timeOffset="-182744.6">17568 10943 0,'0'0'0,"-21"0"0,0 0 31,0 0-31,0 0 16,42 0 46,0 0-46,0 0-16,0 0 0,22-21 15,-22 0-15,0 21 0,0 0 16,0-21-16,0 21 0,1-21 16,-1 21-16,0-22 0,0 1 15,-21 0-15,0 0 16,21 0-16,-21 0 0,0-1 15,0 44 32,0-1-31,-21 21-16,21-21 0,0 0 0,0 22 16,0-1-16,0 0 0,0 1 15,0-1-15,0 0 0,0 1 0,0 20 16,0-20-16,0-1 0,0 0 15,0 1-15,0-1 0,0-21 0,0 21 16,0-20-16,0 20 0,0-21 16,0 0-16,0 0 0,0 1 0,0-1 15,0 0-15,0 0 16,-21-21-16,0 0 0,0 21 16,-1-21-16,1 0 0,0 0 0,0 0 15,0 0-15,0 0 0,-1-21 16,-20 21-16,21-21 0,0 0 0,0 21 15,-22-21-15,22-1 0,0 1 0,0 0 16,0 0-16,21 0 16,-22 21-16,1 0 15,21 21 1,0 0-16,0 0 0,0 0 16,21 1-16,1-22 0,-1 21 15,0 0-15,0 0 0,0 0 0,0 0 16,1 1-16,-1-22 0,21 21 0,-21-21 15,22 0-15,-22 0 0,21 21 0,-21-21 16,22 0-16,-1 0 0,-21 0 0,21-21 16,1 21-16,-1-21 15,-21-1-15,22 1 0,-1 0 0,0 0 16,-21 0-16,22 0 0,-22-22 0,0 22 0,0 0 16,0-21-16,1-1 0,-22 22 15,21-21-15,-21 21 0,0-1 16,0 1-16,0 0 0,0 0 15,0 42 1,0 0-16,0 0 16,-21 1-16,21 20 0,0-21 15,-22 0-15,1 22 0,21-22 0,-21 0 16,21 0-16,-21 0 0,21 0 0,-21 1 16,21-1-16,-21 0 0,21 0 0,0 0 15,0-42 32,0 0-47,21 0 0,-21 0 16,21-22-16,0 22 0,0 0 15,0-21-15,1 20 0,-1-20 0,0 0 16,21 21-16,-21-22 0,22 22 0,-22 0 16,0 0-16,21 21 0,-20 0 0,-1 0 15,0 0-15,0 0 16,-21 21-16,0 0 0,0 21 15,0-20-15,0-1 0,0 21 0,0-21 16,0 0-16,0 22 0,0-22 0,0 0 16,0 0-16,0 22 0,21-22 15,0 0-15,-21 0 16,22-21-16,-1 21 0,0-21 16,0 0-16,0 0 0,0 0 0,1 0 15,-1 0-15,21 0 0,-21-21 0,0 0 16,1 0-16,20 0 0,-21-1 15,0-20-15,0 21 0,1-21 0,-1-1 16,0 1-16,0-22 0,0 22 0,-21-21 16,0 20-16,21 1 0,-21-22 0,22 22 15,-22 0-15,0-1 16,0 22-16,0-21 0,0 21 0,0 0 0,0-1 16,0 44 15,0-1-31,-22 21 0,1-21 15,21 22-15,-21-1 0,0 0 0,21 1 16,0-1-16,-21 0 0,21 22 0,-21-22 16,21 0-16,-22 1 0,22-1 0,0 0 15,0-20-15,0 20 0,0-21 16,0 0-16,0 0 0,0 1 0,0-1 16,0 0-16,22-21 15,-1 0-15,-21-21 31,21 0-31,-21-1 0,0 1 16,0 0-16,21 0 0,-21-21 0</inkml:trace>
  <inkml:trace contextRef="#ctx0" brushRef="#br1" timeOffset="-182521.72">18838 11261 0,'0'0'0,"-21"0"0,21 21 0,21-21 31,0 0-31,1 0 0,-1 0 0,0 0 16,0-21-16,21 21 0,-20 0 15,20-21-15,-21-1 0,21 22 16,-20 0-16,-1-21 0,0 21 0,0 0 16,-21-21-16,21 21 15</inkml:trace>
  <inkml:trace contextRef="#ctx0" brushRef="#br1" timeOffset="-181357.71">19283 11557 0,'0'0'0,"0"21"0,0 0 31,21-21-15,0 0-1,0 0-15,0 0 0,1 0 16,-22-21-16,21 21 0,0-21 0,0 0 16,0 21-16,0-21 0,1 0 15,-1-1-15,0 1 0,0 0 0,0 0 16,0 0-16,1-22 0,-1 22 15,0 0-15,-21 0 0,0 0 0,21 0 16,-21-1-16,0 1 16,-21 21 15,0 0-31,0 21 0,-1-21 0,22 22 16,0-1-16,-21 0 0,21 0 15,-21-21-15,21 21 0,-21 0 0,21 1 16,-21-1-16,21 0 0,0 0 0,0 0 15,0 0-15,0 1 0,0-1 0,0 0 16,0 0-16,0 0 16,21-21-16,0 21 0,0-21 15,0 0-15,1 0 0,-1 0 16,0 0-16,0 0 0,21 0 16,-20 0-16,-1 0 0,0-21 15,21 0-15,-21 0 0,1 21 0,20-21 16,-21 0-16,0-22 0,0 22 0,1 0 15,-1 0-15,0-22 0,-21 22 0,0 0 16,0 0-16,0 0 0,0 0 16,0-1-16,0 1 15,-21 42 1,21 1-16,0-1 16,-21 0-16,21 0 15,0 0-15,0 0 0,0 1 16,0-1-16,0 0 0,0 0 15,0 0-15,0 0 16,21-21-16,-21 22 0,0-1 16,0 0-16,0 0 15,0 0 1,0 0-16,0 1 16,21-1-16,0-21 15,0 0-15,0 0 16,1 0-16,-1 0 0,0 0 15,0 0-15,21 0 0,-20 0 16,-1 0-16,0-21 0,21-1 0,-21 22 16,1-21-16,-1 0 0,0 0 0,21 0 15,-21-22-15,1 22 0,-22 0 16,21-21-16,0 21 0,-21-22 0,21 22 16,-21 0-16,0-21 0,0 20 0,0 1 15,0 0-15,0 42 47,0 0-47,-21 1 0,21 20 0,0-21 16,-21 21-16,0 1 0,-1-1 0,1 0 15,21 1-15,-21-1 16,0 0-16,0 1 0,0 20 0,21-20 16,-22 20-16,1 1 0,0-1 0,21 1 15,-21-1-15,21 1 0,0-1 0,0 1 16,0-22-16,0 21 0,0-20 0,0-1 15,0-21-15,0 22 0,0-22 16,0 21-16,-21-21 0,21 0 0,0 1 16,0-1-16,-21-21 15,21-21 17,0-1-17,-22 22-15,22-21 0,0 0 0,0 0 16,0 0-16,-21 0 0,21-1 15,0 1-15,0-21 0,0 21 0,0-22 16,0 1-16,0 21 0,0-21 0,0-1 16,21 1-16,1 0 0</inkml:trace>
  <inkml:trace contextRef="#ctx0" brushRef="#br1" timeOffset="-181001.52">20532 11599 0,'21'-42'0,"-42"84"0,63-105 16,-21 21-16,0 20 0,0 1 0,-21 0 0,22-21 15,-1 21-15,0-1 0,0 22 16,0-21-16,0 21 0,1 0 16,-1 0-1,-21 21 1,0 1 0,0-1-16,0 0 15,0 0-15,-21 0 0,-1-21 16,22 21-16,0 1 0,-21-22 0,0 21 15,0 0-15,0 0 0,0-21 16,-1 21-16,1-21 31,0 0-15,42 0 31,0 0-47,1 0 15,-1-21-15,0 21 0,0 0 0,0-21 16,0 21-16</inkml:trace>
  <inkml:trace contextRef="#ctx0" brushRef="#br1" timeOffset="-179654.29">20955 11557 0,'-64'-21'0,"128"42"0,-43-21 0,-21 21 0,21-21 16,0 0-1,1 0-15,-1 0 16,0 0-16,0-21 15,0 0-15,0 0 0,1 0 16,-1-1-16,21 1 0,-21 0 0,0-21 16,1 21-16,-1-22 0,0 22 0,-21-21 15,0 21-15,21-1 0,-21 1 16,0 0-16,-21 21 16,0 0-16,0 0 15,-1 0-15,1 21 0,21 0 16,-21 1-16,21-1 0,0 0 15,0 0-15,0 0 0,21 0 16,-21 1-16,21-1 16,1-21-16,-22 21 0,0 0 0,21-21 15,0 21-15,-21 0 0,21-21 16,-21 22-16,0-1 0,0 0 16,0 0-16,0 0 15,0 0 1,21-21-1,-21 22-15,21-22 0,1 0 16,-1 0-16,0 0 0,0 0 16,0 0-16,0 0 0,1-22 0,-1 1 15,0 21-15,0-21 0,0 0 16,0 0-16,1 0 0,-1-1 16,0-20-16,0 21 0,-21-21 0,21 20 15,-21 1-15,21 0 0,-21 0 0,0 0 16,-21 21 15,0 0-31,0 21 0,0 0 16,0 0-16,21 0 0,-22 1 0,22-1 15,0 0-15,0 0 0,0 0 0,0 0 16,0 1-16,0-1 16,0 0-16,0 0 15,22-21-15,-1 0 16,0 0-16,0 0 0,0 0 15,0 0-15,1 0 0,-1-21 16,0 0-16,0 0 0,0-1 16,0 1-16,-21-21 0,22 21 0,-1-22 15,0 1-15,0 0 0,0-1 0,0 1 16,-21-21-16,22 20 0,-1 1 0,0-22 16,-21 22-16,0-21 0,21 20 15,-21 1-15,21 0 0,-21 20 0,0-20 16,0 21-16,0 0 0,0 0 15,-21 21 1,0 21 0,0 0-16,21 0 0,0 21 0,-21-20 15,-1 20-15,22-21 0,-21 21 0,21 1 16,0-1-16,0 0 0,0 1 0,0-1 16,0 0-16,0 1 0,0-1 0,0 0 15,0 1-15,0-1 0,0 0 16,0-20-16,21 20 0,1-21 0,-22 0 15,21 0-15,-21 1 0,21-22 0,0 21 16,0-21-16,0 0 0,1 0 0,-1 0 16,0 0-1,0 0-15,0-21 0,0-1 0,1 1 16,-1 0-16,0 0 0,0 0 0,0-22 16,0 22-16,-21 0 0,0 0 0,0-21 15,0 20-15,0 1 0,-21 21 31,0 21-31,0 1 16,0-1-16,0 0 0,21 0 0,0 0 16,0 0-16,-22 1 0,22-1 15,0 21-15,0-21 0,0 0 0,0 1 16,0-1-16,0 0 0,22 0 16,-1-21-16,0 21 15,0-21-15,0 0 0,0 0 16,1 0-16,-1 0 0,0-21 0,0 0 15,0 21-15,0-21 0,1 0 16,-1-22-16,21 22 0,-21 0 0,0 0 16,1 0-16,-1-22 0,0 22 15,-21 0-15,21 21 0,-21 21 47,0 0-47,0 0 0,-21 1 0,21-1 16,0 0-16,0 0 0,0 0 15,0 0-15,0 1 0,0-1 16,0 0-16,21-21 16,0 0-1,0 0-15,1 0 16,-1 0-16,0-21 0,-21 0 16,0-1-16,0 1 0,0 0 15,0-21-15,0 21 16,0-1-16,0 1 0</inkml:trace>
  <inkml:trace contextRef="#ctx0" brushRef="#br1" timeOffset="-179373.45">21780 10880 0,'0'0'0,"0"-21"15,22 21-15,-1 0 16,0 0-16,21 0 0,1 0 0,-22 0 16,21 0-16,0 0 0,1 0 0,-1 0 15,0 0-15,1 0 0,-1 0 0,-21 0 16,22 0-16,-22 0 0,0 0 16,0 0-16,0 0 0,0 0 15,-21-22 1,0 1-1,0 0 1,0 0-16</inkml:trace>
  <inkml:trace contextRef="#ctx0" brushRef="#br1" timeOffset="-178349.04">24066 11409 0,'0'0'0,"22"0"31,-1 0-15,0-21-16,0 21 0,0-21 15,0-1-15,1 1 0,-1 21 0,0-21 16,0 0-16,-21 0 0,0 0 16,21-1-16,-21 1 0,0 0 0,0-21 15,0 21-15,0-1 0,0 1 16,-21 21 0,0 0-16,0 21 0,21 1 15,0-1-15,0 0 16,-21 0-16,21 21 0,0-20 0,0 20 15,0-21-15,0 21 0,0-20 0,0-1 16,0 21-16,0-21 0,21 0 0,0-21 16,0 22-16,0-1 0,22-21 15,-22 0-15,21 0 0,-21 0 0,22 0 16,-22 0-16,21-21 0,-21-1 0,22 1 16,-22 0-16,0 0 0,21 0 0,-21 0 15,1-22-15,-22 22 0,21-21 16,0-1-16,0 1 0,-21 21 15,0-21-15,21 20 0,-21-20 0,21 21 0,-21 0 16,0 0-16,0 42 31,0 0-31,0 0 16,0 0-16,0 0 0,0 1 0,0 20 16,-21-21-16,21 21 0,-21-20 0,21 20 15,0-21-15,0 0 0,-21 0 0,21 1 16,0-1-16,-21 0 0,21 0 15,0 0-15,0-42 47,0 0-47,0 0 0,0 0 0,0-1 16,0 1-16,21-21 0,0 0 16,0 20-16,0-20 0,1 0 0,-1-1 15,0 1-15,0 21 0,21-21 0,-20 20 16,20 1-16,-21 0 0,21 0 0,1 21 15,-22 0-15,0 0 0,21 21 16,-20-21-16,-1 21 0,0 0 0,0 22 16,-21-22-16,0 21 0,21-21 0,-21 22 15,0-1-15,0 0 0,0-20 0,0 20 16,0-21-16,0 21 0,0-20 16,0-1-16,0 0 0,-21 0 15,21 0-15,0 0 0,-21-21 16,0 0-16,0 0 15,-1 0 1,22-21-16,-21 0 0,21 0 16,-21 0-16,21 0 0,-21-1 0,0-20 15</inkml:trace>
  <inkml:trace contextRef="#ctx0" brushRef="#br1" timeOffset="-178154.15">24617 10668 0,'0'0'0,"-21"-21"0,-1 21 16,1-21-16,0 0 15,0 21-15,42 0 47,0 0-47,0 0 16,1 0-16</inkml:trace>
  <inkml:trace contextRef="#ctx0" brushRef="#br1" timeOffset="-177689.44">27136 10499 0,'0'0'0,"21"-21"0,-21-1 0,0-20 15,21 21-15,-21 0 0,21 0 0,-21-1 16,0 1-16,0 0 0,-21 21 31,21 42-31,-21-20 0,0 20 16,21 21-16,-22-20 0,22 20 0,0-20 16,-21 20-16,0 1 0,21-22 0,-21 21 15,0-20-15,0 20 0,-1-20 0,22-1 16,-21 0-16,0 1 15,0-1-15,21 0 0,0 1 0,-21-22 16,21 21-16,-21-21 0,21 0 0,0 1 16,0-1-16,-22 0 0,1-21 15,0-21 1,0 0 0</inkml:trace>
  <inkml:trace contextRef="#ctx0" brushRef="#br1" timeOffset="-177189.73">26564 10901 0,'0'0'0,"-21"-21"0,21 0 0,0-1 0,0 1 15,0 0-15,0-21 0,0 21 16,0-22-16,21 22 0,0-21 0,0-1 16,1 1-16,-22 21 0,42-21 0,-21-1 15,0 22-15,0-21 0,1 21 16,20-1-16,-21 22 0,21 0 0,1 0 15,-22 0-15,21 0 0,22 43 16,-22-22-16,0 21 0,1 1 0,20 20 16,-20-21-16,-1 22 0,0-22 0,1 22 15,-1-22-15,0 22 0,-21-22 16,1 21-16,-1-20 0,0-1 0,-21 22 16,21-22-16,-21 0 0,0 1 0,0-22 15,0 21-15,0-21 0,0 0 16,0 1-16,-21-1 0,0-21 15,0 0-15,21-21 16,0-1-16,0-20 0,0 21 16,0-21-16,0-1 0,0 1 0,0 0 15,0-1-15,21-20 0,-21-1 0,21 1 16,0-1-16,0 1 0,22-22 0,-22 0 16,21 22-16,0-22 0,-20 22 15,20 20-15,-21-20 0,21 21 0,-20 20 16,-1-20-16,0 21 0,0 0 0,0 21 31,0 0-31,-21 21 16,0 0-16,0 0 0,22 0 15,-22 1-15,0-1 0,0 0 0,21 0 16,-21 21-16,0-20 0,0 20 16,0-21-16</inkml:trace>
  <inkml:trace contextRef="#ctx0" brushRef="#br1" timeOffset="-175606.53">28384 11007 0,'0'0'0,"22"0"16,-22-21-16,21 21 16,-21-22-16,0 1 0,0 0 0,0 0 15,0 0-15,0 0 0,0-1 0,0-20 16,0 21-16,0-21 0,0 20 15,0-20-15,0 21 0,-21 0 0,21 0 16,-22 21-16,1 0 0,0 0 0,0 0 16,0 0-16,0 21 0,-1 0 15,1 0-15,0 0 0,-21 22 16,21-22-16,-1 21 0,1-21 0,0 22 16,-21-22-16,42 21 0,-21 0 0,21-20 15,0 20-15,0-21 0,0 0 16,0 0-16,0 1 0,0-1 0,21 0 15,0-21-15,0 0 0,0 0 16,22 0-16,-22 0 0,0-21 0,0 21 16,0-21-16,0-1 0,1 1 15,-1 0-15,0 0 0,-21 0 0,21-22 16,0 22-16,0-21 0,1 0 0,-22-1 16,21 22-16,0-21 0,-21 21 15,0-22-15,21 22 0,0 0 16,-21 42-1,0 0-15,0 0 16,0 1-16,-21-1 0,21 21 16,0-21-16,0 0 0,0 22 0,0-22 15,0 21-15,0-21 0,0 1 0,0-1 16,0 21-16,0-21 0,0 0 0,21 1 16,0-22-16,1 21 0,-1-21 15,0 0-15,0 0 0,21 0 0,-20 0 16,-1 0-16,0 0 0,0-21 0,21-1 15,-20 1-15,-1 0 0,-21-21 0,21 21 16,0-22-16,0 1 0,0 0 16,1-22-16,-1 1 0,0-1 15,0 1-15,0-1 0,22-21 0,-22 22 16,0-1-16,0 22 0,-21-21 16,21 20-16,-21 1 0,0 21 0,0 0 15,0-1-15,0 1 0,0 42 16,-21 1-16,0-1 15,0 0-15,0 21 0,-1-21 0,22 22 16,-21 20-16,0-20 0,0 20 0,21-21 16,-21 22-16,21-1 0,0-20 0,0 20 15,0-20-15,0 20 16,0-21-16,0 1 0,0-1 0,0-21 16,0 22-16,21-22 0,-21 0 0,21 0 0,0 0 15,0 0-15,1 1 0,-1-22 16,0 0-16,0 0 0,0 0 15,0 0-15,1 0 0,-1 0 0,0-22 16,0 1-16,0 0 0,0 0 0,-21 0 16,22 0-16,-1-1 0,-21-20 15,0 21-15,21-21 0,0 20 0,-21-20 16,0 21-16,0 0 0,0 0 16,0 42-1,0 0 1,0 0-16,0 0 0,-21 0 15,21 1-15,-21-1 0,21 0 0,0 0 16,0 0-16,0 0 0,0 1 16,0-1-16,0 0 0,21 0 15,0 0-15,0-21 0,0 0 16,1 0-16,-1 0 0,0 0 0,0 0 16,0 0-16,0 0 0,1-21 15,-1 21-15,-21-21 0,21 0 16,0 0-16,0-1 0,-21 1 0,0-21 15,21 21-15,1 0 0,-22-22 0,0 22 16,0 0-16,0 0 0,21 0 0,-21 42 47,-21 0-47,21 0 0,0 0 16,0 22-16,-22-22 0,22 0 15,-21 0-15,21 0 0,0 22 0,0-22 16,0 0-16,0 0 0,0 0 0,0 0 15,0 1-15,21-1 0,1-21 16,-1 21-16,0-21 16,0 0-1,0 0-15,-21-21 0,21 21 0,1-21 16,-22-1-16,21 1 0,0 0 0,0 0 0,0 0 16,0 0-16,1-22 0,-1 22 15,0 0-15,0-21 0,21 20 16,-20 1-16,-1 0 0,0 21 0,0 0 15,0-21-15,0 21 0,1 0 0,-22 21 16,21-21-16,-21 21 16,21 0-16,-21 1 0,0-1 0,0 21 15,0-21-15,0 0 0,0 1 0,0-1 16,0 0-16,0 0 0,-21 0 16,21 0-16,-21 1 0,-1-1 0,22 0 15,-21-21-15,21 21 0,-21-21 16,21-21 15,0 0-31,0 0 0,21-1 16,0 1-16,-21 0 0,22 0 0,-1 0 15,0-22-15,0 22 0,0-21 0,0 21 16,-21-22-16,22 22 0,-1 0 16,0-21-16,0 21 0,0-1 0,0 1 15,-21 0-15,0 0 0,22 21 0,-1 0 16,-21-21-16,0 42 31,0 0-15</inkml:trace>
  <inkml:trace contextRef="#ctx0" brushRef="#br1" timeOffset="-175201.51">30501 10880 0,'21'0'32,"0"0"-32,1 0 0,-1 0 15,0-21-15,0 21 0,0-22 16,0 22-16,-21-21 0,22 0 0,-1 21 0,-21-21 16,21 0-16,-21 0 0,0-1 15,0 1-15,0 0 0,-21 21 31,0 0-31,-1 0 0,1 21 0,0 0 16,0-21-16,0 43 0,0-22 16,-1 0-16,22 0 0,-21 0 0,0 1 15,21 20-15,-21-21 0,21 0 0,0 0 16,0 1-16,0-1 0,0 0 16,21 0-16,0-21 0,0 0 15,1 21-15,-1-21 0,21 0 16,-21 0-16,0 0 0,1 0 0,-1 0 15,0-21-15,0 21 16,0-21-16,0 21 0,-21-21 0,0 0 16,22 21-16,-22-22 0,0 1 0,0 0 15,0 0-15,0 0 16,0 0-16,0-1 0</inkml:trace>
  <inkml:trace contextRef="#ctx0" brushRef="#br1" timeOffset="-174750.19">28596 10351 0,'-21'-22'0,"21"1"31,21 21-15,21 0-16,-20-21 0,20 21 0,0 0 0,1 0 15,-1 0-15,21 0 0,-20 0 16,-1 0-16,22 0 0,-22 0 15,0 0-15,1 0 0,-1 0 0,-21 0 16,21-21-16,-20 21 0,-1 0 0,0 0 16,0 0-16,0 0 15,0 0-15,-21-21 16,0 42 62</inkml:trace>
  <inkml:trace contextRef="#ctx0" brushRef="#br1" timeOffset="-169613.2">18140 12742 0,'0'22'16,"0"-1"15,0-42 32,21-1-48,-21 1-15,21 21 16,0-21-16,0 0 15,1 21-15,-22-21 0,21 21 0,0-21 16,-21-1-16,21 22 0,-21-21 0,21 21 16,-21-21-16,21 21 0,-21-21 0,0 0 15,0 0-15,0-1 16,-21 22 0,0 0-16,0 0 15,-21 0-15,20 0 0,1 0 16,-21 0-16,21 22 0,-22-22 15,22 21-15,-21 0 0,21 0 0,-22 0 16,22 0-16,0 1 0,0-1 0,0 0 16,0 0-16,21 0 0,-22 0 15,22 1-15,0-1 0,0 0 0,0 0 16,0 0 0,22-21-1,-1 0 1,-21-21 62,0 0 47,0 0-109,0 0-1,0-1-15,0 1 0,0 0 16,0 0-16,0 0 15,0 0-15,0-1 16,0 1-16,0 0 0,0 0 16,-21 21 15,-1 0-15,22 21-16,0 0 0,0 0 15,-21 1-15,21-1 0,-21 0 16,21 0-16,0 0 0,0 0 0,0 1 15,-21-1-15,21 21 0,-21-21 16,21 22-16,0-22 0,-21 21 0,21-21 16,0 22-16,0-22 0,0 0 15,0 0-15,-22 0 0,22 0 0,0 1 16,0-1-16,0 0 0,0 0 16,0-42 62,0 0-78,0 0 15,0-1 1,0 1 0,0 0-1,0 0 16,0 0 1,22 0-17,-22-1 1,0 1-16,21 0 0,-21 0 16,0 0-16,0 0 0,0-1 15,21 1-15,-21 0 16,0 0-16,21 21 15,-21-21-15,0 0 32,0-1 30,21 22-62,0 0 125,1 0-109,-1 0-1,0 0 1</inkml:trace>
  <inkml:trace contextRef="#ctx0" brushRef="#br1" timeOffset="-166937.56">18203 12637 0,'0'0'0,"21"0"0,-21-22 15,22 22-15,-22-21 16,0 0 0,0 0-1,-22 21-15,1 0 16,0 0-16,0 0 0,0 0 16,0 0-16,-1 0 0,1 21 0,-21 0 15,21 0-15,0 1 0,-22-1 0,22 0 16,-21 21-16,21-21 15,-1 22-15,-20-22 0,21 21 0,0-21 16,0 22-16,-1-22 0,1 0 0,0 0 16,21 0-16,0 1 0,0-1 15,0 0-15,0 0 0,0 0 16,21 0-16,0-21 0,-21 22 16,22-1-16,-1-21 0,0 21 15,0-21-15,0 21 0,22-21 0,-22 21 16,0 0-16,0-21 0,0 22 0,0-1 15,-21 0-15,22-21 0,-22 21 0,21 0 16,-21 0-16,0 1 16,0-1-16,0 0 0,0 0 0,-21 0 15,-1 0-15,-20 1 0,21-1 16,-21 0-16,-1 0 0,1-21 0,0 21 16,-1 0-16,1-21 0,0 22 15,-1-22-15,1 0 0,0 0 0,-1 0 16,1 0-16,21 0 0,-22-22 0,22 1 15,0 21-15,0-42 0,0 21 16,21 0-16,-21-1 0,21-20 0,-22 21 16,22 0-16,0 0 0,0-1 0,0 1 15,0 0-15,0 0 0,22 42 47,-1 0-47,0 0 16,0 1-16,0-1 0,0 0 15,1 0-15,-1 0 0,0 0 0,0 1 16,21-1-16,-20 0 0,20 0 0,-21-21 16,21 21-16,-20-21 0,20 0 0,0 0 15,1 0-15,-1 0 0,0 0 16,1 0-16,-1 0 0,21-21 0,1 0 16,-22 0-16,22-22 0,-1 22 0,1 0 15,-22 0-15,22-21 0,-22 20 16,-21-20-16,21 21 0,-20-21 15,-1-1-15,0 1 0,0 0 0,0-1 16,-21 1-16,0 0 0,21-22 0,-21 22 16,22-1-16,-22 1 0,21 0 15,-21 21-15,0-22 0,0 22 0,21 0 16,-21 42 15,0 0-31,0 22 0,0-22 0,0 21 16,-21 0-16,21 1 0,0-1 0,-21 0 15,-1 1-15,22-1 0,-21 0 0,0 1 16,21-1-16,0 0 0,0-20 16,0 20-16,0 0 0,0-21 0,0 1 15,0 20-15,0-21 0,0 0 16,21 0-16,0 1 16,1-22-16,-1 0 0,0 0 0,0 0 15,0 0-15,0 0 0,1-22 0,-1 1 16,21 21-16,-21-21 0,0 0 0,1 0 15,20 0-15,-21-1 0,0 1 16,0-21-16,1 21 0,-1 0 0,-21-1 16,21 1-16,-21 0 0,21 0 0,-21 0 15,0 42 17,0 0-32,0 0 0,0 0 15,-21 1-15,21-1 0,-21 0 16,21 0-16,0 0 0,-21 0 15,21 1-15,0 20 0,0-21 0,0 0 16,0 0-16,21 1 0,0-1 16,0-21-16,0 0 0,0 0 0,1 0 15,-1 0-15,0 0 0,21 0 16,-21 0-16,1-21 0,20 21 0,-21-22 16,21 1-16,-20 0 0,20 0 0,-21 0 15,0 0-15,0-1 0,1 1 16,-22 0-16,0-21 0,0 21 0,0-1 15,0-20-15,0 21 0,0-21 0,0 20 16,0-20-16,0 21 0,-22 0 16,1 0-16,0-1 0,0 1 0,0 21 15,0 0-15,-1 0 0,1 0 16,0 0-16,0 21 0,-21 1 0,20-1 16,1 0-16,-21 21 0,21-21 0,0 1 15,-22 20-15,43-21 0,-21 21 16,21-20-16,0-1 0,0 21 0,0-21 15,0 0-15,0 1 0,21-1 0,0-21 16,1 21-16,-1 0 0,21-21 0,-21 0 16,22 0-16,-1 0 15,0 0-15,1 0 0,-1 0 0,0-21 16,1 0-16,-1 0 0,0-1 0,1 1 16,-22 0-16,21 0 0,0 0 0,1-22 15,-22 22-15,21 0 0,-21-21 16,22 21-16,-22-1 0,0 1 15,0 0-15,0 0 0,-21 0 0,22 21 16,-22 21 0,0 0-1,0 0-15,0 0 0,0 1 0,-22-1 16,1 0-16,21 21 0,0-21 16,0 1-16,-21 20 0,21-21 0,0 0 15,0 0-15,0 1 0,0-1 16,0 0-16,0 0 0,0 0 0,0 0 15,21-21-15,0 22 0,1-22 16,-1 0-16,0 0 16,21-22-16,-21 22 0,1-21 0,-1 0 15,0 0-15,0 21 0,0-21 0,0 0 16,1-22-16,20 22 0,-42 0 16,21 0-16,0 0 0,0-1 0,1 1 15,-1 0-15,-21 0 0,0 0 16,0 42 15,0 0-31,0 0 0,0 0 0,0 1 16,-21-1-16,21 0 15,0 0-15,0 0 0,0 0 0,0 1 16,0-1-16,0 0 0,0 0 16,21-21-16,0 21 0,0-21 15,0 0-15,22 0 0,-22 0 16,0 0-16,0 0 0,21 0 0,-20 0 15,-1-21-15,21 21 0,-21-21 0,0 0 16,1 0-16,-1-1 0,0 1 16,0 0-16,-21-21 0,0 21 15,21-22-15,-21 22 0,0-21 0,0 21 16,0-22-16,0 22 0,0-21 0,0 21 16,0-1-16,-21 22 0,0 0 15,0 0-15,0 0 16,-1 0-16,22 22 15,0-1 1,22-21 0,-1 0-16,0 0 0,0 0 15,0 0-15,0 0 0,1 0 16,-1 0-16,0 0 0,0-21 16,0 21-16,0-22 0,1 22 15,-1-21-15,0 21 0,0 0 0,-21-21 16,21 0-16,0 21 15,-42 0 376,21 21-344,0 0-47</inkml:trace>
  <inkml:trace contextRef="#ctx0" brushRef="#br1" timeOffset="-165925.22">21315 13187 0,'0'0'0,"0"21"0,21-21 63,0-21-47,0 21-16,0-21 0,-21 0 15,22 21-15,-22-22 0,0 1 0,21 0 16,0 0-16,-21 0 15,0 0-15,0-1 0,0 1 16,0 0-16,0 0 16,-21 21 15,0 0-31,21 21 16,-22 0-16,1-21 0,0 21 0,21 1 15,0-1-15,-21 0 0,0 0 16,0 0-16,21 0 0,0 1 0,0-1 15,-22 0-15,22 0 0,-21 0 0,21 0 16,0 1-16,0-1 0,0 0 16,0 0-16,0 0 0,21-21 15,1 21-15,-1 1 0,0-22 16,0 0-16,0 0 0,0 0 16,1 0-16,20 0 0,-21 0 0,0 0 15,0 0-15,22 0 0,-22 0 0,21-22 16,-21 22-16,22-21 0,-22 0 15,0 0-15,21 0 0,-20 0 0,-1-1 16,21-20-16,-42 21 0,21 0 0,0-22 16,1 22-16,-1-21 0,-21 21 15,0 0-15,0-1 0,0 1 0,0 0 16,-21 42 0,-1-21-1,1 21-15,21 1 0,-21-22 16,21 21-16,-21 0 0,21 0 15,0 0-15,0 0 0,0 1 16,0-1-16,21-21 16,0 0-1,0 0-15,1 0 0,-1 0 16,0 0-16,0 0 0,0-21 16,0 21-16,-21-22 0,22 1 15,-1 21-15,-21-21 0,21 0 0,0 0 16,0 0-16,-21 42 47,0 0-47,0 0 15,-21 0-15,21 0 0,-21 1 0,0-1 16,21 21-16,0-21 0,0 0 0,-21 1 16,21-1-16,0 0 0,-22 0 15,22 0-15,0 0 0,0 1 16,22-1-16,-1-21 15,0 0-15,0 0 16,0 0-16,0 0 16,1 0-16,-22-21 0,0-1 15,21 22-15,-21-21 0,21 21 16,-21-21-16,21 21 0,-21-21 16,0 0-16,21 21 15</inkml:trace>
  <inkml:trace contextRef="#ctx0" brushRef="#br1" timeOffset="-161405.48">2413 15981 0,'0'21'0,"-21"-21"15,21 21 1,-21-21 31,21 21-47,0-42 31,21 21-15,0-21-16,0 0 0,21 0 15,-20 0-15,20-22 0,0 22 0,1 0 16,-22-21-16,21 20 0,0-20 15,1 0-15,-1 21 0,0-22 0,1 1 16,-1 21-16,-21-22 0,22 22 0,-22 0 16,-21 0-16,0 0 15,21 21-15,-21-21 0,-21 21 16,0 0 0,-1 21-16,22 0 0,-21 0 0,0 0 15,0-21-15,0 21 0,0 1 16,21-1-16,0 21 0,0-21 0,0 0 15,0 1-15,0-1 0,0 0 0,21 0 16,0 21-16,0-20 0,0-1 16,0 0-16,-21 0 0,22 0 0,-1 22 15,0-22-15,0-21 0,-21 21 16,0 0-16,21 0 0,-21 0 0,0 1 16,-21-22 15,0 0-31,0 0 15,0-22-15,-1 1 0,1 0 16,0 21-16,0-21 0,0 0 0,0 0 16,-1-1-16,1 1 0,0 0 15,21 42 17,21 0-17,0 1-15,1-22 0,-1 21 0,0 0 16,0 0-16,0 0 0,0-21 15,1 21-15,20-21 0,-21 0 16,21 0-16,1 0 0,-1 0 0,-21 0 16,43 0-16,-22 0 0,0-21 15,1 0-15,-1 0 0,0 0 0,22-22 16,-22 22-16,-21-21 0,22 0 16,-22 20-16,21-20 0,-21 0 0,1-1 15,-1-20-15,-21 21 0,0-1 0,21-20 16,-21-1-16,21 22 0,-21-22 15,0 22-15,0 0 0,0-1 0,0 1 16,0 21-16,0 0 0,0 0 16,0 42-1,0 0 1,0 21-16,0 1 0,0-1 16,0 0-16,0 22 0,-21-22 0,21 22 15,0-22-15,-21 21 0,21-20 16,-21 20-16,21-20 0,0-1 0,0 0 15,0 1-15,0-1 0,0 0 16,0-21-16,0 1 0,0 20 0,0-21 16,21 0-16,0-21 0,0 0 15,0 0 1,0 0 0,-21-21-16,22 0 0,-22 0 15,0 0-15,0-1 0,0 1 16,0 0-16,21 0 0</inkml:trace>
  <inkml:trace contextRef="#ctx0" brushRef="#br1" timeOffset="-161189.6">3535 15642 0,'21'0'16,"0"0"-16,0-21 0,0 21 15,22 0-15,-22-21 0,0 0 16,21 21-16,-20 0 0,-1-21 16,21 21-16,-21 0 0,0 0 0,-21-22 15,22 22-15,-1 0 0,0 0 0,-21-21 16,21 21-16,0 0 16,0 0-16</inkml:trace>
  <inkml:trace contextRef="#ctx0" brushRef="#br1" timeOffset="-160721.87">4170 15558 0,'-21'0'32,"21"-22"-17,0 1 1,21 21-16,0 0 0,0 0 15,0 0-15,0 0 0,1 21 16,-1-21-16,0 22 0,0-1 16,0-21-16,0 21 0,1 0 0,-1 0 15,-21 0-15,42 43 16,-21-22-16,-21-21 0,0 1 16,0-1-16,0 21 0,0-21 15,0 0-15,0 1 0,0-1 0,0 0 16,-21 0-16,0 0 15,0-21 1,21-21-16,0 0 16,0 0-16,0 0 0,0-1 15,0 1-15,0 0 0,0-21 0,21-1 16,0 22-16,-21-21 0,21 21 0,0-22 16,1 1-16,-22 21 0,21-21 15,0 20-15,0 1 0,0 0 0,0 0 16,-21 0-16,22 0 0,-1 21 15,0 0-15,0 0 16,0 0-16,0 0 16,1 0-1</inkml:trace>
  <inkml:trace contextRef="#ctx0" brushRef="#br1" timeOffset="-160445.45">5016 15452 0,'0'21'31,"0"0"-15,-21-21-16,21 21 0,0 0 0,0 1 16,0-1-16,0 0 0,0 0 15,0 0-15,0 0 0,0 1 0,-21-1 16,21 0-16,0 0 0,0 0 15,0 0-15,0 1 16,0-1-16,0-42 47,0-1-47,0 1 0</inkml:trace>
  <inkml:trace contextRef="#ctx0" brushRef="#br1" timeOffset="-160141.62">5080 15325 0,'0'0'16,"0"-21"-16,-21 21 15,21 21 1,21-21 0,0 0-1,0-21 1,-21-1-16,21 22 0,-21-21 0,0 0 15,0 0-15,0 0 16,0 0 0,-21 21-16,0 0 0,0 0 15,0 0 1,0 0-16,21 21 16,0 0-16,0 0 0,0 0 15,0 0-15,0 1 16,0-1-16,21-21 0,0 21 15,0-21-15</inkml:trace>
  <inkml:trace contextRef="#ctx0" brushRef="#br1" timeOffset="-158706">5609 15431 0,'21'0'0,"-42"0"0,63 0 15,-42-22 1,-21 22 15,0 0-31,0 0 16,0 22-16,0-1 0,21 0 0,-22 0 15,1 0-15,0 0 0,21 1 16,0-1-16,0 0 0,-21 0 0,21 21 16,0-20-16,0-1 0,0 0 15,0 0-15,0 0 0,21-21 0,0 21 16,0 1-16,1-22 0,-1 0 15,0 0-15,21 0 0,-21 0 0,22 0 16,-22 0-16,21 0 0,-21 0 0,22-22 16,-22 1-16,0 0 0,21 0 15,-20 0-15,-1 0 0,0-22 0,0 22 16,0-21-16,0-1 0,1 1 0,-1 0 16,0-22-16,0 1 0,0 20 15,0-20-15,-21-1 0,22 22 0,-1-21 16,0 20-16,-21 1 0,0 21 15,21-22-15,-21 22 0,0 0 0,0 0 16,-21 21 0,21 21-1,-21 0-15,0 0 0,21 22 0,-22-22 16,1 21-16,0 1 0,21-1 16,0 0-16,-21 22 0,21-22 0,-21 0 15,21 22-15,0-22 0,0 1 0,0-1 16,0 0-16,0-21 0,0 22 15,0-22-15,21 0 0,0 0 0,0 0 16,0-21-16,1 0 0,-1 22 16,0-22-16,0 0 0,0 0 0,0 0 15,1 0-15,-1-22 0,0 1 16,0 0-16,0 0 0,0 0 0,1 0 16,-1-1-16,0-20 0,-21 0 0,21-1 15,0 1-15,0 0 0,-21-22 16,22 22-16,-1-22 0,-21 22 0,21-21 15,0 20-15,-21 1 0,0 0 0,21 20 16,-21-20-16,0 21 0,21 21 16,-21-21-16,-21 42 15,0 0-15,21 0 16,-21 0-16,0 22 16,0-1-16,-1 0 0,1 1 0,21-1 15,-21 22-15,0-22 0,21 0 0,0 22 16,0-22-16,0 0 0,0 1 0,0-22 15,0 21-15,0-21 0,0 22 16,0-22-16,0 0 0,0 0 0,21-21 16,0 21-16,0-21 0,1 0 15,-1 0-15,0 0 0,0 0 16,0-21-16,0 0 0,1 0 0,-1 0 16,0 21-16,0-43 0,0 22 0,0 0 15,1 0-15,-1 0 0,0 0 16,0-1-16,-21 1 0,0 0 15,0 0-15,21 21 0,-21 21 32,0 0-17,0 0-15,-21 1 0,21-1 0,0 0 16,0 0-16,0 0 0,0 0 0,0 1 16,0-1-16,0 0 15,21-21-15,0 0 0,1 0 16,-1 0-16,0 0 0,0 0 15,0 0-15,0-21 0,1 21 16,-22-21-16,21-1 0,0 1 16,-21 0-16,21 0 0,-21-21 15,0 20-15,21 1 0,0 0 0,-21 0 16,0 0-16,0 0 0,0-1 16,0 1-16,22 21 0,-22 21 31,0 1-31,0-1 15,-22 0-15,22 0 0,0 0 16,-21 0-16,0 22 0,0-22 0,21 21 16,-21 1-16,0-22 0,-1 21 0,1 0 15,21 1-15,-21-1 0,0 0 16,0 1-16,0-1 0,-1 0 16,1 1-16,0-1 0,0 0 0,21 1 15,0-1-15,-21 0 0,21 1 0,0-1 16,0-21-16,0 22 0,0-22 15,0 0-15,0 21 0,0-21 0,0 1 16,0-1-16,0 0 0,-21-21 16,21 21-16,-22-21 15,1 0-15,0 0 16,0 0-16,0 0 0,0 0 16,-22 0-16,22-21 0,-21 21 0,21 0 15,-22-21-15,22 21 0,0 0 0,0-21 16,0 21-16,-1 0 15,1 0 1,21-22-16,0 1 16,0 0-1,0 0-15,0 0 16</inkml:trace>
  <inkml:trace contextRef="#ctx0" brushRef="#br1" timeOffset="-158341.21">5821 15198 0,'0'0'0,"-21"0"0,-1 0 0,1-43 16,42 22-1,1 21-15,20 0 16,0-21-16,1 21 0,-1-21 0,21 21 16,1 0-16,-1-21 0,1 21 0,-1 0 15,1-21-15,21 21 0,-43 0 16,21 0-16,-20 0 0,-1-22 0,0 22 16,-20 0-16,-1 0 0,0 0 15,0 0 16,0 0-15,-21-21 0</inkml:trace>
  <inkml:trace contextRef="#ctx0" brushRef="#br1" timeOffset="-154141.54">9080 15304 0,'0'0'0,"0"21"0,0 0 15,0 0-15,0 0 16,22-21 0,-1 0-1,0 0-15,0 0 0,0-21 0,22 0 16,-22 0-16,21 0 0,0-22 15,1 22-15,-1-21 0,0-1 0,1 22 16,-22-21-16,21 0 0,1-1 0,-22 22 16,0-21-16,0-1 15,-21 1-15,0 0 0,0-1 0,0 1 16,0 21-16,0-21 0,0-1 0,-21 1 16,0 21-16,0-22 0,-1 22 15,1 0-15,0 21 0,0 0 0,0 0 16,0 0-16,-1 0 0,1 42 15,0-20-15,21 20 0,0 0 0,-21 1 16,21 20-16,-21 1 0,21-22 0,0 43 16,0-22-16,0 22 0,0-22 15,-21 22-15,-1 0 0,22-22 0,0 22 16,-21-1-16,0 1 0,0 0 0,21-1 16,0 1-16,0 0 0,0 21 15,0-22-15,0 1 0,0-22 16,0 22-16,0-21 0,21-22 0,-21 21 15,21-20-15,0-1 0,1 0 0,-1-20 16,0-1-16,0-21 0,21 0 16,-20 0-16,-1 0 0,21-21 0,-21-1 15,22-20-15,-22 21 0,21-21 0,-21-1 16,0-20-16,22 20 0,-22-20 16,-21-1-16,0 1 0,0-1 0,0 1 15,0-1-15,-21 1 0,0-1 0,-22 22 16,1-21-16,0 20 0,-1 1 15,1 0-15,0 20 0,-1 1 16,-20 0-16,20 0 0,1 0 0,21 21 16,-21 0-16,20 0 0,1-21 0,0 21 15,21-22 1,21 1-16,22 0 0,-22 21 16,21-21-16,0 0 0,1 0 0,-1-1 15,0 1-15,1 0 0,20-21 16,-20-1-16,20 22 0,1-21 0,-22 0 15,21 20-15,-20-20 0,-1 21 0,0 0 16,-20 0-16,-1-1 16,0 1-16,-21 0 0,0 0 15,-21 21 1,0 0-16,-1 21 16,22 0-16,0 0 0,-21 1 0,21-1 15,-21 0-15,21 21 0,0 1 0,0-22 16,0 21-16,0-21 0,0 22 15,0-22-15,0 0 0,0 0 0,21 0 16,0 0-16,1-21 0,-22 22 0,21-22 16,0 0-16,0 0 0,21 0 15,-20 0-15,-1 0 0,0-22 0,0 22 16,0-21-16,22 0 0,-22 0 0,0 0 16,-21-22-16,21 22 0,-21-21 15,0 21-15,0-22 0,0 22 16,0-21-16,0 21 0,0-22 0,-21 22 15,0 0-15,0 0 0,-1 21 16,-20 0-16,21 0 0,-21 0 0,20 0 16,1 0-16,-21 0 0,21 21 0,0 0 15,-1 0-15,1 1 0,21-1 16,0 0-16,0 21 0,0-21 0,0 1 16,21-1-16,1 0 0,-1 0 0,0-21 15,0 21-15,21-21 0,-20 0 16,-1 0-16,21 0 0,0 0 0,-20 0 15,20-21-15,0 0 0,-21 0 0,22 0 16,-1-1-16,0-20 16,1 21-16,-1-21 0,0-1 0,-20 22 15,20-21-15,0-1 0,-21 1 0,1 0 16,-1-1-16,0 1 0,-21 0 16,0-1-16,0 22 0,0 0 0,0 0 15,0 0-15,0 0 0,-21 21 16,21 21-16,-21 0 15,-1 0-15,1 21 0,0 1 0,21-22 16,-21 21-16,0 1 0,21-1 0,0 0 16,0 22-16,0-22 0,0 0 15,0 1-15,0-1 0,0 0 0,0 1 16,21-22-16,0 21 0,0-21 16,0 1-16,1-1 0,-1 0 15,0-21-15,21 0 0,-21 0 0,22 0 16,-22 0-16,21 0 0,1 0 0,-22-21 15,21 0-15,0-1 0,-20-20 16,20 21-16,-21-21 0,21-1 0,-20 1 16,-1 0-16,0-1 0,0-20 0,21 20 15,-42 1-15,22-21 0,-1 20 16,0-20-16,-21 20 0,0 1 0,0 0 16,0-1-16,0 22 0,0 0 15,-21 42 1,21 0-16,0 22 15,-21-22-15,-1 21 0,22 1 0,-21-1 16,0 0-16,0 22 0,21-22 0,-21 0 16,21 22-16,-21-22 0,21 22 15,0-22-15,0 0 0,0 1 0,0-1 16,0-21-16,0 22 0,21-22 0,0 0 16,0 0-16,0 0 0,0-21 15,22 0-15,-22 0 0,0 0 0,21 0 16,-20 0-16,20-21 0,-21 0 15,21 0-15,-20 0 0,-1-22 16,21 22-16,-21-21 0,0-1 0,1 22 16,-22-21-16,0 0 0,21 20 0,-21-20 15,21 21-15,-21 0 0,0 0 16,0-1-16,0 44 16,-21-1-1,0 0-15,21 21 0,0-21 16,0 1-16,0 20 0,0-21 15,0 0-15,0 22 0,0-22 0,0 0 16,0 21-16,21-21 0,0 1 0,0-22 16,0 21-16,0 0 15,1-21-15,20 0 0,-21 0 0,21 0 16,-20 0-16,20 0 0,-21 0 0,21-21 16,-20 0-16,-1 21 0,0-22 15,0 1-15,0-21 0,-21 21 0,21 0 16,-21-22-16,0 1 0,0 21 0,0-22 15,0 1-15,0 0 0,-21-1 0,0 22 16,0-21-16,0 21 0,0 0 16,-1-1-16,1 22 0,0 0 0,0 0 15,0 0-15,-22 22 0,22-22 16,-21 21-16,21 0 0,0 0 0,-1 21 16,1-20-16,0-1 0,0 21 15,21-21-15,0 22 0,0-22 0,0 0 16,0 21-16,0-21 0,21 1 15,0-1-15,0 0 0,1-21 0,20 21 16,0-21-16,-21 0 0,22 0 0,-1 0 16,0 0-16,1 0 0,-22 0 15,21-21-15,1 0 0,-1 0 0,0-1 16,-21 1-16,22 0 0,-22-21 16,21 21-16,-21-22 0,1 22 0,-1 0 0,0 0 15,0 0-15,0-1 16,0 22-16,-21-21 0,0 42 15,0 1 1,0-1 0,0 0-16,0 0 0,0 0 0,0 22 15,0-22-15,-21 0 0,21 0 0,0 21 16,0-20-16,0-1 0,0 21 0,0-21 16,0 0-16,0 1 0,0-1 15,21-21-15,-21 21 16,22-21-16,-1 0 0,0 0 0,0 0 15,0-21-15,0 0 16,1-1-16,-1 1 0,-21 0 16,21 0-16,0 0 0,0-22 0,-21 22 0,0-21 15,0 21-15,21 0 0,-21-1 16,0 1-16,22 0 0,-22 0 16,0 42-1,0 0 1,-22 0-16,22 1 15,0-1-15,0 21 0,0-21 0,0 0 16,0 1-16,0-1 0,0 0 0,22 0 16,-1 0-16,0-21 0,0 21 0,0-21 15,0 0-15,1 22 0,-1-22 16,0 0-16,21 0 0,-21 0 16,1 0-16,20 0 0,-21-22 0,21 22 0,-20-21 15,-1 0-15,0 0 16,0-21-16,0 20 0,0-20 0,-21 21 15,0-21-15,0-1 0,0 22 0,0-21 16,0-1-16,0 22 0,-21-21 0,0 21 16,0 0-16,0-1 0,0 1 15,-1 21-15,1 0 0,0-21 0,21 42 32,21-21-17,0 21 1,1-21-16,-1 0 0,0 0 15,0 0-15,21 0 0,-20 0 16,-1 0-16,0 0 0,0-21 0,0 0 16,0 21-16,22 0 0,-43-21 0,21 21 15,0 0-15,0 0 16,-21 21 15,0 0-31,-21 0 16,21 1-16,-21-22 0,0 21 15,-22 0-15</inkml:trace>
  <inkml:trace contextRef="#ctx0" brushRef="#br1" timeOffset="-153645.61">10477 16383 0,'0'-21'0,"0"42"0,0-63 0,0 21 16,0-1-16,0 1 0,0 0 15,-21 0-15,21 0 0,0 42 16,0 0-1,0 0-15,0 22 16,0-22-16,0 21 0,0 0 0,0 1 16,0 20-16,0-20 0,-21-1 0,21 0 15,0 1-15,0-1 0,-21 0 16,0 1-16,0-1 0,21-21 0,0 21 16,-22-20-16,1-1 0,21 0 15,-21-21-15,21 21 0,-21-21 16,0 0-16,0 0 0,-1 0 0,1-21 15</inkml:trace>
  <inkml:trace contextRef="#ctx0" brushRef="#br1" timeOffset="-152876.66">9864 16722 0,'84'-21'0,"-63"21"15,22 0-15,-1 0 0,22-22 16,-22 22-16,21 0 0,1-21 0,-1 21 15,1-21-15,-1 0 0,1 21 0,21-21 16,-22 0-16,1-1 0,-1 1 16,1 0-16,-22 0 0,0 0 0,1 0 15,-22-1-15,0 1 0,-21 0 0,0 0 16,0 0-16,0 0 0,0-1 16,0 1-16,0 0 0,-21 21 15,0 0-15,-1 0 0,1 0 16,21 21-16,0 0 0,-21 1 15,21-1-15,-21 21 0,21 0 0,0-20 16,0 20-16,0 0 0,-21 1 16,21-1-16,-21 0 0,21 1 0,-22-1 15,22-21-15,0 21 0,0 1 0,0-22 16,-21 0-16,21 0 0,0 0 16,0 1-16,0-44 31,0 1-16,0 0-15,21 0 0,-21-21 16,22 20-16,-1-20 0,-21 21 16,21 0-16,0-22 0,0 22 0,-21 0 15,21 0-15,1 21 16,-22 21 0,21 0-16,-21 0 0,0 1 15,21-1-15,-21 0 0,0 21 16,0-21-16,21 1 0,-21 20 0,21-21 15,0 0-15,-21 0 0,22 1 0,-1-1 16,0-21-16,0 21 0,21-21 16,-20 0-16,-1 0 0,21 0 0,-21 0 15,0 0-15,22-21 0,-22 21 16,0-21-16,0-1 0,0 1 16,1 0-16,-1-21 0,0 21 0,-21-22 15,21 22-15,-21-21 0,0-1 0,0 22 16,0-21-16,0 21 0,0 0 15,0-1-15,0 1 0,-21 21 16,0 0-16,0 0 0,-1 21 16,22 1-16,0-1 15,0 0-15,0 21 0,0-21 0,0 1 16,0 20-16,0-21 0,0 0 16,0 22-16,0-22 0,0 0 0,0 0 15,0 0-15,22 0 0,-22 1 16,21-22-16,0 0 0,0 0 15,0 0-15,0 0 0,1 0 16,20-22-16</inkml:trace>
  <inkml:trace contextRef="#ctx0" brushRef="#br1" timeOffset="-151649.86">12658 16235 0,'0'-21'16,"0"0"-16,21-1 16,0 1-1,0 0-15,0 21 0,0-21 16,1 0-16,-1 0 16,0-1-16,0 1 0,-21 0 15,0 0-15,-21 21 16,0 0-16,0 0 0,-22 0 15,22 21-15,0-21 0,-21 21 0,20 0 16,-20 1-16,21 20 0,-21-21 16,20 0-16,-20 22 0,21-22 15,0 0-15,0 21 0,21-21 0,0 1 16,0-1-16,0 0 0,0 0 0,0 0 16,21 0-16,0-21 0,0 22 15,0-1-15,0 0 0,1 0 0,-1 0 16,0-21-16,0 21 0,0 1 0,0-1 15,1 0-15,-22 0 0,0 0 16,0 0-16,0 1 0,0-1 0,0 0 16,-22 0-16,1 0 0,0-21 15,0 0-15,0 0 0,0 0 16,-1 0-16,-20 0 0,21 0 0,0 0 16,0 0-16,-1 0 0,1-21 15,0 0-15,0 21 0,21-21 16,-21 0-16,21-1 0,0 1 0,0 0 15,0 0-15,0 0 0,-21 21 0,21-21 16,0-1-16,0 44 47,0-1-47,0 0 0,21 0 0,0 0 16,-21 0-16,21 1 0,0-1 0,0 0 15,1 0-15,-1 0 0,0 0 16,21-21-16,-21 22 0,1-1 15,20-21-15,-21 0 0,21 0 0,-20 0 16,20 0-16,0 0 0,-21 0 16,22-21-16,-22-1 0,0 1 0,21 0 15,-20 0-15,-1 0 0,-21 0 0,21-22 16,0 22-16,-21 0 0,21 0 16,-21-22-16,0 22 0,0 0 0,0 0 15,0 0-15,0 42 31,0 0-31,0 0 16,0 0-16,0 1 0,0-1 0,0 0 16,0 0-16,0 0 15,0 0-15,0 1 0,0-1 0,0 0 16,21-21-16,1 21 0,-1 0 0,0-21 16,0 0-16,0 0 0,0 0 15,1 0-15,20 0 0,-21 0 0,0-21 16,0 0-16,1 21 0,-22-21 15,0 0-15,21-1 0,0 1 16,-21-21-16,21 21 0,-21 0 0,0-1 16,0 1-16,0 0 0,0 0 15,0 0-15,0 42 32,0 0-17,-21 0-15,21 0 0,0 22 16,-21-22-16,21 21 0,-21 1 0,-1-1 15,22 21-15,0-20 0,0-1 0,-21 22 16,21-22-16,0 21 0,-21-20 16,21 20-16,0-20 0,0 20 0,0-21 15,0 22-15,-21-1 0,21-20 0,0 20 16,0-20-16,0-1 0,-21 0 16,0 22-16,-1-43 0,1 21 0,0 1 15,0-22-15,0 0 0,0 0 16,-22 0-16,22 0 0,-21 1 0,21-22 15,-22 0-15,22 0 0,-21 0 16,21 0-16,-22 0 0,22-22 0,-21 1 16,21 0-16,-22 0 0,22-21 15,-21 20-15,21-20 0,-1 0 0,1 21 16,0-22-16,21 1 0,0 21 0,0-22 16,0 22-16,0 0 0,0-21 15,0 21-15,21-1 0,0 1 0,-21-21 16,22 21-16,-1 0 0,0-22 0</inkml:trace>
  <inkml:trace contextRef="#ctx0" brushRef="#br1" timeOffset="-150041.77">13483 16510 0,'0'0'0,"0"-21"15,0 42 1,0 0 0,0 0-16,0 1 0,0-1 0,0 0 15,0 0-15,0 0 0,0 22 16,0-22-16,0 0 0,0 0 16,0 0-16,0 0 15,0-42 16,0 0-31,0 0 0,0 0 16,0 0-16,21-22 16,0 22-16,-21 0 0,22 0 0,-22 0 15,21-1-15,0 1 0,0 21 0,-21-21 16,21 21 0,0 0-16,-21 21 0,0 0 15,0 1-15,0-1 0,0 0 0,22 0 16,-22 0-1,0 0-15,21 1 0,-21-1 0,0 0 16,21 0-16,0-21 0,-21 21 0,21-21 16,0 0-16,1 0 0,-1 0 15,0 0-15,0 0 0,0 0 16,0 0-16,1-21 0,-1 0 0,0 0 16,0 0-16,-21-1 0,21-20 15,0 21-15,1-21 0,-22-1 0,21 22 16,0-42-16,-21 20 0,21 1 0,0-22 15,0 1-15,1 21 0,-22-22 16,21 22-16,0-1 0,-21 1 0,21 0 16,-21 21-16,0-1 0,0 44 31,0-1-31,-21 0 16,0 21-16,0 1 0,21-1 15,-22 0-15,1 1 0,21-1 0,-21 0 16,21 22-16,0-22 0,0 0 0,0-20 15,0 20-15,0 0 0,0 1 16,0-22-16,0 21 0,21-21 0,0 0 16,1 1-16,-1-1 0,0 0 0,0 0 15,0-21-15,0 0 0,1 0 16,-1 0-16,0 0 0,0 0 0,21-21 16,-20 0-16,-1 0 0,-21-1 15,21 1-15,0 0 0,0 0 16,-21-21-16,0 20 0,0 1 0,21 0 15,-21-21-15,0 21 0,0-1 16,0 1-16,-21 21 16,0 0-16,0 0 0,0 21 15,21 1-15,-21-1 0,-1-21 0,1 21 16,0 21-16,21-21 0,0 1 16,-21-1-16,21 0 0,0 0 0,0 0 15,0 0-15,0 1 0,0-1 16,0 0-16,21-21 0,0 0 15,0 0-15,1 0 16,-1 0-16,0-21 16,0 0-16,-21-1 15,21 1-15,0 0 0,-21 0 0,22 0 16,-22 0-16,0-22 0,0 22 16,21 0-16,-21 0 0,0 42 31,0 0-16,0 0-15,0 0 0,0 1 16,0-1-16,0 0 0,0 0 16,0 0-16,0 0 0,21 1 15,0-22-15,0 0 16,0 0 0,1 0-16,-1-22 15,0 1-15,0 0 16,0 0-16,-21 0 15,21 0-15,1-1 0,-1 1 0,0 0 16,21 0-16,-21 0 0,1 0 16,20 21-16,0-22 0,-21 22 0,1 0 15,-1 0-15,0 0 0,0 0 0,0 0 16,-21 22-16,0-1 16,0 0-16,0 0 0,0 0 15,0 0-15,-21 1 16,0-1-16,21 0 0,-21 0 0,21 0 15,-21-21-15,-1 21 0,22 1 16,0-1-16,-21-21 16,42-21 31,-21-1-47,22 1 0,-1 0 15,-21 0-15,21 0 0,0 0 0,0-1 16,-21 1-16,21-21 0,1 21 15,-1 0-15,-21-1 0,21 1 0,0 0 16,-21 42 15,0 0-15,0 1-16,-21-1 0,21 0 0,-21 0 16,21 0-16,0 0 0,0 1 15,0-1-15,0 0 0,0 0 16,0 0-16,21 0 15,0-21 1,0 0-16,0 0 0,1 0 16,-1 0-16,0 0 0,0 0 0,0-21 15,0 0-15,1 21 0,-1-21 16,0 0-16,0 0 16,-21-1-16,21 1 0,-21 0 0,0 0 15,0 0-15,0 0 0</inkml:trace>
  <inkml:trace contextRef="#ctx0" brushRef="#br1" timeOffset="-149677.98">14182 16066 0,'0'0'0,"-22"0"0,44 0 16,20 0-1,0-22-15,-21 22 0,22 0 16,20 0-16,-20-21 0,-1 0 0,0 21 16,1 0-16,-1-21 0,0 21 0,1 0 15,-22-21-15,21 21 0,-21 0 16,0 0-16,1-21 0,-22-1 15,21 22-15,0 0 16,0 0 47</inkml:trace>
  <inkml:trace contextRef="#ctx0" brushRef="#br1" timeOffset="-136657.36">17399 15198 0,'0'0'0,"0"-21"16,0-1-16,0 1 0,0 0 15,0 0-15,0 0 0,0 0 16,0-1-16,0 1 16,0 0-1,0 0-15,0 42 32,0 0-32,0 0 0,0 22 0,0-1 15,21 0-15,-21 1 0,0-1 0,0 22 16,0-22-16,0 0 0,0 1 15,0-1-15,0 0 0,-21 1 16,0-1-16,21 0 0,0-21 0,-21 1 16,-1 20-16,22-21 0,-21 0 15,21 0-15,0 1 0,-21-1 16,0-21 0,0-21-1,0-1-15,-1 1 16</inkml:trace>
  <inkml:trace contextRef="#ctx0" brushRef="#br1" timeOffset="-136177.64">16954 15304 0,'0'-22'0,"0"44"0,-21-65 0,21 22 0,0 0 16,0 0-16,0 0 0,0-1 15,21 1-15,1 0 0,-1 21 0,21-21 16,-21 21-16,22 0 0,-1 0 0,21 0 15,-20 0-15,20 0 0,1 21 16,-1 0-16,-20 0 0,20 22 0,-21-1 16,1 0-16,-22 1 0,21-1 0,-21 0 15,1 1-15,-1-1 0,-21 0 16,0 1-16,0-1 0,0 0 0,0-20 16,0 20-16,0-21 0,0 21 0,0-20 15,0-1-15,0 0 0,0 0 16,0 0-16,21-21 15,0-21 1,-21 0-16,0 0 0,0 0 16,0-22-16,0 22 0,21-21 15,-21-1-15,21 1 0,-21 0 0,0-22 16,0 22-16,22-22 0,-1 1 0,0-1 16,0 22-16,-21-21 0,42 20 15,-20 1-15,-1 0 0,0-1 0,21 22 16,-21 0-16,1 0 0,-1 21 15,0 0-15,0 0 0,0 0 16,0 0-16,-21 21 16,0 0-16,22-21 0,-22 21 15,0 0-15,0 1 0,0-1 0,0 0 16,0 0-16,0 0 0,0 0 16,0 1-16,0-1 0,0 0 0</inkml:trace>
  <inkml:trace contextRef="#ctx0" brushRef="#br1" timeOffset="-135801.35">18436 15409 0,'0'0'0,"0"43"16,0-22-16,0 0 16,-21-21-16,0 21 0,21 0 0,-21 1 15,-1-1-15,1 0 0,21 0 16,0 0-16,0 0 0,-21 1 0,21-1 15,0 0-15,0 0 0,0 0 0,0 0 16,21-21-16,0 0 0,1 22 16,-1-22-16,0 0 0,21 0 15,-21 0-15,1 0 0,20 0 0,-21-22 16,21 1-16,-20 21 0,-1-21 0,21 0 16,-21 0-16,0-22 0,1 22 15,-22 0-15,0-21 0,0 21 16,0-22-16,0 1 0,0 21 0,-22 0 15,22-22-15,-42 22 0,21 0 16,0 21-16,-22-21 0,22 21 0,-21 0 16,21 0-16,-22 0 0,22 21 0,-21-21 15,21 21-15,0 0 0,-1 0 16,22 1-16,0-1 0,0 0 16,0 0-16,0 0 0,22-21 15</inkml:trace>
  <inkml:trace contextRef="#ctx0" brushRef="#br1" timeOffset="-133775.6">19981 15177 0,'0'-22'15,"-21"22"-15,21-21 16,0 0 78,0 0-79,21 21 1,-21-21-16,0 0 0,21 21 16,1 0-16,-22-22 15,21 22-15,0 0 0,0 0 16,0 0-16,0 0 15,1 0-15,-22 22 0,21-1 16,0 0-16,-21 21 0,0-21 0,21 22 16,-21-22-16,21 21 0,-21 1 15,0-1-15,0 0 0,0 1 0,0-1 16,0-21-16,-21 21 0,0-20 16,21 20-16,0-21 0,-21 0 0,21 0 15,-21-21-15,21 22 0,-22-22 31,22-22-15,0 1-16,0 0 0,0 0 16,0 0-16,0 0 0,22-22 0,-22 1 15,21 21-15,0-22 0,0 1 16,0 0-16,0-1 0,1 1 16,20 0-16,-21 21 0,21-1 0,1-20 15,-22 42-15,0-21 0,21 21 16,-20 0-16,-1 0 0,0 0 0,0 0 15,0 21-15,-21 0 0,0 0 0,21 22 16,-21-22-16,22 0 0,-22 21 16,0 1-16,0-22 0,0 21 0,0-21 15,0 22-15,0-22 0,0 0 0,0 0 16,0 0-16,0 1 0,0-1 16,0 0-16,21 0 0,0-21 15,0 0-15,0 0 0,0 0 16,1 0-16,-1 0 0,0 0 15,0-21-15,21 21 0,-20-21 16,-1 0-16,0-1 0,0 1 0,21-21 16,-20 21-16,-1 0 0,0-22 0,0 1 15,0 21-15,0-22 0,-21 22 16,0-21-16,22 21 0,-22 0 0,0-1 16,0 1-16,0 0 0,-22 21 31,1 21-31,0 0 0,21 1 15,-21-1-15,0 0 0,0 21 0,-1-21 16,22 22-16,-21-1 0,21-21 0,-21 22 16,21-1-16,0-21 15,0 0-15,0 22 0,0-22 0,0 0 16,21 0-16,0 0 0,1 0 0,-1-21 16,21 0-16,-21 22 0,22-22 15,-1 0-15,0 0 0,1 0 0,-1-22 16,0 1-16,1 21 0,-1-21 0,0 0 15,1 0-15,-22 0 0,21-1 0,-21-20 16,0 21-16,1 0 0,-22-22 16,0 22-16,21 0 0,-21-21 0,0 21 15,0-1-15,0 1 0,0 0 0,0 0 16,0 0-16,-21 21 16,-1 0-1,1 0-15,0 21 0,0-21 0,0 21 16,21 0-16,-21 22 0,21-22 15,-22 0-15,22 21 0,0-21 0,0 1 16,0 20-16,0-21 0,22 0 0,-1 0 16,0 1-16,21-1 0,-21 0 0,22 0 15,-1-21-15,0 21 0,-20-21 16,20 0-16,21 0 0,-20 0 0,-1 0 16,-21 0-16,22 0 0,-1 0 0,0-21 15,-21 0-15,22 0 0,-22 21 16,21-21-16,-21-1 0,1 1 0,-1-21 15,0 21-15,0 0 0,-21-1 16,0-20-16,21 21 0,-21 0 0,0 0 16,0-1-16,0 1 0,0 0 15,-21 0-15,0 21 16,0 0-16,0 0 0,-1 0 0,1 21 16,0-21-16,0 21 0,0 0 15,0 1-15,-1-1 0,1 21 0,21-21 16,0 0-16,0 1 0,0 20 0,0-21 15,0 0-15,0 0 16,0 1-16,0-1 0,21 0 16,1-21-16,-1 0 0,0 0 0,0 0 0,0 0 15,0 0-15,22 0 0,-22 0 16,0 0-16,0-21 0,0 21 16,1-21-16,-22-1 0,21 1 0,-21 0 15,21-21-15,-21 21 0,0-22 0,0 1 16,21 0-16,-21-1 0,0 1 15,0 0-15,21-1 0,-21 1 0,0-22 16,0 22-16,0 0 0,21 21 0,-21-22 16,22 22-16,-22 0 0,0-21 15,0 20-15,21 1 0,-21 42 32,0 1-17,-21-1-15,-1 0 0,22 21 16,-21 1-16,0-1 0,21 0 0,-21 22 15,0-22-15,21 22 0,0-22 0,0 21 16,0-20-16,0-1 0,0 0 16,0 1-16,0-22 0,0 21 0,0-21 15,21 1-15,0-1 0,0-21 0,0 0 16,1 21-16,20-21 0,-21 0 16,0 0-16,22 0 0,-22-21 0,0 21 15,21-21-15,-21-1 0,1 1 0,20 0 16,-21 0-16,21-21 0</inkml:trace>
  <inkml:trace contextRef="#ctx0" brushRef="#br1" timeOffset="-133293.35">24574 14732 0,'0'0'0,"0"-21"0,0 0 0,0-22 15,0 22-15,0 0 0,0 0 16,0 0-16,0 0 0,0 42 16,-21 0-1,21 21-15,-21 1 16,21-1-16,0 0 0,-21 22 0,21-22 15,0 0-15,0 22 0,-21-22 0,0 22 16,-1-22-16,22 22 0,-21-22 16,0 0-16,21 1 0,0-1 0,-21-21 15,21 0-15,0 22 0,0-22 16,0 0-16,21-21 0,0 0 0,22 0 16,-22-21-16,0 0 15,0-1-15,0 1 0</inkml:trace>
  <inkml:trace contextRef="#ctx0" brushRef="#br1" timeOffset="-132948.55">24934 15028 0,'0'0'0,"0"-21"0,21 21 0,-21 21 31,0 1-31,-21-1 16,21 0-16,-21 0 0,21 21 0,0-20 15,0 20-15,-21-21 0,21 0 0,0 22 16,0-22-16,0 0 0,0 0 15,0 0-15,21-21 0,-21 21 0,21-21 16,0 22-16,1-22 0,-1 0 16,0 0-16,0 0 0,0 0 0,0-22 0,1 1 15,-1 0-15,0 0 16,-21 0-16,21 0 0,-21-22 0,0 22 16,0-21-16,0-1 0,0 22 0,0-21 15,0 21-15,0-22 0,-21 22 16,21 0-16,-21-21 0,0 42 0,-1-21 15,22-1-15,-21 22 0,0 0 0,0 0 16,0 0-16,0 0 0,-1 0 0,22 22 16,-21-1-16,0-21 0,0 21 15,0-21-15,21 21 0,-21-21 16</inkml:trace>
  <inkml:trace contextRef="#ctx0" brushRef="#br1" timeOffset="-132693.7">24193 14944 0,'0'0'0,"0"-21"0,0-1 16,0 1-16,22 21 16,-1 0-16,21-21 0,0 21 0,1 0 15,20-21-15,1 21 0,-1-21 0,22 21 16,-22-21-16,1 21 0,-1 0 15,-20-22-15,20 1 0,-20 21 0,-22 0 16,0 0-16,0 0 0,0-21 16,0 21-16,1-21 15,-1 21 1,-21-21-16</inkml:trace>
  <inkml:trace contextRef="#ctx0" brushRef="#br1" timeOffset="-130081.8">26712 14944 0,'0'0'0,"0"21"0,21-21 47,1 0-47,20 0 0,-21-21 0,21 21 15,22-21-15,-22-1 0,22 1 16,-22 0-16,0 0 0,1-21 0,-1-1 16,0 22-16,-20-21 0,-1-1 15,0 1-15,0-21 0,-21 20 0,0 1 16,0 0-16,0-1 0,0 1 15,0 0-15,0 20 0,-21 1 0,0 0 16,0 21-16,-1 0 0,1 0 0,0 0 16,0 21-16,0 22 0,-22-1 15,22 0-15,0 1 0,0 20 0,-21 1 16,20 20-16,-20-20 0,21 20 0,-21 1 16,20 0-16,-20-1 0,21 22 15,0-21-15,0 21 0,-1-22 0,22 22 16,-21-21-16,21 21 0,0-22 0,0 22 15,0-21-15,21 0 0,1-22 16,-1 22-16,0-22 0,0 1 16,0-1-16,0-20 0,1-1 0,-1-21 15,0 21-15,0-42 0,0 22 0,0-22 16,22 0-16,-22 0 0,21-22 0,-21 1 16,22 0-16,-1-21 0,0-1 15,1 1-15,-22-21 0,21-1 0,1 1 16,-22-1-16,0 1 0,-21-22 0,0 21 15,0 1-15,0-1 0,0 1 16,0-1-16,-21 22 0,-22-21 0,22 20 16,0 1-16,-21 21 0,-1-22 15,1 22-15,0 0 0,21 0 0,-22 21 16,1 0-16,21-21 0,-22 21 16,22 0-16,42 0 31,1 0-31,20 0 15,-21 0-15,21 0 0,1 0 0,-1-21 16,0 21-16,1-22 0,-1 1 0,0 0 16,1 0-16,20 0 0,-20 0 15,-1-22-15,0 22 0,1 0 16,-1 0-16,-21 0 0,21-1 0,-20 1 0,-1 0 16,-21 0-1,0 42 16,-21-21-31,21 21 0,0 0 0,-22 1 16,22-1-16,-21 0 0,21 0 16,0 21-16,0-20 0,0-1 0,0 21 15,0-21-15,21 0 0,1 1 0,-1-1 16,-21 0-16,42-21 0,-21 21 16,0-21-16,1 0 0,20 0 0,-21 0 15,21 0-15,-20 0 0,20 0 0,0-21 16,-21 0-16,1 0 15,-1-1-15,0 1 0,0-21 0,-21 21 16,0-22-16,0 22 0,0-21 0,0 21 16,0-22-16,0 1 0,-21 21 0,0 0 15,0 0-15,-1-1 0,1 1 16,0 21-16,-21 0 0,21 0 0,-1 0 16,1 0-16,0 0 0,0 0 0,0 21 15,0 1-15,-1-1 0,22 0 16,-21 0-16,21 21 0,0-20 0,0-1 15,0 0-15,0 21 0,0-21 0,21 1 16,1-1-16,20 0 0,-21-21 16,0 21-16,22-21 0,-1 0 15,-21 0-15,21 0 0,1 0 0,-1 0 16,-21 0-16,22 0 0,-1-21 16,-21 0-16,21 0 0,-20-1 0,20-20 15,-21 21-15,0 0 0,0-22 0,-21 1 16,22 21-16,-1-21 0,0-1 15,-21 1-15,0 0 0,0-1 0,21 22 16,-21 0-16,0 0 0,0 0 0,0-1 16,-21 44-1,0-1-15,21 0 16,0 0-16,-21 0 0,-1 22 0,22-1 16,-21-21-16,21 21 15,0 1-15,0-1 0,0 0 0,0 1 16,0-1-16,0 0 0,0 1 0,21-22 15,1 21-15,-1-21 0,0 1 0,0-1 16,0 0-16,0-21 0,1 0 16,-1 0-16,0 0 0,21 0 0,-21 0 15,1 0-15,-1-21 0,0 0 0,-21-1 16,21 1-16,0-21 0,0 0 16,1-1-16,-22 22 0,21-21 0,0-22 15,0 22-15,0 0 0,0-1 16,1 1-16,-1-22 0,0 22 0,-21 0 15,0 21-15,21-1 0,-21 1 16,0 0-16,0 42 16,-21 0-1,21 1-15,-21 20 0,21 0 0,-21 1 16,-1-22-16,22 21 0,-21 0 0,21 1 16,0-1-16,0 0 0,0 1 15,0-1-15,0 0 0,0-20 0,0-1 16,0 21-16,21-21 0,1 0 0,-1-21 15,0 22-15,0-22 16,0 0-16,0 0 0,1 0 0,-1 0 16,0-22-16,0 22 0,0-21 0,0 0 15,1 0-15,-1 0 0,-21 0 16,21-22-16,-21 22 0,21 0 0,-21 0 16,0 0-16,0-1 0,0 1 0,0 0 15,0 42 1,0 0-1,-21 1-15,21-1 0,0 0 0,0 21 16,0-21-16,0 1 0,0 20 0,0-21 16,0 0-16,0 0 0,21 1 15,-21-1-15,21 0 0,0-21 0,1 0 16,-1 21-16,0-21 0,0 0 0,0 0 16,22 0-16,-22-21 0,0 21 15,0-21-15,0 0 0,0-1 16,1-20-16,-1 21 0,0-21 0,-21-1 15,0 22-15,0-21 0,0-1 16,0 1-16,0 0 0,0 21 0,0-22 16,-21 22-16,21 0 0,-21 0 0,-1 0 15,1 21-15,0 0 0,0 0 16,0 0-16,-22 21 0,22 0 0,0 0 16,0 0-16,0 0 0,0 1 15,-1 41-15,22-42 0,0 22 16,0-22-16,0 0 0,0 21 15,0-21-15,0 1 0,22-1 0,-1 0 0,0 0 16,0-21-16,0 21 0,22-21 16,-22 0-16,0 0 0,21 0 15,-21 0-15,22-21 0,-22 21 0,21-21 16,-21 0-16,1 0 0,20-1 0,-21 1 16,0 0-16,22-21 0,-22 21 15,0-1-15,0 1 0,0 0 0,0 0 16,-21 0-16,22 0 0,-22 42 31,0 0-31,0 0 16,-22 0-16,22 0 0,-21 1 0,21 20 15,-21-21-15,21 21 0,0-20 0,0-1 16,0 21-16,0-21 0,0 0 16,0 1-16,0-1 0,0 0 0,21-21 15,0 21-15,1-21 0,-1 0 16,0 0-16,0 0 0,0 0 0,22 0 15,-22 0-15,0 0 0,0-21 0,0 0 16,0 0-16,1-1 0,-1 1 16,0 0-16,0 0 0,0-21 0,0 20 15,-21 1-15,22 0 0,-22-21 0,21 42 16,-21-21-16,0 42 31,-21 0-15,21 0-16,-22 0 0,22 0 0,-21 22 15,21-22-15,0 0 0,0 0 16,0 0-16,0 1 0,0-1 0,0 0 16,0 0-16,21-21 15,1 0-15,-1 0 0,0 0 16,0 0-16,0-21 0,0 21 16,-21-21-16,22 0 0,-1-1 0,0 1 15,-21-21-15,0 21 0,21-22 16,-21 22-16,21-21 0,-21 0 15,0-1-15,0 22 0,0-21 0,0-1 16,0 22-16,0 0 0,0 0 16,-21 0-16,0 0 0,0 21 15,0 0-15,21 21 32,21 0-32,0-21 15,0 0-15,0 0 0,0 21 16,1-21-16,-1 0 15,0 0-15,0 0 16,-42 0 15,0 0-15,-22 21-16</inkml:trace>
  <inkml:trace contextRef="#ctx0" brushRef="#br1" timeOffset="-129541.77">20172 16616 0,'0'0'0,"0"-21"0,-21-43 16,-1 43-16,1 0 0,21 0 0,-21 0 16,21-1-16,0 1 15,0 0-15,-21 21 0,0 0 16,21 21-1,0 22-15,0-1 0,0 0 16,0 1-16,0 20 0,0 1 0,0-1 16,0 1-16,0-1 15,0-21-15,-21 22 0,21-22 0,0 1 16,-22-22-16,22 21 0,0-21 0,0 0 16,-21 1-16,0-1 0,0-21 15,0 0-15,0 0 0</inkml:trace>
  <inkml:trace contextRef="#ctx0" brushRef="#br1" timeOffset="-128761.62">19579 16976 0,'42'0'16,"-20"0"-16,20 0 0,-21 0 15,21 0-15,22-21 0,-22 21 16,22-22-16,-1 22 0,22-21 0,-22 21 15,22-21-15,0 0 0,-1 0 0,-20 0 16,21-1-16,-22 1 0,-21 0 16,1 0-16,-1 0 0,0 0 0,-20-1 15,-1 1-15,-21-21 0,0 21 16,0 0-16,0-1 0,0 1 0,0 0 16,-21 21-1,-1 0-15,1 0 0,21 21 16,-21 22-16,21-22 0,-21 21 15,21 0-15,0 1 0,-21-1 16,0 22-16,-1-22 0,22 0 16,0 1-16,-21 20 0,0-21 0,21-20 15,-21 20-15,21-21 0,-21 21 0,21-20 16,0-1-16,0 0 0,0 0 16,-21-21-16,21-21 31,0 0-31,21 21 15,0-21-15,-21-22 0,21 22 0,0 0 16,0 0-16,1 0 0,-22-1 0,21 1 16,0 0-16,0 21 15,0 0 1,0 0-16,-21 21 16,0 0-16,0 1 0,22-1 15,-22 0-15,0 0 0,0 0 0,21 0 16,0 1-16,0-1 0,0 0 15,0 0-15,1-21 0,20 0 16,-21 0-16,21 0 0,1 0 0,-22 0 16,42 0-16,-20 0 0,-1-21 15,0 21-15,1-21 0,-1 0 0,0-1 16,1 1-16,-22 0 0,0-21 16,0 21-16,-21-1 0,0-20 0,0 21 15,0 0-15,0-22 0,0 22 16,0 0-16,-21 21 15,0 0-15,0 21 16,21 0-16,0 1 0,-21-1 0,21 21 16,0-21-16,0 0 0,0 22 15,0-22-15,0 0 0,0 0 0,0 0 16,0 1-16,0-1 0,21-21 0,-21 21 16,21-21-16,0 21 0,0-21 15,0 0-15,1 0 0,-1 0 0,21 0 16,0 0-16,22-21 0,-22 0 0,22 0 15,-1-1-15</inkml:trace>
  <inkml:trace contextRef="#ctx0" brushRef="#br1" timeOffset="-127537.5">23664 16574 0,'0'0'0,"0"21"0,21-21 15,1 0-15,-1 0 16,21 0-16,-21 0 0,0 0 0,22 0 15,-1 0-15,-21-21 0,22 21 16,-1-22-16,-21 1 0,21 0 0,-20 0 16,-1 0-16,0 0 0,0-1 0,-21 1 15,0-21-15,0 21 0,0 0 16,-21-1-16,0 1 0,-22 0 0,1 0 16,0 0-16,-1 21 0,-20 0 15,21 0-15,-22 0 0,22 0 16,-1 21-16,1 0 0,21 0 0,-21 0 15,42 1-15,0 20 0,0 0 0,0-21 16,0 22-16,21-1 0,0 0 16,21 1-16,-21-1 0,22 0 0,-22-20 15,21 20-15,1 0 0,-22 1 0,0-1 16,0-21-16,0 21 0,0 1 16,-21-22-16,0 0 0,0 21 0,0-20 15,-21-1-15,0 0 0,-21 0 0,21 0 16,-22-21-16,1 0 0,21 21 15,-22-21-15,1 0 0,0 0 0,-1 0 16,1-21-16,0 0 16,21 0-16,-22 0 0,1 0 0,21-22 15,0 22-15,-1-21 0,1 21 0,0-22 16,0 1-16,0 21 0,21-22 16,-21 22-16,21 0 0,0 0 0,0 0 15,21 42 1,0 0-16,0 21 15,0-20-15,0 20 0,1 0 0,20-21 16,-21 22-16,0-22 0,22 21 16,-22-21-16,0 22 0,21-22 15,-21 0-15,1-21 0,20 21 0,-21 0 16,21-21-16,-20 0 0,-1 0 16,21 0-16,0 0 0,-20 0 0,20-21 15,-21 21-15,21-21 0,1 0 0,-22 0 16,21 0-16,-21-1 0,1 1 15,-1-21-15,0 21 0,-21 0 0,0-1 16,21 1-16,-21 0 0,0 0 16,21 21-16,-21 21 31,0 0-31,0 0 16,0 1-16,0-1 0,0 0 0,0 0 15,21 0-15,-21 0 0,22-21 16,-1 22-16,0-22 15,0 0-15,0 0 0,0 0 16,1 0-16,-1-22 16,0 1-16,0 21 0,-21-21 0,21 0 15,0 0-15,-21 0 0,22-22 0,-22 22 16,0 0-16,0 0 0,0-22 16,0 22-16,0 0 0,0 0 0,0 0 15,0 42 1,0 0-16,0 0 15,0 0-15,0 22 0,0-1 0,0-21 16,0 43-16,0-22 0,0 0 16,0 1-16,0-1 0,0 22 15,0-22-15,0 0 0,0 22 0,-22-1 16,22-20-16,0 20 0,0-21 16,-21 22-16,0-22 0,0 22 0,21-43 15,-21 21-15,0 1 0,-1-22 0,1 0 16,0 0-16,0 0 15,0 0-15,0-21 0,-22 0 0,22 0 0,-21 0 16,21-21-16,-22 0 16,1 0-16,21 0 0,-22 0 0,1-1 15,21-20-15,0 21 0,0-21 0,-1 20 16,1-20-16,21 0 0,0 21 16,0-22-16,0 22 0,21-21 0,1-1 15,-1 22-15,0-21 0,21 21 16</inkml:trace>
  <inkml:trace contextRef="#ctx0" brushRef="#br1" timeOffset="-126005.35">24490 16870 0,'0'0'16,"21"0"0,-21 42-1,21-21-15,-21 1 16,0-1-16,0 21 0,0-21 15,0 22-15,0-22 0,0 0 0,0 0 16,0 0-16,0 0 0,0 1 0,0-1 16,0 0-1,0-42 1,0 0 0,21 21-16,-21-22 0,21 1 0,-21 0 15,22 0-15,-22 0 0,0 0 0,0-22 16,21 22-16,-21 0 0,21 0 15,-21 0-15,0-1 0,21 22 32,-21 22-32,0-1 15,21 0-15,-21 0 0,0 0 0,0 0 16,0 1-16,0-1 0,0 0 16,21 0-16,1 0 0,-22 0 0,21 1 15,0-1-15,0-21 0,0 0 16,22 0-16,-22 0 0,0 0 15,0 0-15,21 0 0,-20-21 0,-1 21 16,21-22-16,-21 1 0,0 0 0,1 0 16,-1-21-16,0 20 15,0-20-15,0 21 0,-21-21 0,21-1 16,1-20-16,-22 20 0,21-41 16,-21 41-16,21 1 0,-21 0 15,0-43 1,0 64-16,0 42 15,0 0 1,0 0-16,0 1 0,0 20 0,0 0 16,0 1-16,-21-22 0,21 21 15,-21 0-15,21 1 0,0-1 0,0 0 16,0-20-16,0 20 0,0-21 16,0 0-16,0 22 0,21-22 0,0 0 15,0 0-15,0-21 16,0 0-16,1 0 0,20 0 15,-21 0-15,0 0 0,0 0 0,1-21 16,20 0-16,-21 0 0,0 21 0,0-22 16,1 1-16,-22-21 0,0 21 15,21 0-15,-21-1 0,0-20 0,0 21 16,0 0-16,0 0 0,0-1 0,0 1 16,-21 0-16,21 0 0,-22 21 15,1 0-15,0 0 0,0 21 16,21 0-16,-21 0 15,0 1-15,21-1 0,0 21 0,-22-21 16,22 22-16,-21-22 0,21 0 0,0 0 16,0 0-16,0 0 0,0 1 15,0-1-15,0 0 0,21-21 16,1 0-16,-1 0 0,0 0 16,0 0-16,0 0 15,-21-21-15,21 0 0,1-1 0,-22 1 16,0 0-16,21 0 0,-21 0 15,21 0-15,-21-22 0,0 22 0,0 0 16,0 0-16,0 0 0,0-1 0,0 44 31,0-1-15,0 0-16,0 0 0,0 0 0,0 22 16,21-22-16,-21 0 0,0 21 15,21-21-15,-21 1 0,0-1 0,21 0 16,1 0-16,-1 0 0,-21 0 0,21-21 15,0 0-15,0 22 0,0-22 16,1 0-16,-1 0 0,0 0 16,0 0-16,-21-22 0,0 1 15,21 21-15,0-21 0,-21-21 0,22 21 16,-1-1-16,0 1 0,0-21 16,0 21-16,0-22 0,1 1 15,-1 21-15,21-21 0,-21 20 0,22 1 16,-1 0-16,0 21 0,-21 0 0,22 0 15,-22 0-15,21 21 0,-21 0 16,1 1-16,-22-1 0,0 0 0,0 0 16,0 0-16,0 0 0,0 22 0,0-22 15,0 0-15,-22 0 0,1 0 16,21 1-16,-21-1 0,0 0 0,0 0 16,21 0-16,-21-21 15,-1 0-15,44-21 47,-1 21-47,-21-21 0,21 0 0,0 0 16,0-1-16,-21-20 0,21 21 0,1-21 15,-1 20-15,0-20 0,0 0 16,0 21-16,-21-1 0,0 1 0,21 0 16,-21 0-16,0 42 15,0 0 1,-21 0-16,0 22 0,21-22 0,0 0 15,-21 21-15,21-20 0,-21 20 16,21-21-16,0 0 0,0 0 0,0 1 16,0-1-16,0 0 0,0 0 15,21-21-15,0 21 0,0-21 16,0 0-16,1 0 0,20 0 16,-21 0-16,0 0 0,0 0 0,1-21 15,-1 0-15,0 0 16,-21 0-16,21-1 0,-21 1 0,0 0 15,0 0-15,0 0 0,0 0 0,-21-1 16</inkml:trace>
  <inkml:trace contextRef="#ctx0" brushRef="#br1" timeOffset="-125682.54">25040 16595 0,'-21'0'0,"42"0"0,-21 0 15,21 0 1,22 0-16,-22 0 0,21 0 0,0 0 16,1 0-16,20 0 0,-20 0 0,20 0 15,-21-21-15,22 21 0,-1 0 16,-20 0-16,-1-22 0,0 22 0,1 0 15,-1 0-15,-21 0 0,0 0 16,1-21-16,-1 21 16,-42 0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03:24:40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1249 0,'0'0'0,"0"-21"16,22 0-16,-22-1 0,21 22 15,-21-21-15,0 0 0,0 0 16,21 0-16,-21 0 0,0-1 15,0 44 17,0-1-32,0 0 15,0 0-15,-21 21 0,21 1 16,0-1-16,-21 0 0,-1 22 0,22-22 16,-21 22-16,0-1 0,21 22 15,-21-22-15,0 1 0,21 21 16,-21-22-16,21 1 0,0-22 15,0 0-15,0 1 0,0-1 0,0 0 16,0-21-16,0 1 0,0-1 16,21-21-16,0 0 0,0 0 0,0 0 15,0 0-15,1 0 0,-1-21 16,0-1-16,21 1 0,-21-21 0,22 21 16,-22-22-16,21 1 0,-21-21 15,1 20-15,20-20 0,-21 20 0,0-20 16,0 21-16,1-1 0,-1 22 15,-21-21-15,0 21 0,0-1 16,21 22-16,-21-21 0,0 42 31,0 1-31,0-1 0,0 0 0,0 21 16,0 1-16,0-22 0,0 21 16,0 0-16,0 1 0,0-1 0,0 0 15,0 1-15,0-1 0,0-21 16,0 22-16,21-22 0,0 21 0,-21-21 15,21-21-15,1 21 0,-1 1 16,21-22-16,-21 0 0,0 0 0,22 0 16,-22 0-16,21-22 0,-21 1 15,22 21-15,-22-21 0,21 0 16,1-21-16,-22 20 0,21-20 0,-21 0 16,22-1-16,-22 1 0,0 0 15,0-22-15,0 22 0,-21-22 0,0 22 16,0 0-16,0 21 0,0-22 15,0 22-15,-21 0 0,0 0 0,0 21 16,0 0-16,-22 0 0,22 0 16,0 0-16,-21 0 0,20 21 0,1 0 15,0-21-15,0 21 0,21 0 16,0 1-16,0-1 0,0 0 16,21 0-16,0-21 0,0 0 15,22 0-15,-1 0 0,0 0 16,1 0-16,-1 0 0,0 0 0,22-21 15,-22 0-15,22 0 0,-1-1 16,-20 1-16,20 0 0,-21-21 0,1 21 16,-1-1-16,0-20 0,-20 21 15,-1-21-15,0-1 0,0 22 0,-21-21 16,0 21-16,0-22 0,0 22 0,0 0 16,0 0-16,0 0 0,0-1 15,-21 22-15,0 0 16,0 22-16,21-1 0,-22 21 15,1-21-15,0 22 0,21-1 16,-21 0-16,0 1 0,0-1 16,21 0-16,-22 22 0,1-22 0,21 22 15,-21-1-15,21-21 0,0 22 0,-21-22 16,21 1-16,-21 20 0,21-21 16,0-20-16,0 20 0,0 0 0,0-21 15,0 1-15,0-1 0,0 0 16,0 0-16,0-42 31,0 0-15,21 0-16,0-22 0,0 22 0,-21-21 15,21 21-15,1-22 0,-1 1 0,0 21 16,-21-22-16,21 22 0,0-21 16,0 21-16,-21 0 0,22-1 15,-1 44 1,-21-1-16,0 0 15,0 21-15,0-21 0,0 1 0,0-1 16,0 21-16,0-21 0,0 0 16,0 22-16,0-22 0,0 0 0,0 0 15,0 0-15,21 1 0,0-22 16,0 21-16,0-21 0,1 0 16,20 0-16,-21 0 0,21 0 0,-20 0 15,20 0-15,0-21 0,1-1 16,-1 1-16,0 0 0,1 0 0,-22 0 15,21 0-15,-21-22 0,0 22 0,1-21 16,-1-1-16,0 22 0,-21-21 16,21 21-16,-21 0 0,0-1 0,0 1 15,0 0-15,-21 21 16,0 0-16,0 0 0,-1 21 16,1-21-16,0 21 0,0 1 0,0-1 15,0 21-15,21-21 0,-22 0 16,22 22-16,-21-22 0,21 21 15,0-21-15,0 1 0,0-1 0,0 0 16,0 0-16,0 0 0,21 0 16,1-21-16,-1 0 0,21 22 0,-21-22 15,22 0-15,-1 0 0,-21 0 16,21 0-16,-20-22 0,20 22 0,-21-21 16,0 0-16,0 0 0,22 0 0,-22 0 15,-21-1-15,21 1 0,0 0 16,-21 0-16,21 0 0,-21-22 0,0 22 15,0 0-15,0 0 0,0 42 47,0 0-47,0 0 0,0 22 16,-21-22-16,21 0 0,-21 0 16,21 0-16,0 1 0,0-1 0,0 0 15,-21 0-15,21 0 0,0 0 16,0 1-16,-21-22 0,21 21 0,0-42 47,0-1-32,0 1-15,0 0 0,0 0 0,0 0 16,0 0-16,21-22 0,0 22 16,0-21-16,22 21 0,-22-22 15,0 22-15,21 0 0,-21 0 0,22 0 16,-22 21-16,21 0 0,1 0 15,-22 0-15,0 0 0,21 21 0,-21 0 16,1 0-16,-1 0 0,0 22 0,-21-22 16,0 0-16,0 0 0,0 21 15,0-20-15,0-1 0,0 0 0,0 21 16,0-21-16,-21 1 0,21-1 0,-21-21 16,21 21-16,-22 0 0,22 0 15,-21-21-15,0 0 16,0 0-16,21-21 31</inkml:trace>
  <inkml:trace contextRef="#ctx0" brushRef="#br0" timeOffset="1118.75">5990 2096 0,'0'0'0,"42"-22"0,-20 22 0,-1-21 0,0 0 15,-21 0-15,21 0 0,-21 0 16,0-1-16,0 1 16,0 0-16,0 0 0,-21 0 0,0 0 15,0-1-15,-1 1 0,1 21 0,0-21 16,-21 21-16,21 0 0,-1 0 15,-20 0-15,21 0 0,-21 21 0,-1 0 16,22 1-16,-21 20 0,21-21 0,-22 21 16,22-20-16,-21 20 0,21 0 15,21 1-15,-22-22 0,22 21 0,0-21 16,0 0-16,0 22 0,0-22 16,22 0-16,-1-21 0,21 0 15,-21 0-15,22 0 0,-1 0 0,0 0 16,1 0-16,-1-21 0,0 0 15,22 0-15,-22-1 0,0 1 16,-20 0-16,20-21 0,0 21 0,-21-22 16,1 1-16,-1-22 0,0 22 0,0-21 15,0-1-15,0 1 0,1 20 16,-22-20-16,21-1 0,0 22 0,-21 0 16,0-1-16,0 1 0,0 21 15,0 0-15,0-1 0,0 1 0,0 42 16,0 1-1,0-1-15,0 21 0,-21 0 16,21 1-16,0-1 0,-21 22 0,-1-22 16,22 21-16,-21 1 0,21-22 15,0 22-15,-21-1 0,0-20 16,21-1-16,-21 0 0,21 1 0,0-1 16,0 0-16,0-21 0,0 1 0,21 20 15,0-42-15,0 21 0,0 0 16,1-21-16,20 0 0,-21 0 0,21 0 15,1 0-15,-1-21 0,0 0 0,1 21 16,-22-21-16,21 0 0,1-1 16,-1 1-16,0-21 0,-21 21 0,1 0 15,20-22-15,-42 22 0,21-21 0,-21 21 16,0-22-16,0 22 16,0 0-16,0 0 0,0 0 15,-21 21-15,0 21 16,0-21-16,-1 21 15,1 0-15,21 21 0,-21-20 0,21-1 16,-21 0-16,21 21 0,0-21 0,0 1 16,0-1-16,0 0 0,0 0 15,0 0-15,21 0 0,0 1 0,0-22 16,1 0-16,20 21 0,-21-21 0,0 0 16,22 0-16,-1 0 0,-21 0 15,21-21-15,-20-1 0,20 1 0,-21 0 16,0 21-16,0-42 0,1 21 15,-22-1-15,0-20 0,0 21 16,0-21-16,0-1 0,0 22 0,0-21 16,-22 21-16,1-1 0,0 1 0,0 0 15,-21 0-15,20 21 0,-20 0 16,21 0-16,-21 0 0,-1 21 0,1 0 16,0 0-16,20 1 0,1-1 0,-21 0 15,21 0-15,21 0 0,0 0 16,0 1-16,0-1 0,0 0 0,0 0 15,21 0-15,0-21 0</inkml:trace>
  <inkml:trace contextRef="#ctx0" brushRef="#br0" timeOffset="2243.76">8149 1863 0,'0'0'0,"21"-21"0,22-43 16,-43 43-16,0 0 15,0 42 17,0 0-17,0 0-15,0 22 0,0-22 0,-22 21 16,22 0-16,0-20 0,-21 20 0,21 0 15,-21-21-15,0 22 0,21-22 16,0 21-16,0-21 0,-21 1 16,21-1-16,0 0 0,0 0 0,21-21 47,0-21-47,0 0 0,0 0 0,-21-1 15,22 1-15,-1 0 0,0-21 0,0 21 16,0-22-16,0 22 0,-21-21 15,22 21-15,-1-22 0,-21 22 0,0 0 16,21 21-16,0 0 16,-21 21-1,0 0-15,0 0 0,0 1 16,0 20-16,0-21 0,0 0 0,0 0 16,0 22-16,0-22 0,0 0 15,21 0-15,-21 0 0,21 1 0,1-1 16,-22 0-16,21-21 0,0 0 0,0 0 15,0 0-15,0 0 0,1 0 16,20 0-16,-21 0 0,0-21 0,22 21 16,-22-21-16,21-1 0,-21 1 0,22 0 15,-22-21-15,0 21 0,21-22 16,-21 1-16,1 21 0,-1-22 16,0 1-16,-21 0 0,21 21 0,-21-22 0,21 22 15,-21 0-15,0 0 16,0 0-16,0 42 31,0 0-31,0 0 0,0 21 16,-21-20-16,21-1 0,0 21 0,0-21 15,0 22-15,0-22 0,0 0 0,0 21 16,0-21-16,0 1 0,0-1 16,21 0-16,-21 0 0,21 0 0,1-21 15,-1 21-15,0-21 0,0 0 0,21 0 16,-20 0-16,-1 0 0,21 0 0,-21 0 15,0 0-15,22-21 16,-22 0-16,21 0 0,1 0 0,-1 0 16,-21-1-16,21 1 0,1-21 0,-1 0 15,-21-1-15,22 1 0,-22 0 16,0-1-16,0 1 0,0 0 0,-21 20 16,0-20-16,0 21 0,0 0 0,-21 21 15,0 0 1,0 0-16,-22 0 0,22 42 0,0-21 15,0 0-15,-21 22 0,20-22 0,22 21 16,-21 1-16,21-1 0,0-21 16,0 21-16,0-20 0,0 20 15,0-21-15,0 0 0,0 0 0,21 1 16,1-1-16,-1-21 0,0 21 0,21-21 16,-21 0-16,1 0 0,-1 0 15,0 0-15,0 0 0,0 0 16,0 0-16,1-21 0,-22 0 0,21 21 15,0-22-15,0 1 0</inkml:trace>
  <inkml:trace contextRef="#ctx0" brushRef="#br0" timeOffset="3199.29">10753 1969 0,'0'0'0,"-43"21"16,1 0-16,0 21 15,42-21-15,42-21 31,-21 0-15,0-21-16,0 0 0,22 0 16,-22 0-16,21-22 0,1 22 0,-1-21 15,21-22-15,-20 22 0,-1-21 0,22 20 16,-22-20-16,0 20 0,1-20 16,-22 21-16,21-1 0,-42 1 0,21 0 15,-21 20-15,0 1 0,0 0 0,0 0 16,-21 21-16,0 0 0,0 0 15,0 21-15,-1-21 0,-20 42 0,21-20 16,-21-1-16,20 21 0,22 0 0,-21-20 16,21 20-16,0 0 15,0 1-15,0-1 0,0 0 0,21 1 16,1-22-16,-1 21 0,0 0 0,21-20 16,-21-1-16,1 0 0,-1 21 15,0-21-15,0-21 0,0 22 0,-21-1 16,21-21-16,-21 21 0,-21-21 31,0 0-31,-21 0 0,21 0 0,-1-21 16,-20 0-16,21-1 0,-21 22 0,20-21 15,1 21-15,0-21 0,0 21 16,0 0-16,21 21 31,0 0-31,21-21 0,0 22 16,0-1-16,0 0 0,1-21 15,-1 21-15,0-21 0,21 21 0,-21-21 16,1 0-16,20 0 0,-21 0 0,21 0 16,-20 0-16,20 0 0,-21 0 15,21 0-15,-20-21 0,-1 0 0,21 0 16,-21 0-16,22-1 0,-22-20 0,0 21 16,0-21-16,21-1 0,-20 1 15,-1 0-15,0-1 0,0-20 0,0 20 16,0 1-16,1-21 0,-1 20 15,-21 1-15,0 0 0,0-1 16,0 22-16,0 0 0,0 0 0,0 0 16,0-1-16,0 44 15,0-1-15,0 0 16,0 0-16,-21 21 0,21 1 0,-22-22 16,1 21-16,21 1 0,0-1 0,-21 0 15,0 1-15,21-1 0,0 0 16,0-21-16,-21 22 0,21-1 0,0-21 15,0 22-15,-21-22 0,21 0 0,0 0 16,0 0-16,21-21 31,0 0-31,-21-21 16,21 0-16,-21 0 16,0 0-16,0-1 0,0 1 15</inkml:trace>
  <inkml:trace contextRef="#ctx0" brushRef="#br0" timeOffset="3395.18">11620 1566 0,'-21'0'15,"42"0"1,1 0-16,-1 0 16,0 0-16,0 0 0,21 0 0,-20-21 15,20 21-15,-21 0 0,0 0 16,22-21-16,-22 21 0,0 0 0,0 0 15,0 0-15,0-21 0,1 21 16,-1 0-16,0 0 16</inkml:trace>
  <inkml:trace contextRef="#ctx0" brushRef="#br0" timeOffset="4471.24">12446 1799 0,'21'0'0,"0"0"16,0 0-16,-21-21 15,22 0-15,-22 0 0,21 21 0,-21-21 16,0-1-16,0 1 0,0 0 16,0 0-16,0 0 0,0 0 0,0-1 15,0 1-15,0 0 0,-21 21 0,-1 0 16,1 0-16,0 0 0,0 0 0,0 0 15,0 0-15,-1 21 0,1 0 16,0 1-16,-21 20 0,21-21 0,-1 21 16,1-20-16,0 20 0,0 0 0,0-21 15,21 22-15,0-1 16,0-21-16,0 0 0,0 1 0,0-1 16,0 0-16,0 0 0,21-21 0,0 0 15,0 0-15,0 0 0,1 0 16,20 0-16,-21 0 0,21-21 0,-20 0 15,-1 21-15,21-21 0,-21-1 0,0-20 16,1 21-16,-1 0 0,0-22 16,0 22-16,-21-21 0,21 0 0,-21-1 15,21 22-15,-21-21 0,0 21 0,0-1 16,0 1-16,0 0 0,0 0 0,0 42 31,0 0-15,0 0-16,0 1 0,0 20 0,0-21 15,-21 21-15,21-20 0,-21 20 16,21-21-16,0 0 0,0 22 0,0-22 16,0 0-16,0 0 0,0 0 0,0 0 15,21-21-15,0 22 16,1-22-16,20 0 0,-21 0 0,0 0 16,22-22-16,-1 1 0,0 21 0,-21-21 15,22 0-15,-1 0 0,-21 0 16,22-1-16,-22 1 0,0 0 15,0-21-15,0 21 0,-21-22 0,0 22 16,0 0-16,0 0 0,0 0 0,0-1 16,-21 22-1,0 22-15,0-1 16,21 0-16,0 0 0,0 0 16,0 22-16,0-22 0,0 0 15,0 0-15,0 0 0,0 0 0,0 1 16,0-1-16,0 0 0,0 0 0,21 0 15,0-21-15,-21 21 0,21-21 16,0 0-16,1 0 0,-1 22 0,0-22 16,0 0-16,0 0 0,0 0 0,22 0 15,-22-22-15,0 22 0,21-21 16,-20 0-16,-1 0 0,21 0 16,-21 0-16,0-1 0,1-20 0,-1 0 15,21-1-15,-21 1 0,0 0 0,1-1 16,-1 1-16,0-21 0,0 20 15,0 1-15,-21 0 0,0-1 0,0 1 16,0 21-16,0 0 0,0-1 0,0 1 16,-21 21-1,0 21-15,21 1 0,-21-1 16,0 0-16,-1 21 0,22 1 0,-21-1 16,0 0-16,21 1 0,0-1 15,0 0-15,-21 1 0,21-1 16,0 0-16,0 1 0,0-22 0,0 21 15,0 0-15,0-20 0,0-1 16,0 0-16,0 0 0,21 0 0,-21 0 16,21-21-16,0 0 0,1 0 15,-1 0-15,0 0 0,0 0 16,0-21-16,0 21 0,1-21 16,-1 0-16,-21 0 0,21 0 0,-21-1 15,21 1-15,-21 0 0,0-21 0,0 21 16,0-1-16</inkml:trace>
  <inkml:trace contextRef="#ctx0" brushRef="#br0" timeOffset="4655.14">13568 1588 0,'-21'21'16,"42"-21"-1,0 0-15,0 0 0,21 0 16,-20 0-16,-1 0 0,0-21 0,21 21 15,-21 0-15,1 0 0,-1-22 0,0 22 16,0 0-16,-21-21 16,21 21-16,-21-21 15</inkml:trace>
  <inkml:trace contextRef="#ctx0" brushRef="#br0" timeOffset="6439.08">15515 1863 0,'0'0'0,"21"0"0,0 0 0,1 0 0,-1 0 15,0-21-15,0 21 0,-21-22 0,21 1 16,0 0-16,1 0 0,-22 0 15,0 0-15,0-1 0,0 1 16,0 0-16,0-21 0,0 21 0,0-1 16,0 1-16,0 0 0,-22-21 15,1 42-15,0-21 0,0-1 0,0 22 16,0 0-16,-1 0 0,-20 0 0,21 0 16,0 0-16,-22 22 0,22 20 15,-21-21-15,21 21 0,-22 22 0,22-22 16,0 1-16,0 20 0,0-21 0,0 22 15,-1-22-15,22 1 0,0-1 16,0 0-16,0-21 0,0 1 0,22-1 16,-1 0-16,21-21 0,-21 0 15,22 0-15,-22 0 0,21 0 0,0-21 16,1 21-16,-1-21 0,0-1 16,1 1-16,-22-21 0,21 21 0,-21-22 15,22 1-15,-22 21 0,-21-21 16,21-1-16,-21 1 0,21 0 0,-21-1 15,0 1-15,0 0 0,0 20 0,0 1 16,0 42 15,0 1-31,0 20 0,0-21 0,0 21 16,0-20-16,0 20 0,0 0 16,0 1-16,0-22 0,0 21 15,0-21-15,0 22 0,0-22 0,21 0 16,-21 0-16,22 0 0,20-21 0,-21 0 15,21 21-15,-20-21 0,20 0 16,0 0-16,1-21 0,20 21 0,-21-21 16,1 0-16,-1 0 0,-21 0 15,22-1-15,-22-20 0,0 21 0,0-21 16,0-1-16,0 1 0,-21 21 0,22-22 16,-22 1-16,0 21 0,0-21 15,0 20-15,0 1 0,0 42 31,0 1-31,0 20 16,0-21-16,-22 21 0,22 1 16,0-1-16,0-21 0,0 22 0,0-1 15,0-21-15,0 0 0,0 22 16,22-22-16,-22 0 0,21-21 0,0 21 16,0-21-16,0 21 0,0-21 0,1 0 15,-1 0-15,0 0 0,0 0 0,0-21 16,0 0-16,-21 0 0,22 0 15,-1-1-15,0 1 0,0-21 16,0 21-16,0-22 0,-21 1 0,22 0 16,-22 21-16,21-22 0,-21 1 15,0 21-15,0 0 0,21-1 0,-21 44 32,0-1-17,0 21-15,0-21 0,0 0 0,0 22 16,0-22-16,0 21 0,0-21 0,0 22 15,0-22-15,0 0 0,0 0 16,0 22-16,21-43 0,-21 21 0,21 0 16,0-21-16,1 0 0,20 0 0,-21 0 15,21 0-15,-20 0 0,20 0 16,-21 0-16,21-21 0,1 0 16,-22-1-16,0 1 0,21 0 0,-20-21 0,-1-1 15,0 22-15,0-42 16,0 20-16,0 1 0,1-21 0,-1 20 15,0-20-15,0 20 0,-21-20 0,21 21 16,-21-1-16,21 1 0,-21 21 16,0-22-16,0 22 0,0 0 0,0 42 31,0 0-31,-21 1 0,0-1 0,0 21 16,0 0-16,0 1 0,-1-1 0,1 0 15,21 1-15,-21-1 0,0 22 16,21-22-16,0 0 0,0 1 0,0-1 15,0 0-15,0 1 0,0-22 16,0 21-16,0-21 0,0 0 16,21 1-16,0-22 0,0 21 0,1-21 15,-1 0-15,21 0 0,-21 0 0,0 0 16,1 0-16,-1-21 0,0 21 0,0-22 16,0 1-16,0 0 0,1 0 15,-1-21-15,0 20 0,0-20 0,-21 21 16,21-21-16,-21-1 0,21 22 0,-21 0 15,0 0-15,0 0 0,0 42 32,0 0-32,0 0 15,0 0-15,-21 22 16,21-22-16,0 0 0,-21 0 0,21 21 16,0-20-16,0-1 0,0 0 0,0 0 15,0 0-15,21 0 16,0-21-16,1 0 0,-1 0 0,0 0 15,0 0-15,21 0 0,-20 0 0,20 0 16,-21 0-16,21-21 0,-20 21 16,-1-21-16,0 0 0,0 0 0,0-22 15,-21 22-15,0 0 0,0-21 16,0 21-16,0-22 0,0 22 0,0-21 16,0 21-16,0-1 0,-21 1 0,21 0 15,-21 21-15,0 0 0,0 0 16,-1 0-16,1 0 15,0 0-15,0 21 0,0-21 0,0 21 16,21 1-16,-22-22 0,1 21 0,0 0 16,0 0-16,21 0 15,-21-21-15,0 0 0,-1 0 16</inkml:trace>
  <inkml:trace contextRef="#ctx0" brushRef="#br0" timeOffset="6706.93">17251 1418 0,'21'0'16,"0"0"-1,0 0-15,22 0 0,-1 0 0,0 0 16,1 0-16,-1 0 0,0-21 0,1 21 15,20-21-15,-21 21 0,-20 0 16,20 0-16,-21 0 0,21-21 16,-20 21-16,-1 0 15,0 0 32,0 0-47</inkml:trace>
  <inkml:trace contextRef="#ctx0" brushRef="#br0" timeOffset="7563.44">18584 1609 0,'0'0'0,"0"-21"0,0-1 16,0 1-16,0 42 47,0 1-32,0-1-15,0 0 0,0 0 16,0 0-16,0 22 0,0-22 0,0 0 16,0 0-16,0 0 0,-21 0 0,21 1 15,0-1-15,0 0 0,0 0 16,0 0-16,-21-21 0,21 21 16,0-42 15,0 0-16,0 0-15,0 0 16,0 0-16,0-1 0,0 1 0,0 0 16,21-21-16,-21 21 0,21-1 15,0-20-15,1 21 0,-1-21 0,0 20 16,0 1-16,21 0 0,-20 0 16,-1 0-16,21 0 0,-21 21 0,0 0 15,1 0-15,20 0 0,-21 0 0,0 21 16,0 0-16,1 0 0,-1 0 15,-21 0-15,0 22 0,21-22 0,-21 0 16,21 21-16,-21-20 0,0 20 0,0-21 16,0 0-16,0 0 0,0 1 15,0-1-15,0 0 0,0 0 16,-21-21-16,0 0 0,21-21 47,0 0-47,0 0 15,0-1-15,0 1 0,0 0 16,21-21-16,-21 21 0,21-22 0,0 22 16,22-21-16,-22 21 0,0-22 0,0 22 15,0 0-15,22 0 0,-22 0 16,0 21-16,21 0 0,-21 0 0,1 0 16,-1 0-16,0 21 0,0 0 15,0 0-15,-21 0 0,0 0 0,0 22 16,0-22-16,0 0 0,0 21 0,0-20 15,0-1-15,0 0 0,-21 0 16,0 0-16,0 0 0,0 1 16,21-1-16,-22-21 15,22 21-15,22-21 32</inkml:trace>
  <inkml:trace contextRef="#ctx0" brushRef="#br0" timeOffset="9335.93">20024 1693 0,'0'0'16,"0"-21"-16,0 0 0,0 0 0,0 0 16,0 0-16,0-1 0,-22 1 0,22 0 15,-21 0-15,21 0 16,-21 21-16,0 0 0,0 0 0,0 0 15,-1 0-15,1 21 0,0 0 0,-21 0 16,21 0-16,-1 22 0,-20-22 16,21 21-16,0 1 0,0-22 0,-1 21 15,1-21-15,21 22 0,-21-22 0,21 0 16,0 0-16,0 0 0,0 0 16,21-21-16,0 0 0,1 0 0,20 0 15,-21 0-15,0 0 0,22 0 16,-22 0-16,21 0 0,-21-21 15,0 0-15,1 21 0,-1-21 0,0 0 16,0 0-16,0-22 0,0 22 0,-21 0 16,22-21-16,-22 20 0,21 1 15,-21-21-15,0 21 0,0 0 0,0-1 16,0 44 15,0-1-31,-21 0 0,21 0 0,0 0 16,0 0-16,0 1 0,-22-1 0,22 21 15,0-21-15,0 0 0,0 1 16,0-1-16,22 0 16,-1-21-16,0 21 0,0-21 15,0 0-15,0 0 0,1 0 16,-1 0-16,0 0 0,0-21 0,0 21 16,-21-21-16,21 0 0,1-1 0,-1 1 15,0 0-15,-21 0 0,21 0 16,0-22-16,-21 1 0,21 21 0,1-21 15,-22-1-15,21 1 0,0-22 0,-21 22 16,0 0-16,21-1 0,-21 1 16,21 0-16,-21-1 0,0 22 15,0 0-15,0 0 0,0 42 32,-21 0-32,0 0 0,0 22 0,21-1 15,-21 0-15,21 1 0,-22-1 0,22 0 16,-21 1-16,21-1 0,0 0 15,0 1-15,0-1 0,0 0 0,0-20 16,0 20-16,0-21 0,0 0 0,0 22 16,21-22-16,1 0 15,-1-21-15,0 0 0,0 0 16,0 0-16,0 0 0,1 0 16,20 0-16,-21-21 0,0 0 15,0-1-15,1 1 0,-1 0 0,0 0 16,0 0-16,0-22 0,0 22 0,1-21 15,-1 21-15,-21 0 0,0-1 16,21 1-16,-21 0 0,0 42 31,0 0-15,-21 1-16,21 20 0,0-21 0,-21 0 16,21 0-16,-22 22 0,22-22 15,0 0-15,0 0 0,0 0 0,0 1 16,22-1-16,-1-21 15,0 0-15,0 0 0,21 0 16,-20 0-16,-1 0 0,0 0 16,0 0-16,0-21 0,0 21 0,1-22 15,-1 1-15,0 0 0,0 0 0,0 0 16,0 0-16,1-1 0,-1 1 16,-21 0-16,0 0 0,21 0 0,0 0 15,-21 42 16,-21 0-31,21 0 0,-21-21 0,0 42 16,21-20-16,-22-1 0,22 0 16,-21 0-16,21 0 0,0 0 15,0 1-15,0-1 0,0 0 16,21-21-16,1 0 16,-1 0-16,0 0 0,0 0 15,0 0-15,0 0 0,1-21 16,-22 0-16,21 21 0,-21-22 15,0 1-15,0 0 0,0 0 16,0 0-16,0 0 0,0-1 0,0 1 16,0 0-16,0 0 0,0 0 0,-21 0 15,-1 21-15,1-22 16,21 1 31,21 21-47,1 0 0,-1 0 15,0-21-15,21 21 0,-21 0 0,1 0 16,-1 0-16,0 0 0,21 0 16,-21 0-16,1 0 0,-1 0 15,-21 21-15,21 0 0,-21 1 16,21-1-16,-21 0 0,0 0 16,0 0-16,0 0 0,0 1 15,0-1-15,0 0 0,0 0 0,0 0 16,-21 0-16,21 1 0,-21-22 15,21 21-15,0 0 0,0 0 16,-21-21 0,21-21 15,0 0-31,0 0 0,0-1 16,0 1-16,21 21 0,0-42 15,-21 21-15,21 0 0,21-1 0,-20-20 16,-1 21-16,0 0 0,21-22 0,-21 22 15,22 0-15,-22 21 0,0-21 16,0 0-16,0 21 0,22 0 0,-22 0 16,0 0-16,0 0 15,-21 21-15,0 0 0,0 0 16,0 0-16,0 1 0,0-1 16,0 0-16,0 21 0,0-21 0,0 1 15,0-1-15,0 0 0,-21 0 16,21 0-16,-21 0 0,21 1 0,-21-22 15,21 21-15,0 0 16,0-42 31,0 0-31,-21 21-16,21-22 0,0 1 15,0 0-15,-22 0 0</inkml:trace>
  <inkml:trace contextRef="#ctx0" brushRef="#br0" timeOffset="9547.83">21548 1207 0,'0'0'0,"-22"0"16,22-22-16,-21 22 15</inkml:trace>
  <inkml:trace contextRef="#ctx0" brushRef="#br0" timeOffset="9763.7">20235 1312 0,'0'0'0,"21"0"31,1 0-31,-1 0 0,0 0 0,21 0 16,1 0-16,-1 0 0,0 0 0,1 0 15,-1 0-15,0 0 0,1 0 16,-1 0-16,0 0 0,-21 0 0,22 0 16</inkml:trace>
  <inkml:trace contextRef="#ctx0" brushRef="#br0" timeOffset="10115.64">22161 1672 0,'0'21'16,"22"-21"77</inkml:trace>
  <inkml:trace contextRef="#ctx0" brushRef="#br0" timeOffset="10311.27">22394 1715 0</inkml:trace>
  <inkml:trace contextRef="#ctx0" brushRef="#br0" timeOffset="10728.03">22860 1609 0,'0'0'0,"-21"0"0,0-21 15,21-1-15,-22 1 16,22 0-16,0 0 0,0 0 0,0 0 15,0-1-15,0 1 0,0 0 16,22 0-16,-1 0 0,0 0 16,0 21-16,0-22 0,0 1 0,1 21 15,-1 0-15,0 0 0,21 0 16,-21 0-16,1 0 0,-1 0 0,0 0 16,0 0-16,0 21 0,-21 1 0,21-1 15,-21 0-15,0 0 0,0 0 16,0 0-16,0 1 0,0 20 0,-21-21 15,0 0-15,0 0 0,21 22 16,-21-22-16,0 0 0,21 0 0,-22 0 16,1 1-16,21-1 0,0 0 15,-21 0-15,0 0 16,0-21 0,21 21-1,-21-21 1,-1 0-16,1 0 0</inkml:trace>
  <inkml:trace contextRef="#ctx0" brushRef="#br0" timeOffset="10994.88">22860 2138 0,'0'0'0,"0"21"0,0 0 15,0 0 1,21-21-16,0 0 15,0 0-15,1 0 0,-1 0 16,0 0-16,-21-21 16,-21 21 31,0 0-32,-1 0 1,1 0-16,0 0 15</inkml:trace>
  <inkml:trace contextRef="#ctx0" brushRef="#br0" timeOffset="58538.6">2159 4297 0,'0'0'0,"0"-21"15,0 0-15,0-1 16,0 1-1,0 0-15,0 0 0,0 0 0,0 0 16,0-1-16,0 1 16,0 0-16,0 0 0,0 0 0,0 42 31,0 0-15,0 0-16,0 22 15,0-1-15,0 0 0,0 22 0,0-22 16,0 22-16,0-22 0,0 21 15,0 1-15,0-1 0,0-20 0,0 20 16,-21 1-16,21-1 0,-21 1 16,21-22-16,0 22 0,0-22 0,0 0 15,-22-21-15,22 22 0,0-22 16,0 0-16,0 0 0,0 0 0,0 1 16,0-1-1,0-42 16,0-1-31,0 1 16,0 0-16,0 0 0,0 0 16,0 0-16,0-1 15,0-20-15,0 21 0,0 0 0</inkml:trace>
  <inkml:trace contextRef="#ctx0" brushRef="#br0" timeOffset="59139.76">2900 4847 0,'0'21'31,"0"1"-15,21-22 15,0 0-15,0-22-1,0 22-15,-21-21 0,0 0 0,0 0 16,0 0-1,0 0-15,0-1 16,0 1 0,-21 21-1,0 0-15,21 21 16,-21-21-16,21 22 16,0-1-16,0 0 15,0 0 1,0 0-16</inkml:trace>
  <inkml:trace contextRef="#ctx0" brushRef="#br0" timeOffset="59776.34">5143 4022 0,'0'-43'15,"0"86"-15,0-107 0,0 43 0,0 0 0,0 0 16,0 0-16,0-1 0,-21 1 16,21 0-16,0 42 31,0 0-16,0 1-15,0 20 0,0 21 0,0-20 16,0 20-16,0 1 0,0-22 0,0 22 16,0-1-16,0 1 0,0-22 15,0 21-15,0-20 0,0-1 16,-21 0-16,21 1 0,0-1 0,0 0 16,0-20-16,0-22 0,0 42 0,0-21 15,0 0-15,0 0 0,0 1 0,0-1 16,0-42 15,0-1-31,0 1 16,-21-21-16,21 21 0,-21 0 0</inkml:trace>
  <inkml:trace contextRef="#ctx0" brushRef="#br0" timeOffset="60084.16">4784 4382 0,'0'0'0,"0"-22"15,0-20-15,0 21 16,0 0-16,0-22 0,0 22 0,21-21 16,0 0-16,0-1 0,0 1 15,0 21-15,22-22 0,-43 43 0,42-42 0,-21 0 16,43 21-16,-22-22 0,0 22 0,1 0 16,-1 0-16,22 21 0,-22 0 15,0 0-15,1 0 0,-1 21 0,0 0 16,1 21-16,-1-20 0,0 41 15,1-21-15,-22 22 0,0-22 16,0 22-16,0-1 0,0-20 0,1 20 16,-22-21-16,21 1 0,-21-1 15,0 0-15,0 1 0,0-1 0,0-21 16,0 0-16,0 1 0,0-1 0,0 0 16,0 0-16</inkml:trace>
  <inkml:trace contextRef="#ctx0" brushRef="#br0" timeOffset="61215.51">5821 4382 0,'0'21'0,"0"-42"32,0-1-17,0 1-15,0-21 0,0 21 16,0 0-16,21-22 0,0 1 16,-21 0-16,21-1 0,0 1 0,1 0 15,-1-1-15,21 1 0,-21 0 16,22 20-16,-22-20 0,0 21 0,21-21 15,-21 20-15,1 1 0,-1 21 16,0-21-16,-21 0 16,21 21-16,0 0 15,-21 21-15,0 0 0,0 22 0,0-22 16,0 21-16,0 0 0,0 1 16,0 20-16,0 1 0,0-1 0,0 1 15,0-1-15,0 1 0,0-1 0,0 1 16,0-22-16,0 22 0,0-22 15,0 0-15,0 1 0,0-1 0,0 0 16,0-21-16,0 22 0,0-22 0,0 0 16,0 0-16,0 0 15,0 1-15,0-1 16,0-42 0,0-1-1,21 1-15,-21 0 0,22 0 0,-22-21 16</inkml:trace>
  <inkml:trace contextRef="#ctx0" brushRef="#br0" timeOffset="63427.06">7027 4593 0,'21'0'0,"-42"0"0,64 0 16,-22 0-1,0 0-15,-21-21 0,0 0 16,0 0-16,21 0 0,-21-22 16,0 22-16,0 0 0,0-21 15,0 20-15,0-20 0,-21 21 0,0-21 16,0 20-16,-22-20 0,22 21 16,0 21-16,0-21 0,-22 21 0,22 0 15,-21 0-15,21 21 0,-22 0 0,22 0 16,-21 22-16,21-1 0,-22 0 0,22 1 15,-21-1-15,21 0 16,0 1-16,-1-1 0,1 0 0,21 1 16,0-1-16,0-21 0,0 21 0,0-20 15,0 20-15,21-21 0,1 0 16,-1-21-16,0 0 0,21 21 0,-21-21 16,22 0-16,-1-21 0,0 21 15,1-21-15,-1 0 0,0 0 0,-20 0 16,20-1-16,0-20 0,-21 21 0,1-21 15,20-1-15,-21 22 0,0-21 0,-21-1 16,21 1-16,-21 0 0,0-1 16,0 1-16,0 0 0,0 21 0,0-1 15,0 1-15,0 0 0,-21 42 32,0 0-32,21 22 0,0-22 0,0 21 15,-21-21-15,21 22 0,-21-1 0,21 0 16,0 1-16,0-22 0,0 21 15,0 1-15,0-22 0,0 21 0,21-21 16,0 0-16,0 1 0,0-1 0,1 0 16,-1-21-16,21 0 0,-21 0 15,22 0-15,-22 0 0,21-21 0,-21 0 16,22 21-16,-1-22 0,-21 1 0,21 0 16,1-21-16,-22 21 15,0-1-15,0-20 0,0 21 0,1-21 16,-22-1-16,21 22 0,-21-21 0,0 21 15,0-1-15,0 1 0,0 0 16,-21 42 0,-1-21-16,22 43 15,-21-22-15,21 0 0,0 0 16,-21 21-16,21-20 0,-21 20 0,21-21 16,0 0-16,0 0 0,0 22 0,0-22 15,0 0-15,-21 0 0,21 0 16,0 1-16,21-22 47,-21-22-47,21 1 0,0 21 15,-21-21-15,21 0 0,1-21 0,-22 20 16,21 1-16,0 0 0,-21-21 16,21 21-16,0-1 0,-21 1 0,21 0 15,-21 0-15,22 0 0,-1 21 16,0 21-1,-21 0-15,21 0 0,-21 0 16,0 1-16,0-1 0,21 21 0,0-21 16,-21 0-16,22 1 0,-22-1 0,21 0 15,0 0-15,-21 0 16,21 0-16,0 1 0,0-1 16,1-21-16,-1 0 0,0 0 15,0 0-15,0 0 0,0-21 16,1 21-16,-22-22 0,21 1 0,0 0 15,0 0-15,-21 0 0,21 0 0,0-22 16,-21 22-16,0 0 0,22-21 16,-1-1-16,-21 22 0,0 0 0,0-21 15,0 20-15,0 1 0,21 21 16,-21 21 0,0 1-16,0-1 15,0 21-15,0-21 0,0 0 16,0 1-16,0-1 0,0 21 0,0-21 15,0 0-15,0 1 0,0-1 16,0 0-16,0 0 0,21-21 0,-21 21 16,21-21-16,0 21 0,1-21 15,-1 0-15,0 0 16,0 0-16,0-21 0,0 21 0,-21-21 16,22 0-16,-1 0 0,0 0 0,0-1 15,0 1-15,0 0 0,1-21 16,-1 21-16,-21-1 0,0-20 0,21 21 15,-21-21-15,21 20 0,-21 1 16,0 0-16,0 42 31,0 0-31,0 1 0,0-1 16,0 0-16,-21 21 0,21-21 0,0 1 16,-21 20-16,21-21 0,0 0 15,0 0-15,0 1 0,0-1 0,21 21 16,0-21-16,0 0 0,0-21 0,22 22 15,-22-1-15,21-21 0,1 0 0,-1 0 16,0 0-16,1 0 16,20 0-16,-21 0 0,1 0 0,-1-21 0,0-1 15,1 22-15,-22-21 0,21 0 16,-21 0-16,22 0 0,-22-22 0,-21 22 16,21 0-16,-21-21 0,21 21 15,-21-22-15,0 22 0,0 0 0,0-21 16,0 20-16,0 1 0,-21 0 0,0 0 15,0 21-15,0 0 16,-1 0-16,1 0 0,0 0 0,0 21 16,0-21-16,0 21 0,-1 0 15,1 1-15,0-1 0,0 0 0,0 21 16,0-21-16,21 1 0,0-1 0,0 21 16,0-21-16,0 0 0,0 1 15,0-1-15,0 0 0,0 0 0,0 0 16,0 0-16,21-21 15,0 0-15,0 0 0,0 0 16,0 0-16,1 0 0,-1 0 0,-21-21 16,21 0-16,0 21 0,0-21 15,0 0-15,-21 0 0,0-1 0,22-20 16,-1 21-16,-21-21 0,0 20 0,21-20 16,-21 21-16,21-21 0,-21 20 0,0-20 15,0 21-15,0 0 0,0 0 16,0 42-1,-21 0 1,21 0-16,0 21 16,0-20-16,-21-1 0,21 21 0,0-21 15,0 0-15,0 22 0,0-22 0,0 0 16,0 0-16,0 0 0,0 1 0,21-1 16,-21 0-16,21-21 0,0 21 15,0-21-15,1 0 0,-1 0 0,0 0 16,0 0-16,0 0 0,22 0 0,-22 0 15,21-21-15,0 0 0,1 21 0,-22-21 16,21-22-16,-21 22 0,22 0 16,-22-21-16,0-1 0,0 1 15,0 0-15,1-1 0,-22-20 0,0-1 16,21 1-16,-21 20 0,0-20 16,0-1-16,0 22 0,0 0 0,0-1 15,0 1-15,0 21 0,0 0 0,0 0 16,0-1-16,-21 22 0,-1 0 15,1 0-15,21 22 0,-21-1 16,0 21-16,0-21 0,21 22 0,-21-1 16,-1 0-16,22 22 0,0-22 0,0 22 15,-21-1-15,21-21 0,0 22 16,0-22-16,0 1 0,0-1 0,21 0 16,1 1-16,-22-22 0,21 21 0,0-21 15,21 0-15,-21 1 16,22-1-16,-22-21 0,0 0 0,21 21 15,-20-21-15,20 0 0,-21 0 0,0 0 16,0 0-16,1-21 16,-22 0-16,0-1 15,0 1-15,0 0 0,0 0 0,0 0 16,0 0-16,0-1 0</inkml:trace>
  <inkml:trace contextRef="#ctx0" brushRef="#br0" timeOffset="64011.23">11663 3704 0,'0'0'0,"-21"0"0,-1 0 0,22 0 16,-21 0-16,0 0 0,0 0 16,0 0-1,42 0 16,0 0-15,0 0-16,22 0 0,-1 0 0,0 0 16,22 0-16,-22 0 0,43 0 0,-22 0 15,1 0-15,20 0 0,-20 0 16,-22 0-16,22 0 0,-22 0 0,0 0 16,-20 0-16,-1 0 0,0 0 0,0 0 15,-42 0 32,0 0-31</inkml:trace>
  <inkml:trace contextRef="#ctx0" brushRef="#br0" timeOffset="64376.03">12044 3747 0,'0'0'0,"-21"0"0,-1 0 15,1 21-15,0-21 16,21 21-16,-21 0 16,21 0-16,0 0 15,0 1-15,0 20 0,-21-21 0,21 21 16,0 1-16,-21-1 0,21 0 0,-22 1 15,22-22-15,0 21 0,0 1 16,0-1-16,-21 0 0,21-21 0,0 22 16,0-22-16,0 0 0,0 0 0,0 0 15,0 1-15,0-1 0,0 0 16,0 0-16,21-21 31,-21-21-15,0 0-16,22 0 15,-1-1-15,0 1 0,-21 0 16,21 0-16</inkml:trace>
  <inkml:trace contextRef="#ctx0" brushRef="#br0" timeOffset="64779.79">12996 3895 0,'0'-21'16,"0"42"-16,0-64 0,0 22 0,0 0 16,0 0-16,0 0 0,-21 0 15,0 21-15,0 0 16,0 0-16,-1 0 0,1 0 0,0 0 16,0 0-16,0 0 0,0 21 15,-1 0-15,-20 21 0,21-21 0,0 22 16,0-1-16,-1 0 0,1 1 0,0-1 15,0 0-15,0 1 0,21-1 0,0 0 16,0 1-16,0-22 0,0 21 16,0-21-16,0 1 0,21-1 0,0 0 15,0 0-15,0-21 0,22 21 0,-22-21 16,21 0-16,1 0 16,-22 0-16,21 0 0,0 0 0,-20 0 15,20 0-15,-21 0 0,0 0 0,0 0 16,1 0-16,-1-21 0,0 21 0,-21-21 15,0 0 1,21 21-16,-21-21 0,21-1 16,-21 1-16,0 0 15,21 0-15</inkml:trace>
  <inkml:trace contextRef="#ctx0" brushRef="#br0" timeOffset="65714.25">14774 4170 0,'0'-21'16,"0"42"-16,21-63 0,-21 20 0,22 1 0,-22 0 15,0 0-15,0-21 0,0 20 16,0 1-16,0 0 0,0-21 0,-22 21 15,1-1-15,0 1 0,0 0 0,0 0 16,0 21-16,-1-21 0,1 21 16,0 0-16,0 0 15,0 0-15,0 21 0,-1 0 0,1 0 16,0 0-16,0 1 0,0 20 0,21 0 16,-21 1-16,-1-1 0,1 21 15,0-20-15,0-1 0,21 0 0,0 1 16,-21-1-16,21 0 0,0-20 0,0 20 15,0-21-15,0 0 0,21 0 16,-21 1-16,21-1 0,0-21 0,22 0 16,-22 0-16,0 0 0,21 0 0,-21 0 15,22 0-15,-1-21 0,-21-1 16,0 1-16,22 0 0,-22 0 0,0 0 16,0-22-16,0 22 0,-21-21 15,0 0-15,0-1 0,22 1 0,-22 0 16,0-1-16,0 1 0,0 21 15,0-22-15,0 22 0,0 0 0,-22 21 16,22-21-16,0 42 16,-21 0-16,21 22 15,0-22-15,-21 0 0,21 21 16,0 1-16,0-1 0,-21-21 0,21 21 16,0 1-16,0-22 0,0 21 0,0-21 15,0 22-15,0-22 0,0 0 16,0 0-16,21 0 0,0 1 0,0-22 15,22 0-15,-22 21 0,0-21 16,21 0-16,1 0 0,-1 0 0,0-21 16,1-1-16,-1 1 0,0 0 15,1 0-15,20 0 0,-20-22 0,-1 22 16,0-21-16,-21 0 0,22-1 0,-22 1 16,0 0-16,0-1 0,-21 22 15,0-21-15,0 21 0,0-1 0,0 1 16,-21 21-16,0 0 15,21 21-15,-21 1 16,21-1-16,0 21 16,0-21-16,0 0 0,21 1 0,0-1 15,-21 0-15,21 0 0,-21-21 0,0 21 16,21 0-16,-21 1 0,0-1 0,0 0 16,22 0-16,-22 0 0,0 0 15,0 1-15,0-1 0</inkml:trace>
  <inkml:trace contextRef="#ctx0" brushRef="#br0" timeOffset="67007.38">15557 4403 0,'-42'0'0,"84"0"0,-105 0 0,42 0 16,0 0-16,-1 0 0,22-21 16,-21 21-16,21-22 15,0 1-15,0 0 16,0 0-16,0 0 15,21 0-15,-21-1 16,22 22-16,-22-21 0,21 21 0,-21-21 16,21 21-16,-21-21 0,21 21 15,-21-21-15,21 21 110,0 0-95,-21 0-15,22 0 0,-1 0 16,0 0 0,-21 21 15,0 0-16,0 0-15,0 0 0,21 1 16,-21-1-16,21 21 0,-21-21 16,0 0-16,0 1 0,0-1 15,21 0-15,1 0 0,-22 0 16,0 0-16,21-21 0,0 22 16,0-22-16,-21 21 0,21-21 15,0 0-15,1 0 0,-1 0 16,0 0-16,0 0 0,0 0 0,0 0 15,22-21-15,-22 21 0,0-22 16,0 1-16,0 0 0,1 0 0,-1 0 16,0 0-16,0-1 0,0 1 0,0-21 15,1 21-15,-22-22 16,0 22-16,0-21 0,0 0 0,0 20 0,0 1 16,0-21-16,0 21 0,0 0 15,0-1-15,0 1 0,-22 21 16,1 0-1,0 0-15,0 21 0,0 1 16,0-1-16,21 21 0,0-21 0,-22 22 16,22-22-16,-21 21 0,21-21 15,0 0-15,0 22 0,0-22 0,0 0 16,0 0-16,0 0 0,21 1 0,1-1 16,-1-21-16,0 21 0,0-21 15,21 0-15,-20 21 0,-1-21 0,0 0 16,21 0-16,-21 0 0,1 0 0,-1 0 15,0 0-15,0-21 0,0 21 16,22-21-16,-22 0 0</inkml:trace>
  <inkml:trace contextRef="#ctx0" brushRef="#br0" timeOffset="69420.17">17822 4424 0,'0'0'0,"-42"21"16,42-42 15,0 0-31,21 21 0,0-21 0,0-22 15,1 22-15,-1 0 0,21-21 16,-21-1-16,22 1 0,-1 0 0,0-1 16,1 1-16,-1-22 0,0 22 0,-21 21 15,1-21-15,-1-1 0,-21 22 16,0 0-16,0 0 0,-21 0 0,-1-1 16,-20 22-16,21 0 0,-21 0 0,20 0 15,-20 0-15,21 0 0,-21 22 16,20-1-16,1 0 0,21 0 15,0 0-15,0 0 0,0 1 16,0-1-16,43 0 0,-22 0 0,0 21 16,21-20-16,1-1 0,-22 0 15,21 21-15,0-21 0,1 1 0,-22-1 16,0 0-16,0 0 0,0 0 0,1 0 16,-22 1-16,0-1 0,0 0 0,0 0 15,0 0-15,0 0 16,0 1-16,21-22 15,0 21 1,21-21 0,-21 0-16,1 0 0,-1 0 0,21-21 15,0 21-15,-20-22 0,20 1 0,0 0 16,1 0-16,-1 0 0,-21 0 16,21-22-16,1 22 0,-1-21 0,-21-1 15,22 1-15,-22 0 0,0-1 0,0 1 16,-21 21-16,0-21 0,0 20 0,0 1 15,0 0-15,0 0 0,-21 21 16,0 0-16,0 0 16,-1 0-16,1 0 0,0 21 0,0 0 15,0 0-15,0 1 0,-1-1 16,1 21-16,0-21 0,0 22 16,21-1-16,0-21 0,0 21 0,0 1 15,0-22-15,0 21 0,0-21 16,21 1-16,0-1 0,0 0 0,1 0 15,20 0-15,0 0 0,22-21 0,-22 22 16,22-22-16,-1 0 0,1 0 0,-1 0 16,1 0-16,-1 0 0,1 0 15,-1-22-15,1 1 0,-1 21 0,-21-21 16,1 0-16,-1 0 0,0-22 16,-20 22-16,20-21 0,-21 0 0,0 20 15,0-20-15,1 0 0,-22-1 16,0 1-16,0 21 0,0 0 0,0-22 15,0 22-15,0 0 0,-22 21 16,1 0-16,0 0 0,-21 0 16,21 0-16,-22 21 0,22-21 0,-21 21 15,-1 1-15,1-1 0,0 21 0,-1-21 16,1 22-16,21-22 0,0 21 0,0 0 16,21-20-16,0 20 0,0-21 15,0 0-15,0 0 0,0 1 0,21-1 16,21-21-16,-21 0 0,0 0 0,1 0 15,20 0-15,-21 0 16,0 0-16,22 0 0,-22-21 0,0-1 16,21 1-16,-21 0 0,1 0 0,-1-21 15,0 20-15,0-20 0,-21 21 0,21-21 16,-21-1-16,21 22 0,-21 0 16,22-21-16,-22 20 0,0 1 15,0 0-15,0 42 16,-22 0-1,1 1-15,21-1 0,-21 0 0,21 0 16,0 21-16,0 1 0,0-22 0,0 21 16,0-21-16,0 22 0,0-22 0,21 21 15,0-21-15,1 1 16,-1-1-16,21-21 0,-21 21 0,22 0 16,-22-21-16,21 0 0,0 0 0,1 0 15,-1 0-15,22 0 0,-22 0 0,21-21 16,-20 0-16,20 0 0,-20-1 15,20 1-15,-21 0 0,-20-21 0,20 21 16,-21-22-16,0 1 0,0 21 0,1-22 16,-22 1-16,0 21 0,0 0 15,0 0-15,0-1 0,0 1 16,-22 21-16,1 0 0,0 0 0,-21 0 16,21 0-16,-22 0 0,22 21 0,-21-21 0,-1 22 15,1 20-15,0-21 16,21 0-16,-22 22 0,22-22 0,0 21 15,0 0-15,21-20 0,0 20 0,0-21 16,0 21-16,0-20 0,0-1 16,21 0-16,0 0 0,0 0 0,0-21 15,1 0-15,-1 21 0,21-21 0,0 0 16,-20 0-16,20 0 0,-21 0 0,21-21 16,1 0-16,-22 21 0,0-42 15,0 21-15,22-1 0,-22-20 0,-21 21 16,21-21-16,0-1 0,0-20 0,0 20 15,-21 1-15,22-21 0,-1 20 16,-21-20-16,0-1 0,21 1 16,-21 20-16,21-20 0,-21-1 0,0 22 15,0-21-15,0 20 0,0 22 0,0-21 16,0 21-16,-21 21 16,0 0-16,21 21 15,-21 0-15,-1 0 0,22 21 16,-21 1-16,0-1 0,21 0 0,0 22 15,-21-22-15,21 1 0,-21-1 0,21 21 16,0-20-16,0-1 0,0 0 16,0 22-16,0-22 0,21 1 15,0-1-15,-21 0 0,21-21 0,0 22 0,-21-22 16,22 0-16,-1 0 0,0 0 16,0-21-16,0 0 0,22 0 15,-22 0-15,0 0 0,21 0 0,-21 0 16,1 0-16,-1-21 0,21 0 0,-21 0 15,0 0-15,22-22 0,-22 22 0,0-21 16,0 21-16,0-22 0,1 22 16,-22 0-16,0 0 0,21 0 0,-21 0 15,0 42 17,-21 0-32,21 0 0,0 0 0,0 0 15,0 1-15,0 20 0,0-21 0,0 0 16,0 0-16,0 1 0,0-1 15,0 0-15,0 0 0,21 0 16,0-21-16,0 0 16,0 0-16,22 0 0,-22 0 0,21 0 15,-21 0-15,0-21 0,22 21 16,-22-21-16,0 0 0,0-22 0,0 22 16,1-21-16,-1 21 0,0-22 15,0 1-15,0 21 0,-21-21 0,21-1 16,1 22-16,-22-21 0,0 21 15,0-1-15,0 1 0,0 0 16,0 42 0,-22 0-1,1 1-15,0-1 0,21 0 0,-21 0 16,0 21-16,21-20 0,-21 20 0,21 0 16,-22 1-16,22-22 0,0 42 15,-21-20-15,21-1 0,0 0 0,0 22 16,0-22-16,0 0 0,0 22 0,0-22 15,0 22-15,0-22 0,0 22 0,21-1 16,-21 1-16,0-1 0,0 22 0,0-22 16,22 1-16,-22 20 15,0-20-15,0-1 0,0 1 0,0-1 16,0-20-16,0 20 0,0 1 0,0-22 16,0 22-16,0-22 0,0 0 0,-22 1 15,1-1-15,0-21 0,0 21 0,0-20 16,0-1-16,-1 0 0,-20 0 15,21 0-15,0-21 0,0 0 0,-22 0 16,22 0-16,0 0 0,0 0 0,21-21 16,-21 0-16,-1 0 0,22-22 0,-21 1 15,21 21-15,0-43 0,0 22 16,0 0-16,21-22 0,1 1 0,-1-1 16,0 1-16,21-22 0,1 22 15,-22-22-15,21 0 0,0-21 0,43-63 16,-43 63-16,1 22 0,-1-1 15,0 0-15,-20 22 0,20-1 0,-21 1 16,0 20-16,0-20 0,-21 42 16,0-22-16,0 1 0,22 21 0,-22-21 15,0 20-15,0 1 0,0 0 0,0-21 16</inkml:trace>
  <inkml:trace contextRef="#ctx0" brushRef="#br0" timeOffset="74146.85">2117 6816 0,'0'-21'16,"-22"-1"-16,1 1 16,21 0-16,-21 0 15,21 0-15,0 0 0,0-1 16,-21 1-16,21 0 0,0 0 16,0 0-16,0 0 0,0-1 15,21 22-15,0 0 0,0 0 16,1 0-16,20 0 0,-21 22 15,21-1-15,1 21 0,-22-21 0,21 22 16,1-22-16,-22 21 0,0 0 16,0 1-16,0-1 0,-21 0 15,0 1-15,0-1 0,0 0 0,0 1 16,-21-1-16,0 0 0,0 1 16,-22 20-16,22-20 0,-21-1 0,0 0 15,-1 1-15,22-22 0,-21 21 16,-1-21-16,22 22 0,-21-22 0,21 0 15,-22-21-15,22 21 0,0-21 16,0 0-16,0 0 0,0 0 0,-1 0 16,1-21-16,21 0 15,-21 0-15,21-22 0,0 22 16,-21-21-16,21-1 0,0 22 16,0-21-16,0 0 0,0-1 0,0 1 15,21 0-15,0 20 0,0 1 0,-21 0 16,22 21-16,-1 0 15,0 0-15,0 0 0,0 0 0,0 21 0,1 0 16,-1 1-16,0 20 16,0 0-16,0-21 0,-21 22 0,0-1 15,0-21-15,21 22 0,-21-1 16,22-21-16,-22 21 0,21-20 0,-21 20 16,0-21-16,21 0 0,-21 0 15,21-21-15,-21 22 0,0-1 0,21-21 16,0 0-16,-21 21 0,22-21 0,-1 0 31,0 0-31,0-21 16,-21 0-16,21-1 0</inkml:trace>
  <inkml:trace contextRef="#ctx0" brushRef="#br0" timeOffset="74504.64">2857 7260 0,'0'0'0,"22"0"0,-22 21 0,21-21 16,-21 22-16,0-1 15,21-21-15,0 0 16,0 0-16,0 0 16,1 0-1,-1 0-15,-21-21 0,0-1 16,0 1-16,0 0 0,0 0 15,0 0-15,0 0 16,-21 21 0,-1 0-1,1 0-15,21 21 0,-21 0 16,21 0-16,-21 0 16,0 0-16,21 1 0,0-1 15,0 0 1,21-21-1,0 0-15,0 0 0,0-21 16,1 21-16</inkml:trace>
  <inkml:trace contextRef="#ctx0" brushRef="#br0" timeOffset="78367.28">5207 6752 0,'0'21'0,"21"-21"63,0-21-47,-21 0-16,21 21 0,1-21 15,-1 0-15,0 0 0,0-1 0,0 1 16,0 0-16,1 0 0,20 0 15,-21 0-15,0-1 0,0 1 16,1-21-16,-1 21 0,-21 0 0,0-1 16,0 1-16,0 0 15,-21 21-15,-1 0 0,1 0 0,0 0 16,-21 0-16,21 0 0,-22 0 0,22 0 16,0 21-16,0 0 0,0-21 15,-1 22-15,1-1 0,0 0 0,0-21 16,21 21-16,-21 0 0,21 0 15,0 1-15,-21-1 0,21 0 16,0 0-16,-22 0 0,22 0 16,0 1-16,0-1 15,0 0-15,0 0 16,0 0 0,22 0-16,-1-21 0,0 22 15,0-1-15,0 0 16,0-21-16,1 21 0,-22 0 0,21-21 15,0 21-15,0 1 0,0-1 16,0 0-16,1 0 0,-1 0 0,-21 0 16,0 1-16,21-1 0,-21 0 0,0 0 15,0 21-15,0-20 0,0-1 16,-21 0-16,0 0 0,-1 0 0,1 0 16,0 1-16,-21-1 0,21 0 15,-1-21-15,-20 0 0,21 0 16,-21 0-16,20 0 0,1 0 0,-21-21 15,21 21-15,0-21 0,-1-1 0,1-20 16,0 21-16,0 0 0,21-22 16,0 22-16,-21 0 0,21-21 0,-21 21 15,21-1-15,0 1 0,0 0 0,0 0 16,21 42 15,0 0-31,0 0 0,0 1 16,-21-1-16,21 0 0,1 0 15,-22 0-15,21 22 0,0-22 16,0 0-16,-21 0 0,21 0 0,0 0 16,1 1-16,-1-1 0,0-21 15,21 21-15,-21-21 0,22 0 0,-22 0 16,21 0-16,1 0 0,-1 0 0,21-21 16,-20 21-16,-1-21 0,22-1 15,-22 1-15,21-21 0,-20 21 0,-1-22 16,0 22-16,1-21 0,-22 21 0,21-22 15,-21 1-15,1 0 0,-1-1 0,0 1 16,-21 0-16,0-1 0,21-20 16,-21 21-16,21-1 0,-21 1 0,0 0 15,0-1-15,0 22 0,0 0 16,0 0-16,0 0 0,0 42 16,0 0-1,0 0-15,0 0 0,0 22 16,0-1-16,-21 0 0,21 1 0,0-1 15,0 0-15,0 22 0,-21-22 0,21 0 16,0 1-16,-21-1 0,21 0 0,0-20 16,0 20-16,0 0 0,0-21 15,0 22-15,0-22 0,0 0 0,0 0 16,0 0-16,21-21 0,0 0 16,0 0-1,0 0-15,-21-21 16,22 0-16,-22 0 0,0 0 0,0 0 15,0-1-15,0-20 0,0 21 0</inkml:trace>
  <inkml:trace contextRef="#ctx0" brushRef="#br0" timeOffset="78555.17">5969 6922 0,'21'0'15,"0"-22"1,0 22-16,1-21 15,-1 21-15,0 0 0,0 0 0,0-21 16,0 21-16,1 0 0,20-21 16,-21 21-16,0 0 0,0 0 15,1-21-15,-1 21 0,0 0 16,0-21-16,0 21 0</inkml:trace>
  <inkml:trace contextRef="#ctx0" brushRef="#br0" timeOffset="80177.42">6879 7112 0,'42'-21'15,"-20"21"-15,-22-21 0,21 0 16,0-1-16,-21 1 15,0 0-15,0 0 0,0 0 0,0 0 16,0-1-16,0-20 0,0 21 0,0 0 16,-21-22-16,0 22 0,-1 0 15,1 0-15,0 0 0,0 0 16,0 21-16,0 0 0,-1 0 0,1 0 0,-21 0 16,21 21-16,-22-21 0,22 42 15,-21-21-15,21 0 0,-22 22 0,22-22 16,0 21-16,-21 1 0,21-22 15,-1 21-15,1 0 0,21 1 0,0-22 16,0 21-16,0-21 0,0 22 16,0-22-16,21 0 0,1 0 0,-1 0 15,0-21-15,21 0 0,-21 0 0,22 0 16,-22 0-16,21 0 0,-21 0 16,22-21-16,-22 0 0,0 0 0,21 0 15,-20 0-15,-1-22 0,0 22 0,-21 0 16,21-21-16,0 20 0,-21-20 15,0 21-15,0-21 0,0 20 16,21-20-16,-21 21 0,0 0 0,0 0 16,0-1-16,0 1 0,0 42 31,0 1-31,0-1 16,-21 0-16,21 0 0,0 0 15,0 22-15,0-22 0,0 21 0,0-21 16,0 22-16,0-22 0,0 21 0,21-21 15,1 0-15,-1 1 0,0-1 0,0 0 16,0 0-16,0-21 0,22 0 16,-22 0-16,0 0 0,21 0 0,-20 0 15,-1 0-15,21-21 0,-21 0 16,0 0-16,1-1 0,-1 1 16,21 0-16,-21-21 0,0 21 0,1-22 15,-1 1-15,0 0 0,-21-1 0,21 1 16,0-22-16,0 22 0,-21-21 15,0-1-15,22 22 0,-22-1 0,0 1 16,0 0-16,0 21 0,0-1 0,0 1 16,0 42-1,-22 1-15,22-1 0,0 0 0,-21 21 16,21-21-16,0 22 0,-21-1 0,21 22 16,0-22-16,0 0 15,0 1-15,0-1 0,0 0 0,0 1 16,0-1-16,0 0 0,0 1 0,0-1 15,0 0-15,0-21 0,21 1 16,-21-1-16,21 0 0,-21 0 0,0 0 16,22-21-1,-1 0-15,-21-21 16,0 0-16,0 0 0,21 0 0,0-1 16,-21-20-16,21 21 0,0 0 0,-21-22 15,22 22-15,-1-21 0,0 21 0,-21 0 16,21-1-16,0 1 0,0 0 15,1 0-15,-1 21 0,0 0 16,0 0-16,0 0 0,0 0 16,1 0-16,-1 21 0,0-21 15,-21 21-15,21 0 0,0 1 0,-21-1 16,0 21-16,21-21 0,-21 0 0,0 1 16,0 20-16,0-21 0,0 0 0,0 0 15,0 1-15,-21-1 0,0 0 16,0 0-16,0 0 0,0 0 0,-1-21 15,-20 0-15,21 0 0,0 0 0,-22 0 16,22 0-16,0 0 0,0 0 16,0 0-16,0-21 0,-1 21 15,1-21-15,0 21 0,0-21 0,21 0 16,-21 21-16,21-21 0,-21 21 16,21 21 15,0 0-31,21-21 15,0 21-15,0-21 0,0 0 16,0 21-16,22-21 0,-22 0 0,21 0 16,1 0-16,-1 0 0,0 0 0,1 0 15,-1 0-15,0 0 0,1-21 0,-22 0 16,21 0-16,-21 21 0,22-21 16,-22-22-16,0 22 0,0 0 15,0-21-15,0 20 0,1-20 0,-1-43 16,0 43-16,0-21 0,-21 20 15,21-20-15,-21-1 0,21 1 16,-21 20-16,22-20 0,-22 21 0,0-1 16,0 1-16,0 21 0,0 0 0,0-1 15,0 1-15,0 0 0,-22 21 32,1 21-32,21 0 0,-21 1 15,21 20-15,-21-21 0,21 21 16,0 1-16,0-1 0,-21 0 0,21 1 15,-21-1-15,21 0 0,0 1 16,0 20-16,0-20 0,0-1 0,0-21 16,0 21-16,0 1 0,0-1 15,0-21-15,0 0 0,0 1 0,0 20 16,21-21-16,0-21 0,0 21 0,-21 0 16,21-21-16,0 0 0,22 22 0,-22-22 15,0 0-15,0 0 0,22 0 16,-22 0-16,21-22 0,-21 22 0,22-21 15,-22 0-15,21 0 0,-21 21 0,0-21 16,1 0-16,20-22 0,-21 22 16,0 0-16,0-21 0,1 20 0,-1-20 15,0 21-15,-21 0 0,0-22 16,0 22-16,0 0 0</inkml:trace>
  <inkml:trace contextRef="#ctx0" brushRef="#br0" timeOffset="81423.96">9334 6964 0,'0'21'0,"22"21"15,-22-20 1,0-1-16,0 0 0,-22 0 16,1 0-16,0 0 15,-21 1-15,21-22 0,-1 21 0,1-21 16,0 0-16,21 21 0,-21-21 0,0 0 16,-22 21-16,22-21 0,0 0 0,0 0 15,0 0 1,21-21-16,0 0 15,0-22-15,0 22 0,-21 0 16,21 0-16,-22 0 0,22 0 16,-21-1-16,21 1 0,0 0 15,0 0-15,0 0 0,0 0 16,0-1-16,0 1 0,0 0 16,0 0-16,0 0 31,21 21 0,1 0-15,-1 0 15,-21-21 47,0-1-47,21 22 47,-21 0-15,0 22-47,0-1 15,21-21-31,0 0 15,0 0-15,1 0 0,-1 0 16,0 0-16,0 0 16,0 0-16,0 0 0,1 0 0,-1 0 15,0 0-15,0-21 0,0 21 0,-21-22 16,21 1-16,1 0 16,-22 0-1,0 0-15,0 0 16,0-1-16,-22 22 0,1-21 0,0 21 15,21-21-15,-21 21 0,0 0 16,0 0-16,-1 0 16,1 0-16,0 0 0,0 21 0,0 0 15,0 1-15,-22-1 0,22 0 0,0 21 16,-21-21-16,20 22 0,-20-22 16,21 21-16,0-21 0,0 22 0,-1-22 15,22 21-15,-21-21 0,21 22 16,0-22-16,0 21 0,0-21 0,21 1 15,1-1-15,-1 0 0,0 0 16,0-21-16,0 21 0,0-21 0,1 0 16,20 0-16,-21 0 0,0 0 0,0 0 15,1 0-15,-1 0 0,0-21 0,0 21 16,0-21-16</inkml:trace>
  <inkml:trace contextRef="#ctx0" brushRef="#br0" timeOffset="84079.91">2011 9631 0,'21'-42'0,"-21"20"15,21 1-15,-21 0 0,0 0 16,0 0-16,0 0 0,0-1 15,0 1-15,0 0 0,0 0 16,-21 0-16,21 0 16,-21 21-16,0-22 0,-1 22 15,22-21-15,-21 21 0,0 0 16,21-21 0,0 0-1,0 42 79,-21-21-63,21 21-31,0-21 0,-21 0 16,0 0 31,21-21-47,0 0 15,0 0 1,0 0-16,0-1 0,21 22 16,-21-21-16,21 21 0,0 0 15,0-21-15,0 21 0,1 0 16,-1 0-16,0 21 15,0-21-15,0 21 0,-21 1 0,0-1 16,21 0-16,-21 21 0,0-21 16,0 22-16,0-22 0,-21 0 15,0 21-15,0-20 0,0-1 0,-22 21 16,22-21-16,0 0 0,-21 1 16,21-1-16,-22 0 0,22-21 0,0 21 15,0-21-15,0 0 0,-1 0 16,22-21 15,0 0-31,0 0 0,22-1 16,-1 22-16,0 0 15,0-21-15,0 21 0,0 0 0,1 0 16,20 0-16,-21 0 0,0 21 16,0-21-16,22 22 0,-22-1 15,0 0-15,0 0 0,0 0 0,1 0 16,-1 22-16,0-22 0,-21 0 15,0 21-15,0-20 0,0-1 0,0 21 16,0-21-16,-21 0 0,0 22 16,-1-22-16,1 0 0,-21 0 0,21 0 15,-22 1-15,22-1 0,-21-21 0,0 21 16,-1 0-16,1-21 0,0 0 16,-1 0-16,1 21 0,0-21 0,-1 0 15,22 0-15,-21 0 0,21 0 16,-1-21-16,1 0 0,0 21 0,21-21 15,-21 0-15,0 21 16,21-22-16,0 1 16,0 0-1,21 21 1,0 0-16,-21-21 0,0 0 16,21 21-16,0-21 15</inkml:trace>
  <inkml:trace contextRef="#ctx0" brushRef="#br0" timeOffset="85126.62">2815 9673 0,'0'21'15,"0"1"16,0-1-31,0 0 16,0 0 0,21-21 31,0 0-47,1-21 15,-22 0-15,0 0 16,21 21-16,-21-22 0,0 1 15,0 0 1,-21 21-16,-1 0 16,1 0-1,21 21-15,-21-21 16,21 21-16,0 1 16,0-1-16,21 0 31,0-21-16,1 0 17,-22-21-32,0 0 15,0-1 17</inkml:trace>
  <inkml:trace contextRef="#ctx0" brushRef="#br0" timeOffset="89308.05">5482 9208 0,'21'0'16,"0"0"-1,1 0-15,-22-22 16,21 22-16,-21-21 0,21 0 15,-21 0-15,0 0 0,0 0 16,0-1-16,0 1 16,0 0-16,-21 21 0,0-21 0,-1 0 15,1 0-15,-21 21 0,21 0 0,-22 0 16,22 0-16,-21 0 0,21 0 16,-22 21-16,22 0 0,0 0 0,-21 0 15,21 22-15,-1-22 0,1 21 0,0 0 16,0 1-16,0-1 0,0-21 15,-1 22-15,22-1 0,0 0 0,0 1 16,0-22-16,0 21 0,0-21 0,0 22 16,0-22-16,22 0 15,-1-21-15,0 0 0,0 0 16,0 0-16,22 0 0,-22-21 0,0 21 16,21-21-16,-21-1 0,22 1 15,-22 0-15,21 0 0,1-21 0,-22 20 16,21-20-16,-21 21 0,0 0 0,1-22 15,-1 22-15,0-21 0,-21 21 16,0-22-16,0 22 0,0 0 0,0 0 16,0 0-16,-21 42 15,0 0 1,21 21-16,-22-20 0,22-1 16,0 21-16,0-21 0,0 22 15,-21-1-15,21-21 0,0 21 16,0-20-16,0 20 0,0-21 0,0 21 15,21-20-15,-21-1 0,22 0 16,-1 0-16,0 0 0,0-21 0,21 0 16,-20 0-16,20 0 0,0 0 0,1 0 15,-1-21-15,0 0 0,1 0 16,-1 0-16,0-22 0,1 22 0,-1 0 16,0-21-16,-21-1 0,1 1 0,20 0 15,-21-1-15,0 1 0,0-22 0,1 1 16,-1 21-16,0-22 0,0 1 15,0-1-15,-21 1 0,21 20 16,-21 1-16,22 0 0,-22 20 0,0-20 16,0 21-16,-22 21 15,1 21 1,0 21-16,21 1 0,-21-1 0,0 0 16,0 22-16,-1-1 0,1-20 15,21 20-15,-21 1 0,0-22 0,21 22 16,-21-22-16,21 0 0,0 1 0,0-1 15,0 0-15,0 1 0,21-1 16,0-21-16,0 0 0,0 0 0,1 1 16,-1-22-16,0 0 0,21 0 0,-21 0 15,22 0-15,-22 0 16,21 0-16,1-22 0,-22 1 0,21 0 16,0 0-16,-20-21 0,20 20 0,-21 1 15,21-21-15,-20 21 0,-1 0 16,0-1-16,0-20 0,-21 21 0,0 0 15,21 21-15,-21-21 0,0-1 0,0 44 32,0-1-32,-21 0 15,21 0-15,-21 21 0,21-20 16,0-1-16,0 0 0,0 21 0,0-21 16,0 1-16,0 20 0,0-21 15,0 0-15,0 0 0,21 1 16,0-1-16,0-21 0,-21 21 0,22-21 15,20 0-15,-21 0 0,0 0 16,0 0-16,1-21 0,-1 0 0,0 21 16,21-22-16,-21 1 0,-21 0 0,22-21 15,-1 21-15,0-1 0,0-20 0,-21 21 16,21-21-16,-21 20 0,21-20 16,-21 21-16,22 0 0,-22 0 0,0-1 15,0 1-15,0 42 31,0 1-31,0 20 0,-22-21 16,22 0-16,-21 0 0,21 22 16,0-22-16,0 21 0,0-21 0,0 1 15,0 20-15,0-21 0,0 0 16,0 22-16,0-22 0,21-21 0,-21 21 16,22 0-16,-1-21 0,0 0 0,0 0 15,0 0-15,0 0 0,22 0 0,-22 0 16,0 0-16,0-21 0,0 0 15,1 0-15,20-1 0,-21 1 0,0 0 16,0 0-16,1-21 0,-22 20 0,21 1 16,0-21-16,-21 21 0,0-22 15,0 22-15,0 0 0,21 0 0,-21 0 16,0 0-16,0-1 0,0 44 31,0-1-15,-21 0-16,21 0 0,0 0 0,0 0 15,0 22-15,0-22 0,0 0 0,0 21 16,0-20-16,0-1 0,0 21 16,0-21-16,21 0 0,0 22 0,0-22 15,1 0-15,-1-21 0,21 21 0,-21-21 16,22 0-16,-1 0 0,0 0 16,1 0-16,-1 0 0,21 0 0,-20-21 15,-1 21-15,0-21 0,1 0 16,-1 0-16,0-1 0,-20 1 0,-1-21 15,21 21-15,-21 0 0,0-22 0,22 22 16,-22-21-16,0 21 0,0-22 16,-21 1-16,0 0 0,0 20 0,0-20 15,0 21-15,0 0 0,0 0 0,-21 21 16,0 0-16,0 0 16,0 0-16,-22 0 0,22 0 0,-21 21 15,21 21-15,-22-21 0,22 0 0,-21 1 16,21 20-16,-1-21 0,1 21 0,0-20 15,0-1-15,0 21 16,21-21-16,0 0 0,0 1 0,0 20 16,0-21-16,0 0 0,0 0 15,0 1-15,21-22 0,0 0 0,0 0 16,0 0-16,1 0 0,-1 0 16,0 0-16,0-22 0,0 1 0,0 0 15,1 0-15,-1 0 0,0 0 0,0-1 16,0 1-16,0 0 0,1-21 15,-22 21-15,21-1 0,0-20 16,-21 21-16,0 0 0,0-22 0,0 22 0,21 0 16,-21 42 15,-21 0-15,21 1-16,0-1 0,0 0 0,0 21 15,-21-21-15,21 1 0,0 20 0,0-21 16,0 0-16,0 0 0,0 1 15,0-1-15,21 0 0,-21 0 0,21 0 16,0 0-16,0-21 0,1 0 0,-1 22 16,0-22-16,21 0 0,-21 0 0,22 0 15,-22-22-15,0 1 0,21 21 16,-20-21-16,-1 0 0,0 0 16,0 0-16,21-1 0,-42 1 0,22-21 15,-1 21-15,0 0 0,0-1 0,-21 1 16,0 0-16,0 0 0,21 0 15,-21 0-15,0 42 32,0 0-32,0 0 0,0 0 15,0 0-15,-21 1 0,21-1 16,0 0-16,0 0 0,0 0 0,0 0 16,0 1-16,21-22 0,-21 21 15,21-21-15,1 0 0,-1 0 0,21 0 16,-21 0-16,0 0 15,1 0-15,-1 0 0,0 0 0,0-21 16,0-1-16,0 22 0,-21-21 16,22 0-16,-1 0 0,0 0 0,0 0 15,0-1-15,0 1 0,-21 0 0,0 0 16,22 0-16,-22 0 0,21-1 16,-21 1-16,0 0 15,0 42 16,0 0-15,0 1-16,0-1 0,-21 0 16,21 0-16,0 0 0,0 0 0,-22 22 15,22-1-15,-21-21 0,21 43 16,0-22-16,0 0 0,0 22 16,0-1-16,0-20 0,0 20 0,0 1 15,0-1-15,0 1 0,0-1 0,0 1 16,0-1-16,0 1 0,0-1 0,0 1 15,0-1-15,0 1 0,0-1 0,0-20 16,0 20-16,-21-21 0,0 1 0,0-1 16,21 0-16,-21 1 0,-1-22 15,1 21-15,0-21 0,0 1 16,0-1-16,0 0 0,-1-21 0,1 0 16,0 0-16,-21 0 0,21 0 0,-1 0 0,1 0 15,0-21-15,0 21 0,-21-21 16,20-1-16,1 1 0,0 0 0,21-21 15,0 21-15,0-22 0,0 1 16,0 0-16,0-1 0,21-20 0,0 20 16,1-20-16,20-1 0,-21 1 0,21-1 15,1 22-15,-22-21 0,21-1 0,1-21 16,-1 22-16,0-1 0,1 1 0,-1-22 16,0 22-16,1-22 0,-1 22 15,0-1-15,1 1 0,-1-1 16,0 1-16,1-1 0,-1 22 0,-21-22 15,0 22-15,0 0 0,1 20 0,-22 1 16,0 0-16,0 0 0,0 0 16,-22 21-16,1 0 0,0 0 15,0 0-15,0 21 0,0-21 0,-22 21 16,22 0-16,21 0 0,0 1 16,-21-1-16,21 0 0,0 0 0,0 0 15,0 0-15,0 1 0,21-1 0,-21 0 16,21 0-16,0 0 0,1 0 0,-1-21 15,21 22-15,-21-1 0,0-21 16,1 21-16,-1 0 0,0-21 0,-21 21 16,0 0-16,0 1 15,-21-22 1,0 21-16,-1-21 16,1 0-16,0 0 0,0 21 15,0-21-15,0 0 0,-1 21 16,1-21-16,0 0 15,21-21 48,0 0-63,0 0 16</inkml:trace>
  <inkml:trace contextRef="#ctx0" brushRef="#br0" timeOffset="93243.55">12065 9081 0,'21'0'31,"0"-22"-15,-21 1-16,21 0 0,1 0 0,-1 0 15,0-22-15,21 22 0,-21-21 16,1 0-16,20-1 0,-21-20 0,21 20 16,1 1-16,-1-21 0,-21-1 0,22 22 15,-1-22-15,0 1 0,1-1 0,-1 1 16,-21 20-16,21 1 0,-20 0 16,-1 21-16,-21-22 0,0 22 15,-21 21 1,-1 21-16,1 0 0,0 1 0,0 20 15,0-21-15,0 21 0,-1 1 16,22-1-16,0 0 0,0 1 0,0-1 16,0 0-16,0 1 0,0-22 0,0 21 15,0 1-15,0-22 0,0 0 0,22 21 16,-1-21-16,0 1 0,0 20 16,0-21-16,-21 0 0,21 0 0,1 1 15,-22-1-15,0 0 0,0 0 0,0 0 16,0 0-16,0 1 15,-22-22 1,1 0-16,0 0 0,-21 0 0,21 0 16,-1 0-16,-20 0 0,21 0 0,0-22 15,-22 22-15,22-21 0,0 0 0,-21 21 16,21-21-16,-1 0 0,1 0 16,0-1-16,21 1 0,-21 0 0,21 0 15,-21 21-15,21-21 0,0 42 31,0 0-15,21 0-16,-21 0 0,21 1 0,0 20 16,-21-21-16,21 0 0,1 0 15,-1 1-15,0-1 0,0 0 0,0 0 16,0-21-16,1 21 0,20 0 16,-21-21-16,21 0 0,1 0 0,-1 0 15,0 0-15,1 0 0,20 0 0,-20-21 16,20 21-16,1-21 0,-22 0 0,21 0 15,1 0-15,-22-22 0,1 22 0,-1 0 16,0-21-16,1-1 0,-22 22 16,0-21-16,0-1 0,0 22 0,-21-21 15,0 0-15,0 20 0,0 1 0,0-21 16,0 21-16,0 0 0,-21-1 16,0 22-16,0 0 0,0 0 15,-1 0-15,1 22 0,-21-1 16,21 0-16,0 0 0,-1 0 0,1 22 15,21-22-15,0 21 0,-21 0 0,21 1 16,0-1-16,0-21 0,0 22 0,0-1 16,0-21-16,21 21 0,0-20 15,1-1-15,-1 0 0,21 0 0,-21 0 16,22-21-16,-22 0 0,21 0 0,0 0 16,1 0-16,-22 0 0,21 0 0,1 0 15,-22 0-15,21-21 0,-21 21 0,0-21 16,1 0-16,-1 21 15,0-21-15,0-1 0,0 1 0,-21 0 0,0 0 16,21 0-16,1 0 0,-22-1 16,0 1-16,0 0 15,0 0 142,0 0-157,0 0 15,0-1-15,21 22 0,0-21 16,-21 0-16,21 21 0,0-21 0,-21 0 15,21 0-15,1-1 0,-1 1 0,0 0 16,-21 0-16,21 21 0,0-21 0,0 0 16,1 21-1,-1 21 1,-21 0-16,0 0 0,0 0 16,0 0-16,0 1 15,0-1 1,0-42 31,0-1-47,0 1 0,-21 0 15,21 0-15,-22 0 16,1 0-16,21-1 16,-21 22-16,0 0 15,0 0-15,0 0 0,-1 0 16,1 22-16,21-1 0,-21 0 0,0 0 15,21 0-15,-21 22 0,0-22 16,-1 21-16,22-21 0,0 22 16,-21-22-16,21 21 0,0-21 0,0 22 15,0-22-15,0 21 0,0-21 0,21 0 16,-21 1-16,22-1 0,-1 0 0,21 0 16,-21-21-16,22 21 0,-22-21 0,21 0 15,0 0-15,-20 0 0,20 0 16,0 0-16,1-21 0,-1 21 0,0-21 15,1 0-15,-22 0 0,21-1 0,0 1 16,-20-21-16,-1 21 0,21 0 0,-21-22 16,0 22-16,1-21 0,-22 21 15,21-1-15,0 1 0,-21 0 16,21 0-16,-21 0 0,-21 42 47,21 0-47,-21 0 0,21 0 0,-21 1 15,21 20-15,-22-21 0,22 0 0,0 22 16,0-22-16,-21 21 0,21-21 16,0 0-16,0 1 0,0-1 0,0 0 15,21 0-15,1 0 0,-1 0 0,21-21 16,-21 22-16,0-22 16,22 0-16,-22 0 0,21 0 0,-21 0 15,22-22-15,-1 22 0,0-21 0,-20 0 16,20 0-16,0 0 0,-21 0 15,1-1-15,20 1 0,-21-21 0,-21 21 16,21-22-16,-21 1 0,0 21 0,0-21 16,0-1-16,0 22 0,0-21 0,0 21 15,-21-22-15,0 22 0,0 0 0,-22 0 16,22 21-16,0 0 0,-21 0 16,21 0-16,-22 0 0,1 0 0,0 21 15,20 0-15,-20 0 0,21 22 0,0-22 16,0 21-16,-1-21 0,1 22 15,21-1-15,-21-21 0,21 21 0,0-20 16,0 20-16,0-21 0,0 21 16,21-20-16,0-1 0,1 0 0,20 0 15,-21-21-15,21 0 0,-20 0 0,20 0 16,0 0-16,1 0 0,-1 0 0,0 0 16,1-21-16,-22 21 0,21-21 0,0 0 15,1-1-15,-22 1 0,21-21 16,-21 21-16,1-22 0,-1 22 0,0 0 15,0-21-15,-21 21 0,0-1 0,21 1 16,-21 0-16,0 42 31,0 0-15,0 22-16,0-22 0,0 0 16,-21 0-16,21 22 0,0-22 0,-21 0 15,21 0-15,0 0 0,-21 0 0,21 1 16,0-1-16,0 0 0,0 0 0,0 0 15,0-42 17,0 0-32,0 0 15,0 0-15,21-1 0,0 1 16,0 0-16,-21-21 0,21 21 0,1-22 16,-22 22-16,21 0 0,0-21 0,0 20 15,0 1-15,0 21 0,1-21 16,-1 21-16,0 0 0,-21 21 15,21-21-15,0 21 16,0 1-16,-21 20 0,0-21 0,22 0 16,-1 22-16,0-22 0,0 0 0,-21 21 15,21-21-15,-21 1 0,21-1 0,-21 0 16,22-21-16,-22 21 0,21-21 0,0 0 31,0 0-31,0 0 0,0 0 16,1-21-16,-22 0 0,21 0 15,0-1-15,0 1 0,0 0 0,0-21 16,1 21-16,20-1 0,-21-20 16,21 21-16,-20-21 0,62-22 15,-41 43-15,-22 0 0,21 0 16,0-1-16,-20 1 0,20 21 16,-21 0-16,0 0 0,0 0 0,1 0 0,-1 0 15,0 0-15,-21 21 0,0 1 0,0-1 16,0 0-16,0 0 0,0 0 0,0 0 15,0 1-15,0 20 0,0-21 0,0 0 16,0 0-16,0 1 16,0-1-16,0 0 0,0-42 47,0 0-47,0-1 15,0 1-15,0 0 0,0 0 16,-21 0-16,21 0 0,-21-1 15,21 1-15,-22 0 0,1 21 0,0-21 16,21 0-16,-21 21 0,0 0 0,-22 0 16,22 0-16,0 0 0,-21 0 0,-1 21 15,22 0-15,-21 0 0,0 0 16,20 22-16,1-22 0,-21 0 0,21 21 16,0-20-16,21 20 0,0-21 15,0 21-15,0-20 0,0-1 0,0 21 16,0-21-16,42 0 0,-21-21 0,0 22 15,0-1-15,22-21 0,-22 0 0,21 0 16,-21 0-16,22 0 0,-22 0 0,0 0 16,21 0-16,-20-21 0,-1-1 15,21 1-15,-21 0 0,0 0 16,1 0-16,-1 0 0,-21-22 0,21 1 16,0 0-16,-21-1 0,0 1 0,21 0 0,-21-1 15,21-20-15,-21 20 0,22-20 0,-22 21 16,21-22-16,-21 1 0,0-1 15,0 1-15,21 20 0,-21-20 16,0 20-16,0 1 0,0 0 0,0 21 16,0-1-16,0 1 0,0 42 15,0 1-15,-21-1 16,0 21-16,21 0 0,-22 1 0,22-1 16,0 22-16,-21-22 0,0 21 15,21 1-15,0-22 0,0 22 0,0-22 16,0 22-16,0-22 0,0 21 15,0-20-15,0 20 0,0-20 0,0-1 0,21-21 16,-21 21-16,21-20 0,1 20 0,-1-21 16,0 0-16,21-21 0,-21 21 15,1-21-15,-1 0 0,21 0 16,-21 0-16,22 0 0,-22 0 0,0 0 16,21-21-16,-21 21 0,1-21 0,-1 0 15,0 0-15,-21 0 0,0-1 0,0-20 16,0 21-16,0 0 0,0 0 0,0-1 15,0-20-15,0 21 0,0 0 0</inkml:trace>
  <inkml:trace contextRef="#ctx0" brushRef="#br0" timeOffset="96391.4">17801 8954 0,'0'21'0,"0"0"31,0 0 63,21-21-16,-21-21-78,21 21 15,-21-21-15,22 0 0,-1 21 0,-21-22 16,21 1-16,0 0 0,0-21 16,0 21-16,1-22 0,-1 22 15,21-21-15,-21-1 0,0 22 0,1-21 16,20 21-16,-21-22 0,0 22 0,-21-21 16,0 21-16,21 0 0,-21-1 0,0 1 15,-21 21 1,0 0-16,0 0 0,0 0 15,0 0-15,-1 21 0,1-21 0,0 22 16,0-1-16,0-21 0,21 21 0,0 0 16,0 0-16,21-21 15,0 21 1,0-21-16,0 0 0,1 0 0,20 0 16,-21 0-16,0 0 0,0 0 15,1 22-15,20-22 0,-21 0 0,0 21 16,0-21-16,1 21 0,-1 0 15,-21 0-15,0 0 0,0 1 16,0-1-16,0 0 0,0 0 16,0 0-16,0 0 0,0 1 0,0-1 15,21 0-15,-21 0 0,21 0 0,-21 0 16,21-21-16,-21 22 0,21-22 0,1 0 16,-1 0-16,0 0 0,21 0 0,-21 0 15,1 0-15,20 0 0,-21 0 16,21-22-16,-20 22 0,20-21 0,-21 0 15,21 0-15,1 0 0,-22 0 16,0-22-16,21 22 0,-20 0 0,-1-21 16,0 20-16,0-20 0,-21 21 0,0-21 15,21 20-15,-21 1 0,0 0 0,0 0 16,0 0-16,-21 21 16,0 0-1,0 21-15,21 0 0,-21-21 16,-1 42-16,22-20 0,-21-1 0,0 0 15,21 21-15,0-21 0,-21 22 0,21-22 16,-21 21-16,21-21 0,0 1 16,0 20-16,0-21 0,0 0 0,21-21 15,-21 21-15,21 1 0,0-22 16,0 0-16,1 0 0,20 0 0,-21 0 16,0 0-16,22 0 0,-22 0 0,21-22 15,-21 1-15,0 21 0,22-21 0,-22 0 16,0 0-16,21 0 0,-20-22 15,-1 22-15,0-21 0,0 21 0,0-22 16,22 1-16,-22 0 0,0-1 0,0 1 16,0 0-16,0-22 0,1 22 0,-1-22 15,0 22-15,0 0 0,0-22 0,-21 22 16,0-1-16,0 22 0,0 0 16,0 0-16,0 0 0,0 0 0,0 42 31,0 0-31,-21 0 0,21 21 15,-21 1-15,0-1 0,0 0 0,21 1 16,-22-1-16,1 22 0,0-22 16,21 0-16,0 1 0,-21 20 0,21-21 15,-21 1-15,21-22 0,0 21 0,0 1 16,0-1-16,0-21 0,0 21 0,0-20 16,21-1-16,0 0 0,-21 0 0,21 0 15,0-21-15,22 0 0,-22 21 16,0-21-16,21 0 0,-20 0 0,20 0 15,0 0-15,-21-21 0,22 0 0,-1 21 16,0-21-16,-20 0 0,20 0 16,-21-22-16,21 22 0,-20 0 0,20 0 15,-21-22-15,0 22 0,-21 0 0,21-21 16,-21 21-16,0-1 0,0-20 16,0 21-16,0 0 0,0 0 15,-21 21-15,0-22 0,0 22 16,0 0-16,0 0 0,-1 22 0,1-1 15,0 0-15,0 0 0,0 0 0,0 0 16,21 1-16,0-1 0,-22 0 0,22 0 16,0 21-16,0-20 0,0-1 15,0 21-15,0-21 0,22 0 0,-1 1 16,-21-1-16,42 0 0,-21 0 16,0-21-16,1 21 0,20-21 0,-21 0 15,21 0-15,1 0 0,-22 0 0,21 0 16,1 0-16,20 0 0,-21 0 0,1-21 15,20 0-15,-20 21 0,-1-21 16,0 0-16,1-1 0,-22 1 0,21-21 16,-21 21-16,0 0 0,1-22 0,-1 22 15,0-21-15,0 21 0,-21-22 16,21 22-16,-21-21 0,0 21 0,0-1 16,0 1-16,0 0 0,0 0 0,-21 21 15,-21 0-15,21 0 16,-1 0-16,-20 0 0,21 0 0,-21 21 15,20 0-15,-20 0 0,0 1 0,21-1 16,-1 0-16,-20 0 0,21 21 0,21-20 16,0-1-16,0 0 0,0 21 0,0-21 15,0 1-15,0-1 0,0 0 0,0 0 16,21 0-16,0-21 0,0 21 16,1-21-16,-1 0 0,0 0 15,0 0-15,0 0 0,0 0 0,1-21 16,-1 21-16,0-21 0,-21 0 15,21 0-15,-21 0 0,21-1 0,-21 1 16,21-21-16,1 21 0,-22 0 16,0-22-16,21 22 0,-21-21 15,21 21-15,-21-1 0,0 1 0,0 0 16,0 42 0,0 0-1,0 1-15,-21-1 0,21 0 0,0 0 16,-21 0-16,-1 22 0,22-22 15,0 0-15,0 21 0,0-21 0,0 1 16,0 20-16,0-21 0,0 0 0,0 0 16,0 1-16,22-1 15,-1-21-15,0 0 0,0 21 0,21-21 16,-20 0-16,-1 0 0,0 0 16,0 0-16,21-21 0,-20 21 15,20-21-15,-21-1 0,21 1 0,1 21 16,-22-21-16,21 0 0,1-21 0,-22 20 15,21 1-15,-21 0 0,22-21 16,-22 21-16,0-1 0,0-20 0,-21 21 0,0 0 16,21 21-16,-21-21 0,-21 42 31,0 0-31,0 0 0,21 0 16,-21 22-16,21-22 0,0 0 15,0 0-15,0 0 0,0 0 0,0 22 16,0-22-16,0 0 0,0 0 0,0 0 15,0 1-15,21-1 16,-21 0-16,21 0 0,-21 0 16,-21-21 15,0 0-31,-1 0 0,1-21 16,0 0-16,0 0 0,21 0 15,-21 21-15,0-22 16,-1 22-16,1 0 15,0 0 1,21 22-16,0-1 16,0 0-16,21 0 15,0-21-15,1 21 0,-1-21 16,0 0-16,21 0 0,-21 0 16,1 0-16,20 0 0,-21 0 0,21 0 15,-20 0-15,20 0 0,-21 0 0,21 0 16,1-21-16,-22 21 0,21-21 0,-21 0 15,22 0-15,-22-1 0,0 1 16,0 0-16,0-21 0,22 21 0,-22-1 16,0-20-16,0 21 0,-21-21 15,21 20-15,1-20 0,-22 21 0,0 0 16,0 0-16,0-1 0,0 1 0,-22 21 16,1 0-1,0 0-15,0 21 0,0 1 16,0-1-16,-1 0 0,1 0 15,21 0-15,0 0 0,0 1 0,0 20 16,0-21-16,0 0 0,0 0 0,0 1 16,0 20-16,0-21 0,0 0 15,21 0-15,1 1 0,-1-22 16,0 0-16,-21 21 0,21-21 0,0 0 0,0 0 16,1 0-16,-1 0 15,0 0-15,0 0 16,0-21-16,0-1 15,-21 1-15,22 0 16,-1 0-16,0 21 16,-21-21-16</inkml:trace>
  <inkml:trace contextRef="#ctx0" brushRef="#br0" timeOffset="101975.6">21124 9059 0,'0'22'31,"21"-22"0,1 0-15,-1 0-1,0 0 1,-21-22 0,0 1 30,-21 21 48,21-21 141,-21 21-235,-1 0 62,1 0-46,0 0 31,0 0-16,21-21 16,0 0 0,0 0-16,-21 21 391,0 0-32,-1 0-265,1 0-78,0 0 16,42 0 46,0 0-93,-21-22 15,22 22-15,-44 0 109,1 0-94,42 0 47,1 0-62,-1 0-1,0 0 16,0 0-15,0 0 0,0 0 15,-42 0 47,0 0-62,0 0 15,0 0 0,21 22 79,21-22-79,0 0-16,0 0-15,-42 0 32,0 0-32,-43 0 15,43 0-15,-21 0 0,0 0 0,-1 0 16,1 0-16,0-22 0,-1 22 0,-20 0 16,20-21-16,-20 0 0,-1 21 15,1-21-15,-1 21 0,1-21 0,-1 21 16,-20-21-16,20 21 0,-20-22 0,20 22 15,-21 0-15,22-21 0,-22 21 0,22-21 16,-1 21-16,1-21 0,-64 21 0,63 0 16,22-21-16,0 21 0,-1-21 0,-20 21 15,20 0-15,-41 0 0,41 0 0,1 0 16,0 0-16,-22 0 0,-20 0 0,20 0 16,22 0-16,-22 0 0,-63 0 0,64 0 15,-22 0-15,0 0 0,-126 0 0,105 21 16,0 0-16,-127 21 0,85-42 15,-148 43-15,126-22 0,1 0 0,-191 21 0,170-42 16,-191 43-16,190-22 0,-20 0 16,-213 42-16,191-41 0,-232 41 0,232-21 15,-296 22-15,254-1 0,21-20 0,-297 63 16,276-43-16,-254 43 0,233-64 0,-1 22 16,-274 42-16,274-64 0,-274 85 0,275-64 15,20 1-15,-316 84 0,295-84 16,1 20-16,-297 43 0,297-63 0,0-1 0,21 1 15,-318 63-15,318-64 0,0 1 0,-1-1 16,-253 64-16,275-63 0,0-1 0,0-20 16,0 20-16,21 1 0,1-22 15,-234 64-15,254-43 0,1-20 0,-1 20 16,21-21-16,1 1 0,-1-1 0,22 0 16,0-20-16,-1 20 0,22-21 0,21 0 15,0 0-15,21 1 0,1-1 0,20 0 16,0-21-16,43 0 0,63-21 31,21 0-15,1 21-16,-1-22 0,0 1 0,1 0 15,20 0-15,-20-21 0,20 20 0,-21 1 16,1-21-16,-1 21 0,0-22 0,1 22 16,-1 0-16,0-21 0,1 21 15,-1-1-15,-21 1 0,0 0 0,22 21 16,-43-21-16,0 0 15,0 0 32,-21 21-31,21-22 0,0 1-16,21 21 31,0 0-31,0 0 0,0 0 15,0 0-15,1 0 16,-1 0-16,21 0 0,-21 21 0,0-21 16,22 22-16,-22-22 0,21 21 0,1-21 15,-1 0-15,-21 21 0,21-21 0,1 21 16,20-21-16,22 0 0,-43 0 0,22 0 16,-22 0-16,22 0 0,-1 0 0,1 0 15,-1 0-15,22 0 0,-1 0 0,1 0 16,0 0-16,-1 0 0,1 0 0,0 0 15,-1 0-15,-20-21 0,21 21 0,42-21 16,-85 0-16,0 21 0,1-22 0,-1 22 16,-21-21-16,0 21 0,-21-21 0,21 0 15,-21 0 1,22 0-16,-22-1 31,-22 22-15,1 0-1,0 0 1,0 0 0,0 0-1,0 0 1,-1 0 0,1 0 15,21-21-16,-21 21-15,0 0 32,0 0-17,0 0 32,-1 0-16,1 0 32,42 0-16,1-21-47,-22 0 15,0 0 1,0 0 0,0-1-1,0 1 17,-22 21-32,1 0 15,0 0 16,21 0-15,0-21 15,0 0-15,0 0 0,0 0-1,0-1-15,-21 22 16,0 0-1,21 22 1,0-1-16,-21 0 0,21 21 0,-22 1 16,1-1-16,21 21 0,0-20 15,0 20-15,-21-20 0,0 20 0,0-21 16,21 22-16,-21-22 0,-1 22 0,1-22 16,0 22-16,0-22 0,0 0 15,21 1-15,-21-1 0,21-21 0,-22 0 16,22 0-16,-21 1 15,21-1-15,0-42 32,0-1-32,0 1 15,0 0-15,0 0 0,0 0 16,21 0-16,1-1 0,-22 1 0,21 0 16,-21 0-16,21 0 0,0 21 15,0 0-15,0-21 0,1 21 0,-1 0 16,0 0-16,21 0 0,-21 0 15,1 0-15,20 0 0,-21 0 0,21 0 16,-20 0-16,20 0 0,-21 0 0,0 0 16,22 0-16,-22 0 15,0 0-15,0-22 0,0 22 0,0 0 16,-21-21-16,0 0 0,22 0 16,-22 0-16,0 0 15,0-1-15,0 1 0,0 0 16,0 0-16,0 0 0,-22 0 15,22-1-15,0 1 16,-21 21-16,0 0 16,21 21-1,0 1-15,-21-1 0,0 21 0,21 0 16,0 1-16,-21-1 0,-1 0 0,1 1 16,21-1-16,0 22 15,-21-22-15,0 0 0,21 22 0,-21-22 16,21 0-16,-21 1 0,21-1 0,0-21 15,0 22-15,0-22 0,0 21 16,0-21-16,0 0 0,0 1 16,0-44 31,21 1-47,-21 0 15,21 0-15,-21 0 16,0 0-16,0-1 0</inkml:trace>
  <inkml:trace contextRef="#ctx0" brushRef="#br0" timeOffset="102391.36">3577 12213 0,'0'0'0,"0"21"15,0 1 1,21-22 0,0 0-1,1 0 1,-22-22-16,21 1 0,0 0 16,-21 0-1,0 0-15,0 0 0,0-1 16,-21 22-16,0 0 15,-1 0-15,1 0 16,0 0-16,21 22 16,-21-1-16,21 0 0,0 0 15,0 0-15,0 0 16,0 1-16,0-44 78,0 1-78,0 0 16</inkml:trace>
  <inkml:trace contextRef="#ctx0" brushRef="#br0" timeOffset="103910.96">5630 11621 0,'-21'0'31,"0"0"0,0 0-15,42 0 46,21 0-62,-21 0 0,22 0 0,20 0 16,-20 0-16,20 0 0,1 0 16,-22 0-16,21 0 0,1 0 0,-1 0 15,1 0-15,-1 0 0,1-22 0,-22 22 16,22 0-16,-43-21 0,21 21 16,-21 0-16,1 0 0,-1 0 0,-42 0 46,-1 0-46,1 0 16,0 0-16,0 0 0,0 0 0,0 21 16,-1-21-16,1 0 0,0 0 15,0 0-15,0 0 0</inkml:trace>
  <inkml:trace contextRef="#ctx0" brushRef="#br0" timeOffset="104230.81">6202 11621 0,'-21'0'32,"-1"0"-32,1 0 15,21 21-15,-21 0 16,21 0-16,0 0 0,-21 0 16,21 1-16,0 20 0,-21-21 15,21 21-15,0 1 0,0-1 0,0 0 16,0 1-16,0-1 0,-21 0 0,21 1 15,0-1-15,0 0 0,0-20 16,0-1-16,0 21 0,0-21 0,0 0 16,0 1-16,21-22 62,-21-22-62,21 22 0,-21-21 0,0 0 16,21 0-16,0 0 0,-21 0 15</inkml:trace>
  <inkml:trace contextRef="#ctx0" brushRef="#br0" timeOffset="105454.62">7218 11663 0,'0'0'0,"0"-21"32,0 0-32,0-1 15,0 1-15,0 0 16,-21 21-1,-1 0 1,1 0-16,0 0 0,0 0 16,0 21-16,0 0 0,-1 1 15,-20-1-15,21 0 0,0 21 16,-22-21-16,22 22 0,-21-1 0,0 0 16,20 1-16,-20-1 0,21 0 0,-21 1 15,20-1-15,1 0 0,0 1 16,21-22-16,-21 21 0,21-21 0,0 1 15,0-1-15,21 0 0,0 0 0,22 0 16,-22-21-16,21 0 0,0 0 16,-20 0-16,20 0 0,0 0 0,22 0 15,-22 0-15,-21-21 0,22 21 0,-1-21 16,-21 21-16,21-21 0,-20 21 0,-1 0 16,-21-21-1,21 21-15,-42 0 47,0 0-47,-1 0 16,1 21-16,0-21 0,0 0 0,0 0 15,0 0-15,-1 0 0,1 21 0,0-21 16,0 0-16,0 0 0,0 0 16,-22 0-16,22 0 0,0 0 0,0-21 15,0 0-15,-1 21 0,1-22 0,0 1 16,0 0-16,21 0 0,0-21 15,0 20-15,0-20 0,0 0 16,0 21-16,0-22 0,0 1 0,0 0 16,0 20-16,42-20 0,-21 21 15,1-21-15,-1 20 0,21-20 0,-21 21 16,22 0-16,-22 0 0,21-1 0,-21 22 16,22-21-16,-22 21 0,0 0 0,0 0 15,0 0-15,0 0 16,-21 21-1,0 1 1,0-1 15,-21-21-31,0 0 16,0 0 0,0 0-16,0 0 15,-1 0-15,1 0 0,0 0 0,0 0 16,0 0-16,0 0 0,-1 0 0,1 0 15,0 21-15,0 0 0,0 0 16,0-21-16,-1 43 0,1-22 0,-21 0 16,21 21-16,0 1 0,-1-1 0,1 0 15,0 1-15,0-1 16,0 0-16,21 1 0,0-1 0,0-21 0,0 21 16,0-20-16,21-1 0,21 0 0,-21 0 15,22-21-15,-22 0 16,21 21-16,1-21 0,-1 0 0,0 0 15,1 0-15,-1 0 0,0-21 0,1 21 16,-22-21-16,21 21 0,-21-21 16,0 21-16,1-21 0,-1 21 0,-21-22 15,0 1-15,0 0 16,0 0-16,0 0 16,0 0-16,0-1 15</inkml:trace>
  <inkml:trace contextRef="#ctx0" brushRef="#br0" timeOffset="106326.56">9059 11980 0,'0'-21'16,"0"0"-1,21 0 1,-21 0-16,22 21 16,-22-21-1,-22 21 79,1 0-78,0 0-1,21 21 157,0 0-141,-21-21-15,21 21 0,-21-21-16,21 21 15,0 0-15,-21-21 16,21 22-16,-22-22 0,22 21 0,-21-21 16,0 21-1</inkml:trace>
  <inkml:trace contextRef="#ctx0" brushRef="#br0" timeOffset="108807.25">8848 12107 0,'0'-21'31,"21"0"-31,0 0 16,-21 0-16,21 0 0,0-1 16,0 1-16,1-21 0,-1 21 0,0-22 15,0 1-15,0 21 0,0-21 0,1-1 16,-1 22-16,-21-21 0,21-1 15,-21 22-15,0 0 0,0 0 16,0 0-16,0 0 0,0-1 0,-21 22 16,0 0-16,-1 0 0,1 0 15,0 0-15,0 22 16,0-1-16,21 21 0,0-21 0,0 0 16,-21 22-16,21-1 0,0-21 0,-22 22 15,22-1-15,0-21 0,0 21 16,0 1-16,0-22 0,0 21 0,22-21 15,-1 1-15,0-1 0,0 0 16,0-21-16,0 21 0,1-21 0,-1 0 0,0 0 16,21 0-16,-21 0 15,1 0-15,-1 0 0,0-21 0,0 21 16,-21-21-16,21 0 0,0-1 0,1 1 16,-22 0-16,21 0 0,0-21 15,0 20-15,-21 1 0,21-21 0,0 21 16,1-22-16,-1 22 0,0 0 0,0-21 15,0 21-15,0-1 0,1 1 0,20 0 16,-21 21-16,21 0 0,-20 0 16,-1 0-16,0 0 0,0 21 0,0-21 15,0 21-15,1 1 0,-22-1 0,21 0 16,-21 21-16,0-21 0,0 1 0,0 20 16,0-21-16,0 0 15,0 22-15,-21-22 0,-1 0 0,1 0 16,0 0-16,21 0 0,0 1 0,-21-1 15,0-21-15,21 21 0,0-42 32,0 0-32,21-1 15,0 1-15,-21 0 0,21 0 0,0-21 16,1 20-16,-1-20 0,0 21 16,0-21-16,0-1 0,0 22 0,1-21 15,-1 21-15,0-22 0,0 22 0,-21 0 16,21 0-16,-21 0 15,0 42 1,-21-21-16,0 21 16,0 0-16,21 0 0,-21 22 0,-1-22 15,22 0-15,0 0 0,-21 21 0,21-20 16,-21 20-16,21-21 0,0 0 16,0 22-16,0-22 0,0 0 0,0 0 15,21 0-15,0 0 0,1 1 0,-1-22 16,0 21-16,0-21 0,0 0 15,22 0-15,-22 0 0,21 0 0,-21 0 16,22-21-16,-1-1 0,-21 22 0,21-21 16,-20 0-16,-1 0 0,21 0 0,-21 0 15,0-1-15,-21-20 16,22 21-16,-1 0 0,-21 0 0,21-22 16,-21 22-16,0 0 0,0 0 0,0 0 15,0-1-15,0 1 0,-21 21 16,0 0-16,-1 0 0,1 0 15,0 0-15,0 21 0,0-21 16,0 22-16,-1-1 0,1 21 0,0-21 16,21 0-16,0 22 0,0-22 0,0 21 15,0-21-15,0 1 0,0 20 16,0-21-16,21 0 0,-21 0 0,21 1 16,1-1-16,-1 0 0,21-21 15,-21 0-15,0 0 0,22 0 0,-22 0 16,21 0-16,-21 0 0,22-21 15,-1 21-15,-21-21 0,22-1 0,-1 1 16,-21 0-16,0 0 0,0 0 0,1 0 16,-1-22-16,0 22 0,0 0 0,0 0 15,0 0-15,-21-22 0,0 22 0,22 0 16,-1 0-16,-21 0 0,21 21 16,-21-22-16,21 22 0,0 0 15,0 0-15,1 0 16,-22 22-16,21-22 0,-21 21 15,21 0 1,0-21 0,-21-21 31,0 0-47,-21-1 15,0 22-15,0-21 16,-1 0-16,1 21 0,0 0 15,0 0-15,0 0 16,0 0-16,21 21 0,-22 0 0,1-21 16,0 22-16,0-1 0,21 0 15,-21 0-15,0 21 0,-1-20 0,22-1 16,0 0-16,-21 21 0,21-21 16,0 22-16,0-22 0,0 0 0,0 21 15,0-20-15,21-1 0,-21 21 0,22-21 16,20 0-16,-21-21 0,0 22 0,22-22 15,-1 0-15,-21 0 0,21 0 16,-20 0-16,20 0 0,0 0 0,-21 0 16,22-22-16,-22 1 0,0 0 0,21 0 15,-20 0-15,-1 0 0,0-1 0,0-20 16,-21 21-16,21 0 0,-21-22 0,21 22 16,-21 0-16,22-21 15,-22 21-15,0-1 0,0 1 0,0 0 16,0 0-16,21 0 0,-21 0 15,0 42 1,0 0-16,0 0 16,0 0-16,-21 0 0,21 1 15,0-1-15,0 0 0,0 0 0,0 21 16,0-20-16,0-1 0,0 0 0,0 0 16,0 21-16,0-20 0,21-22 0,0 21 15,0 0-15,0-21 0,0 0 0,1 0 16,-1 0-16,0 0 0,0 0 15,0 0-15,22 0 0,-22-21 16,0 0-16,0 21 0,0-22 0,0 1 16,1 0-16,-1-21 0,0 21 0,0-1 15,0 1-15,0-21 0,-21 21 0,22 0 16,-22-22-16,21 22 0,-21 0 16,21 0-16,-21 0 0,0-1 0,0 1 15,0 42 1,0 1-1,-21-1-15,21 0 16,-21 0-16,21 21 0,0-20 16,-22-1-16,22 0 0,0 21 0,0-21 0,0 1 15,0-1-15,0 21 0,22-21 16,-1 0-16,-21 1 0,21-22 0,0 21 16,0-21-16,0 0 0,1 0 15,20 0-15,-21 0 0,21 0 0,-20 0 16,20 0-16,0-21 0,-21-1 0,22 1 15,-22 0-15,21 0 0,1-43 16,-22 43-16,0-21 0,0 0 0,0 20 16,-21-20-16,21 0 0,1-22 0,-22 22 15,21-22-15,-21 22 0,0-21 16,21 20-16,-21 1 0,0-22 0,21 43 16,-21-21-16,0 21 0,0-22 15,0 22-15,-21 42 31,0 1-31,21-1 0,-21 0 0,-1 0 16,22 21-16,-21 1 0,0-1 0,21 0 16,-21 1-16,0 20 0,21-20 0,0-1 15,-21 0-15,21 1 0,-22-1 0,22 0 16,0-21-16,0 22 0,0-1 16,0-21-16,0 22 0,0-22 0,22 0 15,-1 0-15,-21 0 0,21 0 0,0 1 16,0-22-16,22 0 0,-22 0 15,0 0-15,21 0 0,-21 0 0,22 0 16,-1 0-16,-21-22 0,22 1 0,-1 0 16,-21 21-16,21-21 0,-20 0 15,-1 0-15,0-22 0,0 22 0,0 0 16,-21 0-16,21 0 0,-21-22 0,22 22 16,-22 0-16,0 0 0,0 0 0,0-1 15,0 1-15,-22 21 31,1 21-31,0-21 0,0 22 16,0-1-16,21 0 0,-21 0 0,-1 21 16,22-20-16,-21-1 0,21 0 0,0 21 0,0-21 15,0 1-15,0-1 0,0 21 16,0-21-16,0 0 0,21 1 16,1-1-16,-1-21 0,0 0 15,21 0-15,-21 0 0,1 0 16,-1 0-16,0 0 0,0 0 0,0-21 15,0 21-15,1-22 0,-1 1 0,0 21 16,0-21-16,0 0 0,-21 0 16,21 0-16,-21-1 0,22 1 0,-22 0 15,21 21-15,-21-21 0,0 0 16,0 0-16,0-22 0,0 22 0</inkml:trace>
  <inkml:trace contextRef="#ctx0" brushRef="#br0" timeOffset="109116.13">12615 11345 0,'21'0'31,"1"0"-31,-1-21 0,21 21 0,0 0 15,1 0-15,-1-21 0,0 21 0,22 0 16,-22 0-16,22 0 0,-22 0 16,0-21-16,1 21 0,-1 0 15,0 0-15,-20 0 0,-1 0 0,0 0 16,-42 0 15,0 0-31,-1 0 0,1 0 16,0-21-1</inkml:trace>
  <inkml:trace contextRef="#ctx0" brushRef="#br0" timeOffset="110903.53">15621 11324 0,'0'0'16,"-21"21"15,21 1-31,21-22 31,0 0-15,0 0-16,22-22 0,-22 22 0,0-21 15,21 0-15,-21 0 0,22 0 16,-1 0-16,0-1 0,-20 1 0,20 0 16,-21 0-16,21 0 0,-20 0 0,-22-1 15,21 1-15,-21 0 0,0 0 0,0 0 16,-21 21-1,-1 21 1,1 0-16,0 0 0,21 22 0,0-1 16,-21 0-16,21 1 0,-21 20 15,21-21-15,0 22 0,0-22 0,0 22 0,0-22 16,0 22-16,0-22 16,0 0-16,0 1 0,0-1 0,0 0 15,0 1-15,0-1 0,0 0 0,0-21 16,0 1-16,0-1 0,0 0 0,-21 0 15,-1 0-15,1-21 0,0 0 0,0 0 16,0 0-16,-22 0 16,22 0-16,0 0 0,0-21 0,0 0 15,0 0-15,-1 0 0,-20-1 0,21-20 16,0 21-16,0 0 0,21 0 0,-22-22 16,1 22-16,21 0 0,-21 21 15,21-21-15,0 42 31,0 0-31,0 0 16,0 0-16,0 1 0,0-1 0,21 21 16,0-21-16,1 0 0,-1 1 15,0-1-15,0 0 0,0 0 0,22 0 16,-1 0-16,0-21 0,1 22 0,-1-22 16,21 0-16,1 0 0,-1 0 0,1 0 15,-22 0-15,22-22 0,-1 22 0,1-21 16,-22 0-16,0 0 0,1 0 15,-1 0-15,0-1 0,-20-20 16,-1 21-16,0-21 0,-21 20 0,0 1 16,21-21-16,-21 21 0,0-22 0,0 22 15,0 0-15,0 0 0,0 0 0,-21 21 32,0 0-32,0 21 15,-1 0-15,22 0 0,-21 0 0,21 1 16,-21-1-16,21 0 0,0 0 0,0 21 15,0-20-15,0-1 0,0 0 0,0 0 16,0 0-16,0 0 0,21 1 16,0-1-16,1-21 0,20 21 15,-21-21-15,0 0 0,22 0 0,-22 0 16,0 0-16,21 0 0,-21-21 0,22 21 16,-1-21-16,-21-1 0,22 1 0,-22 0 15,21 0-15,0 0 0,-20-22 16,-1 22-16,21 0 0,-21-21 0,0 21 15,-21-1-15,22 1 0,-22 0 0,0 0 16,21 0-16,-21 42 16,-21 0-1,21 0-15,-22 0 0,22 1 16,-21-1-16,21 0 0,0 0 0,0 0 16,0 0-16,0 1 0,0-1 15,0 0-15,0 0 0,0 0 0,21 0 16,1 1-16,-22-1 0,0 0 15,21-21 1,-42 0 0,-1 0-16,1 0 15,0-21-15,0 0 0,0 21 0,0-22 16,-1 1-16,1 21 0,0-21 0,0 21 16,21-21-16,-21 21 15,21 21 1,0 0-1,21-21-15,0 21 16,0-21-16,-21 22 0,21-22 0,1 0 16,20 21-16,-21-21 0,0 0 15,0 0-15,22 0 0,-1 0 0,-21 0 16,22 0-16,-1 0 0,21 0 0,-20-21 16,-22 21-16,21-22 0,1 1 0,-22 0 15,21 0-15,-21 0 0,0 0 0,1-1 16,-1-20-16,0 21 0,-21-21 15,21 20-15,-21-20 0,21 0 0,0-1 16,-21 1-16,0-21 0,22 20 16,-22 1-16,21-22 0,-21 22 0,0 0 15,0-1-15,0 1 0,21 21 0,-21 0 16,0 0-16,0-1 0,0 44 31,0-1-31,0 0 0,0 21 0,-21-21 16,21 22-16,-21-1 0,21 0 0,0 1 15,0-22-15,0 21 0,-22 1 0,22-1 16,0 0-16,0 1 0,-21-22 0,21 21 16,0 0-16,0-20 0,0 20 15,0-21-15,0 21 0,0-20 0,0-1 16,0 0-16,0 0 0,0 0 0,0 0 16,0 1-16,21-22 31,1 0-16,-1 0-15,-21-22 0,21 22 16,-21-21-16,0 0 0,0 0 16,0 0-16,0 0 0,0-1 0,0 1 15</inkml:trace>
  <inkml:trace contextRef="#ctx0" brushRef="#br0" timeOffset="111162.38">17653 11515 0,'0'0'15,"-21"0"-15,0 0 16,42 0 15,0 0-31,0 0 0,0 0 0,22 0 16,-22 0-16,0 0 0,0 0 0,21 0 16,-20 0-16,-1 0 0,0 0 15,0 0-15,0 0 0,0 0 0,1 0 16,-22-21 31,-22-1-32,22 1-15</inkml:trace>
  <inkml:trace contextRef="#ctx0" brushRef="#br0" timeOffset="113170.62">18859 11494 0,'0'21'31,"22"-21"16,-1 0-31,0 0-16,0-21 16,0 21-16,0-22 0,22 1 0,-22 0 15,21 0-15,1 0 0,-22 0 0,21-22 16,-21 22-16,22-21 0,-22 21 15,0-22-15,-21 22 0,0 0 0,0-21 16,0 20-16,0 1 0,-21 21 0,0-21 16,-1 0-16,1 21 0,0 0 0,-21 0 15,21 0-15,-22 0 0,22 21 0,-21 0 16,21 22-16,-1-22 0,1 21 16,0 0-16,0 1 0,0-1 15,0 0-15,21 1 0,0-1 0,0-21 16,0 22-16,0-22 0,0 21 0,0-21 15,0 0-15,21 1 0,0-22 16,0 21-16,21 0 0,-20-21 0,-1 0 16,21 0-16,-21 0 0,22 0 0,-1 0 15,-21 0-15,21 0 0,-20 0 0,-22-21 16,-22 21 0,-20 0-1,21 0-15,-21 0 0,-1 0 0,1 0 16,0 21-16,20 0 0,-20 0 0,0 0 15,-1 1-15,22-1 0,-21 21 16,21 0-16,-22-20 0,22 20 0,21 0 16,0 1-16,-21-22 0,21 21 15,0-21-15,0 22 0,21-22 0,0 0 16,1-21-16,20 21 0,0-21 0,1 0 16,-1 0-16,21 0 0,1-21 0,-1 21 15,1-21-15,21 0 0,-22-1 0,22 1 16,-22-21-16,1 21 0,-22 0 15,0-22-15,1 22 0,-1-21 16,-21 21-16,0-22 0,-21 22 0,0-21 0,0 21 16,0-1-16,0 1 0,0 0 0,0 0 15,0 0-15,-21 21 32,0 21-32,21 0 0,-21 0 0,21 22 15,-21-22-15,0 0 0,21 0 16,-22 21-16,22-20 0,0 20 0,0-21 15,0 0-15,-21 22 0,21-22 0,0 0 16,0 0-16,0 0 16,0-42 15,21 0-31,-21 0 16,0 0-16,22-22 0,-1 22 15,0 0-15,0-21 0,-21 20 16,21-20-16,0 21 0,1-21 0,-1 20 15,21-20-15,-21 21 0,0 0 0,1 21 16,-1 0-16,0 0 0,0 0 0,0 0 16,0 21-16,-21 0 15,0 0-15,0 0 0,0 22 16,0-22-16,22 0 0,-22 21 0,0-20 16,21-1-16,-21 21 0,0-21 0,0 0 15,0 1-15,21-1 0,0 0 0,-21 0 16,0 0-16,21-21 0,0 0 0,1 0 15,-1 0 1,0 0-16,0 0 0,0 0 0,0-21 16,1 0-16,-1 0 0,0 0 0,0-1 15,0 1-15,0 0 0,1-21 0,-22 21 16,21-22-16,0 22 0,0-21 0,-21 21 16,0-1-16,21 1 0,0 0 15,-21 0-15,0 0 0,22 21 16,-22 21-1,0 0-15,0 0 0,0 0 16,0 1-16,0-1 0,0 21 16,0-21-16,0 0 0,0 22 0,0-22 15,0 0-15,0 0 0,0 0 16,0 1-16,21-1 0,-21 0 0,21 0 16,0-21-16,0 0 0,-21 21 0,21-21 15,1 0-15,-1 0 0,0 0 0,0-21 16,0 0-16,0 21 0,1-21 15,-1 0-15,0-1 0,0 1 0,0 0 16,0-21-16,1 21 0,-1-1 0,0-20 16,-21 21-16,21-21 0,0 20 0,0 1 15,-21-21-15,0 21 0,22 0 0,-1-1 16,-21 44 15,0-1-31,0 0 16,-21 0-16,21 0 0,-22 0 0,22 22 15,-21-22-15,21 0 0,0 21 0,0-20 16,0-1-16,0 21 0,0-21 16,0 0-16,0 1 0,0-1 0,0 0 15,21 0-15,1-21 0,-1 0 0,0 0 16,0 0-16,0 0 0,0 0 16,1 0-16,-1-21 0,-21 0 0,21 0 15,0-1-15,0 1 16,-21 0-16,21 0 0,1 0 0,-22-22 0,0 22 15,21-21-15,0 21 0,0-22 0,-21 22 16,0 0-16,0-21 0,21 21 16,-21-1-16,0 1 0,0 42 31,0 1-31,0-1 16,-21 21-16,21-21 0,-21 0 0,21 1 15,0-1-15,0 0 0,-21 0 0,21 0 16,0 0-16,-21 1 0,21-1 15,0 0-15,0 0 0,0 0 0,-22-21 47,22-21-31,0 0-16</inkml:trace>
  <inkml:trace contextRef="#ctx0" brushRef="#br0" timeOffset="113362.51">21336 11430 0,'0'-21'15,"-21"21"-15,0-21 16,42 21 31,0 0-32</inkml:trace>
  <inkml:trace contextRef="#ctx0" brushRef="#br0" timeOffset="113763.45">21611 11536 0,'21'0'15,"-21"21"-15,21-21 16,-21 21-16,22-21 15,-1 21-15,0-21 0,0 22 16,0-1-16,0 0 0,1 0 0,-1-21 16,0 21-16,0 0 0,0 1 0,-21-1 15,0 0-15,21 0 0,-21 21 16,0-20-16,0-1 0,0 0 0,0 21 16,0-21-16,-21 1 0,21-1 0,-21-21 15,21 21-15,0 0 0,-21-21 0,0 0 16,21-21 15,0 0-31,0 0 0,0-1 16,0 1-16,21 0 0,0-21 0,0 21 15,0-1-15,-21-20 0,22 21 16,-1-21-16,0 20 0,0-20 0,0 21 16,-21 0-16,21 0 0,1-1 15,-22 1-15,0 0 0,21 21 0,0 0 16,-21 21 15,21-21-31,-21 21 16</inkml:trace>
  <inkml:trace contextRef="#ctx0" brushRef="#br0" timeOffset="114211.19">22437 11705 0,'0'-21'0,"0"0"15,0 0-15,-22 21 0,1-21 16,0 21 0,0 0-16,0 0 0,0 0 15,-1 0-15,1 21 0,21 0 0,-21 0 16,0 0-16,0 0 0,21 1 0,0-1 16,-21 0-16,21 0 0,-22 0 15,22 22-15,0-22 0,0 0 0,0 0 16,0 0-16,0 0 0,0 1 0,22-1 15,-1 0-15,0-21 0,0 0 16,0 0-16,22 21 0,-22-21 0,0 0 16,0 0-16,21 0 0,-20-21 15,-1 21-15,0-21 0,0 0 0,0 21 16,0-22-16,1 1 0,-1 0 0,-21 0 16,0-21-16,21 20 0,-21 1 0,0 0 15,0-21-15,0 21 0,0-1 0,0 1 16,0 0-16,-21 0 0,21 0 15,-21 0-15,-1 21 0,1 0 0,0 0 16,0 0-16,-21 0 0,20 0 16,1 21-16,0-21 0,0 21 0,21 0 0,-21 0 15,0 0-15,21 1 16,0-1-16,0 0 0,0 0 16,21 0-1,0-21-15,0 0 0,0 0 0</inkml:trace>
  <inkml:trace contextRef="#ctx0" brushRef="#br0" timeOffset="116282.88">22818 11748 0,'21'-22'0,"-42"44"0,63-44 15,-21 22-15,-21-21 0,21 21 16,0 0-16,-21 21 31,0 1-31,0-1 16,0 0-16,0 0 15,0 0-15,0 0 0,0 1 0,0-1 16,0 0-16,-21-21 0,21 21 0,-21 0 16,21 0-16,-21-21 0,21 22 0,-21-22 31,21-22 0,0 1-31,0 0 0,0 0 0,21 0 16,0 0-16,-21-1 0,21 1 0,0-21 15,1 21-15,-1-22 16,21 22-16,-21 0 0,0 0 0,1 0 16,-1 0-16,21-1 0,-21 22 0,0 0 15,1 0-15,-1 0 0,0 22 16,-21-1-16,0 0 0,0 0 0,0 0 16,0 0-16,0 1 0,0-1 15,0 0-15,0 0 0,0 21 0,0-20 16,0-1-16,0 0 0,0 0 0,0 0 15,0 0-15,21 1 0,0-22 16,-21 21-16,21-21 0,1 0 16,-1 0-16,0 0 15,0 0-15,0 0 0,-21-21 16,21-1-16,1 22 0,-1-21 0,0 0 16,-21 0-16,21 0 0,0 0 0,-21-22 15,21 22-15,1 0 0,-1-21 0,-21 20 16,0 1-16,21-21 0,0 21 15,-21 0-15,0 42 32,-21-21-32,0 21 0,0 0 0,-1 0 15,1 0-15,21 1 0,-21-1 0,0 0 16,0 0-16,21 0 0,0 0 0,-21 1 16,-1-1-16,22 0 0,0 0 15,0 0-15,0 0 16,-21-21-16,21-21 31,0 0-15,0 0-16,21 0 15,-21 0-15,22-1 0,-1 1 0,-21 0 16,21 0-16,0-21 0,0 20 0,0 1 16,22 0-16,-22-21 0,0 42 0,21-21 15,-20-1-15,-1 22 0,0 0 0,0 0 16,0 22-1,-21-1-15,0 0 16,0 0-16,0 0 0,0 22 0,0-22 16,0 0-16,0 0 0,0 0 15,0 0-15,0 1 0,0-1 16,0-42 31,21 21-47,-21-22 0,0 1 15,22 21-15,-1-21 0,0 0 16,0 0-16,0 0 0,0-1 16,1 1-16,20 0 0,-21 0 0,0 0 15,22 0-15,-22-1 0,0 1 0,0 21 16,0 0-16,-21-21 0,21 21 0,1 0 16,-22 21-16,0 0 15,0 1-15,0-1 16,0 0-16,0 21 0,0-21 0,0 1 15,0-1-15,0 0 0,0 0 0,-22 0 16,22 0-16,0 1 0,0-1 0,0 0 16,0 0-16,22 0 0,-1-21 15,0 0-15,21 0 16,-21 0-16,1 0 0,20 0 0,-21 0 16,21 0-16,-20 0 0,20 0 15,-21-21-15,21 0 0,-20 21 0,-1-21 16,21 0-16,-21-1 0,0 1 0,-21 0 15,22 0-15,-1-21 0,-21 20 0,0 1 16,0 0-16,0 0 0,0 0 16,0 0-16,-21 21 15,-1 0-15,1 0 16,21 21-16,-21 0 0,0 0 0,0-21 16,0 21-16,-1 0 0,22 1 0,-21-1 15,21 0-15,0 0 0,0 0 16,0 0-16,0 1 0,0-1 15,21 0-15,1-21 16,-1 0-16,0 0 0,0 0 16,0 0-16,0 0 0,1 0 15,-1 0-15,0-21 0,0 0 0,0 21 16,0-22-16,22 1 0,-22 21 16,0-21-16,0 0 0,0 0 0,1 0 15,-1-22-15,-21 22 0,21 0 16,-21 0-16,0 42 31,-21 0-31,0 0 16,-1 0-16,22 1 0,-21-1 0,0 0 15,21 0-15,0 0 0,-21 0 0,0 1 16,21-1-16,-21 0 0,21 0 16,0 0-16,0 0 15,21-21 16,-21-21-31,21 21 0,0-21 0,0 0 16,0 0-16,1 0 0,-1-1 16,0 22-16,0-21 0,0 0 0,0 0 15,1 0-15,-1 0 0,0-1 16,0 1-16,0 21 0,0 0 0,1 0 16,-22 21-1,0 1-15,0-1 16,0 0-16,0 0 0,0 0 0,0 0 15,0 1-15,21-1 0,-21 0 16,0 0-16,21 0 0,0 0 16,0-21-16,0 22 0,1-22 15,-1 0-15,0 0 0,0 0 0,0 0 16,0 0-16,1 0 0,-22-22 16,0 1-16,21 21 0,-21-21 0,21 0 15,-21 0-15,21-22 0,-21 22 16,0 0-16,21-21 0,0 21 0,-21-22 15,22 1-15,-1 0 0,0-1 0,0-20 16,0 20-16,0-20 0,1 21 16,-1-22-16,0 22 0,0-1 0,0 1 15,-21 0-15,0 21 0,0-1 16,-21 44 0,0 20-16,0-21 15,0 21-15,-1 1 0,-20-1 0,42 0 16,-21 1-16,0-1 0,0 0 0,21 1 15,-22-22-15,22 21 0,-21 1 16,21-1-16,0-21 0,0 21 16,0-20-16,0-1 0,0 21 0,0-21 15,0 0-15,0 1 0,0-1 0,0 0 16,0 0 0,21-21-16,1 0 0,-1 0 15,0 0-15,0 0 16,0 0-16,0 0 0,1-21 15,-1 0-15,0 21 16,-21-21-16,21 21 0,-21-22 0,21 1 16,-21 0-16,0 0 0,21 21 0,-21-21 15,22 0-15</inkml:trace>
  <inkml:trace contextRef="#ctx0" brushRef="#br0" timeOffset="116587.71">25315 11451 0,'21'0'16,"1"-21"-16,-1 21 0,21-21 0,0 21 16,-20 0-16,20-21 0,0 21 0,1 0 15,20 0-15,-21-21 0,1 21 0,-1 0 16,0 0-16,-20 0 0,20 0 15,0-22-15,-21 22 0,1 0 0,-1 0 16,0 0 0,0 0-1,-42 0 32,0 0-47,0 0 0,-1 0 0</inkml:trace>
  <inkml:trace contextRef="#ctx0" brushRef="#br0" timeOffset="118368.95">25696 11324 0</inkml:trace>
  <inkml:trace contextRef="#ctx0" brushRef="#br0" timeOffset="123797.24">25696 11324 0</inkml:trace>
  <inkml:trace contextRef="#ctx0" brushRef="#br0">25696 11324 0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03:27:07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8848 11726 0</inkml:trace>
  <inkml:trace contextRef="#ctx0" brushRef="#br0" timeOffset="5253.13">1418 1334 0,'0'-22'63,"0"1"-48,0 0-15,0 0 16,0 0-16,0 0 16,0-1-16,0 1 0,0 0 15,0 0-15,0 0 16,0 0-16,-21 21 16,21 21 30,0 21-46,0-21 16,0 0-16,0 22 0,-21-1 0,21-21 16,0 22-16,0-1 0,0 0 15,0 1-15,0-1 0,-21 0 0,21 1 16,0-1-16,0 0 0,0 1 16,0-1-16,0-21 0,0 21 0,0-20 15,0-1-15,0 0 0,0 0 16,21 0-16,0-21 15,0 0-15,0 0 16,0 0-16,-21-21 0,22 0 16,-1 0-16,0 0 0,0-22 15,-21 22-15,21-21 0,0-1 16,1 1-16,20 0 0,-21-1 16,0 22-16,-21-21 0,21 0 0,1 20 15,-1 1-15,0 0 0,-21 0 0,0 0 16,0 0-1,21 21-15,-21 21 16,0 0-16,0 0 16,0 0-16,0 22 0,0-22 15,0 0-15,0 21 0,0 1 16,0-22-16,0 21 0,0-21 0,0 22 16,0-22-16,0 21 0,0-21 15,21 0-15,0 1 0,1-1 16,-1 0-16,0-21 15,0 0-15,0 0 0,0 0 16,1-21-16,-1 0 0,0 21 0,0-43 16,0 22-16,0 0 0,1-21 15,-1-1-15,0 22 0,0-21 0,0-1 16,0 1-16,1 0 0,-1 21 16,-21-22-16,0 1 0,0 0 0,21 20 15,-21 1-15,0-21 0,0 21 16,0 0-16,0-1 0,0 1 15,0 42 17,-21-21-32,21 22 0,0-1 15,0 21-15,-21-21 0,-1 0 0,22 22 16,-21-22-16,21 21 0,0 1 0,0-22 16,0 21-16,0 0 0,0-20 15,0 20-15,21-21 0,1 21 0,-1-20 16,0-1-16,0 0 0,0 0 15,22-21-15,-22 0 0,0 21 0,21-21 16,-21 0-16,22 0 0,-22 0 16,21-21-16,-21 0 0,1 21 0,20-21 15,-21-22-15,0 22 0,0-21 16,1 21-16,-1-22 0,0 1 16,0 0-16,0-1 0,-21 1 0,0 0 15,0-1-15,0-20 0,0 21 16,0-1-16,0-20 0,0 20 0,-21 22 15,0-21-15,21 21 0,0 0 16,0-1-16,-21 1 0,0 21 16,-1 21-16,22 1 15,-21-1-15,21 0 0,0 21 0,0 1 16,0-1-16,0 0 16,0 1-16,0-1 0,0 0 0,0 1 0,21-1 15,-21-21-15,22 21 0,-22 1 16,0-1-16,21-21 0,-21 22 15,0-22-15,0 21 0,0-21 0,0 0 16,0 1-16,0-1 0,0 0 16,0-42 15,0 0-31,0-1 16,0 1-16,0-21 0,0 21 0,21-22 15,0 22-15,0-21 0,0 21 16,-21 0-16,43-1 0,-22-20 0,0 42 15,0-21-15,0 0 16,1 21-16,-1 0 0,0 0 0,0 0 16,0 21-16,0 0 0,1 0 15,-22 0-15,0 1 16,0 20-16,0-21 0,0 0 0,0 0 16,0 1-16,0-1 0,0 0 15,0 0-15,0 0 0,0 0 0,0 1 16,0-1-16,0 0 15,0-42 17,0 0-17,0-1-15,0 1 0</inkml:trace>
  <inkml:trace contextRef="#ctx0" brushRef="#br0" timeOffset="6161.89">3662 1524 0,'21'-42'16,"0"21"-1,-21-1-15,0 1 0,0 0 16,0 0-16,0 0 0,0 0 15,0-1-15,0 1 0,0 0 16,0 0-16,-21 21 16,0 0-16,0 0 0,-1 0 15,1 0-15,0 21 0,-21 0 16,21 0-16,-1 1 0,1-1 0,-21 21 16,21-21-16,0 22 0,-1-22 15,1 21-15,0-21 0,0 22 0,21-22 16,0 21-16,0-21 0,0 0 15,0 1-15,0-1 0,21-21 16,0 21-16,0-21 0,1 0 0,20 0 16,-21 0-16,0-21 0,22 0 15,-22-1-15,0 22 0,21-42 16,-21 21-16,1 0 0,-1 0 0,-21-1 16,21-20-16,0 21 0,-21-21 15,0 20-15,0 1 0,21 0 0,-21-21 16,0 21-16,0-1 0,21 22 15,-21 22 17,0-1-32,-21 0 0,21 0 15,-21 0-15,21 22 0,0-22 16,0 0-16,0 0 0,0 21 0,0-20 16,0-1-16,0 21 0,0-21 15,0 0-15,0 1 0,21-22 0,0 21 16,1-21-16,-1 0 0,0 0 0,0 0 15,0 0-15,0 0 0,1 0 16,-1-21-16,0-1 0,0 1 0,21 0 16,-20 0-16,-22 0 0,21-22 15,0 22-15,0-21 0,0 0 0,0-1 16,-21 1-16,22 0 0,-22-22 0,21 22 16,-21-22-16,0 1 15,21-1-15,-21 22 0,21 0 0,-21-1 16,0 1-16,0 21 0,0 0 15,0 63 1,0-21 0,-21 0-16,21 22 0,-21-1 15,21 0-15,-21 1 0,21-1 0,0 0 16,-22 1-16,22 20 0,-21-21 16,21 1-16,-21-1 0,21 0 15,0 1-15,0-1 0,0 0 0,0 1 0,0-22 16,0-42-16,0 84 0,0-42 0,0 1 15,0-1-15,21 0 0,0-21 16,1 0-16,-1 21 0,0-21 0,0 0 16,-21-21-16,42 42 15,-42-42-15,22 0 0,-1 0 16,0-1-16,-21 1 0,0 0 16,0 0-16,0 0 0,21 0 0,-21-22 15</inkml:trace>
  <inkml:trace contextRef="#ctx0" brushRef="#br0" timeOffset="6389.76">4022 1376 0,'0'0'0,"-22"21"0,44-21 32,-1 0-32,0 0 15,0 0-15,0-21 0,0 21 0,1 0 16,20 0-16,-21-21 0,0 0 15,0 21-15,22 0 0,-22-22 0,0 22 16,0 0-16,0-21 0,1 21 16,-22-21-1,21 21-15,0-21 16,0 21-16</inkml:trace>
  <inkml:trace contextRef="#ctx0" brushRef="#br0" timeOffset="6769.54">6032 1249 0,'0'0'0,"0"-21"0,-21 21 16,21-21-16,0 42 31,0 0-15,0 0-16,0 21 0,0-20 16,0-1-16,-21 21 0,21-21 15,-21 0-15,21 22 0,0-22 0,-21 0 16,0 21-16,21-20 0,-22-1 15,22 0-15,0 0 0,0 0 16,0 0-16,22-42 31,-22 0-15,21 0-16,0 21 0,-21-21 0,21 0 16</inkml:trace>
  <inkml:trace contextRef="#ctx0" brushRef="#br0" timeOffset="7218.29">6392 1270 0,'0'-21'15,"0"0"-15,-21 21 32,0 0-32,0 21 0,0-21 15,21 21-15,-22 0 0,1-21 16,0 21-16,0 1 0,21-1 15,0 0-15,-21-21 0,21 21 0,0 0 16,0 0-16,0 1 16,21-22-1,0 0-15,-21-22 0,42 65 16,-20-43-16,-1 0 0,0 0 0,0 0 16,21 0-16,-20 0 0,-1 21 15,0-21-15,0 0 0,0 0 16,0 21-16,-21 0 0,22 0 0,-22 1 15,0-1 1,0 0-16,-22-21 0,1 21 16,0 0-16,0-21 0,0 21 0,-22-21 15,22 22-15,0-22 0,0 0 0,0 0 16,21 21-16,-21-21 0,-1 0 16,1 0-16,21-21 15,0 42-15,-21-21 16,0-21-16,21-1 15,0 1-15,0 0 16,-21 0-16,21 0 0</inkml:trace>
  <inkml:trace contextRef="#ctx0" brushRef="#br0" timeOffset="7431.17">5884 847 0,'-21'0'0,"42"0"0,-42-21 0,21-1 62,21 44-62,0-22 0,1 0 0,-1 0 16</inkml:trace>
  <inkml:trace contextRef="#ctx0" brushRef="#br0" timeOffset="8213.23">7810 1312 0,'0'0'0,"0"-21"0,22 0 15,-22 42 32,0 0-47,0 1 16,0-1-16,0 0 0,0 0 0,0 0 15,0 22-15,-22-22 0,22 0 16,-21 0-16,21 21 0,0-20 0,0-1 16,0 0-16,-21 0 0,21 0 15,0 0-15,-21-21 0,21 22 16,0-44 15,0 1-31,0 0 16,0 0-16,0 0 0,0 0 0,0-22 15,0 22-15,21-21 0,-21 21 16,21-22-16,22 1 0,-22 0 0,0 20 16,21-20-16,1 21 0,-1 0 0,-21 0 15,21-1-15,1 22 0,-1 0 16,0 0-16,-20 0 0,20 22 0,-21-22 15,0 21-15,0 21 0,1-21 16,-22 0-16,0 22 0,0-22 16,0 0-16,0 21 0,0-20 0,0-1 15,0 21-15,0-21 0,0 0 0,0 1 16,-22-1-16,22 0 0,-21 0 16,21 0-16,0-42 46,0 0-46,0 0 16,21 21-16</inkml:trace>
  <inkml:trace contextRef="#ctx0" brushRef="#br0" timeOffset="8685.49">8932 1249 0,'0'-21'15,"-21"21"17,0 0-32,-21 0 0,20 21 0,1-21 15,0 21-15,0 0 0,0 0 16,0 1-16,-1-1 0,1 0 0,0 21 16,21-21-16,-21 1 0,21-1 15,-21 21-15,21-21 0,0 0 0,0 22 16,0-22-16,0 0 0,0 0 15,0 0-15,21 1 0,0-1 0,0-21 16,22 0-16,-22 0 0,0 0 16,21 0-16,-21 0 0,22 0 0,-22 0 15,21 0-15,-21-21 0,22-1 0,-22 1 16,0 0-16,0 0 0,0 0 16,1-22-16,-22 22 0,0 0 0,0-21 15,0 21-15,0-22 0,0 22 0,0-21 16,0 21-16,0-22 15,-22 22-15,1 0 0,0 0 0,21 0 16,-21 21-16,0 0 0,0 0 0,-1 0 16,1 0-16,-21 0 0,21 0 15,0 0-15,-1 21 0,1-21 0,21 21 16,-21-21-16,0 21 0,21 0 0,-21-21 16,21 21-16,0 1 15,21-22 1,21 0-16</inkml:trace>
  <inkml:trace contextRef="#ctx0" brushRef="#br0" timeOffset="9045.2">9715 762 0,'0'0'15,"0"-21"-15,-21 21 16,21 21 0,0 0-16,0 22 15,-21-1-15,21 0 0,-21 1 0,0-1 16,21 0-16,-21 1 0,-1-1 16,1 0-16,21 22 0,-21-22 0,0 0 15,21-20-15,0 20 0,0 0 0,-21-21 16,21 22-16,0-22 0,0 0 15,0 0-15,0 0 0,0 1 16,0-1-16,21-21 0,0 21 16,0-21-16,0 0 0,1 0 15,-1 0-15,0-21 16,0 21-16,-21-21 0,21-1 0,0 1 16,-21 0-16,0 0 15,22 0-15,-1 0 0</inkml:trace>
  <inkml:trace contextRef="#ctx0" brushRef="#br0" timeOffset="9289.07">9504 1101 0,'0'0'0,"-21"0"16,42 0 15,0 0-31,0 0 0,0 0 0,22 0 16,-22 0-16,21 0 0,-21 0 0,22 0 15,-1 0-15,-21 0 0,0 0 16,22 0-16,-22-21 0,0 21 0,0 0 16,0 0-16,-21-22 31,-21 22-15</inkml:trace>
  <inkml:trace contextRef="#ctx0" brushRef="#br0" timeOffset="11188.7">11769 1376 0,'0'0'0,"21"0"15,-21-21-15,0 0 0,0-1 16,0 1-16,0 0 0,0 0 16,0 0-16,0 0 0,0-1 0,-21 1 15,-1 0-15,1 0 0,0 21 0,21-21 16,-21 0-16,0 21 0,0 0 15,-1 0-15,1 0 0,0 0 0,-21 0 16,21 21-16,-1 0 0,-20 0 16,21 21-16,0-20 0,0 20 0,-1 0 15,1 1-15,0-1 0,0 0 16,0 1-16,0-1 0,-1 0 16,22-21-16,0 22 0,0-22 0,0 21 15,0-21-15,22 1 0,-1-1 0,0-21 16,0 21-16,0-21 0,0 0 15,22 0-15,-22 0 0,0 0 0,21-21 16,-20 0-16,20 21 0,-21-22 0,21-20 16,-20 21-16,20 0 0,-21 0 15,21-22-15,-20 22 0,-1-21 0,0-1 16,21 22-16,-21-21 0,-21 21 0,22-22 16,-1 22-16,-21 0 0,0 0 15,0 0-15,0 0 0,0 42 31,0 0-31,0 0 16,0 0-16,-21 0 0,21 22 0,-22-22 16,22 0-16,0 21 0,0-20 0,0 20 15,0-21-15,0 0 0,0 0 16,0 22-16,0-22 0,22 0 0,-1-21 16,0 21-16,0 0 0,0-21 0,0 0 15,22 0-15,-22 0 0,21 0 16,-21 0-16,1-21 0,-1 0 0,21 0 15,-21 0-15,0 0 0,1-1 0,-1 1 16,0-21-16,0 21 16,-21 0-16,0-22 0,21 22 0,-21-21 15,21 21-15,-21-1 0,0-20 0,0 21 16,0 0-16,0 0 0,0-1 16,0 44-1,0-1-15,0 0 16,0 21-16,0-21 15,0 1-15,-21 20 0,21-21 0,0 21 16,-21-20-16,21-1 0,0 21 0,0-21 16,0 0-16,0 1 0,21-1 15,0 0-15,1 0 0,-1-21 16,0 0-16,0 0 0,0 0 16,0 0-16,1 0 0,-1-21 15,0 0-15,0 0 0,0-1 16,0 1-16,-21-21 0,22 21 0,-22 0 15,21-22-15,-21 22 0,0-21 16,21-1-16,0 22 0,-21-21 0,21 21 16,-21-22-16,0 22 0,0 0 0,21 0 15,-21 42 1,0 0 0,0 0-16,-21 1 0,21-1 15,0 0-15,0 21 0,-21-21 0,21 22 16,0-22-16,0 21 0,0-21 15,0 1-15,0 20 0,0-21 0,21 0 16,-21 22-16,21-22 0,1 0 16,-1-21-16,0 21 0,21 0 0,-21-21 15,1 0-15,20 0 0,-21 0 0,0 0 16,22 0-16,-22-21 0,0 0 16,0 0-16,0 0 0,22-1 0,-43 1 15,21 0-15,0-21 0,0 21 0,0-22 16,-21 1-16,21 0 15,-21-1-15,22 1 0,-22-22 0,21 22 16,0-21-16,-21-1 0,0 22 0,0-1 16,21 1-16,-21 21 0,0-21 15,0 20-15,0 1 0,0 42 32,0 1-32,-21 20 0,21-21 15,-21 21-15,21 1 0,0-1 0,-21 0 16,-1 22-16,22-22 0,0 1 15,0-1-15,-21 0 0,21 1 0,0-1 16,0 0-16,0 1 0,0-1 0,0-21 16,0 21-16,0-20 15,21-1-15,1 0 0,-1 0 0,0 0 16,0-21-16,0 0 0,0 0 0,1 0 16,-1 0-16,0 0 0,0 0 0,21 0 15,-20-21-15,-1 0 0,0 0 16,0 0-16,0-1 0,0 1 0,1 0 15,-22-21-15,21 21 0,0-1 0,-21 1 16,0-21-16,0 21 16,0 0-16,0-1 0,-21 44 31,21-1-15,-21 0-16,-1 0 0,22 0 15,0 0-15,0 1 0,-21-1 0,21 0 16,0 0-16,0 21 0,0-20 15,0-1-15,0 0 0,0 0 0,21 0 16,-21 0-16,22-21 0,-1 22 0,0-22 16,0 0-16,0 0 0,0 0 15,22 0-15,-22 0 0,0 0 0,0-22 16,22 1-16,-22 21 0,0-21 0,0 0 16,-21 0-16,0-22 0,21 22 0,-21 0 15,0-21-15,0 21 0,0-22 16,0 22-16,0 0 0,0-21 0,0 20 15,-21 1-15,21 0 0,-21 21 16,0 0-16,0-21 0,-1 21 16,1 0-16,0 0 0,0 0 0,0 21 15,0-21-15,21 21 0,-22-21 0,1 21 16,0-21-16,0 22 0,21-1 16,-21-21-16,21 21 0,-21-21 15</inkml:trace>
  <inkml:trace contextRef="#ctx0" brushRef="#br0" timeOffset="11440.62">13123 1143 0,'0'0'0,"0"21"15,21-21 1,1 0-16,-1 0 16,0 0-16,21 0 0,-21 0 0,22 0 15,-1 0-15,-21 0 0,22 0 16,-22 0-16,21 0 0,-21 0 0,0 0 16,1 0-16,-1-21 0,0 21 15,0 0 1,0 0-16</inkml:trace>
  <inkml:trace contextRef="#ctx0" brushRef="#br0" timeOffset="12337.62">14139 1291 0,'0'-21'0,"0"42"31,0 0-16,0 1-15,0-1 0,0 0 16,0 0-16,0 0 0,-21 0 0,21 1 16,0-1-1,0 0-15,0 0 0,0 0 0,0 0 16,0 1-16,-21-1 0,21 0 16,0 0-1,0-42 1,0 0-1,0 0-15,0-1 16,0 1-16,21 0 0,-21 0 0,21 0 16,-21 0-16,21-1 0,1-20 0,-22 21 15,21 0-15,0 0 0,0-22 16,0 22-16,0 0 0,1 0 0,-1 21 16,0-21-16,0 21 0,0 0 0,0 0 15,1 0-15,-1 0 0,0 0 16,0 21-16,0 0 0,-21 0 15,21 0-15,-21 0 0,22 1 0,-22-1 16,0 0-16,0 0 0,0 0 0,0 0 16,0 1-16,0-1 0,0 0 15,0 0-15,0 0 0,0 0 16,0 1-16,-22-22 47,1-22-47,21 1 15,0 0-15,0 0 16,0 0-16,0 0 0,0-22 16,0 22-16,21 0 0,1 0 0,-1 0 15,-21-22-15,21 22 0,0 0 16,0 0-16,0 0 0,1-1 0,-1 22 16,0-21-16,0 21 0,0 0 0,0 0 15,22 0-15,-22 0 0,-21 21 16,21 1-16,0-1 0,0 0 0,-21 0 15,0 0-15,0 0 0,0 1 0,0-1 16,0 21-16,0-21 0,0 0 16,0 1-16,0-1 0,0 0 0,0 0 15,-21-21-15,21 21 0,-21 0 16,0 1-16,21-1 0,-21-21 16,0 21-1,21-42 16,0 0-15,21 21-16</inkml:trace>
  <inkml:trace contextRef="#ctx0" brushRef="#br0" timeOffset="13785.8">15494 1482 0,'0'-21'31,"21"21"-31,0 0 16,-21-22-16,0 1 15,0 0-15,0 0 16,0 0-16,0 0 0,-21-1 16,0 22-16,-21-21 0,20 21 15,1 0-15,-21 0 0,0 0 0,20 0 16,-20 0-16,0 21 0,21 1 16,-22-1-16,22 0 0,-21 0 0,21 21 15,-1-20-15,1 20 0,0-21 0,21 21 16,0-20-16,0-1 0,0 21 15,0-21-15,0 0 0,21 1 0,-21-1 16,21-21-16,22 21 0,-22-21 0,0 0 16,21 0-16,-20 0 0,20 0 15,-21 0-15,21-21 0,-20 0 16,20-1-16,-21 22 0,0-21 0,0-21 0,22 21 16,-22 0-16,0-1 0,-21 1 15,21 0-15,0-21 0,-21 21 16,0-1-16,0-20 0,22 21 0,-22 0 15,0 0-15,21 21 0,-21-22 0,0 44 32,0-1-32,0 0 15,0 0-15,0 0 0,0 0 0,-21 22 16,21-22-16,0 0 0,0 0 16,0 22-16,0-22 0,0 0 15,0 0-15,0 0 0,0 0 0,21 1 16,0-1-16,0-21 15,0 0-15,0 0 0,1 0 0,-1 0 16,0 0-16,0-21 0,0 21 0,0-22 16,1 1-16,-1 0 0,-21 0 15,21 0-15,0-22 0,0 22 0,-21-21 16,21 21-16,1-22 0,-22 1 0,21 0 16,0-1-16,-21 1 15,21 0-15,-21-22 0,21 22 0,-21-22 0,0 22 16,21 0-16,-21-1 0,22 1 15,-22 21-15,0 0 0,0 0 16,0 42 0,0 0-16,0 0 0,0 21 15,0 1-15,-22-1 0,1 22 0,21-22 16,-21 0-16,21 1 0,0 20 0,-21-21 16,21 1-16,0-1 0,0 0 15,0 1-15,0-1 0,0-21 0,0 22 16,0-22-16,21 21 0,0-21 0,-21 0 15,21-21-15,1 22 0,-1-22 16,0 0-16,0 0 0,0 0 0,0 0 16,1 0-16,-1 0 0,0 0 0,0-22 15,-21 1 1,21 0-16,-21 0 0,21 21 0,-21-42 16,0 20-16,0 1 0,0 0 0,0 0 15</inkml:trace>
  <inkml:trace contextRef="#ctx0" brushRef="#br0" timeOffset="13981.69">15917 1291 0,'21'0'32,"1"0"-32,-1 0 15,0 0-15,0 0 0,0 0 16,0 0-16,1-21 0,-1 21 15,0 0-15,0-21 0,0 21 0,0 0 16,-21-21-16,22 21 0,-1 0 0,0 0 16,0 0-16</inkml:trace>
  <inkml:trace contextRef="#ctx0" brushRef="#br0" timeOffset="15649.74">16722 1609 0,'0'0'0,"21"0"16,0 0-16,0-21 15,0-1-15,-21 1 0,21 21 16,-21-21-16,0 0 0,0 0 0,0 0 16,0-1-16,0-20 0,0 21 15,0 0-15,0 0 0,0-1 0,0 1 16,-21 0-16,0 0 0,0 0 0,0 21 15,0 0-15,-22 0 16,22 21-16,0 0 0,0 0 0,-22 0 16,22 1-16,-21-1 0,21 0 0,0 21 15,-1-21-15,1 1 16,0 20-16,0-21 0,21 21 0,0-20 16,0-1-16,0 21 0,0-21 0,0 0 15,21-21-15,0 22 0,0-22 16,1 0-16,-1 0 0,21 0 0,-21 0 15,0 0-15,1 0 0,-1-22 0,0 22 16,0-21-16,0 0 0,0 0 16,1 0-16,-1 0 0,-21-22 0,0 22 15,21 0-15,-21-21 0,21 20 0,-21-20 16,0 21-16,0 0 0,0 0 16,0-1-16,0 1 0,0 0 0,0 42 31,-21 0-16,21 1-15,-21-1 0,21 21 0,0-21 16,0 0-16,0 22 0,0-22 0,0 21 16,0-21-16,0 1 0,0 20 15,21-21-15,0 0 0,0 0 0,0 1 16,1-22-16,-1 0 0,0 0 0,0 0 16,0 0-16,0 0 0,1 0 15,20 0-15,-21-22 0,0 1 0,0 0 16,1 0-16,-1 0 0,0 0 15,0-22-15,0 22 0,0-21 0,-21-1 16,0 1-16,22 0 0,-22-1 16,21-20-16,-21 21 0,0-1 0,0 1 15,0 0-15,0-1 0,0 22 16,0 0-16,0 0 0,0 42 16,0 0-16,-21 0 15,21 0-15,0 22 0,-22-22 0,1 21 16,21 1-16,0-1 0,0 0 0,-21 1 15,21-1-15,0 0 0,0 1 16,-21-22-16,21 21 0,0 0 0,0-20 16,0-1-16,0 0 0,0 0 0,0 0 15,0 0-15,0-42 47,0 0-47,21 0 0,-21 0 16,21 0-16,-21-1 0,21 1 0,1-21 15,-22 21-15,21 0 0,0-1 0,0 1 16,0 0-16,0 21 16,1 0-16,-1 0 0,0 0 15,0 0-15,0 21 0,0 0 16,-21 1-16,22-22 16,-22 21-16,0 0 0,21 0 0,-21 0 0,0 0 15,0 1-15,0-1 0,0 0 0,0 0 16,-21 0-1,-1 0-15,1-21 0,0 0 0,0 22 16,0-22-16,0 0 0,-1 0 0,1 0 16,0 0-16,0 0 0,0 0 15,0 0-15,-1-22 0,1 1 16,0 21-16,42 0 62,0 21-62,1-21 0,-1 0 16,0 0-16,0 22 0,21-22 0,-20 0 0,-1 0 16,21 0-16,-21 0 0,22 0 15,-22 0-15,21 0 0,-21-22 16,0 1-16,1 0 0,-1 0 0,0 0 16,0 0-16,0-1 0,0-20 0,1 21 15,-1-21-15,-21-1 0,21 1 16,0-22-16,0 22 0,-21-21 0,0 20 15,21-20-15,-21 20 0,22 1 0,-22 0 16,0 21-16,0-1 0,0 1 16,0 0-16,0 0 0,0 42 15,0 0 1,0 0-16,0 1 0,-22-1 16,22 21-16,-21-21 0,21 22 0,0-1 15,-21 0-15,21 1 0,-21-22 16,21 21-16,-21 0 0,21-20 0,0 20 15,0-21-15,0 21 0,0-20 0,0-1 16,0 0-16,0 0 0,0 0 16,21 0-16,0 1 0,0-22 0,0 21 15,1-21-15,-1 0 0,0 0 0,0 0 16,0 0-16,0 0 0,22 0 16,-22 0-16,0 0 0,0-21 15,22-1-15,-22 1 0,0 21 0,-21-21 16,21-21-16,0 21 0,-21-1 15,21 1-15,-21 0 0,0 0 0,0 0 16,0 0-16,-21 21 16,0 0-1,0 0-15,0 0 0,0 21 0,21 0 16,-22 0-16,22 0 0,-21 0 0,21 1 16,0-1-16,0 0 0,0 0 15,0 0-15,0 0 0,0 1 16,21-22-16,1 21 0,-22 0 0,21-21 15,0 0 1,0 0-16,0 0 0,0 0 16,1 0-16,-1 0 0,0 0 15,0 0-15,-21-21 0,21 21 16,0-21-16,1 21 0,-1-22 0,21 1 16,-21 21-16</inkml:trace>
  <inkml:trace contextRef="#ctx0" brushRef="#br0" timeOffset="16065.5">19410 1270 0,'0'0'0,"-21"-21"15,-22 21-15,22-21 0,0 0 16,0 21-16,0-22 0,21 1 0,-22 0 15,22 0-15,0 0 0,0-22 0,0 22 16,0 0-16,0 0 0,0-21 16,22 20-16,-22 1 0,21 0 0,0 0 15,0 21-15,0-21 0,0 21 16,1 0-16,20 0 0,-21 0 0,0 21 16,0-21-16,-21 42 0,22-21 0,-22 1 15,0 20-15,0 0 16,0-21-16,0 22 0,0-1 0,0 0 15,-22-20-15,22 20 0,-21-21 0,0 21 16,0-20-16,21-1 0,-21 0 16,0 0-16,-1 0 0,22 0 0,-21-21 15,0 22-15,0-22 0,21 21 16,-21-21 0,21 21-1</inkml:trace>
  <inkml:trace contextRef="#ctx0" brushRef="#br0" timeOffset="16382.02">19262 1905 0,'0'21'15,"21"-21"-15,0 0 0,0 0 16,0-21 0,-21 0-16,0 0 15,0 0 1,-21 21 15,0 21-31,0 0 16,21 0-16,0 0 31,0-42 0</inkml:trace>
  <inkml:trace contextRef="#ctx0" brushRef="#br0" timeOffset="18513.49">2032 2286 0,'0'0'0,"-21"0"0,0 0 0,-1 0 16,1 0-16,21-21 0,-21 21 16,0 0-16,0 0 15,42 0 32,0 0-47,0 0 16,0 0-16,1 0 0,-1 21 0,0-21 15,21 0-15,-21 0 0,22 0 16,-1 21-16,0-21 0,1 0 0,20 0 16,-20 21-16,20-21 0,-21 0 15,22 0-15,-22 0 0,22 0 0,-22 22 16,22-22-16,-22 0 0,21 0 0,-20 0 16,-1 0-16,22 0 0,-22 0 15,0 0-15,1 0 0,-1 0 0,0 0 16,22 0-16,-22 0 0,0 0 15,1 0-15,20 0 0,-20 0 0,20 0 16,1 0-16,-1 0 0,-21 0 16,22 0-16,-1 0 0,1 0 15,-22 0-15,22 0 0,-1 0 0,1 0 16,-1 0-16,1 0 0,-1 0 0,1 0 16,20 0-16,-20 0 0,-1 0 15,22 0-15,-21 0 0,-1 0 0,1 0 16,-1 0-16,22 0 0,-22 0 15,1 0-15,-1 0 0,1 0 0,-1 0 16,1 0-16,-1 0 0,1 0 0,20 0 16,-20 0-16,-1 0 15,1 0-15,-1 0 0,1 0 0,-1 0 16,1-22-16,-22 22 0,22 0 0,-22 0 16,22 0-16,-1 0 0,1 0 15,-1 0-15,22 0 0,-22-21 0,1 21 16,20 0-16,-20 0 0,21 0 0,-22 0 15,1 0-15,-1 0 0,1 0 16,-1 0-16,-21 0 0,22 0 0,-1-21 16,1 21-16,-1 0 0,1 0 0,-1 0 15,1 0-15,-1 0 0,1 0 16,-1 0-16,1 0 0,-1 0 0,1 0 16,-1 0-16,1 0 0,-22-21 0,22 21 15,-1 0-15,1 0 0,-1 0 16,1 0-16,-1 0 0,1 0 15,-1 0-15,22 0 0,-22 0 0,1 0 16,-1 0-16,1 0 0,-1 0 16,-20 0-16,20 0 0,1 0 0,-22 0 15,22 0-15,-1 0 0,1 0 0,-1 0 16,1 0-16,-1 0 0,22 0 16,-22 0-16,22 0 0,-22-21 0,1 21 15,21 0-15,-22 0 0,1-21 0,20 21 16,-20 0-16,20 0 0,1 0 15,0 0-15,-1 0 0,1 0 16,0 0-16,21-22 0,-22 22 0,1 0 16,21 0-16,-22 0 0,1 0 15,21 0-15,0 0 0,0 0 0,-1 0 16,-20 0-16,21 0 0,0 0 0,-22 0 16,1 0-16,0 0 0,-1 0 15,22 0-15,-21 0 0,0 0 0,20 0 16,-20 0-16,21 0 0,-21 0 0,20 0 15,-20 0-15,21 0 0,-21 0 16,20 0-16,1 0 0,0 0 0,0 0 16,0 22-16,0-22 0,-1 0 0,1 21 15,-21-21-15,21 0 0,0 0 16,21 0-16,-22 0 0,1 21 16,0-21-16,21 0 0,-21 0 0,0 0 15,-22 0-15,43 21 0,-21-21 0,0 0 16,0 0-16,21 0 0,-21 21 15,0-21-15,-1 0 0,1 0 0,0 0 16,0 21-16,0-21 0,0 0 0,-1 0 16,1 0-16,21 0 0,-21 22 15,0-22-15,0 0 0,-22 0 0,22 0 16,0 0-16,0 0 0,0 0 0,-22 0 16,22 0-16,-21 0 0,0 0 15,-22 0-15,1 0 0,-1 0 16,-21 0-16,-20 0 0,-1 0 15,0 0-15,0 0 0,0 0 16,-42 0 15,0 0-31,0 0 0,0 0 0,-22 21 16,1-21-16,0 0 0</inkml:trace>
  <inkml:trace contextRef="#ctx0" brushRef="#br0" timeOffset="19977.46">995 3979 0,'0'-21'0,"21"0"15,-21 42 1,0-63-16,21 21 0,-21 0 15,0-1 1,0 1 0,0 0-1,0 42 32,0 0-31,0 1-16,0-1 0,0 0 15,-21 0-15,21 21 0,0-20 16,0 20-16,0 0 0,-21-21 0,21 22 16,0-1-16,0 0 0,0-20 15,0 20-15,0 0 0,0-21 16,0 22-16,-21-22 0,21 21 16,0-21-16,-22 1 0,22 20 0,0-21 15,0 0-15,0 0 0,0 1 16,0-1-16,0 0 15,-21-21-15,21 21 16,0-42 93,0 0-93,21 0 0</inkml:trace>
  <inkml:trace contextRef="#ctx0" brushRef="#br0" timeOffset="20697.05">1524 4424 0,'0'0'0,"0"21"78,0 0-78,0 0 16,0 1-16,0-1 15,0 0 1,21-21 15,0 0-15,0 0-16,-21-21 0,0 0 15,22 21-15,-22-22 0,0 1 16,0 0-16,0 0 16,0 0-1,-22 21 1,22 21 0,-21 0-16,21 0 15,-21 0-15,21 1 16,0-1-16,0 0 15,21-21 1,0 0 0,1 0-16,-1 0 15,0-21-15,0 0 16,0-1-16,-21 1 16,0 0-1,0 0-15,0 0 16,-21 21 15,0 0-15,21 21-1,0 0 1,0 0 0</inkml:trace>
  <inkml:trace contextRef="#ctx0" brushRef="#br0" timeOffset="23898.08">1185 4106 0,'21'0'141</inkml:trace>
  <inkml:trace contextRef="#ctx0" brushRef="#br0" timeOffset="26080.82">3810 3598 0,'0'-21'16,"21"0"-1,0 21 1,0-21-16,1 0 0,-1 21 16,-21-21-16,21 21 0,-21-22 15,21 22-15,-21-21 0,0 0 16,0 0-16,0 0 0,0 0 15,-21 21-15,0-22 16,0 22-16,-1 0 0,-20 0 0,21 0 16,-21 0-16,-1 0 0,22 0 15,-21 22-15,-1-1 0,1 21 0,0-21 16,-1 22-16,1-22 0,0 21 0,-1 0 16,1 1-16,21-1 0,-21 0 15,20 1-15,-20 20 0,21-20 0,0 20 16,0-21-16,-1 22 0,22-22 15,0 22-15,0-22 0,0 0 0,0 1 16,0-1-16,0 0 0,22-20 16,-1 20-16,0-21 0,21 0 15,1-21-15,-1 21 0,0-21 0,22 0 0,-22 0 16,22 0-16,-1 0 16,1-21-16,-1 21 0,1-21 0,-1 0 15,1 0-15,-22-22 0,21 22 0,-20 0 16,-1 0-16,0-21 0,1 20 15,-22-20-15,0 21 0,-21-21 0,0 20 16,0-20-16,0 21 0,0 0 0,0-22 16,0 22-16,-21 0 0,0 21 15,0-21-15,-1 21 0,1 0 0,0 0 16,0 0-16,0 0 0,-22 0 0,22 21 16,0 0-16,-21 0 0,21 1 15,-1 20-15,-20-21 0,21 21 16,0 1-16,0-22 0,-1 21 0,22-21 15,0 22-15,0-22 0,0 0 16,0 0-16,0 0 0,22 1 16,-1-22-16,0 0 0,0 0 15,0 0-15,0 0 0,1 0 0,20-22 16,-21 1-16,0 21 0,0-21 0,22 0 16,-22 0-16,0 0 0,-21-1 15,21 1-15,-21-21 0,21 21 0,-21 0 16,22-22-16,-22 22 0,0 0 15,0 0-15,0 0 0,0-1 16,0 44 15,0-1-31,0 0 0,0 0 16,0 0-16,0 22 0,0-22 0,0 0 16,0 0-16,0 0 0,0 0 0,0 1 15,0-1-15,21 0 0,0-21 16,0 0-16,0 0 0,0 0 0,1 0 15,20 0-15,-21 0 0,21 0 0,-20 0 16,20-21-16,-21 0 0,0 21 16,0-22-16,22 1 0,-43 0 0,21-21 15,0 21-15,0-1 0,-21-20 0,0 21 16,0-21-16,0 20 16,0 1-16,0-21 0,0 21 0,0 0 15,0-1-15,0 44 47,0-1-47,0 0 0,0 21 0,0-21 16,0 22-16,0-1 0,0 0 15,-21 1-15,21-1 0,-21 22 0,21-1 16,-21-21-16,21 22 0,-21-1 0,-1 1 16,22-1-16,-21 1 15,0-1-15,0 22 0,21-21 0,-21-1 16,21 1-16,-21-1 0,21 1 0,-22-22 15,22 0-15,0 1 0,0-1 16,0 0-16,0-21 0,0 1 0,0-1 16,0 0-16,0 0 15,0-42 1,0 0 0,0 0-16,0-1 0,0 1 15,22 0-15,-22-21 0,0 21 0,0-22 16,21 1-16,-21 0 0,0-1 0,0-20 15,0-1-15</inkml:trace>
  <inkml:trace contextRef="#ctx0" brushRef="#br0" timeOffset="26441.61">4572 3916 0,'0'0'0,"0"-42"15,0 20-15,0 1 16,0 0-16,21 0 16,21 21-16,-20-21 0,-1 21 15,21-21-15,-21 21 0,22 0 16,-22 0-16,21 0 0,-21 0 0,0 21 16,1 0-16,-1 0 0,0 0 15,-21 0-15,0 1 0,0-1 0,0 0 16,0 21-16,-21-21 0,0 1 0,-1 20 15,1-21-15,-21 0 0,21 0 16,-22 1-16,22-1 0,-21 0 0,21 0 16,0 0-16,-1-21 0,1 21 0,0-21 15,21 22-15,0-44 47,21 1-31,0 0-16,1 0 0,-1 0 0,0 0 15</inkml:trace>
  <inkml:trace contextRef="#ctx0" brushRef="#br0" timeOffset="26789.53">5186 3387 0,'0'0'0,"0"-21"16,0-1-16,0 44 31,0-1-31,0 0 16,-21 0-16,-1 0 0,22 0 0,0 22 15,-21-1-15,0-21 0,0 22 0,21-1 16,0 0-16,-21 1 0,0-1 16,-1 0-16,22 1 0,0-1 0,0 0 15,0 1-15,-21-1 0,21-21 0,0 21 16,0 1-16,0-22 0,0 0 15,0 0-15,0 0 0,0 1 0,0-1 16,21-21-16,1 0 16,-1 0-16,0 0 15,-42 0-15,42-21 16,0-1-16,0 1 0,-21 0 16,0 0-16,0 0 0,21 0 0,-21-1 15,22-20-15</inkml:trace>
  <inkml:trace contextRef="#ctx0" brushRef="#br0" timeOffset="27017.39">5080 3831 0,'0'0'0,"-21"0"0,21-21 32,21 0-17,0 21 1,0 0-16,0-21 15,1 21-15,-1 0 0,0 0 0,0 0 16,0-21-16,0 21 31,1 0-31</inkml:trace>
  <inkml:trace contextRef="#ctx0" brushRef="#br0" timeOffset="27360.95">5546 3789 0,'0'0'0,"21"0"16,-21-21-16,0 0 0,0-1 15,0 1 1,-21 21-1,-1 0-15,1 0 0,0 0 16,0 0-16,21 21 0,-21 1 0,0-1 16,-1 0-16,1 21 15,21-21-15,0 22 0,-21-22 0,21 21 0,0-21 16,0 22-16,0-1 0,0-21 0,0 0 16,0 22-16,0-22 15,21 0-15,0 0 0,1-21 0,-1 21 16,0-21-16,0 0 0,21 0 0,-20 0 15,20 0-15,-21 0 0,21-21 16,1 0-16,-1 0 0,-21 0 0,22 0 16,-1-22-16,-21 22 0,21-21 0</inkml:trace>
  <inkml:trace contextRef="#ctx0" brushRef="#br0" timeOffset="28340.9">6117 3429 0,'0'-21'0,"0"42"0,0-63 16,0 21-16,0-1 0,0 1 15,-21 0-15,0 21 0,0 0 16,21 21-16,-22 0 16,1 1-16,21 20 0,0-21 15,-21 21-15,0 1 0,0-22 0,21 21 16,-21 1-16,21-1 0,-22 0 0,22 1 16,0-1-16,0 0 0,-21 1 15,21-22-15,0 21 0,0 0 0,-21 1 16,21-22-16,0 21 0,0-21 0,0 1 15,0-1-15,0 0 16,0 0-16,0-42 31,0 0-31,21 0 0,0-1 16,-21 1-16,22-21 0,-22 21 16,21 0-16,0-22 0,0 22 0,-21 0 15,21-21-15,0 20 0,1 1 0,-1 21 16,0-21-16,0 21 0,-21-21 15,21 21-15,0 0 0,1 21 16,-22 0-16,21 0 0,-21 1 16,0-1-16,0 0 0,0 0 15,0 0-15,0 22 0,0-22 16,0 0-16,0 0 0,21 0 0,-21 0 16,21 1-16,0-1 0,-21 0 0,21 0 15,1-21-15,-1 0 0,0 21 16,0-21-16,0 0 0,22 0 0,-22 0 15,21 0-15,-21 0 0,22-21 0,-22 21 16,21-21-16,-21 0 0,22 21 16,-22-21-16,21-22 0,-21 22 0,0 0 15,1-21-15,20 20 0,-21 1 0,0-21 16,0 21-16,-21-22 0,0 22 0,0 0 16,0 0-16,0 0 0,0 0 15,0-1-15,-21 22 16,0 0-16,0 0 0,0 0 0,0 0 15,-1 0-15,-20 0 0,21 22 16,0-22-16,-22 21 0,22 0 0,0 0 16,0 0-16,0 0 0,0 1 0,-1 20 15,1-21-15,21 0 0,-21 22 0,21-22 16,0 0-16,0 0 0,0 0 16,21 0-16,0 1 0,-21-1 0,22-21 15,-1 21-15,0-21 0,0 0 0,0 0 16,22 0-16,-22 0 15,0 0-15,0 0 0,0 0 0,0-21 16,1 0-16,-1-1 0,0 1 16,0-21-16,0 21 0,-21 0 0,21-22 15,1 22-15,-1-21 0,-21 21 16,0-22-16,21 22 0,-21 0 0,21 0 16,-21 0-16,0-1 15,0 44 1,0-1-16,0 0 15,0 0-15,0 0 0,0 0 0,0 1 16,0 20-16,0-21 0,0 0 0,0 22 16,21-22-16,-21 0 15,21 0-15,1 0 0,-1-21 0,-21 21 16,21-21-16,0 22 0,0-22 0,0 0 16,1 0-16,-1 0 0,0 0 15,0 0-15,0-22 0,-21 1 16,21 0-16,-21 0 0,22 0 15,-1 0-15,-21-1 0,0 1 16,0 0-16,21 0 0</inkml:trace>
  <inkml:trace contextRef="#ctx0" brushRef="#br0" timeOffset="30072.51">1101 6244 0,'0'-21'31,"0"0"-15,0 0 0,-22 21-16,22-21 15,0-1-15,0 1 16,0 0-16,22 0 15,-1 0 1,0 21-16,0 0 0,0-21 0,0 21 16,1 0-16,-1 0 0,0 0 15,0 0-15,0 0 0,0 21 0,1 0 16,-1-21-16,0 21 0,0 21 16,0-20-16,0-1 0,-21 0 0,0 21 15,0-21-15,0 22 0,0-22 16,0 21-16,0 1 0,0-1 0,-21 0 15,0 1-15,0-1 16,0-21-16,0 21 0,-1 1 0,1-22 0,-21 21 16,21-21-16,0 1 0,-1-1 15,-20 0-15,21 0 0,0 0 16,-22-21-16,22 0 0,0 21 0,0-21 16,0 0-16,0 0 15,-1-21-15,22 0 0,-21 0 16,21 0-16,0 0 0,0-1 15,0 1-15,0-21 0,0 21 0,0 0 16,0-22-16,0 22 0,21 0 16,1 0-16,-1 0 0,-21-1 0,21 22 15,0 0-15,0 0 16,0 0-16,1 0 0,-1 22 16,0-1-16,0 0 0,0 0 15,0 0-15,-21 22 0,22-22 16,-1 0-16,-21 0 0,21 0 15,-21 0-15,0 1 0,21-1 0,0 0 16,-21 0-16,21 0 0,-21 0 16,0 1-16,22-22 0,-22 21 15,21-21 1,0 0 15,0-21-15,-21-1-16,21 1 15,0 21-15</inkml:trace>
  <inkml:trace contextRef="#ctx0" brushRef="#br0" timeOffset="30993.13">2074 6498 0,'0'21'31,"0"1"-15,21-44 30,-21 1-30,0 0 0,0 0-1,-21 21 17,21 21-1,0 0-31,0 0 15,0 1 1,0-44 62</inkml:trace>
  <inkml:trace contextRef="#ctx0" brushRef="#br0" timeOffset="134101.03">3344 5800 0,'0'0'0,"0"-21"0,0-1 15,0 1-15,0 0 0,0 0 0,0 0 16,0 0-16,21-1 16,-21-20-16,0 21 0,22 0 0,-1 0 15,-21-1-15,0 1 0,0 0 16,0 42 0,-21 0-1,-1 1-15,1 20 0,0 0 16,21 1-16,-21-1 0,0 21 0,0 1 15,-1-22-15,1 22 0,0-22 0,0 22 16,0-1-16,0-21 16,-1 1-16,1 20 0,0-20 0,21-1 15,0 0-15,-21-21 0,21 22 0,0-22 16,0 0-16,0 0 0,0-42 31,0 0-31,0 0 0,21-22 16,0 22-16,-21-21 0,21 0 15,1-22-15,-1 22 0,0-22 0,0 1 16,0-1-16,0 1 0,1-22 16,-1 22-16,0-1 0,0 1 0,0-1 15,0 22-15,-21-1 0,0 22 16,22 0-16,-22 0 0,0 0 0,21 21 16,0 0-16,-21 21 0,0 0 15,21 0-15,-21 0 0,21 22 16,-21 20-16,0-20 0,0 20 0,0 1 15,0-1-15,0 1 0,0-1 16,0 1-16,0-1 0,0-21 16,0 22-16,0-1 0,0-20 0,0 20 15,0-20-15,0-1 0,0 0 0,0-21 16,0 22-16,0-22 0,0 0 16,0-42-1,21 0 1,1 0-16,-22-1 0,0 1 15,0-21-15,0 21 0,0-22 16,0 1-16,-22 21 0,1-21 0,0 20 16,0 1-16,0 0 0,-22 0 15,22 0-15,-21 0 0,21 21 0,-22 0 16,22 0-16,-21 0 0,21 21 0,0 0 16,-1 0-16,1 0 0,0 22 15,0-22-15,21 21 0,-21-21 0,21 22 16,0-22-16,0 21 0,0 0 0,0-20 15,0-1-15,21 0 0,21 21 16,-21-42-16,1 21 0,20-21 0,-21 0 16,21 0-16,1 0 0,20 0 15,-20 0-15,-1-21 0,21 0 16,-20 0-16,20 0 0,-20-22 0,-1 22 16,0-21-16,1 21 0,-1-22 0,-21 22 15,0-21-15,22 21 0,-43 0 16,21-22-16,-21 22 0,21 0 0,-21 0 15,0 0-15,0 42 32,0 0-32,-21 0 15,21 0-15,-21 0 0,21 22 0,0-22 16,0 0-16,-22 21 0,22-20 16,0-1-16,0 21 0,0-21 0,0 0 15,0 1-15,0-1 0,22-21 16,-22 21-16,21-21 0,0 0 0,0 0 15,0 0-15,0-21 0,1 21 16,-1-21-16,21-1 0,-21 1 0,0 0 16,1 0-16,-1-21 0,0 20 0,0-20 15,0 21-15,0-21 16,1 20-16,-22 1 0,0 0 0,0-21 0,21 21 16,-21-1-16,0 1 0,0 42 31,0 1-16,0-1-15,0 0 16,0 0-16,0 0 0,0 0 16,0 1-16,0 20 0,0-21 0,0 0 15,0 22-15,0-22 0,21 0 0,-21 0 16,21 0-16,0 0 0,0 1 0,22-1 16,-22-21-16,21 0 0,1 0 15,-22 0-15,21 0 0,22 0 0,-22 0 16,0-21-16,1 21 0,-1-22 0,0 1 15,-21 0-15,22 0 0,-22 21 16,0-21-16,0 0 0,0-1 16,1 1-16,-1 0 0,-21 0 0,0 0 15,0 0 1,21 21 0,-21-22 655,0 1-639,0 0-32,21 21 0,-21-21 15,21 21-15,-21-21 0,0 0 16,0-1-16,0 1 16,0 0-16,0 0 0,-21 21 15,0 0-15,0 0 0,21-21 16,-21 21-16,-1 0 0,1 0 0,0 0 15,0 0-15,0 0 0,0 21 16,-1-21-16,1 21 0,0 0 16,0 0-16,0 1 0,0-1 15,21 0-15,0 0 0,-22 0 0,22 0 16,0 1-16,0-1 0,0 0 16,0 0-16,0 0 0,22-21 15,-1 21-15,0-21 0,0 0 16,0 0-16,0 0 0,22 0 0,-22-21 15,0 0-15,0 21 0,0-21 16,1 0-16,20 0 0,-21 21 16,0-22-16,-21-20 0,21 21 0,1 0 15,-1-22-15,0 22 0,0-21 0,-21 0 16,21-22-16,0 22 0,-21-1 16,0-20-16,22 21 0,-22-22 0,21 22 15,-21-1-15,0 1 0,0 0 0,0 21 16,0-22-16,0 22 0,0 0 15,0 0-15,-21 21 0,-1 0 16,1 0-16,21 21 16,-21 0-16,21 21 0,-21-20 15,21 20-15,0 0 0,0 22 0,-21-22 16,21 22-16,-21-22 0,21 21 0,0 1 16,0-22-16,0 1 0,0 20 0,0-21 15,0 1-15,0-22 0,0 21 16,0 1-16,0-22 0,0 0 15,21 0-15,0 0 0,0 0 0,0-21 16,0 0-16,22 0 0,-22 0 0,21 0 16,-21 0-16,22-21 0,-22 0 15,21 0-15,-21 0 0,1 0 0,20-1 16,0-20-16,-21 21 0,-21-21 16,22 20-16,-1 1 0,-21-21 15,0 21-15,21 0 0,-21-1 0,21 1 16,-21 42 15,-21 1-31,21-1 0,-21 0 16,21 0-16,0 0 0,0 22 15,-21-22-15,21 0 0,0 0 0,0 0 16,0 0-16,0 1 0,0-1 0,0 0 16,0 0-16,21 0 0,0-21 15,0 0-15,0 0 0,22 0 16,-22 0-16,0 0 0,0 0 0,0-21 15,0 0-15,22 0 0,-22 21 16,0-21-16,0-1 0,0 1 0,1 0 16,-22 0-16,21 0 0,0 0 15,-21-1-15,21 1 0,-21 0 0,0 0 0,0 42 47,0 0-31,0 0-16,0 1 0,-21-1 0,21 0 15,0 0-15,0 0 0,0 0 0,0 1 16,0-1-16,0 0 0,0 0 0,21 0 16,0 0-16,0-21 15,1 0-15,-1 0 0,0 0 0,0 0 16,21 0-16,-20 0 0,20-21 16,-21 0-16,0 21 0,0-21 0,1 0 0,-1 0 15,0-1-15,-21 1 16,21 0-16,-21 0 0,0-21 0,0 20 15,0 1-15,0-21 0,0 21 0,-21 0 16,0-1-16,0 1 0,-1 0 0,1 21 16,0 0-16,0 0 0,0 0 15,0 0-15,-1 0 0,1 0 0,0 0 16,0 0-16,0 21 0,21 0 0,0 1 16,-21-1-16,-1 0 0,22 0 15,-21 0-15,21 0 16,0-42 15</inkml:trace>
  <inkml:trace contextRef="#ctx0" brushRef="#br0" timeOffset="134328.9">5905 5715 0,'-42'0'16,"21"0"-16,21 21 63</inkml:trace>
  <inkml:trace contextRef="#ctx0" brushRef="#br0" timeOffset="135244.94">8107 5969 0,'0'-21'47,"0"0"-47,0 0 15,21-1-15,0 22 16,0-21-16,-21 0 0,21 0 0,-21 0 16,22 0-16,-22-22 0,0 22 15,0 0-15,0 0 0,0 0 16,-22-1-16,1 22 0,-21 0 16,21 0-16,-22 0 0,1 22 0,0-1 15,-1 0-15,-20 21 0,21-21 0,-1 22 16,1-1-16,0 0 0,-1-20 15,22 20-15,-21 0 0,21-21 0,21 22 16,0-22-16,0 0 0,0 0 0,0 0 16,42-21-16,-21 22 0,0-22 15,22 0-15,-1 0 0,0 0 0,1 0 16,-1 0-16,0 0 0,1 0 0,-1 0 16,0 0-16,1-22 0,-22 22 0,0 0 15,0-21-15,-42 21 31,0 0-31,-22 0 0,1 0 16,0 21-16,-1 1 0,1-22 0,0 21 16,-1 0-16,22 0 0,-21 0 15,21 0-15,0 1 0,-1-22 0,22 21 16,0 0-16,0 0 0,0 0 16,22-21-16,-1 0 0,0 0 15,21 0-15,-21 0 0,22 0 0,-22 0 16,21 0-16,1 0 0,-22 0 0,21-21 15,-21 21-15,22 0 0,-22 0 0,0 0 16,0 0-16,0 0 0,-21 21 16,0 0-1,0 1-15,-21-1 0,0 21 0,0 0 16,0 1-16,-22-1 0,22 22 0,-21-22 16,21 0-16,-22 22 0,22-22 0,-21 0 15,21 1-15,-1-1 0,1 0 16,0-20-16,21-1 0,-21 0 0,21 0 15,0 0-15,21-42 32,0 0-32,0 0 0,1 0 15,20-22-15</inkml:trace>
  <inkml:trace contextRef="#ctx0" brushRef="#br0" timeOffset="135744.94">9525 5525 0,'0'0'0,"21"-22"0,0 1 16,-21-21-16,0 21 0,0 0 0,21-22 16,-21 22-16,0 0 0,0 0 0,22 0 15,-22-1 1,0 44-1,0-1-15,21 21 0,0-21 16,0 22-16,-21 20 0,21-21 0,0 22 16,1-1-16,-1-20 0,0 20 15,0 1-15,0-1 0,-21-20 0,21 20 16,-21-21-16,0 1 0,0-1 0,0 0 16,0 1-16,0-22 0,0 21 0,0-21 15,0 1-15,0-1 0,0 0 16,0-42 15,0 0-31,0-1 0,0 1 16,0-21-16,22 21 0,-1-22 0,-21 1 15,21 21-15</inkml:trace>
  <inkml:trace contextRef="#ctx0" brushRef="#br0" timeOffset="136026.78">10308 5461 0,'21'-21'0,"-42"42"0,63-63 0,-42 21 0,0-1 15,0 44 17,-21-1-32,0 0 0,0 21 0,0 1 15,0-1-15,-22 0 0,22 1 0,-21 20 16,21-21-16,-22 22 0,1-22 0,21 22 16,-22-22-16,1 0 0,21 1 15,-21-1-15,20 0 0,1-20 0,0 20 16,21-21-16,0 0 0,0 0 15,0 1-15,21-22 32,0 0-32,1-22 0,-1 22 15,-21-21-15,21 21 0,0-21 16,0 0-16,-21 0 0,21 0 0,1-1 16,20 1-16</inkml:trace>
  <inkml:trace contextRef="#ctx0" brushRef="#br0" timeOffset="136253.65">10456 5842 0,'0'0'0,"0"21"16,0 0-1,0 1-15,0-1 0,0 0 0,0 21 16,0-21-16,-21 1 0,21 20 0,-21-21 16,0 0-16,21 22 0,-21-22 0,-1 0 15,22 0-15,0 0 0,0 0 16,-21 1-16,21-1 0,21-21 47,-21-21-47,0-1 0,0 1 0,22 0 15,-1 0-15,-21-21 0,21 20 16</inkml:trace>
  <inkml:trace contextRef="#ctx0" brushRef="#br0" timeOffset="136429.54">10626 5567 0,'0'0'0,"21"-21"0,-21 0 16,0 42 31,0 0-31,0 0-16,0 0 15,21-21-15,-21 21 0,21 1 16,0-22-16</inkml:trace>
  <inkml:trace contextRef="#ctx0" brushRef="#br0" timeOffset="137025.2">11261 5948 0,'0'0'0,"0"-21"15,21 0 1,-21-1-16,0 1 0,0 0 15,0 0-15,0 0 0,-21 0 0,-1 21 16,22-22-16,-21 1 16,0 0-16,0 21 0,0 0 0,0 0 15,-1 0-15,-20 0 0,21 0 0,0 0 16,-22 21-16,22 0 0,0 1 0,-21-1 16,21 0-16,-1 21 0,1-21 15,0 22-15,0-1 0,0-21 0,0 22 16,21-22-16,0 21 0,0-21 0,0 0 15,0 1-15,0-1 0,0 0 0,21 0 16,0 0-16,0-21 0,21 0 0,-20 0 16,20 0-16,0 0 0,-21 0 0,22-21 15,-1 21-15,0-21 0,1 0 16,-22 0-16,21-1 0,1 1 16,-22-21-16,0 21 0,0-22 0,21 1 15,-20 0-15,-1-22 0,-21 22 0,21-22 16,0 1-16,0-1 0,-21 1 0,0 21 15,0-22-15,0 22 0,21-1 16,-21 1-16,0 21 0,0-21 0,0 20 16,0 44-1,-21-1-15,21 0 16,0 21-16,-21-21 0,0 22 16,21 20-16,-21-20 0,21-1 0,0 0 15,-21 22-15,21-22 0,0 0 0,0 22 16,0-43-16,0 21 0,0 1 15,0-1-15,0-21 0,0 0 16,0 1-16,0-1 0,21 0 0,-21 0 16,21-21-16,0 0 0,0 0 15,0 0-15,1 0 0,-1 0 16,0-21-16,-21 0 0,21 0 0,0 21 16,0-22-16</inkml:trace>
  <inkml:trace contextRef="#ctx0" brushRef="#br0" timeOffset="137833.79">11747 5884 0,'0'22'0,"0"-44"0,-21 44 16,21-1-16,0 0 16,21-21-16,1 0 0,-1 0 15,0 0-15,0 0 0,0 0 16,22 0-16,-22-21 0,0 21 0,21-21 15,-21-1-15,1 22 0,-1-21 0,0 0 16,0 0-16,0 0 0,-21 0 0,0-1 16,0 1-16,0 0 15,0 0-15,-21 21 0,0 0 16,0 0-16,0 0 0,-1 0 0,1 0 16,0 21-16,0-21 0,0 21 15,0 0-15,-1 1 0,1-1 0,0 0 16,0 21-16,21-21 0,0 1 0,-21 20 15,21-21-15,0 0 0,0 0 16,0 1-16,0-1 0,0 0 0,0 0 16,0 0-16,0 0 0,21 1 15,0-22-15,0 0 0,0 0 0,1 0 16,-1 0-16,0 0 0,0 0 0,0 0 16,0 0-16,22-22 15,-22 22-15,0-21 0,21 0 0,-20 21 0,-1-21 16,21 0-16,-21 0 0,0-1 0,1 1 15,-1 0-15,0 0 0,0 0 16,0 0-16,0-1 0,1 1 0,-1 0 16,-21 0-16,21 0 0,0 21 0,-21-21 15,0-1-15,21 22 16,-21 22 15,0-1-31,0 0 16,-21 0-16,21 0 0,-21 0 0,21 1 15,0-1-15,-21 0 16,21 0-16,-21 0 0,21 0 0,-22 1 16,22-1-16,0 0 0,0 0 15,0 0-15,22-21 16,-1 0-16,0 0 0,0 0 0,0 0 16,0 0-16,1 0 0,20 0 0,-21 0 15,0-21-15,22 21 0,-22-21 16,0 0-16,21 0 0,-21-1 0,1 1 15,-1 0-15,0 0 0,0-21 0,-21 20 16,0 1-16,0-21 0,0 21 0,0 0 16,0-1-16,-21 1 0,0 0 0,0 21 15,-22 0-15,22 0 0,0 0 16,-21 0-16,20 0 0,-20 21 16,21 0-16,0-21 0,-22 22 0,22-1 15,0-21-15,21 21 0,0 0 0,-21-21 16,21 21-16,21-21 15,0 0 1</inkml:trace>
  <inkml:trace contextRef="#ctx0" brushRef="#br0" timeOffset="138605.57">14266 5313 0,'0'0'0,"-21"0"0,0 0 0,0 0 16,0 0-16,42-21 31,21 21-31,-21 0 15,22 0-15,20-21 0,-21 21 0,22 0 16,-1 0-16,-20-22 0,20 22 16,1 0-16,-1 0 0,1 0 0,-22 0 15,0 0-15,1 0 0,-1 0 16,-21 0-16,0 0 0,1 0 0,-44 0 31,1 0-31,0 0 16,0 0-16,0 0 0,0 0 0,-1 0 15,1 0-15,-21 22 0,21-22 0,0 0 16,-1 0-16,1 0 16,0 0-16,0 0 15,21 21 17,-21-21-32,21 21 15,-21 0-15,21 0 16,-22 0-16,1 22 0,21-22 15,-21 0-15,0 21 0,21 1 0,-21-1 16,0-21-16,-1 22 0,22-1 0,0 0 16,-21 1-16,21-22 0,-21 21 0,21 0 15,0-20-15,0-1 0,0 0 16,0 0-16,0 0 0,0 0 0,0 1 16,0-1-16,0-42 46,21 21-46,0-22 16,-21 1-16,22 0 0,-1 0 16,0 0-16,21 0 0</inkml:trace>
  <inkml:trace contextRef="#ctx0" brushRef="#br0" timeOffset="139008.34">15727 5419 0,'0'0'0,"0"-43"16,-21 43-16,-1 0 15,1-21-15,0 21 0,-21 0 16,21 0-16,-1 0 16,1 0-16,0 21 0,-21-21 0,21 22 15,-1 20-15,-20-21 0,21 21 0,-21-20 16,20 20-16,1 0 0,0 1 0,0-1 15,21 0-15,0-21 0,0 22 0,0-1 16,0-21-16,0 0 0,21 1 16,0-1-16,22 0 0,-22 0 0,21-21 15,0 0-15,1 21 0,-1-21 0,0 0 16,-20 0-16,20 0 0,0 0 0,1 0 16,-22 0-16,0-21 0,0 21 0,0 0 15,0-21-15,1 21 0,-1 0 16,-21-21-16,0 0 31,-21 21 16</inkml:trace>
  <inkml:trace contextRef="#ctx0" brushRef="#br0" timeOffset="140441.51">1228 8170 0,'0'0'0,"-22"0"16,1 0-16,0 0 16,0 0-16,0 0 0,0 0 15,21-21 32,0 0-47,21 0 16,0 21-16,0-21 0,0 21 15,0-21-15,1 21 0,-1 0 0,0 0 16,0-22-16,0 22 0,22 0 16,-22 0-16,0 22 0,0-22 0,0 21 15,0 0-15,-21 21 0,0-21 16,0 1-16,0-1 0,0 21 0,-21-21 16,0 22-16,-21-22 0,21 21 0,-22-21 15,1 22-15,0-22 0,-1 0 16,1 0-16,21 0 0,0 0 0,-22-21 15,43 22-15,-21-22 16,21-22 0,0 1-1,21 0-15,-21 0 0,21 21 16,1-21-16,-22 0 0,21 21 16,0-22-16,0 22 0,0 0 0,0 0 15,1 0-15,20 0 0,-21 0 16,0 0-16,22 0 0,-1 22 0,-21-22 15,0 21-15,22 0 0,-22 0 16,0 0-16,0 0 0,0 1 0,-21-1 16,0 0-16,0 0 0,0 0 0,0 22 15,-42-22-15,21 0 16,0 21-16,-22-21 0,1 1 0,0-1 16,-1 21-16,1-21 0,0-21 15,-1 21-15,22 1 0,-21-22 0,21 0 16,-22 0-16,22 0 0,0 0 15,0 0-15,0-22 0,-1 1 16,1 0-16,21 0 16,-21 0-16,21 0 15,-21 21-15,21-22 0,0 1 32,21 21-17,0 0 1,0-21-16,1 21 15</inkml:trace>
  <inkml:trace contextRef="#ctx0" brushRef="#br0" timeOffset="141080.68">2095 8403 0,'0'21'78,"0"1"-62,0-1-1,22-42 48,-22-1-48,0 1-15,0 0 16,-22 0 15,1 21-15,21 21 0,0 0-1,0 0 1,0 1-1</inkml:trace>
  <inkml:trace contextRef="#ctx0" brushRef="#br0" timeOffset="144884.69">4254 7726 0,'0'0'0,"0"-21"15,0 0 1,-21-1 0,0 1 15,0 21-16,0 0 1,0 0-16,21 21 0,0 1 16,-22-1-16,1 0 0,0 0 0,21 0 15,0 22-15,-21-22 0,21 21 0,-21-21 16,21 22-16,0-1 0,-21 0 16,-1 1-16,22-1 0,-21 0 0,21 1 15,-21-1-15,21-21 0,0 21 0,0 1 16,0-22-16,0 0 0,0 21 0,0-20 15,0-1-15,0 0 16,21 0-16,0-21 0,1 0 16,-1 21-16,0-21 0,0 0 0,0 0 15,0 0-15,1 0 0,-1 0 16,0 0-16,0-21 0,21 0 0,-20 21 16,20-21-16,-21 0 0,21-1 0,-20 1 15,-1 0-15,21 0 0,-21 0 0,-21 0 16,21-22-16,-21 22 0,22-21 15,-22-1-15,0 1 0,0 21 0,0-21 16,0-1-16,0 1 0,-22 0 0,1 20 16,0-20-16,21 21 0,-21 0 15,0 0-15,0-1 0,-1 22 16,1-21-16,0 21 0,0 0 0,0 0 16,0 0-16,-1 0 0,1 0 15,0 0-15,0 0 0,0 0 16,21 21-16,-21 1 0,-1-1 15,1 0 1,21 0-16,0 0 16,21-21 15,1 0-31</inkml:trace>
  <inkml:trace contextRef="#ctx0" brushRef="#br0" timeOffset="145293.47">4868 7853 0,'0'0'0,"-21"0"0,42 0 63,0 0-63,1 0 0,20 0 15,-21 0-15,0 0 0,22 0 0,-22 0 16,21 0-16,0-21 0,-20 21 0,20 0 16,-21 0-16,21 0 0,1 0 0,-22 0 15,21 0-15,-21-21 0,22 21 16,-22 0-16,0 0 0,0 0 15,0 0-15,-42 0 47,0 0-31,0 0-16,0 0 16,0 0-16,-1 0 0,1 0 15,0 0-15</inkml:trace>
  <inkml:trace contextRef="#ctx0" brushRef="#br0" timeOffset="145634.26">5249 7853 0,'-21'0'15,"21"21"48,0 0-63,0 0 0,0 1 15,0-1-15,0 21 0,0-21 0,0 0 16,0 22-16,0-22 0,-21 21 16,21 1-16,0-22 0,0 21 0,0-21 15,-21 22-15,21-22 0,-21 21 0,21-21 16,0 0-16,0 1 0,0-1 0,0 0 16,0 0-16,-22 0 15,22 0-15,0-42 63,0 0-48,22 0-15,-1 0 0,0 0 16,0-1-16</inkml:trace>
  <inkml:trace contextRef="#ctx0" brushRef="#br0" timeOffset="146001.06">6011 7959 0,'0'0'0,"0"-21"0,0-1 16,0 1 0,0 42 15,0 1-31,0-1 0,-21 0 0,21 0 15,-21 21-15,21-20 0,-21 20 16,21 0-16,0-21 0,-21 22 0,-1-1 16,1-21-16,21 22 0,-21-1 0,21-21 15,-21 21-15,21-20 0,0-1 0,-21 21 16,0-21-16,21 0 0,-22 1 16,22-1-16,0 0 0,-21 0 15,21 0-15,-21-21 0,21 21 16,0-42 31,21 0-47,0 0 0,1 0 15,-1 0-15,-21-22 0</inkml:trace>
  <inkml:trace contextRef="#ctx0" brushRef="#br0" timeOffset="146304.89">5969 8128 0,'0'0'0,"0"-21"0,0 0 0,0-43 16,0 43-16,0 0 0,0 0 15,0 0-15,21-1 0,0 22 0,0-21 16,1 0-16,-1 21 0,0 0 16,21-21-16,-21 21 0,1 0 0,-1 0 15,0 0-15,0 0 0,0 0 0,0 21 16,-21 0-16,0 0 15,0 1-15,0-1 0,0 0 0,0 0 16,0 21-16,-21-20 0,0-1 0,0 0 16,0 0-16,21 0 0,-43 0 0,22-21 15,0 22-15,0-1 16,0 0-16,0-21 0,-1 0 16,1 0-16,0 0 15</inkml:trace>
  <inkml:trace contextRef="#ctx0" brushRef="#br0" timeOffset="212709.78">1799 10139 0,'0'0'0,"0"-21"0,0 0 0,0-1 16,-21 22-1,21-21-15,0 42 32,-21 1-32,21-1 0,-21 0 15,21 0-15,0 21 0,0 1 0,-22-1 16,1 0-16,0 22 0,21-22 15,-21 22-15,0-1 0,21-20 0,-21 20 16,-1-21-16,1 22 0,0-22 16,0 1-16,21-22 0,-21 21 0,21-21 15,-21 0-15,21 1 0,0-1 16,0 0-16,0-42 31,0 0-15,21-1-16,0 1 0,0 0 15,-21 0-15,21 0 0,0 21 16,1-21-16,-1-1 0,21 1 0,-21 21 16,0-21-16,1 21 0,20-21 0,-21 21 15,0 0-15,22 0 0,-22-21 16,0 21-16,21 0 0,-21 0 0,1-21 16,-1 21-16,0 0 0,0-22 0,0 22 15,0-21-15,1 21 16,-1-21-16,-21 0 0,0 0 15,21 0-15,-21-1 0,0 1 0,0 0 16,0 0-16,0 0 0,0 0 16,0-1-16,-21 1 0,0 0 15,21 0-15,-22 21 16,1 0-16,21 21 16,-21 0-16,21 22 0,0-22 15,0 0-15,0 21 0,0 1 16,-21-1-16,21 0 0,-21 1 0,21-1 15,0 21-15,0-20 0,-21-1 16,21 22-16,-22-22 0,22 0 0,-21 22 16,21-22-16,0 0 0,0 1 0,0-22 15,0 21-15,0-21 16,-21 22-16,21-22 0,0 0 0,0 0 16,-21-21-1,21-21 1,0 0-16,21 0 15,0 0-15,0-22 0,1 1 0,-1 21 16</inkml:trace>
  <inkml:trace contextRef="#ctx0" brushRef="#br0" timeOffset="213065.08">2794 10710 0,'0'22'16,"0"-1"-16,0 0 16,0 0-1,21-21 1,0 0-16,0 0 0,1 0 16,-1 0-16,0-21 0,0 0 15,-21 0 1,0-1-16,0 1 15,0 0-15,0 0 0,0 0 16,-21 0-16,0 21 16,0 0-1,-1 0-15,22 21 0,-21-21 16,21 21-16,0 0 0,0 0 16,-21 0-16,21 1 0,0-1 15,0 0-15,0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03:33:22.7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7747 8149 0,'0'21'15,"0"1"-15,-21 20 16,21-21-16,-21-21 16,21 21-16,0 0 15,-22-21 1,22-21 31,0 0-47,22 0 0,-1 0 15,0 0-15,0-22 0,0 1 0,0 0 16,1-1-16,20 1 16,-21 0-16,21-1 0,-20 1 0,-1 0 15,0-1-15,0 22 0,-21 0 0,0 0 16,0 0-16,-21 21 15,0 0-15,0 0 0,-1 0 16,-20 0-16,21 21 0,-21 0 0,20-21 16,1 21-16,0 0 0,0-21 0,21 21 15,0 1-15,21-1 16,0-21-16,0 0 16,1 21-16,-1-21 0,21 0 0,-21 21 15,0-21-15,1 21 0,20-21 0,-21 21 16,0 1-16,-21-1 15,21-21-15,-21 21 0,0 0 16,0 0-16,0 0 0,0 1 0,0 20 16,0-21-16,0 0 0,0 0 0,0 1 15,0-1-15,0 0 0,0 0 0,0 0 16,0 0-16,22-21 0,-22 22 16,21-22-16,0 0 0,0 0 0,21 0 15,-20 0-15,-1 0 0,21-22 0,-21 1 16,22 21-16,-22-21 0,21-21 0,-21 21 15,22-1-15,-22-20 0,0 21 16,0-21-16,0 20 0,0-20 0,-21 0 16,22 21-16,-22-22 0,0 22 15,0 0-15,0 0 0,0 0 0,0-1 16,0 1-16,-22 21 0,1 0 16,0 0-16,0 0 15,0 0-15,21 21 0,-21 1 0,21-1 16,-22 0-16,22 0 0,-21 21 0,21-20 15,-21 20-15,21-21 0,0 21 16,0-20-16,0 20 0,0-21 0,0 0 16,0 22-16,21-22 0,0 0 0,1-21 15,-1 21-15,0-21 0,21 0 0,-21 0 16,22 0-16,-22 0 0,21 0 16,1 0-16,-22 0 0,21-21 15,0 0-15,1-22 0,-1 22 0,-21 0 16,22-21-16,-22-1 0,21 1 0,-21 0 15,0-1-15,1 1 0,-1-21 0,0 20 16,-21 1-16,0-22 0,21 22 16,-21 0-16,0-22 0,0 22 0,0 21 15,0-22-15,0 22 0,0 0 0,0 0 16,0 0-16,-21 21 0,0 0 16,21 21-16,-21 0 0,21 0 0,-22 0 15,1 22-15,21-1 0,0 0 16,0-20-16,-21 20 0,21 21 15,-21-20-15,21-1 0,0 0 0,0 1 16,0-1-16,0 0 0,0 1 0,0-1 16,0 0-16,21 1 0,0-22 15,0 21-15,1-21 0,-1 1 0,21-1 16,0 0-16,-20-21 0,20 0 0,0 0 16,1 0-16,-1 0 0,-21 0 0,21 0 15,1 0-15,-1-21 0,0 0 0,-20-1 16,20 1-16,-21 0 0,0 0 15,0-21-15,1 20 0,-1-20 0,-21 21 16,0-21-16,0 20 0,21-20 0,-21 21 16,0-21-16,0 20 0,0 1 15,0 0-15,-21 21 0,0-21 0,-1 21 16,1 0-16,0 0 16,-21 21-16,21-21 0,-1 21 0,1 0 15,-21 22-15,21-22 0,0 0 0,-1 21 16,1-20-16,21 20 0,-21 0 0,21-21 15,-21 22-15,21-22 0,0 21 0,0-21 16,0 1-16,0-1 0,0 0 16,21-21-16,0 21 0,0-21 15,1 0-15,-1 0 0,0-21 16,0 0-16,0 21 0,0-21 0,1-1 16,-1-20-16,0 21 0,-21 0 15,0-22-15,21 22 0,-21-21 16,21 0-16,-21 20 0,0-20 0,0 21 15,0 0-15,0 0 0,0-1 0,0 1 16,0 42 0,0 1-1,-21-1-15,0 0 0,21 0 16,-21 21-16,21-20 0,0 20 0,0-21 16,0 0-16,0 22 0,0-22 15,0 0-15,0 21 0,21-21 0,0-21 0,0 22 16,0-1-16,1-21 0,20 0 15,-21 0-15,21 0 0,-20 0 16,20 0-16,-21 0 0,21-21 0,-20-1 16,20 1-16,-21 0 0,0 0 0,0-21 15,1-1-15,20 22 0,-21-21 0,0-1 16,0 1-16,1 0 0,-1-22 0,-21 22 16,21-22-16,0 22 0,0-21 15,-21 20-15,0-20 0,21 20 0,-21 1 16,0 0-16,0 21 0,0-1 0,0 1 15,0 0-15,0 42 16,0 0-16,-21 1 0,21-1 16,-21 21-16,0 0 0,21 1 15,-21-1-15,0 0 0,21 1 16,0-1-16,-22 0 0,22 1 0,-21-1 16,21 0-16,0 1 0,0-1 0,0 0 15,0-20-15,0 20 0,0 0 0,0-21 16,21 1-16,1-1 0,-1 0 15,0 0-15,0 0 0,0-21 0,0 0 16,1 0-16,-1 0 0,21 0 0,-21 0 16,22 0-16,-22 0 0,0-21 0,21 21 15,-21-21-15,1 0 0,-1 0 0,0-1 16,0-20-16,0 21 0,0 0 0,-21-22 16,0 22-16,22 0 0,-22 0 15,0 0-15,0 0 0,0-1 16,0 1-16,-22 21 15,1 0-15,0 0 16,21 21-16,-21 1 0,0-1 0,0-21 16,21 21-16,0 0 0,0 21 0,-22-20 15,22-1-15,0 0 0,0 0 0,0 0 16,0 0-16,0 1 0,22-1 0,-22 0 16,21-21-16,0 21 0,0-21 15,0 0-15,0 21 0,1-21 16,-1 0-16,0 0 0,0 0 15,0 0-15,0 0 0,1 0 0,20 0 16,-21 0-16,0-21 0,22 21 0,-22-21 16,21 0-16,0 0 0,1 21 0</inkml:trace>
  <inkml:trace contextRef="#ctx0" brushRef="#br0" timeOffset="591.66">11705 7768 0,'0'0'0,"0"-21"15,0 0-15,-21 21 16,0-21-16,0 0 0,-1 21 0,1 0 16,0 0-16,0 0 0,0 0 15,0 0-15,-22 0 0,22 21 0,0 0 16,0-21-16,-22 21 0,22 0 0,0 0 16,0 1-16,0 20 0,-22-21 0,43 0 15,-21 22-15,21-22 0,-21 0 16,21 0-16,0 21 0,0-20 0,0-1 15,0 0-15,21 0 0,0-21 0,-21 21 16,22-21-16,20 0 0,-21 0 0,0 0 16,0 0-16,22 0 0,-22 0 0,0 0 15,0 0-15,0-21 0,22 0 0,-22 0 16,0 0-16,0-22 0,0 22 0,1-21 16,20-1-16,-21 1 15,0 0-15,0-22 0,1 22 0,-1 0 16,0-22-16,0 1 0,0-1 0,-21 22 15,0-22-15,0 22 0,21 0 0,-21-1 16,0 1-16,0 0 0,0 20 0,0 1 16,0 0-16,-21 21 0,0 0 15,0 0-15,0 21 0,21 0 16,-21 22-16,-1-1 0,1 0 0,0 1 16,21-1-16,0 0 0,0 22 0,-21-22 15,21 1-15,0 20 0,-21-21 16,21 1-16,0-1 0,0 0 0,0 1 0,0-22 15,0 21-15,0 1 0,21-22 16,0 21-16,-21-21 0,21 0 16,-21 1-16,21-22 0,1 21 0,-1-21 15,0 0-15,0 0 0,0 0 0,0 0 16,1 0-16,-1 0 0,0 0 0,21-21 16,-21-1-16,1 22 0,-1-21 0,0 0 15,0 0-15,0 0 0,0 0 0,1-1 16,-22 1-16,0 0 0,0 0 0,0 0 15,0 0-15,0-1 0</inkml:trace>
  <inkml:trace contextRef="#ctx0" brushRef="#br0" timeOffset="942.45">9821 7451 0,'21'0'16,"1"0"-16,20 0 0,-21 0 0,43 0 15,-22-21-15,0 21 0,22 0 16,-22-22-16,22 22 0,-22 0 0,0-21 15,1 21-15,20 0 0,-21-21 0,1 21 16,-22-21-16,21 21 0,-21 0 0,1 0 16,-1 0-16,0 0 0,0 0 15,0 0-15,0 0 16,1 0 15,-1 0-31,0-21 16</inkml:trace>
  <inkml:trace contextRef="#ctx0" brushRef="#br0" timeOffset="2394.98">13314 7260 0,'-21'0'16,"-1"0"31,1 0 0,0 0-32,0 0 17,0 0-17,0 0 17,-1 0-17,22 21 1,-21-21-1,0 0-15,0 0 32,0 0 140,21 22-157,-21-22 1,-1 0-16,1 0 47,0 0-32,42 0 63,0 0-78,1 0 16,-1 0-16,0 0 16,0 0-16,0 0 0,0 0 15,1 0-15,-1 0 0,0 0 0,0 0 16,0 0-16,22 0 0,-22 0 0,0 0 16,0 0-16,21 0 0,-20 0 0,-1 0 15,21 0-15,-21 0 0,0 0 0,1 0 16,20 0-16,-21 0 0,0 0 15,0-22-15,1 22 0,-1 0 0,0 0 16,0 0-16,0 0 0,0 0 0,1 0 16,-1-21-16,0 21 0,0 0 15,0 0-15,-42 0 63,0 0-63,0 0 15,21 21-15,-21-21 16,-1 0-16,1 22 0,0-22 16,0 0-16,0 0 15,0 0-15,-1 0 0,22 21 0</inkml:trace>
  <inkml:trace contextRef="#ctx0" brushRef="#br0" timeOffset="2754.77">13568 7345 0,'-21'0'16,"21"21"31,0 0-47,0 0 15,0 1-15,0 20 0,0-21 16,-22 0-16,22 22 0,0-22 0,-21 21 15,21-21-15,0 22 0,-21-22 0,21 21 16,-21-21-16,21 0 0,0 22 0,0-22 16,0 0-16,-21 0 0,21 22 15,0-22-15,0 0 0,0 0 16,0 0-16,0 0 16,0-42 30,21 0-30,0 21-16,0-21 0,0 0 0,1 0 16,-1-1-16,0 1 0,0 21 15</inkml:trace>
  <inkml:trace contextRef="#ctx0" brushRef="#br0" timeOffset="3867.64">14690 7430 0,'0'0'16,"0"-22"-16,0 1 0,0 0 16,0 0-16,-22 21 15,1 0-15,0 0 16,0 0-16,0 0 15,0 0-15,-1 0 0,1 21 16,0 0-16,0 0 0,0 1 0,-22-1 16,22 0-16,0 21 0,-21-21 0,21 1 15,-1 20-15,1-21 0,-21 0 0,21 0 16,0 22-16,21-22 0,0 0 0,-22 0 16,22 0-16,0 1 0,0-1 0,0 0 15,0 0-15,22 0 0,-22 0 16,21-21-16,0 22 0,0-22 15,0 0-15,22 0 0,-22 0 0,21 0 16,-21 0-16,22 0 0,-22 0 0,21 0 16,-21 0-16,22 0 0,-22 0 15,21 0-15,-21 0 0,0-22 0,1 22 16,-1 0-16,0 0 0,0-21 0,0 21 16,0 0-16,-42 0 46,0 0-30,0 21-16,0-21 0,0 0 16,-1 22-16,1-22 0,0 21 15,-21-21-15,21 0 0,-1 0 0,-20 0 16,21 0-16,-21 0 0,20 0 0,1 0 16,-21 0-16,21 0 0,0 0 15,-1 0-15,1 0 0,0 0 0,0-21 16,0 21-16,0-22 0,-1 1 0,22 0 15,-21 0-15,21 0 0,0 0 16,0-1-16,0 1 0,0-21 16,0 21-16,0-22 0,21 22 0,-21 0 15,22-21-15,-1 21 0,0-1 0,0 1 16,0 0-16,22 0 0,-22 0 0,0 0 16,21-1-16,-21 22 0,22 0 0,-1-21 15,-21 21-15,22 0 0,-22 0 0,0 0 16,0 0-16,0 0 0,0 0 0,1 0 15,-22 21 1,0 1 0,-22-22 31,1-22-32,0 22-15,0 0 16,0-21-16,0 21 15,-1 0-15,1 0 0,0 0 0,0 0 16,0 0-16,0 0 0,-1 21 0,1-21 16,-21 22-16,21-1 0,0 0 0,-1 0 15,-20 21-15,21-20 0,0-1 16,0 0-16,-1 21 0,1-21 0,0 1 16,0-1-16,21 21 0,0-21 15,0 0-15,0 1 0,0-1 0,0 0 16,21 0-16,0 0 0,0-21 0,22 21 15,-22 1-15,21-22 0,1 0 0,-1 0 16,-21 0-16,21 0 0,1 0 0,-1 0 16,0 0-16,1 0 0,-22 0 0,21 0 15,-21 0-15,1-22 0,-1 1 0,0 21 16,0 0-16,-21-21 0,21 21 16,-21-21-16,0 0 31,0 0 0,-21 21-15</inkml:trace>
  <inkml:trace contextRef="#ctx0" brushRef="#br0" timeOffset="67714.84">5080 10266 0,'0'-21'0,"0"0"31,0-1-15,0 1-1,0 0 1,0 0-1</inkml:trace>
  <inkml:trace contextRef="#ctx0" brushRef="#br0" timeOffset="68146.82">4953 9948 0,'-21'-21'0,"21"-21"16,0 21-16,-21 0 0,21-1 15,0 1-15,0 0 0,0 0 16,0 0-16,0 0 0,-22 21 0,22-22 16,0 44 15,0-1-31,-21 0 0,21 21 15,-21 1-15,21-1 16,-21 0-16,21 1 0,0-1 0,-21 0 16,21 22-16,-21-1 0,-1-20 0,22 20 15,-21 22-15,0-22 0,0 1 16,21-1-16,-21-20 0,0 20 0,-1-21 16,22 1-16,0-1 0,0 0 0,-21 1 15,21-22-15,-21 0 0,21 0 0,0 0 16,0 1-16,0-44 47,0 1-47,0-21 15,0 21-15,0 0 0,21-22 16</inkml:trace>
  <inkml:trace contextRef="#ctx0" brushRef="#br0" timeOffset="68538.59">4593 10054 0,'-21'-21'16,"42"42"-16,-42-63 0,0 21 0,21-22 0,-21 22 15,21 0-15,0-21 0,0 21 0,0-1 16,0 1-16,21-21 16,0 21-16,0 0 0,21-1 0,-20 1 15,20 0-15,21 0 0,-20 0 0,-1 21 16,22 0-16,-22 0 0,21 0 15,-20 0-15,20 21 0,-20 0 0,-1 0 16,0 22-16,-21-22 0,1 21 0,-1 0 16,-21 1-16,0 20 0,0-20 15,-21-1-15,-1 0 0,1 1 0,-21-22 16,21 21-16,-22 0 0,1 1 0,0-22 16,-1 21-16,1-21 0,21 1 15,-64 20-15,64-21 16,0 0-16,0-21 0,0 21 0,21 1 15,21-22 64</inkml:trace>
  <inkml:trace contextRef="#ctx0" brushRef="#br0" timeOffset="70700.39">5186 10943 0,'0'0'0,"0"-21"63,0 0-47,21 21-16,0-21 0,0 0 15,0-1-15,1 1 16,-1 0-16,0 0 0,0-43 15,0 43-15,-21 0 0,0 0 0,21-21 16,-21 20-16,22 1 0,-22 0 16,0 0-16,0 0 0,-22 21 31,1 0-31,0 0 16,0 21-16,0 0 0,0 0 15,21 0-15,-22-21 0,22 22 16,-21-1-16,21 0 0,0 0 15,21-21 17,1 0-17,-1 0-15,0-21 0,0 21 0,0-21 16,0 21-16,1-21 0,-1 21 16,0-22-16,0 1 0,0 21 0,0-21 15,1 21-15,-1-21 0,0 0 0,0 21 16,0 0-16,0 0 15,-21 21 17,0 0-32,0 0 0,0 0 0,0 1 15,-21-1-15,21 21 0,-21-21 16,21 0-16,0 1 0,0-1 0,0 0 16,-21 0-16,21 0 0,0 0 15,0 1-15,0-1 0,0 0 16,21-21-16,0 0 0,0 21 15,1-21-15,-1 0 0,0 0 16,0 0-16,0 0 0,0 0 0,1 0 16,20 0-16,-21 0 0,0-21 15,0 0-15,1 21 0,-1-21 0,0-1 16,0 1-16,0 0 0,0 0 16,1 0-16,-1 0 0,0-1 0,-21 1 15,0 0-15,21 0 0,0 0 0,-21 0 16,21 21-16,-21 21 31,-21 0-15,0 0-16,21 0 0,-21 0 0,21 1 15,0-1-15,-21 0 0,21 0 16,0 0-16,0 0 0,0 1 16,0-1-16,0 0 0,0 0 0,0 0 15,0 0-15,21-21 0,0 0 0,-21 22 16,21-22-16,0 0 0,1 0 15,-1 0-15,21 0 0,-21 0 0,0 0 16,1 0-16,-1-22 0,21 22 16,-21-21-16,0 0 0,22 21 0,-22-21 15,0 0-15,0 0 0,0-1 0,1 1 16,-1 0-16,0 0 0,0 0 0,-21 0 16,0-1-16,21 1 0,-21 0 15,0 0-15,-21 42 31,0 0-31,21 0 0,-21 1 16,0-1-16,-1 0 0,22 0 16,-21 0-16,0 0 0,21 1 0,-21-1 15,21 0-15,0 0 0,-21 0 16,21 0-16,-21 1 0,21-1 16,0 0-16,0-42 31,21 21-16,0-21-15,-21-1 0,21 22 0,0-21 16,-21-21-16,21 21 0,1 0 16,20-22-16,-21 22 0,0-21 15,0 21-15,1-1 0,20 1 0,-21 0 16,0 0-16,0 21 0,1 0 16,-22 21-1,0 0-15,0 0 16,0 1-16,0-1 0,0 0 0,0 0 15,0 0-15,0 0 0,0 1 0,0-1 16,0 0-16,21 0 0,0 0 16,0-21-16,0 0 0,0 0 15,1 0-15,-1 0 0,21 0 16,-21 0-16,0 0 0,1 0 0,-1-21 16,0 21-16,0-21 0,0 0 0,0 0 15,1-1-15,-1 1 0,0 0 16,0-21-16,0-1 0,0 1 0,-21 0 15,22-1-15,-1 1 0,0-21 16,0 20-16,-21 1 0,21-22 0,-21 22 16,0 21-16,0-43 0,0 22 15,0 21-15,0 0 0,-21 21 16,0 0 0,21 21-16,-21 0 0,0 0 15,21 22-15,0-22 0,-22 21 0,1 0 16,0 1-16,21-1 0,0 0 0,0 1 15,-21 20-15,21-20 0,0-1 0,0-21 16,0 21-16,0 1 0,0-22 16,0 0-16,0 21 0,0-20 15,21-1-15,0 0 0,0 0 16,1-21-16,-1 0 0,0 21 0,0-21 16,0 0-16,0 0 0,22 0 0,-22 0 15,0 0-15,0 0 0,22-21 0,-22 21 16,0-21-16,0 0 0,0 21 15,22-21-15,-22-1 0,0 1 0,-21 0 16,21-21-16,0 21 0,0-1 16,-21 1-16,0-21 0,0 21 0,0 0 15,-21 21 17,0 21-32,0 0 15,0-21-15,0 21 0,21 0 0,0 0 16,-22 1-16,22-1 0,-21 0 0,21 0 15,0 0-15,0 0 0,0 1 0,0-1 16,0 0-16,21 0 16,1-21-16,-1 0 15,0 0-15,0 21 0,0-21 0,0 0 16,1 0-16,20 0 0,-21 0 0,0-21 16,0 21-16,1-21 0,20 0 15,-21 21-15,0-21 0,0-1 0,1-20 16,-1 21-16,0 0 0,0-22 0,0 22 15,0-21-15,1 0 0,-1-1 16,0 43 0,-21 21-1,0 1 1,0 20-16,0-21 0,0 0 0,0 0 16,-21 1-16,21-1 0,0 21 0,0-21 15,0 0-15,0 1 0,0-1 16,0 0-16,0 0 0,0 0 15,21-21 1,0 0-16,0 0 0,0 0 16,1 0-16,-1 0 15,0 0-15,0 0 0,-21-21 16,21 0-16,0 0 0,-21 0 16,22 21-16,-22-22 0,0 1 15,0 0-15,0 0 16,0 0-16,0 0 0</inkml:trace>
  <inkml:trace contextRef="#ctx0" brushRef="#br0" timeOffset="70939.25">7218 10329 0,'-43'0'15,"22"0"-15,0 0 0,0 0 16,21-21-16,21 21 15,0 0-15,0-21 0,22 21 16,-22 0-16,21-21 0,1 21 0,20-21 16,-21 21-16,1 0 0,20-21 0,-20 21 15,-1 0-15,-21-22 0,21 22 16,-20 0-16,-1 0 0,-21-21 0,0 0 16,-21 21-16,-1 0 15,1-21-15,-21 21 0,21 0 0</inkml:trace>
  <inkml:trace contextRef="#ctx0" brushRef="#br0" timeOffset="71116.14">6265 10181 0,'-42'0'16,"84"0"-16,-105 0 0,42 0 15,42 0 1,0 0-1,0 0 1,-21-21-16,21 0 0,0 0 16,1 0-16</inkml:trace>
  <inkml:trace contextRef="#ctx0" brushRef="#br0" timeOffset="73751.66">9356 10710 0,'0'0'0,"-22"22"0,22-1 15,-21-21-15,0 0 16,21-21 0,0-1-1,42 22-15,-42-42 0,43 21 0,-22 0 16,0-22-16,21 1 0,1 0 0,-1-1 16,0 1-16,1 0 0,-1-22 15,0 22-15,1 0 0,-22-1 0,0 1 0,0 21 16,-21 0-16,0-1 0,0 1 15,0 0-15,-21 21 0,0 0 16,-21 0-16,20 0 0,-20 21 0,21 0 16,-21-21-16,20 22 0,1-1 0,0 0 0,21 0 15,0 0-15,0 0 0,21 1 16,0-1-16,1 0 0,20 0 16,-21 0-16,0 0 0,22 1 15,-22-1-15,21-21 0,-21 21 0,0 0 16,1 0-16,-1 0 0,-21 1 0,21-1 15,-21 0-15,0 0 0,0 0 0,0 0 16,0 1-16,0-1 16,0 0-1,21-21 1,0 0-16,0 0 0,1 0 16,-1 0-16,21 0 0,-21-21 15,22 21-15,-1-21 0,0-1 0,1 1 16,-22 0-16,21 0 0,0-21 0,-20 20 15,20-20-15,-21 21 0,0-21 16,0-1-16,1 22 0,-1-42 16,-21 20-16,0 22 0,0 0 0,0 0 15,0 0-15,0-1 0,-21 22 16,-1 0 0,1 0-16,0 22 0,0-1 0,21 0 15,-21 0-15,21 21 0,-21-20 16,21 20-16,-22-21 0,22 21 0,0-20 15,0 20-15,0-21 0,0 0 16,0 22-16,0-22 0,22 0 0,-1 0 16,0 0-16,21-21 0,-21 21 0,1-21 15,20 0-15,-21 0 0,21 0 0,1 0 16,-1 0-16,0-21 0,1 0 0,-22 0 16,21 21-16,-21-21 0,22 0 0,-22-22 15,0 22-15,0-21 16,22 21-16,-22-22 0,0 1 0,0-22 15,21 22-15,-20 0 0,-1-22 0,0 22 16,0-22-16,0 1 0,0 21 0,1-22 16,-22 22-16,0-1 0,0 22 0,0-21 15,0 21-15,0 0 0,-22 21 32,1 0-32,0 21 0,0 0 0,21 21 15,-21 1-15,0-1 0,-1 0 0,1 1 16,21 20-16,0-21 0,-21 1 0,21-1 15,0 0-15,0 22 0,0-22 0,0-21 16,0 22-16,0-1 0,21 0 0,0-20 16,1-1-16,-1 21 0,0-21 15,0-21-15,0 21 0,22 1 0,-22-22 16,21 0-16,-21 0 0,22 0 0,-22 0 16,21 0-16,-21-22 0,22 1 15,-22 0-15,0 21 0,0-21 0,21 0 16,-20 0-16,-1-1 0,0-20 0,0 21 15,0 0-15,0 0 0,-21-22 0,0 22 16,22 0-16,-22 0 0,0-22 0,0 22 16,0 0-16,-22 21 31,1 0-31,0 21 0,0 0 0,0 1 16,-22-1-16,22 0 0,0 0 0,0 0 15,0 0-15,0 1 0,-1 20 0,22-21 16,0 0-16,0 0 0,0 1 15,0-1-15,0 0 0,22-21 32,-1 0-32,0 0 0,0 0 0,0-21 15,0 0-15,1-1 16,-1 1-16,0 0 0,-21-21 0,21 21 16,0-1-16,0 1 0,-21 0 15,43-21-15,-43 21 0,0-1 0,0 44 31,0-1-15,0 0-16,0 0 0,0 0 0,0 0 16,0 1-16,-21-1 0,21 0 0,0 21 15,0-21-15,0 1 0,0-1 16,0 0-16,0 0 0,21 0 0,0-21 16,-21 21-16,21 1 0,0-22 0,22 0 15,-22 0-15,0 0 0,0 0 0,0 0 16,0 0-16,1 0 0,-1-22 0,0 1 15,0 0-15,0 0 0,0 0 0,-21 0 16,43-43-16,-22 43 16,0-21-16,0-1 0,-21 22 0,21-42 15,1 20-15,-1 1 0,0 0 0,0-22 16,21-21-16,-42 43 0,0 0 16,22-1-16,-22 22 0,0 0 15,0 0-15,-22 21 16,1 21-1,0 0-15,21 22 0,-21-22 0,21 21 16,0-21-16,-21 22 0,21-1 16,-21 0-16,21-21 0,0 22 0,0-1 0,0 0 15,0 1-15,0-22 0,0 21 0,0-21 16,0 22-16,21-22 0,0 0 16,-21 21-16,21-20 0,0-1 15,0-21-15,1 21 0,-1-21 0,0 0 16,0 0-16,0 0 0,0 0 0,1 0 15,-1 0-15,0 0 0,0 0 0,0-21 16,0 0-16,1 21 0,-22-22 16,21 1-16,0 0 0,-21 0 0,21 0 15,0 0-15,-21-22 0,0 22 0,0 0 16,21 0-16,-21 0 0,0-1 16,-21 22-1,0 0 1,0 22-16,21-1 0,-21 0 15,21 0-15,-21 0 0,21 0 0,0 1 16,0-1-16,0 0 16,0 0-16,0 0 0,21 0 15,-21 1-15,21-1 0,0-21 0,0 21 16,22-21-16,-22 0 0,21 0 0,-21 0 16,22 0-16,-1 0 0,0 0 0,22 0 15,-22 0-15,0 0 0,1 0 0,-22 0 16,21-21-16,1 21 0,-22-21 0,21-1 15,-21 22-15,0-21 0,1 0 16,20 0-16,-21 0 0,0 0 0,22-22 16,-1 1-16,-21 21 15,-21 0-15,0-1 16,-21 22-16,0 0 16,0 0-16,-1 0 0,1 0 0,-21 0 15,21 0-15,0 22 0,-22-1 0,22-21 16,-21 21-16,21 0 0,-22 0 0,22 0 15,0 1-15,21-1 0,-21 0 16,21 0-16,-21 0 0,21 0 0,0 1 16,0-1-16,0 0 0,21 0 15,0-21-15,0 0 0,0 21 0,0-21 16,1 0-16,-1 0 0,0 0 0,0 0 16,0 0-16,0 0 0,-21-21 0,22 0 15,-1 0-15,0 0 0,21-1 16,-21 1-16,1-21 0,-22 21 15,21 0-15,0-22 0,42-41 16,-41 41-16,-1 1 0,21-43 16,-21 43-16,0-43 0,1 43 15,-1-22-15,-21 22 16,0 21-16,-21 21 16,-1 0-1,1 21-15,0 0 0,21 0 0,-21 1 16,0 20-16,21-21 0,-21 21 0,-1 1 15,22-1-15,-21 0 0,21 43 16,-21-64-16,21 22 0,0-1 16,0 0-16,0-21 0,0 22 0,0-22 0,0 21 15,0-21-15,21 1 0,0-1 16,1 0-16,-1-21 0,0 21 0,21 0 16,-21-21-16,1 0 0,-1 0 15,0 0-15,0 0 0,0 0 0,22-21 16,-22 0-16,0 0 0,0 21 15,0-21-15,0-1 0,-21 1 16,22 0-16,-1 0 0,-21 0 16,0 0-16,0-1 0</inkml:trace>
  <inkml:trace contextRef="#ctx0" brushRef="#br0" timeOffset="74046.42">12150 9821 0,'0'0'16,"-22"0"-16,1 0 0,0 0 0,42 0 31,0 0-31,1 0 0,20 0 15,0 0-15,1 0 0,-1 0 0,0 0 0,22 0 16,-22-21-16,0 21 0,1 0 16,-1 0-16,0 0 0,1-21 15,-22 21-15,21 0 0,-21 0 0,1-21 16,-1 21-16,0 0 0,0-21 0,0 21 16,0-21-16,22 21 0,-22 0 0</inkml:trace>
  <inkml:trace contextRef="#ctx0" brushRef="#br0" timeOffset="74419.22">14859 9694 0,'-21'0'0,"42"0"31,0 0-31,0 0 0,22 0 16,-1 0-16,0 0 0,1 0 16,20-21-16,1 21 0,-22 0 0,21 0 15,1-21-15,-22 21 0,1 0 0,-1 0 16,0 0-16,1-21 0,-22 21 15,0 0-15,0 0 0,-42 0 47,0 0-47,0 0 0,-1 0 0,1 0 16,0 0-16,0 0 0,0 0 16,0 21-16,-1-21 0</inkml:trace>
  <inkml:trace contextRef="#ctx0" brushRef="#br0" timeOffset="74713.83">15325 9673 0,'-22'21'16,"1"-21"-16,0 0 16,21 22-16,-21-1 15,21 0 1,-21 0-16,21 0 0,-21 0 0,21 1 16,0-1-16,0 0 0,-22 21 0,22-21 15,-21 1-15,21 20 0,0-21 0,0 0 16,-21 22-16,0-22 0,21 0 0,-21 0 15,21 21-15,-21-20 0,21-1 16,0 0-16,0 0 0,-22-21 0,22 21 0,0 0 16,-21 1-16,21-1 15,21-21 32,1-21-47,-1-1 16,0 1-16,0 0 0,0 21 15,0-21-15</inkml:trace>
  <inkml:trace contextRef="#ctx0" brushRef="#br0" timeOffset="75250.91">16446 9843 0,'0'0'0,"-42"-43"16,42 22-16,-21 0 15,0 21-15,0 0 0,-1 0 16,1-21-16,0 21 0,0 0 0,0 0 16,0 0-16,-22 21 0,22 0 0,0-21 15,-21 21-15,20 0 0,-20 22 0,21-22 16,0 21-16,-22-21 0,22 22 15,0-22-15,0 0 0,0 21 16,21-20-16,0 20 0,0-21 0,0 0 16,0 0-16,0 1 0,0-1 0,0 0 15,0 0-15,21 0 0,0 0 16,21-21-16,-20 0 0,-1 0 0,21 0 16,-21 0-16,22 0 0,-22 0 0,21 0 15,-21 0-15,22 0 0,-1-21 0,-21 21 16,21-21-16,-20 21 0,-1 0 0,21 0 15,-21-21-15,0 21 0,1 0 16,-44 0 31,1 0-47,0 0 16,21 21-16,-21-21 0,0 0 15,0 0 1,-1 0-16,1 0 15,0 0-15,0 0 16,0 0 0,21-21-16</inkml:trace>
  <inkml:trace contextRef="#ctx0" brushRef="#br0" timeOffset="92479.85">1736 12361 0,'0'0'0,"-43"22"15,22-22-15,0 0 16,0 0 0,42 0 15,0 0-31,0 0 16,22 0-16,-22 0 0,0 0 0,0 0 15,21 0-15,-20 0 16,-1 0-16,21 0 0,-21 0 0,0 0 15,1 0-15,-1 0 0,0 0 0,0 0 16,0 0-16,0 0 16,-42 0 15,0 0-31,0 0 16,0 0-16,0 0 0,-1 0 15,1 0-15,0 0 0,0 0 16,0 0-16,0 0 15,-1 0-15,1 0 0,0 0 16,0 0-16,0 0 16,0 21-1,-1-21-15,1 21 0,0 0 16,0 0-16,0 0 16,0-21-16,21 22 0,-22-1 0,1-21 15,21 21-15,0 0 0,-21 0 0,0-21 16,21 21-16,-21 1 0,21-1 15,0 0-15,-21 0 16,42-21 31,0 0-31,-21-21-16,21 0 0,0 21 0,0 0 15,1 0-15,-1-21 0,0 21 16,0 0-16,0 0 0,22 0 0,-22 0 15,0 0-15,0 0 0,21 0 0,-20 0 16,-1 0-16,0 0 0,0 0 16,0 21-16,22 0 0,-22 0 0,-21 0 15,21 0-15,0 1 0,-21 20 0,21-21 16,-21 0-16,0 22 0,0-22 16,0 0-16,0 21 0,-21-21 15,0 1-15,0 20 0,0-21 0,-1 0 16,-20 0-16,21 1 0,-21-1 15,20-21-15,-20 21 0,21-21 0,-21 0 16,20 21-16,-20-21 0,21 0 0,-21 0 16,20 0-16,1 0 0,0 0 15,0 0-15,0 0 0,0 0 0,-1 0 16,22-21 0,0 0-16,0 0 31,22 21-31,-1-22 15,0 22-15,21-21 16,-21 21-16,1 0 0</inkml:trace>
  <inkml:trace contextRef="#ctx0" brushRef="#br0" timeOffset="93093.87">2455 12891 0,'0'21'62,"21"-21"-15,1 0-47,-1 0 16,0-21-16,-21-1 15,0 1 1,0 0 15,0 42 0,0 0-31,0 1 16,-21-22-16,21 21 0,0 0 16,0 0-1,21-21 1,-21-21 62,0 0-31,21 21-32</inkml:trace>
  <inkml:trace contextRef="#ctx0" brushRef="#br0" timeOffset="94599.03">4424 11853 0,'0'0'15,"0"-21"-15,0 0 0,0-21 16,0 21-16,-21 21 16,21 21-1,0 0-15,0 21 16,0-21-16,0 43 0,0-22 15,-22 1-15,22 20 0,0 1 0,0-22 16,0 21-16,0-20 0,0 20 16,0-20-16,-21-1 0,21 0 0,0 1 15,-21-1-15,21-21 0,0 21 0,0-20 16,0 20-16,0-21 0,0 0 0,0 0 16,0 1-16,-21-44 31,21 1-16,0 0-15,0 0 0,0 0 16</inkml:trace>
  <inkml:trace contextRef="#ctx0" brushRef="#br0" timeOffset="95222.9">4170 11811 0,'0'-21'0,"0"42"0,0-63 0,0 21 16,0-1-16,0 1 16,0 0-16,21 0 0,0 21 0,0-21 15,22 0-15,-22 21 0,21 0 0,22-22 16,-22 22-16,21 0 0,-20 22 16,20-1-16,1 0 0,-22 0 15,0 21-15,1 1 0,-22-1 0,0 22 16,-21-22-16,0 0 0,0 22 0,0-22 15,-21 0-15,0 1 0,-22-1 16,22 0-16,-21 1 0,0-22 0,20 0 16,-20 0-16,0 0 0,21 1 15,-22-22-15,22 0 0,0 21 0,0-21 16,0 0-16,21-21 16,0-1-16,0 1 15,0 0-15,21 21 0,0-21 16,0 0-16,21 21 15,-20 0-15,20-21 0,0 21 0,1 0 16,-1 0-16,0 0 0,1 0 0,20 0 16,-21 21-16,1 0 0,-1 0 15,0 0-15,-20 0 0,20 1 0,-21 20 16,0-21-16,-21 0 0,0 22 0,0-22 16,0 21-16,0-21 0,-21 22 0,0-1 15,0-21-15,-22 21 0,1-20 16,0 20-16,-1-21 0,1 0 15,-21 0-15,20 1 0,1-1 0,0-21 16,-1 21-16,1-21 0,0 0 0,20 0 16,-20 0-16,0 0 0,21 0 15,-1-21-15,1 21 0,0-21 0,0-1 16,0 22-16,21-21 0,0 0 0,0 0 16,0 0-16,0 0 0,0-1 15,42 22-15,-21-21 16,0 21-16,1-21 0,20 21 0,0 0 15,-21 0-15,22-21 0,-1 21 0,0 0 16</inkml:trace>
  <inkml:trace contextRef="#ctx0" brushRef="#br0" timeOffset="96143.37">5567 12531 0,'21'0'16,"-42"0"-16,63-21 0,-42-1 0,21 22 15,-21-21-15,0 0 0,0 0 16,0 0-16,0 0 0,-21-1 16,0 22-16,0-21 15,0 21-15,-1 0 0,1 0 16,0 0-16,0 21 0,0 1 16,0-1-16,-1 0 0,22 0 15,-21 0-15,0 22 0,0-22 0,21 21 0,0 0 16,-21-20-16,21 20 0,-21-21 15,21 21-15,0-20 0,0 20 16,0-21-16,0 0 0,0 0 0,0 1 16,21-1-16,0-21 0,0 0 15,0 0-15,0 0 0,1 0 16,20-21-16,-21-1 0,0 1 16,0 21-16,1-21 0,-1-21 0,0 21 15,0-1-15,0-20 0,0 21 16,-21 0-16,0-22 0,22 22 0,-22-21 0,21 21 15,-21 0-15,0-22 16,0 22-16,0 0 0,0 0 16,0 42-1,0 0-15,0 0 16,0 0-16,0 1 0,-21 20 16,21-21-16,-22 0 0,22 22 0,0-22 15,0 21-15,0-21 0,0 0 0,0 22 16,0-22-16,0 0 0,0 0 0,22 0 15,-1 1-15,0-22 0,0 21 16,0-21-16,0 0 0,1 0 0,20 0 16,-21 0-16,21 0 0,1-21 0,-22-1 15,21 22-15,1-21 0,-22 0 0,0 0 16,21-21-16,-21 20 0,1 1 16,-1-21-16,0 21 0,-21 0 15,0-22-15,0 22 0,0 0 0,0 0 16,0 0-16,0-1 0,0 1 0,-21 21 31,0 0-31,-1 21 16,22 1-16,0-1 15,0 0 1,0 0-16,22-21 16,-1 0-1,0 0-15,0 0 0,0 0 16,-21-21-16,21 21 0,1-21 0,-1 0 15,0-1-15,0 22 16,-21-21-16,21 21 16,0 0-16,-21 21 15,0 1 1,0-1-16,0 0 0,0 0 16,-21 0-16,21 0 0,-21 1 0,21-1 15,0 0-15,0 21 0,0-21 16,0 1-16,0-1 0,0 0 0,0 0 15,0 0-15,0 0 0,0 1 16,21-22-16,0 0 16,1 0-1,-1 0-15,0 0 0,0 0 0,0 0 16</inkml:trace>
  <inkml:trace contextRef="#ctx0" brushRef="#br0" timeOffset="96826.43">7239 12425 0,'0'-21'0,"0"42"15,0-63-15,0 20 0,-21 22 16,0 0-16,-1 0 16,1 0-16,0 0 0,0 22 0,0-1 15,-22-21-15,22 21 0,0 0 16,0 21-16,-21-20 0,20-1 0,1 0 15,0 0-15,0 21 0,21-20 0,0 20 16,-21-21-16,21 0 0,0 22 0,0-22 16,0 0-16,0 0 0,0 0 15,21 0-15,0-21 0,0 22 0,22-22 16,-22 0-16,21 0 0,-21 0 0,22 0 16,-1 0-16,-21 0 0,21 0 0,-20 0 15,20 0-15,-21-22 0,0 1 0,0 0 16,22 0-16,-43 0 15,21 0-15,0-1 0,0 1 0,0 0 16,-21 0-16,0 0 0,22 0 0,-22-1 16,21 1-16,-21 0 0,0 0 15,0 42 17,0 0-32,-21-21 0,21 21 0,-22 1 15,22-1-15,0 0 0,0 21 0,0-21 16,0 1-16,0-1 0,0 0 0,0 0 15,0 0-15,0 0 0,0 1 16,22-1-16,-1-21 0,0 0 16,0 0-16,0 0 0,0 0 15,22 0-15,-22 0 0,0 0 0,21 0 16,-20-21-16,20 21 0,-21-22 0,0 1 16,0 0-16,1 0 0,-22 0 0,21 0 15,-21-22-15,21 22 0,-21-21 16,0 21-16,0-22 0,0 22 0,0 0 15,0-21-15,-21 20 0,0 1 0,-1 0 16,1 21-16,0-21 0,0 21 0,0 0 16,0 0-16,-1 0 0,1 0 0,0 0 15,0 0-15,0 21 0,0-21 16,-1 21-16,22 0 0,0 1 0,0-1 16,0 0-16,0 0 15,22 0-15,-1 0 0,0-21 16,21 22-16,-21-1 0</inkml:trace>
  <inkml:trace contextRef="#ctx0" brushRef="#br0" timeOffset="97599.53">8551 12594 0,'0'0'0,"0"-21"0,0 0 0,-21 0 16,0 21-1,0 0-15,0 0 0,-1 0 16,1 0-16,0 0 0,0 0 0,0 0 16,-22 0-16,22 0 0,0 21 0,0 0 15,0 0-15,0-21 0,-1 21 0,22 22 16,0-22-16,-21 0 0,21 0 16,0 0-16,0 1 0,0 20 0,0-21 15,0 0-15,0 0 0,21 1 16,-21-1-16,22-21 0,-1 0 0,0 0 15,0 0-15,0 0 0,0 0 16,1-21-16,-1 21 0,0-22 16,0 1-16,0 0 0,0 0 15,1 0-15,-1 0 0,0-22 0,0 22 16,0-21-16,0-1 0,1 1 0,-22 0 16,21-1-16,0 1 0,0 0 0,0-22 15,0 22-15,1 0 0,-22-1 0,21-20 16,-21 42-16,21-22 0,-21 22 15,0 0-15,0 0 0,0 0 0,0 42 32,0 0-32,0 21 0,-21-21 0,0 22 15,-1-22-15,22 21 0,-21 1 16,0-1-16,21 0 0,-21 1 0,0-1 16,21 0-16,-21-21 0,21 22 0,0-1 15,0 0-15,0-20 0,-22 20 16,22-21-16,0 21 0,0-20 0,0-1 15,0 0-15,0 0 0,22 0 0,-1-21 16,0 21-16,0-21 16,0 0-16,22 0 0,-22 0 0,0-21 15,21 21-15,1-21 0,-22 0 0,21 0 16,-21 0-16,22-1 0,-22 1 0,0 0 16,21-21-16,-21 21 0,1-1 15,-1 1-15,-21 0 0,0 0 0,0 0 16,0 0-16,-21 21 15,-1 0-15,1 0 16,21 21-16,-21 0 0,0 0 16,21 0-16,0 0 0,-21 1 0,0-1 15,21 21-15,0-21 0,-22 0 0,22 1 16,0-1-16,0 0 0,0 0 16,0 0-16,22 0 0,-1-21 0,0 22 15,0-22-15,0 0 0,0 0 16,1 0-16,-1 0 0,0 0 0,0 0 15,0-22-15,0 1 0,1 0 0,-1 0 16</inkml:trace>
  <inkml:trace contextRef="#ctx0" brushRef="#br0" timeOffset="98707.43">10372 12679 0,'0'-21'0,"0"0"0,0-1 15,21 1-15,0 0 0,0 0 0,-21 0 16,21 0-16,0-1 15,1-20-15,-1 0 0,0 21 0,0-22 16,21 1-16,-20 0 0,-1-1 0,0 1 16,0 21-16,-21 0 0,0-1 0,0 1 15,0 0-15,-21 21 16,0 0-16,-22 0 16,22 0-16,0 21 0,0 0 0,0 1 15,21-1-15,0 0 0,0 0 0,0 0 16,0 0-16,0 1 0,0-1 0,0 0 15,21-21-15,0 21 0,-21 0 0,21 0 16,0 1-16,1-22 0,-22 21 16,21 0-16,0 0 15,-21 0-15,0 0 0,0 1 16,0-1-16,0 0 0,0 0 16,0 0-16,0 0 15,21-21-15,0 0 0,0 22 16,1-22-16,-1 0 0,0 0 15,21 0-15,-21 0 0,1 0 16,20-22-16,-21 22 0,21-21 0,1 21 16,-22-21-16,21 0 0,-21 0 0,1 0 15,-1-1-15,0 1 0,0 0 0,-21-21 16,21 21-16,-21-22 0,0 22 16,0 0-16,0-21 0,0 20 0,0 1 15,-21 0-15,0 21 16,0 0-16,0 0 0,-1 0 15,1 21-15,0-21 0,21 21 0,-21 1 16,0-1-16,0 0 0,21 21 0,0-21 16,0 1-16,0-1 0,0 0 0,0 21 15,0-21-15,0 1 0,0-1 16,21 0-16,0-21 0,-21 21 0,42 0 16,-21-21-16,1 0 0,20 21 0,-21-21 15,21 0-15,-20 0 0,20 0 0,-21 0 16,21-21-16,1 21 0,-22-21 0,21 0 15,-21 21-15,22-21 0,-22 0 16,0-22-16,0 22 0,0 0 0,1-21 16,-1-1-16,-21 1 0,0 0 15,21-1-15,-21-20 0,21 20 0,-21-20 16,0 21-16,0-1 0,0 1 0,0 0 16,0-1-16,0 22 0,0 0 0,-21 42 31,0 0-31,21 22 15,-21-1-15,-1 0 0,22 1 16,0-1-16,-21 0 0,21 1 16,-21 20-16,21-21 0,0 1 0,0-1 15,0 0-15,0 1 0,0-22 0,21 21 16,0-21-16,1 1 0,20 20 0,-21-21 16,0-21-16,22 21 0,-1 0 0,0-21 15,1 0-15,-1 0 0,0 0 0,1 0 16,-1 0-16,0 0 0</inkml:trace>
  <inkml:trace contextRef="#ctx0" brushRef="#br0" timeOffset="100182.84">12404 12510 0,'0'0'16,"0"-22"-16,21 1 16,-21 0-16,0-21 0,0 21 0,0-1 15,0-20-15,0 21 0,-21 0 0,-1-22 16,1 22-16,0 21 0,0-21 16,0 21-16,0 0 0,-22 0 0,22 0 0,-21 0 15,21 21-15,-22-21 0,22 21 16,0 1-16,-21-1 0,20 0 0,1 21 15,21-21-15,0 1 0,-21-1 16,21 0-16,0 21 0,0-21 0,0 1 16,0-1-16,21 0 0,-21 0 15,21-21-15,1 21 0,-1-21 0,0 0 16,21 0-16,-21 0 0,1 0 0,-1 0 16,21 0-16,-21 0 0,0 0 0,1-21 15,20 0-15,-21 21 0,-21-21 0,21 0 16,0-1-16,1-20 15,-22 21-15,21 0 0,-21-22 0,0 22 16,21 0-16,-21 0 0,0 0 0,0 0 16,0-1-16,0 44 15,0-1 1,0 0-16,-21 0 0,21 0 16,0 22-16,0-22 0,0 0 15,0 0-15,0 0 0,0 0 16,0 1-16,21-22 0,0 21 0,0-21 15,0 0-15,1 0 16,-1 0-16,0 0 0,0 0 0,0 0 16,0-21-16,1 21 0,-22-22 15,21 1-15,0 0 0,0 0 16,0-21-16,-21 20 0,21-20 0,1 0 16,-1-1-16,0 1 0,0-21 15,0 20-15,0-20 0,1 20 0,-1-20 16,-21 21-16,0-1 0,21 1 0,-21 0 15,0 20-15,0 1 0,0 0 0,-21 21 32,0 21-32,21 0 0,-22 1 15,1 20-15,0-21 0,21 21 16,-21 1-16,21-1 0,-21 0 16,21 1-16,-21-1 0,21 22 0,0-22 15,0 0-15,0 1 0,0-22 0,0 21 16,0 0-16,0-20 0,21-1 0,0 21 15,0-21-15,0 0 0,0 1 16,1-1-16,20-21 0,-21 0 0,0 0 16,0 0-16,22 0 0,-22 0 0,21 0 15,-21-21-15,1 21 0,-1-22 16,21 1-16,-21 0 0,0 0 0,-21-21 16,22 20-16,-1-20 0,0 21 15,-21-21-15,0 20 0,0 1 0,0-21 16,0 21-16,0 0 0,0-1 0,-21 22 31,0 22-31,-1-1 16,1 0-16,21 0 0,0 0 0,0 0 15,-21 1-15,21-1 0,0 0 0,0 0 16,0 21-16,0-20 0,0-1 0,21 0 16,0 0-16,22 0 0,-22 0 15,0-21-15,21 22 0,-20-22 16,20 0-16,0 0 0,-21 0 0,22 0 0,-1 0 15,0 0-15,-20 0 0,20 0 16,-21 0-16,21-22 0,-20 1 16,-1 21-16,0-21 0,0 0 0,0 0 15,-21-22-15,21 22 0,-21 0 0,22-21 16,-22 21-16,0-1 0,0-20 0,0 21 16,0 0-16,0 0 0,0-1 0,0 1 15,0 0-15,-22 21 16,1 0-16,0 0 0,0 0 15,21 21-15,-21 0 0,0-21 0,-1 22 16,1-1-16,0 0 0,21 0 0,-21 0 16,21 22-16,-21-22 0,21 0 15,-21 0-15,21 0 0,0 0 0,0 1 16,0-1-16,0 0 0,0 0 0,0 0 16,21-21-16,0 0 0,0 21 0,0-21 15,0 0 1,1 0-16,-1 0 0,0 0 15,0-21-15,0 0 0,0 21 0,1-21 16,-1 0-16,0 0 0,-21-22 0,21 22 16,0-21-16,0-1 0,1 1 0,-22 0 15,21-1-15,0-20 0,-21-1 16,0 22-16,0-21 0,21-1 0,0 1 0,-21 20 16,0-20-16,0 20 0,21-20 15,-21 21-15,0 20 0,0-20 16,0 21-16,0 0 0,-21 42 31,21 0-31,-21 21 0,0-20 0,21 20 16,-21 0-16,0 1 0,-1-1 0,22 21 15,0-20-15,-21 20 0,21-20 0,0 20 16,0-21-16,0 1 0,0 20 16,0-20-16,0-1 0,0 0 0,0-21 15,0 22-15,21-1 0,-21-21 0,22 0 16,-1 1-16,0-1 0,0 0 0,0-21 15,0 21-15,1-21 0,-1 0 16,0 0-16,0 0 0,0 0 0,22 0 16,-22 0-16,0 0 0,0-21 0,0 0 15,0 0-15,-21-1 16,22 1-16,-22 0 0,0 0 16,0 0-16,0 0 0,0-22 0,0 22 15,0 0-15,0 0 0</inkml:trace>
  <inkml:trace contextRef="#ctx0" brushRef="#br0" timeOffset="100439.7">12700 11811 0,'-42'0'16,"84"0"-16,-106 0 0,64 21 15,22-21 1,-1 0-16,0 0 0,0 0 16,21 0-16,1 0 0,-1 0 0,0 0 15,1 0-15,-1 0 0,0 0 0,1 0 16,-1 0-16,0-21 0,1 21 0,-22 0 16,21 0-16,-21-21 0,1 21 0,-1 0 15,21-21-15,-21 21 0,0-21 0</inkml:trace>
  <inkml:trace contextRef="#ctx0" brushRef="#br0" timeOffset="100859.5">15049 11684 0,'-21'0'16,"42"0"-1,1 0-15,-1 0 0,21 0 16,-21 0-16,43 0 0,-22 0 16,0 0-16,22 0 0,-1 0 0,1 0 15,-22-21-15,22 21 0,-1 0 16,-20 0-16,-1 0 0,0 0 0,1 0 16,-22 0-16,0 0 0,0 0 0,0 0 0,-21-21 15,-21 21 16,0 0-31,0 0 0,0 0 0,-1 0 16,1 0-16,0 0 0</inkml:trace>
  <inkml:trace contextRef="#ctx0" brushRef="#br0" timeOffset="101151.33">15557 11705 0,'0'21'0,"-21"1"15,21-1-15,-21-21 0,21 21 16,0 0-16,0 0 0,0 0 16,-21 1-16,21-1 0,-21 0 15,21 0-15,0 21 0,-21-20 0,21-1 16,0 0-16,0 0 0,0 0 0,0 22 16,0-22-16,0 0 0,0 0 0,0 0 15,-22 0-15,22 1 0,0-1 16,-21 0-16,21 0 0,0 0 15,-21 0 1,42-21 15,0 0-15,1-21-16,-1 0 0</inkml:trace>
  <inkml:trace contextRef="#ctx0" brushRef="#br0" timeOffset="101567.09">16806 11769 0,'0'-21'16,"0"42"-16,0-64 0,-21 22 0,0 21 15,0-21-15,0 21 0,-1 0 0,-20 0 16,21 0-16,-21 0 0,20 0 0,-20 0 15,21 0-15,-21 0 0,-1 21 16,1 0-16,0 1 0,20-1 0,-20 21 16,0-21-16,21 22 0,-22-1 15,22 0-15,0 1 0,0-22 0,21 21 0,0 0 16,0 1-16,0-22 0,0 0 0,0 21 16,21-20-16,0-1 0,0 0 15,22 0-15,-22 0 0,21 0 0,0 1 16,1-22-16,-1 21 0,0-21 15,1 0-15,-1 0 0,0 0 0,1 0 16,-22 0-16,21 0 0,-21 0 0,1 0 16,-1 0-16,0 0 0,0 0 0,0-21 15,0 21-15,-21-22 0,22 22 16,-22-21-16,-22 21 31,1 0-15</inkml:trace>
  <inkml:trace contextRef="#ctx0" brushRef="#br0" timeOffset="102682.93">1672 13991 0,'0'0'0,"0"-21"0,21 21 15,-21-21 1,0 0-16,-21 21 31,0 0-15,0 0-16,0 21 0,-22 0 15,22 0-15,0 0 0,0 1 16,-22 20-16,22-21 0,-21 21 0,21 1 16,0-1-16,-22 22 0,22-22 15,0 0-15,0 22 0,0-22 16,-1 22-16,22-22 0,-21 0 0,21 1 16,0-1-16,0 0 0,0-21 0,21 1 15,1 20-15,20-42 0,-21 21 16,0 0-16,22-21 0,-1 0 15,-21 0-15,21 0 0,1 0 0,-1 0 16,0 0-16,-20-21 0,20 0 0,-21 21 16,0-21-16,0 0 0,1-1 15,-22 1-15,21 0 0,-21-21 0,0 21 16,0-1-16,0 1 0,-21-21 0,-1 21 16,-20 21-16,21-21 0,0-1 15,0 22-15,-22 0 0,22 0 0,-21 0 16,21 0-16,-22 22 0,22-22 15,0 21-15,0 0 0,0 0 0,-1 21 16,1-20-16,21-1 0,0 0 0,0 0 16,0 21-16,0-20 15,0-1-15,0 0 0,0 0 0,0 0 16,21 0-16,1 1 0,-22-1 16,21-21-16,0 0 0,0 0 15,0 0-15</inkml:trace>
  <inkml:trace contextRef="#ctx0" brushRef="#br0" timeOffset="103014.73">2328 14436 0,'-21'0'47,"0"0"-47,21 21 16,21-21 31,0-21-32</inkml:trace>
  <inkml:trace contextRef="#ctx0" brushRef="#br0" timeOffset="132150.31">4381 14118 0,'0'-21'15,"0"42"-15,0-63 0,0 21 0,0 0 16,0-1-16,0 1 16,0 0-16,0 42 46,0 0-46,0 1 16,0-1-16,0 21 0,0-21 0,0 22 16,-21-1-16,21 0 0,0 1 0,0-1 15,-21 21-15,21-20 0,-21 20 16,21-20-16,0 20 0,0 1 0,-21-22 16,21 21-16,-21-20 0,21-1 0,-22 0 15,22 1-15,0-1 0,0-21 16,0 22-16,0-22 0,0 0 0,0 0 15,0 0-15,0 0 0,0 1 16,0-44 15,0 1-31,0 0 0,0 0 16,0 0-16,0 0 0</inkml:trace>
  <inkml:trace contextRef="#ctx0" brushRef="#br0" timeOffset="132434.21">4318 14203 0,'-21'0'0,"42"0"0,-63-21 0,42 0 32,0-1-32,21 22 0,21 0 15,-21-21-15,0 21 0,22 0 16,-1-21-16,0 21 0,1 0 0,-1-21 15,0 0-15,1 21 0,20 0 0,-20-21 16,-1 21-16,0 0 0,-21 0 16,22-22-16,-22 22 0,0 0 0,0 0 15,0 0-15,-42 22 32,0-22-32,-21 21 15,21-21-15,-1 21 0</inkml:trace>
  <inkml:trace contextRef="#ctx0" brushRef="#br0" timeOffset="132644.09">4360 14520 0,'0'22'16,"0"-44"-16,-21 44 0,21-1 0,0 0 16,21-21-1,0 0-15,1 0 0,-1 0 16,0 0-16,21 0 0,-21 0 0,1 0 15,20 0-15,-21 0 0,0-21 0,0 21 16,1 0-16,20 0 0,-21 0 16,0 0-16,0 0 15,1-21-15,-1 21 0,0 0 16</inkml:trace>
  <inkml:trace contextRef="#ctx0" brushRef="#br0" timeOffset="133238.28">5292 14774 0,'0'0'0,"42"0"16,-21 0-1,-21-21-15,0 0 0,21 21 16,-21-21-16,0 0 0,0 0 15,0-1-15,0 1 0,0 0 0,0 0 16,-21 0-16,21 0 0,-21-1 0,0 22 16,0-21-16,-1 0 0,1 21 0,0 0 15,0 0-15,0 0 0,0 21 16,-22 0-16,22 1 0,0-1 0,-21 0 16,20 21-16,-20 1 0,21-1 0,0-21 15,-22 21-15,22 1 0,21-1 16,-21 0-16,21-20 0,0 20 15,0-21-15,0 21 0,0-20 0,0-1 16,21 0-16,0 0 0,1-21 0,-1 0 16,21 21-16,-21-21 0,22 0 0,-1 0 15,-21-21-15,21 21 0,-20-21 16,20 0-16,0 0 0,-21-1 0,22 1 16,-22-21-16,0 21 0,0 0 15,0-22-15,1 22 0,-1-21 0,-21 21 0,0-1 16,0-20-16,0 21 15,0 0-15,0 0 0,-21 42 32,-1 0-32,1 0 0,21 0 15,-21 0-15,21 1 0,-21 20 0,21-21 16,0 0-16,0 22 0,0-22 16,0 0-16,0 0 0,0 0 0,0 0 15,0 1-15,0-1 0,21 0 0,0-21 16,0 21-16,1 0 0,-1-21 15,0 0-15,0 0 0,0 0 16,0 0-16,1-21 0,-1 21 0,0-21 16</inkml:trace>
  <inkml:trace contextRef="#ctx0" brushRef="#br0" timeOffset="133567.09">6244 14605 0,'0'-21'15,"0"42"-15,0-63 0,0 21 0,0-1 16,0 1-16,-21 21 16,0 0-16,0 0 15,-1 0-15,1 21 0,0 1 0,0-1 16,0 21-16,0-21 0,-1 0 16,1 22-16,21-22 0,-21 21 0,0-21 15,21 22-15,-21-22 0,21 21 0,0-21 16,0 1-16,0-1 0,0 0 15,0 0-15,0 0 0,0 0 0,0 1 16,21-1-16,0 0 16,0-21-16,0 0 0,1 0 15,-1 0-15,0 0 0,0 0 0,0 0 16,0-21-16,1 21 0,-1-21 16,0 21-16,0-22 0,-21 1 0,21 0 15,0 0-15,1 0 0,20 0 16</inkml:trace>
  <inkml:trace contextRef="#ctx0" brushRef="#br0" timeOffset="133990.9">6604 14774 0,'-21'22'16,"42"-44"-16,-63 65 0,42-22 15,21-21 16,0 0-31,0 0 0,0 0 16,22 0-16,-22 0 0,0 0 0,21 0 16,-21-21-16,1 0 0,20 21 0,-21-22 15,0 1-15,0 21 0,1-21 16,-22 0-16,0 0 0,0 0 0,0-1 16,0 1-16,0 0 0,0 0 15,0 0-15,0 0 0,-22 21 16,1 0-16,0 0 0,-21 0 0,21 0 15,-1 21-15,1 0 0,-21 0 16,21 0-16,0 0 0,-1 22 0,1-22 16,0 21-16,0-21 0,0 22 0,0-22 15,21 21-15,-22-21 0,22 1 16,0-1-16,0 21 0,0-21 0,0 0 0,0 1 16,0-1-16,0 0 15,22-21-15,-1 0 0,-21 21 0,21-21 16,0 0-16,0 0 0,0 0 0,1 0 15,-1 0-15,0 0 0,0-21 16,0 21-16,0-21 0,1 0 0,-1-1 16,0 1-16</inkml:trace>
  <inkml:trace contextRef="#ctx0" brushRef="#br0" timeOffset="135116.9">7832 14266 0,'21'-21'0,"-42"42"0,63-63 16,-42 21-16,21 0 0,-21 0 0,21-1 15,0 22-15,-21-21 0,0 42 47,0 1-47,0 20 0,0-21 0,0 21 16,0 1-16,0-1 0,0 0 15,0 1-15,-21-1 0,21 0 0,0 22 16,-21-22-16,0-21 0,21 22 0,-21-1 16,0-21-16,21 22 0,0-22 0,-22 0 15,1 0-15,21 0 16,0-42 15,0 0-31,0 0 0,0 0 0,21-1 16,1-20-16,-22 21 0,21-21 0,0-1 15,0 1-15,21-22 0,-20 22 16,-1-21-16,21 20 0,-21-20 0,22 20 16,-1 1-16,-21 0 0,21-1 15,1 22-15,-1-21 0,-21 21 0,22 21 16,-1-21-16,-21 21 0,21 0 0,-20 0 15,-1 0-15,0 0 0,0 21 0,-21 0 16,0 0-16,0 0 0,0 0 16,0 1-16,-21-1 0,0 0 0,0 0 0,-1 21 15,-20-20-15,21-1 0,-21 0 16,20 0-16,-20 0 0,0 0 16,21-21-16,-1 22 0,-20-1 0,21-21 15,0 0-15,0 0 0,-1 0 0,1 0 16,0 0-16,0 0 31,21 21-15,0 0-1,0 0-15,0 0 0,0 1 0,21-1 16,-21 0-16,21 0 0,-21 0 16,21 0-16,1 22 0,-22-22 15,21 0-15,0 0 0,0 0 16,0 1-16,22-22 0,-22 21 0,0 0 0,21-21 15,-21 21-15,22-21 0,-1 0 0,0 0 16,1 0-16,-1 0 0,22 0 16,-22 0-16,0 0 0,1-21 0,-1 21 15,0-21-15,1 0 0,-1-1 0,-21 1 16,0 0-16,0 0 0,1 0 16,-22-22-16,21 22 0,-21-21 0,0 21 15,0 0-15,0-1 0,0 1 16,-21 0-16,21 0 0,-22 0 0,1 21 15,0 0-15,0 0 0,0 0 0,0 0 16,-1 21-16,1 0 0,0 0 0,0 0 16,21 1-16,0 20 0,-21-21 15,21 0-15,0 0 0,0 22 0,0-22 16,0 0-16,0 0 0,21 0 0,-21 1 16,21-1-16,0-21 0,0 21 0,1 0 15,20-21-15,-21 0 0,0 0 0,0 0 16,22 0-16,-22 0 0,0 0 15,21 0-15,-20 0 0,-1-21 0,21 21 16,-21-21-16,0 0 0,22 21 16,-22-22-16</inkml:trace>
  <inkml:trace contextRef="#ctx0" brushRef="#br0" timeOffset="135759.04">9673 14457 0,'21'-21'0,"-42"42"0,42-63 16,0 20-16,-21 1 0,0 0 15,-21 21 1,0 0 0,0 21-16,0 0 0,21 1 0,-21-1 15,-1 0-15,1 0 0,0 0 16,0 22-16,0-22 0,21 21 0,-21-21 16,21 0-16,-22 22 0,22-22 15,0 0-15,0 0 0,0 0 0,0 1 16,0-1-16,0 0 0,22 0 0,-1-21 15,0 21-15,0-21 0,0 0 16,0 0-16,22 0 0,-22 0 0,21 0 16,-21 0-16,22 0 0,-1-21 0,-21 21 15,22-21-15,-22 0 0,21 0 0,-21-1 16,0 1-16,1 0 0,20 0 16,-42 0-16,21 0 0,0-1 0,0-20 0,-21 21 15,22 21-15,-22-21 0,0 0 16,0-1-1,-22 44 1,22-1-16,-21 0 16,0 0-16,21 21 0,0-20 15,-21-1-15,21 0 0,0 0 16,0 0-16,0 0 0,0 1 16,0-1-16,0 0 0,21 0 15,0-21-15,0 0 0,1 0 0,-1 0 16,0 0-16,21 0 0,-21 0 0,1 0 15,20 0-15,-21 0 0,0-21 0,0 0 16,22 0-16,-22-1 0,-21 1 16,21 0-16,0 0 0,-21-21 15,21 20-15,-21-20 0,0 0 0,0 21 16,0-22-16,0 22 0,-21 0 0,0 0 16,0 0-16,0 21 0,-22 0 0,22 0 15,0 0-15,0 0 0,0 0 0,0 0 16,-22 0-16,22 21 0,0 0 15,0 0-15,21 0 0,-21-21 0,21 21 16,0 1-16,0-1 0,0 0 0,0 0 16,0 0-1,21-21-15</inkml:trace>
  <inkml:trace contextRef="#ctx0" brushRef="#br0" timeOffset="137239.16">10689 14669 0,'21'0'15,"0"0"1,1 0-16,-22-22 0,21 22 16,0-21-16,0 21 0,-21-21 0,21 0 15,0 21-15,-21-21 0,0 0 16,22-1-16,-22 1 16,0 0-16,0 0 0,-22 0 15,1 21-15,-21 0 16,21 0-16,0 0 0,-1 0 0,-20 0 15,21 0-15,0 21 0,0 0 16,-1 0-16,1 0 0,0 1 0,21-1 16,0 0-16,0 0 0,0 0 0,0 0 15,0 1-15,0-1 0,21-21 16,0 21-16,1-21 0,-1 0 16,0 0-16,0 0 0,0 0 15,0 0-15,1-21 0,-1 0 16,0 21-16,0-22 0,0 1 0,0 0 15,-21 0-15,0 0 0,0 0 16,0-1-16,0 1 0,0 0 16,0 42 15,0 22-31,0-22 0,0 0 16,0 21-16,0 1 0,0-1 0,0 0 15,0 22-15,0-22 0,0 22 16,0-1-16,0 1 0,0-1 0,0 22 15,-21-1-15,21-20 0,-21 21 16,21-22-16,0 22 0,0-22 0,-21 22 16,0-22-16,21 22 0,-21-21 0,-1-1 15,22 1-15,-21-1 0,0-21 0,0 1 16,0-1-16,0 0 0,-1-20 0,1 20 16,0-21-16,-21 0 0,21-21 15,-1 21-15,-20-21 0,21 0 0,0 0 16,-22-21-16,22 21 0,0-42 0,0 21 15,0-22-15,0 1 0,-1 0 0,22-22 16,0 1-16,0-1 0,0-20 0,0 20 16,0-21-16,22-20 0,-1 20 15,21 0-15,-21-21 0,22 1 16,-1 20-16,0-21 0,22 21 0,-22 1 16,22-22-16,-1 21 0,1 22 0,-1-22 15,1 43-15,-22-22 0,21 22 0,-20 0 16,-1 20-16,22 1 0,-43 21 15,0 0-15,0 21 16,-21 1-16,0-1 0,0 21 16,0-21-16,0 0 0,0 22 0,0-22 15,0 0-15,0 21 0,0-20 0,-21-1 16,21 0-16,0 0 0,0 0 16,0 0-16,0 1 15,0-44 16,0 1-31,0 0 16,21-21-16,0 21 0,-21-1 16,21 1-16,1-21 0,-1 21 15,0 0-15,0-1 0,0 1 16,0 0-16,1 21 0,-1 0 0,0 0 16,0 0-16,0 0 0,0 0 0,-21 21 15,0 0-15,22 1 0,-22-1 16,0 0-16,21 0 15,-21 0-15,0 0 0,0 1 0,0-1 16,0 0-16,21 0 0,-21 0 0,21-21 16,-21 21-16,21-21 0,0 0 15,1 0-15,-1 0 0,0 0 0,0 0 16,0 0-16,0 0 0,1-21 16,-1 0-16,0 0 0,0 0 0,0 0 15,0-1-15,1 1 0,-1 0 16,-21 0-16,0 0 0,21 0 0,-21-1 15,0 44 1,0-1 0,0 0-16,0 0 15,-21 0-15,21 0 0,0 1 16,0-1-16,-21 0 0,21 0 0,0 0 16,0 0-1,0-42 32,0 0-47,0 0 0,0 0 16</inkml:trace>
  <inkml:trace contextRef="#ctx0" brushRef="#br0" timeOffset="137435.39">11980 14330 0,'0'-21'0,"-42"21"15,21-21-15,0 21 0,-1 0 32,44 0 15,-22 21-47,21-21 15,0 0-15</inkml:trace>
  <inkml:trace contextRef="#ctx0" brushRef="#br0" timeOffset="138055.03">12361 14520 0,'0'0'16,"21"0"-16,1 0 15,-1-21-15,0 21 16,-21-21-16,21 21 0,0 0 0,0 0 15,1 0-15,-1 0 0,0 0 16,0 0-16,-21 21 0,21 0 16,-21 1-16,0-1 0,0 0 15,-21 0-15,0 0 0,0 0 16,0 1-16,-1-1 0,-20 0 0,21 0 16,-21 0-16,20 22 0,-20-43 0,21 21 15,-21 0-15,20 0 0,1 0 0,0-21 16,0 21-16,0-21 15,42 0 17,0 0-17,0 0-15,0 0 0,1 0 16,-1 0-16,0 0 0,0 0 16,0 0-16,0 22 0,22-22 0,-22 21 15,0-21-15,0 21 0,0 0 0,1-21 16,-1 21-16,0 0 0,0 22 15,21-22-15,-20 21 0,-1-21 0,0 22 16,0-1-16,-21 0 0,0 1 0,21-1 16,-21 22-16,0-22 0,0 21 0,0-20 15,-21 20-15,0-20 0,0 20 0,0 1 16,-1-22-16,-20 21 0,0-20 0,21-1 16,-22 0-16,-20 1 0,20-22 15,1 21-15,0-21 0,-22 1 0,22-1 16,0 0-16,-1-21 0,1 0 15,21 21-15,-22-21 0,1 0 0,21 0 16,-21 0-16,20-21 0,1 0 0,0 0 16,0-1-16,21 1 0,0 0 0,0-21 15,0-1-15,0 22 0,0-21 0,0-22 16,21 22-16,0 0 0,0-22 0,1 22 16,-1-22-16,0 1 0,0-1 0,21 1 15,-20-1-15</inkml:trace>
  <inkml:trace contextRef="#ctx0" brushRef="#br0" timeOffset="140023.79">12975 14626 0,'0'0'0,"64"0"15,-43 0 1,-21-21-16,21 0 0,0 21 0,0-21 15,-21 0-15,0-1 0,21 1 16,-21 0-16,0 0 0,0-21 0,0 20 16,0 1-16,0 0 0,-21 21 15,0-21-15,0 0 0,0 21 0,0 0 16,-1 0-16,1 0 0,-21 0 0,21 0 16,0 21-16,-22 0 0,22 0 0,0 0 15,0 22-15,0-22 0,-1 21 16,1-21-16,0 22 0,21-22 0,0 21 15,0-21-15,0 1 0,0-1 16,0 0-16,0 0 0,0 0 0,21 0 16,0-21-16,1 0 0,-1 0 0,0 0 15,0 0-15,0 0 0,0 0 0,1 0 16,20 0-16,-21-21 0,0 0 0,0 0 16,22 0-16,-22 0 0,0-1 0,0 1 15,-21 0-15,21 0 0,-21-21 16,22 20-16,-22 1 0,0 0 0,0-21 15,0 21-15,0-1 0,0 44 32,0-1-32,0 0 0,0 0 15,0 0-15,0 0 0,0 1 16,0-1-16,0 0 0,0 0 16,0 21-16,0-20 0,21-1 15,0 0-15,-21 0 0,21-21 0,0 0 16,0 21-16,1-21 0,-1 0 0,0 0 15,0 0-15,0 0 0,22 0 0,-22-21 16,0 0-16,0 0 0,0 0 0,0-1 16,1 1-16,-1 0 0,0-21 15,0-1-15,0 1 0,0 0 0,1-1 16,-22-20-16,21 21 0,0-1 16,-21-20-16,21 20 0,-21 1 0,0-21 15,0 20-15,0 22 0,0-21 0,0 21 16,0-1-16,0 1 0,0 42 31,-21 1-31,21-1 0,-21 0 0,21 21 16,0 1-16,-21-1 0,-1-21 0,22 21 15,-21 1-15,21-1 0,-21 0 0,21 1 16,0-1-16,0 0 0,0 1 16,0-1-16,0-21 0,0 22 0,0-22 15,0 0-15,21 0 0,0 0 16,-21 0-16,22 1 0,-1-22 0,0 21 15,0-21-15,0 0 0,0 0 16,1 0-16,-1 0 0,0-21 0,-21-1 16,21 22-16,0-21 0,0 0 0,1 0 15,-1 0-15,0-22 0,0 22 0,0-21 16,0 21-16,1 0 0,-1-22 16,0 22-16,0 0 0,-21 0 15,21 21-15,-21 21 16,0 0-16,0 0 15,0 0-15,0 1 0,-21 20 0,0-21 16,21 0-16,0 0 0,0 1 0,0-1 16,0 0-16,0 0 15,0 0-15,0 0 0,21-21 32,0 0-32,0 0 0,1 0 15,-1 0-15,0 0 0,-21-21 0,21 0 16,0 0-16,0 0 0,1 0 0,-1-1 15,0 1-15,0 0 0,0 0 16,0 0-16,-21 0 0,22-1 16,-1 1-16,-21 42 31,0 1-31,0-1 16,0 0-16,0 0 0,-21 0 15,21 0-15,0 1 0,0-1 16,0 0-16,0 0 0,0 0 15,21-21-15,0 21 16,0-21-16,0 0 0,0 0 0,1 0 16,-1 0-16,0 0 0,0 0 0,0 0 15,0 0-15,-21-21 0,0 0 0,22 0 16,-1 0-16,-21 0 0,0-22 16,0 22-16,0 0 0,0 0 0,0 0 15,0-1-15,-21 1 0,-1 0 16,1 21-16,0-21 0,0 21 15,0 0-15,0 0 16,21-21-16,21 21 31,0 0-31,0 0 0,0 0 0,0-21 16,1 21-16,-1-22 0,0 22 0,0 0 16,0 0-16,0 0 0,1 0 15,-1 0-15,0 0 0,0 0 0,0 0 16,0 22-16,-21-1 0,22-21 15,-22 21-15,0 0 0,0 0 0,0 0 16,0 1-16,0-1 0,0 0 0,0 0 16,0 0-16,0 0 0,0 1 15,0-1-15,0 0 0,-22 0 16,22 0-16,-21-21 16,21 21-16,-21-21 15,21 22-15,-21-22 16,21-22-1,0 1 1,0 0-16,21 0 0,0 21 16,0-21-16,-21-22 0,22 22 0,20 0 15,-21-21-15,0 21 0,22-22 0,-22 22 16,21-21-16,0 21 16,-20-1-16,20 1 0,21 21 15,-41 0-15,-1 0 0,0 0 0,0 0 16,-21 43-16,0-22 0,0 0 15,0 0-15,0 0 0,0 22 0,0-22 16,0 21-16,-21-21 0,21 0 0,0 1 16,-21-1-16,21 0 0,0 0 0,0 0 15,0 0-15,0 1 0,21-22 16,0 21-16,0-21 0,0 0 16,1 0-16,-1 0 0,0 0 15,0 0-15,21 0 0,-20 0 0,-1-21 0,0-1 16,0 1-16,0 0 0,0 0 15,1 0-15,20 0 0,-21-1 0,0-20 16,0 0-16,-21-1 0,22 22 16,-22 0-16,0 0 0,0 0 15,0 0-15,0-1 0,0 1 0,-22 0 16,1 0-16</inkml:trace>
  <inkml:trace contextRef="#ctx0" brushRef="#br0" timeOffset="140274.64">15007 13801 0,'0'0'0,"-21"0"0,21-21 0,-21 21 0,0 0 15,-1 0-15,22-22 0,-21 22 16,0 0 62,0 0-78</inkml:trace>
  <inkml:trace contextRef="#ctx0" brushRef="#br0" timeOffset="140542.49">13589 14012 0,'21'0'31,"0"0"-31,0 0 0,1 0 15,-1 0-15,0 0 0,0 0 0,21 0 16,-20 0-16,-1 0 0,21 0 16,-21 0-16,0 0 0,22 0 0,-22 0 15,0 0-15</inkml:trace>
  <inkml:trace contextRef="#ctx0" brushRef="#br0" timeOffset="157596.21">19473 11261 0</inkml:trace>
  <inkml:trace contextRef="#ctx0" brushRef="#br0" timeOffset="166837.51">18457 10075 0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03:36:15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 2519 0,'0'-21'15,"22"21"110,-1-21-109</inkml:trace>
  <inkml:trace contextRef="#ctx0" brushRef="#br0" timeOffset="952.97">2392 1058 0,'0'-21'0,"0"42"0,21-63 0,-21 0 0,21 21 15,-21-22-15,0 1 0,21 21 16,-21-22-16,21 1 0,-21 21 0,0-21 16,22 20-16,-22 1 0,0 0 15,21 0-15,-21 0 0,0 42 31,0 0-31,-21 0 16,-1 22-16,1-1 0,0 21 0,0 1 16,0-1-16,0 22 0,-22-21 15,22 20-15,-21 1 0,21-22 16,-22 22-16,22 0 0,-21-1 0,21 1 16,-1-21-16,1-1 0,0 1 15,0-1-15,0-21 0,0 1 0,-1-1 16,22 0-16,0-20 0,0-1 15,0 0-15,-21-21 0,21-21 32,0 0-32,21-1 0,1-20 15,-22 0-15,21-1 0,0-20 16,21-1-16,-21 1 0,22-1 0,-22 1 16,21-22-16,1 1 0,-1 20 15,-21-21-15,21 1 0,1-1 0,-1 22 16,-21-22-16,0 21 0,1 1 15,-1-1-15,0 22 0,-21 21 0,0 0 16,21 0-16,-21-1 0,0 44 16,0 20-1,0 0-15,0 1 0,-21 20 0,21 1 16,-21-1-16,0 22 0,21-22 16,-22 1-16,22 20 0,0-20 0,-21-1 15,21 1-15,0-1 0,-21 1 0,21-1 16,0-20-16,0 20 0,0-20 15,0-22-15,0 21 0,0-21 16,0 22-16,0-22 0,0 0 0,0 0 16,0 0-1,0-42 1,-21 0 0,0 21-16,21-21 0,-21 0 15,-1-1-15</inkml:trace>
  <inkml:trace contextRef="#ctx0" brushRef="#br0" timeOffset="1127.86">1990 1842 0,'21'0'16,"0"0"0,0-22-16,0 22 0,0-21 15,1 21-15,-1-21 0,21 0 0,0 21 16,-20-21-16,20 0 0,-21 21 15,21-22-15,1 22 0,-22-21 0,21 21 16,1 0-16,-22-21 0</inkml:trace>
  <inkml:trace contextRef="#ctx0" brushRef="#br0" timeOffset="2211.19">3027 1778 0,'0'0'0,"21"0"16,0 0-16,-21-21 0,21 21 16,0-21-16,-21 0 0,22-1 0,-1 1 15,-21 0-15,0 0 0,21 0 0,-21 0 16,0-1-16,0 1 0,0 0 16,0 0-16,0 0 0,0 0 0,-21-1 15,0 22-15,-1 0 0,1 0 16,0 0-16,0 0 0,0 22 0,-22-22 15,22 21-15,0 0 0,-21 21 16,21-21-16,-1 22 0,-20-1 16,21 0-16,0 1 0,0-1 0,-1 0 15,1 1-15,21-22 0,-21 21 0,21-21 16,0 22-16,0-22 0,0 0 16,21 0-16,0-21 0,1 0 15,-1 0-15,0 0 0,21 0 0,-21 0 16,22 0-16,-22-21 0,0 21 15,21-21-15,-20 0 0,-1-22 0,21 22 16,-21-21-16,0 0 0,1-1 0,20 1 16,-21-22-16,0 1 0,22 21 15,-22-22-15,0 1 0,0-1 16,0 1-16,22-1 0,-22-21 0,-21 22 16,21-1-16,0-20 0,-21 20 15,0 22-15,0-22 0,0 22 0,0 0 16,0-1-16,0 22 0,0 0 0,-21 21 15,0 0-15,0 0 0,-1 0 16,1 0-16,0 21 0,0 22 0,0-1 16,0 0-16,-1 1 0,1 20 15,21 1-15,-21-1 0,21 22 0,-21-22 16,21 1-16,-21-1 0,21 22 16,0-22-16,0 1 0,0-1 15,0 1-15,0-1 0,0-20 0,0 20 16,0-20-16,0-1 0,0-21 0,0 21 15,21-20-15,0-1 0,-21 0 16,21 0-16,0-21 0,1 0 0,-1 0 16,0 0-16,0 0 0,0 0 0,22-21 15,-22 0-15,21 0 0,-21-1 16,0-20-16,22 21 0,-22-21 0,0-1 16,0 1-16,22 0 0,-22 20 0,0-20 15,-21 0-15,21 21 0,0-1 16,-21 1-16,0 0 0,0 42 31,0 0-15,0 1-16,0 20 0,0-21 15,0 21-15,-21 1 0,21-22 0,0 21 16,0 1-16,0-22 0,0 21 0,0-21 16,0 22-16,0-22 0,0 0 15,0 0-15,21 0 0,0-21 0,1 21 16,-1-21-16,0 0 0,21 0 15,-21 0-15,1 0 0,-1-21 16,0 0-16,21 21 0,-21-21 0,1 0 16,-1-22-16,0 22 0,0-21 15,0 21-15,0-22 0,1 1 0,-1 0 16,-21-1-16,21 22 0,0-21 16,-21 21-16,21 0 0,-21-1 0,0 1 15,0 0-15,0 42 47,0 0-47,0 1 0,0-1 16,0 0-1,-21-21 1,21 21 0,-21-21-16,0 0 15</inkml:trace>
  <inkml:trace contextRef="#ctx0" brushRef="#br0" timeOffset="11793.33">4720 1757 0,'21'0'16,"0"0"-16,-21-21 0,22 0 15,-1-1-15,-21 1 16,21 21-16,-21-21 15,0 0-15,0 0 0,0 0 16,0-1-16,0 1 0,0 0 16,-21 21-16,21-21 0,-21 21 15,-1 0-15,1 0 16,0 0-16,0 0 0,0 0 0,0 0 16,-1 21-16,-20 0 0,21 0 0,0 1 15,-22 20-15,22-21 0,0 21 16,0 1-16,0-22 0,0 21 0,-1 1 15,1-22-15,21 21 0,-21-21 0,21 0 16,0 1-16,0-1 0,0 0 16,0 0-16,21 0 0,0-21 15,1 0-15,-1 0 0,21 0 0,-21 0 16,0 0-16,22 0 0,-22-21 16,21 21-16,-21-21 0,1 0 15,20 0-15,-21-1 0,0 1 0,22 0 16,-22 0-16,0-21 0,-21-1 0,21 22 15,0-21-15,-21 21 0,21-22 16,-21 22-16,0 0 0,0 0 0,0 0 16,-21 63 15,21-21-31,-21 0 0,21 0 16,-21 22-16,0-22 0,21 21 0,0-21 15,0 22-15,0-22 0,0 0 16,0 0-16,0 0 0,0 1 0,21-1 15,0 0-15,0-21 0,0 21 0,1-21 16,-1 0-16,0 0 0,0 0 16,21 0-16,-20 0 0,20 0 15,-21-21-15,0 21 0,0-21 0,1 0 16,-1-1-16,0 1 0,0 0 0,0 0 16,0 0-16,-21 0 0,0-22 15,22 22-15,-22 0 0,0 0 0,0 0 16,0-1-16,0 1 15,0 42 1,0 1 0,-22-1-16,22 0 0,-21 0 0,21 21 15,0-20-15,0-1 0,-21 0 0,21 0 0,0 0 16,-21 0-16,21 1 16,0-1-16,0 0 0,0 0 15,0-42 16,0 0-15,0 0-16,21-1 0,-21 1 16,21 0-16,0 0 0,1-21 0,-22 20 15,21-20-15,0 21 0,0 0 16,0-22-16,0 22 16,1 0-16,-1 21 15,0 0-15,-21 21 0,21 0 0,-21 1 16,0-1-16,0 0 0,0 0 15,0 0-15,0 22 0,0-22 0,0 0 16,0 0-16,0 0 0,21 0 0,-21 1 16,21-1-16,-21 0 15,22 0-15,-1-21 0,0 0 0,0 0 16,0 0-16,0 0 0,1 0 16,-1-21-16,0 0 0,0 0 15,0 21-15,0-22 0,22-20 0,-22 21 16,0 0-16,0-22 0,0 1 15,1 0-15,-1-1 0,0 1 0,0-21 16,0 20-16,-21 1 0,21-22 0,1 1 16,-22 21-16,0-22 0,21 1 15,-21-1-15,21 1 0,-21-1 0,0 22 16,0-1-16,0 1 0,0 21 0,0 0 16,0 0-16,-21 21 15,0 0-15,21 21 0,-22 0 16,1 21-16,21 1 0,-21-1 0,0 0 15,21 1-15,0 20 0,-21-21 16,0 1-16,21 20 0,-22-20 0,22-1 16,0 21-16,0-20 0,0-1 15,0 22-15,0-22 0,0 0 16,0 1-16,0-1 0,22-21 0,-1 21 16,0-20-16,0-1 0,0 0 0,0 0 15,1 0-15,-1 0 0,0-21 0,21 0 16,-21 0-16,1 0 0,20 0 15,-21 0-15,21 0 0,-20-21 0,-1 0 16,0 21-16,21-21 0,-21 0 0,1 0 16,-1-1-16,0-20 0,-21 21 15,21-21-15,0 20 0,-21-20 0,21 21 16,-21 0-16,0-22 0,0 22 16,0 0-16,-21 21 15,0 0-15,0 0 16,0 0-16,0 0 0,-1 21 15,1 0-15,0 1 0,21-1 0,-21 21 16,0-21-16,0 0 0,-1 22 0,22-22 16,0 0-16,-21 21 0,21-20 15,-21-1-15,21 0 0,0 0 0,0 0 16,0 0-16,0 1 0,21-22 16,0 0-1,1 0-15,-1 0 16,0 0-16,0 0 0,-21-22 0,21 1 15,0 0-15,1 0 0,-1 0 16,0 0-16,0-22 0,0 22 0,0-21 16,-21 21-16,22-22 0,-1 22 15,-21 0-15,0 0 0,0 0 0,21-1 16,-42 44 15,21-1-31,0 0 16,-21 0-16,21 0 0,-22 0 0,22 22 15,0-22-15,0 0 0,0 0 16,0 0-16,0 22 0,0-22 0,22 0 16,-1 0-16,21 0 15,-21-21-15,22 22 0,-22-22 0,21 0 16,0 0-16,1 0 0,-1 0 0,0 0 16,1 0-16,20 0 0,-20-22 0,-1 1 15,-21 21-15,21-21 0,1 0 16,-22-21-16,21 20 0,-21 1 0,1-21 15,-1 0-15,0 20 0,0-20 16,-21 0-16,0 21 0,0-1 0,0 1 16,0 0-16,0 0 0,0 0 0,-21 21 15,0 0-15,0 0 0,-1 0 16,1 0-16,0 0 0,0 21 0,-21 0 16,20 0-16,1 0 15,0 1-15,-21 41 0,21-42 16,-1 22-16,22-22 0,0 0 0,0 21 15,0-21-15,0 1 0,0-1 0,22 0 16,-1 0-16,0-21 16,0 0-16,0 0 0,0 0 0,1 0 15,-1 0-15,0 0 0,0 0 0,0-21 16,0 21-16,1-21 0,-1 0 16,0-1-16,-21 1 0,0 0 15,0 0-15,21 0 0,-21 0 16,0-1-16,0 1 0,0 0 15,0 42 17,0 0-17,-21 1-15,21-1 0,0 0 16,0 0-16,-21 0 0,21 22 16,-21-1-16,21-21 0,-22 21 0,22 1 15,0-1-15,-21 0 0,21 1 0,-21-1 16,21 0-16,0 22 0,0-22 0,0 22 15,0-1-15,0 1 0,0-1 16,0 1-16,0-1 0,-21-20 0,21 20 16,0 1-16,-21-1 0,21-21 0,0 22 15,0-22-15,0 22 0,0-22 16,0 0-16,-21 1 0,21-1 0,0 0 16,0-20-16,-22 20 0,22-21 15,0 0-15,-21-21 16,0 0-16,0-21 15,21 0-15,-21 0 0,0-22 16,21 22-16,0-21 0,-22 0 0,1-1 16,21 1-16,-21-22 0,21 22 15,0-21-15,0-1 0,0 1 16,0-1-16,0 1 0,0 20 0,0-20 16,21-1-16,0 1 0,1 20 0,-22-20 0,21 21 15,0-1-15,0 1 16,0 21-16,0-22 0,1 22 0,-1-21 15,0 0-15,0 20 0,0-20 16,0 21-16,-21 0 0,22 21 16,-1-21-16,-21-1 0,21 1 0,0 21 15,0-21-15,-21 0 0,21 21 0,-21-21 16</inkml:trace>
  <inkml:trace contextRef="#ctx0" brushRef="#br0" timeOffset="12551.89">7578 1778 0,'0'-21'16,"0"0"-16,0 0 15,21 21-15,0-22 0,0 1 16,0 0-16,-21 0 0,0 0 15,21 21-15,1-21 0,-22-1 0,0 1 16,-22 21 15,1 0-15,21 21-16,-21 1 0,0-1 16,21 0-16,-21 0 0,21 21 15,0-20-15,-21-1 0,21 0 0,-22 21 16,22-21-16,0 1 0,0-1 0,0 0 15,0 0-15,0 0 0,0 0 16,22-21-16,-1 0 16,0 0-16,0 0 0,0 0 0,0 0 15,1 0-15,-1 0 0,0 0 0,0 0 16,21 0-16,-20 0 0,20-21 16,-21 0-16,21 21 0,-20-21 15,20 0-15,0 0 0,1-22 0,-1 22 16,-21 0-16,21-21 0,1 20 0,-22-20 15,0 21-15,0 0 0,0 0 16,1-1-16,-22 1 0,0 0 0,0 0 16,-22 21-1,1 0-15,0 0 0,0 0 0,0 21 16,0-21-16,-1 21 0,1 0 16,21 1-16,0-1 0,-21 0 0,21 0 15,0 0-15,0 0 0,0 1 0,0-1 16,0 0-1,0 0-15,21 0 0,-21 0 0,21-21 16,1 22-16,-1-1 0,0 0 16,0 0-16,0-21 0,0 21 0,1 0 15,-1-21 1,-21 22-16,0-1 16,-21-21-1,-1 0-15,1 0 16,0 0-16,21 21 15,-21-21-15,0 0 16,0 0-16,-1 0 16,1 0-1,0-21 1,0 0-16,0 21 0</inkml:trace>
  <inkml:trace contextRef="#ctx0" brushRef="#br0" timeOffset="12919.68">5990 1418 0,'-21'0'0,"42"0"0,-42-21 16,42 21-1,0 0-15,0 0 0,22 0 16,-1-21-16,0 21 0,1 0 0,-1 0 16,0-21-16,1 21 0,20 0 0,-20 0 15,20 0-15,-21-21 0,1 21 0,-1 0 16,-21 0-16,0 0 0,1 0 15,-1 0-15,0 0 0,0 0 16,-21-22-16,21 22 0,0 0 16,1 0-1,-1 0-15,0-21 0,0 21 16,0 0-16</inkml:trace>
  <inkml:trace contextRef="#ctx0" brushRef="#br0" timeOffset="14379.74">9398 1905 0,'-21'0'0,"21"-21"47,0 0-47,0 0 16,21 21-16,0-22 0,-21 1 0,21 0 16,0 0-16,1 0 0,-1-22 0,-21 22 15,21 0-15,0 0 0,0 0 16,0 0-16,1-1 0,-22 1 15,21 0-15,-21 0 0,0 0 16,0 42 15,0 0-31,0 0 16,0 0-16,0 1 0,0 20 0,-21-21 16,21 21-16,-22-20 0,22 20 0,-21-21 15,21 0-15,0 0 0,0 22 16,0-22-16,0 0 0,0 0 0,0 0 15,0 1-15,21-1 16,1-21-16,-1 0 16,21 0-16,-21 0 0,0 0 0,22-21 15,-22 21-15,21-22 0,1 1 0,-1 0 16,-21 0-16,21 0 0,-20 0 16,-1-1-16,0 1 0,0-21 0,0 21 15,-21-22-15,0 22 0,0-21 16,0 21-16,0 0 0,-21-1 0,0 1 15,0 0-15,0 0 0,-1 21 0,1 0 16,0 0-16,0-21 0,0 21 16,0 0-16,-1 0 0,1 0 0,21 21 15,0 0 1,21-21 0,1 0-16,20 0 15,-21 0-15,21 0 0,1 0 0,-1 0 16,0 0-16,1-21 0,-1 21 15,0-21-15,1 0 0,-1 21 0,0-22 16,-20 22-16,-1-21 0,21 21 0,-42-21 16,21 21-16,0-21 15,-21 0-15,0 0 16,0 42 31,0 0-47,0 0 0,0 0 15,-21 22-15,0-22 0,21 21 16,0 0-16,-21 1 0,0-1 0,0 0 16,21 22-16,0-22 0,-22 22 15,22-22-15,-21 22 0,21-1 0,0 1 16,0-1-16,0 1 0,0-1 16,0 1-16,-21 20 0,21-20 0,0 20 15,0-20-15,-21 21 0,21-1 0,0-20 16,-21 20-16,21-20 0,0 21 0,0-1 15,0-20-15,0-1 0,0 22 0,-21-22 16,21 1-16,0-22 0,0 22 0,0-22 16,0 0-16,0-20 0,0 20 15,0-21-15,0 0 0,0 0 0,0 1 16,0-1-16,-22-21 16,1 0-1,0 0-15,0 0 0,0-21 0,21-1 16,-21 1-16,-1 0 0,1-21 0,0 21 15,0-22-15,0 1 0,0 0 0,-1-22 16,1 1-16,21-1 0,0-21 16,0 22-16,0-22 0,0 1 0,0 20 15,0-21-15,0 1 0,21-1 0,1 22 16,-22-22-16,21 21 0,0 1 0,0-1 16,0 1-16,0 21 0,1-1 0,-1 1 15,0 0-15,0-1 0,0 1 16,0 21-16,1-22 0,20 22 0,-21 0 15,0 0-15,0 0 0,1 0 16,-1-22-16,21 22 0,-21 0 0</inkml:trace>
  <inkml:trace contextRef="#ctx0" brushRef="#br0" timeOffset="15183.8">12467 1228 0,'0'-43'0,"0"86"0,0-128 0,0 43 0,0 21 16,0-22-16,0 1 0,0 21 15,0 0-15,0-22 0,0 22 16,0 0-16,0 42 16,0 21-1,-21 1-15,21-22 0,-21 42 0,21-20 16,-21 20-16,-1-20 0,22 20 0,-21 1 16,0-22-16,0 21 0,0 1 0,0-1 15,-1-20-15,1 20 0,0 1 16,0-22-16,0 0 0,0 1 0,-1-1 15,1-21-15,21 22 0,0-22 0,-21-21 16,21 21-16,0-42 31,21 0-31,0-22 0,-21 22 16,22-21-16,-1-1 0,0 1 0,0 0 16,0-1-16,0 1 0,1-21 15,-1 20-15,0-20 0,0 20 0,-21-20 16,21 21-16,0-22 0,-21 22 0,0-22 15,22 22-15,-22 0 0,21 20 0,-21-20 16,21 21-16,-21 0 16,21 42-1,-21 0-15,21 0 0,-21 22 16,0-1-16,21 0 0,1 1 16,-22 20-16,0-21 0,0 1 0,21 20 15,-21-20-15,21-1 0,-21 0 0,0 22 16,0-22-16,0 0 0,0 1 0,0-22 15,0 21-15,0-21 0,0 22 16,0-22-16,0 0 0,0 0 0,0 0 16,0 1-16,-21-22 31,0 0-31,21-22 0,-22 1 16</inkml:trace>
  <inkml:trace contextRef="#ctx0" brushRef="#br0" timeOffset="16435.08">12150 1715 0,'0'0'16,"0"21"-16,-22-21 0,22 21 0,-21-21 15,21 21-15,21-21 16,1 0 0,-1 0-16,21 0 0,-21 0 15,22 0-15,-1-21 0,-21 21 0,21-21 16,1 0-16,-1-1 0,0 1 0,-20 0 15,20 21-15,-21-21 0,21 0 16,-20 0-16,-1 21 0,0 0 16,0-22-16,0 22 15,-21 22-15,0-1 16,0 0-16,0 0 0,0 0 16,0 0-16,0 1 0,0-1 15,0 0-15,0 0 0,0 0 0,0 0 16,0 1-16,0-1 0,21 0 15,-21 0-15,22-21 16,-1 0-16,0 0 16,0 0-16,0 0 0,0 0 0,1-21 15,-1 21-15,0-21 0,0 0 16,0-1-16,0 1 0,1 0 0,-1 0 16,0 0-16,0 0 0,-21-22 15,21 22-15,-21 0 0,21 0 0,-21 0 16,22-1-16,-22 1 0,0 42 47,0 1-47,0-1 0,0 0 0,-22 0 15,22 0-15,0 22 0,-21-22 0,21 21 16,0-21-16,0 0 0,0 22 16,0-22-16,0 0 0,0 0 0,0 0 15,0 1-15,21-1 16,1-21-16,-1 0 0,0 0 0,0 0 15,0 0-15,0 0 0,22-21 0,-22-1 16,0 22-16,21-21 0,-20 0 16,-1 0-16,21-21 0,-21 20 0,0-20 15,-21 21-15,22-21 0,-1-1 0,0 1 16,-21 0-16,0-1 0,21 1 0,-21-22 16,21 22-16,-21 0 0,21-1 15,-21-20-15,0 21 0,0 20 0,0-20 16,22 21-16,-22-21 0,0 20 0,0 1 15,0 42 1,0 1 0,0-1-16,0 0 0,-22 21 0,1-21 15,21 22-15,-21-1 0,21 0 0,-21 1 16,0-1-16,21 0 0,0 1 16,0-1-16,-21 22 0,21-22 0,0 0 15,0 1-15,0-22 0,0 21 0,0 0 16,0-20-16,0-1 0,0 0 0,0 0 15,21 0-15,-21 0 0,21-21 16,0 0-16,0 0 0,0 0 16,1 0-16,-1 0 0,0 0 0,0-21 15,0 0-15,0 21 0,1-21 0,-1 0 16,0 0-16,0-22 16,0 22-16,0 0 0,-21 0 0,22 0 15,-1-22-15,-21 22 0,0 0 16,0 0-16,21 21 0,-21 21 31,0 0-15,0 0-16,-21 0 0,21 1 0,0-1 15,0 0-15,0 0 0,0 0 0,0 0 16,0 1-16,0-1 0,0 0 16,0 0-16,0 0 15,21-21-15,0 0 0,0 0 16,0 0-16,1 0 0,-1 0 0,0 0 15,21 0-15,-21-21 0,1 21 0,20-21 16,-21 0-16,0 0 0,22-1 16,-22-20-16,0 21 0,-21-21 0,21 20 15,-21-20-15,0 21 0,0-21 0,0 20 16,0 1-16,0 0 0,0 0 0,-21 0 16,0 21-16,0 0 0,-1-21 0,1 21 15,-21 0-15,21 0 0,0 0 16,-22 0-16,22 21 0,-21-21 15,21 21-15,-1-21 0,1 21 0,0 0 0,0-21 16,0 21-16,0-21 0,21 22 0,0-1 16</inkml:trace>
  <inkml:trace contextRef="#ctx0" brushRef="#br0" timeOffset="16651.96">13525 1397 0,'0'0'0,"-21"0"0,0 0 16,21-21 0,21 21-1,0 0-15,22 0 0,-22 0 16,0 0-16,21-21 0,-20 21 15,20 0-15,-21 0 0,0 0 0,22 0 16,-22 0-16,0 0 0,0 0 0,0 0 16,0 0-16,1 0 0,-1 0 0,0 0 15</inkml:trace>
  <inkml:trace contextRef="#ctx0" brushRef="#br0" timeOffset="17419.34">14647 1524 0,'-21'0'16,"0"0"-1,21 21-15,-21-21 16,21 21-16,0 1 0,-21-1 15,21 0-15,0 0 0,0 0 16,0 22-16,0-22 0,0 0 0,0 0 16,0 0-16,0 0 0,0 1 15,0-1-15,0 0 16,-22-21 0,1 0-1,21-21 1,-21 0-16,21-1 15,0 1-15,0 0 0,0 0 0,0 0 16,0 0-16,0-22 0,21 22 0,-21-21 16,21 21-16,1-22 0,-1 22 0,0 0 15,0 0-15,0 21 16,0-21-16,1 21 0,-1 0 0,0 0 16,0 0-16,0 0 0,-21 21 15,0 0-15,21 0 0,1 0 0,-22 0 16,0 1-16,0-1 0,0 21 15,0-21-15,0 0 0,0 1 0,0-1 16,0 0-16,0 0 0,0 0 0,0 0 16,0 1-16,0-1 0,0-42 62,0-1-62,0 1 0,0 0 0,0 0 16,0 0-16,0 0 0,21-22 0,0 22 15,0 0-15,0-21 0,0 20 16,1 1-16,20 0 0,-21 0 0,0 0 16,22 21-16,-22 0 0,0 0 0,0 0 15,0 0-15,0 0 0,1 0 0,-1 21 16,-21 0-16,21 0 16,-21 0-16,0 1 0,0-1 0,0 0 15,0 21-15,0-21 0,0 1 0,0-1 16,0 0-16,0 0 0,0 0 0,0 0 15,0 1 1,-21-22-16,21 21 0,21-21 47,21-21-47</inkml:trace>
  <inkml:trace contextRef="#ctx0" brushRef="#br0" timeOffset="19342.91">15875 1609 0,'0'-43'15,"0"22"-15,0 0 0,0 0 16,0 0-16,0 0 16,-21-1-16,0 22 15,-1 0-15,1 0 0,0 0 16,0 0-16,0 0 0,0 22 0,-1-1 15,1 0-15,0 0 0,0 0 0,0 0 16,0 1-16,-1-1 0,1 21 16,0-21-16,0 22 0,0-22 0,21 0 15,0 0-15,0 0 0,0 0 0,0 1 16,0-1-16,0 0 0,21-21 16,0 21-16,0-21 0,0 0 15,1 0-15,-1 0 0,21 0 16,-21 0-16,0-21 0,1 0 0,-1 21 15,-21-21-15,21-1 0,0 1 0,-21 0 16,21 0-16,0 0 0,-21-22 16,22 22-16,-22 0 0,0-21 0,21 21 15,-21-1-15,0 1 0,0 0 0,0 0 16,0 0-16,0 42 31,0 0-31,-21 0 16,21 0-16,-22 1 0,22 20 0,0-21 15,0 0-15,0 22 0,0-22 16,0 0-16,0 0 0,0 0 16,0 0-16,0 1 0,0-1 0,22-21 15,-1 21-15,0 0 0,0-21 16,0 0-16,0 0 0,1 0 0,-1 0 16,0 0-16,0-21 0,0 0 15,0 21-15,1-21 0,-22-1 0,21 1 16,0 0-16,0-21 0,-21 21 0,21-22 15,-21 1-15,21 0 0,1-1 0,-22 1 16,0 0-16,21-1 0,-21 1 16,21-22-16,-21 22 0,0 0 15,21-22-15,-21 22 0,21 0 0,-21 20 16,0-20-16,0 21 0,0 0 0,0 42 31,-21 0-31,21 21 16,-21-20-16,0 20 0,21 0 0,0 1 15,-21-1-15,21 0 0,-22 1 0,1-1 16,21 0-16,0 1 0,0-1 16,-21 0-16,21 1 0,0-1 0,0 0 15,0 1-15,0-1 0,0-21 0,0 0 16,0 22-16,0-22 0,21 0 0,0-21 16,1 21-16,-1-21 15,0 0-15,0 0 0,0 0 0,0 0 16,1 0-16,20 0 0,-21 0 0,0-21 15,0 21-15,22-21 0,-22 0 0,0-1 16,0 1-16,0 0 0,1-21 16,-1 21-16,0-22 0,0 22 0,-21-21 15,21 21-15,-21-1 0,21 1 0,-21 0 16,0 0-16,0 42 47,0 0-47,0 0 0,-21 1 0,0-1 15,21 0-15,-21 0 0,21 21 0,0-20 16,0-1-16,0 0 16,0 0-16,0 0 0,0 0 15,0 1-15,21-22 16,0 0-16,0 0 0,1 0 16,-1 0-16,0 0 0,0 0 15,0-22-15,0 22 0,1-21 0,-1 0 16,0 0-16,0 0 0,0 0 0,0-1 15,1-20-15,-22 21 0,21 0 0,0 0 16,0-1-16,0 1 0,-21 0 16,0 0-16,21 21 0,-21-21 15,22 21-15,-22 21 16,0 0 0,0 0-16,0 0 0,0 1 15,-22-1-15,22 0 0,-21 21 16,21-21-16,-21 1 0,21-1 0,0 0 15,0 0-15,0 0 0,0 0 0,0 1 16,0-1-16,21-21 16,0 0-16,1 0 15,-1 0-15,0 0 0,0 0 16,0 0-16,0 0 0,1-21 0,-1-1 16,-21 1-16,21 0 15,-21 0-15,0 0 0,0 0 0,0-1 16,0 1-16,0-21 0,0 21 15,0 0-15,0-1 0,0 1 0,-21 21 16,21-21-16,-21 0 0,-1 21 0,1 0 16,0 0-1,42 0 17,0 0-32,1 0 15,-1 0-15,0 0 0,0 0 0,0 0 16,22 0-16,-22 0 15,0 0-15,21-21 0,-21 21 0,1 0 16,20 0-16,-21 0 0,0 0 0,0 0 16,1 0-16,-1 21 0,0 0 15,-21 0-15,0 0 16,21 1-16,-21-1 0,0 0 16,0 0-16,0 0 0,0 0 15,0 1-15,0-1 0,0 0 0,0 0 16,0 0-16,-21 0 0,21 1 15,0-1-15,-21 0 0,21 0 16,0-42 47,0 0-63,0 0 0,0-1 15,21 1-15,0-21 0,0 21 0,0 0 16,-21-22-16,43 22 0,-22-21 15,0 21-15,0-22 0,0 1 0,22 21 16,-22 0-16,0-22 0,21 22 16,-20 0-16,-1 21 0,0-21 0,0 21 0,0 0 15,22 0-15,-22 21 16,0 0-16,-21 0 0,21 0 16,-21 1-16,0-1 0,0 21 0,0-21 15,0 0-15,0 22 0,0-22 0,0 0 16,0 21-16,-21-20 0,21-1 0,-21 0 15,21 0-15,0 0 16,0 0-16,-21-21 0,21 22 16,-22-22-1,22-22 17,0 1-32,0 0 15,-21 21-15,21-21 0,-21 0 0,21 0 16,-21-1-16</inkml:trace>
  <inkml:trace contextRef="#ctx0" brushRef="#br0" timeOffset="19572.78">17695 1164 0,'-21'-21'16,"42"42"-16,-63-42 0,21 0 0,0 21 15,-1 0-15,1 0 16,21 21 15,-21-21-15,0 0 0,0 0-1</inkml:trace>
  <inkml:trace contextRef="#ctx0" brushRef="#br0" timeOffset="19835.63">16065 1228 0,'0'0'0,"-21"0"0,0 0 0,42 0 31,22 0-15,-22 0-16,21 0 0,0 0 16,1 0-16,-22 0 0,21 0 0,1 0 15,-1 0-15,-21 0 0,0 0 0,0 0 16,1 0-16,-1 0 0,-64 0 31,22 0-31</inkml:trace>
  <inkml:trace contextRef="#ctx0" brushRef="#br0" timeOffset="20854.75">2307 2477 0,'0'0'0,"0"-22"0,-21 22 0,0 0 0,0 0 16,-1-21-16,1 21 15,0 0-15,0 0 16,21-21-16,21 21 62,0 0-62,0 0 0,1 0 0,-1 0 16,21 0-16,-21 0 0,22 0 16,20 0-16,-21 0 0,22 21 0,-1-21 15,1 0-15,-1 0 0,1 0 16,-1 0-16,22 0 0,0 0 0,-22 0 15,43 0-15,-21 0 0,21 0 0,-1 0 16,1 0-16,21 0 0,-21 0 16,21 0-16,-21 0 0,21 0 0,21 0 15,0 0-15,-21 0 0,21 0 0,1 0 16,-1 0-16,-21 0 0,21 0 16,0 0-16,-21-21 0,0 21 0,0 0 15,0 0-15,-21 0 0,0 0 16,0 0-16,-22 0 0,22-21 0,-21 21 15,-22 0-15,1 0 0,-1 0 16,1-21-16,-22 21 0,-21 0 0,22 0 16,-22 0-16,0 0 0,0 0 0,-21-21 15,21 21 1,0 0 15,-21-22-15</inkml:trace>
  <inkml:trace contextRef="#ctx0" brushRef="#br0" timeOffset="21539.36">8932 2201 0,'-21'0'16,"42"0"-16,-63 0 0,21 0 0,0 0 15,-22 0-15,22 0 0,0 0 0,0 0 16,42 0-1,0 0-15,21 0 16,1 0-16,20 0 0,1 0 16,-22 0-16,22 0 0,20 0 0,-20 0 15,-1 0-15,1 0 0,20 0 0,-20 0 16,21-21-16,-22 21 0,1 0 16,-1 0-16,1 0 0,-22 0 0,0-21 15,1 21-15,-1 0 0,-21 0 0,0 0 16,0 0-16,1 0 0,-1 0 31,-21-21-15,21 21-16,0 0 15,0-21-15</inkml:trace>
  <inkml:trace contextRef="#ctx0" brushRef="#br0" timeOffset="22471.93">12298 2244 0,'-21'0'0,"42"0"0,-64 0 0,22 0 15,0 0-15,0 0 0,-21 0 0,20 0 16,1 0-16,0 0 15,0 0-15,42 0 47,0 0-47,0 0 0,1 0 16,-1 0-16,21 0 0,0 0 0,-20 0 16,20 0-16,0 0 0,22 0 0,-22 0 15,0 0-15,22 0 0,-1 0 0,1 0 16,-1 0-16,22 0 0,0 0 15,-1 0-15,1 0 0,0 0 0,-1 0 16,1 0-16,0 0 0,21 0 0,-22 0 16,22 0-16,0 0 0,0 0 0,0 0 15,-1 0-15,1 0 0,0 0 16,0 0-16,0 0 0,0 0 0,21 0 16,0 0-16,-22 0 0,22 0 15,-21 0-15,21 0 0,-21 0 0,0 0 16,0 0-16,0 0 0,-1 0 15,22 0-15,-21 0 0,0 0 0,-21 0 16,21 0-16,-22 0 0,22 0 0,-21 0 16,-1 0-16,-20 0 0,21 0 0,-1-21 15,1 21-15,0 0 0,-22 0 0,22 0 16,-22 0-16,1 0 0,20 0 16,-20 0-16,-22 0 0,22-22 0,-22 22 15,22 0-15,-22 0 0,0 0 0,1 0 16,-22 0-16,21 0 0,-21 0 15,0 0-15,1 0 0,-1 0 16,0 0-16,0 0 16,-42 0 46,0 0-62,0 0 0,-1 22 0,-20-22 16,21 21-16,-43-21 0</inkml:trace>
  <inkml:trace contextRef="#ctx0" brushRef="#br0" timeOffset="24840.16">1397 4297 0,'0'0'0,"21"0"15,-21-21 1,0 0 0,21-1-16,-21 1 15,0 0-15,21 0 16,-21 0-16,0 0 16,0-1-16,0 1 15,0 0-15,0 0 0,0 0 16,0 0-16,0-1 15,0 1-15,0 0 16,0 42 47,0 0-63,0 1 15,0-1-15,0 0 0,0 0 0,0 21 16,0-20-16,0 20 0,0 0 15,0-21-15,0 22 0,0-1 0,0 0 16,-21 1-16,21-1 0,-21 0 16,21-20-16,0 20 0,0 0 0,-21 1 15,21-1-15,-21-21 0,21 21 16,0-20-16,-21 20 0,21-21 0,0 0 16,0 0-16,0 1 0,0-1 15,0-42 48,0-1-63,0 1 15,21 21 1,-21-21-16,0 0 0,21 21 16,-21-21-16,21 0 15,0 21-15,0-22 16</inkml:trace>
  <inkml:trace contextRef="#ctx0" brushRef="#br0" timeOffset="25755.74">1990 4530 0,'0'-21'0,"21"21"0,-21-22 31,0 44 32,0-1-48,0 0-15,0 0 16,0 0 0,0 0-1,21-21 32,0-21-31,0 21-1,-21-21-15,0 0 0,0 0 16,0 0-16,0-1 16,0 1-16,-21 42 46,0 1-30,21-1-16,0 0 16,0 0-16,-21 0 15,21 0-15,21-21 32,0 0-17,0 0-15,0 0 16,-21-21-16,0 0 15,22 21-15,-22-21 16,0 0-16,0 0 16,0-1-1,-22 22 17,22 22-32,-21-1 15,21 0-15,0 0 16,0 0-1,0 0 17,0-42 15,21 21-32,-21-21 1,0 0-1,0 0 1</inkml:trace>
  <inkml:trace contextRef="#ctx0" brushRef="#br0" timeOffset="49079.29">3217 4149 0,'-21'0'16,"0"0"-1,0 0-15</inkml:trace>
  <inkml:trace contextRef="#ctx0" brushRef="#br0" timeOffset="49917.33">3217 4128 0,'0'-22'0,"0"1"94,21 21-94,-21-21 0,0 0 15,22 21-15,-22-21 0,0 0 16,0-1-16,0 1 16,0 0-16,0 0 0,0 0 0,21 0 15,-21-1-15,21 1 16,-21 0-16,0 0 0,0 0 16,0 0-16,0-1 0,0 1 15,0 0-15,0 0 16,0 0-1,0 42 17,0 0-32,0 21 0,0-20 15,0-1-15,-21 0 0,21 21 16,0 1-16,-21-1 0,-1 0 0,1 1 16,21-1-16,-21 21 0,0-20 15,0 20-15,21-20 0,-21 20 16,-1-21-16,22 1 0,-21-1 0,21 0 15,0 1-15,0-1 0,0 0 16,-21-20-16,21 20 0,0-21 0,0 21 16,0-20-16,0-1 0,-21 0 0,21 0 15,0 0-15,0-42 47,0 0-31,0 0-16,0 0 15,0-1-15,21 1 0,-21 0 16,21 0-16,-21 0 0,0 0 16,21-1-16,-21 1 0,22-21 0,-1 21 15,-21-22-15,21 22 0,0-21 16</inkml:trace>
  <inkml:trace contextRef="#ctx0" brushRef="#br0" timeOffset="52575.04">3281 4064 0,'-21'0'16,"42"0"-16,-42-21 0,-1 0 0,22 0 16,-21 21-16,21-22 0,0 1 15,0 0-15,0 0 0,0 0 16,0 0-16,0-1 16,0 1-16,21 0 0,1 21 15,-1-21-15,0 0 0,0 0 0,0 21 16,0-22-16,1 1 0,20 21 15,-21-21-15,21 0 0,-20 21 0,20 0 16,-21-21-16,21 21 0,1 0 0,-22 0 16,21 0-16,-21 0 0,22 0 15,-22 21-15,0 0 0,-21 0 0,21 0 16,-21 1-16,0-1 0,0 0 0,0 0 16,0 0-16,0 22 0,-21-22 15,0 21-15,0-21 0,0 22 16,-1-22-16,-20 0 0,21 21 0,0-21 15,-22 1-15,22-1 0,-21 0 16,21-21-16,0 21 0,-22-21 0,22 0 16,0 21-16,0-21 0,0 0 15,-22 0-15,22 0 0,0 0 0,0 0 16,0 0-16,-1 0 0,1 0 16,21-21-1,21 21 32,1 0-47,-1 0 16,0 0-16,0 21 15,0-21-15,-21 21 0,21 1 0,1-1 16,-1 0-16,-21 0 16,21 0-16,0 0 0,-21 1 0,21-1 15,0 0-15,1 0 0,-1 0 0,-21 0 16,21 1-16,0-1 0,0 0 15,22-21-15,-22 21 0,0 0 16,0-21-16,21 21 0,-20-21 0,-1 0 0,21 22 16,-21-22-16,0 0 0,1 0 15,-1 0-15,0 0 0,0 0 16,0 0-16,0 0 0,1 0 0,-1 0 16,0-22-16,0 22 15,0-21-15,0 0 0,1 21 16,-22-21-16,21 0 0,-21 0 15,21-1-15,0 1 0,-21 0 16,21 0-16,-21 0 0,0 0 16,0-1-16,0 1 0,0 0 0,0 0 15,0 0-15,-21 0 16,0 21-16,21-22 0,-21 22 16,0 0-1,-1 0-15,1 22 16,21-1-16,-21 0 15,21 0-15,-21 0 0,21 0 0,0 1 16,0-1-16,0 0 0,0 0 0,0 0 16,0 0-16,0 1 0,0-1 15,0 0-15,0 0 0,0 0 0,0 0 16,21 1-16,0-1 16,0-21-16,1 0 15,-1 21-15,0-21 0,0 0 16,21 0-16,-20 0 0,-1 0 0,0 0 15,21 0-15,-21-21 0,22 0 16,-22 21-16,21-22 0,-21 1 16,22 21-16,-22-21 0,21 0 0,-21 0 15,1 21-15,20-21 0,-21-1 16,0 1-16,-21 0 0,21 0 0,1-21 16,-1 20-16,-21 1 0,21 0 0,-21 0 15,21 0-15,-21 0 0,0-1 16,21 1-16,-21 0 0,21 21 0,-21-21 15,0 0 1,22 21 187,-1 0-172,-42 0 157,-1 21-172,1-21-16,21 21 0,-21-21 15,21 21-15,-21 0 16,0-21-16,21 22 0,-21-22 15,21 21-15,0 0 0,-22 0 16,22 0 0,0 0-1,0 1-15,0-1 32,22-21-32,-1 0 15,0 0-15,0 21 16,0-21-16,0 0 15,1 0-15,-1 0 0,0 21 16,0-21-16,0 0 0,-21 21 16,21-21-16,-21 21 15,22-21-15,-1 22 0,0-1 16,-21 0-16,0 0 16,0 0-16,0 0 15,0 1-15,0-1 16,0 0-16,-21 0 15,0 0-15,-1 0 0,1-21 16,0 22-16,0-22 0,0 0 16,0 0-1,-1 0-15,1 0 0,0-22 16,21 1-16,-21 21 0,21-21 16,-21 21-16,21-21 0,-21 0 15,21 0-15,-22 21 16,22-22-16,0 44 62,22-22-46,-1 21-16,0-21 16,-21 21-16,21-21 0,0 0 0,-21 21 15,21-21-15,1 21 0,-1-21 0,0 0 16,0 0-16,0 0 15,0 0-15,22 0 0,-22 0 0,0 0 16,0 0-16,0 0 0,1 0 0,-1 0 16,0-21-16,0 21 0,-21-21 15,21 0-15,0 21 0,1-21 16,-1-1-16,0 1 0,-21 0 16,21 21-16,-21-21 0,0 0 0,0 0 15,21 21-15,-21-22 16,0 1-16,0 0 15,0 0-15,0 0 16,0 0 15,21 21 16,1 0-31,-22-22-16,21 22 15,-21-21 1,21 21 0,-21-21-1,0 0 32,0 0 188,0 0-220</inkml:trace>
  <inkml:trace contextRef="#ctx0" brushRef="#br0" timeOffset="57759.01">4889 4318 0,'0'0'0,"22"0"15,-22-21-15,0 0 16,0 0 0,0-1-16,0 1 15,0 0 1,0 42 46,-22-21-62,22 21 0,0 1 16,-21-22-16,21 21 16,0 0-16,0 0 0,0 0 0,0 0 15,0 1-15,0-1 0,0 0 16,0 0-16,0 0 0,0 0 16,0 1-16,0-1 0,0 0 0,21 0 15,-21 0-15,0 0 0,22-21 16,-22 22-16,0-1 0,21-21 15,-21 21-15,21 0 16,0 0 0,0-21-1,0 0 1,1 0 0,-1-21-1,-21 0 1,21 21-16,0-21 15,0 21-15,-21-21 0,0-1 16,21 1-16,-21 0 16,22 21-16,-22-21 15,0 0-15,0 0 94</inkml:trace>
  <inkml:trace contextRef="#ctx0" brushRef="#br0" timeOffset="61700.41">5016 4233 0,'0'-42'16,"-21"42"31,21 21-32,-21 0 1,21 1-16,0-1 0,0 0 15,-21 0-15,21 0 0,0 22 0,0-22 16,0 0-16,0 0 0,0 21 0,0-20 16,0-1-16,0 0 0,0 0 15,0 0-15,0 0 0,0 1 0,0-1 16,21 0-16,0 0 0,0-21 16,-21 21-16,22-21 15,-1 0-15,0 0 0,0 0 16,0 0-16,0 0 0,1 0 15,-1-21-15,0 0 0,0 21 0,-21-21 16,21 0-16,0-1 16,1 22-16,-1-21 0,0 0 0,-21 0 15,21-21-15,-21 20 0,21 1 0,-21 0 16,0-21-16,21 21 0,-21-1 16,0 1-16,22 0 0,-22 0 0,0 0 15,0 0-15,0-1 0,0 1 16,0 42 15,0 1-15,0-1-16,0 0 0,-22 0 15,22 0-15,0 22 0,0-22 0,-21 0 0,21 0 16,-21 21-16,21-20 16,0-1-16,0 0 0,0 0 0,0 0 15,0 0-15,0 1 0,0-1 0,0 0 16,21-21-16,0 0 15,-21 21-15,22-21 0,-1 0 0,0 0 16,21 0-16,-21 0 0,1 0 0,20 0 16,-21-21-16,21 21 0,-20-21 15,-1 0-15,21 21 0,-21-22 0,22 1 16,-22 0-16,21-21 0,-21 21 16,0-1-16,1 1 0,-1-21 0,0 21 15,-21 0-15,0-1 0,0 1 16,0 0-16,-21 21 15,0 0 1,-1 21-16,1-21 0,0 21 16,21 1-16,0-1 0,0 0 0,0 0 15,0 0-15,0 0 0,0 1 0,0-1 16,0 0-16,21 0 0,0-21 16,1 21-16,-1 0 0,0 1 0,0-22 15,-21 21-15,21 0 0,0-21 0,1 21 16,-22 0-1,-22-21 17,1 0-32,0 0 0,0 0 0,0 0 15,0-21-15,-1 21 0,1-21 0,0 21 16,-21-21-16,21 21 0,-1 0 16,1-21-16,0 21 15,21 21 1,0 0-1,21-21-15,0 21 0,1-21 0,-1 21 16,0-21-16,21 21 0,-21-21 16,1 0-16,20 22 0,0-22 0,-21 0 15,22 0-15,-1 0 0,0 0 16,1 0-16,-1-22 0,22 22 0,-22-21 16,21 0-16,-20 21 0,20-21 0,1 0 15,-22 0-15,22-1 0,-22 1 16,0 0-16,1-21 0,-22 21 0,0-1 15,0-20-15,0 21 0,-21-21 16,0-1-16,0 22 0,0-21 0,0 21 0,0-22 16,-21 22-16,0 0 0,0 21 15,0-21-15,-1 21 0,1 0 0,0 0 16,0 21-16,-21 0 0,-1 0 0,22 0 16,-21 1-16,-1 20 0,22 0 15,-21-21-15,21 22 0,-22-1 16,22-21-16,0 22 0,21-22 0,0 21 15,0-21-15,0 0 0,0 1 0,0-1 16,21 0-16,0-21 16,1 0-16,-1 0 0,21 0 0,-21 0 15,22 0-15,-22 0 0,21-21 0,-21 0 16,22 21-16,-1-22 0,-21-20 16,0 21-16,22 0 0,-22 0 0,0-22 15,-21 22-15,21-21 0,-21 21 16,0-22-16,0 22 0,0 0 0,0 0 0,0 0 15,-21 21 1,0 0-16,0 21 0,21 0 16,-22 0-16,1 0 0,21 0 0,0 1 15,-21 20-15,21-21 0,-21 0 16,21 22-16,0-22 0,0 0 0,0 21 16,0-21-16,21 1 0,0-1 0,-21 0 15,43-21-15,-22 21 0,0-21 0,21 0 16,-21 0-16,22 0 0,-1 0 15,-21 0-15,22 0 0,-1 0 0,-21-21 16,21 0-16,-20 0 0,20-1 0,-21 1 16,0 0-16,0-21 0,1-1 15,-1 1-15,0 0 0,0-1 16,0-20-16,-21 21 0,21-22 0,-21 1 16,0 20-16,0-20 0,0 20 0,0 1 15,0 0-15,0 21 0,-21-1 16,21 1-16,-21 0 0,0 21 15,0 21 1,0 0-16,21 22 0,-22-22 0,22 42 16,0-20-16,0-1 15,0 22-15,-21-22 0,21 21 0,0-20 0,0-1 16,0 0-16,0 1 0,0-1 0,0 0 16,0-20-16,0 20 0,0-21 15,0 0-15,0 0 16,0 1-16,0-44 31,21 1-31,-21 0 16,22 21-16,-22-42 0,0 21 15,21-1-15,0 1 0,-21-21 0,21 21 16,0 0-16,0-1 0,22-20 16,-22 21-16,0 21 15,21 0-15,-20 0 0,-1 0 0,21 0 0,-21 0 16,22 21-16,-22 0 0,21 0 0,-21 1 15,0-1-15,1 0 0,-1 0 16,0 21-16,-21-20 0,0-1 16,0 0-16,0 0 0,0 0 0,-21 0 15,0 1-15,-1-1 0,1-21 0,0 21 16,0-21-16,0 0 0,0 21 0,-1-21 16,1 0-16,0 0 0,0 0 15,0-21-15,0 21 0,21-21 16,-22 0-16,1-1 0,0 1 15,0 0-15,21 0 16,-21 21 0,21 21 15,0 0-31,0 0 0,0 1 16,21-22-16,0 21 0,0 0 15,0-21-15,1 21 0,-1 0 0,0-21 16,21 21-16,-21-21 0,22 0 0,-1 0 15,0 0-15,1 0 0,-1 0 16,0 0-16,-20 0 0,20-21 0,0 21 16,-21-21-16,22 0 0,-22 0 0,0 0 15,21-1-15,-20 1 0,-22 0 16,21-21-16,0 21 0,-21-1 0,21-20 16,-21 21-16,0 0 0,0 0 15,0-1-15,0 1 0,0 0 0,-21 21 31,21 21-15,-21 0-16,21 1 0,-21-1 0,21 0 16,0 0-16,0 21 0,0-20 0,0-1 15,0 0-15,0 0 0,0 0 0,0 0 16,0 1-16,21-1 0,0 0 16,0 0-16,0 0 0,0-21 15,1 0-15,-1 0 0,0 0 0,0 0 16,0 0-16,0 0 0,1 0 0,-1-21 15,0 21-15,0-21 0,21 0 0,-20 0 16,-1-1-16,0-20 16,0-21-16,0 20 0,0-20 15,1 20-15,-1-20 0,-21 21 16,0-22-16,21 1 0,-21-1 0,0 1 16,0 20-16,0 1 0,0 0 0,0-1 15,0 22-15,0 0 0,0 0 16,0 0-16,-21 21 0,0 0 15,21 21-15,-22 0 0,1 0 16,21 0-16,-21 22 0,0-1 16,21 0-16,0 1 0,-21 20 0,21-21 15,-21 22-15,21-22 0,0 1 0,-22 20 0,22-21 16,0 1-16,0-1 16,0-21-16,0 22 0,0-22 0,22 0 15,-1 0-15,0 0 0,0 0 0,0 1 16,0-22-16,1 0 0,-1 0 15,0 0-15,21 0 0,-21 0 16,1-22-16,-1 22 0,0-21 0,21-21 16,1 21-16,-22 0 15,0-1-15,-21-20 0,21 21 0,0 0 0,-21-22 16,0 1-16,0 21 16,0 42 15,0 0-31,0 0 0,0 1 15,0-1-15,0 0 0,0 0 16,0 21-16,0-20 0,0-1 0,0 0 16,0 0-16,0 0 0,21 0 0,-21 1 15,22-22-15,-1 21 0,0-21 0,0 0 16,-21 21-16,21-21 0,0 0 0,1 0 16,-1 0-16,0 0 15,0 0-15,0-21 0,0 21 0,1-21 16,-1-1-16,0 1 0,0-42 0,0 20 15,22-41-15,-22 20 16,0 22-16,0-22 0,0 1 16,0-64-16,1 63 0,-1 22 15,0-43-15,0 22 16,-21 42-16,0-22 0,0 65 31,-21-1-31,0 0 16,0 0-16,21 21 0,-22 1 0,1-1 15,0 0-15,21 1 0,-21-1 16,21 22-16,-21-22 0,21 0 16,0 1-16,0 20 0,0-21 0,0-20 15,-21 20-15,21 0 0,0-21 0,0 22 16,0-22-16,0 0 0,0 0 0,0 0 16,21 1-16,-21-1 0,21-21 0,0 0 15,0 0-15,0 0 0,1 0 16,-1 0-16,0 0 0,21-21 0,-21 21 15,22-22-15,-22 1 0,21 0 0,1 0 16,-22 0-16,21 0 0,22-43 16,-43 43-16,0 0 0,0 0 15,-21-22-15,21 22 16,-21 42 15,-21 0-31,21 1 0,0-1 16,-21 0-16,21 0 0,0 0 15,0 0-15,0 1 0,0-1 0,0 0 16,0 0-16,21-21 0,0 21 16,0-21-16,1 0 0,-1 0 15,0 0-15,0 0 0,0 0 16,0 0-16,1 0 0,-1-21 0,21 0 16,-21 0-16,0 0 0,1 21 15,20-64-15,-42 43 0,21 0 16,-21 0-16,21-22 0,0 22 15,-21 0-15,0 0 0,0 0 16,0-1-16,0 44 31,-21-1-31,0-21 0,21 42 16,-21-21-16,0 0 0,0 22 16,21-1-16,-22-21 0,1 22 0,0-1 15,21 0-15,-21 22 0,-21 42 16,20-64-16,22 21 0,-21 1 0,21-1 15,-21 1-15,21-1 0,0 1 16,0 21-16,0-22 0,0 1 16,-21 20-16,21-20 0,0-1 0,0 22 15,0-22-15,0 1 0,0-22 0,0 22 16,0-22-16,0 0 0,0 1 0,0-1 16,0 0-16,0-20 0,0-1 0,0 0 15,-21 0-15,0 0 0,21 0 0,-22-21 16,1 0-16,0 22 0,0-22 0,0 0 15,0 0-15,-1 0 0,1 0 16,0 0-16,0 0 16,0-22-16,21 1 0,-21 21 15,21-21-15,0 0 0,0 0 16,0 0-16,0-1 0,0-20 0,0 0 16,0 21-16,0-43 0,0 22 0,0-1 15,0-20-15</inkml:trace>
  <inkml:trace contextRef="#ctx0" brushRef="#br0" timeOffset="62019.74">9398 4191 0,'0'0'0,"0"-21"15,0 0-15,0 0 16,21-1-16,0 22 0,0-21 0,22 0 16,-1 21-16,0-21 0,1 0 15,-1 21-15,22-21 0,-1 21 0,-21-22 16,22 22-16,-22 0 0,1-21 0,-1 21 16,0-21-16,-21 21 0,22 0 0,-22 0 15,-21-21-15,21 21 16,-42-21-1,0 21 1,0 0-16,-1 0 0,1 0 0,0 0 16,-21-21-16,21 21 0</inkml:trace>
  <inkml:trace contextRef="#ctx0" brushRef="#br0" timeOffset="62231.61">9356 3789 0,'-22'0'0</inkml:trace>
  <inkml:trace contextRef="#ctx0" brushRef="#br0" timeOffset="62379.53">9038 3895 0,'-21'0'15,"42"0"-15,-63 0 0,21 0 0,21 21 0</inkml:trace>
  <inkml:trace contextRef="#ctx0" brushRef="#br0" timeOffset="62539.44">8530 4043 0,'-21'21'0,"42"-42"0,-63 42 0,42 0 15,-21-21-15,-1 0 16,22 21-16</inkml:trace>
  <inkml:trace contextRef="#ctx0" brushRef="#br0" timeOffset="75679.95">1397 5906 0,'0'21'62,"-21"-21"-31,0 0-31,-1 0 32,22-21-17,0-1 1,0 1-1,0 0-15,0 0 16,22 21-16,-22-21 16,21 0-16,0 21 0,0 0 0,-21-22 15,21 22-15,0 0 0,1 0 0,-1 0 16,0-21-16,0 21 0,0 0 16,0 0-16,1 0 0,-1 0 0,-21 21 15,21 1-15,0-22 0,0 21 16,0 0-16,-21 0 0,0 0 15,22 0-15,-22 1 0,0 20 0,0-21 16,0 0-16,0 22 0,0-22 16,0 21-16,0-21 0,0 0 0,-22 22 15,1-22-15,0 0 0,0 21 16,0-20-16,0-1 0,-1 0 0,-20 21 16,21-21-16,0 1 0,-22-1 0,22 21 15,0-21-15,-21 0 0,21-21 16,-1 22-16,1-1 0,0-21 15,0 21-15,0-21 0,0 0 0,-1 0 0,1 0 16,0 0-16,0 0 16,0-21-16,21 0 15,0-1-15,0 1 0,0 0 0,0 0 16,0 0-16,0 0 0,0-1 16,0-20-16,0 21 0,0 0 0,0 0 15,21-1-15,0 1 0,0 21 16,-21-21-16,21 0 0,1 21 0,-1 0 15,0 0-15,0 0 0,0 0 16,0 0-16,1 0 0,-1 21 16,0 0-16,-21 0 0,21-21 15,-21 22-15,21-1 0,-21 0 0,0 0 16,0 0-16,21 0 0,-21 1 16,0-1-16,0 0 0,22 0 0,-22 0 15,0 0-15,0 1 16,0-1-16,21-21 0,0 21 15,-21-42 48,21 0-63</inkml:trace>
  <inkml:trace contextRef="#ctx0" brushRef="#br0" timeOffset="76151.27">2392 6265 0,'0'0'0,"-21"22"0,-1-22 16,22 21-16,-21-21 0,42 0 47,1 0-47,-1-21 0,0-1 15,0 1 1,-21 0-16,0 0 16,-21 21 31,0 0-47,0 0 15,21 21-15,-22-21 0,22 21 16,0 0-16,-21-21 15</inkml:trace>
  <inkml:trace contextRef="#ctx0" brushRef="#br0" timeOffset="78499.92">4106 5609 0,'0'-21'0,"0"42"0,21-63 0,-21 21 0,0 0 15,0-1-15,0 1 16,0 42 15,0 1-31,0-1 0,0 0 16,0 21-16,0 1 0,0-1 0,0 0 15,-21 1-15,21-1 16,-21 21-16,0-20 0,21-1 0,0 0 16,-21 1-16,0-1 0,-1 0 0,22 1 15,-21-22-15,0 21 0,0 1 16,21-22-16,0 0 0,-21 0 0,21 0 16,-21 0-16,21 1 0,-22-22 15,22-22 1,0 1-1,0 0-15,0-21 0,0 21 0,22-1 16,-1-20-16,0 0 0,0-1 0,0 1 16,0-21-16,1 20 0,-1-20 15,0-1-15,21 1 0,-21-1 16,22 22-16,-1-22 0,0 1 0,1 21 16,-1-1-16,0 22 0,1 0 0,-1 0 15,0 0-15,-20 21 0,20 0 16,-21 0-16,0 21 0,0 0 0,1 0 15,-22 0-15,0 22 0,0-22 0,0 21 16,0-21-16,-43 22 0,22-22 0,0 21 16,-21-21-16,20 22 0,-20-22 15,0 21-15,21-21 0,-22 0 0,22 1 16,-21-22-16,21 21 0,-1 0 16,1-21-16,0 0 0,0 0 15,0 0-15,0 0 16,-1 0-16,22-21 15,0 0-15,0 42 32,0 0-32,0 0 15,0 0-15,22 22 0,-22-22 16,21 0-16,-21 0 0,21 0 16,0 0-16,-21 1 0,21-1 0,0 0 15,1 0-15,-1 0 0,0-21 0,0 21 16,0 1-16,0-22 0,22 0 15,-22 21-15,21-21 0,1 0 16,-22 0-16,21 0 0,0 0 0,1 0 16,-1 0-16,0-21 0,1-1 0,-1 1 15,-21 21-15,22-21 0,-22 0 0,0 0 16,0 0-16,0-1 0,0 1 0,1 0 16,-22 0-16,0 0 0,21 0 15,-21-1-15,0 1 0,0 0 0,0 0 16,0 0-16,-21 21 15,-1 0-15,1 0 16,21 21-16,-21-21 0,0 21 16,0 0-16,0 0 0,-1 1 0,1-1 15,21 0-15,-21 21 0,21-21 16,-21 1-16,21-1 0,0 0 0,0 0 16,0 0-16,0 0 0,0 1 15,0-1-15,21-21 0,0 21 0,0 0 16,1-21-16,-22 21 0,21-21 0,0 0 15,0 0-15,0 0 0,0 0 0,1 0 16,-1 0-16,0 0 0,0 0 16,0 0-16,0 0 0,22-21 0,-22 0 15,0 21-15,0-21 0,22 0 0,-22 21 16,0-22-16,0 22 0,0-21 0,0 21 16,1-21-16,-1 0 15,-21 0 1,21 21 234,-21-21-235,21 21 1,-21-22 31,0 1-16,21 0-15,-21 0-1,0 0-15,0 0 0,0-1 16,0 1 0,0 0-16,0 0 31,0 0-15,0 0-1,0-1 1,0 44 15,0-1-31,0 0 16,0 0-16,0 21 0,0-20 0,-21 20 15,21-21-15,0 21 0,-21 1 0,21-1 16,0 0-16,0 1 0,-21-1 16,21 22-16,-21-22 0,-1 0 0,22 22 15,-21-1-15,21-20 0,0 20 0,-21-21 16,21 22-16,-21-22 0,21 22 15,0-22-15,-21 22 0,0-1 0,21-21 16,-22 22-16,22-22 0,0 1 0,0-1 0,-21-21 16,21 21-16,0-20 15,0-1-15,0 0 0,0-42 32,0 0-32,0-1 0,0 1 15,0 0-15,0 0 0,21-21 0,-21 20 16,0-20-16,22 0 0,-1-1 0,-21 1 15,21-21-15,0 20 0,-21-20 16,21 20-16</inkml:trace>
  <inkml:trace contextRef="#ctx0" brushRef="#br0" timeOffset="79115.57">5482 6244 0,'0'0'0,"21"-42"0,-21 21 16,21-22-16,-21 1 0,0 21 15,0 0-15,22 0 0,-1-1 0,0 1 16,-21 0-16,21 0 0,0 21 0,0-21 15,22 21-15,-22 0 0,0 0 0,21 0 16,-20 0-16,20 0 0,-21 0 16,21 0-16,-20 21 0,-1 0 15,-21 0-15,0 0 0,0 1 0,0-1 16,0 0-16,-21 0 0,-1 0 0,1 0 16,0-21-16,0 22 15,-21-22-15,20 21 0,1-21 0,-21 21 16,21-21-16,0 0 0,-1 0 0,1 0 15,0 0-15,21 21 0,-21-21 16,21 21 0,21 0-1,0-21-15,0 0 0,1 0 16,-1 22-16,0-22 0,0 0 0,0 0 16,22 0-16,-22 0 0,0 0 0,21 0 15,-21 0-15,22 0 0,-1 0 0,0 0 16,-20 0-16,20-22 15,0 22-15,1-21 0,-1 0 0,0 21 16,1-21-16,-1 0 0,0 0 0,1-1 16,-22-20-16,0 21 0,0 0 0,0 0 15,0-22-15,-21 22 0,22 0 0,-22 0 16,0 0-16,0-1 0,0 1 16,-22 0-16,1 21 15,0 0-15,0 0 0,0 0 0,21 21 16,-21 0-16,-1 1 0,1-1 0,0 21 15,0-21-15,0 0 0,0 1 16,21 20-16,0-21 0,0 0 0,0 0 16,0 22-16,0-22 0,0 0 0,0 0 15,21 0-15,0 1 16,0-1-16,0-21 0,0 0 16,1 0-16,20 0 0,-21 0 0,0 0 15,22 0-15,-22 0 0,21 0 16,0 0-16,-20-21 0,20 21 0,0-22 15,-21 1-15,22 21 0,-1-21 0</inkml:trace>
  <inkml:trace contextRef="#ctx0" brushRef="#br0" timeOffset="79844.14">7197 5969 0,'0'0'0,"0"-21"0,0 0 16,-22 0-16,1 21 15,0 0-15,0 0 16,-21 0-16,20 0 0,1 0 0,0 21 15,-21 0-15,21 0 0,-1 0 16,1 0-16,-21 22 0,21-22 0,0 0 16,21 0-16,0 0 0,-22 1 0,22 20 15,0-21-15,0 0 0,0 0 16,0 1-16,22-1 0,-1-21 0,0 0 16,0 0-16,0 0 0,0 0 0,1 0 15,-1 0-15,0 0 16,0-21-16,0 21 0,0-22 0,1 1 0,-1 0 15,0 0-15,0 0 0,-21 0 16,21-1-16,0-20 0,-21 21 0,0-21 16,0 20-16,22-20 0,-22 21 0,0 0 15,0 0-15,0-1 0,0 1 0,0 42 32,-22-21-17,22 43-15,-21-22 0,21 0 0,0 21 16,0-20-16,0-1 0,0 21 0,0-21 15,0 0-15,0 22 0,21-22 16,1 0-16,-1 0 0,0 0 16,0-21-16,0 0 0,0 0 0,1 0 15,-1 0-15,0 0 0,0 0 0,0 0 16,0-21-16,1 0 0,-1 21 16,0-21-16,0-21 0,0 20 0,0 1 15,1-21-15,-22 0 0,21-1 0,0 1 16,0 0-16,0-1 0,0-20 15,1-1-15,-1 22 0,-21-22 0,0 22 16,21-21-16,-21 41 0,0-20 0,0 0 16,0 21-16,0-1 0,0 44 31,-21-1-31,21 0 0,0 21 16,-21-21-16,21 22 0,-22 20 0,1-20 15,21-1-15,0 21 0,0-20 0,-21 20 16,21-20-16,0-1 0,0 0 15,0 1-15,0-22 0,0 21 0,0-21 16,0 0-16,21 1 0,0-1 0,1 0 16,-1-21-16,0 21 15,0-21-15,0 0 0,0 0 0,1 0 16,-1-21-16,0 21 0,0-21 16,0 0-16,-21-1 0,21 22 0,-21-42 15,22 21-15,-22 0 0,0 0 0,0-1 16,0 1-16</inkml:trace>
  <inkml:trace contextRef="#ctx0" brushRef="#br0" timeOffset="80024.05">7535 5821 0,'0'0'16,"-21"0"-16,0 0 16,42 0-1,0 0 1,0 0-16,1 0 0,-1 0 15,21 0-15,-21 0 0,0-21 0,1 21 16,20 0-16,-21-21 0,0 21 16,0 0-16,1 0 0,20-22 15</inkml:trace>
  <inkml:trace contextRef="#ctx0" brushRef="#br0" timeOffset="81363.91">8445 6138 0,'0'-21'31,"22"0"-31,-1 21 0,-21-21 16,21 0-16,-21 0 0,0-1 15,0 1-15,21 0 0,-21-21 0,0 21 16,0-22-16,0 22 0,0-21 0,0 21 15,0-1-15,0 1 0,-21 0 16,0 0-16,0 21 0,-1 0 0,1 0 16,0 0-16,0 21 0,0 0 0,0 0 15,-1 1-15,-20 20 0,21-21 0,0 21 16,0 1-16,-1-1 0,1-21 16,0 22-16,21-22 0,-21 21 0,21-21 15,0 0-15,0 1 0,0-1 0,0 0 16,21 0-16,0-21 0,0 0 0,1 0 15,-1 0-15,0 0 0,0 0 0,21 0 16,-20 0-16,20 0 0,-21-21 16,21 0-16,-20 0 0,-1-1 0,0 1 15,0-21-15,0 21 0,0 0 0,1-22 16,-1 22-16,-21-21 0,0-1 0,0 22 16,0-21-16,21 21 0,-21-22 15,0 22-15,0 0 0,0 42 31,-21 0-31,21 1 0,0-1 16,0 0-16,0 21 0,0-21 0,0 1 16,0 20-16,0-21 0,0 0 15,0 0-15,0 1 0,0-1 0,0 0 16,21 0-16,0-21 0,0 21 16,22-21-16,-22 0 0,0 0 15,0 0-15,0 0 0,22 0 0,-22-21 16,0 0-16,0 0 0,21 0 0,-20-1 15,-1 1-15,0 0 0,-21-21 0,21-1 16,0 1-16,0 0 0,1-1 0,-22-20 16,21-1-16,-21 22 0,21-21 15,-21 20-15,0 1 0,0 21 0,0-22 16,0 22-16,-21 42 31,0 1-31,21 20 0,0-21 0,-22 21 16,1 22-16,0-22 0,21 1 0,0 20 15,-21-21-15,21 22 0,-21-22 16,21 1-16,0-1 0,0 0 0,0 1 16,0-22-16,0 21 0,0-21 0,0 0 15,0 1-15,0-1 0,0-42 32,0-1-17,0 1-15,0 0 0,21 0 16,0 0-16,-21-22 15,21 22-15,0 0 0,1 0 0,-1-21 0,0 20 16,0 22-16,0-21 0,0 0 16,1 21-16,-1 0 0,0 0 0,0 0 15,0 0-15,-21 21 0,21 0 0,-21 1 16,22-22-16,-22 21 0,0 0 0,0 0 16,0 0-16,0 0 0,0 1 0,0-1 15,0 0-15,-22 0 0,1 0 16,0-21-16,0 21 0,0 1 0,0-22 15,-1 0-15,1 21 0,0-21 0,0 0 16,0 0-16,0 0 0,-1 0 16,1 0-16,0 0 0,21-21 15,-21 21-15,0-22 16,21 44 31,0-1-32,21-21-15,0 0 0,0 0 0,0 21 16,-21 0-16,22-21 0,-1 0 0,21 0 16,-21 0-16,0 0 0,22 0 0,-22 0 15,21 0-15,-21 0 0,22 0 0,-22 0 16,21-21-16,-21 0 0,22 21 16,-1-21-16,-21-1 0,0 1 0,22 0 15,-22 0-15,0 0 0,-21 0 0,21-1 16,-21 1-16,21-21 0,-21 21 15,0 0-15,0-1 0,-21 44 32,0-1-32,21 0 15,0 21-15,-21-21 0,21 1 16,0-1-16,0 0 0,-21 0 0,21 0 16,0 0-16,0 1 0,0-1 15,0 0-15,21-21 0,0 21 0,-21 0 0,21-21 16,0 0-16,1 21 15,-1-21-15,0 0 0</inkml:trace>
  <inkml:trace contextRef="#ctx0" brushRef="#br0" timeOffset="82687.73">10012 6223 0,'0'-21'16,"0"42"-16,21-63 0,0 21 0,0-1 15,0 1-15,1 0 0,-1-21 16,0-1-16,0 1 0,21 0 0,-20-1 16,-1-20-16,0-1 0,21 1 0,-21-1 15,1 1-15,-1-1 0,0 22 0,0 0 16,-21-1-16,0 1 0,0 0 0,0 21 15,0-1-15,-21 22 16,0 22 0,0 20-16,-1-21 15,22 21-15,-21 1 0,0-1 0,0 0 16,0 22-16,0-22 0,21 22 0,0-22 16,-22 22-16,22-22 0,0 21 0,-21-20 15,21-1-15,0-21 0,0 22 0,0-1 16,0-21-16,0 0 0,0 0 15,21 1-15,1-1 0,-1-21 16,0 0-16,0 0 0,0 0 16,0 0-16,1 0 0,-1 0 0,0-21 15,0-1-15,0 1 0,0 0 0,1 0 16,-1 0-16,0 0 0,0-22 16,0 22-16,0 0 0,-21-21 0,22 20 0,-1 1 15,-21 42 16,0 1-31,0-1 16,0 0-16,-21 0 0,21 0 0,0 0 16,0 1-16,0-1 0,0 0 0,0 0 15,0 0-15,0 0 0,0 1 0,0-1 16,21 0-16,0-21 16,0 0-16,0 0 0,0 0 15,1 0-15,-1 0 0,0 0 0,0 0 16,0-21-16,0 0 0,1-1 15,-1 1-15,0 0 0,0-21 0,0-1 16,0 1-16,22 0 0,-22-1 0,0-20 16,21-1-16,-20 1 0,-1-1 15,21 1-15,-21-1 0,0 1 0,1 21 16,-22-22-16,0 22 0,21-1 0,-21 22 16,0-21-16,0 21 0,0 0 15,0 42 1,-21 21-16,-1-21 15,1 0-15,21 22 0,-21-1 0,0 0 16,0 1-16,0 20 0,-1-20 16,1 20-16,21 1 0,-21-1 0,0-21 15,21 22-15,-21-22 0,21 1 0,0-1 16,0 0-16,0 1 0,0-1 0,0-21 16,0 0-16,0 0 0,0 1 0,0-1 15,21 0-15,0-21 16,0 0-16,0 0 0,1 0 15,-1 0-15,0 0 0,0-21 0,0 21 16,0-21-16,22-1 0,-22 1 0,0 0 16,0 0-16,0 0 0,1-22 0,-1 22 15,0 0-15,0 0 0,-21 0 16,0 0-16,0 42 16,0 0-1,0 0-15,0 0 0,0 0 16,0 1-16,0-1 15,-21 0-15,21 0 0,0 0 16,0 0-16,0 1 0,0-1 16,21-21-16,0 0 15,0 0-15,1 0 0,-1 0 16,0 0-16,0 0 0,21 0 0,-20-21 16,-1-1-16,0 1 0,0 0 15,0-21-15,0 21 0,1-1 16,-1-20-16,0 21 0,0-21 0,-21 20 15,0 1-15,21-21 0,-21 21 0,0 0 16,0 42 15,-21 0-31,21 0 0,-21 0 16,21 0-16,-21 22 0,0-22 0,-1 21 16,1-21-16,0 22 0,21-1 0,-21 0 15,0 1-15,21 20 0,-21-20 0,21 20 16,0 1-16,-22-1 0,22-21 0,-21 22 15,21-1-15,0 1 0,-21-1 0,21 1 16,0-22-16,0 22 0,0-1 0,0-20 16,0 20-16,0-21 0,0 1 15,0 20-15,0-20 0,0-1 0,0 0 16,0 1-16,0-22 0,0 21 0,0-21 16,0 22-16,0-22 0,0 0 0,0 0 15,0 0-15,-21-21 16,0 0-16,0 0 15,21-21-15,-22 0 0,1 0 16,21 0-16,-21 21 0,21-22 0,0-20 16,0 21-16,0 0 0,0 0 15,0-22-15,0 22 0,0-21 0,0 21 16,0-22-16,0 1 0,0 0 0,0-1 16,0 1-16</inkml:trace>
  <inkml:trace contextRef="#ctx0" brushRef="#br0" timeOffset="82972.8">11049 5779 0,'-21'-22'16,"42"44"-16,-63-44 0,42 1 15,0 0-15,0 0 16,42 21-16,-21 0 0,0-21 15,0 21-15,1 0 0,20-21 0,-21 21 16,21 0-16,1-22 0,-22 22 0,21 0 16,-21 0-16,22-21 0,-22 21 15,0-21-15,0 21 0,0 0 0,1-21 16,-1 21-16,-21-21 16,0 0-1,-21 21-15,-1 0 0,1-22 0,0 22 16,0 0-16,0 0 0</inkml:trace>
  <inkml:trace contextRef="#ctx0" brushRef="#br0" timeOffset="83171.69">10964 5525 0,'0'0'15,"-21"0"-15,0 21 16,0-21-16,0-21 78</inkml:trace>
  <inkml:trace contextRef="#ctx0" brushRef="#br0" timeOffset="83378.64">9821 5503 0,'-21'0'0,"42"0"0,-63 0 16,21 0-16,0 0 31,-1 0-31,1 0 15,0 0-15,0 0 16,0 22-16,0-22 0,-22 0 0</inkml:trace>
  <inkml:trace contextRef="#ctx0" brushRef="#br0" timeOffset="84687.29">1566 8086 0,'-21'0'16,"0"0"-1,0 0 1,21-21 62,0-1-78,21 1 16,0 21-16,0 0 15,-21-21-15,21 21 0,1 0 0,-1-21 16,21 21-16,-21 0 0,0-21 16,1 21-16,-1 0 0,0 0 0,0 0 15,0 0-15,0 21 0,1 0 16,-22 0-16,0 0 15,0 1-15,0-1 0,0 0 0,0 0 16,0 21-16,-22-20 0,1-1 0,-21 0 16,21 0-16,-22-21 0,1 21 15,0 0-15,-1 1 0,1-22 0,0 21 16,-1-21-16,1 0 0,21 0 0,0 0 16,-22 0-16,22 0 15,42 0 16,1-21-31,-1 21 0,21-22 16,-21 22-16,22-21 0,-1 21 16,-21 0-16,21 0 0,1 0 15,-22 0-15,21 0 0,-21 0 0,22 0 16,-22 0-16,0 0 0,0 21 0,0-21 16,1 22-16,-22-1 0,0 0 15,0 0-15,0 0 0,0 0 0,0 1 16,0-1-16,0 0 0,-22 21 0,-20-21 15,21 1-15,-21-1 0,-1 0 16,22-21-16,-21 21 0,-1 0 0,1-21 16,0 0-16,21 21 0,-22-21 15,22 0-15,-21 0 0,21 0 0,-1 0 16,1 0-16,0 0 0,0 0 16,0-21-16,0 21 0,-1-21 15,1 0-15,0 21 16,21-21-16,-21 21 15,21-21 1,21 21 15,0 0-31,0 0 16,1 0-16,-1 0 0,21 0 16,-21-22-16</inkml:trace>
  <inkml:trace contextRef="#ctx0" brushRef="#br0" timeOffset="85618.96">2180 8467 0,'0'-21'15,"0"-1"16,0 1 1,0 0-32,-21 21 31,0 0 0,42 0 32,0 0-48,-21-21-15,21 21 16,-21-21 0,-21 21 15,0 0-31,0 0 15,21 21-15,-21-21 16,21-21 312,21 21-312,-21-21-16,0 42 78,0 0-47,-21-21 0</inkml:trace>
  <inkml:trace contextRef="#ctx0" brushRef="#br0" timeOffset="90077.29">3725 7726 0,'0'-21'16,"0"42"46,-21-21-62,21 21 0,-21 0 16,21 0-16,0 1 16,0-1-16,0 0 0,0 0 15,21 0 1,0-21 0,0 0-16,1 0 0,-1 0 0,0 0 15,21-21-15,-21 0 0,22 0 0,-22 21 16,21-21-16,1-1 0,-22 1 0,21-21 15,-21 21-15,0 0 0,1-1 16,-1 1-16,0 0 0,-21-21 0,21 21 16,-21-1-16,0 1 0,0 0 15,0 0-15,0 0 0,-21 21 32,21 21-32,-21 0 15,0 21-15,21-20 0,0-1 0,-22 21 16,22 0-16,-21-20 0,21 20 0,-21 0 15,21 1-15,0 20 0,0-21 16,0 1-16,0 20 0,-21-20 0,21-1 16,0 21-16,0-20 0,0-1 0,0 0 15,0 1-15,0-1 0,0-21 0,0 22 16,0-22-16,0 0 0,0 0 16,0 0-16,0 0 15,0 1-15,-21-22 0,0 0 16,-1 0-16,1 0 0,0 0 15,0 0-15,-21-22 0,20 22 16,1-21-16,0 0 0,-21 21 0,21-21 16,-1 0-16,1 0 0,-21-1 0,21 1 15,21 0-15,-21 21 0,-1-21 0,22 0 16,-21 21-16,21 21 16,0 0-1,0 0-15,21 0 0,1 22 0,-22-22 16,21 0-16,0 0 0,0 0 15,0 22-15,0-22 0,1-21 16,-1 21-16,21 0 0,-21 0 0,22-21 16,-22 0-16,21 0 0,0 0 0,1 0 15,-1 0-15,0 0 0,1 0 0,-1-21 16,0 0-16,1 0 0,-1 0 16,0 0-16,-20-1 0,20 1 15,0 0-15,-21 0 0,1-21 0,-1 20 0,0-20 16,-21 21-16,0-21 0,0-1 0,0 22 15,0-21-15,0 21 0,0-1 0,0 1 16,-21 21 15,21 21-31,-21 1 0,-1-1 0,22 0 16,-21 21-16,21-21 0,0 22 0,0-22 16,0 21-16,0-21 0,0 22 15,0-22-15,0 0 0,0 0 0,21 0 16,1 1-16,-1-1 0,0-21 0,21 0 15,-21 21-15,22-21 0,-22 0 0,21 0 16,1 0-16,-1 0 0,-21-21 0,21 0 16,-20 21-16,20-22 0,-21 1 15,0 0-15,0 0 0,1 0 0,-1 0 16,0-22-16,0 22 0,-21 0 16,21-21-16,-21 20 0,0 1 0,0-21 15,0 21-15,0 0 0,0 42 31,0 0-31,0 0 0,0 0 16,0 0-16,-21 1 0,21-1 0,-21 21 16,21-21-16,-21 0 0,21 1 0,0-1 15,0 0-15,0 0 0,0 0 0,0 0 16,0 1-16,0-1 16,0-42 15,0-1-16,0 1-15,0 0 0,21 0 0,0 0 16,-21 0-16,21-1 0,-21-20 0,21 21 16,1 0-16,-22-22 0,0 22 15,21 0-15,0 0 0,0 0 0,0 21 16,0 0 0,-21 21-16,0 0 0,0 0 15,22 0-15,-22 1 0,0-1 0,0 0 16,21 0-16,-21 0 0,0 0 15,0 1-15,0-1 0,0 0 0,21 0 16,-21 0-16,21 0 0,-21 1 16,21-22-16,0 0 15,1 0-15,-1 0 0,0 0 16,0-22-16,0 22 0,0-21 16,1 0-16,-1 21 0,0-21 15,0 0-15,0-22 0,0 22 0,1 0 16,-1 0-16,0-21 0,0 20 15,0-20-15,0 21 0,22-43 0,-43 43 16,21 0-16,0 21 0,0-21 16,0 21-16,-21 21 15,0 0-15,0 0 16,0 1-16,0-1 0,0 0 0,0 0 16,0 21-16,0-20 0,0-1 15,0 21-15,0-21 0,0 0 0,0 1 16,0 20-16,22-21 0,-22 0 15,21 0-15,-21 1 0,21-22 0,0 21 16,0 0-16,0-21 0,1 0 0,-1 0 16,0 0-16,0 0 0,21 0 0,-20 0 15,-1 0-15,21 0 0,-21-21 0,22 21 16,-22-21-16,21-1 0,-21 1 0,22 0 16,-22 0-16,21 0 0,-21-22 15,0 22-15,1-21 0,-1 21 0,0-22 16,-21 1-16,0 21 0,0-21 15,0-1-15,0 22 0,0-21 0,0 21 16,0-1-16,-21 22 16,0 0-16,-1 0 0,1 0 0,0 22 15,0-1-15,0 0 0,0 0 0,-1 21 16,1-20-16,21 20 0,-21 0 16,21-21-16,0 22 0,0-22 0,0 21 15,0-21-15,0 1 0,21 20 0,0-21 16,1-21-16,-1 21 0,0 0 0,0-21 15,0 0-15,0 22 0,22-22 0,-22 0 16,21 0-16,-21 0 0,22 0 0,-22 0 16,21-22-16,-21 22 0,1-21 15,20 0-15,-21 0 0,0 21 16,0-21-16,1 0 0,-22-1 0,0-20 16,0 21-16,0 0 0,0 0 0,0-22 15,0 22-15</inkml:trace>
  <inkml:trace contextRef="#ctx0" brushRef="#br0" timeOffset="90447.07">4995 7768 0,'0'0'0,"-21"21"0,0-21 16,21 22-16,0-1 15,21-21 1,0 0-16,0-21 16,1-1-16,-1 22 0,0-21 15,0 21-15,-21-21 0,0 0 16,0 0-16,0 0 0,0-1 15,-21 22-15,0 0 16,0 0-16,-1 0 16,1 0-16,0 22 0,0-1 15,21 0-15,0 0 16,0 0-16,0 0 0,0 1 16,0-1-16,21-21 0,0 0 15</inkml:trace>
  <inkml:trace contextRef="#ctx0" brushRef="#br0" timeOffset="93576.63">7895 7980 0,'0'-21'0,"0"0"16,21 21-1,0-22-15,22 1 16,-22 0-16,0 21 0,21-21 0,-20 0 16,20-22-16,0 22 0,1 0 0,-1 0 15,0-21-15,-21 20 0,22-20 0,-22 21 16,0-21-16,-21 20 0,0-20 15,0 21-15,0 0 0,0 0 16,0-1-16,-21 1 0,-21 0 0,20 21 0,1 0 16,-21 0-16,0 0 0,20 21 0,-20 0 15,0 1-15,21-1 0,-22 0 16,22 21-16,0-21 0,0 22 16,21-1-16,0 0 0,0 1 0,0-1 15,0 0-15,0 1 0,0-1 0,21 0 16,0 1-16,0 20 0,0-20 0,1-1 15,-1 21-15,0-20 0,0-1 0,0 0 16,0 1-16,-21-22 0,0 21 16,22 1-16,-22-22 0,0 0 0,0 0 15,0 0-15,-22 0 0,22 1 0,-21-1 16,-21-21-16,21 0 0,-22 21 0,22-21 16,-21 0-16,0 0 0,-1 0 15,22 0-15,-21 0 0,21-21 0,-22 0 16,22-1-16,0 1 0,0 0 15,0 0-15,-1 0 0,22 0 0,-21-22 16,21 1-16,0 0 0,0 20 0,0-20 16,0 0-16,0 21 0,0-22 0,0 22 15,0 0-15,0 0 0,21 21 16,1 0-16,-22 21 16,21-21-16,0 21 0,0 21 0,-21-20 15,21 20-15,0-21 0,-21 21 0,22-20 16,-1 20-16,0 0 0,0-21 15,0 1-15,0 20 0,1-21 0,-1 0 16,0 0-16,0 1 0,21-22 16,1 21-16,-22-21 0,21 0 0,-21 0 15,22 0-15,-1 0 0,0 0 0,1 0 16,-1 0-16,0 0 0,1-21 0,-1 21 16,0-22-16,1 1 0,-1 0 0,0 0 15,-20 0-15,20 0 0,-21-1 0,0 1 16,-21-21-16,0 21 0,0 0 15,0-22-15,0 22 0,0-21 0,0 21 16,0-1-16,0 1 0,-21 0 0,0 0 16,0 21-16,0 0 15,-22 0-15,22 0 0,0 0 0,0 21 16,-22 0-16,22 22 0,0-22 0,0 0 16,-21 21-16,20-21 0,1 22 15,21-22-15,0 0 0,-21 21 0,21-20 16,0-1-16,0 0 0,0 0 0,0 0 15,0 0-15,21-21 0,0 0 16,1 0-16,-1 0 0,0 0 0,0 0 16,0 0-16,0 0 0,22-21 0,-22 21 15,0-21-15,0 0 0,0 21 16,1-21-16,-1 0 0,0-1 0,-21 1 16,21-21-16,-21 21 0,21 0 15,-21-1-15,0-20 0,0 21 0,0 0 16,0 0-16,21 21 0,-21-22 0,0 44 31,0-1-15,0 0-16,0 0 0,0 0 0,0 0 15,0 22-15,0-22 0,0 0 0,0 0 16,0 0-16,0 1 0,0-1 16,0 0-16,22-21 0,-1 21 15,0-21-15,0 0 0,0 0 16,0 0-16,1 0 0,-1 0 15,0-21-15,0 21 0,0-21 16,0 0-16,1-1 0,-1 22 0,-21-21 16,21-21-16,0 21 0,0 0 0,-21-1 15,0 1-15,21-21 0,-21 21 0,22 0 16,-22-1-16,0 1 0,0 0 16,0 42-1,0 0-15,0 1 16,0-1-16,0 0 0,0 0 0,0 0 15,0 0-15,0 1 0,0-1 0,0 0 16,0 0-16,0 0 0,0 0 0,0 1 16,0-1-16,0 0 15,21-21-15,0 0 16,0 0-16,0 0 0,0 0 16,1-21-16,-1 0 15,0-1-15,0 22 0,0-21 0,-21 0 16,21 0-16,1-21 0,-1 20 0,0 1 15,0-21-15,-21 21 0,21-22 0,0 22 16,-21-21-16,22 21 0,-22 0 0,0-1 16,21 22-16,-21-21 0,0 42 15,0 1 1,0-1-16,0 0 0,0 0 16,-21 21-16,21-20 0,-22-1 15,22 21-15,0-21 0,0 0 0,0 22 16,0-22-16,0 0 0,0 0 0,0 0 15,0 1-15,22-22 0,-22 21 0,21 0 16,0-21-16,0 0 0,0 0 0,0 0 16,22 0-16,-22 0 0,0 0 0,0 0 15,0-21-15,22 0 0,-22 21 16,0-22-16,0 1 0,0 0 0,-21 0 16,22 0-16,-1 0 0,0-22 15,-21 22-15,0 0 0,0-21 0,21 20 16,-21-20-16,0 21 0,21 0 0,-21 0 0,0-1 15,0 44 1,0-1 0,-21 0-16,21 0 0,-21 21 15,21-20-15,0-1 0,0 0 16,0 21-16,0-21 0,0 1 0,0-1 16,0 0-16,0 0 0,0 0 0,21 0 15,0 1-15,22-1 0,-22-21 16,0 0-16,0 0 0,0 21 0,22-21 15,-22 0-15,21 0 0,-21 0 0,22 0 16,-22-21-16,0 21 0,21-21 0,-21-1 16,1 22-16,-1-21 0,0 0 0,0 0 15,0-21-15,0 20 0,1 1 16,-22 0-16,0-21 0,21 21 0,-21-1 16,0 1-16,0 0 0,21 0 15,-21 42 1,0 0-1,0 0-15,-21 1 0,21-1 0,-21 21 16,21-21-16,-22 0 0,22 1 0,-21-1 16,21 0-16,0 0 0,0 0 0,0 0 15,-21 1-15,21-1 0,0 0 16,0-42 15,0 0-15,21-1-16,-21 1 0,21 0 15,-21 0-15,22 0 0,-1 0 16,0-1-16,-21-20 0,21 21 0,0-21 16,0 20-16,-21 1 0,22 0 0,-1 0 15,0 0-15,-21 0 0,21 21 16,0 0-16,0 0 0,-21 21 16,0 0-16,22 0 0,-22 0 15,0 0-15,0 1 0,0 20 16,0-21-16,0 0 0,0 0 0,21 1 15,-21 20-15,21-21 0,-21 0 0,21 0 16,0 1-16,0-1 0,22 0 16,-1 0-16,-21-21 0,22 0 0,-1 0 15,-21 0-15,21 0 0,1 0 0,-1 0 16,0 0-16,1 0 0,-1 0 16,-21 0-16,22-21 0,-1 0 0,-21 21 15,0-21-15,0-1 0,1 1 16,20-42-16,-21 42 0,21-43 15,-42 22-15,0-1 0,0 22 16,22-21-16,-22 21 0,0 0 0,0-1 16,0 1-16,-22 21 15,1 0-15,0 0 0,0 0 0,0 0 16,-22 21-16,22 1 0,-21-1 0,21 0 16,0 0-16,-1 21 0,-20 1 15,42-1-15,-21-21 0,21 0 16,0 22-16,0-22 0,0 0 0,0 0 15,0 0-15,21-21 0,0 0 0,0 22 16,1-22-16,-1 0 0,0 0 16,0 0-16,0 0 0,0 0 0,1 0 15,-1-22-15,0 1 0,0 0 16,0 0-16,0 0 0,1 21 16,-1-64-16,0 43 0,-21 0 15,21 0-15,-21 0 0,0-1 0,0 1 16,0 0-16,21 0 0,-21 0 0,21 21 15,-21 21 1,0 0 0,0 0-16,0 0 0,0 1 0,0-1 15,0 0-15,0 0 0,0 21 0,0-20 16,0 20-16,0-21 0,0 21 0,0 1 16,-21-1-16,21-21 0,0 22 15,-21-1-15,0 21 0,0-20 0,21-1 0,-21 0 16,-1 22-16,1-22 0,0 1 15,0 62-15,-21-20 16,42-21-16,-22-22 0,22 0 0,-21 43 16,0-22-16,21-20 15,0-1-15,0 0 0,0-20 0,0 20 0,0 0 16,0-21-16,-21 22 0,21-22 16,0 0-16,0 0 0,-21 0 0,21 1 15,0-1-15,0 0 16,-21-21-16,-1 0 0,1 0 15,0 0-15,0-21 16,0 21-16,0-21 0,-1-1 16,1 1-16,0 0 0,21 0 0,-21 0 15,0 0-15,0-1 16,21 1-16,0 0 0,-22 21 0,22-21 16,0 0-16,0 0 0,0-1 0,0 1 15,0 0-15</inkml:trace>
  <inkml:trace contextRef="#ctx0" brushRef="#br0" timeOffset="93978.73">10202 7832 0,'0'0'15,"-21"21"-15,0-21 0,21 21 16,0 0-16,21-21 16,0 0-16,0 0 15,1 0-15,-1 0 0,-21-21 0,21 0 16,-21 0-1,0 0-15,0-1 16,0 1-16,0 42 63,0 1-63,0-1 15,0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03:40:03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 9821 0,'0'-42'15,"0"84"-15,0-105 0,0 42 16,0 0-16,0-1 0,0 1 16,0 0-16,0 42 31,0 0-31,0 1 0,0-1 16,0 21-16,-21 0 0,21 1 15,-21-1-15,0 0 0,0 1 0,21-1 16,-21 0-16,-1 1 0,1-22 0,0 21 15,0-21-15,0 22 0,0-22 16,-1 0-16,1 0 0,0 0 0,21 1 16,0-44 15,0 1-31,21 21 16,0-21-16,1 0 0,-1 21 15,0-21-15,0 0 0,0 21 0,22 0 16,-22-22-16,0 22 0,21 0 15,-21 0-15,1 0 0,20-21 16,-21 21-16,0 0 0,0 0 0,1 0 16,-1-21-16,0 21 0,0-21 15,-21 0-15,0 0 16,0-1-16,0 1 16,0 0-16,0 0 0,0 0 0,0 0 15,0-1-15,0 1 16,0 42 15,0 1-31,0-1 16,0 21-16,-21-21 0,0 0 0,21 22 15,-21-22-15,21 0 0,-22 21 16,1 1-16,21-22 0,-21 21 0,0 1 16,21-22-16,0 21 0,-21-21 0,21 22 15,-21-22-15,21 0 0,0 0 16,0 0-16,0 0 0,0 1 0,0-1 15,0-42 17,21-1-17,0 1-15,0-21 0</inkml:trace>
  <inkml:trace contextRef="#ctx0" brushRef="#br0" timeOffset="335.8">2392 10160 0,'0'21'16,"0"22"-1,0-22 1,21-21 0,0 0-16,0 0 0,0 0 15,1-21-15,-1-1 16,-21 1-16,0 0 15,0 0-15,0 0 16,0 0-16,-21 21 16,-1 0-16,1 0 15,0 0-15,0 21 16,0 0-16,21 0 16,0 0-16,0 0 15,21-21 16,0 0-31,0 0 0,0 0 16</inkml:trace>
  <inkml:trace contextRef="#ctx0" brushRef="#br0" timeOffset="3575.87">4106 9843 0,'0'-22'0,"0"44"0,0-65 16,0 1-16,0 21 0,0 0 15,0-22-15,0 22 0,0 0 0,0 0 0,0 0 16,0 42 15,0 21-31,0-21 0,0 22 0,0-1 16,0 21-16,0-20 0,0 20 15,0-20-15,0 20 0,-21-21 0,21 22 16,0-22-16,-21 22 0,0-22 0,21 0 16,0 1-16,-21-1 0,-1 0 0,22-20 15,-21 20-15,21-21 0,0 0 16,0 0-16,0-42 31,0 0-31,0 0 16,0-21-16,0-1 0,0 1 15,0 0-15,0-1 0,21 1 0,1-22 16,-1 22-16,0-21 0,0-1 0,0-21 16,0 22-16,1-1 0,-1 1 15,21-1-15,-21 22 0,22 0 0,-1-1 16,-21 1-16,21 21 0,1 21 0,-1 0 15,0 0-15,1 0 0,-22 21 0,21 0 16,-21 0-16,1 22 16,-1-22-16,-21 21 0,0 1 0,0-1 15,-21-21-15,-1 21 0,-20 1 0,21-22 16,-21 21-16,-1-21 0,22 1 16,-21-1-16,-1 0 0,22 0 0,-21 0 15,21-21-15,0 0 0,-1 21 0,1-21 16,0 0-16,21-21 15,0 0 1,0 42 15,0 0-31,0 1 0,0-1 16,0 0-16,0 21 0,0-21 0,0 1 16,0 20-16,0 0 0,0-21 0,21 22 15,-21-22-15,21 21 0,-21-21 16,22 22-16,-1-22 0,0 0 15,0 0-15,0-21 0,0 21 0,1 1 16,20-22-16,-21 0 0,21 0 0,1 0 16,-1 0-16,0-22 0,1 1 0,-1 0 15,0 0-15,1-21 0,-1 20 16,0 1-16,-20-21 0,20 0 16,-21-1-16,0 22 0,0-21 0,-21-1 0,0 22 15,22-21-15,-22 21 0,0 0 0,0-1 16,0 1-16,0 0 0,-22 21 31,1 0-31,0 0 0,21 21 16,-21 0-16,0 1 0,21-1 0,-21 21 15,21-21-15,0 0 0,-22 22 16,22-22-16,0 21 0,0-21 0,0 1 16,0 20-16,0-21 0,0 0 0,0 0 15,22 1-15,-1-1 0,0 0 0,0-21 16,0 0-16,0 0 0,1 0 15,20 0-15,-21 0 0,21 0 0,1-21 16,-22 0-16,21-1 0,1 1 0,-1 0 16,0 0-16,1-21 0,-1 20 0,-21-20 15,21 21-15,-20-21 16,-1 20-16,0 1 0,-21 0 0,0 0 16,0 0-16,-21 21 15,0 0-15,-1 0 0,1 0 16,0 0-16,21 21 0,0 0 15,0 0-15,0 0 0,0 1 16,0-1-16,0 0 0,0 0 0,21 0 16,0 22-16,1-22 0,-22 0 0,21 0 15,0-21-15,-21 21 0,21 0 0,-21 1 16,0-1 0,-21-21-1,0 0-15,0 0 16,-1 0-16,1-21 0,0-1 0,0 22 0,0-21 15,0 21-15,-1-21 0,22 0 16,-21 21-16,42 21 31,1 0-31,-22 0 16,21-21-16,0 22 0,0-1 0,0 0 16,0-21-16,1 21 0,-1 0 15,0-21-15,0 0 0,0 21 0,0-21 16,1 0-16,-1 0 0,21 0 0,-21 0 15,0 0-15,1-21 0,20 0 16,-21 0-16,0 0 0,22 21 0,-22-43 16,0 22-16,0 0 0,21-21 15,-20 21-15,-1-22 0,0 22 0,0-21 16,-21-1-16,21 22 0,-21 0 0,21-21 16,-21 21-16,0-1 0,22 22 15,-22-21-15,0 42 16,-22-21-16,1 22 15,0-1-15,21 0 0,-21 0 0,0 0 16,21 22-16,0-22 0,-21 0 0,21 21 16,-22-21-16,22 1 0,0 20 0,0-21 15,0 0-15,0 0 16,0 1-16,22-1 0,-22 0 0,21 0 16,0-21-16,0 0 0,0 0 0,0 0 15,1 0-15,20 0 0,-21 0 0,0 0 16,0-21-16,1 0 0,20 0 0,-21-1 15,0 1-15,0 0 0,-21 0 16,22-21-16,-22 20 0,0-20 0,0 21 16,0-21-16,0-1 0,0 22 0,0-21 15,-22-1-15,1 22 0,0 0 0,0 0 16,0 0-16,0 0 0,-22 21 16,22 0-16,-21 0 15,21 0-15,-1 21 0,1 0 0,0 0 16,0 0-16,0 0 0,0 22 0,21-22 15,-22 0-15,22 21 0,0-20 0,0 20 16,0-21-16,0 0 0,0 22 0,22-22 16,-1 0-16,0 0 0,0 0 15,21-21-15,-20 21 0,-1-21 16,0 0-16,21 0 0,-21 0 0,22 0 0,-22 0 16,21 0-16,1-21 0,-1 0 0,-21 21 15,21-21-15,-20 0 0,-1 0 0,21-22 16,-42 22-16,21 0 0,0 0 15,1 0-15,-22-1 0,0 1 0,0 0 16,21 0-16,-21 0 16,0 42-1,0 0 1,0 0-16,-21 0 16,21 1-16,-22-1 0,22 0 0,0 0 15,0 0-15,0 0 0,0 1 0,0-1 16,0 0-16,0 0 0,0 0 0,0 0 15,22 1-15,-1-22 16,0 0-16,0 0 0,0 0 16,0 0-16,1-22 0,-22 1 15,21 21-15,0-21 0,0 0 0,0 0 16,0 0-16,-21-22 0,22 22 0,-1 0 16,0-21-16,-21 20 0,21 1 0,-21 0 15,21 0-15,-21 0 0,0 0 16,0-1-16,21 22 0,-21 22 31,0-1-31,-21-21 0,21 21 16,-21 0-16,21 0 0,0 0 0,0 1 15,-21-1-15,21 0 0,0 0 16,0 0-16,0 0 0,0 1 0,0-1 16,0 0-16,21-21 0,0 21 15,0 0-15,1-21 0,-1 0 16,0 0-16,0 0 15,0 0-15,0-21 0,1 0 0,-1 21 16,0-21-16,0 0 0,0-1 16,-21 1-16,21 0 0,1 0 0,-22 0 15,0-22-15,0 22 0,0 0 0,21 0 16,-21 0-16,0 0 0,0-1 16,0 44 15,0-1-31,0 0 15,0 0-15,0 0 16,0 0-16,0 1 0,0-1 0,0 0 16,0 0-16,0 0 0,0 0 0,0 1 15,0-1-15,0 0 0,0 0 16,0 0-16,21-21 16,0 0-16,0 0 0,0 0 15,1 0-15,20 0 0,-21 0 0,21 0 16,-20-21-16,20 0 0,-21 0 0,21 0 15,1-1-15,-22 1 0,21 0 16,-21 0-16,22-43 0,-22 43 16,0 0-16,-21 0 0,0 0 15,0 0-15,0-1 0,-21 22 32,0 0-32,0 0 0,21 22 0,-22-1 15,22 0-15,-21 0 0,0 0 16,21 0-16,0 1 0,0-1 0,0 0 15,0 0-15,0 0 0,21 0 16,0 1-16,-21-1 0,22-21 0,-22 21 16,0 0-16,21-21 0,0 21 15,-42-42 32,0 21-47,-1-21 16,1 21-16,0 0 0,0 0 15,0 0-15,0 0 16,21 21 0,0 0-16,0 0 0,21 1 15,0-22-15,0 21 0,0-21 16,0 0-16,1 0 16,-1 21-16,21-21 0,-21 0 0,0 0 15,22 0-15,-22 0 0,21 0 0,1 0 16,-22 0-16,21-21 0,-21 0 0,22-1 15,-1 22-15,-21-21 0,43-21 0,-43 21 16,21-22-16,-21 22 0,0 0 16,1 0-16,-1-21 15,0 20-15,-21 1 0,0 0 0,0-21 16,0 21-16,-21 21 16,0 0-16,-1 0 0,1 21 0,0-21 15,0 21-15,0 0 0,0 0 0,-1 0 16,22 43-16,0-43 0,0 0 15,0 22-15,0-22 0,0 0 16,0 0-16,0 0 0,22 0 0,-1-21 16,0 22-16,0-1 0,0-21 15,0 0-15,1 0 0,-1 0 0,0 0 0,0 0 16,21 0-16,-20 0 0,-1 0 16,0 0-16,-21-21 0,21 21 0,0-22 15,-21 1 1,0 0-16</inkml:trace>
  <inkml:trace contextRef="#ctx0" brushRef="#br0" timeOffset="3751.77">8742 10456 0,'0'0'0,"0"22"16,21-22-16,0 0 15,-21-22 63</inkml:trace>
  <inkml:trace contextRef="#ctx0" brushRef="#br0" timeOffset="5600.6">9885 9694 0,'21'0'15,"-21"-21"-15,21 21 0,0-21 16,0 0-16,1 0 0,-22 0 16,21-1-16,-21 1 0,21 0 0,0-21 15,-21 21-15,0-1 0,0 1 0,0 0 16,0-21-16,0 21 0,0-1 15,0 1-15,0 64 16,-21-22 0,21 21-16,-21 0 0,0 1 15,21 20-15,-22 1 0,1-1 0,0 1 16,0-1-16,0-20 0,0 20 0,-1 1 16,1-1-16,0-21 0,0 1 15,0 20-15,0-20 0,-1-1 0,1-21 16,21 21-16,0-20 0,-21 20 0,21-21 15,-21 0-15,21 0 16,-21-21-16,21-21 16,0 0-16,0 0 0,0-21 15,-21 20-15,21 1 0,0-21 16,0 0-16,0 20 0,0-20 0,0 21 16,0-21-16,21 20 0,-21 1 15,0 0-15,21 0 0,0 21 16,0 0-16,-21 21 0,0 0 15,0 0-15,0 1 0,21-1 16,-21 21-16,0-21 0,0 0 16,0 1-16,22-1 0,-1 0 0,0 0 15,0 0-15,0 0 0,0 1 0,1-22 16,20 21-16,0-21 0,-21 0 0,22 0 16,-1 0-16,0 0 0,1 0 15,-1 0-15,0 0 0,1 0 0,-1-21 16,0 21-16,-20-22 0,20 1 0,-21 0 0,0 0 15,0 0-15,1 0 0,-1-22 16,-21 22-16,21 0 0,-21-21 16,0 20-16,0-20 0,0 21 0,0 0 15,0 0-15,0-1 0,-21 22 16,0 0-16,-1 0 16,1 22-16,0-1 0,21 0 0,-21 0 15,0 0-15,21 0 0,0 1 0,0 20 16,0-21-16,-21 0 0,21 0 15,0 22-15,0-22 0,0 0 16,0 0-16,21 0 0,0 1 0,0-1 16,0-21-16,22 0 0,-22 0 15,0 0-15,21 0 0,1 0 0,-22 0 16,21-21-16,0 21 0,1-22 0,-22 1 16,21 0-16,1 0 0,-22 0 0,21 0 15,-21-1-15,22 1 0,-22-21 0,0 21 16,0-22-16,0 22 0,0-21 15,1 21-15,-1 0 0,-21-1 16,0 1-16,0 0 0,-21 21 16,-1 0-1,1 21-15,0 0 0,0 1 16,0-1-16,0 0 0,21 0 16,-22 0-16,22 0 0,0 1 0,0-1 15,0 0-15,0 0 16,22 0-16,-1 0 0,0 1 0,-21-1 15,21 0-15,0 0 0,0-21 0,1 21 16,-1-21-16,0 21 0,0-21 16,-21 22-1,0-44 1,-21 22-16,0-21 16,21 0-16,-21 21 0,-1-21 15,1 21-15,0-21 0,0 21 0,0-21 16,0 21-16,-1 0 15,22 21 1,0 0 0,0 0-1,22-21-15,-1 0 0,0 0 0,21 21 16,-21-21-16,1 0 0,20 0 0,0 0 16,-21 0-16,22 0 0,-22 0 0,21-21 15,1 21-15,-22-21 0,21 21 0,0-21 16,-20 0-16,20-1 0,-21 1 15,21 0-15,-20 0 0,-1 0 0,21-22 16,-42 22-16,21-21 0,0-22 16,1 22-16,-22 21 0,0-21 15,0 20-15,0 1 0,0 0 0,-22 21 16,1 0-16,0 0 16,0 0-16,0 21 0,0 0 15,-1 1-15,22 20 0,0-21 0,-21 0 16,21 0-16,0 22 0,0-22 0,0 0 15,0 0-15,21 0 0,-21 1 16,22 20-16,-1-42 0,-21 21 0,21 0 0,0 0 16,0 1-16,-21-1 0,0 0 31,-21-21 0,0 0-31,21-21 16,-21 21-16,0 0 0,-1 0 15,1 0-15,0 0 0,0 0 16,-21 0-16,20 0 0,-20 0 0,-21 0 16</inkml:trace>
  <inkml:trace contextRef="#ctx0" brushRef="#br0" timeOffset="6783.92">1355 11557 0,'0'0'0,"-22"0"0,1 21 0,21 0 16,21 1 15,1-22-31,-1 0 0,21 0 16,-21 0-16,0 0 0,22 0 15,-22 0-15,21 0 0,1 0 16,-22 0-16,0 0 0,0 0 0,0 0 16,0 0-16,1 0 0,-22-22 15,-22 22 1,1 0 0,-21 0-16,21 0 0,0 0 0,-1 0 15,-20 0-15,21 0 0,-21 0 16,20 0-16,1 0 0,0 0 0,-21 0 15,21 0-15,-1 0 0,1 0 16,0 0-16,0 0 0,0 0 16,0 0-16,-1 0 0,22 22 0,-21-22 15,0 21-15,21 0 0,0 0 16,-21 0-16,21 0 0,-21 1 0,21-1 16,-21 0-16,21 21 0,0-21 15,0 1-15,-22-1 0,22 0 0,0 0 16,0 0-16,0 0 0,0 1 0,0-1 15,0-42 32,22-1-47,-1 1 16,0 21-16,0-21 0,0 21 16,0 0-16,1-21 0,-1 21 15,0 0-15,21 0 0,-21 0 0,22 0 16,-22 0-16,21 0 0,1 0 0,-22 0 15,21 21-15,-21-21 0,0 21 16,22 0-16,-43 1 0,21-1 0,-21 0 16,21 21-16,-21-21 0,0 1 0,0-1 15,0 21-15,-21-21 0,0 0 16,0 1-16,-22-1 0,22 0 0,0 0 16,-21 0-16,20-21 0,-20 21 15,21-21-15,0 0 0,-22 0 16,22 0-16,0 0 0,0 0 0,0 0 15,0 0-15,-1 0 0,1 0 16,0 0 0,21-21 15,0 0-15,21 21-16,0 0 0,1-21 0</inkml:trace>
  <inkml:trace contextRef="#ctx0" brushRef="#br0" timeOffset="7031.78">2053 12171 0,'21'0'0,"-42"0"0,63 0 15,-42-21 1,22 21 78</inkml:trace>
  <inkml:trace contextRef="#ctx0" brushRef="#br0" timeOffset="24390.1">3852 11536 0,'0'0'0,"-21"0"31,21 21 1,0 0-32,0 0 15,0 1 1,0-1-1,21-21 1,-21 21-16,21-21 0,1 0 16,-1 0-16,0 0 0,0 0 15,0 0-15,22-21 0,-22 0 0,0 21 16,0-22-16,0 1 0,0 0 0,1 0 16,-1 0-16,0 0 0,-21-22 15,21 22-15,0 0 0,-21 0 0,0-22 16,0 22-16,0 0 0,0 0 15,0 0-15,0 0 0,0-1 16,0 44 0,0-1-1,-21 0-15,21 21 0,0 1 16,-21-1-16,21 0 0,0 1 0,0-1 16,0 21-16,0-20 0,0-1 0,0 22 15,0-22-15,0 21 0,0-20 16,0 20-16,0-20 0,0 20 0,0-21 15,0 1-15,0-1 0,0 0 0,0 1 16,0-22-16,0 21 0,0-21 0,0 1 16,0-1-16,-21-21 0,21 21 15,-21-21-15,-1 0 16,1 0-16,0 0 0,0 0 0,0 0 16,0-21-16,-1 21 0,-20-21 15,21-1-15,-21 1 0,20 0 0,-20 0 16,21 0-16,-21 0 0,20-1 0,1 1 15,0 21-15,0-21 0,0 21 16,0 0-16,-1 0 0,22 21 16,0 0-1,22 1-15,-1-1 0,0 0 0,0 0 16,21 0-16,-20 0 0,20-21 16,-21 22-16,21-1 0,-20-21 0,20 0 15,0 21-15,1-21 0,-22 0 0,21 0 16,0 0-16,1 0 15,-1-21-15,22 0 0,-43-1 0,21 22 16,0-21-16,1 0 0,-22 0 0,0 0 16,0 0-16,0-1 0,-21-20 0,0 21 15,0 0-15,0 0 0,0-22 16,0 22-16,0 0 0,0 0 0,-21 0 16,21-1-16,-21 22 15,21 22 1,0-1-16,0 0 0,0 0 15,-21 21-15,21-20 0,0-1 0,0 21 16,-21-21-16,21 22 0,0-22 16,0 0-16,0 0 0,0 0 15,0 0-15,0 1 0,0-1 16,0-42 31,0-1-47,0 1 0,21-21 15,-21 21-15,21 0 0,0-22 0,-21 22 16,21-21-16,1 21 0,-1-22 16,0 22-16,0 0 0,0 0 0,0 0 15,1 21-15,-1 0 0,21 0 16,-21 0-16,0 0 0,1 21 0,-1 0 16,-21 0-16,21 0 0,0 0 15,0 1-15,-21 20 0,0-21 0,0 0 16,21 0-16,-21 1 0,22-1 0,-22 0 15,0 0-15,0 0 0,0 0 16,0 1-16,0-1 16,0-42 15,0-1-31,0 1 0,21 0 16,0-21-16,-21 21 0,21-22 15,0 22-15,0-21 0,1-1 16,-1 1-16,0 21 0,21-21 0,-21 20 15,22-20-15,-22 42 16,0 0-16,0 0 0,0 0 16,-21 21-16,22 0 0,-22 1 0,0-1 15,0 21-15,0-21 0,0 0 0,0 1 16,0 20-16,0-21 0,0 0 0,0 22 16,0-22-16,0 0 0,0 0 15,0 0-15,-22 0 0,22 1 0,0-1 16,-21-21-16,21 21 0,0 0 15,0-42 17,0 0-17,21 0-15,1-1 0,-1 1 16,0 0-16,0 0 0</inkml:trace>
  <inkml:trace contextRef="#ctx0" brushRef="#br0" timeOffset="24739.87">5694 11917 0,'0'0'0,"0"-21"0,0 0 16,0 42-1,-21 0 1,21 0-16,-22 0 0,22 0 16,0 22-16,0-1 0,0 0 0,-21 1 15,21 20-15,-21-20 0,21-1 0,0 21 16,0-20-16,-21-1 0,21 22 0,-21-1 15,0 1-15,21-1 0,-22 1 16,1 20-16,0-20 0,21-1 0,-21 1 16,0-1-16,0 1 0,-1-1 0,22-20 15,-21 20-15,0-21 0,21 1 0,0-1 16,-21 0-16,0-20 0,21-1 16,-21 0-16,21 0 0,0 0 0,0-42 46,0 0-46,0 0 0,0-22 0,21 22 16,0-21-16,-21 0 0,21-1 0,0-20 16,0 20-16,-21-20 0,22-1 15</inkml:trace>
  <inkml:trace contextRef="#ctx0" brushRef="#br0" timeOffset="25041.7">5588 12340 0,'0'-63'0,"0"126"0,21-190 0,-21 85 16,21 0-16,0-22 0,1 22 0,-1 21 15,0-22-15,0 22 16,0-21-16,0 42 0,22-21 0,-22-1 16,21 22-16,-21 0 0,1 0 0,-1 22 15,21-22-15,-42 42 0,0-21 0,0 0 16,0 22-16,0-1 0,0 0 16,-21 1-16,0-1 0,0-21 0,-22 21 15,22 1-15,-21-22 0,21 0 0,-22 0 16,22 0-16,-21 1 0,21-1 0,-1 0 15,1-21-15,21 21 16,-21-21-16,21-21 31,21 21-31,0-21 16,1 0-16,-1-1 16,0 1-16,0 0 0,0 0 15,0 0-15</inkml:trace>
  <inkml:trace contextRef="#ctx0" brushRef="#br0" timeOffset="25451.47">6096 12002 0,'0'-22'0,"21"1"16,-21 0 0,0 0-16,21 21 0,0-21 0,-21 0 0,22 21 15,-1 0-15,-21-22 0,21 22 16,0 0-16,0 0 0,0 22 15,1-22-15,-1 21 0,0 0 0,0 0 16,0 21-16,0-20 0,-21-1 16,22 21-16,-22-21 0,21 0 0,-21 22 15,0-22-15,0 0 0,0 0 0,0 0 16,0 1-16,0-1 0,0 0 0,0 0 16,0-42 15,0 0-31,0 0 15,21-1-15,-21 1 0,21 0 16,-21 0-16,0-21 0,0 20 16,0 1-16,0-21 0,0 21 15,0 0-15,0-1 0,0 1 16,21 21-16,0 0 31,-21 21-15,22 1-1</inkml:trace>
  <inkml:trace contextRef="#ctx0" brushRef="#br0" timeOffset="25887.34">6943 11959 0,'0'0'0,"0"-21"0,-22 21 16,1 0-1,0 0-15,0 0 0,0 0 16,0 21-16,-1 0 0,22 1 16,0-1-16,-21 0 0,21 0 15,-21 21-15,21-20 0,0-1 16,0 0-16,0 21 0,0-21 0,0 1 0,0-1 16,0 0-16,0 0 0,0 0 15,21 0-15,0-21 0,1 22 0,-1-22 16,0 0-16,0 0 15,21 0-15,-20 0 0,-1 0 0,0-22 16,0 1-16,0 21 0,0-21 0,1 0 16,-1 0-16,-21 0 0,0-1 0,0 1 15,0-21-15,0 0 0,0 20 0,0-20 16,0 21-16,0-21 0,-21 20 16,-1-20-16,1 21 0,0 21 0,0-21 15,0 21-15,0 0 0,-1 0 0,1 0 16,0 0-16,0 0 0,0 21 0,0 0 15,-1 0-15,22 0 0,0 1 16,0 20-16,0-21 0,0 0 16,0 0-16,0 1 0,0-1 0,0 0 15,0 0-15,22 0 0,-1-21 16,0 0-16,0 0 0</inkml:trace>
  <inkml:trace contextRef="#ctx0" brushRef="#br0" timeOffset="26632.98">7197 12086 0,'0'-21'0,"0"42"0,21-63 0,-21 21 16,0 0-16,0 42 31,21 0-15,-21 0-16,0 0 15,0 22-15,0-22 0,0 0 0,0 0 16,0 0-16,0 0 0,0 1 0,0-1 15,0 0-15,0 0 0,0 0 0,21-21 16,-21 21-16,0 1 0,21-1 16,0-21-1,1 0-15,-1 0 16,-21-21-16,21-1 0,0 1 16,0 0-16,0 0 0,-21-21 15,22 20-15,-22 1 0,21-21 16,0 21-16,0-22 0,0 22 15,-21-21-15,21 21 0,1 0 0,-22-1 16,0 1-16,21 0 0,0 21 0,0 0 16,-21 21-1,0 0-15,0 1 16,0-1-16,0 0 0,0 0 16,0 0-16,0 0 0,0 1 0,0-1 15,0 21-15,0-21 0,0 0 0,0 1 16,0-1-16,0 0 0,0 0 15,0 0-15,0 0 0,21-21 16,0 0-16,1 0 0,-1 0 16,21 0-16,-21 0 0,22 0 15,-1 0-15,-21 0 0,21-21 0,1 21 16,-1-21-16,-21 0 0,22 0 0,-22 0 16,0-1-16,21 1 0,-21 0 0,1-21 15,-1 21-15,-21-1 0,0-20 0,21 21 16,-21-21-16,0 20 0,0 1 15,0 0-15,0 0 0,0 0 0,-21 21 16,0 0 0,-1 0-16,22 21 0,0 0 0,-21 0 15,0 0-15,21 22 0,-21-22 0,21 0 16,0 21-16,0-20 0,0-1 16,0 0-16,0 0 0,0 0 15,0 0-15,0 1 0,0-1 0,21-21 16,0 21-16,0-21 0,1 0 15,-1 0-15,0 0 0,0 0 16,0 0-16,0-21 16,-21 0-16,22-1 0,-1 1 15,0 0-15,0 0 0,0-21 16</inkml:trace>
  <inkml:trace contextRef="#ctx0" brushRef="#br0" timeOffset="29668.11">10160 11536 0,'21'0'0,"0"0"0,0 0 16,1 0-1,-22-21-15,0 0 0,21 21 16,-21-22-16,0 1 0,0 0 15,0 0-15,0 0 0,-21 0 16,-1-1-16,1 1 0,0 21 0,0-21 16,-21 21-16,20 0 0,1 0 15,-21 0-15,21 0 0,0 0 0,-22 0 16,22 21-16,0 0 0,-21 22 16,20-22-16,1 21 0,21 1 0,-21-1 15,0 0-15,21 1 0,-21-1 0,21 0 16,0-21-16,0 22 0,0-1 15,0-21-15,0 0 0,21 1 0,0-1 16,0 0-16,0-21 0,22 0 0,-22 0 16,0 0-16,0 0 0,22-21 0,-22 21 15,0-21-15,0-1 0,0 1 0,0 0 16,1 0-16,-22 0 0,0 0 0,0-1 16,21-20-16,-21 21 0,0 0 15,0-22-15,0 22 0,0 0 0,0 0 16,0 0-16,0 0 0,21 21 15,-21 21 1,0 0-16,0 0 0,0 0 16,0 22-16,0-1 0,0 0 15,0 1-15,0 20 0,0 1 0,0-1 16,0 1-16,0-1 0,0 22 0,0-22 16,0 22-16,0 0 0,0-22 0,0 22 15,0-1-15,0-20 0,0 21 0,0-22 16,0 1-16,0-1 0,0 1 0,0-22 15,0 0-15,0 1 0,0-1 16,21-21-16,-21 0 0,0 0 0,0 1 16,21-22-16,0 0 15,1-22-15,-22 1 0,0 0 0,21 0 16,0-21-16,0-1 0,-21 1 16,21-22-16,0 1 0,1-1 0,-22 1 15,21-22-15,0 1 0,-21 20 0,21-21 16,-21-20-16,21 20 0,-21 0 15,0 1-15,21-22 0,-21 42 0,22-20 16,-22 20-16,0 1 0,0-1 0,0 22 16,0-1-16,0 1 0,21 21 0,-21 0 15,0 0-15,0 42 16,0 0-16,0 0 16,0 0-16,0 0 0,0 1 15,0 20-15,0-21 0,0 21 0,21-20 0,-21 20 16,0-21-16,0 0 0,0 0 15,21 22-15,0-22 0,-21 0 0,21-21 16,-21 21-16,22 0 0,-1-21 0,0 0 16,0 0-16,0 0 0,0 0 0,1-21 15,20 0-15,-21 0 0,0 21 16,22-21-16,-22 0 0,0-22 0,0 22 16,0 0-16,0-21 0,1 20 15,-1-20-15,-21 21 0,0-21 0,0 20 0,21 1 16,-21 0-16,0 0 0,0 0 0,0 42 31,0 0-15,0 0-16,0 0 0,0 1 0,0-1 15,0 0-15,0 21 0,0-21 0,0 1 16,0-1-16,0 21 0,21-21 0,-21 0 16,21 1-16,0-1 0,1 0 0,-1-21 15,0 21-15,0-21 0,0 0 0,0 0 16,22 0-16,-22 0 0,0 0 15,21 0-15,-20 0 0,20-21 0,0 0 16,-21 0-16,22-1 0,-22 1 16,0 0-16,21-42 0,-20 41 15,-22-20-15,0 21 0,21-21 0,-21 20 0,0-20 16,0 21-16,0-21 0,0 20 16,0 1-16,0 0 0,0 0 0,-21 21 15,-1 0-15,1 0 0,0 21 16,0 0-16,0-21 0,0 43 15,-1-22-15,1 0 0,0 21 0,0-21 16,0 22-16,0-22 0,21 0 16,-22 21-16,22-20 0,0-1 0,0 0 0,0 0 15,0 0-15,0 0 0,0 1 0,22-22 16,-1 0-16,0 0 0,0 0 16,0 0-16,0 0 0,1 0 15,-1 0-15,0-22 0,0 1 0,0 0 16,0 0-16,1 0 0,-1 0 15,0-1-15,-21 1 0,0-21 0,0 21 16,21-22-16,-21 22 0,21 0 0,-21-42 16,0 41-16,0 44 31,0-1-31,0 0 16,0 0-16,0 0 0,-21 0 0,21 22 15,0-22-15,0 0 0,0 0 0,0 0 16,0 22-16,0-22 0,0 0 15,0 0-15,21 0 0,0-21 0,1 22 0,-1-1 16,0-21-16,0 0 0,0 0 16,22 0-16,-22 0 0,0 0 0,21 0 15,-21 0-15,22-21 0,-22-1 0,0 22 16,21-21-16,-20 0 0,-1-21 16,0 21-16,0-1 0,-21-20 0,21 0 15,0-1-15,-21 1 0,0-21 0,0 20 16,22-20-16,-22-1 0,21 22 0,-21-22 15,0 1-15,0 21 0,0-1 0,0 1 16,0 21-16,0 0 0,0-1 16,0 1-16,0 42 15,0 1-15,-21-1 0,-1 21 16,22-21-16,0 43 0,-21-22 16,21 0-16,-21 22 0,21-22 0,0 22 15,0-22-15,0 0 0,0 1 0,0-1 16,0 0-16,0 1 0,0-22 0,21 21 15,0-21-15,1 1 0,-22-1 0,21 0 16,0-21-16,21 21 0,-21-21 16,1 0-16,-1 0 0,21 0 0,-21 0 0,0 0 15,1-21-15,-1 0 0,0 21 16,0-21-16,0-1 0,0 1 16,1 0-16,-1 0 0,-21-21 0,0 20 0,21-20 15,-21 21-15,21 0 0,-21-22 16,0 22-16,0 0 0,0 0 15,0 42 1,0 0-16,0 0 16,0 1-16,-21-1 0,21 0 15,0 0-15,0 21 0,0-20 0,0-1 16,0 0-16,0 0 0,0 0 0,0 0 16,21 1-16,0-1 0,0-21 15,1 21-15,20-21 0,-21 0 16,0 0-16,22 0 0,-22 0 0,0 0 15,21-21-15,-21 21 0,1-21 0,-1-1 16,0 1-16,21 0 0,-21 0 16,1-21-16,-1 20 0,0-20 15,0 0-15,0-22 0,0 22 0,-21-22 16,22 22-16,-1-21 0,0-1 0,0 22 16,-21-22-16,21-20 0,-21 41 15,21 1-15,-21 21 0,0 0 0,0-1 16,0 44-1,0 20-15,0-21 16,0 21-16,-21 1 0,0-1 0,21 0 16,-21 22-16,21-22 0,0 1 0,0 20 15,-21-21-15,21 1 0,0-1 16,-21 0-16,21 1 0,0-1 16,0-21-16,0 22 0,0-22 0,21 0 15,0 0-15,0 0 0,0-21 0,0 0 16,1 21-16,-1-21 0,0 0 0,0 0 15,0 0-15,0 0 0,1-21 0,-1 0 16,0 0-16,0 0 0,0 0 16,-21-1-16,21 1 0,1 0 15,-22-21-15,0 21 0,0-22 0,21 22 16,-21 0-16,21 0 0,-21 0 0,0 42 31,0 0-31,0 0 16,0 0-16,0 0 0,-21 1 15,21-1-15,0 0 0,0 0 0,0 0 16,0 0-16,0 1 0,0-1 0,0 0 16,0 0-16,0 0 0,21 0 15,0-21-15,0 0 0,0 0 16,1 0-16,-1 0 0,0 0 0,0 0 16,0 0-16,0 0 0,-21-21 15,22 0-15,-1 0 0,-21 0 0,21 0 16,-21-1-16,21 1 0,0 0 15,-21 0-15,0-21 0,0 20 0,21 1 16,-21 0-16,0 0 16,0 42 15,0 0-31,0 0 0,-21 1 16,21-1-16,0 21 0,-21-21 0,0 0 15,21 22-15,-21-22 0,0 21 16,21-21-16,0 22 0,-22-1 0,1 0 0,21 1 15,-21-1-15,21 22 0,0-22 16,0 21-16,-21-20 0,21 20 0,0 1 16,0-1-16,-21-20 0,21 20 0,0 1 15,0-1-15,0 1 0,0-1 16,0-21-16,0 22 0,0-22 0,0 22 16,0-22-16,0 0 0,0-20 0,0 20 15,0-21-15,0 0 0,0 0 0,-21 1 16,-1-22-16,1 0 0,0 0 15,0 0-15,0 0 16,0 0-16,-1-22 0,1 1 16,21 0-16,-21 0 15,21 0-15,-21 0 0,21-1 16,0 1-16,0 0 0,0 0 0,0 0 0,0-22 16,0 22-16,0-21 15,0 0-15,0-1 0</inkml:trace>
  <inkml:trace contextRef="#ctx0" brushRef="#br0" timeOffset="29919.96">13208 11282 0,'-21'0'0,"21"-21"16,0 0-16,21 21 15,0 0-15,0-22 0,22 22 16,-22-21-16,0 21 0,21 0 16,-21 0-16,22-21 0,-22 21 0,21 0 15,-21 0-15,1-21 0,-1 21 16,0 0-16,-21-21 16,0 0-16,-21-1 15,0 22-15</inkml:trace>
  <inkml:trace contextRef="#ctx0" brushRef="#br0" timeOffset="30100.86">12806 11028 0,'0'0'0,"-21"0"32,21 21 14,21-21-30,0 0-16,0 0 0</inkml:trace>
  <inkml:trace contextRef="#ctx0" brushRef="#br0" timeOffset="31144.72">15155 11811 0,'0'0'15,"-21"0"-15,0 0 0,0 0 0,0 0 16,-1 0-16,1 0 0,0 0 0,0 0 15,0 0-15,0 0 0,-1 0 0,1 0 16,0-21-16,21 0 16,0 0-1,0-1-15,0 1 0,0 0 0,21 0 16,0-21-16,1 20 0,20-20 0,-21 0 16,21-1-16,-20 1 0,20 0 0,-21-22 15,0 22-15,22 0 0,-22-1 16,0 22-16,-21-21 0,0 21 0,21 21 15,-21-22-15,-21 44 16,0-1-16,0 21 0,21-21 16,-22 22-16,1-1 0,0 0 15,0 22-15,0-22 0,0 0 0,21 1 16,0-1-16,0 0 0,0 1 0,0-22 16,0 0-16,0 21 0,0-20 15,21-1-15,0 0 0,0-21 16,0 0-16,22 0 0,-22 0 0,21 0 15,-21 0-15,22-21 0,-22 21 0,21-21 16,-21-1-16,22 1 0,-22 0 0,-21 0 16,21-21-16,-21 20 0,0 1 0,0-21 15,0 21-15,-21-22 0,0 1 16,-1 0-16,1 21 0,-21-22 16,21 22-16,-22 0 0,1 0 0,0 0 15,21 21-15,-22 0 0,1 0 0,21 0 16,0 21-16,-1-21 0,22 21 0,0 0 15,0 0-15,0 0 0,0 1 0,22-1 16,-1 0-16,0-21 0,21 21 16,1-21-16,-1 0 0,21 0 0,-20 0 15,20 0-15,-20 0 0,20 0 0,-21-21 16,22 0-16,-22 21 0,22-43 0,-22 22 16,0 0-16,1 0 0,-1-21 15,-21 20-15,0 1 0,-21-21 0,0 21 0,0 0 16,0-1-16,0 1 0,0 0 15,-21 0-15,0 21 16,0 0-16,0 0 0,0 0 16,-1 21-16,1 0 0,0 0 0,21 22 15,-21-1-15,21 0 0,-21 22 0,21-1 16,0 1-16,0-1 0,-21 1 0,21-1 16,0 1-16,0 21 0,-22-1 0,22 1 15,0 0-15,0-1 0,0 1 0,0 0 16,0-1-16,0 1 0,0 0 0,0-1 15,22 1-15,-22 0 0,0-1 16,21 1-16,-21-22 0,0 1 0,0-1 16,0 1-16,0-1 0,0-20 0,-21-1 15,-1 0-15,1 1 0,0-1 16,0-21-16,0 0 0,0 1 0,-1-22 16,-20 0-16,21 0 0,0 0 0,-22 0 15,22-22-15,-21 1 0,0 0 0,20 0 16,-20-21-16,21-1 0,-21 1 0,20 0 15,1-22-15,0 1 0,0 20 0,0-20 16,21-1-16,-21 1 0,21-1 0,0 1 16,0 20-16,0-20 0,0 21 15,0-1-15,21 1 0,0 0 0,-21-1 16,42 22-16,-21-21 0,1-1 16</inkml:trace>
  <inkml:trace contextRef="#ctx0" brushRef="#br0" timeOffset="31791.39">17208 10732 0,'0'0'0,"22"-22"16,-1 1-16,0 0 0,0 0 16,0 21-16,-21 21 15,0 0-15,0 0 16,0 22-16,-21-1 0,0 0 0,0 22 15,0-22-15,-1 22 0,1-1 0,-21 1 16,21-1-16,0 1 0,-22-1 0,22 1 16,0-22-16,-21 22 0,20-22 15,22 0-15,-21-21 0,0 22 0,21-22 16,-21 0-16,21 0 16,0-42-1,0 0 1,0 0-16,0-22 0,0 22 0,21-21 15,0 0-15,-21-1 0,21 1 0,1-22 16,-1 1-16,0-1 0,0 1 0,0 21 16,22-22-16,-22 1 0,0 20 15,21 1-15,-21 0 0,1 20 0,-1 1 16,0 0-16,0 21 0,0 0 16,0 21-16,1 0 0,-22 1 0,21 20 15,-21 0-15,0 1 0,0 20 0,0-21 0,0 22 16,0-1-16,0 1 0,0-1 15,0-20-15,0 20 0,0-20 16,0-1-16,0 0 0,0 1 0,0-22 16,0 21-16,0-21 0,0 0 0,0 1 15,0-1-15,-21-21 16,-1 0-16,1 0 16,0 0-16,0 0 0,0 0 0,0-21 15,-22 21-15</inkml:trace>
  <inkml:trace contextRef="#ctx0" brushRef="#br0" timeOffset="32188.16">16870 11515 0,'0'0'0,"21"0"15,0 0-15,0 0 16,0-21-16,22 21 0,-22 0 0,21 0 16,1 0-16,-1-22 0,0 1 0,22 21 15,-22-21-15,22 21 0,-22-21 0,21 0 16,1 0-16,-22-1 0,1 1 0,-1 0 15,-21 21-15,21-21 0,-20 0 16,-1 0-16,-21-1 16,21 22-16,-21 22 15,0-1-15,0 0 0,0 0 16,-21 0-16,0 22 0,21-1 0,0 0 16,0 1-16,-22-1 0,22 0 0,-21 1 15,21 20-15,0-21 0,0 22 0,-21-22 16,21 22-16,0-1 0,0 1 0,0-1 15,0 1-15,-21-1 0,21 1 0,-21-22 16,21 22-16,0-22 0,-21 21 0,-1-20 16,22-1-16,0 0 0,-21 1 15,21-22-15,0 0 0,0 0 0,0 0 16,21-21 0,1 0-16,-22-21 0,21 0 15,0 0-15,0 0 0,-21-22 16,0 22-16,0-21 0,21 0 0</inkml:trace>
  <inkml:trace contextRef="#ctx0" brushRef="#br0" timeOffset="32487.24">17759 11663 0,'0'-64'0,"0"128"0,0-170 16,0 64-16,0-22 0,0 22 0,0 0 16,0 20-16,0-20 0,0 21 0,21 0 15,0 0-15,-21-1 0,21 22 0,0 0 16,1 0-16,-1 0 0,21 0 15,-21 0-15,22 22 0,-22-1 0,21 0 16,-21 0-16,0 0 0,1 0 16,-22 1-16,0-1 0,0 0 0,0 21 15,0-21-15,-43 1 0,22-1 0,0 0 16,-21 0-16,20-21 0,-20 21 0,0 0 16,21-21-16,-22 22 0,22-22 0,-21 0 15,21 0-15,-1 0 0,22 21 0,22-21 47,20-21-47,-21 21 0,0-22 0,0 1 16,22 21-16,-22-21 0,21 0 0</inkml:trace>
  <inkml:trace contextRef="#ctx0" brushRef="#br0" timeOffset="32751.75">18351 11261 0,'22'-21'0,"-44"42"0,44-64 0,-22 65 31,0-1-31,0 0 0,-22 0 16,1 21-16,21 1 0,-21-1 0,21 0 16,0 1-16,-21 20 0,21-20 0,-21 20 15,21-21-15,0 22 0,0-22 0,0 22 16,-21-1-16,21 1 0,-22-1 16,1 1-16,21-1 0,0-20 0,-21 20 15,0 1-15,21-22 0,-21 21 0,0-20 16,21-1-16,0 0 0,-22 1 0,22-22 15,-21 0-15,21 21 0,0-20 16,0-1-16,0-42 16,0-1-1,21-20-15,1 21 0</inkml:trace>
  <inkml:trace contextRef="#ctx0" brushRef="#br0" timeOffset="33544.3">18394 11557 0,'0'-63'0,"0"126"0,0-148 0,0 43 0,21 0 16,-21 21-16,21-1 0,-21 1 15,0 0-15,21 0 0,0 21 0,1-21 16,-1 21-16,0 0 0,0 0 0,21 0 16,-20 0-16,-1 0 0,21 21 0,-21 0 15,0 0-15,1 0 0,-22 1 0,0-1 16,0 0-16,0 0 0,0 0 0,0 0 15,-22 1-15,1-1 0,-21 0 0,21 0 16,0-21-16,-22 21 0,22-21 16,-21 0-16,-1 0 0,22 0 15,0 21-15,0-21 0,0 0 0,0 0 0,-1 0 16,1 0-16,42 0 31,1 0-31,-1 0 0,0 0 0,0 0 16,21 0-16,-20 0 0,20 0 0,-21 0 15,21 0-15,1 0 0,-1 0 16,0 0-16,1-21 0,-1 21 0,0-21 16,-20 0-16,20 21 0,-21-21 0,21 0 15,-20-22-15,-1 22 0,0 0 16,0-21-16,0-1 0,0 1 0,-21 0 0,0-1 16,22 1-16,-22-22 0,21 22 15,-21 0-15,0-1 0,21 1 0,-21 21 16,0-21-16,0 20 0,0 1 0,0 0 0,-21 21 31,0 0-31,21 21 0,-22 0 16,22 1-16,-21 20 0,21-21 0,-21 21 15,21 1-15,-21-1 0,21 0 0,0 22 16,0-22-16,0 1 0,0 20 0,0-21 16,0 1-16,0-1 0,0-21 0,0 22 15,21-22-15,0 21 0,0-21 0,1 0 16,-1-21-16,0 22 0,21-22 15,-21 0-15,1 0 0,-1 0 16,0 0-16,21 0 0,-21 0 0,1 0 16,-1-22-16,0 1 0,0 0 0,0 0 15,-21 0-15,21 0 0,1-22 0,-22 22 16,0 0-16,0 0 0,21 0 0,-21-1 16,0 1-16,0 42 15,-21 1 1,21-1-16,0 0 0,-22 0 15,22 0-15,-21 0 0,21 1 0,-21 20 16,21-21-16,0 0 0,0 0 16,0 1-16,0-1 0,0-42 47,21-1-32,-21 1-15</inkml:trace>
  <inkml:trace contextRef="#ctx0" brushRef="#br0" timeOffset="33720.19">19600 11155 0,'0'0'15,"0"-21"-15,0 0 0,-21 21 16,0 0 0,0 0-16,21 21 31,0 0-31,0 0 15,21-21-15,0 0 16,0 0-16,-21 21 0</inkml:trace>
  <inkml:trace contextRef="#ctx0" brushRef="#br0" timeOffset="35627.6">20024 11155 0,'0'0'0,"-22"-21"16,1 21-1,0 0-15,0 0 0,0 0 0,0 0 16,-1 0-16,1 21 0,0 0 16,0 21-16,0-20 0,0 20 0,21-21 15,0 21-15,-22-20 0,22 20 16,0 0-16,0-21 0,0 1 0,0 20 16,0-21-16,22 0 0,-1 0 0,-21 1 15,21-1-15,0-21 0,0 21 0,0-21 16,22 0-16,-22 0 0,0 0 0,21 0 15,-20 0-15,20 0 0,0 0 0,-21 0 16,22 0-16,-22-21 0,21 0 0,-21 21 16,22-22-16,-22 1 0,21 0 0,-21-21 15,1 21-15,-1-22 0,0 22 16,0-21-16,0-1 0,0 22 16,-21-21-16,0 0 0,0 20 0,22 1 15,-22 0-15,-22 21 16,1 0-16,0 0 0,-21 21 15,21 0-15,-1 1 0,1-1 0,0 21 16,0-21-16,0 22 0,0-22 0,-1 0 16,1 0-16,21 21 0,-21-20 0,21-1 15,0 0-15,0 0 0,0 0 16,21-21 0,0 0-16,1 0 0,-1 0 0,0 0 15,21 0-15,-21-21 16,1 0-16,-1 0 0,0 0 15,0-1-15,-21 1 0,21-21 0,-21 21 16,21 0-16,-21-22 0,0 22 0,0 0 16,0 0-16,0 0 0,22 21 0,-22 21 31,0 0-31,-22 0 0,22 0 16,0 0-16,0 1 0,0-1 0,-21 0 15,21 0-15,0 0 0,0 22 0,0-22 16,0 0-16,0 0 0,21 0 15,1-21-15,-1 21 0,0-21 16,0 0-16,0 0 0,0 0 0,1 0 16,-1 0-16,0-21 0,0 0 15,0 21-15,0-21 0,-21 0 16,22-22-16,-1 22 0,0 0 0,-21-21 16,21-1-16,0 1 0,-21 0 0,0-22 15,21 22-15,1-22 0,-1 22 0,-21 0 16,0-22-16,21 22 0,-21 0 0,0 20 15,0 1-15,0 0 0,0 0 0,-21 42 16,21 0 0,-21 0-16,-1 22 0,22-22 15,-21 21-15,0 22 0,21-22 16,-21 0-16,21 1 0,0 20 0,0-20 16,0-1-16,0 0 0,0 1 0,0-22 15,0 21-15,0-21 0,21 22 0,-21-22 16,21 0-16,0 0 0,1-21 0,-1 21 15,0-21-15,0 0 0,0 0 16,0 0-16,1-21 0,-1 21 16,0-21-16,0 0 0,-21 0 15,21-1-15,0 1 0,-21-21 0,22 21 16,-1 0-16,-21-22 0,0 22 0,21 0 16,-21 0-16,21 21 0,-21-21 15,0 42 1,0 0-16,0 0 0,0 0 15,0 0-15,0 1 0,-21-1 0,21 0 16,0 0-16,0 0 0,0 0 0,0 1 16,0-1-16,0 0 0,0 0 15,21 0-15,0-21 16,0 0-16,1 0 16,-1 0-16,0 0 0,0 0 15,0-21-15,-21 0 0,21 21 0,1-21 16,-1 0-16,-21-1 0,21-20 0,0 21 15,0 0-15,0-22 0,1 22 16,-22 0-16,21 0 0,-21 0 0,21 21 16,-21 21-1,0 0 1,0 0-16,0 0 0,0 22 16,-21-22-16,21 0 0,0 0 0,0 0 15,0 1-15,0-1 0,0 0 16,0 0-16,0 0 0,21-21 15,0 0-15,0 0 0,0 0 16,1 0-16,-1 0 0,0 0 16,0-21-16,-21 0 15,0 0-15,0 0 0,0-1 16,0 1-16,0 0 0,0-21 16,0 21-16,0-1 0,0-20 0,-21 21 15,0 21-15,0-21 0,21 0 0,-22 21 16,1 0-16,0 0 0,0 0 0,42 0 47,0 0-47,0 0 0,1 0 15,-1 0-15,0 0 0,21 0 0,-21 0 16,22 0-16,-22-22 0,21 22 16,-21 0-16,22 0 0,-1 0 0,-21 0 15,0 0-15,22 0 0,-22 22 0,0-22 0,0 21 16,-21 0-16,0 0 15,0 0-15,0 0 0,0 1 0,0-1 16,0 0-16,0 0 0,0 0 16,0 0-16,0 1 0,0-1 15,-21 0-15,0 0 0,21 0 16,-21-21-16,21 21 0,-21 1 16,-1-22-1,22-22 16,0 1-31,22 21 0,-1-21 16,-21 0-16,21-21 0,0 20 16,0 1-16,0-21 0,1 0 15,-1-1-15,21 22 0,-21-21 0,0 21 16,22-22-16,-22 22 0,0 0 0,0 0 16,0 21-16,1 0 0,-1 0 0,-21 21 15,0 0-15,0 0 0,0 22 16,0-22-16,0 0 0,0 21 0,0 1 15,0-22-15,0 21 0,0-21 0,0 0 16,0 22-16,0-22 0,0 0 0,0 0 16,0 0-16,21 1 15,0-22-15,0 21 0,0-21 0,1 0 16,-1 0-16,0 0 0,0 0 16,0 0-16,0 0 0,1-21 0,-1 21 15,0-22-15,0 1 0,0 0 0,-21 0 16,21 0-16,1-22 0,-1 22 0,0-21 15,0 0-15,0 20 0,0-20 0,1 0 16,-1 21-16,21-43 0,-42 43 16,0 0-16,0 0 15,0-1-15,0 1 0,0 0 0,0 0 0</inkml:trace>
  <inkml:trace contextRef="#ctx0" brushRef="#br0" timeOffset="35903.44">22013 10647 0,'0'0'0,"-21"0"0,0 0 15,0 0-15,0 0 0,-1 0 16,1-21-1,42 21 32,-42 0-15</inkml:trace>
  <inkml:trace contextRef="#ctx0" brushRef="#br0" timeOffset="36188.28">20764 10964 0,'22'0'15,"-1"0"-15,0 0 16,0 0-16,0 0 0,0 0 0,22 0 15,-1 0-15,-21 0 0,22-21 0,-22 21 16,21 0-16,-21 0 0,0 0 0,1 0 16,-1 0-16,0-21 0,0 21 31,-42 0 16</inkml:trace>
  <inkml:trace contextRef="#ctx0" brushRef="#br0" timeOffset="41544.35">1672 13991 0,'0'-42'31,"0"21"-15,-21 21 15,0 0-31,0 21 0,-1 0 0,-20 0 16,21 22-16,0-22 0,-22 21 15,1 0-15,21 1 0,0 20 0,-22-20 16,22 20-16,0 1 0,0-22 16,21 21-16,0-20 0,0-1 0,0 0 15,0 1-15,21-1 0,0-21 16,0 22-16,1-22 0,20 0 0,0 0 15,-21-21-15,22 0 0,-1 21 16,0-21-16,1 0 0,-1 0 16,0 0-16,1-21 0,-22 0 0,21 0 0,-21 0 15,22-1-15,-43 1 16,21 0-16,-21 0 0,0 0 0,0 0 16,0-1-16,-21 1 0,0 0 0,-1 0 15,1 21-15,-21 0 0,0 0 16,-1 0-16,1 0 0,21 21 0,-22 0 15,1 0-15,0 1 0,21-1 16,-22 0-16,22 0 0,0 21 0,0-20 16,0-1-16,21 0 0,0 0 0,0 0 15,0 0-15,0 1 0,0-1 16,21 0-16,0-21 0,0 0 16,0 0-16,0 0 0,22 0 15,-22 0-15,21 0 0</inkml:trace>
  <inkml:trace contextRef="#ctx0" brushRef="#br0" timeOffset="41751.44">2201 14499 0,'0'0'16,"0"-21"-16,0 0 15,21 21 32,1 0-31,-1 0-16,0 0 15,0 0-15,0 0 0</inkml:trace>
  <inkml:trace contextRef="#ctx0" brushRef="#br0" timeOffset="42448.08">4254 13780 0,'22'-43'0,"-44"86"0,44-107 16,-22 43-16,21 0 0,-21 0 15,0 42 1,0 0-16,0 21 0,0 1 0,-21-1 16,21 0-16,-22 22 0,1-22 15,21 22-15,-21-22 0,0 21 0,21 1 16,-21-22-16,0 22 0,21-1 0,-22-20 16,1-1-16,21 0 0,0 1 15,0-1-15,-21-21 0,21 0 16,0 0-16,-21 1 0,21-1 0,0-42 31,0-1-31,0 1 16,21 0-16,0-21 0,-21-1 0,21 1 15,1 0-15,-22-22 0,21 1 0,0-1 16,0 22-16,0-22 0,0 1 16,22-1-16,-22 22 0,0-21 15,-21 20-15,21 22 0,0 0 0,1 0 0,-1 21 16,0 21-16,-21 0 15,21 0-15,0 22 0,-21-1 0,21-21 16,1 43-16,-22-22 0,21 0 16,-21 1-16,21-1 0,-21 0 0,21 1 15,-21-1-15,21 0 0,-21-21 16,21 22-16,-21-22 0,0 21 0,22-21 16,-22 1-16,0-1 0,0 0 15,0 0 1,-22-21-16,1 0 0,0 0 0,0 0 15,-21 0-15</inkml:trace>
  <inkml:trace contextRef="#ctx0" brushRef="#br0" timeOffset="42615.98">4254 14436 0,'0'-21'16,"0"-22"0,0 22-16,0 0 0,22 21 15,-1-21-15,0 21 0,0-21 16,0 21-16,0 0 0,1-22 0,20 22 15,-21 0-15,21 0 0,-20 0 0,20 0 16,-21-21-16,0 21 0,22 0 0,-22 0 16,0 0-16,0 0 0,0 0 15</inkml:trace>
  <inkml:trace contextRef="#ctx0" brushRef="#br0" timeOffset="45477.54">4847 14499 0,'0'0'0,"0"21"0,0 1 0,0-1 15,0 0-15,0 0 0,0 0 0,0 0 16,21 1 0,0-22-16,1 0 15,-1 0-15,0 0 0,0 0 16,0-22-16,0 22 0,1-21 0,-22 0 16,21 0-16,0-21 0,0 20 0,0-20 15,-21 21-15,21-21 0,1-1 16,-1 1-16,0 21 0,-21-22 0,21 22 15,0 0-15,0 0 0,-21 0 16,22 21-16,-1 0 0,0 0 31,0 21-31,-21 0 16,0 0 0,0-42 30,0 0-46,0 0 16,0 0-16,0-1 0,-21 1 16,0 21-16,0 0 15,-1 0-15,1 0 16,0 0-16,21 21 0,-21 1 16,21-1-16,-21 21 0,21-21 0,0 22 15,-21-1-15,21 0 0,0 1 16,0-1-16,0 0 0,0 1 0,0-1 15,0-21-15,21 0 0,-21 22 0,21-22 16,0-21-16,0 21 0,0 0 16,22-21-16,-22 0 0,0 0 0,21 0 15,-20 0-15,20-21 0,-21 0 16,0 21-16,22-21 0,-22-1 0,0 1 0,0-21 16,21 21-16,-20-22 0,-1 22 15,0-21-15,0 0 0,0 20 16,0-20-16,1 21 0,-1 0 0,0 0 15,-21-1-15,21 22 0,0 0 16,-21 22 0,0-1-1,0 0-15,0 0 0,0 0 16,0 0-16,21-21 16,1 0-1,-22-21 1,0 0-1,0 0-15,0 0 0,0 0 16,0-1-16,-22 1 16,1 21-1,0 0 1,0 0-16,0 0 0,0 21 16,21 1-16,-22-1 0,1 0 15,21 0-15,0 0 0,0 22 0,0-22 16,0 0-16,0 21 0,0-21 0,0 1 15,0-1-15,0 0 0,21 0 0,1 0 16,-1 0-16,0-21 0,0 22 16,0-22-16,0 0 0,1 0 0,-1 0 15,21 0-15,-21 0 0,0 0 0,1-22 16,20 22-16,-21-21 0,0 0 0,0 0 16,1 0-16,-22 0 0,21-1 15,0-20-15,-21 21 0,0-21 16,0 20-16,21-20 0,-21 21 0,21 0 15,-21 0-15,0-1 0,0 44 32,0-1-17,-21 0-15,21 21 0,0-21 0,0 1 16,0-1-16,0 21 0,0-21 0,0 0 16,0 1-16,0-1 0,0 0 15,21-21-15,0 21 0,-21 0 0,22-21 16,-1 0-16,0 0 0,21 0 15,-21 0-15,1 0 0,-1 0 0,0-21 16,0 21-16,0-21 0,0 0 0,1 0 16,-1 21-16,-21-43 0,21 22 0,0 0 15,-21 0-15,0-22 0,0 22 16,21-21-16,-21 21 0,21 0 0,-21-1 16,0 1-16,0 0 0,0 42 31,0 0-31,0 1 15,0-1-15,0 21 0,-21-21 16,21 0-16,-21 22 0,21-22 16,0 0-16,0 0 0,0 22 0,0-22 15,0 0-15,21 0 0,0-21 16,1 21-16,-1-21 0,0 0 0,0 0 16,0 0-16,22 0 0,-22 0 15,21 0-15,-21-21 0,0 0 0,22 21 16,-22-21-16,0 0 0,0-1 0,0-20 15,1 21-15,-1 0 0,-21-22 16,21 22-16,-21-21 0,0 21 0,0 0 16,0-1-16,0 1 0,0 0 0,0 0 15,-21 21-15,0 0 16,21 21 0,0 0-16,0 0 0,0 1 15,0-1-15,0 0 0,0 0 16,21 0-16,-21 0 0,21 1 0,-21-1 15,0 0-15,0 0 0,0 0 0,0 0 16,0 1-16,0-1 0,21 0 16,0 0-16,0-21 0,1 0 15,-1 21-15,0-21 0,0 0 16,0 0-16,22 0 0,-22 0 0,21 0 16,-21-21-16,22 21 0,-22-21 15,21 21-15,-21-21 0,0 0 0,1-1 16,-1 1-16,0 0 0,0 0 0,-21 0 15,21-22-15,-21 22 0,21-21 16,-21 21-16,0-22 0,0 22 0,0 0 16,0 0-16,0 0 0,-21 21 15,0 0-15,0 0 16,0 0-16,0 21 0,-1 0 16,1 21-16,0-20 0,0-1 15,0 0-15,21 21 0,0-21 16,-21 22-16,21-22 0,0 0 0,0 0 15,0 0-15,0 1 0,0-1 0,0 0 16,21-21-16,0 0 16,0 0-16,0 0 0,0 0 15,1-21-15,-22 0 0,21 21 16,0-22-16,-21 1 0,0 0 0,21 0 16,-21 0-16,21-22 0,-21 22 0,0 0 15,0 0-15,0 0 0,21 21 0,-21-21 16,0 42-1,0 0 1,0 0-16,0 0 0,0 0 16,0 1-16,0-1 0,0 0 0,0 0 15,0 0-15,22-21 0,-1 21 16,0 1-16,0-22 0,0 0 16,0 0-16,1 0 0,-1 0 0,0 0 15,0 0-15,0 0 0,0 0 0,1 0 16,-22-22-16,21 22 0,0-21 0,-21 0 15,21 0-15,-21 0 0,21 0 0,-21-1 16,0-20-16,21 21 16,1 0-16,-22 0 0,21-22 0,-21 22 15,21 0-15,0 0 0,0 21 16,0 0 0,1 0 30,-22-21 1,0-1-31,-22 22-16,1 0 16,0 0-1,21 22-15,-21-22 0,21 21 16,0 0-16,-21 0 0,0 0 0,-1 0 15,22 1-15,0-1 16,0 0-16,-21 0 0,21 21 0,0-20 16,0-1-16,0 0 0,0 0 0,0 0 15,0 0-15,21 1 0,1-22 16,-1 21-16,0-21 16,0 0-16,0 0 0,0 0 0,1 0 15,-1-21-15,0 21 0,0-22 0,0 1 16,0 0-16,-21 0 0,22 0 0,-1 0 15,-21-1-15,0 1 0,21 0 0,-21 0 16,0 0-16,21 0 0,-21 42 47,0 0-47,0 0 0,-21-21 16,21 21-16,0 0 0,0 1 0,0-1 15,0 0-15,0 0 16,0 0-16,0 0 0,21-21 15,0 0-15,0 0 0,1 0 16,-1 0-16,0 0 0,0 0 0,0 0 16,0-21-16,1 0 0,-1 21 0,0-21 15,-21 0-15,21 0 0,0-22 16,-21 22-16,0 0 0,21 0 0,-21 0 16,22-1-16,-22 1 15,0 0-15,0 42 31,0 0-31,0 1 16,0-1-16,0 0 0,-22 0 16,22 0-16,0 22 0,-21-1 0,21-21 15,0 21-15,0 1 0,0-1 0,0 0 16,0 1-16,0-1 0,-21 0 0,21 1 16,0 20-16,0-20 0,-21 20 0,21 1 15,0-22-15,0 21 0,0 1 0,0-1 16,0 1-16,0-22 15,0 22-15,0-1 0,0-20 0,-21 20 16,21-21-16,0 1 0,-21-1 0,21 0 16,0 1-16,0-1 0,0-21 0,-22 22 15,1-22-15,0 0 0,0-21 0,0 21 16,-22-21-16,22 0 0,0 0 0,-21 0 16,21 0-16,-1-21 0,1 0 0,0 0 15,21-1-15,0 1 0,0 0 16,0-21-16,0 21 0,0-1 0,0 1 15,0-21-15,0 21 0,0-22 0,0 22 16,0-21-16,0 21 0,0-22 0,0 1 16</inkml:trace>
  <inkml:trace contextRef="#ctx0" brushRef="#br0" timeOffset="45863.32">10012 14309 0,'0'-21'0,"0"-1"16,0 44-1,0-1 1,21 0-16,-21 21 0,0-21 0,0 1 16,0 20-16,0-21 0,0 0 15,0 22-15,0-22 0,0 0 0,-21 0 16,0 0-16,21 0 0,-22-21 0,22 22 15,-21-22 1,0 0 0,21-22-16,-21 1 0,21 0 0,0 0 15</inkml:trace>
  <inkml:trace contextRef="#ctx0" brushRef="#br0" timeOffset="46031.67">9927 14097 0,'0'0'15,"0"-21"-15,0 42 32,0 0-17,21-21 1,-21 21-16,21-21 0,1 0 0,-1 0 16,0 0-16,0 0 0</inkml:trace>
  <inkml:trace contextRef="#ctx0" brushRef="#br0" timeOffset="46415.45">10393 14139 0,'21'0'0,"-42"0"0,42 22 16,-21-1-1,0 0-15,0 0 16,0 0-16,0 0 0,0 1 0,0 20 16,0-21-16,0 0 0,0 0 0,0 1 15,0-1-15,0 0 0,0 0 0,0 0 16,0 0-16,-21-21 31,21-21-15,0 0-16,0 0 15,0 0-15,0 0 0,0-22 0,21 22 16,-21-21-16,21 21 0,0-22 0,0 22 16,1-21-16,20 21 0,-21-1 15,21 1-15,-20 0 0,20 21 0,-21 0 16,21 0-16,-20 0 0,20 21 0,-21 0 15,0 1-15,0-1 0,1 0 16,-22 0-16,0 21 0,21 1 0,-21-22 16,0 21-16,0-21 0,0 22 0,0-22 15,0 21-15,0-21 0,0 1 16,0-1-16,0 0 0,0 0 16,0 0-16</inkml:trace>
  <inkml:trace contextRef="#ctx0" brushRef="#br0" timeOffset="46739.31">12531 13631 0,'-22'-21'0,"44"42"16,-65-42-16,22 0 0,0 21 0,0 0 0,0 0 16,-1 0-16,1 21 0,0 0 0,-21 1 15,21 20-15,-1 0 0,1 1 0,21 20 16,-21-21-16,21 22 0,-21-22 16,21 22-16,0-22 0,0 22 15,0-22-15,0 21 0,0-20 0,0-1 16,0 0-16,0 1 0,0-22 0,0 0 15,0 0-15,0 0 0,0 1 0,-21-22 32,0-22-32,-1 1 15</inkml:trace>
  <inkml:trace contextRef="#ctx0" brushRef="#br0" timeOffset="47484.88">11642 14097 0,'21'-21'15,"0"21"-15,21-21 16,-21 21-16,22 0 0,-1-21 0,22 21 16,-22 0-16,21-22 0,22 1 15,-21 21-15,-1-21 0,22 0 0,-1 0 16,-20-22-16,21 22 0,-22 0 0,1-21 16,-1 21-16,-21-1 0,1-20 0,-22 21 15,0-21-15,0 20 0,-21 1 0,0 0 16,0 0-16,-21 21 15,0 0-15,-21 0 0,20 0 16,1 21-16,0 0 0,0 0 0,0 1 16,0 20-16,-1 0 0,22 1 15,-21-1-15,21-21 0,-21 21 0,21 1 16,0-1-16,0 0 0,0-20 0,0 20 16,0 0-16,0-21 0,0 22 15,0-22-15,0 21 0,0-21 0,0 1 16,0-1-16,0 0 0,0 0 15,0 0-15,0-42 32,0 0-32,0 0 0,0 0 0,0-1 15,0 1-15,0 0 0,0 0 16,0 0-16,0 0 0,21 21 0,0-22 16,-21 1-16,22 21 0,-1 0 0,0 0 15,0 0-15,0 0 16,0 21-16,1 1 0,-22-1 15,0 0-15,21 0 0,-21 0 16,0 0-16,21 1 0,-21-1 16,0 0-16,21 0 0,-21 0 15,21-21-15,0 0 0,-21 21 0,22-21 16,-1 0-16,0 0 0,0 0 0,21 0 16,-20 0-16,20-21 0,-21 21 0,0-21 15,22 0-15,-22 0 0,21 0 0,-21-1 16,0 1-16,1 0 15,-22 0-15,0 0 0,21 0 0,-21-22 0,0 22 16,0 0-16,-21 21 16,-1 21-1,1-21-15,21 21 16,-21 0-16,21 1 0,0-1 0,0 0 16,0 0-16,0 0 0,0 0 15,0 1-15,0-1 0,21-21 16,0 21-16,1-21 0,-1 0 15,0 21-15,0-21 0,0 0 16,0 0-16,1 0 0,-1-21 0,0 21 16,0-21-16,0 0 0</inkml:trace>
  <inkml:trace contextRef="#ctx0" brushRef="#br0" timeOffset="49561.02">14309 14330 0,'0'0'0,"-22"21"0,22 0 15,0-42 1,0 0 0,22 0-16,-1 0 0,0 21 15,0-43-15,0 22 0,0 0 0,22-21 16,-22 20-16,21-20 0,-21 0 0,22-1 16,-22 1-16,21 0 0,-21-1 0,1 1 15,-1 0-15,-21-1 0,0 22 0,0-21 16,0 21-16,-21 21 15,-1 0-15,1 0 16,21 21-16,-21 0 0,21 0 0,0 0 16,0 22-16,0-22 0,0 0 15,0 21-15,0-20 0,0-1 0,0 0 16,0 21-16,21-21 0,0 1 0,1-1 16,-22 0-16,0 0 0,21 0 0,0 22 15,-21-22-15,21 0 0,-21 0 16,0 0-16,0 0 0,21 1 0,0-1 15,-21 0-15,22 0 0,-1 0 0,0-21 16,0 21-16,0-21 0,0 0 0,1 0 16,-1 0-16,21 0 0,-21 0 0,22 0 15,-1-21-15,0 21 0,-21-21 16,22 0-16,-1 0 0,-21 0 0,0-1 16,22-20-16,-22 21 0,0-21 15,0 20-15,0-20 0,-21 21 0,0-21 16,0-1-16,0 22 0,0 0 0,0-21 15,0 20-15,-21 1 0,0 21 16,0 0-16,0 0 16,0 21-16,-1 1 0,1-1 0,0 0 15,21 0-15,-21 0 0,21 22 0,-21-22 16,21 0-16,-21 21 0,21-21 0,0 1 16,0-1-16,0 21 0,0-21 15,21 0-15,0 1 0,0-1 0,0-21 16,0 21-16,22-21 0,-22 0 15,21 0-15,-21 0 0,22 0 0,-22 0 16,21 0-16,1-21 0,-22 0 0,21 21 16,-21-22-16,22 1 0,-22 0 0,21 0 15,-21 0-15,0 0 0,22-22 0,-22 22 16,0 0-16,0-21 0,0 20 16,-21 1-16,22 0 0,-22 0 0,-22 21 15,1 0-15,0 0 16,0 21-16,0-21 0,0 21 0,21 0 15,0 1-15,-22-1 0,22 0 16,0 0-16,0 0 0,0 0 0,0 1 16,0-1-16,0 0 0,22 0 0,-1 0 15,-21 0-15,21 1 0,0-1 0,-21 0 16,0 0-16,21-21 16,-21 21-16,-21-21 31,0-21-31,0 21 15,0-21-15,-1 21 0,22-21 0,-21 21 16,0 0-16,0-21 0,21 42 31,0 0-15,0 0-16,21 0 16,0-21-16,0 0 0,-21 21 15,22-21-15,-1 0 0,0 0 0,0 0 16,0 0-16,0 0 0,1 0 0,20 0 15,-21 0-15,0 0 0,22-21 16,-22 21-16,21-21 0,-21 0 0,0 21 16,1-21-16,-1 0 0,0-1 0,-21 1 15,21 0-15,21-42 0,-42 41 16,0 1-16,22 0 0,-1 0 0,-21 0 16,0 0-16,21 21 15,-21 21 16,0 0-31,0 0 0,-21 0 0,21 0 16,-21 1-16,21-1 0,0 0 0,0 0 16,0 0-16,0 0 0,0 1 0,0-1 15,0 0-15,21 0 0,0-21 16,0 0-16,0 0 0,0 0 0,1 0 16,-1 0-16,0 0 0,0 0 15,0-21-15,0 21 0,1-21 0,-22 0 16,21-1-16,0 22 0,0-21 0,-21 0 15,21-21-15,0-1 16,-21 22-16,22-21 0,-1 21 0,-21 0 16,0-1-16,0 1 0,21 21 0,-21 21 31,0 1-15,0-1-16,0 0 0,0 0 0,-21 0 15,21 0-15,0 1 0,0-1 0,0 0 16,0 21-16,0-21 0,0 1 0,0-1 15,0 0-15,21-21 0,0 21 0,0 0 16,0-21-16,1 0 0,-1 0 16,0 0-16,0 0 0,0 0 15,0 0-15,1-21 0,-1 21 16,0-21-16,0 0 0,-21 0 0,21-1 16,0 1-16,1-21 0,-1 21 0,-21-22 15,21 1-15,0 21 0,0-43 0,0 22 16,1 0-16,-22-22 0,42 22 0,-21 0 15,0-22-15,0 22 0,1 21 16,-1-1-16,0 1 0,-21 0 0,0 42 31,-21 0-31,21 1 0,-21 20 0,-1-21 16,1 21-16,0 1 0,21-1 0,-21 0 16,21 1-16,-21-1 0,21 0 15,-21-20-15,21 20 0,0 0 0,0-21 16,0 22-16,0-22 0,0 21 15,0-21-15,21 1 0,0-1 0,0 0 16,0 0-16,-21 0 0,43-21 16,-22 0-16,0 0 0,21 0 0,-21 0 0,1 0 15,20 0-15,-21 0 0,21-21 0,-20 0 16,-1 0-16,0 0 0,0-22 0,0 22 16,0-21-16,1 21 0,-1-22 0,21 1 15,-21-22-15,0 22 16,22-85-16,-22 64 0,0 20 15,0-20-15,-21-22 0,21 64 16,-21-21-16,0 20 0,-21 22 31,0 22-31,21 20 0,-21-21 0,0 21 16,0 1-16,-1-1 0,1 0 16,0 1-16,21 20 0,0-20 0,-21-1 15,0 0-15,21 1 0,0-1 16,0 0-16,0-21 0,0 22 0,0-22 0,0 21 15,0-21-15,0 1 0,0-1 0,21 0 16,0 0-16,0-21 0,0 0 16,1 0-16,20 0 0,-21 0 15,0 0-15,0 0 0,1 0 0,20-21 16,-21 21-16,0-21 0,-21 0 16,21 21-16,1-22 0,-1 1 0,-21 0 15,0 0-15,0 0 0,21 0 0,-21-1 16,0 1-16,0 0 0</inkml:trace>
  <inkml:trace contextRef="#ctx0" brushRef="#br0" timeOffset="49830.87">17759 13864 0,'0'0'15,"21"0"16,21 0-31,-21-21 0,1 21 0,20-21 16,0 21-16,-21 0 0,22 0 0,-1 0 16,0 0-16,1-21 0,-22 21 0,21 0 15,1 0-15,-22 0 0,21 0 0,-21 0 16,0 0-16,1-21 0,-1 21 16,-21-22-1,0 1 16,-21 21-31</inkml:trace>
  <inkml:trace contextRef="#ctx0" brushRef="#br0" timeOffset="64136.77">17124 7154 0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03:41:10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2371 1482 0,'-22'0'62,"1"0"-46,0 0-16,0 0 0,0 0 15,0 0-15,-1 0 0,1 0 16,0 0-16,0 0 0,0 0 16,0 0-1,-1 0-15,1 0 0,0 0 0,0 0 16,0 21-16,-22-21 0,22 0 15,0 0-15,-21 21 0,21-21 16,-22 0-16,1 0 0,21 0 0,0 21 16,-22-21-16,22 0 15,0 0-15,0 0 16,42 0 15,21 0-31,-21 0 16,1 0-16,20 0 0,0-21 15,1 21-15,-1 0 0,0 0 0,22-21 16,-1 21-16,1 0 0,20 0 16,1-21-16,0 21 0,-1 0 0,1 0 15,0 0-15,-1 0 0,-20 0 0,21 0 16,-22-21-16,1 21 16,-22 0-16,0 0 0,1 0 0,-1 0 15,-21 0-15,0 0 0,0 0 0,-42 0 31,0 0-15,0 0-16,0 0 0,-22 0 0,22 0 16,0 0-16,-21 0 0,-1 0 15,22 0-15</inkml:trace>
  <inkml:trace contextRef="#ctx0" brushRef="#br0" timeOffset="343.8">2434 1524 0,'0'0'0,"-21"0"15,0 0-15,21 21 16,-21 0 0,21 22-16,-22-1 0,22-21 0,0 43 15,-21-22-15,21 0 0,-21 22 16,0-22-16,21 22 0,0-22 0,0 22 15,-21-22-15,21 21 0,-21-20 0,21-1 16,0 22-16,0-22 0,-22 0 16,22-21-16,0 22 0,-21-22 15,21 0-15,0 0 0,0 0 16,0 1-16,0-1 16,0-42 15,0-1-31,21 1 15,1 0-15,-22 0 0,21 0 16,0 0-16</inkml:trace>
  <inkml:trace contextRef="#ctx0" brushRef="#br0" timeOffset="1034.91">2794 2117 0,'0'0'0,"0"-21"31,0 42-15,0 0-16,0 0 15,0 0-15,0 0 0,0 1 16,0-1-16,-21 0 0,21 0 0,-21 0 16,21 0-16,0 1 0,-22 20 0,22-21 15,0 0-15,0 0 16,0 1-16,0-1 0,22-21 15,-1 0-15,0 0 0,0 0 0,0 0 16,0 0-16,1 0 0,20 0 16,-21-21-16,0 21 0,22-22 0,-22 1 15,21 0-15,-21 0 0,0 0 0,1 0 16,-1-22-16,0 22 0,0 0 16,-21 0-16,0 0 0,21-22 0,-21 22 15,21 0-15,-21 0 0,0 0 16,0 42 15,0 0-15,0 0-16,0 0 0,0 0 15,-21 1-15,21-1 0,0 21 0,-21-21 16,21 0-16,0 22 0,0-1 0,0-21 16,0 22-16,0-1 0,0 0 15,0 1-15,0-1 0,0 0 0,0 22 16,0-22-16,0 0 0,0 1 0,0-1 15,0 0-15,0 1 0,0-22 16,21 21-16,-21 1 0,0-22 0,0 21 16,0-21-16,0 22 0,0-22 0,0 0 15,0 0-15,-21-21 16,0 0-16,0 21 16,0-21-16,-22 0 0,22 0 0,-21 0 15,21 0-15,-22 0 0,22-21 0,-21 21 16,-1-21-16,22 21 0,-21-21 15,21 21-15,-22-21 0,22-1 0,0 22 16,0-21-16,0 21 0,21-21 0,0 0 16,0 0-1,0 0-15,21 21 0,0-22 16,0 1-16,0 21 0,1-21 0,20 0 16,-21 0-16</inkml:trace>
  <inkml:trace contextRef="#ctx0" brushRef="#br0" timeOffset="1424.21">3873 2053 0,'0'-21'0,"0"42"0,0-63 0,0 21 15,0 0-15,-21 42 31,21 0-31,0 0 0,0 0 0,-21 22 16,21-1-16,-21 0 0,21 1 16,-21 20-16,21 1 0,0-22 15,0 21-15,0 1 0,0-1 0,-21 1 16,21-1-16,-22-20 0,22 20 0,-21 1 16,21-22-16,0 22 0,-21-22 0,21 0 15,-21 1-15,21 20 0,0-42 16,0 22-16,0-1 0,0-21 0,-21 0 15,21 0-15,0 1 0,0-1 0,0 0 16,0-42 15,0 0-31,0-22 16,0 22-16,0 0 0,0-21 16,0-1-16,0 1 0,21 0 15,-21-1-15,0-20 0</inkml:trace>
  <inkml:trace contextRef="#ctx0" brushRef="#br0" timeOffset="1736.28">3810 2138 0,'0'0'0,"0"-42"0,0 20 16,0 1-16,21-21 0,0 21 0,0 0 16,1-1-16,-1 1 0,0 0 0,0 21 15,0 0-15,0 0 0,1 0 16,20 0-16,-21 0 0,0 21 15,0-21-15,1 21 0,-1 22 0,-21-22 16,0 0-16,0 0 0,0 22 16,0-22-16,0 21 0,0-21 0,-21 0 15,-1 1-15,1 20 0,0-21 0,0 0 16,0 0-16,0-21 0,-1 22 0,1-1 16,0-21-16,0 21 0,0-21 15,0 0-15,21-21 47,21 21-31,0-21-16,0-1 0</inkml:trace>
  <inkml:trace contextRef="#ctx0" brushRef="#br0" timeOffset="2125.06">4381 2286 0,'0'0'0,"22"0"16,-1 0-16,0 0 0,0-21 15,0 21-15,0-21 0,1 21 16,-1-21-16,21-1 0,-21 1 16,22 0-16,-22 0 0,21 0 0,-21 0 15,22-1-15,-22 1 0,-21 0 0,0 0 16,0 0-16,0 0 15,-21 21-15,-1 0 0,1 0 16,0 0-16,-21 21 0,21 0 0,-22 0 16,1 0-16,21 0 0,-22 1 15,22 20-15,-21-21 0,21 21 0,0-20 16,-1-1-16,1 21 0,21-21 0,-21 0 16,21 1-16,0 20 0,0-21 15,0 0-15,21-21 0,0 21 0,1 1 16,20-22-16,-21 0 0,21 0 15,1 0-15,-1 0 0,0 0 0,1 0 16,-1 0-16,0-22 0,1 1 16,-1 0-16,0 0 0,-20 0 0,20 0 15,-21-1-15</inkml:trace>
  <inkml:trace contextRef="#ctx0" brushRef="#br0" timeOffset="2475.9">5376 2011 0,'0'0'15,"-21"0"17,0 21-32,0 0 15,21 0-15,0 1 0,-21-22 16,21 21-16,0 0 0,0 0 0,0 0 16,0 0-16,0 1 15,0-1-15,21 0 0,0-21 16,-21 21-16,21-21 0,0 21 0,-21 0 15,21-21-15,-21 22 16,0-1-16,-21-21 16,21 21-1,-21-21-15,-21 0 0,21 0 0,-1 0 16,1 0-16,0 0 16,-21 0-16,21 0 0,-1 0 0,1 21 15,0-21-15,0 0 16,21-21 15</inkml:trace>
  <inkml:trace contextRef="#ctx0" brushRef="#br0" timeOffset="3621.06">6985 1820 0,'0'0'0,"0"-21"0,21 21 0,-21-21 16,0 0-16,0 0 0,0 0 16,-21 21-1,0 0-15,0 0 0,-1 21 16,1 0-16,0 0 0,0 0 16,0 0-16,-22 22 0,22-1 0,0 0 15,-21 1-15,21-22 0,-22 21 0,22 1 16,0-1-16,-21 0 0,20 1 15,22-22-15,-21 21 0,21-21 0,0 22 16,0-22-16,0 0 0,21 0 0,1 0 16,-1 0-16,21-21 0,-21 0 0,22 0 15,-1 0-15,21 0 0,-20 0 16,20-21-16,-20 0 0,20 0 0,-21 0 16,1 0-16,-1-1 0,0 1 0,-20 0 15,-1 0-15,0 0 0,-21 0 0,0-22 16,0 22-16,0 0 15,0-21-15,-21 20 0,0-20 0,-1 21 16,1 0-16,-21-22 0,21 22 0,0 0 16,-22 21-16,22-21 0,0 21 15,0 0-15,0 0 0,-1 0 0,22 21 16,0 0 0,22-21-16,-1 0 0,21 21 15,-21-21-15,22 0 0,-1 0 16,0 0-16,22 0 0,-22 0 0,22 0 15,-22-21-15,21 0 0,-20 21 0,20-21 16,1 0-16,-22 0 0,0-1 16,1 1-16,-1 0 0,-21 0 15,0 0-15,-21 0 0,0-1 16,0 1-16,-21 21 16,21-21-16,-21 21 0,0 0 0,0 0 15,0 21-15,-1 0 0,1 1 0,0-1 16,0 0-16,0 21 0,0 1 0,-1-1 15,22 0-15,-21 1 0,0-1 16,0 21-16,21-20 0,-21 20 0,0 1 16,21-1-16,-22 1 0,1-1 0,21 22 15,-21-22-15,21 22 0,0-21 0,-21 20 16,21-20-16,-21 20 0,21 1 16,0 0-16,0-22 0,0 22 15,0 0-15,0-22 0,0 1 0,0 20 16,-21-20-16,21-1 0,0-20 0,-22 20 15,22-21-15,0 22 0,0-22 0,-21-21 16,0 22-16,0-22 0,21 21 16,-21-21-16,0 1 0,-1-22 0,1 21 15,-21-21-15,21 0 0,0 0 0,-22 0 16,1 0-16,0 0 0,20 0 0,-20 0 16,0-21-16,21-1 0,-22 22 0,22-21 15,0 0-15,0 0 0,0 21 0,-1-21 16,1 0-16,21-1 15,0 1-15,0 0 0,-21 21 16,21-21-16,0 0 0,0 0 16,0-1-16,21 1 0,0 0 15</inkml:trace>
  <inkml:trace contextRef="#ctx0" brushRef="#br0" timeOffset="4444.59">9864 1609 0,'0'-21'0,"0"42"0,0-85 0,0 43 0,0-21 16,0-1-16,0 22 0,0-21 0,0 0 15,0 20-15,21-20 0,-21 21 16,0 0-16,0 0 0,0-1 0,0 1 16,0 42-1,-21 22-15,21-22 0,-22 21 16,-20 22-16,21-1 0,0 1 15,-22-1-15,1 22 0,21 0 0,-21-1 16,-1 1-16,22-22 0,-21 22 0,-1-21 16,22-1-16,0 1 0,-21-1 15,21 1-15,-1-22 0,22 0 0,0-21 16,-21 1-16,21-1 0,0 0 0,0 0 16,0-42-1,0 0-15,0 0 0,21-1 16,-21-20-16,22 0 0,-1-1 0,0 1 15,0-21-15,0-1 0,22 1 0,-22-1 16,21-21-16,-21-20 0,22 20 16,-1 0-16,0 1 0,-21-1 15,22 21-15,-1 1 0,-21-1 0,0 1 16,1 21-16,-1 20 0,-21 1 16,0 42-16,0 1 15,0 20-15,0 0 0,0 1 0,0 20 16,-21 22-16,21-22 0,0 22 0,0 0 15,-22-1-15,22-20 0,0 20 16,0-20-16,0-1 0,0 1 0,0-22 16,0 22-16,0-22 0,0 0 0,0-20 15,0 20-15,0-21 0,0 21 16,0-20-16,0-1 16,0 0-16,-21-21 15,0-21 1,0 0-16,0-1 0,-22 1 0</inkml:trace>
  <inkml:trace contextRef="#ctx0" brushRef="#br0" timeOffset="5611.8">9313 2244 0,'-21'0'0,"42"0"0,-42 21 32,42-21-17,0 0-15,22 0 0,-22 0 16,21 0-16,1 0 0,-1 0 0,21-21 15,1 21-15,-1-21 0,-20-1 0,20 22 16,1-21-16,-1 0 0,-20 0 0,-1 0 16,0 21-16,1-21 0,-22-1 15,0 22-15,0 0 0,0-21 0,-21 42 16,0 1 0,0-1-16,-21 21 0,0-21 15,21 0-15,-21 22 0,0-1 16,21-21-16,-22 22 0,22-22 0,0 21 15,0-21-15,0 0 0,0 22 16,0-22-16,0 0 0,0 0 0,22 0 16,-1-21-16,0 0 15,0 0-15,0 0 0,0 0 0,1 0 16,-1-21-16,21 0 0,-21 0 0,0 0 16,1 0-16,-1-1 0,0 1 0,0-21 15,0 21-15,0-22 0,-21 22 16,0-21-16,22 21 0,-22-22 0,21 22 15,-21 0-15,0 0 0,0 42 32,-21 0-17,21 0-15,-22 22 0,22-22 16,0 0-16,0 21 0,0-20 0,0 20 16,0-21-16,0 0 0,0 22 0,0-22 15,0 0-15,0 0 0,0 0 16,22 0-16,-1-21 0,0 22 0,0-22 15,0 0-15,0 0 0,22 0 0,-22 0 16,21-22-16,-21 22 0,22-21 0,-1 0 16,-21-21-16,22 21 0,-22-22 15,21 22-15,-21-21 0,0-1 0,22 1 16,-22-21-16,0 20 0,0-20 16,22-1-16,-22 1 0,0-1 0,0-20 15,0 20-15,-21 1 0,21-1 16,1 1-16,-22 20 0,0 1 0,0 0 15,21 20-15,-21 1 0,0 0 0,0 42 16,-21-21 0,-1 43-16,22-22 0,-21 21 15,0 22-15,21-22 0,-21 21 0,-21 64 16,20-63-16,22-22 0,-21 22 16,0-1-16,0 1 0,0-22 0,21 22 15,0-22-15,0 0 0,0 22 16,0-22-16,0-21 0,0 22 0,0-1 15,0-21-15,21 0 0,0 0 0,21 1 16,-20-22-16,-1 0 0,21 0 16,-21 0-16,22 0 0,-1 0 15,-21 0-15,21-22 0,-20 1 0,20 0 16,-21 0-16,21 0 0,-20-22 0,-1 22 16,0 0-16,0-21 0,-21 21 15,0-22-15,21 22 0,-21 0 0,0 0 0,21 0 16,-21-1-16,-21 22 31,0 22-31,21-1 16,0 0-16,-21 0 0,21 0 0,-21 22 0,21-22 15,0 0-15,0 0 0,0 21 16,0-20-16,0-1 0,0 0 16,0 0-16,21 0 0,0-21 15,0 0-15,0 0 0,22 0 16,-22 0-16,0 0 0,0-21 0,0 21 15,1-21-15,-1 0 0,0 0 16,0-1-16,-21-20 0,0 21 0,21-21 16,-21 20-16,0-20 0,0 21 0,0-21 15,0 20-15,0 1 0,0 0 0,-21 0 16,0 0-16,0 21 16,0 0-16,-1 0 0,1 0 0,0 0 15,0 0-15,0 0 0,0 0 0,-1 21 16,1-21-16,0 21 15,0-21 1</inkml:trace>
  <inkml:trace contextRef="#ctx0" brushRef="#br0" timeOffset="5820.68">11112 1969 0,'22'0'32,"-1"0"-32,0-22 0,0 22 15,21 0-15,1 0 0,-22 0 16,21-21-16,1 21 0,-1 0 0,0 0 16,1 0-16,-22-21 0,21 21 0,-21 0 15,0 0-15,22 0 0,-22 0 0,0-21 16,0 21-16</inkml:trace>
  <inkml:trace contextRef="#ctx0" brushRef="#br0" timeOffset="6752.16">12213 2201 0,'0'-21'16,"0"42"15,0 1-31,0-1 0,0 0 15,0 0-15,0 0 16,0 22-16,0-22 0,0 0 0,0 0 16,0 0-16,0 0 0,-21 1 0,21-1 15,0 0-15,0 0 0,-21-21 0,21 21 16,0-42 15,0 0-31,0 0 16,0 0-16,0-1 0,0-20 0,0 21 15,0 0-15,21-22 0,-21 22 16,21-21-16,0 21 0,0-22 16,1 22-16,20 0 0,-21 0 0,0 21 0,0 0 15,22-21-15,-22 21 0,0 0 16,21 0-16,-20 21 0,-1-21 16,0 21-16,0 0 0,0 0 0,-21 1 15,0-1-15,21 0 0,-21 0 0,0 21 16,0-20-16,0-1 0,0 0 0,0 21 15,0-21-15,0 1 0,-21-1 16,21 0-16,-21-21 16,21 21-16,-21-21 0,0 0 15,21-21-15,0 0 16,0 0-16,0-1 16,0 1-16,0-21 0,0 21 0,21 0 15,0-22-15,0 22 0,0 0 16,1-21-16,-1 20 0,21-20 0,-21 21 15,22 0-15,-22 0 0,21 21 0,0 0 16,1 0-16,-22 0 0,21 0 16,1 0-16,-22 21 0,0 0 0,0-21 15,0 21-15,0 21 0,-21-20 0,0-1 16,0 0-16,0 0 0,0 21 0,0-20 16,0-1-16,-21 0 0,0 0 15,0 0-15,0 0 0,0 1 0,21-1 16,-22 0-16,1-21 0,0 21 15,21-42 17,21 0-17,0 0-15,1-1 0</inkml:trace>
  <inkml:trace contextRef="#ctx0" brushRef="#br0" timeOffset="7275.86">13716 2201 0,'0'0'0,"0"-21"0,0 0 16,0 0-16,-21 0 0,0 0 15,-1-1-15,1 1 0,0 21 16,0 0-16,0 0 0,0 0 16,-1 0-16,1 0 0,0 0 15,0 21-15,-21 1 0,20-1 0,1 21 16,-21-21-16,21 0 0,0 22 0,-1-22 15,1 21-15,21 1 0,0-22 0,-21 21 16,21-21-16,0 0 0,0 1 16,0-1-16,0 0 0,21 0 0,0-21 15,1 0-15,-1 0 0,0 0 0,0 0 16,21 0-16,-20 0 0,-1 0 0,0-21 16,0 21-16,0-21 0,0 0 15,1-1-15,-1 1 0,0 0 0,-21-21 16,21 21-16,-21-1 0,21-20 15,-21 21-15,0-21 0,0 20 0,0 1 16,21 0-16,-21 0 0,0 42 31,-21 0-31,21 0 16,-21 1-16,21-1 0,0 21 0,-21-21 16,21 22-16,0-22 0,0 0 0,0 21 15,0-21-15,0 1 0,0-1 16,0 0-16,0 0 0,21 0 0,0-21 15,0 0-15,1 0 0,20 0 16,-21 0-16,0 0 0,22 0 0,-22-21 16,0 0-16,21 0 0,-21 0 15,1-1-15,20-20 0,-21 21 16,0-21-16,0-1 0,1 1 0,-1 0 16</inkml:trace>
  <inkml:trace contextRef="#ctx0" brushRef="#br0" timeOffset="8469.2">14266 1757 0,'0'0'0,"0"-42"0,21-1 0,-21 1 15,0 0-15,0 20 0,0 1 0,0 0 16,0 42 0,-21 0-16,0 1 15,0 20-15,0 0 0,21 1 0,-21-1 0,-1 0 16,22 1-16,-21 20 0,0-21 0,21 1 16,-21 20-16,21-20 0,0-1 15,-21 0-15,21 1 0,-21-22 16,21 21-16,0 0 0,0-20 0,0 20 15,0-21-15,0 0 0,0 0 0,21 1 16,0-1-16,0-21 0,0 0 16,0 0-16,1 0 0,-1 0 0,0 0 15,0-21-15,0 21 0,0-22 16,1 1-16,-1 0 0,0 0 0,0-21 16,0 20-16,0 1 0,1 0 0,-1 0 15,0 0-15,-21 0 16,0 42 15,0 0-15,0 0-16,-21 0 0,21 0 0,-21-21 15,21 22-15,0-1 0,0 0 0,-22 0 16,22 0-16,0 0 0,0 1 16,0-1-16,22-21 15,-1 0-15,0 0 0,0 0 0,0 0 16,0 0-16,1 0 0,-1 0 15,0-21-15,0-1 0,21 22 0,-20-21 16,-1 0-16,0-21 16,0 21-16,0-1 0,0 1 0,1 0 15,-1-21-15,0 21 0,0-1 0,-21 1 16,0 0-16,21 21 0,-42 21 31,21 0-15,0 1-16,-21-22 0,0 21 0,21 0 15,-21 0-15,21 0 0,0 0 0,0 1 16,0-1-16,0 0 0,0 0 16,0 0-16,0 0 0,0 1 15,21-22-15,0 0 16,0 0-16,0 0 0,0 0 16,1 0-16,-1 0 0,0 0 0,-21-22 15,21 1-15,-21 0 0,21 0 0,-21 0 16,0 0-16,0-1 0,0 1 15,0 0-15,0 0 0,0 0 0,0 0 16,0-1-16,-21 1 0,0 0 0,21 0 16,-21 21-16,21-21 0,0 0 0,0-1 15,21 22 1,0-21-16,0 21 0,0 0 16,22 0-16,-22 0 0,21 0 0,1 0 15,-22 0-15,21 0 0,-21 0 0,22 0 16,-22 0-16,21 0 15,-21 21-15,0-21 0,1 22 0,-1-1 16,-21 0-16,0 0 0,0 0 0,0 0 16,0 1-16,0-1 0,0 0 0,0 0 15,0 0-15,0 0 0,0 1 0,-21-1 16,-1 0-16,22 0 16,-21 0-16,0-21 0,21 21 0,-21-21 15,0 0 1,21-21 15,0 0-31,0 0 0,0 0 16,0 0-16,0-1 0,21 1 0,0-21 15,0 21-15,0-22 0,22 22 0,-22-21 16,21 21-16,-21-22 0,22 22 0,-22 0 16,21 0-16,-21 0 0,22 21 15,-22 0-15,0 0 0,21 0 0,-20 21 16,-1-21-16,0 21 0,0 0 0,-21 22 15,0-22-15,21 21 0,-21-21 0,0 22 16,0-22-16,0 21 16,0-21-16,0 22 0,0-22 0,-21 0 0,21 21 15,-21-21-15,21 1 0,0-1 0,0 0 16,-21-21-16,0 0 31,21-21-15,0 0-16,0-1 0,0 1 15,0 0-15,0 0 0,0-21 0,0 20 16,0-20-16</inkml:trace>
  <inkml:trace contextRef="#ctx0" brushRef="#br0" timeOffset="8659.62">15430 1630 0,'0'0'0,"-42"0"15,21 0 1,21-21 0,-21 21 31,0 0-47</inkml:trace>
  <inkml:trace contextRef="#ctx0" brushRef="#br0" timeOffset="8852.51">14139 1799 0,'-42'21'0,"84"-42"0,-84 64 16,63-43 0,21 0-16,-20 0 15,20 0-15,0 0 0,1 0 0,20 0 16,-21 0-16,-20 0 0,20 0 15,0 0-15,-21 0 0,1 0 0,-1-22 16,0 22-16,0 0 0</inkml:trace>
  <inkml:trace contextRef="#ctx0" brushRef="#br0" timeOffset="10681.1">16827 2413 0,'22'0'16,"-1"0"-16,0 0 0,0 0 0,0 0 16,-21-21-16,21 21 0,1-21 0,-1 0 15,0-1-15,0 1 0,0 0 0,-21 0 16,21 0-16,1 0 0,-1-1 15,0-20-15,21 0 0,-21-1 0,1 1 16,-1 0-16,0-22 0,0 22 16,0-22-16,0 1 0,1-1 0,-1 1 15,0 21-15,-21-1 0,0-20 16,0 42-16,0-22 0,0 22 0,0 0 16,-21 42-1,0 0-15,-1 22 16,1-1-16,0 0 0,0 22 0,0-1 15,-22 1-15,22-1 0,0 1 0,0-1 16,0-20-16,0 20 0,-1-21 0,22 22 16,0-22-16,0 1 0,0-1 15,0 0-15,0-21 0,22 22 0,-1-22 16,21 0-16,-21 0 0,22 0 16,-1-21-16,0 0 0,1 0 0,-1 0 15,0 0-15,1-21 0,-1 21 16,0-21-16,1 0 0,-1 0 0,0 0 15,-21-1-15,22 1 0,-22-21 0,0 21 16,0 0-16,0-22 0,1 22 0,-1-21 16,-21 21-16,0-1 0,0 1 15,0 0-15,0 42 32,-21 0-32,-1 1 0,1-1 0,21 0 15,-21 0-15,21 0 16,0 22-16,0-22 0,0 0 0,0 0 15,0 0-15,0 0 0,0 22 0,21-22 16,0 0-16,1 0 0,-1-21 16,0 0-16,0 0 0,0 0 15,22 0-15,-22 0 0,0 0 0,21-21 16,1 21-16,-22-21 0,0 0 0,21 0 16,-21-1-16,1 1 0,-1 0 0,0 0 15,0-21-15,0 20 0,0-20 16,-21 0-16,0 21 0,0-22 0,0 1 15,0 0-15,0 20 0,0 1 16,-21 0-16,0 0 0,-21 21 0,21 0 16,-1 0-16,-20 0 0,0 0 15,-1 21-15,22 0 0,-21 0 0,0 22 16,20-22-16,1 21 0,0-21 0,0 22 16,0-22-16,21 21 0,0-21 15,0 22-15,0-22 0,0 0 0,21 0 16,0 0-16,0 1 0,0-1 0,22 0 15,-1-21-15,-21 0 0,22 0 16,-1 0-16,21 0 0,-20 0 0,20 0 16,-20 0-16,-1-21 0,21 0 0,-20 21 15,-1-22-15,0 1 0,1 0 16,-22 0-16,21-21 0,-21 20 0,22 1 16,-22-21-16,0 21 0,0 0 15,-21-22-15,0 22 0,21 0 0,-21 0 16,-21 21-1,0 21-15,21 0 16,-21 0-16,0 0 0,0 1 16,-1-1-16,22 0 0,-21 0 0,21 0 15,-21 22-15,21-22 0,0 0 0,0 0 16,0 0-16,0 0 0,0 1 0,21-1 16,0 0-16,1 0 0,-1 0 15,0-21-15,0 0 0,0 0 16,22 0-16,-22 0 0,0 0 0,21 0 15,-21 0-15,22-21 0,-22 21 0,0-21 16,0 0-16,0 0 0,1-1 16,-1 1-16,0 0 0,-21 0 15,0 0-15,21-22 0,-21 22 0,0-21 0,21 21 16,-21-22-16,0 22 0,0 0 0,0 0 16,-21 0-16,0 0 0,21-1 15,-21 22-15,0 0 0,-22 0 0,22 0 16,0 0-16,-21 22 0,20-22 0,1 21 15,-21 0-15,21 21 0,0-21 0,-1 1 16,1-1-16,0 21 0,21-21 16,0 0-16,0 22 0,0-22 15,0 0-15,0 0 0,0 0 0,21 22 16,0-22-16,1 0 0,-1-21 0,0 21 16,0-21-16,21 0 0,-20 0 15,20 0-15,-21 0 0,21 0 0,1 0 16,-1 0-16,0-21 0,-20 0 0,20 0 15,0 0-15,-21-1 0,22 1 16,-22 0-16,21-21 0,-21 21 0,1-22 16,20 1-16,-21 0 0,0-1 15,22 1-15,-22-22 0,0 1 0,0-1 16,0 1-16,0-1 0,22-41 16,-22 62-16,0 1 0,0 0 15,-21-1-15,0 22 0,0 0 0,-21 21 31,21 21-31,-21 0 0,0 0 16,-22 22-16,22-1 0,0 0 0,0 22 16,0-22-16,0 22 0,-1-22 0,1 22 15,21-22-15,-21 64 0,21-64 16,0 0-16,0 1 0,0-1 16,0-21-16,0 22 0,0-22 0,21 21 15,0-21-15,-21 0 0,43 1 16,-22-1-16,0 0 0,21 0 0,-20-21 15,20 0-15,0 0 0,1 0 16,-22 0-16,21 0 0,0 0 0,-20 0 16,20-21-16,-21 0 0,0 21 0,0-21 15,22-1-15,-22 1 0,-21 0 16,21 0-16,0 21 0,0-21 0,-21 0 16,0-1-16,0-20 0,0 21 0,0 0 15,0 0-15,0-1 0,0 1 0</inkml:trace>
  <inkml:trace contextRef="#ctx0" brushRef="#br0" timeOffset="10992.44">17420 1693 0,'0'0'0,"21"0"16,0 0-16,1 0 15,20 0-15,0-21 0,1 0 16,-1 21-16,0 0 0,22-21 0,-22 21 16,0 0-16,1-21 0,-1 21 0,-21 0 15,0-21-15,1 21 0,-1 0 16,0 0-16,-63 21 47,20-21-47,-20 21 0,0 0 0</inkml:trace>
  <inkml:trace contextRef="#ctx0" brushRef="#br0" timeOffset="11791.45">2032 3196 0,'-21'0'0,"0"0"16,-1 0-16,1 0 16,0 0-16,21 21 31,21-21-31,0 0 0,22 0 15,20 0-15,-20 22 0,41-22 16,1 0-16,21 0 0,0 0 16,-1 0-16,1 0 0,21 0 0,0 0 15,0 0-15,0 0 0,21 0 0,-21 0 16,0 0-16,0 0 0,0 0 16,0 0-16,0 0 0,0 0 0,-21 0 15,0 0-15,0 0 0,0 0 0,-22 0 16,-20 0-16,-1 0 0,-20 0 0,-1 0 15,0 0-15,-20 0 0,-44-22 47,1 22-31,21-21 0,21 21-1</inkml:trace>
  <inkml:trace contextRef="#ctx0" brushRef="#br0" timeOffset="12175.53">6583 3069 0,'0'0'0,"-21"0"0,42 0 47,0 0-47,21 0 0,1 0 0,-1 0 16,0 0-16,22 0 0,-1 0 0,1 0 15,20 0-15,-20 0 0,21 0 16,-22 0-16,22 0 0,-22 0 15,22 0-15,-22 0 0,1 0 0,-1 0 16,-20 0-16,-1 0 0,0 0 0,1 0 16,-22 0-16,-21-21 0,21 21 0,0 0 15,-21-21 17,0 0-32,0 0 15</inkml:trace>
  <inkml:trace contextRef="#ctx0" brushRef="#br0" timeOffset="13027.63">10329 3175 0,'0'0'0,"-63"0"0,-1 0 0,22 0 15,-22 0-15,22 0 0,0 0 0,-22 0 16,22 0-16,0 0 0,-1 0 0,22 0 15,-21 0-15,21 0 0,-22 0 0,22 0 16,0 0-16,42 0 31,0 0-31,22 0 16,20 0-16,1 0 0,20 0 0,1 0 16,21 0-16,0-21 0,-1 21 15,22 0-15,0-21 0,0 21 0,22-21 16,-22 21-16,21 0 0,0 0 0,0 0 15,21 0-15,-20 0 0,20-22 0,-21 22 16,0 0-16,0 0 0,22 0 16,-22 0-16,0 0 0,0 0 15,-21 0-15,0 0 0,0 0 0,-21 0 16,0 0-16,0 0 0,-22 0 0,1 0 0,-21 0 16,20 0-16,-20 0 15,-22 0-15,22 0 0,-22 0 0,-21 0 16,21 0-16,-20 0 0,-1 0 0,0 0 15,0 0-15,0-21 16,0 21 0,1 0-1,-22-21 1,0 0-16,0 0 16</inkml:trace>
  <inkml:trace contextRef="#ctx0" brushRef="#br0" timeOffset="13939.64">16827 2921 0,'0'0'16,"-21"0"-16,0 0 0,-21 21 0,21-21 15,-1 0-15,-20 0 0,21 0 0,0 21 16,-22-21-16,22 0 0,-21 0 0,21 0 16,0 0-16,-1 22 0,1-22 15,0 0-15,0 0 0,21 21 32,21-21-17,0 0-15,0 0 0,1 0 16,20 0-16,-21 21 0,21-21 15,1 0-15,-1 0 0,0 0 0,1 0 16,20 0-16,1 0 0,-22 0 0,22 0 16,-1 0-16,1 0 0,-1 0 15,22 0-15,-22 0 0,1 0 0,20 0 16,-20 0-16,-1 0 0,22 0 0,-21 0 16,20 0-16,-20 0 0,20 0 0,1 0 15,0 0-15,-1-21 0,1 21 16,0 0-16,-1 0 0,-20 0 0,21 0 15,-22 0-15,1-21 0,-1 21 0,1 0 16,-22 0-16,0 0 0,1-22 16,-1 22-16,0 0 0,1 0 15,-22 0-15,21-21 0,-21 21 0,0 0 16,22 0-16,-22 0 0,0 0 0,0 0 16,0-21-16,1 21 0,-1 0 15,0 0-15,0 0 16,0 0 93</inkml:trace>
  <inkml:trace contextRef="#ctx0" brushRef="#br0" timeOffset="17416.59">2371 5165 0,'0'-21'78,"0"-1"-62,21 22 0,-21-21-16,0 0 15,0 0 1,0 0 15,0 0 0,0-1-15,0 1 0,0 0-1,21 21-15,-21-21 16,0 0-16,21 21 16,-21-21-16,0-1 15,0 1 16,0 42 32,0 1-63,0-1 0,0 0 16,0 0-16,0 0 0,0 0 15,0 22-15,0-22 0,0 21 0,0-21 16,0 22-16,0-22 0,0 21 0,0 1 15,0-1-15,0-21 16,0 21-16,-21-20 0,21 20 0,0 0 0,-21-21 16,21 1-16,0 20 0,0-21 15,0 0-15,-21 22 0,21-22 16,0 0-16,0 0 0,0 0 16,0 0-16,0-42 109,0 0-109,0 0 16,0 0-16,0 0 15</inkml:trace>
  <inkml:trace contextRef="#ctx0" brushRef="#br0" timeOffset="18808.57">3006 5334 0,'0'21'94,"0"0"-79,0 1 1,0-1-16,0 0 16,0 0-1,0 0 1,21-21-1,0 0 1,-21-21 0,21 21-16,0 0 0,-21-21 0,21 0 15,-21 0-15,0-1 16,0 1-16,0 0 16,0 0-1,-21 21 1,0 21-1,0 0-15,21 0 16,0 1-16,0-1 16,0 0-16,0 0 31,21-21-15,0 0-16,0-21 15,1 21-15,-22-21 16,0 0-16,0-1 15,0 1-15,0 0 16,-22 21 15,22 21-15,22-21 31</inkml:trace>
  <inkml:trace contextRef="#ctx0" brushRef="#br0" timeOffset="19407.5">4974 4551 0,'0'-21'0,"0"42"0,21-85 15,-21 43-15,21-21 0,-21 21 16,0-22-16,0 22 0,0-21 0,0 21 16,0-22-16,0 22 0,-21 0 0,21 0 15,-21 21-15,21-21 0,-21 21 16,21 21-16,0 0 15,-21 0-15,21 22 0,0-22 0,0 42 16,0-20-16,0-1 0,0 21 16,0-20-16,0 20 0,0 22 15,0-22-15,0 1 0,-21 21 0,21-22 16,-22 22-16,22-22 0,-21 22 0,21-22 16,0 1-16,-21-22 0,21 22 15,-21-22-15,21 22 0,0-22 0,0-21 16,-21 21-16,21-20 0,0-1 0,-21 0 15,21 0-15,0-42 32,0 0-17,0-22-15,21 22 0,0-21 16,-21 21-16,21-22 0,0 1 0,-21-21 16,21 20-16</inkml:trace>
  <inkml:trace contextRef="#ctx0" brushRef="#br0" timeOffset="19684.34">5016 4466 0,'0'-21'0,"0"42"0,-21-42 15,0 0-15,21 0 16,0 0-16,21 21 16,22-22-16,-22 22 15,21 0-15,0-21 0,1 21 16,-1 0-16,22-21 0,-1 21 15,-21-21-15,22 21 0,-1 0 0,-20 0 16,-1 0-16,0-21 0,1 21 0,-22 0 16,0 0-16,-42 21 31,0 0-31,-22-21 0,22 21 16,0-21-16,-21 21 0,-1-21 0,22 22 15,-21-1-15,21 0 0,-22-21 16</inkml:trace>
  <inkml:trace contextRef="#ctx0" brushRef="#br0" timeOffset="19900.22">4889 5122 0,'0'22'0,"0"-44"0,0 65 16,0-22-16,0 0 15,22-21-15,-1 0 16,0 0-16,0 0 0,0-21 15,0 0-15,22 21 0,-22-21 16,0 21-16,0 0 0,0-22 0,1 22 16,-1 0-16,0 0 0,0-21 15,0 21-15,0 0 0,1-21 16</inkml:trace>
  <inkml:trace contextRef="#ctx0" brushRef="#br0" timeOffset="23385.63">5630 5144 0,'0'-22'16,"0"1"-1,0 42 16,0 1-15,0-1-16,0 0 0,0 0 0,0 0 16,0 0-16,0 1 0,0-1 0,0 0 15,0 0-15,0 0 0,0 0 0,0 1 16,0-1-16,0 0 0,0 0 16,0 0-16,21 0 0,1 1 15,-1-22-15,0 0 0,0 21 0,0-21 16,0 0-16,1 0 0,-1 0 0,21 0 15,-21-21-15,0 21 0,22-22 16,-22 1-16,0 21 0,0-21 0,22 0 16,-22 0-16,0 0 0,0-1 15,0 1-15,0-21 0,1 21 0,-22 0 16,21-22-16,0 22 0,-21-21 0,0 21 16,0-1-16,21 1 0,-21 0 15,0 0-15,0 42 31,0 0-31,-21 0 0,21 1 16,-21 20-16,21-21 0,0 21 16,-21-20-16,21-1 0,-22 21 0,22-21 15,0 0-15,-21 22 0,21-22 16,0 0-16,0 0 0,0 0 0,0 1 16,21-22-16,1 21 0,-1-21 15,0 0-15,0 0 0,0 0 0,0 0 16,1 0-16,20 0 0,-21 0 0,21-21 15,1-1-15,-22 22 0,21-21 0,-21 0 16,22 0-16,-22 0 0,0 0 16,21-1-16,-20-20 0,-22 21 0,21 0 15,0 0-15,0-1 0,-21 1 0,0 0 16,0 0-16,0 0 16,0 42-1,0 0-15,0 0 16,-21 0-16,21 1 15,-21 20-15,21-21 0,-21 0 0,21 0 16,-22 1-16,22-1 0,0 0 0,0 0 16,-21 0-16,21 0 15,-21 1-15,21-1 16,0-42 0,0-1-1,21 1-15,0 0 16,-21 0-16,22 0 0,-22 0 0,21-1 15,0-20-15,0 21 0,0 0 0,0-22 16,1 22-16,-1 0 0,0-21 0,0 42 16,0-21-16,0-1 0,1 22 15,-1 0-15,0 22 16,0-1-16,-21 0 0,21 0 0,-21 0 16,21 22-16,1-22 0,-22 0 0,0 21 15,0-21-15,21 1 0,-21-1 0,21 0 16,0 0-16,-21 0 0,0 0 15,21 1-15,0-22 0,1 0 0,-1 0 16,0 0-16,0 0 16,0 0-16,0-22 0,1 1 15,-1 21-15,-21-21 0,21 0 0,0-21 0,0 20 16,0 1-16,1-21 16,-1 0-16,0 20 0,0-20 0,0 0 15,0 21-15,1-22 0,20 22 0,-21 0 16,0 0-16,22 0 0,-22 21 0,0 0 15,0 0-15,0 0 16,-21 21-16,0 0 16,0 0-16,0 0 0,0 0 15,0 1-15,0-1 16,0 0-16,0-42 47,0 0-32,0-1-15,0 1 0,0 0 16,0 0-16,0 0 0,0 0 16,-21-1-16,21 1 15,-21 21-15,0 0 16,0 0-16,-1 21 16,1 1-16,0-1 0,0 0 0,0 0 15,21 0-15,-21 22 0,-1-22 16,1 0-16,21 21 0,0-21 0,-21 1 15,21 20-15,-21-21 0,21 0 0,0 0 16,0 22-16,0-22 0,0 0 16,21 0-16,0 0 0,0-21 15,1 22-15,20-22 0,-21 0 16,21 0-16,1 0 0,-22 0 0,21 0 16,1 0-16,-22-22 0,21 1 0,0 21 15,-20-21-15,-1 0 0,21 0 0,-21 0 16,0-1-16,1-20 0,-1 0 15,21-1-15,-21 1 0,0 0 16,1-22-16,-1 1 0,0-1 0,0 1 16,0-1-16,0 1 0,1-1 0,-1 1 15,-21-1-15,21-42 0,-21 64 16,0 0-16,0-1 0,0 22 16,0 0-16,0 0 0,-21 21 15,0 0-15,21 21 0,-22 0 16,1 0-16,0 22 0,21-22 0,-21 21 15,0 1-15,0 20 0,21-21 16,0 22-16,-22-1 0,22 1 0,-21-22 16,21 22-16,0-1 0,0-20 0,0 20 15,0-21-15,0 1 0,0-1 0,0 0 16,21-20-16,-21-1 0,22 21 16,-1-21-16,0 0 0,0 1 15,0-22-15,0 0 0,1 0 16,-1 0-16,0 0 0,0 0 0,0 0 15,0-22-15,1 1 0,-1 21 0,0-21 16,21 0-16,-21 0 0,1 0 0,-1-1 16,0-20-16,0 21 0,0-21 15,0 20-15,1-20 0,-1 21 0,-21 0 16,0 0-16,21-1 0,-21 1 0,21 21 16,-21 21-1,0 1-15,0-1 16,0 0-16,-21 21 0,21-21 0,-21 1 15,21 20-15,0-21 0,0 0 0,0 0 16,0 1-16,0-1 0,0 0 16,0 0-16,0 0 0,0 0 0,0 1 15,21-22-15,0 0 16,0 0-16,22 0 16,-22 0-16,0 0 0,0 0 0,0-22 15,0 1-15,1 0 0,-1 21 0,0-21 16,21 0-16,-21-22 0,1 22 0,-1 0 15,0 0-15,0-21 0,0 20 16,0-20-16,-21 21 16,0 42 15,0 0-31,-21 0 16,21 1-16,-21-1 0,21 0 0,0 0 15,-21 0-15,21 0 0,0 1 16,-21-1-16,21 0 0,0 0 0,0 0 15,0 0-15,21-21 16,0 0-16,0 0 0,0 0 0,1 0 16,-1 0-16,0 0 0,0 0 0,0 0 15,0-21-15,1 0 0,-1 21 16,0-21-16,0 0 0,0 0 16,-21-1-16,0-20 0,0 21 0,21 0 15,-21-22-15,0 22 0,0-21 0,0 21 16,0 0-16,-21-1 0,0 1 0,0 21 15,0-21-15,0 21 0,-1 0 16,1 0-16,0 0 0,21 21 16,0 0 15,21-21-31,0 0 0,1 0 16,-1 0-16,0 0 0,0 0 15,0-21-15,0 0 0,1 21 0,20 0 16,-21 0-16,0-21 0,22 21 15,-22 0-15,21 0 0,-21 0 0,22 0 16,-22 0-16,0 0 0,0 21 0,0 0 16,-21 0-16,0 1 15,0-1-15,0 0 0,0 0 0,0 0 16,0 0-16,-21 1 0,0-1 0,21 0 16,-21 0-16,0 0 0,21 0 15,-22 1-15,1-22 0,21 21 0,-21-21 16,21 21-1,-21-21 1,21-21 0,0 0-1,0-1-15,0 1 0,0 0 0,0 0 0,21-21 16,0 20-16,0 1 0,1-21 16,-1 0-16,0 20 0,21-20 15,1 0-15,-1-1 0,21 22 16,-41 0-16,-1 21 0,0 0 15,0 0-15,0 0 0,0 21 0,-21 0 16,0 1-16,22-1 0,-22 0 0,0 21 16,0-21-16,0 22 0,0-22 15,0 0-15,0 21 0,0-20 0,0-1 16,0 0-16,0 0 0,0 0 0,21-21 16,-21 21-16,21 1 0,0-22 0,0 0 15,0 0-15,1 0 0,-1 0 0,0 0 16,21 0-16,-21 0 15,1 0-15,-1-22 0,21 22 0,-21-21 16,0 0-16,1 21 0,-1-21 16,0 0-16,0-22 0,0 22 0,0 0 15,22-42-15,-22 20 0,0-20 16,0 42-16,-21-22 0,0 22 16,0 0-16,0 0 0,-21 21 15,0 0-15,0 0 0,0 0 16,-1 0-16,1 21 0,0 0 15,0 0-15,0 22 0,-22-22 0,22 0 16,0 21-16,-21 1 0,42-1 16,-21-21-16,21 0 0,-22 0 15,22 1-15,0 20 0,0-21 16,0 0-16,22 0 16,-1-21-16,0 0 0,0 0 15,0 0-15,0 0 0,1 0 0,-1-21 16,0 0-16,0 0 0,0 0 15,0 0-15,22-22 0,-43 22 16,21 0-16,21-43 16,-42 43-16,0 0 0,0-21 0,21 42 0,-21-21 15,0 42 17,-21 0-32,0 0 0,21 0 15,0 0-15,0 1 0,-21-1 0,21 0 16,0 0-16,0 0 0,0 0 0,0 1 15,0-1-15,0 0 0,0 0 0,0 0 16,21-21-16,0 21 0,0-21 0,1 0 16,-1 0-16,21 0 0,-21 0 0,22 0 15,-22 0-15,0 0 0,0 0 16,21-21-16,-20 21 0,-1-21 0,0 0 16,0 0-16,21-22 0,-42 1 15,22 21-15,-1-21 0,0-1 16,0 1-16,0-64 0,0 64 15,1-22-15,-1-42 0,0 43 16,-21 21-16,21-64 16,-21 21-16,0 43 15,21 21-15,-21-1 0,0 1 0,-21 21 16,21 21-16,-21 1 16,0-1-16,0 0 0,-1 21 15,1 1-15,0-22 0,0 21 16,-21 64-16,-1 0 0,22-64 15,21 22-15,0-22 0,0 21 16,-21-20-16,21-1 0,0 0 0,0 1 16,0-1-16,0 0 0,0-20 15,0-1-15,21 0 0,0 0 0,-21 0 16,21-21-16,1 0 0,-1 21 0,0-21 16,0 0-16,21 0 0,-20 0 15,-1 0-15,21-21 0,-21 21 0,22-21 0,-22 0 16,21 21-16,-21-21 0,22 0 15,-22-1-15,21 1 0,-21 0 0,0 0 16,43-21-16,-64 20 16,21-20-16,0 21 0,-21-21 15,0 20-15,0 1 0,0 0 16</inkml:trace>
  <inkml:trace contextRef="#ctx0" brushRef="#br0" timeOffset="23624.49">10160 4318 0,'-42'0'0,"84"0"0,-106 0 0,22 0 0,21 0 16,0 0-16,0 0 0,-1 0 15,1 0-15,0 0 16,0 0 15,0 0-15,0 0-16,-1 0 0,1 0 0,0 0 15,-21 0-15</inkml:trace>
  <inkml:trace contextRef="#ctx0" brushRef="#br0" timeOffset="23836.37">8403 4614 0,'0'0'0,"-21"0"0,0 22 16,42-22-1,0 0-15,0 0 0,0 0 16,22 0-16,-1 0 0,0 0 0,1 0 16,-1-22-16,0 22 0,1-21 15,-22 21-15,21 0 0,-21 0 0,1-21 16,20 21-16,-21 0 0,0 0 0,0-21 15,1 0-15,-1 21 0</inkml:trace>
  <inkml:trace contextRef="#ctx0" brushRef="#br0" timeOffset="24647.42">13314 4445 0,'21'-21'16,"-42"42"-16,63-63 0,-21 21 0,0 21 15,-21-22-15,0 44 16,0-1-1,-21 0-15,21 21 0,-21-21 16,0 22-16,0-1 0,0-21 0,21 22 16,-22-1-16,1 0 0,0 22 15,0-22-15,21 0 0,-21 1 16,0-1-16,21 22 0,-22-22 0,22 0 16,0-21-16,0 22 0,0-1 0,0-21 15,0 0-15,0 1 0,0-1 0,0-42 31,0-1-15,0 1-16,0 0 0,0-21 16,0 21-16,0-22 0,0 1 0,22 0 15,-1-22-15,0 22 0,0-22 16,0 1-16,0 20 0,1-20 0,-1 21 16,21-22-16,-21 22 0,0-1 0,22 1 15,-22 21-15,0-21 0,21 20 16,-20 1-16,20 21 0,-21 0 0,0 0 15,0 0-15,1 0 0,-1 21 0,0 1 16,0 20-16,0-21 0,0 21 0,-21 1 16,0-1-16,0 0 0,0 1 0,0 20 15,0-20-15,0-1 0,0 0 16,0 22-16,0-22 0,0 0 0,0-20 16,0 20-16,0-21 0,0 21 0,0-20 15,0-1-15,0 0 16,0 0-16,0-42 47,0 0-47,0 0 0,-21-1 15,21 1-15,0 0 0,-21 0 16,0 0-16,0 0 0,0-1 0</inkml:trace>
  <inkml:trace contextRef="#ctx0" brushRef="#br0" timeOffset="24869.3">13166 4890 0,'-22'0'0,"44"0"0,-65 0 0,43 21 16,-21-21-16,42 0 15,0 0 1,1 0-16,-1 0 0,0 0 0,21 0 16,-21 0-16,22 0 0,-1-21 0,0 21 15,-20-22-15,20 22 0,0 0 16,-21-21-16,22 21 0,-22 0 0,21-21 15,-21 21-15,1-21 0,-1 21 16,0-21-16,0 21 0,-21-21 0,21-1 0,0 22 16,1-21-16,-22 0 0,21 21 15</inkml:trace>
  <inkml:trace contextRef="#ctx0" brushRef="#br0" timeOffset="25140.14">14203 4487 0,'0'0'0,"0"-21"31,21 21-31,0 0 0,0-21 0,22 21 16,-1 0-16,21-21 0,-20 21 0,20 0 16,-20 0-16,20-21 0,1 21 15,-22 0-15,21 0 0,-20 0 16,-1 0-16,0-21 0,-20 21 0,20 0 15,-21 0-15,0 0 0,-42 0 32,0 0-17,0 0-15,0 0 0,-1 0 0,1 21 16,0-21-16</inkml:trace>
  <inkml:trace contextRef="#ctx0" brushRef="#br0" timeOffset="25397.31">14647 4487 0,'0'0'0,"-21"22"0,21-1 16,-21 0-16,21 0 16,0 0-16,0 0 0,0 1 15,-21-1-15,21 21 0,0-21 0,-21 22 16,21-22-16,0 21 0,0 0 0,0-20 16,0 20-16,0 0 0,0-21 0,0 22 15,0-22-15,0 0 0,0 0 16,21 0-16,-21 1 0,21-1 0,-21 0 15,0 0-15,21-21 16,0 0 0,-21-21 15,-21 21-31,0 0 0,0-21 0</inkml:trace>
  <inkml:trace contextRef="#ctx0" brushRef="#br0" timeOffset="26416.82">2328 7430 0,'0'0'0,"-21"-22"16,0 1-16,21 0 0,-21 0 15,21 0 1,0 0-16,0-1 0,0 1 0,21 0 16,0 0-16,0 0 15,0 0-15,1 21 0,-1-22 16,0 22-16,0 0 0,21 0 0,-20 22 16,-1-1-16,0 0 0,0 21 15,0-21-15,0 22 0,1-1 0,-22 0 16,21 1-16,-21 20 0,0-20 15,0-1-15,0 0 0,-21 1 16,-1-1-16,1 0 0,-21 1 0,0-1 16,20 0-16,-20-21 0,0 22 0,-1-22 15,1 21-15,0-21 0,-1 1 16,22-1-16,-21-21 0,21 21 0,0-21 16,-1 0-16,1 0 0,0 0 0,0 0 15,21-21-15,0 0 0,0-1 16,0 1-16,0 0 0,0-21 0,0 21 15,0-22-15,0 1 0,0 21 0,0-22 16,0 22-16,21 0 0,0 0 16,0 0-16,1 0 0,-1 21 15,0 0-15,0 0 0,0 0 16,0 0-16,1 21 0,-1 0 16,0 0-16,0 0 0,0 0 0,0 1 15,-21-1-15,22 21 0,-1-21 0,-21 0 16,0 1-16,21 20 0,-21-21 15,21 0-15,-21 0 0,0 1 0,0-1 16,21-21-16,-21 21 0,21-21 16,-21 21-16,22-21 31,-1-21-31,-21 0 16,0 0-16,21-1 0,0 1 15</inkml:trace>
  <inkml:trace contextRef="#ctx0" brushRef="#br0" timeOffset="26607.72">3069 7705 0,'0'-21'16,"0"42"-16,21-42 0,-21-1 94</inkml:trace>
  <inkml:trace contextRef="#ctx0" brushRef="#br0" timeOffset="27071.5">4487 7049 0,'0'0'15,"0"-22"-15,0 1 0,0 0 0,0 0 16,0 0-16,-21 21 16,0 0-16,21 21 15,-21 0-15,0 21 0,-1 1 16,22-1-16,0 0 0,-21 22 0,21-22 15,-21 22-15,21-1 0,-21-20 16,21 20-16,-21-21 0,0 22 0,21-22 16,-22 1-16,22-1 0,-21 0 0,21 1 15,-21-22-15,21 21 0,0-21 0,0 0 16,0 1-16,0-1 0,0 0 16,0 0-16,-21-21 0,0 0 15,0-21 1,-1 0-16,22 0 15</inkml:trace>
  <inkml:trace contextRef="#ctx0" brushRef="#br0" timeOffset="27521.24">3937 7493 0,'0'42'0,"0"-126"16,0 126-16,0-127 0,0 43 0,0 0 0,0-1 16,0 1-16,0 0 0,21-1 0,0 1 15,0 0-15,1 21 0,20-22 16,0 22-16,-21 0 0,43 0 0,-22 21 15,22 0-15,-22 0 0,22 0 16,-1 0-16,1 21 0,-22 0 16,21 21-16,-20 1 0,-1-1 0,0 0 15,-20 22-15,20-1 0,-21 1 0,0-22 16,0 22-16,-21-1 0,0-20 0,0 20 16,0-21-16,0 1 0,0-1 15,0 0-15,0-20 0,0 20 0,0-21 16,0 0-16,0 0 0,0-42 31,0 0-31,0 0 0,0-21 16,22 20-16,-22-20 0,21 0 15,0-1-15,0-20 0,-21 21 16,21-22-16,0-21 0,1 22 0,-1-1 16,0-20-16,0 20 0,0 1 0,-21-1 15,21 22-15,-21-22 0,22 22 16,-22 21-16,0 0 0,0 0 0,0-1 15,21 22-15,-21 22 16,0-1 0,0 0-16,0 0 0,0 0 15,0 0-15,21 1 0,-21 20 0,21-21 16,-21 21-16,21-20 0</inkml:trace>
  <inkml:trace contextRef="#ctx0" brushRef="#br0" timeOffset="28228.04">5609 7387 0,'21'0'0,"-42"0"0,21 0 15,-21 0 1,0 0-16,0 0 0,-1 21 0,1 1 16,-21-1-16,21 0 0,0 0 15,-22 0-15,22 22 0,0-22 0,0 0 16,0 0-16,21 21 0,0-20 15,0-1-15,0 0 0,0 0 0,0 0 0,0 0 16,21 1-16,0-22 0,0 0 16,21 0-16,-20 0 15,20 0-15,0 0 0,-21 0 0,22 0 16,-1 0-16,-21-22 0,0 22 0,22-21 16,-22 21-16,-21-21 0,0 0 0,21 0 15,-21 0-15,0-1 0,0 1 0,0-21 16,0 21-16,-21-22 0,21 22 15,-21 0-15,21-21 0,-21 21 0,21-1 16,0-20-16,0 21 0,0 0 0,0 0 16,21-1-16,0 22 0,0-21 15,21 21-15,-20 0 0,20 0 16,-21 0-16,21 0 0,1 21 0,-22 1 16,21-1-16,-21 0 0,1 0 0,20 21 15,-21-20-15,-21 20 0,21-21 0,-21 0 16,21 22-16,-21-22 0,0 0 0,0 0 15,0 21-15,0-20 0,0-1 16,0 0-16,0 0 0,0 0 16,-21-21-16,0 21 0,0-21 15,21-21 1,0 0 0,0 0-16,0 0 0,0 0 15,21-22-15,-21 22 0,21-21 16,0-1-16,1 1 0,-1 0 0,0-1 15,0 1-15,0 21 0,0 0 0,22 0 16,-22-1-16,0 22 0,0 0 16,0 22-16,-21-1 0,22 0 15,-22 0-15,0 21 0,0-20 0,0 20 16,0 0-16,0-21 0,0 22 0,0-22 16,0 21-16,0-21 0,0 22 0,0-22 15,-22 0-15,22 0 0,0 0 0,0 1 16,-21-22-1,21 21-15,0-42 32</inkml:trace>
  <inkml:trace contextRef="#ctx0" brushRef="#br0" timeOffset="28703.76">7175 6773 0,'0'0'15,"0"-21"-15,0-21 0,22 21 0,-22 0 16,0 42 0,-22 21-1,22-21-15,0 22 0,-21-1 0,0 0 16,21 1-16,-21 20 0,0 1 15,21-1-15,-21-21 0,21 22 0,-22-1 16,1 1-16,21-22 0,-21 22 16,21-22-16,-21 0 0,21 1 0,-21-1 15,21-21-15,0 0 0,0 1 0,0-1 16,0 0-16,0 0 0,21-21 31,0-21-31,-21 0 16,0 0-16,0-1 0,0-20 0,0 21 15,0-21-15</inkml:trace>
  <inkml:trace contextRef="#ctx0" brushRef="#br0" timeOffset="28901.65">7006 7027 0,'0'0'0,"0"-21"16,0 0-16,0 0 0,0 0 16,0 0-16,0-1 0,21 22 15,0-21-15,1 21 0,20 0 16,-21-21-16,0 0 0,22 21 0,-1 0 15,0 0-15,1-21 0,-1 21 16,0 0-16,1 0 0,-1 0 0,-21 0 16,0 0-16,0 0 0,1 0 15,-44 0 1,1 21-16,0-21 0,0 21 16</inkml:trace>
  <inkml:trace contextRef="#ctx0" brushRef="#br0" timeOffset="29084.06">7070 7324 0,'0'0'0,"0"21"0,0 0 0,0 0 15,21-21 17,0 0-32,0-21 0,0 21 15,0-21-15,22 21 0,-22 0 0,0-21 0,0 21 16,0 0-16,1-21 0,-1 21 15,0-22-15,0 22 0</inkml:trace>
  <inkml:trace contextRef="#ctx0" brushRef="#br0" timeOffset="32384.01">7662 7324 0,'0'0'0,"0"21"0,0 0 0,0 0 15,0 0-15,0 1 0,-21-1 16,21 0-16,0 0 0,0 0 16,0 0-16,0 22 0,0-22 15,0 0-15,0 0 0,0 0 16,0 1-16,0-1 0,0 0 16,21 0-16,0-21 0,1 0 15,-1 0-15,0 0 0,0 0 0,0 0 16,22 0-16,-22 0 0,0 0 0,21-21 15,-21 0-15,22 21 0,-22-21 0,0-1 16,0 1-16,0 0 0,1 0 16,-1 0-16,0-22 0,-21 22 15,0 0-15,0-21 0,21 21 0,-21-22 16,0 22-16,0 0 0,0 0 0,0 0 0,-21 42 47,21 0-47,0 21 15,-21-21-15,21 1 0,0-1 0,-21 21 16,21-21-16,0 0 0,0 1 0,0-1 16,0 0-16,0 0 0,0 0 0,0 0 15,21 1-15,0-22 0,0 21 16,0-21-16,0 0 0,1 0 0,-1 0 16,21 0-16,-21 0 0,0 0 0,22-21 15,-22-1-15,0 22 0,21-21 0,-20 0 16,-1 0-16,21 0 0,-21-22 15,0 22-15,1 0 0,-22-21 0,21 21 16,-21-22-16,21 22 0,-21 0 16,0 0-16,0 0 0,0-1 0,-21 44 31,21-1-15,-21 0-16,21 0 0,0 0 0,0 0 15,0 1-15,0-1 0,-22 0 16,22 0-16,0 0 0,0 0 0,-21 1 15,21-1-15,0 0 0,0 0 16,0-42 31,0 0-47,0 0 0,0-1 16,21 1-16,1 0 0,-22-21 0,21 21 15,0-1-15,-21-20 0,21 21 0,0 0 16,-21 0-16,21-1 0,1 1 0,-1 21 31,0 0-31,-21 21 0,0 1 16,0-1-16,0 0 0,21 0 15,-21 0-15,21 0 0,0 1 0,-21-1 16,22 21-16,-1-21 0,0 0 0,0 1 16,0-1-16,0 0 0,1-21 15,-1 21-15,21-21 0,-21 0 0,0 0 16,1 0-16,-1 0 0,0 0 0,0 0 15,0 0-15,0 0 0,-21-21 16,22 21-16,-22-21 0,21 0 0,-21-1 16,0 1-16,0-21 0,21 21 0,-21-22 15,21 22-15,0-21 0,-21 0 0,21 20 16,-21-20-16,22 21 0,-1 0 16,-21 0-16,21-1 0,0 22 15,0 0-15,0 22 16,-21-1-16,0 0 15,0 0-15,0 0 16,0 0-16,0 1 16,22-22-16,-22-22 47,0 1-47,0 0 0,0 0 15,0 0-15,0 0 0,0-1 16,0 1-16,0 0 0,-22 0 15,1 21 1,0 0-16,0 21 16,21 0-16,-21-21 0,0 43 0,21-22 15,-22 0-15,1 0 0,0 21 16,21-20-16,0 20 0,-21-21 0,21 21 16,-21-20-16,21 20 0,0-21 0,0 0 15,0 22-15,0-22 0,0 0 0,21 0 16,0-21-16,0 21 0,0 0 0,1-21 15,-1 0-15,0 0 0,0 0 16,21 0-16,-20 0 0,20 0 0,-21 0 16,0-21-16,22 21 0,-22-21 0,0 0 15,0 0-15,0 0 0,0-1 16,1 1-16,-1-21 0,0 21 0,0-22 16,0 1-16,0 0 0,1-1 0,-1-20 15,0 21-15,0-22 0,0 22 16,22-64-16,-22 42 0,0 22 15,0-21-15,0 20 0,0 1 16,-21-22-16,0 43 0,-42 42 31,42 1-31,-21-1 0,0 21 0,0 0 16,-1 1-16,1-1 0,0 0 16,0 1-16,21-1 0,-21 22 0,21-22 15,-21 21-15,21-20 0,0 20 16,0-20-16,0-1 0,0 0 0,0 1 15,0-1-15,0 0 0,0-21 0,21 22 16,0-22-16,-21 0 0,21 0 0,0-21 16,0 21-16,1-21 0,-1 0 0,0 0 15,0 0-15,0 0 0,0 0 0,1-21 16,-1 0-16,0 21 0,21-21 16,-21 0-16,1-22 0,-1 22 15,0 0-15,21-21 0,-21-1 0,1 22 16,-1-21-16,0 21 0,-21 0 0,0-1 0,21-20 15,-21 63 17,-21 0-32,21 1 15,-21 20-15,0-21 0,21 0 16,-22 0-16,22 1 0,0-1 0,0 0 16,0 21-16,0-21 0,0 1 15,0-1-15,0 0 0,22-21 16,-1 21-16,0-21 0,0 0 0,0 0 15,0 0-15,1 0 0,-1-21 16,0 0-16,0 21 0,0-21 0,0-1 16,22 1-16,-22 0 0,0 0 15,0-43-15,0 43 0,1 0 16,-22 0-16,0 0 0,21 0 16,-21-1-16,0 1 0,0 42 31,0 1-31,0-1 15,-21 0-15,21 0 0,0 0 0,0 0 16,0 1-16,-22-1 0,22 0 0,0 0 16,0 0-16,0 0 0,0 1 0,0-1 15,0 0-15,22-21 0,-1 0 16,0 0-16,0 0 0,0 0 16,0 0-16,1 0 0,-1 0 0,0 0 15,-21-21-15,21 0 0,0 21 0,0-22 16,1 1-16,-22 0 0,0 0 15,21-21-15,-21 20 0,0-20 0,0 21 16,0 0-16,0-22 0,0 22 0,0 0 16,-21 0-16,21 0 0,-22 0 0,1 21 15,0 0-15,0 0 0,0 0 0,0 0 16,-1 0 0,44 0 15,-1 0-31,0 0 0,21 0 0,-21 0 15,1 0-15,20 0 0,0 0 0,-21-22 16,22 22-16,-22 0 0,21-21 16,-21 21-16,22 0 0,-22 0 0,21 0 15,-21 0-15,22 0 0,-22 0 16,0 0-16,0 0 0,-21 21 16,0 1-16,21-1 0,-21 0 0,0 0 15,0 0-15,0 0 0,0 1 0,0-1 16,0 0-16,0 0 0,0 0 0,-21 0 15,0 1-15,21-1 0,0 0 0,0 0 16,-21 0-16,21 0 16,0-42 31,0 0-47,0 0 15,21 0-15,0-22 0,0 22 0,1 0 16,-1-21-16,0-1 0,0 1 15,0 21-15,0-21 0,22-1 0,-1 22 16,0 0-16,-20 21 16,-1 0-16,0 0 15,-21 21-15,0 0 0,0 22 0,0-22 16,0 0-16,0 21 0,0-21 16,0 1-16,0 20 0,0-21 0,0 0 15,0 22-15,0-22 0,0 0 16,21-21-16,0 21 0,0 0 0,1-21 15,-1 0-15,0 21 0,0-21 0,21 0 16,-20 0-16,20 0 0,0 0 0,-21 0 16,1-21-16,20 21 0,-21-21 0,0 0 15,0 0-15,1 0 0,-1-1 0,0 1 16,0-21-16,0 21 0,0-22 16,1 1-16,-22 21 0,0-21 0,0-1 15,0 22-15,0-21 0,0 21 16,0-1-16,0 1 0,-22 21 0,1 0 15,0 0-15,0 0 0,0 0 16,0 21-16,-1-21 0,-20 22 0,21 20 16,0-21-16,0 21 0,-1-20 0,1 20 15,-21 21-15,42-20 0,-21 20 16,21-42-16,0 1 0,0-1 16,0 0-16,0 0 0,21-21 15,0 21-15,0-21 16,0 0-16,1 0 0,-1 0 0,0-21 15,0 0-15,0 21 0,0-21 0,1 0 16,-1-1-16,-21 1 0,21 0 16,0-21-16,0 21 0,-21-22 0,0 22 15,21 0-15,-21 0 0,22 0 0,-22-1 16,0 1-16,0 42 31,0 1-31,-22-1 0,22 21 16,-21-21-16,21 0 0,0 22 15,0-22-15,0 0 0,0 0 0,0 0 16,0 1-16,0-1 0,0 0 0,0 0 16,0 0-16,21-21 0,1 0 0,-22 21 15,21-21-15,0 0 0,0 0 0,0 0 16,0 0-16,-21-21 0,22 0 0,-1 21 16,0-21-16,21-21 0,-42 20 15,21 1-15,1-21 0,-1 0 0,0-22 16,0 22-16,0-64 15,0 64-15,1-22 16,-22 22-16,21-22 0,0 22 0,0 0 16,-21-22-16,21-21 0,0 22 15,-21 42-15,0 0 0,0-1 16,-21 44 0,0-1-1,21 21-15,-21-21 0,0 0 0,21 22 16,-21-1-16,21 0 0,-22 1 15,22-1-15,0 0 0,-21 1 16,21-1-16,-21 0 0,21 43 16,-21-43-16,21 43 0,0-43 15,0-20-15,0-1 0,0 21 0,0-21 16,21 0-16,0-21 0,0 22 0,1-22 16,-1 0-16,0 0 0,0 0 15,21 0-15,-20 0 0,-1 0 0,0 0 16,21 0-16,-21-22 0,1 22 15,-1-21-15,0 0 0,0 21 0,0-21 16,0 0-16,1 0 0,-1-22 16,-21 22-16,0 0 0,0-21 0,21 20 15,-21 1-15,0-21 0,0 21 0</inkml:trace>
  <inkml:trace contextRef="#ctx0" brushRef="#br0" timeOffset="32647.86">11451 6477 0,'0'0'0,"-21"0"0,-43 0 15,43 0 1,0 0-16,0 0 62,0 0-62,0 0 0,-1 0 16,1 0-16,0 0 0</inkml:trace>
  <inkml:trace contextRef="#ctx0" brushRef="#br0" timeOffset="32912.71">9673 6922 0,'-21'0'0,"42"0"0,-63 21 16,63-21-1,0 0-15,21 0 0,-20 0 16,20 0-16,0-21 0,22 21 0,-22-22 15,0 22-15,22 0 0,-22 0 0,1-21 16,-1 21-16,0 0 0,1 0 0,-22 0 16,0-21-16,0 21 0,0 0 0,0 0 15,1 0 1,-22-21-16,21 21 16</inkml:trace>
  <inkml:trace contextRef="#ctx0" brushRef="#br0" timeOffset="34263.83">14414 6583 0,'0'0'0,"0"-21"0,0 0 0,0-1 15,0 1 1,0 42-1,-21 1 1,0-1-16,21 21 0,-21 0 0,21-20 16,0 20-16,-21 0 0,0 1 15,21-1-15,0 0 0,-22 1 0,1-1 0,0 0 16,0 1-16,21-22 16,0 21-16,-21 0 0,21-20 0,-21-1 15,-1 21-15,22-21 0,0 0 0,0 1 16,0-1-16,-21-21 0,21-21 31,0-1-15,0 1-16,0-21 0,0 21 15,0 0-15,21-22 0,1 1 16,-22 0-16,21 20 0,0-41 0,21 21 16,-21-1-16,1 1 0,20-22 15,0 22-15,-21-21 0,22 20 0,-1 1 16,-21 0-16,0 20 0,22 1 0,-22 0 15,0 0-15,21 21 0,-20 21 16,-1-21-16,0 42 0,-21-20 16,21-1-16,-21 21 0,0 0 0,0 1 15,0-1-15,0 0 0,0 1 0,0-1 16,0 0-16,0 1 0,0-1 0,0 0 16,0-20-16,-21 20 0,21-21 0,0 21 15,-21-20-15,21-1 0,0 0 0,0 0 16,0 0-16,0 0 0,0 1 15,-21-22 17,21-22-17,0 1-15,-22 0 0,1 0 16,21 0-16</inkml:trace>
  <inkml:trace contextRef="#ctx0" brushRef="#br0" timeOffset="34507.75">14266 7049 0,'0'0'16,"0"21"-16,21-21 31,1 0-31,-1 0 0,0 0 16,0 0-16,21 0 0,-20 0 0,20 0 15,-21-21-15,21 21 0,-20 0 0,-1-22 16,21 22-16,-21 0 0,0 0 15,1-21-15,-22 0 0,21 21 16,0 0-16,-21-21 0,21 0 16,0 21-16,0-21 15,1-1-15,-1 22 0</inkml:trace>
  <inkml:trace contextRef="#ctx0" brushRef="#br0" timeOffset="34812.58">15282 6604 0,'-21'0'0,"42"0"0,-63 0 16,42-21 0,42 21-1,-21 0-15,22 0 0,-1 0 16,0-21-16,22 21 0,-22 0 0,22 0 15,-1 0-15,-20 0 0,20 0 0,-21 0 16,1 0-16,-1-21 0,0 21 16,-20 0-16,20 0 0,-21 0 0,0 0 15,-42 0 17,0 0-32,0 0 0,0 0 15,-1 0-15,1 0 0,0 0 0,0 0 16,0 0-16</inkml:trace>
  <inkml:trace contextRef="#ctx0" brushRef="#br0" timeOffset="35091.42">15748 6562 0,'-21'0'15,"0"0"-15,-1 21 16,22 0 0,0 0-16,-21 0 0,21 1 0,0 20 15,-21-21-15,21 21 0,0-20 0,0 20 16,0 0-16,0-21 0,0 22 15,-21-1-15,21-21 0,0 22 0,0-1 16,0-21-16,0 0 0,-21 22 0,21-22 16,0 21-16,0-21 0,0 0 0,0 1 15,0-1-15,0 0 0,0 0 0,0 0 16,0 0 0,0-42 30,0 0-30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F335-14D8-407C-BC29-F5B01D0B5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864B1-6A9A-4D8E-948E-FB9F9338E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FCA35-B6E4-4A38-8E94-5A266BEE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F2D7-4A9A-43B0-B3B5-6FD8D2A5316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DEA61-0CB6-4856-99F6-BC064BF7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3FF42-9448-4ACE-8D57-F4D8722B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4CC4-0B3D-4614-B330-9C363562C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9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3283-B74A-4E98-904D-4349049D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11CCB-831B-4FB7-BA14-E649ADA4D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C4299-7CFE-4F93-8886-F9648122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F2D7-4A9A-43B0-B3B5-6FD8D2A5316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18853-FECE-4CD3-ABB7-A6EF14B5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0D9CE-3FED-497C-B23F-4541AE09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4CC4-0B3D-4614-B330-9C363562C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54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6FF82-4F2B-4A91-8843-B027BBACD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029B6-FBD0-43D2-9677-4F29D6CFD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AF472-12B4-4725-B228-E95F0B8B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F2D7-4A9A-43B0-B3B5-6FD8D2A5316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95280-C340-45C2-803D-D1976B6D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85571-D92E-4118-BAE7-A22EEB49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4CC4-0B3D-4614-B330-9C363562C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93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93B4-24A2-44A5-B542-9FF2E293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BE858-7FD0-474E-91C1-7B3C77A37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9DB15-D4FD-4BF6-BFE2-E5296713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F2D7-4A9A-43B0-B3B5-6FD8D2A5316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4E52A-629C-443E-B365-936E5122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79AAC-1983-4B27-AEC4-82F156E3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4CC4-0B3D-4614-B330-9C363562C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87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B3ED-1C04-455D-8A4B-430D331F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40019-A4BE-47BB-88A5-AD7C2F28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CA65D-DDB8-4044-94E7-FBC3C3E6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F2D7-4A9A-43B0-B3B5-6FD8D2A5316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6ABEC-7419-4F16-A4FE-1A0DDDC8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D3348-B905-491B-9DE5-911641DC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4CC4-0B3D-4614-B330-9C363562C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05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29EA-63E6-458A-BDF3-6EA9889E2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A05E7-047F-4DDB-8BE2-A43C28725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30143-4032-48A1-BD23-3A9FC936A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A4A54-6E63-47F3-83AA-ED7BA59B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F2D7-4A9A-43B0-B3B5-6FD8D2A5316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CAF2B-711D-4F58-B77F-E5AF709F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1C7DE-7D79-4BAB-ACBD-E277461B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4CC4-0B3D-4614-B330-9C363562C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79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F308-D609-486D-9C19-0B530179E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298B8-87D4-4829-8C81-E174C63BD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C07E1-2B3F-4770-844D-97087CEF7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8AB65-74B0-4FD8-B647-FB9BD54CF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CFC09-B537-4C05-81D6-02F47B5A5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36F6E-ED41-4D03-95A1-C74547DB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F2D7-4A9A-43B0-B3B5-6FD8D2A5316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D2C76-3FCA-4BDE-B662-D3DFD449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FEB5A6-A1AE-4D40-9F3E-6DA321A2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4CC4-0B3D-4614-B330-9C363562C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95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6C4A-2076-4C94-A90E-E934C0E2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BFF2B-A737-48F1-A92C-B75AC2BF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F2D7-4A9A-43B0-B3B5-6FD8D2A5316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491CB-4402-411F-B1D6-4E2A189E4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97C4D-C73B-4D05-84AF-0C1D4098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4CC4-0B3D-4614-B330-9C363562C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29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5BC49-9C4F-41BE-9158-34F173E6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F2D7-4A9A-43B0-B3B5-6FD8D2A5316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50363-8750-4299-BF36-D7B08048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1663C-681F-4AB2-AA0F-F024FF6D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4CC4-0B3D-4614-B330-9C363562C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83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ACED2-022A-4AB2-9C68-C5F1B464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648A-30BE-4ACC-B6CF-60E4D1B5D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CF11C-866D-4F64-8A46-1781C34D0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6C75A-D860-4424-A36F-9B20125F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F2D7-4A9A-43B0-B3B5-6FD8D2A5316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23DAA-82CF-4935-9191-42E9BD21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55388-69DC-4C7D-9C6A-51725C8D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4CC4-0B3D-4614-B330-9C363562C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6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DA1D-0FC8-43C4-B5A0-0366EFFAF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31C9D-4994-4F11-9B00-5DEA0F90F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10DAD-3128-46C4-928B-D00896538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E9821-8543-4092-B776-EE04DE4B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F2D7-4A9A-43B0-B3B5-6FD8D2A5316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D2309-9E2B-48A1-8D9F-841ADFDA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4D779-B8D8-46D7-8D93-444CC3E1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4CC4-0B3D-4614-B330-9C363562C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82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1B062-4B16-40A4-84BC-3B6351FB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92A58-A11A-412B-8F76-4E147E190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EBE4D-A151-4B74-82E9-4EC11914D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F2D7-4A9A-43B0-B3B5-6FD8D2A5316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9DF4C-EBD2-4BD2-B9E0-F63F9F9BA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247B1-324A-4CB3-9E16-28E55C48C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14CC4-0B3D-4614-B330-9C363562C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47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E2E3-1C82-4685-9ABF-FBD10F40C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04F6C-05E2-4C9A-B639-0D927C8B0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D49C8E-916B-483F-AA6D-7E6E53D5CF40}"/>
                  </a:ext>
                </a:extLst>
              </p14:cNvPr>
              <p14:cNvContentPartPr/>
              <p14:nvPr/>
            </p14:nvContentPartPr>
            <p14:xfrm>
              <a:off x="99000" y="137160"/>
              <a:ext cx="9022320" cy="621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D49C8E-916B-483F-AA6D-7E6E53D5CF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127800"/>
                <a:ext cx="9041040" cy="62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8DA56BD-0351-4DAF-AB29-010C34E531EB}"/>
                  </a:ext>
                </a:extLst>
              </p14:cNvPr>
              <p14:cNvContentPartPr/>
              <p14:nvPr/>
            </p14:nvContentPartPr>
            <p14:xfrm>
              <a:off x="4145400" y="524268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8DA56BD-0351-4DAF-AB29-010C34E531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36040" y="52333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44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E2E3-1C82-4685-9ABF-FBD10F40C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04F6C-05E2-4C9A-B639-0D927C8B0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1CF0D0-7487-4D76-AB75-FCF8A3676844}"/>
                  </a:ext>
                </a:extLst>
              </p14:cNvPr>
              <p14:cNvContentPartPr/>
              <p14:nvPr/>
            </p14:nvContentPartPr>
            <p14:xfrm>
              <a:off x="122040" y="190440"/>
              <a:ext cx="11940840" cy="627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1CF0D0-7487-4D76-AB75-FCF8A36768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181080"/>
                <a:ext cx="11959560" cy="629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934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E2E3-1C82-4685-9ABF-FBD10F40C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04F6C-05E2-4C9A-B639-0D927C8B0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FE1E2A-5DCC-4C70-8125-4A30C7760AF7}"/>
                  </a:ext>
                </a:extLst>
              </p14:cNvPr>
              <p14:cNvContentPartPr/>
              <p14:nvPr/>
            </p14:nvContentPartPr>
            <p14:xfrm>
              <a:off x="0" y="380880"/>
              <a:ext cx="9380520" cy="416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FE1E2A-5DCC-4C70-8125-4A30C7760A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71520"/>
                <a:ext cx="9399240" cy="418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567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E2E3-1C82-4685-9ABF-FBD10F40C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04F6C-05E2-4C9A-B639-0D927C8B0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0C364E-E3CC-438E-9F40-FB4095E70E77}"/>
                  </a:ext>
                </a:extLst>
              </p14:cNvPr>
              <p14:cNvContentPartPr/>
              <p14:nvPr/>
            </p14:nvContentPartPr>
            <p14:xfrm>
              <a:off x="320040" y="266760"/>
              <a:ext cx="6706080" cy="395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0C364E-E3CC-438E-9F40-FB4095E70E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257400"/>
                <a:ext cx="6724800" cy="39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99B7390-AFDA-4244-A4A6-A900EAA7CDEC}"/>
                  </a:ext>
                </a:extLst>
              </p14:cNvPr>
              <p14:cNvContentPartPr/>
              <p14:nvPr/>
            </p14:nvContentPartPr>
            <p14:xfrm>
              <a:off x="426600" y="2560320"/>
              <a:ext cx="6584040" cy="3353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99B7390-AFDA-4244-A4A6-A900EAA7CD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240" y="2550960"/>
                <a:ext cx="6602760" cy="337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946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E2E3-1C82-4685-9ABF-FBD10F40C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04F6C-05E2-4C9A-B639-0D927C8B0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0769CE-7B83-43CD-A147-1509218BFCE2}"/>
                  </a:ext>
                </a:extLst>
              </p14:cNvPr>
              <p14:cNvContentPartPr/>
              <p14:nvPr/>
            </p14:nvContentPartPr>
            <p14:xfrm>
              <a:off x="297000" y="213480"/>
              <a:ext cx="6248880" cy="334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0769CE-7B83-43CD-A147-1509218BFC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204120"/>
                <a:ext cx="6267600" cy="33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722E7F-21D4-47AD-8C90-1888F702FE85}"/>
                  </a:ext>
                </a:extLst>
              </p14:cNvPr>
              <p14:cNvContentPartPr/>
              <p14:nvPr/>
            </p14:nvContentPartPr>
            <p14:xfrm>
              <a:off x="388440" y="2575440"/>
              <a:ext cx="7894800" cy="3185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722E7F-21D4-47AD-8C90-1888F702FE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080" y="2566080"/>
                <a:ext cx="7913520" cy="320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099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E2E3-1C82-4685-9ABF-FBD10F40C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04F6C-05E2-4C9A-B639-0D927C8B0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0999DA-0A65-4488-A9E7-A5A5B41BC05C}"/>
                  </a:ext>
                </a:extLst>
              </p14:cNvPr>
              <p14:cNvContentPartPr/>
              <p14:nvPr/>
            </p14:nvContentPartPr>
            <p14:xfrm>
              <a:off x="586800" y="419040"/>
              <a:ext cx="6705720" cy="250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0999DA-0A65-4488-A9E7-A5A5B41BC0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409680"/>
                <a:ext cx="6724440" cy="252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468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E2E3-1C82-4685-9ABF-FBD10F40C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04F6C-05E2-4C9A-B639-0D927C8B0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2DB215-02E7-4E11-B82F-858EA6F1ABAF}"/>
                  </a:ext>
                </a:extLst>
              </p14:cNvPr>
              <p14:cNvContentPartPr/>
              <p14:nvPr/>
            </p14:nvContentPartPr>
            <p14:xfrm>
              <a:off x="297000" y="289440"/>
              <a:ext cx="8717760" cy="611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2DB215-02E7-4E11-B82F-858EA6F1AB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280080"/>
                <a:ext cx="8736480" cy="613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704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E2E3-1C82-4685-9ABF-FBD10F40C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04F6C-05E2-4C9A-B639-0D927C8B0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283114-16AC-4915-9D54-165E4D70F979}"/>
                  </a:ext>
                </a:extLst>
              </p14:cNvPr>
              <p14:cNvContentPartPr/>
              <p14:nvPr/>
            </p14:nvContentPartPr>
            <p14:xfrm>
              <a:off x="190440" y="213480"/>
              <a:ext cx="8870040" cy="638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283114-16AC-4915-9D54-165E4D70F9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204120"/>
                <a:ext cx="8888760" cy="640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179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2020-12-02T03:08:23Z</dcterms:created>
  <dcterms:modified xsi:type="dcterms:W3CDTF">2020-12-02T04:05:07Z</dcterms:modified>
</cp:coreProperties>
</file>